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ppt/ink/ink658.xml" ContentType="application/inkml+xml"/>
  <Override PartName="/ppt/ink/ink659.xml" ContentType="application/inkml+xml"/>
  <Override PartName="/ppt/ink/ink660.xml" ContentType="application/inkml+xml"/>
  <Override PartName="/ppt/ink/ink661.xml" ContentType="application/inkml+xml"/>
  <Override PartName="/ppt/ink/ink662.xml" ContentType="application/inkml+xml"/>
  <Override PartName="/ppt/ink/ink663.xml" ContentType="application/inkml+xml"/>
  <Override PartName="/ppt/ink/ink664.xml" ContentType="application/inkml+xml"/>
  <Override PartName="/ppt/ink/ink665.xml" ContentType="application/inkml+xml"/>
  <Override PartName="/ppt/ink/ink666.xml" ContentType="application/inkml+xml"/>
  <Override PartName="/ppt/ink/ink667.xml" ContentType="application/inkml+xml"/>
  <Override PartName="/ppt/ink/ink668.xml" ContentType="application/inkml+xml"/>
  <Override PartName="/ppt/ink/ink669.xml" ContentType="application/inkml+xml"/>
  <Override PartName="/ppt/ink/ink670.xml" ContentType="application/inkml+xml"/>
  <Override PartName="/ppt/ink/ink671.xml" ContentType="application/inkml+xml"/>
  <Override PartName="/ppt/ink/ink672.xml" ContentType="application/inkml+xml"/>
  <Override PartName="/ppt/ink/ink673.xml" ContentType="application/inkml+xml"/>
  <Override PartName="/ppt/ink/ink674.xml" ContentType="application/inkml+xml"/>
  <Override PartName="/ppt/ink/ink675.xml" ContentType="application/inkml+xml"/>
  <Override PartName="/ppt/ink/ink676.xml" ContentType="application/inkml+xml"/>
  <Override PartName="/ppt/ink/ink677.xml" ContentType="application/inkml+xml"/>
  <Override PartName="/ppt/ink/ink678.xml" ContentType="application/inkml+xml"/>
  <Override PartName="/ppt/ink/ink679.xml" ContentType="application/inkml+xml"/>
  <Override PartName="/ppt/ink/ink680.xml" ContentType="application/inkml+xml"/>
  <Override PartName="/ppt/ink/ink681.xml" ContentType="application/inkml+xml"/>
  <Override PartName="/ppt/ink/ink682.xml" ContentType="application/inkml+xml"/>
  <Override PartName="/ppt/ink/ink683.xml" ContentType="application/inkml+xml"/>
  <Override PartName="/ppt/ink/ink684.xml" ContentType="application/inkml+xml"/>
  <Override PartName="/ppt/ink/ink685.xml" ContentType="application/inkml+xml"/>
  <Override PartName="/ppt/ink/ink686.xml" ContentType="application/inkml+xml"/>
  <Override PartName="/ppt/ink/ink687.xml" ContentType="application/inkml+xml"/>
  <Override PartName="/ppt/ink/ink688.xml" ContentType="application/inkml+xml"/>
  <Override PartName="/ppt/ink/ink689.xml" ContentType="application/inkml+xml"/>
  <Override PartName="/ppt/ink/ink690.xml" ContentType="application/inkml+xml"/>
  <Override PartName="/ppt/ink/ink691.xml" ContentType="application/inkml+xml"/>
  <Override PartName="/ppt/ink/ink692.xml" ContentType="application/inkml+xml"/>
  <Override PartName="/ppt/ink/ink693.xml" ContentType="application/inkml+xml"/>
  <Override PartName="/ppt/ink/ink694.xml" ContentType="application/inkml+xml"/>
  <Override PartName="/ppt/ink/ink695.xml" ContentType="application/inkml+xml"/>
  <Override PartName="/ppt/ink/ink696.xml" ContentType="application/inkml+xml"/>
  <Override PartName="/ppt/ink/ink697.xml" ContentType="application/inkml+xml"/>
  <Override PartName="/ppt/ink/ink698.xml" ContentType="application/inkml+xml"/>
  <Override PartName="/ppt/ink/ink699.xml" ContentType="application/inkml+xml"/>
  <Override PartName="/ppt/ink/ink700.xml" ContentType="application/inkml+xml"/>
  <Override PartName="/ppt/ink/ink701.xml" ContentType="application/inkml+xml"/>
  <Override PartName="/ppt/ink/ink702.xml" ContentType="application/inkml+xml"/>
  <Override PartName="/ppt/ink/ink703.xml" ContentType="application/inkml+xml"/>
  <Override PartName="/ppt/ink/ink704.xml" ContentType="application/inkml+xml"/>
  <Override PartName="/ppt/ink/ink705.xml" ContentType="application/inkml+xml"/>
  <Override PartName="/ppt/ink/ink706.xml" ContentType="application/inkml+xml"/>
  <Override PartName="/ppt/ink/ink707.xml" ContentType="application/inkml+xml"/>
  <Override PartName="/ppt/ink/ink708.xml" ContentType="application/inkml+xml"/>
  <Override PartName="/ppt/ink/ink709.xml" ContentType="application/inkml+xml"/>
  <Override PartName="/ppt/ink/ink710.xml" ContentType="application/inkml+xml"/>
  <Override PartName="/ppt/ink/ink711.xml" ContentType="application/inkml+xml"/>
  <Override PartName="/ppt/ink/ink712.xml" ContentType="application/inkml+xml"/>
  <Override PartName="/ppt/ink/ink713.xml" ContentType="application/inkml+xml"/>
  <Override PartName="/ppt/ink/ink714.xml" ContentType="application/inkml+xml"/>
  <Override PartName="/ppt/ink/ink715.xml" ContentType="application/inkml+xml"/>
  <Override PartName="/ppt/ink/ink716.xml" ContentType="application/inkml+xml"/>
  <Override PartName="/ppt/ink/ink717.xml" ContentType="application/inkml+xml"/>
  <Override PartName="/ppt/ink/ink718.xml" ContentType="application/inkml+xml"/>
  <Override PartName="/ppt/ink/ink719.xml" ContentType="application/inkml+xml"/>
  <Override PartName="/ppt/ink/ink720.xml" ContentType="application/inkml+xml"/>
  <Override PartName="/ppt/ink/ink721.xml" ContentType="application/inkml+xml"/>
  <Override PartName="/ppt/ink/ink722.xml" ContentType="application/inkml+xml"/>
  <Override PartName="/ppt/ink/ink723.xml" ContentType="application/inkml+xml"/>
  <Override PartName="/ppt/ink/ink724.xml" ContentType="application/inkml+xml"/>
  <Override PartName="/ppt/ink/ink725.xml" ContentType="application/inkml+xml"/>
  <Override PartName="/ppt/ink/ink726.xml" ContentType="application/inkml+xml"/>
  <Override PartName="/ppt/ink/ink727.xml" ContentType="application/inkml+xml"/>
  <Override PartName="/ppt/ink/ink728.xml" ContentType="application/inkml+xml"/>
  <Override PartName="/ppt/ink/ink729.xml" ContentType="application/inkml+xml"/>
  <Override PartName="/ppt/ink/ink730.xml" ContentType="application/inkml+xml"/>
  <Override PartName="/ppt/ink/ink731.xml" ContentType="application/inkml+xml"/>
  <Override PartName="/ppt/ink/ink732.xml" ContentType="application/inkml+xml"/>
  <Override PartName="/ppt/ink/ink733.xml" ContentType="application/inkml+xml"/>
  <Override PartName="/ppt/ink/ink734.xml" ContentType="application/inkml+xml"/>
  <Override PartName="/ppt/ink/ink735.xml" ContentType="application/inkml+xml"/>
  <Override PartName="/ppt/ink/ink736.xml" ContentType="application/inkml+xml"/>
  <Override PartName="/ppt/ink/ink737.xml" ContentType="application/inkml+xml"/>
  <Override PartName="/ppt/ink/ink738.xml" ContentType="application/inkml+xml"/>
  <Override PartName="/ppt/ink/ink739.xml" ContentType="application/inkml+xml"/>
  <Override PartName="/ppt/ink/ink740.xml" ContentType="application/inkml+xml"/>
  <Override PartName="/ppt/ink/ink741.xml" ContentType="application/inkml+xml"/>
  <Override PartName="/ppt/ink/ink742.xml" ContentType="application/inkml+xml"/>
  <Override PartName="/ppt/ink/ink743.xml" ContentType="application/inkml+xml"/>
  <Override PartName="/ppt/ink/ink744.xml" ContentType="application/inkml+xml"/>
  <Override PartName="/ppt/ink/ink745.xml" ContentType="application/inkml+xml"/>
  <Override PartName="/ppt/ink/ink746.xml" ContentType="application/inkml+xml"/>
  <Override PartName="/ppt/ink/ink747.xml" ContentType="application/inkml+xml"/>
  <Override PartName="/ppt/ink/ink748.xml" ContentType="application/inkml+xml"/>
  <Override PartName="/ppt/ink/ink749.xml" ContentType="application/inkml+xml"/>
  <Override PartName="/ppt/ink/ink750.xml" ContentType="application/inkml+xml"/>
  <Override PartName="/ppt/ink/ink751.xml" ContentType="application/inkml+xml"/>
  <Override PartName="/ppt/ink/ink752.xml" ContentType="application/inkml+xml"/>
  <Override PartName="/ppt/ink/ink753.xml" ContentType="application/inkml+xml"/>
  <Override PartName="/ppt/ink/ink754.xml" ContentType="application/inkml+xml"/>
  <Override PartName="/ppt/ink/ink755.xml" ContentType="application/inkml+xml"/>
  <Override PartName="/ppt/ink/ink756.xml" ContentType="application/inkml+xml"/>
  <Override PartName="/ppt/ink/ink757.xml" ContentType="application/inkml+xml"/>
  <Override PartName="/ppt/ink/ink758.xml" ContentType="application/inkml+xml"/>
  <Override PartName="/ppt/ink/ink759.xml" ContentType="application/inkml+xml"/>
  <Override PartName="/ppt/ink/ink760.xml" ContentType="application/inkml+xml"/>
  <Override PartName="/ppt/ink/ink761.xml" ContentType="application/inkml+xml"/>
  <Override PartName="/ppt/ink/ink762.xml" ContentType="application/inkml+xml"/>
  <Override PartName="/ppt/ink/ink763.xml" ContentType="application/inkml+xml"/>
  <Override PartName="/ppt/ink/ink764.xml" ContentType="application/inkml+xml"/>
  <Override PartName="/ppt/ink/ink765.xml" ContentType="application/inkml+xml"/>
  <Override PartName="/ppt/ink/ink766.xml" ContentType="application/inkml+xml"/>
  <Override PartName="/ppt/ink/ink767.xml" ContentType="application/inkml+xml"/>
  <Override PartName="/ppt/ink/ink768.xml" ContentType="application/inkml+xml"/>
  <Override PartName="/ppt/ink/ink769.xml" ContentType="application/inkml+xml"/>
  <Override PartName="/ppt/ink/ink770.xml" ContentType="application/inkml+xml"/>
  <Override PartName="/ppt/ink/ink771.xml" ContentType="application/inkml+xml"/>
  <Override PartName="/ppt/ink/ink772.xml" ContentType="application/inkml+xml"/>
  <Override PartName="/ppt/ink/ink773.xml" ContentType="application/inkml+xml"/>
  <Override PartName="/ppt/ink/ink774.xml" ContentType="application/inkml+xml"/>
  <Override PartName="/ppt/ink/ink775.xml" ContentType="application/inkml+xml"/>
  <Override PartName="/ppt/ink/ink776.xml" ContentType="application/inkml+xml"/>
  <Override PartName="/ppt/ink/ink777.xml" ContentType="application/inkml+xml"/>
  <Override PartName="/ppt/ink/ink778.xml" ContentType="application/inkml+xml"/>
  <Override PartName="/ppt/ink/ink779.xml" ContentType="application/inkml+xml"/>
  <Override PartName="/ppt/ink/ink780.xml" ContentType="application/inkml+xml"/>
  <Override PartName="/ppt/ink/ink781.xml" ContentType="application/inkml+xml"/>
  <Override PartName="/ppt/ink/ink782.xml" ContentType="application/inkml+xml"/>
  <Override PartName="/ppt/ink/ink783.xml" ContentType="application/inkml+xml"/>
  <Override PartName="/ppt/ink/ink784.xml" ContentType="application/inkml+xml"/>
  <Override PartName="/ppt/ink/ink785.xml" ContentType="application/inkml+xml"/>
  <Override PartName="/ppt/ink/ink786.xml" ContentType="application/inkml+xml"/>
  <Override PartName="/ppt/ink/ink787.xml" ContentType="application/inkml+xml"/>
  <Override PartName="/ppt/ink/ink788.xml" ContentType="application/inkml+xml"/>
  <Override PartName="/ppt/ink/ink789.xml" ContentType="application/inkml+xml"/>
  <Override PartName="/ppt/ink/ink790.xml" ContentType="application/inkml+xml"/>
  <Override PartName="/ppt/ink/ink791.xml" ContentType="application/inkml+xml"/>
  <Override PartName="/ppt/ink/ink792.xml" ContentType="application/inkml+xml"/>
  <Override PartName="/ppt/ink/ink793.xml" ContentType="application/inkml+xml"/>
  <Override PartName="/ppt/ink/ink794.xml" ContentType="application/inkml+xml"/>
  <Override PartName="/ppt/ink/ink795.xml" ContentType="application/inkml+xml"/>
  <Override PartName="/ppt/ink/ink796.xml" ContentType="application/inkml+xml"/>
  <Override PartName="/ppt/ink/ink797.xml" ContentType="application/inkml+xml"/>
  <Override PartName="/ppt/ink/ink798.xml" ContentType="application/inkml+xml"/>
  <Override PartName="/ppt/ink/ink799.xml" ContentType="application/inkml+xml"/>
  <Override PartName="/ppt/ink/ink800.xml" ContentType="application/inkml+xml"/>
  <Override PartName="/ppt/ink/ink801.xml" ContentType="application/inkml+xml"/>
  <Override PartName="/ppt/ink/ink802.xml" ContentType="application/inkml+xml"/>
  <Override PartName="/ppt/ink/ink803.xml" ContentType="application/inkml+xml"/>
  <Override PartName="/ppt/ink/ink804.xml" ContentType="application/inkml+xml"/>
  <Override PartName="/ppt/ink/ink805.xml" ContentType="application/inkml+xml"/>
  <Override PartName="/ppt/ink/ink806.xml" ContentType="application/inkml+xml"/>
  <Override PartName="/ppt/ink/ink807.xml" ContentType="application/inkml+xml"/>
  <Override PartName="/ppt/ink/ink808.xml" ContentType="application/inkml+xml"/>
  <Override PartName="/ppt/ink/ink809.xml" ContentType="application/inkml+xml"/>
  <Override PartName="/ppt/ink/ink810.xml" ContentType="application/inkml+xml"/>
  <Override PartName="/ppt/ink/ink811.xml" ContentType="application/inkml+xml"/>
  <Override PartName="/ppt/ink/ink812.xml" ContentType="application/inkml+xml"/>
  <Override PartName="/ppt/ink/ink813.xml" ContentType="application/inkml+xml"/>
  <Override PartName="/ppt/ink/ink814.xml" ContentType="application/inkml+xml"/>
  <Override PartName="/ppt/ink/ink815.xml" ContentType="application/inkml+xml"/>
  <Override PartName="/ppt/ink/ink816.xml" ContentType="application/inkml+xml"/>
  <Override PartName="/ppt/ink/ink817.xml" ContentType="application/inkml+xml"/>
  <Override PartName="/ppt/ink/ink818.xml" ContentType="application/inkml+xml"/>
  <Override PartName="/ppt/ink/ink819.xml" ContentType="application/inkml+xml"/>
  <Override PartName="/ppt/ink/ink820.xml" ContentType="application/inkml+xml"/>
  <Override PartName="/ppt/ink/ink821.xml" ContentType="application/inkml+xml"/>
  <Override PartName="/ppt/ink/ink822.xml" ContentType="application/inkml+xml"/>
  <Override PartName="/ppt/ink/ink823.xml" ContentType="application/inkml+xml"/>
  <Override PartName="/ppt/ink/ink824.xml" ContentType="application/inkml+xml"/>
  <Override PartName="/ppt/ink/ink825.xml" ContentType="application/inkml+xml"/>
  <Override PartName="/ppt/ink/ink826.xml" ContentType="application/inkml+xml"/>
  <Override PartName="/ppt/ink/ink827.xml" ContentType="application/inkml+xml"/>
  <Override PartName="/ppt/ink/ink828.xml" ContentType="application/inkml+xml"/>
  <Override PartName="/ppt/ink/ink829.xml" ContentType="application/inkml+xml"/>
  <Override PartName="/ppt/ink/ink830.xml" ContentType="application/inkml+xml"/>
  <Override PartName="/ppt/ink/ink831.xml" ContentType="application/inkml+xml"/>
  <Override PartName="/ppt/ink/ink832.xml" ContentType="application/inkml+xml"/>
  <Override PartName="/ppt/ink/ink833.xml" ContentType="application/inkml+xml"/>
  <Override PartName="/ppt/ink/ink834.xml" ContentType="application/inkml+xml"/>
  <Override PartName="/ppt/ink/ink835.xml" ContentType="application/inkml+xml"/>
  <Override PartName="/ppt/ink/ink836.xml" ContentType="application/inkml+xml"/>
  <Override PartName="/ppt/ink/ink837.xml" ContentType="application/inkml+xml"/>
  <Override PartName="/ppt/ink/ink838.xml" ContentType="application/inkml+xml"/>
  <Override PartName="/ppt/ink/ink839.xml" ContentType="application/inkml+xml"/>
  <Override PartName="/ppt/ink/ink840.xml" ContentType="application/inkml+xml"/>
  <Override PartName="/ppt/ink/ink841.xml" ContentType="application/inkml+xml"/>
  <Override PartName="/ppt/ink/ink842.xml" ContentType="application/inkml+xml"/>
  <Override PartName="/ppt/ink/ink843.xml" ContentType="application/inkml+xml"/>
  <Override PartName="/ppt/ink/ink844.xml" ContentType="application/inkml+xml"/>
  <Override PartName="/ppt/ink/ink845.xml" ContentType="application/inkml+xml"/>
  <Override PartName="/ppt/ink/ink846.xml" ContentType="application/inkml+xml"/>
  <Override PartName="/ppt/ink/ink847.xml" ContentType="application/inkml+xml"/>
  <Override PartName="/ppt/ink/ink848.xml" ContentType="application/inkml+xml"/>
  <Override PartName="/ppt/ink/ink849.xml" ContentType="application/inkml+xml"/>
  <Override PartName="/ppt/ink/ink850.xml" ContentType="application/inkml+xml"/>
  <Override PartName="/ppt/ink/ink851.xml" ContentType="application/inkml+xml"/>
  <Override PartName="/ppt/ink/ink852.xml" ContentType="application/inkml+xml"/>
  <Override PartName="/ppt/ink/ink853.xml" ContentType="application/inkml+xml"/>
  <Override PartName="/ppt/ink/ink854.xml" ContentType="application/inkml+xml"/>
  <Override PartName="/ppt/ink/ink855.xml" ContentType="application/inkml+xml"/>
  <Override PartName="/ppt/ink/ink856.xml" ContentType="application/inkml+xml"/>
  <Override PartName="/ppt/ink/ink857.xml" ContentType="application/inkml+xml"/>
  <Override PartName="/ppt/ink/ink858.xml" ContentType="application/inkml+xml"/>
  <Override PartName="/ppt/ink/ink859.xml" ContentType="application/inkml+xml"/>
  <Override PartName="/ppt/ink/ink860.xml" ContentType="application/inkml+xml"/>
  <Override PartName="/ppt/ink/ink861.xml" ContentType="application/inkml+xml"/>
  <Override PartName="/ppt/ink/ink862.xml" ContentType="application/inkml+xml"/>
  <Override PartName="/ppt/ink/ink863.xml" ContentType="application/inkml+xml"/>
  <Override PartName="/ppt/ink/ink864.xml" ContentType="application/inkml+xml"/>
  <Override PartName="/ppt/ink/ink865.xml" ContentType="application/inkml+xml"/>
  <Override PartName="/ppt/ink/ink866.xml" ContentType="application/inkml+xml"/>
  <Override PartName="/ppt/ink/ink867.xml" ContentType="application/inkml+xml"/>
  <Override PartName="/ppt/ink/ink868.xml" ContentType="application/inkml+xml"/>
  <Override PartName="/ppt/ink/ink869.xml" ContentType="application/inkml+xml"/>
  <Override PartName="/ppt/ink/ink870.xml" ContentType="application/inkml+xml"/>
  <Override PartName="/ppt/ink/ink871.xml" ContentType="application/inkml+xml"/>
  <Override PartName="/ppt/ink/ink872.xml" ContentType="application/inkml+xml"/>
  <Override PartName="/ppt/ink/ink873.xml" ContentType="application/inkml+xml"/>
  <Override PartName="/ppt/ink/ink874.xml" ContentType="application/inkml+xml"/>
  <Override PartName="/ppt/ink/ink875.xml" ContentType="application/inkml+xml"/>
  <Override PartName="/ppt/ink/ink876.xml" ContentType="application/inkml+xml"/>
  <Override PartName="/ppt/ink/ink877.xml" ContentType="application/inkml+xml"/>
  <Override PartName="/ppt/ink/ink878.xml" ContentType="application/inkml+xml"/>
  <Override PartName="/ppt/ink/ink879.xml" ContentType="application/inkml+xml"/>
  <Override PartName="/ppt/ink/ink880.xml" ContentType="application/inkml+xml"/>
  <Override PartName="/ppt/ink/ink881.xml" ContentType="application/inkml+xml"/>
  <Override PartName="/ppt/ink/ink882.xml" ContentType="application/inkml+xml"/>
  <Override PartName="/ppt/ink/ink883.xml" ContentType="application/inkml+xml"/>
  <Override PartName="/ppt/ink/ink884.xml" ContentType="application/inkml+xml"/>
  <Override PartName="/ppt/ink/ink885.xml" ContentType="application/inkml+xml"/>
  <Override PartName="/ppt/ink/ink886.xml" ContentType="application/inkml+xml"/>
  <Override PartName="/ppt/ink/ink887.xml" ContentType="application/inkml+xml"/>
  <Override PartName="/ppt/ink/ink888.xml" ContentType="application/inkml+xml"/>
  <Override PartName="/ppt/ink/ink889.xml" ContentType="application/inkml+xml"/>
  <Override PartName="/ppt/ink/ink890.xml" ContentType="application/inkml+xml"/>
  <Override PartName="/ppt/ink/ink891.xml" ContentType="application/inkml+xml"/>
  <Override PartName="/ppt/ink/ink892.xml" ContentType="application/inkml+xml"/>
  <Override PartName="/ppt/ink/ink893.xml" ContentType="application/inkml+xml"/>
  <Override PartName="/ppt/ink/ink894.xml" ContentType="application/inkml+xml"/>
  <Override PartName="/ppt/ink/ink895.xml" ContentType="application/inkml+xml"/>
  <Override PartName="/ppt/ink/ink896.xml" ContentType="application/inkml+xml"/>
  <Override PartName="/ppt/ink/ink897.xml" ContentType="application/inkml+xml"/>
  <Override PartName="/ppt/ink/ink898.xml" ContentType="application/inkml+xml"/>
  <Override PartName="/ppt/ink/ink899.xml" ContentType="application/inkml+xml"/>
  <Override PartName="/ppt/ink/ink900.xml" ContentType="application/inkml+xml"/>
  <Override PartName="/ppt/ink/ink901.xml" ContentType="application/inkml+xml"/>
  <Override PartName="/ppt/ink/ink902.xml" ContentType="application/inkml+xml"/>
  <Override PartName="/ppt/ink/ink903.xml" ContentType="application/inkml+xml"/>
  <Override PartName="/ppt/ink/ink904.xml" ContentType="application/inkml+xml"/>
  <Override PartName="/ppt/ink/ink905.xml" ContentType="application/inkml+xml"/>
  <Override PartName="/ppt/ink/ink906.xml" ContentType="application/inkml+xml"/>
  <Override PartName="/ppt/ink/ink907.xml" ContentType="application/inkml+xml"/>
  <Override PartName="/ppt/ink/ink908.xml" ContentType="application/inkml+xml"/>
  <Override PartName="/ppt/ink/ink909.xml" ContentType="application/inkml+xml"/>
  <Override PartName="/ppt/ink/ink910.xml" ContentType="application/inkml+xml"/>
  <Override PartName="/ppt/ink/ink911.xml" ContentType="application/inkml+xml"/>
  <Override PartName="/ppt/ink/ink912.xml" ContentType="application/inkml+xml"/>
  <Override PartName="/ppt/ink/ink913.xml" ContentType="application/inkml+xml"/>
  <Override PartName="/ppt/ink/ink914.xml" ContentType="application/inkml+xml"/>
  <Override PartName="/ppt/ink/ink915.xml" ContentType="application/inkml+xml"/>
  <Override PartName="/ppt/ink/ink916.xml" ContentType="application/inkml+xml"/>
  <Override PartName="/ppt/ink/ink917.xml" ContentType="application/inkml+xml"/>
  <Override PartName="/ppt/ink/ink918.xml" ContentType="application/inkml+xml"/>
  <Override PartName="/ppt/ink/ink919.xml" ContentType="application/inkml+xml"/>
  <Override PartName="/ppt/ink/ink920.xml" ContentType="application/inkml+xml"/>
  <Override PartName="/ppt/ink/ink921.xml" ContentType="application/inkml+xml"/>
  <Override PartName="/ppt/ink/ink922.xml" ContentType="application/inkml+xml"/>
  <Override PartName="/ppt/ink/ink923.xml" ContentType="application/inkml+xml"/>
  <Override PartName="/ppt/ink/ink924.xml" ContentType="application/inkml+xml"/>
  <Override PartName="/ppt/ink/ink925.xml" ContentType="application/inkml+xml"/>
  <Override PartName="/ppt/ink/ink926.xml" ContentType="application/inkml+xml"/>
  <Override PartName="/ppt/ink/ink927.xml" ContentType="application/inkml+xml"/>
  <Override PartName="/ppt/ink/ink928.xml" ContentType="application/inkml+xml"/>
  <Override PartName="/ppt/ink/ink929.xml" ContentType="application/inkml+xml"/>
  <Override PartName="/ppt/ink/ink930.xml" ContentType="application/inkml+xml"/>
  <Override PartName="/ppt/ink/ink931.xml" ContentType="application/inkml+xml"/>
  <Override PartName="/ppt/ink/ink932.xml" ContentType="application/inkml+xml"/>
  <Override PartName="/ppt/ink/ink933.xml" ContentType="application/inkml+xml"/>
  <Override PartName="/ppt/ink/ink934.xml" ContentType="application/inkml+xml"/>
  <Override PartName="/ppt/ink/ink935.xml" ContentType="application/inkml+xml"/>
  <Override PartName="/ppt/ink/ink936.xml" ContentType="application/inkml+xml"/>
  <Override PartName="/ppt/ink/ink937.xml" ContentType="application/inkml+xml"/>
  <Override PartName="/ppt/ink/ink938.xml" ContentType="application/inkml+xml"/>
  <Override PartName="/ppt/ink/ink939.xml" ContentType="application/inkml+xml"/>
  <Override PartName="/ppt/ink/ink940.xml" ContentType="application/inkml+xml"/>
  <Override PartName="/ppt/ink/ink941.xml" ContentType="application/inkml+xml"/>
  <Override PartName="/ppt/ink/ink942.xml" ContentType="application/inkml+xml"/>
  <Override PartName="/ppt/ink/ink943.xml" ContentType="application/inkml+xml"/>
  <Override PartName="/ppt/ink/ink944.xml" ContentType="application/inkml+xml"/>
  <Override PartName="/ppt/ink/ink945.xml" ContentType="application/inkml+xml"/>
  <Override PartName="/ppt/ink/ink946.xml" ContentType="application/inkml+xml"/>
  <Override PartName="/ppt/ink/ink947.xml" ContentType="application/inkml+xml"/>
  <Override PartName="/ppt/ink/ink948.xml" ContentType="application/inkml+xml"/>
  <Override PartName="/ppt/ink/ink949.xml" ContentType="application/inkml+xml"/>
  <Override PartName="/ppt/ink/ink950.xml" ContentType="application/inkml+xml"/>
  <Override PartName="/ppt/ink/ink951.xml" ContentType="application/inkml+xml"/>
  <Override PartName="/ppt/ink/ink952.xml" ContentType="application/inkml+xml"/>
  <Override PartName="/ppt/ink/ink953.xml" ContentType="application/inkml+xml"/>
  <Override PartName="/ppt/ink/ink954.xml" ContentType="application/inkml+xml"/>
  <Override PartName="/ppt/ink/ink955.xml" ContentType="application/inkml+xml"/>
  <Override PartName="/ppt/ink/ink956.xml" ContentType="application/inkml+xml"/>
  <Override PartName="/ppt/ink/ink957.xml" ContentType="application/inkml+xml"/>
  <Override PartName="/ppt/ink/ink958.xml" ContentType="application/inkml+xml"/>
  <Override PartName="/ppt/ink/ink959.xml" ContentType="application/inkml+xml"/>
  <Override PartName="/ppt/ink/ink960.xml" ContentType="application/inkml+xml"/>
  <Override PartName="/ppt/ink/ink961.xml" ContentType="application/inkml+xml"/>
  <Override PartName="/ppt/ink/ink962.xml" ContentType="application/inkml+xml"/>
  <Override PartName="/ppt/ink/ink963.xml" ContentType="application/inkml+xml"/>
  <Override PartName="/ppt/ink/ink964.xml" ContentType="application/inkml+xml"/>
  <Override PartName="/ppt/ink/ink965.xml" ContentType="application/inkml+xml"/>
  <Override PartName="/ppt/ink/ink966.xml" ContentType="application/inkml+xml"/>
  <Override PartName="/ppt/ink/ink967.xml" ContentType="application/inkml+xml"/>
  <Override PartName="/ppt/ink/ink968.xml" ContentType="application/inkml+xml"/>
  <Override PartName="/ppt/ink/ink969.xml" ContentType="application/inkml+xml"/>
  <Override PartName="/ppt/ink/ink970.xml" ContentType="application/inkml+xml"/>
  <Override PartName="/ppt/ink/ink971.xml" ContentType="application/inkml+xml"/>
  <Override PartName="/ppt/ink/ink972.xml" ContentType="application/inkml+xml"/>
  <Override PartName="/ppt/ink/ink973.xml" ContentType="application/inkml+xml"/>
  <Override PartName="/ppt/ink/ink974.xml" ContentType="application/inkml+xml"/>
  <Override PartName="/ppt/ink/ink975.xml" ContentType="application/inkml+xml"/>
  <Override PartName="/ppt/ink/ink976.xml" ContentType="application/inkml+xml"/>
  <Override PartName="/ppt/ink/ink977.xml" ContentType="application/inkml+xml"/>
  <Override PartName="/ppt/ink/ink978.xml" ContentType="application/inkml+xml"/>
  <Override PartName="/ppt/ink/ink979.xml" ContentType="application/inkml+xml"/>
  <Override PartName="/ppt/ink/ink980.xml" ContentType="application/inkml+xml"/>
  <Override PartName="/ppt/ink/ink981.xml" ContentType="application/inkml+xml"/>
  <Override PartName="/ppt/ink/ink982.xml" ContentType="application/inkml+xml"/>
  <Override PartName="/ppt/ink/ink983.xml" ContentType="application/inkml+xml"/>
  <Override PartName="/ppt/ink/ink984.xml" ContentType="application/inkml+xml"/>
  <Override PartName="/ppt/ink/ink985.xml" ContentType="application/inkml+xml"/>
  <Override PartName="/ppt/ink/ink986.xml" ContentType="application/inkml+xml"/>
  <Override PartName="/ppt/ink/ink987.xml" ContentType="application/inkml+xml"/>
  <Override PartName="/ppt/ink/ink988.xml" ContentType="application/inkml+xml"/>
  <Override PartName="/ppt/ink/ink989.xml" ContentType="application/inkml+xml"/>
  <Override PartName="/ppt/ink/ink990.xml" ContentType="application/inkml+xml"/>
  <Override PartName="/ppt/ink/ink991.xml" ContentType="application/inkml+xml"/>
  <Override PartName="/ppt/ink/ink992.xml" ContentType="application/inkml+xml"/>
  <Override PartName="/ppt/ink/ink993.xml" ContentType="application/inkml+xml"/>
  <Override PartName="/ppt/ink/ink994.xml" ContentType="application/inkml+xml"/>
  <Override PartName="/ppt/ink/ink995.xml" ContentType="application/inkml+xml"/>
  <Override PartName="/ppt/ink/ink996.xml" ContentType="application/inkml+xml"/>
  <Override PartName="/ppt/ink/ink997.xml" ContentType="application/inkml+xml"/>
  <Override PartName="/ppt/ink/ink998.xml" ContentType="application/inkml+xml"/>
  <Override PartName="/ppt/ink/ink999.xml" ContentType="application/inkml+xml"/>
  <Override PartName="/ppt/ink/ink1000.xml" ContentType="application/inkml+xml"/>
  <Override PartName="/ppt/ink/ink1001.xml" ContentType="application/inkml+xml"/>
  <Override PartName="/ppt/ink/ink1002.xml" ContentType="application/inkml+xml"/>
  <Override PartName="/ppt/ink/ink1003.xml" ContentType="application/inkml+xml"/>
  <Override PartName="/ppt/ink/ink1004.xml" ContentType="application/inkml+xml"/>
  <Override PartName="/ppt/ink/ink1005.xml" ContentType="application/inkml+xml"/>
  <Override PartName="/ppt/ink/ink1006.xml" ContentType="application/inkml+xml"/>
  <Override PartName="/ppt/ink/ink1007.xml" ContentType="application/inkml+xml"/>
  <Override PartName="/ppt/ink/ink1008.xml" ContentType="application/inkml+xml"/>
  <Override PartName="/ppt/ink/ink1009.xml" ContentType="application/inkml+xml"/>
  <Override PartName="/ppt/ink/ink1010.xml" ContentType="application/inkml+xml"/>
  <Override PartName="/ppt/ink/ink1011.xml" ContentType="application/inkml+xml"/>
  <Override PartName="/ppt/ink/ink1012.xml" ContentType="application/inkml+xml"/>
  <Override PartName="/ppt/ink/ink1013.xml" ContentType="application/inkml+xml"/>
  <Override PartName="/ppt/ink/ink1014.xml" ContentType="application/inkml+xml"/>
  <Override PartName="/ppt/ink/ink1015.xml" ContentType="application/inkml+xml"/>
  <Override PartName="/ppt/ink/ink1016.xml" ContentType="application/inkml+xml"/>
  <Override PartName="/ppt/ink/ink1017.xml" ContentType="application/inkml+xml"/>
  <Override PartName="/ppt/ink/ink1018.xml" ContentType="application/inkml+xml"/>
  <Override PartName="/ppt/ink/ink1019.xml" ContentType="application/inkml+xml"/>
  <Override PartName="/ppt/ink/ink1020.xml" ContentType="application/inkml+xml"/>
  <Override PartName="/ppt/ink/ink1021.xml" ContentType="application/inkml+xml"/>
  <Override PartName="/ppt/ink/ink1022.xml" ContentType="application/inkml+xml"/>
  <Override PartName="/ppt/ink/ink1023.xml" ContentType="application/inkml+xml"/>
  <Override PartName="/ppt/ink/ink1024.xml" ContentType="application/inkml+xml"/>
  <Override PartName="/ppt/ink/ink1025.xml" ContentType="application/inkml+xml"/>
  <Override PartName="/ppt/ink/ink1026.xml" ContentType="application/inkml+xml"/>
  <Override PartName="/ppt/ink/ink1027.xml" ContentType="application/inkml+xml"/>
  <Override PartName="/ppt/ink/ink1028.xml" ContentType="application/inkml+xml"/>
  <Override PartName="/ppt/ink/ink1029.xml" ContentType="application/inkml+xml"/>
  <Override PartName="/ppt/ink/ink1030.xml" ContentType="application/inkml+xml"/>
  <Override PartName="/ppt/ink/ink1031.xml" ContentType="application/inkml+xml"/>
  <Override PartName="/ppt/ink/ink1032.xml" ContentType="application/inkml+xml"/>
  <Override PartName="/ppt/ink/ink1033.xml" ContentType="application/inkml+xml"/>
  <Override PartName="/ppt/ink/ink1034.xml" ContentType="application/inkml+xml"/>
  <Override PartName="/ppt/ink/ink1035.xml" ContentType="application/inkml+xml"/>
  <Override PartName="/ppt/ink/ink1036.xml" ContentType="application/inkml+xml"/>
  <Override PartName="/ppt/ink/ink1037.xml" ContentType="application/inkml+xml"/>
  <Override PartName="/ppt/ink/ink1038.xml" ContentType="application/inkml+xml"/>
  <Override PartName="/ppt/ink/ink1039.xml" ContentType="application/inkml+xml"/>
  <Override PartName="/ppt/ink/ink1040.xml" ContentType="application/inkml+xml"/>
  <Override PartName="/ppt/ink/ink1041.xml" ContentType="application/inkml+xml"/>
  <Override PartName="/ppt/ink/ink1042.xml" ContentType="application/inkml+xml"/>
  <Override PartName="/ppt/ink/ink1043.xml" ContentType="application/inkml+xml"/>
  <Override PartName="/ppt/ink/ink1044.xml" ContentType="application/inkml+xml"/>
  <Override PartName="/ppt/ink/ink1045.xml" ContentType="application/inkml+xml"/>
  <Override PartName="/ppt/ink/ink1046.xml" ContentType="application/inkml+xml"/>
  <Override PartName="/ppt/ink/ink1047.xml" ContentType="application/inkml+xml"/>
  <Override PartName="/ppt/ink/ink1048.xml" ContentType="application/inkml+xml"/>
  <Override PartName="/ppt/ink/ink1049.xml" ContentType="application/inkml+xml"/>
  <Override PartName="/ppt/ink/ink1050.xml" ContentType="application/inkml+xml"/>
  <Override PartName="/ppt/ink/ink1051.xml" ContentType="application/inkml+xml"/>
  <Override PartName="/ppt/ink/ink1052.xml" ContentType="application/inkml+xml"/>
  <Override PartName="/ppt/ink/ink1053.xml" ContentType="application/inkml+xml"/>
  <Override PartName="/ppt/ink/ink1054.xml" ContentType="application/inkml+xml"/>
  <Override PartName="/ppt/ink/ink1055.xml" ContentType="application/inkml+xml"/>
  <Override PartName="/ppt/ink/ink1056.xml" ContentType="application/inkml+xml"/>
  <Override PartName="/ppt/ink/ink1057.xml" ContentType="application/inkml+xml"/>
  <Override PartName="/ppt/ink/ink1058.xml" ContentType="application/inkml+xml"/>
  <Override PartName="/ppt/ink/ink1059.xml" ContentType="application/inkml+xml"/>
  <Override PartName="/ppt/ink/ink1060.xml" ContentType="application/inkml+xml"/>
  <Override PartName="/ppt/ink/ink1061.xml" ContentType="application/inkml+xml"/>
  <Override PartName="/ppt/ink/ink1062.xml" ContentType="application/inkml+xml"/>
  <Override PartName="/ppt/ink/ink1063.xml" ContentType="application/inkml+xml"/>
  <Override PartName="/ppt/ink/ink1064.xml" ContentType="application/inkml+xml"/>
  <Override PartName="/ppt/ink/ink1065.xml" ContentType="application/inkml+xml"/>
  <Override PartName="/ppt/ink/ink1066.xml" ContentType="application/inkml+xml"/>
  <Override PartName="/ppt/ink/ink1067.xml" ContentType="application/inkml+xml"/>
  <Override PartName="/ppt/ink/ink1068.xml" ContentType="application/inkml+xml"/>
  <Override PartName="/ppt/ink/ink1069.xml" ContentType="application/inkml+xml"/>
  <Override PartName="/ppt/ink/ink1070.xml" ContentType="application/inkml+xml"/>
  <Override PartName="/ppt/ink/ink1071.xml" ContentType="application/inkml+xml"/>
  <Override PartName="/ppt/ink/ink1072.xml" ContentType="application/inkml+xml"/>
  <Override PartName="/ppt/ink/ink1073.xml" ContentType="application/inkml+xml"/>
  <Override PartName="/ppt/ink/ink1074.xml" ContentType="application/inkml+xml"/>
  <Override PartName="/ppt/ink/ink1075.xml" ContentType="application/inkml+xml"/>
  <Override PartName="/ppt/ink/ink1076.xml" ContentType="application/inkml+xml"/>
  <Override PartName="/ppt/ink/ink1077.xml" ContentType="application/inkml+xml"/>
  <Override PartName="/ppt/ink/ink1078.xml" ContentType="application/inkml+xml"/>
  <Override PartName="/ppt/ink/ink1079.xml" ContentType="application/inkml+xml"/>
  <Override PartName="/ppt/ink/ink1080.xml" ContentType="application/inkml+xml"/>
  <Override PartName="/ppt/ink/ink1081.xml" ContentType="application/inkml+xml"/>
  <Override PartName="/ppt/ink/ink1082.xml" ContentType="application/inkml+xml"/>
  <Override PartName="/ppt/ink/ink1083.xml" ContentType="application/inkml+xml"/>
  <Override PartName="/ppt/ink/ink1084.xml" ContentType="application/inkml+xml"/>
  <Override PartName="/ppt/ink/ink1085.xml" ContentType="application/inkml+xml"/>
  <Override PartName="/ppt/ink/ink1086.xml" ContentType="application/inkml+xml"/>
  <Override PartName="/ppt/ink/ink1087.xml" ContentType="application/inkml+xml"/>
  <Override PartName="/ppt/ink/ink1088.xml" ContentType="application/inkml+xml"/>
  <Override PartName="/ppt/ink/ink1089.xml" ContentType="application/inkml+xml"/>
  <Override PartName="/ppt/ink/ink1090.xml" ContentType="application/inkml+xml"/>
  <Override PartName="/ppt/ink/ink1091.xml" ContentType="application/inkml+xml"/>
  <Override PartName="/ppt/ink/ink1092.xml" ContentType="application/inkml+xml"/>
  <Override PartName="/ppt/ink/ink1093.xml" ContentType="application/inkml+xml"/>
  <Override PartName="/ppt/ink/ink1094.xml" ContentType="application/inkml+xml"/>
  <Override PartName="/ppt/ink/ink1095.xml" ContentType="application/inkml+xml"/>
  <Override PartName="/ppt/ink/ink1096.xml" ContentType="application/inkml+xml"/>
  <Override PartName="/ppt/ink/ink1097.xml" ContentType="application/inkml+xml"/>
  <Override PartName="/ppt/ink/ink1098.xml" ContentType="application/inkml+xml"/>
  <Override PartName="/ppt/ink/ink1099.xml" ContentType="application/inkml+xml"/>
  <Override PartName="/ppt/ink/ink1100.xml" ContentType="application/inkml+xml"/>
  <Override PartName="/ppt/ink/ink1101.xml" ContentType="application/inkml+xml"/>
  <Override PartName="/ppt/ink/ink1102.xml" ContentType="application/inkml+xml"/>
  <Override PartName="/ppt/ink/ink1103.xml" ContentType="application/inkml+xml"/>
  <Override PartName="/ppt/ink/ink1104.xml" ContentType="application/inkml+xml"/>
  <Override PartName="/ppt/ink/ink1105.xml" ContentType="application/inkml+xml"/>
  <Override PartName="/ppt/ink/ink1106.xml" ContentType="application/inkml+xml"/>
  <Override PartName="/ppt/ink/ink1107.xml" ContentType="application/inkml+xml"/>
  <Override PartName="/ppt/ink/ink1108.xml" ContentType="application/inkml+xml"/>
  <Override PartName="/ppt/ink/ink1109.xml" ContentType="application/inkml+xml"/>
  <Override PartName="/ppt/ink/ink1110.xml" ContentType="application/inkml+xml"/>
  <Override PartName="/ppt/ink/ink1111.xml" ContentType="application/inkml+xml"/>
  <Override PartName="/ppt/ink/ink1112.xml" ContentType="application/inkml+xml"/>
  <Override PartName="/ppt/ink/ink1113.xml" ContentType="application/inkml+xml"/>
  <Override PartName="/ppt/ink/ink1114.xml" ContentType="application/inkml+xml"/>
  <Override PartName="/ppt/ink/ink1115.xml" ContentType="application/inkml+xml"/>
  <Override PartName="/ppt/ink/ink1116.xml" ContentType="application/inkml+xml"/>
  <Override PartName="/ppt/ink/ink1117.xml" ContentType="application/inkml+xml"/>
  <Override PartName="/ppt/ink/ink1118.xml" ContentType="application/inkml+xml"/>
  <Override PartName="/ppt/ink/ink1119.xml" ContentType="application/inkml+xml"/>
  <Override PartName="/ppt/ink/ink1120.xml" ContentType="application/inkml+xml"/>
  <Override PartName="/ppt/ink/ink1121.xml" ContentType="application/inkml+xml"/>
  <Override PartName="/ppt/ink/ink1122.xml" ContentType="application/inkml+xml"/>
  <Override PartName="/ppt/ink/ink1123.xml" ContentType="application/inkml+xml"/>
  <Override PartName="/ppt/ink/ink1124.xml" ContentType="application/inkml+xml"/>
  <Override PartName="/ppt/ink/ink1125.xml" ContentType="application/inkml+xml"/>
  <Override PartName="/ppt/ink/ink1126.xml" ContentType="application/inkml+xml"/>
  <Override PartName="/ppt/ink/ink1127.xml" ContentType="application/inkml+xml"/>
  <Override PartName="/ppt/ink/ink1128.xml" ContentType="application/inkml+xml"/>
  <Override PartName="/ppt/ink/ink1129.xml" ContentType="application/inkml+xml"/>
  <Override PartName="/ppt/ink/ink1130.xml" ContentType="application/inkml+xml"/>
  <Override PartName="/ppt/ink/ink1131.xml" ContentType="application/inkml+xml"/>
  <Override PartName="/ppt/ink/ink1132.xml" ContentType="application/inkml+xml"/>
  <Override PartName="/ppt/ink/ink1133.xml" ContentType="application/inkml+xml"/>
  <Override PartName="/ppt/ink/ink1134.xml" ContentType="application/inkml+xml"/>
  <Override PartName="/ppt/ink/ink1135.xml" ContentType="application/inkml+xml"/>
  <Override PartName="/ppt/ink/ink1136.xml" ContentType="application/inkml+xml"/>
  <Override PartName="/ppt/ink/ink1137.xml" ContentType="application/inkml+xml"/>
  <Override PartName="/ppt/ink/ink1138.xml" ContentType="application/inkml+xml"/>
  <Override PartName="/ppt/ink/ink1139.xml" ContentType="application/inkml+xml"/>
  <Override PartName="/ppt/ink/ink1140.xml" ContentType="application/inkml+xml"/>
  <Override PartName="/ppt/ink/ink1141.xml" ContentType="application/inkml+xml"/>
  <Override PartName="/ppt/ink/ink1142.xml" ContentType="application/inkml+xml"/>
  <Override PartName="/ppt/ink/ink1143.xml" ContentType="application/inkml+xml"/>
  <Override PartName="/ppt/ink/ink1144.xml" ContentType="application/inkml+xml"/>
  <Override PartName="/ppt/ink/ink1145.xml" ContentType="application/inkml+xml"/>
  <Override PartName="/ppt/ink/ink1146.xml" ContentType="application/inkml+xml"/>
  <Override PartName="/ppt/ink/ink1147.xml" ContentType="application/inkml+xml"/>
  <Override PartName="/ppt/ink/ink1148.xml" ContentType="application/inkml+xml"/>
  <Override PartName="/ppt/ink/ink1149.xml" ContentType="application/inkml+xml"/>
  <Override PartName="/ppt/ink/ink1150.xml" ContentType="application/inkml+xml"/>
  <Override PartName="/ppt/ink/ink1151.xml" ContentType="application/inkml+xml"/>
  <Override PartName="/ppt/ink/ink1152.xml" ContentType="application/inkml+xml"/>
  <Override PartName="/ppt/ink/ink1153.xml" ContentType="application/inkml+xml"/>
  <Override PartName="/ppt/ink/ink1154.xml" ContentType="application/inkml+xml"/>
  <Override PartName="/ppt/ink/ink1155.xml" ContentType="application/inkml+xml"/>
  <Override PartName="/ppt/ink/ink1156.xml" ContentType="application/inkml+xml"/>
  <Override PartName="/ppt/ink/ink1157.xml" ContentType="application/inkml+xml"/>
  <Override PartName="/ppt/ink/ink1158.xml" ContentType="application/inkml+xml"/>
  <Override PartName="/ppt/ink/ink1159.xml" ContentType="application/inkml+xml"/>
  <Override PartName="/ppt/ink/ink1160.xml" ContentType="application/inkml+xml"/>
  <Override PartName="/ppt/ink/ink1161.xml" ContentType="application/inkml+xml"/>
  <Override PartName="/ppt/ink/ink1162.xml" ContentType="application/inkml+xml"/>
  <Override PartName="/ppt/ink/ink1163.xml" ContentType="application/inkml+xml"/>
  <Override PartName="/ppt/ink/ink1164.xml" ContentType="application/inkml+xml"/>
  <Override PartName="/ppt/ink/ink1165.xml" ContentType="application/inkml+xml"/>
  <Override PartName="/ppt/ink/ink1166.xml" ContentType="application/inkml+xml"/>
  <Override PartName="/ppt/ink/ink1167.xml" ContentType="application/inkml+xml"/>
  <Override PartName="/ppt/ink/ink1168.xml" ContentType="application/inkml+xml"/>
  <Override PartName="/ppt/ink/ink1169.xml" ContentType="application/inkml+xml"/>
  <Override PartName="/ppt/ink/ink1170.xml" ContentType="application/inkml+xml"/>
  <Override PartName="/ppt/ink/ink1171.xml" ContentType="application/inkml+xml"/>
  <Override PartName="/ppt/ink/ink1172.xml" ContentType="application/inkml+xml"/>
  <Override PartName="/ppt/ink/ink1173.xml" ContentType="application/inkml+xml"/>
  <Override PartName="/ppt/ink/ink1174.xml" ContentType="application/inkml+xml"/>
  <Override PartName="/ppt/ink/ink1175.xml" ContentType="application/inkml+xml"/>
  <Override PartName="/ppt/ink/ink1176.xml" ContentType="application/inkml+xml"/>
  <Override PartName="/ppt/ink/ink1177.xml" ContentType="application/inkml+xml"/>
  <Override PartName="/ppt/ink/ink1178.xml" ContentType="application/inkml+xml"/>
  <Override PartName="/ppt/ink/ink1179.xml" ContentType="application/inkml+xml"/>
  <Override PartName="/ppt/ink/ink1180.xml" ContentType="application/inkml+xml"/>
  <Override PartName="/ppt/ink/ink1181.xml" ContentType="application/inkml+xml"/>
  <Override PartName="/ppt/ink/ink1182.xml" ContentType="application/inkml+xml"/>
  <Override PartName="/ppt/ink/ink1183.xml" ContentType="application/inkml+xml"/>
  <Override PartName="/ppt/ink/ink1184.xml" ContentType="application/inkml+xml"/>
  <Override PartName="/ppt/ink/ink1185.xml" ContentType="application/inkml+xml"/>
  <Override PartName="/ppt/ink/ink1186.xml" ContentType="application/inkml+xml"/>
  <Override PartName="/ppt/ink/ink1187.xml" ContentType="application/inkml+xml"/>
  <Override PartName="/ppt/ink/ink1188.xml" ContentType="application/inkml+xml"/>
  <Override PartName="/ppt/ink/ink1189.xml" ContentType="application/inkml+xml"/>
  <Override PartName="/ppt/ink/ink1190.xml" ContentType="application/inkml+xml"/>
  <Override PartName="/ppt/ink/ink1191.xml" ContentType="application/inkml+xml"/>
  <Override PartName="/ppt/ink/ink1192.xml" ContentType="application/inkml+xml"/>
  <Override PartName="/ppt/ink/ink1193.xml" ContentType="application/inkml+xml"/>
  <Override PartName="/ppt/ink/ink1194.xml" ContentType="application/inkml+xml"/>
  <Override PartName="/ppt/ink/ink1195.xml" ContentType="application/inkml+xml"/>
  <Override PartName="/ppt/ink/ink1196.xml" ContentType="application/inkml+xml"/>
  <Override PartName="/ppt/ink/ink1197.xml" ContentType="application/inkml+xml"/>
  <Override PartName="/ppt/ink/ink1198.xml" ContentType="application/inkml+xml"/>
  <Override PartName="/ppt/ink/ink1199.xml" ContentType="application/inkml+xml"/>
  <Override PartName="/ppt/ink/ink1200.xml" ContentType="application/inkml+xml"/>
  <Override PartName="/ppt/ink/ink1201.xml" ContentType="application/inkml+xml"/>
  <Override PartName="/ppt/ink/ink1202.xml" ContentType="application/inkml+xml"/>
  <Override PartName="/ppt/ink/ink1203.xml" ContentType="application/inkml+xml"/>
  <Override PartName="/ppt/ink/ink1204.xml" ContentType="application/inkml+xml"/>
  <Override PartName="/ppt/ink/ink1205.xml" ContentType="application/inkml+xml"/>
  <Override PartName="/ppt/ink/ink1206.xml" ContentType="application/inkml+xml"/>
  <Override PartName="/ppt/ink/ink1207.xml" ContentType="application/inkml+xml"/>
  <Override PartName="/ppt/ink/ink1208.xml" ContentType="application/inkml+xml"/>
  <Override PartName="/ppt/ink/ink1209.xml" ContentType="application/inkml+xml"/>
  <Override PartName="/ppt/ink/ink1210.xml" ContentType="application/inkml+xml"/>
  <Override PartName="/ppt/ink/ink1211.xml" ContentType="application/inkml+xml"/>
  <Override PartName="/ppt/ink/ink1212.xml" ContentType="application/inkml+xml"/>
  <Override PartName="/ppt/ink/ink1213.xml" ContentType="application/inkml+xml"/>
  <Override PartName="/ppt/ink/ink1214.xml" ContentType="application/inkml+xml"/>
  <Override PartName="/ppt/ink/ink1215.xml" ContentType="application/inkml+xml"/>
  <Override PartName="/ppt/ink/ink1216.xml" ContentType="application/inkml+xml"/>
  <Override PartName="/ppt/ink/ink1217.xml" ContentType="application/inkml+xml"/>
  <Override PartName="/ppt/ink/ink1218.xml" ContentType="application/inkml+xml"/>
  <Override PartName="/ppt/ink/ink1219.xml" ContentType="application/inkml+xml"/>
  <Override PartName="/ppt/ink/ink1220.xml" ContentType="application/inkml+xml"/>
  <Override PartName="/ppt/ink/ink1221.xml" ContentType="application/inkml+xml"/>
  <Override PartName="/ppt/ink/ink1222.xml" ContentType="application/inkml+xml"/>
  <Override PartName="/ppt/ink/ink1223.xml" ContentType="application/inkml+xml"/>
  <Override PartName="/ppt/ink/ink1224.xml" ContentType="application/inkml+xml"/>
  <Override PartName="/ppt/ink/ink1225.xml" ContentType="application/inkml+xml"/>
  <Override PartName="/ppt/ink/ink1226.xml" ContentType="application/inkml+xml"/>
  <Override PartName="/ppt/ink/ink1227.xml" ContentType="application/inkml+xml"/>
  <Override PartName="/ppt/ink/ink1228.xml" ContentType="application/inkml+xml"/>
  <Override PartName="/ppt/ink/ink1229.xml" ContentType="application/inkml+xml"/>
  <Override PartName="/ppt/ink/ink1230.xml" ContentType="application/inkml+xml"/>
  <Override PartName="/ppt/ink/ink1231.xml" ContentType="application/inkml+xml"/>
  <Override PartName="/ppt/ink/ink1232.xml" ContentType="application/inkml+xml"/>
  <Override PartName="/ppt/ink/ink1233.xml" ContentType="application/inkml+xml"/>
  <Override PartName="/ppt/ink/ink1234.xml" ContentType="application/inkml+xml"/>
  <Override PartName="/ppt/ink/ink1235.xml" ContentType="application/inkml+xml"/>
  <Override PartName="/ppt/ink/ink1236.xml" ContentType="application/inkml+xml"/>
  <Override PartName="/ppt/ink/ink1237.xml" ContentType="application/inkml+xml"/>
  <Override PartName="/ppt/ink/ink1238.xml" ContentType="application/inkml+xml"/>
  <Override PartName="/ppt/ink/ink1239.xml" ContentType="application/inkml+xml"/>
  <Override PartName="/ppt/ink/ink1240.xml" ContentType="application/inkml+xml"/>
  <Override PartName="/ppt/ink/ink1241.xml" ContentType="application/inkml+xml"/>
  <Override PartName="/ppt/ink/ink1242.xml" ContentType="application/inkml+xml"/>
  <Override PartName="/ppt/ink/ink1243.xml" ContentType="application/inkml+xml"/>
  <Override PartName="/ppt/ink/ink1244.xml" ContentType="application/inkml+xml"/>
  <Override PartName="/ppt/ink/ink1245.xml" ContentType="application/inkml+xml"/>
  <Override PartName="/ppt/ink/ink1246.xml" ContentType="application/inkml+xml"/>
  <Override PartName="/ppt/ink/ink1247.xml" ContentType="application/inkml+xml"/>
  <Override PartName="/ppt/ink/ink1248.xml" ContentType="application/inkml+xml"/>
  <Override PartName="/ppt/ink/ink1249.xml" ContentType="application/inkml+xml"/>
  <Override PartName="/ppt/ink/ink1250.xml" ContentType="application/inkml+xml"/>
  <Override PartName="/ppt/ink/ink1251.xml" ContentType="application/inkml+xml"/>
  <Override PartName="/ppt/ink/ink1252.xml" ContentType="application/inkml+xml"/>
  <Override PartName="/ppt/ink/ink1253.xml" ContentType="application/inkml+xml"/>
  <Override PartName="/ppt/ink/ink1254.xml" ContentType="application/inkml+xml"/>
  <Override PartName="/ppt/ink/ink1255.xml" ContentType="application/inkml+xml"/>
  <Override PartName="/ppt/ink/ink1256.xml" ContentType="application/inkml+xml"/>
  <Override PartName="/ppt/ink/ink1257.xml" ContentType="application/inkml+xml"/>
  <Override PartName="/ppt/ink/ink1258.xml" ContentType="application/inkml+xml"/>
  <Override PartName="/ppt/ink/ink1259.xml" ContentType="application/inkml+xml"/>
  <Override PartName="/ppt/ink/ink1260.xml" ContentType="application/inkml+xml"/>
  <Override PartName="/ppt/ink/ink1261.xml" ContentType="application/inkml+xml"/>
  <Override PartName="/ppt/ink/ink1262.xml" ContentType="application/inkml+xml"/>
  <Override PartName="/ppt/ink/ink1263.xml" ContentType="application/inkml+xml"/>
  <Override PartName="/ppt/ink/ink1264.xml" ContentType="application/inkml+xml"/>
  <Override PartName="/ppt/ink/ink1265.xml" ContentType="application/inkml+xml"/>
  <Override PartName="/ppt/ink/ink1266.xml" ContentType="application/inkml+xml"/>
  <Override PartName="/ppt/ink/ink1267.xml" ContentType="application/inkml+xml"/>
  <Override PartName="/ppt/ink/ink1268.xml" ContentType="application/inkml+xml"/>
  <Override PartName="/ppt/ink/ink1269.xml" ContentType="application/inkml+xml"/>
  <Override PartName="/ppt/ink/ink1270.xml" ContentType="application/inkml+xml"/>
  <Override PartName="/ppt/ink/ink1271.xml" ContentType="application/inkml+xml"/>
  <Override PartName="/ppt/ink/ink1272.xml" ContentType="application/inkml+xml"/>
  <Override PartName="/ppt/ink/ink1273.xml" ContentType="application/inkml+xml"/>
  <Override PartName="/ppt/ink/ink1274.xml" ContentType="application/inkml+xml"/>
  <Override PartName="/ppt/ink/ink1275.xml" ContentType="application/inkml+xml"/>
  <Override PartName="/ppt/ink/ink1276.xml" ContentType="application/inkml+xml"/>
  <Override PartName="/ppt/ink/ink1277.xml" ContentType="application/inkml+xml"/>
  <Override PartName="/ppt/ink/ink1278.xml" ContentType="application/inkml+xml"/>
  <Override PartName="/ppt/ink/ink1279.xml" ContentType="application/inkml+xml"/>
  <Override PartName="/ppt/ink/ink1280.xml" ContentType="application/inkml+xml"/>
  <Override PartName="/ppt/ink/ink1281.xml" ContentType="application/inkml+xml"/>
  <Override PartName="/ppt/ink/ink1282.xml" ContentType="application/inkml+xml"/>
  <Override PartName="/ppt/ink/ink1283.xml" ContentType="application/inkml+xml"/>
  <Override PartName="/ppt/ink/ink1284.xml" ContentType="application/inkml+xml"/>
  <Override PartName="/ppt/ink/ink1285.xml" ContentType="application/inkml+xml"/>
  <Override PartName="/ppt/ink/ink1286.xml" ContentType="application/inkml+xml"/>
  <Override PartName="/ppt/ink/ink1287.xml" ContentType="application/inkml+xml"/>
  <Override PartName="/ppt/ink/ink1288.xml" ContentType="application/inkml+xml"/>
  <Override PartName="/ppt/ink/ink1289.xml" ContentType="application/inkml+xml"/>
  <Override PartName="/ppt/ink/ink1290.xml" ContentType="application/inkml+xml"/>
  <Override PartName="/ppt/ink/ink1291.xml" ContentType="application/inkml+xml"/>
  <Override PartName="/ppt/ink/ink1292.xml" ContentType="application/inkml+xml"/>
  <Override PartName="/ppt/ink/ink1293.xml" ContentType="application/inkml+xml"/>
  <Override PartName="/ppt/ink/ink1294.xml" ContentType="application/inkml+xml"/>
  <Override PartName="/ppt/ink/ink1295.xml" ContentType="application/inkml+xml"/>
  <Override PartName="/ppt/ink/ink1296.xml" ContentType="application/inkml+xml"/>
  <Override PartName="/ppt/ink/ink1297.xml" ContentType="application/inkml+xml"/>
  <Override PartName="/ppt/ink/ink1298.xml" ContentType="application/inkml+xml"/>
  <Override PartName="/ppt/ink/ink1299.xml" ContentType="application/inkml+xml"/>
  <Override PartName="/ppt/ink/ink1300.xml" ContentType="application/inkml+xml"/>
  <Override PartName="/ppt/ink/ink1301.xml" ContentType="application/inkml+xml"/>
  <Override PartName="/ppt/ink/ink1302.xml" ContentType="application/inkml+xml"/>
  <Override PartName="/ppt/ink/ink1303.xml" ContentType="application/inkml+xml"/>
  <Override PartName="/ppt/ink/ink1304.xml" ContentType="application/inkml+xml"/>
  <Override PartName="/ppt/ink/ink1305.xml" ContentType="application/inkml+xml"/>
  <Override PartName="/ppt/ink/ink1306.xml" ContentType="application/inkml+xml"/>
  <Override PartName="/ppt/ink/ink1307.xml" ContentType="application/inkml+xml"/>
  <Override PartName="/ppt/ink/ink1308.xml" ContentType="application/inkml+xml"/>
  <Override PartName="/ppt/ink/ink1309.xml" ContentType="application/inkml+xml"/>
  <Override PartName="/ppt/ink/ink1310.xml" ContentType="application/inkml+xml"/>
  <Override PartName="/ppt/ink/ink1311.xml" ContentType="application/inkml+xml"/>
  <Override PartName="/ppt/ink/ink1312.xml" ContentType="application/inkml+xml"/>
  <Override PartName="/ppt/ink/ink1313.xml" ContentType="application/inkml+xml"/>
  <Override PartName="/ppt/ink/ink1314.xml" ContentType="application/inkml+xml"/>
  <Override PartName="/ppt/ink/ink1315.xml" ContentType="application/inkml+xml"/>
  <Override PartName="/ppt/ink/ink1316.xml" ContentType="application/inkml+xml"/>
  <Override PartName="/ppt/ink/ink1317.xml" ContentType="application/inkml+xml"/>
  <Override PartName="/ppt/ink/ink1318.xml" ContentType="application/inkml+xml"/>
  <Override PartName="/ppt/ink/ink1319.xml" ContentType="application/inkml+xml"/>
  <Override PartName="/ppt/ink/ink1320.xml" ContentType="application/inkml+xml"/>
  <Override PartName="/ppt/ink/ink1321.xml" ContentType="application/inkml+xml"/>
  <Override PartName="/ppt/ink/ink1322.xml" ContentType="application/inkml+xml"/>
  <Override PartName="/ppt/ink/ink1323.xml" ContentType="application/inkml+xml"/>
  <Override PartName="/ppt/ink/ink1324.xml" ContentType="application/inkml+xml"/>
  <Override PartName="/ppt/ink/ink1325.xml" ContentType="application/inkml+xml"/>
  <Override PartName="/ppt/ink/ink1326.xml" ContentType="application/inkml+xml"/>
  <Override PartName="/ppt/ink/ink1327.xml" ContentType="application/inkml+xml"/>
  <Override PartName="/ppt/ink/ink1328.xml" ContentType="application/inkml+xml"/>
  <Override PartName="/ppt/ink/ink1329.xml" ContentType="application/inkml+xml"/>
  <Override PartName="/ppt/ink/ink1330.xml" ContentType="application/inkml+xml"/>
  <Override PartName="/ppt/ink/ink1331.xml" ContentType="application/inkml+xml"/>
  <Override PartName="/ppt/ink/ink1332.xml" ContentType="application/inkml+xml"/>
  <Override PartName="/ppt/ink/ink1333.xml" ContentType="application/inkml+xml"/>
  <Override PartName="/ppt/ink/ink1334.xml" ContentType="application/inkml+xml"/>
  <Override PartName="/ppt/ink/ink1335.xml" ContentType="application/inkml+xml"/>
  <Override PartName="/ppt/ink/ink1336.xml" ContentType="application/inkml+xml"/>
  <Override PartName="/ppt/ink/ink1337.xml" ContentType="application/inkml+xml"/>
  <Override PartName="/ppt/ink/ink1338.xml" ContentType="application/inkml+xml"/>
  <Override PartName="/ppt/ink/ink1339.xml" ContentType="application/inkml+xml"/>
  <Override PartName="/ppt/ink/ink1340.xml" ContentType="application/inkml+xml"/>
  <Override PartName="/ppt/ink/ink1341.xml" ContentType="application/inkml+xml"/>
  <Override PartName="/ppt/ink/ink1342.xml" ContentType="application/inkml+xml"/>
  <Override PartName="/ppt/ink/ink1343.xml" ContentType="application/inkml+xml"/>
  <Override PartName="/ppt/ink/ink1344.xml" ContentType="application/inkml+xml"/>
  <Override PartName="/ppt/ink/ink1345.xml" ContentType="application/inkml+xml"/>
  <Override PartName="/ppt/ink/ink1346.xml" ContentType="application/inkml+xml"/>
  <Override PartName="/ppt/ink/ink1347.xml" ContentType="application/inkml+xml"/>
  <Override PartName="/ppt/ink/ink1348.xml" ContentType="application/inkml+xml"/>
  <Override PartName="/ppt/ink/ink1349.xml" ContentType="application/inkml+xml"/>
  <Override PartName="/ppt/ink/ink1350.xml" ContentType="application/inkml+xml"/>
  <Override PartName="/ppt/ink/ink1351.xml" ContentType="application/inkml+xml"/>
  <Override PartName="/ppt/ink/ink1352.xml" ContentType="application/inkml+xml"/>
  <Override PartName="/ppt/ink/ink1353.xml" ContentType="application/inkml+xml"/>
  <Override PartName="/ppt/ink/ink1354.xml" ContentType="application/inkml+xml"/>
  <Override PartName="/ppt/ink/ink1355.xml" ContentType="application/inkml+xml"/>
  <Override PartName="/ppt/ink/ink1356.xml" ContentType="application/inkml+xml"/>
  <Override PartName="/ppt/ink/ink1357.xml" ContentType="application/inkml+xml"/>
  <Override PartName="/ppt/ink/ink1358.xml" ContentType="application/inkml+xml"/>
  <Override PartName="/ppt/ink/ink1359.xml" ContentType="application/inkml+xml"/>
  <Override PartName="/ppt/ink/ink1360.xml" ContentType="application/inkml+xml"/>
  <Override PartName="/ppt/ink/ink1361.xml" ContentType="application/inkml+xml"/>
  <Override PartName="/ppt/ink/ink1362.xml" ContentType="application/inkml+xml"/>
  <Override PartName="/ppt/ink/ink1363.xml" ContentType="application/inkml+xml"/>
  <Override PartName="/ppt/ink/ink1364.xml" ContentType="application/inkml+xml"/>
  <Override PartName="/ppt/ink/ink1365.xml" ContentType="application/inkml+xml"/>
  <Override PartName="/ppt/ink/ink1366.xml" ContentType="application/inkml+xml"/>
  <Override PartName="/ppt/ink/ink1367.xml" ContentType="application/inkml+xml"/>
  <Override PartName="/ppt/ink/ink1368.xml" ContentType="application/inkml+xml"/>
  <Override PartName="/ppt/ink/ink1369.xml" ContentType="application/inkml+xml"/>
  <Override PartName="/ppt/ink/ink1370.xml" ContentType="application/inkml+xml"/>
  <Override PartName="/ppt/ink/ink1371.xml" ContentType="application/inkml+xml"/>
  <Override PartName="/ppt/ink/ink1372.xml" ContentType="application/inkml+xml"/>
  <Override PartName="/ppt/ink/ink1373.xml" ContentType="application/inkml+xml"/>
  <Override PartName="/ppt/ink/ink1374.xml" ContentType="application/inkml+xml"/>
  <Override PartName="/ppt/ink/ink1375.xml" ContentType="application/inkml+xml"/>
  <Override PartName="/ppt/ink/ink1376.xml" ContentType="application/inkml+xml"/>
  <Override PartName="/ppt/ink/ink1377.xml" ContentType="application/inkml+xml"/>
  <Override PartName="/ppt/ink/ink1378.xml" ContentType="application/inkml+xml"/>
  <Override PartName="/ppt/ink/ink1379.xml" ContentType="application/inkml+xml"/>
  <Override PartName="/ppt/ink/ink1380.xml" ContentType="application/inkml+xml"/>
  <Override PartName="/ppt/ink/ink1381.xml" ContentType="application/inkml+xml"/>
  <Override PartName="/ppt/ink/ink1382.xml" ContentType="application/inkml+xml"/>
  <Override PartName="/ppt/ink/ink1383.xml" ContentType="application/inkml+xml"/>
  <Override PartName="/ppt/ink/ink1384.xml" ContentType="application/inkml+xml"/>
  <Override PartName="/ppt/ink/ink1385.xml" ContentType="application/inkml+xml"/>
  <Override PartName="/ppt/ink/ink1386.xml" ContentType="application/inkml+xml"/>
  <Override PartName="/ppt/ink/ink1387.xml" ContentType="application/inkml+xml"/>
  <Override PartName="/ppt/ink/ink1388.xml" ContentType="application/inkml+xml"/>
  <Override PartName="/ppt/ink/ink1389.xml" ContentType="application/inkml+xml"/>
  <Override PartName="/ppt/ink/ink1390.xml" ContentType="application/inkml+xml"/>
  <Override PartName="/ppt/ink/ink1391.xml" ContentType="application/inkml+xml"/>
  <Override PartName="/ppt/ink/ink1392.xml" ContentType="application/inkml+xml"/>
  <Override PartName="/ppt/ink/ink1393.xml" ContentType="application/inkml+xml"/>
  <Override PartName="/ppt/ink/ink1394.xml" ContentType="application/inkml+xml"/>
  <Override PartName="/ppt/ink/ink1395.xml" ContentType="application/inkml+xml"/>
  <Override PartName="/ppt/ink/ink1396.xml" ContentType="application/inkml+xml"/>
  <Override PartName="/ppt/ink/ink1397.xml" ContentType="application/inkml+xml"/>
  <Override PartName="/ppt/ink/ink1398.xml" ContentType="application/inkml+xml"/>
  <Override PartName="/ppt/ink/ink1399.xml" ContentType="application/inkml+xml"/>
  <Override PartName="/ppt/ink/ink1400.xml" ContentType="application/inkml+xml"/>
  <Override PartName="/ppt/ink/ink1401.xml" ContentType="application/inkml+xml"/>
  <Override PartName="/ppt/ink/ink1402.xml" ContentType="application/inkml+xml"/>
  <Override PartName="/ppt/ink/ink1403.xml" ContentType="application/inkml+xml"/>
  <Override PartName="/ppt/ink/ink1404.xml" ContentType="application/inkml+xml"/>
  <Override PartName="/ppt/ink/ink1405.xml" ContentType="application/inkml+xml"/>
  <Override PartName="/ppt/ink/ink1406.xml" ContentType="application/inkml+xml"/>
  <Override PartName="/ppt/ink/ink1407.xml" ContentType="application/inkml+xml"/>
  <Override PartName="/ppt/ink/ink1408.xml" ContentType="application/inkml+xml"/>
  <Override PartName="/ppt/ink/ink1409.xml" ContentType="application/inkml+xml"/>
  <Override PartName="/ppt/ink/ink1410.xml" ContentType="application/inkml+xml"/>
  <Override PartName="/ppt/ink/ink1411.xml" ContentType="application/inkml+xml"/>
  <Override PartName="/ppt/ink/ink1412.xml" ContentType="application/inkml+xml"/>
  <Override PartName="/ppt/ink/ink1413.xml" ContentType="application/inkml+xml"/>
  <Override PartName="/ppt/ink/ink1414.xml" ContentType="application/inkml+xml"/>
  <Override PartName="/ppt/ink/ink1415.xml" ContentType="application/inkml+xml"/>
  <Override PartName="/ppt/ink/ink1416.xml" ContentType="application/inkml+xml"/>
  <Override PartName="/ppt/ink/ink1417.xml" ContentType="application/inkml+xml"/>
  <Override PartName="/ppt/ink/ink1418.xml" ContentType="application/inkml+xml"/>
  <Override PartName="/ppt/ink/ink1419.xml" ContentType="application/inkml+xml"/>
  <Override PartName="/ppt/ink/ink1420.xml" ContentType="application/inkml+xml"/>
  <Override PartName="/ppt/ink/ink1421.xml" ContentType="application/inkml+xml"/>
  <Override PartName="/ppt/ink/ink1422.xml" ContentType="application/inkml+xml"/>
  <Override PartName="/ppt/ink/ink1423.xml" ContentType="application/inkml+xml"/>
  <Override PartName="/ppt/ink/ink1424.xml" ContentType="application/inkml+xml"/>
  <Override PartName="/ppt/ink/ink1425.xml" ContentType="application/inkml+xml"/>
  <Override PartName="/ppt/ink/ink1426.xml" ContentType="application/inkml+xml"/>
  <Override PartName="/ppt/ink/ink1427.xml" ContentType="application/inkml+xml"/>
  <Override PartName="/ppt/ink/ink1428.xml" ContentType="application/inkml+xml"/>
  <Override PartName="/ppt/ink/ink1429.xml" ContentType="application/inkml+xml"/>
  <Override PartName="/ppt/ink/ink1430.xml" ContentType="application/inkml+xml"/>
  <Override PartName="/ppt/ink/ink1431.xml" ContentType="application/inkml+xml"/>
  <Override PartName="/ppt/ink/ink1432.xml" ContentType="application/inkml+xml"/>
  <Override PartName="/ppt/ink/ink1433.xml" ContentType="application/inkml+xml"/>
  <Override PartName="/ppt/ink/ink1434.xml" ContentType="application/inkml+xml"/>
  <Override PartName="/ppt/ink/ink1435.xml" ContentType="application/inkml+xml"/>
  <Override PartName="/ppt/ink/ink1436.xml" ContentType="application/inkml+xml"/>
  <Override PartName="/ppt/ink/ink1437.xml" ContentType="application/inkml+xml"/>
  <Override PartName="/ppt/ink/ink1438.xml" ContentType="application/inkml+xml"/>
  <Override PartName="/ppt/ink/ink1439.xml" ContentType="application/inkml+xml"/>
  <Override PartName="/ppt/ink/ink1440.xml" ContentType="application/inkml+xml"/>
  <Override PartName="/ppt/ink/ink1441.xml" ContentType="application/inkml+xml"/>
  <Override PartName="/ppt/ink/ink1442.xml" ContentType="application/inkml+xml"/>
  <Override PartName="/ppt/ink/ink1443.xml" ContentType="application/inkml+xml"/>
  <Override PartName="/ppt/ink/ink1444.xml" ContentType="application/inkml+xml"/>
  <Override PartName="/ppt/ink/ink1445.xml" ContentType="application/inkml+xml"/>
  <Override PartName="/ppt/ink/ink1446.xml" ContentType="application/inkml+xml"/>
  <Override PartName="/ppt/ink/ink1447.xml" ContentType="application/inkml+xml"/>
  <Override PartName="/ppt/ink/ink1448.xml" ContentType="application/inkml+xml"/>
  <Override PartName="/ppt/ink/ink1449.xml" ContentType="application/inkml+xml"/>
  <Override PartName="/ppt/ink/ink1450.xml" ContentType="application/inkml+xml"/>
  <Override PartName="/ppt/ink/ink1451.xml" ContentType="application/inkml+xml"/>
  <Override PartName="/ppt/ink/ink1452.xml" ContentType="application/inkml+xml"/>
  <Override PartName="/ppt/ink/ink1453.xml" ContentType="application/inkml+xml"/>
  <Override PartName="/ppt/ink/ink1454.xml" ContentType="application/inkml+xml"/>
  <Override PartName="/ppt/ink/ink1455.xml" ContentType="application/inkml+xml"/>
  <Override PartName="/ppt/ink/ink1456.xml" ContentType="application/inkml+xml"/>
  <Override PartName="/ppt/ink/ink1457.xml" ContentType="application/inkml+xml"/>
  <Override PartName="/ppt/ink/ink1458.xml" ContentType="application/inkml+xml"/>
  <Override PartName="/ppt/ink/ink1459.xml" ContentType="application/inkml+xml"/>
  <Override PartName="/ppt/ink/ink1460.xml" ContentType="application/inkml+xml"/>
  <Override PartName="/ppt/ink/ink1461.xml" ContentType="application/inkml+xml"/>
  <Override PartName="/ppt/ink/ink1462.xml" ContentType="application/inkml+xml"/>
  <Override PartName="/ppt/ink/ink1463.xml" ContentType="application/inkml+xml"/>
  <Override PartName="/ppt/ink/ink1464.xml" ContentType="application/inkml+xml"/>
  <Override PartName="/ppt/ink/ink1465.xml" ContentType="application/inkml+xml"/>
  <Override PartName="/ppt/ink/ink1466.xml" ContentType="application/inkml+xml"/>
  <Override PartName="/ppt/ink/ink1467.xml" ContentType="application/inkml+xml"/>
  <Override PartName="/ppt/ink/ink1468.xml" ContentType="application/inkml+xml"/>
  <Override PartName="/ppt/ink/ink1469.xml" ContentType="application/inkml+xml"/>
  <Override PartName="/ppt/ink/ink1470.xml" ContentType="application/inkml+xml"/>
  <Override PartName="/ppt/ink/ink1471.xml" ContentType="application/inkml+xml"/>
  <Override PartName="/ppt/ink/ink1472.xml" ContentType="application/inkml+xml"/>
  <Override PartName="/ppt/ink/ink1473.xml" ContentType="application/inkml+xml"/>
  <Override PartName="/ppt/ink/ink1474.xml" ContentType="application/inkml+xml"/>
  <Override PartName="/ppt/ink/ink1475.xml" ContentType="application/inkml+xml"/>
  <Override PartName="/ppt/ink/ink1476.xml" ContentType="application/inkml+xml"/>
  <Override PartName="/ppt/ink/ink1477.xml" ContentType="application/inkml+xml"/>
  <Override PartName="/ppt/ink/ink1478.xml" ContentType="application/inkml+xml"/>
  <Override PartName="/ppt/ink/ink1479.xml" ContentType="application/inkml+xml"/>
  <Override PartName="/ppt/ink/ink1480.xml" ContentType="application/inkml+xml"/>
  <Override PartName="/ppt/ink/ink1481.xml" ContentType="application/inkml+xml"/>
  <Override PartName="/ppt/ink/ink1482.xml" ContentType="application/inkml+xml"/>
  <Override PartName="/ppt/ink/ink1483.xml" ContentType="application/inkml+xml"/>
  <Override PartName="/ppt/ink/ink1484.xml" ContentType="application/inkml+xml"/>
  <Override PartName="/ppt/ink/ink1485.xml" ContentType="application/inkml+xml"/>
  <Override PartName="/ppt/ink/ink1486.xml" ContentType="application/inkml+xml"/>
  <Override PartName="/ppt/ink/ink1487.xml" ContentType="application/inkml+xml"/>
  <Override PartName="/ppt/ink/ink1488.xml" ContentType="application/inkml+xml"/>
  <Override PartName="/ppt/ink/ink1489.xml" ContentType="application/inkml+xml"/>
  <Override PartName="/ppt/ink/ink1490.xml" ContentType="application/inkml+xml"/>
  <Override PartName="/ppt/ink/ink1491.xml" ContentType="application/inkml+xml"/>
  <Override PartName="/ppt/ink/ink1492.xml" ContentType="application/inkml+xml"/>
  <Override PartName="/ppt/ink/ink1493.xml" ContentType="application/inkml+xml"/>
  <Override PartName="/ppt/ink/ink1494.xml" ContentType="application/inkml+xml"/>
  <Override PartName="/ppt/ink/ink1495.xml" ContentType="application/inkml+xml"/>
  <Override PartName="/ppt/ink/ink1496.xml" ContentType="application/inkml+xml"/>
  <Override PartName="/ppt/ink/ink1497.xml" ContentType="application/inkml+xml"/>
  <Override PartName="/ppt/ink/ink1498.xml" ContentType="application/inkml+xml"/>
  <Override PartName="/ppt/ink/ink1499.xml" ContentType="application/inkml+xml"/>
  <Override PartName="/ppt/ink/ink1500.xml" ContentType="application/inkml+xml"/>
  <Override PartName="/ppt/ink/ink1501.xml" ContentType="application/inkml+xml"/>
  <Override PartName="/ppt/ink/ink1502.xml" ContentType="application/inkml+xml"/>
  <Override PartName="/ppt/ink/ink1503.xml" ContentType="application/inkml+xml"/>
  <Override PartName="/ppt/ink/ink1504.xml" ContentType="application/inkml+xml"/>
  <Override PartName="/ppt/ink/ink1505.xml" ContentType="application/inkml+xml"/>
  <Override PartName="/ppt/ink/ink1506.xml" ContentType="application/inkml+xml"/>
  <Override PartName="/ppt/ink/ink1507.xml" ContentType="application/inkml+xml"/>
  <Override PartName="/ppt/ink/ink1508.xml" ContentType="application/inkml+xml"/>
  <Override PartName="/ppt/ink/ink1509.xml" ContentType="application/inkml+xml"/>
  <Override PartName="/ppt/ink/ink1510.xml" ContentType="application/inkml+xml"/>
  <Override PartName="/ppt/ink/ink1511.xml" ContentType="application/inkml+xml"/>
  <Override PartName="/ppt/ink/ink1512.xml" ContentType="application/inkml+xml"/>
  <Override PartName="/ppt/ink/ink1513.xml" ContentType="application/inkml+xml"/>
  <Override PartName="/ppt/ink/ink1514.xml" ContentType="application/inkml+xml"/>
  <Override PartName="/ppt/ink/ink1515.xml" ContentType="application/inkml+xml"/>
  <Override PartName="/ppt/ink/ink1516.xml" ContentType="application/inkml+xml"/>
  <Override PartName="/ppt/ink/ink1517.xml" ContentType="application/inkml+xml"/>
  <Override PartName="/ppt/ink/ink1518.xml" ContentType="application/inkml+xml"/>
  <Override PartName="/ppt/ink/ink1519.xml" ContentType="application/inkml+xml"/>
  <Override PartName="/ppt/ink/ink1520.xml" ContentType="application/inkml+xml"/>
  <Override PartName="/ppt/ink/ink1521.xml" ContentType="application/inkml+xml"/>
  <Override PartName="/ppt/ink/ink1522.xml" ContentType="application/inkml+xml"/>
  <Override PartName="/ppt/ink/ink1523.xml" ContentType="application/inkml+xml"/>
  <Override PartName="/ppt/ink/ink1524.xml" ContentType="application/inkml+xml"/>
  <Override PartName="/ppt/ink/ink1525.xml" ContentType="application/inkml+xml"/>
  <Override PartName="/ppt/ink/ink1526.xml" ContentType="application/inkml+xml"/>
  <Override PartName="/ppt/ink/ink1527.xml" ContentType="application/inkml+xml"/>
  <Override PartName="/ppt/ink/ink1528.xml" ContentType="application/inkml+xml"/>
  <Override PartName="/ppt/ink/ink1529.xml" ContentType="application/inkml+xml"/>
  <Override PartName="/ppt/ink/ink1530.xml" ContentType="application/inkml+xml"/>
  <Override PartName="/ppt/ink/ink1531.xml" ContentType="application/inkml+xml"/>
  <Override PartName="/ppt/ink/ink1532.xml" ContentType="application/inkml+xml"/>
  <Override PartName="/ppt/ink/ink1533.xml" ContentType="application/inkml+xml"/>
  <Override PartName="/ppt/ink/ink1534.xml" ContentType="application/inkml+xml"/>
  <Override PartName="/ppt/ink/ink1535.xml" ContentType="application/inkml+xml"/>
  <Override PartName="/ppt/ink/ink1536.xml" ContentType="application/inkml+xml"/>
  <Override PartName="/ppt/ink/ink1537.xml" ContentType="application/inkml+xml"/>
  <Override PartName="/ppt/ink/ink1538.xml" ContentType="application/inkml+xml"/>
  <Override PartName="/ppt/ink/ink1539.xml" ContentType="application/inkml+xml"/>
  <Override PartName="/ppt/ink/ink1540.xml" ContentType="application/inkml+xml"/>
  <Override PartName="/ppt/ink/ink1541.xml" ContentType="application/inkml+xml"/>
  <Override PartName="/ppt/ink/ink1542.xml" ContentType="application/inkml+xml"/>
  <Override PartName="/ppt/ink/ink1543.xml" ContentType="application/inkml+xml"/>
  <Override PartName="/ppt/ink/ink1544.xml" ContentType="application/inkml+xml"/>
  <Override PartName="/ppt/ink/ink1545.xml" ContentType="application/inkml+xml"/>
  <Override PartName="/ppt/ink/ink1546.xml" ContentType="application/inkml+xml"/>
  <Override PartName="/ppt/ink/ink1547.xml" ContentType="application/inkml+xml"/>
  <Override PartName="/ppt/ink/ink1548.xml" ContentType="application/inkml+xml"/>
  <Override PartName="/ppt/ink/ink1549.xml" ContentType="application/inkml+xml"/>
  <Override PartName="/ppt/ink/ink1550.xml" ContentType="application/inkml+xml"/>
  <Override PartName="/ppt/ink/ink1551.xml" ContentType="application/inkml+xml"/>
  <Override PartName="/ppt/ink/ink1552.xml" ContentType="application/inkml+xml"/>
  <Override PartName="/ppt/ink/ink1553.xml" ContentType="application/inkml+xml"/>
  <Override PartName="/ppt/ink/ink1554.xml" ContentType="application/inkml+xml"/>
  <Override PartName="/ppt/ink/ink1555.xml" ContentType="application/inkml+xml"/>
  <Override PartName="/ppt/ink/ink1556.xml" ContentType="application/inkml+xml"/>
  <Override PartName="/ppt/ink/ink1557.xml" ContentType="application/inkml+xml"/>
  <Override PartName="/ppt/ink/ink1558.xml" ContentType="application/inkml+xml"/>
  <Override PartName="/ppt/ink/ink1559.xml" ContentType="application/inkml+xml"/>
  <Override PartName="/ppt/ink/ink1560.xml" ContentType="application/inkml+xml"/>
  <Override PartName="/ppt/ink/ink1561.xml" ContentType="application/inkml+xml"/>
  <Override PartName="/ppt/ink/ink1562.xml" ContentType="application/inkml+xml"/>
  <Override PartName="/ppt/ink/ink1563.xml" ContentType="application/inkml+xml"/>
  <Override PartName="/ppt/ink/ink1564.xml" ContentType="application/inkml+xml"/>
  <Override PartName="/ppt/ink/ink1565.xml" ContentType="application/inkml+xml"/>
  <Override PartName="/ppt/ink/ink1566.xml" ContentType="application/inkml+xml"/>
  <Override PartName="/ppt/ink/ink1567.xml" ContentType="application/inkml+xml"/>
  <Override PartName="/ppt/ink/ink1568.xml" ContentType="application/inkml+xml"/>
  <Override PartName="/ppt/ink/ink1569.xml" ContentType="application/inkml+xml"/>
  <Override PartName="/ppt/ink/ink1570.xml" ContentType="application/inkml+xml"/>
  <Override PartName="/ppt/ink/ink1571.xml" ContentType="application/inkml+xml"/>
  <Override PartName="/ppt/ink/ink1572.xml" ContentType="application/inkml+xml"/>
  <Override PartName="/ppt/ink/ink1573.xml" ContentType="application/inkml+xml"/>
  <Override PartName="/ppt/ink/ink1574.xml" ContentType="application/inkml+xml"/>
  <Override PartName="/ppt/ink/ink1575.xml" ContentType="application/inkml+xml"/>
  <Override PartName="/ppt/ink/ink1576.xml" ContentType="application/inkml+xml"/>
  <Override PartName="/ppt/ink/ink1577.xml" ContentType="application/inkml+xml"/>
  <Override PartName="/ppt/ink/ink1578.xml" ContentType="application/inkml+xml"/>
  <Override PartName="/ppt/ink/ink1579.xml" ContentType="application/inkml+xml"/>
  <Override PartName="/ppt/ink/ink1580.xml" ContentType="application/inkml+xml"/>
  <Override PartName="/ppt/ink/ink1581.xml" ContentType="application/inkml+xml"/>
  <Override PartName="/ppt/ink/ink1582.xml" ContentType="application/inkml+xml"/>
  <Override PartName="/ppt/ink/ink1583.xml" ContentType="application/inkml+xml"/>
  <Override PartName="/ppt/ink/ink1584.xml" ContentType="application/inkml+xml"/>
  <Override PartName="/ppt/ink/ink1585.xml" ContentType="application/inkml+xml"/>
  <Override PartName="/ppt/ink/ink1586.xml" ContentType="application/inkml+xml"/>
  <Override PartName="/ppt/ink/ink1587.xml" ContentType="application/inkml+xml"/>
  <Override PartName="/ppt/ink/ink1588.xml" ContentType="application/inkml+xml"/>
  <Override PartName="/ppt/ink/ink1589.xml" ContentType="application/inkml+xml"/>
  <Override PartName="/ppt/ink/ink1590.xml" ContentType="application/inkml+xml"/>
  <Override PartName="/ppt/ink/ink1591.xml" ContentType="application/inkml+xml"/>
  <Override PartName="/ppt/ink/ink1592.xml" ContentType="application/inkml+xml"/>
  <Override PartName="/ppt/ink/ink1593.xml" ContentType="application/inkml+xml"/>
  <Override PartName="/ppt/ink/ink1594.xml" ContentType="application/inkml+xml"/>
  <Override PartName="/ppt/ink/ink1595.xml" ContentType="application/inkml+xml"/>
  <Override PartName="/ppt/ink/ink1596.xml" ContentType="application/inkml+xml"/>
  <Override PartName="/ppt/ink/ink1597.xml" ContentType="application/inkml+xml"/>
  <Override PartName="/ppt/ink/ink1598.xml" ContentType="application/inkml+xml"/>
  <Override PartName="/ppt/ink/ink1599.xml" ContentType="application/inkml+xml"/>
  <Override PartName="/ppt/ink/ink1600.xml" ContentType="application/inkml+xml"/>
  <Override PartName="/ppt/ink/ink1601.xml" ContentType="application/inkml+xml"/>
  <Override PartName="/ppt/ink/ink1602.xml" ContentType="application/inkml+xml"/>
  <Override PartName="/ppt/ink/ink1603.xml" ContentType="application/inkml+xml"/>
  <Override PartName="/ppt/ink/ink1604.xml" ContentType="application/inkml+xml"/>
  <Override PartName="/ppt/ink/ink1605.xml" ContentType="application/inkml+xml"/>
  <Override PartName="/ppt/ink/ink1606.xml" ContentType="application/inkml+xml"/>
  <Override PartName="/ppt/ink/ink1607.xml" ContentType="application/inkml+xml"/>
  <Override PartName="/ppt/ink/ink1608.xml" ContentType="application/inkml+xml"/>
  <Override PartName="/ppt/ink/ink1609.xml" ContentType="application/inkml+xml"/>
  <Override PartName="/ppt/ink/ink1610.xml" ContentType="application/inkml+xml"/>
  <Override PartName="/ppt/ink/ink1611.xml" ContentType="application/inkml+xml"/>
  <Override PartName="/ppt/ink/ink1612.xml" ContentType="application/inkml+xml"/>
  <Override PartName="/ppt/ink/ink1613.xml" ContentType="application/inkml+xml"/>
  <Override PartName="/ppt/ink/ink1614.xml" ContentType="application/inkml+xml"/>
  <Override PartName="/ppt/ink/ink1615.xml" ContentType="application/inkml+xml"/>
  <Override PartName="/ppt/ink/ink1616.xml" ContentType="application/inkml+xml"/>
  <Override PartName="/ppt/ink/ink1617.xml" ContentType="application/inkml+xml"/>
  <Override PartName="/ppt/ink/ink1618.xml" ContentType="application/inkml+xml"/>
  <Override PartName="/ppt/ink/ink1619.xml" ContentType="application/inkml+xml"/>
  <Override PartName="/ppt/ink/ink1620.xml" ContentType="application/inkml+xml"/>
  <Override PartName="/ppt/ink/ink1621.xml" ContentType="application/inkml+xml"/>
  <Override PartName="/ppt/ink/ink1622.xml" ContentType="application/inkml+xml"/>
  <Override PartName="/ppt/ink/ink1623.xml" ContentType="application/inkml+xml"/>
  <Override PartName="/ppt/ink/ink1624.xml" ContentType="application/inkml+xml"/>
  <Override PartName="/ppt/ink/ink1625.xml" ContentType="application/inkml+xml"/>
  <Override PartName="/ppt/ink/ink1626.xml" ContentType="application/inkml+xml"/>
  <Override PartName="/ppt/ink/ink1627.xml" ContentType="application/inkml+xml"/>
  <Override PartName="/ppt/ink/ink1628.xml" ContentType="application/inkml+xml"/>
  <Override PartName="/ppt/ink/ink1629.xml" ContentType="application/inkml+xml"/>
  <Override PartName="/ppt/ink/ink1630.xml" ContentType="application/inkml+xml"/>
  <Override PartName="/ppt/ink/ink1631.xml" ContentType="application/inkml+xml"/>
  <Override PartName="/ppt/ink/ink1632.xml" ContentType="application/inkml+xml"/>
  <Override PartName="/ppt/ink/ink1633.xml" ContentType="application/inkml+xml"/>
  <Override PartName="/ppt/ink/ink1634.xml" ContentType="application/inkml+xml"/>
  <Override PartName="/ppt/ink/ink1635.xml" ContentType="application/inkml+xml"/>
  <Override PartName="/ppt/ink/ink1636.xml" ContentType="application/inkml+xml"/>
  <Override PartName="/ppt/ink/ink1637.xml" ContentType="application/inkml+xml"/>
  <Override PartName="/ppt/ink/ink1638.xml" ContentType="application/inkml+xml"/>
  <Override PartName="/ppt/ink/ink1639.xml" ContentType="application/inkml+xml"/>
  <Override PartName="/ppt/ink/ink1640.xml" ContentType="application/inkml+xml"/>
  <Override PartName="/ppt/ink/ink1641.xml" ContentType="application/inkml+xml"/>
  <Override PartName="/ppt/ink/ink1642.xml" ContentType="application/inkml+xml"/>
  <Override PartName="/ppt/ink/ink1643.xml" ContentType="application/inkml+xml"/>
  <Override PartName="/ppt/ink/ink1644.xml" ContentType="application/inkml+xml"/>
  <Override PartName="/ppt/ink/ink1645.xml" ContentType="application/inkml+xml"/>
  <Override PartName="/ppt/ink/ink1646.xml" ContentType="application/inkml+xml"/>
  <Override PartName="/ppt/ink/ink1647.xml" ContentType="application/inkml+xml"/>
  <Override PartName="/ppt/ink/ink1648.xml" ContentType="application/inkml+xml"/>
  <Override PartName="/ppt/ink/ink1649.xml" ContentType="application/inkml+xml"/>
  <Override PartName="/ppt/ink/ink1650.xml" ContentType="application/inkml+xml"/>
  <Override PartName="/ppt/ink/ink1651.xml" ContentType="application/inkml+xml"/>
  <Override PartName="/ppt/ink/ink1652.xml" ContentType="application/inkml+xml"/>
  <Override PartName="/ppt/ink/ink1653.xml" ContentType="application/inkml+xml"/>
  <Override PartName="/ppt/ink/ink1654.xml" ContentType="application/inkml+xml"/>
  <Override PartName="/ppt/ink/ink1655.xml" ContentType="application/inkml+xml"/>
  <Override PartName="/ppt/ink/ink1656.xml" ContentType="application/inkml+xml"/>
  <Override PartName="/ppt/ink/ink1657.xml" ContentType="application/inkml+xml"/>
  <Override PartName="/ppt/ink/ink1658.xml" ContentType="application/inkml+xml"/>
  <Override PartName="/ppt/ink/ink1659.xml" ContentType="application/inkml+xml"/>
  <Override PartName="/ppt/ink/ink1660.xml" ContentType="application/inkml+xml"/>
  <Override PartName="/ppt/ink/ink1661.xml" ContentType="application/inkml+xml"/>
  <Override PartName="/ppt/ink/ink1662.xml" ContentType="application/inkml+xml"/>
  <Override PartName="/ppt/ink/ink1663.xml" ContentType="application/inkml+xml"/>
  <Override PartName="/ppt/ink/ink1664.xml" ContentType="application/inkml+xml"/>
  <Override PartName="/ppt/ink/ink1665.xml" ContentType="application/inkml+xml"/>
  <Override PartName="/ppt/ink/ink1666.xml" ContentType="application/inkml+xml"/>
  <Override PartName="/ppt/ink/ink1667.xml" ContentType="application/inkml+xml"/>
  <Override PartName="/ppt/ink/ink1668.xml" ContentType="application/inkml+xml"/>
  <Override PartName="/ppt/ink/ink1669.xml" ContentType="application/inkml+xml"/>
  <Override PartName="/ppt/ink/ink1670.xml" ContentType="application/inkml+xml"/>
  <Override PartName="/ppt/ink/ink1671.xml" ContentType="application/inkml+xml"/>
  <Override PartName="/ppt/ink/ink1672.xml" ContentType="application/inkml+xml"/>
  <Override PartName="/ppt/ink/ink1673.xml" ContentType="application/inkml+xml"/>
  <Override PartName="/ppt/ink/ink1674.xml" ContentType="application/inkml+xml"/>
  <Override PartName="/ppt/ink/ink1675.xml" ContentType="application/inkml+xml"/>
  <Override PartName="/ppt/ink/ink1676.xml" ContentType="application/inkml+xml"/>
  <Override PartName="/ppt/ink/ink1677.xml" ContentType="application/inkml+xml"/>
  <Override PartName="/ppt/ink/ink1678.xml" ContentType="application/inkml+xml"/>
  <Override PartName="/ppt/ink/ink1679.xml" ContentType="application/inkml+xml"/>
  <Override PartName="/ppt/ink/ink1680.xml" ContentType="application/inkml+xml"/>
  <Override PartName="/ppt/ink/ink1681.xml" ContentType="application/inkml+xml"/>
  <Override PartName="/ppt/ink/ink1682.xml" ContentType="application/inkml+xml"/>
  <Override PartName="/ppt/ink/ink1683.xml" ContentType="application/inkml+xml"/>
  <Override PartName="/ppt/ink/ink1684.xml" ContentType="application/inkml+xml"/>
  <Override PartName="/ppt/ink/ink1685.xml" ContentType="application/inkml+xml"/>
  <Override PartName="/ppt/ink/ink1686.xml" ContentType="application/inkml+xml"/>
  <Override PartName="/ppt/ink/ink1687.xml" ContentType="application/inkml+xml"/>
  <Override PartName="/ppt/ink/ink1688.xml" ContentType="application/inkml+xml"/>
  <Override PartName="/ppt/ink/ink1689.xml" ContentType="application/inkml+xml"/>
  <Override PartName="/ppt/ink/ink1690.xml" ContentType="application/inkml+xml"/>
  <Override PartName="/ppt/ink/ink1691.xml" ContentType="application/inkml+xml"/>
  <Override PartName="/ppt/ink/ink1692.xml" ContentType="application/inkml+xml"/>
  <Override PartName="/ppt/ink/ink1693.xml" ContentType="application/inkml+xml"/>
  <Override PartName="/ppt/ink/ink1694.xml" ContentType="application/inkml+xml"/>
  <Override PartName="/ppt/ink/ink1695.xml" ContentType="application/inkml+xml"/>
  <Override PartName="/ppt/ink/ink1696.xml" ContentType="application/inkml+xml"/>
  <Override PartName="/ppt/ink/ink1697.xml" ContentType="application/inkml+xml"/>
  <Override PartName="/ppt/ink/ink1698.xml" ContentType="application/inkml+xml"/>
  <Override PartName="/ppt/ink/ink1699.xml" ContentType="application/inkml+xml"/>
  <Override PartName="/ppt/ink/ink1700.xml" ContentType="application/inkml+xml"/>
  <Override PartName="/ppt/ink/ink1701.xml" ContentType="application/inkml+xml"/>
  <Override PartName="/ppt/ink/ink1702.xml" ContentType="application/inkml+xml"/>
  <Override PartName="/ppt/ink/ink1703.xml" ContentType="application/inkml+xml"/>
  <Override PartName="/ppt/ink/ink1704.xml" ContentType="application/inkml+xml"/>
  <Override PartName="/ppt/ink/ink1705.xml" ContentType="application/inkml+xml"/>
  <Override PartName="/ppt/ink/ink1706.xml" ContentType="application/inkml+xml"/>
  <Override PartName="/ppt/ink/ink1707.xml" ContentType="application/inkml+xml"/>
  <Override PartName="/ppt/ink/ink1708.xml" ContentType="application/inkml+xml"/>
  <Override PartName="/ppt/ink/ink1709.xml" ContentType="application/inkml+xml"/>
  <Override PartName="/ppt/ink/ink1710.xml" ContentType="application/inkml+xml"/>
  <Override PartName="/ppt/ink/ink1711.xml" ContentType="application/inkml+xml"/>
  <Override PartName="/ppt/ink/ink1712.xml" ContentType="application/inkml+xml"/>
  <Override PartName="/ppt/ink/ink1713.xml" ContentType="application/inkml+xml"/>
  <Override PartName="/ppt/ink/ink1714.xml" ContentType="application/inkml+xml"/>
  <Override PartName="/ppt/ink/ink1715.xml" ContentType="application/inkml+xml"/>
  <Override PartName="/ppt/ink/ink1716.xml" ContentType="application/inkml+xml"/>
  <Override PartName="/ppt/ink/ink1717.xml" ContentType="application/inkml+xml"/>
  <Override PartName="/ppt/ink/ink1718.xml" ContentType="application/inkml+xml"/>
  <Override PartName="/ppt/ink/ink1719.xml" ContentType="application/inkml+xml"/>
  <Override PartName="/ppt/ink/ink1720.xml" ContentType="application/inkml+xml"/>
  <Override PartName="/ppt/ink/ink1721.xml" ContentType="application/inkml+xml"/>
  <Override PartName="/ppt/ink/ink1722.xml" ContentType="application/inkml+xml"/>
  <Override PartName="/ppt/ink/ink1723.xml" ContentType="application/inkml+xml"/>
  <Override PartName="/ppt/ink/ink1724.xml" ContentType="application/inkml+xml"/>
  <Override PartName="/ppt/ink/ink1725.xml" ContentType="application/inkml+xml"/>
  <Override PartName="/ppt/ink/ink1726.xml" ContentType="application/inkml+xml"/>
  <Override PartName="/ppt/ink/ink1727.xml" ContentType="application/inkml+xml"/>
  <Override PartName="/ppt/ink/ink1728.xml" ContentType="application/inkml+xml"/>
  <Override PartName="/ppt/ink/ink1729.xml" ContentType="application/inkml+xml"/>
  <Override PartName="/ppt/ink/ink1730.xml" ContentType="application/inkml+xml"/>
  <Override PartName="/ppt/ink/ink1731.xml" ContentType="application/inkml+xml"/>
  <Override PartName="/ppt/ink/ink1732.xml" ContentType="application/inkml+xml"/>
  <Override PartName="/ppt/ink/ink1733.xml" ContentType="application/inkml+xml"/>
  <Override PartName="/ppt/ink/ink1734.xml" ContentType="application/inkml+xml"/>
  <Override PartName="/ppt/ink/ink1735.xml" ContentType="application/inkml+xml"/>
  <Override PartName="/ppt/ink/ink1736.xml" ContentType="application/inkml+xml"/>
  <Override PartName="/ppt/ink/ink1737.xml" ContentType="application/inkml+xml"/>
  <Override PartName="/ppt/ink/ink1738.xml" ContentType="application/inkml+xml"/>
  <Override PartName="/ppt/ink/ink1739.xml" ContentType="application/inkml+xml"/>
  <Override PartName="/ppt/ink/ink1740.xml" ContentType="application/inkml+xml"/>
  <Override PartName="/ppt/ink/ink1741.xml" ContentType="application/inkml+xml"/>
  <Override PartName="/ppt/ink/ink1742.xml" ContentType="application/inkml+xml"/>
  <Override PartName="/ppt/ink/ink1743.xml" ContentType="application/inkml+xml"/>
  <Override PartName="/ppt/ink/ink1744.xml" ContentType="application/inkml+xml"/>
  <Override PartName="/ppt/ink/ink1745.xml" ContentType="application/inkml+xml"/>
  <Override PartName="/ppt/ink/ink1746.xml" ContentType="application/inkml+xml"/>
  <Override PartName="/ppt/ink/ink1747.xml" ContentType="application/inkml+xml"/>
  <Override PartName="/ppt/ink/ink1748.xml" ContentType="application/inkml+xml"/>
  <Override PartName="/ppt/ink/ink1749.xml" ContentType="application/inkml+xml"/>
  <Override PartName="/ppt/ink/ink1750.xml" ContentType="application/inkml+xml"/>
  <Override PartName="/ppt/ink/ink1751.xml" ContentType="application/inkml+xml"/>
  <Override PartName="/ppt/ink/ink1752.xml" ContentType="application/inkml+xml"/>
  <Override PartName="/ppt/ink/ink1753.xml" ContentType="application/inkml+xml"/>
  <Override PartName="/ppt/ink/ink1754.xml" ContentType="application/inkml+xml"/>
  <Override PartName="/ppt/ink/ink1755.xml" ContentType="application/inkml+xml"/>
  <Override PartName="/ppt/ink/ink1756.xml" ContentType="application/inkml+xml"/>
  <Override PartName="/ppt/ink/ink1757.xml" ContentType="application/inkml+xml"/>
  <Override PartName="/ppt/ink/ink1758.xml" ContentType="application/inkml+xml"/>
  <Override PartName="/ppt/ink/ink1759.xml" ContentType="application/inkml+xml"/>
  <Override PartName="/ppt/ink/ink1760.xml" ContentType="application/inkml+xml"/>
  <Override PartName="/ppt/ink/ink1761.xml" ContentType="application/inkml+xml"/>
  <Override PartName="/ppt/ink/ink1762.xml" ContentType="application/inkml+xml"/>
  <Override PartName="/ppt/ink/ink1763.xml" ContentType="application/inkml+xml"/>
  <Override PartName="/ppt/ink/ink1764.xml" ContentType="application/inkml+xml"/>
  <Override PartName="/ppt/ink/ink1765.xml" ContentType="application/inkml+xml"/>
  <Override PartName="/ppt/ink/ink1766.xml" ContentType="application/inkml+xml"/>
  <Override PartName="/ppt/ink/ink1767.xml" ContentType="application/inkml+xml"/>
  <Override PartName="/ppt/ink/ink1768.xml" ContentType="application/inkml+xml"/>
  <Override PartName="/ppt/ink/ink1769.xml" ContentType="application/inkml+xml"/>
  <Override PartName="/ppt/ink/ink1770.xml" ContentType="application/inkml+xml"/>
  <Override PartName="/ppt/ink/ink1771.xml" ContentType="application/inkml+xml"/>
  <Override PartName="/ppt/ink/ink1772.xml" ContentType="application/inkml+xml"/>
  <Override PartName="/ppt/ink/ink1773.xml" ContentType="application/inkml+xml"/>
  <Override PartName="/ppt/ink/ink1774.xml" ContentType="application/inkml+xml"/>
  <Override PartName="/ppt/ink/ink1775.xml" ContentType="application/inkml+xml"/>
  <Override PartName="/ppt/ink/ink1776.xml" ContentType="application/inkml+xml"/>
  <Override PartName="/ppt/ink/ink1777.xml" ContentType="application/inkml+xml"/>
  <Override PartName="/ppt/ink/ink1778.xml" ContentType="application/inkml+xml"/>
  <Override PartName="/ppt/ink/ink1779.xml" ContentType="application/inkml+xml"/>
  <Override PartName="/ppt/ink/ink1780.xml" ContentType="application/inkml+xml"/>
  <Override PartName="/ppt/ink/ink1781.xml" ContentType="application/inkml+xml"/>
  <Override PartName="/ppt/ink/ink1782.xml" ContentType="application/inkml+xml"/>
  <Override PartName="/ppt/ink/ink1783.xml" ContentType="application/inkml+xml"/>
  <Override PartName="/ppt/ink/ink1784.xml" ContentType="application/inkml+xml"/>
  <Override PartName="/ppt/ink/ink1785.xml" ContentType="application/inkml+xml"/>
  <Override PartName="/ppt/ink/ink1786.xml" ContentType="application/inkml+xml"/>
  <Override PartName="/ppt/ink/ink1787.xml" ContentType="application/inkml+xml"/>
  <Override PartName="/ppt/ink/ink1788.xml" ContentType="application/inkml+xml"/>
  <Override PartName="/ppt/ink/ink1789.xml" ContentType="application/inkml+xml"/>
  <Override PartName="/ppt/ink/ink1790.xml" ContentType="application/inkml+xml"/>
  <Override PartName="/ppt/ink/ink1791.xml" ContentType="application/inkml+xml"/>
  <Override PartName="/ppt/ink/ink1792.xml" ContentType="application/inkml+xml"/>
  <Override PartName="/ppt/ink/ink1793.xml" ContentType="application/inkml+xml"/>
  <Override PartName="/ppt/ink/ink1794.xml" ContentType="application/inkml+xml"/>
  <Override PartName="/ppt/ink/ink1795.xml" ContentType="application/inkml+xml"/>
  <Override PartName="/ppt/ink/ink1796.xml" ContentType="application/inkml+xml"/>
  <Override PartName="/ppt/ink/ink1797.xml" ContentType="application/inkml+xml"/>
  <Override PartName="/ppt/ink/ink1798.xml" ContentType="application/inkml+xml"/>
  <Override PartName="/ppt/ink/ink1799.xml" ContentType="application/inkml+xml"/>
  <Override PartName="/ppt/ink/ink1800.xml" ContentType="application/inkml+xml"/>
  <Override PartName="/ppt/ink/ink1801.xml" ContentType="application/inkml+xml"/>
  <Override PartName="/ppt/ink/ink1802.xml" ContentType="application/inkml+xml"/>
  <Override PartName="/ppt/ink/ink1803.xml" ContentType="application/inkml+xml"/>
  <Override PartName="/ppt/ink/ink1804.xml" ContentType="application/inkml+xml"/>
  <Override PartName="/ppt/ink/ink1805.xml" ContentType="application/inkml+xml"/>
  <Override PartName="/ppt/ink/ink1806.xml" ContentType="application/inkml+xml"/>
  <Override PartName="/ppt/ink/ink1807.xml" ContentType="application/inkml+xml"/>
  <Override PartName="/ppt/ink/ink1808.xml" ContentType="application/inkml+xml"/>
  <Override PartName="/ppt/ink/ink1809.xml" ContentType="application/inkml+xml"/>
  <Override PartName="/ppt/ink/ink1810.xml" ContentType="application/inkml+xml"/>
  <Override PartName="/ppt/ink/ink1811.xml" ContentType="application/inkml+xml"/>
  <Override PartName="/ppt/ink/ink1812.xml" ContentType="application/inkml+xml"/>
  <Override PartName="/ppt/ink/ink1813.xml" ContentType="application/inkml+xml"/>
  <Override PartName="/ppt/ink/ink1814.xml" ContentType="application/inkml+xml"/>
  <Override PartName="/ppt/ink/ink1815.xml" ContentType="application/inkml+xml"/>
  <Override PartName="/ppt/ink/ink1816.xml" ContentType="application/inkml+xml"/>
  <Override PartName="/ppt/ink/ink1817.xml" ContentType="application/inkml+xml"/>
  <Override PartName="/ppt/ink/ink1818.xml" ContentType="application/inkml+xml"/>
  <Override PartName="/ppt/ink/ink1819.xml" ContentType="application/inkml+xml"/>
  <Override PartName="/ppt/ink/ink1820.xml" ContentType="application/inkml+xml"/>
  <Override PartName="/ppt/ink/ink1821.xml" ContentType="application/inkml+xml"/>
  <Override PartName="/ppt/ink/ink1822.xml" ContentType="application/inkml+xml"/>
  <Override PartName="/ppt/ink/ink1823.xml" ContentType="application/inkml+xml"/>
  <Override PartName="/ppt/ink/ink1824.xml" ContentType="application/inkml+xml"/>
  <Override PartName="/ppt/ink/ink1825.xml" ContentType="application/inkml+xml"/>
  <Override PartName="/ppt/ink/ink1826.xml" ContentType="application/inkml+xml"/>
  <Override PartName="/ppt/ink/ink1827.xml" ContentType="application/inkml+xml"/>
  <Override PartName="/ppt/ink/ink1828.xml" ContentType="application/inkml+xml"/>
  <Override PartName="/ppt/ink/ink1829.xml" ContentType="application/inkml+xml"/>
  <Override PartName="/ppt/ink/ink1830.xml" ContentType="application/inkml+xml"/>
  <Override PartName="/ppt/ink/ink1831.xml" ContentType="application/inkml+xml"/>
  <Override PartName="/ppt/ink/ink1832.xml" ContentType="application/inkml+xml"/>
  <Override PartName="/ppt/ink/ink1833.xml" ContentType="application/inkml+xml"/>
  <Override PartName="/ppt/ink/ink1834.xml" ContentType="application/inkml+xml"/>
  <Override PartName="/ppt/ink/ink1835.xml" ContentType="application/inkml+xml"/>
  <Override PartName="/ppt/ink/ink1836.xml" ContentType="application/inkml+xml"/>
  <Override PartName="/ppt/ink/ink1837.xml" ContentType="application/inkml+xml"/>
  <Override PartName="/ppt/ink/ink1838.xml" ContentType="application/inkml+xml"/>
  <Override PartName="/ppt/ink/ink1839.xml" ContentType="application/inkml+xml"/>
  <Override PartName="/ppt/ink/ink1840.xml" ContentType="application/inkml+xml"/>
  <Override PartName="/ppt/ink/ink1841.xml" ContentType="application/inkml+xml"/>
  <Override PartName="/ppt/ink/ink1842.xml" ContentType="application/inkml+xml"/>
  <Override PartName="/ppt/ink/ink1843.xml" ContentType="application/inkml+xml"/>
  <Override PartName="/ppt/ink/ink1844.xml" ContentType="application/inkml+xml"/>
  <Override PartName="/ppt/ink/ink1845.xml" ContentType="application/inkml+xml"/>
  <Override PartName="/ppt/ink/ink1846.xml" ContentType="application/inkml+xml"/>
  <Override PartName="/ppt/ink/ink1847.xml" ContentType="application/inkml+xml"/>
  <Override PartName="/ppt/ink/ink1848.xml" ContentType="application/inkml+xml"/>
  <Override PartName="/ppt/ink/ink1849.xml" ContentType="application/inkml+xml"/>
  <Override PartName="/ppt/ink/ink1850.xml" ContentType="application/inkml+xml"/>
  <Override PartName="/ppt/ink/ink1851.xml" ContentType="application/inkml+xml"/>
  <Override PartName="/ppt/ink/ink1852.xml" ContentType="application/inkml+xml"/>
  <Override PartName="/ppt/ink/ink1853.xml" ContentType="application/inkml+xml"/>
  <Override PartName="/ppt/ink/ink1854.xml" ContentType="application/inkml+xml"/>
  <Override PartName="/ppt/ink/ink1855.xml" ContentType="application/inkml+xml"/>
  <Override PartName="/ppt/ink/ink1856.xml" ContentType="application/inkml+xml"/>
  <Override PartName="/ppt/ink/ink1857.xml" ContentType="application/inkml+xml"/>
  <Override PartName="/ppt/ink/ink1858.xml" ContentType="application/inkml+xml"/>
  <Override PartName="/ppt/ink/ink1859.xml" ContentType="application/inkml+xml"/>
  <Override PartName="/ppt/ink/ink1860.xml" ContentType="application/inkml+xml"/>
  <Override PartName="/ppt/ink/ink1861.xml" ContentType="application/inkml+xml"/>
  <Override PartName="/ppt/ink/ink1862.xml" ContentType="application/inkml+xml"/>
  <Override PartName="/ppt/ink/ink1863.xml" ContentType="application/inkml+xml"/>
  <Override PartName="/ppt/ink/ink1864.xml" ContentType="application/inkml+xml"/>
  <Override PartName="/ppt/ink/ink1865.xml" ContentType="application/inkml+xml"/>
  <Override PartName="/ppt/ink/ink1866.xml" ContentType="application/inkml+xml"/>
  <Override PartName="/ppt/ink/ink1867.xml" ContentType="application/inkml+xml"/>
  <Override PartName="/ppt/ink/ink1868.xml" ContentType="application/inkml+xml"/>
  <Override PartName="/ppt/ink/ink1869.xml" ContentType="application/inkml+xml"/>
  <Override PartName="/ppt/ink/ink1870.xml" ContentType="application/inkml+xml"/>
  <Override PartName="/ppt/ink/ink1871.xml" ContentType="application/inkml+xml"/>
  <Override PartName="/ppt/ink/ink1872.xml" ContentType="application/inkml+xml"/>
  <Override PartName="/ppt/ink/ink1873.xml" ContentType="application/inkml+xml"/>
  <Override PartName="/ppt/ink/ink1874.xml" ContentType="application/inkml+xml"/>
  <Override PartName="/ppt/ink/ink1875.xml" ContentType="application/inkml+xml"/>
  <Override PartName="/ppt/ink/ink1876.xml" ContentType="application/inkml+xml"/>
  <Override PartName="/ppt/ink/ink1877.xml" ContentType="application/inkml+xml"/>
  <Override PartName="/ppt/ink/ink1878.xml" ContentType="application/inkml+xml"/>
  <Override PartName="/ppt/ink/ink1879.xml" ContentType="application/inkml+xml"/>
  <Override PartName="/ppt/ink/ink1880.xml" ContentType="application/inkml+xml"/>
  <Override PartName="/ppt/ink/ink1881.xml" ContentType="application/inkml+xml"/>
  <Override PartName="/ppt/ink/ink1882.xml" ContentType="application/inkml+xml"/>
  <Override PartName="/ppt/ink/ink1883.xml" ContentType="application/inkml+xml"/>
  <Override PartName="/ppt/ink/ink1884.xml" ContentType="application/inkml+xml"/>
  <Override PartName="/ppt/ink/ink1885.xml" ContentType="application/inkml+xml"/>
  <Override PartName="/ppt/ink/ink1886.xml" ContentType="application/inkml+xml"/>
  <Override PartName="/ppt/ink/ink1887.xml" ContentType="application/inkml+xml"/>
  <Override PartName="/ppt/ink/ink1888.xml" ContentType="application/inkml+xml"/>
  <Override PartName="/ppt/ink/ink1889.xml" ContentType="application/inkml+xml"/>
  <Override PartName="/ppt/ink/ink1890.xml" ContentType="application/inkml+xml"/>
  <Override PartName="/ppt/ink/ink1891.xml" ContentType="application/inkml+xml"/>
  <Override PartName="/ppt/ink/ink1892.xml" ContentType="application/inkml+xml"/>
  <Override PartName="/ppt/ink/ink1893.xml" ContentType="application/inkml+xml"/>
  <Override PartName="/ppt/ink/ink1894.xml" ContentType="application/inkml+xml"/>
  <Override PartName="/ppt/ink/ink1895.xml" ContentType="application/inkml+xml"/>
  <Override PartName="/ppt/ink/ink1896.xml" ContentType="application/inkml+xml"/>
  <Override PartName="/ppt/ink/ink1897.xml" ContentType="application/inkml+xml"/>
  <Override PartName="/ppt/ink/ink1898.xml" ContentType="application/inkml+xml"/>
  <Override PartName="/ppt/ink/ink1899.xml" ContentType="application/inkml+xml"/>
  <Override PartName="/ppt/ink/ink1900.xml" ContentType="application/inkml+xml"/>
  <Override PartName="/ppt/ink/ink1901.xml" ContentType="application/inkml+xml"/>
  <Override PartName="/ppt/ink/ink1902.xml" ContentType="application/inkml+xml"/>
  <Override PartName="/ppt/ink/ink1903.xml" ContentType="application/inkml+xml"/>
  <Override PartName="/ppt/ink/ink1904.xml" ContentType="application/inkml+xml"/>
  <Override PartName="/ppt/ink/ink1905.xml" ContentType="application/inkml+xml"/>
  <Override PartName="/ppt/ink/ink1906.xml" ContentType="application/inkml+xml"/>
  <Override PartName="/ppt/ink/ink1907.xml" ContentType="application/inkml+xml"/>
  <Override PartName="/ppt/ink/ink1908.xml" ContentType="application/inkml+xml"/>
  <Override PartName="/ppt/ink/ink1909.xml" ContentType="application/inkml+xml"/>
  <Override PartName="/ppt/ink/ink1910.xml" ContentType="application/inkml+xml"/>
  <Override PartName="/ppt/ink/ink1911.xml" ContentType="application/inkml+xml"/>
  <Override PartName="/ppt/ink/ink1912.xml" ContentType="application/inkml+xml"/>
  <Override PartName="/ppt/ink/ink1913.xml" ContentType="application/inkml+xml"/>
  <Override PartName="/ppt/ink/ink1914.xml" ContentType="application/inkml+xml"/>
  <Override PartName="/ppt/ink/ink1915.xml" ContentType="application/inkml+xml"/>
  <Override PartName="/ppt/ink/ink1916.xml" ContentType="application/inkml+xml"/>
  <Override PartName="/ppt/ink/ink1917.xml" ContentType="application/inkml+xml"/>
  <Override PartName="/ppt/ink/ink1918.xml" ContentType="application/inkml+xml"/>
  <Override PartName="/ppt/ink/ink1919.xml" ContentType="application/inkml+xml"/>
  <Override PartName="/ppt/ink/ink1920.xml" ContentType="application/inkml+xml"/>
  <Override PartName="/ppt/ink/ink1921.xml" ContentType="application/inkml+xml"/>
  <Override PartName="/ppt/ink/ink1922.xml" ContentType="application/inkml+xml"/>
  <Override PartName="/ppt/ink/ink1923.xml" ContentType="application/inkml+xml"/>
  <Override PartName="/ppt/ink/ink1924.xml" ContentType="application/inkml+xml"/>
  <Override PartName="/ppt/ink/ink1925.xml" ContentType="application/inkml+xml"/>
  <Override PartName="/ppt/ink/ink1926.xml" ContentType="application/inkml+xml"/>
  <Override PartName="/ppt/ink/ink1927.xml" ContentType="application/inkml+xml"/>
  <Override PartName="/ppt/ink/ink1928.xml" ContentType="application/inkml+xml"/>
  <Override PartName="/ppt/ink/ink1929.xml" ContentType="application/inkml+xml"/>
  <Override PartName="/ppt/ink/ink1930.xml" ContentType="application/inkml+xml"/>
  <Override PartName="/ppt/ink/ink1931.xml" ContentType="application/inkml+xml"/>
  <Override PartName="/ppt/ink/ink1932.xml" ContentType="application/inkml+xml"/>
  <Override PartName="/ppt/ink/ink1933.xml" ContentType="application/inkml+xml"/>
  <Override PartName="/ppt/ink/ink1934.xml" ContentType="application/inkml+xml"/>
  <Override PartName="/ppt/ink/ink1935.xml" ContentType="application/inkml+xml"/>
  <Override PartName="/ppt/ink/ink1936.xml" ContentType="application/inkml+xml"/>
  <Override PartName="/ppt/ink/ink1937.xml" ContentType="application/inkml+xml"/>
  <Override PartName="/ppt/ink/ink1938.xml" ContentType="application/inkml+xml"/>
  <Override PartName="/ppt/ink/ink1939.xml" ContentType="application/inkml+xml"/>
  <Override PartName="/ppt/ink/ink1940.xml" ContentType="application/inkml+xml"/>
  <Override PartName="/ppt/ink/ink1941.xml" ContentType="application/inkml+xml"/>
  <Override PartName="/ppt/ink/ink1942.xml" ContentType="application/inkml+xml"/>
  <Override PartName="/ppt/ink/ink1943.xml" ContentType="application/inkml+xml"/>
  <Override PartName="/ppt/ink/ink1944.xml" ContentType="application/inkml+xml"/>
  <Override PartName="/ppt/ink/ink1945.xml" ContentType="application/inkml+xml"/>
  <Override PartName="/ppt/ink/ink1946.xml" ContentType="application/inkml+xml"/>
  <Override PartName="/ppt/ink/ink1947.xml" ContentType="application/inkml+xml"/>
  <Override PartName="/ppt/ink/ink1948.xml" ContentType="application/inkml+xml"/>
  <Override PartName="/ppt/ink/ink1949.xml" ContentType="application/inkml+xml"/>
  <Override PartName="/ppt/ink/ink1950.xml" ContentType="application/inkml+xml"/>
  <Override PartName="/ppt/ink/ink1951.xml" ContentType="application/inkml+xml"/>
  <Override PartName="/ppt/ink/ink1952.xml" ContentType="application/inkml+xml"/>
  <Override PartName="/ppt/ink/ink1953.xml" ContentType="application/inkml+xml"/>
  <Override PartName="/ppt/ink/ink1954.xml" ContentType="application/inkml+xml"/>
  <Override PartName="/ppt/ink/ink1955.xml" ContentType="application/inkml+xml"/>
  <Override PartName="/ppt/ink/ink1956.xml" ContentType="application/inkml+xml"/>
  <Override PartName="/ppt/ink/ink1957.xml" ContentType="application/inkml+xml"/>
  <Override PartName="/ppt/ink/ink1958.xml" ContentType="application/inkml+xml"/>
  <Override PartName="/ppt/ink/ink1959.xml" ContentType="application/inkml+xml"/>
  <Override PartName="/ppt/ink/ink1960.xml" ContentType="application/inkml+xml"/>
  <Override PartName="/ppt/ink/ink1961.xml" ContentType="application/inkml+xml"/>
  <Override PartName="/ppt/ink/ink1962.xml" ContentType="application/inkml+xml"/>
  <Override PartName="/ppt/ink/ink1963.xml" ContentType="application/inkml+xml"/>
  <Override PartName="/ppt/ink/ink1964.xml" ContentType="application/inkml+xml"/>
  <Override PartName="/ppt/ink/ink1965.xml" ContentType="application/inkml+xml"/>
  <Override PartName="/ppt/ink/ink1966.xml" ContentType="application/inkml+xml"/>
  <Override PartName="/ppt/ink/ink1967.xml" ContentType="application/inkml+xml"/>
  <Override PartName="/ppt/ink/ink1968.xml" ContentType="application/inkml+xml"/>
  <Override PartName="/ppt/ink/ink1969.xml" ContentType="application/inkml+xml"/>
  <Override PartName="/ppt/ink/ink1970.xml" ContentType="application/inkml+xml"/>
  <Override PartName="/ppt/ink/ink1971.xml" ContentType="application/inkml+xml"/>
  <Override PartName="/ppt/ink/ink1972.xml" ContentType="application/inkml+xml"/>
  <Override PartName="/ppt/ink/ink1973.xml" ContentType="application/inkml+xml"/>
  <Override PartName="/ppt/ink/ink1974.xml" ContentType="application/inkml+xml"/>
  <Override PartName="/ppt/ink/ink1975.xml" ContentType="application/inkml+xml"/>
  <Override PartName="/ppt/ink/ink1976.xml" ContentType="application/inkml+xml"/>
  <Override PartName="/ppt/ink/ink1977.xml" ContentType="application/inkml+xml"/>
  <Override PartName="/ppt/ink/ink1978.xml" ContentType="application/inkml+xml"/>
  <Override PartName="/ppt/ink/ink1979.xml" ContentType="application/inkml+xml"/>
  <Override PartName="/ppt/ink/ink1980.xml" ContentType="application/inkml+xml"/>
  <Override PartName="/ppt/ink/ink1981.xml" ContentType="application/inkml+xml"/>
  <Override PartName="/ppt/ink/ink1982.xml" ContentType="application/inkml+xml"/>
  <Override PartName="/ppt/ink/ink1983.xml" ContentType="application/inkml+xml"/>
  <Override PartName="/ppt/ink/ink1984.xml" ContentType="application/inkml+xml"/>
  <Override PartName="/ppt/ink/ink1985.xml" ContentType="application/inkml+xml"/>
  <Override PartName="/ppt/ink/ink1986.xml" ContentType="application/inkml+xml"/>
  <Override PartName="/ppt/ink/ink1987.xml" ContentType="application/inkml+xml"/>
  <Override PartName="/ppt/ink/ink1988.xml" ContentType="application/inkml+xml"/>
  <Override PartName="/ppt/ink/ink1989.xml" ContentType="application/inkml+xml"/>
  <Override PartName="/ppt/ink/ink1990.xml" ContentType="application/inkml+xml"/>
  <Override PartName="/ppt/ink/ink1991.xml" ContentType="application/inkml+xml"/>
  <Override PartName="/ppt/ink/ink1992.xml" ContentType="application/inkml+xml"/>
  <Override PartName="/ppt/ink/ink1993.xml" ContentType="application/inkml+xml"/>
  <Override PartName="/ppt/ink/ink1994.xml" ContentType="application/inkml+xml"/>
  <Override PartName="/ppt/ink/ink1995.xml" ContentType="application/inkml+xml"/>
  <Override PartName="/ppt/ink/ink1996.xml" ContentType="application/inkml+xml"/>
  <Override PartName="/ppt/ink/ink1997.xml" ContentType="application/inkml+xml"/>
  <Override PartName="/ppt/ink/ink1998.xml" ContentType="application/inkml+xml"/>
  <Override PartName="/ppt/ink/ink1999.xml" ContentType="application/inkml+xml"/>
  <Override PartName="/ppt/ink/ink2000.xml" ContentType="application/inkml+xml"/>
  <Override PartName="/ppt/ink/ink2001.xml" ContentType="application/inkml+xml"/>
  <Override PartName="/ppt/ink/ink2002.xml" ContentType="application/inkml+xml"/>
  <Override PartName="/ppt/ink/ink2003.xml" ContentType="application/inkml+xml"/>
  <Override PartName="/ppt/ink/ink2004.xml" ContentType="application/inkml+xml"/>
  <Override PartName="/ppt/ink/ink2005.xml" ContentType="application/inkml+xml"/>
  <Override PartName="/ppt/ink/ink2006.xml" ContentType="application/inkml+xml"/>
  <Override PartName="/ppt/ink/ink2007.xml" ContentType="application/inkml+xml"/>
  <Override PartName="/ppt/ink/ink2008.xml" ContentType="application/inkml+xml"/>
  <Override PartName="/ppt/ink/ink2009.xml" ContentType="application/inkml+xml"/>
  <Override PartName="/ppt/ink/ink2010.xml" ContentType="application/inkml+xml"/>
  <Override PartName="/ppt/ink/ink2011.xml" ContentType="application/inkml+xml"/>
  <Override PartName="/ppt/ink/ink2012.xml" ContentType="application/inkml+xml"/>
  <Override PartName="/ppt/ink/ink2013.xml" ContentType="application/inkml+xml"/>
  <Override PartName="/ppt/ink/ink2014.xml" ContentType="application/inkml+xml"/>
  <Override PartName="/ppt/ink/ink2015.xml" ContentType="application/inkml+xml"/>
  <Override PartName="/ppt/ink/ink2016.xml" ContentType="application/inkml+xml"/>
  <Override PartName="/ppt/ink/ink2017.xml" ContentType="application/inkml+xml"/>
  <Override PartName="/ppt/ink/ink2018.xml" ContentType="application/inkml+xml"/>
  <Override PartName="/ppt/ink/ink2019.xml" ContentType="application/inkml+xml"/>
  <Override PartName="/ppt/ink/ink2020.xml" ContentType="application/inkml+xml"/>
  <Override PartName="/ppt/ink/ink2021.xml" ContentType="application/inkml+xml"/>
  <Override PartName="/ppt/ink/ink2022.xml" ContentType="application/inkml+xml"/>
  <Override PartName="/ppt/ink/ink2023.xml" ContentType="application/inkml+xml"/>
  <Override PartName="/ppt/ink/ink2024.xml" ContentType="application/inkml+xml"/>
  <Override PartName="/ppt/ink/ink2025.xml" ContentType="application/inkml+xml"/>
  <Override PartName="/ppt/ink/ink2026.xml" ContentType="application/inkml+xml"/>
  <Override PartName="/ppt/ink/ink2027.xml" ContentType="application/inkml+xml"/>
  <Override PartName="/ppt/ink/ink2028.xml" ContentType="application/inkml+xml"/>
  <Override PartName="/ppt/ink/ink2029.xml" ContentType="application/inkml+xml"/>
  <Override PartName="/ppt/ink/ink2030.xml" ContentType="application/inkml+xml"/>
  <Override PartName="/ppt/ink/ink2031.xml" ContentType="application/inkml+xml"/>
  <Override PartName="/ppt/ink/ink2032.xml" ContentType="application/inkml+xml"/>
  <Override PartName="/ppt/ink/ink2033.xml" ContentType="application/inkml+xml"/>
  <Override PartName="/ppt/ink/ink2034.xml" ContentType="application/inkml+xml"/>
  <Override PartName="/ppt/ink/ink2035.xml" ContentType="application/inkml+xml"/>
  <Override PartName="/ppt/ink/ink2036.xml" ContentType="application/inkml+xml"/>
  <Override PartName="/ppt/ink/ink2037.xml" ContentType="application/inkml+xml"/>
  <Override PartName="/ppt/ink/ink2038.xml" ContentType="application/inkml+xml"/>
  <Override PartName="/ppt/ink/ink2039.xml" ContentType="application/inkml+xml"/>
  <Override PartName="/ppt/ink/ink2040.xml" ContentType="application/inkml+xml"/>
  <Override PartName="/ppt/ink/ink2041.xml" ContentType="application/inkml+xml"/>
  <Override PartName="/ppt/ink/ink2042.xml" ContentType="application/inkml+xml"/>
  <Override PartName="/ppt/ink/ink2043.xml" ContentType="application/inkml+xml"/>
  <Override PartName="/ppt/ink/ink2044.xml" ContentType="application/inkml+xml"/>
  <Override PartName="/ppt/ink/ink2045.xml" ContentType="application/inkml+xml"/>
  <Override PartName="/ppt/ink/ink2046.xml" ContentType="application/inkml+xml"/>
  <Override PartName="/ppt/ink/ink2047.xml" ContentType="application/inkml+xml"/>
  <Override PartName="/ppt/ink/ink2048.xml" ContentType="application/inkml+xml"/>
  <Override PartName="/ppt/ink/ink2049.xml" ContentType="application/inkml+xml"/>
  <Override PartName="/ppt/ink/ink2050.xml" ContentType="application/inkml+xml"/>
  <Override PartName="/ppt/ink/ink2051.xml" ContentType="application/inkml+xml"/>
  <Override PartName="/ppt/ink/ink2052.xml" ContentType="application/inkml+xml"/>
  <Override PartName="/ppt/ink/ink2053.xml" ContentType="application/inkml+xml"/>
  <Override PartName="/ppt/ink/ink2054.xml" ContentType="application/inkml+xml"/>
  <Override PartName="/ppt/ink/ink2055.xml" ContentType="application/inkml+xml"/>
  <Override PartName="/ppt/ink/ink2056.xml" ContentType="application/inkml+xml"/>
  <Override PartName="/ppt/ink/ink2057.xml" ContentType="application/inkml+xml"/>
  <Override PartName="/ppt/ink/ink2058.xml" ContentType="application/inkml+xml"/>
  <Override PartName="/ppt/ink/ink2059.xml" ContentType="application/inkml+xml"/>
  <Override PartName="/ppt/ink/ink2060.xml" ContentType="application/inkml+xml"/>
  <Override PartName="/ppt/ink/ink2061.xml" ContentType="application/inkml+xml"/>
  <Override PartName="/ppt/ink/ink2062.xml" ContentType="application/inkml+xml"/>
  <Override PartName="/ppt/ink/ink2063.xml" ContentType="application/inkml+xml"/>
  <Override PartName="/ppt/ink/ink2064.xml" ContentType="application/inkml+xml"/>
  <Override PartName="/ppt/ink/ink2065.xml" ContentType="application/inkml+xml"/>
  <Override PartName="/ppt/ink/ink2066.xml" ContentType="application/inkml+xml"/>
  <Override PartName="/ppt/ink/ink2067.xml" ContentType="application/inkml+xml"/>
  <Override PartName="/ppt/ink/ink2068.xml" ContentType="application/inkml+xml"/>
  <Override PartName="/ppt/ink/ink2069.xml" ContentType="application/inkml+xml"/>
  <Override PartName="/ppt/ink/ink2070.xml" ContentType="application/inkml+xml"/>
  <Override PartName="/ppt/ink/ink2071.xml" ContentType="application/inkml+xml"/>
  <Override PartName="/ppt/ink/ink2072.xml" ContentType="application/inkml+xml"/>
  <Override PartName="/ppt/ink/ink2073.xml" ContentType="application/inkml+xml"/>
  <Override PartName="/ppt/ink/ink2074.xml" ContentType="application/inkml+xml"/>
  <Override PartName="/ppt/ink/ink2075.xml" ContentType="application/inkml+xml"/>
  <Override PartName="/ppt/ink/ink2076.xml" ContentType="application/inkml+xml"/>
  <Override PartName="/ppt/ink/ink2077.xml" ContentType="application/inkml+xml"/>
  <Override PartName="/ppt/ink/ink2078.xml" ContentType="application/inkml+xml"/>
  <Override PartName="/ppt/ink/ink2079.xml" ContentType="application/inkml+xml"/>
  <Override PartName="/ppt/ink/ink2080.xml" ContentType="application/inkml+xml"/>
  <Override PartName="/ppt/ink/ink2081.xml" ContentType="application/inkml+xml"/>
  <Override PartName="/ppt/ink/ink2082.xml" ContentType="application/inkml+xml"/>
  <Override PartName="/ppt/ink/ink2083.xml" ContentType="application/inkml+xml"/>
  <Override PartName="/ppt/ink/ink2084.xml" ContentType="application/inkml+xml"/>
  <Override PartName="/ppt/ink/ink2085.xml" ContentType="application/inkml+xml"/>
  <Override PartName="/ppt/ink/ink2086.xml" ContentType="application/inkml+xml"/>
  <Override PartName="/ppt/ink/ink2087.xml" ContentType="application/inkml+xml"/>
  <Override PartName="/ppt/ink/ink2088.xml" ContentType="application/inkml+xml"/>
  <Override PartName="/ppt/ink/ink2089.xml" ContentType="application/inkml+xml"/>
  <Override PartName="/ppt/ink/ink2090.xml" ContentType="application/inkml+xml"/>
  <Override PartName="/ppt/ink/ink2091.xml" ContentType="application/inkml+xml"/>
  <Override PartName="/ppt/ink/ink2092.xml" ContentType="application/inkml+xml"/>
  <Override PartName="/ppt/ink/ink2093.xml" ContentType="application/inkml+xml"/>
  <Override PartName="/ppt/ink/ink2094.xml" ContentType="application/inkml+xml"/>
  <Override PartName="/ppt/ink/ink2095.xml" ContentType="application/inkml+xml"/>
  <Override PartName="/ppt/ink/ink2096.xml" ContentType="application/inkml+xml"/>
  <Override PartName="/ppt/ink/ink2097.xml" ContentType="application/inkml+xml"/>
  <Override PartName="/ppt/ink/ink2098.xml" ContentType="application/inkml+xml"/>
  <Override PartName="/ppt/ink/ink2099.xml" ContentType="application/inkml+xml"/>
  <Override PartName="/ppt/ink/ink2100.xml" ContentType="application/inkml+xml"/>
  <Override PartName="/ppt/ink/ink2101.xml" ContentType="application/inkml+xml"/>
  <Override PartName="/ppt/ink/ink2102.xml" ContentType="application/inkml+xml"/>
  <Override PartName="/ppt/ink/ink2103.xml" ContentType="application/inkml+xml"/>
  <Override PartName="/ppt/ink/ink2104.xml" ContentType="application/inkml+xml"/>
  <Override PartName="/ppt/ink/ink2105.xml" ContentType="application/inkml+xml"/>
  <Override PartName="/ppt/ink/ink2106.xml" ContentType="application/inkml+xml"/>
  <Override PartName="/ppt/ink/ink2107.xml" ContentType="application/inkml+xml"/>
  <Override PartName="/ppt/ink/ink2108.xml" ContentType="application/inkml+xml"/>
  <Override PartName="/ppt/ink/ink2109.xml" ContentType="application/inkml+xml"/>
  <Override PartName="/ppt/ink/ink2110.xml" ContentType="application/inkml+xml"/>
  <Override PartName="/ppt/ink/ink2111.xml" ContentType="application/inkml+xml"/>
  <Override PartName="/ppt/ink/ink2112.xml" ContentType="application/inkml+xml"/>
  <Override PartName="/ppt/ink/ink2113.xml" ContentType="application/inkml+xml"/>
  <Override PartName="/ppt/ink/ink2114.xml" ContentType="application/inkml+xml"/>
  <Override PartName="/ppt/ink/ink2115.xml" ContentType="application/inkml+xml"/>
  <Override PartName="/ppt/ink/ink2116.xml" ContentType="application/inkml+xml"/>
  <Override PartName="/ppt/ink/ink2117.xml" ContentType="application/inkml+xml"/>
  <Override PartName="/ppt/ink/ink2118.xml" ContentType="application/inkml+xml"/>
  <Override PartName="/ppt/ink/ink2119.xml" ContentType="application/inkml+xml"/>
  <Override PartName="/ppt/ink/ink2120.xml" ContentType="application/inkml+xml"/>
  <Override PartName="/ppt/ink/ink2121.xml" ContentType="application/inkml+xml"/>
  <Override PartName="/ppt/ink/ink2122.xml" ContentType="application/inkml+xml"/>
  <Override PartName="/ppt/ink/ink2123.xml" ContentType="application/inkml+xml"/>
  <Override PartName="/ppt/ink/ink2124.xml" ContentType="application/inkml+xml"/>
  <Override PartName="/ppt/ink/ink2125.xml" ContentType="application/inkml+xml"/>
  <Override PartName="/ppt/ink/ink2126.xml" ContentType="application/inkml+xml"/>
  <Override PartName="/ppt/ink/ink2127.xml" ContentType="application/inkml+xml"/>
  <Override PartName="/ppt/ink/ink2128.xml" ContentType="application/inkml+xml"/>
  <Override PartName="/ppt/ink/ink2129.xml" ContentType="application/inkml+xml"/>
  <Override PartName="/ppt/ink/ink2130.xml" ContentType="application/inkml+xml"/>
  <Override PartName="/ppt/ink/ink2131.xml" ContentType="application/inkml+xml"/>
  <Override PartName="/ppt/ink/ink2132.xml" ContentType="application/inkml+xml"/>
  <Override PartName="/ppt/ink/ink2133.xml" ContentType="application/inkml+xml"/>
  <Override PartName="/ppt/ink/ink2134.xml" ContentType="application/inkml+xml"/>
  <Override PartName="/ppt/ink/ink2135.xml" ContentType="application/inkml+xml"/>
  <Override PartName="/ppt/ink/ink2136.xml" ContentType="application/inkml+xml"/>
  <Override PartName="/ppt/ink/ink2137.xml" ContentType="application/inkml+xml"/>
  <Override PartName="/ppt/ink/ink2138.xml" ContentType="application/inkml+xml"/>
  <Override PartName="/ppt/ink/ink2139.xml" ContentType="application/inkml+xml"/>
  <Override PartName="/ppt/ink/ink2140.xml" ContentType="application/inkml+xml"/>
  <Override PartName="/ppt/ink/ink2141.xml" ContentType="application/inkml+xml"/>
  <Override PartName="/ppt/ink/ink2142.xml" ContentType="application/inkml+xml"/>
  <Override PartName="/ppt/ink/ink2143.xml" ContentType="application/inkml+xml"/>
  <Override PartName="/ppt/ink/ink2144.xml" ContentType="application/inkml+xml"/>
  <Override PartName="/ppt/ink/ink2145.xml" ContentType="application/inkml+xml"/>
  <Override PartName="/ppt/ink/ink2146.xml" ContentType="application/inkml+xml"/>
  <Override PartName="/ppt/ink/ink2147.xml" ContentType="application/inkml+xml"/>
  <Override PartName="/ppt/ink/ink2148.xml" ContentType="application/inkml+xml"/>
  <Override PartName="/ppt/ink/ink2149.xml" ContentType="application/inkml+xml"/>
  <Override PartName="/ppt/ink/ink2150.xml" ContentType="application/inkml+xml"/>
  <Override PartName="/ppt/ink/ink2151.xml" ContentType="application/inkml+xml"/>
  <Override PartName="/ppt/ink/ink2152.xml" ContentType="application/inkml+xml"/>
  <Override PartName="/ppt/ink/ink2153.xml" ContentType="application/inkml+xml"/>
  <Override PartName="/ppt/ink/ink2154.xml" ContentType="application/inkml+xml"/>
  <Override PartName="/ppt/ink/ink2155.xml" ContentType="application/inkml+xml"/>
  <Override PartName="/ppt/ink/ink2156.xml" ContentType="application/inkml+xml"/>
  <Override PartName="/ppt/ink/ink2157.xml" ContentType="application/inkml+xml"/>
  <Override PartName="/ppt/ink/ink2158.xml" ContentType="application/inkml+xml"/>
  <Override PartName="/ppt/ink/ink2159.xml" ContentType="application/inkml+xml"/>
  <Override PartName="/ppt/ink/ink2160.xml" ContentType="application/inkml+xml"/>
  <Override PartName="/ppt/ink/ink2161.xml" ContentType="application/inkml+xml"/>
  <Override PartName="/ppt/ink/ink2162.xml" ContentType="application/inkml+xml"/>
  <Override PartName="/ppt/ink/ink2163.xml" ContentType="application/inkml+xml"/>
  <Override PartName="/ppt/ink/ink2164.xml" ContentType="application/inkml+xml"/>
  <Override PartName="/ppt/ink/ink2165.xml" ContentType="application/inkml+xml"/>
  <Override PartName="/ppt/ink/ink2166.xml" ContentType="application/inkml+xml"/>
  <Override PartName="/ppt/ink/ink2167.xml" ContentType="application/inkml+xml"/>
  <Override PartName="/ppt/ink/ink2168.xml" ContentType="application/inkml+xml"/>
  <Override PartName="/ppt/ink/ink2169.xml" ContentType="application/inkml+xml"/>
  <Override PartName="/ppt/ink/ink2170.xml" ContentType="application/inkml+xml"/>
  <Override PartName="/ppt/ink/ink2171.xml" ContentType="application/inkml+xml"/>
  <Override PartName="/ppt/ink/ink2172.xml" ContentType="application/inkml+xml"/>
  <Override PartName="/ppt/ink/ink2173.xml" ContentType="application/inkml+xml"/>
  <Override PartName="/ppt/ink/ink2174.xml" ContentType="application/inkml+xml"/>
  <Override PartName="/ppt/ink/ink2175.xml" ContentType="application/inkml+xml"/>
  <Override PartName="/ppt/ink/ink2176.xml" ContentType="application/inkml+xml"/>
  <Override PartName="/ppt/ink/ink2177.xml" ContentType="application/inkml+xml"/>
  <Override PartName="/ppt/ink/ink2178.xml" ContentType="application/inkml+xml"/>
  <Override PartName="/ppt/ink/ink2179.xml" ContentType="application/inkml+xml"/>
  <Override PartName="/ppt/ink/ink2180.xml" ContentType="application/inkml+xml"/>
  <Override PartName="/ppt/ink/ink2181.xml" ContentType="application/inkml+xml"/>
  <Override PartName="/ppt/ink/ink2182.xml" ContentType="application/inkml+xml"/>
  <Override PartName="/ppt/ink/ink2183.xml" ContentType="application/inkml+xml"/>
  <Override PartName="/ppt/ink/ink2184.xml" ContentType="application/inkml+xml"/>
  <Override PartName="/ppt/ink/ink2185.xml" ContentType="application/inkml+xml"/>
  <Override PartName="/ppt/ink/ink2186.xml" ContentType="application/inkml+xml"/>
  <Override PartName="/ppt/ink/ink2187.xml" ContentType="application/inkml+xml"/>
  <Override PartName="/ppt/ink/ink2188.xml" ContentType="application/inkml+xml"/>
  <Override PartName="/ppt/ink/ink2189.xml" ContentType="application/inkml+xml"/>
  <Override PartName="/ppt/ink/ink2190.xml" ContentType="application/inkml+xml"/>
  <Override PartName="/ppt/ink/ink2191.xml" ContentType="application/inkml+xml"/>
  <Override PartName="/ppt/ink/ink2192.xml" ContentType="application/inkml+xml"/>
  <Override PartName="/ppt/ink/ink2193.xml" ContentType="application/inkml+xml"/>
  <Override PartName="/ppt/ink/ink2194.xml" ContentType="application/inkml+xml"/>
  <Override PartName="/ppt/ink/ink2195.xml" ContentType="application/inkml+xml"/>
  <Override PartName="/ppt/ink/ink2196.xml" ContentType="application/inkml+xml"/>
  <Override PartName="/ppt/ink/ink2197.xml" ContentType="application/inkml+xml"/>
  <Override PartName="/ppt/ink/ink2198.xml" ContentType="application/inkml+xml"/>
  <Override PartName="/ppt/ink/ink2199.xml" ContentType="application/inkml+xml"/>
  <Override PartName="/ppt/ink/ink2200.xml" ContentType="application/inkml+xml"/>
  <Override PartName="/ppt/ink/ink2201.xml" ContentType="application/inkml+xml"/>
  <Override PartName="/ppt/ink/ink2202.xml" ContentType="application/inkml+xml"/>
  <Override PartName="/ppt/ink/ink2203.xml" ContentType="application/inkml+xml"/>
  <Override PartName="/ppt/ink/ink2204.xml" ContentType="application/inkml+xml"/>
  <Override PartName="/ppt/ink/ink2205.xml" ContentType="application/inkml+xml"/>
  <Override PartName="/ppt/ink/ink2206.xml" ContentType="application/inkml+xml"/>
  <Override PartName="/ppt/ink/ink2207.xml" ContentType="application/inkml+xml"/>
  <Override PartName="/ppt/ink/ink2208.xml" ContentType="application/inkml+xml"/>
  <Override PartName="/ppt/ink/ink2209.xml" ContentType="application/inkml+xml"/>
  <Override PartName="/ppt/ink/ink2210.xml" ContentType="application/inkml+xml"/>
  <Override PartName="/ppt/ink/ink2211.xml" ContentType="application/inkml+xml"/>
  <Override PartName="/ppt/ink/ink2212.xml" ContentType="application/inkml+xml"/>
  <Override PartName="/ppt/ink/ink2213.xml" ContentType="application/inkml+xml"/>
  <Override PartName="/ppt/ink/ink2214.xml" ContentType="application/inkml+xml"/>
  <Override PartName="/ppt/ink/ink2215.xml" ContentType="application/inkml+xml"/>
  <Override PartName="/ppt/ink/ink2216.xml" ContentType="application/inkml+xml"/>
  <Override PartName="/ppt/ink/ink2217.xml" ContentType="application/inkml+xml"/>
  <Override PartName="/ppt/ink/ink2218.xml" ContentType="application/inkml+xml"/>
  <Override PartName="/ppt/ink/ink2219.xml" ContentType="application/inkml+xml"/>
  <Override PartName="/ppt/ink/ink2220.xml" ContentType="application/inkml+xml"/>
  <Override PartName="/ppt/ink/ink2221.xml" ContentType="application/inkml+xml"/>
  <Override PartName="/ppt/ink/ink2222.xml" ContentType="application/inkml+xml"/>
  <Override PartName="/ppt/ink/ink2223.xml" ContentType="application/inkml+xml"/>
  <Override PartName="/ppt/ink/ink2224.xml" ContentType="application/inkml+xml"/>
  <Override PartName="/ppt/ink/ink2225.xml" ContentType="application/inkml+xml"/>
  <Override PartName="/ppt/ink/ink2226.xml" ContentType="application/inkml+xml"/>
  <Override PartName="/ppt/ink/ink2227.xml" ContentType="application/inkml+xml"/>
  <Override PartName="/ppt/ink/ink2228.xml" ContentType="application/inkml+xml"/>
  <Override PartName="/ppt/ink/ink2229.xml" ContentType="application/inkml+xml"/>
  <Override PartName="/ppt/ink/ink2230.xml" ContentType="application/inkml+xml"/>
  <Override PartName="/ppt/ink/ink2231.xml" ContentType="application/inkml+xml"/>
  <Override PartName="/ppt/ink/ink2232.xml" ContentType="application/inkml+xml"/>
  <Override PartName="/ppt/ink/ink2233.xml" ContentType="application/inkml+xml"/>
  <Override PartName="/ppt/ink/ink2234.xml" ContentType="application/inkml+xml"/>
  <Override PartName="/ppt/ink/ink2235.xml" ContentType="application/inkml+xml"/>
  <Override PartName="/ppt/ink/ink2236.xml" ContentType="application/inkml+xml"/>
  <Override PartName="/ppt/ink/ink2237.xml" ContentType="application/inkml+xml"/>
  <Override PartName="/ppt/ink/ink2238.xml" ContentType="application/inkml+xml"/>
  <Override PartName="/ppt/ink/ink2239.xml" ContentType="application/inkml+xml"/>
  <Override PartName="/ppt/ink/ink2240.xml" ContentType="application/inkml+xml"/>
  <Override PartName="/ppt/ink/ink2241.xml" ContentType="application/inkml+xml"/>
  <Override PartName="/ppt/ink/ink2242.xml" ContentType="application/inkml+xml"/>
  <Override PartName="/ppt/ink/ink2243.xml" ContentType="application/inkml+xml"/>
  <Override PartName="/ppt/ink/ink2244.xml" ContentType="application/inkml+xml"/>
  <Override PartName="/ppt/ink/ink2245.xml" ContentType="application/inkml+xml"/>
  <Override PartName="/ppt/ink/ink2246.xml" ContentType="application/inkml+xml"/>
  <Override PartName="/ppt/ink/ink2247.xml" ContentType="application/inkml+xml"/>
  <Override PartName="/ppt/ink/ink2248.xml" ContentType="application/inkml+xml"/>
  <Override PartName="/ppt/ink/ink2249.xml" ContentType="application/inkml+xml"/>
  <Override PartName="/ppt/ink/ink2250.xml" ContentType="application/inkml+xml"/>
  <Override PartName="/ppt/ink/ink2251.xml" ContentType="application/inkml+xml"/>
  <Override PartName="/ppt/ink/ink2252.xml" ContentType="application/inkml+xml"/>
  <Override PartName="/ppt/ink/ink2253.xml" ContentType="application/inkml+xml"/>
  <Override PartName="/ppt/ink/ink2254.xml" ContentType="application/inkml+xml"/>
  <Override PartName="/ppt/ink/ink2255.xml" ContentType="application/inkml+xml"/>
  <Override PartName="/ppt/ink/ink2256.xml" ContentType="application/inkml+xml"/>
  <Override PartName="/ppt/ink/ink2257.xml" ContentType="application/inkml+xml"/>
  <Override PartName="/ppt/ink/ink2258.xml" ContentType="application/inkml+xml"/>
  <Override PartName="/ppt/ink/ink2259.xml" ContentType="application/inkml+xml"/>
  <Override PartName="/ppt/ink/ink2260.xml" ContentType="application/inkml+xml"/>
  <Override PartName="/ppt/ink/ink2261.xml" ContentType="application/inkml+xml"/>
  <Override PartName="/ppt/ink/ink2262.xml" ContentType="application/inkml+xml"/>
  <Override PartName="/ppt/ink/ink2263.xml" ContentType="application/inkml+xml"/>
  <Override PartName="/ppt/ink/ink2264.xml" ContentType="application/inkml+xml"/>
  <Override PartName="/ppt/ink/ink2265.xml" ContentType="application/inkml+xml"/>
  <Override PartName="/ppt/ink/ink2266.xml" ContentType="application/inkml+xml"/>
  <Override PartName="/ppt/ink/ink2267.xml" ContentType="application/inkml+xml"/>
  <Override PartName="/ppt/ink/ink2268.xml" ContentType="application/inkml+xml"/>
  <Override PartName="/ppt/ink/ink2269.xml" ContentType="application/inkml+xml"/>
  <Override PartName="/ppt/ink/ink2270.xml" ContentType="application/inkml+xml"/>
  <Override PartName="/ppt/ink/ink2271.xml" ContentType="application/inkml+xml"/>
  <Override PartName="/ppt/ink/ink2272.xml" ContentType="application/inkml+xml"/>
  <Override PartName="/ppt/ink/ink2273.xml" ContentType="application/inkml+xml"/>
  <Override PartName="/ppt/ink/ink2274.xml" ContentType="application/inkml+xml"/>
  <Override PartName="/ppt/ink/ink2275.xml" ContentType="application/inkml+xml"/>
  <Override PartName="/ppt/ink/ink2276.xml" ContentType="application/inkml+xml"/>
  <Override PartName="/ppt/ink/ink2277.xml" ContentType="application/inkml+xml"/>
  <Override PartName="/ppt/ink/ink2278.xml" ContentType="application/inkml+xml"/>
  <Override PartName="/ppt/ink/ink2279.xml" ContentType="application/inkml+xml"/>
  <Override PartName="/ppt/ink/ink2280.xml" ContentType="application/inkml+xml"/>
  <Override PartName="/ppt/ink/ink2281.xml" ContentType="application/inkml+xml"/>
  <Override PartName="/ppt/ink/ink2282.xml" ContentType="application/inkml+xml"/>
  <Override PartName="/ppt/ink/ink2283.xml" ContentType="application/inkml+xml"/>
  <Override PartName="/ppt/ink/ink2284.xml" ContentType="application/inkml+xml"/>
  <Override PartName="/ppt/ink/ink2285.xml" ContentType="application/inkml+xml"/>
  <Override PartName="/ppt/ink/ink2286.xml" ContentType="application/inkml+xml"/>
  <Override PartName="/ppt/ink/ink2287.xml" ContentType="application/inkml+xml"/>
  <Override PartName="/ppt/ink/ink2288.xml" ContentType="application/inkml+xml"/>
  <Override PartName="/ppt/ink/ink2289.xml" ContentType="application/inkml+xml"/>
  <Override PartName="/ppt/ink/ink2290.xml" ContentType="application/inkml+xml"/>
  <Override PartName="/ppt/ink/ink2291.xml" ContentType="application/inkml+xml"/>
  <Override PartName="/ppt/ink/ink2292.xml" ContentType="application/inkml+xml"/>
  <Override PartName="/ppt/ink/ink2293.xml" ContentType="application/inkml+xml"/>
  <Override PartName="/ppt/ink/ink2294.xml" ContentType="application/inkml+xml"/>
  <Override PartName="/ppt/ink/ink2295.xml" ContentType="application/inkml+xml"/>
  <Override PartName="/ppt/ink/ink2296.xml" ContentType="application/inkml+xml"/>
  <Override PartName="/ppt/ink/ink2297.xml" ContentType="application/inkml+xml"/>
  <Override PartName="/ppt/ink/ink2298.xml" ContentType="application/inkml+xml"/>
  <Override PartName="/ppt/ink/ink2299.xml" ContentType="application/inkml+xml"/>
  <Override PartName="/ppt/ink/ink2300.xml" ContentType="application/inkml+xml"/>
  <Override PartName="/ppt/ink/ink2301.xml" ContentType="application/inkml+xml"/>
  <Override PartName="/ppt/ink/ink2302.xml" ContentType="application/inkml+xml"/>
  <Override PartName="/ppt/ink/ink2303.xml" ContentType="application/inkml+xml"/>
  <Override PartName="/ppt/ink/ink2304.xml" ContentType="application/inkml+xml"/>
  <Override PartName="/ppt/ink/ink2305.xml" ContentType="application/inkml+xml"/>
  <Override PartName="/ppt/ink/ink2306.xml" ContentType="application/inkml+xml"/>
  <Override PartName="/ppt/ink/ink2307.xml" ContentType="application/inkml+xml"/>
  <Override PartName="/ppt/ink/ink2308.xml" ContentType="application/inkml+xml"/>
  <Override PartName="/ppt/ink/ink2309.xml" ContentType="application/inkml+xml"/>
  <Override PartName="/ppt/ink/ink2310.xml" ContentType="application/inkml+xml"/>
  <Override PartName="/ppt/ink/ink2311.xml" ContentType="application/inkml+xml"/>
  <Override PartName="/ppt/ink/ink2312.xml" ContentType="application/inkml+xml"/>
  <Override PartName="/ppt/ink/ink2313.xml" ContentType="application/inkml+xml"/>
  <Override PartName="/ppt/ink/ink2314.xml" ContentType="application/inkml+xml"/>
  <Override PartName="/ppt/ink/ink2315.xml" ContentType="application/inkml+xml"/>
  <Override PartName="/ppt/ink/ink2316.xml" ContentType="application/inkml+xml"/>
  <Override PartName="/ppt/ink/ink2317.xml" ContentType="application/inkml+xml"/>
  <Override PartName="/ppt/ink/ink2318.xml" ContentType="application/inkml+xml"/>
  <Override PartName="/ppt/ink/ink2319.xml" ContentType="application/inkml+xml"/>
  <Override PartName="/ppt/ink/ink2320.xml" ContentType="application/inkml+xml"/>
  <Override PartName="/ppt/ink/ink2321.xml" ContentType="application/inkml+xml"/>
  <Override PartName="/ppt/ink/ink2322.xml" ContentType="application/inkml+xml"/>
  <Override PartName="/ppt/ink/ink2323.xml" ContentType="application/inkml+xml"/>
  <Override PartName="/ppt/ink/ink2324.xml" ContentType="application/inkml+xml"/>
  <Override PartName="/ppt/ink/ink2325.xml" ContentType="application/inkml+xml"/>
  <Override PartName="/ppt/ink/ink2326.xml" ContentType="application/inkml+xml"/>
  <Override PartName="/ppt/ink/ink2327.xml" ContentType="application/inkml+xml"/>
  <Override PartName="/ppt/ink/ink2328.xml" ContentType="application/inkml+xml"/>
  <Override PartName="/ppt/ink/ink2329.xml" ContentType="application/inkml+xml"/>
  <Override PartName="/ppt/ink/ink2330.xml" ContentType="application/inkml+xml"/>
  <Override PartName="/ppt/ink/ink2331.xml" ContentType="application/inkml+xml"/>
  <Override PartName="/ppt/ink/ink2332.xml" ContentType="application/inkml+xml"/>
  <Override PartName="/ppt/ink/ink2333.xml" ContentType="application/inkml+xml"/>
  <Override PartName="/ppt/ink/ink2334.xml" ContentType="application/inkml+xml"/>
  <Override PartName="/ppt/ink/ink2335.xml" ContentType="application/inkml+xml"/>
  <Override PartName="/ppt/ink/ink2336.xml" ContentType="application/inkml+xml"/>
  <Override PartName="/ppt/ink/ink2337.xml" ContentType="application/inkml+xml"/>
  <Override PartName="/ppt/ink/ink2338.xml" ContentType="application/inkml+xml"/>
  <Override PartName="/ppt/ink/ink2339.xml" ContentType="application/inkml+xml"/>
  <Override PartName="/ppt/ink/ink2340.xml" ContentType="application/inkml+xml"/>
  <Override PartName="/ppt/ink/ink2341.xml" ContentType="application/inkml+xml"/>
  <Override PartName="/ppt/ink/ink2342.xml" ContentType="application/inkml+xml"/>
  <Override PartName="/ppt/ink/ink2343.xml" ContentType="application/inkml+xml"/>
  <Override PartName="/ppt/ink/ink2344.xml" ContentType="application/inkml+xml"/>
  <Override PartName="/ppt/ink/ink2345.xml" ContentType="application/inkml+xml"/>
  <Override PartName="/ppt/ink/ink2346.xml" ContentType="application/inkml+xml"/>
  <Override PartName="/ppt/ink/ink2347.xml" ContentType="application/inkml+xml"/>
  <Override PartName="/ppt/ink/ink2348.xml" ContentType="application/inkml+xml"/>
  <Override PartName="/ppt/ink/ink2349.xml" ContentType="application/inkml+xml"/>
  <Override PartName="/ppt/ink/ink2350.xml" ContentType="application/inkml+xml"/>
  <Override PartName="/ppt/ink/ink2351.xml" ContentType="application/inkml+xml"/>
  <Override PartName="/ppt/ink/ink2352.xml" ContentType="application/inkml+xml"/>
  <Override PartName="/ppt/ink/ink2353.xml" ContentType="application/inkml+xml"/>
  <Override PartName="/ppt/ink/ink2354.xml" ContentType="application/inkml+xml"/>
  <Override PartName="/ppt/ink/ink2355.xml" ContentType="application/inkml+xml"/>
  <Override PartName="/ppt/ink/ink2356.xml" ContentType="application/inkml+xml"/>
  <Override PartName="/ppt/ink/ink2357.xml" ContentType="application/inkml+xml"/>
  <Override PartName="/ppt/ink/ink2358.xml" ContentType="application/inkml+xml"/>
  <Override PartName="/ppt/ink/ink2359.xml" ContentType="application/inkml+xml"/>
  <Override PartName="/ppt/ink/ink2360.xml" ContentType="application/inkml+xml"/>
  <Override PartName="/ppt/ink/ink2361.xml" ContentType="application/inkml+xml"/>
  <Override PartName="/ppt/ink/ink2362.xml" ContentType="application/inkml+xml"/>
  <Override PartName="/ppt/ink/ink2363.xml" ContentType="application/inkml+xml"/>
  <Override PartName="/ppt/ink/ink2364.xml" ContentType="application/inkml+xml"/>
  <Override PartName="/ppt/ink/ink2365.xml" ContentType="application/inkml+xml"/>
  <Override PartName="/ppt/ink/ink2366.xml" ContentType="application/inkml+xml"/>
  <Override PartName="/ppt/ink/ink2367.xml" ContentType="application/inkml+xml"/>
  <Override PartName="/ppt/ink/ink2368.xml" ContentType="application/inkml+xml"/>
  <Override PartName="/ppt/ink/ink2369.xml" ContentType="application/inkml+xml"/>
  <Override PartName="/ppt/ink/ink2370.xml" ContentType="application/inkml+xml"/>
  <Override PartName="/ppt/ink/ink2371.xml" ContentType="application/inkml+xml"/>
  <Override PartName="/ppt/ink/ink2372.xml" ContentType="application/inkml+xml"/>
  <Override PartName="/ppt/ink/ink2373.xml" ContentType="application/inkml+xml"/>
  <Override PartName="/ppt/ink/ink2374.xml" ContentType="application/inkml+xml"/>
  <Override PartName="/ppt/ink/ink2375.xml" ContentType="application/inkml+xml"/>
  <Override PartName="/ppt/ink/ink2376.xml" ContentType="application/inkml+xml"/>
  <Override PartName="/ppt/ink/ink2377.xml" ContentType="application/inkml+xml"/>
  <Override PartName="/ppt/ink/ink2378.xml" ContentType="application/inkml+xml"/>
  <Override PartName="/ppt/ink/ink2379.xml" ContentType="application/inkml+xml"/>
  <Override PartName="/ppt/ink/ink2380.xml" ContentType="application/inkml+xml"/>
  <Override PartName="/ppt/ink/ink2381.xml" ContentType="application/inkml+xml"/>
  <Override PartName="/ppt/ink/ink2382.xml" ContentType="application/inkml+xml"/>
  <Override PartName="/ppt/ink/ink2383.xml" ContentType="application/inkml+xml"/>
  <Override PartName="/ppt/ink/ink2384.xml" ContentType="application/inkml+xml"/>
  <Override PartName="/ppt/ink/ink2385.xml" ContentType="application/inkml+xml"/>
  <Override PartName="/ppt/ink/ink2386.xml" ContentType="application/inkml+xml"/>
  <Override PartName="/ppt/ink/ink2387.xml" ContentType="application/inkml+xml"/>
  <Override PartName="/ppt/ink/ink2388.xml" ContentType="application/inkml+xml"/>
  <Override PartName="/ppt/ink/ink2389.xml" ContentType="application/inkml+xml"/>
  <Override PartName="/ppt/ink/ink2390.xml" ContentType="application/inkml+xml"/>
  <Override PartName="/ppt/ink/ink2391.xml" ContentType="application/inkml+xml"/>
  <Override PartName="/ppt/ink/ink2392.xml" ContentType="application/inkml+xml"/>
  <Override PartName="/ppt/ink/ink2393.xml" ContentType="application/inkml+xml"/>
  <Override PartName="/ppt/ink/ink2394.xml" ContentType="application/inkml+xml"/>
  <Override PartName="/ppt/ink/ink2395.xml" ContentType="application/inkml+xml"/>
  <Override PartName="/ppt/ink/ink2396.xml" ContentType="application/inkml+xml"/>
  <Override PartName="/ppt/ink/ink2397.xml" ContentType="application/inkml+xml"/>
  <Override PartName="/ppt/ink/ink2398.xml" ContentType="application/inkml+xml"/>
  <Override PartName="/ppt/ink/ink2399.xml" ContentType="application/inkml+xml"/>
  <Override PartName="/ppt/ink/ink2400.xml" ContentType="application/inkml+xml"/>
  <Override PartName="/ppt/ink/ink2401.xml" ContentType="application/inkml+xml"/>
  <Override PartName="/ppt/ink/ink2402.xml" ContentType="application/inkml+xml"/>
  <Override PartName="/ppt/ink/ink2403.xml" ContentType="application/inkml+xml"/>
  <Override PartName="/ppt/ink/ink2404.xml" ContentType="application/inkml+xml"/>
  <Override PartName="/ppt/ink/ink2405.xml" ContentType="application/inkml+xml"/>
  <Override PartName="/ppt/ink/ink2406.xml" ContentType="application/inkml+xml"/>
  <Override PartName="/ppt/ink/ink2407.xml" ContentType="application/inkml+xml"/>
  <Override PartName="/ppt/ink/ink2408.xml" ContentType="application/inkml+xml"/>
  <Override PartName="/ppt/ink/ink2409.xml" ContentType="application/inkml+xml"/>
  <Override PartName="/ppt/ink/ink2410.xml" ContentType="application/inkml+xml"/>
  <Override PartName="/ppt/ink/ink2411.xml" ContentType="application/inkml+xml"/>
  <Override PartName="/ppt/ink/ink2412.xml" ContentType="application/inkml+xml"/>
  <Override PartName="/ppt/ink/ink2413.xml" ContentType="application/inkml+xml"/>
  <Override PartName="/ppt/ink/ink2414.xml" ContentType="application/inkml+xml"/>
  <Override PartName="/ppt/ink/ink2415.xml" ContentType="application/inkml+xml"/>
  <Override PartName="/ppt/ink/ink2416.xml" ContentType="application/inkml+xml"/>
  <Override PartName="/ppt/ink/ink2417.xml" ContentType="application/inkml+xml"/>
  <Override PartName="/ppt/ink/ink2418.xml" ContentType="application/inkml+xml"/>
  <Override PartName="/ppt/ink/ink2419.xml" ContentType="application/inkml+xml"/>
  <Override PartName="/ppt/ink/ink2420.xml" ContentType="application/inkml+xml"/>
  <Override PartName="/ppt/ink/ink2421.xml" ContentType="application/inkml+xml"/>
  <Override PartName="/ppt/ink/ink2422.xml" ContentType="application/inkml+xml"/>
  <Override PartName="/ppt/ink/ink2423.xml" ContentType="application/inkml+xml"/>
  <Override PartName="/ppt/ink/ink2424.xml" ContentType="application/inkml+xml"/>
  <Override PartName="/ppt/ink/ink2425.xml" ContentType="application/inkml+xml"/>
  <Override PartName="/ppt/ink/ink2426.xml" ContentType="application/inkml+xml"/>
  <Override PartName="/ppt/ink/ink2427.xml" ContentType="application/inkml+xml"/>
  <Override PartName="/ppt/ink/ink2428.xml" ContentType="application/inkml+xml"/>
  <Override PartName="/ppt/ink/ink2429.xml" ContentType="application/inkml+xml"/>
  <Override PartName="/ppt/ink/ink2430.xml" ContentType="application/inkml+xml"/>
  <Override PartName="/ppt/ink/ink2431.xml" ContentType="application/inkml+xml"/>
  <Override PartName="/ppt/ink/ink2432.xml" ContentType="application/inkml+xml"/>
  <Override PartName="/ppt/ink/ink2433.xml" ContentType="application/inkml+xml"/>
  <Override PartName="/ppt/ink/ink2434.xml" ContentType="application/inkml+xml"/>
  <Override PartName="/ppt/ink/ink2435.xml" ContentType="application/inkml+xml"/>
  <Override PartName="/ppt/ink/ink2436.xml" ContentType="application/inkml+xml"/>
  <Override PartName="/ppt/ink/ink2437.xml" ContentType="application/inkml+xml"/>
  <Override PartName="/ppt/ink/ink2438.xml" ContentType="application/inkml+xml"/>
  <Override PartName="/ppt/ink/ink2439.xml" ContentType="application/inkml+xml"/>
  <Override PartName="/ppt/ink/ink2440.xml" ContentType="application/inkml+xml"/>
  <Override PartName="/ppt/ink/ink2441.xml" ContentType="application/inkml+xml"/>
  <Override PartName="/ppt/ink/ink2442.xml" ContentType="application/inkml+xml"/>
  <Override PartName="/ppt/ink/ink2443.xml" ContentType="application/inkml+xml"/>
  <Override PartName="/ppt/ink/ink2444.xml" ContentType="application/inkml+xml"/>
  <Override PartName="/ppt/ink/ink2445.xml" ContentType="application/inkml+xml"/>
  <Override PartName="/ppt/ink/ink2446.xml" ContentType="application/inkml+xml"/>
  <Override PartName="/ppt/ink/ink2447.xml" ContentType="application/inkml+xml"/>
  <Override PartName="/ppt/ink/ink2448.xml" ContentType="application/inkml+xml"/>
  <Override PartName="/ppt/ink/ink2449.xml" ContentType="application/inkml+xml"/>
  <Override PartName="/ppt/ink/ink2450.xml" ContentType="application/inkml+xml"/>
  <Override PartName="/ppt/ink/ink2451.xml" ContentType="application/inkml+xml"/>
  <Override PartName="/ppt/ink/ink2452.xml" ContentType="application/inkml+xml"/>
  <Override PartName="/ppt/ink/ink2453.xml" ContentType="application/inkml+xml"/>
  <Override PartName="/ppt/ink/ink2454.xml" ContentType="application/inkml+xml"/>
  <Override PartName="/ppt/ink/ink2455.xml" ContentType="application/inkml+xml"/>
  <Override PartName="/ppt/ink/ink2456.xml" ContentType="application/inkml+xml"/>
  <Override PartName="/ppt/ink/ink2457.xml" ContentType="application/inkml+xml"/>
  <Override PartName="/ppt/ink/ink2458.xml" ContentType="application/inkml+xml"/>
  <Override PartName="/ppt/ink/ink2459.xml" ContentType="application/inkml+xml"/>
  <Override PartName="/ppt/ink/ink2460.xml" ContentType="application/inkml+xml"/>
  <Override PartName="/ppt/ink/ink2461.xml" ContentType="application/inkml+xml"/>
  <Override PartName="/ppt/ink/ink2462.xml" ContentType="application/inkml+xml"/>
  <Override PartName="/ppt/ink/ink2463.xml" ContentType="application/inkml+xml"/>
  <Override PartName="/ppt/ink/ink2464.xml" ContentType="application/inkml+xml"/>
  <Override PartName="/ppt/ink/ink2465.xml" ContentType="application/inkml+xml"/>
  <Override PartName="/ppt/ink/ink2466.xml" ContentType="application/inkml+xml"/>
  <Override PartName="/ppt/ink/ink2467.xml" ContentType="application/inkml+xml"/>
  <Override PartName="/ppt/ink/ink2468.xml" ContentType="application/inkml+xml"/>
  <Override PartName="/ppt/ink/ink2469.xml" ContentType="application/inkml+xml"/>
  <Override PartName="/ppt/ink/ink2470.xml" ContentType="application/inkml+xml"/>
  <Override PartName="/ppt/ink/ink2471.xml" ContentType="application/inkml+xml"/>
  <Override PartName="/ppt/ink/ink2472.xml" ContentType="application/inkml+xml"/>
  <Override PartName="/ppt/ink/ink2473.xml" ContentType="application/inkml+xml"/>
  <Override PartName="/ppt/ink/ink2474.xml" ContentType="application/inkml+xml"/>
  <Override PartName="/ppt/ink/ink2475.xml" ContentType="application/inkml+xml"/>
  <Override PartName="/ppt/ink/ink2476.xml" ContentType="application/inkml+xml"/>
  <Override PartName="/ppt/ink/ink2477.xml" ContentType="application/inkml+xml"/>
  <Override PartName="/ppt/ink/ink2478.xml" ContentType="application/inkml+xml"/>
  <Override PartName="/ppt/ink/ink2479.xml" ContentType="application/inkml+xml"/>
  <Override PartName="/ppt/ink/ink2480.xml" ContentType="application/inkml+xml"/>
  <Override PartName="/ppt/ink/ink2481.xml" ContentType="application/inkml+xml"/>
  <Override PartName="/ppt/ink/ink2482.xml" ContentType="application/inkml+xml"/>
  <Override PartName="/ppt/ink/ink2483.xml" ContentType="application/inkml+xml"/>
  <Override PartName="/ppt/ink/ink2484.xml" ContentType="application/inkml+xml"/>
  <Override PartName="/ppt/ink/ink2485.xml" ContentType="application/inkml+xml"/>
  <Override PartName="/ppt/ink/ink2486.xml" ContentType="application/inkml+xml"/>
  <Override PartName="/ppt/ink/ink2487.xml" ContentType="application/inkml+xml"/>
  <Override PartName="/ppt/ink/ink2488.xml" ContentType="application/inkml+xml"/>
  <Override PartName="/ppt/ink/ink2489.xml" ContentType="application/inkml+xml"/>
  <Override PartName="/ppt/ink/ink2490.xml" ContentType="application/inkml+xml"/>
  <Override PartName="/ppt/ink/ink2491.xml" ContentType="application/inkml+xml"/>
  <Override PartName="/ppt/ink/ink2492.xml" ContentType="application/inkml+xml"/>
  <Override PartName="/ppt/ink/ink2493.xml" ContentType="application/inkml+xml"/>
  <Override PartName="/ppt/ink/ink2494.xml" ContentType="application/inkml+xml"/>
  <Override PartName="/ppt/ink/ink2495.xml" ContentType="application/inkml+xml"/>
  <Override PartName="/ppt/ink/ink2496.xml" ContentType="application/inkml+xml"/>
  <Override PartName="/ppt/ink/ink2497.xml" ContentType="application/inkml+xml"/>
  <Override PartName="/ppt/ink/ink2498.xml" ContentType="application/inkml+xml"/>
  <Override PartName="/ppt/ink/ink2499.xml" ContentType="application/inkml+xml"/>
  <Override PartName="/ppt/ink/ink2500.xml" ContentType="application/inkml+xml"/>
  <Override PartName="/ppt/ink/ink2501.xml" ContentType="application/inkml+xml"/>
  <Override PartName="/ppt/ink/ink2502.xml" ContentType="application/inkml+xml"/>
  <Override PartName="/ppt/ink/ink2503.xml" ContentType="application/inkml+xml"/>
  <Override PartName="/ppt/ink/ink2504.xml" ContentType="application/inkml+xml"/>
  <Override PartName="/ppt/ink/ink2505.xml" ContentType="application/inkml+xml"/>
  <Override PartName="/ppt/ink/ink2506.xml" ContentType="application/inkml+xml"/>
  <Override PartName="/ppt/ink/ink2507.xml" ContentType="application/inkml+xml"/>
  <Override PartName="/ppt/ink/ink2508.xml" ContentType="application/inkml+xml"/>
  <Override PartName="/ppt/ink/ink2509.xml" ContentType="application/inkml+xml"/>
  <Override PartName="/ppt/ink/ink2510.xml" ContentType="application/inkml+xml"/>
  <Override PartName="/ppt/ink/ink2511.xml" ContentType="application/inkml+xml"/>
  <Override PartName="/ppt/ink/ink2512.xml" ContentType="application/inkml+xml"/>
  <Override PartName="/ppt/ink/ink2513.xml" ContentType="application/inkml+xml"/>
  <Override PartName="/ppt/ink/ink2514.xml" ContentType="application/inkml+xml"/>
  <Override PartName="/ppt/ink/ink2515.xml" ContentType="application/inkml+xml"/>
  <Override PartName="/ppt/ink/ink2516.xml" ContentType="application/inkml+xml"/>
  <Override PartName="/ppt/ink/ink2517.xml" ContentType="application/inkml+xml"/>
  <Override PartName="/ppt/ink/ink2518.xml" ContentType="application/inkml+xml"/>
  <Override PartName="/ppt/ink/ink2519.xml" ContentType="application/inkml+xml"/>
  <Override PartName="/ppt/ink/ink2520.xml" ContentType="application/inkml+xml"/>
  <Override PartName="/ppt/ink/ink2521.xml" ContentType="application/inkml+xml"/>
  <Override PartName="/ppt/ink/ink2522.xml" ContentType="application/inkml+xml"/>
  <Override PartName="/ppt/ink/ink2523.xml" ContentType="application/inkml+xml"/>
  <Override PartName="/ppt/ink/ink2524.xml" ContentType="application/inkml+xml"/>
  <Override PartName="/ppt/ink/ink2525.xml" ContentType="application/inkml+xml"/>
  <Override PartName="/ppt/ink/ink2526.xml" ContentType="application/inkml+xml"/>
  <Override PartName="/ppt/ink/ink2527.xml" ContentType="application/inkml+xml"/>
  <Override PartName="/ppt/ink/ink2528.xml" ContentType="application/inkml+xml"/>
  <Override PartName="/ppt/ink/ink2529.xml" ContentType="application/inkml+xml"/>
  <Override PartName="/ppt/ink/ink2530.xml" ContentType="application/inkml+xml"/>
  <Override PartName="/ppt/ink/ink2531.xml" ContentType="application/inkml+xml"/>
  <Override PartName="/ppt/ink/ink2532.xml" ContentType="application/inkml+xml"/>
  <Override PartName="/ppt/ink/ink2533.xml" ContentType="application/inkml+xml"/>
  <Override PartName="/ppt/ink/ink2534.xml" ContentType="application/inkml+xml"/>
  <Override PartName="/ppt/ink/ink2535.xml" ContentType="application/inkml+xml"/>
  <Override PartName="/ppt/ink/ink2536.xml" ContentType="application/inkml+xml"/>
  <Override PartName="/ppt/ink/ink2537.xml" ContentType="application/inkml+xml"/>
  <Override PartName="/ppt/ink/ink2538.xml" ContentType="application/inkml+xml"/>
  <Override PartName="/ppt/ink/ink2539.xml" ContentType="application/inkml+xml"/>
  <Override PartName="/ppt/ink/ink2540.xml" ContentType="application/inkml+xml"/>
  <Override PartName="/ppt/ink/ink2541.xml" ContentType="application/inkml+xml"/>
  <Override PartName="/ppt/ink/ink2542.xml" ContentType="application/inkml+xml"/>
  <Override PartName="/ppt/ink/ink2543.xml" ContentType="application/inkml+xml"/>
  <Override PartName="/ppt/ink/ink2544.xml" ContentType="application/inkml+xml"/>
  <Override PartName="/ppt/ink/ink2545.xml" ContentType="application/inkml+xml"/>
  <Override PartName="/ppt/ink/ink2546.xml" ContentType="application/inkml+xml"/>
  <Override PartName="/ppt/ink/ink2547.xml" ContentType="application/inkml+xml"/>
  <Override PartName="/ppt/ink/ink2548.xml" ContentType="application/inkml+xml"/>
  <Override PartName="/ppt/ink/ink2549.xml" ContentType="application/inkml+xml"/>
  <Override PartName="/ppt/ink/ink2550.xml" ContentType="application/inkml+xml"/>
  <Override PartName="/ppt/ink/ink2551.xml" ContentType="application/inkml+xml"/>
  <Override PartName="/ppt/ink/ink2552.xml" ContentType="application/inkml+xml"/>
  <Override PartName="/ppt/ink/ink2553.xml" ContentType="application/inkml+xml"/>
  <Override PartName="/ppt/ink/ink2554.xml" ContentType="application/inkml+xml"/>
  <Override PartName="/ppt/ink/ink2555.xml" ContentType="application/inkml+xml"/>
  <Override PartName="/ppt/ink/ink2556.xml" ContentType="application/inkml+xml"/>
  <Override PartName="/ppt/ink/ink2557.xml" ContentType="application/inkml+xml"/>
  <Override PartName="/ppt/ink/ink2558.xml" ContentType="application/inkml+xml"/>
  <Override PartName="/ppt/ink/ink2559.xml" ContentType="application/inkml+xml"/>
  <Override PartName="/ppt/ink/ink2560.xml" ContentType="application/inkml+xml"/>
  <Override PartName="/ppt/ink/ink2561.xml" ContentType="application/inkml+xml"/>
  <Override PartName="/ppt/ink/ink2562.xml" ContentType="application/inkml+xml"/>
  <Override PartName="/ppt/ink/ink2563.xml" ContentType="application/inkml+xml"/>
  <Override PartName="/ppt/ink/ink2564.xml" ContentType="application/inkml+xml"/>
  <Override PartName="/ppt/ink/ink2565.xml" ContentType="application/inkml+xml"/>
  <Override PartName="/ppt/ink/ink2566.xml" ContentType="application/inkml+xml"/>
  <Override PartName="/ppt/ink/ink2567.xml" ContentType="application/inkml+xml"/>
  <Override PartName="/ppt/ink/ink2568.xml" ContentType="application/inkml+xml"/>
  <Override PartName="/ppt/ink/ink2569.xml" ContentType="application/inkml+xml"/>
  <Override PartName="/ppt/ink/ink2570.xml" ContentType="application/inkml+xml"/>
  <Override PartName="/ppt/ink/ink2571.xml" ContentType="application/inkml+xml"/>
  <Override PartName="/ppt/ink/ink2572.xml" ContentType="application/inkml+xml"/>
  <Override PartName="/ppt/ink/ink2573.xml" ContentType="application/inkml+xml"/>
  <Override PartName="/ppt/ink/ink2574.xml" ContentType="application/inkml+xml"/>
  <Override PartName="/ppt/ink/ink2575.xml" ContentType="application/inkml+xml"/>
  <Override PartName="/ppt/ink/ink2576.xml" ContentType="application/inkml+xml"/>
  <Override PartName="/ppt/ink/ink2577.xml" ContentType="application/inkml+xml"/>
  <Override PartName="/ppt/ink/ink2578.xml" ContentType="application/inkml+xml"/>
  <Override PartName="/ppt/ink/ink2579.xml" ContentType="application/inkml+xml"/>
  <Override PartName="/ppt/ink/ink2580.xml" ContentType="application/inkml+xml"/>
  <Override PartName="/ppt/ink/ink2581.xml" ContentType="application/inkml+xml"/>
  <Override PartName="/ppt/ink/ink2582.xml" ContentType="application/inkml+xml"/>
  <Override PartName="/ppt/ink/ink2583.xml" ContentType="application/inkml+xml"/>
  <Override PartName="/ppt/ink/ink2584.xml" ContentType="application/inkml+xml"/>
  <Override PartName="/ppt/ink/ink2585.xml" ContentType="application/inkml+xml"/>
  <Override PartName="/ppt/ink/ink2586.xml" ContentType="application/inkml+xml"/>
  <Override PartName="/ppt/ink/ink2587.xml" ContentType="application/inkml+xml"/>
  <Override PartName="/ppt/ink/ink2588.xml" ContentType="application/inkml+xml"/>
  <Override PartName="/ppt/ink/ink2589.xml" ContentType="application/inkml+xml"/>
  <Override PartName="/ppt/ink/ink2590.xml" ContentType="application/inkml+xml"/>
  <Override PartName="/ppt/ink/ink2591.xml" ContentType="application/inkml+xml"/>
  <Override PartName="/ppt/ink/ink2592.xml" ContentType="application/inkml+xml"/>
  <Override PartName="/ppt/ink/ink2593.xml" ContentType="application/inkml+xml"/>
  <Override PartName="/ppt/ink/ink2594.xml" ContentType="application/inkml+xml"/>
  <Override PartName="/ppt/ink/ink2595.xml" ContentType="application/inkml+xml"/>
  <Override PartName="/ppt/ink/ink2596.xml" ContentType="application/inkml+xml"/>
  <Override PartName="/ppt/ink/ink2597.xml" ContentType="application/inkml+xml"/>
  <Override PartName="/ppt/ink/ink2598.xml" ContentType="application/inkml+xml"/>
  <Override PartName="/ppt/ink/ink2599.xml" ContentType="application/inkml+xml"/>
  <Override PartName="/ppt/ink/ink2600.xml" ContentType="application/inkml+xml"/>
  <Override PartName="/ppt/ink/ink2601.xml" ContentType="application/inkml+xml"/>
  <Override PartName="/ppt/ink/ink2602.xml" ContentType="application/inkml+xml"/>
  <Override PartName="/ppt/ink/ink2603.xml" ContentType="application/inkml+xml"/>
  <Override PartName="/ppt/ink/ink2604.xml" ContentType="application/inkml+xml"/>
  <Override PartName="/ppt/ink/ink2605.xml" ContentType="application/inkml+xml"/>
  <Override PartName="/ppt/ink/ink2606.xml" ContentType="application/inkml+xml"/>
  <Override PartName="/ppt/ink/ink2607.xml" ContentType="application/inkml+xml"/>
  <Override PartName="/ppt/ink/ink2608.xml" ContentType="application/inkml+xml"/>
  <Override PartName="/ppt/ink/ink2609.xml" ContentType="application/inkml+xml"/>
  <Override PartName="/ppt/ink/ink2610.xml" ContentType="application/inkml+xml"/>
  <Override PartName="/ppt/ink/ink2611.xml" ContentType="application/inkml+xml"/>
  <Override PartName="/ppt/ink/ink2612.xml" ContentType="application/inkml+xml"/>
  <Override PartName="/ppt/ink/ink2613.xml" ContentType="application/inkml+xml"/>
  <Override PartName="/ppt/ink/ink2614.xml" ContentType="application/inkml+xml"/>
  <Override PartName="/ppt/ink/ink2615.xml" ContentType="application/inkml+xml"/>
  <Override PartName="/ppt/ink/ink2616.xml" ContentType="application/inkml+xml"/>
  <Override PartName="/ppt/ink/ink2617.xml" ContentType="application/inkml+xml"/>
  <Override PartName="/ppt/ink/ink2618.xml" ContentType="application/inkml+xml"/>
  <Override PartName="/ppt/ink/ink2619.xml" ContentType="application/inkml+xml"/>
  <Override PartName="/ppt/ink/ink2620.xml" ContentType="application/inkml+xml"/>
  <Override PartName="/ppt/ink/ink2621.xml" ContentType="application/inkml+xml"/>
  <Override PartName="/ppt/ink/ink2622.xml" ContentType="application/inkml+xml"/>
  <Override PartName="/ppt/ink/ink2623.xml" ContentType="application/inkml+xml"/>
  <Override PartName="/ppt/ink/ink2624.xml" ContentType="application/inkml+xml"/>
  <Override PartName="/ppt/ink/ink2625.xml" ContentType="application/inkml+xml"/>
  <Override PartName="/ppt/ink/ink2626.xml" ContentType="application/inkml+xml"/>
  <Override PartName="/ppt/ink/ink2627.xml" ContentType="application/inkml+xml"/>
  <Override PartName="/ppt/ink/ink2628.xml" ContentType="application/inkml+xml"/>
  <Override PartName="/ppt/ink/ink2629.xml" ContentType="application/inkml+xml"/>
  <Override PartName="/ppt/ink/ink2630.xml" ContentType="application/inkml+xml"/>
  <Override PartName="/ppt/ink/ink2631.xml" ContentType="application/inkml+xml"/>
  <Override PartName="/ppt/ink/ink2632.xml" ContentType="application/inkml+xml"/>
  <Override PartName="/ppt/ink/ink2633.xml" ContentType="application/inkml+xml"/>
  <Override PartName="/ppt/ink/ink2634.xml" ContentType="application/inkml+xml"/>
  <Override PartName="/ppt/ink/ink2635.xml" ContentType="application/inkml+xml"/>
  <Override PartName="/ppt/ink/ink2636.xml" ContentType="application/inkml+xml"/>
  <Override PartName="/ppt/ink/ink2637.xml" ContentType="application/inkml+xml"/>
  <Override PartName="/ppt/ink/ink2638.xml" ContentType="application/inkml+xml"/>
  <Override PartName="/ppt/ink/ink2639.xml" ContentType="application/inkml+xml"/>
  <Override PartName="/ppt/ink/ink2640.xml" ContentType="application/inkml+xml"/>
  <Override PartName="/ppt/ink/ink2641.xml" ContentType="application/inkml+xml"/>
  <Override PartName="/ppt/ink/ink2642.xml" ContentType="application/inkml+xml"/>
  <Override PartName="/ppt/ink/ink2643.xml" ContentType="application/inkml+xml"/>
  <Override PartName="/ppt/ink/ink2644.xml" ContentType="application/inkml+xml"/>
  <Override PartName="/ppt/ink/ink2645.xml" ContentType="application/inkml+xml"/>
  <Override PartName="/ppt/ink/ink2646.xml" ContentType="application/inkml+xml"/>
  <Override PartName="/ppt/ink/ink2647.xml" ContentType="application/inkml+xml"/>
  <Override PartName="/ppt/ink/ink2648.xml" ContentType="application/inkml+xml"/>
  <Override PartName="/ppt/ink/ink2649.xml" ContentType="application/inkml+xml"/>
  <Override PartName="/ppt/ink/ink2650.xml" ContentType="application/inkml+xml"/>
  <Override PartName="/ppt/ink/ink2651.xml" ContentType="application/inkml+xml"/>
  <Override PartName="/ppt/ink/ink2652.xml" ContentType="application/inkml+xml"/>
  <Override PartName="/ppt/ink/ink2653.xml" ContentType="application/inkml+xml"/>
  <Override PartName="/ppt/ink/ink2654.xml" ContentType="application/inkml+xml"/>
  <Override PartName="/ppt/ink/ink2655.xml" ContentType="application/inkml+xml"/>
  <Override PartName="/ppt/ink/ink2656.xml" ContentType="application/inkml+xml"/>
  <Override PartName="/ppt/ink/ink2657.xml" ContentType="application/inkml+xml"/>
  <Override PartName="/ppt/ink/ink2658.xml" ContentType="application/inkml+xml"/>
  <Override PartName="/ppt/ink/ink2659.xml" ContentType="application/inkml+xml"/>
  <Override PartName="/ppt/ink/ink2660.xml" ContentType="application/inkml+xml"/>
  <Override PartName="/ppt/ink/ink2661.xml" ContentType="application/inkml+xml"/>
  <Override PartName="/ppt/ink/ink2662.xml" ContentType="application/inkml+xml"/>
  <Override PartName="/ppt/ink/ink2663.xml" ContentType="application/inkml+xml"/>
  <Override PartName="/ppt/ink/ink2664.xml" ContentType="application/inkml+xml"/>
  <Override PartName="/ppt/ink/ink2665.xml" ContentType="application/inkml+xml"/>
  <Override PartName="/ppt/ink/ink2666.xml" ContentType="application/inkml+xml"/>
  <Override PartName="/ppt/ink/ink2667.xml" ContentType="application/inkml+xml"/>
  <Override PartName="/ppt/ink/ink2668.xml" ContentType="application/inkml+xml"/>
  <Override PartName="/ppt/ink/ink2669.xml" ContentType="application/inkml+xml"/>
  <Override PartName="/ppt/ink/ink2670.xml" ContentType="application/inkml+xml"/>
  <Override PartName="/ppt/ink/ink2671.xml" ContentType="application/inkml+xml"/>
  <Override PartName="/ppt/ink/ink2672.xml" ContentType="application/inkml+xml"/>
  <Override PartName="/ppt/ink/ink2673.xml" ContentType="application/inkml+xml"/>
  <Override PartName="/ppt/ink/ink2674.xml" ContentType="application/inkml+xml"/>
  <Override PartName="/ppt/ink/ink2675.xml" ContentType="application/inkml+xml"/>
  <Override PartName="/ppt/ink/ink2676.xml" ContentType="application/inkml+xml"/>
  <Override PartName="/ppt/ink/ink2677.xml" ContentType="application/inkml+xml"/>
  <Override PartName="/ppt/ink/ink2678.xml" ContentType="application/inkml+xml"/>
  <Override PartName="/ppt/ink/ink2679.xml" ContentType="application/inkml+xml"/>
  <Override PartName="/ppt/ink/ink2680.xml" ContentType="application/inkml+xml"/>
  <Override PartName="/ppt/ink/ink2681.xml" ContentType="application/inkml+xml"/>
  <Override PartName="/ppt/ink/ink2682.xml" ContentType="application/inkml+xml"/>
  <Override PartName="/ppt/ink/ink2683.xml" ContentType="application/inkml+xml"/>
  <Override PartName="/ppt/ink/ink2684.xml" ContentType="application/inkml+xml"/>
  <Override PartName="/ppt/ink/ink2685.xml" ContentType="application/inkml+xml"/>
  <Override PartName="/ppt/ink/ink2686.xml" ContentType="application/inkml+xml"/>
  <Override PartName="/ppt/ink/ink2687.xml" ContentType="application/inkml+xml"/>
  <Override PartName="/ppt/ink/ink2688.xml" ContentType="application/inkml+xml"/>
  <Override PartName="/ppt/ink/ink2689.xml" ContentType="application/inkml+xml"/>
  <Override PartName="/ppt/ink/ink2690.xml" ContentType="application/inkml+xml"/>
  <Override PartName="/ppt/ink/ink2691.xml" ContentType="application/inkml+xml"/>
  <Override PartName="/ppt/ink/ink2692.xml" ContentType="application/inkml+xml"/>
  <Override PartName="/ppt/ink/ink2693.xml" ContentType="application/inkml+xml"/>
  <Override PartName="/ppt/ink/ink2694.xml" ContentType="application/inkml+xml"/>
  <Override PartName="/ppt/ink/ink2695.xml" ContentType="application/inkml+xml"/>
  <Override PartName="/ppt/ink/ink2696.xml" ContentType="application/inkml+xml"/>
  <Override PartName="/ppt/ink/ink2697.xml" ContentType="application/inkml+xml"/>
  <Override PartName="/ppt/ink/ink2698.xml" ContentType="application/inkml+xml"/>
  <Override PartName="/ppt/ink/ink2699.xml" ContentType="application/inkml+xml"/>
  <Override PartName="/ppt/ink/ink2700.xml" ContentType="application/inkml+xml"/>
  <Override PartName="/ppt/ink/ink2701.xml" ContentType="application/inkml+xml"/>
  <Override PartName="/ppt/ink/ink2702.xml" ContentType="application/inkml+xml"/>
  <Override PartName="/ppt/ink/ink2703.xml" ContentType="application/inkml+xml"/>
  <Override PartName="/ppt/ink/ink2704.xml" ContentType="application/inkml+xml"/>
  <Override PartName="/ppt/ink/ink2705.xml" ContentType="application/inkml+xml"/>
  <Override PartName="/ppt/ink/ink2706.xml" ContentType="application/inkml+xml"/>
  <Override PartName="/ppt/ink/ink2707.xml" ContentType="application/inkml+xml"/>
  <Override PartName="/ppt/ink/ink2708.xml" ContentType="application/inkml+xml"/>
  <Override PartName="/ppt/ink/ink2709.xml" ContentType="application/inkml+xml"/>
  <Override PartName="/ppt/ink/ink2710.xml" ContentType="application/inkml+xml"/>
  <Override PartName="/ppt/ink/ink2711.xml" ContentType="application/inkml+xml"/>
  <Override PartName="/ppt/ink/ink2712.xml" ContentType="application/inkml+xml"/>
  <Override PartName="/ppt/ink/ink2713.xml" ContentType="application/inkml+xml"/>
  <Override PartName="/ppt/ink/ink2714.xml" ContentType="application/inkml+xml"/>
  <Override PartName="/ppt/ink/ink2715.xml" ContentType="application/inkml+xml"/>
  <Override PartName="/ppt/ink/ink2716.xml" ContentType="application/inkml+xml"/>
  <Override PartName="/ppt/ink/ink2717.xml" ContentType="application/inkml+xml"/>
  <Override PartName="/ppt/ink/ink2718.xml" ContentType="application/inkml+xml"/>
  <Override PartName="/ppt/ink/ink2719.xml" ContentType="application/inkml+xml"/>
  <Override PartName="/ppt/ink/ink2720.xml" ContentType="application/inkml+xml"/>
  <Override PartName="/ppt/ink/ink2721.xml" ContentType="application/inkml+xml"/>
  <Override PartName="/ppt/ink/ink2722.xml" ContentType="application/inkml+xml"/>
  <Override PartName="/ppt/ink/ink2723.xml" ContentType="application/inkml+xml"/>
  <Override PartName="/ppt/ink/ink2724.xml" ContentType="application/inkml+xml"/>
  <Override PartName="/ppt/ink/ink2725.xml" ContentType="application/inkml+xml"/>
  <Override PartName="/ppt/ink/ink2726.xml" ContentType="application/inkml+xml"/>
  <Override PartName="/ppt/ink/ink2727.xml" ContentType="application/inkml+xml"/>
  <Override PartName="/ppt/ink/ink2728.xml" ContentType="application/inkml+xml"/>
  <Override PartName="/ppt/ink/ink2729.xml" ContentType="application/inkml+xml"/>
  <Override PartName="/ppt/ink/ink2730.xml" ContentType="application/inkml+xml"/>
  <Override PartName="/ppt/ink/ink2731.xml" ContentType="application/inkml+xml"/>
  <Override PartName="/ppt/ink/ink2732.xml" ContentType="application/inkml+xml"/>
  <Override PartName="/ppt/ink/ink2733.xml" ContentType="application/inkml+xml"/>
  <Override PartName="/ppt/ink/ink2734.xml" ContentType="application/inkml+xml"/>
  <Override PartName="/ppt/ink/ink2735.xml" ContentType="application/inkml+xml"/>
  <Override PartName="/ppt/ink/ink2736.xml" ContentType="application/inkml+xml"/>
  <Override PartName="/ppt/ink/ink2737.xml" ContentType="application/inkml+xml"/>
  <Override PartName="/ppt/ink/ink2738.xml" ContentType="application/inkml+xml"/>
  <Override PartName="/ppt/ink/ink2739.xml" ContentType="application/inkml+xml"/>
  <Override PartName="/ppt/ink/ink2740.xml" ContentType="application/inkml+xml"/>
  <Override PartName="/ppt/ink/ink2741.xml" ContentType="application/inkml+xml"/>
  <Override PartName="/ppt/ink/ink2742.xml" ContentType="application/inkml+xml"/>
  <Override PartName="/ppt/ink/ink2743.xml" ContentType="application/inkml+xml"/>
  <Override PartName="/ppt/ink/ink2744.xml" ContentType="application/inkml+xml"/>
  <Override PartName="/ppt/ink/ink2745.xml" ContentType="application/inkml+xml"/>
  <Override PartName="/ppt/ink/ink2746.xml" ContentType="application/inkml+xml"/>
  <Override PartName="/ppt/ink/ink2747.xml" ContentType="application/inkml+xml"/>
  <Override PartName="/ppt/ink/ink2748.xml" ContentType="application/inkml+xml"/>
  <Override PartName="/ppt/ink/ink2749.xml" ContentType="application/inkml+xml"/>
  <Override PartName="/ppt/ink/ink2750.xml" ContentType="application/inkml+xml"/>
  <Override PartName="/ppt/ink/ink2751.xml" ContentType="application/inkml+xml"/>
  <Override PartName="/ppt/ink/ink2752.xml" ContentType="application/inkml+xml"/>
  <Override PartName="/ppt/ink/ink2753.xml" ContentType="application/inkml+xml"/>
  <Override PartName="/ppt/ink/ink2754.xml" ContentType="application/inkml+xml"/>
  <Override PartName="/ppt/ink/ink2755.xml" ContentType="application/inkml+xml"/>
  <Override PartName="/ppt/ink/ink2756.xml" ContentType="application/inkml+xml"/>
  <Override PartName="/ppt/ink/ink2757.xml" ContentType="application/inkml+xml"/>
  <Override PartName="/ppt/ink/ink2758.xml" ContentType="application/inkml+xml"/>
  <Override PartName="/ppt/ink/ink2759.xml" ContentType="application/inkml+xml"/>
  <Override PartName="/ppt/ink/ink2760.xml" ContentType="application/inkml+xml"/>
  <Override PartName="/ppt/ink/ink2761.xml" ContentType="application/inkml+xml"/>
  <Override PartName="/ppt/ink/ink2762.xml" ContentType="application/inkml+xml"/>
  <Override PartName="/ppt/ink/ink2763.xml" ContentType="application/inkml+xml"/>
  <Override PartName="/ppt/ink/ink2764.xml" ContentType="application/inkml+xml"/>
  <Override PartName="/ppt/ink/ink2765.xml" ContentType="application/inkml+xml"/>
  <Override PartName="/ppt/ink/ink2766.xml" ContentType="application/inkml+xml"/>
  <Override PartName="/ppt/ink/ink2767.xml" ContentType="application/inkml+xml"/>
  <Override PartName="/ppt/ink/ink2768.xml" ContentType="application/inkml+xml"/>
  <Override PartName="/ppt/ink/ink2769.xml" ContentType="application/inkml+xml"/>
  <Override PartName="/ppt/ink/ink2770.xml" ContentType="application/inkml+xml"/>
  <Override PartName="/ppt/ink/ink2771.xml" ContentType="application/inkml+xml"/>
  <Override PartName="/ppt/ink/ink2772.xml" ContentType="application/inkml+xml"/>
  <Override PartName="/ppt/ink/ink2773.xml" ContentType="application/inkml+xml"/>
  <Override PartName="/ppt/ink/ink2774.xml" ContentType="application/inkml+xml"/>
  <Override PartName="/ppt/ink/ink2775.xml" ContentType="application/inkml+xml"/>
  <Override PartName="/ppt/ink/ink2776.xml" ContentType="application/inkml+xml"/>
  <Override PartName="/ppt/ink/ink2777.xml" ContentType="application/inkml+xml"/>
  <Override PartName="/ppt/ink/ink2778.xml" ContentType="application/inkml+xml"/>
  <Override PartName="/ppt/ink/ink2779.xml" ContentType="application/inkml+xml"/>
  <Override PartName="/ppt/ink/ink2780.xml" ContentType="application/inkml+xml"/>
  <Override PartName="/ppt/ink/ink2781.xml" ContentType="application/inkml+xml"/>
  <Override PartName="/ppt/ink/ink2782.xml" ContentType="application/inkml+xml"/>
  <Override PartName="/ppt/ink/ink2783.xml" ContentType="application/inkml+xml"/>
  <Override PartName="/ppt/ink/ink2784.xml" ContentType="application/inkml+xml"/>
  <Override PartName="/ppt/ink/ink2785.xml" ContentType="application/inkml+xml"/>
  <Override PartName="/ppt/ink/ink2786.xml" ContentType="application/inkml+xml"/>
  <Override PartName="/ppt/ink/ink2787.xml" ContentType="application/inkml+xml"/>
  <Override PartName="/ppt/ink/ink2788.xml" ContentType="application/inkml+xml"/>
  <Override PartName="/ppt/ink/ink2789.xml" ContentType="application/inkml+xml"/>
  <Override PartName="/ppt/ink/ink2790.xml" ContentType="application/inkml+xml"/>
  <Override PartName="/ppt/ink/ink2791.xml" ContentType="application/inkml+xml"/>
  <Override PartName="/ppt/ink/ink2792.xml" ContentType="application/inkml+xml"/>
  <Override PartName="/ppt/ink/ink2793.xml" ContentType="application/inkml+xml"/>
  <Override PartName="/ppt/ink/ink2794.xml" ContentType="application/inkml+xml"/>
  <Override PartName="/ppt/ink/ink2795.xml" ContentType="application/inkml+xml"/>
  <Override PartName="/ppt/ink/ink2796.xml" ContentType="application/inkml+xml"/>
  <Override PartName="/ppt/ink/ink2797.xml" ContentType="application/inkml+xml"/>
  <Override PartName="/ppt/ink/ink2798.xml" ContentType="application/inkml+xml"/>
  <Override PartName="/ppt/ink/ink2799.xml" ContentType="application/inkml+xml"/>
  <Override PartName="/ppt/ink/ink2800.xml" ContentType="application/inkml+xml"/>
  <Override PartName="/ppt/ink/ink2801.xml" ContentType="application/inkml+xml"/>
  <Override PartName="/ppt/ink/ink2802.xml" ContentType="application/inkml+xml"/>
  <Override PartName="/ppt/ink/ink2803.xml" ContentType="application/inkml+xml"/>
  <Override PartName="/ppt/ink/ink2804.xml" ContentType="application/inkml+xml"/>
  <Override PartName="/ppt/ink/ink2805.xml" ContentType="application/inkml+xml"/>
  <Override PartName="/ppt/ink/ink2806.xml" ContentType="application/inkml+xml"/>
  <Override PartName="/ppt/ink/ink2807.xml" ContentType="application/inkml+xml"/>
  <Override PartName="/ppt/ink/ink2808.xml" ContentType="application/inkml+xml"/>
  <Override PartName="/ppt/ink/ink2809.xml" ContentType="application/inkml+xml"/>
  <Override PartName="/ppt/ink/ink2810.xml" ContentType="application/inkml+xml"/>
  <Override PartName="/ppt/ink/ink2811.xml" ContentType="application/inkml+xml"/>
  <Override PartName="/ppt/ink/ink2812.xml" ContentType="application/inkml+xml"/>
  <Override PartName="/ppt/ink/ink2813.xml" ContentType="application/inkml+xml"/>
  <Override PartName="/ppt/ink/ink2814.xml" ContentType="application/inkml+xml"/>
  <Override PartName="/ppt/ink/ink2815.xml" ContentType="application/inkml+xml"/>
  <Override PartName="/ppt/ink/ink2816.xml" ContentType="application/inkml+xml"/>
  <Override PartName="/ppt/ink/ink2817.xml" ContentType="application/inkml+xml"/>
  <Override PartName="/ppt/ink/ink2818.xml" ContentType="application/inkml+xml"/>
  <Override PartName="/ppt/ink/ink2819.xml" ContentType="application/inkml+xml"/>
  <Override PartName="/ppt/ink/ink2820.xml" ContentType="application/inkml+xml"/>
  <Override PartName="/ppt/ink/ink2821.xml" ContentType="application/inkml+xml"/>
  <Override PartName="/ppt/ink/ink2822.xml" ContentType="application/inkml+xml"/>
  <Override PartName="/ppt/ink/ink2823.xml" ContentType="application/inkml+xml"/>
  <Override PartName="/ppt/ink/ink2824.xml" ContentType="application/inkml+xml"/>
  <Override PartName="/ppt/ink/ink2825.xml" ContentType="application/inkml+xml"/>
  <Override PartName="/ppt/ink/ink2826.xml" ContentType="application/inkml+xml"/>
  <Override PartName="/ppt/ink/ink2827.xml" ContentType="application/inkml+xml"/>
  <Override PartName="/ppt/ink/ink2828.xml" ContentType="application/inkml+xml"/>
  <Override PartName="/ppt/ink/ink2829.xml" ContentType="application/inkml+xml"/>
  <Override PartName="/ppt/ink/ink2830.xml" ContentType="application/inkml+xml"/>
  <Override PartName="/ppt/ink/ink2831.xml" ContentType="application/inkml+xml"/>
  <Override PartName="/ppt/ink/ink2832.xml" ContentType="application/inkml+xml"/>
  <Override PartName="/ppt/ink/ink2833.xml" ContentType="application/inkml+xml"/>
  <Override PartName="/ppt/ink/ink2834.xml" ContentType="application/inkml+xml"/>
  <Override PartName="/ppt/ink/ink2835.xml" ContentType="application/inkml+xml"/>
  <Override PartName="/ppt/ink/ink2836.xml" ContentType="application/inkml+xml"/>
  <Override PartName="/ppt/ink/ink2837.xml" ContentType="application/inkml+xml"/>
  <Override PartName="/ppt/ink/ink2838.xml" ContentType="application/inkml+xml"/>
  <Override PartName="/ppt/ink/ink2839.xml" ContentType="application/inkml+xml"/>
  <Override PartName="/ppt/ink/ink2840.xml" ContentType="application/inkml+xml"/>
  <Override PartName="/ppt/ink/ink2841.xml" ContentType="application/inkml+xml"/>
  <Override PartName="/ppt/ink/ink2842.xml" ContentType="application/inkml+xml"/>
  <Override PartName="/ppt/ink/ink2843.xml" ContentType="application/inkml+xml"/>
  <Override PartName="/ppt/ink/ink2844.xml" ContentType="application/inkml+xml"/>
  <Override PartName="/ppt/ink/ink2845.xml" ContentType="application/inkml+xml"/>
  <Override PartName="/ppt/ink/ink2846.xml" ContentType="application/inkml+xml"/>
  <Override PartName="/ppt/ink/ink2847.xml" ContentType="application/inkml+xml"/>
  <Override PartName="/ppt/ink/ink2848.xml" ContentType="application/inkml+xml"/>
  <Override PartName="/ppt/ink/ink2849.xml" ContentType="application/inkml+xml"/>
  <Override PartName="/ppt/ink/ink2850.xml" ContentType="application/inkml+xml"/>
  <Override PartName="/ppt/ink/ink2851.xml" ContentType="application/inkml+xml"/>
  <Override PartName="/ppt/ink/ink2852.xml" ContentType="application/inkml+xml"/>
  <Override PartName="/ppt/ink/ink2853.xml" ContentType="application/inkml+xml"/>
  <Override PartName="/ppt/ink/ink2854.xml" ContentType="application/inkml+xml"/>
  <Override PartName="/ppt/ink/ink2855.xml" ContentType="application/inkml+xml"/>
  <Override PartName="/ppt/ink/ink2856.xml" ContentType="application/inkml+xml"/>
  <Override PartName="/ppt/ink/ink2857.xml" ContentType="application/inkml+xml"/>
  <Override PartName="/ppt/ink/ink2858.xml" ContentType="application/inkml+xml"/>
  <Override PartName="/ppt/ink/ink2859.xml" ContentType="application/inkml+xml"/>
  <Override PartName="/ppt/ink/ink2860.xml" ContentType="application/inkml+xml"/>
  <Override PartName="/ppt/ink/ink2861.xml" ContentType="application/inkml+xml"/>
  <Override PartName="/ppt/ink/ink2862.xml" ContentType="application/inkml+xml"/>
  <Override PartName="/ppt/ink/ink2863.xml" ContentType="application/inkml+xml"/>
  <Override PartName="/ppt/ink/ink2864.xml" ContentType="application/inkml+xml"/>
  <Override PartName="/ppt/ink/ink2865.xml" ContentType="application/inkml+xml"/>
  <Override PartName="/ppt/ink/ink2866.xml" ContentType="application/inkml+xml"/>
  <Override PartName="/ppt/ink/ink2867.xml" ContentType="application/inkml+xml"/>
  <Override PartName="/ppt/ink/ink2868.xml" ContentType="application/inkml+xml"/>
  <Override PartName="/ppt/ink/ink2869.xml" ContentType="application/inkml+xml"/>
  <Override PartName="/ppt/ink/ink2870.xml" ContentType="application/inkml+xml"/>
  <Override PartName="/ppt/ink/ink2871.xml" ContentType="application/inkml+xml"/>
  <Override PartName="/ppt/ink/ink2872.xml" ContentType="application/inkml+xml"/>
  <Override PartName="/ppt/ink/ink2873.xml" ContentType="application/inkml+xml"/>
  <Override PartName="/ppt/ink/ink2874.xml" ContentType="application/inkml+xml"/>
  <Override PartName="/ppt/ink/ink2875.xml" ContentType="application/inkml+xml"/>
  <Override PartName="/ppt/ink/ink2876.xml" ContentType="application/inkml+xml"/>
  <Override PartName="/ppt/ink/ink2877.xml" ContentType="application/inkml+xml"/>
  <Override PartName="/ppt/ink/ink2878.xml" ContentType="application/inkml+xml"/>
  <Override PartName="/ppt/ink/ink2879.xml" ContentType="application/inkml+xml"/>
  <Override PartName="/ppt/ink/ink2880.xml" ContentType="application/inkml+xml"/>
  <Override PartName="/ppt/ink/ink2881.xml" ContentType="application/inkml+xml"/>
  <Override PartName="/ppt/ink/ink2882.xml" ContentType="application/inkml+xml"/>
  <Override PartName="/ppt/ink/ink2883.xml" ContentType="application/inkml+xml"/>
  <Override PartName="/ppt/ink/ink2884.xml" ContentType="application/inkml+xml"/>
  <Override PartName="/ppt/ink/ink2885.xml" ContentType="application/inkml+xml"/>
  <Override PartName="/ppt/ink/ink2886.xml" ContentType="application/inkml+xml"/>
  <Override PartName="/ppt/ink/ink2887.xml" ContentType="application/inkml+xml"/>
  <Override PartName="/ppt/ink/ink2888.xml" ContentType="application/inkml+xml"/>
  <Override PartName="/ppt/ink/ink2889.xml" ContentType="application/inkml+xml"/>
  <Override PartName="/ppt/ink/ink2890.xml" ContentType="application/inkml+xml"/>
  <Override PartName="/ppt/ink/ink2891.xml" ContentType="application/inkml+xml"/>
  <Override PartName="/ppt/ink/ink2892.xml" ContentType="application/inkml+xml"/>
  <Override PartName="/ppt/ink/ink2893.xml" ContentType="application/inkml+xml"/>
  <Override PartName="/ppt/ink/ink2894.xml" ContentType="application/inkml+xml"/>
  <Override PartName="/ppt/ink/ink2895.xml" ContentType="application/inkml+xml"/>
  <Override PartName="/ppt/ink/ink2896.xml" ContentType="application/inkml+xml"/>
  <Override PartName="/ppt/ink/ink2897.xml" ContentType="application/inkml+xml"/>
  <Override PartName="/ppt/ink/ink2898.xml" ContentType="application/inkml+xml"/>
  <Override PartName="/ppt/ink/ink2899.xml" ContentType="application/inkml+xml"/>
  <Override PartName="/ppt/ink/ink2900.xml" ContentType="application/inkml+xml"/>
  <Override PartName="/ppt/ink/ink2901.xml" ContentType="application/inkml+xml"/>
  <Override PartName="/ppt/ink/ink2902.xml" ContentType="application/inkml+xml"/>
  <Override PartName="/ppt/ink/ink2903.xml" ContentType="application/inkml+xml"/>
  <Override PartName="/ppt/ink/ink2904.xml" ContentType="application/inkml+xml"/>
  <Override PartName="/ppt/ink/ink2905.xml" ContentType="application/inkml+xml"/>
  <Override PartName="/ppt/ink/ink2906.xml" ContentType="application/inkml+xml"/>
  <Override PartName="/ppt/ink/ink2907.xml" ContentType="application/inkml+xml"/>
  <Override PartName="/ppt/ink/ink2908.xml" ContentType="application/inkml+xml"/>
  <Override PartName="/ppt/ink/ink2909.xml" ContentType="application/inkml+xml"/>
  <Override PartName="/ppt/ink/ink2910.xml" ContentType="application/inkml+xml"/>
  <Override PartName="/ppt/ink/ink2911.xml" ContentType="application/inkml+xml"/>
  <Override PartName="/ppt/ink/ink2912.xml" ContentType="application/inkml+xml"/>
  <Override PartName="/ppt/ink/ink2913.xml" ContentType="application/inkml+xml"/>
  <Override PartName="/ppt/ink/ink2914.xml" ContentType="application/inkml+xml"/>
  <Override PartName="/ppt/ink/ink2915.xml" ContentType="application/inkml+xml"/>
  <Override PartName="/ppt/ink/ink2916.xml" ContentType="application/inkml+xml"/>
  <Override PartName="/ppt/ink/ink2917.xml" ContentType="application/inkml+xml"/>
  <Override PartName="/ppt/ink/ink2918.xml" ContentType="application/inkml+xml"/>
  <Override PartName="/ppt/ink/ink2919.xml" ContentType="application/inkml+xml"/>
  <Override PartName="/ppt/ink/ink2920.xml" ContentType="application/inkml+xml"/>
  <Override PartName="/ppt/ink/ink2921.xml" ContentType="application/inkml+xml"/>
  <Override PartName="/ppt/ink/ink2922.xml" ContentType="application/inkml+xml"/>
  <Override PartName="/ppt/ink/ink2923.xml" ContentType="application/inkml+xml"/>
  <Override PartName="/ppt/ink/ink2924.xml" ContentType="application/inkml+xml"/>
  <Override PartName="/ppt/ink/ink2925.xml" ContentType="application/inkml+xml"/>
  <Override PartName="/ppt/ink/ink2926.xml" ContentType="application/inkml+xml"/>
  <Override PartName="/ppt/ink/ink2927.xml" ContentType="application/inkml+xml"/>
  <Override PartName="/ppt/ink/ink2928.xml" ContentType="application/inkml+xml"/>
  <Override PartName="/ppt/ink/ink2929.xml" ContentType="application/inkml+xml"/>
  <Override PartName="/ppt/ink/ink2930.xml" ContentType="application/inkml+xml"/>
  <Override PartName="/ppt/ink/ink2931.xml" ContentType="application/inkml+xml"/>
  <Override PartName="/ppt/ink/ink2932.xml" ContentType="application/inkml+xml"/>
  <Override PartName="/ppt/ink/ink2933.xml" ContentType="application/inkml+xml"/>
  <Override PartName="/ppt/ink/ink2934.xml" ContentType="application/inkml+xml"/>
  <Override PartName="/ppt/ink/ink2935.xml" ContentType="application/inkml+xml"/>
  <Override PartName="/ppt/ink/ink2936.xml" ContentType="application/inkml+xml"/>
  <Override PartName="/ppt/ink/ink2937.xml" ContentType="application/inkml+xml"/>
  <Override PartName="/ppt/ink/ink2938.xml" ContentType="application/inkml+xml"/>
  <Override PartName="/ppt/ink/ink2939.xml" ContentType="application/inkml+xml"/>
  <Override PartName="/ppt/ink/ink2940.xml" ContentType="application/inkml+xml"/>
  <Override PartName="/ppt/ink/ink2941.xml" ContentType="application/inkml+xml"/>
  <Override PartName="/ppt/ink/ink2942.xml" ContentType="application/inkml+xml"/>
  <Override PartName="/ppt/ink/ink2943.xml" ContentType="application/inkml+xml"/>
  <Override PartName="/ppt/ink/ink2944.xml" ContentType="application/inkml+xml"/>
  <Override PartName="/ppt/ink/ink2945.xml" ContentType="application/inkml+xml"/>
  <Override PartName="/ppt/ink/ink2946.xml" ContentType="application/inkml+xml"/>
  <Override PartName="/ppt/ink/ink2947.xml" ContentType="application/inkml+xml"/>
  <Override PartName="/ppt/ink/ink2948.xml" ContentType="application/inkml+xml"/>
  <Override PartName="/ppt/ink/ink2949.xml" ContentType="application/inkml+xml"/>
  <Override PartName="/ppt/ink/ink2950.xml" ContentType="application/inkml+xml"/>
  <Override PartName="/ppt/ink/ink2951.xml" ContentType="application/inkml+xml"/>
  <Override PartName="/ppt/ink/ink2952.xml" ContentType="application/inkml+xml"/>
  <Override PartName="/ppt/ink/ink2953.xml" ContentType="application/inkml+xml"/>
  <Override PartName="/ppt/ink/ink2954.xml" ContentType="application/inkml+xml"/>
  <Override PartName="/ppt/ink/ink2955.xml" ContentType="application/inkml+xml"/>
  <Override PartName="/ppt/ink/ink2956.xml" ContentType="application/inkml+xml"/>
  <Override PartName="/ppt/ink/ink2957.xml" ContentType="application/inkml+xml"/>
  <Override PartName="/ppt/ink/ink2958.xml" ContentType="application/inkml+xml"/>
  <Override PartName="/ppt/ink/ink2959.xml" ContentType="application/inkml+xml"/>
  <Override PartName="/ppt/ink/ink2960.xml" ContentType="application/inkml+xml"/>
  <Override PartName="/ppt/ink/ink2961.xml" ContentType="application/inkml+xml"/>
  <Override PartName="/ppt/ink/ink2962.xml" ContentType="application/inkml+xml"/>
  <Override PartName="/ppt/ink/ink2963.xml" ContentType="application/inkml+xml"/>
  <Override PartName="/ppt/ink/ink2964.xml" ContentType="application/inkml+xml"/>
  <Override PartName="/ppt/ink/ink2965.xml" ContentType="application/inkml+xml"/>
  <Override PartName="/ppt/ink/ink2966.xml" ContentType="application/inkml+xml"/>
  <Override PartName="/ppt/ink/ink2967.xml" ContentType="application/inkml+xml"/>
  <Override PartName="/ppt/ink/ink2968.xml" ContentType="application/inkml+xml"/>
  <Override PartName="/ppt/ink/ink2969.xml" ContentType="application/inkml+xml"/>
  <Override PartName="/ppt/ink/ink2970.xml" ContentType="application/inkml+xml"/>
  <Override PartName="/ppt/ink/ink2971.xml" ContentType="application/inkml+xml"/>
  <Override PartName="/ppt/ink/ink2972.xml" ContentType="application/inkml+xml"/>
  <Override PartName="/ppt/ink/ink2973.xml" ContentType="application/inkml+xml"/>
  <Override PartName="/ppt/ink/ink2974.xml" ContentType="application/inkml+xml"/>
  <Override PartName="/ppt/ink/ink2975.xml" ContentType="application/inkml+xml"/>
  <Override PartName="/ppt/ink/ink2976.xml" ContentType="application/inkml+xml"/>
  <Override PartName="/ppt/ink/ink2977.xml" ContentType="application/inkml+xml"/>
  <Override PartName="/ppt/ink/ink2978.xml" ContentType="application/inkml+xml"/>
  <Override PartName="/ppt/ink/ink2979.xml" ContentType="application/inkml+xml"/>
  <Override PartName="/ppt/ink/ink2980.xml" ContentType="application/inkml+xml"/>
  <Override PartName="/ppt/ink/ink2981.xml" ContentType="application/inkml+xml"/>
  <Override PartName="/ppt/ink/ink2982.xml" ContentType="application/inkml+xml"/>
  <Override PartName="/ppt/ink/ink2983.xml" ContentType="application/inkml+xml"/>
  <Override PartName="/ppt/ink/ink2984.xml" ContentType="application/inkml+xml"/>
  <Override PartName="/ppt/ink/ink2985.xml" ContentType="application/inkml+xml"/>
  <Override PartName="/ppt/ink/ink2986.xml" ContentType="application/inkml+xml"/>
  <Override PartName="/ppt/ink/ink2987.xml" ContentType="application/inkml+xml"/>
  <Override PartName="/ppt/ink/ink2988.xml" ContentType="application/inkml+xml"/>
  <Override PartName="/ppt/ink/ink2989.xml" ContentType="application/inkml+xml"/>
  <Override PartName="/ppt/ink/ink2990.xml" ContentType="application/inkml+xml"/>
  <Override PartName="/ppt/ink/ink2991.xml" ContentType="application/inkml+xml"/>
  <Override PartName="/ppt/ink/ink2992.xml" ContentType="application/inkml+xml"/>
  <Override PartName="/ppt/ink/ink2993.xml" ContentType="application/inkml+xml"/>
  <Override PartName="/ppt/ink/ink2994.xml" ContentType="application/inkml+xml"/>
  <Override PartName="/ppt/ink/ink2995.xml" ContentType="application/inkml+xml"/>
  <Override PartName="/ppt/ink/ink2996.xml" ContentType="application/inkml+xml"/>
  <Override PartName="/ppt/ink/ink2997.xml" ContentType="application/inkml+xml"/>
  <Override PartName="/ppt/ink/ink2998.xml" ContentType="application/inkml+xml"/>
  <Override PartName="/ppt/ink/ink2999.xml" ContentType="application/inkml+xml"/>
  <Override PartName="/ppt/ink/ink3000.xml" ContentType="application/inkml+xml"/>
  <Override PartName="/ppt/ink/ink3001.xml" ContentType="application/inkml+xml"/>
  <Override PartName="/ppt/ink/ink3002.xml" ContentType="application/inkml+xml"/>
  <Override PartName="/ppt/ink/ink3003.xml" ContentType="application/inkml+xml"/>
  <Override PartName="/ppt/ink/ink3004.xml" ContentType="application/inkml+xml"/>
  <Override PartName="/ppt/ink/ink3005.xml" ContentType="application/inkml+xml"/>
  <Override PartName="/ppt/ink/ink3006.xml" ContentType="application/inkml+xml"/>
  <Override PartName="/ppt/ink/ink3007.xml" ContentType="application/inkml+xml"/>
  <Override PartName="/ppt/ink/ink3008.xml" ContentType="application/inkml+xml"/>
  <Override PartName="/ppt/ink/ink3009.xml" ContentType="application/inkml+xml"/>
  <Override PartName="/ppt/ink/ink3010.xml" ContentType="application/inkml+xml"/>
  <Override PartName="/ppt/ink/ink3011.xml" ContentType="application/inkml+xml"/>
  <Override PartName="/ppt/ink/ink3012.xml" ContentType="application/inkml+xml"/>
  <Override PartName="/ppt/ink/ink3013.xml" ContentType="application/inkml+xml"/>
  <Override PartName="/ppt/ink/ink3014.xml" ContentType="application/inkml+xml"/>
  <Override PartName="/ppt/ink/ink3015.xml" ContentType="application/inkml+xml"/>
  <Override PartName="/ppt/ink/ink3016.xml" ContentType="application/inkml+xml"/>
  <Override PartName="/ppt/ink/ink3017.xml" ContentType="application/inkml+xml"/>
  <Override PartName="/ppt/ink/ink3018.xml" ContentType="application/inkml+xml"/>
  <Override PartName="/ppt/ink/ink3019.xml" ContentType="application/inkml+xml"/>
  <Override PartName="/ppt/ink/ink3020.xml" ContentType="application/inkml+xml"/>
  <Override PartName="/ppt/ink/ink3021.xml" ContentType="application/inkml+xml"/>
  <Override PartName="/ppt/ink/ink3022.xml" ContentType="application/inkml+xml"/>
  <Override PartName="/ppt/ink/ink3023.xml" ContentType="application/inkml+xml"/>
  <Override PartName="/ppt/ink/ink3024.xml" ContentType="application/inkml+xml"/>
  <Override PartName="/ppt/ink/ink3025.xml" ContentType="application/inkml+xml"/>
  <Override PartName="/ppt/ink/ink3026.xml" ContentType="application/inkml+xml"/>
  <Override PartName="/ppt/ink/ink3027.xml" ContentType="application/inkml+xml"/>
  <Override PartName="/ppt/ink/ink3028.xml" ContentType="application/inkml+xml"/>
  <Override PartName="/ppt/ink/ink3029.xml" ContentType="application/inkml+xml"/>
  <Override PartName="/ppt/ink/ink3030.xml" ContentType="application/inkml+xml"/>
  <Override PartName="/ppt/ink/ink3031.xml" ContentType="application/inkml+xml"/>
  <Override PartName="/ppt/ink/ink3032.xml" ContentType="application/inkml+xml"/>
  <Override PartName="/ppt/ink/ink3033.xml" ContentType="application/inkml+xml"/>
  <Override PartName="/ppt/ink/ink3034.xml" ContentType="application/inkml+xml"/>
  <Override PartName="/ppt/ink/ink3035.xml" ContentType="application/inkml+xml"/>
  <Override PartName="/ppt/ink/ink3036.xml" ContentType="application/inkml+xml"/>
  <Override PartName="/ppt/ink/ink3037.xml" ContentType="application/inkml+xml"/>
  <Override PartName="/ppt/ink/ink3038.xml" ContentType="application/inkml+xml"/>
  <Override PartName="/ppt/ink/ink3039.xml" ContentType="application/inkml+xml"/>
  <Override PartName="/ppt/ink/ink3040.xml" ContentType="application/inkml+xml"/>
  <Override PartName="/ppt/ink/ink3041.xml" ContentType="application/inkml+xml"/>
  <Override PartName="/ppt/ink/ink3042.xml" ContentType="application/inkml+xml"/>
  <Override PartName="/ppt/ink/ink3043.xml" ContentType="application/inkml+xml"/>
  <Override PartName="/ppt/ink/ink3044.xml" ContentType="application/inkml+xml"/>
  <Override PartName="/ppt/ink/ink3045.xml" ContentType="application/inkml+xml"/>
  <Override PartName="/ppt/ink/ink3046.xml" ContentType="application/inkml+xml"/>
  <Override PartName="/ppt/ink/ink3047.xml" ContentType="application/inkml+xml"/>
  <Override PartName="/ppt/ink/ink3048.xml" ContentType="application/inkml+xml"/>
  <Override PartName="/ppt/ink/ink3049.xml" ContentType="application/inkml+xml"/>
  <Override PartName="/ppt/ink/ink3050.xml" ContentType="application/inkml+xml"/>
  <Override PartName="/ppt/ink/ink3051.xml" ContentType="application/inkml+xml"/>
  <Override PartName="/ppt/ink/ink3052.xml" ContentType="application/inkml+xml"/>
  <Override PartName="/ppt/ink/ink3053.xml" ContentType="application/inkml+xml"/>
  <Override PartName="/ppt/ink/ink3054.xml" ContentType="application/inkml+xml"/>
  <Override PartName="/ppt/ink/ink3055.xml" ContentType="application/inkml+xml"/>
  <Override PartName="/ppt/ink/ink3056.xml" ContentType="application/inkml+xml"/>
  <Override PartName="/ppt/ink/ink3057.xml" ContentType="application/inkml+xml"/>
  <Override PartName="/ppt/ink/ink3058.xml" ContentType="application/inkml+xml"/>
  <Override PartName="/ppt/ink/ink3059.xml" ContentType="application/inkml+xml"/>
  <Override PartName="/ppt/ink/ink3060.xml" ContentType="application/inkml+xml"/>
  <Override PartName="/ppt/ink/ink3061.xml" ContentType="application/inkml+xml"/>
  <Override PartName="/ppt/ink/ink3062.xml" ContentType="application/inkml+xml"/>
  <Override PartName="/ppt/ink/ink3063.xml" ContentType="application/inkml+xml"/>
  <Override PartName="/ppt/ink/ink3064.xml" ContentType="application/inkml+xml"/>
  <Override PartName="/ppt/ink/ink3065.xml" ContentType="application/inkml+xml"/>
  <Override PartName="/ppt/ink/ink3066.xml" ContentType="application/inkml+xml"/>
  <Override PartName="/ppt/ink/ink3067.xml" ContentType="application/inkml+xml"/>
  <Override PartName="/ppt/ink/ink3068.xml" ContentType="application/inkml+xml"/>
  <Override PartName="/ppt/ink/ink3069.xml" ContentType="application/inkml+xml"/>
  <Override PartName="/ppt/ink/ink3070.xml" ContentType="application/inkml+xml"/>
  <Override PartName="/ppt/ink/ink3071.xml" ContentType="application/inkml+xml"/>
  <Override PartName="/ppt/ink/ink3072.xml" ContentType="application/inkml+xml"/>
  <Override PartName="/ppt/ink/ink3073.xml" ContentType="application/inkml+xml"/>
  <Override PartName="/ppt/ink/ink3074.xml" ContentType="application/inkml+xml"/>
  <Override PartName="/ppt/ink/ink3075.xml" ContentType="application/inkml+xml"/>
  <Override PartName="/ppt/ink/ink3076.xml" ContentType="application/inkml+xml"/>
  <Override PartName="/ppt/ink/ink3077.xml" ContentType="application/inkml+xml"/>
  <Override PartName="/ppt/ink/ink3078.xml" ContentType="application/inkml+xml"/>
  <Override PartName="/ppt/ink/ink3079.xml" ContentType="application/inkml+xml"/>
  <Override PartName="/ppt/ink/ink3080.xml" ContentType="application/inkml+xml"/>
  <Override PartName="/ppt/ink/ink3081.xml" ContentType="application/inkml+xml"/>
  <Override PartName="/ppt/ink/ink3082.xml" ContentType="application/inkml+xml"/>
  <Override PartName="/ppt/ink/ink3083.xml" ContentType="application/inkml+xml"/>
  <Override PartName="/ppt/ink/ink3084.xml" ContentType="application/inkml+xml"/>
  <Override PartName="/ppt/ink/ink3085.xml" ContentType="application/inkml+xml"/>
  <Override PartName="/ppt/ink/ink3086.xml" ContentType="application/inkml+xml"/>
  <Override PartName="/ppt/ink/ink3087.xml" ContentType="application/inkml+xml"/>
  <Override PartName="/ppt/ink/ink3088.xml" ContentType="application/inkml+xml"/>
  <Override PartName="/ppt/ink/ink3089.xml" ContentType="application/inkml+xml"/>
  <Override PartName="/ppt/ink/ink3090.xml" ContentType="application/inkml+xml"/>
  <Override PartName="/ppt/ink/ink3091.xml" ContentType="application/inkml+xml"/>
  <Override PartName="/ppt/ink/ink3092.xml" ContentType="application/inkml+xml"/>
  <Override PartName="/ppt/ink/ink3093.xml" ContentType="application/inkml+xml"/>
  <Override PartName="/ppt/ink/ink3094.xml" ContentType="application/inkml+xml"/>
  <Override PartName="/ppt/ink/ink3095.xml" ContentType="application/inkml+xml"/>
  <Override PartName="/ppt/ink/ink3096.xml" ContentType="application/inkml+xml"/>
  <Override PartName="/ppt/ink/ink3097.xml" ContentType="application/inkml+xml"/>
  <Override PartName="/ppt/ink/ink3098.xml" ContentType="application/inkml+xml"/>
  <Override PartName="/ppt/ink/ink3099.xml" ContentType="application/inkml+xml"/>
  <Override PartName="/ppt/ink/ink3100.xml" ContentType="application/inkml+xml"/>
  <Override PartName="/ppt/ink/ink3101.xml" ContentType="application/inkml+xml"/>
  <Override PartName="/ppt/ink/ink3102.xml" ContentType="application/inkml+xml"/>
  <Override PartName="/ppt/ink/ink3103.xml" ContentType="application/inkml+xml"/>
  <Override PartName="/ppt/ink/ink3104.xml" ContentType="application/inkml+xml"/>
  <Override PartName="/ppt/ink/ink3105.xml" ContentType="application/inkml+xml"/>
  <Override PartName="/ppt/ink/ink3106.xml" ContentType="application/inkml+xml"/>
  <Override PartName="/ppt/ink/ink3107.xml" ContentType="application/inkml+xml"/>
  <Override PartName="/ppt/ink/ink3108.xml" ContentType="application/inkml+xml"/>
  <Override PartName="/ppt/ink/ink3109.xml" ContentType="application/inkml+xml"/>
  <Override PartName="/ppt/ink/ink3110.xml" ContentType="application/inkml+xml"/>
  <Override PartName="/ppt/ink/ink3111.xml" ContentType="application/inkml+xml"/>
  <Override PartName="/ppt/ink/ink3112.xml" ContentType="application/inkml+xml"/>
  <Override PartName="/ppt/ink/ink3113.xml" ContentType="application/inkml+xml"/>
  <Override PartName="/ppt/ink/ink3114.xml" ContentType="application/inkml+xml"/>
  <Override PartName="/ppt/ink/ink3115.xml" ContentType="application/inkml+xml"/>
  <Override PartName="/ppt/ink/ink3116.xml" ContentType="application/inkml+xml"/>
  <Override PartName="/ppt/ink/ink3117.xml" ContentType="application/inkml+xml"/>
  <Override PartName="/ppt/ink/ink3118.xml" ContentType="application/inkml+xml"/>
  <Override PartName="/ppt/ink/ink3119.xml" ContentType="application/inkml+xml"/>
  <Override PartName="/ppt/ink/ink3120.xml" ContentType="application/inkml+xml"/>
  <Override PartName="/ppt/ink/ink3121.xml" ContentType="application/inkml+xml"/>
  <Override PartName="/ppt/ink/ink3122.xml" ContentType="application/inkml+xml"/>
  <Override PartName="/ppt/ink/ink3123.xml" ContentType="application/inkml+xml"/>
  <Override PartName="/ppt/ink/ink3124.xml" ContentType="application/inkml+xml"/>
  <Override PartName="/ppt/ink/ink3125.xml" ContentType="application/inkml+xml"/>
  <Override PartName="/ppt/ink/ink3126.xml" ContentType="application/inkml+xml"/>
  <Override PartName="/ppt/ink/ink3127.xml" ContentType="application/inkml+xml"/>
  <Override PartName="/ppt/ink/ink3128.xml" ContentType="application/inkml+xml"/>
  <Override PartName="/ppt/ink/ink3129.xml" ContentType="application/inkml+xml"/>
  <Override PartName="/ppt/ink/ink3130.xml" ContentType="application/inkml+xml"/>
  <Override PartName="/ppt/ink/ink3131.xml" ContentType="application/inkml+xml"/>
  <Override PartName="/ppt/ink/ink3132.xml" ContentType="application/inkml+xml"/>
  <Override PartName="/ppt/ink/ink3133.xml" ContentType="application/inkml+xml"/>
  <Override PartName="/ppt/ink/ink3134.xml" ContentType="application/inkml+xml"/>
  <Override PartName="/ppt/ink/ink3135.xml" ContentType="application/inkml+xml"/>
  <Override PartName="/ppt/ink/ink3136.xml" ContentType="application/inkml+xml"/>
  <Override PartName="/ppt/ink/ink3137.xml" ContentType="application/inkml+xml"/>
  <Override PartName="/ppt/ink/ink3138.xml" ContentType="application/inkml+xml"/>
  <Override PartName="/ppt/ink/ink3139.xml" ContentType="application/inkml+xml"/>
  <Override PartName="/ppt/ink/ink3140.xml" ContentType="application/inkml+xml"/>
  <Override PartName="/ppt/ink/ink3141.xml" ContentType="application/inkml+xml"/>
  <Override PartName="/ppt/ink/ink3142.xml" ContentType="application/inkml+xml"/>
  <Override PartName="/ppt/ink/ink3143.xml" ContentType="application/inkml+xml"/>
  <Override PartName="/ppt/ink/ink3144.xml" ContentType="application/inkml+xml"/>
  <Override PartName="/ppt/ink/ink3145.xml" ContentType="application/inkml+xml"/>
  <Override PartName="/ppt/ink/ink3146.xml" ContentType="application/inkml+xml"/>
  <Override PartName="/ppt/ink/ink3147.xml" ContentType="application/inkml+xml"/>
  <Override PartName="/ppt/ink/ink3148.xml" ContentType="application/inkml+xml"/>
  <Override PartName="/ppt/ink/ink3149.xml" ContentType="application/inkml+xml"/>
  <Override PartName="/ppt/ink/ink3150.xml" ContentType="application/inkml+xml"/>
  <Override PartName="/ppt/ink/ink3151.xml" ContentType="application/inkml+xml"/>
  <Override PartName="/ppt/ink/ink3152.xml" ContentType="application/inkml+xml"/>
  <Override PartName="/ppt/ink/ink3153.xml" ContentType="application/inkml+xml"/>
  <Override PartName="/ppt/ink/ink3154.xml" ContentType="application/inkml+xml"/>
  <Override PartName="/ppt/ink/ink3155.xml" ContentType="application/inkml+xml"/>
  <Override PartName="/ppt/ink/ink3156.xml" ContentType="application/inkml+xml"/>
  <Override PartName="/ppt/ink/ink3157.xml" ContentType="application/inkml+xml"/>
  <Override PartName="/ppt/ink/ink3158.xml" ContentType="application/inkml+xml"/>
  <Override PartName="/ppt/ink/ink3159.xml" ContentType="application/inkml+xml"/>
  <Override PartName="/ppt/ink/ink3160.xml" ContentType="application/inkml+xml"/>
  <Override PartName="/ppt/ink/ink3161.xml" ContentType="application/inkml+xml"/>
  <Override PartName="/ppt/ink/ink3162.xml" ContentType="application/inkml+xml"/>
  <Override PartName="/ppt/ink/ink3163.xml" ContentType="application/inkml+xml"/>
  <Override PartName="/ppt/ink/ink3164.xml" ContentType="application/inkml+xml"/>
  <Override PartName="/ppt/ink/ink3165.xml" ContentType="application/inkml+xml"/>
  <Override PartName="/ppt/ink/ink3166.xml" ContentType="application/inkml+xml"/>
  <Override PartName="/ppt/ink/ink3167.xml" ContentType="application/inkml+xml"/>
  <Override PartName="/ppt/ink/ink3168.xml" ContentType="application/inkml+xml"/>
  <Override PartName="/ppt/ink/ink3169.xml" ContentType="application/inkml+xml"/>
  <Override PartName="/ppt/ink/ink3170.xml" ContentType="application/inkml+xml"/>
  <Override PartName="/ppt/ink/ink3171.xml" ContentType="application/inkml+xml"/>
  <Override PartName="/ppt/ink/ink3172.xml" ContentType="application/inkml+xml"/>
  <Override PartName="/ppt/ink/ink3173.xml" ContentType="application/inkml+xml"/>
  <Override PartName="/ppt/ink/ink3174.xml" ContentType="application/inkml+xml"/>
  <Override PartName="/ppt/ink/ink3175.xml" ContentType="application/inkml+xml"/>
  <Override PartName="/ppt/ink/ink3176.xml" ContentType="application/inkml+xml"/>
  <Override PartName="/ppt/ink/ink3177.xml" ContentType="application/inkml+xml"/>
  <Override PartName="/ppt/ink/ink3178.xml" ContentType="application/inkml+xml"/>
  <Override PartName="/ppt/ink/ink3179.xml" ContentType="application/inkml+xml"/>
  <Override PartName="/ppt/ink/ink3180.xml" ContentType="application/inkml+xml"/>
  <Override PartName="/ppt/ink/ink3181.xml" ContentType="application/inkml+xml"/>
  <Override PartName="/ppt/ink/ink3182.xml" ContentType="application/inkml+xml"/>
  <Override PartName="/ppt/ink/ink3183.xml" ContentType="application/inkml+xml"/>
  <Override PartName="/ppt/ink/ink3184.xml" ContentType="application/inkml+xml"/>
  <Override PartName="/ppt/ink/ink3185.xml" ContentType="application/inkml+xml"/>
  <Override PartName="/ppt/ink/ink3186.xml" ContentType="application/inkml+xml"/>
  <Override PartName="/ppt/ink/ink3187.xml" ContentType="application/inkml+xml"/>
  <Override PartName="/ppt/ink/ink3188.xml" ContentType="application/inkml+xml"/>
  <Override PartName="/ppt/ink/ink3189.xml" ContentType="application/inkml+xml"/>
  <Override PartName="/ppt/ink/ink3190.xml" ContentType="application/inkml+xml"/>
  <Override PartName="/ppt/ink/ink3191.xml" ContentType="application/inkml+xml"/>
  <Override PartName="/ppt/ink/ink3192.xml" ContentType="application/inkml+xml"/>
  <Override PartName="/ppt/ink/ink3193.xml" ContentType="application/inkml+xml"/>
  <Override PartName="/ppt/ink/ink3194.xml" ContentType="application/inkml+xml"/>
  <Override PartName="/ppt/ink/ink3195.xml" ContentType="application/inkml+xml"/>
  <Override PartName="/ppt/ink/ink3196.xml" ContentType="application/inkml+xml"/>
  <Override PartName="/ppt/ink/ink3197.xml" ContentType="application/inkml+xml"/>
  <Override PartName="/ppt/ink/ink3198.xml" ContentType="application/inkml+xml"/>
  <Override PartName="/ppt/ink/ink3199.xml" ContentType="application/inkml+xml"/>
  <Override PartName="/ppt/ink/ink3200.xml" ContentType="application/inkml+xml"/>
  <Override PartName="/ppt/ink/ink3201.xml" ContentType="application/inkml+xml"/>
  <Override PartName="/ppt/ink/ink3202.xml" ContentType="application/inkml+xml"/>
  <Override PartName="/ppt/ink/ink3203.xml" ContentType="application/inkml+xml"/>
  <Override PartName="/ppt/ink/ink3204.xml" ContentType="application/inkml+xml"/>
  <Override PartName="/ppt/ink/ink3205.xml" ContentType="application/inkml+xml"/>
  <Override PartName="/ppt/ink/ink3206.xml" ContentType="application/inkml+xml"/>
  <Override PartName="/ppt/ink/ink3207.xml" ContentType="application/inkml+xml"/>
  <Override PartName="/ppt/ink/ink3208.xml" ContentType="application/inkml+xml"/>
  <Override PartName="/ppt/ink/ink3209.xml" ContentType="application/inkml+xml"/>
  <Override PartName="/ppt/ink/ink3210.xml" ContentType="application/inkml+xml"/>
  <Override PartName="/ppt/ink/ink3211.xml" ContentType="application/inkml+xml"/>
  <Override PartName="/ppt/ink/ink3212.xml" ContentType="application/inkml+xml"/>
  <Override PartName="/ppt/ink/ink3213.xml" ContentType="application/inkml+xml"/>
  <Override PartName="/ppt/ink/ink3214.xml" ContentType="application/inkml+xml"/>
  <Override PartName="/ppt/ink/ink3215.xml" ContentType="application/inkml+xml"/>
  <Override PartName="/ppt/ink/ink3216.xml" ContentType="application/inkml+xml"/>
  <Override PartName="/ppt/ink/ink3217.xml" ContentType="application/inkml+xml"/>
  <Override PartName="/ppt/ink/ink3218.xml" ContentType="application/inkml+xml"/>
  <Override PartName="/ppt/ink/ink3219.xml" ContentType="application/inkml+xml"/>
  <Override PartName="/ppt/ink/ink3220.xml" ContentType="application/inkml+xml"/>
  <Override PartName="/ppt/ink/ink3221.xml" ContentType="application/inkml+xml"/>
  <Override PartName="/ppt/ink/ink3222.xml" ContentType="application/inkml+xml"/>
  <Override PartName="/ppt/ink/ink3223.xml" ContentType="application/inkml+xml"/>
  <Override PartName="/ppt/ink/ink3224.xml" ContentType="application/inkml+xml"/>
  <Override PartName="/ppt/ink/ink3225.xml" ContentType="application/inkml+xml"/>
  <Override PartName="/ppt/ink/ink3226.xml" ContentType="application/inkml+xml"/>
  <Override PartName="/ppt/ink/ink3227.xml" ContentType="application/inkml+xml"/>
  <Override PartName="/ppt/ink/ink3228.xml" ContentType="application/inkml+xml"/>
  <Override PartName="/ppt/ink/ink3229.xml" ContentType="application/inkml+xml"/>
  <Override PartName="/ppt/ink/ink3230.xml" ContentType="application/inkml+xml"/>
  <Override PartName="/ppt/ink/ink3231.xml" ContentType="application/inkml+xml"/>
  <Override PartName="/ppt/ink/ink3232.xml" ContentType="application/inkml+xml"/>
  <Override PartName="/ppt/ink/ink3233.xml" ContentType="application/inkml+xml"/>
  <Override PartName="/ppt/ink/ink3234.xml" ContentType="application/inkml+xml"/>
  <Override PartName="/ppt/ink/ink3235.xml" ContentType="application/inkml+xml"/>
  <Override PartName="/ppt/ink/ink3236.xml" ContentType="application/inkml+xml"/>
  <Override PartName="/ppt/ink/ink3237.xml" ContentType="application/inkml+xml"/>
  <Override PartName="/ppt/ink/ink3238.xml" ContentType="application/inkml+xml"/>
  <Override PartName="/ppt/ink/ink3239.xml" ContentType="application/inkml+xml"/>
  <Override PartName="/ppt/ink/ink3240.xml" ContentType="application/inkml+xml"/>
  <Override PartName="/ppt/ink/ink3241.xml" ContentType="application/inkml+xml"/>
  <Override PartName="/ppt/ink/ink3242.xml" ContentType="application/inkml+xml"/>
  <Override PartName="/ppt/ink/ink3243.xml" ContentType="application/inkml+xml"/>
  <Override PartName="/ppt/ink/ink3244.xml" ContentType="application/inkml+xml"/>
  <Override PartName="/ppt/ink/ink3245.xml" ContentType="application/inkml+xml"/>
  <Override PartName="/ppt/ink/ink3246.xml" ContentType="application/inkml+xml"/>
  <Override PartName="/ppt/ink/ink3247.xml" ContentType="application/inkml+xml"/>
  <Override PartName="/ppt/ink/ink3248.xml" ContentType="application/inkml+xml"/>
  <Override PartName="/ppt/ink/ink3249.xml" ContentType="application/inkml+xml"/>
  <Override PartName="/ppt/ink/ink3250.xml" ContentType="application/inkml+xml"/>
  <Override PartName="/ppt/ink/ink3251.xml" ContentType="application/inkml+xml"/>
  <Override PartName="/ppt/ink/ink3252.xml" ContentType="application/inkml+xml"/>
  <Override PartName="/ppt/ink/ink3253.xml" ContentType="application/inkml+xml"/>
  <Override PartName="/ppt/ink/ink3254.xml" ContentType="application/inkml+xml"/>
  <Override PartName="/ppt/ink/ink3255.xml" ContentType="application/inkml+xml"/>
  <Override PartName="/ppt/ink/ink3256.xml" ContentType="application/inkml+xml"/>
  <Override PartName="/ppt/ink/ink3257.xml" ContentType="application/inkml+xml"/>
  <Override PartName="/ppt/ink/ink3258.xml" ContentType="application/inkml+xml"/>
  <Override PartName="/ppt/ink/ink3259.xml" ContentType="application/inkml+xml"/>
  <Override PartName="/ppt/ink/ink3260.xml" ContentType="application/inkml+xml"/>
  <Override PartName="/ppt/ink/ink3261.xml" ContentType="application/inkml+xml"/>
  <Override PartName="/ppt/ink/ink3262.xml" ContentType="application/inkml+xml"/>
  <Override PartName="/ppt/ink/ink3263.xml" ContentType="application/inkml+xml"/>
  <Override PartName="/ppt/ink/ink3264.xml" ContentType="application/inkml+xml"/>
  <Override PartName="/ppt/ink/ink3265.xml" ContentType="application/inkml+xml"/>
  <Override PartName="/ppt/ink/ink3266.xml" ContentType="application/inkml+xml"/>
  <Override PartName="/ppt/ink/ink3267.xml" ContentType="application/inkml+xml"/>
  <Override PartName="/ppt/ink/ink3268.xml" ContentType="application/inkml+xml"/>
  <Override PartName="/ppt/ink/ink3269.xml" ContentType="application/inkml+xml"/>
  <Override PartName="/ppt/ink/ink3270.xml" ContentType="application/inkml+xml"/>
  <Override PartName="/ppt/ink/ink3271.xml" ContentType="application/inkml+xml"/>
  <Override PartName="/ppt/ink/ink3272.xml" ContentType="application/inkml+xml"/>
  <Override PartName="/ppt/ink/ink3273.xml" ContentType="application/inkml+xml"/>
  <Override PartName="/ppt/ink/ink3274.xml" ContentType="application/inkml+xml"/>
  <Override PartName="/ppt/ink/ink3275.xml" ContentType="application/inkml+xml"/>
  <Override PartName="/ppt/ink/ink3276.xml" ContentType="application/inkml+xml"/>
  <Override PartName="/ppt/ink/ink3277.xml" ContentType="application/inkml+xml"/>
  <Override PartName="/ppt/ink/ink3278.xml" ContentType="application/inkml+xml"/>
  <Override PartName="/ppt/ink/ink3279.xml" ContentType="application/inkml+xml"/>
  <Override PartName="/ppt/ink/ink3280.xml" ContentType="application/inkml+xml"/>
  <Override PartName="/ppt/ink/ink3281.xml" ContentType="application/inkml+xml"/>
  <Override PartName="/ppt/ink/ink3282.xml" ContentType="application/inkml+xml"/>
  <Override PartName="/ppt/ink/ink3283.xml" ContentType="application/inkml+xml"/>
  <Override PartName="/ppt/ink/ink3284.xml" ContentType="application/inkml+xml"/>
  <Override PartName="/ppt/ink/ink3285.xml" ContentType="application/inkml+xml"/>
  <Override PartName="/ppt/ink/ink3286.xml" ContentType="application/inkml+xml"/>
  <Override PartName="/ppt/ink/ink3287.xml" ContentType="application/inkml+xml"/>
  <Override PartName="/ppt/ink/ink3288.xml" ContentType="application/inkml+xml"/>
  <Override PartName="/ppt/ink/ink3289.xml" ContentType="application/inkml+xml"/>
  <Override PartName="/ppt/ink/ink3290.xml" ContentType="application/inkml+xml"/>
  <Override PartName="/ppt/ink/ink3291.xml" ContentType="application/inkml+xml"/>
  <Override PartName="/ppt/ink/ink3292.xml" ContentType="application/inkml+xml"/>
  <Override PartName="/ppt/ink/ink3293.xml" ContentType="application/inkml+xml"/>
  <Override PartName="/ppt/ink/ink3294.xml" ContentType="application/inkml+xml"/>
  <Override PartName="/ppt/ink/ink3295.xml" ContentType="application/inkml+xml"/>
  <Override PartName="/ppt/ink/ink3296.xml" ContentType="application/inkml+xml"/>
  <Override PartName="/ppt/ink/ink3297.xml" ContentType="application/inkml+xml"/>
  <Override PartName="/ppt/ink/ink3298.xml" ContentType="application/inkml+xml"/>
  <Override PartName="/ppt/ink/ink3299.xml" ContentType="application/inkml+xml"/>
  <Override PartName="/ppt/ink/ink3300.xml" ContentType="application/inkml+xml"/>
  <Override PartName="/ppt/ink/ink3301.xml" ContentType="application/inkml+xml"/>
  <Override PartName="/ppt/ink/ink3302.xml" ContentType="application/inkml+xml"/>
  <Override PartName="/ppt/ink/ink3303.xml" ContentType="application/inkml+xml"/>
  <Override PartName="/ppt/ink/ink3304.xml" ContentType="application/inkml+xml"/>
  <Override PartName="/ppt/ink/ink3305.xml" ContentType="application/inkml+xml"/>
  <Override PartName="/ppt/ink/ink3306.xml" ContentType="application/inkml+xml"/>
  <Override PartName="/ppt/ink/ink3307.xml" ContentType="application/inkml+xml"/>
  <Override PartName="/ppt/ink/ink3308.xml" ContentType="application/inkml+xml"/>
  <Override PartName="/ppt/ink/ink3309.xml" ContentType="application/inkml+xml"/>
  <Override PartName="/ppt/ink/ink3310.xml" ContentType="application/inkml+xml"/>
  <Override PartName="/ppt/ink/ink3311.xml" ContentType="application/inkml+xml"/>
  <Override PartName="/ppt/ink/ink3312.xml" ContentType="application/inkml+xml"/>
  <Override PartName="/ppt/ink/ink3313.xml" ContentType="application/inkml+xml"/>
  <Override PartName="/ppt/ink/ink3314.xml" ContentType="application/inkml+xml"/>
  <Override PartName="/ppt/ink/ink3315.xml" ContentType="application/inkml+xml"/>
  <Override PartName="/ppt/ink/ink3316.xml" ContentType="application/inkml+xml"/>
  <Override PartName="/ppt/ink/ink3317.xml" ContentType="application/inkml+xml"/>
  <Override PartName="/ppt/ink/ink3318.xml" ContentType="application/inkml+xml"/>
  <Override PartName="/ppt/ink/ink3319.xml" ContentType="application/inkml+xml"/>
  <Override PartName="/ppt/ink/ink3320.xml" ContentType="application/inkml+xml"/>
  <Override PartName="/ppt/ink/ink3321.xml" ContentType="application/inkml+xml"/>
  <Override PartName="/ppt/ink/ink3322.xml" ContentType="application/inkml+xml"/>
  <Override PartName="/ppt/ink/ink3323.xml" ContentType="application/inkml+xml"/>
  <Override PartName="/ppt/ink/ink3324.xml" ContentType="application/inkml+xml"/>
  <Override PartName="/ppt/ink/ink3325.xml" ContentType="application/inkml+xml"/>
  <Override PartName="/ppt/ink/ink3326.xml" ContentType="application/inkml+xml"/>
  <Override PartName="/ppt/ink/ink3327.xml" ContentType="application/inkml+xml"/>
  <Override PartName="/ppt/ink/ink3328.xml" ContentType="application/inkml+xml"/>
  <Override PartName="/ppt/ink/ink3329.xml" ContentType="application/inkml+xml"/>
  <Override PartName="/ppt/ink/ink3330.xml" ContentType="application/inkml+xml"/>
  <Override PartName="/ppt/ink/ink3331.xml" ContentType="application/inkml+xml"/>
  <Override PartName="/ppt/ink/ink3332.xml" ContentType="application/inkml+xml"/>
  <Override PartName="/ppt/ink/ink3333.xml" ContentType="application/inkml+xml"/>
  <Override PartName="/ppt/ink/ink3334.xml" ContentType="application/inkml+xml"/>
  <Override PartName="/ppt/ink/ink3335.xml" ContentType="application/inkml+xml"/>
  <Override PartName="/ppt/ink/ink3336.xml" ContentType="application/inkml+xml"/>
  <Override PartName="/ppt/ink/ink3337.xml" ContentType="application/inkml+xml"/>
  <Override PartName="/ppt/ink/ink3338.xml" ContentType="application/inkml+xml"/>
  <Override PartName="/ppt/ink/ink3339.xml" ContentType="application/inkml+xml"/>
  <Override PartName="/ppt/ink/ink3340.xml" ContentType="application/inkml+xml"/>
  <Override PartName="/ppt/ink/ink3341.xml" ContentType="application/inkml+xml"/>
  <Override PartName="/ppt/ink/ink3342.xml" ContentType="application/inkml+xml"/>
  <Override PartName="/ppt/ink/ink3343.xml" ContentType="application/inkml+xml"/>
  <Override PartName="/ppt/ink/ink3344.xml" ContentType="application/inkml+xml"/>
  <Override PartName="/ppt/ink/ink3345.xml" ContentType="application/inkml+xml"/>
  <Override PartName="/ppt/ink/ink3346.xml" ContentType="application/inkml+xml"/>
  <Override PartName="/ppt/ink/ink3347.xml" ContentType="application/inkml+xml"/>
  <Override PartName="/ppt/ink/ink3348.xml" ContentType="application/inkml+xml"/>
  <Override PartName="/ppt/ink/ink3349.xml" ContentType="application/inkml+xml"/>
  <Override PartName="/ppt/ink/ink3350.xml" ContentType="application/inkml+xml"/>
  <Override PartName="/ppt/ink/ink3351.xml" ContentType="application/inkml+xml"/>
  <Override PartName="/ppt/ink/ink3352.xml" ContentType="application/inkml+xml"/>
  <Override PartName="/ppt/ink/ink3353.xml" ContentType="application/inkml+xml"/>
  <Override PartName="/ppt/ink/ink3354.xml" ContentType="application/inkml+xml"/>
  <Override PartName="/ppt/ink/ink3355.xml" ContentType="application/inkml+xml"/>
  <Override PartName="/ppt/ink/ink3356.xml" ContentType="application/inkml+xml"/>
  <Override PartName="/ppt/ink/ink3357.xml" ContentType="application/inkml+xml"/>
  <Override PartName="/ppt/ink/ink3358.xml" ContentType="application/inkml+xml"/>
  <Override PartName="/ppt/ink/ink3359.xml" ContentType="application/inkml+xml"/>
  <Override PartName="/ppt/ink/ink3360.xml" ContentType="application/inkml+xml"/>
  <Override PartName="/ppt/ink/ink3361.xml" ContentType="application/inkml+xml"/>
  <Override PartName="/ppt/ink/ink3362.xml" ContentType="application/inkml+xml"/>
  <Override PartName="/ppt/ink/ink3363.xml" ContentType="application/inkml+xml"/>
  <Override PartName="/ppt/ink/ink3364.xml" ContentType="application/inkml+xml"/>
  <Override PartName="/ppt/ink/ink3365.xml" ContentType="application/inkml+xml"/>
  <Override PartName="/ppt/ink/ink3366.xml" ContentType="application/inkml+xml"/>
  <Override PartName="/ppt/ink/ink3367.xml" ContentType="application/inkml+xml"/>
  <Override PartName="/ppt/ink/ink3368.xml" ContentType="application/inkml+xml"/>
  <Override PartName="/ppt/ink/ink3369.xml" ContentType="application/inkml+xml"/>
  <Override PartName="/ppt/ink/ink3370.xml" ContentType="application/inkml+xml"/>
  <Override PartName="/ppt/ink/ink3371.xml" ContentType="application/inkml+xml"/>
  <Override PartName="/ppt/ink/ink3372.xml" ContentType="application/inkml+xml"/>
  <Override PartName="/ppt/ink/ink3373.xml" ContentType="application/inkml+xml"/>
  <Override PartName="/ppt/ink/ink3374.xml" ContentType="application/inkml+xml"/>
  <Override PartName="/ppt/ink/ink3375.xml" ContentType="application/inkml+xml"/>
  <Override PartName="/ppt/ink/ink3376.xml" ContentType="application/inkml+xml"/>
  <Override PartName="/ppt/ink/ink3377.xml" ContentType="application/inkml+xml"/>
  <Override PartName="/ppt/ink/ink3378.xml" ContentType="application/inkml+xml"/>
  <Override PartName="/ppt/ink/ink3379.xml" ContentType="application/inkml+xml"/>
  <Override PartName="/ppt/ink/ink3380.xml" ContentType="application/inkml+xml"/>
  <Override PartName="/ppt/ink/ink3381.xml" ContentType="application/inkml+xml"/>
  <Override PartName="/ppt/ink/ink3382.xml" ContentType="application/inkml+xml"/>
  <Override PartName="/ppt/ink/ink3383.xml" ContentType="application/inkml+xml"/>
  <Override PartName="/ppt/ink/ink3384.xml" ContentType="application/inkml+xml"/>
  <Override PartName="/ppt/ink/ink3385.xml" ContentType="application/inkml+xml"/>
  <Override PartName="/ppt/ink/ink3386.xml" ContentType="application/inkml+xml"/>
  <Override PartName="/ppt/ink/ink3387.xml" ContentType="application/inkml+xml"/>
  <Override PartName="/ppt/ink/ink3388.xml" ContentType="application/inkml+xml"/>
  <Override PartName="/ppt/ink/ink3389.xml" ContentType="application/inkml+xml"/>
  <Override PartName="/ppt/ink/ink3390.xml" ContentType="application/inkml+xml"/>
  <Override PartName="/ppt/ink/ink3391.xml" ContentType="application/inkml+xml"/>
  <Override PartName="/ppt/ink/ink3392.xml" ContentType="application/inkml+xml"/>
  <Override PartName="/ppt/ink/ink3393.xml" ContentType="application/inkml+xml"/>
  <Override PartName="/ppt/ink/ink3394.xml" ContentType="application/inkml+xml"/>
  <Override PartName="/ppt/ink/ink3395.xml" ContentType="application/inkml+xml"/>
  <Override PartName="/ppt/ink/ink3396.xml" ContentType="application/inkml+xml"/>
  <Override PartName="/ppt/ink/ink3397.xml" ContentType="application/inkml+xml"/>
  <Override PartName="/ppt/ink/ink3398.xml" ContentType="application/inkml+xml"/>
  <Override PartName="/ppt/ink/ink3399.xml" ContentType="application/inkml+xml"/>
  <Override PartName="/ppt/ink/ink3400.xml" ContentType="application/inkml+xml"/>
  <Override PartName="/ppt/ink/ink3401.xml" ContentType="application/inkml+xml"/>
  <Override PartName="/ppt/ink/ink3402.xml" ContentType="application/inkml+xml"/>
  <Override PartName="/ppt/ink/ink3403.xml" ContentType="application/inkml+xml"/>
  <Override PartName="/ppt/ink/ink3404.xml" ContentType="application/inkml+xml"/>
  <Override PartName="/ppt/ink/ink3405.xml" ContentType="application/inkml+xml"/>
  <Override PartName="/ppt/ink/ink3406.xml" ContentType="application/inkml+xml"/>
  <Override PartName="/ppt/ink/ink3407.xml" ContentType="application/inkml+xml"/>
  <Override PartName="/ppt/ink/ink3408.xml" ContentType="application/inkml+xml"/>
  <Override PartName="/ppt/ink/ink3409.xml" ContentType="application/inkml+xml"/>
  <Override PartName="/ppt/ink/ink3410.xml" ContentType="application/inkml+xml"/>
  <Override PartName="/ppt/ink/ink3411.xml" ContentType="application/inkml+xml"/>
  <Override PartName="/ppt/ink/ink3412.xml" ContentType="application/inkml+xml"/>
  <Override PartName="/ppt/ink/ink3413.xml" ContentType="application/inkml+xml"/>
  <Override PartName="/ppt/ink/ink3414.xml" ContentType="application/inkml+xml"/>
  <Override PartName="/ppt/ink/ink3415.xml" ContentType="application/inkml+xml"/>
  <Override PartName="/ppt/ink/ink3416.xml" ContentType="application/inkml+xml"/>
  <Override PartName="/ppt/ink/ink3417.xml" ContentType="application/inkml+xml"/>
  <Override PartName="/ppt/ink/ink3418.xml" ContentType="application/inkml+xml"/>
  <Override PartName="/ppt/ink/ink3419.xml" ContentType="application/inkml+xml"/>
  <Override PartName="/ppt/ink/ink3420.xml" ContentType="application/inkml+xml"/>
  <Override PartName="/ppt/ink/ink3421.xml" ContentType="application/inkml+xml"/>
  <Override PartName="/ppt/ink/ink3422.xml" ContentType="application/inkml+xml"/>
  <Override PartName="/ppt/ink/ink3423.xml" ContentType="application/inkml+xml"/>
  <Override PartName="/ppt/ink/ink3424.xml" ContentType="application/inkml+xml"/>
  <Override PartName="/ppt/ink/ink3425.xml" ContentType="application/inkml+xml"/>
  <Override PartName="/ppt/ink/ink3426.xml" ContentType="application/inkml+xml"/>
  <Override PartName="/ppt/ink/ink3427.xml" ContentType="application/inkml+xml"/>
  <Override PartName="/ppt/ink/ink3428.xml" ContentType="application/inkml+xml"/>
  <Override PartName="/ppt/ink/ink3429.xml" ContentType="application/inkml+xml"/>
  <Override PartName="/ppt/ink/ink3430.xml" ContentType="application/inkml+xml"/>
  <Override PartName="/ppt/ink/ink3431.xml" ContentType="application/inkml+xml"/>
  <Override PartName="/ppt/ink/ink3432.xml" ContentType="application/inkml+xml"/>
  <Override PartName="/ppt/ink/ink3433.xml" ContentType="application/inkml+xml"/>
  <Override PartName="/ppt/ink/ink3434.xml" ContentType="application/inkml+xml"/>
  <Override PartName="/ppt/ink/ink3435.xml" ContentType="application/inkml+xml"/>
  <Override PartName="/ppt/ink/ink3436.xml" ContentType="application/inkml+xml"/>
  <Override PartName="/ppt/ink/ink3437.xml" ContentType="application/inkml+xml"/>
  <Override PartName="/ppt/ink/ink3438.xml" ContentType="application/inkml+xml"/>
  <Override PartName="/ppt/ink/ink3439.xml" ContentType="application/inkml+xml"/>
  <Override PartName="/ppt/ink/ink3440.xml" ContentType="application/inkml+xml"/>
  <Override PartName="/ppt/ink/ink3441.xml" ContentType="application/inkml+xml"/>
  <Override PartName="/ppt/ink/ink3442.xml" ContentType="application/inkml+xml"/>
  <Override PartName="/ppt/ink/ink3443.xml" ContentType="application/inkml+xml"/>
  <Override PartName="/ppt/ink/ink3444.xml" ContentType="application/inkml+xml"/>
  <Override PartName="/ppt/ink/ink3445.xml" ContentType="application/inkml+xml"/>
  <Override PartName="/ppt/ink/ink3446.xml" ContentType="application/inkml+xml"/>
  <Override PartName="/ppt/ink/ink3447.xml" ContentType="application/inkml+xml"/>
  <Override PartName="/ppt/ink/ink3448.xml" ContentType="application/inkml+xml"/>
  <Override PartName="/ppt/ink/ink3449.xml" ContentType="application/inkml+xml"/>
  <Override PartName="/ppt/ink/ink3450.xml" ContentType="application/inkml+xml"/>
  <Override PartName="/ppt/ink/ink3451.xml" ContentType="application/inkml+xml"/>
  <Override PartName="/ppt/ink/ink3452.xml" ContentType="application/inkml+xml"/>
  <Override PartName="/ppt/ink/ink3453.xml" ContentType="application/inkml+xml"/>
  <Override PartName="/ppt/ink/ink3454.xml" ContentType="application/inkml+xml"/>
  <Override PartName="/ppt/ink/ink3455.xml" ContentType="application/inkml+xml"/>
  <Override PartName="/ppt/ink/ink3456.xml" ContentType="application/inkml+xml"/>
  <Override PartName="/ppt/ink/ink3457.xml" ContentType="application/inkml+xml"/>
  <Override PartName="/ppt/ink/ink3458.xml" ContentType="application/inkml+xml"/>
  <Override PartName="/ppt/ink/ink3459.xml" ContentType="application/inkml+xml"/>
  <Override PartName="/ppt/ink/ink3460.xml" ContentType="application/inkml+xml"/>
  <Override PartName="/ppt/ink/ink3461.xml" ContentType="application/inkml+xml"/>
  <Override PartName="/ppt/ink/ink3462.xml" ContentType="application/inkml+xml"/>
  <Override PartName="/ppt/ink/ink3463.xml" ContentType="application/inkml+xml"/>
  <Override PartName="/ppt/ink/ink3464.xml" ContentType="application/inkml+xml"/>
  <Override PartName="/ppt/ink/ink3465.xml" ContentType="application/inkml+xml"/>
  <Override PartName="/ppt/ink/ink3466.xml" ContentType="application/inkml+xml"/>
  <Override PartName="/ppt/ink/ink3467.xml" ContentType="application/inkml+xml"/>
  <Override PartName="/ppt/ink/ink3468.xml" ContentType="application/inkml+xml"/>
  <Override PartName="/ppt/ink/ink3469.xml" ContentType="application/inkml+xml"/>
  <Override PartName="/ppt/ink/ink3470.xml" ContentType="application/inkml+xml"/>
  <Override PartName="/ppt/ink/ink3471.xml" ContentType="application/inkml+xml"/>
  <Override PartName="/ppt/ink/ink3472.xml" ContentType="application/inkml+xml"/>
  <Override PartName="/ppt/ink/ink3473.xml" ContentType="application/inkml+xml"/>
  <Override PartName="/ppt/ink/ink3474.xml" ContentType="application/inkml+xml"/>
  <Override PartName="/ppt/ink/ink3475.xml" ContentType="application/inkml+xml"/>
  <Override PartName="/ppt/ink/ink3476.xml" ContentType="application/inkml+xml"/>
  <Override PartName="/ppt/ink/ink3477.xml" ContentType="application/inkml+xml"/>
  <Override PartName="/ppt/ink/ink3478.xml" ContentType="application/inkml+xml"/>
  <Override PartName="/ppt/ink/ink3479.xml" ContentType="application/inkml+xml"/>
  <Override PartName="/ppt/ink/ink3480.xml" ContentType="application/inkml+xml"/>
  <Override PartName="/ppt/ink/ink3481.xml" ContentType="application/inkml+xml"/>
  <Override PartName="/ppt/ink/ink3482.xml" ContentType="application/inkml+xml"/>
  <Override PartName="/ppt/ink/ink3483.xml" ContentType="application/inkml+xml"/>
  <Override PartName="/ppt/ink/ink3484.xml" ContentType="application/inkml+xml"/>
  <Override PartName="/ppt/ink/ink3485.xml" ContentType="application/inkml+xml"/>
  <Override PartName="/ppt/ink/ink3486.xml" ContentType="application/inkml+xml"/>
  <Override PartName="/ppt/ink/ink3487.xml" ContentType="application/inkml+xml"/>
  <Override PartName="/ppt/ink/ink3488.xml" ContentType="application/inkml+xml"/>
  <Override PartName="/ppt/ink/ink3489.xml" ContentType="application/inkml+xml"/>
  <Override PartName="/ppt/ink/ink3490.xml" ContentType="application/inkml+xml"/>
  <Override PartName="/ppt/ink/ink3491.xml" ContentType="application/inkml+xml"/>
  <Override PartName="/ppt/ink/ink3492.xml" ContentType="application/inkml+xml"/>
  <Override PartName="/ppt/ink/ink3493.xml" ContentType="application/inkml+xml"/>
  <Override PartName="/ppt/ink/ink3494.xml" ContentType="application/inkml+xml"/>
  <Override PartName="/ppt/ink/ink3495.xml" ContentType="application/inkml+xml"/>
  <Override PartName="/ppt/ink/ink3496.xml" ContentType="application/inkml+xml"/>
  <Override PartName="/ppt/ink/ink3497.xml" ContentType="application/inkml+xml"/>
  <Override PartName="/ppt/ink/ink3498.xml" ContentType="application/inkml+xml"/>
  <Override PartName="/ppt/ink/ink3499.xml" ContentType="application/inkml+xml"/>
  <Override PartName="/ppt/ink/ink3500.xml" ContentType="application/inkml+xml"/>
  <Override PartName="/ppt/ink/ink3501.xml" ContentType="application/inkml+xml"/>
  <Override PartName="/ppt/ink/ink3502.xml" ContentType="application/inkml+xml"/>
  <Override PartName="/ppt/ink/ink3503.xml" ContentType="application/inkml+xml"/>
  <Override PartName="/ppt/ink/ink3504.xml" ContentType="application/inkml+xml"/>
  <Override PartName="/ppt/ink/ink3505.xml" ContentType="application/inkml+xml"/>
  <Override PartName="/ppt/ink/ink3506.xml" ContentType="application/inkml+xml"/>
  <Override PartName="/ppt/ink/ink3507.xml" ContentType="application/inkml+xml"/>
  <Override PartName="/ppt/ink/ink3508.xml" ContentType="application/inkml+xml"/>
  <Override PartName="/ppt/ink/ink3509.xml" ContentType="application/inkml+xml"/>
  <Override PartName="/ppt/ink/ink3510.xml" ContentType="application/inkml+xml"/>
  <Override PartName="/ppt/ink/ink3511.xml" ContentType="application/inkml+xml"/>
  <Override PartName="/ppt/ink/ink3512.xml" ContentType="application/inkml+xml"/>
  <Override PartName="/ppt/ink/ink3513.xml" ContentType="application/inkml+xml"/>
  <Override PartName="/ppt/ink/ink3514.xml" ContentType="application/inkml+xml"/>
  <Override PartName="/ppt/ink/ink3515.xml" ContentType="application/inkml+xml"/>
  <Override PartName="/ppt/ink/ink3516.xml" ContentType="application/inkml+xml"/>
  <Override PartName="/ppt/ink/ink3517.xml" ContentType="application/inkml+xml"/>
  <Override PartName="/ppt/ink/ink3518.xml" ContentType="application/inkml+xml"/>
  <Override PartName="/ppt/ink/ink3519.xml" ContentType="application/inkml+xml"/>
  <Override PartName="/ppt/ink/ink3520.xml" ContentType="application/inkml+xml"/>
  <Override PartName="/ppt/ink/ink3521.xml" ContentType="application/inkml+xml"/>
  <Override PartName="/ppt/ink/ink3522.xml" ContentType="application/inkml+xml"/>
  <Override PartName="/ppt/ink/ink3523.xml" ContentType="application/inkml+xml"/>
  <Override PartName="/ppt/ink/ink3524.xml" ContentType="application/inkml+xml"/>
  <Override PartName="/ppt/ink/ink3525.xml" ContentType="application/inkml+xml"/>
  <Override PartName="/ppt/ink/ink3526.xml" ContentType="application/inkml+xml"/>
  <Override PartName="/ppt/ink/ink3527.xml" ContentType="application/inkml+xml"/>
  <Override PartName="/ppt/ink/ink3528.xml" ContentType="application/inkml+xml"/>
  <Override PartName="/ppt/ink/ink3529.xml" ContentType="application/inkml+xml"/>
  <Override PartName="/ppt/ink/ink3530.xml" ContentType="application/inkml+xml"/>
  <Override PartName="/ppt/ink/ink3531.xml" ContentType="application/inkml+xml"/>
  <Override PartName="/ppt/ink/ink3532.xml" ContentType="application/inkml+xml"/>
  <Override PartName="/ppt/ink/ink3533.xml" ContentType="application/inkml+xml"/>
  <Override PartName="/ppt/ink/ink3534.xml" ContentType="application/inkml+xml"/>
  <Override PartName="/ppt/ink/ink3535.xml" ContentType="application/inkml+xml"/>
  <Override PartName="/ppt/ink/ink3536.xml" ContentType="application/inkml+xml"/>
  <Override PartName="/ppt/ink/ink3537.xml" ContentType="application/inkml+xml"/>
  <Override PartName="/ppt/ink/ink3538.xml" ContentType="application/inkml+xml"/>
  <Override PartName="/ppt/ink/ink3539.xml" ContentType="application/inkml+xml"/>
  <Override PartName="/ppt/ink/ink3540.xml" ContentType="application/inkml+xml"/>
  <Override PartName="/ppt/ink/ink3541.xml" ContentType="application/inkml+xml"/>
  <Override PartName="/ppt/ink/ink3542.xml" ContentType="application/inkml+xml"/>
  <Override PartName="/ppt/ink/ink3543.xml" ContentType="application/inkml+xml"/>
  <Override PartName="/ppt/ink/ink3544.xml" ContentType="application/inkml+xml"/>
  <Override PartName="/ppt/ink/ink3545.xml" ContentType="application/inkml+xml"/>
  <Override PartName="/ppt/ink/ink3546.xml" ContentType="application/inkml+xml"/>
  <Override PartName="/ppt/ink/ink3547.xml" ContentType="application/inkml+xml"/>
  <Override PartName="/ppt/ink/ink3548.xml" ContentType="application/inkml+xml"/>
  <Override PartName="/ppt/ink/ink3549.xml" ContentType="application/inkml+xml"/>
  <Override PartName="/ppt/ink/ink3550.xml" ContentType="application/inkml+xml"/>
  <Override PartName="/ppt/ink/ink3551.xml" ContentType="application/inkml+xml"/>
  <Override PartName="/ppt/ink/ink3552.xml" ContentType="application/inkml+xml"/>
  <Override PartName="/ppt/ink/ink3553.xml" ContentType="application/inkml+xml"/>
  <Override PartName="/ppt/ink/ink3554.xml" ContentType="application/inkml+xml"/>
  <Override PartName="/ppt/ink/ink3555.xml" ContentType="application/inkml+xml"/>
  <Override PartName="/ppt/ink/ink3556.xml" ContentType="application/inkml+xml"/>
  <Override PartName="/ppt/ink/ink3557.xml" ContentType="application/inkml+xml"/>
  <Override PartName="/ppt/ink/ink3558.xml" ContentType="application/inkml+xml"/>
  <Override PartName="/ppt/ink/ink3559.xml" ContentType="application/inkml+xml"/>
  <Override PartName="/ppt/ink/ink3560.xml" ContentType="application/inkml+xml"/>
  <Override PartName="/ppt/ink/ink3561.xml" ContentType="application/inkml+xml"/>
  <Override PartName="/ppt/ink/ink3562.xml" ContentType="application/inkml+xml"/>
  <Override PartName="/ppt/ink/ink3563.xml" ContentType="application/inkml+xml"/>
  <Override PartName="/ppt/ink/ink3564.xml" ContentType="application/inkml+xml"/>
  <Override PartName="/ppt/ink/ink3565.xml" ContentType="application/inkml+xml"/>
  <Override PartName="/ppt/ink/ink3566.xml" ContentType="application/inkml+xml"/>
  <Override PartName="/ppt/ink/ink3567.xml" ContentType="application/inkml+xml"/>
  <Override PartName="/ppt/ink/ink3568.xml" ContentType="application/inkml+xml"/>
  <Override PartName="/ppt/ink/ink3569.xml" ContentType="application/inkml+xml"/>
  <Override PartName="/ppt/ink/ink3570.xml" ContentType="application/inkml+xml"/>
  <Override PartName="/ppt/ink/ink3571.xml" ContentType="application/inkml+xml"/>
  <Override PartName="/ppt/ink/ink3572.xml" ContentType="application/inkml+xml"/>
  <Override PartName="/ppt/ink/ink3573.xml" ContentType="application/inkml+xml"/>
  <Override PartName="/ppt/ink/ink3574.xml" ContentType="application/inkml+xml"/>
  <Override PartName="/ppt/ink/ink3575.xml" ContentType="application/inkml+xml"/>
  <Override PartName="/ppt/ink/ink3576.xml" ContentType="application/inkml+xml"/>
  <Override PartName="/ppt/ink/ink3577.xml" ContentType="application/inkml+xml"/>
  <Override PartName="/ppt/ink/ink3578.xml" ContentType="application/inkml+xml"/>
  <Override PartName="/ppt/ink/ink3579.xml" ContentType="application/inkml+xml"/>
  <Override PartName="/ppt/ink/ink3580.xml" ContentType="application/inkml+xml"/>
  <Override PartName="/ppt/ink/ink3581.xml" ContentType="application/inkml+xml"/>
  <Override PartName="/ppt/ink/ink3582.xml" ContentType="application/inkml+xml"/>
  <Override PartName="/ppt/ink/ink3583.xml" ContentType="application/inkml+xml"/>
  <Override PartName="/ppt/ink/ink3584.xml" ContentType="application/inkml+xml"/>
  <Override PartName="/ppt/ink/ink3585.xml" ContentType="application/inkml+xml"/>
  <Override PartName="/ppt/ink/ink3586.xml" ContentType="application/inkml+xml"/>
  <Override PartName="/ppt/ink/ink3587.xml" ContentType="application/inkml+xml"/>
  <Override PartName="/ppt/ink/ink3588.xml" ContentType="application/inkml+xml"/>
  <Override PartName="/ppt/ink/ink3589.xml" ContentType="application/inkml+xml"/>
  <Override PartName="/ppt/ink/ink3590.xml" ContentType="application/inkml+xml"/>
  <Override PartName="/ppt/ink/ink3591.xml" ContentType="application/inkml+xml"/>
  <Override PartName="/ppt/ink/ink3592.xml" ContentType="application/inkml+xml"/>
  <Override PartName="/ppt/ink/ink3593.xml" ContentType="application/inkml+xml"/>
  <Override PartName="/ppt/ink/ink3594.xml" ContentType="application/inkml+xml"/>
  <Override PartName="/ppt/ink/ink3595.xml" ContentType="application/inkml+xml"/>
  <Override PartName="/ppt/ink/ink3596.xml" ContentType="application/inkml+xml"/>
  <Override PartName="/ppt/ink/ink3597.xml" ContentType="application/inkml+xml"/>
  <Override PartName="/ppt/ink/ink3598.xml" ContentType="application/inkml+xml"/>
  <Override PartName="/ppt/ink/ink3599.xml" ContentType="application/inkml+xml"/>
  <Override PartName="/ppt/ink/ink3600.xml" ContentType="application/inkml+xml"/>
  <Override PartName="/ppt/ink/ink3601.xml" ContentType="application/inkml+xml"/>
  <Override PartName="/ppt/ink/ink3602.xml" ContentType="application/inkml+xml"/>
  <Override PartName="/ppt/ink/ink3603.xml" ContentType="application/inkml+xml"/>
  <Override PartName="/ppt/ink/ink3604.xml" ContentType="application/inkml+xml"/>
  <Override PartName="/ppt/ink/ink3605.xml" ContentType="application/inkml+xml"/>
  <Override PartName="/ppt/ink/ink3606.xml" ContentType="application/inkml+xml"/>
  <Override PartName="/ppt/ink/ink3607.xml" ContentType="application/inkml+xml"/>
  <Override PartName="/ppt/ink/ink3608.xml" ContentType="application/inkml+xml"/>
  <Override PartName="/ppt/ink/ink3609.xml" ContentType="application/inkml+xml"/>
  <Override PartName="/ppt/ink/ink3610.xml" ContentType="application/inkml+xml"/>
  <Override PartName="/ppt/ink/ink3611.xml" ContentType="application/inkml+xml"/>
  <Override PartName="/ppt/ink/ink3612.xml" ContentType="application/inkml+xml"/>
  <Override PartName="/ppt/ink/ink3613.xml" ContentType="application/inkml+xml"/>
  <Override PartName="/ppt/ink/ink3614.xml" ContentType="application/inkml+xml"/>
  <Override PartName="/ppt/ink/ink3615.xml" ContentType="application/inkml+xml"/>
  <Override PartName="/ppt/ink/ink3616.xml" ContentType="application/inkml+xml"/>
  <Override PartName="/ppt/ink/ink3617.xml" ContentType="application/inkml+xml"/>
  <Override PartName="/ppt/ink/ink3618.xml" ContentType="application/inkml+xml"/>
  <Override PartName="/ppt/ink/ink3619.xml" ContentType="application/inkml+xml"/>
  <Override PartName="/ppt/ink/ink3620.xml" ContentType="application/inkml+xml"/>
  <Override PartName="/ppt/ink/ink3621.xml" ContentType="application/inkml+xml"/>
  <Override PartName="/ppt/ink/ink3622.xml" ContentType="application/inkml+xml"/>
  <Override PartName="/ppt/ink/ink3623.xml" ContentType="application/inkml+xml"/>
  <Override PartName="/ppt/ink/ink3624.xml" ContentType="application/inkml+xml"/>
  <Override PartName="/ppt/ink/ink3625.xml" ContentType="application/inkml+xml"/>
  <Override PartName="/ppt/ink/ink3626.xml" ContentType="application/inkml+xml"/>
  <Override PartName="/ppt/ink/ink3627.xml" ContentType="application/inkml+xml"/>
  <Override PartName="/ppt/ink/ink3628.xml" ContentType="application/inkml+xml"/>
  <Override PartName="/ppt/ink/ink3629.xml" ContentType="application/inkml+xml"/>
  <Override PartName="/ppt/ink/ink3630.xml" ContentType="application/inkml+xml"/>
  <Override PartName="/ppt/ink/ink3631.xml" ContentType="application/inkml+xml"/>
  <Override PartName="/ppt/ink/ink3632.xml" ContentType="application/inkml+xml"/>
  <Override PartName="/ppt/ink/ink3633.xml" ContentType="application/inkml+xml"/>
  <Override PartName="/ppt/ink/ink3634.xml" ContentType="application/inkml+xml"/>
  <Override PartName="/ppt/ink/ink3635.xml" ContentType="application/inkml+xml"/>
  <Override PartName="/ppt/ink/ink3636.xml" ContentType="application/inkml+xml"/>
  <Override PartName="/ppt/ink/ink3637.xml" ContentType="application/inkml+xml"/>
  <Override PartName="/ppt/ink/ink3638.xml" ContentType="application/inkml+xml"/>
  <Override PartName="/ppt/ink/ink3639.xml" ContentType="application/inkml+xml"/>
  <Override PartName="/ppt/ink/ink3640.xml" ContentType="application/inkml+xml"/>
  <Override PartName="/ppt/ink/ink3641.xml" ContentType="application/inkml+xml"/>
  <Override PartName="/ppt/ink/ink3642.xml" ContentType="application/inkml+xml"/>
  <Override PartName="/ppt/ink/ink3643.xml" ContentType="application/inkml+xml"/>
  <Override PartName="/ppt/ink/ink3644.xml" ContentType="application/inkml+xml"/>
  <Override PartName="/ppt/ink/ink3645.xml" ContentType="application/inkml+xml"/>
  <Override PartName="/ppt/ink/ink3646.xml" ContentType="application/inkml+xml"/>
  <Override PartName="/ppt/ink/ink3647.xml" ContentType="application/inkml+xml"/>
  <Override PartName="/ppt/ink/ink3648.xml" ContentType="application/inkml+xml"/>
  <Override PartName="/ppt/ink/ink3649.xml" ContentType="application/inkml+xml"/>
  <Override PartName="/ppt/ink/ink3650.xml" ContentType="application/inkml+xml"/>
  <Override PartName="/ppt/ink/ink3651.xml" ContentType="application/inkml+xml"/>
  <Override PartName="/ppt/ink/ink3652.xml" ContentType="application/inkml+xml"/>
  <Override PartName="/ppt/ink/ink3653.xml" ContentType="application/inkml+xml"/>
  <Override PartName="/ppt/ink/ink3654.xml" ContentType="application/inkml+xml"/>
  <Override PartName="/ppt/ink/ink3655.xml" ContentType="application/inkml+xml"/>
  <Override PartName="/ppt/ink/ink3656.xml" ContentType="application/inkml+xml"/>
  <Override PartName="/ppt/ink/ink3657.xml" ContentType="application/inkml+xml"/>
  <Override PartName="/ppt/ink/ink3658.xml" ContentType="application/inkml+xml"/>
  <Override PartName="/ppt/ink/ink3659.xml" ContentType="application/inkml+xml"/>
  <Override PartName="/ppt/ink/ink3660.xml" ContentType="application/inkml+xml"/>
  <Override PartName="/ppt/ink/ink3661.xml" ContentType="application/inkml+xml"/>
  <Override PartName="/ppt/ink/ink3662.xml" ContentType="application/inkml+xml"/>
  <Override PartName="/ppt/ink/ink3663.xml" ContentType="application/inkml+xml"/>
  <Override PartName="/ppt/ink/ink3664.xml" ContentType="application/inkml+xml"/>
  <Override PartName="/ppt/ink/ink3665.xml" ContentType="application/inkml+xml"/>
  <Override PartName="/ppt/ink/ink3666.xml" ContentType="application/inkml+xml"/>
  <Override PartName="/ppt/ink/ink3667.xml" ContentType="application/inkml+xml"/>
  <Override PartName="/ppt/ink/ink3668.xml" ContentType="application/inkml+xml"/>
  <Override PartName="/ppt/ink/ink3669.xml" ContentType="application/inkml+xml"/>
  <Override PartName="/ppt/ink/ink3670.xml" ContentType="application/inkml+xml"/>
  <Override PartName="/ppt/ink/ink3671.xml" ContentType="application/inkml+xml"/>
  <Override PartName="/ppt/ink/ink3672.xml" ContentType="application/inkml+xml"/>
  <Override PartName="/ppt/ink/ink3673.xml" ContentType="application/inkml+xml"/>
  <Override PartName="/ppt/ink/ink3674.xml" ContentType="application/inkml+xml"/>
  <Override PartName="/ppt/ink/ink3675.xml" ContentType="application/inkml+xml"/>
  <Override PartName="/ppt/ink/ink3676.xml" ContentType="application/inkml+xml"/>
  <Override PartName="/ppt/ink/ink3677.xml" ContentType="application/inkml+xml"/>
  <Override PartName="/ppt/ink/ink3678.xml" ContentType="application/inkml+xml"/>
  <Override PartName="/ppt/ink/ink3679.xml" ContentType="application/inkml+xml"/>
  <Override PartName="/ppt/ink/ink3680.xml" ContentType="application/inkml+xml"/>
  <Override PartName="/ppt/ink/ink3681.xml" ContentType="application/inkml+xml"/>
  <Override PartName="/ppt/ink/ink3682.xml" ContentType="application/inkml+xml"/>
  <Override PartName="/ppt/ink/ink3683.xml" ContentType="application/inkml+xml"/>
  <Override PartName="/ppt/ink/ink3684.xml" ContentType="application/inkml+xml"/>
  <Override PartName="/ppt/ink/ink3685.xml" ContentType="application/inkml+xml"/>
  <Override PartName="/ppt/ink/ink3686.xml" ContentType="application/inkml+xml"/>
  <Override PartName="/ppt/ink/ink3687.xml" ContentType="application/inkml+xml"/>
  <Override PartName="/ppt/ink/ink3688.xml" ContentType="application/inkml+xml"/>
  <Override PartName="/ppt/ink/ink3689.xml" ContentType="application/inkml+xml"/>
  <Override PartName="/ppt/ink/ink3690.xml" ContentType="application/inkml+xml"/>
  <Override PartName="/ppt/ink/ink3691.xml" ContentType="application/inkml+xml"/>
  <Override PartName="/ppt/ink/ink3692.xml" ContentType="application/inkml+xml"/>
  <Override PartName="/ppt/ink/ink3693.xml" ContentType="application/inkml+xml"/>
  <Override PartName="/ppt/ink/ink3694.xml" ContentType="application/inkml+xml"/>
  <Override PartName="/ppt/ink/ink3695.xml" ContentType="application/inkml+xml"/>
  <Override PartName="/ppt/ink/ink3696.xml" ContentType="application/inkml+xml"/>
  <Override PartName="/ppt/ink/ink3697.xml" ContentType="application/inkml+xml"/>
  <Override PartName="/ppt/ink/ink3698.xml" ContentType="application/inkml+xml"/>
  <Override PartName="/ppt/ink/ink3699.xml" ContentType="application/inkml+xml"/>
  <Override PartName="/ppt/ink/ink3700.xml" ContentType="application/inkml+xml"/>
  <Override PartName="/ppt/ink/ink3701.xml" ContentType="application/inkml+xml"/>
  <Override PartName="/ppt/ink/ink3702.xml" ContentType="application/inkml+xml"/>
  <Override PartName="/ppt/ink/ink3703.xml" ContentType="application/inkml+xml"/>
  <Override PartName="/ppt/ink/ink3704.xml" ContentType="application/inkml+xml"/>
  <Override PartName="/ppt/ink/ink3705.xml" ContentType="application/inkml+xml"/>
  <Override PartName="/ppt/ink/ink3706.xml" ContentType="application/inkml+xml"/>
  <Override PartName="/ppt/ink/ink3707.xml" ContentType="application/inkml+xml"/>
  <Override PartName="/ppt/ink/ink3708.xml" ContentType="application/inkml+xml"/>
  <Override PartName="/ppt/ink/ink3709.xml" ContentType="application/inkml+xml"/>
  <Override PartName="/ppt/ink/ink3710.xml" ContentType="application/inkml+xml"/>
  <Override PartName="/ppt/ink/ink3711.xml" ContentType="application/inkml+xml"/>
  <Override PartName="/ppt/ink/ink3712.xml" ContentType="application/inkml+xml"/>
  <Override PartName="/ppt/ink/ink3713.xml" ContentType="application/inkml+xml"/>
  <Override PartName="/ppt/ink/ink3714.xml" ContentType="application/inkml+xml"/>
  <Override PartName="/ppt/ink/ink3715.xml" ContentType="application/inkml+xml"/>
  <Override PartName="/ppt/ink/ink3716.xml" ContentType="application/inkml+xml"/>
  <Override PartName="/ppt/ink/ink3717.xml" ContentType="application/inkml+xml"/>
  <Override PartName="/ppt/ink/ink3718.xml" ContentType="application/inkml+xml"/>
  <Override PartName="/ppt/ink/ink3719.xml" ContentType="application/inkml+xml"/>
  <Override PartName="/ppt/ink/ink3720.xml" ContentType="application/inkml+xml"/>
  <Override PartName="/ppt/ink/ink3721.xml" ContentType="application/inkml+xml"/>
  <Override PartName="/ppt/ink/ink3722.xml" ContentType="application/inkml+xml"/>
  <Override PartName="/ppt/ink/ink3723.xml" ContentType="application/inkml+xml"/>
  <Override PartName="/ppt/ink/ink3724.xml" ContentType="application/inkml+xml"/>
  <Override PartName="/ppt/ink/ink3725.xml" ContentType="application/inkml+xml"/>
  <Override PartName="/ppt/ink/ink3726.xml" ContentType="application/inkml+xml"/>
  <Override PartName="/ppt/ink/ink3727.xml" ContentType="application/inkml+xml"/>
  <Override PartName="/ppt/ink/ink3728.xml" ContentType="application/inkml+xml"/>
  <Override PartName="/ppt/ink/ink3729.xml" ContentType="application/inkml+xml"/>
  <Override PartName="/ppt/ink/ink3730.xml" ContentType="application/inkml+xml"/>
  <Override PartName="/ppt/ink/ink3731.xml" ContentType="application/inkml+xml"/>
  <Override PartName="/ppt/ink/ink3732.xml" ContentType="application/inkml+xml"/>
  <Override PartName="/ppt/ink/ink3733.xml" ContentType="application/inkml+xml"/>
  <Override PartName="/ppt/ink/ink3734.xml" ContentType="application/inkml+xml"/>
  <Override PartName="/ppt/ink/ink3735.xml" ContentType="application/inkml+xml"/>
  <Override PartName="/ppt/ink/ink3736.xml" ContentType="application/inkml+xml"/>
  <Override PartName="/ppt/ink/ink3737.xml" ContentType="application/inkml+xml"/>
  <Override PartName="/ppt/ink/ink3738.xml" ContentType="application/inkml+xml"/>
  <Override PartName="/ppt/ink/ink3739.xml" ContentType="application/inkml+xml"/>
  <Override PartName="/ppt/ink/ink3740.xml" ContentType="application/inkml+xml"/>
  <Override PartName="/ppt/ink/ink3741.xml" ContentType="application/inkml+xml"/>
  <Override PartName="/ppt/ink/ink3742.xml" ContentType="application/inkml+xml"/>
  <Override PartName="/ppt/ink/ink3743.xml" ContentType="application/inkml+xml"/>
  <Override PartName="/ppt/ink/ink3744.xml" ContentType="application/inkml+xml"/>
  <Override PartName="/ppt/ink/ink3745.xml" ContentType="application/inkml+xml"/>
  <Override PartName="/ppt/ink/ink3746.xml" ContentType="application/inkml+xml"/>
  <Override PartName="/ppt/ink/ink3747.xml" ContentType="application/inkml+xml"/>
  <Override PartName="/ppt/ink/ink3748.xml" ContentType="application/inkml+xml"/>
  <Override PartName="/ppt/ink/ink3749.xml" ContentType="application/inkml+xml"/>
  <Override PartName="/ppt/ink/ink3750.xml" ContentType="application/inkml+xml"/>
  <Override PartName="/ppt/ink/ink3751.xml" ContentType="application/inkml+xml"/>
  <Override PartName="/ppt/ink/ink3752.xml" ContentType="application/inkml+xml"/>
  <Override PartName="/ppt/ink/ink3753.xml" ContentType="application/inkml+xml"/>
  <Override PartName="/ppt/ink/ink3754.xml" ContentType="application/inkml+xml"/>
  <Override PartName="/ppt/ink/ink3755.xml" ContentType="application/inkml+xml"/>
  <Override PartName="/ppt/ink/ink3756.xml" ContentType="application/inkml+xml"/>
  <Override PartName="/ppt/ink/ink3757.xml" ContentType="application/inkml+xml"/>
  <Override PartName="/ppt/ink/ink3758.xml" ContentType="application/inkml+xml"/>
  <Override PartName="/ppt/ink/ink3759.xml" ContentType="application/inkml+xml"/>
  <Override PartName="/ppt/ink/ink3760.xml" ContentType="application/inkml+xml"/>
  <Override PartName="/ppt/ink/ink3761.xml" ContentType="application/inkml+xml"/>
  <Override PartName="/ppt/ink/ink3762.xml" ContentType="application/inkml+xml"/>
  <Override PartName="/ppt/ink/ink3763.xml" ContentType="application/inkml+xml"/>
  <Override PartName="/ppt/ink/ink3764.xml" ContentType="application/inkml+xml"/>
  <Override PartName="/ppt/ink/ink3765.xml" ContentType="application/inkml+xml"/>
  <Override PartName="/ppt/ink/ink3766.xml" ContentType="application/inkml+xml"/>
  <Override PartName="/ppt/ink/ink3767.xml" ContentType="application/inkml+xml"/>
  <Override PartName="/ppt/ink/ink3768.xml" ContentType="application/inkml+xml"/>
  <Override PartName="/ppt/ink/ink3769.xml" ContentType="application/inkml+xml"/>
  <Override PartName="/ppt/ink/ink3770.xml" ContentType="application/inkml+xml"/>
  <Override PartName="/ppt/ink/ink3771.xml" ContentType="application/inkml+xml"/>
  <Override PartName="/ppt/ink/ink3772.xml" ContentType="application/inkml+xml"/>
  <Override PartName="/ppt/ink/ink3773.xml" ContentType="application/inkml+xml"/>
  <Override PartName="/ppt/ink/ink3774.xml" ContentType="application/inkml+xml"/>
  <Override PartName="/ppt/ink/ink3775.xml" ContentType="application/inkml+xml"/>
  <Override PartName="/ppt/ink/ink3776.xml" ContentType="application/inkml+xml"/>
  <Override PartName="/ppt/ink/ink3777.xml" ContentType="application/inkml+xml"/>
  <Override PartName="/ppt/ink/ink3778.xml" ContentType="application/inkml+xml"/>
  <Override PartName="/ppt/ink/ink3779.xml" ContentType="application/inkml+xml"/>
  <Override PartName="/ppt/ink/ink3780.xml" ContentType="application/inkml+xml"/>
  <Override PartName="/ppt/ink/ink3781.xml" ContentType="application/inkml+xml"/>
  <Override PartName="/ppt/ink/ink3782.xml" ContentType="application/inkml+xml"/>
  <Override PartName="/ppt/ink/ink3783.xml" ContentType="application/inkml+xml"/>
  <Override PartName="/ppt/ink/ink3784.xml" ContentType="application/inkml+xml"/>
  <Override PartName="/ppt/ink/ink3785.xml" ContentType="application/inkml+xml"/>
  <Override PartName="/ppt/ink/ink3786.xml" ContentType="application/inkml+xml"/>
  <Override PartName="/ppt/ink/ink3787.xml" ContentType="application/inkml+xml"/>
  <Override PartName="/ppt/ink/ink3788.xml" ContentType="application/inkml+xml"/>
  <Override PartName="/ppt/ink/ink3789.xml" ContentType="application/inkml+xml"/>
  <Override PartName="/ppt/ink/ink3790.xml" ContentType="application/inkml+xml"/>
  <Override PartName="/ppt/ink/ink3791.xml" ContentType="application/inkml+xml"/>
  <Override PartName="/ppt/ink/ink3792.xml" ContentType="application/inkml+xml"/>
  <Override PartName="/ppt/ink/ink3793.xml" ContentType="application/inkml+xml"/>
  <Override PartName="/ppt/ink/ink3794.xml" ContentType="application/inkml+xml"/>
  <Override PartName="/ppt/ink/ink3795.xml" ContentType="application/inkml+xml"/>
  <Override PartName="/ppt/ink/ink3796.xml" ContentType="application/inkml+xml"/>
  <Override PartName="/ppt/ink/ink3797.xml" ContentType="application/inkml+xml"/>
  <Override PartName="/ppt/ink/ink3798.xml" ContentType="application/inkml+xml"/>
  <Override PartName="/ppt/ink/ink3799.xml" ContentType="application/inkml+xml"/>
  <Override PartName="/ppt/ink/ink3800.xml" ContentType="application/inkml+xml"/>
  <Override PartName="/ppt/ink/ink3801.xml" ContentType="application/inkml+xml"/>
  <Override PartName="/ppt/ink/ink3802.xml" ContentType="application/inkml+xml"/>
  <Override PartName="/ppt/ink/ink3803.xml" ContentType="application/inkml+xml"/>
  <Override PartName="/ppt/ink/ink3804.xml" ContentType="application/inkml+xml"/>
  <Override PartName="/ppt/ink/ink3805.xml" ContentType="application/inkml+xml"/>
  <Override PartName="/ppt/ink/ink3806.xml" ContentType="application/inkml+xml"/>
  <Override PartName="/ppt/ink/ink3807.xml" ContentType="application/inkml+xml"/>
  <Override PartName="/ppt/ink/ink3808.xml" ContentType="application/inkml+xml"/>
  <Override PartName="/ppt/ink/ink3809.xml" ContentType="application/inkml+xml"/>
  <Override PartName="/ppt/ink/ink3810.xml" ContentType="application/inkml+xml"/>
  <Override PartName="/ppt/ink/ink3811.xml" ContentType="application/inkml+xml"/>
  <Override PartName="/ppt/ink/ink3812.xml" ContentType="application/inkml+xml"/>
  <Override PartName="/ppt/ink/ink3813.xml" ContentType="application/inkml+xml"/>
  <Override PartName="/ppt/ink/ink3814.xml" ContentType="application/inkml+xml"/>
  <Override PartName="/ppt/ink/ink3815.xml" ContentType="application/inkml+xml"/>
  <Override PartName="/ppt/ink/ink3816.xml" ContentType="application/inkml+xml"/>
  <Override PartName="/ppt/ink/ink3817.xml" ContentType="application/inkml+xml"/>
  <Override PartName="/ppt/ink/ink3818.xml" ContentType="application/inkml+xml"/>
  <Override PartName="/ppt/ink/ink3819.xml" ContentType="application/inkml+xml"/>
  <Override PartName="/ppt/ink/ink3820.xml" ContentType="application/inkml+xml"/>
  <Override PartName="/ppt/ink/ink3821.xml" ContentType="application/inkml+xml"/>
  <Override PartName="/ppt/ink/ink3822.xml" ContentType="application/inkml+xml"/>
  <Override PartName="/ppt/ink/ink3823.xml" ContentType="application/inkml+xml"/>
  <Override PartName="/ppt/ink/ink3824.xml" ContentType="application/inkml+xml"/>
  <Override PartName="/ppt/ink/ink3825.xml" ContentType="application/inkml+xml"/>
  <Override PartName="/ppt/ink/ink3826.xml" ContentType="application/inkml+xml"/>
  <Override PartName="/ppt/ink/ink3827.xml" ContentType="application/inkml+xml"/>
  <Override PartName="/ppt/ink/ink3828.xml" ContentType="application/inkml+xml"/>
  <Override PartName="/ppt/ink/ink3829.xml" ContentType="application/inkml+xml"/>
  <Override PartName="/ppt/ink/ink3830.xml" ContentType="application/inkml+xml"/>
  <Override PartName="/ppt/ink/ink3831.xml" ContentType="application/inkml+xml"/>
  <Override PartName="/ppt/ink/ink3832.xml" ContentType="application/inkml+xml"/>
  <Override PartName="/ppt/ink/ink3833.xml" ContentType="application/inkml+xml"/>
  <Override PartName="/ppt/ink/ink3834.xml" ContentType="application/inkml+xml"/>
  <Override PartName="/ppt/ink/ink3835.xml" ContentType="application/inkml+xml"/>
  <Override PartName="/ppt/ink/ink3836.xml" ContentType="application/inkml+xml"/>
  <Override PartName="/ppt/ink/ink3837.xml" ContentType="application/inkml+xml"/>
  <Override PartName="/ppt/ink/ink3838.xml" ContentType="application/inkml+xml"/>
  <Override PartName="/ppt/ink/ink3839.xml" ContentType="application/inkml+xml"/>
  <Override PartName="/ppt/ink/ink3840.xml" ContentType="application/inkml+xml"/>
  <Override PartName="/ppt/ink/ink3841.xml" ContentType="application/inkml+xml"/>
  <Override PartName="/ppt/ink/ink3842.xml" ContentType="application/inkml+xml"/>
  <Override PartName="/ppt/ink/ink3843.xml" ContentType="application/inkml+xml"/>
  <Override PartName="/ppt/ink/ink3844.xml" ContentType="application/inkml+xml"/>
  <Override PartName="/ppt/ink/ink3845.xml" ContentType="application/inkml+xml"/>
  <Override PartName="/ppt/ink/ink3846.xml" ContentType="application/inkml+xml"/>
  <Override PartName="/ppt/ink/ink3847.xml" ContentType="application/inkml+xml"/>
  <Override PartName="/ppt/ink/ink3848.xml" ContentType="application/inkml+xml"/>
  <Override PartName="/ppt/ink/ink3849.xml" ContentType="application/inkml+xml"/>
  <Override PartName="/ppt/ink/ink3850.xml" ContentType="application/inkml+xml"/>
  <Override PartName="/ppt/ink/ink3851.xml" ContentType="application/inkml+xml"/>
  <Override PartName="/ppt/ink/ink3852.xml" ContentType="application/inkml+xml"/>
  <Override PartName="/ppt/ink/ink3853.xml" ContentType="application/inkml+xml"/>
  <Override PartName="/ppt/ink/ink3854.xml" ContentType="application/inkml+xml"/>
  <Override PartName="/ppt/ink/ink3855.xml" ContentType="application/inkml+xml"/>
  <Override PartName="/ppt/ink/ink3856.xml" ContentType="application/inkml+xml"/>
  <Override PartName="/ppt/ink/ink3857.xml" ContentType="application/inkml+xml"/>
  <Override PartName="/ppt/ink/ink3858.xml" ContentType="application/inkml+xml"/>
  <Override PartName="/ppt/ink/ink3859.xml" ContentType="application/inkml+xml"/>
  <Override PartName="/ppt/ink/ink3860.xml" ContentType="application/inkml+xml"/>
  <Override PartName="/ppt/ink/ink3861.xml" ContentType="application/inkml+xml"/>
  <Override PartName="/ppt/ink/ink3862.xml" ContentType="application/inkml+xml"/>
  <Override PartName="/ppt/ink/ink3863.xml" ContentType="application/inkml+xml"/>
  <Override PartName="/ppt/ink/ink3864.xml" ContentType="application/inkml+xml"/>
  <Override PartName="/ppt/ink/ink3865.xml" ContentType="application/inkml+xml"/>
  <Override PartName="/ppt/ink/ink3866.xml" ContentType="application/inkml+xml"/>
  <Override PartName="/ppt/ink/ink3867.xml" ContentType="application/inkml+xml"/>
  <Override PartName="/ppt/ink/ink3868.xml" ContentType="application/inkml+xml"/>
  <Override PartName="/ppt/ink/ink3869.xml" ContentType="application/inkml+xml"/>
  <Override PartName="/ppt/ink/ink3870.xml" ContentType="application/inkml+xml"/>
  <Override PartName="/ppt/ink/ink3871.xml" ContentType="application/inkml+xml"/>
  <Override PartName="/ppt/ink/ink3872.xml" ContentType="application/inkml+xml"/>
  <Override PartName="/ppt/ink/ink3873.xml" ContentType="application/inkml+xml"/>
  <Override PartName="/ppt/ink/ink3874.xml" ContentType="application/inkml+xml"/>
  <Override PartName="/ppt/ink/ink3875.xml" ContentType="application/inkml+xml"/>
  <Override PartName="/ppt/ink/ink3876.xml" ContentType="application/inkml+xml"/>
  <Override PartName="/ppt/ink/ink3877.xml" ContentType="application/inkml+xml"/>
  <Override PartName="/ppt/ink/ink3878.xml" ContentType="application/inkml+xml"/>
  <Override PartName="/ppt/ink/ink3879.xml" ContentType="application/inkml+xml"/>
  <Override PartName="/ppt/ink/ink3880.xml" ContentType="application/inkml+xml"/>
  <Override PartName="/ppt/ink/ink3881.xml" ContentType="application/inkml+xml"/>
  <Override PartName="/ppt/ink/ink3882.xml" ContentType="application/inkml+xml"/>
  <Override PartName="/ppt/ink/ink3883.xml" ContentType="application/inkml+xml"/>
  <Override PartName="/ppt/ink/ink3884.xml" ContentType="application/inkml+xml"/>
  <Override PartName="/ppt/ink/ink3885.xml" ContentType="application/inkml+xml"/>
  <Override PartName="/ppt/ink/ink3886.xml" ContentType="application/inkml+xml"/>
  <Override PartName="/ppt/ink/ink3887.xml" ContentType="application/inkml+xml"/>
  <Override PartName="/ppt/ink/ink3888.xml" ContentType="application/inkml+xml"/>
  <Override PartName="/ppt/ink/ink3889.xml" ContentType="application/inkml+xml"/>
  <Override PartName="/ppt/ink/ink3890.xml" ContentType="application/inkml+xml"/>
  <Override PartName="/ppt/ink/ink3891.xml" ContentType="application/inkml+xml"/>
  <Override PartName="/ppt/ink/ink3892.xml" ContentType="application/inkml+xml"/>
  <Override PartName="/ppt/ink/ink3893.xml" ContentType="application/inkml+xml"/>
  <Override PartName="/ppt/ink/ink3894.xml" ContentType="application/inkml+xml"/>
  <Override PartName="/ppt/ink/ink3895.xml" ContentType="application/inkml+xml"/>
  <Override PartName="/ppt/ink/ink3896.xml" ContentType="application/inkml+xml"/>
  <Override PartName="/ppt/ink/ink3897.xml" ContentType="application/inkml+xml"/>
  <Override PartName="/ppt/ink/ink3898.xml" ContentType="application/inkml+xml"/>
  <Override PartName="/ppt/ink/ink3899.xml" ContentType="application/inkml+xml"/>
  <Override PartName="/ppt/ink/ink3900.xml" ContentType="application/inkml+xml"/>
  <Override PartName="/ppt/ink/ink3901.xml" ContentType="application/inkml+xml"/>
  <Override PartName="/ppt/ink/ink3902.xml" ContentType="application/inkml+xml"/>
  <Override PartName="/ppt/ink/ink3903.xml" ContentType="application/inkml+xml"/>
  <Override PartName="/ppt/ink/ink3904.xml" ContentType="application/inkml+xml"/>
  <Override PartName="/ppt/ink/ink3905.xml" ContentType="application/inkml+xml"/>
  <Override PartName="/ppt/ink/ink3906.xml" ContentType="application/inkml+xml"/>
  <Override PartName="/ppt/ink/ink3907.xml" ContentType="application/inkml+xml"/>
  <Override PartName="/ppt/ink/ink3908.xml" ContentType="application/inkml+xml"/>
  <Override PartName="/ppt/ink/ink3909.xml" ContentType="application/inkml+xml"/>
  <Override PartName="/ppt/ink/ink3910.xml" ContentType="application/inkml+xml"/>
  <Override PartName="/ppt/ink/ink3911.xml" ContentType="application/inkml+xml"/>
  <Override PartName="/ppt/ink/ink3912.xml" ContentType="application/inkml+xml"/>
  <Override PartName="/ppt/ink/ink3913.xml" ContentType="application/inkml+xml"/>
  <Override PartName="/ppt/ink/ink3914.xml" ContentType="application/inkml+xml"/>
  <Override PartName="/ppt/ink/ink3915.xml" ContentType="application/inkml+xml"/>
  <Override PartName="/ppt/ink/ink3916.xml" ContentType="application/inkml+xml"/>
  <Override PartName="/ppt/ink/ink3917.xml" ContentType="application/inkml+xml"/>
  <Override PartName="/ppt/ink/ink3918.xml" ContentType="application/inkml+xml"/>
  <Override PartName="/ppt/ink/ink3919.xml" ContentType="application/inkml+xml"/>
  <Override PartName="/ppt/ink/ink3920.xml" ContentType="application/inkml+xml"/>
  <Override PartName="/ppt/ink/ink3921.xml" ContentType="application/inkml+xml"/>
  <Override PartName="/ppt/ink/ink3922.xml" ContentType="application/inkml+xml"/>
  <Override PartName="/ppt/ink/ink3923.xml" ContentType="application/inkml+xml"/>
  <Override PartName="/ppt/ink/ink3924.xml" ContentType="application/inkml+xml"/>
  <Override PartName="/ppt/ink/ink3925.xml" ContentType="application/inkml+xml"/>
  <Override PartName="/ppt/ink/ink3926.xml" ContentType="application/inkml+xml"/>
  <Override PartName="/ppt/ink/ink3927.xml" ContentType="application/inkml+xml"/>
  <Override PartName="/ppt/ink/ink3928.xml" ContentType="application/inkml+xml"/>
  <Override PartName="/ppt/ink/ink3929.xml" ContentType="application/inkml+xml"/>
  <Override PartName="/ppt/ink/ink3930.xml" ContentType="application/inkml+xml"/>
  <Override PartName="/ppt/ink/ink3931.xml" ContentType="application/inkml+xml"/>
  <Override PartName="/ppt/ink/ink3932.xml" ContentType="application/inkml+xml"/>
  <Override PartName="/ppt/ink/ink3933.xml" ContentType="application/inkml+xml"/>
  <Override PartName="/ppt/ink/ink3934.xml" ContentType="application/inkml+xml"/>
  <Override PartName="/ppt/ink/ink3935.xml" ContentType="application/inkml+xml"/>
  <Override PartName="/ppt/ink/ink3936.xml" ContentType="application/inkml+xml"/>
  <Override PartName="/ppt/ink/ink3937.xml" ContentType="application/inkml+xml"/>
  <Override PartName="/ppt/ink/ink3938.xml" ContentType="application/inkml+xml"/>
  <Override PartName="/ppt/ink/ink3939.xml" ContentType="application/inkml+xml"/>
  <Override PartName="/ppt/ink/ink3940.xml" ContentType="application/inkml+xml"/>
  <Override PartName="/ppt/ink/ink3941.xml" ContentType="application/inkml+xml"/>
  <Override PartName="/ppt/ink/ink3942.xml" ContentType="application/inkml+xml"/>
  <Override PartName="/ppt/ink/ink3943.xml" ContentType="application/inkml+xml"/>
  <Override PartName="/ppt/ink/ink3944.xml" ContentType="application/inkml+xml"/>
  <Override PartName="/ppt/ink/ink3945.xml" ContentType="application/inkml+xml"/>
  <Override PartName="/ppt/ink/ink3946.xml" ContentType="application/inkml+xml"/>
  <Override PartName="/ppt/ink/ink3947.xml" ContentType="application/inkml+xml"/>
  <Override PartName="/ppt/ink/ink3948.xml" ContentType="application/inkml+xml"/>
  <Override PartName="/ppt/ink/ink3949.xml" ContentType="application/inkml+xml"/>
  <Override PartName="/ppt/ink/ink3950.xml" ContentType="application/inkml+xml"/>
  <Override PartName="/ppt/ink/ink3951.xml" ContentType="application/inkml+xml"/>
  <Override PartName="/ppt/ink/ink3952.xml" ContentType="application/inkml+xml"/>
  <Override PartName="/ppt/ink/ink3953.xml" ContentType="application/inkml+xml"/>
  <Override PartName="/ppt/ink/ink395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308" r:id="rId4"/>
    <p:sldId id="310" r:id="rId5"/>
    <p:sldId id="295" r:id="rId6"/>
    <p:sldId id="317" r:id="rId7"/>
    <p:sldId id="318" r:id="rId8"/>
    <p:sldId id="311" r:id="rId9"/>
    <p:sldId id="319" r:id="rId10"/>
    <p:sldId id="312" r:id="rId11"/>
    <p:sldId id="320" r:id="rId12"/>
    <p:sldId id="313" r:id="rId13"/>
    <p:sldId id="321" r:id="rId14"/>
    <p:sldId id="314" r:id="rId15"/>
    <p:sldId id="322" r:id="rId16"/>
    <p:sldId id="323" r:id="rId17"/>
    <p:sldId id="324" r:id="rId18"/>
    <p:sldId id="325" r:id="rId19"/>
    <p:sldId id="326" r:id="rId20"/>
    <p:sldId id="27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>
        <p:scale>
          <a:sx n="85" d="100"/>
          <a:sy n="85" d="100"/>
        </p:scale>
        <p:origin x="69" y="30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0:26.3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49 1 3224 0 0,'-1'1'7039'0'0,"-5"7"-691"0"0,-11 29-2407 0 0,10-20-3075 0 0,-5 28-1 0 0,9-26-551 0 0,1 0 0 0 0,2 1 0 0 0,0 19 0 0 0,1-8-30 0 0,4 87-20 0 0,-1-92-353 0 0,15 46-1 0 0,-16-62 15 0 0,-2-7-140 0 0,0 1 0 0 0,1-1 0 0 0,-1 0 1 0 0,1 1-1 0 0,0-1 0 0 0,0 0 0 0 0,0 0 1 0 0,1 0-1 0 0,3 4 0 0 0,-3-4-569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0:31.3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44 9672 0 0,'2'1'5180'0'0,"5"1"-3530"0"0,1 0 0 0 0,0 0 0 0 0,10 0 0 0 0,7 2-225 0 0,-20-3-1294 0 0,1-1 0 0 0,-1 1 0 0 0,0-1 0 0 0,1 0 0 0 0,-1 0 1 0 0,1-1-1 0 0,-1 0 0 0 0,1 0 0 0 0,-1 0 0 0 0,7-3 0 0 0,5-2-47 0 0,25-13 0 0 0,-35 15-102 0 0,20-12-6880 0 0,-14 11-657 0 0</inkml:trace>
  <inkml:trace contextRef="#ctx0" brushRef="#br0" timeOffset="1">76 180 17591 0 0,'0'0'1339'0'0,"1"1"-912"0"0,2 1-360 0 0,0-1 1 0 0,0 1-1 0 0,0-1 1 0 0,0 0 0 0 0,0 0-1 0 0,0 0 1 0 0,0 0-1 0 0,1 0 1 0 0,-1 0-1 0 0,0-1 1 0 0,0 0-1 0 0,1 0 1 0 0,-1 0-1 0 0,0 0 1 0 0,1 0 0 0 0,-1-1-1 0 0,5 0 1 0 0,-4 0 422 0 0,1 0 1 0 0,0 0 0 0 0,-1 1-1 0 0,9 0 1 0 0,-8 0-139 0 0,0 0-1 0 0,1 0 1 0 0,-1 0 0 0 0,9-3 0 0 0,0 1-245 0 0,1 0 1 0 0,-1 1 0 0 0,1 0 0 0 0,16 2 0 0 0,-5-1-6470 0 0,-11 0-1784 0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59.8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55 2 10592 0 0,'-13'-2'12614'0'0,"3"37"-11130"0"0,0-3-1213 0 0,-10 54 1 0 0,19-73-593 0 0,1-1 1 0 0,0 1-1 0 0,0 0 1 0 0,1 0-1 0 0,4 17 1 0 0,-1-10-1647 0 0</inkml:trace>
</inkml:ink>
</file>

<file path=ppt/ink/ink1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57.2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30 141 18223 0 0,'0'0'836'0'0,"-1"2"-18"0"0,-3 5-528 0 0,-1-3-114 0 0,4-3-80 0 0,1-1-1 0 0,0 1 1 0 0,-1 0-1 0 0,1 0 1 0 0,0-1-1 0 0,0 1 1 0 0,0 0-1 0 0,0 0 1 0 0,0-1-1 0 0,0 1 1 0 0,0 0-1 0 0,0 0 1 0 0,0-1-1 0 0,0 2 1 0 0,0 1 195 0 0,-1 6 141 0 0,0 0 0 0 0,1 1-1 0 0,0-1 1 0 0,1 0 0 0 0,0 1-1 0 0,0-1 1 0 0,5 15 0 0 0,15 53-152 0 0,-19-72-691 0 0,-1-1 1 0 0,0 1-1 0 0,0-1 1 0 0,-1 1-1 0 0,1 8 1 0 0</inkml:trace>
  <inkml:trace contextRef="#ctx0" brushRef="#br0" timeOffset="0.79">9 13 3224 0 0,'-8'-12'19371'0'0,"15"21"-20745"0"0,-1 4-3679 0 0,-1 1-1899 0 0</inkml:trace>
</inkml:ink>
</file>

<file path=ppt/ink/ink1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57.6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0 132 2760 0 0,'1'-1'12532'0'0,"10"-13"-7750"0"0,9-7-2233 0 0,6-9-1257 0 0,-20 23-906 0 0,1 0-1 0 0,-1 0 1 0 0,1 0-1 0 0,0 1 1 0 0,0 0-1 0 0,1 0 1 0 0,9-5-1 0 0,-15 10-318 0 0,1 0 0 0 0,-1 0-1 0 0,1 0 1 0 0,0 0 0 0 0,0 1-1 0 0,-1-1 1 0 0,1 1 0 0 0,0-1-1 0 0,0 1 1 0 0,3 0 0 0 0,9-1 92 0 0,-8 1-113 0 0,0-1 0 0 0,0 1 0 0 0,0 1 0 0 0,0-1 0 0 0,7 3 0 0 0,-5-2-31 0 0,-7-1-15 0 0,0 1 0 0 0,0-1 0 0 0,0 1 0 0 0,0 0 0 0 0,0 0 0 0 0,-1-1 0 0 0,4 3 0 0 0,4 2 0 0 0,77 25 0 0 0,-77-27-8 0 0,1-1 1 0 0,0 0-1 0 0,0-1 0 0 0,0 0 1 0 0,0 0-1 0 0,0-1 0 0 0,16-2 1 0 0,-19 1-262 0 0,1-1 1 0 0,-1 1-1 0 0,0-1 1 0 0,10-5-1 0 0,11-8-7017 0 0,-11 2-1095 0 0</inkml:trace>
</inkml:ink>
</file>

<file path=ppt/ink/ink1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00.2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15408 0 0,'0'0'1393'0'0,"2"1"-1149"0"0,11 1 653 0 0,0 0 0 0 0,-1-1 1 0 0,1-1-1 0 0,20-1 0 0 0,-20 0-480 0 0,-1 1-1 0 0,1 0 1 0 0,0 1-1 0 0,24 4 1 0 0,-25-3-283 0 0,-1 0-1 0 0,1-1 1 0 0,0 0 0 0 0,14-1 0 0 0,24 1-1479 0 0,-34 0-4228 0 0,-5-1-1896 0 0</inkml:trace>
</inkml:ink>
</file>

<file path=ppt/ink/ink1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01.7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14 10136 0 0,'-2'0'777'0'0,"-19"-14"8883"0"0,27 24-6287 0 0,-2-3-3317 0 0,0 0 0 0 0,-1 0 0 0 0,1 0 0 0 0,-2 1 0 0 0,1-1 0 0 0,-1 1 0 0 0,0-1 0 0 0,-1 1 0 0 0,0 0 0 0 0,0 0 0 0 0,-1 0 0 0 0,0 10 0 0 0,0-13-47 0 0,1 1 0 0 0,0-1 0 0 0,0 0 0 0 0,0 1 0 0 0,3 7 0 0 0,1 5-24 0 0,-2-11-43 0 0,-1 1 1 0 0,1 0 0 0 0,0-1-1 0 0,5 8 1 0 0,5 2-2490 0 0,-5-9 1091 0 0</inkml:trace>
</inkml:ink>
</file>

<file path=ppt/ink/ink1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02.1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247 28 17647 0 0,'-1'-8'858'0'0,"-5"-4"56"0"0,1 6-766 0 0,0 5-2 0 0,4 1 523 0 0,-2 5 1158 0 0,2 1-1617 0 0,0 0 1 0 0,1 0-1 0 0,0 0 1 0 0,0 0 0 0 0,0 1-1 0 0,1-1 1 0 0,0 0-1 0 0,0 0 1 0 0,4 10-1 0 0,-3-7-180 0 0,0 0 0 0 0,0 0 0 0 0,1 14 0 0 0,-1 8-386 0 0,1-1 0 0 0,14 59 0 0 0,-8-49-1304 0 0,-3-12-215 0 0</inkml:trace>
  <inkml:trace contextRef="#ctx0" brushRef="#br0" timeOffset="1">1 695 10136 0 0,'1'1'6210'0'0,"5"2"-5578"0"0,1 0 0 0 0,-1-1 0 0 0,0 0 0 0 0,1 0 0 0 0,-1-1-1 0 0,1 1 1 0 0,9-1 0 0 0,50 2 1388 0 0,18-9-410 0 0,-60 6-1413 0 0,-1-2-1 0 0,1 0 1 0 0,-1-2-1 0 0,0 0 0 0 0,37-13 1 0 0,-39 10-912 0 0,7-3-1322 0 0,-11 5-4279 0 0</inkml:trace>
</inkml:ink>
</file>

<file path=ppt/ink/ink1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02.5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145 0 7832 0 0,'0'0'356'0'0,"-2"2"-7"0"0,-13 15-206 0 0,6-13 285 0 0,9-3-190 0 0,-1-1-1 0 0,1 1 1 0 0,-1-1 0 0 0,1 1 0 0 0,0-1 0 0 0,-1 1 0 0 0,1-1-1 0 0,-1 1 1 0 0,1-1 0 0 0,0 1 0 0 0,-1 0 0 0 0,1-1 0 0 0,0 1-1 0 0,0 0 1 0 0,0-1 0 0 0,-1 1 0 0 0,1 1 0 0 0,-1 1 709 0 0,0-1-644 0 0,-1 2 591 0 0,-1 1-1 0 0,1-1 1 0 0,0 1-1 0 0,1-1 1 0 0,-1 1-1 0 0,1 0 1 0 0,-2 8-1 0 0,1-5-520 0 0,0 0-1 0 0,-1 0 1 0 0,0 0 0 0 0,0 0-1 0 0,0-1 1 0 0,-7 10-1 0 0,-10 23 191 0 0,5-3-211 0 0,10-27-318 0 0,0 0-1 0 0,1 1 0 0 0,1 0 0 0 0,-1 0 1 0 0,2 0-1 0 0,-4 23 0 0 0,4 8-32 0 0,0-29-18 0 0,1 0 0 0 0,1 0 0 0 0,2 22 1 0 0,-1-32-4 0 0,-1-1 0 0 0,1 1 0 0 0,0-1 0 0 0,0 0 1 0 0,0 1-1 0 0,0-1 0 0 0,0 0 0 0 0,1 0 0 0 0,-1 1 1 0 0,1-1-1 0 0,-1 0 0 0 0,1 0 0 0 0,0-1 0 0 0,0 1 1 0 0,2 2-1 0 0,2 2 17 0 0,-5-6-1 0 0,1 1 1 0 0,-1 0 0 0 0,0 0 0 0 0,0-1 0 0 0,1 1 0 0 0,-1-1 0 0 0,1 1-1 0 0,-1-1 1 0 0,0 1 0 0 0,1-1 0 0 0,-1 0 0 0 0,1 0 0 0 0,-1 0 0 0 0,1 0 0 0 0,-1 0-1 0 0,0 0 1 0 0,1 0 0 0 0,-1 0 0 0 0,3-1 0 0 0,24-8-51 0 0,-26 9 53 0 0,20-10 63 0 0,0-1 0 0 0,36-23 0 0 0,-53 31-58 0 0,63-46-34 0 0,-23 14-1916 0 0,-32 25 284 0 0,-5 0-74 0 0</inkml:trace>
</inkml:ink>
</file>

<file path=ppt/ink/ink1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02.9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 18455 0 0,'0'0'1852'0'0,"0"2"-1576"0"0,0 7 323 0 0,0 19 1385 0 0,-5 42 0 0 0,5-64-1888 0 0,-1-1 0 0 0,1 1-1 0 0,1-1 1 0 0,-1 1 0 0 0,3 7 0 0 0,0 8 1 0 0,0 0-42 0 0,1-1 1 0 0,11 33-1 0 0,-13-43-88 0 0,0-5-168 0 0,0 0 1 0 0,0 0-1 0 0,0 0 0 0 0,1-1 0 0 0,0 1 1 0 0,4 6-1 0 0,-4-8-1146 0 0,-1-1-1 0 0,1 1 1 0 0,-1 0 0 0 0,1-1-1 0 0,5 4 1 0 0</inkml:trace>
</inkml:ink>
</file>

<file path=ppt/ink/ink1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03.2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172 226 19263 0 0,'0'0'1936'0'0,"1"2"-1777"0"0,5 10 189 0 0,0 1 0 0 0,4 14 1 0 0,-1-1 545 0 0,7 17-39 0 0,-2 0 1 0 0,14 81-1 0 0,-21-45-304 0 0,-4-41-342 0 0,-5 4 27 0 0,0-13-104 0 0,2-24-97 0 0,-1 1-1 0 0,1-1 0 0 0,-1 1 1 0 0,-1-1-1 0 0,1 0 1 0 0,-1 0-1 0 0,-3 8 0 0 0,-5 14 123 0 0,7-18-90 0 0,0 0 0 0 0,-7 12 0 0 0,4-10-44 0 0,4-6-68 0 0,-1-1 0 0 0,0 0-1 0 0,0 0 1 0 0,0 0 0 0 0,0 0-1 0 0,-1 0 1 0 0,1-1 0 0 0,-1 0-1 0 0,0 0 1 0 0,0 0 0 0 0,0 0-1 0 0,-6 3 1 0 0,5-3-68 0 0,-1-1 1 0 0,0 1-1 0 0,0-1 0 0 0,0 0 1 0 0,0 0-1 0 0,0-1 0 0 0,-1 0 1 0 0,1 0-1 0 0,-7 0 0 0 0,-23-2-3607 0 0,19-4-4451 0 0</inkml:trace>
  <inkml:trace contextRef="#ctx0" brushRef="#br0" timeOffset="1">1 0 10592 0 0,'0'0'9551'0'0,"12"4"-8687"0"0,-3 6 256 0 0,7-6-600 0 0,0 6-520 0 0,-4-4-160 0 0</inkml:trace>
</inkml:ink>
</file>

<file path=ppt/ink/ink1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03.6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54 16903 0 0,'0'0'4247'0'0,"2"0"-2916"0"0,18 1 1291 0 0,-16 0-2394 0 0,0-1 0 0 0,1 0-1 0 0,-1 0 1 0 0,1 0-1 0 0,-1 0 1 0 0,7-2 0 0 0,38-14 1211 0 0,-37 11-1175 0 0,1 1-1 0 0,0 0 0 0 0,21-4 1 0 0,41 1 221 0 0,-46 3-428 0 0,-20 2-28 0 0,0 1 1 0 0,14-1-1 0 0,-18 2-22 0 0,1 0 0 0 0,-1 0 0 0 0,0 0 0 0 0,1 1 0 0 0,-1 0 0 0 0,0 0 0 0 0,1 0 0 0 0,-1 1-1 0 0,0-1 1 0 0,0 1 0 0 0,7 4 0 0 0,-8-4-6 0 0,0 0-1 0 0,0 0 1 0 0,0-1 0 0 0,0 1-1 0 0,8 0 1 0 0,15 6-22 0 0,-17-4-388 0 0,1-1 1 0 0,0 0 0 0 0,-1 0 0 0 0,1-1-1 0 0,0-1 1 0 0,0 0 0 0 0,1 0 0 0 0,-1-1-1 0 0,0 0 1 0 0,0-1 0 0 0,0-1-1 0 0,0 1 1 0 0,11-4 0 0 0,6-5-1531 0 0</inkml:trace>
</inkml:ink>
</file>

<file path=ppt/ink/ink1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07.4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47 1 11520 0 0,'-6'5'1190'0'0,"2"2"-698"0"0,1-1-1 0 0,0 1 1 0 0,1 0-1 0 0,0 0 0 0 0,0 0 1 0 0,-2 14-1 0 0,-2 6 1502 0 0,1-5-1296 0 0,1 0-1 0 0,1 0 0 0 0,2 0 0 0 0,0 1 1 0 0,3 37-1 0 0,2-23-654 0 0,2 0-1 0 0,16 57 1 0 0,-14-76-201 0 0,-6-15-57 0 0,-1-1 1 0 0,0 0 0 0 0,0 1-1 0 0,0-1 1 0 0,0 1 0 0 0,0 0-1 0 0,-1-1 1 0 0,2 5 0 0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3:01.1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15144 0 0,'0'0'7342'0'0,"0"2"-6573"0"0,9 35 595 0 0,-5-25-1256 0 0,-1 0-1 0 0,2-1 0 0 0,0 1 0 0 0,0-1 1 0 0,11 17-1 0 0,-14-25-99 0 0,22 49-121 0 0,-6-10-3747 0 0,-12-32-3934 0 0</inkml:trace>
</inkml:ink>
</file>

<file path=ppt/ink/ink1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07.7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90 14544 0 0,'0'0'1313'0'0,"0"-2"-1077"0"0,0 2-207 0 0,0 0-1 0 0,-1-1 1 0 0,1 1 0 0 0,0-1 0 0 0,0 1 0 0 0,0-1 0 0 0,0 1-1 0 0,0-1 1 0 0,0 1 0 0 0,0-1 0 0 0,0 1 0 0 0,0-1-1 0 0,0 1 1 0 0,1-1 0 0 0,-1 1 0 0 0,0-1 0 0 0,0 1 0 0 0,0 0-1 0 0,0-1 1 0 0,1 1 0 0 0,-1-1 0 0 0,0 1 0 0 0,1-1-1 0 0,-1 1 1 0 0,0 0 0 0 0,1-1 0 0 0,-1 1 0 0 0,0 0 0 0 0,1-1-1 0 0,-1 1 1 0 0,1 0 0 0 0,1-1 253 0 0,3-3 462 0 0,0 0 1 0 0,1 0-1 0 0,0 1 0 0 0,-1 0 1 0 0,1 0-1 0 0,0 1 1 0 0,9-3-1 0 0,10-5 451 0 0,14-2-358 0 0,-15 6-464 0 0,10 0-223 0 0,-28 6-178 0 0,-1-1 1 0 0,0 1-1 0 0,1-1 1 0 0,-1 0-1 0 0,9-4 1 0 0,-12 4-214 0 0,5-1 424 0 0</inkml:trace>
</inkml:ink>
</file>

<file path=ppt/ink/ink1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08.1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68 17423 0 0,'0'0'1322'0'0,"2"0"-901"0"0,9-1 54 0 0,0-1-1 0 0,0 0 1 0 0,0 0 0 0 0,0-1-1 0 0,-1 0 1 0 0,1-1 0 0 0,-1 0-1 0 0,14-8 1 0 0,35-13 1529 0 0,-56 24-2036 0 0,0-1 1 0 0,1 1-1 0 0,-1 0 1 0 0,0 0-1 0 0,1 0 0 0 0,-1 0 1 0 0,1 1-1 0 0,-1-1 1 0 0,1 1-1 0 0,-1 0 0 0 0,1 0 1 0 0,0 0-1 0 0,-1 0 1 0 0,1 1-1 0 0,6 1 1 0 0</inkml:trace>
  <inkml:trace contextRef="#ctx0" brushRef="#br0" timeOffset="1">37 227 20071 0 0,'0'0'2011'0'0,"3"1"-1727"0"0,4 1 101 0 0,0-1 1 0 0,1 0-1 0 0,-1 0 1 0 0,0-1-1 0 0,1 0 1 0 0,-1 0-1 0 0,0 0 1 0 0,11-3-1 0 0,21 0 651 0 0,-21 2-654 0 0,34-6 1 0 0,-5 1-1025 0 0,-35 4-73 0 0,1 0 0 0 0,-1 0 0 0 0,0-1 0 0 0,0-1 1 0 0,17-6-1 0 0,-7 0-1407 0 0</inkml:trace>
</inkml:ink>
</file>

<file path=ppt/ink/ink1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08.4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87 14 12896 0 0,'0'0'1172'0'0,"-2"0"-967"0"0,1 1-145 0 0,0-1 1 0 0,0 1-1 0 0,0-1 1 0 0,0 1-1 0 0,0 0 1 0 0,0-1-1 0 0,0 1 1 0 0,0 0-1 0 0,0 0 1 0 0,0 0 0 0 0,1-1-1 0 0,-1 1 1 0 0,0 0-1 0 0,1 0 1 0 0,-1 0-1 0 0,0 0 1 0 0,1 1-1 0 0,-1 0 1 0 0,0 2 463 0 0,0 0 1 0 0,0-1-1 0 0,0 1 1 0 0,0 0 0 0 0,1 7-1 0 0,0 1 550 0 0,1-1 0 0 0,0 1 0 0 0,4 15 0 0 0,20 115 1082 0 0,-16-107-2613 0 0,0 0 1 0 0,22 50 0 0 0,-26-70-1176 0 0,1 4-86 0 0</inkml:trace>
  <inkml:trace contextRef="#ctx0" brushRef="#br0" timeOffset="1">50 23 12440 0 0,'0'0'1125'0'0,"1"-1"-928"0"0,1-1 176 0 0,-1 0 0 0 0,1 0 0 0 0,0 1 0 0 0,0-1 0 0 0,1 1 0 0 0,-1 0-1 0 0,0 0 1 0 0,0-1 0 0 0,1 1 0 0 0,-1 1 0 0 0,0-1 0 0 0,1 0 0 0 0,-1 0 0 0 0,5 0-1 0 0,0 0 277 0 0,1 0-1 0 0,-1 0 0 0 0,0 1 0 0 0,9 0 1 0 0,-6 1-281 0 0,0 0 0 0 0,0 1 0 0 0,-1 0 0 0 0,1 1 0 0 0,-1 0 1 0 0,0 0-1 0 0,10 5 0 0 0,12 4 243 0 0,-24-11-476 0 0,-1 2 1 0 0,1-1-1 0 0,-1 1 0 0 0,7 3 1 0 0,-6-2-55 0 0,-1 1 1 0 0,1-1-1 0 0,-1 1 0 0 0,0 1 0 0 0,0-1 1 0 0,-1 1-1 0 0,0 0 0 0 0,0 0 1 0 0,7 10-1 0 0,0 1-21 0 0,-9-13-50 0 0,0 0 1 0 0,0 0-1 0 0,0 1 1 0 0,0-1-1 0 0,0 1 1 0 0,-1 0-1 0 0,0 0 0 0 0,0 0 1 0 0,0 0-1 0 0,1 8 1 0 0,-1 6-5 0 0,-1 0 1 0 0,-1 1 0 0 0,-1-1-1 0 0,0 0 1 0 0,-2 0 0 0 0,0 0-1 0 0,-8 27 1 0 0,7-37-90 0 0,1 1-1 0 0,-2-1 1 0 0,1 0-1 0 0,-2 0 1 0 0,1 0 0 0 0,-1-1-1 0 0,0 0 1 0 0,-1 0-1 0 0,0 0 1 0 0,0-1-1 0 0,0 0 1 0 0,-1 0-1 0 0,0-1 1 0 0,-18 10 0 0 0,12-7-82 0 0,-1-2 1 0 0,0 0 0 0 0,0-1 0 0 0,-1 0 0 0 0,1-2-1 0 0,-1 1 1 0 0,-1-2 0 0 0,-26 3 0 0 0,36-6-368 0 0,0 0 0 0 0,0 0 1 0 0,1-1-1 0 0,-1 0 0 0 0,0 0 0 0 0,1-1 0 0 0,-1 1 1 0 0,1-1-1 0 0,0-1 0 0 0,-1 1 0 0 0,1-1 1 0 0,-6-4-1 0 0,0-3-1769 0 0</inkml:trace>
</inkml:ink>
</file>

<file path=ppt/ink/ink1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08.8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85 14280 0 0,'0'0'6537'0'0,"2"1"-5525"0"0,3 0-710 0 0,0 1-1 0 0,0-1 1 0 0,-1 0 0 0 0,1 0 0 0 0,0 0 0 0 0,1-1-1 0 0,-1 0 1 0 0,8-1 0 0 0,44-6 687 0 0,6-7-476 0 0,-35 7-353 0 0,52-6 0 0 0,-68 11-162 0 0,0 0 1 0 0,20-7-1 0 0,7-1-369 0 0,-28 8-369 0 0,0 0 0 0 0,-1-1 0 0 0,1-1 0 0 0,17-8 0 0 0,-13 7-1800 0 0</inkml:trace>
</inkml:ink>
</file>

<file path=ppt/ink/ink1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09.2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 3680 0 0,'8'-7'284'0'0,"-7"6"212"0"0,6 4 4372 0 0,1-1-2287 0 0,0 1 0 0 0,13 5-1 0 0,-12-3-1895 0 0,-1 1-1 0 0,1-1 0 0 0,-1 1 1 0 0,0 1-1 0 0,0 0 0 0 0,11 12 1 0 0,-6-5-31 0 0,-4-5-186 0 0,-1 0 1 0 0,1 1-1 0 0,12 19 1 0 0,-8-8-52 0 0,-8-12-238 0 0,1-1-1 0 0,-1 1 1 0 0,-1-1 0 0 0,0 2-1 0 0,5 13 1 0 0,-2 1 121 0 0,-5-17-213 0 0,1 0 0 0 0,-1 1 0 0 0,0-1 0 0 0,-1 1 0 0 0,0 0 0 0 0,0 0 0 0 0,-1-1 0 0 0,0 1 0 0 0,0 0 0 0 0,-1 0 0 0 0,-1 8 0 0 0,-3 2-3 0 0,0-1 0 0 0,-8 20 1 0 0,10-31-137 0 0,0 0 1 0 0,0-1-1 0 0,0 1 1 0 0,-1-1-1 0 0,0 0 0 0 0,1 0 1 0 0,-2-1-1 0 0,1 1 1 0 0,-9 6-1 0 0,4-4-671 0 0,0-1 0 0 0,-12 6 0 0 0,-4-2-1452 0 0</inkml:trace>
</inkml:ink>
</file>

<file path=ppt/ink/ink1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09.5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 2760 0 0,'0'46'-118'0'0,"0"-30"5414"0"0,0 7 5705 0 0,-3-7-9364 0 0,2-13-1547 0 0,1-1-1 0 0,-1 1 0 0 0,1-1 1 0 0,0 0-1 0 0,-1 1 1 0 0,1-1-1 0 0,1 5 0 0 0,5 111 2134 0 0,-5-77-1662 0 0,6 49 1 0 0,10 49-529 0 0,-6-42-514 0 0,-11-93 269 0 0,18 101-865 0 0,-5-65-5838 0 0</inkml:trace>
</inkml:ink>
</file>

<file path=ppt/ink/ink1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09.9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0 16727 0 0,'0'3'382'0'0,"0"5"-22"0"0,-1 1 1 0 0,0-1 0 0 0,-2 12-1 0 0,1-10-265 0 0,1 0-1 0 0,1 0 0 0 0,-1 0 1 0 0,3 16-1 0 0,-1 2 741 0 0,6 109 1034 0 0,-7-131-1917 0 0,3 24-737 0 0,1 0 1 0 0,9 32-1 0 0,-9-48-1165 0 0</inkml:trace>
  <inkml:trace contextRef="#ctx0" brushRef="#br0" timeOffset="1">1 142 3224 0 0,'1'-2'240'0'0,"5"-11"1645"0"0,-6 10-1264 0 0,1 1 1 0 0,-1 0 0 0 0,1 0-1 0 0,0 0 1 0 0,0 0 0 0 0,0 0-1 0 0,0 0 1 0 0,1 1 0 0 0,-1-1-1 0 0,0 0 1 0 0,1 0 0 0 0,-1 1-1 0 0,1-1 1 0 0,0 1 0 0 0,2-2 0 0 0,13-6 1393 0 0,-1 1-994 0 0,0 0 0 0 0,0 1 0 0 0,0 1 0 0 0,17-4-1 0 0,-9 4-261 0 0,65-11 725 0 0,-88 16-1506 0 0,1 1 0 0 0,0 0 0 0 0,0 0 1 0 0,0 1-1 0 0,0-1 0 0 0,-1 0 0 0 0,1 0 0 0 0,0 1 1 0 0,0-1-1 0 0,-1 1 0 0 0,1 0 0 0 0,0-1 0 0 0,-1 1 1 0 0,1 0-1 0 0,2 1 0 0 0,9 12-3193 0 0</inkml:trace>
</inkml:ink>
</file>

<file path=ppt/ink/ink1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10.3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10136 0 0,'0'0'918'0'0,"3"1"-506"0"0,2 2 339 0 0,0-1 0 0 0,0 0 1 0 0,0 0-1 0 0,1 0 0 0 0,-1-1 0 0 0,1 0 0 0 0,-1 0 0 0 0,11 1 0 0 0,53-3 3571 0 0,-34 1-3424 0 0,-25-1-921 0 0,-8 1-82 0 0,0 0 0 0 0,0 0 0 0 0,0 0 0 0 0,0 0 0 0 0,0 0 0 0 0,0 0 0 0 0,-1 0 0 0 0,1 1 0 0 0,0-1 0 0 0,0 1 0 0 0,4 1 0 0 0</inkml:trace>
  <inkml:trace contextRef="#ctx0" brushRef="#br0" timeOffset="1">16 209 16903 0 0,'0'0'1688'0'0,"3"1"-1544"0"0,3 1 126 0 0,1 0 0 0 0,0 0 0 0 0,0-1 0 0 0,1 0 0 0 0,-1 0 0 0 0,0-1 0 0 0,0 0 0 0 0,13-1 0 0 0,-8-1 175 0 0,-1 0 1 0 0,1-1-1 0 0,-1 0 1 0 0,19-9 0 0 0,44-11-377 0 0,-26 6-1533 0 0,-28 10-2461 0 0,-14 5 1837 0 0,15-7-4793 0 0</inkml:trace>
</inkml:ink>
</file>

<file path=ppt/ink/ink1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10.6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1 9216 0 0,'0'0'706'0'0,"-1"1"-463"0"0,-1 4 443 0 0,0 0 0 0 0,0-1 1 0 0,0 1-1 0 0,1 0 0 0 0,0 0 0 0 0,0 0 0 0 0,0 0 0 0 0,0 0 1 0 0,1 1-1 0 0,0 5 0 0 0,7 57 4474 0 0,-5-51-5271 0 0,0-5 346 0 0,1 0 0 0 0,0 0 1 0 0,5 11-1 0 0,7 23 117 0 0,-8-21-1162 0 0,14 32-1 0 0,-13-42-832 0 0,-1-4-77 0 0</inkml:trace>
</inkml:ink>
</file>

<file path=ppt/ink/ink1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11.0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531 337 14112 0 0,'0'0'1276'0'0,"2"-1"-1050"0"0,3-1 179 0 0,1 0-1 0 0,-1 1 0 0 0,1-1 1 0 0,0 1-1 0 0,-1 0 0 0 0,1 1 1 0 0,0-1-1 0 0,-1 1 1 0 0,1 0-1 0 0,0 1 0 0 0,8 1 1 0 0,11 3 1361 0 0,31 9 0 0 0,-43-10-1482 0 0,3 1-36 0 0,-1 0-1 0 0,1 1 1 0 0,-1 1-1 0 0,-1 1 1 0 0,1 0-1 0 0,-2 0 1 0 0,1 2-1 0 0,-1 0 1 0 0,0 0-1 0 0,-1 1 1 0 0,0 0-1 0 0,15 21 0 0 0,-21-24-241 0 0,-1 0-1 0 0,0 0 0 0 0,0 1 0 0 0,-1 0 1 0 0,0 0-1 0 0,-1 0 0 0 0,0 0 0 0 0,-1 1 1 0 0,1-1-1 0 0,-2 1 0 0 0,1-1 0 0 0,-1 1 0 0 0,-1 0 1 0 0,0 0-1 0 0,0-1 0 0 0,-1 1 0 0 0,0 0 1 0 0,-1-1-1 0 0,0 1 0 0 0,0-1 0 0 0,-1 0 0 0 0,-1 1 1 0 0,1-1-1 0 0,-7 11 0 0 0,3-10-33 0 0,0 0 1 0 0,0 0-1 0 0,-1 0 0 0 0,0-1 1 0 0,-1 0-1 0 0,0-1 0 0 0,-1 0 1 0 0,1 0-1 0 0,-1-1 0 0 0,-1 0 1 0 0,0-1-1 0 0,-20 10 0 0 0,15-10-41 0 0,-53 22-616 0 0,59-25 532 0 0,0 0 1 0 0,-1-1-1 0 0,1 0 0 0 0,0-1 0 0 0,-13 1 1 0 0,-62-8-2234 0 0,30-3-4436 0 0,18 0-259 0 0</inkml:trace>
  <inkml:trace contextRef="#ctx0" brushRef="#br0" timeOffset="1">0 1 18799 0 0,'1'1'430'0'0,"1"2"-299"0"0,0 0 1 0 0,0-1-1 0 0,0 1 0 0 0,1-1 1 0 0,-1 1-1 0 0,1-1 1 0 0,-1 0-1 0 0,1 0 0 0 0,0 0 1 0 0,0-1-1 0 0,0 1 1 0 0,5 1-1 0 0,5 2 63 0 0,24 5-1 0 0,2 1 1336 0 0,-11-3-644 0 0,1-1 0 0 0,0-1 0 0 0,0-1 0 0 0,31 0 0 0 0,-50-4-711 0 0,6 0 24 0 0,-1-1 0 0 0,19-3 0 0 0,13 0 99 0 0,124-5 168 0 0,-92 2-710 0 0,1-5-1140 0 0,-27-1-3599 0 0,-31 8-3274 0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3:01.5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0 134 5528 0 0,'0'0'497'0'0,"2"0"-405"0"0,2 2 604 0 0,0 0-1 0 0,1 0 1 0 0,-1-1 0 0 0,1 0-1 0 0,-1 0 1 0 0,1 0 0 0 0,0 0-1 0 0,-1-1 1 0 0,1 0-1 0 0,0 0 1 0 0,-1 0 0 0 0,1 0-1 0 0,0-1 1 0 0,5-1-1 0 0,158-41 5712 0 0,-145 37-5771 0 0,26-14 0 0 0,-12 6 157 0 0,-29 11-585 0 0,0 1-1 0 0,16-2 1 0 0,14-4-16 0 0,-11-2-91 0 0,-11 4-80 0 0,1 1 0 0 0,-1 0 0 0 0,30-4 0 0 0,33 2-759 0 0</inkml:trace>
</inkml:ink>
</file>

<file path=ppt/ink/ink1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11.4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8288 0 0,'2'2'8323'0'0,"6"8"-6930"0"0,1 0-1 0 0,0 0 1 0 0,14 10-1 0 0,18 18 86 0 0,34 38 837 0 0,-8-10-1095 0 0,-63-61-1123 0 0,0 1 0 0 0,0 0 1 0 0,6 12-1 0 0,5 7 191 0 0,-15-24-255 0 0,1 1 0 0 0,-1 0-1 0 0,1 0 1 0 0,-1 0 0 0 0,0 0 0 0 0,0-1-1 0 0,0 1 1 0 0,0 0 0 0 0,0 0-1 0 0,-1 2 1 0 0,1-3-28 0 0,0 0 1 0 0,-1 0-1 0 0,1 0 0 0 0,0 0 1 0 0,0-1-1 0 0,-1 1 0 0 0,1 0 1 0 0,-1 0-1 0 0,1-1 0 0 0,-1 1 1 0 0,1 0-1 0 0,-1 0 0 0 0,1-1 0 0 0,-1 1 1 0 0,1 0-1 0 0,-1-1 0 0 0,0 1 1 0 0,1-1-1 0 0,-2 1 0 0 0,0 0 6 0 0,-3 4 23 0 0,-1 0 1 0 0,0-1-1 0 0,-1 0 0 0 0,1 0 0 0 0,-13 5 0 0 0,-10-1-2114 0 0,26-7 951 0 0,0-1 1 0 0,-1 0-1 0 0,1 0 0 0 0,0 0 1 0 0,0 0-1 0 0,-5-1 1 0 0,-3-4-6885 0 0</inkml:trace>
</inkml:ink>
</file>

<file path=ppt/ink/ink1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12.0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16272 0 0,'0'0'6206'0'0,"1"1"-5363"0"0,12 32-294 0 0,-1 1 0 0 0,-2 0 0 0 0,-1 0 0 0 0,-1 1 0 0 0,3 45 0 0 0,-5-17-357 0 0,2 21-24 0 0,-2 26-160 0 0,27 143-1 0 0,-6-144-927 0 0,-24-100 273 0 0,0 1 1 0 0,0-1-1 0 0,1-1 0 0 0,5 11 1 0 0,6 2-1264 0 0</inkml:trace>
</inkml:ink>
</file>

<file path=ppt/ink/ink1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12.4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65 19663 0 0,'0'0'1975'0'0,"2"0"-1808"0"0,6-1 10 0 0,0 0 0 0 0,0-1 0 0 0,0 0 0 0 0,0 0 0 0 0,11-5 1 0 0,18-6 1485 0 0,52-14-104 0 0,-72 25-1546 0 0,38-6-2559 0 0,-52 8 1084 0 0</inkml:trace>
  <inkml:trace contextRef="#ctx0" brushRef="#br0" timeOffset="1">112 193 18575 0 0,'0'0'2008'0'0,"6"10"-1192"0"0,4 4 120 0 0,-4-8 24 0 0,10 1 8 0 0,-1-1-440 0 0,1-2-88 0 0,0-4-24 0 0,6 0 0 0 0,5 0-928 0 0,5-4-184 0 0,-1-2-40 0 0,-3 3 0 0 0</inkml:trace>
</inkml:ink>
</file>

<file path=ppt/ink/ink1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13.3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39 16064 0 0,'0'0'1459'0'0,"3"0"-1203"0"0,43-14 1257 0 0,-29 8-408 0 0,0 1-1 0 0,24-4 1 0 0,-24 7-905 0 0,0 0 0 0 0,1 1-1 0 0,-1 1 1 0 0,0 1 0 0 0,22 3 0 0 0,-13 3-4464 0 0</inkml:trace>
</inkml:ink>
</file>

<file path=ppt/ink/ink1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13.7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 10592 0 0,'0'0'1152'0'0,"15"10"656"0"0,-5-10 336 0 0,2 0 71 0 0,8-4 17 0 0,-3 4-1568 0 0,3-6-312 0 0,2 6-64 0 0,-1-3-16 0 0,1-1-1064 0 0,0-6-208 0 0</inkml:trace>
</inkml:ink>
</file>

<file path=ppt/ink/ink1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14.5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 20015 0 0,'0'0'2263'0'0,"2"0"-1784"0"0,80-6 1824 0 0,-50 2-2044 0 0,37-2 101 0 0,-20 4 79 0 0,4 0-2839 0 0,-37 2 1009 0 0</inkml:trace>
</inkml:ink>
</file>

<file path=ppt/ink/ink1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17.3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1 14544 0 0,'0'0'3501'0'0,"0"2"-2441"0"0,-1 9-32 0 0,0-8-857 0 0,1 0 0 0 0,0-1 0 0 0,0 1 1 0 0,0 0-1 0 0,0 0 0 0 0,1 3 0 0 0,17 99 1612 0 0,-3-11-2071 0 0,-9-54-1867 0 0,-1-22-5308 0 0</inkml:trace>
</inkml:ink>
</file>

<file path=ppt/ink/ink1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17.6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1 136 7368 0 0,'0'0'32'0'0,"0"1"0"0"0,-1-1 1 0 0,1 0-1 0 0,0 1 0 0 0,0-1 0 0 0,0 0 1 0 0,0 1-1 0 0,0-1 0 0 0,0 1 0 0 0,0-1 1 0 0,1 0-1 0 0,-1 1 0 0 0,0-1 1 0 0,0 0-1 0 0,0 1 0 0 0,0-1 0 0 0,0 0 1 0 0,0 1-1 0 0,1-1 0 0 0,-1 0 0 0 0,0 1 1 0 0,0-1-1 0 0,1 0 0 0 0,-1 0 1 0 0,0 1-1 0 0,0-1 0 0 0,1 0 0 0 0,-1 0 1 0 0,0 1-1 0 0,1-1 0 0 0,-1 0 0 0 0,0 0 1 0 0,1 0-1 0 0,-1 0 0 0 0,0 0 0 0 0,1 1 1 0 0,-1-1-1 0 0,0 0 0 0 0,1 0 1 0 0,-1 0-1 0 0,0 0 0 0 0,1 0 0 0 0,-1 0 1 0 0,0 0-1 0 0,1 0 0 0 0,-1 0 0 0 0,1 0 1 0 0,-1 0-1 0 0,0-1 0 0 0,1 1 1 0 0,-1 0-1 0 0,1 0 0 0 0,4 0 1276 0 0,25-6 4751 0 0,-4 1-3071 0 0,-17 4-2305 0 0,0-1 1 0 0,14-6 0 0 0,0 1 99 0 0,53-16 821 0 0,-64 18-1274 0 0,20-9 1 0 0,-3 0-128 0 0,58-24-297 0 0,-52 20-6994 0 0,-24 13-457 0 0</inkml:trace>
</inkml:ink>
</file>

<file path=ppt/ink/ink1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18.0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117 0 5528 0 0,'-13'23'3075'0'0,"-5"6"6913"0"0,16-26-9527 0 0,1-1 0 0 0,-1 0-1 0 0,1 0 1 0 0,0 1 0 0 0,0-1-1 0 0,-1 4 1 0 0,-4 8 922 0 0,-16 52 297 0 0,-3-5-1544 0 0,24-58-136 0 0,-3 3-8 0 0,1 1 0 0 0,1-1 1 0 0,-1 0-1 0 0,1 1 0 0 0,0 0 0 0 0,1-1 0 0 0,-1 1 0 0 0,1 8 1 0 0,0 0-62 0 0,3-12 71 0 0,-1-2-13 0 0,0 0-49 0 0,0-1 55 0 0,-1 1-1 0 0,1-1 0 0 0,-1 0 1 0 0,1 0-1 0 0,0 1 1 0 0,-1-1-1 0 0,1 0 1 0 0,-1 1-1 0 0,1-1 0 0 0,-1 0 1 0 0,1 1-1 0 0,-1-1 1 0 0,1 1-1 0 0,0 0 0 0 0,9 7-62 0 0,-7-7 65 0 0,-1 0-1 0 0,1-1 1 0 0,-1 1-1 0 0,1-1 1 0 0,-1 0-1 0 0,1 0 1 0 0,0 0-1 0 0,-1 0 1 0 0,1 0-1 0 0,-1 0 1 0 0,1-1-1 0 0,-1 1 1 0 0,4-2-1 0 0,35-13-98 0 0,-32 11 45 0 0,1-1-176 0 0,-1 0 0 0 0,0-1 1 0 0,0 0-1 0 0,11-10 0 0 0,12-7-3372 0 0,-21 15-3649 0 0</inkml:trace>
  <inkml:trace contextRef="#ctx0" brushRef="#br0" timeOffset="1">208 57 9216 0 0,'-9'-2'10829'0'0,"4"9"-8684"0"0,-2 8-1168 0 0,5-6-449 0 0,0 1 0 0 0,0 0-1 0 0,0 13 1 0 0,0-1-215 0 0,-12 116 254 0 0,6-57-583 0 0,7-66-517 0 0,1 1 0 0 0,0-1 0 0 0,1 1-1 0 0,0-1 1 0 0,4 16 0 0 0,0-17-1027 0 0</inkml:trace>
</inkml:ink>
</file>

<file path=ppt/ink/ink1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18.3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110 43 11976 0 0,'-1'-3'195'0'0,"0"-1"0"0"0,0 0 0 0 0,1 1 0 0 0,-1-1 0 0 0,1 0 0 0 0,0-4 0 0 0,-3-5 7544 0 0,-4 13-7401 0 0,3 3 2654 0 0,1 4-2739 0 0,0 0 0 0 0,0 0 0 0 0,1 1-1 0 0,-3 11 1 0 0,-3 10 136 0 0,-2 6-316 0 0,-10 66 0 0 0,14-64-16 0 0,-12 113 20 0 0,11-90-62 0 0,2 1 0 0 0,3 81 1 0 0,3-127-113 0 0,1 1 0 0 0,0-1 0 0 0,1 0 0 0 0,0 1 0 0 0,1-1 0 0 0,1-1 0 0 0,13 28 0 0 0,-16-38-58 0 0,1 0-1 0 0,-1-1 1 0 0,1 1 0 0 0,0-1 0 0 0,0 1 0 0 0,0-1 0 0 0,1 0 0 0 0,3 3 0 0 0,19 11-6368 0 0,-4-7-1099 0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3:01.9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15288 0 0,'0'0'1385'0'0,"2"2"-1141"0"0,1 0 109 0 0,0-1 0 0 0,0 1 0 0 0,0 0-1 0 0,0-1 1 0 0,0 0 0 0 0,0 1 0 0 0,0-1 0 0 0,1 0 0 0 0,-1-1 0 0 0,0 1 0 0 0,8 0 0 0 0,1 1 333 0 0,-8-2-505 0 0,0 0 0 0 0,0 0 0 0 0,0 0 0 0 0,0-1 0 0 0,0 1 0 0 0,0-1 0 0 0,6-2 0 0 0,11-2 428 0 0,71-11 1174 0 0,-89 15-1746 0 0,19-3-125 0 0,-21 4 67 0 0,0 0 1 0 0,-1-1-1 0 0,1 1 0 0 0,0 0 1 0 0,0-1-1 0 0,0 1 0 0 0,0 0 1 0 0,0-1-1 0 0,-1 1 0 0 0,1-1 1 0 0,0 0-1 0 0,0 1 0 0 0,-1-1 1 0 0,1 0-1 0 0,0 1 1 0 0,-1-1-1 0 0,2-1 0 0 0,-2 0-467 0 0</inkml:trace>
</inkml:ink>
</file>

<file path=ppt/ink/ink1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18.7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62 15608 0 0,'-4'-4'6729'0'0,"5"-17"-4101"0"0,0 20-2550 0 0,0 0 1 0 0,0 0-1 0 0,0-1 1 0 0,0 1 0 0 0,0 0-1 0 0,0 0 1 0 0,0 0-1 0 0,0 0 1 0 0,0 0 0 0 0,1 0-1 0 0,-1 1 1 0 0,0-1-1 0 0,1 0 1 0 0,2 0-1 0 0,23-7 234 0 0,-12 5-216 0 0,-4-1-54 0 0,-9 3-30 0 0,0 0 1 0 0,-1 0-1 0 0,1 0 0 0 0,0 1 1 0 0,0-1-1 0 0,0 1 1 0 0,0-1-1 0 0,0 1 0 0 0,0 0 1 0 0,0 0-1 0 0,0 0 1 0 0,1 0-1 0 0,-1 0 0 0 0,0 0 1 0 0,3 1-1 0 0,7 4 16 0 0,14 11 44 0 0,-26-16-68 0 0,1 1 0 0 0,-1-1 0 0 0,0 0 0 0 0,0 0 0 0 0,1 1 0 0 0,-1-1 0 0 0,0 0 0 0 0,1 1 0 0 0,-1-1 0 0 0,0 0 0 0 0,0 1 0 0 0,0-1 0 0 0,0 0 0 0 0,1 1 0 0 0,-1-1 0 0 0,0 1 0 0 0,0-1 0 0 0,0 0 0 0 0,0 1 0 0 0,0-1 0 0 0,0 1 0 0 0,0-1 0 0 0,0 0 0 0 0,0 1 0 0 0,0 2 10 0 0,6 7 2 0 0,-5-8-4 0 0,0 0 0 0 0,0 0 0 0 0,0 0 0 0 0,0 0 0 0 0,0 0 0 0 0,-1 0 0 0 0,1 1 0 0 0,-1-1 0 0 0,1 0 0 0 0,-1 0 0 0 0,1 3 0 0 0,-1 20-135 0 0,-1 1 0 0 0,0-1 1 0 0,-2 0-1 0 0,-8 30 0 0 0,2-17-189 0 0,2-13-538 0 0,-14 40 0 0 0,14-46-800 0 0,-4 4-424 0 0</inkml:trace>
</inkml:ink>
</file>

<file path=ppt/ink/ink1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19.1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0 176 16991 0 0,'0'0'778'0'0,"1"-1"-20"0"0,3-5-484 0 0,-4 5-209 0 0,1 0-1 0 0,0-1 1 0 0,-1 1 0 0 0,1 0 0 0 0,0 0 0 0 0,0-1-1 0 0,0 1 1 0 0,0 0 0 0 0,0 0 0 0 0,0 0 0 0 0,1 0-1 0 0,-1 0 1 0 0,0 1 0 0 0,0-1 0 0 0,1 0 0 0 0,-1 0 0 0 0,0 1-1 0 0,1-1 1 0 0,1 0 0 0 0,6-2 803 0 0,32-21 2133 0 0,-31 20-2736 0 0,0 0 0 0 0,0 1 1 0 0,0 1-1 0 0,0-1 0 0 0,1 2 1 0 0,-1-1-1 0 0,13 1 0 0 0,12-2-1786 0 0,-19-1-4476 0 0,1-2-1989 0 0</inkml:trace>
  <inkml:trace contextRef="#ctx0" brushRef="#br0" timeOffset="1">372 1 9216 0 0,'0'0'421'0'0,"0"1"-12"0"0,0 28 3561 0 0,0 30 3318 0 0,5-2-4877 0 0,-3-27-1756 0 0,-2 51 0 0 0,-1-27-2383 0 0,1-35 694 0 0</inkml:trace>
</inkml:ink>
</file>

<file path=ppt/ink/ink1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19.5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44 6912 0 0,'0'0'608'0'0,"0"-10"-480"0"0,0 0-128 0 0,0-14 14583 0 0</inkml:trace>
</inkml:ink>
</file>

<file path=ppt/ink/ink1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19.9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1 445 10136 0 0,'7'-4'489'0'0,"-6"4"-465"0"0,-1 0 1 0 0,1-1-1 0 0,-1 1 0 0 0,1 0 0 0 0,-1 0 1 0 0,1-1-1 0 0,-1 1 0 0 0,1 0 0 0 0,-1-1 1 0 0,1 1-1 0 0,-1 0 0 0 0,0-1 1 0 0,1 1-1 0 0,-1-1 0 0 0,0 1 0 0 0,1-1 1 0 0,-1 1-1 0 0,0-1 0 0 0,0 1 0 0 0,1-1 1 0 0,-1 1-1 0 0,0-1 0 0 0,0 1 0 0 0,0-1 1 0 0,1 0 121 0 0,-1-1-1 0 0,1 1 1 0 0,-1 0 0 0 0,1 0 0 0 0,0 0 0 0 0,0 0 0 0 0,-1 0 0 0 0,1 1 0 0 0,0-1-1 0 0,0 0 1 0 0,0 0 0 0 0,0 0 0 0 0,0 1 0 0 0,0-1 0 0 0,0 1 0 0 0,0-1 0 0 0,0 0 0 0 0,0 1-1 0 0,2-1 1 0 0,-1 1 140 0 0,-1-1 1 0 0,1 0-1 0 0,-1 0 0 0 0,1 0 0 0 0,-1 0 0 0 0,1 0 0 0 0,-1 0 0 0 0,1 0 1 0 0,-1 0-1 0 0,2-2 0 0 0,-1 1 154 0 0,0-1 0 0 0,0 1 0 0 0,0 0 0 0 0,0 0 0 0 0,0 1 0 0 0,1-1 0 0 0,-1 0 0 0 0,6-2 0 0 0,10-7 1109 0 0,-15 9-1385 0 0,0 0 0 0 0,0 0 0 0 0,1 0 0 0 0,-1 1-1 0 0,0-1 1 0 0,1 1 0 0 0,0 0 0 0 0,-1 0 0 0 0,1 0 0 0 0,0 1 0 0 0,-1-1 0 0 0,6 1 0 0 0,3 0 302 0 0,-10-1-412 0 0,1 1 0 0 0,0 0 1 0 0,0 0-1 0 0,0 0 0 0 0,0 1 0 0 0,3 0 0 0 0,3 2-7 0 0,-1 0-1 0 0,1 1 1 0 0,0-1 0 0 0,-1 2-1 0 0,0-1 1 0 0,9 7 0 0 0,-10-3 6 0 0,-6-7-56 0 0,-1 0 0 0 0,1 0 0 0 0,0-1 0 0 0,-1 1 0 0 0,1 0 0 0 0,0-1-1 0 0,0 1 1 0 0,0 0 0 0 0,-1-1 0 0 0,1 1 0 0 0,0-1 0 0 0,0 0 0 0 0,0 1 0 0 0,0-1 0 0 0,0 0 0 0 0,0 1 0 0 0,1-1 0 0 0,2 1-43 0 0,-3-1-27 0 0,1 1 0 0 0,0 0 0 0 0,-1-1 0 0 0,1 1 0 0 0,0-1 0 0 0,0 0 0 0 0,-1 1 0 0 0,1-1 0 0 0,0 0 0 0 0,0 0 0 0 0,0 0 0 0 0,-1 0 0 0 0,1-1 0 0 0,0 1 0 0 0,0 0 0 0 0,-1-1 0 0 0,3 0 0 0 0,1-1-608 0 0,0-1 0 0 0,0 0 0 0 0,-1 0 0 0 0,6-4 0 0 0,-1 0-1227 0 0,6-2-5326 0 0</inkml:trace>
  <inkml:trace contextRef="#ctx0" brushRef="#br0" timeOffset="1">416 52 17591 0 0,'0'0'1595'0'0,"1"-1"-1310"0"0,0 0-69 0 0,1-1-1 0 0,0 1 0 0 0,1-1 0 0 0,-1 1 0 0 0,0 0 0 0 0,0 0 0 0 0,0-1 1 0 0,1 2-1 0 0,-1-1 0 0 0,4-1 0 0 0,3-1 820 0 0,6-3 60 0 0,0 1 0 0 0,18-4 1 0 0,-18 5-890 0 0,12-4 3 0 0,-26 7-268 0 0</inkml:trace>
</inkml:ink>
</file>

<file path=ppt/ink/ink1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20.2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0 7368 0 0,'0'0'666'0'0,"-1"2"-546"0"0,-1 0 671 0 0,1 1 0 0 0,-1-1-1 0 0,1 1 1 0 0,0 0 0 0 0,0 0-1 0 0,0-1 1 0 0,0 1 0 0 0,0 0-1 0 0,0 6 1 0 0,-1-1 1223 0 0,0 12 2317 0 0,3 11-1950 0 0,-1-11-1467 0 0,6 74 704 0 0,-6-68-1480 0 0,-1-2-95 0 0,2-1-1 0 0,0 1 1 0 0,8 41-1 0 0,-5-48-184 0 0,1 22 0 0 0,0 4-2902 0 0,3-15-3744 0 0,-2-14-771 0 0</inkml:trace>
  <inkml:trace contextRef="#ctx0" brushRef="#br0" timeOffset="1">204 77 20815 0 0,'0'0'1586'0'0,"0"2"-1081"0"0,-6 48-196 0 0,0 50 2962 0 0,4-50-2812 0 0,0-36-515 0 0,1 0-1 0 0,1 1 1 0 0,1-1 0 0 0,0 0-1 0 0,3 19 1 0 0,-2-29 201 0 0,1 0-1557 0 0</inkml:trace>
</inkml:ink>
</file>

<file path=ppt/ink/ink1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20.6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19319 0 0,'0'0'1943'0'0,"0"2"-1783"0"0,0 89 4380 0 0,4 166-4659 0 0,-3-202-3546 0 0,4-25-4489 0 0</inkml:trace>
</inkml:ink>
</file>

<file path=ppt/ink/ink1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21.0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140 129 15488 0 0,'0'0'356'0'0,"1"2"49"0"0,2 7-216 0 0,-1 0 0 0 0,0 0-1 0 0,-1 0 1 0 0,1 15 0 0 0,2 8-23 0 0,-4-27 142 0 0,0 0-1 0 0,1-1 0 0 0,-2 1 0 0 0,1 0 0 0 0,-2 9 0 0 0,-1 14 1116 0 0,0 21 984 0 0,-15 85 0 0 0,13-101-1913 0 0,-10 36 406 0 0,-38 109-1 0 0,16-79-711 0 0,36-97-409 0 0,-6-3-3060 0 0,-4-4 782 0 0</inkml:trace>
  <inkml:trace contextRef="#ctx0" brushRef="#br0" timeOffset="1">75 1 17855 0 0,'0'0'6248'0'0,"6"8"-6248"0"0,0 8-992 0 0,-6-3-232 0 0,4 1-56 0 0,-4 0-7095 0 0</inkml:trace>
</inkml:ink>
</file>

<file path=ppt/ink/ink1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21.3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0 810 16583 0 0,'0'0'2730'0'0,"3"1"-1696"0"0,4 0-391 0 0,0 0 0 0 0,-1 0 0 0 0,1-1 0 0 0,0 0 0 0 0,0-1 0 0 0,12-1 0 0 0,40-13 831 0 0,-53 14-1466 0 0,0 0 0 0 0,0 0-1 0 0,0 0 1 0 0,0 1 0 0 0,0 0 0 0 0,8 2 0 0 0,9-1-90 0 0,12-2-2998 0 0,-25-2 1400 0 0</inkml:trace>
  <inkml:trace contextRef="#ctx0" brushRef="#br0" timeOffset="1">400 0 6448 0 0,'0'0'498'0'0,"1"2"53"0"0,5 11 2510 0 0,1 1 0 0 0,-2 0 1 0 0,6 20-1 0 0,1 4-917 0 0,-8-26-1400 0 0,-1 1-1 0 0,3 15 1 0 0,4 19 610 0 0,5 4-221 0 0,-5-14-295 0 0,27 63 0 0 0,-34-93-790 0 0,0 0 0 0 0,-1 0 0 0 0,0 1 0 0 0,0-1 0 0 0,-1 0-1 0 0,0 1 1 0 0,0 8 0 0 0,-4 55 228 0 0,2-63-260 0 0,-20 150 148 0 0,14-132-242 0 0,-1 0 1 0 0,-1 0-1 0 0,-2-1 0 0 0,0 0 0 0 0,-22 33 0 0 0,16-28-199 0 0</inkml:trace>
</inkml:ink>
</file>

<file path=ppt/ink/ink1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30.1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38 15664 0 0,'10'27'718'0'0,"-8"-22"-19"0"0,0-6-449 0 0,21 0 161 0 0,-17 1-197 0 0,-1 0 1 0 0,1-1 0 0 0,-1 0 0 0 0,7-1-1 0 0,11-5 540 0 0,-6 3-47 0 0,-1-1 0 0 0,19-9 0 0 0,-1 1-38 0 0,-28 12-849 0 0,-1 0-1 0 0,0-1 1 0 0,0 0 0 0 0,0 0 0 0 0,0 0-1 0 0,0-1 1 0 0,8-5 0 0 0</inkml:trace>
</inkml:ink>
</file>

<file path=ppt/ink/ink1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30.5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 16416 0 0,'0'0'1483'0'0,"2"2"-1220"0"0,4 2-20 0 0,-1 0 0 0 0,1 0 0 0 0,0-1 0 0 0,0 0-1 0 0,0 0 1 0 0,0 0 0 0 0,1-1 0 0 0,-1 0 0 0 0,1 0 0 0 0,0 0 0 0 0,-1-1-1 0 0,1 0 1 0 0,11 0 0 0 0,-3-1 237 0 0,1-1 1 0 0,-1-1-1 0 0,0 0 1 0 0,0-1-1 0 0,17-6 1 0 0,-2 2-282 0 0,16-6-226 0 0,-16 3-1245 0 0,1 1-490 0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3:02.3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0 15552 0 0,'0'0'1558'0'0,"-1"2"-1427"0"0,1 0-113 0 0,-1 1-35 0 0,-12 5 174 0 0,11-7 104 0 0,1 0-1 0 0,0 1 1 0 0,0-1-1 0 0,0 0 0 0 0,1 0 1 0 0,-1 1-1 0 0,0-1 1 0 0,0 1-1 0 0,1-1 0 0 0,-1 0 1 0 0,1 1-1 0 0,-1-1 0 0 0,1 3 1 0 0,-1-1-133 0 0,-7 19 1719 0 0,8-20-1760 0 0,0 0 0 0 0,-1 0 0 0 0,0 0 0 0 0,1 0 0 0 0,-1-1 0 0 0,0 1 0 0 0,0 0 0 0 0,-1 2 0 0 0,1-3 67 0 0,1 2-24 0 0,0 4-156 0 0,0 1 0 0 0,0-1 0 0 0,1 1 0 0 0,0-1 0 0 0,0 0-1 0 0,1 1 1 0 0,-1-1 0 0 0,2 0 0 0 0,-1 0 0 0 0,1 0 0 0 0,0 0 0 0 0,1 0 0 0 0,-1-1-1 0 0,6 7 1 0 0,7 9 322 0 0,-3-13-162 0 0,47 25-108 0 0,-55-32-57 0 0,-1 1 1 0 0,0 0-1 0 0,0 0 0 0 0,7 7 0 0 0,-8-8-1 0 0,0 1 0 0 0,0-1 1 0 0,0 1-1 0 0,0-1 0 0 0,0 0 1 0 0,1 0-1 0 0,3 2 0 0 0,-3-2-101 0 0,2 5 170 0 0,-4-6 299 0 0,-1 1 361 0 0,0-2-670 0 0,-1 0 0 0 0,0 1 1 0 0,0-1-1 0 0,1 0 0 0 0,-1 0 0 0 0,0 0 0 0 0,0 0 0 0 0,1 1 0 0 0,-1-1 1 0 0,0 0-1 0 0,0 0 0 0 0,0 0 0 0 0,1 1 0 0 0,-1-1 0 0 0,0 0 0 0 0,0 0 1 0 0,0 1-1 0 0,0-1 0 0 0,0 0 0 0 0,0 1 0 0 0,1-1 0 0 0,-1 0 0 0 0,0 0 1 0 0,0 1-1 0 0,0-1 0 0 0,-1 16 32 0 0,-1-13-86 0 0,-1 1 14 0 0,2 0 26 0 0,-1 0 1 0 0,1-1-1 0 0,-1 1 1 0 0,0-1-1 0 0,0 1 1 0 0,-1-1-1 0 0,1 0 1 0 0,-1 0-1 0 0,1 0 1 0 0,-1 0-1 0 0,0 0 1 0 0,0-1-1 0 0,0 1 1 0 0,-7 3-1 0 0,-33 21-13 0 0,41-26-24 0 0,0 0 0 0 0,-1 0 0 0 0,1 0 0 0 0,-1 0 0 0 0,1-1-1 0 0,-1 1 1 0 0,1-1 0 0 0,-1 0 0 0 0,1 1 0 0 0,-1-1 0 0 0,1 0 0 0 0,-5-1-1 0 0,-2 0-158 0 0,8 1 115 0 0,0 0 1 0 0,0 0-1 0 0,0 0 0 0 0,1-1 1 0 0,-1 1-1 0 0,0 0 0 0 0,0-1 0 0 0,1 1 1 0 0,-1 0-1 0 0,0-1 0 0 0,1 1 1 0 0,-1-1-1 0 0,0 1 0 0 0,1-1 1 0 0,-1 1-1 0 0,1-1 0 0 0,-1 0 1 0 0,1 1-1 0 0,-1-1 0 0 0,1 0 1 0 0,-1 1-1 0 0,0-2 0 0 0,-6-16-1187 0 0,6 15 711 0 0,-5-12-1555 0 0</inkml:trace>
</inkml:ink>
</file>

<file path=ppt/ink/ink1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38.7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24 12440 0 0,'-4'-13'1520'0'0,"4"12"-1364"0"0,-6-8 7895 0 0,9 12-7103 0 0,0 3-768 0 0,1 0-1 0 0,-1 0 1 0 0,0 1-1 0 0,-1-1 1 0 0,1 1-1 0 0,-1-1 0 0 0,-1 1 1 0 0,1 0-1 0 0,-1 0 1 0 0,0 10-1 0 0,1-3-13 0 0,6 24 0 0 0,35 118-14 0 0,-38-143-289 0 0,-3-7 7 0 0,0-1 1 0 0,0 1-1 0 0,1 8 1 0 0,-2-11 113 0 0,3 17-1931 0 0,2-6-3257 0 0,0 1-2427 0 0</inkml:trace>
</inkml:ink>
</file>

<file path=ppt/ink/ink1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39.1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18455 0 0,'0'0'422'0'0,"2"0"56"0"0,6 1-231 0 0,-1 0 0 0 0,1 0-1 0 0,-1 1 1 0 0,11 3-1 0 0,13 3 345 0 0,3-3 812 0 0,49 1 0 0 0,-7-2-157 0 0,-45-3-631 0 0,58-5 0 0 0,-50 1-287 0 0,157-15-1971 0 0,-172 14-4498 0 0,-10 3-2032 0 0</inkml:trace>
</inkml:ink>
</file>

<file path=ppt/ink/ink1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26.1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1135 5064 0 0,'0'0'15494'0'0,"7"5"-15138"0"0,-5-2-300 0 0,-1-1 7 0 0,-1-1 1 0 0,1 0 0 0 0,-1 0-1 0 0,1 0 1 0 0,0 0 0 0 0,-1 0-1 0 0,1 0 1 0 0,0 0 0 0 0,0 0-1 0 0,0 0 1 0 0,-1 0 0 0 0,1-1-1 0 0,0 1 1 0 0,2 1 0 0 0,-2-15 93 0 0,2-4-99 0 0,-1 0 0 0 0,-1 0 0 0 0,0 0 0 0 0,-2-22 0 0 0,0 2 25 0 0,-5-157 93 0 0,6 167-166 0 0,0-8 17 0 0,-6-59 0 0 0,-19-165 83 0 0,20 187-92 0 0,-1-35 57 0 0,4 25 17 0 0,3 49-56 0 0,-1 25-14 0 0,1-1 0 0 0,1 0 0 0 0,0 1 1 0 0,0-1-1 0 0,0 1 0 0 0,7-13 0 0 0,-5 9 34 0 0,-3 11-32 0 0,0 0 1 0 0,-1 0 0 0 0,1 0 0 0 0,0 0 0 0 0,0 0 0 0 0,0 0 0 0 0,0 0 0 0 0,0 0-1 0 0,0 1 1 0 0,0-1 0 0 0,0 0 0 0 0,0 1 0 0 0,0-1 0 0 0,1 1 0 0 0,-1-1-1 0 0,2 0 1 0 0,-1 1 203 0 0,1 0-108 0 0,9 2-60 0 0,26 1 0 0 0,-8-1-126 0 0,51 8 63 0 0,-46-9 62 0 0,22 4 11 0 0,90 13 86 0 0,24 11-236 0 0,-62-19 80 0 0,-62-7 0 0 0,112-1 0 0 0,-83-3 0 0 0,360-9 575 0 0,-253 9 49 0 0,159 2 217 0 0,-112 3-529 0 0,19-4-168 0 0,12 5-144 0 0,230 7 280 0 0,-295 1-4 0 0,-149-8-156 0 0,264 40 482 0 0,-89-10-816 0 0,-172-28 236 0 0,186 18-700 0 0,-225-25 159 0 0,1 0 0 0 0,0 0-1 0 0,16-4 1 0 0,-5-1-1540 0 0</inkml:trace>
</inkml:ink>
</file>

<file path=ppt/ink/ink1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27.2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3224 0 0,'0'0'667'0'0,"3"1"1351"0"0,7 2-526 0 0,0-2 0 0 0,0 1 0 0 0,0-1 0 0 0,0-1-1 0 0,0 1 1 0 0,13-3 0 0 0,8 1-94 0 0,0 2-471 0 0,-16 0-182 0 0,1-1 0 0 0,26-3-1 0 0,-38 3-571 0 0,0-1 0 0 0,0 1 0 0 0,0 0 0 0 0,0 0 0 0 0,6 1 0 0 0,13 0 757 0 0,10 3-115 0 0,-32-4-796 0 0,-1 1 0 0 0,0-1 1 0 0,1 0-1 0 0,-1 0 0 0 0,1 1 0 0 0,-1-1 1 0 0,0 0-1 0 0,1 1 0 0 0,-1-1 0 0 0,0 1 1 0 0,0-1-1 0 0,1 0 0 0 0,-1 1 0 0 0,0-1 0 0 0,0 1 1 0 0,0-1-1 0 0,1 1 0 0 0,-1-1 0 0 0,0 1 1 0 0,0-1-1 0 0,0 1 0 0 0,0 1 39 0 0,3 5 38 0 0,0 1 0 0 0,-1 0-1 0 0,0 0 1 0 0,-1 0-1 0 0,1 12 1 0 0,-2 45 59 0 0,-1-28-100 0 0,-2 13-54 0 0,1-33-9 0 0,1 0 0 0 0,2 20-1 0 0,7 82-910 0 0,-7-41-4920 0 0</inkml:trace>
</inkml:ink>
</file>

<file path=ppt/ink/ink1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27.6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38 19263 0 0,'0'0'1472'0'0,"2"1"-1008"0"0,0 0-394 0 0,1 2-12 0 0,13-2-10 0 0,89-7 3660 0 0,-72 4-3203 0 0,1-2-1 0 0,49-11 1 0 0,-48 8-679 0 0,-18 3-116 0 0,-4-2-28 0 0</inkml:trace>
</inkml:ink>
</file>

<file path=ppt/ink/ink1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28.0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18631 0 0,'0'0'900'0'0,"2"0"-389"0"0,5 2-359 0 0,1-1-1 0 0,-1 0 1 0 0,16 1-1 0 0,11 0 738 0 0,6 1 1299 0 0,-32-3-1881 0 0,0 0 1 0 0,0 1-1 0 0,0 0 0 0 0,0 0 0 0 0,0 0 1 0 0,-1 1-1 0 0,1 0 0 0 0,0 1 1 0 0,7 3-1 0 0,-13-4-284 0 0,0 0-1 0 0,1 0 1 0 0,-1 0 0 0 0,0 1 0 0 0,0-1-1 0 0,0 1 1 0 0,0-1 0 0 0,-1 1 0 0 0,1 0-1 0 0,-1-1 1 0 0,0 1 0 0 0,1 0 0 0 0,-1 0-1 0 0,0 0 1 0 0,-1 0 0 0 0,1 0 0 0 0,0 0-1 0 0,-1 0 1 0 0,0 1 0 0 0,0-1 0 0 0,0 4-1 0 0,-1 8-182 0 0,0 0 0 0 0,-1 0-1 0 0,-4 15 1 0 0,4-22 26 0 0,0-3-62 0 0,1 1 0 0 0,-1 0 0 0 0,-1-1 0 0 0,-3 8 0 0 0,0-9-200 0 0,6-4 408 0 0,0 0 0 0 0,0 0 0 0 0,0 0 1 0 0,0 0-1 0 0,0 0 0 0 0,-1 0 0 0 0,1 0 0 0 0,0 0 0 0 0,0 0 0 0 0,0 0 0 0 0,0 0 0 0 0,0 0 0 0 0,0 0 0 0 0,-1 0 0 0 0,1 0 0 0 0,0 0 0 0 0,0 1 0 0 0,0-1 0 0 0,0 0 0 0 0,0 0 0 0 0,0 0 1 0 0,0 0-1 0 0,0 0 0 0 0,0 0 0 0 0,-1 0 0 0 0,1 0 0 0 0,0 0 0 0 0,0 1 0 0 0,0-1 0 0 0,0 0 0 0 0,0 0 0 0 0,0 0 0 0 0,0 0 0 0 0,0 0 0 0 0,0 0 0 0 0,0 0 0 0 0,0 1 0 0 0,0-1 1 0 0,0 0-1 0 0,0 0 0 0 0,0 0 0 0 0,0 0 0 0 0,0 0 0 0 0,0 1 0 0 0,3 1 21 0 0,0 0 1 0 0,0-1-1 0 0,0 1 0 0 0,1-1 1 0 0,-1 1-1 0 0,1-1 0 0 0,-1 0 1 0 0,1 0-1 0 0,-1 0 0 0 0,1-1 1 0 0,-1 1-1 0 0,5-1 0 0 0,4 1-103 0 0,0-1-1 0 0,21-2 0 0 0,-6 4-257 0 0,-18-1 223 0 0,8 0-142 0 0</inkml:trace>
</inkml:ink>
</file>

<file path=ppt/ink/ink1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28.4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1 270 15520 0 0,'0'0'1407'0'0,"2"1"-1161"0"0,11 3 536 0 0,-1-2 0 0 0,1 1 0 0 0,-1-2-1 0 0,1 1 1 0 0,0-2 0 0 0,0 0 0 0 0,16-2 0 0 0,14 1 391 0 0,-25 0-947 0 0,31-6 1 0 0,-14 2-202 0 0,-21 2-715 0 0,1 0 0 0 0,-2 0-1 0 0,19-8 1 0 0,-21 7-7372 0 0</inkml:trace>
  <inkml:trace contextRef="#ctx0" brushRef="#br0" timeOffset="1">154 1 19895 0 0,'-6'7'343'0'0,"6"-6"-240"0"0,-1 0 1 0 0,0 1-1 0 0,0-1 1 0 0,0 0-1 0 0,0 0 0 0 0,0 0 1 0 0,0 0-1 0 0,0 0 1 0 0,0 0-1 0 0,0 0 1 0 0,-1 0-1 0 0,1 0 0 0 0,0-1 1 0 0,-1 1-1 0 0,-1 0 1 0 0,3 10 82 0 0,-1-5-28 0 0,1 0-1 0 0,-1 0 1 0 0,0 1-1 0 0,-1-1 1 0 0,-2 7 0 0 0,2-7 148 0 0,0 0 0 0 0,0 1 0 0 0,1-1 0 0 0,0 1 0 0 0,0 7 0 0 0,3 20 121 0 0,1-1-1 0 0,14 58 1 0 0,-12-66-445 0 0,-3-15-360 0 0,1-1 0 0 0,-1 1-1 0 0,8 17 1 0 0,5-3-1409 0 0</inkml:trace>
</inkml:ink>
</file>

<file path=ppt/ink/ink1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28.7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11520 0 0,'2'1'5267'0'0,"2"3"-4200"0"0,1-1-1 0 0,-1 1 0 0 0,0 0 1 0 0,5 5-1 0 0,-6-4-847 0 0,1-1 0 0 0,-1 1-1 0 0,0-1 1 0 0,0 1 0 0 0,-1 0 0 0 0,1 0 0 0 0,-1 0 0 0 0,1 6 0 0 0,3 14-52 0 0,-2-10-77 0 0,0 0 0 0 0,-1 1-1 0 0,0 28 1 0 0,3 30-143 0 0,-5-69-45 0 0,-1 0 0 0 0,1 1 1 0 0,0-1-1 0 0,0 0 0 0 0,1 0 1 0 0,-1 0-1 0 0,4 5 0 0 0,4 20-6635 0 0,-8-15-602 0 0</inkml:trace>
</inkml:ink>
</file>

<file path=ppt/ink/ink1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29.1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0 16583 0 0,'-13'8'762'0'0,"10"-6"-18"0"0,3 6-593 0 0,0-2 135 0 0,0 0 1 0 0,0 0-1 0 0,1 0 0 0 0,-1-1 1 0 0,1 1-1 0 0,3 8 1 0 0,6 37 2406 0 0,-2-22-2064 0 0,-1 0 1 0 0,-2-1-1 0 0,3 47 0 0 0,-6-60-465 0 0,5 23-1 0 0,0 2 5 0 0,-4-23-5 0 0,0 0 0 0 0,9 29 0 0 0,-1-14-3220 0 0,-4-10-2248 0 0,-2-7-2476 0 0</inkml:trace>
</inkml:ink>
</file>

<file path=ppt/ink/ink1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29.4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42 19151 0 0,'0'0'1919'0'0,"1"-1"-1759"0"0,0-2 107 0 0,1 0 0 0 0,0 0 0 0 0,0 0 0 0 0,0 1 0 0 0,0-1 0 0 0,1 1 0 0 0,-1-1 0 0 0,1 1 0 0 0,0 0 0 0 0,-1 0 0 0 0,1 0-1 0 0,0 0 1 0 0,0 1 0 0 0,0-1 0 0 0,1 1 0 0 0,-1 0 0 0 0,4-1 0 0 0,-6 1-223 0 0,-1 1 1 0 0,1 0-1 0 0,0 0 0 0 0,0 0 1 0 0,-1 0-1 0 0,1 0 0 0 0,0 0 0 0 0,0 0 1 0 0,-1 0-1 0 0,1 0 0 0 0,0 0 1 0 0,0 0-1 0 0,-1 1 0 0 0,1-1 0 0 0,0 0 1 0 0,0 1-1 0 0,4 0 86 0 0,8 0 151 0 0,-11-1-66 0 0,10 5 239 0 0,-10-4-446 0 0,-1 0-6 0 0,0-1 0 0 0,-1 0 0 0 0,1 1 0 0 0,0-1-1 0 0,-1 1 1 0 0,1-1 0 0 0,0 1 0 0 0,-1-1 0 0 0,1 1-1 0 0,-1 0 1 0 0,1-1 0 0 0,-1 1 0 0 0,1 0 0 0 0,-1-1-1 0 0,0 1 1 0 0,1 0 0 0 0,-1 0 0 0 0,0-1 0 0 0,1 1-1 0 0,-1 0 1 0 0,0 0 0 0 0,0 1 0 0 0,1 2-45 0 0,0 1 0 0 0,0-1 1 0 0,-1 1-1 0 0,0-1 0 0 0,0 1 0 0 0,0-1 1 0 0,-2 9-1 0 0,1-9-16 0 0,-2 42-721 0 0,3-44 594 0 0,0 9-172 0 0,0-8 337 0 0,0-2 1 0 0,0 0-1 0 0,0 1 0 0 0,0-1 0 0 0,0 0 1 0 0,0 0-1 0 0,0 0 0 0 0,0 0 0 0 0,0 0 1 0 0,1 0-1 0 0,-1 0 0 0 0,0 0 0 0 0,1 0 1 0 0,0 2-1 0 0,2-1-11 0 0,0 1-1 0 0,0 0 1 0 0,0-1-1 0 0,0 0 1 0 0,5 3-1 0 0,-2-1-110 0 0,1-1-1 0 0,-1 0 1 0 0,1 0-1 0 0,0 0 1 0 0,0-1-1 0 0,0 0 1 0 0,11 2-1 0 0,-3 0-5816 0 0,1 1-2027 0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3:02.6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91 6 5984 0 0,'-8'-5'19165'0'0,"-10"13"-17593"0"0,18-8-1536 0 0,-1 1 0 0 0,1-1 1 0 0,-1 0-1 0 0,1 0 0 0 0,0 1 1 0 0,-1-1-1 0 0,1 0 0 0 0,0 1 1 0 0,-1-1-1 0 0,1 1 0 0 0,0-1 1 0 0,0 0-1 0 0,-1 1 0 0 0,1-1 1 0 0,0 1-1 0 0,0-1 0 0 0,0 1 1 0 0,0-1-1 0 0,-1 1 0 0 0,1-1 1 0 0,0 1-1 0 0,0 1 99 0 0,-10 17 414 0 0,-2 4-218 0 0,1 24-192 0 0,2 1 1 0 0,1 0-1 0 0,0 78 0 0 0,7-90-140 0 0,3 0-1 0 0,0 0 0 0 0,3-1 0 0 0,0 1 1 0 0,13 36-1 0 0,-12-51-118 0 0,1-1-1 0 0,1 0 1 0 0,1 0 0 0 0,1-1 0 0 0,19 28-1 0 0,-25-42-2 0 0,0 0-1 0 0,-1 0 1 0 0,2 0-1 0 0,-1-1 0 0 0,0 0 1 0 0,1 0-1 0 0,0 0 0 0 0,9 5 1 0 0,-11-7-39 0 0,0-1 0 0 0,0 1 0 0 0,1-1 0 0 0,-1 0 0 0 0,0 0 0 0 0,1 0 0 0 0,-1 0 0 0 0,1-1 1 0 0,-1 1-1 0 0,0-1 0 0 0,1 0 0 0 0,-1 0 0 0 0,1-1 0 0 0,-1 1 0 0 0,1-1 0 0 0,5-1 0 0 0,7-3-1640 0 0,0-4-388 0 0</inkml:trace>
  <inkml:trace contextRef="#ctx0" brushRef="#br0" timeOffset="1">260 323 17503 0 0,'0'0'4063'0'0,"2"0"-2876"0"0,3 0-539 0 0,-1 0-426 0 0,1 0-1 0 0,-1 0 1 0 0,0-1 0 0 0,1 1-1 0 0,-1-1 1 0 0,0 0-1 0 0,8-2 1 0 0,0-2 318 0 0,1 1-1 0 0,24-5 1 0 0,-10 3 114 0 0,41-11-711 0 0,-50 15-2467 0 0,-2-7 1025 0 0</inkml:trace>
</inkml:ink>
</file>

<file path=ppt/ink/ink1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35.9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0 4144 0 0,'-6'2'21507'0'0,"12"44"-21023"0"0,-4-18-275 0 0,-1-23-184 0 0,-1 1 0 0 0,1 0 0 0 0,-1 0 0 0 0,-1-1 0 0 0,1 1 0 0 0,-2 7 0 0 0,1-12-20 0 0,1 0-1 0 0,0 0 1 0 0,-1 0-1 0 0,1 1 1 0 0,0-1 0 0 0,-1 0-1 0 0,1 0 1 0 0,0 0-1 0 0,0 1 1 0 0,0-1-1 0 0,0 0 1 0 0,0 0-1 0 0,0 0 1 0 0,1 3-1 0 0,0 0 8 0 0,-1-2-15 0 0,0 1 0 0 0,1-1-1 0 0,-1 0 1 0 0,1 1 0 0 0,0-1 0 0 0,0 0-1 0 0,-1 1 1 0 0,3 1 0 0 0,2 13-61 0 0,-5-17 37 0 0,0 1 0 0 0,0-1 0 0 0,0 1 0 0 0,0-1 0 0 0,0 1 0 0 0,0-1 0 0 0,0 1 0 0 0,0-1 0 0 0,0 0 0 0 0,0 1 0 0 0,0-1 0 0 0,0 1 0 0 0,0-1-1 0 0,1 1 1 0 0,-1-1 0 0 0,0 0 0 0 0,0 1 0 0 0,1-1 0 0 0,-1 1 0 0 0,0-1 0 0 0,1 0 0 0 0,-1 1 0 0 0,0-1 0 0 0,1 0 0 0 0,-1 0 0 0 0,0 1 0 0 0,1-1 0 0 0,-1 0 0 0 0,0 0 0 0 0,1 1 0 0 0,-1-1 0 0 0,1 0 0 0 0,-1 0 0 0 0,1 0 0 0 0,-1 0 0 0 0,0 0 0 0 0,1 0 0 0 0,-1 0 0 0 0,1 0 0 0 0,-1 0 0 0 0,1 0 0 0 0,-1 0 0 0 0,1 0 0 0 0,0 0 0 0 0,0 0 56 0 0,1 0-553 0 0</inkml:trace>
</inkml:ink>
</file>

<file path=ppt/ink/ink1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36.5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0 152 14744 0 0,'0'0'8159'0'0,"3"1"-7647"0"0,2 1-311 0 0,0-1-1 0 0,0 0 1 0 0,0-1 0 0 0,0 1-1 0 0,0-1 1 0 0,0 0-1 0 0,0 0 1 0 0,7-2-1 0 0,46-9 245 0 0,-49 9-543 0 0,21-5 606 0 0,0 0 0 0 0,-1-3 0 0 0,41-17 0 0 0,-11 1-488 0 0,10-5-24 0 0,-58 26-455 0 0,-1 0 0 0 0,12-2 0 0 0,8-5-1149 0 0,-22 7-71 0 0</inkml:trace>
</inkml:ink>
</file>

<file path=ppt/ink/ink1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36.9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83 0 19087 0 0,'-13'7'432'0'0,"10"-6"588"0"0,-1 9-393 0 0,2-6-331 0 0,0 0 0 0 0,0 0-1 0 0,0 0 1 0 0,1 1 0 0 0,-2 6 0 0 0,0-1 988 0 0,3-10-1244 0 0,0 0 0 0 0,0 0-1 0 0,0 0 1 0 0,0 1 0 0 0,0-1 0 0 0,0 0 0 0 0,0 0 0 0 0,0 0 0 0 0,0 0 0 0 0,-1 1 0 0 0,1-1 0 0 0,0 0 0 0 0,0 0 0 0 0,0 0 0 0 0,0 1 0 0 0,0-1 0 0 0,0 0 0 0 0,0 0 0 0 0,1 0 0 0 0,-1 1 0 0 0,0-1 0 0 0,0 0 0 0 0,0 0 0 0 0,0 0 0 0 0,0 0 0 0 0,0 1 0 0 0,0-1 0 0 0,0 0-1 0 0,0 0 1 0 0,0 0 0 0 0,1 0 0 0 0,-1 1 0 0 0,0-1 0 0 0,0 0 0 0 0,0 0 0 0 0,1 0-14 0 0,-1 0-1 0 0,0 1 1 0 0,0-1 0 0 0,0 0-1 0 0,0 0 1 0 0,1 0 0 0 0,-1 1-1 0 0,0-1 1 0 0,0 0-1 0 0,0 0 1 0 0,0 0 0 0 0,0 1-1 0 0,0-1 1 0 0,0 0 0 0 0,1 0-1 0 0,-1 1 1 0 0,0-1-1 0 0,0 0 1 0 0,0 0 0 0 0,0 1-1 0 0,0-1 1 0 0,0 0 0 0 0,0 0-1 0 0,0 1 1 0 0,0-1-1 0 0,0 0 1 0 0,0 0 0 0 0,-1 1-1 0 0,1-1 1 0 0,0 0 0 0 0,0 1-1 0 0,-2 6 340 0 0,0-2-215 0 0,1-1 0 0 0,-1 1 0 0 0,1-1 0 0 0,0 9 0 0 0,1-10-149 0 0,-1-1 1 0 0,1 1 0 0 0,-1 0-1 0 0,0-1 1 0 0,0 1-1 0 0,1-1 1 0 0,-2 1 0 0 0,1-1-1 0 0,0 0 1 0 0,0 1-1 0 0,-1-1 1 0 0,-3 4 0 0 0,-11 20-6 0 0,10-17 4 0 0,2 1 0 0 0,8 0 0 0 0,3-1 0 0 0,4-5 0 0 0,19-3 0 0 0,-21-2 66 0 0,-1 0 0 0 0,1-1-1 0 0,-1 0 1 0 0,0 0 0 0 0,1 0 0 0 0,-1-1-1 0 0,0-1 1 0 0,0 1 0 0 0,9-7 0 0 0,17-6 113 0 0,20-13-259 0 0,-30 17-62 0 0,-12 6-1770 0 0,2 0-6036 0 0,1 1 18 0 0</inkml:trace>
</inkml:ink>
</file>

<file path=ppt/ink/ink1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37.2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0 16783 0 0,'0'0'1522'0'0,"-1"2"-1081"0"0,0 1 51 0 0,-1 0 0 0 0,1 0 0 0 0,0 0 0 0 0,0 0 1 0 0,0 0-1 0 0,0 0 0 0 0,0 0 0 0 0,1 0 0 0 0,-1 7 0 0 0,1-5-264 0 0,0-1 0 0 0,1 0 0 0 0,-1 1 0 0 0,1-1 0 0 0,0 1 0 0 0,1-1 0 0 0,-1 0 0 0 0,1 0 0 0 0,-1 0 0 0 0,1 0 0 0 0,4 6 0 0 0,-6-9-205 0 0,1 0 0 0 0,0 0 0 0 0,-1 1 0 0 0,1-1 0 0 0,-1 0 0 0 0,1 0 0 0 0,-1 1 0 0 0,0-1 0 0 0,0 1 0 0 0,1-1 1 0 0,-1 0-1 0 0,0 1 0 0 0,0-1 0 0 0,0 0 0 0 0,-1 1 0 0 0,1-1 0 0 0,0 0 0 0 0,0 1 0 0 0,-1 1 0 0 0,0-2 7 0 0,1 1 0 0 0,-1 0 1 0 0,1 0-1 0 0,0 0 0 0 0,0-1 0 0 0,0 1 1 0 0,0 0-1 0 0,0 0 0 0 0,0 0 0 0 0,1 3 0 0 0,0-1 3 0 0,1 1 0 0 0,-1 0 1 0 0,0 0-1 0 0,0 1 1 0 0,0-1-1 0 0,0 1 1 0 0,-1 7-1 0 0,0-5-81 0 0,1 0 0 0 0,0 0-1 0 0,1 0 1 0 0,-1 0 0 0 0,5 10 0 0 0,-5-16-299 0 0,3 7-2225 0 0,-3-8 2275 0 0,9 9-1414 0 0</inkml:trace>
</inkml:ink>
</file>

<file path=ppt/ink/ink1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37.6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107 0 16783 0 0,'0'0'1522'0'0,"3"3"-1250"0"0,-2-3-253 0 0,9 11-16 0 0,-10-11 3 0 0,1 0 0 0 0,-1 1 0 0 0,0-1 0 0 0,1 1 1 0 0,-1-1-1 0 0,0 1 0 0 0,1-1 0 0 0,-1 1 0 0 0,0-1 0 0 0,0 1 0 0 0,1-1 0 0 0,-1 1 1 0 0,0 0-1 0 0,0-1 0 0 0,0 1 0 0 0,0-1 0 0 0,0 1 0 0 0,0-1 0 0 0,0 1 1 0 0,0 0-1 0 0,0-1 0 0 0,0 1 0 0 0,0 0 0 0 0,-8 9 485 0 0,7-9-393 0 0,0 0-1 0 0,0 0 1 0 0,1 0 0 0 0,-1 0-1 0 0,0 0 1 0 0,0 0-1 0 0,1 1 1 0 0,-1-1 0 0 0,0 0-1 0 0,1 1 1 0 0,-1-1 0 0 0,1 0-1 0 0,0 1 1 0 0,-1-1-1 0 0,1 0 1 0 0,0 1 0 0 0,0-1-1 0 0,0 1 1 0 0,0-1-1 0 0,0 0 1 0 0,1 3 0 0 0,-1-1 30 0 0,1-1 1 0 0,-1 1-1 0 0,1 0 1 0 0,0 0-1 0 0,0-1 0 0 0,0 1 1 0 0,1-1-1 0 0,-1 1 1 0 0,1-1-1 0 0,2 4 1 0 0,-1-2 92 0 0,-1 0-1 0 0,1 0 1 0 0,-1 0 0 0 0,4 9 0 0 0,4 18 638 0 0,-5-11-383 0 0,2 0-1 0 0,1-1 1 0 0,16 33-1 0 0,-20-47-400 0 0,30 55 499 0 0,-31-52-503 0 0,1 0-1 0 0,-1 0 1 0 0,-1 0-1 0 0,1 1 1 0 0,1 16-1 0 0,3 20 195 0 0,-4-36-231 0 0,-1 1-1 0 0,-1-1 1 0 0,0 1-1 0 0,0 0 1 0 0,-1-1-1 0 0,0 1 1 0 0,-1 0-1 0 0,0 0 1 0 0,-2 10-1 0 0,-16 24 15 0 0,12-29-23 0 0,-7 21 1 0 0,11-28-22 0 0,-1 1 1 0 0,1-1 0 0 0,-1 0-1 0 0,-1 0 1 0 0,1-1-1 0 0,-9 11 1 0 0,10-14-24 0 0,0 0 1 0 0,0 1 0 0 0,1-1 0 0 0,0 1-1 0 0,0 0 1 0 0,0-1 0 0 0,0 1-1 0 0,1 0 1 0 0,0 0 0 0 0,-1 6-1 0 0,0-5-33 0 0,1 0-1 0 0,-1-1 0 0 0,0 1 1 0 0,-1 0-1 0 0,1-1 0 0 0,-1 0 1 0 0,-6 10-1 0 0,-31 33-722 0 0,15-18 33 0 0,19-23 171 0 0,0 0 1 0 0,0-1 0 0 0,0 0-1 0 0,0 0 1 0 0,-8 5-1 0 0,-12 7-1405 0 0</inkml:trace>
</inkml:ink>
</file>

<file path=ppt/ink/ink1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38.0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223 0 11976 0 0,'0'0'922'0'0,"-2"2"-600"0"0,-1 0-126 0 0,0 1 1 0 0,0-1-1 0 0,-1 0 1 0 0,1 0-1 0 0,-1 0 0 0 0,1 0 1 0 0,-1 0-1 0 0,0-1 1 0 0,0 0-1 0 0,-4 1 1 0 0,7-1 5 0 0,-1-1-1 0 0,1 1 1 0 0,0-1 0 0 0,-1 1-1 0 0,1 0 1 0 0,0 0 0 0 0,0 0-1 0 0,-1-1 1 0 0,1 1 0 0 0,0 0-1 0 0,0 1 1 0 0,-2 1 0 0 0,-4 4 550 0 0,-13 8 545 0 0,13-11-1070 0 0,2 0 0 0 0,-1 0 1 0 0,0 0-1 0 0,1 1 1 0 0,0 0-1 0 0,0 0 0 0 0,0 0 1 0 0,1 0-1 0 0,0 1 0 0 0,0 0 1 0 0,0 0-1 0 0,-5 12 0 0 0,-5 26 231 0 0,1 1 0 0 0,2 0 0 0 0,-5 48 0 0 0,11-54-335 0 0,2 1 0 0 0,1-1-1 0 0,2 1 1 0 0,2 0 0 0 0,13 73-1 0 0,-9-92-122 0 0,16 39 0 0 0,-10-29 0 0 0,-7-18 0 0 0,1 0 0 0 0,0 0 0 0 0,1 0 0 0 0,15 19 0 0 0,38 38 0 0 0,-53-63 0 0 0,17 23 0 0 0,-18-22-40 0 0,0 0 0 0 0,0-1 0 0 0,0 0 0 0 0,1 0 0 0 0,14 11 0 0 0,20 2-1212 0 0,-3-1-448 0 0</inkml:trace>
</inkml:ink>
</file>

<file path=ppt/ink/ink1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39.7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171 143 3680 0 0,'0'0'167'0'0,"-1"2"307"0"0,-19 23 11323 0 0,8-15-3660 0 0,2-15-7026 0 0,6 1-839 0 0,-1 0 1 0 0,1 0-1 0 0,0 0 1 0 0,1-1-1 0 0,-7-9 0 0 0,-2-3 44 0 0,8 12-267 0 0,1-1-1 0 0,0 1 1 0 0,0-1-1 0 0,-2-5 0 0 0,-9-16 81 0 0,6 16-245 0 0,1 1-599 0 0,0 1 1 0 0,0 0 0 0 0,-11-9 0 0 0,11 13-1441 0 0</inkml:trace>
</inkml:ink>
</file>

<file path=ppt/ink/ink1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40.5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41 0 5064 0 0,'-4'14'12503'0'0,"-3"16"-8437"0"0,6-19-3744 0 0,-1-1-1 0 0,1 15 1 0 0,0-20-267 0 0,1 0 1 0 0,-1 0-1 0 0,0 0 0 0 0,0 0 0 0 0,-3 9 1 0 0,-3 12 28 0 0,5-12-33 0 0,-2 16-12 0 0,-1 36 0 0 0,5-61-39 0 0,1 0 0 0 0,-1 0 0 0 0,1 0 0 0 0,2 5 0 0 0,-2-5 0 0 0,0 0 0 0 0,0 0 0 0 0,0 1 0 0 0,0 5 0 0 0,-2 2 0 0 0,-3-2 0 0 0,3 0 14 0 0,1-9 327 0 0,12-2 80 0 0,2-1-233 0 0,0 0 1 0 0,-1-1-1 0 0,1-1 0 0 0,-1 0 0 0 0,0-1 1 0 0,25-11-1 0 0,-13 6-70 0 0,32-23-34 0 0,-42 26-217 0 0,19-11 0 0 0,-15 7-211 0 0,-17 9-796 0 0,1-1-356 0 0,10-6-66 0 0</inkml:trace>
</inkml:ink>
</file>

<file path=ppt/ink/ink1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40.9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1 4144 0 0,'-3'3'180'0'0,"-9"7"9680"0"0,11 5-5157 0 0,0-12-4288 0 0,0 0 0 0 0,1 1 0 0 0,-1-1 0 0 0,1 0 0 0 0,0 0 0 0 0,0 1 0 0 0,1-1 0 0 0,-1 0 0 0 0,2 6 0 0 0,-2 20 840 0 0,-1-24-1140 0 0,1 0 0 0 0,0-1-1 0 0,0 1 1 0 0,1 8 0 0 0,3 13 240 0 0,-1-1 1 0 0,-1 36-1 0 0,-1-34-36 0 0,6 51 0 0 0,-2-50-334 0 0,1 6-175 0 0,1 0 1 0 0,21 60-1 0 0,-26-88-37 0 0,0 0-1 0 0,0 1 1 0 0,-1-1 0 0 0,1 11 0 0 0,1 1-1638 0 0,7 7-6496 0 0</inkml:trace>
</inkml:ink>
</file>

<file path=ppt/ink/ink1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41.7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0 761 5528 0 0,'0'33'11761'0'0,"1"-31"-10805"0"0,46 110 4012 0 0,-39-93-4668 0 0,1 0 1 0 0,1 0 0 0 0,0 0 0 0 0,26 33 0 0 0,-33-49-286 0 0,0 1 1 0 0,-1-1 0 0 0,1 0 0 0 0,0 0-1 0 0,1 0 1 0 0,-1 0 0 0 0,0 0-1 0 0,1-1 1 0 0,6 4 0 0 0,-8-5-13 0 0,-1 0 0 0 0,0 0 0 0 0,0-1-1 0 0,1 1 1 0 0,-1-1 0 0 0,0 1 0 0 0,0-1 0 0 0,1 1 0 0 0,-1-1 0 0 0,1 0 0 0 0,-1 0 0 0 0,0 0 0 0 0,1 1-1 0 0,-1-1 1 0 0,1-1 0 0 0,-1 1 0 0 0,2 0 0 0 0,4-1 52 0 0,-1 0-45 0 0,2-4-10 0 0,-5 1-9 0 0,-1 0-1 0 0,0 0 1 0 0,0 0 0 0 0,0 0-1 0 0,0 0 1 0 0,-1 0-1 0 0,1-1 1 0 0,-1 1 0 0 0,0 0-1 0 0,-1-1 1 0 0,1 1-1 0 0,-1-1 1 0 0,0 1 0 0 0,0-10-1 0 0,-3-5-74 0 0,0-1 0 0 0,-6-22 0 0 0,0 6-1 0 0,4 13-103 0 0,-10-23 0 0 0,9 26-9 0 0,-10-41 0 0 0,-16-80-69 0 0,12 65 196 0 0,12 33 96 0 0,2-1 0 0 0,1-1 0 0 0,2-59 0 0 0,9 65 190 0 0,-6 34-196 0 0,1 0-1 0 0,0 0 0 0 0,0 1 1 0 0,0-1-1 0 0,1 0 0 0 0,0 0 1 0 0,0 1-1 0 0,0 0 0 0 0,0-1 1 0 0,1 1-1 0 0,-1 0 0 0 0,1 0 1 0 0,0 0-1 0 0,0 0 0 0 0,1 1 1 0 0,-1-1-1 0 0,1 1 0 0 0,0 0 1 0 0,8-5-1 0 0,-7 4-16 0 0,1 0 0 0 0,0 1 0 0 0,1 0 0 0 0,11-4 0 0 0,1-2-191 0 0,29-15 9 0 0,-39 19 280 0 0,1 1 0 0 0,0 0 0 0 0,1 1 0 0 0,12-3 0 0 0,15-6 79 0 0,-23 7-153 0 0,0 0 0 0 0,-1 2-1 0 0,1-1 1 0 0,0 2 0 0 0,23-2-1 0 0,85 0 438 0 0,-98 2-377 0 0,-19 1-68 0 0,-1 0 1 0 0,0 0 0 0 0,0 1-1 0 0,1 0 1 0 0,5 0-1 0 0,1 2 8 0 0,0-2-1 0 0,0 1 0 0 0,23-4 1 0 0,54 0 180 0 0,-30 2-84 0 0,58 0 248 0 0,36-3 205 0 0,352-3 613 0 0,-184 8-709 0 0,-135-6-208 0 0,242-2 137 0 0,1 20-298 0 0,-3 18-100 0 0,-220-28 42 0 0,-119-4-42 0 0,-59 1-11 0 0,-1-2 0 0 0,0-1 0 0 0,49-11 0 0 0,-16 1-499 0 0,-46 12 80 0 0,-12 1-18 0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3:03.0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99 18143 0 0,'0'0'1820'0'0,"1"3"-1526"0"0,14 43 3500 0 0,2 6-2533 0 0,4 9-646 0 0,-15-45-542 0 0,-1 1 1 0 0,4 23-1 0 0,-3-15-38 0 0,17 103-492 0 0,-8-41 789 0 0,-11-42-161 0 0,-4-34-235 0 0,1 0 0 0 0,3 19 1 0 0,-3-11-384 0 0,-1-18 192 0 0,-6-13-1352 0 0,1 2 1548 0 0,1-1 0 0 0,1 0 0 0 0,0 0 0 0 0,0-1-1 0 0,1 1 1 0 0,-2-19 0 0 0,-3-19 62 0 0,3 24 90 0 0,2 0 0 0 0,0 0 0 0 0,3-33 0 0 0,0 11 203 0 0,0 20-112 0 0,1-1 1 0 0,1 1-1 0 0,2 0 1 0 0,0 0-1 0 0,2 1 1 0 0,1 0-1 0 0,20-44 1 0 0,-23 59 65 0 0,0 2 1 0 0,1-1 0 0 0,0 1 0 0 0,1 0 0 0 0,0 0 0 0 0,0 0-1 0 0,13-11 1 0 0,-18 19-212 0 0,-1 0 0 0 0,1 0 0 0 0,-1 0-1 0 0,1 0 1 0 0,-1 0 0 0 0,1 1 0 0 0,-1-1 0 0 0,1 0 0 0 0,0 1-1 0 0,-1-1 1 0 0,1 1 0 0 0,0 0 0 0 0,-1 0 0 0 0,1 0 0 0 0,0-1-1 0 0,0 1 1 0 0,2 1 0 0 0,2-1 99 0 0,-5 0 245 0 0,1 1-196 0 0,-1 0-154 0 0,0 0 1 0 0,0 0 0 0 0,0 0-1 0 0,0 0 1 0 0,0 1 0 0 0,0-1-1 0 0,0 0 1 0 0,0 0 0 0 0,-1 1-1 0 0,1-1 1 0 0,0 0 0 0 0,-1 1-1 0 0,1-1 1 0 0,0 2 0 0 0,0 22 133 0 0,-1-15-142 0 0,-2 4 39 0 0,-4-6 5 0 0,5-7-62 0 0,0 1 0 0 0,1-1 0 0 0,-1 0 0 0 0,0 0 0 0 0,1 0 0 0 0,-1 0 0 0 0,1 1 0 0 0,-1-1-1 0 0,1 0 1 0 0,-1 3 0 0 0,0 0 3 0 0,0 0-1 0 0,0-1 0 0 0,-1 1 0 0 0,1-1 0 0 0,-1 1 1 0 0,0-1-1 0 0,0 0 0 0 0,0 0 0 0 0,0 1 0 0 0,-1-1 1 0 0,-4 4-1 0 0,-8 11-93 0 0,8-7 56 0 0,5-7-78 0 0,-1 0 0 0 0,1 0 0 0 0,-1-1-1 0 0,0 1 1 0 0,0-1 0 0 0,0 1 0 0 0,0-1 0 0 0,-1 0 0 0 0,1-1 0 0 0,-1 1 0 0 0,0 0 0 0 0,0-1 0 0 0,-4 2 0 0 0,5-3-72 0 0,0 1 1 0 0,0 0-1 0 0,0-1 1 0 0,0 1-1 0 0,0 0 1 0 0,0 0-1 0 0,1 1 1 0 0,-3 1-1 0 0,-15 12-1957 0 0,9-11 397 0 0</inkml:trace>
</inkml:ink>
</file>

<file path=ppt/ink/ink1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42.6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 1 15752 0 0,'0'0'8417'0'0,"1"2"-8013"0"0,1 3-314 0 0,0 0 1 0 0,-1 1-1 0 0,1-1 1 0 0,-1 0-1 0 0,-1 1 1 0 0,1-1-1 0 0,-1 1 1 0 0,0-1-1 0 0,-1 11 1 0 0,-3 5-60 0 0,-7 26 0 0 0,1-2-77 0 0,-2-2-223 0 0,12-38 244 0 0,-1 10-305 0 0,2-14 330 0 0,-1-1 0 0 0,0 1 0 0 0,1-1 0 0 0,-1 1 0 0 0,0-1 0 0 0,1 1 0 0 0,-1-1 0 0 0,1 1 1 0 0,-1-1-1 0 0,1 1 0 0 0,-1-1 0 0 0,1 0 0 0 0,0 1 0 0 0,-1-1 0 0 0,1 0 0 0 0,-1 0 0 0 0,1 1 0 0 0,0-1 0 0 0,-1 0 0 0 0,1 0 0 0 0,1 0 0 0 0,6 2 58 0 0,-1-1 0 0 0,1 0 0 0 0,0 0-1 0 0,0-1 1 0 0,12 0 0 0 0,2-7-7 0 0,-20 6-48 0 0,1 0-1 0 0,0 0 1 0 0,0 0 0 0 0,0 0-1 0 0,-1 0 1 0 0,7 0-1 0 0,-5 2-190 0 0,0-1 0 0 0,1 0-1 0 0,-1-1 1 0 0,0 1 0 0 0,0-1-1 0 0,0 0 1 0 0,0 0 0 0 0,0 0 0 0 0,0 0-1 0 0,0-1 1 0 0,0 0 0 0 0,7-3-1 0 0,-1-4-1347 0 0</inkml:trace>
</inkml:ink>
</file>

<file path=ppt/ink/ink1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43.0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0 10136 0 0,'0'0'918'0'0,"-1"2"-758"0"0,-1 2 445 0 0,1 1 0 0 0,-1-1 0 0 0,1 0 0 0 0,0 1 0 0 0,0-1 0 0 0,0 1-1 0 0,0 0 1 0 0,1 5 0 0 0,0 4 1854 0 0,2 24-1 0 0,-1-21-1408 0 0,-1 23 0 0 0,-1-24-639 0 0,1 0 1 0 0,3 23 0 0 0,7 43 207 0 0,-7-47-524 0 0,12 55 0 0 0,-10-69-75 0 0,-4-12-303 0 0,1 0 1 0 0,0-1-1 0 0,1 1 0 0 0,0-1 0 0 0,1 1 0 0 0,7 12 0 0 0,-6-12-5550 0 0</inkml:trace>
</inkml:ink>
</file>

<file path=ppt/ink/ink1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43.4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160 109 2760 0 0,'0'-2'207'0'0,"-2"-11"1837"0"0,-6-7 6596 0 0,6 18-7950 0 0,-3-15 4435 0 0,5 15-4970 0 0,0 1 0 0 0,-1-1 1 0 0,1 1-1 0 0,-1-1 0 0 0,1 1 0 0 0,-1-1 0 0 0,1 1 1 0 0,-1 0-1 0 0,0-1 0 0 0,0 1 0 0 0,0 0 0 0 0,1-1 0 0 0,-1 1 1 0 0,-1 0-1 0 0,1 0 0 0 0,0 0 0 0 0,-2-2 0 0 0,-45-25 3516 0 0,47 28-3300 0 0,-9 3-214 0 0,6-2-160 0 0,1-1 0 0 0,0 1 0 0 0,0 0-1 0 0,0 0 1 0 0,0 0 0 0 0,0 0 0 0 0,0 1 0 0 0,0-1 0 0 0,1 1 0 0 0,-1 0 0 0 0,0 0 0 0 0,1 0-1 0 0,-1 0 1 0 0,1 0 0 0 0,0 0 0 0 0,0 1 0 0 0,-2 2 0 0 0,1-1-49 0 0,1 0-1 0 0,0 0 1 0 0,0 0 0 0 0,0 1 0 0 0,1-1 0 0 0,-1 0-1 0 0,1 1 1 0 0,0-1 0 0 0,1 1 0 0 0,-1 0-1 0 0,1 8 1 0 0,-1-9 13 0 0,1 0 0 0 0,0 0 0 0 0,1-1 1 0 0,-1 1-1 0 0,1 0 0 0 0,-1-1 0 0 0,1 1 0 0 0,0-1 0 0 0,1 1 0 0 0,2 5 0 0 0,0-1 14 0 0,0-1 58 0 0,-1-1 0 0 0,1-1 0 0 0,0 1 0 0 0,9 10 0 0 0,-11-16-107 0 0,1 0 0 0 0,0 1 0 0 0,-1-1 0 0 0,1 0 0 0 0,-1 0 0 0 0,1 0 0 0 0,2-1 0 0 0,-1 1-39 0 0,0 0 6 0 0,7-2-68 0 0,12-11 162 0 0,36-21 580 0 0,-58 33-514 0 0,1 0 0 0 0,0 0 1 0 0,0 0-1 0 0,-1 1 0 0 0,1-1 1 0 0,0 0-1 0 0,0 1 0 0 0,0-1 0 0 0,0 1 1 0 0,0-1-1 0 0,0 1 0 0 0,0 0 1 0 0,0 0-1 0 0,0 0 0 0 0,0 0 0 0 0,0 0 1 0 0,0 1-1 0 0,0-1 0 0 0,0 1 0 0 0,0-1 1 0 0,0 1-1 0 0,0 0 0 0 0,0-1 1 0 0,0 1-1 0 0,3 2 0 0 0,-2 0 13 0 0,0 0-1 0 0,0 0 1 0 0,0 0 0 0 0,0 0-1 0 0,-1 0 1 0 0,1 0-1 0 0,-1 1 1 0 0,0 0 0 0 0,3 6-1 0 0,0 2 63 0 0,8 24-1 0 0,2 29-143 0 0,-3 0 1 0 0,5 92-1 0 0,-7-99-1281 0 0,-2-32-2182 0 0,-4-23 1453 0 0,11 5-20 0 0</inkml:trace>
</inkml:ink>
</file>

<file path=ppt/ink/ink1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43.7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0 241 15344 0 0,'2'4'225'0'0,"0"7"943"0"0,10-10-726 0 0,57 11 5785 0 0,-55-10-5564 0 0,-1-1 1 0 0,0 0-1 0 0,21-3 1 0 0,-3 1 33 0 0,-15 1-512 0 0,-11 1-139 0 0,0-1 0 0 0,0 0 0 0 0,1 0-1 0 0,-1-1 1 0 0,0 0 0 0 0,0 0 0 0 0,8-2-1 0 0,-6 1-118 0 0,1 1 0 0 0,-1 0-1 0 0,0 0 1 0 0,10 1-1 0 0,-17 0 62 0 0,2 0-884 0 0</inkml:trace>
  <inkml:trace contextRef="#ctx0" brushRef="#br0" timeOffset="1">169 1 4608 0 0,'0'2'6737'0'0,"-1"8"-3420"0"0,1-7-2658 0 0,0-1 0 0 0,-1 0 1 0 0,1 0-1 0 0,0 1 1 0 0,0-1-1 0 0,1 0 0 0 0,-1 4 1 0 0,2 2 484 0 0,-1 1 1 0 0,1 13 0 0 0,1 14 151 0 0,3 9-297 0 0,3 18 294 0 0,7 46-528 0 0,-11-78-763 0 0,-3-19-76 0 0,0-1 0 0 0,0 1 1 0 0,1-1-1 0 0,1 1 0 0 0,0-1 1 0 0,6 12-1 0 0,6 9-2642 0 0,-5-22 1093 0 0</inkml:trace>
</inkml:ink>
</file>

<file path=ppt/ink/ink1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44.1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1 17503 0 0,'0'0'399'0'0,"0"1"60"0"0,-1 11 169 0 0,1 8-210 0 0,1-1-409 0 0,-2-16 15 0 0,1 0 1 0 0,0 0 0 0 0,1 0-1 0 0,-1 0 1 0 0,1 5-1 0 0,3 4 372 0 0,-1-3 183 0 0,0 0-1 0 0,-1 1 0 0 0,1 14 1 0 0,2 3 240 0 0,0 0 1 0 0,2 0-1 0 0,17 43 0 0 0,-13-40-802 0 0,28 94-1401 0 0,-27-101 340 0 0,-5-12-201 0 0,-1 2-698 0 0</inkml:trace>
</inkml:ink>
</file>

<file path=ppt/ink/ink1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44.4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41 16416 0 0,'0'0'1483'0'0,"2"-1"-1220"0"0,50-26 2084 0 0,-51 26-2172 0 0,1 0 0 0 0,-1 0 0 0 0,1 1 0 0 0,-1-1 0 0 0,1 1 0 0 0,0-1 0 0 0,-1 1 0 0 0,1 0 0 0 0,-1 0 0 0 0,3-1 0 0 0,14-3 1137 0 0,-13 4-1069 0 0,-1-1 1 0 0,1 0 0 0 0,0 1-1 0 0,-1 0 1 0 0,1 0-1 0 0,0 0 1 0 0,-1 0-1 0 0,1 1 1 0 0,-1 0-1 0 0,1 0 1 0 0,-1 0 0 0 0,1 1-1 0 0,-1-1 1 0 0,6 4-1 0 0,-6-3-119 0 0,0 1-1 0 0,0 0 1 0 0,0 1 0 0 0,0-1-1 0 0,-1 1 1 0 0,1-1-1 0 0,-1 1 1 0 0,0 0 0 0 0,0 0-1 0 0,0 1 1 0 0,-1-1 0 0 0,3 7-1 0 0,8 10-45 0 0,-12-18-73 0 0,1 0-1 0 0,-1 1 0 0 0,1-1 0 0 0,-1 0 0 0 0,0 0 0 0 0,0 1 0 0 0,0-1 0 0 0,-1 0 0 0 0,1 1 0 0 0,-1-1 0 0 0,0 5 0 0 0,-1 4-60 0 0,0 0 0 0 0,-3 11-1 0 0,1 0-56 0 0,-6 19-311 0 0,0-8 20 0 0,5-18-432 0 0,-1-1 0 0 0,-1 1 0 0 0,0-1 0 0 0,-16 26 0 0 0,19-37 547 0 0,0 0-1 0 0,0 0 0 0 0,0 0 0 0 0,0-1 1 0 0,-1 1-1 0 0,1-1 0 0 0,-1 0 1 0 0,-8 5-1 0 0,10-7 185 0 0,1 0 1 0 0,-1 0-1 0 0,0-1 1 0 0,0 1-1 0 0,0 0 1 0 0,0-1-1 0 0,-1 1 1 0 0,1-1-1 0 0,-4 1 1 0 0,5-1 100 0 0,0 0 0 0 0,0 0 1 0 0,0 0-1 0 0,0-1 1 0 0,0 1-1 0 0,0 0 1 0 0,0-1-1 0 0,0 1 0 0 0,0 0 1 0 0,0-1-1 0 0,0 1 1 0 0,0-1-1 0 0,0 0 0 0 0,0 1 1 0 0,0-1-1 0 0,0 0 1 0 0,1 1-1 0 0,-1-1 1 0 0,0 0-1 0 0,0-1 0 0 0,-13-31 3242 0 0,14 32-2474 0 0,0 0-720 0 0,0 0 0 0 0,0 1 0 0 0,0-1 0 0 0,0 1-1 0 0,0-1 1 0 0,0 1 0 0 0,0-1 0 0 0,0 1 0 0 0,0-1 0 0 0,0 1 0 0 0,0-1 0 0 0,0 1 0 0 0,1-1 0 0 0,-1 1 0 0 0,0-1 0 0 0,0 1-1 0 0,1-1 1 0 0,-1 0 0 0 0,6-6 232 0 0,-4 4-55 0 0,1 0-1 0 0,-1 0 1 0 0,1 0-1 0 0,0 0 1 0 0,0 0-1 0 0,0 0 1 0 0,0 1-1 0 0,0-1 1 0 0,1 1-1 0 0,-1 0 1 0 0,1 0 0 0 0,-1 0-1 0 0,1 1 1 0 0,5-2-1 0 0,12-3 270 0 0,-18 4-425 0 0,0 1-1 0 0,0 0 1 0 0,1 0 0 0 0,-1 1-1 0 0,1-1 1 0 0,-1 1-1 0 0,0-1 1 0 0,1 1 0 0 0,3 0-1 0 0,18 3-2 0 0,-7-1 92 0 0,31 7-1 0 0,-7 6-130 0 0,-29-9-78 0 0,21 6 1 0 0,9 1-429 0 0,-23-10-510 0 0,-16-2 543 0 0,1 0 0 0 0,-1 0 0 0 0,1 0 0 0 0,0-1 0 0 0,-1 0 0 0 0,1 0 0 0 0,0 0 1 0 0,5-1-1 0 0,-9 0 390 0 0,-1 1 0 0 0,0 0 0 0 0,0 0 0 0 0,1 0 0 0 0,-1 0 0 0 0,0 0 0 0 0,0 0 1 0 0,1-1-1 0 0,-1 1 0 0 0,0 0 0 0 0,0 0 0 0 0,0 0 0 0 0,1-1 0 0 0,-1 1 0 0 0,0 0 0 0 0,0 0 1 0 0,0-1-1 0 0,0 1 0 0 0,0 0 0 0 0,1 0 0 0 0,-1-1 0 0 0,0 1 0 0 0,0 0 0 0 0,0 0 1 0 0,0-1-1 0 0,0 1 0 0 0,0 0 0 0 0,0-1 0 0 0,0 1 0 0 0,0 0 0 0 0,0 0 0 0 0,0-1 1 0 0,0 1-1 0 0,-2-17-2039 0 0,1 13-12 0 0</inkml:trace>
</inkml:ink>
</file>

<file path=ppt/ink/ink1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44.9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 11976 0 0,'0'0'10213'0'0,"0"2"-9128"0"0,-3 23 883 0 0,2-19-1635 0 0,0 0 0 0 0,0 0 1 0 0,1 0-1 0 0,0-1 0 0 0,0 1 1 0 0,1 9-1 0 0,9 19 660 0 0,-5-20-614 0 0,-2 0-1 0 0,4 23 0 0 0,8 52 25 0 0,-9-62-292 0 0,-1 0 0 0 0,2 47 0 0 0,-7-63-595 0 0,1 0 0 0 0,0 0-1 0 0,1 0 1 0 0,0 0 0 0 0,0-1-1 0 0,2 1 1 0 0,-1-1 0 0 0,7 13 0 0 0,-5-5-6083 0 0,-4-3-1851 0 0</inkml:trace>
</inkml:ink>
</file>

<file path=ppt/ink/ink1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45.6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 20071 0 0,'0'0'2011'0'0,"3"-1"-1840"0"0,59-10 1417 0 0,-51 9-1359 0 0,0 1 1 0 0,0 0-1 0 0,0 1 1 0 0,17 2-1 0 0,21-1-28 0 0,-9-2-327 0 0,-10 1-4539 0 0</inkml:trace>
</inkml:ink>
</file>

<file path=ppt/ink/ink1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45.9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1 634 17103 0 0,'5'4'828'0'0,"5"3"54"0"0,-8-6-866 0 0,0 1 0 0 0,0-1 0 0 0,0 0 0 0 0,0 0 1 0 0,0 1-1 0 0,0-2 0 0 0,1 1 0 0 0,-1 0 0 0 0,0 0 1 0 0,0-1-1 0 0,1 1 0 0 0,-1-1 0 0 0,0 0 0 0 0,5 1 0 0 0,-5-1 44 0 0,8 0 223 0 0,0 0 0 0 0,0 0 0 0 0,0-1 1 0 0,0 0-1 0 0,0-1 0 0 0,0 0 0 0 0,19-6 1 0 0,6-4-4 0 0,-27 10-249 0 0,0-1-1 0 0,0 0 1 0 0,15-7-1 0 0,39-26-1532 0 0,-31 21 556 0 0</inkml:trace>
  <inkml:trace contextRef="#ctx0" brushRef="#br0" timeOffset="1">943 1 16583 0 0,'-2'0'299'0'0,"-1"0"36"0"0,-1 0 0 0 0,1 0 0 0 0,-1 0 0 0 0,1 1 0 0 0,-6 1 0 0 0,8-2-239 0 0,1 0 0 0 0,-1 0 0 0 0,1 0 0 0 0,-1 1 0 0 0,1-1 0 0 0,-1 0 0 0 0,1 1 0 0 0,-1-1 0 0 0,1 0 0 0 0,-1 1 1 0 0,1-1-1 0 0,-1 1 0 0 0,1-1 0 0 0,0 1 0 0 0,-1-1 0 0 0,1 1 0 0 0,0-1 0 0 0,-1 1 0 0 0,1-1 0 0 0,0 1 0 0 0,0-1 0 0 0,-1 1 0 0 0,1 0 0 0 0,0-1 0 0 0,0 1 0 0 0,0-1 0 0 0,0 1 0 0 0,0 0 0 0 0,0-1 0 0 0,0 1 0 0 0,0-1 1 0 0,0 1-1 0 0,0 0 0 0 0,0-1 0 0 0,0 1 0 0 0,1-1 0 0 0,-1 1 0 0 0,0-1 0 0 0,0 1 0 0 0,0 0 0 0 0,1 0 0 0 0,3 6 230 0 0,0 0 1 0 0,0 0-1 0 0,1 0 1 0 0,0 0-1 0 0,0-1 1 0 0,0 0-1 0 0,9 7 1 0 0,23 30-26 0 0,-25-30-642 0 0,0-1 0 0 0,-1 2-1 0 0,14 22 1 0 0,-5-15-3355 0 0,-15-8-3970 0 0</inkml:trace>
</inkml:ink>
</file>

<file path=ppt/ink/ink1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46.3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44 18863 0 0,'-19'41'915'0'0,"18"-39"-402"0"0,4-2-53 0 0,22 0-284 0 0,0-2 759 0 0,0-1 0 0 0,0-1 0 0 0,0-2 0 0 0,38-13 0 0 0,50-10 724 0 0,-23 15-2182 0 0,-63 8-2485 0 0,-13 4-1773 0 0,-3 1-3376 0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3:03.4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0 139 16208 0 0,'0'0'6186'0'0,"2"0"-4701"0"0,6 0-677 0 0,0 1-1 0 0,1 1 1 0 0,-1 0-1 0 0,13 5 0 0 0,13-4 421 0 0,-30-1-1129 0 0,1-1 0 0 0,0 1 0 0 0,0-1 0 0 0,-1 0 0 0 0,1-1 0 0 0,0 1 0 0 0,6-1 0 0 0,-6 0-117 0 0,-1 0-1 0 0,1 0 0 0 0,-1 0 0 0 0,0 0 1 0 0,1-1-1 0 0,-1 0 0 0 0,0 0 0 0 0,1 0 0 0 0,-1-1 1 0 0,0 1-1 0 0,8-5 0 0 0,14-4 19 0 0,-22 9 0 0 0,1-1 0 0 0,-1 1 0 0 0,0-1 0 0 0,0 0 0 0 0,8-4 0 0 0,3-7 0 0 0,-10 9 0 0 0,0 1 0 0 0,-1-1 0 0 0,11-5 0 0 0,-12 8 0 0 0,-1 0 0 0 0,1 0 0 0 0,0 0 0 0 0,-1 0 0 0 0,1-1 0 0 0,-1 1 0 0 0,0-1 0 0 0,1 0 0 0 0,-1 1 0 0 0,3-5 0 0 0,1 1 0 0 0,-4 3-12 0 0,1 0-1 0 0,-1 0 0 0 0,1 1 1 0 0,0-1-1 0 0,0 1 1 0 0,4-2-1 0 0,14-8-187 0 0,10-11-523 0 0,-22 16-2248 0 0,1 0-3735 0 0,0-3-1501 0 0</inkml:trace>
</inkml:ink>
</file>

<file path=ppt/ink/ink1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46.6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141 0 8288 0 0,'0'0'638'0'0,"-2"3"-414"0"0,-5 6-216 0 0,4-7 423 0 0,1 1-1 0 0,-1-1 1 0 0,1 1-1 0 0,0 0 1 0 0,-5 7 3750 0 0,1-7-2989 0 0,3-2-209 0 0,-1 2-317 0 0,1 0 0 0 0,-1 1-1 0 0,1 0 1 0 0,0 0-1 0 0,0-1 1 0 0,1 2-1 0 0,-1-1 1 0 0,1 0-1 0 0,-4 9 1 0 0,-3 5 352 0 0,-1 4-882 0 0,1 1 1 0 0,1 0 0 0 0,-9 38 0 0 0,14-47-30 0 0,2-10-73 0 0,0 0 0 0 0,0 0 0 0 0,0-1 0 0 0,0 1 0 0 0,1 0 0 0 0,0 0-1 0 0,0 0 1 0 0,0 0 0 0 0,0 0 0 0 0,1 0 0 0 0,0 4 0 0 0,0-5-40 0 0,-1 1 0 0 0,0-1-1 0 0,0 1 1 0 0,0-1 0 0 0,-1 1 0 0 0,1-1 0 0 0,-2 5 0 0 0,1-5-15 0 0,1 0-1 0 0,-1 1 1 0 0,1-1 0 0 0,0 0 0 0 0,0 1 0 0 0,0-1-1 0 0,0 4 1 0 0,2 0 11 0 0,-1-4-42 0 0,0 0 0 0 0,-1 0 0 0 0,1 0 0 0 0,-1 0-1 0 0,1 1 1 0 0,-1-1 0 0 0,0 0 0 0 0,0 0 0 0 0,0 1 0 0 0,-1-1 0 0 0,1 0 0 0 0,-1 0 0 0 0,0 1-1 0 0,0-1 1 0 0,-1 4 0 0 0,1-6 52 0 0,0 0 0 0 0,0 0-1 0 0,1 1 1 0 0,-1-1 0 0 0,1 0-1 0 0,-1 0 1 0 0,1 1 0 0 0,-1-1-1 0 0,1 0 1 0 0,0 1 0 0 0,0-1 0 0 0,-1 0-1 0 0,1 3 1 0 0,-1-1 238 0 0,17-5 106 0 0,0 0 0 0 0,0-1 1 0 0,0-1-1 0 0,0-1 0 0 0,24-10 0 0 0,9-2-143 0 0,-12 1-89 0 0,-29 12-245 0 0,0 0-1 0 0,15-4 0 0 0,-21 7-77 0 0,0 0 0 0 0,0 1 0 0 0,0-1 0 0 0,0 0 0 0 0,0-1 0 0 0,-1 1 0 0 0,1 0 0 0 0,0-1-1 0 0,2-1 1 0 0,5-4-1361 0 0,5-2-4416 0 0,-3 0-1723 0 0</inkml:trace>
</inkml:ink>
</file>

<file path=ppt/ink/ink1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47.0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40 0 11520 0 0,'-5'1'1040'0'0,"3"-1"-964"0"0,1 0-69 0 0,0 0 0 0 0,1 0-1 0 0,-1 1 1 0 0,0-1-1 0 0,1 0 1 0 0,-1 1-1 0 0,0-1 1 0 0,1 0-1 0 0,-1 1 1 0 0,0-1 0 0 0,1 0-1 0 0,-1 1 1 0 0,1-1-1 0 0,-1 1 1 0 0,1-1-1 0 0,-1 1 1 0 0,1 0 0 0 0,-1-1-1 0 0,0 2 1 0 0,-5 3 656 0 0,5-4-361 0 0,0 0 0 0 0,1-1-1 0 0,-1 1 1 0 0,0 0 0 0 0,0 0 0 0 0,1-1-1 0 0,-1 1 1 0 0,0 0 0 0 0,1 0 0 0 0,-1 0-1 0 0,1 0 1 0 0,-1 0 0 0 0,1 0 0 0 0,-1 0-1 0 0,1 0 1 0 0,0 0 0 0 0,-1 0 0 0 0,1 0-1 0 0,0 0 1 0 0,0 1 0 0 0,0-1 0 0 0,0 1-1 0 0,-1 23 3371 0 0,0-16-3207 0 0,1 0 0 0 0,0 0-1 0 0,0 0 1 0 0,2 10 0 0 0,6 28 55 0 0,-6-26-369 0 0,6 20 0 0 0,4 8-248 0 0,-7-24-642 0 0,1-1 0 0 0,17 43 0 0 0,-12-38-1465 0 0</inkml:trace>
</inkml:ink>
</file>

<file path=ppt/ink/ink1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47.4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6 837 16583 0 0,'0'0'1506'0'0,"-1"3"-1241"0"0,-3 6-90 0 0,4-3 575 0 0,1-4-639 0 0,0 5 266 0 0,1 0-1 0 0,1 0 1 0 0,-1 0-1 0 0,1-1 1 0 0,1 1-1 0 0,-1-1 1 0 0,1 0-1 0 0,0 0 1 0 0,6 7-1 0 0,-1-2-94 0 0,-6-7-193 0 0,0-1 0 0 0,0 1 0 0 0,0-1 0 0 0,1 1 0 0 0,-1-1 0 0 0,1 0 0 0 0,0 0 0 0 0,0-1 0 0 0,5 4 0 0 0,13 3 292 0 0,-18-7-306 0 0,1 1 0 0 0,0-1 0 0 0,-1-1 0 0 0,1 1 0 0 0,0-1 0 0 0,0 1 0 0 0,0-2 0 0 0,8 2 0 0 0,-8-2-59 0 0,0 0 0 0 0,1-1-1 0 0,-1 1 1 0 0,0-1 0 0 0,10-3-1 0 0,-13 4-14 0 0,0-1-1 0 0,0 0 1 0 0,0 0-1 0 0,-1 0 1 0 0,1 0 0 0 0,0 0-1 0 0,-1 0 1 0 0,1-1-1 0 0,-1 1 1 0 0,1-1-1 0 0,-1 1 1 0 0,1-1-1 0 0,-1 1 1 0 0,0-1 0 0 0,0 0-1 0 0,0 1 1 0 0,2-5-1 0 0,0-1-30 0 0,0 0 0 0 0,-1 0-1 0 0,0 0 1 0 0,0-1 0 0 0,0 1 0 0 0,-1 0-1 0 0,0-1 1 0 0,0 1 0 0 0,-1-1 0 0 0,0 0-1 0 0,0 1 1 0 0,-1-1 0 0 0,0 1 0 0 0,-1-1-1 0 0,-3-11 1 0 0,-26-84-534 0 0,-22-59 102 0 0,18 64 372 0 0,-46-144 144 0 0,75 226-9 0 0,1 0 0 0 0,0 0 0 0 0,2-1 0 0 0,0 0 1 0 0,1 1-1 0 0,0-1 0 0 0,1 0 0 0 0,2-20 0 0 0,0 34-33 0 0,0 0-1 0 0,0 0 0 0 0,0 1 0 0 0,0-1 1 0 0,0 0-1 0 0,0 0 0 0 0,1 1 0 0 0,-1-1 1 0 0,1 1-1 0 0,2-4 0 0 0,6-3 53 0 0,-5 7-57 0 0,0 0 0 0 0,0 0 0 0 0,0 0 0 0 0,0 1 0 0 0,1-1 0 0 0,-1 1 0 0 0,1 0 0 0 0,-1 1 0 0 0,9 0 0 0 0,10-2 3 0 0,0-1-10 0 0,0 2 0 0 0,0 0 0 0 0,28 4 0 0 0,71 14 0 0 0,-100-13 0 0 0,297 52 0 0 0,-274-49 0 0 0,1-3 0 0 0,0-2 0 0 0,60-5 0 0 0,-87 2 0 0 0,276-16 145 0 0,-66 3 32 0 0,59 12 537 0 0,-157 3-470 0 0,905-1 1039 0 0,-834 6-978 0 0,-95-2-229 0 0,96 15 6 0 0,-165-15-92 0 0,-17 0-258 0 0,0 1-1 0 0,0 1 1 0 0,22 8 0 0 0,-22-6-679 0 0,-20-8-110 0 0</inkml:trace>
</inkml:ink>
</file>

<file path=ppt/ink/ink1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48.8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78 87 15408 0 0,'-5'-17'704'0'0,"4"14"-15"0"0,0 4-445 0 0,-8 4 5568 0 0,8-5-5640 0 0,-1 0 0 0 0,1 0 1 0 0,-1 0-1 0 0,1 1 1 0 0,-1-1-1 0 0,1 0 1 0 0,-1 1-1 0 0,1 0 0 0 0,-1-1 1 0 0,1 1-1 0 0,0 0 1 0 0,-1-1-1 0 0,1 1 0 0 0,0 0 1 0 0,0 0-1 0 0,-1 0 1 0 0,1 0-1 0 0,0 0 1 0 0,0 0-1 0 0,0 1 0 0 0,-1 1 1 0 0,-1 3-103 0 0,0 0 0 0 0,0 0 1 0 0,-4 13-1 0 0,4-11 107 0 0,0 6-155 0 0,-1 1-1 0 0,2 0 0 0 0,0 0 0 0 0,1 0 0 0 0,1-1 0 0 0,1 23 0 0 0,0 2-6 0 0,-1-29-25 0 0,0-1-1 0 0,1 0 1 0 0,0 0 0 0 0,0 0-1 0 0,1 0 1 0 0,0 0-1 0 0,1 0 1 0 0,0-1 0 0 0,6 14-1 0 0,-3-11-26 0 0,-1-3-5 0 0,0 1 0 0 0,11 14 0 0 0,-13-20 33 0 0,-1-1 0 0 0,1 1 0 0 0,0-1 1 0 0,0 0-1 0 0,0 0 0 0 0,0 0 0 0 0,0 0 0 0 0,1 0 0 0 0,-1-1 1 0 0,0 1-1 0 0,5 0 0 0 0,8 5-40 0 0,-14-6 46 0 0,0 0 1 0 0,0 0 0 0 0,0 0-1 0 0,1 0 1 0 0,-1 0 0 0 0,0-1 0 0 0,1 1-1 0 0,-1-1 1 0 0,0 1 0 0 0,1-1 0 0 0,-1 0-1 0 0,5 0 1 0 0,8-3-22 0 0,0 0 1 0 0,29-10-1 0 0,-38 11 32 0 0,0-1 0 0 0,0 0 1 0 0,0 0-1 0 0,0 0 0 0 0,-1-1 1 0 0,1 0-1 0 0,-1 0 0 0 0,0-1 1 0 0,7-7-1 0 0,-1 0 43 0 0,-8 9-34 0 0,-1 1 0 0 0,1-1 0 0 0,0 0 0 0 0,-1 0-1 0 0,0-1 1 0 0,0 1 0 0 0,0 0 0 0 0,0-1 0 0 0,1-3 0 0 0,0-4 44 0 0,-1 0-1 0 0,0-1 1 0 0,-1 1 0 0 0,-1-1-1 0 0,0-12 1 0 0,-10-57 230 0 0,8 72-262 0 0,0-1 2 0 0,-1-1 0 0 0,0 1-1 0 0,0 0 1 0 0,-1 0 0 0 0,-1 0-1 0 0,0 0 1 0 0,0 0 0 0 0,-1 1-1 0 0,-12-15 1 0 0,9 13-28 0 0,-1 0 1 0 0,0 1-1 0 0,-1 1 0 0 0,0 0 1 0 0,0 0-1 0 0,-1 1 0 0 0,-14-8 0 0 0,20 13-52 0 0,1 1 0 0 0,0 0 0 0 0,-1 0 0 0 0,0 0-1 0 0,1 1 1 0 0,-1 0 0 0 0,0 0 0 0 0,0 0 0 0 0,0 1-1 0 0,0 0 1 0 0,-10 0 0 0 0,11 1-323 0 0,0 0 0 0 0,1 0 0 0 0,-1 1 0 0 0,0-1 0 0 0,1 1 0 0 0,-6 2-1 0 0,6-2-649 0 0,1 1 0 0 0,-1-1 0 0 0,1 0 0 0 0,-1 1 0 0 0,1 0 0 0 0,0 0 0 0 0,-4 5 0 0 0,-4 6-6195 0 0</inkml:trace>
</inkml:ink>
</file>

<file path=ppt/ink/ink1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51.8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12408 0 0,'1'2'136'0'0,"0"0"1"0"0,0 0 0 0 0,0 0 0 0 0,0 0 0 0 0,-1 1 0 0 0,1-1 0 0 0,-1 0-1 0 0,0 1 1 0 0,0-1 0 0 0,0 5 1764 0 0,6 2 1119 0 0,45 24 1225 0 0,8 2-2876 0 0,-53-32-1281 0 0,0 0-1 0 0,-1 0 1 0 0,1-1-1 0 0,0 0 0 0 0,1 0 1 0 0,-1 0-1 0 0,0-1 1 0 0,0 0-1 0 0,1-1 1 0 0,-1 1-1 0 0,1-1 0 0 0,-1 0 1 0 0,11-2-1 0 0,18 5-107 0 0,-33-3-77 0 0,0 0-10 0 0,0 0 103 0 0,0 0-1 0 0,0 1 1 0 0,0-1 0 0 0,0 0-1 0 0,1 1 1 0 0,-1-1-1 0 0,0 1 1 0 0,0-1 0 0 0,0 1-1 0 0,0 0 1 0 0,0 0-1 0 0,0 0 1 0 0,0 0 0 0 0,-1 0-1 0 0,1 1 1 0 0,0-1 0 0 0,-1 1-1 0 0,1-1 1 0 0,0 1-1 0 0,-1-1 1 0 0,2 3 0 0 0,-1-1-4 0 0,3 6 8 0 0,-4 0 4 0 0,0-1-1 0 0,0 1 1 0 0,-1-1-1 0 0,-1 11 0 0 0,0 3 34 0 0,-1 24-209 0 0,-2 0 1 0 0,-10 46 0 0 0,7-49-258 0 0,4-21 31 0 0,2 0-1 0 0,1 31 1 0 0,1-31-148 0 0,-3 31-1 0 0,-3-27-920 0 0,5-25 501 0 0</inkml:trace>
</inkml:ink>
</file>

<file path=ppt/ink/ink1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52.2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67 15552 0 0,'0'0'3290'0'0,"2"2"-2411"0"0,0 0-707 0 0,1-1 1 0 0,-1 0 0 0 0,1 1-1 0 0,-1-1 1 0 0,1 0-1 0 0,0 0 1 0 0,-1-1 0 0 0,1 1-1 0 0,0 0 1 0 0,0-1 0 0 0,-1 0-1 0 0,1 0 1 0 0,4 0-1 0 0,14 2 434 0 0,-14-1-462 0 0,0-1-1 0 0,0 0 0 0 0,-1 0 1 0 0,1-1-1 0 0,0 0 0 0 0,13-3 0 0 0,14-2 48 0 0,-23 4-264 0 0,0 0 1 0 0,0 0 0 0 0,0-1 0 0 0,-1 0 0 0 0,1-1-1 0 0,-1 0 1 0 0,13-8 0 0 0,-16 8-1571 0 0,0 0 1 0 0,-1-1-1 0 0,8-6 1 0 0,-2-3-5571 0 0</inkml:trace>
</inkml:ink>
</file>

<file path=ppt/ink/ink1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1:52.5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1 10136 0 0,'0'20'918'0'0,"-2"-19"-758"0"0,-10 11 1657 0 0,11-6-749 0 0,1-5-870 0 0,0-1 0 0 0,0 0 0 0 0,0 1 1 0 0,0-1-1 0 0,1 1 0 0 0,-1-1 0 0 0,0 1 0 0 0,0-1 1 0 0,-1 0-1 0 0,1 1 0 0 0,0-1 0 0 0,0 1 1 0 0,0-1-1 0 0,0 1 0 0 0,0-1 0 0 0,0 0 0 0 0,0 1 1 0 0,-1-1-1 0 0,1 1 0 0 0,0-1 0 0 0,-1 1 0 0 0,0 4 309 0 0,-1 1 0 0 0,1-1-1 0 0,0 1 1 0 0,0-1 0 0 0,1 1-1 0 0,-1-1 1 0 0,1 1 0 0 0,0-1-1 0 0,2 7 1 0 0,-2 6 65 0 0,1 87-37 0 0,20 159-1 0 0,-17-241-773 0 0,2 1 0 0 0,0-2 0 0 0,11 25 0 0 0,15 25-3207 0 0,-16-37-4175 0 0</inkml:trace>
</inkml:ink>
</file>

<file path=ppt/ink/ink1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2:31.8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3373 11976 0 0,'0'0'1200'0'0,"-2"0"-1099"0"0,-6-3-54 0 0,6 3 621 0 0,3-3-600 0 0,-1 1 0 0 0,0-1 0 0 0,1 1 1 0 0,-1 0-1 0 0,1-1 0 0 0,-1 1 1 0 0,1 0-1 0 0,0 0 0 0 0,0 0 1 0 0,0-1-1 0 0,1 1 0 0 0,-1 0 0 0 0,0 0 1 0 0,1 1-1 0 0,2-4 0 0 0,4-2 49 0 0,-1 0 0 0 0,15-8-1 0 0,-16 10-88 0 0,1 1 1 0 0,-1-1-1 0 0,0 0 0 0 0,5-6 1 0 0,12-20 107 0 0,-16 20-50 0 0,1 1 1 0 0,-1 1-1 0 0,17-16 0 0 0,112-88 519 0 0,-28 35-291 0 0,-31 23-125 0 0,137-114 253 0 0,19-31 49 0 0,-56 43-103 0 0,-133 121-284 0 0,376-313 953 0 0,-7 10-186 0 0,-126 106-302 0 0,187-163 91 0 0,-389 323-552 0 0,293-292 316 0 0,-280 266-363 0 0,58-61-58 0 0,40-44-155 0 0,-168 175-544 0 0,48-65-1 0 0,-50 57-38 0 0</inkml:trace>
</inkml:ink>
</file>

<file path=ppt/ink/ink1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2:32.4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1 13128 0 0,'0'0'989'0'0,"-3"0"-662"0"0,-9 0-215 0 0,12 0-109 0 0,-1 0 0 0 0,1 0 0 0 0,-1 0 1 0 0,1 0-1 0 0,0 0 0 0 0,-1 0 1 0 0,1 0-1 0 0,-1 0 0 0 0,1 0 1 0 0,-1 0-1 0 0,1 0 0 0 0,0 0 1 0 0,-1 0-1 0 0,1 1 0 0 0,-1-1 0 0 0,1 0 1 0 0,0 0-1 0 0,-1 0 0 0 0,1 1 1 0 0,0-1-1 0 0,-1 0 0 0 0,1 1 1 0 0,0 1 62 0 0,0 1 0 0 0,1 0 0 0 0,-1-1 0 0 0,1 1 0 0 0,0-1 0 0 0,0 1 0 0 0,0-1 1 0 0,0 1-1 0 0,1-1 0 0 0,1 3 0 0 0,6 13 439 0 0,12 28 278 0 0,41 65 0 0 0,-25-47-356 0 0,161 317 682 0 0,-189-360-1087 0 0,58 117 83 0 0,225 340 55 0 0,-9-49-150 0 0,-49-83-5 0 0,-73-114-55 0 0,207 351-1279 0 0,-269-424 1196 0 0,-29-48 15 0 0,123 209-211 0 0,-120-195 213 0 0,116 150 0 0 0,-131-199 242 0 0,43 50-55 0 0,-73-92-238 0 0,26 38-1 0 0,5 8-1997 0 0,-44-64-3185 0 0</inkml:trace>
</inkml:ink>
</file>

<file path=ppt/ink/ink10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2:33.0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150 1 11976 0 0,'-12'21'222'0'0,"8"-14"-7"0"0,0 0 0 0 0,0 1 0 0 0,-5 14 0 0 0,8-19-197 0 0,0-1 0 0 0,-1 1-1 0 0,1-1 1 0 0,-1 1 0 0 0,0-1 0 0 0,0 1-1 0 0,1-1 1 0 0,-2 0 0 0 0,1 0 0 0 0,0 0-1 0 0,-3 2 1 0 0,2-2 57 0 0,0 0 0 0 0,0 1 0 0 0,0 0 0 0 0,1 0 0 0 0,-3 3 0 0 0,1-1 84 0 0,1 0-1 0 0,-1 0 1 0 0,1 1 0 0 0,0 0-1 0 0,1-1 1 0 0,0 1 0 0 0,-1 0-1 0 0,2 0 1 0 0,-1 0 0 0 0,1 0-1 0 0,0 0 1 0 0,0 7 0 0 0,1 8-5 0 0,5 42 1 0 0,-4-56-216 0 0,1 0 0 0 0,-1 0 0 0 0,1 0-1 0 0,1 0 1 0 0,0-1 0 0 0,-1 1 0 0 0,2-1-1 0 0,-1 0 1 0 0,8 10 0 0 0,-9-13 79 0 0,6 7 129 0 0,0 0 0 0 0,1-1 0 0 0,-1 0 0 0 0,17 12 0 0 0,-22-19-99 0 0,-1 0 1 0 0,1 0-1 0 0,0-1 0 0 0,0 1 1 0 0,0-1-1 0 0,0 0 0 0 0,0 0 1 0 0,1 0-1 0 0,-1 0 0 0 0,0-1 0 0 0,0 1 1 0 0,1-1-1 0 0,-1 0 0 0 0,0 0 1 0 0,1 0-1 0 0,-1 0 0 0 0,0 0 0 0 0,1-1 1 0 0,-1 1-1 0 0,0-1 0 0 0,0 0 1 0 0,6-2-1 0 0,-6 1 28 0 0,1 0 0 0 0,-1-1 0 0 0,1 1 0 0 0,-1 0 0 0 0,0-1 0 0 0,0 0 0 0 0,0 0 0 0 0,0 0 0 0 0,0 0 0 0 0,0 0 0 0 0,-1-1 0 0 0,0 1 0 0 0,0-1 0 0 0,3-5 0 0 0,8-13 286 0 0,-9 16-272 0 0,-1 0 0 0 0,-1 1-1 0 0,1-1 1 0 0,-1-1 0 0 0,0 1 0 0 0,3-12-1 0 0,2-41 271 0 0,-5 39-276 0 0,-2 9-48 0 0,0-1 0 0 0,-1 1 0 0 0,0-1 0 0 0,-1 1 0 0 0,0-1 0 0 0,-1 1 0 0 0,-4-12 0 0 0,5 18-18 0 0,-1-1 0 0 0,1 1 1 0 0,-1-1-1 0 0,0 1 0 0 0,-1 0 0 0 0,0 0 0 0 0,-5-7 0 0 0,-34-29 43 0 0,39 38-121 0 0,-1 0 1 0 0,1 0 0 0 0,0 1 0 0 0,-1-1-1 0 0,1 1 1 0 0,-1 0 0 0 0,0 0-1 0 0,0 0 1 0 0,1 1 0 0 0,-1 0-1 0 0,0 0 1 0 0,-1 0 0 0 0,1 0-1 0 0,0 1 1 0 0,0 0 0 0 0,0 0 0 0 0,0 0-1 0 0,0 1 1 0 0,0 0 0 0 0,0 0-1 0 0,0 0 1 0 0,-7 3 0 0 0,1 1-193 0 0,1-1-95 0 0,0 1 1 0 0,-16 11-1 0 0,22-13 196 0 0,1 0 0 0 0,0 0 0 0 0,0 0 0 0 0,0 0 0 0 0,0 0 0 0 0,0 1 0 0 0,1 0 0 0 0,-1-1 0 0 0,1 1 0 0 0,-3 6 0 0 0,-3 15-587 0 0,6-19-4 0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3:03.8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0 146 18863 0 0,'0'0'3034'0'0,"2"1"-1934"0"0,6 1-570 0 0,-1 0-1 0 0,1-1 1 0 0,0 0 0 0 0,0 0 0 0 0,0-1 0 0 0,0 0 0 0 0,12-1 0 0 0,5 0 257 0 0,-20 1-577 0 0,75 3 724 0 0,-73-3-1331 0 0,0 0-1 0 0,0-1 0 0 0,0 0 1 0 0,0 0-1 0 0,0-1 1 0 0,0 0-1 0 0,11-4 0 0 0,12-3-3975 0 0,-27 8 2183 0 0</inkml:trace>
  <inkml:trace contextRef="#ctx0" brushRef="#br0" timeOffset="1">171 0 18631 0 0,'0'0'2154'0'0,"1"3"-1241"0"0,14 64 4307 0 0,3-12-3988 0 0,11 56 1 0 0,-25-97-1666 0 0,0 0-1 0 0,1 0 0 0 0,1-1 1 0 0,13 25-1 0 0,-8-22-806 0 0</inkml:trace>
</inkml:ink>
</file>

<file path=ppt/ink/ink10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2:34.3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13760 0 0,'0'0'1388'0'0,"1"2"-1224"0"0,4 16 238 0 0,9 34 510 0 0,29 139-699 0 0,-41-180-218 0 0,3 21 40 0 0,14 43-1 0 0,-10-41-6 0 0,-8-27-68 0 0,0 0-1 0 0,1-1 1 0 0,0 0 0 0 0,0 1-1 0 0,0-1 1 0 0,1 0-1 0 0,0 0 1 0 0,4 5 0 0 0,0 0-126 0 0,-7-9 73 0 0,1-1-1 0 0,0 1 0 0 0,0-1 1 0 0,0 1-1 0 0,0-1 0 0 0,0 1 1 0 0,1-1-1 0 0,-1 0 0 0 0,0 1 1 0 0,1-1-1 0 0,1 1 0 0 0,-2-1-2 0 0,0 0-1 0 0,1 0 1 0 0,-1 0-1 0 0,0 0 0 0 0,1-1 1 0 0,-1 1-1 0 0,0-1 1 0 0,1 1-1 0 0,-1-1 1 0 0,1 1-1 0 0,-1-1 1 0 0,1 0-1 0 0,-1 1 1 0 0,1-1-1 0 0,-1 0 0 0 0,1 0 1 0 0,-1 0-1 0 0,1 0 1 0 0,-1-1-1 0 0,1 1 1 0 0,-1 0-1 0 0,1-1 1 0 0,-1 1-1 0 0,0-1 0 0 0,1 1 1 0 0,-1-1-1 0 0,0 0 1 0 0,2 0-1 0 0,9-7-701 0 0</inkml:trace>
</inkml:ink>
</file>

<file path=ppt/ink/ink10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2:36.0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26 139 9672 0 0,'0'0'1120'0'0,"-2"0"-495"0"0,0-1-84 0 0,0 0 0 0 0,0 0 0 0 0,0 0 0 0 0,0 0 0 0 0,0 0 0 0 0,0 0 0 0 0,1 0 0 0 0,-1-1 0 0 0,0 1 0 0 0,-2-4-1 0 0,3 4 488 0 0,2-20 206 0 0,0 17-1127 0 0,1 0 0 0 0,0-1 0 0 0,0 1 1 0 0,0 0-1 0 0,0 0 0 0 0,1 0 0 0 0,-1 0 1 0 0,1 1-1 0 0,0-1 0 0 0,0 1 0 0 0,1-1 1 0 0,-1 1-1 0 0,1 0 0 0 0,7-5 0 0 0,-1 2-70 0 0,0 1-1 0 0,0 0 0 0 0,0 0 1 0 0,1 1-1 0 0,11-3 0 0 0,1 2-36 0 0,-22 4 1 0 0,1 1 0 0 0,0-1 0 0 0,-1 1 0 0 0,1 0 0 0 0,0-1-1 0 0,-1 1 1 0 0,1 0 0 0 0,0 0 0 0 0,-1 0 0 0 0,1 1 0 0 0,0-1 0 0 0,-1 0-1 0 0,1 0 1 0 0,0 1 0 0 0,-1-1 0 0 0,1 1 0 0 0,-1 0 0 0 0,1-1 0 0 0,0 1-1 0 0,-1 0 1 0 0,0 0 0 0 0,1 0 0 0 0,2 2 0 0 0,-1 1 45 0 0,-1-1 1 0 0,1 0-1 0 0,-1 1 0 0 0,1 0 1 0 0,-1-1-1 0 0,2 7 1 0 0,-2-6 31 0 0,5 13-56 0 0,-1 0 0 0 0,-1 0-1 0 0,0 0 1 0 0,2 19 0 0 0,6 73-277 0 0,-12-68 509 0 0,-1-26-102 0 0,1 1 0 0 0,4 24 0 0 0,0-20-131 0 0,2 10-100 0 0,3 34 0 0 0,-9-52-479 0 0,1-1 0 0 0,0 1 0 0 0,0-1 0 0 0,5 12-1 0 0,-6-21-773 0 0</inkml:trace>
</inkml:ink>
</file>

<file path=ppt/ink/ink10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2:36.4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42 9672 0 0,'0'0'5140'0'0,"2"-1"-2862"0"0,16-4 155 0 0,-10 2-2060 0 0,0 0-1 0 0,1 1 0 0 0,11-1 1 0 0,25-5 429 0 0,-29 5-801 0 0,0 1 0 0 0,24-2 0 0 0,0 3-5173 0 0,3-6-1962 0 0</inkml:trace>
</inkml:ink>
</file>

<file path=ppt/ink/ink10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2:38.6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11976 0 0,'0'0'4857'0'0,"2"0"-3716"0"0,3 1-1020 0 0,-1 0 0 0 0,0 0 0 0 0,0 0 1 0 0,0 1-1 0 0,1 0 0 0 0,-2 0 0 0 0,1 0 0 0 0,0 0 0 0 0,0 0 0 0 0,5 6 0 0 0,-2-4 137 0 0,-1 1 0 0 0,1-1-1 0 0,12 6 1 0 0,-9-7-73 0 0,1 1-1 0 0,-1 1 1 0 0,-1 0 0 0 0,1 0 0 0 0,-1 1 0 0 0,0 0 0 0 0,14 12-1 0 0,-16-12-162 0 0,0-1-1 0 0,0 0 0 0 0,1-1 1 0 0,0 0-1 0 0,0 0 1 0 0,10 2-1 0 0,-9-2-59 0 0,-8-4-75 0 0,1 0-59 0 0,0 0 1 0 0,-1 1-1 0 0,1-1 0 0 0,0 0 1 0 0,-1 0-1 0 0,1 1 1 0 0,-1-1-1 0 0,1 1 0 0 0,0 0 1 0 0,1 0-1 0 0</inkml:trace>
</inkml:ink>
</file>

<file path=ppt/ink/ink10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2:39.0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156 1 9216 0 0,'0'0'706'0'0,"-2"0"-463"0"0,-6 0-24 0 0,-18 0 4835 0 0,26 0-4956 0 0,0 0-1 0 0,-1 0 1 0 0,1 0 0 0 0,-1 0-1 0 0,1 1 1 0 0,0-1 0 0 0,-1 0-1 0 0,1 0 1 0 0,-1 1 0 0 0,1-1-1 0 0,0 0 1 0 0,-1 0 0 0 0,1 1-1 0 0,0-1 1 0 0,0 0-1 0 0,-1 1 1 0 0,1-1 0 0 0,0 1-1 0 0,-2 1 247 0 0,-7 6 406 0 0,0-1 0 0 0,1 1 0 0 0,-13 17-1 0 0,12-12-686 0 0,0 0 0 0 0,1 1 0 0 0,0 0 0 0 0,-6 17 0 0 0,4-4-1459 0 0,4 4-5583 0 0</inkml:trace>
</inkml:ink>
</file>

<file path=ppt/ink/ink10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2:49.7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12440 0 0,'0'0'3284'0'0,"1"2"-2215"0"0,14 46 3108 0 0,-2-21-3329 0 0,-7-17-463 0 0,0 1 1 0 0,6 18-1 0 0,-4-2-175 0 0,0-2-198 0 0,6 37 1 0 0,-8-40-1828 0 0</inkml:trace>
</inkml:ink>
</file>

<file path=ppt/ink/ink10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2:50.1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1 166 13904 0 0,'0'0'4697'0'0,"1"-2"-3629"0"0,2 0-822 0 0,1-1 0 0 0,-1 1-1 0 0,1-1 1 0 0,-1 1 0 0 0,6-2 0 0 0,18-12 801 0 0,-19 11-745 0 0,1-1-1 0 0,1 1 0 0 0,12-5 1 0 0,18-11 374 0 0,-1 0-304 0 0,-25 14-262 0 0,24-17 1 0 0,-33 21-99 0 0,0 0-1 0 0,1 0 1 0 0,0 0 0 0 0,10-3-1 0 0,13-8-214 0 0,-28 14 28 0 0</inkml:trace>
</inkml:ink>
</file>

<file path=ppt/ink/ink10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2:50.5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54 6448 0 0,'-1'3'-1268'0'0,"0"6"1226"0"0,6 9 12359 0 0,3-15-11293 0 0,-5-3-810 0 0,1 0 0 0 0,-1 0 0 0 0,1 0 0 0 0,-1-1 0 0 0,1 1 0 0 0,-1-1 0 0 0,1 0 0 0 0,-1 0-1 0 0,0 0 1 0 0,1 0 0 0 0,-1-1 0 0 0,0 1 0 0 0,0-1 0 0 0,0 0 0 0 0,5-4 0 0 0,-3 3-6 0 0,0 0 0 0 0,-1 0 0 0 0,1 1 1 0 0,0 0-1 0 0,8-3 0 0 0,-3 2-30 0 0,0 0 0 0 0,-1-1 0 0 0,1 0 0 0 0,-1 0 0 0 0,0-1 0 0 0,0-1 0 0 0,10-7 0 0 0,-3 6-843 0 0</inkml:trace>
  <inkml:trace contextRef="#ctx0" brushRef="#br0" timeOffset="1">19 245 6912 0 0,'-1'1'2442'0'0,"-2"21"6353"0"0,4-20-7458 0 0,0-1-1169 0 0,0 1 0 0 0,0-1 1 0 0,1 1-1 0 0,-1-1 0 0 0,0 0 0 0 0,1 0 0 0 0,0 1 1 0 0,-1-1-1 0 0,1 0 0 0 0,0 0 0 0 0,-1-1 0 0 0,1 1 0 0 0,0 0 1 0 0,0-1-1 0 0,0 1 0 0 0,0-1 0 0 0,-1 1 0 0 0,1-1 0 0 0,0 0 1 0 0,0 0-1 0 0,3 0 0 0 0,3 1 207 0 0,0-1 0 0 0,-1-1 1 0 0,1 1-1 0 0,11-3 0 0 0,2-4 343 0 0,-14 5-509 0 0,-1 0-1 0 0,0 0 1 0 0,12-1 0 0 0,2 0 32 0 0,0 0 0 0 0,-1-1 0 0 0,1-1 0 0 0,35-14 0 0 0,-49 16-195 0 0,52-22-1190 0 0,-36 15-1147 0 0,9 1-6564 0 0</inkml:trace>
</inkml:ink>
</file>

<file path=ppt/ink/ink10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2:52.6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46 4608 0 0,'0'-1'42'0'0,"-3"-32"-129"0"0,1 22 454 0 0,2 10 320 0 0,0 4 488 0 0,-6 51 6277 0 0,2 69-1106 0 0,13 182-3071 0 0,-6-233-3247 0 0,5 35-396 0 0,0-84-3617 0 0,-6-19 1283 0 0</inkml:trace>
</inkml:ink>
</file>

<file path=ppt/ink/ink10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2:53.0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58 6 13824 0 0,'0'0'3693'0'0,"2"0"-2483"0"0,15-3 138 0 0,-14 3-1128 0 0,0-1 0 0 0,1 0 0 0 0,-1 1-1 0 0,1 0 1 0 0,-1-1 0 0 0,7 2 0 0 0,80 17 2981 0 0,-64-13-2562 0 0,-19-4-518 0 0,0 0 0 0 0,-1 0 1 0 0,0 1-1 0 0,1 0 1 0 0,-1 0-1 0 0,8 4 0 0 0,-5-1-37 0 0,0 0-1 0 0,0 1 0 0 0,-1 1 1 0 0,1-1-1 0 0,-2 2 0 0 0,1-1 1 0 0,-1 1-1 0 0,0 0 0 0 0,0 0 1 0 0,-1 1-1 0 0,10 18 0 0 0,-13-21-65 0 0,-1 0 0 0 0,1 1 0 0 0,-1 0 0 0 0,-1-1 0 0 0,1 1 0 0 0,-1 0 0 0 0,0 14 0 0 0,-1-7 20 0 0,0 1-1 0 0,-5 25 0 0 0,-1-11-29 0 0,0-1 0 0 0,-2 0 0 0 0,-2 0 0 0 0,0-1 0 0 0,-2 0 0 0 0,-1-1 0 0 0,-1 0 0 0 0,-1-1 0 0 0,-30 38 0 0 0,41-57-8 0 0,-140 163-61 0 0,133-159-388 0 0,-1 0 0 0 0,-24 16 0 0 0,35-25 254 0 0,-1 0 0 0 0,1-1-1 0 0,-1 1 1 0 0,1 0 0 0 0,-1-1-1 0 0,1 1 1 0 0,-1-1 0 0 0,0 0-1 0 0,1 1 1 0 0,-1-1 0 0 0,1 0-1 0 0,-1 0 1 0 0,0 0 0 0 0,1 0-1 0 0,-1 0 1 0 0,1-1 0 0 0,-1 1-1 0 0,0 0 1 0 0,1-1 0 0 0,-1 1-1 0 0,-1-2 1 0 0,-2 1-1868 0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3:04.2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214 129 20071 0 0,'0'0'919'0'0,"0"-2"-20"0"0,0 1-885 0 0,0 0 1 0 0,-1 0-1 0 0,1 0 0 0 0,0 0 1 0 0,0 0-1 0 0,-1 0 1 0 0,1 0-1 0 0,-1 0 1 0 0,1 0-1 0 0,-1 0 0 0 0,1 0 1 0 0,-1 0-1 0 0,1 0 1 0 0,-1 0-1 0 0,0 1 1 0 0,1-1-1 0 0,-1 0 0 0 0,0 0 1 0 0,0 1-1 0 0,0-1 1 0 0,0 1-1 0 0,0-1 0 0 0,0 1 1 0 0,-1-2-1 0 0,1 2-1 0 0,-1-1 0 0 0,1 0 0 0 0,-1 0-1 0 0,1 0 1 0 0,0 0 0 0 0,0 0-1 0 0,-1 0 1 0 0,1-1 0 0 0,0 1 0 0 0,0 0-1 0 0,-1-2 1 0 0,-1-9 673 0 0,3 11-597 0 0,0 0 0 0 0,0-1 0 0 0,0 1 0 0 0,0 0 0 0 0,-1 0 0 0 0,1 0 0 0 0,0 0 0 0 0,-1-1 0 0 0,1 1 0 0 0,-1 0 0 0 0,0 0 0 0 0,-1-2 0 0 0,-12-9 820 0 0,12 12-799 0 0,1-1 0 0 0,-1 0 1 0 0,1 0-1 0 0,-1-1 1 0 0,1 1-1 0 0,0 0 1 0 0,-1 0-1 0 0,1-1 1 0 0,0 1-1 0 0,0-1 1 0 0,0 1-1 0 0,0-1 0 0 0,0 1 1 0 0,0-1-1 0 0,1 0 1 0 0,-2-2-1 0 0,2 3-45 0 0,-1 0 1 0 0,1 0-1 0 0,0 0 0 0 0,-1 0 0 0 0,1-1 0 0 0,-1 1 1 0 0,0 0-1 0 0,1 0 0 0 0,-1 0 0 0 0,0 0 0 0 0,1 0 1 0 0,-1 1-1 0 0,0-1 0 0 0,0 0 0 0 0,0 0 0 0 0,0 0 0 0 0,0 1 1 0 0,0-1-1 0 0,0 0 0 0 0,0 1 0 0 0,0-1 0 0 0,0 1 1 0 0,-3-1-1 0 0,-2 0 21 0 0,0 0-1 0 0,0 0 1 0 0,0 1 0 0 0,-7 0 0 0 0,8 0 72 0 0,3 0-158 0 0,-1 0 1 0 0,1 0-1 0 0,-1 0 0 0 0,1 0 1 0 0,-1 1-1 0 0,1-1 0 0 0,-1 1 0 0 0,1-1 1 0 0,-1 1-1 0 0,1 0 0 0 0,0 0 1 0 0,-1 0-1 0 0,1 0 0 0 0,0 1 0 0 0,0-1 1 0 0,0 1-1 0 0,0-1 0 0 0,0 1 1 0 0,0 0-1 0 0,0-1 0 0 0,1 1 0 0 0,-1 0 1 0 0,0 0-1 0 0,1 1 0 0 0,0-1 1 0 0,-1 0-1 0 0,-1 5 0 0 0,0 3-59 0 0,1-5 13 0 0,0 0 0 0 0,0 0 0 0 0,1 0 0 0 0,-1 0 0 0 0,1 0 0 0 0,1 1 0 0 0,-1-1 0 0 0,1 1 0 0 0,0-1 0 0 0,0 9 0 0 0,4-1-69 0 0,-1-3-12 0 0,-1 0 1 0 0,0 0 0 0 0,-1 0-1 0 0,1 11 1 0 0,-2-17 74 0 0,1 0 0 0 0,-1 0 0 0 0,1 0 0 0 0,0 0 1 0 0,0 0-1 0 0,0 0 0 0 0,1 0 0 0 0,2 6 0 0 0,7 20-305 0 0,2 35-459 0 0,-12-63 785 0 0,0 0 0 0 0,0-1 0 0 0,0 1 0 0 0,0 0 0 0 0,0-1 0 0 0,0 1 0 0 0,0-1 0 0 0,2 2 0 0 0,-2-2 5 0 0,0 0 0 0 0,0 0 0 0 0,0 0 0 0 0,-1 0 1 0 0,1 0-1 0 0,0 0 0 0 0,0 0 0 0 0,-1 0 0 0 0,1 0 0 0 0,-1 0 1 0 0,1 0-1 0 0,-1 0 0 0 0,1 0 0 0 0,-1 0 0 0 0,0 0 0 0 0,0 1 1 0 0,1-1-1 0 0,-1 0 0 0 0,0 2 0 0 0,-6 8-375 0 0,6-11 394 0 0,0 0 1 0 0,0 0-1 0 0,0 0 0 0 0,0 0 1 0 0,0 0-1 0 0,0 0 0 0 0,1 0 1 0 0,-1 0-1 0 0,0 0 0 0 0,0 0 1 0 0,0 0-1 0 0,0 0 1 0 0,0 0-1 0 0,0 0 0 0 0,0 0 1 0 0,0 0-1 0 0,0 0 0 0 0,0 0 1 0 0,1 0-1 0 0,-1 0 0 0 0,0 0 1 0 0,0 0-1 0 0,0 0 0 0 0,0 0 1 0 0,0 0-1 0 0,0 1 0 0 0,0-1 1 0 0,0 0-1 0 0,0 0 1 0 0,0 0-1 0 0,0 0 0 0 0,0 0 1 0 0,0 0-1 0 0,0 0 0 0 0,0 0 1 0 0,1 0-1 0 0,-1 0 0 0 0,0 0 1 0 0,0 0-1 0 0,0 1 0 0 0,0-1 1 0 0,0 0-1 0 0,0 0 0 0 0,0 0 1 0 0,0 0-1 0 0,0 0 1 0 0,0 0-1 0 0,0 0 0 0 0,0 0 1 0 0,0 0-1 0 0,0 0 0 0 0,0 1 1 0 0,0-1-1 0 0,0 0 0 0 0,0 0 1 0 0,0 0-1 0 0,-1 0 0 0 0,1 0 1 0 0,0 0-1 0 0,0 0 0 0 0,0 0 1 0 0,0 0-1 0 0,0 0 1 0 0,0 0-1 0 0,0 0 0 0 0,0 0 1 0 0,0 1-1 0 0,4 0-140 0 0,-4-1 134 0 0,0 0 0 0 0,0 0 0 0 0,0 1 0 0 0,0-1 0 0 0,0 0 1 0 0,0 0-1 0 0,1 0 0 0 0,-1 0 0 0 0,0 0 0 0 0,0 0 0 0 0,0 0 1 0 0,0 0-1 0 0,0 0 0 0 0,1 1 0 0 0,-1-1 0 0 0,0 0 1 0 0,0 0-1 0 0,0 0 0 0 0,0 0 0 0 0,1 0 0 0 0,-1 0 0 0 0,0 0 1 0 0,0 0-1 0 0,0 0 0 0 0,0 0 0 0 0,1 0 0 0 0,-1 0 0 0 0,0 0 1 0 0,0-1-1 0 0,0 1 0 0 0,0 0 0 0 0,0 0 0 0 0,1 0 1 0 0,-1 0-1 0 0,0 0 0 0 0,0 0 0 0 0,0 0 0 0 0,0 0 0 0 0,0 0 1 0 0,0-1-1 0 0,1 1 0 0 0,-1 0 0 0 0,0 0 0 0 0,0 0 0 0 0,0 0 1 0 0,0 0-1 0 0,0 0 0 0 0,0-1 0 0 0,0 1 0 0 0,0 0 1 0 0,0 0-1 0 0,0 0 0 0 0,0 0 0 0 0,0-1 0 0 0,0 1 0 0 0,0 0 1 0 0,0 0-1 0 0,0 0 0 0 0,0 0 0 0 0,0-1 0 0 0,0 1 0 0 0,0 0 1 0 0,0 0-1 0 0,0 0 0 0 0,0 0 0 0 0,0-1 0 0 0,1-2 12 0 0,1 0-1 0 0,0 0 0 0 0,0 1 1 0 0,0-1-1 0 0,0 0 1 0 0,0 1-1 0 0,0-1 0 0 0,0 1 1 0 0,4-3-1 0 0,9-11 2 0 0,-3-8 0 0 0,-10 20 0 0 0,-1 1 0 0 0,1-1 0 0 0,0 0 0 0 0,0 1 0 0 0,0-1 0 0 0,3-2 0 0 0,3-4 0 0 0,-5 8 0 0 0,0-1 0 0 0,0 0 0 0 0,-1-1 0 0 0,1 1 0 0 0,-1 0 0 0 0,0-1 0 0 0,0 1 0 0 0,0-1 0 0 0,0 0 0 0 0,-1 1 0 0 0,0-1 0 0 0,2-7 0 0 0,-2 6-4 0 0,1 1 1 0 0,-1-1-1 0 0,1 0 0 0 0,0 1 0 0 0,0 0 0 0 0,4-7 1 0 0,-4 8 42 0 0,0-1 1 0 0,0 1-1 0 0,0-1 1 0 0,0 0-1 0 0,-1 0 1 0 0,1 0-1 0 0,-1 0 1 0 0,0 0-1 0 0,0 0 1 0 0,0-6-1 0 0,-1 10-1 0 0,0-1 0 0 0,0 0-1 0 0,0 1 1 0 0,0-1 0 0 0,0 1-1 0 0,0-1 1 0 0,0 0 0 0 0,1 1-1 0 0,-1-1 1 0 0,0 1 0 0 0,0-1-1 0 0,0 1 1 0 0,1-1-1 0 0,-1 1 1 0 0,0-1 0 0 0,1 1-1 0 0,-1-1 1 0 0,1 1 0 0 0,-1 0-1 0 0,0-1 1 0 0,1 1 0 0 0,-1-1-1 0 0,1 1 1 0 0,-1 0 0 0 0,2-1-1 0 0,-2 1-32 0 0,0 0 3 0 0,0 0 0 0 0,0 0 0 0 0,0 0-1 0 0,0 0 1 0 0,0 0 0 0 0,0 0 0 0 0,0 0-1 0 0,0 0 1 0 0,1 0 0 0 0,-1 0 0 0 0,0 0-1 0 0,0 0 1 0 0,0 0 0 0 0,0 0 0 0 0,0 0-1 0 0,0 0 1 0 0,0 0 0 0 0,0-1 0 0 0,0 1 0 0 0,0 0-1 0 0,0 0 1 0 0,0 0 0 0 0,0 0 0 0 0,0 0-1 0 0,0 0 1 0 0,0 0 0 0 0,0 0 0 0 0,0 0-1 0 0,0 0 1 0 0,0 0 0 0 0,0 0 0 0 0,0 0 0 0 0,0 0-1 0 0,0 0 1 0 0,0 0 0 0 0,0-1 0 0 0,0 1-1 0 0,0 0 1 0 0,0 0 0 0 0,0 0 0 0 0,0 0-1 0 0,0 0 1 0 0,0 0 0 0 0,0 0 0 0 0,0 0-1 0 0,0 0 1 0 0,0 0 0 0 0,0 0 0 0 0,0 0 0 0 0,0 0-1 0 0,0 0 1 0 0,0 0 0 0 0,0 0 0 0 0,0 0-1 0 0,0-1 1 0 0,0 1 0 0 0,-4-6 213 0 0,3 4 166 0 0,3 5 101 0 0,1 1-410 0 0,20 30 578 0 0,-21-31-617 0 0,0 1-1 0 0,-1-1 0 0 0,1 1 0 0 0,-1-1 1 0 0,0 1-1 0 0,0-1 0 0 0,0 1 1 0 0,0 0-1 0 0,0 5 0 0 0,-1 5-38 0 0,-1-8 0 0 0,1 0 0 0 0,0 0 0 0 0,1-1 0 0 0,-1 1 0 0 0,3 8 0 0 0,1 3 0 0 0,0 1 0 0 0,-1-1 0 0 0,1 30 0 0 0,-3-19 0 0 0,5 30 0 0 0,-2-36 0 0 0,-2 0 0 0 0,-1 41 0 0 0,-1-54 0 0 0,-1-1 0 0 0,0-1 0 0 0,1 1 0 0 0,0 0 0 0 0,1-1 0 0 0,-1 1 0 0 0,3 9 0 0 0,2 1 0 0 0,-1 1 0 0 0,-1 0 0 0 0,0 27 0 0 0,-2-28 0 0 0,2 0 0 0 0,-1-1 0 0 0,2 1 0 0 0,11 31 0 0 0,-7-22 0 0 0,-7-25-63 0 0,-1-1-1 0 0,1 1 1 0 0,-1-1-1 0 0,1 1 1 0 0,0-1 0 0 0,-1 0-1 0 0,1 1 1 0 0,0-1-1 0 0,0 0 1 0 0,0 0-1 0 0,0 0 1 0 0,0 0 0 0 0,0 0-1 0 0,1 0 1 0 0,-1 0-1 0 0,0 0 1 0 0,0 0-1 0 0,1 0 1 0 0,-1-1 0 0 0,3 2-1 0 0,0-1-200 0 0,0 0-1 0 0,0 0 0 0 0,1-1 1 0 0,-1 1-1 0 0,7-1 0 0 0,-10-1 110 0 0,0 1 0 0 0,0-1 0 0 0,0 0 0 0 0,0 0 0 0 0,0 0 0 0 0,0 0 0 0 0,0 0 0 0 0,-1 0 0 0 0,1 0 0 0 0,0 0 0 0 0,-1 0 0 0 0,1 0 0 0 0,0 0-1 0 0,-1 0 1 0 0,1-1 0 0 0,-1-1 0 0 0,1-11-1601 0 0</inkml:trace>
</inkml:ink>
</file>

<file path=ppt/ink/ink10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24.2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21 190 19551 0 0,'-1'-2'152'0'0,"0"1"-1"0"0,0 0 0 0 0,-1-1 1 0 0,1 1-1 0 0,0 0 0 0 0,0 0 0 0 0,-1 0 1 0 0,1 0-1 0 0,0 0 0 0 0,-1 0 0 0 0,1 0 1 0 0,-4-1-1 0 0,15-15 1381 0 0,-7 14-1323 0 0,0 0-1 0 0,0 1 1 0 0,0-1 0 0 0,0 1 0 0 0,1 0-1 0 0,0 0 1 0 0,-1 0 0 0 0,1 0 0 0 0,0 1-1 0 0,0-1 1 0 0,-1 1 0 0 0,1 0 0 0 0,5-1-1 0 0,11-4 43 0 0,-8 3-195 0 0,0 0 0 0 0,0 0 0 0 0,22-1-1 0 0,14-2 26 0 0,-28 3-79 0 0,-1 1 1 0 0,37 1-1 0 0,-32 1-19 0 0,37-4-1 0 0,119-19-3104 0 0,-159 22 503 0 0,-4 1-5067 0 0</inkml:trace>
  <inkml:trace contextRef="#ctx0" brushRef="#br0" timeOffset="1">510 15 12264 0 0,'0'0'1112'0'0,"2"-1"-767"0"0,6-3 382 0 0,-7 2-548 0 0,1 1 0 0 0,0 0-1 0 0,-1 1 1 0 0,1-1 0 0 0,0 0 0 0 0,-1 0-1 0 0,1 1 1 0 0,0-1 0 0 0,0 1 0 0 0,-1-1-1 0 0,1 1 1 0 0,0 0 0 0 0,0 0 0 0 0,0 0-1 0 0,0 0 1 0 0,-1 0 0 0 0,1 0 0 0 0,0 0-1 0 0,0 1 1 0 0,0-1 0 0 0,0 1 0 0 0,3 1-1 0 0,2 0 439 0 0,0 1 0 0 0,0-1-1 0 0,13 2 1 0 0,-13-3-272 0 0,0 1 0 0 0,0-1 0 0 0,0 1 0 0 0,10 5 0 0 0,31 13 966 0 0,-38-17-1195 0 0,0 0 0 0 0,-1 1 0 0 0,0 0-1 0 0,0 1 1 0 0,0 0 0 0 0,13 10 0 0 0,-12-7-27 0 0,-8-7-69 0 0,-1 0 0 0 0,1 0-1 0 0,-1 0 1 0 0,0 0-1 0 0,1 1 1 0 0,-1-1-1 0 0,0 1 1 0 0,0-1-1 0 0,1 1 1 0 0,-1-1-1 0 0,1 3 1 0 0,-2-2-16 0 0,1 0 0 0 0,-1 0 0 0 0,0 1-1 0 0,0-1 1 0 0,0 0 0 0 0,0 0 0 0 0,0 0 0 0 0,0 0 0 0 0,-1 0 0 0 0,1 0 0 0 0,-1 1 0 0 0,0-1 0 0 0,1 0-1 0 0,-1 0 1 0 0,-1 2 0 0 0,0-1-222 0 0,0 0-1 0 0,0 0 0 0 0,0-1 1 0 0,0 1-1 0 0,-1-1 0 0 0,1 1 1 0 0,-1-1-1 0 0,1 1 0 0 0,-1-1 1 0 0,0 0-1 0 0,0 0 0 0 0,-6 2 1 0 0,0 2-1304 0 0,-2 2-150 0 0</inkml:trace>
</inkml:ink>
</file>

<file path=ppt/ink/ink10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22.8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154 4 11864 0 0,'0'0'5563'0'0,"-2"-1"-4993"0"0,2 0-510 0 0,-1 1 1 0 0,0 0 0 0 0,1-1 0 0 0,-1 1-1 0 0,0 0 1 0 0,1 0 0 0 0,-1 0-1 0 0,0 0 1 0 0,1 0 0 0 0,-1-1-1 0 0,0 1 1 0 0,0 0 0 0 0,1 1-1 0 0,-1-1 1 0 0,0 0 0 0 0,0 0-1 0 0,1 0 1 0 0,-1 0 0 0 0,0 1-1 0 0,1-1 1 0 0,-1 0 0 0 0,0 0 0 0 0,1 1-1 0 0,-2 0 1 0 0,0 1 21 0 0,0-1 0 0 0,-1 1-1 0 0,1 0 1 0 0,0 0 0 0 0,0 1 0 0 0,-3 3 0 0 0,1 1-20 0 0,-1 1 0 0 0,1 0 1 0 0,0 0-1 0 0,-3 9 0 0 0,-1 5 37 0 0,1-2-71 0 0,1 0-1 0 0,0 0 1 0 0,-5 38-1 0 0,10-42-24 0 0,0 2 14 0 0,0 0 0 0 0,3 34 0 0 0,-1-46-7 0 0,0 1 1 0 0,0 0-1 0 0,1-1 1 0 0,0 1-1 0 0,5 11 0 0 0,-6-16 1 0 0,0 0 0 0 0,0 0-1 0 0,0 0 1 0 0,1 0-1 0 0,-1-1 1 0 0,1 1 0 0 0,0 0-1 0 0,-1-1 1 0 0,1 1-1 0 0,0-1 1 0 0,0 1 0 0 0,0-1-1 0 0,0 0 1 0 0,0 0-1 0 0,0 0 1 0 0,0 0 0 0 0,1 0-1 0 0,-1 0 1 0 0,5 0-1 0 0,-4-1 51 0 0,0 0 0 0 0,1 0 0 0 0,-1-1 0 0 0,0 1 0 0 0,1-1 0 0 0,-1 0 0 0 0,0 0 0 0 0,0 0 0 0 0,0-1 0 0 0,0 1 0 0 0,0-1 0 0 0,0 0-1 0 0,0 1 1 0 0,4-5 0 0 0,0 2 57 0 0,-4 2-61 0 0,0-1 0 0 0,0 1 0 0 0,-1-1 0 0 0,1 0 0 0 0,-1 1 0 0 0,1-1 0 0 0,2-4 0 0 0,14-15 215 0 0,-15 18-229 0 0,-1 1-1 0 0,0-1 0 0 0,0 0 0 0 0,0 1 0 0 0,0-1 1 0 0,0-1-1 0 0,-1 1 0 0 0,0 0 0 0 0,0-1 1 0 0,0 1-1 0 0,0-1 0 0 0,-1 1 0 0 0,0-1 0 0 0,2-7 1 0 0,9-68 695 0 0,-5 30-591 0 0,-4 35-101 0 0,-1 1 0 0 0,1-21 1 0 0,-3 33-43 0 0,0-1-1 0 0,-1 1 1 0 0,1 0 0 0 0,-1-1 0 0 0,0 1 0 0 0,0 0 0 0 0,0-1 0 0 0,0 1 0 0 0,0 0 0 0 0,0 0 0 0 0,0 0 0 0 0,-1 0 0 0 0,1 0 0 0 0,-1 0 0 0 0,0 0 0 0 0,1 0 0 0 0,-1 1 0 0 0,0-1-1 0 0,0 0 1 0 0,0 1 0 0 0,0 0 0 0 0,0 0 0 0 0,0-1 0 0 0,-1 1 0 0 0,1 0 0 0 0,0 1 0 0 0,-1-1 0 0 0,-3-1 0 0 0,1 1-22 0 0,0 0 1 0 0,0 0-1 0 0,0 0 1 0 0,0 1-1 0 0,0-1 0 0 0,0 1 1 0 0,0 1-1 0 0,0-1 1 0 0,0 1-1 0 0,0-1 0 0 0,0 1 1 0 0,0 1-1 0 0,-7 2 1 0 0,3 0-116 0 0,0 1 1 0 0,1 1 0 0 0,-1 0-1 0 0,1 0 1 0 0,1 0 0 0 0,-1 1-1 0 0,1 0 1 0 0,0 0 0 0 0,1 1 0 0 0,-1 0-1 0 0,2 0 1 0 0,-6 10 0 0 0,2-3-155 0 0,5-9 87 0 0,1 0 0 0 0,0 0 0 0 0,0 1 1 0 0,0-1-1 0 0,-3 13 0 0 0,3-6-94 0 0,-6 41-2906 0 0,6-35 1591 0 0</inkml:trace>
</inkml:ink>
</file>

<file path=ppt/ink/ink10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23.1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1 13072 0 0,'0'0'1580'0'0,"-2"1"-591"0"0,0 1-585 0 0,0 0 1 0 0,0 1-1 0 0,0-1 0 0 0,0 1 1 0 0,0-1-1 0 0,1 1 1 0 0,-1 0-1 0 0,1 0 0 0 0,-1 0 1 0 0,1-1-1 0 0,0 1 0 0 0,0 0 1 0 0,1 1-1 0 0,-1-1 1 0 0,0 4-1 0 0,0 8-319 0 0,0 0 1 0 0,2 17-1 0 0,0-7 519 0 0,-2 7-434 0 0,0-18-186 0 0,0-1 0 0 0,1 1 0 0 0,1-1 0 0 0,4 22 0 0 0,-4-26-400 0 0,-2-6-1796 0 0</inkml:trace>
</inkml:ink>
</file>

<file path=ppt/ink/ink10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23.5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1 252 14400 0 0,'0'0'705'0'0,"1"-2"-313"0"0,1-5-87 0 0,-2 5-288 0 0,1-1 0 0 0,-1 1 1 0 0,0 0-1 0 0,1 0 1 0 0,0 0-1 0 0,0-1 0 0 0,-1 1 1 0 0,1 0-1 0 0,2-2 1 0 0,2-5 587 0 0,0 1 1 0 0,1 0 0 0 0,0 0 0 0 0,0 1 0 0 0,0 0 0 0 0,1 0 0 0 0,0 1 0 0 0,1-1 0 0 0,15-9 0 0 0,7-2 1006 0 0,44-19 0 0 0,-54 27-1477 0 0,25-10 228 0 0,41-22-489 0 0,-82 40 212 0 0,-2 1-320 0 0,-1 0 1 0 0,0 0 0 0 0,0 1 0 0 0,1-1 0 0 0,-1 0-1 0 0,0 1 1 0 0,1-1 0 0 0,-1 1 0 0 0,1 0 0 0 0,1-1-1 0 0</inkml:trace>
  <inkml:trace contextRef="#ctx0" brushRef="#br0" timeOffset="1">28 384 8288 0 0,'0'0'3606'0'0,"3"-1"-2106"0"0,12-3 313 0 0,20-6 1523 0 0,-32 10-3159 0 0,-1-1 0 0 0,0 0-1 0 0,1 0 1 0 0,-1 0 0 0 0,0 0-1 0 0,0 0 1 0 0,0 0 0 0 0,0 0-1 0 0,0-1 1 0 0,3-2 0 0 0,15-8 717 0 0,-8 7-354 0 0,0-1 1 0 0,-1 0-1 0 0,0-1 1 0 0,15-11-1 0 0,5-3 271 0 0,-30 20-890 0 0,0 1 0 0 0,0-1 1 0 0,-1 1-1 0 0,1-1 0 0 0,0 1 1 0 0,0-1-1 0 0,-1 1 0 0 0,1 0 1 0 0,0-1-1 0 0,0 1 0 0 0,0 0 0 0 0,0 0 1 0 0,0 0-1 0 0,-1 0 0 0 0,1 0 1 0 0,0 0-1 0 0,0 0 0 0 0,0 0 1 0 0,0 0-1 0 0,0 0 0 0 0,0 0 0 0 0,0 0 1 0 0,-1 1-1 0 0,1-1 0 0 0,1 1 1 0 0,-1 0-160 0 0,0 0 0 0 0,0-1 1 0 0,-1 1-1 0 0,1 0 1 0 0,0 1-1 0 0,-1-1 0 0 0,1 0 1 0 0,-1 0-1 0 0,1 0 1 0 0,-1 0-1 0 0,1 0 0 0 0,-1 0 1 0 0,0 1-1 0 0,0-1 0 0 0,0 0 1 0 0,0 0-1 0 0,1 0 1 0 0,-1 1-1 0 0,-1 0 0 0 0,1 17-6585 0 0</inkml:trace>
</inkml:ink>
</file>

<file path=ppt/ink/ink10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23.9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0 266 5064 0 0,'0'0'11213'0'0,"2"-2"-9736"0"0,69-49 3717 0 0,0 0-2888 0 0,56-41-379 0 0,-39 34-4901 0 0,-83 56 2662 0 0,11-8-1216 0 0</inkml:trace>
</inkml:ink>
</file>

<file path=ppt/ink/ink10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24.6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40 10136 0 0,'1'-1'10275'0'0,"1"-2"-10069"0"0,0 0 0 0 0,1 1 0 0 0,0-1 0 0 0,0 1-1 0 0,-1-1 1 0 0,1 1 0 0 0,1 0 0 0 0,-1 0 0 0 0,0 0-1 0 0,0 1 1 0 0,1-1 0 0 0,-1 1 0 0 0,1 0 0 0 0,-1 0-1 0 0,1 0 1 0 0,0 0 0 0 0,-1 1 0 0 0,1 0-1 0 0,4-1 1 0 0,41-5-6 0 0,-16 6-449 0 0,-31 0 81 0 0</inkml:trace>
  <inkml:trace contextRef="#ctx0" brushRef="#br0" timeOffset="1">10 232 16328 0 0,'0'0'1909'0'0,"2"0"-997"0"0,9 0-76 0 0,0-2 0 0 0,0 0 0 0 0,-1 0 0 0 0,1-1 1 0 0,11-5-1 0 0,-9 4-253 0 0,0 0 1 0 0,15-3 0 0 0,-23 7-524 0 0,0 0 0 0 0,-1 0 0 0 0,1 0 0 0 0,0 1 0 0 0,-1 0 0 0 0,1 0 0 0 0,-1 0 0 0 0,7 3 0 0 0,11 2-122 0 0,-18-6-165 0 0,-1 1 0 0 0,1 0 0 0 0,-1-1 0 0 0,0 2-1 0 0,1-1 1 0 0,-1 0 0 0 0,6 3 0 0 0,6 4-888 0 0</inkml:trace>
</inkml:ink>
</file>

<file path=ppt/ink/ink10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29.4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39 12896 0 0,'0'-2'594'0'0,"0"0"-413"0"0,1 1-142 0 0,-1-1 0 0 0,0 1 1 0 0,1 0-1 0 0,-1-1 0 0 0,0 1 1 0 0,0 0-1 0 0,0-1 0 0 0,0 1 1 0 0,-1 0-1 0 0,1 0 0 0 0,0-1 1 0 0,0 1-1 0 0,-1 0 1 0 0,1 0-1 0 0,-1-1 0 0 0,1 1 1 0 0,-1 0-1 0 0,1 0 0 0 0,-1 0 1 0 0,-2-8 6471 0 0,7 11-3762 0 0,-2 1-3673 0 0,2 5 1142 0 0,0 0-1 0 0,0 1 1 0 0,-1-1 0 0 0,0 1 0 0 0,-1 0-1 0 0,3 12 1 0 0,1 7-9 0 0,-3-14-146 0 0,-1-1 0 0 0,0 1 0 0 0,-2-1 0 0 0,0 15 0 0 0,0-11-150 0 0,1-1 1 0 0,2 21-1 0 0,-2-7-589 0 0,-1-27-1043 0 0</inkml:trace>
</inkml:ink>
</file>

<file path=ppt/ink/ink10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29.7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61 7832 0 0,'0'0'705'0'0,"2"0"-266"0"0,27-1 6168 0 0,1 0-3657 0 0,22-1-526 0 0,-51 2-2370 0 0,0 0 0 0 0,0 0 1 0 0,0 0-1 0 0,1 0 0 0 0,-1 0 1 0 0,0-1-1 0 0,0 1 0 0 0,0 0 1 0 0,0-1-1 0 0,0 1 0 0 0,1-1 1 0 0,-1 1-1 0 0,0-1 0 0 0,0 0 1 0 0,1-1-1 0 0,3-1 94 0 0,25-10 569 0 0,-21 9-591 0 0,0 0 1 0 0,13-8-1 0 0,3-1-453 0 0,-23 12-141 0 0</inkml:trace>
</inkml:ink>
</file>

<file path=ppt/ink/ink10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30.1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8752 0 0,'0'0'14630'0'0,"1"2"-14182"0"0,6 16 59 0 0,-1-3-312 0 0,10 19 0 0 0,-14-31-156 0 0,0-1 0 0 0,0 1 0 0 0,1-1 0 0 0,-1 0 1 0 0,0 0-1 0 0,1 0 0 0 0,3 3 0 0 0,4 3 112 0 0,-9-8-53 0 0,9 5 116 0 0,-6-3-145 0 0,0-1-1 0 0,0 1 0 0 0,1-1 0 0 0,-1 0 1 0 0,1 0-1 0 0,-1-1 0 0 0,1 0 1 0 0,-1 1-1 0 0,9-2 0 0 0,-7 1 5 0 0,0 0 1 0 0,0 0-1 0 0,11 2 0 0 0,-7 1-20 0 0,-3-2 24 0 0,-1 1 0 0 0,0-1-1 0 0,10 1 1 0 0,-15-2 83 0 0,-1 0-157 0 0,0 0-1 0 0,1 0 1 0 0,-1 1-1 0 0,0-1 1 0 0,0 0 0 0 0,0 0-1 0 0,0 0 1 0 0,0 1-1 0 0,0-1 1 0 0,0 0-1 0 0,0 0 1 0 0,0 0 0 0 0,1 1-1 0 0,-1-1 1 0 0,0 0-1 0 0,0 0 1 0 0,0 0-1 0 0,0 0 1 0 0,1 0 0 0 0,-1 1-1 0 0,0-1 1 0 0,0 0-1 0 0,0 0 1 0 0,1 0-1 0 0,-1 0 1 0 0,0 0 0 0 0,0 0-1 0 0,0 0 1 0 0,1 0-1 0 0,-1 0 1 0 0,0 0-1 0 0,1 0 0 0 0,-1 0 0 0 0,0 0 0 0 0,1 0-1 0 0,-1 1 1 0 0,0-1 0 0 0,1 0-1 0 0,-1 0 1 0 0,0 0 0 0 0,0 0-1 0 0,1 0 1 0 0,-1 0 0 0 0,0 1 0 0 0,0-1-1 0 0,1 0 1 0 0,-1 0 0 0 0,0 1-1 0 0,0-1 1 0 0,1 0 0 0 0,-1 0-1 0 0,0 1 1 0 0,0-1 0 0 0,0 0 0 0 0,0 0-1 0 0,1 1 1 0 0,-1-1 0 0 0,0 0-1 0 0,0 1 1 0 0,0-1 0 0 0,0 0-1 0 0,0 1 1 0 0,0-1 0 0 0,0 0 0 0 0,0 1-1 0 0,0 1 0 0 0,1 0-1 0 0,-1-1 1 0 0,0 1 0 0 0,0 0-1 0 0,-1 0 1 0 0,1 0-1 0 0,0-1 1 0 0,-1 1 0 0 0,1 0-1 0 0,-1 0 1 0 0,1-1-1 0 0,-1 1 1 0 0,0 0 0 0 0,0-1-1 0 0,1 1 1 0 0,-1-1-1 0 0,0 1 1 0 0,-1-1 0 0 0,1 1-1 0 0,-2 1 1 0 0,0 0-2 0 0,-56 68 1 0 0,56-68-15 0 0,0 1 0 0 0,-1-1 0 0 0,1 0 0 0 0,-1 0 0 0 0,0 0 0 0 0,-5 2 0 0 0,-4 4-40 0 0,2-2-307 0 0,0 0 0 0 0,-12 5 0 0 0,12-6-757 0 0,1-1 0 0 0,-13 10 1 0 0,12-5-1224 0 0</inkml:trace>
</inkml:ink>
</file>

<file path=ppt/ink/ink10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30.5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0 236 11520 0 0,'1'-1'5411'0'0,"1"-1"-4856"0"0,-1 0-1 0 0,1 0 0 0 0,0 1 0 0 0,0-1 0 0 0,-1 0 0 0 0,1 1 0 0 0,0 0 0 0 0,0-1 0 0 0,4-1 0 0 0,26-10 1292 0 0,-11 4-626 0 0,10-6 31 0 0,59-18-1 0 0,68-26-259 0 0,-106 37-1003 0 0,58-16 1 0 0,-77 28-415 0 0,13-4-1366 0 0,-17 10-6411 0 0</inkml:trace>
  <inkml:trace contextRef="#ctx0" brushRef="#br0" timeOffset="1">272 331 20383 0 0,'0'0'2323'0'0,"0"2"-1780"0"0,0 11-199 0 0,-1-1 0 0 0,0 0 0 0 0,-1 0 0 0 0,0 0 0 0 0,-1 0 0 0 0,0 0 0 0 0,-1 0 0 0 0,0-1 0 0 0,-9 16 0 0 0,6-12-311 0 0,0 0 1 0 0,-5 18 0 0 0,8-21-41 0 0,-1 9 24 0 0,4-18-55 0 0,1 0 1 0 0,-1 0-1 0 0,0 0 0 0 0,1-1 0 0 0,-1 1 0 0 0,-2 2 0 0 0,3-4 7 0 0,0-1-1 0 0,-1 1 1 0 0,1-1 0 0 0,0 1-1 0 0,0-1 1 0 0,0 1 0 0 0,0-1-1 0 0,0 1 1 0 0,0-1-1 0 0,-1 1 1 0 0,1-1 0 0 0,0 1-1 0 0,0-1 1 0 0,1 1 0 0 0,-1-1-1 0 0,0 1 1 0 0,0-1-1 0 0,0 1 1 0 0,0 0 0 0 0,13 21-206 0 0,-12-21 237 0 0,0 0 0 0 0,0 0 0 0 0,0 0 0 0 0,0-1 0 0 0,1 1 0 0 0,-1 0 0 0 0,0-1 0 0 0,0 1 0 0 0,1 0 0 0 0,-1-1 0 0 0,0 0 0 0 0,1 1 0 0 0,-1-1 0 0 0,1 0 0 0 0,-1 0 0 0 0,1 0 0 0 0,1 0 0 0 0,27-2 0 0 0,-10-3-30 0 0,0-1 0 0 0,-1 0 1 0 0,1-2-1 0 0,-2 0 0 0 0,1-2 0 0 0,21-14 0 0 0,-2 0-2471 0 0,-22 10 1019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0:32.3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62 4144 0 0,'8'-8'1612'0'0,"43"-45"14335"0"0,-51 55-15801 0 0,0 0-1 0 0,0 0 0 0 0,-1 0 1 0 0,1 0-1 0 0,0 0 0 0 0,0 0 0 0 0,1 3 1 0 0,-1-1 42 0 0,0 0-121 0 0,0-1 0 0 0,-1 0 0 0 0,1 1 0 0 0,-1-1 1 0 0,0 0-1 0 0,0 1 0 0 0,-1-1 0 0 0,-2 5 0 0 0,2-4-38 0 0,1 0 1 0 0,-1-1-1 0 0,1 1 0 0 0,-1 0 1 0 0,1 0-1 0 0,-1 6 0 0 0,-11 98 99 0 0,9-80-128 0 0,2-16 0 0 0,-1 22 0 0 0,4-15 0 0 0,1-16 0 0 0,0-1 0 0 0,-1 4-9 0 0,-1-6-6 0 0,0 1 0 0 0,0 0-1 0 0,0 0 1 0 0,0 0-1 0 0,0-1 1 0 0,0 1 0 0 0,0 0-1 0 0,1 0 1 0 0,-1-1 0 0 0,0 1-1 0 0,1 0 1 0 0,-1 0 0 0 0,0-1-1 0 0,1 1 1 0 0,-1 0 0 0 0,1-1-1 0 0,0 2 1 0 0,5 1 4 0 0,-4-3 11 0 0,1 1 0 0 0,0 0 0 0 0,0-1 0 0 0,0 0 0 0 0,0 1 0 0 0,0-1 0 0 0,0-1 0 0 0,0 1 0 0 0,0 0 0 0 0,0-1 0 0 0,0 1 0 0 0,0-1 0 0 0,4-1 0 0 0,12-3 15 0 0,7 0 69 0 0,-1 0 0 0 0,43-16 0 0 0,-29 8-432 0 0,-27 10-1108 0 0,-1 2-3783 0 0,5 1-2032 0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3:04.6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96 21191 0 0,'10'1'274'0'0,"-11"-1"749"0"0,1 0-1008 0 0,0 0 1 0 0,0 0-1 0 0,-1 0 0 0 0,1 0 0 0 0,0 0 1 0 0,0 0-1 0 0,0 0 0 0 0,0 0 0 0 0,0 0 1 0 0,0 0-1 0 0,0 0 0 0 0,0 0 0 0 0,0 0 1 0 0,0 0-1 0 0,0 0 0 0 0,0 0 0 0 0,0 0 1 0 0,0 0-1 0 0,0 0 0 0 0,0 0 0 0 0,0 0 1 0 0,0-1-1 0 0,0 1 0 0 0,0 0 0 0 0,0 0 1 0 0,0 0-1 0 0,0 0 0 0 0,0 0 0 0 0,0 0 1 0 0,0 0-1 0 0,0 0 0 0 0,0 0 0 0 0,0 0 1 0 0,0 0-1 0 0,0 0 0 0 0,0 0 0 0 0,0 0 1 0 0,0 0-1 0 0,0 0 0 0 0,0-1 0 0 0,0 1 1 0 0,0 0-1 0 0,0 0 0 0 0,0 0 0 0 0,0 0 1 0 0,0 0-1 0 0,0 0 0 0 0,0 0 0 0 0,0 0 1 0 0,0 0-1 0 0,0 0 0 0 0,0 0 0 0 0,0 0 1 0 0,0 0-1 0 0,0 0 0 0 0,0 0 0 0 0,0 0 1 0 0,0 0-1 0 0,0 0 0 0 0,0 0 0 0 0,0 0 1 0 0,1 0-1 0 0,-1 0 0 0 0,0 0 0 0 0,15-8 165 0 0,28-6 2509 0 0,-22 8-1715 0 0,33-12 751 0 0,33-7-1242 0 0,-81 23-929 0 0,1 1 0 0 0,-1-1 0 0 0,0-1 0 0 0,8-3 0 0 0,-5 2-1621 0 0,7-2-7142 0 0</inkml:trace>
</inkml:ink>
</file>

<file path=ppt/ink/ink1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30.8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25 354 4608 0 0,'0'0'353'0'0,"0"1"-231"0"0,-4 4 2467 0 0,4-5-2228 0 0,-1 0-1 0 0,1 0 1 0 0,-1 1 0 0 0,0-1 0 0 0,1 0-1 0 0,-1 0 1 0 0,0 0 0 0 0,1 1 0 0 0,-1-1-1 0 0,1 0 1 0 0,-1 1 0 0 0,1-1 0 0 0,-1 0-1 0 0,1 1 1 0 0,-1-1 0 0 0,1 1 0 0 0,-1-1-1 0 0,1 1 1 0 0,-1-1 0 0 0,1 1 0 0 0,0-1-1 0 0,-1 1 1 0 0,1 0 0 0 0,0-1 0 0 0,0 1 0 0 0,-1-1-1 0 0,1 1 1 0 0,0 0 0 0 0,0 0 0 0 0,-2 18 3306 0 0,-1-3-1998 0 0,2-14-1613 0 0,1-1 0 0 0,-1 0 0 0 0,1 0 0 0 0,0 1 0 0 0,0-1-1 0 0,0 0 1 0 0,-1 1 0 0 0,1-1 0 0 0,0 0 0 0 0,1 3 0 0 0,1 16 716 0 0,1 34 1 0 0,-3-39-639 0 0,1 1 0 0 0,0 0 0 0 0,7 29 0 0 0,12 19-76 0 0,-19-62-184 0 0,0 0-232 0 0,0-1 185 0 0,1 1 1 0 0,-1-1 0 0 0,0 1-1 0 0,1-1 1 0 0,-1 0 0 0 0,1 0-1 0 0,-1 0 1 0 0,1 0 0 0 0,-1 0-1 0 0,1 0 1 0 0,0 0 0 0 0,-1 0-1 0 0,1-1 1 0 0,0 1 0 0 0,0 0-1 0 0,0-1 1 0 0,0 0 0 0 0,0 1-1 0 0,3-1 1 0 0,5 0-2059 0 0</inkml:trace>
  <inkml:trace contextRef="#ctx0" brushRef="#br0" timeOffset="1">372 0 5984 0 0,'1'3'9829'0'0,"2"6"-8313"0"0,-1 0 0 0 0,0 1 0 0 0,0 0 0 0 0,1 16 0 0 0,-2-15-1280 0 0,0-1 1 0 0,1 1-1 0 0,0-1 1 0 0,6 19-1 0 0,0-5-204 0 0,-7-19-117 0 0,1 0 0 0 0,0 0 0 0 0,0 1 0 0 0,3 5 0 0 0,-3-9-458 0 0,1 2 918 0 0</inkml:trace>
</inkml:ink>
</file>

<file path=ppt/ink/ink1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31.2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40 7832 0 0,'0'0'602'0'0,"0"-2"-114"0"0,0 1-683 0 0,0-20 5774 0 0,0 20-5236 0 0,0 0 0 0 0,0 0-1 0 0,0 0 1 0 0,0 1-1 0 0,0-1 1 0 0,0 0-1 0 0,0 0 1 0 0,0 0 0 0 0,1 0-1 0 0,-1 1 1 0 0,0-1-1 0 0,0 0 1 0 0,1 0-1 0 0,-1 0 1 0 0,1 1 0 0 0,-1-1-1 0 0,1-1 1 0 0,11 8-1959 0 0,-2 2 622 0 0</inkml:trace>
</inkml:ink>
</file>

<file path=ppt/ink/ink1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31.6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0 199 17503 0 0,'0'0'1759'0'0,"2"-1"-1406"0"0,1 0 97 0 0,-1-1 0 0 0,0 0 0 0 0,1 1 0 0 0,-1-1 0 0 0,0 0-1 0 0,0-1 1 0 0,0 1 0 0 0,0 0 0 0 0,-1-1 0 0 0,4-4 0 0 0,10-13 1139 0 0,12 0 6 0 0,-17 14-1212 0 0,8 1-128 0 0,-13 4-218 0 0,9 0 16 0 0,-13 2-52 0 0,1-1 1 0 0,0 0-1 0 0,0 0 0 0 0,-1 0 0 0 0,1 1 0 0 0,0-1 0 0 0,-1 1 0 0 0,1 0 0 0 0,0-1 0 0 0,-1 1 0 0 0,1 0 0 0 0,2 2 0 0 0,-3-2-1 0 0,0 0-1 0 0,1-1 1 0 0,-1 1 0 0 0,0 0 0 0 0,1-1 0 0 0,-1 1-1 0 0,1 0 1 0 0,-1-1 0 0 0,1 0 0 0 0,-1 1 0 0 0,1-1-1 0 0,2 0 1 0 0,15 2 0 0 0,-15 1 0 0 0,-1 0 0 0 0,44 16 0 0 0,-42-17 0 0 0,0 0 0 0 0,0 0 0 0 0,1-1 0 0 0,-1 0 0 0 0,1 0 0 0 0,-1 0 0 0 0,7 0 0 0 0,-9-1 0 0 0,0 0 0 0 0,0 0 0 0 0,0 0 0 0 0,-1-1 0 0 0,1 1 0 0 0,0-1 0 0 0,0 1 0 0 0,0-1 0 0 0,-1 0 0 0 0,1 0 0 0 0,0 0 0 0 0,-1-1 0 0 0,1 1 0 0 0,-1-1 0 0 0,5-2 0 0 0,4-6-149 0 0,1 0 0 0 0,1 0 1 0 0,16-8-1 0 0,-19 12-57 0 0,1 0 0 0 0,-1-1 0 0 0,-1-1 0 0 0,1 1 0 0 0,-1-2 0 0 0,15-17 0 0 0,-8 6-813 0 0,0 0-5 0 0</inkml:trace>
</inkml:ink>
</file>

<file path=ppt/ink/ink1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34.4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24 6912 0 0,'-2'0'528'0'0,"-15"0"13689"0"0,92-4-11416 0 0,9-1-2092 0 0,-53 5-482 0 0,-12 1-184 0 0,-1-1 0 0 0,1-1 1 0 0,20-3-1 0 0,-25 2-108 0 0,-13 2 40 0 0,1 0 1 0 0,0 0-1 0 0,0-1 1 0 0,-1 1-1 0 0,1 0 1 0 0,0-1-1 0 0,0 1 1 0 0,-1-1-1 0 0,1 0 1 0 0,0 1-1 0 0,-1-1 1 0 0,3-1-1 0 0,-3 1-397 0 0</inkml:trace>
</inkml:ink>
</file>

<file path=ppt/ink/ink1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34.8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0 11056 0 0,'0'0'852'0'0,"0"2"-560"0"0,-3 86 6033 0 0,2-76-5888 0 0,1-5-135 0 0,0 1 0 0 0,0 0 0 0 0,1-1 0 0 0,0 1 0 0 0,3 11 0 0 0,5 9 155 0 0,29 79 639 0 0,-26-76-1011 0 0,-10-23-91 0 0,1 1-1 0 0,0-1 0 0 0,1 0 1 0 0,-1 0-1 0 0,2-1 1 0 0,6 11-1 0 0,2 0-178 0 0,3 4-1567 0 0,-2-10-2809 0 0,7-3-2259 0 0</inkml:trace>
</inkml:ink>
</file>

<file path=ppt/ink/ink1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35.2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231 95 21623 0 0,'0'0'496'0'0,"-1"-6"659"0"0,-2-1-1011 0 0,0 0 1 0 0,-1 0-1 0 0,0 0 1 0 0,0 1-1 0 0,0-1 1 0 0,-1 1-1 0 0,0 0 0 0 0,-11-10 1 0 0,12 13 80 0 0,0 1 0 0 0,1 0 0 0 0,-1 0 1 0 0,-1 0-1 0 0,1 0 0 0 0,0 0 0 0 0,0 1 0 0 0,-1 0 1 0 0,-7-1-1 0 0,10 2-194 0 0,0 0 0 0 0,-1 0 0 0 0,1 0 0 0 0,-1 0 0 0 0,1 1 0 0 0,-1-1 0 0 0,1 1 0 0 0,0 0 0 0 0,-1-1 0 0 0,1 1 0 0 0,0 0 0 0 0,0 0 0 0 0,-1 1 0 0 0,1-1 0 0 0,0 0 0 0 0,-3 4 0 0 0,-4 3 0 0 0,1 0 0 0 0,-10 12 0 0 0,13-14-46 0 0,-1 1 15 0 0,1 1 0 0 0,0 0 0 0 0,0 1 0 0 0,1-1 0 0 0,-4 12 0 0 0,6-14-3 0 0,0-1 0 0 0,1 1 0 0 0,0-1 0 0 0,-1 12 0 0 0,-1 11-105 0 0,0-19 65 0 0,2-5 8 0 0,0 1 0 0 0,0 0 0 0 0,1 0 0 0 0,-1 0 0 0 0,1-1 0 0 0,1 8 1 0 0,-1-10-61 0 0,17 3-74 0 0,-15-4 163 0 0,-1-1-1 0 0,0 1 1 0 0,1-1-1 0 0,-1 1 1 0 0,0-1-1 0 0,1 1 1 0 0,-1-1-1 0 0,1 0 0 0 0,-1 0 1 0 0,1 0-1 0 0,-1 0 1 0 0,0 0-1 0 0,1 0 1 0 0,-1 0-1 0 0,3-1 1 0 0,22-14-35 0 0,-8 4 28 0 0,-13 8 8 0 0,0-1 0 0 0,0 0 0 0 0,-1 0 0 0 0,1 0 1 0 0,-1-1-1 0 0,5-6 0 0 0,6-7-21 0 0,-10 14 26 0 0,-1-1 6 0 0,0 1 0 0 0,0 0 0 0 0,1 0-1 0 0,-1 1 1 0 0,1 0 0 0 0,0-1 0 0 0,0 2 0 0 0,0-1 0 0 0,9-3 0 0 0,-13 6-4 0 0,-1 0 1 0 0,1 0 0 0 0,0 0-1 0 0,0 0 1 0 0,0 0 0 0 0,0 0-1 0 0,-1 0 1 0 0,1 0 0 0 0,0 0-1 0 0,0 0 1 0 0,0 0-1 0 0,0 1 1 0 0,-1-1 0 0 0,1 0-1 0 0,0 1 1 0 0,0-1 0 0 0,-1 0-1 0 0,1 1 1 0 0,0-1 0 0 0,-1 1-1 0 0,1-1 1 0 0,0 1-1 0 0,-1 0 1 0 0,1-1 0 0 0,-1 1-1 0 0,1 0 1 0 0,-1-1 0 0 0,1 1-1 0 0,-1 0 1 0 0,1 0 0 0 0,1 2 2 0 0,-1 0 1 0 0,1-1 0 0 0,-1 1 0 0 0,0 0 0 0 0,0 0 0 0 0,0 0 0 0 0,0 5 0 0 0,8 30 21 0 0,-6-29-11 0 0,0 0 0 0 0,1 15 0 0 0,8 61 66 0 0,-3-18-39 0 0,-2-43-127 0 0,-6-19 46 0 0,0-1 1 0 0,1 1-1 0 0,-2-1 1 0 0,2 7-1 0 0,-2-9-106 0 0</inkml:trace>
</inkml:ink>
</file>

<file path=ppt/ink/ink1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35.5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78 12896 0 0,'0'0'4937'0'0,"1"2"-3673"0"0,0 0-1050 0 0,1 0 0 0 0,-1 0 0 0 0,0 0 1 0 0,1 0-1 0 0,-1 0 0 0 0,1-1 0 0 0,-1 1 1 0 0,1 0-1 0 0,0-1 0 0 0,0 0 0 0 0,0 1 0 0 0,0-1 1 0 0,0 0-1 0 0,0 0 0 0 0,0 0 0 0 0,0 0 0 0 0,1 0 1 0 0,-1 0-1 0 0,0-1 0 0 0,0 1 0 0 0,1-1 1 0 0,-1 0-1 0 0,1 1 0 0 0,3-1 0 0 0,8-1 436 0 0,0 1 0 0 0,-1-2-1 0 0,18-3 1 0 0,-26 4-572 0 0,116-23 1217 0 0,-103 20-1117 0 0,33-11 0 0 0,-18 4-135 0 0,-15 6-66 0 0,53-15-480 0 0,-23 9-2597 0 0,-27 6-3192 0 0,-5 0-1861 0 0</inkml:trace>
</inkml:ink>
</file>

<file path=ppt/ink/ink1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35.9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110 0 15288 0 0,'0'0'7843'0'0,"0"2"-6824"0"0,-2 2-734 0 0,0 0 0 0 0,-1-1 0 0 0,1 1 0 0 0,-1 0 0 0 0,1-1 0 0 0,-1 0 0 0 0,0 1 0 0 0,-6 4 0 0 0,8-8-264 0 0,1 0 0 0 0,-1 1 0 0 0,1-1 0 0 0,-1 1-1 0 0,1-1 1 0 0,-1 1 0 0 0,1-1 0 0 0,0 1 0 0 0,-1 0 0 0 0,1-1 0 0 0,-1 1 0 0 0,1-1-1 0 0,0 1 1 0 0,0 0 0 0 0,-1-1 0 0 0,1 1 0 0 0,0 0 0 0 0,0-1 0 0 0,0 2-1 0 0,-1 1 47 0 0,-3 9 91 0 0,-11 21 0 0 0,9-23-135 0 0,1 1-1 0 0,-7 21 1 0 0,-13 34-23 0 0,23-54-13 0 0,-2 17-214 0 0,4-26 163 0 0,5 5 0 0 0,-3-7 70 0 0,-1 1-1 0 0,1-1 1 0 0,-1 0-1 0 0,1 0 1 0 0,-1 1-1 0 0,1-1 1 0 0,0 0-1 0 0,-1-1 1 0 0,1 1-1 0 0,0 0 1 0 0,0 0-1 0 0,0-1 1 0 0,0 1-1 0 0,-1-1 1 0 0,1 0-1 0 0,3 1 1 0 0,2-1 34 0 0,0-1 1 0 0,0 1 0 0 0,9-3-1 0 0,0 1 8 0 0,-9 0 0 0 0,0 1-1 0 0,0-1 0 0 0,0-1 1 0 0,12-6-1 0 0,4 0-4 0 0,-11 4-27 0 0,0-1 1 0 0,0 0-1 0 0,15-10 0 0 0,30-21-3681 0 0</inkml:trace>
  <inkml:trace contextRef="#ctx0" brushRef="#br0" timeOffset="1">163 63 17911 0 0,'0'0'1796'0'0,"1"3"-1648"0"0,2 1-233 0 0,0 3 612 0 0,-1 0 1 0 0,1 0 0 0 0,-1 0 0 0 0,3 14 0 0 0,-4-16-259 0 0,0 1 0 0 0,1 0 0 0 0,-1-1 1 0 0,4 7-1 0 0,4 16 413 0 0,-4-6-400 0 0,2 0 1 0 0,0 0 0 0 0,12 24-1 0 0,-9-23-282 0 0,-4-8 0 0 0,1 0 0 0 0,0-1 0 0 0,11 15 0 0 0,-12-21-171 0 0,-3-2 214 0 0,2-1 0 0 0,-1 1 0 0 0,0-1-1 0 0,8 6 1 0 0,-10-10-356 0 0,-1 1 1 0 0,1-1-1 0 0,0 0 0 0 0,0 0 0 0 0,0 0 1 0 0,0 0-1 0 0,0-1 0 0 0,0 1 0 0 0,0 0 1 0 0,0-1-1 0 0,0 0 0 0 0,1 1 0 0 0,-1-1 1 0 0,0 0-1 0 0,0 0 0 0 0,0 0 0 0 0,4-1 1 0 0,5-2-7141 0 0</inkml:trace>
</inkml:ink>
</file>

<file path=ppt/ink/ink1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36.2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228 227 10592 0 0,'0'0'1480'0'0,"2"2"336"0"0,2 2-1085 0 0,-1 0-1 0 0,0 1 1 0 0,0 0 0 0 0,-1-1 0 0 0,1 1 0 0 0,-1 0 0 0 0,0 0 0 0 0,-1 0 0 0 0,1 0 0 0 0,-1 0 0 0 0,0 1 0 0 0,1 9 0 0 0,-1-5-383 0 0,1 0 0 0 0,0 0 0 0 0,0-1 0 0 0,1 1 0 0 0,4 8 0 0 0,-5-11-160 0 0,-1-1 0 0 0,1 0-1 0 0,0 11 1 0 0,2 12 361 0 0,-1-16-362 0 0,0 1 0 0 0,-1-1 0 0 0,0 1 0 0 0,-2-1 0 0 0,0 16 1 0 0,-9 69 442 0 0,2-35-386 0 0,6-57-228 0 0,0 0-1 0 0,0 0 1 0 0,-1-1-1 0 0,0 1 1 0 0,0 0 0 0 0,0-1-1 0 0,-1 1 1 0 0,-5 8-1 0 0,-3 3 32 0 0,-17 18 1 0 0,10-12 5 0 0,15-19-59 0 0,0-1 0 0 0,-1 0 0 0 0,1 1 0 0 0,-1-1 0 0 0,1-1 0 0 0,-1 1 0 0 0,0-1 0 0 0,0 1 0 0 0,0-1 0 0 0,-8 3 0 0 0,9-4-53 0 0,0 0 0 0 0,0 0 0 0 0,0 0 0 0 0,-1-1 0 0 0,1 1 0 0 0,0-1 0 0 0,-1 0 0 0 0,1 0 0 0 0,0 0 0 0 0,-1 0 0 0 0,1 0 0 0 0,0-1 0 0 0,0 0 0 0 0,-1 1 0 0 0,-5-4-1 0 0,4 2-310 0 0,0 0 0 0 0,1-1-1 0 0,-1 0 1 0 0,0 0-1 0 0,1 0 1 0 0,0 0-1 0 0,-5-5 1 0 0,7 4-817 0 0,-1 1 1 0 0,0-1 0 0 0,1 1 0 0 0,0-1 0 0 0,-4-8-1 0 0,-5-15-6568 0 0</inkml:trace>
  <inkml:trace contextRef="#ctx0" brushRef="#br0" timeOffset="1">0 1 2304 0 0,'0'0'19125'0'0,"3"0"-18259"0"0,1 1-779 0 0,1 1-1 0 0,0 0 1 0 0,-1 0-1 0 0,1 0 1 0 0,-1 0-1 0 0,0 0 1 0 0,8 6-1 0 0,0 2-2042 0 0,-2-1 947 0 0,-3 2-142 0 0</inkml:trace>
</inkml:ink>
</file>

<file path=ppt/ink/ink1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36.6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1 219 11056 0 0,'0'0'3384'0'0,"1"-11"4094"0"0,48-72-1206 0 0,-44 76-6118 0 0,0 1 1 0 0,0 0-1 0 0,1 0 1 0 0,0 0-1 0 0,0 1 1 0 0,1 0-1 0 0,8-6 1 0 0,-14 11-147 0 0,1-1 0 0 0,-1 1 1 0 0,1-1-1 0 0,-1 1 0 0 0,0 0 1 0 0,1-1-1 0 0,-1 1 0 0 0,1 0 1 0 0,-1 0-1 0 0,1 0 0 0 0,-1 0 1 0 0,1 0-1 0 0,2 1 0 0 0,2 0 14 0 0,-2-2-9 0 0,-2 0-14 0 0,-1 1 1 0 0,1 0 0 0 0,-1 0 0 0 0,1-1 0 0 0,-1 1 0 0 0,1 1 0 0 0,-1-1 0 0 0,1 0 0 0 0,-1 0 0 0 0,1 0-1 0 0,-1 1 1 0 0,1-1 0 0 0,2 2 0 0 0,1-1-10 0 0,0 1 0 0 0,0 0 0 0 0,-1 0 0 0 0,1 1-1 0 0,-1-1 1 0 0,1 1 0 0 0,-1 0 0 0 0,4 4 0 0 0,-2-3-18 0 0,-1 0-1 0 0,0 0 1 0 0,1-1 0 0 0,0 0-1 0 0,12 5 1 0 0,-8-5-105 0 0,0 0 0 0 0,0-1 0 0 0,0-1 0 0 0,0 1 0 0 0,0-2 0 0 0,1 0 1 0 0,-1 0-1 0 0,14-2 0 0 0,-9-2-145 0 0,0 0 0 0 0,-1 0 0 0 0,0-2 0 0 0,0 0 0 0 0,19-11 0 0 0,-12 4-786 0 0,-1-1 0 0 0,30-27 0 0 0,-24 18-835 0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3:05.0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13360 0 0,'18'-1'865'0'0,"20"2"127"0"0,-34-1 109 0 0,-1 1 0 0 0,1-1 1 0 0,-1 1-1 0 0,0 0 0 0 0,6 3 1 0 0,0 0 550 0 0,-5-2-1354 0 0,-1-1 0 0 0,1 1 0 0 0,-1 0 0 0 0,1 0 0 0 0,-1 0 0 0 0,0 1 0 0 0,0-1 0 0 0,0 1 0 0 0,0-1 0 0 0,-1 1 0 0 0,5 6-1 0 0,13 16 734 0 0,-16-21-927 0 0,0 1 0 0 0,0-1-1 0 0,-1 0 1 0 0,0 1 0 0 0,0 0 0 0 0,0 0 0 0 0,0 0 0 0 0,-1 0 0 0 0,0 0 0 0 0,0 0 0 0 0,-1 1 0 0 0,2 5 0 0 0,13 83 485 0 0,-14-81-551 0 0,-1 0 0 0 0,0-1 0 0 0,0 1 0 0 0,-2 0 0 0 0,-1 15 0 0 0,0-13-24 0 0,1 1 1 0 0,1 0-1 0 0,2 17 0 0 0,-1-12-12 0 0,0 1 0 0 0,-2-1 0 0 0,0 1 0 0 0,-6 30 0 0 0,0 2-17 0 0,6-37-185 0 0,2 28 0 0 0,-1-31-179 0 0,1 1-1 0 0,-2-1 1 0 0,-2 19 0 0 0,-6 12-2312 0 0,-3-6-6692 0 0</inkml:trace>
</inkml:ink>
</file>

<file path=ppt/ink/ink1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39.4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10 129 2304 0 0,'0'0'11082'0'0,"0"2"-9846"0"0,-9 66 1156 0 0,8-19-1622 0 0,5 101 845 0 0,-2-117-1446 0 0,-2-19-184 0 0,1 0-1 0 0,3 16 1 0 0,2 7 1428 0 0,0-51-1300 0 0,2-4-2 0 0,7-86 60 0 0,2-5-107 0 0,-6 63 60 0 0,1 2 0 0 0,23-59 0 0 0,-34 102-118 0 0,1-4 72 0 0,0-1 1 0 0,0 1-1 0 0,0-1 1 0 0,1 1-1 0 0,0 0 0 0 0,0 0 1 0 0,0 0-1 0 0,1 0 1 0 0,0 1-1 0 0,0-1 0 0 0,0 1 1 0 0,7-6-1 0 0,-3 2 400 0 0,1 0-268 0 0,-8 8-191 0 0,-1 0 1 0 0,1 0-1 0 0,0 0 0 0 0,0 0 0 0 0,0 0 1 0 0,0 0-1 0 0,-1 0 0 0 0,1 0 0 0 0,0 0 1 0 0,0 0-1 0 0,0 0 0 0 0,0 0 0 0 0,-1 1 0 0 0,1-1 1 0 0,0 0-1 0 0,0 1 0 0 0,0-1 0 0 0,-1 0 1 0 0,1 1-1 0 0,0-1 0 0 0,-1 1 0 0 0,1-1 0 0 0,0 1 1 0 0,-1 0-1 0 0,1-1 0 0 0,-1 1 0 0 0,1 0 1 0 0,-1-1-1 0 0,1 1 0 0 0,0 1 0 0 0,16 29 88 0 0,-14-25-42 0 0,11 25 30 0 0,-2 1 0 0 0,-1 0-1 0 0,11 53 1 0 0,14 60 209 0 0,-31-125-247 0 0,-1-1-1 0 0,-1 1 1 0 0,2 31 0 0 0,-3-27-654 0 0,-1-21 409 0 0,-1 1 0 0 0,1-1-1 0 0,-1 0 1 0 0,0 0 0 0 0,0 0 0 0 0,0 0-1 0 0,0 0 1 0 0,-1 1 0 0 0,1-1-1 0 0,-1 0 1 0 0,-1 4 0 0 0,-3 6-1296 0 0,4-11-54 0 0</inkml:trace>
</inkml:ink>
</file>

<file path=ppt/ink/ink1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39.8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61 13824 0 0,'0'0'3646'0'0,"3"0"-2459"0"0,6 0-531 0 0,1-1 1 0 0,-1-1 0 0 0,0 0-1 0 0,11-4 1 0 0,-11 3-282 0 0,1 0 0 0 0,0 1-1 0 0,-1 0 1 0 0,14 0 0 0 0,-14 1-148 0 0,-1 1 0 0 0,1-1 0 0 0,-1-1 0 0 0,0 0 1 0 0,12-4-1 0 0,1 0-69 0 0,37-8-595 0 0,-32 10-6446 0 0,-11 3-868 0 0</inkml:trace>
</inkml:ink>
</file>

<file path=ppt/ink/ink1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40.1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46 11976 0 0,'0'0'1082'0'0,"0"3"-890"0"0,0 2 157 0 0,0 1 0 0 0,-1 0 0 0 0,0 0 0 0 0,-2 7 1 0 0,3-11 23 0 0,0 1 0 0 0,0-1 0 0 0,0 0 0 0 0,0 0 0 0 0,0 1 0 0 0,1-1 0 0 0,-1 0 1 0 0,1 0-1 0 0,1 5 0 0 0,2 13 1718 0 0,0 5-1134 0 0,1 1-1 0 0,8 25 1 0 0,4 13-318 0 0,-10-30-1359 0 0,22 58-1 0 0</inkml:trace>
  <inkml:trace contextRef="#ctx0" brushRef="#br0" timeOffset="1">28 90 5528 0 0,'0'-8'120'0'0,"1"0"0"0"0,-1 0 0 0 0,1 0 0 0 0,2-8 0 0 0,-2 14 40 0 0,0 0 0 0 0,-1 0-1 0 0,1 1 1 0 0,0-1 0 0 0,0 0 0 0 0,1 0 0 0 0,-1 1 0 0 0,0-1 0 0 0,0 0-1 0 0,4-2 1 0 0,-2 2 452 0 0,-1 0 1 0 0,1 0-1 0 0,0 0 0 0 0,0 0 0 0 0,1 1 0 0 0,-1 0 1 0 0,0-1-1 0 0,1 1 0 0 0,-1 0 0 0 0,4 0 0 0 0,-2 0 124 0 0,1 0-1 0 0,-1 1 0 0 0,0-1 1 0 0,1 1-1 0 0,-1 1 0 0 0,0-1 1 0 0,0 1-1 0 0,1 0 1 0 0,-1 0-1 0 0,0 0 0 0 0,7 4 1 0 0,-1 0-378 0 0,1 1 0 0 0,-1 0 0 0 0,0 1 0 0 0,-1 0 0 0 0,0 1 1 0 0,0 0-1 0 0,9 10 0 0 0,-9-7-217 0 0,0-1 0 0 0,-1 2 0 0 0,0-1 1 0 0,-1 1-1 0 0,0 0 0 0 0,-1 1 0 0 0,7 15 0 0 0,-9-15-94 0 0,-1 0 0 0 0,4 18 0 0 0,-6-26-37 0 0,-2 0 0 0 0,1 0 0 0 0,-1 1 1 0 0,0-1-1 0 0,0 0 0 0 0,0 1 0 0 0,-1-1 0 0 0,-2 10 0 0 0,-2 4 70 0 0,-13 27 0 0 0,15-39-80 0 0,0-1 0 0 0,-1 0 0 0 0,1 0-1 0 0,-1 0 1 0 0,-1-1 0 0 0,1 1 0 0 0,-11 8 0 0 0,9-9-34 0 0,-5 5-71 0 0,0-1 1 0 0,-15 8 0 0 0,22-14 32 0 0,0-1 1 0 0,-1 0-1 0 0,0 0 0 0 0,1 0 0 0 0,-1-1 1 0 0,0 1-1 0 0,0-1 0 0 0,0 0 0 0 0,0-1 1 0 0,-6 1-1 0 0,-1-1-84 0 0,-4 0-496 0 0,-27-3 1 0 0,38 2 461 0 0,0 0 0 0 0,0 0 0 0 0,0 0 1 0 0,0-1-1 0 0,1 0 0 0 0,-1 0 0 0 0,1 0 0 0 0,-1 0 0 0 0,-7-6 1 0 0,-6-10-1575 0 0,-2 0-386 0 0</inkml:trace>
</inkml:ink>
</file>

<file path=ppt/ink/ink1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40.5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62 9216 0 0,'0'0'11450'0'0,"3"-1"-10350"0"0,10-1-76 0 0,0 0-1 0 0,20 0 1 0 0,-18 1-524 0 0,0 0 0 0 0,15-4 0 0 0,1 0 22 0 0,47-3 1 0 0,16-2-71 0 0,-1-1-503 0 0,-49 7-262 0 0,-28 0-79 0 0,0-1-903 0 0</inkml:trace>
</inkml:ink>
</file>

<file path=ppt/ink/ink1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40.9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7832 0 0,'1'1'4072'0'0,"51"41"3022"0"0,-7-14-3619 0 0,38 25 209 0 0,-56-37-2910 0 0,-22-14-681 0 0,-1 0 0 0 0,1 0 0 0 0,-1 0-1 0 0,0 1 1 0 0,0 0 0 0 0,-1 0-1 0 0,1 0 1 0 0,0 0 0 0 0,-1 0-1 0 0,4 5 1 0 0,-6-7 187 0 0,-1 11-152 0 0,-1-10-118 0 0,1 0-1 0 0,0 0 1 0 0,-1 1 0 0 0,0-1-1 0 0,1 0 1 0 0,-1 0-1 0 0,0 0 1 0 0,0 0 0 0 0,0 0-1 0 0,0 0 1 0 0,0 0 0 0 0,-1 0-1 0 0,1-1 1 0 0,0 1-1 0 0,-1 0 1 0 0,1-1 0 0 0,-1 1-1 0 0,-2 1 1 0 0,-1 1-79 0 0,-1-1 0 0 0,1 1 0 0 0,0-1 0 0 0,-10 4-1 0 0,4 0-661 0 0,10-7 692 0 0,1 1 0 0 0,-1 0 0 0 0,0-1 0 0 0,0 1 0 0 0,1-1 0 0 0,-1 1 0 0 0,0-1 0 0 0,0 1 0 0 0,0-1 0 0 0,0 0 0 0 0,0 1 0 0 0,0-1 0 0 0,-1 0 0 0 0,-6 1 290 0 0,4-1-2665 0 0</inkml:trace>
  <inkml:trace contextRef="#ctx0" brushRef="#br0" timeOffset="1">559 512 3680 0 0,'-11'0'19461'0'0,"32"-5"-18148"0"0,-19 4-1276 0 0,0 0 0 0 0,0 1 0 0 0,1-1 0 0 0,-1 0 0 0 0,0 1 0 0 0,0 0 0 0 0,0-1 0 0 0,1 1 0 0 0,-1 0 0 0 0,4 1 0 0 0,-5-1-31 0 0,3 1 28 0 0,-1 0 0 0 0,0 0 0 0 0,1-1 0 0 0,-1 0 0 0 0,0 1 0 0 0,1-1 0 0 0,-1 0 0 0 0,1 0 0 0 0,-1-1 0 0 0,1 1 0 0 0,-1-1 0 0 0,0 0 0 0 0,7-2 0 0 0,18-5-530 0 0,-27 7 91 0 0</inkml:trace>
</inkml:ink>
</file>

<file path=ppt/ink/ink1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41.3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 15664 0 0,'0'0'2511'0'0,"16"0"-1583"0"0,0 0 32 0 0,0 0 8 0 0,-1-4-728 0 0,1 4-144 0 0,0-6-32 0 0,2 6-5775 0 0,1 6-1153 0 0</inkml:trace>
</inkml:ink>
</file>

<file path=ppt/ink/ink1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41.6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64 14312 0 0,'0'0'5729'0'0,"1"-1"-4320"0"0,9-5-825 0 0,0 0-1 0 0,1 1 1 0 0,-1 0 0 0 0,1 1 0 0 0,0 0-1 0 0,0 1 1 0 0,0 0 0 0 0,0 0-1 0 0,19-1 1 0 0,-24 4-503 0 0,-1 0 1 0 0,1-1-1 0 0,10-3 0 0 0,15 0 34 0 0,-28 3-115 0 0,1 1 1 0 0,-1-1-1 0 0,0 1 0 0 0,0-1 1 0 0,0 0-1 0 0,1 0 0 0 0,4-3 1 0 0,-6 3-208 0 0,6 5-1268 0 0</inkml:trace>
</inkml:ink>
</file>

<file path=ppt/ink/ink1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42.0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55 17047 0 0,'0'0'779'0'0,"2"0"-15"0"0,1 0-739 0 0,0-1-1 0 0,1 1 1 0 0,-1-1-1 0 0,0 0 1 0 0,0 0 0 0 0,0 0-1 0 0,0 0 1 0 0,0-1-1 0 0,0 1 1 0 0,3-3 0 0 0,-2 1 203 0 0,1 0 1 0 0,-1 1 0 0 0,1 0 0 0 0,7-2 0 0 0,21-5 2433 0 0,-18 4-1830 0 0,0 1 0 0 0,0 1 0 0 0,0 0 0 0 0,25-1 0 0 0,-5 4 396 0 0,-32 2-1099 0 0,9 7-86 0 0,-10-5-25 0 0,-2-1 0 0 0,1-1-9 0 0,0-1 0 0 0,-1 1 1 0 0,1 0-1 0 0,0-1 0 0 0,-1 1 0 0 0,0 0 0 0 0,1 0 0 0 0,-1 0 1 0 0,0 0-1 0 0,0-1 0 0 0,0 1 0 0 0,0 0 0 0 0,0 0 1 0 0,-1 0-1 0 0,1-1 0 0 0,0 1 0 0 0,-1 0 0 0 0,0 2 0 0 0,-2 1-15 0 0,0 0 0 0 0,0 1-1 0 0,0-1 1 0 0,-5 5 0 0 0,-5 9-34 0 0,1-1-428 0 0,-21 26 0 0 0,-3 2-931 0 0,12-20 270 0 0,17-19 914 0 0,6-6 65 0 0,1 0 66 0 0,2 6 8 0 0,2-2 82 0 0,0 0 0 0 0,0-1 0 0 0,1 0 0 0 0,-1 0 1 0 0,1 0-1 0 0,0 0 0 0 0,0-1 0 0 0,0 0 1 0 0,9 4-1 0 0,20 14 292 0 0,-14-8-83 0 0,-14-9-85 0 0,1 0 0 0 0,-2 0 0 0 0,1 0 0 0 0,0 1 1 0 0,-1 0-1 0 0,5 6 0 0 0,0-4 80 0 0,-9-6-195 0 0,0-1-1 0 0,0 0 1 0 0,0 1-1 0 0,0-1 1 0 0,-1 1-1 0 0,1 0 0 0 0,0-1 1 0 0,0 1-1 0 0,0 0 1 0 0,-1 0-1 0 0,1-1 1 0 0,0 1-1 0 0,-1 0 1 0 0,1 0-1 0 0,-1 0 0 0 0,1 0 1 0 0,-1 0-1 0 0,1 0 1 0 0,-1 0-1 0 0,1 0 1 0 0,-1 1-1 0 0,2 13 120 0 0,-2-12-107 0 0,1-1 0 0 0,-1 1 0 0 0,0-1 0 0 0,0 1 0 0 0,0-1 0 0 0,0 1 1 0 0,0-1-1 0 0,0 1 0 0 0,-1-1 0 0 0,0 4 0 0 0,-2 2 29 0 0,0 0-1 0 0,0 0 0 0 0,-9 15 1 0 0,9-20-50 0 0,1 1 1 0 0,-1-1 0 0 0,0 1-1 0 0,0-1 1 0 0,0 0 0 0 0,-1 0-1 0 0,1-1 1 0 0,-1 1 0 0 0,-4 2-1 0 0,-7 3 120 0 0,-25 11 0 0 0,34-16-90 0 0,-1-1 0 0 0,1-1 0 0 0,-1 1 0 0 0,1-1 0 0 0,-1 0 0 0 0,-11 0 0 0 0,9-1-60 0 0,-5 0-420 0 0,-27-3 0 0 0,37 2 353 0 0,0 1 0 0 0,0-1 0 0 0,0-1 0 0 0,0 1 0 0 0,0 0-1 0 0,0-1 1 0 0,1 0 0 0 0,-1 0 0 0 0,0 0 0 0 0,-5-5 0 0 0,7 5-86 0 0,0 0 0 0 0,1 1 0 0 0,0-1 0 0 0,-1 0 0 0 0,1 0 0 0 0,0-1 0 0 0,0 1 0 0 0,0 0 0 0 0,0 0 0 0 0,0 0 0 0 0,0-3 0 0 0,1 3-535 0 0,-1 0-1 0 0,1 0 1 0 0,0 1 0 0 0,0-1-1 0 0,0 0 1 0 0,0 0 0 0 0,0 0-1 0 0,0-2 1 0 0,5-5-6686 0 0</inkml:trace>
</inkml:ink>
</file>

<file path=ppt/ink/ink1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42.4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0 200 18631 0 0,'0'0'1866'0'0,"2"1"-1709"0"0,1 2 43 0 0,0 0-1 0 0,0 0 1 0 0,0 1-1 0 0,-1-1 1 0 0,1 1 0 0 0,-1 0-1 0 0,0-1 1 0 0,0 1-1 0 0,0 0 1 0 0,-1 0 0 0 0,1 0-1 0 0,1 8 1 0 0,-1-5 58 0 0,0 0 0 0 0,1 0 0 0 0,0 0 0 0 0,4 6 0 0 0,-4-9-193 0 0,0 0-1 0 0,-1 1 0 0 0,0-1 1 0 0,1 1-1 0 0,-1-1 1 0 0,-1 1-1 0 0,1-1 0 0 0,-1 1 1 0 0,2 9-1 0 0,-2-11-473 0 0,0 0 0 0 0,0 1 0 0 0,0-1 0 0 0,0 0-1 0 0,1 0 1 0 0,0 0 0 0 0,3 5 0 0 0</inkml:trace>
  <inkml:trace contextRef="#ctx0" brushRef="#br0" timeOffset="1">65 38 14688 0 0,'1'-1'670'0'0,"0"-4"-262"0"0,1 0 0 0 0,-2 1 0 0 0,1-1 0 0 0,0-8 2553 0 0,3 9-2198 0 0</inkml:trace>
</inkml:ink>
</file>

<file path=ppt/ink/ink1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42.7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51 15344 0 0,'0'0'1393'0'0,"0"3"-1149"0"0,0 10 8244 0 0,1-15-7918 0 0,-1 1-486 0 0,1 0-1 0 0,0 0 0 0 0,0 0 1 0 0,0 0-1 0 0,0 0 0 0 0,0 0 1 0 0,0 0-1 0 0,0 0 0 0 0,2-1 1 0 0,12-9 739 0 0,-12 7-746 0 0,1 0-1 0 0,0 0 1 0 0,0 1-1 0 0,1 0 0 0 0,-1 0 1 0 0,1 0-1 0 0,-1 0 1 0 0,1 1-1 0 0,0 0 0 0 0,0 0 1 0 0,0 0-1 0 0,9-2 1 0 0,-4 2-19 0 0,0 1-1 0 0,0 0 1 0 0,0 1 0 0 0,0 0 0 0 0,-1 1 0 0 0,12 1 0 0 0,-17-1-55 0 0,7 0-26 0 0,1 1 0 0 0,-1 0 1 0 0,21 8-1 0 0,-20-6-31 0 0,-1-1-1 0 0,17 2 1 0 0,-1 0-116 0 0,-25-4 24 0 0,9-5-282 0 0,39-9-3927 0 0,-31 6-1668 0 0,-2-2-1635 0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3:30.3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6448 0 0,'16'10'18069'0'0,"-16"-10"-18057"0"0,0 0 1 0 0,0 0-1 0 0,0 0 1 0 0,0 0-1 0 0,-1 0 1 0 0,1 0 0 0 0,0 1-1 0 0,0-1 1 0 0,0 0-1 0 0,0 0 1 0 0,0 0 0 0 0,0 0-1 0 0,0 0 1 0 0,0 0-1 0 0,0 0 1 0 0,0 1-1 0 0,0-1 1 0 0,0 0 0 0 0,0 0-1 0 0,0 0 1 0 0,0 0-1 0 0,0 0 1 0 0,0 0 0 0 0,0 1-1 0 0,0-1 1 0 0,0 0-1 0 0,0 0 1 0 0,0 0-1 0 0,0 0 1 0 0,0 0 0 0 0,0 0-1 0 0,0 1 1 0 0,0-1-1 0 0,0 0 1 0 0,0 0 0 0 0,0 0-1 0 0,0 0 1 0 0,0 0-1 0 0,4 14 556 0 0,-4-11-567 0 0,0 0-3 0 0,7 10 19 0 0,-6-11-8 0 0,0-1-1 0 0,0 0 1 0 0,-1 1-1 0 0,1-1 1 0 0,0 1-1 0 0,-1-1 1 0 0,1 1-1 0 0,-1-1 0 0 0,1 1 1 0 0,-1 0-1 0 0,0-1 1 0 0,0 1-1 0 0,1 0 1 0 0,-1-1-1 0 0,0 1 1 0 0,-1 0-1 0 0,1 2 1 0 0,-1 33-82 0 0,-5 13 199 0 0,3-29-167 0 0,2-18 28 0 0,1 0 0 0 0,-1 0 0 0 0,1 0 1 0 0,0 0-1 0 0,-1 0 0 0 0,1 0 0 0 0,1 3 0 0 0,15 77 222 0 0,-15-79-247 0 0,-1-2 18 0 0,0 17-141 0 0,-1-15 147 0 0,2 16 8 0 0,2-12-87 0 0,-2-7-388 0 0</inkml:trace>
</inkml:ink>
</file>

<file path=ppt/ink/ink1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43.1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62 16152 0 0,'0'0'1461'0'0,"1"-2"-1200"0"0,1 0-248 0 0,14-16 1319 0 0,-16 17-1199 0 0,0 1-1 0 0,1-1 1 0 0,-1 1-1 0 0,0-1 1 0 0,1 1-1 0 0,-1-1 1 0 0,1 1-1 0 0,-1-1 0 0 0,1 1 1 0 0,-1 0-1 0 0,1-1 1 0 0,-1 1-1 0 0,1 0 1 0 0,-1 0-1 0 0,1-1 0 0 0,-1 1 1 0 0,1 0-1 0 0,0 0 1 0 0,2-1 349 0 0,6-4 621 0 0,0 0-1 0 0,0 1 1 0 0,17-5 0 0 0,-23 9-946 0 0,1-1 0 0 0,-1 1 0 0 0,0 0 0 0 0,1 0 0 0 0,-1 0 0 0 0,6 1 0 0 0,-6 0-108 0 0,0-1 1 0 0,1 0-1 0 0,-1 0 1 0 0,0 0-1 0 0,0 0 1 0 0,0 0-1 0 0,0 0 1 0 0,0-1 0 0 0,5-1-1 0 0,-2 0-445 0 0,0 1 0 0 0,0 0 0 0 0,0 0 0 0 0,0 0 0 0 0,11 1 0 0 0,-7 0-932 0 0</inkml:trace>
</inkml:ink>
</file>

<file path=ppt/ink/ink1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43.5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 13824 0 0,'0'0'3917'0'0,"3"-1"-2579"0"0,4-1-711 0 0,1 1 0 0 0,-1 0-1 0 0,1 0 1 0 0,-1 1-1 0 0,1-1 1 0 0,0 2-1 0 0,-1-1 1 0 0,9 3 0 0 0,22 0 613 0 0,-29-3-950 0 0,0 0 0 0 0,15 3 0 0 0,-21-2 54 0 0,6 4-126 0 0,33 18 127 0 0,-37-16-186 0 0,-4-5 1 0 0,0 0-27 0 0,-1-1-131 0 0,1 1 0 0 0,0 0 0 0 0,-1 0 0 0 0,1 0 0 0 0,-1 0 0 0 0,0 0 0 0 0,1 0 0 0 0,-1 0 0 0 0,0 1 0 0 0,0-1 0 0 0,-1 0-1 0 0,1 0 1 0 0,0 0 0 0 0,-1 0 0 0 0,0 2 0 0 0,-13 36-401 0 0,6-17-142 0 0,3-11 43 0 0,1 0-1 0 0,-9 14 1 0 0,-2 4-799 0 0,14-27 1137 0 0,1 0-1 0 0,-1-1 1 0 0,1 1 0 0 0,0 0-1 0 0,-1 0 1 0 0,1 0-1 0 0,1-1 1 0 0,-1 1-1 0 0,1 4 1 0 0,0 3-134 0 0,-1-7 288 0 0,0 0 1 0 0,1 0-1 0 0,0 0 1 0 0,0 0 0 0 0,0-1-1 0 0,0 1 1 0 0,0 0-1 0 0,0 0 1 0 0,1 0 0 0 0,-1-1-1 0 0,1 1 1 0 0,0-1-1 0 0,0 1 1 0 0,0-1 0 0 0,4 4-1 0 0,0-1 67 0 0,0 0 1 0 0,0 0-1 0 0,0-1 0 0 0,12 7 1 0 0,-16-10 16 0 0,1 1 2 0 0,40 19 1032 0 0,-41-20-1039 0 0,0 1 0 0 0,-1 0-1 0 0,1 0 1 0 0,-1 0 0 0 0,1 0-1 0 0,-1 0 1 0 0,0 0 0 0 0,0 1-1 0 0,0-1 1 0 0,1 3 0 0 0,-1-4-17 0 0,-1 1 1354 0 0,-1-1-1234 0 0,-7 3-128 0 0,1-1 1 0 0,-1 0 0 0 0,0 0 0 0 0,0-1 0 0 0,0 0 0 0 0,0 0-1 0 0,-9 0 1 0 0,13-1-49 0 0,-13-5 0 0 0,14 3-147 0 0,0 1 1 0 0,0 0-1 0 0,0-1 0 0 0,1 1 1 0 0,-1 0-1 0 0,0 1 0 0 0,-3-1 0 0 0,-12 2-3248 0 0,7-2-4803 0 0</inkml:trace>
</inkml:ink>
</file>

<file path=ppt/ink/ink1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43.8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9216 0 0,'0'0'13931'0'0,"4"10"-15981"0"0</inkml:trace>
</inkml:ink>
</file>

<file path=ppt/ink/ink1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44.2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48 15120 0 0,'0'0'6565'0'0,"3"0"-5709"0"0,4-1-377 0 0,1 0 1 0 0,-1 0 0 0 0,9-4 0 0 0,12-2 457 0 0,0 0-276 0 0,-17 3-493 0 0,0 0 0 0 0,0 2 1 0 0,14-3-1 0 0,-6 0 88 0 0,-6 0-3025 0 0</inkml:trace>
</inkml:ink>
</file>

<file path=ppt/ink/ink1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44.5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91 1 8288 0 0,'0'0'381'0'0,"-1"0"-6"0"0,-9 6-267 0 0,-6 10 304 0 0,8-8 1326 0 0,6-6-582 0 0,1 0 0 0 0,-1 0 1 0 0,1 1-1 0 0,0-1 0 0 0,-1 0 1 0 0,1 1-1 0 0,0-1 0 0 0,-1 5 1 0 0,1-3-914 0 0,1 0 1 0 0,-1 0 0 0 0,1 0-1 0 0,0 0 1 0 0,0 0 0 0 0,0 1 0 0 0,1-1-1 0 0,-1 0 1 0 0,1 0 0 0 0,0 0-1 0 0,0 0 1 0 0,1-1 0 0 0,-1 1-1 0 0,1 0 1 0 0,0 0 0 0 0,0-1-1 0 0,4 7 1 0 0,21 17 307 0 0,-22-24-467 0 0,0 1-1 0 0,0 0 1 0 0,7 8 0 0 0,-8-7-32 0 0,1 0 1 0 0,0-1 0 0 0,8 7-1 0 0,9 4 19 0 0,-19-11-62 0 0,1-1 2 0 0,-1 0-1 0 0,-1 0 0 0 0,1 1 1 0 0,0-1-1 0 0,-1 1 0 0 0,1 0 0 0 0,-1-1 1 0 0,0 1-1 0 0,0 0 0 0 0,-1 1 1 0 0,3 7-1 0 0,1 21-126 0 0,-5-33 124 0 0,1 1 0 0 0,-1 0 0 0 0,0-1 0 0 0,0 1-1 0 0,-1 0 1 0 0,1-1 0 0 0,0 1 0 0 0,0-1 0 0 0,0 1 0 0 0,0 0-1 0 0,0-1 1 0 0,-1 1 0 0 0,1-1 0 0 0,0 1 0 0 0,-1-1 0 0 0,1 1 0 0 0,0 0-1 0 0,-1-1 1 0 0,1 0 0 0 0,0 1 0 0 0,-1-1 0 0 0,1 1 0 0 0,-1-1-1 0 0,0 1 1 0 0,-18 13 262 0 0,2-3-139 0 0,13-6-122 0 0,0-1 0 0 0,-1 0 0 0 0,0-1 0 0 0,1 1 0 0 0,-1-1 0 0 0,-1 0 0 0 0,-6 3 0 0 0,-40 12-166 0 0,50-17 141 0 0,-4 0-87 0 0,1 0-1 0 0,-1 0 1 0 0,1 0-1 0 0,-1-1 1 0 0,1 1-1 0 0,-7-2 1 0 0,-1 1-466 0 0,11 0 165 0 0,1-7-3141 0 0,4 3 419 0 0,7-9-4137 0 0</inkml:trace>
</inkml:ink>
</file>

<file path=ppt/ink/ink1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44.9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150 267 18511 0 0,'0'0'1859'0'0,"1"1"-1703"0"0,2 5 97 0 0,0 1-1 0 0,0-1 1 0 0,-1 0-1 0 0,0 1 1 0 0,0-1 0 0 0,0 1-1 0 0,-1 0 1 0 0,0 0-1 0 0,0 0 1 0 0,-1 7 0 0 0,1-3 379 0 0,0 1 1 0 0,5 20 0 0 0,-3-20-287 0 0,-1-1 1 0 0,1 22 0 0 0,-3-1 2 0 0,-1 0 0 0 0,-1 0 0 0 0,-12 54 0 0 0,-22 31 370 0 0,29-96-670 0 0,5-15-36 0 0,-1 1 0 0 0,1-1 0 0 0,-1 0 0 0 0,0 0 0 0 0,0 0 0 0 0,-5 6 0 0 0,-8 11 35 0 0,13-19-54 0 0,1 1 1 0 0,-1-1-1 0 0,0-1 0 0 0,0 1 1 0 0,0 0-1 0 0,-1-1 1 0 0,1 1-1 0 0,-1-1 1 0 0,0 0-1 0 0,-8 5 0 0 0,10-7-40 0 0,0-1 12 0 0,1 1-1 0 0,0-1 1 0 0,0 1-1 0 0,0-1 1 0 0,0 1-1 0 0,0-1 1 0 0,1 1 0 0 0,-1 0-1 0 0,0-1 1 0 0,-1 3-1 0 0,1-3-30 0 0,1 0 0 0 0,0 0 1 0 0,0 1-1 0 0,0-1 0 0 0,-1 0 0 0 0,1 0 0 0 0,0 0 1 0 0,0 1-1 0 0,0-1 0 0 0,-1 0 0 0 0,1 0 0 0 0,0 0 0 0 0,0 0 1 0 0,0 0-1 0 0,-1 0 0 0 0,1 0 0 0 0,0 0 0 0 0,0 0 1 0 0,-1 0-1 0 0,1 0 0 0 0,0 0 0 0 0,-1 0 0 0 0,1 0 0 0 0,0 0 1 0 0,0 0-1 0 0,-1 0 0 0 0,1 0 0 0 0,0 0 0 0 0,0 0 1 0 0,-1 0-1 0 0,1 0 0 0 0,0 0 0 0 0,0 0 0 0 0,0 0 0 0 0,-1-1 1 0 0,1 1-1 0 0,0 0 0 0 0,0 0 0 0 0,0 0 0 0 0,-1 0 1 0 0,1-1-1 0 0,0 1 0 0 0,0 0 0 0 0,-7-10-2992 0 0,1-3-5197 0 0</inkml:trace>
  <inkml:trace contextRef="#ctx0" brushRef="#br0" timeOffset="1">0 35 2304 0 0,'1'-2'167'0'0,"11"-17"13971"0"0,-12 18-13981 0 0,1 0 0 0 0,0 0 0 0 0,-1 0 0 0 0,1 0-1 0 0,0 0 1 0 0,0 1 0 0 0,0-1 0 0 0,-1 0 0 0 0,1 0 0 0 0,0 1 0 0 0,0-1 0 0 0,0 1 0 0 0,0-1 0 0 0,0 1 0 0 0,0-1 0 0 0,0 1 0 0 0,0 0-1 0 0,0-1 1 0 0,1 1 0 0 0,-1 0 0 0 0,0 0 0 0 0,0 0 0 0 0,0 0 0 0 0,0 0 0 0 0,0 0 0 0 0,0 0 0 0 0,0 0 0 0 0,1 1 0 0 0,-1-1 0 0 0,0 0-1 0 0,0 0 1 0 0,0 1 0 0 0,1 0 0 0 0,1 0-186 0 0,-1 0-1 0 0,1 0 0 0 0,0 1 1 0 0,-1-1-1 0 0,0 1 1 0 0,1-1-1 0 0,-1 1 1 0 0,0 0-1 0 0,0 0 0 0 0,0 0 1 0 0,0 0-1 0 0,0 0 1 0 0,2 3-1 0 0,1 5-1826 0 0,6 4-5274 0 0</inkml:trace>
</inkml:ink>
</file>

<file path=ppt/ink/ink1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45.3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72 12440 0 0,'0'0'957'0'0,"8"-9"2669"0"0,47-29 3834 0 0,-54 38-7371 0 0,0 0 0 0 0,0-1 0 0 0,1 1 0 0 0,-1 0 0 0 0,0-1-1 0 0,0 1 1 0 0,0 0 0 0 0,0 0 0 0 0,0 0 0 0 0,1 0 0 0 0,-1 0-1 0 0,0 0 1 0 0,1 1 0 0 0,9-1 422 0 0,-10 0-467 0 0,11-3 423 0 0,-1 2 0 0 0,15-1 0 0 0,-23 2-428 0 0,1 0 0 0 0,-1 0 0 0 0,0 0 0 0 0,1 1 0 0 0,-1 0 0 0 0,0 0 1 0 0,0-1-1 0 0,0 2 0 0 0,1-1 0 0 0,-1 0 0 0 0,0 1 0 0 0,4 2 0 0 0,7 3 26 0 0,4 3-46 0 0,-11-4-12 0 0,1-1-1 0 0,-1 0 1 0 0,1 0 0 0 0,1-1-1 0 0,-1 0 1 0 0,1 0 0 0 0,-1-1-1 0 0,18 4 1 0 0,-22-7-70 0 0,0 0 0 0 0,0 1 0 0 0,0-1 0 0 0,0-1 0 0 0,0 1-1 0 0,-1 0 1 0 0,1-1 0 0 0,0 0 0 0 0,0 0 0 0 0,0 0 0 0 0,-1-1 0 0 0,1 1 0 0 0,0-1-1 0 0,-1 0 1 0 0,6-4 0 0 0,4-3-529 0 0,0-1 0 0 0,17-18-1 0 0,-18 17 263 0 0,4-4-1041 0 0</inkml:trace>
</inkml:ink>
</file>

<file path=ppt/ink/ink1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50.4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1 105 16008 0 0,'0'0'1451'0'0,"2"-2"-1100"0"0,4-3 131 0 0,1 1-1 0 0,0 0 1 0 0,0 0-1 0 0,1 0 0 0 0,-1 1 1 0 0,1 0-1 0 0,0 0 1 0 0,9-1-1 0 0,72-11 1183 0 0,-48 10-1809 0 0,-14 1 269 0 0,-17 3-158 0 0,-1 0-1 0 0,1 0 0 0 0,-1-1 1 0 0,0-1-1 0 0,0 0 0 0 0,14-6 0 0 0,-4 2-702 0 0,-18 7 513 0 0,1 0 0 0 0,0-1 0 0 0,0 1 0 0 0,-1-1 0 0 0,1 0 0 0 0,0 0 0 0 0,-1 1 0 0 0,1-1 0 0 0,2-2 0 0 0,3-6-1359 0 0</inkml:trace>
</inkml:ink>
</file>

<file path=ppt/ink/ink1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50.7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 0 4608 0 0,'0'0'208'0'0,"-1"2"-9"0"0,-8 12-529 0 0,-7 11 2803 0 0,15-22-1753 0 0,0 0 0 0 0,0-1-1 0 0,0 1 1 0 0,0 0 0 0 0,0 0-1 0 0,1 0 1 0 0,-1 0 0 0 0,1 4 0 0 0,0 4 1070 0 0,1-1 0 0 0,4 19 0 0 0,1 8-489 0 0,10 33-337 0 0,-14-62-900 0 0,0 0 0 0 0,0 0-1 0 0,1-1 1 0 0,5 13 0 0 0,6 14-63 0 0,-12-27-279 0 0,0 0-1 0 0,1-1 0 0 0,-1 1 0 0 0,1-1 0 0 0,1 0 0 0 0,-1 0 1 0 0,9 10-1 0 0,-6-6-6706 0 0</inkml:trace>
</inkml:ink>
</file>

<file path=ppt/ink/ink1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51.1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2760 0 0,'0'0'125'0'0,"2"1"542"0"0,6 2 4096 0 0,0 0 1 0 0,13 7-1 0 0,-17-8-4307 0 0,0 0 0 0 0,0-1 0 0 0,0 0 0 0 0,1 0 0 0 0,-1 0 0 0 0,9 1 0 0 0,16 3 644 0 0,9 13 20 0 0,-23-12-650 0 0,0 0-1 0 0,18 12 1 0 0,-16-9-207 0 0,-13-7-213 0 0,1 1 0 0 0,-1 0 0 0 0,0 0 0 0 0,0 0 0 0 0,0 0 0 0 0,0 1 0 0 0,-1 0 0 0 0,1 0 0 0 0,-1 0 0 0 0,0 0 0 0 0,0 0-1 0 0,0 1 1 0 0,-1-1 0 0 0,0 1 0 0 0,1 0 0 0 0,-2 0 0 0 0,1-1 0 0 0,-1 1 0 0 0,1 0 0 0 0,-1 1 0 0 0,0 5 0 0 0,0-2-81 0 0,-1-1 0 0 0,0 0-1 0 0,-1 1 1 0 0,0-1 0 0 0,0 0 0 0 0,-1 1 0 0 0,0-1-1 0 0,0 0 1 0 0,-1 0 0 0 0,0 0 0 0 0,0-1-1 0 0,-6 10 1 0 0,1-3-367 0 0,-1-1 1 0 0,-1 0-1 0 0,0 0 0 0 0,-1-1 0 0 0,0 0 0 0 0,-1-1 0 0 0,0 0 1 0 0,-1-1-1 0 0,0-1 0 0 0,0 0 0 0 0,-1-1 0 0 0,-20 10 0 0 0,32-17 353 0 0,-1 0 0 0 0,1 0-1 0 0,-1-1 1 0 0,1 1 0 0 0,-1-1-1 0 0,0 1 1 0 0,-2-1 0 0 0,2 0 895 0 0,3-1-812 0 0,0 0-1 0 0,0 1 0 0 0,0-1 1 0 0,1 0-1 0 0,-1 0 0 0 0,0 0 1 0 0,0 0-1 0 0,0 0 1 0 0,1 0-1 0 0,-1 0 0 0 0,1 1 1 0 0,-1-1-1 0 0,0 0 0 0 0,1 0 1 0 0,-1 0-1 0 0,1 1 0 0 0,0-1 1 0 0,-1 0-1 0 0,1 1 0 0 0,0-1 1 0 0,-1 0-1 0 0,1 1 0 0 0,0-1 1 0 0,0 1-1 0 0,-1-1 0 0 0,1 1 1 0 0,0 0-1 0 0,0-1 1 0 0,0 1-1 0 0,0 0 0 0 0,1-1 1 0 0,3 0 136 0 0,0 1 0 0 0,1-1 0 0 0,-1 1 0 0 0,9 0 0 0 0,6 0 242 0 0,21-5 167 0 0,1 3 0 0 0,47 3 1 0 0,-26 0-1481 0 0,-30-5-1284 0 0,-12 0 323 0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3:31.7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1 260 10536 0 0,'0'0'956'0'0,"10"13"9067"0"0,-5-12-8740 0 0,-3-1-694 0 0,-1-1-520 0 0,-1 0-1 0 0,0 0 0 0 0,1 0 1 0 0,-1 0-1 0 0,0 0 0 0 0,1 1 1 0 0,-1-1-1 0 0,1 0 0 0 0,0 0 1 0 0,-1 1-1 0 0,1-1 0 0 0,0 0 1 0 0,1-2 94 0 0,3-5 214 0 0,0 0 1 0 0,5-17-1 0 0,-7 17-369 0 0,1 0 0 0 0,8-15 0 0 0,51-77 486 0 0,-50 81-2371 0 0,19-22 1 0 0,-28 36 977 0 0,11-10-6986 0 0</inkml:trace>
</inkml:ink>
</file>

<file path=ppt/ink/ink1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51.5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22 188 5064 0 0,'0'0'15578'0'0,"1"3"-14713"0"0,23 94 2163 0 0,-22-81-2993 0 0,-2-15-55 0 0,0 1-1 0 0,0-1 1 0 0,0 1-1 0 0,0-1 1 0 0,1 0 0 0 0,-1 1-1 0 0,0-1 1 0 0,1 1-1 0 0,1 1 1 0 0,-1-1-131 0 0</inkml:trace>
  <inkml:trace contextRef="#ctx0" brushRef="#br0" timeOffset="1">16 37 11056 0 0,'0'0'852'0'0,"-1"-1"-802"0"0,1 1 1 0 0,-1-1-1 0 0,0 1 1 0 0,0-1-1 0 0,1 1 1 0 0,-1-1 0 0 0,0 0-1 0 0,1 1 1 0 0,-1-1-1 0 0,0 0 1 0 0,0-1-1 0 0,-5-21 10687 0 0,6 23-10776 0 0,0 0 1 0 0,0-1-1 0 0,1 1 0 0 0,-1 0 0 0 0,0-1 0 0 0,1 1 1 0 0,-1 0-1 0 0,0-1 0 0 0,1 1 0 0 0,-1 0 0 0 0,1 0 1 0 0,-1-1-1 0 0,0 1 0 0 0,1 0 0 0 0,-1 0 0 0 0,1 0 1 0 0,-1 0-1 0 0,1 0 0 0 0,-1-1 0 0 0,1 1 0 0 0,-1 0 1 0 0,1 0-1 0 0,-1 0 0 0 0,0 0 0 0 0,1 0 0 0 0,-1 1 1 0 0,1-1-1 0 0,-1 0 0 0 0,1 0 0 0 0,-1 0 0 0 0,1 0 1 0 0,-1 0-1 0 0,0 1 0 0 0,1-1 0 0 0,-1 0 0 0 0,1 1 0 0 0,1 0-417 0 0,0 0 0 0 0,0 0 0 0 0,0 0 0 0 0,-1 0 0 0 0,1 1 0 0 0,0-1 0 0 0,1 3 0 0 0,7 10-6319 0 0</inkml:trace>
</inkml:ink>
</file>

<file path=ppt/ink/ink1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51.9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1 158 7832 0 0,'1'-2'8665'0'0,"0"0"-8052"0"0,1-1 0 0 0,-1 0 0 0 0,0-1 0 0 0,0 1 1 0 0,0 0-1 0 0,-1 0 0 0 0,1 0 0 0 0,0-6 0 0 0,-1 8-511 0 0,0 1 0 0 0,0-1 0 0 0,1 0-1 0 0,-1 1 1 0 0,0-1 0 0 0,0 1 0 0 0,1-1-1 0 0,-1 0 1 0 0,1 1 0 0 0,-1-1 0 0 0,0 1-1 0 0,1-1 1 0 0,-1 1 0 0 0,1-1 0 0 0,0 1-1 0 0,-1-1 1 0 0,1 1 0 0 0,0-1 0 0 0,2-1 218 0 0,14-26 1199 0 0,-15 23-1268 0 0,0 1 1 0 0,1-1 0 0 0,-1 1-1 0 0,1 0 1 0 0,0 0 0 0 0,1 0-1 0 0,-1 0 1 0 0,7-5-1 0 0,-5 5-171 0 0,-4 3-56 0 0,0-1-1 0 0,0 1 0 0 0,1 0 1 0 0,-1 0-1 0 0,0 0 0 0 0,1 0 1 0 0,-1 1-1 0 0,1-1 0 0 0,1 0 1 0 0,0 0-13 0 0,-1 0 0 0 0,1 1 0 0 0,0 0 0 0 0,-1 0 0 0 0,1 0 0 0 0,0 0 0 0 0,0 0 0 0 0,-1 0 0 0 0,1 1 0 0 0,3 0 0 0 0,4 2-11 0 0,-3-1 0 0 0,-1-1 0 0 0,1 0 0 0 0,11 1 0 0 0,-16-2 0 0 0,1 1 0 0 0,-1-1 0 0 0,1 0 0 0 0,-1 1 0 0 0,1 0 0 0 0,-1 0 0 0 0,5 1 0 0 0,12 5 0 0 0,-16-7 0 0 0,17 4-16 0 0,36 2 0 0 0,-50-6 5 0 0,1 0 0 0 0,-1-1 0 0 0,0 1 0 0 0,1-1 1 0 0,-1-1-1 0 0,0 1 0 0 0,1-1 0 0 0,-1 0 0 0 0,11-6 0 0 0,11-3-574 0 0,-6 2-1884 0 0,-9 0-3009 0 0,-1-1-3040 0 0</inkml:trace>
</inkml:ink>
</file>

<file path=ppt/ink/ink1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54.4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40 19351 0 0,'7'0'518'0'0,"-9"1"118"0"0,6 5 453 0 0,-3-5-346 0 0,1 1-476 0 0,-1-1 0 0 0,0 0 0 0 0,1 1 1 0 0,-1-1-1 0 0,1 0 0 0 0,-1 0 0 0 0,1 0 0 0 0,0 0 1 0 0,0 0-1 0 0,-1 0 0 0 0,4 0 0 0 0,10 1-267 0 0,-3 0 0 0 0,-5 0 0 0 0,0-1 0 0 0,0 0 0 0 0,0-1 0 0 0,0 0 0 0 0,0 0 0 0 0,13-2 0 0 0,61-18-130 0 0,-77 18 90 0 0,0 1 1 0 0,1-1 0 0 0,-1 0-1 0 0,0-1 1 0 0,-1 1-1 0 0,7-5 1 0 0,-5 3-536 0 0,1 0 0 0 0,-1 1 0 0 0,10-5 0 0 0,6-1-1671 0 0</inkml:trace>
</inkml:ink>
</file>

<file path=ppt/ink/ink1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54.8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32 129 3224 0 0,'0'0'143'0'0,"-5"0"26"0"0,-17 8 14239 0 0,22-7-14089 0 0,0 4 2617 0 0,0-3-2749 0 0,-1 0-43 0 0,1 0 0 0 0,-1 0-1 0 0,1-1 1 0 0,0 1 0 0 0,-1 0 0 0 0,1 0 0 0 0,0-1 0 0 0,0 1 0 0 0,0 0 0 0 0,0 0 0 0 0,1 0 0 0 0,-1-1 0 0 0,0 1-1 0 0,1 0 1 0 0,0 1 0 0 0,-1-1-49 0 0,1 1-29 0 0,-1-1 0 0 0,0 1 0 0 0,0-1 1 0 0,0 1-1 0 0,0-1 0 0 0,0 1 0 0 0,0-1 0 0 0,-1 0 0 0 0,0 4 0 0 0,0-3-4 0 0,0 0 0 0 0,1 0 0 0 0,-1 0 0 0 0,1 0 0 0 0,0 0 0 0 0,0 0 1 0 0,0 4-1 0 0,4 11 86 0 0,-2-7-93 0 0,-1 1 1 0 0,1 14-1 0 0,-1-20-35 0 0,-1 0-1 0 0,1 0 1 0 0,0 0-1 0 0,0 0 1 0 0,1 0-1 0 0,0-1 1 0 0,0 1 0 0 0,0 0-1 0 0,1-1 1 0 0,3 7-1 0 0,0-1 22 0 0,0 8 14 0 0,-6-17-60 0 0,0 0-1 0 0,0 0 1 0 0,1 0 0 0 0,0 0-1 0 0,-1 0 1 0 0,1-1 0 0 0,0 1-1 0 0,0 0 1 0 0,-1 0 0 0 0,2 0-1 0 0,-1-1 1 0 0,0 1 0 0 0,2 1-1 0 0,21 16-100 0 0,-23-19 112 0 0,0 1 1 0 0,-1-1-1 0 0,1 0 1 0 0,0 1 0 0 0,0-1-1 0 0,0 0 1 0 0,-1 0-1 0 0,1 1 1 0 0,0-1 0 0 0,0 0-1 0 0,0 0 1 0 0,0 0-1 0 0,-1 0 1 0 0,1 0 0 0 0,0 0-1 0 0,0 0 1 0 0,0-1 0 0 0,0 1-1 0 0,1-1 1 0 0,13-5 36 0 0,-14 6-38 0 0,4-4-28 0 0,1 1 0 0 0,-1-1 1 0 0,0 0-1 0 0,0-1 0 0 0,6-6 1 0 0,6-6-37 0 0,-13 14 69 0 0,-1 0 0 0 0,1 0 0 0 0,-1 0 0 0 0,1-1 0 0 0,-1 0 0 0 0,0 0 1 0 0,0 0-1 0 0,-1 0 0 0 0,1 0 0 0 0,-1 0 0 0 0,0-1 0 0 0,0 1 0 0 0,2-7 0 0 0,4-18 50 0 0,-6 23-48 0 0,0-1 0 0 0,0 1-1 0 0,0 0 1 0 0,-1-1 0 0 0,0-7 0 0 0,-1 5 20 0 0,-1 1 0 0 0,0 0 0 0 0,0 0 0 0 0,-1 0 0 0 0,0 0 0 0 0,-4-9 0 0 0,0-9 155 0 0,6 23-163 0 0,-1-1-1 0 0,1 1 1 0 0,-1-1 0 0 0,0 1 0 0 0,0 0 0 0 0,0 0 0 0 0,-1 0 0 0 0,1 0-1 0 0,-3-5 1 0 0,-10-9 66 0 0,10 13-62 0 0,1 0 1 0 0,0-1 0 0 0,0 1 0 0 0,0 0-1 0 0,0-1 1 0 0,1 0 0 0 0,-1 0-1 0 0,-1-6 1 0 0,3 8-16 0 0,0 0-1 0 0,0 0 1 0 0,-1 0 0 0 0,0 0-1 0 0,1 0 1 0 0,-1 0 0 0 0,0 0-1 0 0,0 0 1 0 0,-1 1-1 0 0,1-1 1 0 0,0 1 0 0 0,-5-4-1 0 0,2 3-12 0 0,0-1 0 0 0,1 1 0 0 0,-1 1 0 0 0,0-1-1 0 0,0 1 1 0 0,0 0 0 0 0,-6-2 0 0 0,9 4-15 0 0,1-1 1 0 0,-1 1 0 0 0,1 0-1 0 0,-1 0 1 0 0,1 0 0 0 0,-1 0-1 0 0,1 0 1 0 0,-1 0-1 0 0,1 0 1 0 0,-1 0 0 0 0,1 0-1 0 0,-1 1 1 0 0,1-1 0 0 0,0 1-1 0 0,-1-1 1 0 0,1 1-1 0 0,0 0 1 0 0,-1-1 0 0 0,1 1-1 0 0,0 0 1 0 0,-1 0 0 0 0,1 0-1 0 0,0 0 1 0 0,-2 2-1 0 0,-1 2-203 0 0,1 0-1 0 0,-1 0 1 0 0,1 0-1 0 0,-4 10 1 0 0,1-4-269 0 0,5-7 171 0 0,-1 0-1 0 0,1 0 0 0 0,0 0 1 0 0,0 0-1 0 0,1 0 0 0 0,-1 0 1 0 0,1 1-1 0 0,0-1 0 0 0,0 6 1 0 0,0 0-678 0 0,0 13-950 0 0</inkml:trace>
</inkml:ink>
</file>

<file path=ppt/ink/ink1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55.2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16 369 11520 0 0,'0'0'1120'0'0,"-16"8"9639"0"0,26-12-10639 0 0,12 0-800 0 0,-7-2-160 0 0</inkml:trace>
  <inkml:trace contextRef="#ctx0" brushRef="#br0" timeOffset="1">282 131 16783 0 0,'0'0'1522'0'0,"1"0"-1250"0"0,4 0-179 0 0,0 0 0 0 0,-1-1 0 0 0,0 0 0 0 0,1 0 0 0 0,-1 0 0 0 0,1-1 0 0 0,-1 0-1 0 0,7-3 1 0 0,35-23 3704 0 0,-17 8-2548 0 0,-20 14-927 0 0,0 0 0 0 0,0-1 0 0 0,11-12 0 0 0,-12 11-966 0 0,1 0 0 0 0,11-8 0 0 0</inkml:trace>
</inkml:ink>
</file>

<file path=ppt/ink/ink1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55.5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65 0 5984 0 0,'0'0'464'0'0,"-3"2"76"0"0,0 0 61 0 0,-12 8 6259 0 0,16 10-889 0 0,7 8-2841 0 0,-8-20-2534 0 0,2 3 184 0 0,10 3 19 0 0,-10-12-727 0 0,-1 0 0 0 0,1 0 0 0 0,0 0 1 0 0,-1 0-1 0 0,1 0 0 0 0,-1 0 0 0 0,0 0 0 0 0,1 1 1 0 0,-1-1-1 0 0,0 0 0 0 0,0 4 0 0 0,1 0 52 0 0,-1 0-1 0 0,1-1 1 0 0,0 1 0 0 0,4 7-1 0 0,4 12 147 0 0,-6-3-76 0 0,-3-17-145 0 0,0 0 0 0 0,1 1 0 0 0,-1-1 0 0 0,1 0 0 0 0,4 8 0 0 0,-5-10-31 0 0,1 0 0 0 0,-1 0 0 0 0,0 1 0 0 0,0-1 0 0 0,0 0 0 0 0,0 0 0 0 0,0 1 0 0 0,0 4 0 0 0,0 2-5 0 0,6 15 84 0 0,-5-22-75 0 0,-1 0 0 0 0,0 0 0 0 0,0 0 0 0 0,0 0 0 0 0,-1 0 0 0 0,1 0 0 0 0,-1 1 0 0 0,0-1 0 0 0,0 0 0 0 0,0 0 0 0 0,0 4 0 0 0,0-4 55 0 0,-1-1 0 0 0,0 1 0 0 0,1-1 0 0 0,-1 1 1 0 0,0-1-1 0 0,0 1 0 0 0,0-1 0 0 0,0 0 0 0 0,-1 0 0 0 0,-2 5 0 0 0,2-3 128 0 0,2-3-215 0 0,-1 1-1 0 0,1 0 0 0 0,-1 0 0 0 0,0 0 1 0 0,0-1-1 0 0,0 1 0 0 0,1 0 0 0 0,-2-1 0 0 0,1 1 1 0 0,0-1-1 0 0,0 1 0 0 0,0-1 0 0 0,-1 0 1 0 0,1 1-1 0 0,-1-1 0 0 0,1 0 0 0 0,-1 0 0 0 0,1 0 1 0 0,-1 0-1 0 0,0 0 0 0 0,1 0 0 0 0,-4 0 0 0 0,2 1-27 0 0,-1-1 0 0 0,1 1 0 0 0,-1-1 0 0 0,1 0-1 0 0,-1 0 1 0 0,0-1 0 0 0,0 1 0 0 0,1-1-1 0 0,-1 0 1 0 0,0 0 0 0 0,-6 0 0 0 0,0-2-331 0 0,-32-10-1363 0 0,40 11 1062 0 0,3-13-3698 0 0,4 5 2376 0 0</inkml:trace>
</inkml:ink>
</file>

<file path=ppt/ink/ink1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55.9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59 323 11976 0 0,'1'1'49'0'0,"0"0"0"0"0,0 0 0 0 0,0 0 0 0 0,0 0 0 0 0,0-1 0 0 0,0 1 0 0 0,0 0 0 0 0,0 0 0 0 0,0-1 0 0 0,0 1 0 0 0,0-1 0 0 0,0 1 0 0 0,1-1 0 0 0,-1 1 0 0 0,0-1 0 0 0,0 0 0 0 0,1 0 0 0 0,-1 0 0 0 0,0 1 0 0 0,0-1 0 0 0,1 0 0 0 0,-1 0 0 0 0,0-1 0 0 0,1 1 0 0 0,1-1 0 0 0,10 1 335 0 0,-9 1 53 0 0,-3-1-239 0 0,0 0 1 0 0,0 0-1 0 0,0 0 0 0 0,0 0 1 0 0,0 0-1 0 0,0 0 0 0 0,0 0 0 0 0,0 1 1 0 0,0-1-1 0 0,0 1 0 0 0,0-1 1 0 0,0 0-1 0 0,0 1 0 0 0,0-1 0 0 0,0 1 1 0 0,-1 0-1 0 0,4 3 3043 0 0,-2-1-107 0 0,2 7-2893 0 0,-4-10 95 0 0,2 4-139 0 0,0 0 0 0 0,-1 0 0 0 0,1 0 0 0 0,-1 0 1 0 0,0 0-1 0 0,0 1 0 0 0,0-1 0 0 0,-1 0 0 0 0,1 0 0 0 0,-1 1 0 0 0,0-1 0 0 0,-1 7 1 0 0,1-10-176 0 0,0-1 0 0 0,0 1 0 0 0,-1 0 0 0 0,1 0 0 0 0,0 0 0 0 0,1 0 1 0 0,-1 0-1 0 0,0 0 0 0 0,0-1 0 0 0,0 1 0 0 0,1 0 0 0 0,-1 0 1 0 0,0 0-1 0 0,1 0 0 0 0,-1-1 0 0 0,0 1 0 0 0,1 0 0 0 0,-1 0 0 0 0,1-1 1 0 0,-1 1-1 0 0,2 1 0 0 0,-1-2-10 0 0,-1 1 1 0 0,1-1 0 0 0,-1 1-1 0 0,1-1 1 0 0,-1 1-1 0 0,1-1 1 0 0,-1 1-1 0 0,0 0 1 0 0,1-1 0 0 0,-1 1-1 0 0,0 0 1 0 0,0-1-1 0 0,1 1 1 0 0,-1 0-1 0 0,0 0 1 0 0,0-1 0 0 0,0 1-1 0 0,0 0 1 0 0,0-1-1 0 0,0 1 1 0 0,0 0-1 0 0,0 0 1 0 0,0-1 0 0 0,0 1-1 0 0,0 0 1 0 0,-1 0-1 0 0,1-1 1 0 0,0 2-1 0 0,-9 10 104 0 0,7-11-100 0 0,0 1-1 0 0,1 0 1 0 0,-1 0-1 0 0,1 0 0 0 0,0 0 1 0 0,-1 0-1 0 0,1 1 1 0 0,0-1-1 0 0,0 0 0 0 0,-1 5 1 0 0,2 14 97 0 0,0-17-97 0 0,1 0 0 0 0,-1 0 0 0 0,-1 0 0 0 0,1 0 0 0 0,0 0 0 0 0,-3 6 0 0 0,0 1-8 0 0,1-6 0 0 0,0 0 0 0 0,1 0 0 0 0,-1-1 0 0 0,1 1 0 0 0,1 0 0 0 0,-2 10 0 0 0,6-5-23 0 0,-3-10 11 0 0,-1 1-1 0 0,1 0 1 0 0,-1 0-1 0 0,0-1 1 0 0,1 1-1 0 0,-1 0 1 0 0,0 0-1 0 0,1 0 0 0 0,-1-1 1 0 0,0 1-1 0 0,0 0 1 0 0,0 0-1 0 0,0 0 1 0 0,0 0-1 0 0,0 0 1 0 0,0 0-1 0 0,0-1 0 0 0,0 1 1 0 0,0 0-1 0 0,0 0 1 0 0,0 0-1 0 0,-1 0 1 0 0,0 1-1 0 0,-7 8-72 0 0,-3 5 6 0 0,11-14 49 0 0,-1-1-1 0 0,1 1 1 0 0,0-1 0 0 0,0 1-1 0 0,-1-1 1 0 0,1 1-1 0 0,0-1 1 0 0,0 1 0 0 0,0-1-1 0 0,0 1 1 0 0,0-1-1 0 0,0 1 1 0 0,-1-1-1 0 0,2 1 1 0 0,-1 0 0 0 0,0-1-1 0 0,0 1 1 0 0,0-1-1 0 0,0 1 1 0 0,0-1 0 0 0,0 1-1 0 0,0-1 1 0 0,1 1-1 0 0,-1-1 1 0 0,1 2-1 0 0,-12 5-2252 0 0,3 1-3964 0 0</inkml:trace>
  <inkml:trace contextRef="#ctx0" brushRef="#br0" timeOffset="1">0 67 12440 0 0,'22'-4'1125'0'0,"-21"2"-928"0"0,2-4-19 0 0,3-9-78 0 0,-4 3 4239 0 0,-2 11-4101 0 0,0 1-1 0 0,0-1 0 0 0,0 0 0 0 0,1 1 0 0 0,-1-1 0 0 0,0 0 0 0 0,1 0 0 0 0,-1 1 0 0 0,1-1 0 0 0,-1 1 0 0 0,0-1 0 0 0,1 0 1 0 0,-1 1-1 0 0,1-1 0 0 0,0 1 0 0 0,-1-1 0 0 0,1 1 0 0 0,0-1 0 0 0,17-9 1402 0 0,-11 5-1141 0 0,-5 4 38 0 0,38 1-32 0 0,-38 1-592 0 0,0-1 1 0 0,-1 0 0 0 0,1 1 0 0 0,0-1 0 0 0,0 1 0 0 0,0 0-1 0 0,-1 0 1 0 0,1 0 0 0 0,0-1 0 0 0,-1 1 0 0 0,1 1 0 0 0,0-1 0 0 0,-1 0-1 0 0,3 3 1 0 0,-3-3-167 0 0,4 6-1366 0 0</inkml:trace>
</inkml:ink>
</file>

<file path=ppt/ink/ink1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56.3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9 8288 0 0,'-1'2'638'0'0,"-13"21"15687"0"0,20-26-14529 0 0,-1 0-1692 0 0,1 1 1 0 0,0 0-1 0 0,-1 0 0 0 0,1 0 0 0 0,8-1 0 0 0,13-4 399 0 0,-18 4-398 0 0,1 1 1 0 0,-1 0-1 0 0,1 1 0 0 0,-1 0 0 0 0,1 1 0 0 0,-1-1 1 0 0,1 2-1 0 0,17 2 0 0 0,-5-1-36 0 0,16 1-58 0 0,-37-3-7 0 0,1 0-1 0 0,0 0 1 0 0,0 0 0 0 0,-1 0-1 0 0,1 0 1 0 0,0 0 0 0 0,0 0 0 0 0,-1 1-1 0 0,1-1 1 0 0,2 2 0 0 0,3-1 8 0 0,16-4-12 0 0,-4 3-21 0 0,-1 3-81 0 0,0 1-86 0 0,0-1 0 0 0,29 0-1 0 0,-39-3 142 0 0,-5-1-123 0 0,0 1 0 0 0,1 0 0 0 0,-1 0 0 0 0,0 1 0 0 0,0-1-1 0 0,0 0 1 0 0,0 1 0 0 0,1 0 0 0 0,4 2 0 0 0,-4-3-1746 0 0,10-5-4302 0 0,3-3-1835 0 0</inkml:trace>
</inkml:ink>
</file>

<file path=ppt/ink/ink1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56.9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 12440 0 0,'-1'22'957'0'0,"-4"-7"7544"0"0,8-15-7761 0 0,39 0 986 0 0,6 1-1124 0 0,52-7-1 0 0,-79 2-889 0 0,-16 2 305 0 0,1 1 0 0 0,-1 0 0 0 0,0 0 0 0 0,9 0 0 0 0,-12 2-665 0 0,0-1 0 0 0,0 0 0 0 0,0 0 0 0 0,0 1 0 0 0,0-1 0 0 0,0 1 0 0 0,0 0 0 0 0,-1 0 0 0 0,1-1 0 0 0,2 2-1 0 0,7 6-7194 0 0</inkml:trace>
</inkml:ink>
</file>

<file path=ppt/ink/ink1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57.3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 5528 0 0,'0'0'422'0'0,"0"2"-276"0"0,2 21 5006 0 0,31 1 1852 0 0,-30-22-6731 0 0,1 0-1 0 0,0 0 1 0 0,0 0-1 0 0,1 0 1 0 0,-1-1-1 0 0,0 0 0 0 0,0 0 1 0 0,1 0-1 0 0,-1-1 1 0 0,1 1-1 0 0,-1-1 1 0 0,8 0-1 0 0,-7-1-187 0 0,19-1-139 0 0,1-1 1 0 0,-1-1-1 0 0,0-1 1 0 0,31-11-1 0 0,-48 13-474 0 0,0-1 0 0 0,0 1 1 0 0,0-1-1 0 0,5-5 0 0 0,6-3-319 0 0,12-4-958 0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3:32.1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7832 0 0,'2'2'10387'0'0,"8"11"-8335"0"0,4 4-334 0 0,23 23 1196 0 0,-28-28-2575 0 0,-1 0-1 0 0,0 1 1 0 0,-1 0-1 0 0,6 16 1 0 0,-9-20-224 0 0,1 4-32 0 0,-1 0 0 0 0,0 0-1 0 0,-1 1 1 0 0,2 17 0 0 0,0-2 21 0 0,4 47 131 0 0,-7-57-180 0 0,-2-5-48 0 0,0-1 1 0 0,-3 18-1 0 0,1 11-160 0 0,1-29 59 0 0,0-1-1 0 0,-1 1 0 0 0,-4 14 1 0 0,0 6-567 0 0,4-22 81 0 0,-1-1 0 0 0,1 1-1 0 0,-7 14 1 0 0,-8 9-5683 0 0,1-6-1398 0 0</inkml:trace>
</inkml:ink>
</file>

<file path=ppt/ink/ink1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58.7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12896 0 0,'0'0'1558'0'0,"9"1"650"0"0,-2 1-1029 0 0,-2 0-740 0 0,-1 0 1 0 0,1 0-1 0 0,-1-1 0 0 0,1 0 1 0 0,0 0-1 0 0,9 0 1 0 0,17 0 905 0 0,6-1-975 0 0,1-1 1 0 0,-1-1-1 0 0,40-8 0 0 0,-46 9-1806 0 0,-15 1 16 0 0</inkml:trace>
</inkml:ink>
</file>

<file path=ppt/ink/ink1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59.1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 1 9216 0 0,'0'1'10818'0'0,"0"7"-10090"0"0,-1-1-1 0 0,-1 0 1 0 0,0 0-1 0 0,-4 13 1 0 0,-3 10 147 0 0,1 27-202 0 0,6-32-551 0 0,2-16-76 0 0,0 0 0 0 0,0 1 0 0 0,2 8 0 0 0,1 15-18 0 0,-3-14-71 0 0,1 0-1 0 0,6 33 1 0 0,-5-43 15 0 0,1 1 1 0 0,0 0 0 0 0,0-1-1 0 0,1 0 1 0 0,0 0 0 0 0,9 16 0 0 0,-11-23-69 0 0,-1 0 1 0 0,1 0 0 0 0,-1 0-1 0 0,1 0 1 0 0,0-1 0 0 0,-1 1-1 0 0,1 0 1 0 0,0-1 0 0 0,0 1 0 0 0,0-1-1 0 0,1 1 1 0 0,-1-1 0 0 0,0 0-1 0 0,0 0 1 0 0,1 0 0 0 0,-1 0-1 0 0,0-1 1 0 0,1 1 0 0 0,-1 0-1 0 0,1-1 1 0 0,4 0 0 0 0,-4 0-188 0 0,1 0 1 0 0,-1-1 0 0 0,1 0-1 0 0,-1 0 1 0 0,1 0-1 0 0,-1 0 1 0 0,0-1-1 0 0,0 1 1 0 0,1-1-1 0 0,-1 1 1 0 0,0-1 0 0 0,0 0-1 0 0,-1-1 1 0 0,1 1-1 0 0,3-4 1 0 0,-3 3-75 0 0,0-1 0 0 0,0 1 0 0 0,0-1 0 0 0,3-6-1 0 0,-5 7 60 0 0,1-1-1 0 0,-1 1 1 0 0,0 0-1 0 0,0-1 0 0 0,0-3 1 0 0</inkml:trace>
</inkml:ink>
</file>

<file path=ppt/ink/ink1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59.5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16152 0 0,'0'0'3743'0'0,"6"14"-5767"0"0,0-4-2847 0 0,-2 0-825 0 0</inkml:trace>
</inkml:ink>
</file>

<file path=ppt/ink/ink1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3:59.9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0 165 16208 0 0,'0'0'1469'0'0,"1"-1"-1208"0"0,0 0-218 0 0,0-1-1 0 0,-1 1 1 0 0,1-1-1 0 0,-1 1 1 0 0,1-1-1 0 0,-1 1 1 0 0,0-1 0 0 0,0 1-1 0 0,1-1 1 0 0,-1 1-1 0 0,0-1 1 0 0,0 1-1 0 0,0-1 1 0 0,-1-2-1 0 0,1 2 191 0 0,0 0 0 0 0,-1 0 0 0 0,1 0-1 0 0,0 0 1 0 0,1 0 0 0 0,-1 0 0 0 0,0 0-1 0 0,1 0 1 0 0,-1 0 0 0 0,2-3 0 0 0,22-31 2324 0 0,-21 30-2344 0 0,1 1 0 0 0,0 0 0 0 0,0 0 0 0 0,1 0 0 0 0,0 0 0 0 0,0 1 0 0 0,0 0 0 0 0,0 0 0 0 0,0 0 0 0 0,1 1 0 0 0,0 0 0 0 0,6-3 0 0 0,-6 3-158 0 0,-1 0 0 0 0,1 1-1 0 0,-1 0 1 0 0,1 0 0 0 0,0 0-1 0 0,0 0 1 0 0,0 1 0 0 0,0 0-1 0 0,0 1 1 0 0,0-1 0 0 0,0 1-1 0 0,0 0 1 0 0,0 1-1 0 0,0-1 1 0 0,0 1 0 0 0,0 0-1 0 0,7 2 1 0 0,44 14-113 0 0,-31-6-38 0 0,2-2 1 0 0,34 8 0 0 0,-44-15-126 0 0,0-1 0 0 0,0-1 0 0 0,30-2 0 0 0,-43 1-227 0 0,0 0 0 0 0,0 0 0 0 0,0 0 0 0 0,0-1 0 0 0,0 0 0 0 0,9-4 0 0 0,6-3-7963 0 0</inkml:trace>
</inkml:ink>
</file>

<file path=ppt/ink/ink1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4:00.6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41 20615 0 0,'0'0'2931'0'0,"0"-1"-2758"0"0,0 0 0 0 0,0 0 0 0 0,1 0 0 0 0,-1 0 0 0 0,0 1-1 0 0,1-1 1 0 0,-1 0 0 0 0,0 0 0 0 0,1 1 0 0 0,-1-1 0 0 0,1 0 0 0 0,1 0 0 0 0,33-22 1755 0 0,-31 21-1852 0 0,0 1 0 0 0,1 0-1 0 0,-1 0 1 0 0,0 1 0 0 0,0-1 0 0 0,1 1 0 0 0,-1 0 0 0 0,0 0 0 0 0,0 0-1 0 0,1 1 1 0 0,6 1 0 0 0,21 1 70 0 0,96 1-29 0 0,-102 0-117 0 0,-23-3 0 0 0,1-1 0 0 0,-1 1 0 0 0,1-1 0 0 0,-1 1 0 0 0,1-1 0 0 0,-1 0 0 0 0,0 0 0 0 0,1-1 0 0 0,4 0 0 0 0,-1-2 0 0 0,1 1 0 0 0,14 7 0 0 0,-1-1-17 0 0,-18-4-74 0 0,2 0-18 0 0</inkml:trace>
</inkml:ink>
</file>

<file path=ppt/ink/ink1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4:01.3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 8 15088 0 0,'0'0'1365'0'0,"0"-8"5001"0"0,-1 13-5979 0 0,0 0-1 0 0,0 0 0 0 0,-1 0 1 0 0,-2 6-1 0 0,-3 10-202 0 0,1 5 11 0 0,2-9-138 0 0,0 0 1 0 0,1 1-1 0 0,-2 28 0 0 0,3 21-11 0 0,0-37-104 0 0,2 1 0 0 0,4 43 0 0 0,-4-65 15 0 0,0-8 33 0 0,0 0 0 0 0,0-1 0 0 0,0 1 1 0 0,0 0-1 0 0,0 0 0 0 0,0 0 0 0 0,0 0 0 0 0,0 0 1 0 0,0-1-1 0 0,1 1 0 0 0,-1 0 0 0 0,0 0 0 0 0,0 0 1 0 0,1 0-1 0 0,-1-1 0 0 0,1 1 0 0 0,-1 0 0 0 0,1 0 1 0 0,-1-1-1 0 0,1 2 0 0 0,0-2-117 0 0,1 1-107 0 0,2 1 291 0 0,0-1 0 0 0,0 1 0 0 0,-1-1 0 0 0,1 0-1 0 0,0 0 1 0 0,0-1 0 0 0,0 1 0 0 0,0-1 0 0 0,0 0 0 0 0,0 0 0 0 0,0 0 0 0 0,0-1 0 0 0,0 1 0 0 0,0-1 0 0 0,0 0 0 0 0,0 0 0 0 0,-1 0 0 0 0,7-3 0 0 0,46-11 343 0 0,56-25 148 0 0,-100 35-604 0 0,-1 2 0 0 0,17-4 0 0 0,6-2-4186 0 0</inkml:trace>
</inkml:ink>
</file>

<file path=ppt/ink/ink1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4:01.7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58 0 15696 0 0,'-11'7'867'0'0,"10"-6"-803"0"0,0-1-1 0 0,0 1 1 0 0,0 0 0 0 0,0 0-1 0 0,-1-1 1 0 0,1 1 0 0 0,0-1 0 0 0,0 1-1 0 0,0-1 1 0 0,-1 0 0 0 0,1 1 0 0 0,-2-1-1 0 0,1 0-49 0 0,1 1-1 0 0,0-1 0 0 0,-1 0 1 0 0,1 0-1 0 0,0 1 0 0 0,-1-1 1 0 0,1 1-1 0 0,0-1 0 0 0,0 1 1 0 0,0 0-1 0 0,0-1 0 0 0,-1 1 1 0 0,-1 1-1 0 0,2 0 951 0 0,-1 1-284 0 0,1 0 0 0 0,1 0-1 0 0,-1 0 1 0 0,0 1 0 0 0,1-1 0 0 0,0 6 0 0 0,-1-5-473 0 0,0 0 1 0 0,0 0-1 0 0,1 0 0 0 0,-1 0 1 0 0,1 0-1 0 0,0 0 1 0 0,0 0-1 0 0,1 0 1 0 0,-1 0-1 0 0,1 0 0 0 0,1 5 1 0 0,2 9 282 0 0,1 27 0 0 0,2 10-118 0 0,8 23-152 0 0,-8-36-578 0 0,1-1 1 0 0,2 0-1 0 0,19 46 0 0 0,-28-84 31 0 0,0 0-49 0 0,0-1 1 0 0,0 0-1 0 0,0 1 1 0 0,0-1-1 0 0,1 0 1 0 0,-1 0-1 0 0,1 0 1 0 0,-1 0-1 0 0,3 2 1 0 0,8 6-7706 0 0</inkml:trace>
</inkml:ink>
</file>

<file path=ppt/ink/ink1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4:02.1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182 165 9672 0 0,'0'0'874'0'0,"1"2"-718"0"0,5 9 1678 0 0,1 0-1 0 0,-2 1 0 0 0,1-1 0 0 0,6 25 1 0 0,-4-8-656 0 0,-3-13-664 0 0,-1 0-1 0 0,0 0 0 0 0,-1 0 1 0 0,1 23-1 0 0,1 49 720 0 0,-2-61-948 0 0,-1 1 0 0 0,-2 0-1 0 0,-2 28 1 0 0,-1-36-153 0 0,1-1 0 0 0,1 0 1 0 0,1 0-1 0 0,3 27 0 0 0,-1-27-8 0 0,-1 0 0 0 0,0 0-1 0 0,-2 1 1 0 0,-2 18 0 0 0,-19 72 408 0 0,21-100-501 0 0,-2-1 1 0 0,1 0-1 0 0,-1 0 1 0 0,0-1-1 0 0,-6 10 1 0 0,7-14-26 0 0,0 0 1 0 0,0 0-1 0 0,0 0 1 0 0,0-1-1 0 0,-1 1 1 0 0,1-1-1 0 0,-1 1 1 0 0,0-1-1 0 0,0 0 1 0 0,0 0 0 0 0,0 0-1 0 0,0-1 1 0 0,0 1-1 0 0,-1-1 1 0 0,-3 2-1 0 0,-2 0-36 0 0,7-2 16 0 0,-1 0 0 0 0,1 0 0 0 0,0 0 1 0 0,-1-1-1 0 0,1 1 0 0 0,0-1 0 0 0,-1 1 1 0 0,1-1-1 0 0,-1 0 0 0 0,1 0 0 0 0,-1 0 1 0 0,-2-1-1 0 0,-2 0-239 0 0,1-1 1 0 0,-1 0-1 0 0,1-1 1 0 0,0 0-1 0 0,0 0 1 0 0,0 0-1 0 0,0 0 1 0 0,0-1-1 0 0,1 0 1 0 0,-1 0-1 0 0,1-1 1 0 0,-8-8-1 0 0,-4-10-1561 0 0,1-1-68 0 0</inkml:trace>
  <inkml:trace contextRef="#ctx0" brushRef="#br0" timeOffset="1">38 0 9672 0 0,'0'0'8695'0'0,"12"0"-8319"0"0,4 6-376 0 0,-11 2-4991 0 0</inkml:trace>
</inkml:ink>
</file>

<file path=ppt/ink/ink1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4:02.4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97 10592 0 0,'2'0'9858'0'0,"1"-1"-9140"0"0,0 1-1 0 0,0 0 1 0 0,0-1-1 0 0,0 0 1 0 0,0 1-1 0 0,5-3 1 0 0,31-19 1191 0 0,-4 3-1093 0 0,-29 16-658 0 0,0 0 1 0 0,0 0-1 0 0,0 0 0 0 0,10-8 1 0 0,-12 8-101 0 0,1 0 1 0 0,-1 1 0 0 0,1-1-1 0 0,0 1 1 0 0,0 0 0 0 0,0 0-1 0 0,6-1 1 0 0,-5 2-26 0 0,0-1-20 0 0,0 1-1 0 0,-1 0 0 0 0,1 0 0 0 0,0 1 0 0 0,0 0 0 0 0,0 0 0 0 0,0 0 0 0 0,0 0 0 0 0,0 1 0 0 0,10 3 0 0 0,1 1 2 0 0,0 2 0 0 0,19 9-1 0 0,-21-9-14 0 0,0 0 0 0 0,28 8 0 0 0,-22-10-3 0 0,-7-1-70 0 0,-1-1 0 0 0,23 2 0 0 0,-31-5-1 0 0,1 0 1 0 0,0-1 0 0 0,0 1 0 0 0,0-1 0 0 0,0 0 0 0 0,-1 0 0 0 0,1-1-1 0 0,-1 0 1 0 0,8-3 0 0 0,-7 2-280 0 0,0 0-1 0 0,-1 0 1 0 0,0 0-1 0 0,1-1 1 0 0,4-4 0 0 0,5-5-896 0 0</inkml:trace>
</inkml:ink>
</file>

<file path=ppt/ink/ink1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4:18.6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45 6912 0 0,'0'0'15990'0'0,"1"-2"-15781"0"0,-1 1-176 0 0,1 0 1 0 0,0 0-1 0 0,0-1 0 0 0,-1 1 0 0 0,1 0 0 0 0,0 0 0 0 0,0 0 0 0 0,0 1 0 0 0,0-1 0 0 0,1 0 0 0 0,-1 0 1 0 0,0 0-1 0 0,0 1 0 0 0,0-1 0 0 0,1 1 0 0 0,-1-1 0 0 0,2 0 0 0 0,29-6 1305 0 0,-12 3-992 0 0,-18 4-323 0 0,1-1 0 0 0,-1 1 0 0 0,1-1-1 0 0,-1 1 1 0 0,1 0 0 0 0,3 0 0 0 0,1 0-17 0 0,0 0 0 0 0,1 0 0 0 0,9-2 0 0 0,13 1-6 0 0,-22 2 0 0 0,-5-1 0 0 0,0 0 0 0 0,0-1 0 0 0,1 1 0 0 0,-1 0 0 0 0,0-1 0 0 0,0 0 0 0 0,5-2 0 0 0,-2 2 59 0 0,0-1 0 0 0,0 1-1 0 0,0 1 1 0 0,0-1 0 0 0,0 1-1 0 0,8 0 1 0 0,-5 0 36 0 0,-6 1-92 0 0,0-1 1 0 0,0 1-1 0 0,0 0 1 0 0,0 0-1 0 0,0 0 1 0 0,3 2-1 0 0,-2-2 10 0 0,-3-1-7 0 0,-1 1 0 0 0,1-1 0 0 0,-1 0 0 0 0,1 0 0 0 0,-1 1 1 0 0,1-1-1 0 0,-1 0 0 0 0,0 0 0 0 0,1 1 0 0 0,-1-1 0 0 0,1 0 0 0 0,-1 1 0 0 0,0-1 0 0 0,1 1 1 0 0,-1-1-1 0 0,0 0 0 0 0,0 1 0 0 0,1-1 0 0 0,-1 2 0 0 0,2 1 12 0 0,0-1-4 0 0,-1 0 0 0 0,1 0 0 0 0,-1 0 1 0 0,1 1-1 0 0,-1-1 0 0 0,0 0 0 0 0,0 1 0 0 0,0-1 0 0 0,0 1 1 0 0,0 0-1 0 0,-1-1 0 0 0,1 1 0 0 0,-1 0 0 0 0,0-1 0 0 0,0 1 1 0 0,0 0-1 0 0,0-1 0 0 0,0 4 0 0 0,3 14 86 0 0,-3-17-86 0 0,1-1 1 0 0,-1 1-1 0 0,1-1 1 0 0,-1 1 0 0 0,0-1-1 0 0,0 1 1 0 0,0 4-1 0 0,-13 102 657 0 0,6-36-486 0 0,6-58-187 0 0,2-1-1 0 0,-1 1 0 0 0,2-1 1 0 0,0 0-1 0 0,5 21 0 0 0,-2-13-44 0 0,-3-15-344 0 0,1-1-1 0 0,0 1 0 0 0,0 0 1 0 0,5 7-1 0 0,-7-13-856 0 0,5 0-1827 0 0,20 2 1507 0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3:32.5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101 0 17047 0 0,'0'0'1776'0'0,"-11"1"-20"0"0,7 0-1494 0 0,1 0 0 0 0,0 1 0 0 0,0-1-1 0 0,0 1 1 0 0,0 0 0 0 0,0-1 0 0 0,0 1-1 0 0,0 1 1 0 0,1-1 0 0 0,-1 0 0 0 0,1 1-1 0 0,0-1 1 0 0,-1 1 0 0 0,1 0 0 0 0,0-1-1 0 0,1 1 1 0 0,-1 0 0 0 0,-2 5 0 0 0,-3 11 7 0 0,0 0 0 0 0,2 0 0 0 0,0 1 0 0 0,-5 37 0 0 0,7-14-285 0 0,2 0 0 0 0,1 0-1 0 0,3 0 1 0 0,1 0 0 0 0,2 0 0 0 0,2-1 0 0 0,2 0 0 0 0,17 46 0 0 0,-16-60-455 0 0,2 0 1 0 0,0 0-1 0 0,2-1 1 0 0,1-1-1 0 0,28 35 1 0 0,-7-14-1469 0 0</inkml:trace>
</inkml:ink>
</file>

<file path=ppt/ink/ink1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4:19.6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13 588 8288 0 0,'0'0'756'0'0,"-6"4"3186"0"0,-1-7-1985 0 0,14 5 2577 0 0,8 5-627 0 0,-6-1-5038 0 0,1 3 1335 0 0,-6-5-141 0 0,0-1 1 0 0,-1 1-1 0 0,1-1 1 0 0,0 0-1 0 0,0-1 1 0 0,1 1-1 0 0,4 1 1 0 0,-2-1-10 0 0,-1 1 0 0 0,1-1 0 0 0,0 1 0 0 0,8 8 0 0 0,-8-7-25 0 0,0 0 0 0 0,0-1 0 0 0,9 5 0 0 0,48 27 123 0 0,-60-35-164 0 0,12 12 99 0 0,-15-12-13 0 0,1-1 0 0 0,-1 1 1 0 0,0-1-1 0 0,0 0 0 0 0,1 1 0 0 0,-1-1 0 0 0,0 0 0 0 0,0 0 1 0 0,1 0-1 0 0,-1 0 0 0 0,0 0 0 0 0,1 0 0 0 0,-1 0 1 0 0,0 0-1 0 0,2-1 0 0 0,3 1 563 0 0,-5-1-628 0 0,0 1 1 0 0,0-1-1 0 0,-1 1 0 0 0,1-1 1 0 0,0 1-1 0 0,0-1 0 0 0,0 0 1 0 0,0 0-1 0 0,-1 1 0 0 0,1-1 1 0 0,0 0-1 0 0,-1 0 0 0 0,1 0 1 0 0,-1 0-1 0 0,1 1 1 0 0,0-3-1 0 0,3-3-3 0 0,-1 2 46 0 0,-1 0-1 0 0,0 0 1 0 0,0-1-1 0 0,0 1 1 0 0,0 0-1 0 0,0-1 1 0 0,0-5-1 0 0,8-37 565 0 0,-7 26-517 0 0,0 2 76 0 0,1-25 0 0 0,1-14 36 0 0,1 5-69 0 0,-4 30-99 0 0,1 1 1 0 0,7-25-1 0 0,16-66-43 0 0,-7 36 21 0 0,0-3-996 0 0,-15 67-198 0 0,1 1-1 0 0,8-15 1 0 0,2 3-7264 0 0</inkml:trace>
</inkml:ink>
</file>

<file path=ppt/ink/ink1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4:24.5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8 280 13824 0 0,'0'35'674'0'0,"0"-32"40"0"0,0-5-602 0 0,-6-37 790 0 0,6 37-739 0 0,-1-10 186 0 0,1 0-1 0 0,0 0 1 0 0,1 1 0 0 0,1-1-1 0 0,-1 0 1 0 0,2 1 0 0 0,0-1 0 0 0,4-10-1 0 0,-6 18-348 0 0,1 1 0 0 0,-1-1 0 0 0,0 0 0 0 0,-1 1 0 0 0,2-7 0 0 0,2-12 0 0 0,6-4-174 0 0,4-15-646 0 0,-6 15-3975 0 0,-2 11-1119 0 0</inkml:trace>
</inkml:ink>
</file>

<file path=ppt/ink/ink1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4:24.9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0 108 9616 0 0,'12'-9'424'0'0,"-8"5"88"0"0,-4-2-408 0 0,6-2-104 0 0,-6-2 0 0 0,6 0 0 0 0,0-3 440 0 0,-6 3 64 0 0,0-4 8 0 0,4 0-3672 0 0,7 4-736 0 0</inkml:trace>
</inkml:ink>
</file>

<file path=ppt/ink/ink1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4:25.7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0 293 14800 0 0,'0'0'332'0'0,"1"-1"50"0"0,1-3-251 0 0,0-1-1 0 0,-1 1 1 0 0,0 0 0 0 0,0 0-1 0 0,0-1 1 0 0,0-7-1 0 0,5-20-68 0 0,0 11 452 0 0,-5 16-316 0 0,1-1 1 0 0,-1 1-1 0 0,1 0 0 0 0,0 0 0 0 0,5-9 0 0 0,-5 10-133 0 0,1-1 1 0 0,-1 1-1 0 0,0-1 1 0 0,2-7-1 0 0,6-12 34 0 0,9-19-65 0 0,3-7-1124 0 0,-17 36 494 0 0</inkml:trace>
</inkml:ink>
</file>

<file path=ppt/ink/ink1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4:26.1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1 768 3224 0 0,'0'0'312'0'0,"6"-10"-312"0"0,-6-4 0 0 0,3-1 0 0 0,-3 7 1640 0 0,6-8 296 0 0,0 2 56 0 0,-2 0 16 0 0,2-5-1400 0 0,6 1-288 0 0,-2 2-48 0 0,0-7-16 0 0,1 5-576 0 0,-1-6-128 0 0,2 5-16 0 0,4 1-4120 0 0</inkml:trace>
  <inkml:trace contextRef="#ctx0" brushRef="#br0" timeOffset="1">315 203 9616 0 0,'0'0'936'0'0,"0"-7"-832"0"0,4-3-104 0 0,-4-4 0 0 0,6-2 0 0 0,0 2 696 0 0,-6-5 112 0 0,4 5 24 0 0,2 0 8 0 0,0-5-696 0 0,-2 5-144 0 0,8-24 0 0 0,-7 15-5600 0 0</inkml:trace>
</inkml:ink>
</file>

<file path=ppt/ink/ink1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4:28.3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95 8840 0 0,'0'0'1584'0'0,"2"1"-891"0"0,30 7 1892 0 0,-29-8-2423 0 0,1 0 0 0 0,-1 0 0 0 0,1 0 0 0 0,-1 0 0 0 0,1-1 1 0 0,0 1-1 0 0,-1-1 0 0 0,0 0 0 0 0,7-3 0 0 0,-3 2 193 0 0,17-6 321 0 0,31-8 321 0 0,-41 13-718 0 0,-1-1-1 0 0,1-1 1 0 0,13-7-1 0 0,-17 7-156 0 0,0 0 0 0 0,1 1 0 0 0,0 1 0 0 0,-1 0 0 0 0,18-3 0 0 0,12-2 117 0 0,-32 5-180 0 0,0 1 0 0 0,0 1 0 0 0,12-1-1 0 0,-9 0 228 0 0,-11 1-268 0 0,1 1 1 0 0,0 0-1 0 0,-1 0 0 0 0,1 0 1 0 0,-1-1-1 0 0,1 1 0 0 0,0 0 1 0 0,-1 0-1 0 0,1 0 0 0 0,0 0 1 0 0,-1 0-1 0 0,1 0 0 0 0,0 0 1 0 0,-1 0-1 0 0,1 0 0 0 0,0 0 1 0 0,-1 1-1 0 0,1-1 0 0 0,0 0 0 0 0,-1 0 1 0 0,1 1-1 0 0,-1-1 0 0 0,1 0 1 0 0,0 1-1 0 0,-1-1 0 0 0,1 0 1 0 0,-1 1-1 0 0,1-1 0 0 0,-1 1 1 0 0,1-1-1 0 0,-1 1 0 0 0,20 35 325 0 0,-19-34-326 0 0,0 0 0 0 0,-1 0 0 0 0,1 0 0 0 0,-1 1 0 0 0,1-1 0 0 0,-1 0-1 0 0,0 0 1 0 0,1 1 0 0 0,-2 3 0 0 0,2 11 42 0 0,1 5-15 0 0,-1 1 1 0 0,-2 30-1 0 0,0-10-36 0 0,8 68-394 0 0,-3-69-1249 0 0,1-4-5287 0 0</inkml:trace>
</inkml:ink>
</file>

<file path=ppt/ink/ink1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5:59.8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0 167 10592 0 0,'6'-15'944'0'0,"-2"7"-752"0"0,2-8-192 0 0,0 2 0 0 0,-2 0-432 0 0,2 5-120 0 0,-6-5-24 0 0,0 4-8 0 0,6 0 520 0 0,-1-4 64 0 0,-5 5 88 0 0,0-1-24 0 0,4 2-440 0 0,-4-2 152 0 0,0 4 0 0 0</inkml:trace>
</inkml:ink>
</file>

<file path=ppt/ink/ink1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05.9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166 126 8752 0 0,'0'0'3769'0'0,"-1"2"-2774"0"0,-1 2-581 0 0,0 0 0 0 0,1 0 1 0 0,-1 0-1 0 0,1 1 0 0 0,0-1 1 0 0,0 1-1 0 0,-1 7 0 0 0,1 39 1203 0 0,0-8-910 0 0,4 31-35 0 0,-5-58-587 0 0,2 0 1 0 0,0 0-1 0 0,1 0 0 0 0,0 0 1 0 0,6 23-1 0 0,-4-29-64 0 0,0-1 0 0 0,0 0 0 0 0,1 0 0 0 0,0-1 1 0 0,0 1-1 0 0,1-1 0 0 0,0 0 0 0 0,1 0 0 0 0,0 0 0 0 0,10 10 0 0 0,-8-10-6 0 0,0 0-1 0 0,0-1 1 0 0,1-1 0 0 0,-1 1-1 0 0,19 9 1 0 0,-10-12 28 0 0,-13-4-27 0 0,0 1 0 0 0,1-2 1 0 0,-1 1-1 0 0,1 0 0 0 0,-1-1 1 0 0,0 0-1 0 0,1 0 0 0 0,-1 0 1 0 0,0 0-1 0 0,0-1 1 0 0,0 0-1 0 0,0 0 0 0 0,0 0 1 0 0,0 0-1 0 0,-1-1 0 0 0,1 1 1 0 0,-1-1-1 0 0,1 0 0 0 0,-1 0 1 0 0,0 0-1 0 0,0 0 0 0 0,-1-1 1 0 0,1 1-1 0 0,-1-1 0 0 0,3-4 1 0 0,1-3 60 0 0,0-1 0 0 0,0 0 1 0 0,-2 0-1 0 0,1-1 1 0 0,-2 0-1 0 0,1 0 0 0 0,1-17 1 0 0,-5 30-76 0 0,4-24 155 0 0,-1-1-1 0 0,-1 1 1 0 0,-1-1 0 0 0,-2 1 0 0 0,-3-29-1 0 0,1 31-44 0 0,1 9-40 0 0,0 0-1 0 0,0 1 1 0 0,-1-1 0 0 0,-7-16 0 0 0,3 13-19 0 0,-1 1-1 0 0,0 0 1 0 0,-1 0 0 0 0,-17-19-1 0 0,21 27-37 0 0,-1 1-1 0 0,-1 0 0 0 0,1 0 0 0 0,-1 0 0 0 0,0 1 1 0 0,-1 0-1 0 0,1 0 0 0 0,-1 1 0 0 0,0 0 1 0 0,-13-5-1 0 0,13 6-24 0 0,0 1-1 0 0,0 0 1 0 0,0 0-1 0 0,0 1 1 0 0,0 0 0 0 0,0 0-1 0 0,0 1 1 0 0,0 0-1 0 0,-16 3 1 0 0,12-1-66 0 0,7-2 26 0 0,0 1-1 0 0,0 0 0 0 0,0 0 0 0 0,0 1 0 0 0,0-1 0 0 0,1 1 1 0 0,-1 0-1 0 0,1 1 0 0 0,-1-1 0 0 0,-4 4 0 0 0,6-4 28 0 0,-5 4-152 0 0,0 1 0 0 0,0 0 0 0 0,1 0 0 0 0,-1 1 0 0 0,-8 12 0 0 0,15-19 165 0 0,-6 8-265 0 0,1 1 0 0 0,0 0 0 0 0,0 1 0 0 0,0-1 0 0 0,2 1 0 0 0,-1 0 1 0 0,-3 15-1 0 0,4-1-411 0 0</inkml:trace>
</inkml:ink>
</file>

<file path=ppt/ink/ink1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06.6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33 5528 0 0,'0'0'422'0'0,"0"-2"58"0"0,0-10 2050 0 0,2-7 11764 0 0,5 23-14119 0 0,0 0 0 0 0,0 1 0 0 0,0-1 0 0 0,-1 1 0 0 0,0 1 0 0 0,0-1 0 0 0,0 1 0 0 0,8 10 0 0 0,25 42 289 0 0,-25-39-339 0 0,19 34 0 0 0,1 2-20 0 0,-8-16-82 0 0,46 70-23 0 0,-65-99-122 0 0,0 0-1 0 0,0 0 0 0 0,0-1 1 0 0,18 17-1 0 0,-23-25-41 0 0,0 1 0 0 0,0-1 0 0 0,-1 0 0 0 0,1 0-1 0 0,0 0 1 0 0,0 0 0 0 0,0 0 0 0 0,3 1 0 0 0,8 1-3795 0 0,-8-2 1635 0 0,6 0-5126 0 0</inkml:trace>
</inkml:ink>
</file>

<file path=ppt/ink/ink1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07.0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250 13 17047 0 0,'-5'0'354'0'0,"0"-1"-1"0"0,0 0 0 0 0,-1 0 0 0 0,-5-2 0 0 0,6 1-346 0 0,0 1 0 0 0,1 0-1 0 0,-1 0 1 0 0,0 0 0 0 0,-8 0 0 0 0,11 1 74 0 0,1 0 0 0 0,-1 1 0 0 0,0-1 0 0 0,1 0 0 0 0,-1 1 0 0 0,1-1-1 0 0,-1 1 1 0 0,1 0 0 0 0,-1-1 0 0 0,1 1 0 0 0,-1 0 0 0 0,1 0 0 0 0,0 0 0 0 0,0 0 0 0 0,-1 0 0 0 0,1 0 0 0 0,0 1 0 0 0,0-1 0 0 0,0 0 0 0 0,0 0 0 0 0,-1 3 0 0 0,-16 22 2005 0 0,11-16-1716 0 0,0 0 0 0 0,-10 20 0 0 0,-7 30-666 0 0,3 0 0 0 0,2 2-1 0 0,-12 71 1 0 0,31-131 238 0 0,-4 20-1659 0 0,3-8-3169 0 0,1-5-1995 0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3:33.7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13 152 9216 0 0,'0'-2'90'0'0,"0"0"0"0"0,0 0 0 0 0,0 0 0 0 0,-1 0 1 0 0,1 0-1 0 0,0 0 0 0 0,-1 0 0 0 0,0 0 0 0 0,1 0 1 0 0,-2-2-1 0 0,0 3 544 0 0,2 7 466 0 0,1 3-738 0 0,0-7-1945 0 0,0 3 1055 0 0,3 15 12518 0 0,-4-17-11583 0 0,4 85 1528 0 0,-4-84-1916 0 0,0-1 1 0 0,1 1-1 0 0,-1 0 1 0 0,1-1 0 0 0,0 1-1 0 0,2 5 1 0 0,3 13 49 0 0,-2 12-55 0 0,-3-24-14 0 0,0 0-1 0 0,0 0 1 0 0,1 0 0 0 0,4 14-1 0 0,-4-20 1 0 0,-1 0 0 0 0,0 0 0 0 0,0 0 0 0 0,0 0 0 0 0,-1 0 0 0 0,1 0 0 0 0,-1 1 0 0 0,0-1 0 0 0,-1 6 0 0 0,1 17 34 0 0,0-24 663 0 0,-2-5-1927 0 0,1 1 1213 0 0,0 0 1 0 0,0 0-1 0 0,0 0 0 0 0,0 0 0 0 0,0 0 0 0 0,1 0 1 0 0,-1-1-1 0 0,0 1 0 0 0,1 0 0 0 0,-1-3 0 0 0,-20-47-5 0 0,19 46 11 0 0,1 0 0 0 0,-1 0 0 0 0,1-1 1 0 0,-1-7-1 0 0,-1-9 11 0 0,0 12 14 0 0,2-1 0 0 0,-1 0 0 0 0,1 1 0 0 0,1-1 0 0 0,0 0 0 0 0,1 1 0 0 0,0-1 0 0 0,4-18 0 0 0,1-6 64 0 0,-5 25-29 0 0,1 1-1 0 0,0 0 1 0 0,0 0 0 0 0,6-13 0 0 0,-3 10 31 0 0,1 0 0 0 0,0 1 0 0 0,0 0 0 0 0,1 0 0 0 0,16-18 0 0 0,-9 12 46 0 0,-11 14-83 0 0,-1-1-1 0 0,1 1 0 0 0,0-1 0 0 0,1 1 1 0 0,-1 0-1 0 0,0 0 0 0 0,5-3 0 0 0,4-1 274 0 0,22-9 0 0 0,-33 16-294 0 0,1 0 0 0 0,-1 0 0 0 0,0 0 0 0 0,0 0 1 0 0,1 0-1 0 0,-1 0 0 0 0,0 0 0 0 0,0 0 0 0 0,1 1 0 0 0,-1-1 0 0 0,0 0 0 0 0,0 1 0 0 0,1-1 0 0 0,-1 1 0 0 0,2 1 0 0 0,14 11 145 0 0,-15-10-157 0 0,0 1-1 0 0,0-1 0 0 0,0 1 1 0 0,0-1-1 0 0,0 1 1 0 0,-1-1-1 0 0,0 1 0 0 0,0 0 1 0 0,0 0-1 0 0,0 0 0 0 0,0-1 1 0 0,-1 1-1 0 0,0 0 1 0 0,0 0-1 0 0,0 5 0 0 0,-2 9-36 0 0,-6 35 0 0 0,6-42-46 0 0,-3 9-108 0 0,-8 23 0 0 0,8-31 70 0 0,3-7 42 0 0,0 0 1 0 0,-1-1-1 0 0,1 1 1 0 0,-1-1 0 0 0,0 0-1 0 0,-1 0 1 0 0,1 0 0 0 0,-1 0-1 0 0,-4 4 1 0 0,-15 18-310 0 0,21-24 345 0 0,0 1-1 0 0,0 0 1 0 0,0-1 0 0 0,0 0-1 0 0,0 1 1 0 0,-1-1-1 0 0,1 0 1 0 0,-1 0-1 0 0,-4 3 1 0 0,0-2 21 0 0,0 0 0 0 0,0-1 0 0 0,0 0 0 0 0,-13 3 0 0 0,13-3 904 0 0,11 3 311 0 0,-1-2-1422 0 0,3 1 330 0 0,0 1 0 0 0,0-2 1 0 0,0 1-1 0 0,1-1 0 0 0,-1 0 1 0 0,1 0-1 0 0,7 2 1 0 0,8 3 95 0 0,68 38 394 0 0,-7 2-1037 0 0,-33-18 355 0 0,-40-24 81 0 0,18 16 0 0 0,-23-17 0 0 0,1 0 0 0 0,0-1 0 0 0,0 0 0 0 0,0 0 0 0 0,0 0 0 0 0,1-1 0 0 0,-1 0 0 0 0,9 3 0 0 0,-1-2-257 0 0,-11-3-259 0 0,0 0-1 0 0,1 0 1 0 0,-1 0 0 0 0,0 0 0 0 0,1 0-1 0 0,-1-1 1 0 0,1 0 0 0 0,-1 0-1 0 0,0 0 1 0 0,1 0 0 0 0,-1 0-1 0 0,6-2 1 0 0,4-2-7298 0 0</inkml:trace>
</inkml:ink>
</file>

<file path=ppt/ink/ink1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07.4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0 189 7832 0 0,'2'0'5133'0'0,"42"1"510"0"0,132-7-540 0 0,-114 2-4265 0 0,16-1-20 0 0,-67 2-740 0 0,0 1 1 0 0,13-6-1 0 0,-2 1-2 0 0,9-3-163 0 0,39-16-1 0 0,-15 6-3105 0 0,-45 16 802 0 0</inkml:trace>
  <inkml:trace contextRef="#ctx0" brushRef="#br0" timeOffset="1">565 1 3224 0 0,'0'0'10096'0'0,"2"1"-8603"0"0,12 6-248 0 0,60 27 2944 0 0,-61-30-3704 0 0,-8-2-321 0 0,1 0 0 0 0,-1 0 1 0 0,1 0-1 0 0,-1 1 0 0 0,0-1 0 0 0,0 1 1 0 0,7 6-1 0 0,1 1 359 0 0,0 0 0 0 0,0-1 1 0 0,22 11-1 0 0,-7-5 92 0 0,-20-11-542 0 0,0 1 1 0 0,0 0-1 0 0,-1 0 0 0 0,1 0 1 0 0,-1 1-1 0 0,0 0 0 0 0,-1 1 1 0 0,1 0-1 0 0,7 10 0 0 0,-13-16-48 0 0,-1 0 0 0 0,1 0-1 0 0,0 0 1 0 0,-1 1 0 0 0,1-1-1 0 0,-1 0 1 0 0,0 0 0 0 0,1 0-1 0 0,-1 0 1 0 0,0 1 0 0 0,0-1-1 0 0,0 0 1 0 0,1 0 0 0 0,-1 1 0 0 0,-1-1-1 0 0,1 0 1 0 0,0 0 0 0 0,0 1-1 0 0,0-1 1 0 0,-1 0 0 0 0,1 0-1 0 0,-1 3 1 0 0,-1-2-16 0 0,1 0 1 0 0,-1 0-1 0 0,1-1 0 0 0,-1 1 1 0 0,0 0-1 0 0,1-1 0 0 0,-1 1 1 0 0,0-1-1 0 0,0 1 1 0 0,0-1-1 0 0,-4 2 0 0 0,-11 4-405 0 0,1-1-1 0 0,-32 8 0 0 0,40-12 211 0 0,-24 11-2178 0 0,22-12 336 0 0</inkml:trace>
</inkml:ink>
</file>

<file path=ppt/ink/ink1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08.3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27 8752 0 0,'0'0'2253'0'0,"2"0"-780"0"0,6 0-394 0 0,0-1-1 0 0,0 0 0 0 0,16-5 1 0 0,17-3 624 0 0,-19 5-1161 0 0,-17 3-431 0 0,0 0 0 0 0,-1 0 1 0 0,1 0-1 0 0,0 0 0 0 0,0 1 1 0 0,0 0-1 0 0,0 0 0 0 0,-1 0 1 0 0,9 2-1 0 0,-6-1 184 0 0,0-1-2593 0 0,3 0-4249 0 0</inkml:trace>
</inkml:ink>
</file>

<file path=ppt/ink/ink1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08.7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48 4144 0 0,'2'-1'9820'0'0,"9"-1"-8720"0"0,-3 0-490 0 0,0 0-1 0 0,0 0 1 0 0,-1-1 0 0 0,1 0-1 0 0,9-5 1 0 0,-13 6-562 0 0,1 0 0 0 0,-1 0 0 0 0,1 0 0 0 0,-1 1 0 0 0,1-1-1 0 0,0 1 1 0 0,7 0 0 0 0,13-5-1767 0 0,-8 1-4547 0 0</inkml:trace>
</inkml:ink>
</file>

<file path=ppt/ink/ink1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09.1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15488 0 0,'0'0'1558'0'0,"1"3"-1427"0"0,2 13 183 0 0,-1 1 0 0 0,-1-1 0 0 0,-1 1 0 0 0,0-1 0 0 0,-4 24 0 0 0,2-9-184 0 0,3 95 417 0 0,1-42-302 0 0,4 113 43 0 0,4 24-682 0 0,-10-216 239 0 0,1 0 0 0 0,-1-1-1 0 0,1 1 1 0 0,0-1 0 0 0,3 10 0 0 0,2 7-5217 0 0,-1-7-482 0 0</inkml:trace>
</inkml:ink>
</file>

<file path=ppt/ink/ink1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09.5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1 175 12752 0 0,'-1'-11'257'0'0,"1"4"-96"0"0,0 0 1 0 0,0 0-1 0 0,1 1 1 0 0,0-1-1 0 0,0 0 1 0 0,3-8 0 0 0,0-1-129 0 0,-4 13 16 0 0,1 1 1 0 0,0-1-1 0 0,-1 1 0 0 0,1-1 0 0 0,0 1 0 0 0,0-1 0 0 0,0 1 0 0 0,0 0 0 0 0,1 0 0 0 0,-1-1 0 0 0,1 1 0 0 0,-1 0 0 0 0,1 0 0 0 0,0 0 0 0 0,0 1 0 0 0,3-3 1 0 0,10-11 1179 0 0,-14 13-1041 0 0,1 0 0 0 0,0 0 0 0 0,0 0-1 0 0,0 0 1 0 0,0 1 0 0 0,0-1 0 0 0,0 1 0 0 0,4-3-1 0 0,8-1 565 0 0,0 1 0 0 0,20-3 0 0 0,-26 5-466 0 0,-7 2-228 0 0,0 0 1 0 0,1-1-1 0 0,-1 1 1 0 0,0 0-1 0 0,0 0 1 0 0,1 0-1 0 0,-1 0 1 0 0,0 0-1 0 0,0 0 0 0 0,1 1 1 0 0,-1-1-1 0 0,0 0 1 0 0,2 1-1 0 0,4 1 101 0 0,7 1 204 0 0,0 0 0 0 0,0 0 0 0 0,15 7 0 0 0,-22-7-276 0 0,-1 0 0 0 0,1 0-1 0 0,-1 0 1 0 0,0 1 0 0 0,-1 0 0 0 0,1 0 0 0 0,-1 1-1 0 0,10 9 1 0 0,-6-4 40 0 0,-5-6-116 0 0,-1-1 0 0 0,0 0 0 0 0,0 1 0 0 0,0-1 0 0 0,-1 1 0 0 0,1 0 0 0 0,-1 0 0 0 0,0 0 0 0 0,0 0 0 0 0,0 1 0 0 0,0-1 0 0 0,0 6 0 0 0,-1-4 4 0 0,0 0 0 0 0,0-1 1 0 0,-1 1-1 0 0,0 0 0 0 0,-1-1 1 0 0,1 1-1 0 0,-1 0 0 0 0,-2 9 0 0 0,2-12-13 0 0,-1 0-1 0 0,1-1 0 0 0,0 1 1 0 0,-1 0-1 0 0,0-1 0 0 0,1 1 1 0 0,-1-1-1 0 0,0 1 0 0 0,0-1 0 0 0,-1 0 1 0 0,1 0-1 0 0,0 0 0 0 0,-1 0 1 0 0,1 0-1 0 0,-1-1 0 0 0,1 1 1 0 0,-6 1-1 0 0,-1 1-127 0 0,0 0-1 0 0,0-1 1 0 0,0 0-1 0 0,0-1 1 0 0,-1 0-1 0 0,1-1 1 0 0,0 0 0 0 0,-1 0-1 0 0,1-1 1 0 0,-1 0-1 0 0,1-1 1 0 0,-1 0 0 0 0,1 0-1 0 0,0-1 1 0 0,-11-3-1 0 0,16 3-49 0 0,0 0 0 0 0,0 0 0 0 0,0 0 0 0 0,0-1 0 0 0,0 0 0 0 0,-5-5-1 0 0,7 7 13 0 0,0-1 0 0 0,0 0 0 0 0,0 0 0 0 0,0 0 0 0 0,1-1 0 0 0,-1 1-1 0 0,1 0 1 0 0,0-1 0 0 0,-1 1 0 0 0,1-1 0 0 0,-1-3 0 0 0,1-5-722 0 0</inkml:trace>
</inkml:ink>
</file>

<file path=ppt/ink/ink1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09.8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120 14 15144 0 0,'0'0'1787'0'0,"-1"-2"-1055"0"0,-1 1-492 0 0,0 0 0 0 0,0-1-1 0 0,1 1 1 0 0,-1 0 0 0 0,0 0-1 0 0,0 0 1 0 0,0 1 0 0 0,0-1-1 0 0,0 0 1 0 0,0 1-1 0 0,-1-1 1 0 0,1 1 0 0 0,0 0-1 0 0,-4-1 1 0 0,4 1 324 0 0,2 2-486 0 0,-1-1-1 0 0,1 0 1 0 0,-1 1-1 0 0,1-1 1 0 0,-1 0-1 0 0,0 0 1 0 0,0 0-1 0 0,1 0 1 0 0,-1 1-1 0 0,0-1 1 0 0,0 0-1 0 0,0 0 1 0 0,0 0-1 0 0,0-1 1 0 0,-1 2-1 0 0,-3 3 76 0 0,-2 4-79 0 0,1 0 0 0 0,0 0 0 0 0,1 1-1 0 0,0 0 1 0 0,0 0 0 0 0,1 0 0 0 0,-4 17-1 0 0,2-1 148 0 0,-4 53 0 0 0,8-59-221 0 0,1 1 0 0 0,1-1 0 0 0,4 33 0 0 0,-2-40 0 0 0,1 11 0 0 0,1-1 0 0 0,12 37 0 0 0,22 42-12 0 0,-33-91-129 0 0,0 0-1 0 0,1-1 1 0 0,0 1 0 0 0,1-1-1 0 0,0 0 1 0 0,0-1-1 0 0,11 11 1 0 0,-12-14-1169 0 0,-1-1 0 0 0,1-1-1 0 0,0 1 1 0 0,7 3 0 0 0,14 4-5819 0 0</inkml:trace>
</inkml:ink>
</file>

<file path=ppt/ink/ink1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10.2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4608 0 0,'0'2'8260'0'0,"0"66"-2160"0"0,0 38-4290 0 0,1-99-1785 0 0,0 0 0 0 0,0 0-1 0 0,0 0 1 0 0,5 13 0 0 0,3 16-8 0 0,-7-23-273 0 0,-1-10-749 0 0,-1-1-299 0 0,0 9-51 0 0</inkml:trace>
</inkml:ink>
</file>

<file path=ppt/ink/ink1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10.5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72 13416 0 0,'0'0'1010'0'0,"2"-2"-679"0"0,1 0-305 0 0,0 0 1 0 0,1 0-1 0 0,-1 0 1 0 0,0 0-1 0 0,0 0 0 0 0,1 1 1 0 0,-1-1-1 0 0,1 1 1 0 0,0 0-1 0 0,4-1 1 0 0,28-11 3070 0 0,-24 10-2089 0 0,0 0 1 0 0,22-9 0 0 0,-21 7-504 0 0,23-6 1 0 0,-17 8-371 0 0,-10 3-6555 0 0</inkml:trace>
</inkml:ink>
</file>

<file path=ppt/ink/ink1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10.9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282 1 2304 0 0,'-5'6'616'0'0,"-12"-2"13157"0"0,17 7-11672 0 0,1-7-1864 0 0,0-1 1 0 0,0 0-1 0 0,0 1 1 0 0,0-1-1 0 0,1 0 0 0 0,-1 0 1 0 0,1 0-1 0 0,0 0 0 0 0,0 0 1 0 0,0 0-1 0 0,3 3 1 0 0,2 4 85 0 0,0-1-104 0 0,-1-1-1 0 0,1 0 1 0 0,1 0 0 0 0,-1 0-1 0 0,1-1 1 0 0,0 0 0 0 0,15 9-1 0 0,-16-11-183 0 0,0 0-1 0 0,-1 1 1 0 0,0 0 0 0 0,0 1-1 0 0,-1-1 1 0 0,0 1-1 0 0,0 0 1 0 0,0 0-1 0 0,-1 1 1 0 0,0-1 0 0 0,0 1-1 0 0,-1 0 1 0 0,4 14-1 0 0,-6-20-28 0 0,0 0 0 0 0,-1 1 0 0 0,0-1 0 0 0,1 0 0 0 0,-1 1 0 0 0,0-1 0 0 0,0 1 0 0 0,0-1 0 0 0,0 1 0 0 0,-1-1 0 0 0,0 4 0 0 0,-2 0 9 0 0,0 0-1 0 0,-1-1 0 0 0,1 1 1 0 0,-10 10-1 0 0,9-13-77 0 0,1 1 1 0 0,-1-1-1 0 0,0 1 0 0 0,-1-1 0 0 0,1-1 0 0 0,0 1 0 0 0,-1 0 1 0 0,1-1-1 0 0,-1 0 0 0 0,0 0 0 0 0,0 0 0 0 0,0-1 0 0 0,0 0 1 0 0,0 0-1 0 0,0 0 0 0 0,0 0 0 0 0,-1-1 0 0 0,1 0 0 0 0,0 0 1 0 0,0 0-1 0 0,0-1 0 0 0,0 0 0 0 0,-10-2 0 0 0,0-2-1957 0 0,2 4-5539 0 0</inkml:trace>
  <inkml:trace contextRef="#ctx0" brushRef="#br0" timeOffset="1">1 583 13360 0 0,'0'0'1026'0'0,"1"0"-520"0"0,18 3 1005 0 0,-16-2-1211 0 0,0-1 1 0 0,1 1-1 0 0,-1-1 1 0 0,0 1-1 0 0,0-1 0 0 0,1 0 1 0 0,5-1-1 0 0,12-3 1515 0 0,-13 3-1035 0 0,-1-1-1 0 0,1 0 0 0 0,13-4 0 0 0,61-21 1595 0 0,-59 21-2055 0 0,12-6 24 0 0,-24 7-201 0 0,0 2 0 0 0,17-5-1 0 0,-4 5-494 0 0,0-2 0 0 0,30-10-1 0 0,-41 12-1736 0 0,1 2-3529 0 0,2 1-2323 0 0</inkml:trace>
</inkml:ink>
</file>

<file path=ppt/ink/ink1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11.3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117 0 18023 0 0,'0'0'407'0'0,"-2"2"60"0"0,-2 1-321 0 0,1 0-1 0 0,-1 0 1 0 0,1 1 0 0 0,0 0 0 0 0,0 0 0 0 0,0 0-1 0 0,0 0 1 0 0,1 0 0 0 0,-1 0 0 0 0,-2 8 0 0 0,-11 25 1131 0 0,3-7-1021 0 0,0-1 0 0 0,-13 53 0 0 0,20-58-203 0 0,2-13-53 0 0,7 0 11 0 0,-2-8 112 0 0,7-1 47 0 0,-7-1-164 0 0,0-1 0 0 0,-1 0 0 0 0,1 1 0 0 0,-1-1 0 0 0,1 0 0 0 0,-1 0 0 0 0,1 1 0 0 0,0-1-1 0 0,-1 0 1 0 0,1 0 0 0 0,0 0 0 0 0,-1 0 0 0 0,1 0 0 0 0,0 0 0 0 0,-1 0 0 0 0,1 0 0 0 0,-1 0-1 0 0,2-1 1 0 0,-1 1-3 0 0,2 0 5 0 0,0-1 1 0 0,1 0-1 0 0,-1-1 1 0 0,0 1-1 0 0,0 0 1 0 0,0-1-1 0 0,0 0 1 0 0,0 0-1 0 0,0 1 1 0 0,3-4-1 0 0,-4 3-8 0 0,0 0 0 0 0,1 0 0 0 0,-1 0 0 0 0,1 1 0 0 0,-1-1 0 0 0,1 1 0 0 0,0 0 0 0 0,5-2 0 0 0,13-5 0 0 0,8-9-1249 0 0,-17 9-859 0 0,1 1-1 0 0,18-8 1 0 0,-16 11-4581 0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3:34.2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341 68 9672 0 0,'0'-1'9825'0'0,"-1"-2"-9505"0"0,1 1 0 0 0,-1-1 0 0 0,0 1 0 0 0,1-1 0 0 0,-1 1 0 0 0,0 0 0 0 0,-1 0 0 0 0,-1-4 0 0 0,-3-6 822 0 0,5 10-1031 0 0,0 1 0 0 0,0-1-1 0 0,0 1 1 0 0,-1-1 0 0 0,1 0 0 0 0,0 1-1 0 0,-1 0 1 0 0,1-1 0 0 0,-1 1-1 0 0,1 0 1 0 0,-1 0 0 0 0,0 0-1 0 0,1 0 1 0 0,-1 0 0 0 0,0 0 0 0 0,0 1-1 0 0,-1-2 1 0 0,-2 1 60 0 0,0 0 1 0 0,0-1-1 0 0,0 2 1 0 0,0-1-1 0 0,-7 0 1 0 0,2 1-49 0 0,4 0-92 0 0,0 0 0 0 0,0 0 0 0 0,0 0 0 0 0,0 0 1 0 0,0 1-1 0 0,0 0 0 0 0,1 1 0 0 0,-1-1 1 0 0,0 1-1 0 0,-9 4 0 0 0,-4 4-48 0 0,17-9-14 0 0,-1-1-1 0 0,1 1 1 0 0,0 1-1 0 0,-1-1 1 0 0,1 0 0 0 0,0 1-1 0 0,0-1 1 0 0,0 1-1 0 0,0-1 1 0 0,0 1-1 0 0,0 0 1 0 0,0 0 0 0 0,1 0-1 0 0,-1 0 1 0 0,-1 3-1 0 0,2-4-152 0 0,2 2-184 0 0,0 1 316 0 0,0-1 1 0 0,1 1-1 0 0,-1-1 0 0 0,1 0 0 0 0,0 1 1 0 0,0-1-1 0 0,0 0 0 0 0,0 0 0 0 0,1 0 0 0 0,-1 0 1 0 0,1-1-1 0 0,3 4 0 0 0,5 3 48 0 0,0-1-1 0 0,14 7 1 0 0,16 11 210 0 0,-27-16-256 0 0,1-1 0 0 0,22 10-1 0 0,-8-4-120 0 0,-7-3 157 0 0,-11-7 57 0 0,0 1 0 0 0,-1 0 0 0 0,17 13 0 0 0,-17-11 74 0 0,-5-4 21 0 0,0 0 1 0 0,0 1-1 0 0,0-1 1 0 0,0 1 0 0 0,6 10-1 0 0,-11-14-117 0 0,0 0 1 0 0,1 1-1 0 0,-1-1 0 0 0,0 0 0 0 0,0 1 0 0 0,0-1 0 0 0,0 1 1 0 0,0-1-1 0 0,0 1 0 0 0,0-1 0 0 0,-1 0 0 0 0,1 1 0 0 0,0-1 1 0 0,-1 0-1 0 0,1 1 0 0 0,-2 1 0 0 0,-9 19 157 0 0,11-22-174 0 0,-3 3 17 0 0,1 0 0 0 0,-1-1 1 0 0,0 1-1 0 0,0-1 1 0 0,0 1-1 0 0,0-1 1 0 0,-1 0-1 0 0,1 0 1 0 0,0 0-1 0 0,-1-1 1 0 0,0 1-1 0 0,-4 1 1 0 0,-13 6-3 0 0,10-4-17 0 0,0 1-1 0 0,-1-2 1 0 0,0 0 0 0 0,0 0-1 0 0,0-1 1 0 0,-15 2-1 0 0,-78 3-599 0 0,52-5-388 0 0,32-3-229 0 0,1 0 0 0 0,-26-4-1 0 0,45 3 1090 0 0,-36-3-7880 0 0</inkml:trace>
</inkml:ink>
</file>

<file path=ppt/ink/ink1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11.6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39 236 17535 0 0,'0'0'1759'0'0,"0"1"-1614"0"0,-4 3-6 0 0,1 0-1 0 0,0 1 0 0 0,-1 0 0 0 0,2-1 0 0 0,-1 1 0 0 0,1 0 0 0 0,-1 0 0 0 0,1 1 0 0 0,1-1 0 0 0,-1 0 1 0 0,1 1-1 0 0,0-1 0 0 0,-1 10 0 0 0,-1 4 520 0 0,2-10-378 0 0,0 0-1 0 0,1 0 1 0 0,0 15-1 0 0,0 15 81 0 0,0 43 146 0 0,1-36-362 0 0,0-37-133 0 0,1 1-1 0 0,-1-1 0 0 0,2 0 0 0 0,-1 0 1 0 0,1 0-1 0 0,8 15 0 0 0,3 3-935 0 0,-14-27 777 0 0,0 1 1 0 0,1-1 0 0 0,-1 1-1 0 0,0-1 1 0 0,1 0-1 0 0,-1 1 1 0 0,0-1-1 0 0,1 1 1 0 0,-1-1-1 0 0,0 0 1 0 0,1 1-1 0 0,-1-1 1 0 0,1 0-1 0 0,-1 1 1 0 0,1-1-1 0 0,-1 0 1 0 0,1 0-1 0 0,-1 0 1 0 0,1 1-1 0 0,-1-1 1 0 0,1 0 0 0 0,0 0-1 0 0</inkml:trace>
  <inkml:trace contextRef="#ctx0" brushRef="#br0" timeOffset="1">419 0 15144 0 0,'0'0'1371'0'0,"1"2"-999"0"0,1 12 527 0 0,0 0 0 0 0,-1 0 0 0 0,-1 0 0 0 0,-1 19 0 0 0,0-2-636 0 0,1-27-263 0 0,1-1 1 0 0,-1 0-1 0 0,1 1 1 0 0,0-1 0 0 0,0 0-1 0 0,0 0 1 0 0,3 5-1 0 0,-2-4-10 0 0,-2 4 300 0 0,0-5-1646 0 0</inkml:trace>
</inkml:ink>
</file>

<file path=ppt/ink/ink1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12.0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44 4608 0 0,'0'0'488'0'0,"0"-6"-488"0"0,-6-4 2648 0 0,0 3 512 0 0,6-3 5047 0 0,0 0-7191 0 0</inkml:trace>
</inkml:ink>
</file>

<file path=ppt/ink/ink1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12.4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9 494 9216 0 0,'-9'6'7779'0'0,"15"-21"-4968"0"0,-4 8-2007 0 0,0 0 0 0 0,1 0 1 0 0,5-9-1 0 0,5-4 41 0 0,-10 15-585 0 0,0-1 1 0 0,1 0 0 0 0,-1 1 0 0 0,2 0 0 0 0,-1-1 0 0 0,0 2 0 0 0,1-1-1 0 0,9-7 1 0 0,-13 11-224 0 0,3-1 8 0 0,0-1 0 0 0,0 0 0 0 0,0 1 0 0 0,0 0 0 0 0,0 0 0 0 0,1 0 0 0 0,-1 1 0 0 0,0-1 0 0 0,1 1-1 0 0,-1 0 1 0 0,6 0 0 0 0,2 2-45 0 0,25 22 6 0 0,-28-17-32 0 0,0 0-1 0 0,11 5 1 0 0,-12-7-76 0 0,-1-1-1 0 0,1 0 1 0 0,0-1 0 0 0,0 0 0 0 0,0 0 0 0 0,0-1-1 0 0,0 0 1 0 0,0 0 0 0 0,1 0 0 0 0,-1-1-1 0 0,0-1 1 0 0,0 0 0 0 0,0 0 0 0 0,1 0 0 0 0,-1-1-1 0 0,0 0 1 0 0,-1-1 0 0 0,1 1 0 0 0,0-2-1 0 0,8-4 1 0 0,-1 0-1416 0 0,1 3-392 0 0</inkml:trace>
  <inkml:trace contextRef="#ctx0" brushRef="#br0" timeOffset="1">735 48 8288 0 0,'2'0'8036'0'0,"44"6"-1585"0"0,-30-7-4931 0 0,30-3-1 0 0,-20 1-804 0 0,-21 3-632 0 0,0 0 1 0 0,1-1-1 0 0,-1 0 1 0 0,1 0-1 0 0,5-2 1 0 0,-6 1-36 0 0,1 0 1 0 0,0 1-1 0 0,0 0 0 0 0,10 0 1 0 0,-11 1-51 0 0,-1-1 1 0 0,1 1 0 0 0,-1-1 0 0 0,1 0 0 0 0,-1 0 0 0 0,1 0 0 0 0,-1 0 0 0 0,0-1 0 0 0,8-4-1 0 0,-8 4-203 0 0,-1 0 20 0 0,-1 0-1 0 0,1 0 1 0 0,0 0 0 0 0,0 1 0 0 0,0-1-1 0 0,0 1 1 0 0,1 0 0 0 0,-1 0-1 0 0,0 0 1 0 0,6 0 0 0 0,-5 1-1865 0 0</inkml:trace>
</inkml:ink>
</file>

<file path=ppt/ink/ink1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12.7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0 14280 0 0,'0'0'2818'0'0,"0"3"-1382"0"0,0 2-780 0 0,0 1-1 0 0,-1 0 1 0 0,0-1-1 0 0,1 1 1 0 0,-4 6-1 0 0,2-4-302 0 0,1 0-1 0 0,0 0 0 0 0,0 1 1 0 0,0-1-1 0 0,1 0 0 0 0,1 0 0 0 0,1 16 1 0 0,1 13-73 0 0,-3-25-247 0 0,1 0-1 0 0,1 0 1 0 0,-1 0 0 0 0,5 11 0 0 0,-2 0 9 0 0,-3-17-94 0 0,1 1 0 0 0,-1-1 0 0 0,1 1 0 0 0,6 11 1 0 0,9 13-792 0 0,-2-10-5878 0 0,0-6-1004 0 0</inkml:trace>
</inkml:ink>
</file>

<file path=ppt/ink/ink1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13.1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194 154 5064 0 0,'-1'-9'49'0'0,"0"1"0"0"0,-1 0 1 0 0,1 0-1 0 0,-2 0 0 0 0,1 0 1 0 0,-7-12-1 0 0,0-5 1868 0 0,3 1 3681 0 0,5 22-5409 0 0,1 1 1 0 0,0-1-1 0 0,-1 0 1 0 0,0 0 0 0 0,1 1-1 0 0,-1-1 1 0 0,0 0-1 0 0,0 1 1 0 0,0-1 0 0 0,0 1-1 0 0,0-1 1 0 0,0 1-1 0 0,0 0 1 0 0,0-1 0 0 0,-1 1-1 0 0,1 0 1 0 0,0 0-1 0 0,-1 0 1 0 0,1 0 0 0 0,-1 0-1 0 0,1 0 1 0 0,-1 0-1 0 0,0 0 1 0 0,1 1 0 0 0,-1-1-1 0 0,0 0 1 0 0,0 1-1 0 0,1 0 1 0 0,-1-1 0 0 0,0 1-1 0 0,0 0 1 0 0,0 0-1 0 0,1 0 1 0 0,-1 0 0 0 0,0 0-1 0 0,0 1 1 0 0,-3 0-1 0 0,1 0 135 0 0,0-1 0 0 0,0 1 0 0 0,0 1 0 0 0,0-1 0 0 0,0 1 0 0 0,0-1 0 0 0,0 1 0 0 0,1 0 0 0 0,-1 1 0 0 0,1-1 0 0 0,-1 0 0 0 0,1 1-1 0 0,0 0 1 0 0,0 0 0 0 0,-3 3 0 0 0,0 4-366 0 0,0 0-1 0 0,0 0 0 0 0,1 1 0 0 0,1 0 1 0 0,0-1-1 0 0,0 2 0 0 0,-2 12 1 0 0,5-15 9 0 0,-1-1-1 0 0,2 0 1 0 0,-1 1 0 0 0,1-1 0 0 0,1 0 0 0 0,-1 1 0 0 0,2-1 0 0 0,-1 0 0 0 0,1 1 0 0 0,4 12 0 0 0,2-6 16 0 0,-3-12 17 0 0,-2-2 2 0 0,0 2-18 0 0,1-1 0 0 0,-1 1 0 0 0,0-1 0 0 0,1 0 0 0 0,-1 0 0 0 0,1-1 0 0 0,0 1 0 0 0,0-1 0 0 0,6 2 0 0 0,-8-3 7 0 0,0 1 0 0 0,1-1 1 0 0,-1 0-1 0 0,0 0 0 0 0,1 0 0 0 0,-1 0 0 0 0,1-1 0 0 0,-1 1 0 0 0,0-1 0 0 0,1 1 0 0 0,-1-1 1 0 0,0 0-1 0 0,0 0 0 0 0,0 0 0 0 0,0 0 0 0 0,0 0 0 0 0,4-3 0 0 0,15-9 22 0 0,-17 11-7 0 0,0 0 0 0 0,0 0-1 0 0,0-1 1 0 0,0 1 0 0 0,-1-1 0 0 0,6-4 0 0 0,0-3 143 0 0,-1-1 0 0 0,0 1 0 0 0,13-22 0 0 0,-21 30 760 0 0,2 4-756 0 0,1 0-122 0 0,0 1 0 0 0,-1-1 0 0 0,1 1 0 0 0,-1 0 0 0 0,0 0 0 0 0,0 0 0 0 0,0 1 0 0 0,0-1 0 0 0,-1 0 0 0 0,1 1 0 0 0,-1-1 0 0 0,0 1 0 0 0,0-1 0 0 0,1 7 0 0 0,0-3-12 0 0,0 0 0 0 0,0-1 0 0 0,4 8 1 0 0,3 4 22 0 0,5 19 1 0 0,7 12-159 0 0,-12-30-64 0 0,8 17-3248 0 0,-12-28 1317 0 0</inkml:trace>
</inkml:ink>
</file>

<file path=ppt/ink/ink1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13.4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42 3224 0 0,'0'0'16774'0'0,"2"1"-15394"0"0,2 1-1051 0 0,0-1 1 0 0,-1 0-1 0 0,1 0 0 0 0,0 0 0 0 0,0 0 1 0 0,0 0-1 0 0,0-1 0 0 0,0 0 1 0 0,4 0-1 0 0,38-5 1179 0 0,-14 0-670 0 0,19-3 131 0 0,-34 5-682 0 0,1 0 0 0 0,24 0 0 0 0,-30 3-204 0 0,-1-2 1 0 0,1 1-1 0 0,15-6 1 0 0,-15 4-929 0 0,0 1 1 0 0,0 0 0 0 0,16 0-1 0 0,-15 1-5560 0 0,-3-2-1953 0 0</inkml:trace>
</inkml:ink>
</file>

<file path=ppt/ink/ink1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13.8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139 5 16991 0 0,'-1'2'388'0'0,"-17"29"1072"0"0,6-9-630 0 0,-27 36 0 0 0,35-53-544 0 0,0-1-39 0 0,1 0 0 0 0,0 0 0 0 0,1 0-1 0 0,-1 0 1 0 0,-3 9 0 0 0,-11 26 917 0 0,13-31-1016 0 0,0 1 0 0 0,0 0-1 0 0,1 0 1 0 0,0 0 0 0 0,1 1-1 0 0,0-1 1 0 0,0 1 0 0 0,0 13-1 0 0,2-21-110 0 0,0 1-1 0 0,0-1 1 0 0,0 1 0 0 0,1-1-1 0 0,-1 1 1 0 0,1-1-1 0 0,0 1 1 0 0,-1-1-1 0 0,1 1 1 0 0,0-1 0 0 0,0 0-1 0 0,2 3 1 0 0,1-1 31 0 0,-1 0 0 0 0,1 0 1 0 0,-1-1-1 0 0,7 6 1 0 0,5 3 145 0 0,-10-8-161 0 0,1-1 0 0 0,0 0 0 0 0,0 0-1 0 0,0 0 1 0 0,0 0 0 0 0,0-1 0 0 0,1 0 0 0 0,-1-1-1 0 0,8 2 1 0 0,-8-3-43 0 0,-1 0-1 0 0,1 0 1 0 0,0-1-1 0 0,-1 1 1 0 0,1-1-1 0 0,-1 0 1 0 0,1-1-1 0 0,-1 0 1 0 0,10-4 0 0 0,-2 0-48 0 0,0 0 0 0 0,20-15 0 0 0,-20 11-1713 0 0,-1-1 0 0 0,18-20 1 0 0,-16 11-6043 0 0</inkml:trace>
  <inkml:trace contextRef="#ctx0" brushRef="#br0" timeOffset="1">304 1 15000 0 0,'0'0'1357'0'0,"0"2"-1117"0"0,0 3-52 0 0,0-1 0 0 0,-1 0 0 0 0,1 1 0 0 0,-1-1 0 0 0,-3 9 0 0 0,-6 31 3553 0 0,8-37-3386 0 0,0 1 0 0 0,1-1 0 0 0,-1 1 1 0 0,1 0-1 0 0,1 0 0 0 0,0 0 0 0 0,0-1 0 0 0,1 9 0 0 0,0 11 509 0 0,-6 72 955 0 0,4-84-1588 0 0,0 0 0 0 0,1 0 0 0 0,3 28 0 0 0,-2-37-316 0 0,0 0 0 0 0,0-1 0 0 0,0 1 0 0 0,1 0-1 0 0,0-1 1 0 0,0 1 0 0 0,1-1 0 0 0,0 1 0 0 0,0-1-1 0 0,0 0 1 0 0,0 0 0 0 0,6 6 0 0 0,-8-11-392 0 0,-1 1-1 0 0,1 0 1 0 0,0-1 0 0 0,-1 1 0 0 0,1 0-1 0 0,0-1 1 0 0,-1 1 0 0 0,1-1 0 0 0,0 0-1 0 0,0 1 1 0 0,0-1 0 0 0,-1 1 0 0 0,3-1-1 0 0,-1 1-889 0 0,13 0-6866 0 0</inkml:trace>
</inkml:ink>
</file>

<file path=ppt/ink/ink1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14.5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9672 0 0,'0'0'440'0'0,"2"1"-6"0"0,15 4 890 0 0,-15-4-1133 0 0,-1-1-1 0 0,1 0 0 0 0,0 1 1 0 0,-1-1-1 0 0,1 1 0 0 0,-1 0 1 0 0,1-1-1 0 0,-1 1 0 0 0,1 0 0 0 0,-1 0 1 0 0,1 0-1 0 0,-1 0 0 0 0,0 0 1 0 0,0 0-1 0 0,1 1 0 0 0,-1-1 0 0 0,0 0 1 0 0,0 1-1 0 0,0-1 0 0 0,0 0 1 0 0,0 3-1 0 0,5 3 221 0 0,-1 0-1 0 0,1-1 1 0 0,11 9 0 0 0,-11-9-198 0 0,1 0 0 0 0,-1 0 0 0 0,8 11-1 0 0,8 19 366 0 0,-13-20-291 0 0,16 19 0 0 0,-5-5 196 0 0,0 1-1 0 0,18 40 1 0 0,-20-35-141 0 0,-11-21-197 0 0,0 0 1 0 0,-1 1 0 0 0,-1 0 0 0 0,-1 1 0 0 0,4 22-1 0 0,6 10 204 0 0,-10-35-209 0 0,1 1 0 0 0,1 18-1 0 0,1 25 423 0 0,-3 114 0 0 0,-14-73-334 0 0,8-84-197 0 0,-1-1 0 0 0,-7 23-1 0 0,-1 6 17 0 0,9-35-42 0 0,0 1 1 0 0,0-1-1 0 0,0 0 0 0 0,-1 0 1 0 0,-1 0-1 0 0,1 0 0 0 0,-1 0 1 0 0,-1-1-1 0 0,-7 11 0 0 0,-1 3-36 0 0,12-18 6 0 0,-1 0 0 0 0,1 0-1 0 0,-1 0 1 0 0,0-1 0 0 0,0 1 0 0 0,0 0-1 0 0,-5 4 1 0 0,-27 16-316 0 0,32-20 170 0 0,-1-1 1 0 0,0 0 0 0 0,0 0 0 0 0,0 0-1 0 0,0 0 1 0 0,0 0 0 0 0,0-1 0 0 0,-7 3-1 0 0,-7-1-6081 0 0,2-6-772 0 0</inkml:trace>
</inkml:ink>
</file>

<file path=ppt/ink/ink1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14.9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0 11976 0 0,'24'10'922'0'0,"-23"-9"-900"0"0,0-1-1 0 0,0 0 1 0 0,0 1-1 0 0,0-1 0 0 0,-1 1 1 0 0,1 0-1 0 0,0-1 1 0 0,0 1-1 0 0,-1 0 0 0 0,1-1 1 0 0,-1 1-1 0 0,1 0 1 0 0,-1 0-1 0 0,2 1 1 0 0,1 7 584 0 0,0 0 1 0 0,-1 0 0 0 0,2 15-1 0 0,-3-16-90 0 0,-1 0 0 0 0,0 0 0 0 0,-1 0 0 0 0,-1 10-1 0 0,1-10-223 0 0,0-1 0 0 0,1 1 0 0 0,-1 0 0 0 0,3 15 0 0 0,0-13-92 0 0,0 0 0 0 0,-1 0 1 0 0,0 1-1 0 0,-1-1 0 0 0,0 0 1 0 0,-1 0-1 0 0,-1 12 0 0 0,0-16-136 0 0,1 1-1 0 0,0-1 0 0 0,1 0 0 0 0,-1 0 0 0 0,1 1 1 0 0,0-1-1 0 0,1 0 0 0 0,0 1 0 0 0,2 8 0 0 0,1 9 88 0 0,-1 1 1 0 0,-1 36-1 0 0,-2-55-149 0 0,0 2 13 0 0,0 0 1 0 0,0 1-1 0 0,1-1 1 0 0,0 0-1 0 0,4 15 0 0 0,-2-15 1 0 0,-2 0-1 0 0,1 0 1 0 0,-1 1-1 0 0,0-1 1 0 0,-1 0-1 0 0,0 0 1 0 0,0 0 0 0 0,-1 1-1 0 0,0-1 1 0 0,0 0-1 0 0,-1 0 1 0 0,0 0-1 0 0,-3 8 1 0 0,-4 26-6 0 0,9-35-1 0 0,-1 0 0 0 0,-1 0 0 0 0,1 0 0 0 0,-1 0 0 0 0,-5 12 0 0 0,-15 28 113 0 0,21-46-147 0 0,1 0 0 0 0,-1 0 0 0 0,0 0-1 0 0,1 0 1 0 0,-1 0 0 0 0,0 0 0 0 0,0 0-1 0 0,0 0 1 0 0,0 0 0 0 0,1-1-1 0 0,-1 1 1 0 0,-1 0 0 0 0,1 0 0 0 0,0-1-1 0 0,0 1 1 0 0,0-1 0 0 0,0 1 0 0 0,0-1-1 0 0,0 0 1 0 0,-1 1 0 0 0,-1-1 0 0 0,-3 2-252 0 0,-7 5-763 0 0</inkml:trace>
</inkml:ink>
</file>

<file path=ppt/ink/ink1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15.3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69 6 15552 0 0,'-21'-6'2407'0'0</inkml:trace>
  <inkml:trace contextRef="#ctx0" brushRef="#br0" timeOffset="1">20 616 5528 0 0,'-19'17'17547'0'0,"21"-18"-16671"0"0,6-4-572 0 0,0-1 0 0 0,0 0 0 0 0,-1 0 0 0 0,0 0 0 0 0,0-1 0 0 0,0 0 0 0 0,-1-1 0 0 0,8-11 0 0 0,-13 17-278 0 0,1 0-1 0 0,0 1 1 0 0,-1-1-1 0 0,1 1 0 0 0,0 0 1 0 0,0-1-1 0 0,0 1 1 0 0,0 0-1 0 0,0 0 1 0 0,0 0-1 0 0,0 0 0 0 0,0 0 1 0 0,1 1-1 0 0,-1-1 1 0 0,3 0-1 0 0,-1 0 23 0 0,-1 0 0 0 0,1 0 1 0 0,0 0-1 0 0,0-1 0 0 0,-1 0 0 0 0,4-2 0 0 0,-1 1-1 0 0,-1 0 0 0 0,1 1 0 0 0,0-1 0 0 0,0 1-1 0 0,0 0 1 0 0,11-2 0 0 0,-16 4-43 0 0,0-1-1 0 0,0 1 0 0 0,0 0 1 0 0,0 0-1 0 0,0-1 1 0 0,0 1-1 0 0,0 0 1 0 0,0 0-1 0 0,0 0 0 0 0,0 0 1 0 0,0 0-1 0 0,0 0 1 0 0,0 1-1 0 0,0-1 1 0 0,0 0-1 0 0,0 0 0 0 0,0 1 1 0 0,-1-1-1 0 0,3 1 1 0 0,1 2 7 0 0,16 1 61 0 0,0-1-1 0 0,28 0 1 0 0,0 1 9 0 0,-32-2-101 0 0,1-1-1 0 0,-1-1 1 0 0,1 0-1 0 0,-1-1 1 0 0,29-5-1 0 0,27-18-880 0 0,-66 22-1208 0 0,7-6-6901 0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3:34.7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0 242 7832 0 0,'0'0'6958'0'0,"5"-5"-4969"0"0,27-4 3750 0 0,-11 1-4632 0 0,0 1 0 0 0,1 1 0 0 0,0 1 1 0 0,28-3-1 0 0,23-5-30 0 0,0 3-589 0 0,-25 0-457 0 0,74-6 1 0 0,-64 10-476 0 0,-13 5-844 0 0,-25 1-1932 0 0,-20 0 3055 0 0,1 0 0 0 0,-1 0 0 0 0,0 0 0 0 0,1 0 0 0 0,-1 0 0 0 0,0-1-1 0 0,1 1 1 0 0,-1 0 0 0 0,0 0 0 0 0,1 0 0 0 0,-1-1 0 0 0,0 1 0 0 0,1 0 0 0 0,-1-1 0 0 0,0 1 0 0 0,0 0 0 0 0,1 0 0 0 0,-1-1 0 0 0,0 1 0 0 0,0 0 0 0 0,0-1 0 0 0,1 1-1 0 0,-1 0 1 0 0,0-1 0 0 0,0 1 0 0 0,0-1 0 0 0,0 1 0 0 0,0 0 0 0 0,0-1 0 0 0,0 1 0 0 0,0-1 0 0 0,0 1 0 0 0,0-1 0 0 0,-1-13-2507 0 0,1 10 2453 0 0,-1-1-1 0 0,-1 1 1 0 0,1 0-1 0 0,-1-1 1 0 0,1 1-1 0 0,-1 0 1 0 0,-1 0 0 0 0,1 0-1 0 0,-5-5 1 0 0,1 1 391 0 0,-1 1 0 0 0,1 1 1 0 0,-14-11-1 0 0,19 17-102 0 0,-4-4 1132 0 0,-1-1 1 0 0,1 1 0 0 0,-9-11 4928 0 0,16 16-5563 0 0,4 4-374 0 0,0-1 1 0 0,1 0 0 0 0,0 0-1 0 0,-1-1 1 0 0,1 0-1 0 0,1 0 1 0 0,8 2-1 0 0,15 6 162 0 0,66 35 855 0 0,-80-36-1008 0 0,-1 0 0 0 0,0 1 0 0 0,22 19-1 0 0,-20-15-111 0 0,3 4 13 0 0,-8-5-45 0 0,-11-12-45 0 0,1 0-1 0 0,-1 1 1 0 0,0-1 0 0 0,1 1 0 0 0,-1 0 0 0 0,0 0-1 0 0,-1 0 1 0 0,1 0 0 0 0,0 0 0 0 0,0 4 0 0 0,-2 1-1 0 0,-1-4-27 0 0,0-1-1 0 0,-1 1 0 0 0,1-1 1 0 0,-1 0-1 0 0,0 1 1 0 0,0-1-1 0 0,0 0 0 0 0,0 0 1 0 0,-1 0-1 0 0,1-1 1 0 0,-1 1-1 0 0,0-1 0 0 0,1 1 1 0 0,-1-1-1 0 0,0 0 1 0 0,-1 0-1 0 0,-4 3 0 0 0,-8 0-747 0 0,0 1-1 0 0,0-2 1 0 0,-26 4-1 0 0,4 1-3782 0 0,17-5-3572 0 0</inkml:trace>
</inkml:ink>
</file>

<file path=ppt/ink/ink1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16.3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18 17215 0 0,'0'0'396'0'0,"-10"4"1088"0"0,5-4 1647 0 0,15-4-2655 0 0,32-6-195 0 0,-33 8-271 0 0,1 0-1 0 0,0 0 1 0 0,-1 1-1 0 0,1 0 1 0 0,0 1-1 0 0,17 2 1 0 0,0-2-25 0 0,-1 4-475 0 0,-8-1-1706 0 0,-2 0-5169 0 0</inkml:trace>
</inkml:ink>
</file>

<file path=ppt/ink/ink1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16.6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61 14944 0 0,'0'0'1670'0'0,"1"1"-1267"0"0,1 0-307 0 0,1 0 0 0 0,-1 0 0 0 0,0 0 1 0 0,0-1-1 0 0,0 1 0 0 0,1-1 0 0 0,-1 1 0 0 0,0-1 1 0 0,1 0-1 0 0,-1 0 0 0 0,0 0 0 0 0,1 0 0 0 0,-1 0 0 0 0,4-1 1 0 0,36-13 750 0 0,-12 4-383 0 0,-19 7-509 0 0,20-5-622 0 0,35-14-1 0 0,-41 12-828 0 0</inkml:trace>
</inkml:ink>
</file>

<file path=ppt/ink/ink1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17.0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6 148 15488 0 0,'0'0'2707'0'0,"0"2"-1561"0"0,-2 8-490 0 0,0 0-1 0 0,1 1 1 0 0,0-1 0 0 0,1 1 0 0 0,0-1-1 0 0,3 16 1 0 0,-2-21-603 0 0,0-1 1 0 0,0 1-1 0 0,0-1 0 0 0,3 7 0 0 0,-3-8-38 0 0,0 0 1 0 0,1 1-1 0 0,-1 0 0 0 0,-1-1 0 0 0,1 1 1 0 0,0 0-1 0 0,-1 4 0 0 0,0-4-5 0 0,0 6 2 0 0,0-1 1 0 0,1 0-1 0 0,0 1 1 0 0,3 14-1 0 0,-1-15-6 0 0,-1-5-15 0 0,-1 0 0 0 0,0 0 0 0 0,0-1-1 0 0,0 1 1 0 0,-1 0 0 0 0,1 5 0 0 0,-1-6-90 0 0,0 0 0 0 0,0 0 0 0 0,0 0 1 0 0,1 0-1 0 0,-1 0 0 0 0,1 0 0 0 0,0 0 0 0 0,0 0 1 0 0,0 0-1 0 0,0 0 0 0 0,1-1 0 0 0,2 6 0 0 0,10 7-6136 0 0,-3-5-1002 0 0</inkml:trace>
  <inkml:trace contextRef="#ctx0" brushRef="#br0" timeOffset="1">172 58 13760 0 0,'0'0'1641'0'0,"2"-2"-734"0"0,7-4-120 0 0,1 0 1 0 0,-1 0-1 0 0,2 1 1 0 0,-1 0-1 0 0,1 1 1 0 0,-1 1 0 0 0,1-1-1 0 0,0 2 1 0 0,17-3-1 0 0,-11 2-260 0 0,15-3-3008 0 0</inkml:trace>
</inkml:ink>
</file>

<file path=ppt/ink/ink1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17.3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335 0 3224 0 0,'0'0'2528'0'0,"-4"11"5045"0"0,5-6-6929 0 0,0-1 0 0 0,1 1 1 0 0,-1-1-1 0 0,1 0 0 0 0,0 1 1 0 0,0-1-1 0 0,0 0 0 0 0,0 0 0 0 0,1-1 1 0 0,5 7-1 0 0,3 6 742 0 0,-11-15-1316 0 0,1-1 0 0 0,-1 1 1 0 0,1 0-1 0 0,-1-1 0 0 0,1 1 0 0 0,0-1 0 0 0,-1 1 1 0 0,1-1-1 0 0,0 1 0 0 0,-1-1 0 0 0,1 1 0 0 0,0-1 0 0 0,0 0 1 0 0,0 1-1 0 0,-1-1 0 0 0,3 0 0 0 0,0 1 146 0 0,3 2-16 0 0,0 0 0 0 0,0 0 0 0 0,0 1 0 0 0,-1 0 0 0 0,1 0 0 0 0,-1 0 0 0 0,0 0 0 0 0,0 1 0 0 0,-1 0 0 0 0,1 0 0 0 0,3 6 0 0 0,-6-7-181 0 0,1-1 0 0 0,-1 1 1 0 0,-1 0-1 0 0,1 0 0 0 0,0 0 0 0 0,-1 0 0 0 0,0 0 0 0 0,0 0 0 0 0,0 0 0 0 0,-1 0 0 0 0,1 1 0 0 0,-1-1 0 0 0,0 0 0 0 0,0 0 1 0 0,0 1-1 0 0,-1-1 0 0 0,0 0 0 0 0,-1 6 0 0 0,0-5-15 0 0,1-1 0 0 0,-1 0 0 0 0,0 0 0 0 0,0 0 0 0 0,-1 0 0 0 0,1-1 0 0 0,-1 1 0 0 0,0-1 0 0 0,0 1 0 0 0,0-1 0 0 0,0 0 0 0 0,-1 0 0 0 0,1 0 0 0 0,-1-1 0 0 0,0 1 0 0 0,0-1 0 0 0,0 0 0 0 0,-4 2 0 0 0,-9 3-514 0 0,0-2 0 0 0,-1 0 0 0 0,-21 4 0 0 0,35-9 378 0 0,-21 4-1401 0 0,7-3-377 0 0</inkml:trace>
  <inkml:trace contextRef="#ctx0" brushRef="#br0" timeOffset="1">1 657 18343 0 0,'0'0'884'0'0,"1"0"-381"0"0,7-1-401 0 0,-1 0 0 0 0,0-1 0 0 0,0 0 1 0 0,0 0-1 0 0,13-7 0 0 0,-3 2 84 0 0,302-101 6900 0 0,-302 101-7603 0 0,27-17 0 0 0,-33 18 7 0 0,0-1-1 0 0,0 2 0 0 0,0-1 0 0 0,21-5 0 0 0,-29 10-1509 0 0</inkml:trace>
</inkml:ink>
</file>

<file path=ppt/ink/ink1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17.7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65 0 19439 0 0,'0'0'1944'0'0,"-1"2"-1778"0"0,-23 43 742 0 0,15-19-92 0 0,2-5-586 0 0,6-19-228 0 0,-2 3-1 0 0,0 1 0 0 0,0-1 0 0 0,1 1 0 0 0,-1-1-1 0 0,1 1 1 0 0,1 0 0 0 0,-1 0 0 0 0,1 0 0 0 0,0 0 0 0 0,0 0-1 0 0,1 0 1 0 0,0 0 0 0 0,0 0 0 0 0,0 0 0 0 0,1 0-1 0 0,2 9 1 0 0,-3-12-1 0 0,0 0 0 0 0,6 9 0 0 0,7 3 0 0 0,-1-5 0 0 0,-8-10 0 0 0,0 0 0 0 0,2 2 0 0 0,1 0 0 0 0,-1-1 0 0 0,1 0 0 0 0,0 0 0 0 0,-1-1 0 0 0,1 0 0 0 0,0 0 0 0 0,0 0 0 0 0,-1-1 0 0 0,1 0 0 0 0,-1 0 0 0 0,11-4 0 0 0,1-1 0 0 0,-1-1 0 0 0,28-13 0 0 0,-36 15-463 0 0,0-1-1 0 0,0 0 0 0 0,-1 0 0 0 0,0 0 0 0 0,12-13 1 0 0,-8 6-7042 0 0</inkml:trace>
</inkml:ink>
</file>

<file path=ppt/ink/ink1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18.1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0 18223 0 0,'0'0'1828'0'0,"0"2"-1673"0"0,-5 114 2598 0 0,-1-11-1350 0 0,4-88-1296 0 0,1 0-1 0 0,0 0 1 0 0,2-1 0 0 0,0 1-1 0 0,6 31 1 0 0,-1-22 233 0 0,-5-20-685 0 0,0 0 0 0 0,1 0 0 0 0,0-1 0 0 0,0 1 0 0 0,0-1 0 0 0,0 1 0 0 0,5 7 0 0 0,-5-10-1334 0 0</inkml:trace>
</inkml:ink>
</file>

<file path=ppt/ink/ink1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21.2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84 8288 0 0,'0'0'8345'0'0,"0"-1"-8209"0"0,1 0-1 0 0,-1 1 1 0 0,0-1 0 0 0,0 0 0 0 0,1 1 0 0 0,-1-1 0 0 0,0 0-1 0 0,1 1 1 0 0,-1-1 0 0 0,0 0 0 0 0,1 1 0 0 0,-1-1-1 0 0,1 1 1 0 0,0-2 0 0 0,30-20 1049 0 0,-29 21-1056 0 0,0 0-1 0 0,0 1 1 0 0,0-1-1 0 0,0 0 1 0 0,0 1 0 0 0,-1 0-1 0 0,1-1 1 0 0,0 1-1 0 0,0 0 1 0 0,0 0-1 0 0,0 0 1 0 0,2 0-1 0 0,11 1-183 0 0,6-1 655 0 0,-10 1-435 0 0,-1-1 1 0 0,0-1-1 0 0,0 1 1 0 0,1-1-1 0 0,12-4 0 0 0,47-9 99 0 0,-42 7-202 0 0,-6 2-1030 0 0,26-10 0 0 0</inkml:trace>
</inkml:ink>
</file>

<file path=ppt/ink/ink1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21.6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11056 0 0,'0'2'7046'0'0,"4"101"-4689"0"0,-4-86-2330 0 0,2 1-1 0 0,5 22 0 0 0,2 23 19 0 0,-8-50-79 0 0,1-1-1 0 0,4 12 0 0 0,-3-12-88 0 0,0 1 0 0 0,0 12 0 0 0,-1-12 50 0 0,0 0 0 0 0,0 0 1 0 0,1 0-1 0 0,1-1 0 0 0,0 1 0 0 0,1-1 0 0 0,6 13 0 0 0,-9-22 62 0 0,-1-1 1 0 0,-1-1 0 0 0,1 1-1 0 0,-1-1 1 0 0,1 1-1 0 0,-1-1 1 0 0,0 1-1 0 0,1 0 1 0 0,-1-1-1 0 0,0 1 1 0 0,0-1 0 0 0,0 1-1 0 0,-1 3 1 0 0,1-4-742 0 0,21-80-6327 0 0,-14 44 5697 0 0</inkml:trace>
</inkml:ink>
</file>

<file path=ppt/ink/ink1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21.9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57 371 8808 0 0,'-5'-25'440'0'0,"-10"-33"-1"0"0,-2-12 500 0 0,9 35 407 0 0,5 24-736 0 0,0 0-1 0 0,1 0 1 0 0,0-1-1 0 0,1 1 1 0 0,0-1 0 0 0,1 1-1 0 0,1-1 1 0 0,2-21-1 0 0,2 17 256 0 0,-4 13-525 0 0,1-1 0 0 0,-1 0 0 0 0,0 0 0 0 0,0-8 0 0 0,0 12-218 0 0,0-1 0 0 0,0 0 0 0 0,0 0 0 0 0,0 0 0 0 0,1 1-1 0 0,-1-1 1 0 0,0 0 0 0 0,0 1 0 0 0,1-1 0 0 0,-1 1 0 0 0,0-1 0 0 0,2 1-1 0 0,0-1 162 0 0,-1 0-201 0 0,1 0 0 0 0,-1 0 1 0 0,0 0-1 0 0,1 0 0 0 0,-1 1 0 0 0,1 0 1 0 0,-1-1-1 0 0,1 1 0 0 0,-1 0 0 0 0,1 0 0 0 0,-1 0 1 0 0,1 0-1 0 0,-1 1 0 0 0,0-1 0 0 0,1 1 0 0 0,-1-1 1 0 0,1 1-1 0 0,-1 0 0 0 0,0 0 0 0 0,0 0 1 0 0,1 0-1 0 0,2 3 0 0 0,-1-1-20 0 0,0 0-1 0 0,-1 0 1 0 0,1 1-1 0 0,-1-1 1 0 0,0 1-1 0 0,0 0 1 0 0,0 0-1 0 0,0 0 1 0 0,-1 0-1 0 0,0 1 1 0 0,2 4-1 0 0,-2-5-40 0 0,-1-1 0 0 0,1 0 0 0 0,-1 1-1 0 0,0-1 1 0 0,0 1 0 0 0,0-1 0 0 0,-1 1-1 0 0,1-1 1 0 0,-1 1 0 0 0,0 0 0 0 0,0-1-1 0 0,0 1 1 0 0,0 0 0 0 0,-1-1 0 0 0,1 1-1 0 0,-1-1 1 0 0,0 1 0 0 0,0-1 0 0 0,0 1-1 0 0,-4 5 1 0 0,3-4-20 0 0,0 0 1 0 0,-1 0-1 0 0,0 0 0 0 0,0-1 1 0 0,0 1-1 0 0,0-1 0 0 0,-1 0 0 0 0,0 0 1 0 0,0 0-1 0 0,0 0 0 0 0,0-1 0 0 0,-1 0 1 0 0,1 1-1 0 0,-1-2 0 0 0,0 1 0 0 0,-9 4 1 0 0,12-7-59 0 0,1 0 1 0 0,0 1 0 0 0,0-1 0 0 0,-1 0-1 0 0,1 0 1 0 0,0 0 0 0 0,0 0 0 0 0,-1 0-1 0 0,1-1 1 0 0,0 1 0 0 0,0 0 0 0 0,-1-1-1 0 0,1 1 1 0 0,-2-1 0 0 0,2 0-40 0 0,-1 1-424 0 0,2-3-482 0 0,0 1 542 0 0,0-1-1 0 0,1 1 1 0 0,-1 0 0 0 0,1-1 0 0 0,-1 1-1 0 0,1 0 1 0 0,0-1 0 0 0,0 1-1 0 0,0 0 1 0 0,0 0 0 0 0,3-3-1 0 0,3-6-1458 0 0</inkml:trace>
</inkml:ink>
</file>

<file path=ppt/ink/ink1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22.3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91 193 14944 0 0,'0'0'1357'0'0,"-1"2"-1117"0"0,-24 31 4493 0 0,20-20-4178 0 0,0 1-1 0 0,0-1 0 0 0,2 1 1 0 0,0 0-1 0 0,0 1 1 0 0,1-1-1 0 0,0 21 1 0 0,8 22-359 0 0,-5-46-304 0 0,1 0 1 0 0,5 20-1 0 0,-7-28-237 0 0</inkml:trace>
  <inkml:trace contextRef="#ctx0" brushRef="#br0" timeOffset="1">18 14 11976 0 0,'0'0'1280'0'0,"-6"-3"-1280"0"0,-6-7 9143 0 0,18 23-11879 0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3:41.9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48 15144 0 0,'0'0'4217'0'0,"2"0"-3329"0"0,1 1-689 0 0,0-1 1 0 0,0 0-1 0 0,0 0 0 0 0,0 0 1 0 0,0 0-1 0 0,0 0 1 0 0,0-1-1 0 0,0 0 0 0 0,0 1 1 0 0,0-1-1 0 0,0 0 1 0 0,-1 0-1 0 0,1 0 0 0 0,0-1 1 0 0,3-1-1 0 0,18-7 145 0 0,2 3-178 0 0,48-5 0 0 0,-36 7-480 0 0,-26 2-41 0 0,-10 2-12 0 0,-6 19-8824 0 0</inkml:trace>
</inkml:ink>
</file>

<file path=ppt/ink/ink1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22.6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27 152 18687 0 0,'0'0'1426'0'0,"-1"0"-977"0"0,0 0-387 0 0,0 0 0 0 0,0 0 1 0 0,0 0-1 0 0,0 0 0 0 0,0-1 0 0 0,0 1 1 0 0,0 0-1 0 0,0-1 0 0 0,0 1 0 0 0,0 0 1 0 0,0-1-1 0 0,0 1 0 0 0,0-1 0 0 0,0 1 0 0 0,0-1 1 0 0,0 0-1 0 0,1 1 0 0 0,-1-1 0 0 0,0 0 1 0 0,0 0-1 0 0,1 0 0 0 0,-1 1 0 0 0,1-1 0 0 0,-1 0 1 0 0,0 0-1 0 0,1 0 0 0 0,0 0 0 0 0,-1 0 1 0 0,1 0-1 0 0,0 0 0 0 0,-1 0 0 0 0,1 0 1 0 0,0 0-1 0 0,0 0 0 0 0,0 0 0 0 0,0 0 0 0 0,0 0 1 0 0,0 0-1 0 0,0 0 0 0 0,0-2 0 0 0,1-2 327 0 0,-1 0 0 0 0,1-1 0 0 0,0 1-1 0 0,1 0 1 0 0,3-10 0 0 0,-2 7-172 0 0,1 1 0 0 0,0 0 1 0 0,0 0-1 0 0,1 0 0 0 0,0 0 0 0 0,7-6 0 0 0,-10 11-188 0 0,0-1-1 0 0,0 1 0 0 0,0 0 0 0 0,0 1 1 0 0,1-1-1 0 0,-1 0 0 0 0,0 1 0 0 0,1-1 0 0 0,0 1 1 0 0,-1 0-1 0 0,1 0 0 0 0,0 0 0 0 0,0 0 1 0 0,-1 0-1 0 0,1 1 0 0 0,0-1 0 0 0,0 1 0 0 0,0 0 1 0 0,0 0-1 0 0,5 0 0 0 0,9 4-17 0 0,0 1 1 0 0,23 10-1 0 0,-22-8 4 0 0,33 9 0 0 0,-31-12-15 0 0,-10-1 0 0 0,-1-1 0 0 0,1-1 0 0 0,0 1 0 0 0,0-1 0 0 0,18-1 0 0 0,57-13-664 0 0,-76 12 206 0 0,1-1 0 0 0,-1 0 0 0 0,0-1 0 0 0,12-5 0 0 0,-9 4-1202 0 0,8-4-6709 0 0</inkml:trace>
</inkml:ink>
</file>

<file path=ppt/ink/ink1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23.1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1 240 9216 0 0,'0'0'4505'0'0,"2"0"-2552"0"0,9 1 142 0 0,-8 0-1609 0 0,0-1 1 0 0,0 0-1 0 0,1 1 1 0 0,-1-2-1 0 0,0 1 1 0 0,3-1-1 0 0,46-8 2323 0 0,4-3-1627 0 0,-42 10-1535 0 0,0-1 0 0 0,0-1 1 0 0,22-8-1 0 0,-34 11-18 0 0,0 0 1 0 0,0 0-1 0 0,0 0 1 0 0,0 1 0 0 0,0-1-1 0 0,1 1 1 0 0,2-1-1 0 0,-3 1-1164 0 0</inkml:trace>
  <inkml:trace contextRef="#ctx0" brushRef="#br0" timeOffset="1">156 1 12896 0 0,'0'0'7902'0'0,"-2"1"-6698"0"0,1 0-1064 0 0,0 0 0 0 0,0 0-1 0 0,0 0 1 0 0,0 0 0 0 0,0 0 0 0 0,0 0 0 0 0,1 0-1 0 0,-1 0 1 0 0,0 1 0 0 0,1-1 0 0 0,-1 0 0 0 0,0 0 0 0 0,1 1-1 0 0,-1 1 1 0 0,-3 26 984 0 0,0-3-518 0 0,1-5-442 0 0,1 0 1 0 0,1 0 0 0 0,1 0 0 0 0,0 1-1 0 0,6 28 1 0 0,-2-3-172 0 0,-4-45-28 0 0,1 9-274 0 0,0 0-1 0 0,3 15 1 0 0,-3-22-800 0 0,1 0 0 0 0,-1 0-1 0 0,1 1 1 0 0,0-1 0 0 0,3 4-1 0 0,10 12-7137 0 0</inkml:trace>
</inkml:ink>
</file>

<file path=ppt/ink/ink1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23.4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219 128 18511 0 0,'0'0'422'0'0,"-2"-2"56"0"0,-1-1-345 0 0,1 0 0 0 0,-1 0-1 0 0,1 0 1 0 0,0 0 0 0 0,0 0-1 0 0,1 0 1 0 0,-4-6 0 0 0,4 4-108 0 0,-1 1 1 0 0,0 0 0 0 0,-1 0 0 0 0,1 0 0 0 0,-1 1 0 0 0,0-1 0 0 0,-3-3-1 0 0,-7-6 892 0 0,9 8-418 0 0,-1 1 1 0 0,1-1 0 0 0,-1 1 0 0 0,0 1-1 0 0,-7-6 1 0 0,6 6-360 0 0,0 0-1 0 0,-1 0 1 0 0,1 1 0 0 0,-1 0-1 0 0,-9-2 1 0 0,14 3-106 0 0,0 1 0 0 0,-1 0 0 0 0,1 0 0 0 0,-1 0-1 0 0,1 0 1 0 0,0 1 0 0 0,-1-1 0 0 0,1 1 0 0 0,0-1 0 0 0,-1 1 0 0 0,1 0-1 0 0,0 0 1 0 0,0 0 0 0 0,0 0 0 0 0,0 0 0 0 0,0 0 0 0 0,0 1 0 0 0,0-1-1 0 0,0 1 1 0 0,-2 2 0 0 0,1-1-34 0 0,0 0 1 0 0,0 0-1 0 0,1 1 0 0 0,0-1 0 0 0,-1 1 1 0 0,1 0-1 0 0,1 0 0 0 0,-1 0 0 0 0,0 0 1 0 0,1 0-1 0 0,-2 8 0 0 0,1 1-10 0 0,1 0 0 0 0,0 20 0 0 0,1-28 3 0 0,0-4-15 0 0,1 0 1 0 0,-1 0 0 0 0,0-1 0 0 0,0 1 0 0 0,0 0 0 0 0,1 0-1 0 0,-1 0 1 0 0,0-1 0 0 0,1 1 0 0 0,-1 0 0 0 0,1-1 0 0 0,-1 1-1 0 0,1 0 1 0 0,-1-1 0 0 0,1 1 0 0 0,1 0 0 0 0,-1 0-42 0 0,0 2-192 0 0,1-1 27 0 0,6 5 111 0 0,4-2 24 0 0,4-1-33 0 0,-10-6 113 0 0,-3 0-4 0 0,3 1 2 0 0,0-1 0 0 0,0 0 0 0 0,0 0 0 0 0,0 0 1 0 0,10-7-1 0 0,-13 8 18 0 0,0-1-7 0 0,-1 1 0 0 0,1 0 0 0 0,-1-1-1 0 0,1 1 1 0 0,-1-1 0 0 0,4-3 0 0 0,-5 5 21 0 0,-1-1 0 0 0,0 1 0 0 0,1-1 0 0 0,-1 1 0 0 0,1 0 0 0 0,-1-1 0 0 0,0 1 0 0 0,1 0 0 0 0,-1 0 0 0 0,1-1 0 0 0,-1 1 0 0 0,1 0 0 0 0,-1 0 0 0 0,1 0 0 0 0,-1 0 0 0 0,1 0 0 0 0,0 0 0 0 0,-1-1 0 0 0,1 1 0 0 0,0 1 0 0 0,0-1-13 0 0,0 0 0 0 0,0 0-1 0 0,0 0 1 0 0,0 1 0 0 0,0-1 0 0 0,0 1-1 0 0,0-1 1 0 0,0 1 0 0 0,0-1-1 0 0,0 1 1 0 0,0-1 0 0 0,0 1 0 0 0,0 0-1 0 0,-1-1 1 0 0,1 1 0 0 0,0 0-1 0 0,-1 0 1 0 0,1 0 0 0 0,0 0 0 0 0,-1 0-1 0 0,1-1 1 0 0,0 3 0 0 0,9 24 3 0 0,-8-23 18 0 0,3 21 169 0 0,-1-1 0 0 0,0 0 0 0 0,-2 1 0 0 0,-2 42 1 0 0,0-57-220 0 0,0-1 25 0 0,0-1 0 0 0,0 0 0 0 0,0 0 0 0 0,1 0 0 0 0,0 0 0 0 0,3 10 0 0 0,2 19-125 0 0,-5-30-27 0 0,-1-1 0 0 0,1 1 0 0 0,0-1-1 0 0,1 0 1 0 0,-1 0 0 0 0,1 1 0 0 0,6 10 0 0 0,-2-7-1784 0 0</inkml:trace>
</inkml:ink>
</file>

<file path=ppt/ink/ink1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23.8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70 13360 0 0,'0'0'1209'0'0,"0"2"-994"0"0,0 39 1394 0 0,-1-10-343 0 0,1 0 0 0 0,2 0 0 0 0,9 47 0 0 0,-9-62-1041 0 0,0 0 1 0 0,0 20-1 0 0,3 23-379 0 0,-3-45 72 0 0,1 7 432 0 0,2 40 1 0 0,-5-63-436 0 0,0-1-1 0 0,-1 1 1 0 0,1-1 0 0 0,-1 1-1 0 0,0 0 1 0 0,-2-5 0 0 0,-2-6-35 0 0,-3-18 139 0 0,2-1 0 0 0,1 0 0 0 0,2 0 1 0 0,1-1-1 0 0,1 1 0 0 0,5-45 0 0 0,-3 66-19 0 0,0-3 20 0 0,0 1-1 0 0,1-1 1 0 0,1 0-1 0 0,0 0 0 0 0,1 1 1 0 0,8-18-1 0 0,-6 19 9 0 0,-3 5 32 0 0,0 0-1 0 0,1 0 0 0 0,5-7 0 0 0,-7 12-31 0 0,0-1-1 0 0,0 1 0 0 0,1 0 1 0 0,-1 0-1 0 0,0 0 1 0 0,1 0-1 0 0,-1 1 0 0 0,1-1 1 0 0,0 0-1 0 0,0 1 0 0 0,3-2 1 0 0,-1 2 42 0 0,1-1 1 0 0,-1 0 0 0 0,1 1 0 0 0,-1 0-1 0 0,1 0 1 0 0,10 1 0 0 0,-14 0-12 0 0,0 0 1 0 0,0 0-1 0 0,0 0 1 0 0,0 1-1 0 0,0-1 1 0 0,0 1 0 0 0,0-1-1 0 0,0 1 1 0 0,0 0-1 0 0,-1 0 1 0 0,1 0-1 0 0,0 0 1 0 0,0 0-1 0 0,-1 0 1 0 0,1 0 0 0 0,-1 1-1 0 0,1-1 1 0 0,-1 1-1 0 0,1-1 1 0 0,-1 1-1 0 0,2 2 1 0 0,-2-2-45 0 0,1 0 0 0 0,-1 1 0 0 0,0-1 0 0 0,0 0 0 0 0,-1 0 0 0 0,1 1 0 0 0,0-1 0 0 0,-1 0 0 0 0,1 1 0 0 0,-1-1 1 0 0,0 1-1 0 0,0-1 0 0 0,0 0 0 0 0,0 1 0 0 0,0-1 0 0 0,0 1 0 0 0,-1-1 0 0 0,0 3 0 0 0,-1-1 39 0 0,1 0 0 0 0,-1-1 1 0 0,0 1-1 0 0,0-1 0 0 0,0 1 0 0 0,-1-1 0 0 0,1 0 0 0 0,-1 0 0 0 0,-6 6 1 0 0,-4 1 101 0 0,-1 0 0 0 0,-1 0 0 0 0,0-1 1 0 0,-16 6-1 0 0,30-14-156 0 0,-19 5-695 0 0,7-3 161 0 0,3-2-173 0 0</inkml:trace>
</inkml:ink>
</file>

<file path=ppt/ink/ink1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24.2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0 161 14744 0 0,'0'0'3597'0'0,"3"1"-2497"0"0,4 0-718 0 0,-1-1 0 0 0,1 1 0 0 0,0-1 0 0 0,0-1 0 0 0,-1 1 1 0 0,1-1-1 0 0,0-1 0 0 0,7-1 0 0 0,58-22 1428 0 0,-60 21-1549 0 0,26-10 499 0 0,1 2-1 0 0,0 1 0 0 0,65-9 0 0 0,11 9-487 0 0,-40 2-192 0 0,-38 4-40 0 0,-4-1-6 0 0,34-11-1 0 0,30-5-2214 0 0,-77 21-443 0 0,-3 1-6042 0 0</inkml:trace>
</inkml:ink>
</file>

<file path=ppt/ink/ink1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24.6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110 0 17503 0 0,'0'0'1588'0'0,"-2"1"-1304"0"0,-6 1-78 0 0,5 0 161 0 0,-1-1 0 0 0,1 1 0 0 0,0 0 0 0 0,-1 0 1 0 0,1 0-1 0 0,0 1 0 0 0,0-1 0 0 0,0 1 0 0 0,0-1 1 0 0,1 1-1 0 0,-1 0 0 0 0,1 0 0 0 0,0 0 0 0 0,0 0 1 0 0,-2 4-1 0 0,1-2-216 0 0,0-1 1 0 0,0 0 0 0 0,0 0 0 0 0,0 0-1 0 0,-5 4 1 0 0,3-4-100 0 0,-2 3 22 0 0,-3 21 83 0 0,6-14-143 0 0,0 0-14 0 0,4-12 0 0 0,0 1 0 0 0,1-1 0 0 0,-1 1 0 0 0,0-1 0 0 0,1 1 0 0 0,0-1 0 0 0,-1 1 0 0 0,1-1 0 0 0,0 1 0 0 0,1-1 0 0 0,-1 0 0 0 0,0 1 0 0 0,1-1 0 0 0,-1 0 0 0 0,1 0 0 0 0,-1 0 0 0 0,1 0 0 0 0,0-1 0 0 0,0 1 0 0 0,0 0 0 0 0,0-1 0 0 0,0 1 0 0 0,0-1 0 0 0,1 0 0 0 0,-1 1 0 0 0,0-1 0 0 0,1 0 0 0 0,2 0 0 0 0,1 1 0 0 0,0 0 0 0 0,0-1 0 0 0,0 0 0 0 0,1 0 0 0 0,-1-1 0 0 0,0 1 0 0 0,1-1 0 0 0,-1-1 0 0 0,1 1 0 0 0,5-2 0 0 0,-2 0 0 0 0,0 0 0 0 0,0-1 0 0 0,-1 0 0 0 0,1 0 0 0 0,-1-1 0 0 0,0 0 0 0 0,12-8 0 0 0,-10 5 8 0 0,20-15-1261 0 0,-1 2-2835 0 0,-18 12-3810 0 0</inkml:trace>
</inkml:ink>
</file>

<file path=ppt/ink/ink1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24.9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104 317 2304 0 0,'-1'1'167'0'0,"0"2"-102"0"0,0-1 0 0 0,-1 0 1 0 0,0 0-1 0 0,0 1 1 0 0,1-1-1 0 0,-1-1 1 0 0,0 1-1 0 0,0 0 1 0 0,-1 0-1 0 0,-2 1 1 0 0,3-2 593 0 0,0 1 0 0 0,0-1 0 0 0,0 1 0 0 0,0 0 0 0 0,0 0 0 0 0,0-1 0 0 0,0 1 0 0 0,1 0 0 0 0,-3 4 0 0 0,-5 12 6113 0 0,-1-6-3978 0 0,7-8-2523 0 0,1-1 9 0 0,0 0 0 0 0,1-1 0 0 0,-1 1 0 0 0,1 0 0 0 0,0 0 0 0 0,0 0 0 0 0,0 0 0 0 0,-1 5 0 0 0,-2 10 929 0 0,-12 47 610 0 0,14-54-1674 0 0,1-1 0 0 0,1 0 0 0 0,0 1 0 0 0,0-1 1 0 0,1 0-1 0 0,3 16 0 0 0,0 7 39 0 0,-2-24-180 0 0,0 0 0 0 0,0 0 0 0 0,0 0 0 0 0,1 0 0 0 0,5 9 0 0 0,-6-14-3 0 0,-1-2-113 0 0,0 0 0 0 0,0 0 0 0 0,1 0 1 0 0,-1 1-1 0 0,1-1 0 0 0,0-1 0 0 0,-1 1 0 0 0,1 0 0 0 0,0 0 0 0 0,0-1 0 0 0,0 1 0 0 0,0-1 0 0 0,1 1 0 0 0,-1-1 0 0 0,0 0 0 0 0,1 0 1 0 0,3 1-1 0 0,14 6-1034 0 0</inkml:trace>
  <inkml:trace contextRef="#ctx0" brushRef="#br0" timeOffset="1">871 0 17791 0 0,'41'13'1362'0'0,"-41"-13"-1355"0"0,1 0 0 0 0,-1 0 1 0 0,0 0-1 0 0,0 0 0 0 0,0 0 0 0 0,0 0 1 0 0,0 0-1 0 0,0 0 0 0 0,0 0 0 0 0,0 0 1 0 0,0 0-1 0 0,0 0 0 0 0,0 1 0 0 0,1-1 1 0 0,-1 0-1 0 0,0 0 0 0 0,0 0 0 0 0,0 0 1 0 0,0 0-1 0 0,0 0 0 0 0,0 0 0 0 0,0 0 1 0 0,0 0-1 0 0,0 0 0 0 0,0 0 0 0 0,0 0 1 0 0,0 0-1 0 0,0 0 0 0 0,0 0 0 0 0,0 1 1 0 0,0-1-1 0 0,0 0 0 0 0,0 0 0 0 0,0 0 1 0 0,0 0-1 0 0,0 0 0 0 0,0 0 0 0 0,0 0 1 0 0,0 0-1 0 0,0 0 0 0 0,0 0 0 0 0,0 0 1 0 0,0 1-1 0 0,0-1 0 0 0,0 0 0 0 0,0 0 1 0 0,0 0-1 0 0,0 0 0 0 0,0 0 0 0 0,0 0 1 0 0,0 0-1 0 0,0 0 0 0 0,0 0 0 0 0,0 0 1 0 0,0 0-1 0 0,0 0 0 0 0,0 0 0 0 0,-1 1 1 0 0,1 1 5 0 0,-1 1 1 0 0,0 1-1 0 0,1-1 1 0 0,0 0 0 0 0,-1 0-1 0 0,1 0 1 0 0,1 0-1 0 0,-1 0 1 0 0,0 0-1 0 0,1 0 1 0 0,0 4-1 0 0,0-4 49 0 0,-1 0 1 0 0,0 0-1 0 0,0 0 0 0 0,0 0 0 0 0,0 0 0 0 0,0 0 0 0 0,-1 0 0 0 0,0 4 0 0 0,0-4 62 0 0,0 0 0 0 0,1-1 0 0 0,0 1 1 0 0,-1 0-1 0 0,1 0 0 0 0,0 0 0 0 0,0-1 0 0 0,1 5 0 0 0,5 15 785 0 0,-4-15-617 0 0,0 1-1 0 0,-1 0 1 0 0,1-1-1 0 0,-1 12 1 0 0,0-4 28 0 0,0-1-1 0 0,1 0 1 0 0,7 24 0 0 0,-2-8 93 0 0,-6-25-301 0 0,-1 1 1 0 0,1-1 0 0 0,-1 1-1 0 0,-1 9 1 0 0,0-10-8 0 0,1 1 0 0 0,0-1 1 0 0,0 1-1 0 0,0-1 0 0 0,2 7 1 0 0,0-3 19 0 0,-1-6-59 0 0,0 1 0 0 0,0 0 0 0 0,0 0 0 0 0,0 0 0 0 0,-1 0 0 0 0,0 0-1 0 0,0 0 1 0 0,-1 7 0 0 0,-6 6 236 0 0,5-14-250 0 0,1-1 1 0 0,-1 1-1 0 0,1 0 0 0 0,0 0 1 0 0,0 0-1 0 0,-1 5 0 0 0,2-3-26 0 0,-1 0 0 0 0,1 1 0 0 0,-1-1 0 0 0,0 0 0 0 0,0 0 0 0 0,-1 0 0 0 0,1-1-1 0 0,-1 1 1 0 0,0 0 0 0 0,-1-1 0 0 0,1 1 0 0 0,-1-1 0 0 0,0 0 0 0 0,0 1 0 0 0,-4 3 0 0 0,0-2-25 0 0,0 0 1 0 0,-1-1-1 0 0,0 0 0 0 0,1 0 1 0 0,-1-1-1 0 0,-10 4 1 0 0,10-4-29 0 0,-1 0-1 0 0,1 0 1 0 0,-15 11 0 0 0,22-14-13 0 0,0 0 1 0 0,0-1-1 0 0,-1 1 0 0 0,1 0 1 0 0,-1-1-1 0 0,1 1 0 0 0,0-1 1 0 0,-1 1-1 0 0,1-1 0 0 0,-1 0 0 0 0,1 0 1 0 0,-1 1-1 0 0,1-1 0 0 0,-1 0 1 0 0,0 0-1 0 0,1-1 0 0 0,-1 1 0 0 0,-1 0 1 0 0,-1-1-171 0 0,-32-6-2360 0 0,14 0-3941 0 0,5-2-1395 0 0</inkml:trace>
</inkml:ink>
</file>

<file path=ppt/ink/ink1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25.3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4 16328 0 0,'-22'-4'2279'0'0,"28"8"-1703"0"0,10 2 600 0 0,-26-2-1400 0 0,4 10-168 0 0,0-5-32 0 0,12 5-8 0 0</inkml:trace>
</inkml:ink>
</file>

<file path=ppt/ink/ink1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25.6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54 101 17015 0 0,'-14'-2'304'0'0,"-19"-2"935"0"0,33 4-1212 0 0,0 0-1 0 0,-1 0 1 0 0,1 0-1 0 0,0 0 1 0 0,0 0-1 0 0,-1 0 1 0 0,1 0-1 0 0,0 0 1 0 0,0 0-1 0 0,-1 0 1 0 0,1 0-1 0 0,0 0 1 0 0,0 0-1 0 0,0 0 1 0 0,-1 0 0 0 0,1-1-1 0 0,0 1 1 0 0,0 0-1 0 0,0 0 1 0 0,-1 0-1 0 0,1 0 1 0 0,0 0-1 0 0,0-1 1 0 0,0 1-1 0 0,0 0 1 0 0,0 0-1 0 0,-1 0 1 0 0,1-1-1 0 0,0 1 1 0 0,0 0-1 0 0,0 0 1 0 0,0 0-1 0 0,0-1 1 0 0,0 1 0 0 0,0 0-1 0 0,0 0 1 0 0,0-1-1 0 0,0 1 1 0 0,0 0-1 0 0,0 0 1 0 0,0-1-1 0 0,0 1 1 0 0,0 0-1 0 0,0 0 1 0 0,0 0-1 0 0,0-1 1 0 0,0 1-1 0 0,0-1 1 0 0,6-8 886 0 0,0 6-320 0 0,-4 3-438 0 0,-1-1-1 0 0,1 1 1 0 0,-1-1 0 0 0,0 1 0 0 0,0-1 0 0 0,1 1 0 0 0,-1-1 0 0 0,0 0 0 0 0,0 0 0 0 0,0 0 0 0 0,1 0 0 0 0,-1 0-1 0 0,0 0 1 0 0,1-2 0 0 0,-1 1-42 0 0,0 1 0 0 0,0-1 0 0 0,0 1 0 0 0,1 0-1 0 0,-1-1 1 0 0,0 1 0 0 0,0 0 0 0 0,1 0 0 0 0,-1 0 0 0 0,1-1-1 0 0,-1 2 1 0 0,1-1 0 0 0,0 0 0 0 0,1-1 0 0 0,31-11 1431 0 0,-30 12-1342 0 0,0 0-113 0 0,1 0 0 0 0,-1 1 1 0 0,1-1-1 0 0,6 1 0 0 0,-6 0-39 0 0,0 0 0 0 0,0-1 0 0 0,0 1 0 0 0,6-2 0 0 0,8-3-26 0 0,1 2 0 0 0,-1 0-1 0 0,1 1 1 0 0,0 1 0 0 0,25 2 0 0 0,-10 0 161 0 0,30 4-94 0 0,-50-2-108 0 0,0-2 0 0 0,0 0 1 0 0,0 0-1 0 0,28-4 1 0 0,0-10-3055 0 0,-21 8-5992 0 0</inkml:trace>
</inkml:ink>
</file>

<file path=ppt/ink/ink1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34.5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 8288 0 0,'0'0'15302'0'0,"-1"1"-14657"0"0,0 1-515 0 0,1-1 0 0 0,-1 1-1 0 0,1 0 1 0 0,-1-1 0 0 0,1 1 0 0 0,-1 0-1 0 0,1-1 1 0 0,0 1 0 0 0,0 0-1 0 0,0-1 1 0 0,0 1 0 0 0,0 0-1 0 0,0 0 1 0 0,1-1 0 0 0,0 3 0 0 0,10 29 633 0 0,-4-16-390 0 0,2 7-290 0 0,1-1-1 0 0,15 24 1 0 0,1 2-59 0 0,19 28 15 0 0,-9-18-14 0 0,15 25-21 0 0,13 25-74 0 0,-54-91-565 0 0,2 0 1 0 0,-1-1-1 0 0,2-1 1 0 0,26 29 0 0 0,-38-45 477 0 0,-1 1 0 0 0,1-1 0 0 0,-1 1 0 0 0,1-1 0 0 0,-1 1 0 0 0,1-1 0 0 0,0 0 0 0 0,-1 1 0 0 0,1-1 0 0 0,-1 1 0 0 0,1-1 0 0 0,0 0 0 0 0,-1 0 0 0 0,1 1 0 0 0,0-1 0 0 0,-1 0 0 0 0,1 0 0 0 0,0 0 0 0 0,0 0 0 0 0,-1 0 0 0 0,1 0 0 0 0,0 0 0 0 0,-1 0 0 0 0,1 0 0 0 0,0 0 0 0 0,-1 0 0 0 0,1 0 0 0 0,0-1 0 0 0,1 0 0 0 0,10-7-7294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0:32.7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1 10592 0 0,'0'0'818'0'0,"-8"2"5507"0"0,6 1-6051 0 0,0 0 0 0 0,0 0 0 0 0,0 0 0 0 0,0 1 0 0 0,1-1 0 0 0,-1 1 0 0 0,1-1 0 0 0,0 1 0 0 0,0-1 0 0 0,1 1 0 0 0,-1 0 0 0 0,1-1 0 0 0,-1 1 0 0 0,1 0 0 0 0,0 0 0 0 0,1-1 0 0 0,0 7 0 0 0,2 10 677 0 0,10 38-1 0 0,-11-50-992 0 0,4 13 163 0 0,-2-8-98 0 0,-1-1 0 0 0,2 17 1 0 0,-4-24-216 0 0,0 0 1 0 0,0 0-1 0 0,0-1 1 0 0,1 1-1 0 0,-1 0 1 0 0,1-1-1 0 0,0 1 1 0 0,1-1-1 0 0,-1 0 0 0 0,6 7 1 0 0,-2 1-5369 0 0,-1 6-1778 0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3:42.2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85 17015 0 0,'0'0'1298'0'0,"2"0"-884"0"0,3 0-346 0 0,-1-1 0 0 0,1 0 0 0 0,0-1-1 0 0,-1 1 1 0 0,1-1 0 0 0,-1 1 0 0 0,0-1-1 0 0,0-1 1 0 0,5-2 0 0 0,-3 2 381 0 0,0-1 1 0 0,1 1 0 0 0,-1 1 0 0 0,1-1 0 0 0,8-1-1 0 0,0 0 439 0 0,22-7-1 0 0,-23 6-547 0 0,-1 0 0 0 0,23-3 0 0 0,0 2 97 0 0,-26 3-726 0 0,0 1 0 0 0,1 1 0 0 0,-1 0 0 0 0,1 0 0 0 0,12 1 0 0 0,-6 3-825 0 0</inkml:trace>
</inkml:ink>
</file>

<file path=ppt/ink/ink1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34.9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321 27 4608 0 0,'0'0'353'0'0,"-6"-5"-218"0"0,-15-13 5079 0 0,15 16-320 0 0,-9 0-2341 0 0,11 3-2132 0 0,1 0 0 0 0,0-1 0 0 0,-1 1 0 0 0,1 0 1 0 0,0 1-1 0 0,0-1 0 0 0,-1 0 0 0 0,1 1 0 0 0,0 0 0 0 0,0 0 0 0 0,-2 2 1 0 0,0 0-133 0 0,0 0 1 0 0,1 0 0 0 0,-1 0-1 0 0,1 0 1 0 0,-7 9 0 0 0,-11 22 487 0 0,-46 53 0 0 0,59-76-750 0 0,0 0 0 0 0,1 0 0 0 0,-11 24 0 0 0,-6 9-47 0 0,19-36-96 0 0,0 0 0 0 0,1 1 0 0 0,0-1 0 0 0,1 1 0 0 0,-4 11 0 0 0,7-16-769 0 0,0 0 0 0 0,0 0 1 0 0,1 1-1 0 0,-1 5 0 0 0</inkml:trace>
</inkml:ink>
</file>

<file path=ppt/ink/ink1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35.3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0 6448 0 0,'0'0'585'0'0,"0"2"-86"0"0,6 39 7301 0 0,-5 7-2933 0 0,3 24-3165 0 0,2 36-696 0 0,-4-69-849 0 0,1 10-7 0 0,4 9-114 0 0,-6-44-399 0 0,0 1 0 0 0,1-1 0 0 0,1 0 1 0 0,0 0-1 0 0,7 19 0 0 0,-6-24-4829 0 0</inkml:trace>
  <inkml:trace contextRef="#ctx0" brushRef="#br0" timeOffset="1">1 16 13824 0 0,'0'0'2584'0'0,"2"0"-1363"0"0,12-2 650 0 0,-12 1-1599 0 0,1 0 0 0 0,0 1 0 0 0,-1-1-1 0 0,1 1 1 0 0,0 0 0 0 0,-1 0 0 0 0,6 0 0 0 0,71 18 2900 0 0,-58-11-2643 0 0,-1 1 0 0 0,35 18 0 0 0,-21-10-236 0 0,-20-7-204 0 0,1-1 0 0 0,-1 2 0 0 0,17 14 0 0 0,-4-3-29 0 0,-24-18-54 0 0,0 0-1 0 0,0 0 0 0 0,0 0 1 0 0,0 0-1 0 0,-1 0 0 0 0,1 1 1 0 0,-1-1-1 0 0,0 1 0 0 0,0 0 1 0 0,0 0-1 0 0,0 0 0 0 0,-1 0 1 0 0,1 0-1 0 0,-1 0 0 0 0,0 0 1 0 0,-1 0-1 0 0,1 0 0 0 0,-1 0 1 0 0,1 1-1 0 0,-1-1 0 0 0,-1 0 1 0 0,1 0-1 0 0,0 0 0 0 0,-1 1 1 0 0,0-1-1 0 0,-2 5 0 0 0,2-3-5 0 0,-1-1 0 0 0,0 1 0 0 0,0-1 0 0 0,0 1 0 0 0,-1-1 0 0 0,1 0 0 0 0,-1 0 0 0 0,-7 9 0 0 0,-20 23-311 0 0,23-26 68 0 0,-1-1 0 0 0,-1 0 0 0 0,0 0 0 0 0,-13 10 0 0 0,-2 0 110 0 0,16-13 12 0 0,-1 0 0 0 0,0 0 0 0 0,0-1 0 0 0,0 0 1 0 0,-1 0-1 0 0,0-1 0 0 0,-19 7 0 0 0,23-10-244 0 0,0 0 0 0 0,0-1 1 0 0,-1 1-1 0 0,1-1 1 0 0,0 0-1 0 0,-1-1 0 0 0,1 0 1 0 0,0 0-1 0 0,-1 0 1 0 0,1-1-1 0 0,0 0 0 0 0,-11-3 1 0 0,-15-8-2544 0 0,8-2-3569 0 0</inkml:trace>
</inkml:ink>
</file>

<file path=ppt/ink/ink1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35.7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62 19351 0 0,'0'0'3926'0'0,"3"0"-2930"0"0,117-4 2162 0 0,-62-2-2990 0 0,-35 6-168 0 0,0-1 0 0 0,0 0 0 0 0,-1-2 0 0 0,40-10 0 0 0,-56 11 60 0 0,7-2-1276 0 0,0 0 0 0 0,19-10 0 0 0,-21 5-812 0 0</inkml:trace>
</inkml:ink>
</file>

<file path=ppt/ink/ink1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36.1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13824 0 0,'0'0'1056'0'0,"1"2"-724"0"0,4 5 199 0 0,0 1 1 0 0,0-1 0 0 0,1 0 0 0 0,0-1-1 0 0,0 0 1 0 0,1 0 0 0 0,12 10 0 0 0,2 0 940 0 0,5 5 67 0 0,-18-16-1016 0 0,0 1 1 0 0,0 1-1 0 0,-1-1 1 0 0,0 1-1 0 0,0 0 1 0 0,-1 1-1 0 0,11 15 1 0 0,-10-12-232 0 0,3 8 241 0 0,-8-16-522 0 0,-1-2-5 0 0,-1 0-1 0 0,1 0 1 0 0,0 0 0 0 0,0 0 0 0 0,-1 1 0 0 0,1-1 0 0 0,-1 0 0 0 0,1 0 0 0 0,-1 0 0 0 0,0 0 0 0 0,1 1 0 0 0,-1-1 0 0 0,0 0 0 0 0,0 3 0 0 0,1-3 8 0 0,-1 1 0 0 0,0 0 1 0 0,-1 0-1 0 0,1-1 0 0 0,0 1 1 0 0,0 0-1 0 0,-1 0 0 0 0,1-1 1 0 0,-1 1-1 0 0,0-1 0 0 0,1 1 1 0 0,-1 0-1 0 0,0-1 0 0 0,0 1 1 0 0,0-1-1 0 0,0 0 0 0 0,0 1 1 0 0,0-1-1 0 0,0 0 0 0 0,-1 1 1 0 0,1-1-1 0 0,0 0 0 0 0,-1 0 0 0 0,-1 1 1 0 0,-4 2-97 0 0,1 1 0 0 0,-1-1 1 0 0,0-1-1 0 0,-8 4 0 0 0,9-5-431 0 0,1-1 0 0 0,-1 1 0 0 0,0-1 0 0 0,1 0 0 0 0,-12 0 0 0 0,-2-1-5763 0 0,19 0 5970 0 0,-16 0-7405 0 0</inkml:trace>
</inkml:ink>
</file>

<file path=ppt/ink/ink1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44.6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 14112 0 0,'0'0'1412'0'0,"2"0"-1294"0"0,66-8 1679 0 0,-43 7-992 0 0,-14 1-642 0 0,0-1 0 0 0,1 1 0 0 0,-1 1 0 0 0,0 0 0 0 0,0 1 0 0 0,19 4 0 0 0,-12-1-143 0 0,9 5-186 0 0,-21-9-894 0 0,-5-1 432 0 0</inkml:trace>
</inkml:ink>
</file>

<file path=ppt/ink/ink1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45.0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14800 0 0,'0'0'1342'0'0,"2"0"-997"0"0,9-1 330 0 0,0 0-1 0 0,0-1 1 0 0,12-4-1 0 0,21-3 371 0 0,25 5-1045 0 0,-53 4-1019 0 0,0 0-321 0 0</inkml:trace>
</inkml:ink>
</file>

<file path=ppt/ink/ink1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47.3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183 165 13504 0 0,'0'0'658'0'0,"-1"-5"41"0"0,-12-19-601 0 0,10 19 345 0 0,0 0 1 0 0,0 0 0 0 0,0 0 0 0 0,1-1-1 0 0,0 1 1 0 0,-2-11 0 0 0,1 9 270 0 0,1-1 0 0 0,-1 1 0 0 0,0-1 0 0 0,-6-7 0 0 0,4 5-44 0 0,-10-13 591 0 0,14 22-1225 0 0,0 0-1 0 0,1 0 1 0 0,-1 1 0 0 0,0-1-1 0 0,1 0 1 0 0,-1 1 0 0 0,0-1-1 0 0,0 0 1 0 0,0 1 0 0 0,0-1-1 0 0,1 1 1 0 0,-1-1 0 0 0,0 1-1 0 0,0 0 1 0 0,0-1 0 0 0,0 1-1 0 0,0 0 1 0 0,0 0 0 0 0,0-1 0 0 0,0 1-1 0 0,0 0 1 0 0,0 0 0 0 0,0 0-1 0 0,-2 0 1 0 0,-1 2-59 0 0,0 1 0 0 0,1-1-1 0 0,-1 0 1 0 0,0 1 0 0 0,1 0 0 0 0,-1 0 0 0 0,1 0-1 0 0,0 0 1 0 0,0 0 0 0 0,0 1 0 0 0,0-1 0 0 0,1 1 0 0 0,0 0-1 0 0,-1 0 1 0 0,1 0 0 0 0,0 0 0 0 0,-1 5 0 0 0,-4 10-122 0 0,1 0 1 0 0,-5 30-1 0 0,9-32 142 0 0,0 1-1 0 0,1-1 1 0 0,1 0-1 0 0,0 0 0 0 0,6 31 1 0 0,-5-43-29 0 0,-1 0 1 0 0,2-1-1 0 0,-1 1 1 0 0,1-1-1 0 0,-1 0 1 0 0,1 1-1 0 0,0-1 1 0 0,1 0-1 0 0,-1 0 0 0 0,1 0 1 0 0,3 4-1 0 0,3 3 247 0 0,-1-4-134 0 0,2-6-65 0 0,-7-1-16 0 0,-1 0 0 0 0,1 0-1 0 0,0 0 1 0 0,-1-1 0 0 0,1 0-1 0 0,-1 1 1 0 0,1-1 0 0 0,-1 0-1 0 0,0 0 1 0 0,1 0 0 0 0,-1 0-1 0 0,0-1 1 0 0,1 1 0 0 0,-1-1-1 0 0,0 1 1 0 0,0-1 0 0 0,2-2-1 0 0,2-3-42 0 0,-1 0-1 0 0,0-1 1 0 0,7-13 0 0 0,6-7-151 0 0,-13 19 218 0 0,0 0 1 0 0,0 0-1 0 0,4-10 0 0 0,-2 0 4 0 0,-3 11 28 0 0,-1-1-1 0 0,3-13 1 0 0,2-4 108 0 0,-8 24 429 0 0,0 4-637 0 0,0 0 1 0 0,-1 0-1 0 0,1 0 0 0 0,0 0 0 0 0,0 0 0 0 0,0 0 1 0 0,1 3-1 0 0,-1 0-34 0 0,-1 79 403 0 0,2 74-826 0 0,-2-4 501 0 0,-1-59 0 0 0,1-58 0 0 0,0-12 0 0 0,1 0 0 0 0,1 0 0 0 0,9 48 0 0 0,1-12 0 0 0,-10-49 14 0 0,-1-12-14 0 0,0 0 1 0 0,0 0 0 0 0,0 0 0 0 0,0 0 0 0 0,0-1 0 0 0,0 1 0 0 0,0 0-1 0 0,1 0 1 0 0,-1 0 0 0 0,0 0 0 0 0,0 0 0 0 0,0 0 0 0 0,0 0 0 0 0,0 0 0 0 0,0 0-1 0 0,0 0 1 0 0,0 0 0 0 0,0 0 0 0 0,0 0 0 0 0,0 0 0 0 0,0 0 0 0 0,0 0-1 0 0,0 0 1 0 0,0 0 0 0 0,1 0 0 0 0,-1 0 0 0 0,0 0 0 0 0,0 0 0 0 0,0 0-1 0 0,0 0 1 0 0,0 0 0 0 0,0 0 0 0 0,0 0 0 0 0,0 0 0 0 0,0 0 0 0 0,0 0-1 0 0,0 0 1 0 0,0 0 0 0 0,0 0 0 0 0,0 0 0 0 0,0 0 0 0 0,0 1 0 0 0,0-1-1 0 0,1 0 1 0 0,-1 0 0 0 0,0 0 0 0 0,0 0 0 0 0,0 0 0 0 0,0 0 0 0 0,0 0-1 0 0,0 0 1 0 0,0 0 0 0 0,0 0 0 0 0,0 0 0 0 0,0 0 0 0 0,0 0 0 0 0,0 0-1 0 0,0 0 1 0 0,0 1 0 0 0,0-1 0 0 0,0 0 0 0 0,3-2 10 0 0,0 0-1 0 0,-1-1 1 0 0,1 1 0 0 0,0 0 0 0 0,-1-1-1 0 0,0 0 1 0 0,1 1 0 0 0,-1-1-1 0 0,0 0 1 0 0,0 0 0 0 0,1-5 0 0 0,18-40 97 0 0,-7 15-197 0 0,-9 22-38 0 0,0 0 0 0 0,-1 0 0 0 0,4-18 0 0 0,-2 2-414 0 0,4-2-17 0 0</inkml:trace>
</inkml:ink>
</file>

<file path=ppt/ink/ink1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47.7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174 17 15664 0 0,'0'0'1417'0'0,"-2"0"-1167"0"0,-13-9-79 0 0,14 8 30 0 0,-1 0 0 0 0,0 0 0 0 0,0 0 0 0 0,0 0 0 0 0,1 1 0 0 0,-1-1 0 0 0,0 1 0 0 0,0-1 0 0 0,0 1 0 0 0,0 0 0 0 0,0-1 0 0 0,0 1 0 0 0,0 0 0 0 0,0 1 0 0 0,0-1 0 0 0,0 0 0 0 0,0 0 0 0 0,0 1 0 0 0,0-1 0 0 0,0 1 0 0 0,0 0 0 0 0,-3 1 0 0 0,2 0-37 0 0,-1 0 0 0 0,0 1-1 0 0,1-1 1 0 0,-1 1 0 0 0,1 0 0 0 0,0 0 0 0 0,0 1 0 0 0,0-1 0 0 0,1 0-1 0 0,-3 5 1 0 0,-6 9 34 0 0,2 1 0 0 0,0 0 0 0 0,1 0-1 0 0,1 1 1 0 0,0 0 0 0 0,2 1 0 0 0,0-1-1 0 0,-2 27 1 0 0,4-13-226 0 0,1 0 0 0 0,2 1 0 0 0,1-1 0 0 0,7 40 0 0 0,-5-50 28 0 0,1 0 0 0 0,1 0 0 0 0,1 0 0 0 0,0-1 0 0 0,17 35 0 0 0,-17-44-219 0 0,0 0 0 0 0,1-1 1 0 0,1 0-1 0 0,0 0 0 0 0,1-1 0 0 0,0 0 0 0 0,0-1 0 0 0,1 0 0 0 0,1 0 0 0 0,12 8 0 0 0,-12-9-286 0 0,4 1-689 0 0,-2-6-4281 0 0,2-3-1406 0 0</inkml:trace>
</inkml:ink>
</file>

<file path=ppt/ink/ink1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48.0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44 18511 0 0,'0'0'1859'0'0,"2"-1"-1596"0"0,2 0 24 0 0,9-4 141 0 0,-1 1 1 0 0,2 1-1 0 0,-1 0 1 0 0,0 0-1 0 0,1 1 1 0 0,15 0-1 0 0,-22 2-817 0 0,1-2 1 0 0,-1 1-1 0 0,0-1 0 0 0,12-4 0 0 0,-9 3-481 0 0,5-2-500 0 0</inkml:trace>
</inkml:ink>
</file>

<file path=ppt/ink/ink1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48.4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65 262 19351 0 0,'-7'5'940'0'0,"-29"32"240"0"0,35-35-1126 0 0,0-1 0 0 0,0 1-1 0 0,0 0 1 0 0,0-1-1 0 0,0 1 1 0 0,0 0 0 0 0,0-1-1 0 0,1 1 1 0 0,-1 0 0 0 0,1 0-1 0 0,-1 0 1 0 0,1 0-1 0 0,0-1 1 0 0,-1 1 0 0 0,1 4-1 0 0,0-3 101 0 0,0 0 0 0 0,0 0-1 0 0,-1 0 1 0 0,0 0-1 0 0,1 0 1 0 0,-3 4 0 0 0,2-4-83 0 0,0-1 1 0 0,0 0 0 0 0,1 1 0 0 0,-1-1 0 0 0,1 1-1 0 0,-1 0 1 0 0,1-1 0 0 0,0 1 0 0 0,0-1 0 0 0,0 1 0 0 0,0-1-1 0 0,1 1 1 0 0,0 3 0 0 0,12 35 673 0 0,-7-26-614 0 0,-5-9-134 0 0,1 0 0 0 0,1-1-1 0 0,-1 1 1 0 0,1 0 0 0 0,0-1 0 0 0,0 0 0 0 0,0 0 0 0 0,1 0-1 0 0,0 0 1 0 0,0 0 0 0 0,0-1 0 0 0,1 0 0 0 0,-1 1 0 0 0,1-2-1 0 0,9 7 1 0 0,4 1 59 0 0,-14-9-24 0 0,0 1 1 0 0,1 0-1 0 0,0-1 1 0 0,-1 0-1 0 0,9 3 1 0 0,-10-4-217 0 0,0 0 0 0 0,0-1 0 0 0,0 1 0 0 0,-1-1 0 0 0,1 0 0 0 0,0 1 0 0 0,0-1 0 0 0,0-1 0 0 0,0 1 0 0 0,0 0 0 0 0,0-1 0 0 0,-1 1 1 0 0,1-1-1 0 0,0 0 0 0 0,0 0 0 0 0,-1 0 0 0 0,1 0 0 0 0,-1 0 0 0 0,1-1 0 0 0,-1 1 0 0 0,1-1 0 0 0,-1 0 0 0 0,0 0 0 0 0,0 0 0 0 0,0 0 0 0 0,0 0 0 0 0,0 0 0 0 0,0 0 0 0 0,0-1 0 0 0,1-3 0 0 0,12-27-1930 0 0,1 4-19 0 0</inkml:trace>
  <inkml:trace contextRef="#ctx0" brushRef="#br0" timeOffset="1">102 1 15664 0 0,'0'0'759'0'0,"-11"9"113"0"0,7-3-784 0 0,-2 2 1736 0 0,0-2 216 0 0,6 8-1856 0 0,0-4-184 0 0,6 3 0 0 0,0 1-1280 0 0,-2 0-224 0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3:55.2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49 329 17503 0 0,'-1'-2'803'0'0,"-4"-3"-620"0"0,0-1 0 0 0,0 0 0 0 0,1-1 0 0 0,0 1 0 0 0,-3-9 0 0 0,6 15-180 0 0,-4-19 395 0 0,5 17-197 0 0,-1 0 0 0 0,1 0 0 0 0,-1 0 0 0 0,1 0 0 0 0,-1 0 0 0 0,0 0 0 0 0,-1-3 0 0 0,-4-5 4751 0 0,6 14-4720 0 0,2 16-144 0 0,0 0 1 0 0,2 0 0 0 0,0 0-1 0 0,1 0 1 0 0,8 19 0 0 0,1 3-27 0 0,4 10-423 0 0,28 59 0 0 0,-15-43 85 0 0,-30-64 214 0 0,1 0 0 0 0,0 0 1 0 0,0-1-1 0 0,0 1 1 0 0,4 4-1 0 0,-4-6-166 0 0,-9-11-1792 0 0,0-3 2020 0 0,1 0 0 0 0,-6-17 0 0 0,1 2 0 0 0,-43-104 0 0 0,46 108 0 0 0,2-1 0 0 0,0 0 0 0 0,-4-44 0 0 0,4 13 281 0 0,3 33-23 0 0,1 1-1 0 0,1-1 1 0 0,0 1 0 0 0,2-1-1 0 0,4-28 1 0 0,-4 45-216 0 0,1-5-27 0 0,0 0 0 0 0,0-1 1 0 0,1 2-1 0 0,0-1 1 0 0,1 0-1 0 0,0 1 1 0 0,7-11-1 0 0,-10 18-15 0 0,13-6 0 0 0,-12 7 0 0 0,-1 1 0 0 0,1 0 0 0 0,-1-1 0 0 0,1 1 0 0 0,-1 0 0 0 0,0 0 0 0 0,1 0 0 0 0,-1 0 0 0 0,1 0 0 0 0,-1 0 0 0 0,1 1 0 0 0,-1-1 0 0 0,0 0 0 0 0,1 1 0 0 0,-1-1 0 0 0,2 1 0 0 0,22 13 0 0 0,-18-10 0 0 0,-2 0 0 0 0,0 0 0 0 0,-1 0 0 0 0,1 1 0 0 0,-1 0 0 0 0,0 0 0 0 0,0 0 0 0 0,0 0 0 0 0,-1 1 0 0 0,6 10 0 0 0,-2-4 0 0 0,1 6 0 0 0,0 0 0 0 0,-2 0 0 0 0,0 1 0 0 0,-1 0 0 0 0,6 36 0 0 0,-9-40 0 0 0,0-1 0 0 0,-1 1 0 0 0,-1 0 0 0 0,0-1 0 0 0,-1 1 0 0 0,0 0 0 0 0,-1-1 0 0 0,-1 1 0 0 0,-7 22 0 0 0,7-29 0 0 0,0-1 0 0 0,-1 1 0 0 0,-1-1 0 0 0,1 0 0 0 0,-1 0 0 0 0,-8 10 0 0 0,-3-1 0 0 0,-19 17 0 0 0,35-33 0 0 0,-1 0 0 0 0,1 1 0 0 0,0-1 0 0 0,-1 0 0 0 0,1 1 0 0 0,0-1-1 0 0,-1 0 1 0 0,1 1 0 0 0,0-1 0 0 0,-1 0 0 0 0,1 0 0 0 0,-1 0 0 0 0,1 1 0 0 0,-1-1 0 0 0,1 0-1 0 0,0 0 1 0 0,-1 0 0 0 0,1 0 0 0 0,-1 0 0 0 0,1 0 0 0 0,-1 0 0 0 0,1 0 0 0 0,-2 0 0 0 0,1 0 3 0 0,-1 0 0 0 0,0 0 1 0 0,0 0-1 0 0,0 0 0 0 0,0 1 1 0 0,0-1-1 0 0,0 1 0 0 0,0-1 1 0 0,-2 2-1 0 0,2-2 152 0 0,-8 18 431 0 0,9-16-561 0 0,1 1 0 0 0,-1-1 0 0 0,1 0 0 0 0,-1 0-1 0 0,1 0 1 0 0,0 0 0 0 0,0 0 0 0 0,0 0 0 0 0,0 0 0 0 0,0 1 0 0 0,0-1-1 0 0,1 0 1 0 0,0 3 0 0 0,-1-5-19 0 0,0 1 0 0 0,0-1 0 0 0,0 0 0 0 0,0 0 0 0 0,0 0 0 0 0,1 0 0 0 0,-1 0 0 0 0,0 0 0 0 0,0 0 0 0 0,0 0 0 0 0,0 1 0 0 0,0-1 0 0 0,0 0 0 0 0,1 0 0 0 0,-1 0 0 0 0,0 0 0 0 0,0 0 0 0 0,0 0 0 0 0,0 0 0 0 0,0 0 0 0 0,1 0 0 0 0,-1 0 0 0 0,0 0 0 0 0,0 0 0 0 0,0 0 0 0 0,0 0 0 0 0,0 0 0 0 0,1 0 0 0 0,-1 0 0 0 0,0 0 0 0 0,0 0 0 0 0,0 0 0 0 0,0 0 0 0 0,0 0 0 0 0,1 0 0 0 0,-1 0 0 0 0,0 0 0 0 0,0-1 0 0 0,0 1 0 0 0,0 0 0 0 0,0 0 0 0 0,1 0 0 0 0,6-2 167 0 0,5 5-100 0 0,-8-3-55 0 0,-1 1-1 0 0,1 0 0 0 0,0 0 1 0 0,-1 0-1 0 0,1 0 0 0 0,-1 1 1 0 0,0 0-1 0 0,1-1 0 0 0,2 3 1 0 0,-4-2-9 0 0,0 0 1 0 0,0-1 0 0 0,1 1 0 0 0,-1-1 0 0 0,0 1 0 0 0,1-1 0 0 0,-1 0 0 0 0,1 0-1 0 0,3 1 1 0 0,-4-2-2 0 0,0 0-1 0 0,0 0 0 0 0,0 0 1 0 0,0 0-1 0 0,0-1 1 0 0,0 1-1 0 0,0-1 0 0 0,0 1 1 0 0,0-1-1 0 0,0 0 0 0 0,-1 0 1 0 0,4-1-1 0 0,-3 1 1 0 0,0 0 0 0 0,0 0 0 0 0,0 1 0 0 0,0-1 0 0 0,0 1 0 0 0,1-1 1 0 0,-1 1-1 0 0,0 0 0 0 0,0 0 0 0 0,0 0 0 0 0,1 0 0 0 0,-1 1 0 0 0,3 0 0 0 0,32 10 126 0 0,-11-2-29 0 0,-25-9-154 0 0,146 32-723 0 0,-82-28-8376 0 0,-45-4 1406 0 0</inkml:trace>
</inkml:ink>
</file>

<file path=ppt/ink/ink1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48.7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0 125 17159 0 0,'0'0'1719'0'0,"1"-2"-1420"0"0,30-59 4959 0 0,-29 59-5164 0 0,-1-1-1 0 0,1 1 1 0 0,0 0-1 0 0,0-1 1 0 0,0 1-1 0 0,0 0 1 0 0,0 0-1 0 0,1 0 1 0 0,-1 0 0 0 0,0 1-1 0 0,5-3 1 0 0,32-13-49 0 0,-21 9 362 0 0,-13 6-263 0 0,-1 1 1 0 0,0-1-1 0 0,1 1 1 0 0,-1 0-1 0 0,1 0 1 0 0,-1 0-1 0 0,1 1 1 0 0,-1-1-1 0 0,1 1 1 0 0,9 1-1 0 0,16 1-126 0 0,-19-2-18 0 0,0 0-1 0 0,-1 2 1 0 0,1-1 0 0 0,11 4-1 0 0,-2 0 1 0 0,-12-3 0 0 0,0 0 0 0 0,-1 1 0 0 0,9 3 0 0 0,-9-4-384 0 0,-1 0 0 0 0,1-1 1 0 0,0 0-1 0 0,0 0 0 0 0,0 0 0 0 0,0-1 0 0 0,0 0 0 0 0,0-1 0 0 0,11-1 1 0 0,-2-3-1747 0 0</inkml:trace>
</inkml:ink>
</file>

<file path=ppt/ink/ink1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49.1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48 19031 0 0,'0'0'4076'0'0,"2"-1"-2974"0"0,13-3-421 0 0,0 0 0 0 0,0 1 1 0 0,1 1-1 0 0,27-2 0 0 0,-22 3-1452 0 0,0-1 0 0 0,0-1 0 0 0,-1-1 1 0 0,31-10-1 0 0,-35 9-1375 0 0</inkml:trace>
</inkml:ink>
</file>

<file path=ppt/ink/ink1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49.5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65 1 20735 0 0,'0'0'2083'0'0,"-1"1"-1786"0"0,-10 35 3002 0 0,4-11-2462 0 0,-8 43 0 0 0,6-20-1102 0 0,3-20 189 0 0,-1 35 0 0 0,-1 7 84 0 0,8-67-8 0 0,-1 0 0 0 0,1-1 0 0 0,0 1 0 0 0,1 0 0 0 0,-1 0 0 0 0,0 0 0 0 0,1 0 0 0 0,0-1 0 0 0,1 6 0 0 0,0-3 0 0 0,2 6 0 0 0,1 1 0 0 0,0-3 23 0 0,-4-8 18 0 0,0 1 0 0 0,1-1-1 0 0,-1 0 1 0 0,0 0 0 0 0,1 0 0 0 0,0 0 0 0 0,-1 0 0 0 0,1 0 0 0 0,1 1-1 0 0,3 1 65 0 0,-4-2-123 0 0,1 0-1 0 0,-1 0 0 0 0,0 0 1 0 0,1 0-1 0 0,0 0 1 0 0,-1-1-1 0 0,1 1 1 0 0,-1-1-1 0 0,1 1 0 0 0,0-1 1 0 0,-1 0-1 0 0,1 0 1 0 0,-1 0-1 0 0,1-1 1 0 0,0 1-1 0 0,-1 0 0 0 0,5-2 1 0 0,-2 0 71 0 0,1 1 0 0 0,-1-1 0 0 0,0 0 0 0 0,0-1 0 0 0,0 1 0 0 0,-1-1 0 0 0,7-5-1 0 0,34-22-132 0 0,-34 23-802 0 0,0 0-1 0 0,0-1 1 0 0,17-16 0 0 0,-17 10-774 0 0</inkml:trace>
  <inkml:trace contextRef="#ctx0" brushRef="#br0" timeOffset="1">230 152 5064 0 0,'0'0'232'0'0,"-1"2"-14"0"0,-1 4-155 0 0,0-1-1 0 0,1 1 0 0 0,-1-1 0 0 0,0 9 0 0 0,0 46 12759 0 0,2-46-9449 0 0,1-2-2291 0 0,0-1 0 0 0,3 13 1 0 0,-2-12-605 0 0,0-1 0 0 0,0 16 1 0 0,-1-18-314 0 0,0 0 1 0 0,0 0 0 0 0,1 0-1 0 0,6 16 1 0 0,0 3 0 0 0,-3-16-123 0 0,-4-10-59 0 0,0 0 0 0 0,0 0-1 0 0,0 0 1 0 0,1-1 0 0 0,-1 1-1 0 0,0 0 1 0 0,1-1 0 0 0,0 1-1 0 0,-1-1 1 0 0,1 0-1 0 0,0 1 1 0 0,0-1 0 0 0,0 0-1 0 0,0 0 1 0 0,0 0 0 0 0,0 0-1 0 0,0-1 1 0 0,2 2-1 0 0,17 1-1876 0 0,-1-3-4003 0 0,-16 0 4101 0 0</inkml:trace>
</inkml:ink>
</file>

<file path=ppt/ink/ink1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49.8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176 199 17911 0 0,'0'0'1363'0'0,"2"2"-930"0"0,1 1-392 0 0,1 1-1 0 0,-1 1 0 0 0,0-1 0 0 0,0 0 1 0 0,-1 1-1 0 0,1-1 0 0 0,-1 1 0 0 0,0 0 1 0 0,3 10-1 0 0,7 15 1389 0 0,-5-12-189 0 0,9 35 0 0 0,-3-11-484 0 0,-10-29-585 0 0,0 1-1 0 0,-1-1 0 0 0,2 27 0 0 0,-1-2 8 0 0,-2-31-12 0 0,-1 1 0 0 0,0 0 1 0 0,-1 0-1 0 0,-1 10 0 0 0,-2 8 376 0 0,2-6-414 0 0,-1 0 1 0 0,-1 0-1 0 0,0 0 0 0 0,-2-1 0 0 0,0 0 0 0 0,-2 0 1 0 0,0 0-1 0 0,-1-1 0 0 0,0 0 0 0 0,-2-1 1 0 0,-18 24-1 0 0,27-38-72 0 0,-1-1 1 0 0,1 0-1 0 0,-1 0 1 0 0,1 0-1 0 0,-1 0 1 0 0,0 0 0 0 0,0-1-1 0 0,0 1 1 0 0,0-1-1 0 0,0 0 1 0 0,0 0-1 0 0,-6 2 1 0 0,-7 2-560 0 0,14-4 414 0 0,0-1 0 0 0,0 0-1 0 0,0 1 1 0 0,0-1 0 0 0,0 0 0 0 0,0 0 0 0 0,0 0 0 0 0,0 0-1 0 0,0 0 1 0 0,0-1 0 0 0,0 1 0 0 0,0 0 0 0 0,1-1 0 0 0,-1 0 0 0 0,0 1-1 0 0,0-1 1 0 0,0 0 0 0 0,1 0 0 0 0,-1 0 0 0 0,0 0 0 0 0,1 0 0 0 0,-3-2-1 0 0,1 0-531 0 0,-1 0-1 0 0,0-1 0 0 0,1 0 0 0 0,0 0 0 0 0,-1 0 0 0 0,2 0 1 0 0,-6-8-1 0 0,-2-11-7475 0 0</inkml:trace>
  <inkml:trace contextRef="#ctx0" brushRef="#br0" timeOffset="1">1 24 13272 0 0,'15'-6'1440'0'0,"-3"2"-1440"0"0,-2 4 0 0 0,0-4 0 0 0,2-2 736 0 0,-6 2 1007 0 0,3 8-855 0 0,1-4-696 0 0,2 6-128 0 0,-2-2-4951 0 0,2 0-985 0 0</inkml:trace>
</inkml:ink>
</file>

<file path=ppt/ink/ink1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50.2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1 200 16783 0 0,'0'0'1688'0'0,"2"-1"-1388"0"0,4-2 413 0 0,0 0-1 0 0,1-1 0 0 0,-1 0 0 0 0,9-7 0 0 0,6-4 613 0 0,-20 15-1310 0 0,58-34 2300 0 0,-51 30-2147 0 0,0 0 1 0 0,1 1-1 0 0,-1 0 1 0 0,1 1-1 0 0,12-2 1 0 0,38-10 168 0 0,-38 10-478 0 0,-1-1 0 0 0,0-1-1 0 0,0-1 1 0 0,19-9 0 0 0,-34 14-87 0 0,-1-1 0 0 0,1 0 0 0 0,-1 0 0 0 0,0 0 1 0 0,0 0-1 0 0,6-8 0 0 0,0 2-865 0 0,5-6-849 0 0</inkml:trace>
</inkml:ink>
</file>

<file path=ppt/ink/ink1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50.6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 11520 0 0,'-1'0'54'0'0,"1"1"0"0"0,0-1 0 0 0,-1 1 0 0 0,1-1 0 0 0,0 1 0 0 0,0 0 0 0 0,-1-1 0 0 0,1 1 0 0 0,0-1 0 0 0,0 1 0 0 0,0 0 0 0 0,0-1 0 0 0,0 1 0 0 0,0 0 1 0 0,0-1-1 0 0,0 1 0 0 0,0-1 0 0 0,0 1 0 0 0,0 0 0 0 0,0-1 0 0 0,0 1 0 0 0,1-1 0 0 0,-1 1 0 0 0,0 0 0 0 0,0-1 0 0 0,1 1 0 0 0,13 13 1023 0 0,-2 0 1173 0 0,-8-4-698 0 0,-4-9-1362 0 0,1 0 1 0 0,-1 1-1 0 0,1-1 0 0 0,-1 0 0 0 0,1 0 0 0 0,-1 1 1 0 0,1-1-1 0 0,0 0 0 0 0,0 0 0 0 0,0 0 0 0 0,1 2 1 0 0,6 4 629 0 0,-6-6-703 0 0,0 1 1 0 0,-1-1-1 0 0,1 0 1 0 0,-1 1-1 0 0,1-1 1 0 0,-1 1-1 0 0,1-1 0 0 0,-1 1 1 0 0,0-1-1 0 0,0 1 1 0 0,0 0-1 0 0,0 0 1 0 0,0 0-1 0 0,0 0 0 0 0,-1 0 1 0 0,1 0-1 0 0,-1 0 1 0 0,1 0-1 0 0,-1 0 1 0 0,0 0-1 0 0,1 0 0 0 0,-1 2 1 0 0,0 1 85 0 0,0 0 1 0 0,1 0 0 0 0,0 0-1 0 0,1 0 1 0 0,-1 1-1 0 0,1-2 1 0 0,2 7-1 0 0,7 22 608 0 0,-8-17-386 0 0,-1-7-214 0 0,0-1 0 0 0,-1 0 0 0 0,0 8 0 0 0,-1 3 104 0 0,-1-12-182 0 0,1 0 1 0 0,0-1-1 0 0,1 1 1 0 0,-1 0-1 0 0,4 11 1 0 0,0-4 50 0 0,0-2-60 0 0,-1 0 1 0 0,0 0-1 0 0,-1 0 0 0 0,0 0 1 0 0,-1 0-1 0 0,0 21 0 0 0,0-12-218 0 0,0 0 0 0 0,6 34 0 0 0,-3-30-13 0 0,-3-15-8 0 0,0 1-1 0 0,-1-1 0 0 0,-1 0 1 0 0,0 1-1 0 0,0-1 1 0 0,-1 0-1 0 0,0 0 1 0 0,-7 17-1 0 0,7-19-4 0 0,1-1-1 0 0,-1 1 0 0 0,1 8 1 0 0,1-10 9 0 0,-1-1 0 0 0,0 1 1 0 0,0-1-1 0 0,0 0 0 0 0,0 1 1 0 0,-1-1-1 0 0,-3 9 0 0 0,-6 3-449 0 0,7-11-1852 0 0,0 1 1 0 0,-7 14 0 0 0,5 3-5746 0 0</inkml:trace>
</inkml:ink>
</file>

<file path=ppt/ink/ink1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50.9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1 124 2304 0 0,'2'-1'167'0'0,"23"-11"345"0"0,-21 10 687 0 0,0 0 0 0 0,1 0 0 0 0,-1-1 0 0 0,7-5 0 0 0,-3 3 687 0 0,0-1 0 0 0,0 2 0 0 0,13-6-1 0 0,12-3-31 0 0,-18 8-1037 0 0,25-14-1 0 0,-26 12-781 0 0,0 1-1 0 0,16-6 0 0 0,-24 10-672 0 0,0 1 0 0 0,0-1-1 0 0,1 2 1 0 0,11-2-1 0 0,-8 2-608 0 0</inkml:trace>
</inkml:ink>
</file>

<file path=ppt/ink/ink1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51.2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99 15696 0 0,'0'2'718'0'0,"0"6"-19"0"0,0-7-654 0 0,0 0-1 0 0,0 0 1 0 0,0 0 0 0 0,1 0 0 0 0,-1 0 0 0 0,0 1 0 0 0,0-1-1 0 0,0 0 1 0 0,1 0 0 0 0,-1 0 0 0 0,1 0 0 0 0,0 1-1 0 0,4 1 141 0 0,-3-2-50 0 0,5 3 231 0 0,0-1 0 0 0,1 1 0 0 0,-1-1 0 0 0,1-1 0 0 0,0 1 0 0 0,0-1-1 0 0,16 2 1 0 0,58-1-283 0 0,-81-3-86 0 0,26-1-1239 0 0,-1-2-3446 0 0,0-3-1796 0 0</inkml:trace>
  <inkml:trace contextRef="#ctx0" brushRef="#br0" timeOffset="1">703 1 17159 0 0,'0'0'1943'0'0,"2"0"-1350"0"0,5 3-89 0 0,1 0-17 0 0,1 0-1 0 0,0-1 1 0 0,0 1-1 0 0,0-2 1 0 0,12 2-1 0 0,32 6 379 0 0,5-5-4830 0 0,-47-4-3389 0 0</inkml:trace>
</inkml:ink>
</file>

<file path=ppt/ink/ink1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51.9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11 17535 0 0,'-16'-10'6900'0'0,"15"11"-6814"0"0,0 1 0 0 0,0 0-1 0 0,0-1 1 0 0,0 1-1 0 0,0 0 1 0 0,0 0 0 0 0,0 0-1 0 0,0-1 1 0 0,1 1-1 0 0,-1 0 1 0 0,1 0 0 0 0,0 0-1 0 0,-1 4 1 0 0,2 30-217 0 0,-1-15 195 0 0,2 1-64 0 0,0 0 0 0 0,1 0 0 0 0,1 0 0 0 0,11 35 0 0 0,-9-43 0 0 0,2 1-563 0 0,-4-12 142 0 0,-2-2 4 0 0</inkml:trace>
</inkml:ink>
</file>

<file path=ppt/ink/ink1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52.3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0 16008 0 0,'0'0'1759'0'0,"-12"6"-1759"0"0,12 2 88 0 0,0 8 0 0 0,0-9 0 0 0,6 9-4887 0 0,0-2-969 0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3:55.7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154 106 3680 0 0,'0'0'167'0'0,"-1"1"-7"0"0,0 0-20 0 0,0 0 0 0 0,1-1 1 0 0,-1 1-1 0 0,0-1 1 0 0,1 1-1 0 0,-1-1 0 0 0,0 1 1 0 0,0-1-1 0 0,0 1 0 0 0,0-1 1 0 0,0 0-1 0 0,0 1 1 0 0,1-1-1 0 0,-1 0 0 0 0,0 0 1 0 0,0 0-1 0 0,-7 3 6838 0 0,6 5-4561 0 0,1 1-569 0 0,0 0 0 0 0,0 15 0 0 0,7 19 17 0 0,16 40-1870 0 0,-17-66 436 0 0,53 152-121 0 0,-50-149-301 0 0,1 3-9 0 0,12 23 1 0 0,-14-30-152 0 0,7 20 1 0 0,-3-9-278 0 0,-10-25 104 0 0,-3-3-1134 0 0,1 0 1424 0 0,0 0 0 0 0,0 0-1 0 0,0 0 1 0 0,0 0 0 0 0,0 0-1 0 0,1 0 1 0 0,-1 0 0 0 0,0 0 0 0 0,0-2-1 0 0,1 3-7 0 0,-25-43-171 0 0,11 22 303 0 0,1-2 1 0 0,1 0 0 0 0,1 0 0 0 0,-16-49-1 0 0,-4-75 547 0 0,28 123-367 0 0,0-1-1 0 0,2 0 0 0 0,0 0 1 0 0,4-25-1 0 0,-2 39-64 0 0,1 0-1 0 0,1 0 1 0 0,-1 1-1 0 0,2-1 1 0 0,4-11-1 0 0,-6 18-128 0 0,0 1 0 0 0,-1-1 0 0 0,1 1 0 0 0,1-1-1 0 0,-1 1 1 0 0,0 0 0 0 0,1 0 0 0 0,0 0 0 0 0,-1 0 0 0 0,1 0-1 0 0,0 1 1 0 0,0-1 0 0 0,1 1 0 0 0,-1 0 0 0 0,0 0 0 0 0,1 0-1 0 0,5-2 1 0 0,-7 4-59 0 0,1-1 35 0 0,0 0 1 0 0,1 0 0 0 0,-1 0 0 0 0,1 0-1 0 0,-1 1 1 0 0,1 0 0 0 0,-1-1 0 0 0,1 1-1 0 0,6 1 1 0 0,-1 1 24 0 0,-6-2-57 0 0,-1 0-1 0 0,0 0 1 0 0,0 1-1 0 0,0-1 0 0 0,0 1 1 0 0,0 0-1 0 0,1-1 0 0 0,-1 1 1 0 0,0 0-1 0 0,-1 0 1 0 0,1 0-1 0 0,0 1 0 0 0,0-1 1 0 0,2 2-1 0 0,7 6 76 0 0,-9-8-75 0 0,0 1 0 0 0,1 0 1 0 0,-1-1-1 0 0,0 1 0 0 0,0 0 1 0 0,0 0-1 0 0,2 5 1 0 0,2 3 9 0 0,0 1 0 0 0,-1 1 1 0 0,0-1-1 0 0,-1 1 1 0 0,-1 0-1 0 0,0 0 1 0 0,0 0-1 0 0,0 14 1 0 0,-2-20-17 0 0,-1 0 0 0 0,0 1 0 0 0,0-1 0 0 0,-1 0 0 0 0,0 1 0 0 0,0-1 0 0 0,0 0 0 0 0,-1 0 0 0 0,0 0 0 0 0,0 0 0 0 0,0 0 0 0 0,-1 0 0 0 0,0-1 0 0 0,0 1 0 0 0,0-1 0 0 0,-1 0 0 0 0,-5 6 0 0 0,3-5-14 0 0,-1 0 0 0 0,0 0 1 0 0,0-1-1 0 0,0 1 0 0 0,-1-2 0 0 0,0 1 0 0 0,0-1 0 0 0,0 0 1 0 0,0-1-1 0 0,-1 0 0 0 0,1 0 0 0 0,-1-1 0 0 0,0 0 0 0 0,1-1 0 0 0,-1 0 1 0 0,-16 0-1 0 0,10-1-420 0 0,0-1 0 0 0,1 0 0 0 0,-26-6 0 0 0,23 2-1453 0 0,1 0 1 0 0,-28-13 0 0 0,26 8-5681 0 0</inkml:trace>
</inkml:ink>
</file>

<file path=ppt/ink/ink1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52.7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1 138 17159 0 0,'0'0'1719'0'0,"0"-2"-1574"0"0,25-43 2545 0 0,-24 44-2659 0 0,1-3 241 0 0,0 0 1 0 0,0-1-1 0 0,1 1 1 0 0,-1 0-1 0 0,1 0 1 0 0,0 0-1 0 0,0 0 1 0 0,0 1-1 0 0,1-1 1 0 0,0 1 0 0 0,-1 0-1 0 0,1 0 1 0 0,7-4-1 0 0,-8 6-272 0 0,0 0 0 0 0,0 0 0 0 0,-1 0 0 0 0,1 0 0 0 0,0 1 0 0 0,6-1 0 0 0,6-2 0 0 0,-6 1 0 0 0,0 1 0 0 0,-1 0 0 0 0,1 0 0 0 0,0 0 0 0 0,0 2 0 0 0,0-1 0 0 0,16 3 0 0 0,6-4 0 0 0,-5-1 0 0 0,-22 2-157 0 0,0 0-1 0 0,0-1 0 0 0,1 1 1 0 0,-1-1-1 0 0,0 0 1 0 0,0 0-1 0 0,0 0 0 0 0,0-1 1 0 0,6-2-1 0 0,-5-5-1642 0 0</inkml:trace>
</inkml:ink>
</file>

<file path=ppt/ink/ink1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53.5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157 82 4144 0 0,'0'0'319'0'0,"-2"-1"-210"0"0,-11-8 3120 0 0,1-1 1 0 0,0-1-1 0 0,-17-18 0 0 0,12 12-68 0 0,-6 13-2365 0 0,21 4-512 0 0,2 0-259 0 0,-1 0 0 0 0,1 0-1 0 0,-1 0 1 0 0,1 0 0 0 0,0-1 0 0 0,-1 1 0 0 0,1 0-1 0 0,0 0 1 0 0,-1 0 0 0 0,1 0 0 0 0,-1 0 0 0 0,1 0-1 0 0,0 0 1 0 0,-1 0 0 0 0,1 0 0 0 0,-1 0 0 0 0,1 1-1 0 0,0-1 1 0 0,-1 0 0 0 0,1 0 0 0 0,0 0 0 0 0,-1 0-1 0 0,1 0 1 0 0,0 1 0 0 0,-1-1 0 0 0,1 0 0 0 0,0 0-1 0 0,-1 1 1 0 0,1-1 0 0 0,0 0 0 0 0,0 0 0 0 0,-1 1-1 0 0,-11 12 176 0 0,9-9-245 0 0,2-3 45 0 0,-1 0 0 0 0,1 0 0 0 0,-1 1 0 0 0,1-1 0 0 0,0 0 0 0 0,0 1 0 0 0,-1-1 0 0 0,1 1 0 0 0,0 0 0 0 0,0-1 0 0 0,0 1 0 0 0,1 0 0 0 0,-1 0 0 0 0,0 0 0 0 0,1-1 0 0 0,-1 1 0 0 0,1 0 0 0 0,0 0 0 0 0,-1 0 0 0 0,1 0 0 0 0,0 0 0 0 0,0 0 0 0 0,0 0 0 0 0,0 0 0 0 0,1 0 0 0 0,0 2 0 0 0,-2 13 0 0 0,1-15 0 0 0,-1-1 0 0 0,1 1 0 0 0,0-1 0 0 0,0 1 0 0 0,0 0 0 0 0,0-1 0 0 0,0 1 0 0 0,0-1 0 0 0,0 1 0 0 0,1-1 0 0 0,-1 1 0 0 0,2 2 0 0 0,19 40-74 0 0,-12-26 10 0 0,-5-16 21 0 0,8 1 32 0 0,0 0 11 0 0,-3-5 11 0 0,-6 1 45 0 0,5-2 36 0 0,-6 2 1151 0 0,1 40-1022 0 0,-1-30-202 0 0,-1 1 1 0 0,-1 0 0 0 0,-1 17 0 0 0,0-15-17 0 0,1-1 0 0 0,0 0 1 0 0,3 17-1 0 0,-2-15-4 0 0,0-1 0 0 0,-1 23 0 0 0,0-31 1 0 0,-2 6 0 0 0,1 0 0 0 0,1 0 0 0 0,0-1 0 0 0,0 1 0 0 0,4 19 0 0 0,0 3-24 0 0,-1 0-1 0 0,-1 0 1 0 0,-4 33 0 0 0,1-11-9 0 0,1-23 9 0 0,-1 2-3 0 0,7 54 0 0 0,6-35 27 0 0,-8-41 0 0 0,3 4 0 0 0,-5-13 0 0 0,0 0 0 0 0,8 2-21 0 0,-8-4 10 0 0,1 0 0 0 0,-1 0 1 0 0,1 0-1 0 0,-1-1 0 0 0,1 1 1 0 0,-1-1-1 0 0,1 1 0 0 0,-1-1 0 0 0,0 0 1 0 0,1 0-1 0 0,-1 0 0 0 0,0 0 1 0 0,0 0-1 0 0,0-1 0 0 0,1 1 0 0 0,-1-1 1 0 0,-1 1-1 0 0,1-1 0 0 0,2-2 1 0 0,5-5-58 0 0,0-1 0 0 0,10-15 1 0 0,-17 22 65 0 0,13-19-1386 0 0,2-3-3733 0 0,4-2-2209 0 0</inkml:trace>
</inkml:ink>
</file>

<file path=ppt/ink/ink1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54.2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77 16328 0 0,'0'0'3643'0'0,"2"0"-2613"0"0,20-4 721 0 0,-17 2-1529 0 0,-1 1 0 0 0,1 0 0 0 0,-1 0 0 0 0,8 0 0 0 0,4 0 170 0 0,-1 0 0 0 0,1-2 1 0 0,-1 0-1 0 0,24-8 0 0 0,16-3-585 0 0,-44 11 152 0 0,1 0 0 0 0,13-5 0 0 0,-6-3-6983 0 0,-9 2-923 0 0</inkml:trace>
</inkml:ink>
</file>

<file path=ppt/ink/ink1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54.6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14600 0 0,'0'0'9327'0'0,"2"1"-8815"0"0,-1 0-444 0 0,1 0 1 0 0,0 1-1 0 0,-1-1 0 0 0,1 1 0 0 0,-1 0 0 0 0,0-1 1 0 0,0 1-1 0 0,1 0 0 0 0,-1 0 0 0 0,0 0 0 0 0,-1-1 0 0 0,1 1 1 0 0,0 0-1 0 0,0 0 0 0 0,-1 1 0 0 0,1-1 0 0 0,-1 0 1 0 0,0 2-1 0 0,2 7 25 0 0,0 1 1 0 0,-1 13-1 0 0,-7 36-365 0 0,-4 94-1730 0 0,7-145 1848 0 0,2-10 153 0 0,1 0 1 0 0,0 1-1 0 0,0-1 1 0 0,0 0-1 0 0,-1 1 1 0 0,1-1-1 0 0,0 0 1 0 0,0 1 0 0 0,0-1-1 0 0,0 1 1 0 0,-1-1-1 0 0,1 0 1 0 0,0 1-1 0 0,0-1 1 0 0,0 1-1 0 0,0-1 1 0 0,0 1-1 0 0,0-1 1 0 0,0 0 0 0 0,0 1-1 0 0,0-1 1 0 0,1 1-1 0 0,-1-1 1 0 0,0 1-1 0 0,1 0 11 0 0,-1 1 30 0 0,1 0-1 0 0,0 0 1 0 0,0 0 0 0 0,0 0 0 0 0,0-1-1 0 0,0 1 1 0 0,0 0 0 0 0,0-1-1 0 0,0 1 1 0 0,3 2 0 0 0,-2-3-5 0 0,-1 0 0 0 0,1 0 0 0 0,-1-1 0 0 0,1 1 0 0 0,0 0 0 0 0,-1 0 0 0 0,1-1 0 0 0,0 1 0 0 0,0-1 0 0 0,-1 1 1 0 0,1-1-1 0 0,0 0 0 0 0,0 0 0 0 0,0 0 0 0 0,0 0 0 0 0,3-1 0 0 0,27-5 490 0 0,-7 1-303 0 0,-21 5-217 0 0,1-1-1 0 0,-1 0 0 0 0,0 0 1 0 0,0 0-1 0 0,0 0 0 0 0,0-1 0 0 0,0 0 1 0 0,0 0-1 0 0,-1 0 0 0 0,7-4 1 0 0,-7 3 159 0 0,10-7-2176 0 0,-1 0 0 0 0,17-18 0 0 0,-27 24-34 0 0</inkml:trace>
</inkml:ink>
</file>

<file path=ppt/ink/ink1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55.0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0 3680 0 0,'0'0'167'0'0,"-1"2"-7"0"0,-3 7-127 0 0,-2 8-142 0 0,6-12 130 0 0,0 0 654 0 0,-2 1 501 0 0,-1 5 1183 0 0,5-2 5555 0 0,2 13-2881 0 0,-2 19-2093 0 0,0-6-1788 0 0,11 55-271 0 0,-12-84-924 0 0,0 0 0 0 0,0 0 0 0 0,1 0 1 0 0,2 6-1 0 0,-2-7 4 0 0,0 1 0 0 0,0 0 0 0 0,-1-1 1 0 0,1 8-1 0 0,-1-4 140 0 0,0-1 1 0 0,1 1-1 0 0,0-1 1 0 0,1 0-1 0 0,-1 0 1 0 0,8 14-1 0 0,-7-16-473 0 0,0-1-1 0 0,0 0 1 0 0,1 1-1 0 0,4 4 1 0 0,-4-7-779 0 0,-1 0 0 0 0,0 0-1 0 0,1 0 1 0 0,-1 0 0 0 0,1-1 0 0 0,5 4 0 0 0,6-1-5961 0 0</inkml:trace>
</inkml:ink>
</file>

<file path=ppt/ink/ink1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55.4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145 158 19663 0 0,'0'0'447'0'0,"-1"-8"604"0"0,-5-21-387 0 0,5 23-506 0 0,0 0-1 0 0,0-1 1 0 0,-1 1 0 0 0,-2-6 0 0 0,-2-1 821 0 0,0 0 0 0 0,-14-22 0 0 0,18 33-979 0 0,0 0 0 0 0,-1 1 0 0 0,1-1 0 0 0,0 0 0 0 0,-1 1 0 0 0,1 0 0 0 0,-1-1 0 0 0,0 1 0 0 0,1 0 0 0 0,-1 1 0 0 0,0-1 0 0 0,0 0 0 0 0,0 1 0 0 0,1-1 0 0 0,-5 1 0 0 0,-8-3 0 0 0,14 3 0 0 0,1 0 0 0 0,-1-1 0 0 0,0 1 0 0 0,0 0 0 0 0,0 0 0 0 0,0 0 0 0 0,0 0 0 0 0,0 0 0 0 0,0 0 0 0 0,0 0 0 0 0,0 0 0 0 0,0 0 0 0 0,0 0 0 0 0,0 0 0 0 0,0 1 0 0 0,0-1 0 0 0,0 0 0 0 0,0 1 0 0 0,-1 0 0 0 0,0 1 0 0 0,1 1 0 0 0,-1-1 0 0 0,0 0 0 0 0,1 1 0 0 0,0-1 0 0 0,0 1 0 0 0,0 0 0 0 0,0 0 0 0 0,0-1 0 0 0,0 1 0 0 0,0 5 0 0 0,0 22 0 0 0,2-11-2 0 0,1-15-15 0 0,0 0-26 0 0,0 6-160 0 0,-2-8 145 0 0,0-1 0 0 0,0 1 0 0 0,0-1 0 0 0,1 0 0 0 0,-1 1 0 0 0,0-1 0 0 0,1 1 0 0 0,-1-1 0 0 0,1 0 0 0 0,0 1 0 0 0,-1-1 0 0 0,1 0 0 0 0,0 0 0 0 0,0 1-1 0 0,0-1 1 0 0,0 0 0 0 0,0 0 0 0 0,2 2 0 0 0,-1-2-384 0 0,-2 0 292 0 0,5 8 134 0 0,5 0 16 0 0,1-5 14 0 0,3-4 39 0 0,-11-1-49 0 0,0 0-1 0 0,0-1 1 0 0,0 1 0 0 0,0 0 0 0 0,0-1-1 0 0,-1 0 1 0 0,1 0 0 0 0,-1 0-1 0 0,1 0 1 0 0,-1 0 0 0 0,0 0 0 0 0,0 0-1 0 0,0-1 1 0 0,2-3 0 0 0,17-15 147 0 0,-19 19-52 0 0,1 0 0 0 0,-1 0 1 0 0,1 1-1 0 0,-1-1 1 0 0,1 1-1 0 0,0-1 1 0 0,0 1-1 0 0,0 0 0 0 0,0 0 1 0 0,0 0-1 0 0,0 0 1 0 0,0 1-1 0 0,5-1 1 0 0,-4 3 106 0 0,4 9-132 0 0,-1 0 0 0 0,-1 1 0 0 0,0 0-1 0 0,0 0 1 0 0,-1 0 0 0 0,-1 1 0 0 0,0-1-1 0 0,2 15 1 0 0,-2 36-71 0 0,-3-37-10 0 0,5 26 1 0 0,-2-20-154 0 0,-1 59 1 0 0,-1-20-113 0 0,1-21 125 0 0,-1-9 65 0 0,11 66 0 0 0,-8-88 72 0 0,-1-11-44 0 0,-3-6-11 0 0,-1-2-13 0 0,0-1 73 0 0,1 1-1 0 0,-1-1 0 0 0,0 1 1 0 0,0-1-1 0 0,0 1 0 0 0,0-1 1 0 0,0 1-1 0 0,1-1 0 0 0,-1 1 1 0 0,0-1-1 0 0,0 1 0 0 0,1 0 1 0 0,-1-1-1 0 0,0 1 0 0 0,1-1 1 0 0,-1 1-1 0 0,1-1-28 0 0,-1 0-1 0 0,1 1 0 0 0,0-1 1 0 0,-1 0-1 0 0,1 0 0 0 0,-1 1 1 0 0,0-1-1 0 0,1 0 0 0 0,-1 0 1 0 0,0 0-1 0 0,1 1 0 0 0,-1-1 1 0 0,0 0-1 0 0,0 0 1 0 0,0-1-1 0 0,0-9-1597 0 0,0 0-3691 0 0,0-2-2152 0 0</inkml:trace>
</inkml:ink>
</file>

<file path=ppt/ink/ink1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56.4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27 232 11976 0 0,'0'0'1082'0'0,"-4"-6"-380"0"0,-3-1 3756 0 0,-3 7-4706 0 0,4 0 4017 0 0,12-5-1545 0 0,-1 2-2063 0 0,-1 0-1 0 0,0 0 0 0 0,1-1 1 0 0,-1 0-1 0 0,-1 0 1 0 0,1 0-1 0 0,0 0 0 0 0,-1-1 1 0 0,5-8-1 0 0,6-6-159 0 0,-11 15 12 0 0,0 1 1 0 0,-1 0 0 0 0,0-1-1 0 0,1 0 1 0 0,-1 1 0 0 0,2-6-1 0 0,32-70-919 0 0,-26 60-469 0 0,0-1-80 0 0</inkml:trace>
</inkml:ink>
</file>

<file path=ppt/ink/ink1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56.8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97 1 5064 0 0,'1'1'14967'0'0,"9"10"-13112"0"0,-9-10-1701 0 0,1 0 0 0 0,-1 0 1 0 0,0 0-1 0 0,0 0 0 0 0,0 0 0 0 0,0 1 0 0 0,0-1 0 0 0,0 0 0 0 0,0 0 1 0 0,-1 0-1 0 0,1 1 0 0 0,1 2 0 0 0,4 13 598 0 0,-5-14-638 0 0,0 1-1 0 0,0-1 1 0 0,0 1-1 0 0,0-1 1 0 0,0 1-1 0 0,-1-1 0 0 0,1 7 1 0 0,-1-4-110 0 0,1-1 1 0 0,0 1-1 0 0,0 0 0 0 0,0 0 1 0 0,3 6-1 0 0,-2-5 105 0 0,0-1-1 0 0,0 1 0 0 0,0 8 1 0 0,0 3 334 0 0,7 23-1 0 0,-5-23-82 0 0,3 27 0 0 0,-7-42-360 0 0,2 21 0 0 0,-1 0 0 0 0,-1 0 0 0 0,-4 34 0 0 0,2-45 0 0 0,0 23 0 0 0,2-27 0 0 0,0-1 0 0 0,-1 1 0 0 0,0 0 0 0 0,0 0 0 0 0,-4 10 0 0 0,3-10-52 0 0,-1-1 0 0 0,-1-1 0 0 0,1 1 0 0 0,-1 0-1 0 0,-8 10 1 0 0,10-16 29 0 0,1 0-1 0 0,-1 0 1 0 0,0 0-1 0 0,0-1 1 0 0,0 1-1 0 0,0 0 1 0 0,0-1 0 0 0,0 0-1 0 0,0 1 1 0 0,0-1-1 0 0,-1 0 1 0 0,1 0-1 0 0,0 0 1 0 0,-1-1-1 0 0,1 1 1 0 0,-1 0-1 0 0,1-1 1 0 0,-1 0-1 0 0,1 1 1 0 0,-1-1 0 0 0,1 0-1 0 0,-1 0 1 0 0,-3-1-1 0 0,2 0-164 0 0,0 0 0 0 0,1 0 0 0 0,-1-1 0 0 0,1 1 0 0 0,-1-1 0 0 0,1 0-1 0 0,-1 0 1 0 0,1 0 0 0 0,0 0 0 0 0,0-1 0 0 0,0 1 0 0 0,-4-5 0 0 0,2 2-617 0 0,-16-13-1645 0 0</inkml:trace>
</inkml:ink>
</file>

<file path=ppt/ink/ink1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57.1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0 7368 0 0,'-10'20'6070'0'0,"19"10"1083"0"0,-7-19-4787 0 0,-2-11-2333 0 0,0 1 0 0 0,0-1 0 0 0,0 1 0 0 0,0-1 0 0 0,0 1 0 0 0,0-1 1 0 0,0 1-1 0 0,0-1 0 0 0,0 0 0 0 0,0 1 0 0 0,0-1 0 0 0,1 1 0 0 0,-1-1 0 0 0,0 1 0 0 0,0-1 0 0 0,0 0 0 0 0,1 1 0 0 0,-1-1 0 0 0,0 1 0 0 0,0-1 0 0 0,1 0 0 0 0,-1 1 0 0 0,0-1 0 0 0,1 0 0 0 0,-1 1 0 0 0,0-1 0 0 0,1 1 0 0 0,4 3-288 0 0,0 1 0 0 0,-1 0 0 0 0,1 0 0 0 0,-1 0 0 0 0,6 10 0 0 0,-6-8-1127 0 0,7 6-6244 0 0</inkml:trace>
  <inkml:trace contextRef="#ctx0" brushRef="#br0" timeOffset="1">1 634 9672 0 0,'0'0'12926'0'0,"5"-1"-10925"0"0,21-10-226 0 0,-18 7-1530 0 0,1 0 0 0 0,0 1 0 0 0,-1 0-1 0 0,1 0 1 0 0,10-1 0 0 0,14-1-276 0 0,-21 3 29 0 0,-1 0 1 0 0,15 1-1 0 0,-5 0-8 0 0,28-5-1 0 0,-29 2-38 0 0,27 1-1 0 0,-35 2-623 0 0,-1 0 0 0 0,1 0 0 0 0,-1-2 0 0 0,0 1 1 0 0,0-1-1 0 0,13-6 0 0 0,-9 5-7760 0 0</inkml:trace>
</inkml:ink>
</file>

<file path=ppt/ink/ink1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0:58.4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107 139 6448 0 0,'0'0'10902'0'0,"-6"0"-9018"0"0,4-1-1773 0 0,0 1 0 0 0,1 0 0 0 0,-1 0 0 0 0,0 0 0 0 0,1 1 0 0 0,-1-1 0 0 0,0 0 0 0 0,1 1 0 0 0,-1-1 0 0 0,0 1 0 0 0,1-1 0 0 0,-1 1 0 0 0,1 0 0 0 0,-1 0 0 0 0,1 0 0 0 0,0 0 0 0 0,-1 0 0 0 0,1 0 0 0 0,0 0 0 0 0,0 0 0 0 0,-1 0 0 0 0,1 1 0 0 0,0-1 0 0 0,0 0 0 0 0,0 1 0 0 0,1-1 0 0 0,-2 3 0 0 0,-8 12 530 0 0,7-11-610 0 0,-1 0 0 0 0,1 1 0 0 0,1-1 0 0 0,-1 1 0 0 0,1 0 0 0 0,0 0 0 0 0,0 0 0 0 0,0 0 0 0 0,0 7 0 0 0,1-5-16 0 0,0-1 0 0 0,0 0 0 0 0,1 0 0 0 0,0 0 0 0 0,1 1 0 0 0,0-1 0 0 0,0 0 1 0 0,0 0-1 0 0,1 0 0 0 0,0 0 0 0 0,0 0 0 0 0,1-1 0 0 0,-1 1 0 0 0,6 7 0 0 0,14 18-54 0 0,-15-22 24 0 0,0 0 0 0 0,7 14 0 0 0,-12-21 12 0 0,1 1-1 0 0,0 0 0 0 0,0-1 0 0 0,0 1 1 0 0,0-1-1 0 0,1 0 0 0 0,-1 0 0 0 0,1-1 1 0 0,0 1-1 0 0,-1 0 0 0 0,1-1 0 0 0,0 0 1 0 0,1 0-1 0 0,-1-1 0 0 0,7 3 0 0 0,-8-3 4 0 0,0 0 0 0 0,0-1 0 0 0,0 1 0 0 0,0-1 0 0 0,0 0 0 0 0,0 0 0 0 0,0 0 0 0 0,5-1 0 0 0,4 1 0 0 0,-9-1 5 0 0,1 1-1 0 0,-1-1 1 0 0,1 1-1 0 0,-1-1 1 0 0,1 0-1 0 0,-1 0 1 0 0,1-1-1 0 0,-1 1 1 0 0,0-1-1 0 0,1 0 0 0 0,-1 0 1 0 0,0 0-1 0 0,0 0 1 0 0,-1 0-1 0 0,1-1 1 0 0,3-3-1 0 0,-2 2 4 0 0,0 0-1 0 0,-1-1 1 0 0,1 0 0 0 0,-1 0-1 0 0,0 0 1 0 0,0 0-1 0 0,-1 0 1 0 0,0-1 0 0 0,3-6-1 0 0,2-13 15 0 0,-4 17 28 0 0,-1-1-1 0 0,1 0 1 0 0,-2-1-1 0 0,1 1 0 0 0,0-12 1 0 0,-3 1 99 0 0,0 1 0 0 0,-1 0 0 0 0,-1 0 0 0 0,-1 0 0 0 0,-1 0 0 0 0,0 1 1 0 0,-1 0-1 0 0,-1 0 0 0 0,-1 0 0 0 0,-15-25 0 0 0,16 34-127 0 0,1 1 0 0 0,-1 0 0 0 0,-1 0 0 0 0,0 0-1 0 0,0 1 1 0 0,-16-11 0 0 0,21 17-27 0 0,1 0 0 0 0,-1 0 0 0 0,0 0 0 0 0,1 0 0 0 0,-1 1-1 0 0,0-1 1 0 0,0 1 0 0 0,1 0 0 0 0,-1 0 0 0 0,0 0 0 0 0,0 0 0 0 0,0 0 0 0 0,1 1-1 0 0,-1-1 1 0 0,0 1 0 0 0,0 0 0 0 0,-3 1 0 0 0,-5 2-60 0 0,1 1 1 0 0,-19 13-1 0 0,27-17 53 0 0,-5 3-116 0 0,1 1 0 0 0,1-1 0 0 0,-1 1 1 0 0,1 1-1 0 0,-1-1 0 0 0,1 1 0 0 0,1-1 1 0 0,-1 1-1 0 0,1 1 0 0 0,-6 10 1 0 0,8-13-104 0 0,0 1 1 0 0,0 0 0 0 0,1 0-1 0 0,-1 0 1 0 0,1 0 0 0 0,0 0 0 0 0,1 0-1 0 0,-1 0 1 0 0,1 0 0 0 0,0 0-1 0 0,0 1 1 0 0,0-1 0 0 0,1 0 0 0 0,0 0-1 0 0,0 0 1 0 0,2 7 0 0 0,7 11-1056 0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3:56.1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54 110 11976 0 0,'-10'-5'382'0'0,"8"4"-312"0"0,0 0 0 0 0,0 0 1 0 0,1 0-1 0 0,-1 0 0 0 0,0 0 0 0 0,1 0 1 0 0,-1-1-1 0 0,1 1 0 0 0,0 0 1 0 0,-1-1-1 0 0,1 1 0 0 0,-2-3 1 0 0,-18-22 7521 0 0,21 17-6131 0 0,0 8-1323 0 0,0 0 1 0 0,0-1 0 0 0,0 1 0 0 0,0-1 0 0 0,1 1 0 0 0,-1 0-1 0 0,0-1 1 0 0,1 1 0 0 0,0 0 0 0 0,-1-1 0 0 0,1 1 0 0 0,0 0 0 0 0,-1 0-1 0 0,1 0 1 0 0,0 0 0 0 0,0 0 0 0 0,0-1 0 0 0,0 1 0 0 0,2-1-1 0 0,1-1 137 0 0,1 0 0 0 0,-1 1 0 0 0,1-1 0 0 0,5-1 1 0 0,-2 1-153 0 0,1 1 1 0 0,0 0-1 0 0,-1 1 1 0 0,1 0 0 0 0,0 0-1 0 0,0 1 1 0 0,0 0-1 0 0,0 0 1 0 0,13 3 0 0 0,0 0-158 0 0,1 0 162 0 0,-1 1 0 0 0,1 1 0 0 0,28 10 0 0 0,-26-7-15 0 0,-1-2-95 0 0,0-1-1 0 0,27 2 1 0 0,5 0 24 0 0,98 17-874 0 0,-138-19 578 0 0,8-1-276 0 0,-23-4 258 0 0,-6-4-704 0 0,-4-2 976 0 0,3-2 11 0 0,5 7 333 0 0,4 2-331 0 0,1 0 1 0 0,0 0-1 0 0,-1 1 1 0 0,0-1-1 0 0,1 1 1 0 0,-1 0 0 0 0,0 0-1 0 0,6 5 1 0 0,4 2-3 0 0,-10-9-11 0 0,15 10 0 0 0,1-2 11 0 0,-17-6 42 0 0,5 13 14 0 0,-8-10-68 0 0,0-3 11 0 0,0 2 38 0 0,-3 1-180 0 0,0 0-1 0 0,0-1 1 0 0,-1 1 0 0 0,1-1-1 0 0,-1 0 1 0 0,0 0 0 0 0,0 0-1 0 0,-12 6 1 0 0,-7 4-1290 0 0,21-11 965 0 0,0-1 0 0 0,-1 0 0 0 0,1 0 0 0 0,0-1 1 0 0,-8 3-1 0 0,0 0-1521 0 0</inkml:trace>
</inkml:ink>
</file>

<file path=ppt/ink/ink1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01.0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0 8288 0 0,'0'0'1153'0'0,"0"2"232"0"0,-5 30 3901 0 0,4-25-4756 0 0,-1 0 0 0 0,1-1 0 0 0,1 1 1 0 0,-1 0-1 0 0,2 10 0 0 0,1 4 187 0 0,-1-9-250 0 0,0-1 1 0 0,4 12 0 0 0,17 81 370 0 0,-14-71-777 0 0,-1-4-37 0 0,14 35-1 0 0,-12-36 67 0 0,-7-17-8206 0 0</inkml:trace>
</inkml:ink>
</file>

<file path=ppt/ink/ink1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01.7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34 10224 0 0,'0'-4'4481'0'0,"15"-5"-1604"0"0,-12 7-2602 0 0,0 0 1 0 0,0-1-1 0 0,0 1 0 0 0,1 1 0 0 0,-1-1 1 0 0,1 0-1 0 0,-1 1 0 0 0,1 0 0 0 0,0 0 1 0 0,-1 0-1 0 0,1 0 0 0 0,0 0 0 0 0,0 1 1 0 0,3 0-1 0 0,3-1 9 0 0,-1 1 0 0 0,0 1 0 0 0,0 0 0 0 0,17 3 0 0 0,-11 0-205 0 0,0 0-1 0 0,-1 1 1 0 0,1 1-1 0 0,-1 0 1 0 0,0 1-1 0 0,0 0 1 0 0,13 11-1 0 0,-13-7 141 0 0,-1-2-30 0 0,-1 0 0 0 0,22 23 1 0 0,-22-19-171 0 0,-9-11-10 0 0,0 2 0 0 0,0-1 0 0 0,0 0 0 0 0,-1 0 1 0 0,1 1-1 0 0,-1-1 0 0 0,0 1 0 0 0,0 0 0 0 0,0 0 0 0 0,0 0 0 0 0,-1 0 0 0 0,0 0 0 0 0,2 6 1 0 0,1 9 0 0 0,-3-14 21 0 0,1 1-1 0 0,-1-1 1 0 0,0 1 0 0 0,-1-1-1 0 0,1 1 1 0 0,-1 10 0 0 0,-3-1 146 0 0,3-12-149 0 0,0 0 0 0 0,0 0 0 0 0,-1 0 0 0 0,1 0 0 0 0,-1 0 0 0 0,0-1 0 0 0,0 1 0 0 0,0 0 0 0 0,0 0 0 0 0,0-1 0 0 0,-1 1 0 0 0,1-1 0 0 0,-1 1 0 0 0,1-1 0 0 0,-4 4 0 0 0,-13 12-26 0 0,14-12-33 0 0,-1-1 1 0 0,-11 10 0 0 0,5-7-27 0 0,0-1-1 0 0,0-1 1 0 0,-1 0 0 0 0,-17 7 0 0 0,-50 12 310 0 0,76-25-287 0 0,1 1-1 0 0,-1-1 1 0 0,1 1 0 0 0,-1-1 0 0 0,1 0 0 0 0,-1 0 0 0 0,0 0 0 0 0,1 0 0 0 0,-1 0 0 0 0,-4-2 0 0 0,5 2 6 0 0,1 0 0 0 0,-1 0 1 0 0,0-1-1 0 0,0 1 0 0 0,0 1 1 0 0,0-1-1 0 0,1 0 0 0 0,-1 0 1 0 0,0 1-1 0 0,-3 0 0 0 0,4 0 14 0 0,-1-1 0 0 0,1 1-1 0 0,-1-1 1 0 0,1 0 0 0 0,-1 0 0 0 0,1 1 0 0 0,-1-1-1 0 0,1 0 1 0 0,-1 0 0 0 0,-2-1 0 0 0,2 1-54 0 0,-1-1 1 0 0,0 0 0 0 0,1 0 0 0 0,0 0-1 0 0,-1 0 1 0 0,1 0 0 0 0,-1 0 0 0 0,1 0-1 0 0,0-1 1 0 0,0 1 0 0 0,0-1-1 0 0,0 0 1 0 0,0 0 0 0 0,-2-2 0 0 0,3 3-99 0 0,1 0 0 0 0,-1 0-1 0 0,0-1 1 0 0,0 1 0 0 0,1-1 0 0 0,-1 1 0 0 0,1 0 0 0 0,-1-1 0 0 0,1 1 0 0 0,0-1 0 0 0,0 1 0 0 0,-1-1 0 0 0,1 1-1 0 0,0-1 1 0 0,0 1 0 0 0,1-1 0 0 0,-1 0 0 0 0,0 1 0 0 0,0-1 0 0 0,1 1 0 0 0,-1 0 0 0 0,1-1 0 0 0,-1 1 0 0 0,2-3-1 0 0,4-7-1633 0 0</inkml:trace>
</inkml:ink>
</file>

<file path=ppt/ink/ink1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02.0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0 10136 0 0,'0'0'2273'0'0,"0"1"-2058"0"0,-1-1-1 0 0,1 0 1 0 0,0 1 0 0 0,-1-1 0 0 0,1 1-1 0 0,0-1 1 0 0,-1 0 0 0 0,1 1 0 0 0,0-1-1 0 0,-1 1 1 0 0,1-1 0 0 0,0 1-1 0 0,0-1 1 0 0,0 1 0 0 0,0-1 0 0 0,-1 1-1 0 0,1-1 1 0 0,0 2 0 0 0,3 2 320 0 0,0 0 0 0 0,1 0 0 0 0,-1-1-1 0 0,1 1 1 0 0,0-1 0 0 0,0 0 0 0 0,0 0 0 0 0,0 0 0 0 0,8 4 0 0 0,48 18 670 0 0,-53-22-838 0 0,3 0-134 0 0,1 0 0 0 0,-1-1 0 0 0,19 2 0 0 0,-17-3-70 0 0,0 1 0 0 0,19 5 0 0 0,-12-1-163 0 0,1-2 1 0 0,-1 0-1 0 0,1-1 0 0 0,0-1 0 0 0,26-1 1 0 0,-24-2-515 0 0,-17 0 161 0 0,-1 1 1 0 0,1 0 0 0 0,0 0-1 0 0,-1 0 1 0 0,9 1 0 0 0,-3-1-1236 0 0,-3-4-62 0 0</inkml:trace>
</inkml:ink>
</file>

<file path=ppt/ink/ink1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02.4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5984 0 0,'0'0'10534'0'0,"2"1"-9827"0"0,13 5 209 0 0,-11-5-647 0 0,0 1-1 0 0,0-1 0 0 0,0 1 0 0 0,-1 0 0 0 0,1 0 0 0 0,5 5 0 0 0,-4-4-100 0 0,0 1 0 0 0,0-1 0 0 0,0 0 0 0 0,1 0 0 0 0,9 3 0 0 0,6 4 256 0 0,-3-2 199 0 0,-16-7-518 0 0,0 0-1 0 0,1 0 1 0 0,-1 0 0 0 0,0 0 0 0 0,0 1 0 0 0,1-1-1 0 0,2 3 1 0 0,15 10 756 0 0,-18-13-729 0 0,1 0 0 0 0,-1 1 0 0 0,0-1 0 0 0,1 1 0 0 0,-1 0-1 0 0,0-1 1 0 0,0 1 0 0 0,2 3 0 0 0,-3-4 311 0 0,-1 14-278 0 0,0-12-198 0 0,-1 0 0 0 0,1 0 1 0 0,-1 0-1 0 0,0 0 0 0 0,0 0 0 0 0,0 0 0 0 0,0 0 0 0 0,0-1 0 0 0,-1 1 0 0 0,1 0 0 0 0,-1-1 0 0 0,0 1 0 0 0,0-1 1 0 0,0 0-1 0 0,0 1 0 0 0,0-1 0 0 0,0 0 0 0 0,0 0 0 0 0,-1-1 0 0 0,1 1 0 0 0,-1 0 0 0 0,-4 1 0 0 0,-5 3-768 0 0,-1 0 0 0 0,0-1-1 0 0,-19 5 1 0 0,20-6-1497 0 0,1-4-4817 0 0</inkml:trace>
</inkml:ink>
</file>

<file path=ppt/ink/ink1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08.0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12896 0 0,'0'0'997'0'0,"2"2"-488"0"0,13 20 2552 0 0,-11-14-1774 0 0,-3-7-1185 0 0,-1 0-1 0 0,1-1 1 0 0,0 1 0 0 0,-1 0-1 0 0,1-1 1 0 0,0 1 0 0 0,0-1-1 0 0,0 1 1 0 0,0-1 0 0 0,0 1-1 0 0,-1-1 1 0 0,1 1 0 0 0,0-1-1 0 0,2 1 1 0 0,6 2 381 0 0,-6 0-250 0 0,1-1-1 0 0,0-1 1 0 0,0 1-1 0 0,0 0 1 0 0,6 1-1 0 0,9 3 518 0 0,-11-4-723 0 0,0 0 0 0 0,0-1 0 0 0,0 0 0 0 0,0 0 0 0 0,0-1 0 0 0,0 0 0 0 0,1 0-1 0 0,-1-1 1 0 0,0 0 0 0 0,0 0 0 0 0,8-3 0 0 0,-9 2-293 0 0,-1 0 0 0 0,0-1 0 0 0,0 0 0 0 0,-1 0 0 0 0,1 0 0 0 0,-1 0-1 0 0,1-1 1 0 0,7-7 0 0 0,2-2-1246 0 0</inkml:trace>
</inkml:ink>
</file>

<file path=ppt/ink/ink1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08.4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144 129 16991 0 0,'0'0'778'0'0,"-9"-1"254"0"0,-7-5-858 0 0,13 5 259 0 0,0 0-1 0 0,-1 1 1 0 0,1-1-1 0 0,0 1 1 0 0,0-1-1 0 0,-1 1 1 0 0,1 0-1 0 0,0 0 1 0 0,0 1-1 0 0,0-1 1 0 0,-1 1-1 0 0,-3 1 1 0 0,6-2-392 0 0,1 0 0 0 0,-1 1 0 0 0,1-1-1 0 0,-1 0 1 0 0,1 1 0 0 0,0-1 0 0 0,-1 0 0 0 0,1 1 0 0 0,-1-1 0 0 0,1 0 0 0 0,0 1 0 0 0,-1-1 0 0 0,1 1-1 0 0,0-1 1 0 0,0 1 0 0 0,-1-1 0 0 0,1 1 0 0 0,-2 2 47 0 0,-1 2-36 0 0,0-1 1 0 0,0 1-1 0 0,0-1 1 0 0,0 1-1 0 0,1 0 1 0 0,0 0-1 0 0,0 0 1 0 0,0 0-1 0 0,1 0 1 0 0,-1 0-1 0 0,1 1 1 0 0,0 5-1 0 0,0 6-57 0 0,0 0-1 0 0,4 28 0 0 0,-2-36-9 0 0,1 0 1 0 0,1 0-1 0 0,-1 0 0 0 0,1-1 0 0 0,1 1 0 0 0,-1-1 1 0 0,2 1-1 0 0,-1-1 0 0 0,1-1 0 0 0,7 10 1 0 0,-6-11-41 0 0,0-1 0 0 0,0 1 1 0 0,1-1-1 0 0,0-1 0 0 0,13 8 1 0 0,-15-11 35 0 0,0 1 1 0 0,0-1-1 0 0,0 0 1 0 0,0-1-1 0 0,0 1 0 0 0,0-1 1 0 0,0 0-1 0 0,0 0 1 0 0,0 0-1 0 0,0-1 1 0 0,9-2-1 0 0,-8 2 7 0 0,-2 0 11 0 0,1 0 1 0 0,-1-1-1 0 0,0 1 1 0 0,0-1-1 0 0,1 0 1 0 0,-1 0-1 0 0,0 0 1 0 0,0-1-1 0 0,-1 0 1 0 0,1 0-1 0 0,-1 0 1 0 0,1 0-1 0 0,-1 0 1 0 0,0 0-1 0 0,0-1 1 0 0,0 0-1 0 0,-1 1 1 0 0,1-1-1 0 0,-1 0 1 0 0,2-5-1 0 0,6-13 5 0 0,-8 18 7 0 0,-1 0 0 0 0,1 1-1 0 0,0-1 1 0 0,-1 0 0 0 0,0 0-1 0 0,0 0 1 0 0,0 0 0 0 0,-1 0-1 0 0,1-5 1 0 0,-1-10 117 0 0,-1 1-1 0 0,0 0 1 0 0,-9-35 0 0 0,9 44-111 0 0,-1 1 1 0 0,-1-1 0 0 0,0 1 0 0 0,0 0 0 0 0,0 0 0 0 0,-1 1 0 0 0,0-1-1 0 0,0 1 1 0 0,-6-8 0 0 0,9 14-14 0 0,-37-40 91 0 0,34 38-93 0 0,0-1-1 0 0,0 1 1 0 0,-1 0 0 0 0,1 0-1 0 0,-1 0 1 0 0,0 0 0 0 0,-10-3-1 0 0,-8-1-635 0 0,0 1 0 0 0,0 1 0 0 0,-1 1-1 0 0,1 1 1 0 0,-30 0 0 0 0,51 3-326 0 0</inkml:trace>
</inkml:ink>
</file>

<file path=ppt/ink/ink1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08.8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13760 0 0,'9'19'1121'0'0,"0"-1"1"0"0,17 24 0 0 0,-4-10 2034 0 0,36 41 0 0 0,-44-57-2776 0 0,1-2-1 0 0,1 0 1 0 0,0 0 0 0 0,24 14-1 0 0,-19-14-233 0 0,-5-3-137 0 0,18 9 1 0 0,-29-17-97 0 0,0-1 1 0 0,0 0-1 0 0,0 0 0 0 0,0 0 0 0 0,1-1 1 0 0,-1 0-1 0 0,0 0 0 0 0,10 0 0 0 0,16 2-2071 0 0,-21-6 28 0 0</inkml:trace>
</inkml:ink>
</file>

<file path=ppt/ink/ink1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09.2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339 0 17423 0 0,'0'2'11'0'0,"-1"0"86"0"0,1 1 0 0 0,-1 0 0 0 0,0 0 1 0 0,0 0-1 0 0,0 0 0 0 0,0-1 0 0 0,-1 1 0 0 0,1-1 0 0 0,-1 1 0 0 0,1-1 0 0 0,-1 1 1 0 0,0-1-1 0 0,0 0 0 0 0,0 0 0 0 0,0 0 0 0 0,0 0 0 0 0,-1 0 0 0 0,-2 2 0 0 0,0-2 256 0 0,-1 1 0 0 0,0-1 0 0 0,0 0 0 0 0,0 0 0 0 0,-1-1 0 0 0,1 0 0 0 0,-10 1 0 0 0,12-1-51 0 0,1-1-1 0 0,-1 1 1 0 0,1 0-1 0 0,-1 0 1 0 0,1 0-1 0 0,0 1 1 0 0,0-1-1 0 0,-1 1 1 0 0,1 0-1 0 0,0 0 1 0 0,-4 4-1 0 0,-28 26-369 0 0,-31 48 1719 0 0,51-60-1774 0 0,1 0-273 0 0,-14 16-636 0 0,-19 20-1724 0 0</inkml:trace>
</inkml:ink>
</file>

<file path=ppt/ink/ink1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09.6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7 172 5984 0 0,'-6'9'16313'0'0,"9"-8"-15557"0"0,9 1-377 0 0,0-1 1 0 0,0-1 0 0 0,1 0-1 0 0,-1 0 1 0 0,0-1 0 0 0,20-5-1 0 0,16 0 133 0 0,125 2-309 0 0,-162 4-351 0 0,2-1-11 0 0,-1-1 0 0 0,0 0 1 0 0,20-6-1 0 0,-4 1 188 0 0,-19 3-335 0 0,1 1 0 0 0,0-1 0 0 0,-1-1-1 0 0,0 1 1 0 0,12-10 0 0 0,11-4-2103 0 0,-30 17 1085 0 0,7-7-1435 0 0,-8 7 2493 0 0,-1-1 0 0 0,1 1 0 0 0,-1 0-1 0 0,1 0 1 0 0,-1 0 0 0 0,0-1 0 0 0,0 1 0 0 0,1 0 0 0 0,-1 0-1 0 0,0-1 1 0 0,0 1 0 0 0,0 0 0 0 0,0-1 0 0 0,0 1 0 0 0,-1 0-1 0 0,1 0 1 0 0,0-1 0 0 0,0 1 0 0 0,-1 0 0 0 0,1 0-1 0 0,-1 0 1 0 0,1 0 0 0 0,-1-1 0 0 0,0 1 0 0 0,1 0 0 0 0,-2-2-1 0 0,-1 0-15 0 0,1 0-1 0 0,0 0 0 0 0,0 0 0 0 0,-1 1 1 0 0,0-1-1 0 0,1 0 0 0 0,-1 1 0 0 0,-6-4 0 0 0,5 4 367 0 0,2 0 193 0 0,-1 1 0 0 0,0-1 1 0 0,1 1-1 0 0,-1 0 0 0 0,0 0 0 0 0,0 0 1 0 0,0 0-1 0 0,0 0 0 0 0,-4 0 0 0 0,7 1-212 0 0,-1 0-1 0 0,1 0 0 0 0,-1 0 0 0 0,1 0 0 0 0,-1 0 0 0 0,1 0 1 0 0,-1 0-1 0 0,1 0 0 0 0,-1 0 0 0 0,1 0 0 0 0,-1 0 1 0 0,1-1-1 0 0,-1 1 0 0 0,1 0 0 0 0,-1 0 0 0 0,1-1 0 0 0,0 1 1 0 0,-1 0-1 0 0,-12-8 11153 0 0,14 11-10705 0 0,1 1-344 0 0,0-1 0 0 0,0 0-1 0 0,0 1 1 0 0,0-1 0 0 0,1 0 0 0 0,0 0-1 0 0,-1 0 1 0 0,1-1 0 0 0,6 5-1 0 0,36 23 569 0 0,-25-17-662 0 0,63 34 584 0 0,-55-33-396 0 0,-22-10-183 0 0,0 1 0 0 0,-1-1 1 0 0,0 1-1 0 0,1 0 0 0 0,-2 0 1 0 0,9 11-1 0 0,5 5 278 0 0,-16-19-284 0 0,-3-1-61 0 0,0 0 0 0 0,0 0 0 0 0,0 0 0 0 0,0 0 0 0 0,1 0 0 0 0,-1 0-1 0 0,0 0 1 0 0,1 0 0 0 0,-1 0 0 0 0,0 2 0 0 0,0-1 1 0 0,1 0-23 0 0,-1 0 0 0 0,0 0 0 0 0,0 0 0 0 0,0 0 0 0 0,-1 0 1 0 0,1 0-1 0 0,0 0 0 0 0,-1 0 0 0 0,1-1 0 0 0,-1 1 0 0 0,0-1 0 0 0,0 1 0 0 0,1-1 0 0 0,-1 1 0 0 0,0-1 0 0 0,0 0 0 0 0,0 0 0 0 0,0 0 0 0 0,-4 1 0 0 0,-8 6-111 0 0,12-7 46 0 0,-1 1 1 0 0,1-1 0 0 0,0 0 0 0 0,-1 0 0 0 0,1 0 0 0 0,-1 0-1 0 0,1 0 1 0 0,-1-1 0 0 0,0 1 0 0 0,1-1 0 0 0,-4 1 0 0 0,-40-1-3016 0 0,33 0 814 0 0</inkml:trace>
</inkml:ink>
</file>

<file path=ppt/ink/ink1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09.9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48 11976 0 0,'0'0'1481'0'0,"2"0"-390"0"0,7-1-80 0 0,0-1 0 0 0,-1 0 0 0 0,1 0 1 0 0,10-4-1 0 0,-18 6-930 0 0,1-1 516 0 0,1-1-49 0 0,8-3-536 0 0,1 0 0 0 0,0 0 1 0 0,0 1-1 0 0,0 1 0 0 0,0 0 0 0 0,1 0 0 0 0,20-1 0 0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3:56.6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83 15664 0 0,'0'9'245'0'0,"-1"-6"-115"0"0,1 0 0 0 0,0-1 1 0 0,0 1-1 0 0,1 0 0 0 0,-1-1 0 0 0,0 1 0 0 0,1-1 1 0 0,1 6-1 0 0,-1-8-113 0 0,-1 0 0 0 0,1 0 1 0 0,-1 1-1 0 0,0-1 0 0 0,1 0 1 0 0,-1 0-1 0 0,1 0 0 0 0,-1 0 1 0 0,1 0-1 0 0,-1 1 0 0 0,1-1 1 0 0,0 0-1 0 0,-1 0 0 0 0,1 0 1 0 0,-1 0-1 0 0,1-1 0 0 0,-1 1 0 0 0,1 0 1 0 0,-1 0-1 0 0,1 0 0 0 0,-1 0 1 0 0,1 0-1 0 0,-1-1 0 0 0,1 1 1 0 0,-1 0 26 0 0,8-3 1112 0 0,0 2-1 0 0,0-1 1 0 0,13 0 0 0 0,-12 1-618 0 0,-3-1-300 0 0,0 1-1 0 0,0-1 1 0 0,0 0-1 0 0,0-1 0 0 0,-1 1 1 0 0,1-1-1 0 0,-1 0 1 0 0,7-5-1 0 0,24-12 740 0 0,21-4 31 0 0,-51 21-989 0 0,-1 1 0 0 0,0 0 1 0 0,1 1-1 0 0,0-1 1 0 0,-1 1-1 0 0,8 0 0 0 0,-6 0-98 0 0,-1 0 0 0 0,1 0 0 0 0,8-4-1 0 0,-14 5 36 0 0,0-1 1 0 0,0 1-1 0 0,0 0 0 0 0,0-1 0 0 0,1 1 0 0 0,-1 0 0 0 0,0 0 1 0 0,0 0-1 0 0,0 0 0 0 0,1 0 0 0 0,-1 0 0 0 0,0 0 0 0 0,0 0 1 0 0,0 0-1 0 0,2 1 0 0 0,4-8-1768 0 0,-6 6 1419 0 0,4-3-743 0 0,3-5-1884 0 0</inkml:trace>
</inkml:ink>
</file>

<file path=ppt/ink/ink1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10.3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28 223 10136 0 0,'-5'9'210'0'0,"4"-7"-121"0"0,0 0-1 0 0,0 0 1 0 0,0 0-1 0 0,0 1 1 0 0,-1-1-1 0 0,1-1 1 0 0,-3 4-1 0 0,-5 1 72 0 0,7 3 6163 0 0,15-5-3326 0 0,-7-2-2788 0 0,0 0 0 0 0,1-1 0 0 0,-1 0 0 0 0,1 0 0 0 0,-1 0 0 0 0,1-1 0 0 0,10-1 0 0 0,47-9-306 0 0,-33 3-541 0 0,23-6-1555 0 0,-26 8 1050 0 0</inkml:trace>
  <inkml:trace contextRef="#ctx0" brushRef="#br0" timeOffset="1">805 0 17247 0 0,'-2'11'138'0'0,"2"-8"-39"0"0,0 0-1 0 0,-1 1 1 0 0,1-1-1 0 0,-1 0 1 0 0,0 1-1 0 0,0-1 1 0 0,0 0-1 0 0,-1 0 1 0 0,1 0-1 0 0,-1 0 1 0 0,-2 4 1498 0 0,15-6 520 0 0,25 6-783 0 0,-18-3-853 0 0,0-2-1 0 0,26 2 1 0 0,-41-4-454 0 0,1 1 0 0 0,0-1 0 0 0,-1 1 0 0 0,1 0 1 0 0,-1 0-1 0 0,1 0 0 0 0,-1 1 0 0 0,1-1 0 0 0,-1 1 0 0 0,0 0 0 0 0,4 2 0 0 0,18 9-336 0 0,55 16-3644 0 0,-60-20 2618 0 0</inkml:trace>
</inkml:ink>
</file>

<file path=ppt/ink/ink1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10.8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181 176 13824 0 0,'0'0'1676'0'0,"-7"-1"1326"0"0,3-2-2220 0 0,0 2-297 0 0,0-1 1 0 0,1 0-1 0 0,0 0 0 0 0,-1 0 0 0 0,1-1 1 0 0,0 1-1 0 0,0-1 0 0 0,0 0 0 0 0,0 0 1 0 0,-2-3-1 0 0,0-2 33 0 0,0 0-1 0 0,0 1 1 0 0,-9-10-1 0 0,-10-14 334 0 0,23 29-831 0 0,0 1-12 0 0,1 0 0 0 0,-1 0-1 0 0,1 0 1 0 0,-1 1-1 0 0,0-1 1 0 0,1 0 0 0 0,-1 0-1 0 0,0 1 1 0 0,1-1 0 0 0,-1 0-1 0 0,0 1 1 0 0,-1-2-1 0 0,1 2-3 0 0,-1-1-1 0 0,1 1 0 0 0,-1 0 0 0 0,1-1 1 0 0,-1 1-1 0 0,1 0 0 0 0,-1 0 0 0 0,0 0 1 0 0,1 0-1 0 0,-1 0 0 0 0,1 0 0 0 0,-1 1 1 0 0,1-1-1 0 0,-3 1 0 0 0,-8 8-3 0 0,10-9-29 0 0,1 1 1 0 0,0-1-1 0 0,0 1 0 0 0,0-1 1 0 0,0 1-1 0 0,0 0 0 0 0,0-1 1 0 0,0 1-1 0 0,0 0 0 0 0,0 0 1 0 0,0 0-1 0 0,1 0 0 0 0,-1-1 1 0 0,0 1-1 0 0,0 0 0 0 0,1 0 1 0 0,-1 1-1 0 0,1-1 0 0 0,-1 0 1 0 0,1 0-1 0 0,-1 0 0 0 0,1 0 1 0 0,-1 2-1 0 0,0 3-252 0 0,-1 0 78 0 0,0 1 0 0 0,0-1 0 0 0,1 1-1 0 0,0-1 1 0 0,0 1 0 0 0,0-1 0 0 0,1 1 0 0 0,0 0 0 0 0,1 0 0 0 0,-1-1 0 0 0,1 1 0 0 0,1-1-1 0 0,-1 1 1 0 0,4 8 0 0 0,10 14-995 0 0,-14-28 1132 0 0,0 0-1 0 0,0 0 1 0 0,1 0 0 0 0,-1 0 0 0 0,1 0 0 0 0,-1-1 0 0 0,1 1 0 0 0,-1 0 0 0 0,1-1 0 0 0,1 1-1 0 0,1 0-17 0 0,-3 0-15 0 0,1-2 16 0 0,11-12 25 0 0,-8 9 72 0 0,1-1 0 0 0,-1 0 0 0 0,-1-1 0 0 0,1 1 0 0 0,-1-1 0 0 0,1 0 0 0 0,-2 0 0 0 0,1 0 0 0 0,3-8 0 0 0,5-16 174 0 0,-7 20-44 0 0,-1-1 0 0 0,0-1 0 0 0,0 1 0 0 0,1-13 0 0 0,-4 22-84 0 0,-1 0 0 0 0,1-1 0 0 0,0 1 0 0 0,0 0-1 0 0,0 0 1 0 0,0 0 0 0 0,0 0 0 0 0,2-3 0 0 0,7-12 397 0 0,1-2 485 0 0,-6 12-414 0 0,-5 7-497 0 0,0 0-1 0 0,0 0 0 0 0,0-1 0 0 0,1 1 1 0 0,-1 0-1 0 0,0 0 0 0 0,0 0 1 0 0,0 0-1 0 0,0 0 0 0 0,0 0 1 0 0,0 0-1 0 0,0-1 0 0 0,1 1 1 0 0,-1 0-1 0 0,0 0 0 0 0,0 0 0 0 0,0 0 1 0 0,0 0-1 0 0,1 0 0 0 0,-1 0 1 0 0,0 0-1 0 0,0 0 0 0 0,0 0 1 0 0,0 0-1 0 0,0 0 0 0 0,1 0 1 0 0,-1 0-1 0 0,0 0 0 0 0,0 0 0 0 0,0 0 1 0 0,0 0-1 0 0,1 0 0 0 0,-1 0 1 0 0,0 0-1 0 0,0 0 0 0 0,0 0 1 0 0,0 0-1 0 0,1 0 0 0 0,-1 0 1 0 0,0 1-1 0 0,0-1 0 0 0,0 0 0 0 0,0 0 1 0 0,0 0-1 0 0,0 0 0 0 0,0 0 1 0 0,1 0-1 0 0,-1 0 0 0 0,0 1 1 0 0,0-1-1 0 0,0 0 0 0 0,2 2 7 0 0,-1 0 1 0 0,1 0-1 0 0,-1 0 0 0 0,1 1 0 0 0,-1-1 1 0 0,0 0-1 0 0,0 1 0 0 0,0-1 0 0 0,0 1 1 0 0,0-1-1 0 0,-1 1 0 0 0,1-1 0 0 0,-1 1 1 0 0,1 4-1 0 0,3 14 115 0 0,1 10-86 0 0,-1 0 1 0 0,0 61 0 0 0,-2-36-314 0 0,-1-5-19 0 0,-1-22-185 0 0,5 39 0 0 0,6 16 215 0 0,-7-41 146 0 0,13 53 0 0 0,-13-79 90 0 0,-2-5 0 0 0,1-1 0 0 0,1 1 0 0 0,0-1 0 0 0,8 16 0 0 0,-4-18 0 0 0,4-6 0 0 0,-10-3 1 0 0,0 0-1 0 0,0-1 0 0 0,0 0 1 0 0,0 1-1 0 0,0-1 0 0 0,-1 0 1 0 0,1 0-1 0 0,0 0 0 0 0,0 0 1 0 0,-1 0-1 0 0,1-1 0 0 0,2-1 1 0 0,17-19-23 0 0,-18 18-11 0 0,-1-1 0 0 0,1 1-1 0 0,-1-1 1 0 0,0 1 0 0 0,0-1 0 0 0,-1 0 0 0 0,0 0-1 0 0,1-5 1 0 0,7-20-459 0 0,5 5-2461 0 0,-7 12-1191 0 0,4-6-3470 0 0</inkml:trace>
</inkml:ink>
</file>

<file path=ppt/ink/ink1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11.2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1 200 23039 0 0,'0'0'2315'0'0,"0"2"-2123"0"0,0 18-99 0 0,0-19 278 0 0,0 3 117 0 0,0 25-116 0 0,2 0 1 0 0,11 56-1 0 0,-6-49-372 0 0,2 9 0 0 0,-5-33 27 0 0,-4-9-50 0 0,1 0-1 0 0,0-1 0 0 0,-1 1 1 0 0,1 0-1 0 0,1-1 1 0 0,-1 1-1 0 0,0-1 1 0 0,0 1-1 0 0,1-1 0 0 0,0 0 1 0 0,2 4-1 0 0,-2-4-1312 0 0</inkml:trace>
  <inkml:trace contextRef="#ctx0" brushRef="#br0" timeOffset="1">5 1 18343 0 0,'0'0'880'0'0,"0"10"1672"0"0,-4-6-816 0 0,4 6-1736 0 0,4 3 0 0 0,-4 1-1216 0 0,12 2-264 0 0</inkml:trace>
</inkml:ink>
</file>

<file path=ppt/ink/ink1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11.5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67 18743 0 0,'0'0'4254'0'0,"1"-1"-3034"0"0,4 0-694 0 0,0 0 1 0 0,0 0 0 0 0,0 0-1 0 0,0 1 1 0 0,0-1-1 0 0,5 2 1 0 0,29-5 688 0 0,-29 3-1174 0 0,0 1-1 0 0,0 0 1 0 0,0 1 0 0 0,0 0 0 0 0,0 1 0 0 0,-1 0 0 0 0,1 0 0 0 0,-1 1-1 0 0,1 1 1 0 0,9 4 0 0 0,5-1-37 0 0,-6-3-56 0 0,-9-2-213 0 0,0 0 0 0 0,0 0 0 0 0,1-1 0 0 0,-1 0 0 0 0,0-1 0 0 0,1 0 0 0 0,-1-1 0 0 0,13-1 0 0 0,-17 1-104 0 0,-1 0 1 0 0,1-1-1 0 0,0 1 1 0 0,-1-1-1 0 0,0 0 1 0 0,1 0-1 0 0,-1 0 1 0 0,0-1-1 0 0,0 1 0 0 0,6-6 1 0 0,-3 2-841 0 0,1-1 0 0 0,-2 0 1 0 0,13-15-1 0 0,-2-5-1460 0 0</inkml:trace>
</inkml:ink>
</file>

<file path=ppt/ink/ink1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11.9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72 19351 0 0,'0'0'1943'0'0,"2"0"-1783"0"0,6-1 181 0 0,0 0 0 0 0,0 0 0 0 0,-1 0 0 0 0,1-1 0 0 0,0 0 1 0 0,0 0-1 0 0,-1-1 0 0 0,0 0 0 0 0,1 0 0 0 0,10-8 0 0 0,-12 7-271 0 0,0 1 0 0 0,0 0 1 0 0,1 0-1 0 0,8-2 0 0 0,7-4-197 0 0,6-1-1309 0 0,-13 6 545 0 0</inkml:trace>
</inkml:ink>
</file>

<file path=ppt/ink/ink1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12.3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 1 3224 0 0,'-14'0'19019'0'0,"6"0"-17344"0"0,3 0 1740 0 0,4 2-3332 0 0,-1-1 1 0 0,1 1 0 0 0,0 0 0 0 0,1 0 0 0 0,-1 0 0 0 0,0 0 0 0 0,0 0 0 0 0,1 0-1 0 0,-1 0 1 0 0,1 3 0 0 0,0-4-56 0 0,-1 1 1 0 0,2 0-1 0 0,-1 0 0 0 0,0 0 1 0 0,0 0-1 0 0,0-1 0 0 0,1 1 1 0 0,-1 0-1 0 0,2 2 0 0 0,2 15 62 0 0,-5-3-57 0 0,0-13-27 0 0,1 0 1 0 0,-1 0-1 0 0,1 0 0 0 0,0 0 0 0 0,0 0 0 0 0,0 0 0 0 0,1 0 1 0 0,-1 0-1 0 0,1 0 0 0 0,0 0 0 0 0,1 3 0 0 0,0 2-40 0 0,0 0-1 0 0,0 0 0 0 0,-1 0 1 0 0,0 0-1 0 0,-1 0 1 0 0,0 15-1 0 0,1 10-107 0 0,-1-24 45 0 0,0-1 0 0 0,0 1 1 0 0,-3 13-1 0 0,2-16 29 0 0,0 0 0 0 0,0 0 0 0 0,1 1-1 0 0,0-1 1 0 0,0 1 0 0 0,2 11 0 0 0,-1-13-21 0 0,0 0 0 0 0,-1 0-1 0 0,0 0 1 0 0,0 7 0 0 0,0-8-44 0 0,0 0 0 0 0,0 1 1 0 0,0-1-1 0 0,0 0 0 0 0,1 0 0 0 0,1 6 0 0 0,0-5 91 0 0,-2-2 34 0 0,1 0 1 0 0,0 0-1 0 0,1 0 1 0 0,-1 0 0 0 0,0 0-1 0 0,1 0 1 0 0,3 4-1 0 0,-1-3 20 0 0,-1-1 0 0 0,1 0-1 0 0,0-1 1 0 0,0 1 0 0 0,0-1 0 0 0,1 1-1 0 0,5 1 1 0 0,-7-3-12 0 0,0 0 0 0 0,0 0 0 0 0,0 0 0 0 0,0-1 0 0 0,0 1 0 0 0,1-1 0 0 0,-1 0 0 0 0,0 0 0 0 0,6 0 0 0 0,2-1 0 0 0,-9 2 0 0 0,-1-1 0 0 0,1 0 0 0 0,0 0 0 0 0,-1 0 0 0 0,1 0 0 0 0,0 0 0 0 0,0-1 0 0 0,-1 1 0 0 0,1 0 0 0 0,0-1 0 0 0,1 0 0 0 0,2-1 0 0 0,16-5-20 0 0,-17 3-37 0 0,1 0-38 0 0,5-1-40 0 0,-8 4 68 0 0,-1 1-1 0 0,1-1 1 0 0,0 0-1 0 0,0 0 0 0 0,0 0 1 0 0,-1 0-1 0 0,1 0 1 0 0,0 0-1 0 0,-1 0 1 0 0,1 0-1 0 0,-1-1 0 0 0,1 1 1 0 0,-1-1-1 0 0,0 1 1 0 0,0-1-1 0 0,0 0 0 0 0,1 1 1 0 0,-2-1-1 0 0,3-3 1 0 0,-3 3-91 0 0,1 1 0 0 0,-1-1 1 0 0,1 1-1 0 0,0-1 1 0 0,0 1-1 0 0,-1 0 1 0 0,1 0-1 0 0,0-1 1 0 0,0 1-1 0 0,0 0 0 0 0,0 0 1 0 0,0 0-1 0 0,2-1 1 0 0,2-3-364 0 0,8-9-886 0 0</inkml:trace>
</inkml:ink>
</file>

<file path=ppt/ink/ink1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12.7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0 7368 0 0,'1'2'568'0'0,"-1"-2"-541"0"0,0 0 1 0 0,0 1 0 0 0,0-1-1 0 0,1 0 1 0 0,-1 0-1 0 0,0 0 1 0 0,0 0 0 0 0,0 1-1 0 0,1-1 1 0 0,-1 0-1 0 0,0 0 1 0 0,0 1 0 0 0,0-1-1 0 0,0 0 1 0 0,0 0-1 0 0,0 0 1 0 0,0 1 0 0 0,1-1-1 0 0,-1 0 1 0 0,0 1-1 0 0,0-1 1 0 0,0 0 0 0 0,0 0-1 0 0,0 1 1 0 0,0-1-1 0 0,0 0 1 0 0,0 0 0 0 0,0 1-1 0 0,-1-1 1 0 0,1 0-1 0 0,0 0 1 0 0,0 1 0 0 0,0-1-1 0 0,0 0 1 0 0,0 0-1 0 0,0 1 1 0 0,0-1 0 0 0,-1 0-1 0 0,1 0 1 0 0,0 0-1 0 0,0 1 1 0 0,-5 3 4019 0 0,5-4-3991 0 0,1 1 505 0 0,0 1 0 0 0,0-1-1 0 0,0 1 1 0 0,0 0 0 0 0,0-1 0 0 0,-1 1-1 0 0,1 0 1 0 0,-1-1 0 0 0,1 1-1 0 0,-1 0 1 0 0,0 0 0 0 0,0 1 0 0 0,6 20 2186 0 0,5 8-1425 0 0,-9-24-1085 0 0,0-1 1 0 0,0 1 0 0 0,5 8-1 0 0,-6-12-207 0 0,2 1-19 0 0,-1 0 0 0 0,0 0 0 0 0,0 0 0 0 0,0 1 1 0 0,0-1-1 0 0,-1 1 0 0 0,0-1 0 0 0,0 1 1 0 0,0 0-1 0 0,0-1 0 0 0,0 6 0 0 0,-1-6-11 0 0,0-1 0 0 0,0 1 0 0 0,0-1 0 0 0,1 0 0 0 0,-1 1 0 0 0,1-1 0 0 0,0 0 0 0 0,0 1 0 0 0,0-1 0 0 0,3 6 0 0 0,-2-6-4 0 0,0 1-1 0 0,-1 0 1 0 0,1-1-1 0 0,-1 1 1 0 0,0 0-1 0 0,0 0 1 0 0,0 6-1 0 0,-1-6-245 0 0,1-1 0 0 0,-1 1 0 0 0,1 0 0 0 0,0-1 1 0 0,0 1-1 0 0,0-1 0 0 0,1 1 0 0 0,3 6 0 0 0,2-2-2283 0 0</inkml:trace>
</inkml:ink>
</file>

<file path=ppt/ink/ink1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13.2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180 170 10136 0 0,'-1'1'160'0'0,"1"-1"-118"0"0,-1 0 1 0 0,1 1-1 0 0,-1-1 0 0 0,1 1 1 0 0,-1-1-1 0 0,0 0 0 0 0,1 0 1 0 0,-1 1-1 0 0,1-1 0 0 0,-1 0 1 0 0,0 0-1 0 0,1 0 0 0 0,-1 1 1 0 0,0-1-1 0 0,1 0 0 0 0,-1 0 1 0 0,0 0-1 0 0,1 0 0 0 0,-1 0 1 0 0,-1-1-1 0 0,2-5 243 0 0,-1 5-130 0 0,1 0 0 0 0,0 1 0 0 0,0-1-1 0 0,-1 0 1 0 0,1 1 0 0 0,0-1 0 0 0,-1 1-1 0 0,1-1 1 0 0,-1 0 0 0 0,1 1 0 0 0,-1-1 0 0 0,1 1-1 0 0,-1-1 1 0 0,1 1 0 0 0,-2-1 0 0 0,-1-2 444 0 0,2 0-281 0 0,-1 1 0 0 0,1-1 0 0 0,0 0 0 0 0,0 1 0 0 0,1-1 0 0 0,-1 0 0 0 0,1 0 0 0 0,-1 0 0 0 0,1 0 0 0 0,0-3 0 0 0,0 2 132 0 0,0 0 1 0 0,-1 0 0 0 0,1 0 0 0 0,-1 0 0 0 0,-2-6 0 0 0,-3-4 1037 0 0,0 0 0 0 0,-12-20 1 0 0,16 32-1331 0 0,-1-1 0 0 0,1 1 0 0 0,-1-1 1 0 0,1 1-1 0 0,-1 0 0 0 0,0 0 0 0 0,0 0 0 0 0,0 1 1 0 0,0-1-1 0 0,-1 1 0 0 0,1-1 0 0 0,0 1 0 0 0,-1 0 1 0 0,1 0-1 0 0,-1 1 0 0 0,-3-1 0 0 0,6 1-149 0 0,-1 0 0 0 0,1 1 0 0 0,-1-1 0 0 0,1 0 1 0 0,-1 1-1 0 0,1-1 0 0 0,-1 1 0 0 0,1 0 0 0 0,-1 0 0 0 0,1-1 0 0 0,0 1 0 0 0,-1 0 0 0 0,1 0 0 0 0,0 0 0 0 0,0 0 0 0 0,-1 1 0 0 0,0 1 0 0 0,0-1-11 0 0,1 0-1 0 0,-1 0 0 0 0,1 0 1 0 0,-1 1-1 0 0,1-1 0 0 0,0 1 0 0 0,0-1 1 0 0,0 1-1 0 0,-1 3 0 0 0,1-2-32 0 0,0 0 0 0 0,0 1-1 0 0,0-1 1 0 0,0 0 0 0 0,-1 0 0 0 0,-2 4-1 0 0,3-7 17 0 0,0 1 0 0 0,1 0 0 0 0,-1-1 0 0 0,1 1 0 0 0,-1 0 0 0 0,1 0 0 0 0,0-1 0 0 0,0 1 0 0 0,0 0 0 0 0,0 0 0 0 0,0-1 0 0 0,0 1 0 0 0,1 3 0 0 0,0 16-269 0 0,-3-1 74 0 0,2-1-1 0 0,0 0 1 0 0,1 1 0 0 0,1-1-1 0 0,1 0 1 0 0,5 21 0 0 0,-4-17 8 0 0,-3-17 151 0 0,0-1 1 0 0,0 0 0 0 0,0 1-1 0 0,1-1 1 0 0,-1 0 0 0 0,4 5-1 0 0,16 33-369 0 0,-15-34 312 0 0,-6-9 107 0 0,1 1 0 0 0,-1-1-1 0 0,0 0 1 0 0,1 1 0 0 0,-1-1 0 0 0,1 0-1 0 0,-1 0 1 0 0,1 0 0 0 0,-1 1 0 0 0,1-1-1 0 0,-1 0 1 0 0,1 0 0 0 0,-1 0 0 0 0,1 0-1 0 0,-1 0 1 0 0,0 0 0 0 0,1 0-1 0 0,-1 0 1 0 0,2 0 0 0 0,3-2-11 0 0,0-1 0 0 0,0 1 1 0 0,0-1-1 0 0,5-4 0 0 0,-8 5 16 0 0,0 1 0 0 0,-1-1 0 0 0,1 0 0 0 0,-1 0 0 0 0,1 0 0 0 0,-1 0 0 0 0,0 0 0 0 0,1-1 0 0 0,-1 1 0 0 0,-1 0 0 0 0,1-1 0 0 0,0 1 0 0 0,0 0 0 0 0,0-4 0 0 0,4-10 19 0 0,0 4 37 0 0,-2 1 1 0 0,1-1 0 0 0,-1 1-1 0 0,-1-1 1 0 0,0 0-1 0 0,1-13 1 0 0,-2 15 63 0 0,1 0 1 0 0,5-18-1 0 0,-4 20 1 0 0,-1 0 1 0 0,0 0 0 0 0,-1-1 0 0 0,2-14-1 0 0,-1-4 494 0 0,1 20 22 0 0,0 17-369 0 0,1 6-115 0 0,0 2-113 0 0,0 0-1 0 0,1 34 1 0 0,-4-36-40 0 0,4 27 0 0 0,-2-27 0 0 0,0 28 0 0 0,-3-24-3 0 0,0 9-147 0 0,4 44-1 0 0,-3-64 128 0 0,0 0 0 0 0,-1 0-1 0 0,-1 12 1 0 0,0-13 8 0 0,1 0 0 0 0,0-1 0 0 0,0 1 0 0 0,2 8 0 0 0,4 8-12 0 0,1 12-42 0 0,-6-20 57 0 0,6 53 12 0 0,-6-60-9 0 0,1 0-1 0 0,0-1 0 0 0,1 1 1 0 0,0-1-1 0 0,5 12 1 0 0,-3-7-2 0 0,-5-12 11 0 0,0 1-1 0 0,1-1 1 0 0,-1 1-1 0 0,1-1 1 0 0,0 1-1 0 0,-1-1 1 0 0,1 1-1 0 0,0-1 1 0 0,0 0 0 0 0,0 1-1 0 0,0-1 1 0 0,0 0-1 0 0,0 0 1 0 0,0 0-1 0 0,0 0 1 0 0,1 0 0 0 0,-1 0-1 0 0,0 0 1 0 0,0 0-1 0 0,1 0 1 0 0,-1 0-1 0 0,1-1 1 0 0,2 2 0 0 0,-3-2-4 0 0,0 0 0 0 0,0 1 0 0 0,0-1 0 0 0,0 0 0 0 0,-1 0 0 0 0,1 1 0 0 0,0-1 0 0 0,0 0 0 0 0,0 0 0 0 0,0 0 0 0 0,0 0 0 0 0,0 0 0 0 0,0 0 0 0 0,0-1 0 0 0,0 1 0 0 0,0 0 0 0 0,0 0 0 0 0,0-1 0 0 0,0 1 0 0 0,-1 0 0 0 0,1-1 0 0 0,0 1 0 0 0,0-1 0 0 0,0 1 0 0 0,0-1 0 0 0,-1 0 0 0 0,1 1 0 0 0,0-1 0 0 0,-1 0 0 0 0,1 1 0 0 0,-1-1 0 0 0,1 0 0 0 0,0 0 0 0 0,-1 0 0 0 0,2-3-26 0 0,0 0 0 0 0,0 0 0 0 0,-1 0 1 0 0,0 0-1 0 0,2-7 0 0 0,-2 9 15 0 0,-1-1 1 0 0,1 1-1 0 0,0 0 1 0 0,0 0 0 0 0,0 0-1 0 0,0 0 1 0 0,0 0-1 0 0,1 0 1 0 0,-1 1-1 0 0,3-4 1 0 0,-2 3-22 0 0,0 0 1 0 0,0 0-1 0 0,-1 0 1 0 0,1 0-1 0 0,-1 0 1 0 0,0-1-1 0 0,0 1 1 0 0,2-4-1 0 0,1-9-648 0 0,-4 12 406 0 0,1-1 0 0 0,0 1 0 0 0,0-1 0 0 0,0 1 0 0 0,1 0 1 0 0,-1 0-1 0 0,1 0 0 0 0,-1 0 0 0 0,1 0 0 0 0,0 0 0 0 0,4-4 1 0 0,14-16-5331 0 0,-3 0-1533 0 0</inkml:trace>
</inkml:ink>
</file>

<file path=ppt/ink/ink1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13.5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123 0 16328 0 0,'0'0'1475'0'0,"-2"2"-1039"0"0,-6 6 4087 0 0,8-6-3718 0 0,3 9-44 0 0,-3-9-662 0 0,0 0 0 0 0,1-1 0 0 0,-1 1 0 0 0,1 0 0 0 0,-1 0 0 0 0,1 0 0 0 0,0-1 1 0 0,0 1-1 0 0,-1 0 0 0 0,3 1 0 0 0,-3-2-79 0 0,2 2 86 0 0,1 0 1 0 0,-1 0 0 0 0,0 0-1 0 0,0 0 1 0 0,0 0-1 0 0,-1 1 1 0 0,1-1-1 0 0,-1 1 1 0 0,0-1 0 0 0,0 1-1 0 0,0 0 1 0 0,0 4-1 0 0,1-2 56 0 0,0 1-1 0 0,0 0 1 0 0,5 10-1 0 0,-4-11-87 0 0,0 0 0 0 0,-1 0-1 0 0,0 1 1 0 0,0-1-1 0 0,0 8 1 0 0,13 77 414 0 0,-13-80-458 0 0,-1 1 0 0 0,1 17 0 0 0,-2-19-16 0 0,0 1 1 0 0,1-1 0 0 0,3 15-1 0 0,-3-19-9 0 0,0 0-1 0 0,0 0 1 0 0,-1 0-1 0 0,0 0 1 0 0,0 0-1 0 0,-1 0 1 0 0,1 0-1 0 0,-3 6 1 0 0,-1 28 30 0 0,0 101-783 0 0,3-138 789 0 0,1 0-1 0 0,0-1 1 0 0,-1 1-1 0 0,0 0 1 0 0,0-1-1 0 0,1 1 1 0 0,-2 0-1 0 0,1-1 1 0 0,0 1-1 0 0,-3 3 1 0 0,3-4-18 0 0,-1 0 1 0 0,1 0 0 0 0,0 0-1 0 0,0 0 1 0 0,0 0-1 0 0,1 1 1 0 0,-1-1 0 0 0,0 0-1 0 0,1 1 1 0 0,-1 2-1 0 0,1-4-34 0 0,-1-1 0 0 0,1 1-1 0 0,-1-1 1 0 0,1 1-1 0 0,0-1 1 0 0,-1 1-1 0 0,1-1 1 0 0,-1 0-1 0 0,1 1 1 0 0,-1-1-1 0 0,1 0 1 0 0,-1 0-1 0 0,0 1 1 0 0,1-1 0 0 0,-1 0-1 0 0,1 0 1 0 0,-1 0-1 0 0,0 1 1 0 0,1-1-1 0 0,-2 0 1 0 0,1 0-10 0 0,0 0-20 0 0,-1 0 0 0 0,0 0 0 0 0,0 0 0 0 0,1 0 0 0 0,-1 0 0 0 0,0 0 0 0 0,0 0 0 0 0,0-1-1 0 0,1 1 1 0 0,-1-1 0 0 0,0 1 0 0 0,1-1 0 0 0,-1 0 0 0 0,0 0 0 0 0,1 1 0 0 0,-1-1 0 0 0,-1-2 0 0 0,-25-23-1205 0 0,9 8 477 0 0,9 11 291 0 0,6 3 134 0 0,-1 1 0 0 0,1 0 0 0 0,0-1 0 0 0,0 0 0 0 0,0 0 0 0 0,1 0 0 0 0,-1 0 0 0 0,-3-7 0 0 0,-3-22-1689 0 0,-4-3-14 0 0</inkml:trace>
</inkml:ink>
</file>

<file path=ppt/ink/ink1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13.9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3224 0 0,'15'15'18875'0'0,"4"-10"-17812"0"0,-12-3-985 0 0,-1 0 0 0 0,1-1 0 0 0,10 2 0 0 0,-17-3-76 0 0,1 0 0 0 0,-1 0 0 0 0,1 0 0 0 0,0 0 0 0 0,-1 0 0 0 0,1 0 0 0 0,-1 0 0 0 0,1 0 0 0 0,-1 1 0 0 0,1-1 0 0 0,-1 0 0 0 0,1 0 0 0 0,-1 1 0 0 0,1-1-1 0 0,-1 0 1 0 0,0 0 0 0 0,1 1 0 0 0,-1-1 0 0 0,1 1 0 0 0,-1-1 0 0 0,1 1 0 0 0,3 2 8 0 0,9-1 133 0 0,-12-2-196 0 0,0 0-1 0 0,0 0 1 0 0,0 0 0 0 0,0 0-1 0 0,0 0 1 0 0,0 1-1 0 0,0-1 1 0 0,-1 0 0 0 0,1 0-1 0 0,0 1 1 0 0,0-1-1 0 0,0 0 1 0 0,0 1 0 0 0,0-1-1 0 0,0 1 1 0 0,-1-1-1 0 0,1 1 1 0 0,0 0 0 0 0,0-1-1 0 0,-1 1 1 0 0,1 0 0 0 0,0-1-1 0 0,-1 1 1 0 0,1 0-1 0 0,0 1 1 0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3:56.9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101 0 19351 0 0,'-4'4'214'0'0,"0"-1"0"0"0,0 1 0 0 0,0-1-1 0 0,-1-1 1 0 0,0 1 0 0 0,1 0 0 0 0,-7 1 0 0 0,3-1 18 0 0,5-1-115 0 0,0-1 0 0 0,0 1 0 0 0,0 0 0 0 0,0 0 0 0 0,0 0 1 0 0,0 0-1 0 0,0 0 0 0 0,1 1 0 0 0,-1-1 0 0 0,1 1 0 0 0,0 0 0 0 0,0-1 0 0 0,0 1 0 0 0,0 0 0 0 0,0 0 1 0 0,0 1-1 0 0,1-1 0 0 0,-2 5 0 0 0,1-1 212 0 0,1-1 1 0 0,0 1-1 0 0,1-1 0 0 0,0 1 1 0 0,0 0-1 0 0,0-1 0 0 0,1 1 1 0 0,2 12-1 0 0,-1-9-145 0 0,25 104 756 0 0,-7-50-959 0 0,-6-15-190 0 0,35 78 0 0 0,-13-54-2427 0 0,-19-43 1053 0 0</inkml:trace>
</inkml:ink>
</file>

<file path=ppt/ink/ink1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14.2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38 20991 0 0,'0'0'2107'0'0,"2"0"-1850"0"0,29-5 4775 0 0,19-11-3321 0 0,-33 10-1943 0 0,-15 6 215 0 0,1-1 1 0 0,-1 1 0 0 0,0-1-1 0 0,1 1 1 0 0,-1 0 0 0 0,0 0-1 0 0,5 1 1 0 0,8-1 61 0 0,-4-2-51 0 0,0 0 0 0 0,1 1 0 0 0,-1 1-1 0 0,1 0 1 0 0,-1 0 0 0 0,22 5-1 0 0,-25-4-75 0 0,0 0-1 0 0,0 0 0 0 0,0-1 0 0 0,0 0 1 0 0,8-1-1 0 0,7 0-454 0 0,-22 1 162 0 0,0 0-1 0 0,1 0 1 0 0,-1-1-1 0 0,1 1 0 0 0,-1 0 1 0 0,0 0-1 0 0,1-1 1 0 0,-1 1-1 0 0,0-1 1 0 0,3-1-1 0 0,-1 1-641 0 0,11-3-7634 0 0</inkml:trace>
</inkml:ink>
</file>

<file path=ppt/ink/ink1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14.8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94 19 14280 0 0,'0'0'1102'0'0,"-2"-1"-719"0"0,-1 0-367 0 0,-2 0 487 0 0,0-1 0 0 0,0 1-1 0 0,0-1 1 0 0,0 2 0 0 0,-8-2 0 0 0,12 3-371 0 0,-1 0 1 0 0,1 0-1 0 0,0 0 0 0 0,0 0 0 0 0,0 1 1 0 0,0-1-1 0 0,0 0 0 0 0,0 0 0 0 0,0 1 1 0 0,0-1-1 0 0,1 1 0 0 0,-1-1 0 0 0,-1 3 1 0 0,0 0 176 0 0,1 0-131 0 0,-4 3-10 0 0,1 1 1 0 0,0-1 0 0 0,1 1 0 0 0,0 0 0 0 0,0 0 0 0 0,1 0-1 0 0,-3 16 1 0 0,4-11-70 0 0,-1 14 23 0 0,1 0 0 0 0,4 42-1 0 0,-1-58-113 0 0,12 74 34 0 0,-11-74-39 0 0,0-1-1 0 0,0 1 0 0 0,1-1 1 0 0,1 0-1 0 0,10 18 0 0 0,-2-7-3 0 0,-9-14 2 0 0,-1-1 1 0 0,1 1-1 0 0,1-1 0 0 0,-1 0 1 0 0,1-1-1 0 0,0 1 0 0 0,0-1 1 0 0,1 0-1 0 0,-1 0 0 0 0,10 6 1 0 0,-7-7 12 0 0,-2 0 25 0 0,0 0 0 0 0,1 0 1 0 0,0 0-1 0 0,0-1 0 0 0,0 0 1 0 0,0-1-1 0 0,1 1 0 0 0,-1-1 1 0 0,1-1-1 0 0,14 2 0 0 0,-16-3-21 0 0,-1 1-40 0 0,0-1 0 0 0,0 0 0 0 0,0 0 0 0 0,0 0 0 0 0,0-1 0 0 0,0 0 0 0 0,0 0 0 0 0,0 0 0 0 0,0 0 0 0 0,-1-1 1 0 0,1 0-1 0 0,-1 0 0 0 0,1 0 0 0 0,-1-1 0 0 0,5-2 0 0 0,-5 2 69 0 0,0 0 0 0 0,-1 0-1 0 0,0 0 1 0 0,1 0 0 0 0,-1-1 0 0 0,0 1 0 0 0,0-1 0 0 0,-1 0-1 0 0,1 1 1 0 0,-1-1 0 0 0,0-1 0 0 0,0 1 0 0 0,0 0-1 0 0,-1 0 1 0 0,1-1 0 0 0,1-7 0 0 0,-1-8 275 0 0,0 0 1 0 0,-2 0-1 0 0,0 0 1 0 0,-3-22-1 0 0,-3-9-310 0 0,4 31-38 0 0,0 0-1 0 0,-1 0 0 0 0,-1 1 0 0 0,-12-34 1 0 0,11 41 8 0 0,-1 0 0 0 0,0 0 1 0 0,-1 0-1 0 0,0 1 1 0 0,-1 0-1 0 0,0 1 0 0 0,-1 0 1 0 0,0 0-1 0 0,-15-12 0 0 0,19 18-41 0 0,-1 0-1 0 0,1 0 0 0 0,-1 1 1 0 0,0-1-1 0 0,0 1 0 0 0,0 1 1 0 0,0-1-1 0 0,0 1 0 0 0,-1 0 1 0 0,1 1-1 0 0,-1-1 0 0 0,1 1 1 0 0,-1 1-1 0 0,1-1 0 0 0,-1 1 1 0 0,0 0-1 0 0,1 1 0 0 0,-1 0 1 0 0,0 0-1 0 0,-9 2 0 0 0,8 1-410 0 0,0-1 1 0 0,1 1-1 0 0,-1 0 0 0 0,1 1 0 0 0,-1 0 0 0 0,1 0 1 0 0,-8 8-1 0 0,11-9-65 0 0,-13 9-1604 0 0</inkml:trace>
</inkml:ink>
</file>

<file path=ppt/ink/ink1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15.1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15664 0 0,'10'5'356'0'0,"-8"-4"49"0"0,0-1 21 0 0,17 6 121 0 0,0 1 0 0 0,-1 0-1 0 0,0 1 1 0 0,-1 1 0 0 0,18 11 0 0 0,81 65 3919 0 0,86 103-2537 0 0,-190-177-2170 0 0,0 0 0 0 0,0-1 0 0 0,1 0 0 0 0,0 0 1 0 0,1-2-1 0 0,0 0 0 0 0,0 0 0 0 0,0-1 0 0 0,18 5 0 0 0,-18-8-5695 0 0,-3-8-1886 0 0</inkml:trace>
</inkml:ink>
</file>

<file path=ppt/ink/ink1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15.5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852 417 4608 0 0,'-2'1'353'0'0,"-30"12"1154"0"0,24-10 843 0 0,1 1 0 0 0,0 0 0 0 0,0 1 0 0 0,-10 8 0 0 0,-1 1 67 0 0,15-12-2185 0 0,0 1 0 0 0,-1-1 0 0 0,1 1 0 0 0,0 0 0 0 0,0 0 0 0 0,-3 4 0 0 0,-91 160 3882 0 0,39-63-4249 0 0,34-71-165 0 0,-4 8-4571 0 0,22-31-2908 0 0</inkml:trace>
  <inkml:trace contextRef="#ctx0" brushRef="#br0" timeOffset="1">1 0 6912 0 0,'0'0'15098'0'0,"1"1"-14399"0"0,3 1-427 0 0,0-1 0 0 0,0 1 0 0 0,0-1 0 0 0,0 0 0 0 0,0 0 0 0 0,0 0 0 0 0,0 0 0 0 0,7-1 0 0 0,39 0 985 0 0,-22-1-808 0 0,88 8 644 0 0,3 0-574 0 0,88-11-163 0 0,-86-6-893 0 0,-79 6-4183 0 0,-30 4-3934 0 0</inkml:trace>
</inkml:ink>
</file>

<file path=ppt/ink/ink1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15.9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9672 0 0,'0'0'874'0'0,"0"2"-718"0"0,1 13-126 0 0,1-12 47 0 0,0 1 127 0 0,-1 2 387 0 0,-1-5-416 0 0,0 0 1 0 0,0 0-1 0 0,0 0 1 0 0,0 0-1 0 0,0 0 1 0 0,1 0-1 0 0,-1 0 0 0 0,1 0 1 0 0,-1 0-1 0 0,0 0 1 0 0,1 0-1 0 0,0 0 1 0 0,-1-1-1 0 0,1 1 0 0 0,-1 0 1 0 0,2 1-1 0 0,9 8 2279 0 0,-3-2-1481 0 0,1 0 0 0 0,0 0-1 0 0,0-1 1 0 0,1 0 0 0 0,0-1 0 0 0,0 0-1 0 0,14 6 1 0 0,-11-6-455 0 0,0 0-1 0 0,0 2 1 0 0,11 8-1 0 0,1 0 121 0 0,6 6 155 0 0,-29-21-382 0 0,-28 41-257 0 0,24-41-170 0 0,1 0 0 0 0,0-1 0 0 0,-1 1 0 0 0,1 0-1 0 0,-1 0 1 0 0,1-1 0 0 0,-1 1 0 0 0,1-1 0 0 0,-3 1-1 0 0,-5 2-147 0 0,1 1-100 0 0,4-1-195 0 0,-1 0 1 0 0,0-1-1 0 0,1 0 1 0 0,-1 0 0 0 0,-8 2-1 0 0,2-1-1945 0 0</inkml:trace>
</inkml:ink>
</file>

<file path=ppt/ink/ink1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16.3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48 5984 0 0,'3'0'10690'0'0,"8"-1"-9023"0"0,0 0 0 0 0,-1-1-1 0 0,13-4 1 0 0,17-3-553 0 0,-32 8-978 0 0,-1 0 51 0 0,1 0-1 0 0,0-1 0 0 0,8-3 1 0 0,-3 1-126 0 0,-1 1 0 0 0,1 1 1 0 0,17-2-1 0 0,-13 2-56 0 0,-3-1-227 0 0,-12 3-1180 0 0</inkml:trace>
</inkml:ink>
</file>

<file path=ppt/ink/ink1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16.6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8288 0 0,'0'0'381'0'0,"0"2"-6"0"0,0 4 170 0 0,2-2 1610 0 0,6 1-567 0 0,-6-3-927 0 0,1 0 0 0 0,-1-1 0 0 0,1 1 0 0 0,0-1 0 0 0,-1 1 0 0 0,1-1 0 0 0,0 0 0 0 0,0 0 0 0 0,0 0 0 0 0,-1 0 0 0 0,1 0 0 0 0,5 0 0 0 0,75-1 2277 0 0,3 0-4104 0 0,-59 0-356 0 0</inkml:trace>
</inkml:ink>
</file>

<file path=ppt/ink/ink1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22.3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72 14280 0 0,'0'0'1102'0'0,"-4"-11"1247"0"0,4 10-2200 0 0,0 0 0 0 0,1 0-1 0 0,-1-1 1 0 0,0 1 0 0 0,1 0 0 0 0,-1 0-1 0 0,1 0 1 0 0,-1 0 0 0 0,1 0-1 0 0,0 0 1 0 0,0 0 0 0 0,-1 1-1 0 0,1-1 1 0 0,0 0 0 0 0,0 0-1 0 0,0 0 1 0 0,0 1 0 0 0,0-1-1 0 0,1 0 1 0 0,24-13 1321 0 0,-19 10-862 0 0,1 0-425 0 0,0 0-1 0 0,1 1 0 0 0,-1 0 1 0 0,1 1-1 0 0,0-1 0 0 0,0 2 0 0 0,0-1 1 0 0,0 1-1 0 0,0 1 0 0 0,0-1 1 0 0,0 1-1 0 0,0 1 0 0 0,0 0 1 0 0,0 0-1 0 0,-1 1 0 0 0,1 0 1 0 0,0 1-1 0 0,8 3 0 0 0,-7-2-14 0 0,-2-1 9 0 0,0 1-1 0 0,0 0 0 0 0,-1 0 0 0 0,1 0 0 0 0,9 8 0 0 0,-14-9-242 0 0,1 0-1 0 0,-1 0 1 0 0,0 0-1 0 0,0 0 0 0 0,0 1 1 0 0,-1-1-1 0 0,1 1 0 0 0,-1-1 1 0 0,3 6-1 0 0,0 1-69 0 0,-1-1 1 0 0,-1 1-1 0 0,1 0 0 0 0,-2 1 0 0 0,3 10 1 0 0,-5-15 24 0 0,1 1-1 0 0,-1 0 1 0 0,0-1 0 0 0,0 1 0 0 0,-1-1-1 0 0,0 1 1 0 0,0 0 0 0 0,-1-1-1 0 0,-2 9 1 0 0,-4 7-424 0 0,-1 0-1 0 0,-1-1 0 0 0,0 0 0 0 0,-23 33 1 0 0,12-32 176 0 0,15-16 318 0 0,1 0 0 0 0,-10 12 0 0 0,-11 11 2255 0 0,28-29-1972 0 0,19 0 119 0 0,-2-1-196 0 0,1 2 1 0 0,-1-1-1 0 0,0 2 0 0 0,0 1 0 0 0,21 5 0 0 0,-4 3-198 0 0,62 22-702 0 0,-50-18-2517 0 0,-22-6-4623 0 0</inkml:trace>
</inkml:ink>
</file>

<file path=ppt/ink/ink1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22.6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73 173 16272 0 0,'-28'5'743'0'0,"23"-4"3315"0"0,4 23-3397 0 0,0-16-443 0 0,1 0 0 0 0,0-1 0 0 0,0 1 1 0 0,1 0-1 0 0,0 0 0 0 0,0 0 0 0 0,4 8 0 0 0,1 5-333 0 0,-5-17-7 0 0,0 1 1 0 0,0-1-1 0 0,0 0 0 0 0,1 0 0 0 0,-1-1 0 0 0,1 1 0 0 0,0 0 0 0 0,0 0 1 0 0,0-1-1 0 0,1 1 0 0 0,-1-1 0 0 0,1 0 0 0 0,0 0 0 0 0,0 0 0 0 0,0 0 1 0 0,4 2-1 0 0,9 4-2232 0 0</inkml:trace>
  <inkml:trace contextRef="#ctx0" brushRef="#br0" timeOffset="1">36 22 14336 0 0,'0'0'1305'0'0,"-7"-4"-1050"0"0,2 2 581 0 0,0-1 0 0 0,0 0 0 0 0,-9-7 1 0 0,22 18-5594 0 0,-2 2-1479 0 0</inkml:trace>
</inkml:ink>
</file>

<file path=ppt/ink/ink1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22.9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8 105 10592 0 0,'0'0'9890'0'0,"0"-2"-8550"0"0,-4-13 297 0 0,4 14-1538 0 0,-1 0 0 0 0,1 0 0 0 0,-1 0 0 0 0,1 0 0 0 0,0-1 0 0 0,-1 1 0 0 0,1 0 0 0 0,0 0 0 0 0,0 0 0 0 0,0 0 0 0 0,0 0 0 0 0,0 0 0 0 0,0-1 0 0 0,0 1 0 0 0,0 0 0 0 0,1-2 0 0 0,2-10 626 0 0,-3 11-654 0 0,0 0 0 0 0,1 1 0 0 0,-1-1 0 0 0,1 1-1 0 0,-1-1 1 0 0,1 0 0 0 0,0 1 0 0 0,-1-1 0 0 0,1 1 0 0 0,0-1-1 0 0,0 1 1 0 0,0 0 0 0 0,0-1 0 0 0,0 1 0 0 0,2-2 0 0 0,-1 1-35 0 0,1-1 1 0 0,-1 1 0 0 0,1 0 0 0 0,-1 0 0 0 0,1 0 0 0 0,0 0 0 0 0,0 0 0 0 0,0 0 0 0 0,0 1 0 0 0,0-1 0 0 0,0 1 0 0 0,0 0 0 0 0,1 0 0 0 0,-1 0 0 0 0,0 1-1 0 0,1-1 1 0 0,-1 1 0 0 0,1-1 0 0 0,4 1 0 0 0,0 0-6 0 0,0 1 0 0 0,0 0 0 0 0,0 0 0 0 0,0 0 0 0 0,0 1 0 0 0,0 0 0 0 0,0 1 0 0 0,-1 0 0 0 0,1 0 0 0 0,-1 0 0 0 0,7 5 0 0 0,114 54-948 0 0,-122-60 782 0 0,-1-1 0 0 0,0 1 0 0 0,12 0 0 0 0,-3 1-128 0 0,-11-3 156 0 0,-1 0-1 0 0,1 0 1 0 0,0 0-1 0 0,-1 0 1 0 0,1 0-1 0 0,0-1 1 0 0,-1 1-1 0 0,1-1 1 0 0,0 0-1 0 0,-1 0 1 0 0,4-1-1 0 0,-4 1-711 0 0,0 0-1 0 0,0 0 1 0 0,0 0-1 0 0,0-1 0 0 0,-1 1 1 0 0,1 0-1 0 0,0-1 0 0 0,1-1 1 0 0,4-7-6810 0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3:59.0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25 105 11056 0 0,'-9'22'852'0'0,"-6"-8"10141"0"0,21-1-10622 0 0,0-4-309 0 0,-1 1 0 0 0,-1 0-1 0 0,4 12 1 0 0,1 19-62 0 0,-4-17 0 0 0,9 24 0 0 0,9 42 120 0 0,-4-13 232 0 0,-8-34-211 0 0,-8-26-117 0 0,2 0 0 0 0,6 18 1 0 0,1 9-100 0 0,-11-42 0 0 0,-3-3-464 0 0,1-1 474 0 0,0 1-1 0 0,-1-1 0 0 0,1 0 1 0 0,0 0-1 0 0,0 1 1 0 0,0-1-1 0 0,-1-3 0 0 0,-14-25-258 0 0,12 25 289 0 0,0-1 0 0 0,0-1 0 0 0,-3-8 0 0 0,-11-31 23 0 0,10 28 66 0 0,1-1 0 0 0,0 0 0 0 0,2 0 0 0 0,0-1 0 0 0,-4-36 0 0 0,3 0 80 0 0,3 37-57 0 0,0-29 0 0 0,3 30-9 0 0,0 0 0 0 0,2 0 0 0 0,0 0 0 0 0,6-23 0 0 0,-5 33 0 0 0,-1 0 0 0 0,2 0-1 0 0,-1 0 1 0 0,1 0 0 0 0,0 1-1 0 0,0-1 1 0 0,1 1 0 0 0,0 0-1 0 0,1 0 1 0 0,-1 1 0 0 0,8-7-1 0 0,-6 8 43 0 0,-1 1 0 0 0,1 0 0 0 0,0 1 0 0 0,0 0 0 0 0,0 0 1 0 0,1 0-1 0 0,-1 1 0 0 0,1 0 0 0 0,0 0 0 0 0,-1 1 0 0 0,1 0 0 0 0,12 0 0 0 0,-12 2-90 0 0,0-1 1 0 0,0 1 0 0 0,0 0-1 0 0,0 1 1 0 0,0 0-1 0 0,0 0 1 0 0,-1 1 0 0 0,1 0-1 0 0,-1 0 1 0 0,0 0-1 0 0,0 1 1 0 0,0 1 0 0 0,0-1-1 0 0,-1 1 1 0 0,0 0-1 0 0,0 0 1 0 0,7 8 0 0 0,-12-12 19 0 0,1 1 1 0 0,-1 0 0 0 0,0 0 0 0 0,1 0-1 0 0,-1 0 1 0 0,0 0 0 0 0,0 1 0 0 0,0-1 0 0 0,-1 0-1 0 0,1 0 1 0 0,0 1 0 0 0,-1-1 0 0 0,1 3-1 0 0,-1 2-27 0 0,0 0 0 0 0,-1-1 0 0 0,-1 10 0 0 0,1-3 31 0 0,0-8-46 0 0,-1 0 0 0 0,1-1-1 0 0,-1 1 1 0 0,0 0 0 0 0,0-1 0 0 0,0 0 0 0 0,-1 1-1 0 0,1-1 1 0 0,-1 0 0 0 0,-6 7 0 0 0,3-5-63 0 0,1 0 0 0 0,-1 0 1 0 0,-1 0-1 0 0,1-1 1 0 0,-13 8-1 0 0,14-11-31 0 0,-1 0 1 0 0,1-1-1 0 0,0 1 0 0 0,0-1 1 0 0,-1 0-1 0 0,1 0 0 0 0,0 0 0 0 0,-1-1 1 0 0,1 0-1 0 0,-1 0 0 0 0,-6-1 1 0 0,6 0-148 0 0,1 1 0 0 0,-1 0 1 0 0,0 0-1 0 0,0 0 1 0 0,1 1-1 0 0,-1 0 1 0 0,-10 2-1 0 0,15-2-448 0 0</inkml:trace>
</inkml:ink>
</file>

<file path=ppt/ink/ink1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23.3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54 10136 0 0,'2'-1'5050'0'0,"44"-23"1467"0"0,-37 19-6193 0 0,0 1 0 0 0,1 0 0 0 0,0 1 0 0 0,0-1 0 0 0,0 2-1 0 0,0 0 1 0 0,0 0 0 0 0,14 0 0 0 0,14 2-2268 0 0,-19 0-6194 0 0</inkml:trace>
</inkml:ink>
</file>

<file path=ppt/ink/ink1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23.6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77 121 21191 0 0,'0'0'480'0'0,"-2"0"67"0"0,-2-1-234 0 0,1 1-216 0 0,1-1-1 0 0,0 1 0 0 0,0 0 1 0 0,0 0-1 0 0,0 0 0 0 0,0 0 1 0 0,-1 0-1 0 0,1 1 1 0 0,0-1-1 0 0,-3 2 0 0 0,3-2-25 0 0,0 0-1 0 0,0 1 1 0 0,0-1-1 0 0,0 1 1 0 0,0 0-1 0 0,0-1 1 0 0,1 1-1 0 0,-1 0 1 0 0,0 0-1 0 0,0 0 1 0 0,1 1-1 0 0,-1-1 1 0 0,1 0 0 0 0,-1 0-1 0 0,1 1 1 0 0,-1-1-1 0 0,1 1 1 0 0,0 0-1 0 0,0-1 1 0 0,0 1-1 0 0,0 0 1 0 0,0 0-1 0 0,0-1 1 0 0,0 1-1 0 0,0 4 1 0 0,-1 2-22 0 0,1 0-1 0 0,0 1 1 0 0,1-1 0 0 0,0 0 0 0 0,1 10 0 0 0,-1 5 234 0 0,2-3-313 0 0,0 0 0 0 0,1 0 1 0 0,1 0-1 0 0,1-1 0 0 0,0 1 1 0 0,2-1-1 0 0,13 28 0 0 0,-14-36 153 0 0,1 1 0 0 0,0-2-1 0 0,14 17 1 0 0,-13-16-90 0 0,-6-10-32 0 0,0 1-1 0 0,0 0 1 0 0,-1-1 0 0 0,2 1-1 0 0,-1-1 1 0 0,0 1 0 0 0,0-1-1 0 0,0 0 1 0 0,1 0 0 0 0,-1 0-1 0 0,0 0 1 0 0,4 0 0 0 0,0 1-42 0 0,0-1 1 0 0,0 0-1 0 0,13 0 1 0 0,-17-2 8 0 0,0 1 0 0 0,1-1 0 0 0,-1 0 0 0 0,0 0 0 0 0,0 0-1 0 0,0 0 1 0 0,0 0 0 0 0,0 0 0 0 0,0 0 0 0 0,0-1 0 0 0,3-3 0 0 0,5-2-28 0 0,-7 5 84 0 0,0 1 0 0 0,0-1 0 0 0,-1 0 0 0 0,1 0 0 0 0,-1 0 0 0 0,1-1 0 0 0,-1 1 0 0 0,0 0 0 0 0,0-1 0 0 0,0 0 0 0 0,0 1 0 0 0,-1-1 0 0 0,1 0 0 0 0,-1 0 0 0 0,1 0 0 0 0,-1 0 0 0 0,0 0 0 0 0,1-5 0 0 0,0 2 41 0 0,0 0 0 0 0,0 0 0 0 0,6-10 0 0 0,-6 13-46 0 0,1-2 0 0 0,-1 1 1 0 0,-1 0-1 0 0,1 0 0 0 0,-1-1 1 0 0,1 1-1 0 0,0-8 0 0 0,-2 2 24 0 0,0 0 0 0 0,0 0 0 0 0,-2-13 0 0 0,-1-14 105 0 0,3 30-111 0 0,0-1 0 0 0,0 1 0 0 0,-1 0-1 0 0,0 0 1 0 0,0 0 0 0 0,-1 0 0 0 0,0 0 0 0 0,0 0 0 0 0,0 1-1 0 0,-1-1 1 0 0,0 1 0 0 0,-6-9 0 0 0,3 6 5 0 0,0 0 1 0 0,1-1-1 0 0,-4-9 0 0 0,-13-21 54 0 0,-26-29-32 0 0,45 66-82 0 0,1 1 1 0 0,-1 0-1 0 0,0 0 0 0 0,0 0 0 0 0,0 0 1 0 0,0 1-1 0 0,0-1 0 0 0,0 1 0 0 0,0 0 1 0 0,0 0-1 0 0,0 0 0 0 0,-1 0 0 0 0,1 0 1 0 0,0 1-1 0 0,-1 0 0 0 0,1-1 0 0 0,0 1 1 0 0,-1 1-1 0 0,1-1 0 0 0,-1 0 0 0 0,1 1 1 0 0,0-1-1 0 0,0 1 0 0 0,-1 0 0 0 0,1 0 1 0 0,0 1-1 0 0,0-1 0 0 0,-5 3 1 0 0,5-2-169 0 0,1 0 0 0 0,-1 1 0 0 0,1-1 0 0 0,0 0 0 0 0,0 1 1 0 0,-1-1-1 0 0,2 1 0 0 0,-1 0 0 0 0,0-1 0 0 0,0 1 1 0 0,1 0-1 0 0,0 0 0 0 0,0 0 0 0 0,-1 0 0 0 0,2 0 1 0 0,-1 1-1 0 0,0-1 0 0 0,1 0 0 0 0,-1 0 0 0 0,1 1 0 0 0,0 3 1 0 0,0 6-1909 0 0</inkml:trace>
</inkml:ink>
</file>

<file path=ppt/ink/ink1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24.0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10 261 21423 0 0,'-9'5'2352'0'0,"24"-10"-2008"0"0,-5 1 40 0 0,0-2 416 0 0,-4-2-1976 0 0</inkml:trace>
  <inkml:trace contextRef="#ctx0" brushRef="#br0" timeOffset="1">304 85 14744 0 0,'1'0'8257'0'0,"8"-5"-7078"0"0,0 1 0 0 0,12-10 0 0 0,-14 9-911 0 0,-1 1-1 0 0,1 0 1 0 0,0 0 0 0 0,0 1 0 0 0,10-4-1 0 0,-14 6-323 0 0,0 1-68 0 0,5-1 163 0 0,0 0-1 0 0,0 0 0 0 0,0-1 0 0 0,9-3 0 0 0,21-5-181 0 0,-35 10-522 0 0,2-1 1010 0 0,15-11-17141 0 0</inkml:trace>
</inkml:ink>
</file>

<file path=ppt/ink/ink1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24.3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84 1 11976 0 0,'0'0'922'0'0,"-1"2"-302"0"0,-21 23 5188 0 0,-1 3 1357 0 0,10-8-6614 0 0,-1 2 293 0 0,13-21-820 0 0,1-1 1 0 0,0 1 0 0 0,-1 0-1 0 0,1-1 1 0 0,0 1-1 0 0,0 0 1 0 0,0-1-1 0 0,0 1 1 0 0,0 0 0 0 0,-1 0-1 0 0,1-1 1 0 0,0 1-1 0 0,1 0 1 0 0,-1 0 0 0 0,0-1-1 0 0,0 1 1 0 0,0 1-1 0 0,1 1 14 0 0,-1-1-31 0 0,-1 1 1 0 0,1-1 0 0 0,0 1-1 0 0,-1-1 1 0 0,0 1-1 0 0,-1 4 1 0 0,1-5-7 0 0,0-1 0 0 0,1 1 0 0 0,-1 0 0 0 0,1-1 1 0 0,-1 1-1 0 0,1 0 0 0 0,0 0 0 0 0,-1 0 0 0 0,1 0 0 0 0,0-1 1 0 0,0 1-1 0 0,1 2 0 0 0,4 34-704 0 0,-5-35 686 0 0,1 2-1 0 0,12 9 32 0 0,-5-4 206 0 0,17 0 70 0 0,-21-8-285 0 0,0 0 0 0 0,1-1-1 0 0,-1 1 1 0 0,0-1-1 0 0,7 0 1 0 0,10 4-6 0 0,-10-4 1 0 0,43-1 53 0 0,-14 0 181 0 0,-39 0 23 0 0,1 1-177 0 0,0 1-68 0 0,-1-1 0 0 0,0 0 0 0 0,1 1 0 0 0,-1 0 1 0 0,0-1-1 0 0,0 1 0 0 0,0 0 0 0 0,0-1 0 0 0,0 1 0 0 0,-1 0 0 0 0,1 0 0 0 0,0 0 0 0 0,-1 0 0 0 0,0 0 1 0 0,1 0-1 0 0,-1 3 0 0 0,0 4 87 0 0,0 1 1 0 0,-2 13 0 0 0,-1 8 3 0 0,3-29-103 0 0,0 1 0 0 0,-1-1 0 0 0,1 1 0 0 0,-1-1 0 0 0,0 0 0 0 0,0 0 0 0 0,0 1 0 0 0,0-1 0 0 0,0 0 0 0 0,-2 2 0 0 0,-4 12 0 0 0,4-9-57 0 0,0-1 0 0 0,0 1 0 0 0,0-1-1 0 0,-1 0 1 0 0,0 0 0 0 0,0 0 0 0 0,0-1 0 0 0,-1 1 0 0 0,-9 8-1 0 0,6-6-59 0 0,1-1 0 0 0,0 1-1 0 0,-8 13 1 0 0,14-19-35 0 0,0 0 0 0 0,0 0 0 0 0,0 0 0 0 0,0 0 0 0 0,0-1 0 0 0,-1 1 0 0 0,1-1 0 0 0,-1 1 0 0 0,1-1 0 0 0,-1 1 0 0 0,1-1 0 0 0,-1 0 0 0 0,0 1 0 0 0,0-1 0 0 0,1 0 0 0 0,-1 0 0 0 0,0-1 0 0 0,0 1 0 0 0,0 0 0 0 0,0-1 0 0 0,0 1 0 0 0,-3 0 0 0 0</inkml:trace>
</inkml:ink>
</file>

<file path=ppt/ink/ink1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24.7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66 148 17503 0 0,'-42'4'399'0'0,"33"-1"-280"0"0,10-3-93 0 0,-1 0 0 0 0,0 0 0 0 0,0 0 0 0 0,0 0 0 0 0,0 0 0 0 0,0 0-1 0 0,0 0 1 0 0,0 0 0 0 0,0 0 0 0 0,0 0 0 0 0,0 0 0 0 0,0 0 0 0 0,1 0-1 0 0,-1 0 1 0 0,0 0 0 0 0,0 0 0 0 0,0 0 0 0 0,0 0 0 0 0,0 0 0 0 0,0 0 0 0 0,0 1-1 0 0,0-1 1 0 0,0 0 0 0 0,0 0 0 0 0,0 0 0 0 0,0 0 0 0 0,0 0 0 0 0,0 0-1 0 0,0 0 1 0 0,0 0 0 0 0,1 0 0 0 0,-1 0 0 0 0,0 0 0 0 0,0 0 0 0 0,0 0 0 0 0,0 1-1 0 0,0-1 1 0 0,0 0 0 0 0,0 0 0 0 0,0 0 0 0 0,0 0 0 0 0,0 0 0 0 0,0 0-1 0 0,0 0 1 0 0,0 0 0 0 0,0 0 0 0 0,0 0 0 0 0,0 1 0 0 0,0-1 0 0 0,0 0-1 0 0,-1 0 1 0 0,1 0 0 0 0,0 0 0 0 0,0 0 0 0 0,0 0 0 0 0,0 0 0 0 0,0 0 0 0 0,0 0-1 0 0,34 4 1687 0 0,-31-4-698 0 0,-2 1-890 0 0,-1 0 1 0 0,1-1-1 0 0,-1 1 1 0 0,1 0-1 0 0,-1 0 1 0 0,1 0 0 0 0,0 0-1 0 0,0 0 1 0 0,-1-1-1 0 0,1 1 1 0 0,2 1-1 0 0,-1 0 98 0 0,-1-1-158 0 0,2 2 156 0 0,1 1 0 0 0,-1 0 0 0 0,0 0 1 0 0,0 0-1 0 0,0 0 0 0 0,-1 0 0 0 0,1 0 0 0 0,-1 1 0 0 0,2 6 0 0 0,6 13 179 0 0,-8-20-342 0 0,0 1 0 0 0,0 0 1 0 0,0 0-1 0 0,-1 0 0 0 0,1 1 0 0 0,-1-1 0 0 0,-1 0 0 0 0,1 1 0 0 0,-1-1 0 0 0,0 0 0 0 0,0 7 0 0 0,0-6-36 0 0,0 1 0 0 0,1 0 1 0 0,-1 0-1 0 0,1 0 0 0 0,1-1 0 0 0,-1 1 0 0 0,1 0 1 0 0,3 5-1 0 0,7 29 58 0 0,-4 16-61 0 0,-5-34-19 0 0,1-1 0 0 0,9 32 0 0 0,-11-45 1 0 0,0 1 0 0 0,0-1 0 0 0,-1 0 0 0 0,1 12 0 0 0,-2-11 0 0 0,1 1 0 0 0,0-1 0 0 0,4 15 0 0 0,-3-22 0 0 0,-1 0 0 0 0,0 1 0 0 0,0-1 0 0 0,0 1 0 0 0,-1-1 0 0 0,1 1 0 0 0,-1 0 0 0 0,0-1 0 0 0,0 1 0 0 0,0-1 0 0 0,0 1 0 0 0,-1 0 0 0 0,0-1 0 0 0,1 1 0 0 0,-1-1 0 0 0,-3 7 0 0 0,2-5 0 0 0,1-1 0 0 0,-1 1 0 0 0,1 0 0 0 0,0 0 0 0 0,0-1 0 0 0,1 6 0 0 0,-3 12 0 0 0,2-20-62 0 0,1 1-1 0 0,-1-1 1 0 0,0 1 0 0 0,0-1-1 0 0,0 1 1 0 0,-1-1 0 0 0,1 0-1 0 0,-1 1 1 0 0,1-1 0 0 0,-1 0-1 0 0,0 0 1 0 0,0 0-1 0 0,1 0 1 0 0,-1-1 0 0 0,-1 1-1 0 0,1 0 1 0 0,0-1 0 0 0,0 0-1 0 0,-1 1 1 0 0,1-1 0 0 0,-4 1-1 0 0,1 0-191 0 0,-1 0-1 0 0,1-1 0 0 0,-1 1 1 0 0,1-1-1 0 0,-1-1 0 0 0,1 1 1 0 0,-1-1-1 0 0,-10 0 0 0 0,15 0 130 0 0,0 0 1 0 0,0-1-1 0 0,-1 1 0 0 0,1 0 0 0 0,0 0 1 0 0,0-1-1 0 0,0 1 0 0 0,0 0 0 0 0,-1-1 0 0 0,1 1 1 0 0,0-1-1 0 0,0 1 0 0 0,-2-2 0 0 0,2 0-74 0 0,1 1 0 0 0,-1-1 0 0 0,0 1 0 0 0,0-1 0 0 0,1 1 0 0 0,-1-1 0 0 0,1 1 0 0 0,-1-1 0 0 0,1 0 0 0 0,-1-1 0 0 0,-7-25-1817 0 0</inkml:trace>
  <inkml:trace contextRef="#ctx0" brushRef="#br0" timeOffset="1">23 0 5528 0 0,'-2'2'151'0'0,"2"-1"-120"0"0,0-1 0 0 0,-1 1 0 0 0,1 0 0 0 0,0-1 1 0 0,-1 1-1 0 0,1-1 0 0 0,-1 1 0 0 0,1-1 0 0 0,-1 0 0 0 0,1 1 0 0 0,-1-1 0 0 0,0 1 0 0 0,1-1 0 0 0,-1 0 0 0 0,1 1 1 0 0,-13-1 10500 0 0,20 2-6248 0 0,2-3-3795 0 0,-7 0 74 0 0,2 1 1677 0 0,-1 2-1350 0 0,23 9-535 0 0,-24-10-331 0 0,5 9-252 0 0,-5-8-99 0 0,3 3 176 0 0</inkml:trace>
</inkml:ink>
</file>

<file path=ppt/ink/ink1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25.3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21 290 8288 0 0,'-4'0'264'0'0,"-2"0"44"0"0,-4-9 402 0 0,10 8-367 0 0,0 1-1 0 0,0-1 1 0 0,0 0 0 0 0,0 0-1 0 0,0 1 1 0 0,1-1-1 0 0,-1 0 1 0 0,0 1-1 0 0,1-1 1 0 0,-1 0 0 0 0,0 1-1 0 0,1-1 1 0 0,0-1-1 0 0,0 1 192 0 0,0-1-1 0 0,0 1 0 0 0,0-1 1 0 0,1 1-1 0 0,-1-1 0 0 0,0 1 1 0 0,1 0-1 0 0,-1-1 1 0 0,4-1-1 0 0,-4 2-133 0 0,1 0 0 0 0,0 0 0 0 0,-1 0 0 0 0,0 0 0 0 0,1-1 0 0 0,-1 1 0 0 0,0-1 0 0 0,1 1 1 0 0,1-4-1 0 0,-2 3-222 0 0,0 0 0 0 0,1 1 0 0 0,-1-1 0 0 0,1 0 0 0 0,0 0 1 0 0,-1 1-1 0 0,1-1 0 0 0,0 1 0 0 0,0-1 0 0 0,0 1 0 0 0,3-1 1 0 0,27-11 1040 0 0,-17 8-809 0 0,-7 2-319 0 0,1 1-1 0 0,0 0 0 0 0,0 1 1 0 0,15 0-1 0 0,16-3-259 0 0,1 0 382 0 0,-35 4-94 0 0,1 0 0 0 0,0-1 0 0 0,0 0 0 0 0,-1 0 0 0 0,1 0 0 0 0,-1-1 0 0 0,1 0 0 0 0,11-5 0 0 0,6-5 162 0 0,-19 10-241 0 0,0 0 1 0 0,0 0-1 0 0,0-1 0 0 0,0 0 1 0 0,-1 0-1 0 0,0 0 1 0 0,7-6-1 0 0,13-13-26 0 0,-19 19-124 0 0,-2 0 0 0 0,1 0 0 0 0,0-1 1 0 0,0 1-1 0 0,-1-1 0 0 0,0 0 0 0 0,0 0 0 0 0,4-8 0 0 0,15-31-3808 0 0,-13 20-5164 0 0</inkml:trace>
</inkml:ink>
</file>

<file path=ppt/ink/ink1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26.3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5984 0 0,'3'4'10526'0'0,"-3"-5"-10338"0"0,16 3 3493 0 0,22-1-3836 0 0,-32-1 1138 0 0,85 4 847 0 0,11 10-418 0 0,-73-10-810 0 0,-13-1-473 0 0,-1-1 0 0 0,1-1 0 0 0,20-1 0 0 0,-15-1-446 0 0,21-4-58 0 0,-39 5-56 0 0,0-1-1 0 0,0 0 1 0 0,0 0 0 0 0,0 0 0 0 0,0 0 0 0 0,-1-1 0 0 0,1 1-1 0 0,0-1 1 0 0,-1 1 0 0 0,1-1 0 0 0,2-3 0 0 0</inkml:trace>
</inkml:ink>
</file>

<file path=ppt/ink/ink1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26.7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0 10136 0 0,'0'0'777'0'0,"0"3"-250"0"0,-2 25 4866 0 0,2-21-4786 0 0,-1 0 0 0 0,1 1 0 0 0,0-1-1 0 0,1 0 1 0 0,-1 0 0 0 0,2 0 0 0 0,-1 0 0 0 0,4 10 0 0 0,2 11 204 0 0,-6-23-685 0 0,0 0 0 0 0,0 0 0 0 0,0 0 0 0 0,1 0 0 0 0,0-1-1 0 0,4 8 1 0 0,-1-1-73 0 0,1-1 1 0 0,-2 1-1 0 0,1 0 0 0 0,4 22 0 0 0,5 10-129 0 0,6 18-255 0 0,-13-37-1136 0 0,13 29-1 0 0,-10-29-84 0 0</inkml:trace>
</inkml:ink>
</file>

<file path=ppt/ink/ink1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27.1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176 73 15664 0 0,'0'0'1417'0'0,"-1"-9"-1139"0"0,-15-19 4918 0 0,15 26-5053 0 0,1 0 0 0 0,-1 0-1 0 0,0 0 1 0 0,0 0-1 0 0,0 0 1 0 0,0 1 0 0 0,0-1-1 0 0,-1 0 1 0 0,1 1 0 0 0,-1-1-1 0 0,1 1 1 0 0,-1-1 0 0 0,1 1-1 0 0,-1 0 1 0 0,0 0-1 0 0,1 0 1 0 0,-1 0 0 0 0,0 0-1 0 0,0 0 1 0 0,0 0 0 0 0,0 0-1 0 0,-4 0 1 0 0,2 0-30 0 0,0 0 0 0 0,-1 1 0 0 0,1 0 0 0 0,0 0 0 0 0,0 0 0 0 0,-1 0-1 0 0,1 1 1 0 0,0-1 0 0 0,0 1 0 0 0,0 0 0 0 0,-5 2 0 0 0,3 0-105 0 0,0-1-1 0 0,1 1 0 0 0,-1 0 1 0 0,1 0-1 0 0,-1 1 1 0 0,1 0-1 0 0,0 0 0 0 0,-6 7 1 0 0,9-8-42 0 0,0 0 0 0 0,1 0 1 0 0,0 0-1 0 0,0 1 0 0 0,0-1 0 0 0,0 0 1 0 0,0 1-1 0 0,0-1 0 0 0,1 5 1 0 0,6 22-377 0 0,-4-24 315 0 0,1 1 0 0 0,0 0 1 0 0,0-1-1 0 0,0 0 0 0 0,0 0 0 0 0,7 8 0 0 0,-8-10 8 0 0,1 0-1 0 0,0-1 1 0 0,0 1-1 0 0,0-1 1 0 0,0 0-1 0 0,1 1 1 0 0,-1-2-1 0 0,6 5 1 0 0,-7-6-2 0 0,1 0 1 0 0,-1 0-1 0 0,1 0 1 0 0,0 0-1 0 0,-1 0 1 0 0,1 0-1 0 0,0-1 1 0 0,0 1-1 0 0,-1-1 1 0 0,1 0-1 0 0,0 1 1 0 0,0-1 0 0 0,0-1-1 0 0,5 0 1 0 0,-3 0 172 0 0,0 0-1 0 0,0 0 1 0 0,0-1 0 0 0,0 1 0 0 0,7-5 0 0 0,-9 5-44 0 0,-1 0-1 0 0,0-1 1 0 0,0 1 0 0 0,0-1-1 0 0,0 0 1 0 0,0 0 0 0 0,-1 0-1 0 0,1 0 1 0 0,0 0 0 0 0,-1 0-1 0 0,1 0 1 0 0,-1 0 0 0 0,2-4-1 0 0,11-25 224 0 0,-13 29-150 0 0,1 1 5 0 0,0-2-77 0 0,0 1 1 0 0,0 0-1 0 0,0 0 1 0 0,-1-1-1 0 0,1 1 1 0 0,1-4-1 0 0,-2 5-5 0 0,-1 1 0 0 0,0-1 0 0 0,1 1 0 0 0,-1-1 0 0 0,1 1 0 0 0,-1 0 0 0 0,1-1 0 0 0,-1 1 0 0 0,1 0 0 0 0,-1-1 0 0 0,1 1-1 0 0,0 0 1 0 0,-1-1 0 0 0,1 1 0 0 0,-1 0 0 0 0,1 0 0 0 0,0 0 0 0 0,-1 0 0 0 0,1 0 0 0 0,0 0 0 0 0,-1 0 0 0 0,1 0 0 0 0,-1 0 0 0 0,1 0 0 0 0,0 0 0 0 0,-1 0-1 0 0,1 0 1 0 0,0 0 0 0 0,0 1 0 0 0,17 6 502 0 0,-16-4-508 0 0,0 0-1 0 0,0 0 1 0 0,0 0-1 0 0,0 0 1 0 0,-1 0 0 0 0,1 0-1 0 0,-1 0 1 0 0,0 1-1 0 0,0-1 1 0 0,0 0-1 0 0,0 1 1 0 0,-1-1-1 0 0,1 1 1 0 0,-1-1-1 0 0,0 5 1 0 0,5 23 74 0 0,5 7-81 0 0,0 0-1 0 0,7 79 0 0 0,-10-67-98 0 0,15 52-1 0 0,-15-71 66 0 0,-5-23 11 0 0,1 1 0 0 0,0-1 0 0 0,7 11 0 0 0,4 14 0 0 0,-13-31 0 0 0,0 0 0 0 0,0 0 0 0 0,0 0 0 0 0,0 0 0 0 0,0 0 0 0 0,0 0 0 0 0,1 0 0 0 0,-1-1 0 0 0,1 1 0 0 0,2 2 0 0 0,-4-4 0 0 0,1 1 0 0 0,-1-1 0 0 0,1 1 0 0 0,-1-1 0 0 0,1 1 0 0 0,-1-1 0 0 0,1 1 0 0 0,-1-1 0 0 0,1 0 0 0 0,0 1 0 0 0,-1-1 0 0 0,1 0 0 0 0,-1 0 0 0 0,1 1 0 0 0,0-1 0 0 0,-1 0 0 0 0,1 0 0 0 0,0 0 0 0 0,-1 0 0 0 0,1 0 0 0 0,0 0 0 0 0,-1 0 0 0 0,1 0 0 0 0,0 0 0 0 0,-1 0 0 0 0,1 0 0 0 0,1-1 0 0 0,-1 1 0 0 0,2-1-17 0 0,-1 0 0 0 0,1 1 1 0 0,0-1-1 0 0,-1-1 0 0 0,0 1 0 0 0,1 0 0 0 0,-1 0 0 0 0,0-1 1 0 0,0 0-1 0 0,1 1 0 0 0,-1-1 0 0 0,0 0 0 0 0,-1 0 0 0 0,1 0 1 0 0,3-4-1 0 0,0-1-366 0 0,-1-1 1 0 0,1 1 0 0 0,-1-1-1 0 0,0 0 1 0 0,-1-1 0 0 0,0 1-1 0 0,0 0 1 0 0,-1-1-1 0 0,2-11 1 0 0,-1-8-1215 0 0,6 0-17 0 0</inkml:trace>
</inkml:ink>
</file>

<file path=ppt/ink/ink1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27.4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57 262 7832 0 0,'-10'24'11646'0'0,"10"-22"-9925"0"0,1 7-717 0 0,-1 0-1 0 0,1 1 1 0 0,1-1-1 0 0,-1 0 0 0 0,5 11 1 0 0,25 59-505 0 0,-30-77-470 0 0,1 4-469 0 0,0-1 332 0 0</inkml:trace>
  <inkml:trace contextRef="#ctx0" brushRef="#br0" timeOffset="1">4 0 19351 0 0,'-4'6'2120'0'0,"4"4"-2120"0"0,0-2 0 0 0,4 2 0 0 0,-4 6 0 0 0,12-9 0 0 0,-8 3-800 0 0,2 0-176 0 0,-6 4-40 0 0,12 0-8 0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3:59.3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435 7 19351 0 0,'0'0'1943'0'0,"-3"0"-1783"0"0,0 1-103 0 0,1-1 6 0 0,0 0 1 0 0,1 0-1 0 0,-1 0 1 0 0,0 0-1 0 0,0 0 1 0 0,1 0-1 0 0,-1-1 1 0 0,0 1 0 0 0,1 0-1 0 0,-1-1 1 0 0,0 1-1 0 0,-2-3 1 0 0,2 3 115 0 0,0-1 0 0 0,0 1 0 0 0,0-1 0 0 0,0 1 1 0 0,0 0-1 0 0,-1-1 0 0 0,1 1 0 0 0,0 0 0 0 0,0 1 0 0 0,0-1 1 0 0,0 0-1 0 0,-3 1 0 0 0,-6 0 412 0 0,-5-1 15 0 0,8 0-413 0 0,-1 0 0 0 0,1 0 0 0 0,-1 1 0 0 0,0 0 0 0 0,1 0 0 0 0,0 1 0 0 0,-10 3 0 0 0,14-4-173 0 0,0 1 0 0 0,0 0 0 0 0,0 0-1 0 0,0 0 1 0 0,0 0 0 0 0,-5 4 0 0 0,8-4-37 0 0,-1-1-1 0 0,0 1 1 0 0,1 0 0 0 0,-1 0 0 0 0,1 0 0 0 0,0-1 0 0 0,0 1-1 0 0,0 0 1 0 0,0 1 0 0 0,0-1 0 0 0,0 0 0 0 0,0 0 0 0 0,0 0-1 0 0,1 0 1 0 0,-1 3 0 0 0,1 0-23 0 0,-1 0-1 0 0,1-1 1 0 0,1 1 0 0 0,-1 0-1 0 0,1-1 1 0 0,-1 1-1 0 0,1-1 1 0 0,1 1 0 0 0,-1-1-1 0 0,4 9 1 0 0,0-1-44 0 0,-3-8 64 0 0,0 0 1 0 0,0-1-1 0 0,0 0 0 0 0,1 1 0 0 0,-1-1 1 0 0,1 0-1 0 0,0 0 0 0 0,6 5 0 0 0,10 11-74 0 0,4 3 26 0 0,-18-18 52 0 0,-1-1 0 0 0,0 1 0 0 0,0 0 0 0 0,-1 0 0 0 0,1 0 0 0 0,-1 0 0 0 0,4 8 0 0 0,-3-3-32 0 0,-3-7 28 0 0,0 0 1 0 0,0 0-1 0 0,0 0 1 0 0,0 1 0 0 0,0-1-1 0 0,0 0 1 0 0,1-1-1 0 0,-1 1 1 0 0,1 0-1 0 0,0 0 1 0 0,-1 0-1 0 0,4 2 1 0 0,5 3-42 0 0,-5-4 27 0 0,0 1 0 0 0,0 0 0 0 0,0 0-1 0 0,-1 0 1 0 0,1 0 0 0 0,-1 1-1 0 0,6 8 1 0 0,15 17 34 0 0,-20-25 0 0 0,0 0 0 0 0,0 1 0 0 0,-1-1 0 0 0,0 1 0 0 0,0 0 0 0 0,5 10 0 0 0,-6-8-7 0 0,-3-6 13 0 0,1 0-1 0 0,-1-1 0 0 0,1 1 1 0 0,-1-1-1 0 0,1 1 0 0 0,0-1 1 0 0,0 0-1 0 0,-1 1 0 0 0,1-1 1 0 0,0 0-1 0 0,0 1 1 0 0,2 1-1 0 0,1-1 50 0 0,-3-1-2 0 0,0 0-1 0 0,1 1 1 0 0,-1-1 0 0 0,0 0-1 0 0,1 0 1 0 0,-1 1 0 0 0,0-1-1 0 0,1 3 1 0 0,-2-3-22 0 0,0-1 0 0 0,1 1 0 0 0,-1 0 0 0 0,0-1 0 0 0,0 1 0 0 0,0 0 0 0 0,0 0 0 0 0,-1-1 1 0 0,1 1-1 0 0,0 0 0 0 0,0-1 0 0 0,0 1 0 0 0,0 0 0 0 0,-1-1 0 0 0,1 1 0 0 0,0 0 0 0 0,-1-1 0 0 0,1 1 0 0 0,0-1 0 0 0,-1 1 0 0 0,1 0 0 0 0,-1-1 0 0 0,1 1 0 0 0,-2 0 0 0 0,-5 6 30 0 0,0 0 0 0 0,-1-1-1 0 0,0 1 1 0 0,0-2 0 0 0,-1 1 0 0 0,1-1-1 0 0,-1 0 1 0 0,-1-1 0 0 0,-13 5 0 0 0,20-8-61 0 0,-25 12 19 0 0,19-8 23 0 0,-1 0 0 0 0,-19 5 0 0 0,-6 1 163 0 0,24-7-172 0 0,0 0-1 0 0,-1-1 1 0 0,-20 3-1 0 0,13-5-149 0 0,12 0 42 0 0,-1 0 0 0 0,0-1-1 0 0,0 1 1 0 0,0-2 0 0 0,0 1-1 0 0,-12-4 1 0 0,11 2-365 0 0,-55-17-2360 0 0,57 16 1094 0 0,0-1 0 0 0,-1 1 0 0 0,-8-8 0 0 0,-10-7-5801 0 0</inkml:trace>
</inkml:ink>
</file>

<file path=ppt/ink/ink1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27.8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0 489 19351 0 0,'0'0'79'0'0,"0"0"0"0"0,0 1 0 0 0,1-1-1 0 0,-1 0 1 0 0,0 0 0 0 0,0 1-1 0 0,0-1 1 0 0,0 0 0 0 0,1 0-1 0 0,-1 1 1 0 0,0-1 0 0 0,0 0-1 0 0,0 0 1 0 0,1 0 0 0 0,-1 1 0 0 0,0-1-1 0 0,0 0 1 0 0,1 0 0 0 0,-1 0-1 0 0,0 0 1 0 0,1 0 0 0 0,-1 1-1 0 0,0-1 1 0 0,0 0 0 0 0,1 0 0 0 0,-1 0-1 0 0,0 0 1 0 0,1 0 0 0 0,5-6 4200 0 0,2-2-4253 0 0,-3 4 256 0 0,0 0 0 0 0,1 1 0 0 0,-1-1 0 0 0,1 1 0 0 0,0 1 0 0 0,0-1 0 0 0,0 1 0 0 0,0 0 0 0 0,0 0 0 0 0,1 1 0 0 0,-1 0 1 0 0,9-1-1 0 0,1 2-261 0 0,1 1 1 0 0,0 1-1 0 0,21 4 1 0 0,-12-2 25 0 0,-18-3-140 0 0,0 0 0 0 0,0 0-1 0 0,0-1 1 0 0,0 0 0 0 0,0-1 0 0 0,13-2-1 0 0,-17 2-114 0 0,0 0-1 0 0,-1 0 0 0 0,1 0 0 0 0,0-1 0 0 0,0 1 1 0 0,-1-1-1 0 0,1 0 0 0 0,-1 0 0 0 0,0-1 1 0 0,0 1-1 0 0,1-1 0 0 0,-1 1 0 0 0,-1-1 0 0 0,1 0 1 0 0,4-6-1 0 0,4-5-1996 0 0,5-3-97 0 0</inkml:trace>
  <inkml:trace contextRef="#ctx0" brushRef="#br0" timeOffset="1">527 40 6448 0 0,'2'1'3280'0'0,"27"6"4486"0"0,4-6-3437 0 0,30-6-566 0 0,-62 4-3722 0 0,19-3 725 0 0,7-1-60 0 0,-18 5-654 0 0,0-1 1 0 0,-1 0-1 0 0,1-1 0 0 0,0 0 0 0 0,-1-1 0 0 0,16-6 0 0 0,-13 7-196 0 0,-9 1-279 0 0,1 1 0 0 0,-1-1 0 0 0,1 0 0 0 0,-1 1 0 0 0,0-1 0 0 0,5-3 0 0 0,3-1-1249 0 0</inkml:trace>
</inkml:ink>
</file>

<file path=ppt/ink/ink1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28.2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0 7832 0 0,'0'0'602'0'0,"-1"2"-395"0"0,-7 8 1952 0 0,-2 4 6513 0 0,6-1-6698 0 0,4-13-1953 0 0,-1 4 477 0 0,0-1 0 0 0,1 1 0 0 0,0-1 0 0 0,-1 1 0 0 0,1-1 1 0 0,1 1-1 0 0,-1-1 0 0 0,0 0 0 0 0,1 1 0 0 0,1 5 0 0 0,15 74 1215 0 0,5 11-1512 0 0,-7-27-830 0 0,1 4-2555 0 0,-5-38-5919 0 0</inkml:trace>
</inkml:ink>
</file>

<file path=ppt/ink/ink1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28.6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13 16128 0 0,'-15'-10'1671'0'0,"5"7"-737"0"0,10 3-648 0 0,-1 0-1 0 0,1 0 1 0 0,-1 1-1 0 0,1-1 1 0 0,-1 0-1 0 0,0 0 1 0 0,1 0-1 0 0,-1 1 1 0 0,1-1-1 0 0,0 0 1 0 0,-1 1-1 0 0,1-1 1 0 0,-1 0-1 0 0,1 1 1 0 0,-1-1-1 0 0,1 0 1 0 0,0 1-1 0 0,-1-1 1 0 0,1 1-1 0 0,-5 11 4438 0 0,3-6-5546 0 0,2-1 834 0 0,0 0 1 0 0,0 0-1 0 0,0 0 1 0 0,1 0-1 0 0,1 6 0 0 0,1 4-211 0 0,-1-5 30 0 0,0 1 1 0 0,6 15-1 0 0,-1-2 171 0 0,31 89-1 0 0,-36-107-6 0 0,0 0-1 0 0,1-1 1 0 0,0 1-1 0 0,0-1 1 0 0,1 1-1 0 0,0-1 0 0 0,-1 0 1 0 0,2 0-1 0 0,-1-1 1 0 0,1 1-1 0 0,-1-1 1 0 0,1 0-1 0 0,0 0 1 0 0,1-1-1 0 0,-1 1 1 0 0,0-1-1 0 0,1-1 1 0 0,9 5-1 0 0,-11-6 5 0 0,0 0 0 0 0,0-1 0 0 0,0 1 0 0 0,0-1 0 0 0,5 1 0 0 0,6-1 13 0 0,-7 1-4 0 0,-1-1 1 0 0,1 0 0 0 0,0-1-1 0 0,0 0 1 0 0,-1 0-1 0 0,1-1 1 0 0,-1 0 0 0 0,12-4-1 0 0,-6 1 22 0 0,0-1-1 0 0,-1 0 0 0 0,23-15 0 0 0,15-17-2836 0 0,-41 29 1296 0 0</inkml:trace>
</inkml:ink>
</file>

<file path=ppt/ink/ink1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29.0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11056 0 0,'0'0'852'0'0,"0"1"-560"0"0,0 1 133 0 0,3 23 8342 0 0,5-2-5087 0 0,2 11-1518 0 0,-8-24-1834 0 0,0 0 0 0 0,7 17 0 0 0,-5-19-225 0 0,-1 1 1 0 0,-1-1-1 0 0,1 1 1 0 0,1 15-1 0 0,-3-13-82 0 0,1 0 0 0 0,1-1 0 0 0,7 20 0 0 0,-6-16-27 0 0,6 23 0 0 0,-8-28-83 0 0,0 1 0 0 0,1-1 0 0 0,0 0-1 0 0,1 0 1 0 0,8 16 0 0 0,-5-13-2879 0 0,14 17-1 0 0</inkml:trace>
</inkml:ink>
</file>

<file path=ppt/ink/ink1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34.1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117 118 11976 0 0,'0'0'1200'0'0,"7"-5"-1088"0"0,-5 3-3 0 0,1-1 0 0 0,0 0 0 0 0,-1 0 0 0 0,0-1 0 0 0,4-5 1 0 0,-5 6 340 0 0,0 2 795 0 0,0 0-1044 0 0,0 0 0 0 0,0 0-1 0 0,-1 0 1 0 0,1 0 0 0 0,0 0-1 0 0,-1 0 1 0 0,1 0 0 0 0,-1 0 0 0 0,1 0-1 0 0,-1 0 1 0 0,1 0 0 0 0,-1 0-1 0 0,0 0 1 0 0,1-2 0 0 0,0-4 3641 0 0,-1-4-851 0 0,-3-7-1730 0 0,2 16-637 0 0,-1 1-408 0 0,-14-8-192 0 0,-29-10 268 0 0,43 18 336 0 0,-1 2-565 0 0,0-1-1 0 0,0 1 1 0 0,0-1-1 0 0,1 1 1 0 0,-1 0 0 0 0,0 0-1 0 0,0 1 1 0 0,1-1-1 0 0,-1 0 1 0 0,0 1-1 0 0,1 0 1 0 0,0 0 0 0 0,-1-1-1 0 0,-1 4 1 0 0,-2 1-360 0 0,0 0 0 0 0,0 0 1 0 0,-7 12-1 0 0,11-16 213 0 0,1 1-1 0 0,-1-1 0 0 0,1 1 1 0 0,0 0-1 0 0,0 0 1 0 0,-1 5-1 0 0,1 6 69 0 0,1-8 13 0 0,1 1 1 0 0,0 0-1 0 0,0-1 0 0 0,0 1 1 0 0,1 0-1 0 0,0-1 0 0 0,4 9 1 0 0,-4-13-47 0 0,-1 0 19 0 0,0-1 0 0 0,0 1 0 0 0,0 0 0 0 0,0-1 0 0 0,0 1 0 0 0,0-1 0 0 0,1 1 0 0 0,-1-1 0 0 0,1 0 0 0 0,2 2 0 0 0,7 5-83 0 0,-11-8 112 0 0,0 0 0 0 0,1 0-1 0 0,-1 0 1 0 0,1 0 0 0 0,-1 0 0 0 0,1 1 0 0 0,-1-1 0 0 0,1 0 0 0 0,-1 0 0 0 0,1 0-1 0 0,-1 0 1 0 0,1 0 0 0 0,-1 0 0 0 0,1 0 0 0 0,-1-1 0 0 0,1 1 0 0 0,-1 0-1 0 0,1 0 1 0 0,0 0 0 0 0,1-2 1 0 0,0 0 0 0 0,1 0 0 0 0,-1 0 0 0 0,0 0 0 0 0,0 0 0 0 0,-1-1 0 0 0,3-2 0 0 0,10-11 0 0 0,-11 12 2 0 0,-1 3 1 0 0,0 0 1 0 0,-1-1 0 0 0,1 1 0 0 0,-1-1-1 0 0,1 0 1 0 0,-1 1 0 0 0,0-1-1 0 0,1 0 1 0 0,-1 0 0 0 0,0 0-1 0 0,0 0 1 0 0,-1 0 0 0 0,2-2 0 0 0,-1 1 21 0 0,1 0 0 0 0,-1 1 0 0 0,1-1 1 0 0,0 0-1 0 0,0 1 0 0 0,0-1 0 0 0,0 1 1 0 0,0 0-1 0 0,1-1 0 0 0,-1 1 0 0 0,1 0 1 0 0,-1 1-1 0 0,1-1 0 0 0,3-1 1 0 0,-1-1 29 0 0,-3 3 41 0 0,0 0 0 0 0,-1 0-89 0 0,0 1 1 0 0,0-1-1 0 0,0 1 0 0 0,0-1 0 0 0,0 1 1 0 0,0-1-1 0 0,0 1 0 0 0,0 0 0 0 0,0 0 1 0 0,0-1-1 0 0,1 1 0 0 0,-1 0 0 0 0,0 0 1 0 0,0 0-1 0 0,0 0 0 0 0,0 0 0 0 0,0 0 1 0 0,1 1-1 0 0,-1-1 0 0 0,0 0 0 0 0,0 1 1 0 0,0-1-1 0 0,0 1 0 0 0,0-1 0 0 0,0 1 1 0 0,0-1-1 0 0,0 1 0 0 0,0-1 0 0 0,0 1 1 0 0,0 0-1 0 0,-1 0 0 0 0,1 0 0 0 0,0-1 1 0 0,0 1-1 0 0,-1 0 0 0 0,1 0 0 0 0,0 0 1 0 0,0 1-1 0 0,4 7-4 0 0,0 0 0 0 0,0 0 0 0 0,-1 0 0 0 0,-1 0 0 0 0,1 1 0 0 0,2 12 0 0 0,6 60-562 0 0,-7-42 702 0 0,1 18-143 0 0,4 26 0 0 0,-3-41 0 0 0,-4-21 0 0 0,8 30 0 0 0,-5-30 0 0 0,-5-13 0 0 0,1-1 0 0 0,1 1 0 0 0,0-1 0 0 0,0 0 0 0 0,6 9 0 0 0,2-1 0 0 0,-5-6 0 0 0,-6-10 0 0 0,0 0 0 0 0,1 1 0 0 0,-1-1 0 0 0,0 0 0 0 0,1 0 0 0 0,-1 0 0 0 0,0 0 0 0 0,1 1 0 0 0,-1-1 0 0 0,1 0 0 0 0,-1 0 0 0 0,1 0 0 0 0,-1 0 0 0 0,0 0 0 0 0,1 0 0 0 0,-1 0 0 0 0,1 0 0 0 0,-1 0 0 0 0,0 0 0 0 0,1-1 0 0 0,-1 1 0 0 0,1 0 0 0 0,-1 0 0 0 0,1 0 0 0 0,2-2 1 0 0,-1 0-1 0 0,1 0 1 0 0,0 1 0 0 0,-1-2-1 0 0,1 1 1 0 0,-1 0-1 0 0,0 0 1 0 0,1-1 0 0 0,-1 1-1 0 0,0-1 1 0 0,-1 0 0 0 0,4-4-1 0 0,1-6-21 0 0,8-23-1 0 0,-5 12-187 0 0,-5 14-769 0 0,-1 0 1 0 0,2-13-1 0 0,0-1-773 0 0</inkml:trace>
</inkml:ink>
</file>

<file path=ppt/ink/ink1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34.5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8 4608 0 0,'1'-7'19581'0'0,"28"66"-16800"0"0,-6-3-2128 0 0,-5-10-435 0 0,21 81 0 0 0,-28-88-259 0 0,-2-2-99 0 0,4 48 0 0 0,2 6 356 0 0,-12-73-173 0 0,-1 1 1 0 0,0 0-1 0 0,-3 29 1 0 0,0-15-309 0 0,1-27 297 0 0,-1 1 0 0 0,0-1 0 0 0,-1 0 0 0 0,1 0-1 0 0,-1 0 1 0 0,-1-1 0 0 0,1 1 0 0 0,-1 0 0 0 0,0-1 0 0 0,0 1 0 0 0,0-1-1 0 0,-1 0 1 0 0,0 0 0 0 0,0-1 0 0 0,0 1 0 0 0,-1-1 0 0 0,-7 6-1 0 0,9-8-78 0 0,0 0-1 0 0,0 0 0 0 0,0 0 0 0 0,0-1 0 0 0,0 1 0 0 0,0-1 0 0 0,0 0 0 0 0,-1 0 0 0 0,1 0 0 0 0,0 0 1 0 0,-1-1-1 0 0,1 1 0 0 0,-1-1 0 0 0,1 0 0 0 0,-1 0 0 0 0,1 0 0 0 0,-6-1 0 0 0,4 0-237 0 0,0 0-1 0 0,0-1 0 0 0,0 1 1 0 0,0-1-1 0 0,0 0 1 0 0,1-1-1 0 0,-1 1 0 0 0,0-1 1 0 0,1 1-1 0 0,-8-8 1 0 0,-7-8-1197 0 0</inkml:trace>
</inkml:ink>
</file>

<file path=ppt/ink/ink1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34.9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19319 0 0,'0'0'2176'0'0,"2"3"-1781"0"0,49 57 288 0 0,-41-46-1774 0 0,-5 0-56 0 0</inkml:trace>
</inkml:ink>
</file>

<file path=ppt/ink/ink1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35.2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0 172 19895 0 0,'0'0'1998'0'0,"5"-6"322"0"0,3-5-1219 0 0,0 0 0 0 0,1 0 0 0 0,0 1 1 0 0,11-11-1 0 0,-17 18-999 0 0,1 1 1 0 0,0 0-1 0 0,-1-1 0 0 0,1 1 1 0 0,0 1-1 0 0,0-1 0 0 0,0 0 0 0 0,6 0 1 0 0,34-7 378 0 0,-42 9-458 0 0,18-1 47 0 0,1 0 0 0 0,38 4 0 0 0,-1 0-256 0 0,-26-4 311 0 0,36-3 0 0 0,-54 1-448 0 0,0 1 0 0 0,0-2-1 0 0,-1 0 1 0 0,1 0 0 0 0,15-9 0 0 0,-19 9-117 0 0,-4 1-353 0 0,1 0 0 0 0,-1 0 0 0 0,11-8 0 0 0,1-7-8642 0 0</inkml:trace>
</inkml:ink>
</file>

<file path=ppt/ink/ink1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35.8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12 12440 0 0,'0'0'957'0'0,"-2"3"-624"0"0,-3 2-347 0 0,4-3 304 0 0,0 0 0 0 0,-1 0 0 0 0,1 0-1 0 0,-1 0 1 0 0,1-1 0 0 0,-1 1 0 0 0,-9 5 8388 0 0,12-7-8609 0 0,0 1 1 0 0,0 0-1 0 0,0-1 0 0 0,1 0 0 0 0,-1 1 0 0 0,0-1 0 0 0,0 0 0 0 0,0 1 0 0 0,0-1 1 0 0,1 0-1 0 0,-1 0 0 0 0,0 0 0 0 0,0 0 0 0 0,1 0 0 0 0,-1 0 0 0 0,0 0 1 0 0,0-1-1 0 0,0 1 0 0 0,0 0 0 0 0,1-1 0 0 0,-1 1 0 0 0,2-2 0 0 0,13-1 141 0 0,84-13 198 0 0,-54 7-471 0 0,-27 5-130 0 0,23-2 0 0 0,-35 5-1123 0 0,0 1 0 0 0,0 0 0 0 0,14 2 0 0 0,-10 1-6458 0 0</inkml:trace>
</inkml:ink>
</file>

<file path=ppt/ink/ink1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36.1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5528 0 0,'0'0'584'0'0,"6"10"2144"0"0,-2 0 528 0 0,7-6 104 0 0,-7 5 15 0 0,8-3-2159 0 0,-2-2-440 0 0,6 0-80 0 0,-5-4-24 0 0,5 0-416 0 0,-6 0-80 0 0,6 0-16 0 0,5 0-6216 0 0,-5 0-1239 0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3:59.7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77 11976 0 0,'0'0'1082'0'0,"2"-2"-591"0"0,0 0 159 0 0,1 0 0 0 0,0 0 1 0 0,0 1-1 0 0,0-1 0 0 0,0 1 0 0 0,0-1 1 0 0,0 1-1 0 0,1 0 0 0 0,-1 0 0 0 0,0 0 0 0 0,0 1 1 0 0,5-1-1 0 0,51-3 2318 0 0,-14 2-2093 0 0,124-16 362 0 0,-156 17-1204 0 0,10 0-288 0 0,-1-2 0 0 0,1-1-1 0 0,24-7 1 0 0,-22 6-995 0 0,-20 5 670 0 0,-1-1 1 0 0,1 0-1 0 0,-1 0 0 0 0,1 0 1 0 0,4-3-1 0 0,-7 3-1023 0 0</inkml:trace>
</inkml:ink>
</file>

<file path=ppt/ink/ink1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36.9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111 0 10136 0 0,'0'0'777'0'0,"-1"2"-312"0"0,-1 0 138 0 0,1 1 0 0 0,-1 0-1 0 0,-1-1 1 0 0,1 0 0 0 0,0 1-1 0 0,-1-1 1 0 0,1 0 0 0 0,-1 0-1 0 0,0 0 1 0 0,1-1-1 0 0,-1 1 1 0 0,0-1 0 0 0,-6 3-1 0 0,9-4-527 0 0,-1 0 0 0 0,1 1-1 0 0,-1-1 1 0 0,1 0-1 0 0,0 0 1 0 0,-1 1 0 0 0,1-1-1 0 0,0 0 1 0 0,-1 1-1 0 0,1-1 1 0 0,0 0-1 0 0,0 1 1 0 0,-1-1 0 0 0,1 1-1 0 0,0-1 1 0 0,0 0-1 0 0,0 1 1 0 0,-1-1 0 0 0,1 1-1 0 0,-1 2 148 0 0,-4 3 119 0 0,1-2-96 0 0,1 0 0 0 0,0 0 0 0 0,0 1 0 0 0,0-1 0 0 0,1 1 0 0 0,-1-1 0 0 0,-2 9 0 0 0,-4 8 71 0 0,7-17-270 0 0,0 0 0 0 0,1 0-1 0 0,-1 0 1 0 0,1 0 0 0 0,0 0-1 0 0,-1 7 1 0 0,-3 36 4 0 0,-2 60 98 0 0,7-95-137 0 0,1 0 0 0 0,1 0 1 0 0,0 0-1 0 0,0 0 0 0 0,1 0 1 0 0,8 21-1 0 0,-1-9-9 0 0,-6-14-5 0 0,-1 0 1 0 0,2 0-1 0 0,0-1 0 0 0,0 0 0 0 0,10 15 1 0 0,2-3-61 0 0,-8-9 18 0 0,0 0 0 0 0,1 0-1 0 0,0-1 1 0 0,1-1-1 0 0,0 1 1 0 0,20 12 0 0 0,75 30-1658 0 0,-101-51 371 0 0,1-1 0 0 0,-1 1-1 0 0,0-1 1 0 0,11 1 0 0 0,0-1-5549 0 0</inkml:trace>
</inkml:ink>
</file>

<file path=ppt/ink/ink1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37.3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12896 0 0,'0'0'4593'0'0,"3"1"-2817"0"0,1 0-1067 0 0,1 0 0 0 0,0 0 0 0 0,0 0 0 0 0,9 0 0 0 0,-13-1-630 0 0,-1 0 0 0 0,1 0 0 0 0,0 0 1 0 0,0 0-1 0 0,0 1 0 0 0,0-1 0 0 0,-1 0 0 0 0,1 0 1 0 0,0 1-1 0 0,0-1 0 0 0,-1 1 0 0 0,1-1 0 0 0,0 1 0 0 0,-1-1 1 0 0,2 1-1 0 0,2 2 147 0 0,42 14 1068 0 0,-33-13-969 0 0,0 0 1 0 0,14 8 0 0 0,-24-10-277 0 0,-1-1 0 0 0,0 1 1 0 0,0 0-1 0 0,0 0 0 0 0,-1-1 1 0 0,1 1-1 0 0,0 1 0 0 0,-1-1 1 0 0,1 0-1 0 0,-1 0 0 0 0,2 4 0 0 0,2 3 40 0 0,-5-9-87 0 0,3 4 17 0 0,0 1 1 0 0,0-1-1 0 0,0 0 1 0 0,-1 1-1 0 0,0 0 1 0 0,0 0-1 0 0,0-1 1 0 0,2 11-1 0 0,-3-6-89 0 0,-1 0 0 0 0,1 0 0 0 0,-1 0-1 0 0,-1-1 1 0 0,0 1 0 0 0,0 0 0 0 0,0 0-1 0 0,-4 10 1 0 0,4-19 65 0 0,0 8-288 0 0,-1 0 1 0 0,-1-1-1 0 0,0 1 1 0 0,0-1-1 0 0,0 0 1 0 0,-1 0-1 0 0,0 0 1 0 0,0 0-1 0 0,-11 11 1 0 0,3-5-155 0 0,6-6 130 0 0,0-1 0 0 0,0 0 0 0 0,-1 0 0 0 0,0 0-1 0 0,-13 7 1 0 0,6-7 426 0 0,7-8 3260 0 0,9 2-3032 0 0,37-7-3 0 0,0 2 1 0 0,0 1-1 0 0,56 3 0 0 0,-70 1-879 0 0,-3 0-1286 0 0</inkml:trace>
</inkml:ink>
</file>

<file path=ppt/ink/ink1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37.7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 8288 0 0,'2'1'12927'0'0,"2"1"-12553"0"0,1 0 0 0 0,-1 0 0 0 0,1-1 0 0 0,0 0 0 0 0,0 0-1 0 0,0 0 1 0 0,0 0 0 0 0,-1-1 0 0 0,1 1 0 0 0,0-1 0 0 0,0-1 0 0 0,0 1-1 0 0,0-1 1 0 0,6-1 0 0 0,4 0-86 0 0,1 0-1 0 0,27 1 1 0 0,-38 1-248 0 0,11 0-443 0 0,0 0 1 0 0,0-2-1 0 0,25-5 0 0 0,-37 7 274 0 0,-2 0-1513 0 0</inkml:trace>
</inkml:ink>
</file>

<file path=ppt/ink/ink1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38.0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 16847 0 0,'0'0'1522'0'0,"-5"10"1098"0"0,4-9-2451 0 0,1 0 0 0 0,-1 0 0 0 0,0 0 0 0 0,1 0 0 0 0,-1 0 0 0 0,1 0 0 0 0,0 0 1 0 0,-1 0-1 0 0,1 0 0 0 0,0 0 0 0 0,-1 0 0 0 0,1 0 0 0 0,0 0 0 0 0,0 0 0 0 0,0 0 0 0 0,0 0 1 0 0,0 0-1 0 0,0 0 0 0 0,0 0 0 0 0,0 0 0 0 0,1 1 0 0 0,4 25 533 0 0,-4-24-507 0 0,9 26 642 0 0,-7-22-714 0 0,-1 0 0 0 0,1 0 0 0 0,0 8 0 0 0,3 9 154 0 0,1 0 0 0 0,18 45 0 0 0,1-2-144 0 0,11 22-110 0 0,-31-73-76 0 0,1 0 1 0 0,11 18-1 0 0,-1-3-200 0 0,6 4-950 0 0,-9-14-466 0 0,-2-7-1137 0 0,3-4-5283 0 0</inkml:trace>
</inkml:ink>
</file>

<file path=ppt/ink/ink1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38.4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191 147 14280 0 0,'0'0'1102'0'0,"-1"-2"-719"0"0,-5-9 510 0 0,-1-2 1498 0 0,-1 1 1 0 0,-12-16 0 0 0,6 11-861 0 0,11 14-1200 0 0,0-1 1 0 0,0 1-1 0 0,0-1 0 0 0,0 1 0 0 0,-7-5 0 0 0,-4-3 190 0 0,9 7-302 0 0,0 0 1 0 0,0 1-1 0 0,0-1 0 0 0,-1 1 1 0 0,1 0-1 0 0,-12-4 0 0 0,8 7-32 0 0,6 2-190 0 0,0 0 0 0 0,1 0 1 0 0,-1 0-1 0 0,1 1 0 0 0,0-1 1 0 0,-1 0-1 0 0,1 1 0 0 0,0 0 1 0 0,1-1-1 0 0,-1 1 0 0 0,0 0 1 0 0,1 0-1 0 0,-1 0 0 0 0,1 0 1 0 0,-1 6-1 0 0,-1 11-79 0 0,1 0 0 0 0,2 22-1 0 0,0-38 53 0 0,0 99-674 0 0,1-97 643 0 0,0-1 0 0 0,0 0 0 0 0,1 1 0 0 0,-1-1 0 0 0,1 0 0 0 0,0 0 0 0 0,5 8-1 0 0,22 31-307 0 0,-28-42 368 0 0,2 2-7 0 0,0 0-1 0 0,0-1 1 0 0,0 1 0 0 0,0-1-1 0 0,7 6 1 0 0,12 11-6 0 0,-18-16 9 0 0,-3-2 2 0 0,1-1 0 0 0,-1 0 0 0 0,1 0 0 0 0,-1 0 0 0 0,1 0 0 0 0,-1 0 0 0 0,1 0 0 0 0,-1 0 0 0 0,1 0 0 0 0,0 0 0 0 0,0-1 0 0 0,-1 1 0 0 0,1-1 0 0 0,0 1 0 0 0,3 0 0 0 0,-3-1 2 0 0,-1 0 1 0 0,1 0 0 0 0,-1 0-1 0 0,1 0 1 0 0,-1-1-1 0 0,0 1 1 0 0,1 0 0 0 0,-1-1-1 0 0,1 1 1 0 0,-1 0-1 0 0,0-1 1 0 0,1 0 0 0 0,-1 1-1 0 0,0-1 1 0 0,1 0-1 0 0,-1 0 1 0 0,0 0 0 0 0,0 0-1 0 0,0 0 1 0 0,0 0-1 0 0,0 0 1 0 0,0 0 0 0 0,0 0-1 0 0,0 0 1 0 0,0 0-1 0 0,-1-1 1 0 0,1 1 0 0 0,1-3-1 0 0,2-4 1 0 0,0 0 1 0 0,-1-1-1 0 0,3-8 0 0 0,-6 16 0 0 0,12-31 2 0 0,-8 24 7 0 0,-1 0 0 0 0,0 0 1 0 0,0 0-1 0 0,-1-1 0 0 0,0 1 1 0 0,-1-1-1 0 0,1-9 0 0 0,-2 17 379 0 0,1 2-321 0 0,0-1 0 0 0,0 0 0 0 0,-1 0 0 0 0,1 1 0 0 0,0-1 0 0 0,0 1 0 0 0,-1-1 1 0 0,1 0-1 0 0,0 1 0 0 0,0-1 0 0 0,-1 1 0 0 0,1 0 0 0 0,-1-1 0 0 0,1 1 0 0 0,0 0 0 0 0,-1-1 0 0 0,1 1 0 0 0,-1 0 0 0 0,1 0 0 0 0,9 18 141 0 0,-9-16-157 0 0,9 22-364 0 0,12 42 1 0 0,0 2-874 0 0,14 37 1036 0 0,-23-65 230 0 0,20 86 196 0 0,2 5-639 0 0,-29-110 363 0 0,-4-16 0 0 0,0 1 0 0 0,0-1 0 0 0,1 1 0 0 0,3 6 0 0 0,11 20 0 0 0,-10-27 0 0 0,1-7-73 0 0,-6 0-17 0 0,-1-1 1 0 0,0 1-1 0 0,0-1 0 0 0,0 1 1 0 0,0-1-1 0 0,0 1 0 0 0,0-1 1 0 0,0 0-1 0 0,0 1 0 0 0,-1-1 1 0 0,1 0-1 0 0,0 0 1 0 0,-1 0-1 0 0,1-3 0 0 0,2-26-4916 0 0,-3 29 3438 0 0</inkml:trace>
</inkml:ink>
</file>

<file path=ppt/ink/ink1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38.8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1 185 19551 0 0,'0'0'1967'0'0,"1"-1"-1807"0"0,2-5 259 0 0,1 1 0 0 0,-1 0 0 0 0,1 1 1 0 0,1-1-1 0 0,8-7 0 0 0,1-1 702 0 0,-2 0 196 0 0,22-16 0 0 0,-5 6-661 0 0,-25 19-613 0 0,1 1-1 0 0,-1 0 0 0 0,1 0 0 0 0,0 0 1 0 0,0 0-1 0 0,0 1 0 0 0,6-2 0 0 0,-3 1-134 0 0,-1 0-1 0 0,13-7 0 0 0,7-2-1758 0 0,-11 5-983 0 0,0-2-5961 0 0</inkml:trace>
</inkml:ink>
</file>

<file path=ppt/ink/ink1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39.1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17359 0 0,'0'0'2799'0'0,"4"2"-1792"0"0,7 1-638 0 0,0 2 0 0 0,0-1 1 0 0,-1 2-1 0 0,0-1 0 0 0,0 1 1 0 0,0 1-1 0 0,-1 0 0 0 0,0 0 1 0 0,-1 1-1 0 0,1 0 0 0 0,-1 0 1 0 0,11 17-1 0 0,-5-3 109 0 0,1-1-1 0 0,26 29 1 0 0,-32-42-434 0 0,0 1 1 0 0,-1 1-1 0 0,0-1 0 0 0,0 1 1 0 0,-1 0-1 0 0,0 1 0 0 0,-1 0 1 0 0,7 16-1 0 0,-6-10-10 0 0,17 27-1 0 0,-14-27-90 0 0,9 22 0 0 0,-16-33 55 0 0,-1 1 1 0 0,1 0 0 0 0,-2-1 0 0 0,1 1-1 0 0,-1 0 1 0 0,0 1 0 0 0,0 7-1 0 0,-1-8 38 0 0,0 0-1 0 0,1 0 0 0 0,0-1 0 0 0,1 1 0 0 0,3 11 0 0 0,-4-16-32 0 0,-1 1-1 0 0,1-1 1 0 0,-1 1 0 0 0,0-1-1 0 0,0 1 1 0 0,0-1 0 0 0,0 1-1 0 0,0-1 1 0 0,-1 1 0 0 0,1-1-1 0 0,-1 1 1 0 0,1-1 0 0 0,-1 0-1 0 0,-1 3 1 0 0,1-1-38 0 0,-1 0 1 0 0,1 1-1 0 0,0-1 0 0 0,1 0 1 0 0,-1 7-1 0 0,1-8 29 0 0,-1-1 1 0 0,1 0-1 0 0,0 1 0 0 0,-1-1 1 0 0,0 0-1 0 0,1 0 0 0 0,-1 0 1 0 0,0 0-1 0 0,0 1 0 0 0,0-1 0 0 0,0 0 1 0 0,-1-1-1 0 0,1 1 0 0 0,0 0 1 0 0,-1 0-1 0 0,-1 1 0 0 0,-12 17-9 0 0,14-13-642 0 0,1-6 498 0 0,0 0-1 0 0,0 0 1 0 0,0 0 0 0 0,-1 0 0 0 0,1 0-1 0 0,0-1 1 0 0,0 1 0 0 0,-1 0 0 0 0,1 0 0 0 0,0 0-1 0 0,-1 0 1 0 0,1-1 0 0 0,-1 1 0 0 0,1 0-1 0 0,-1 0 1 0 0,1-1 0 0 0,-1 1 0 0 0,-1 0 0 0 0,-16 9-1887 0 0</inkml:trace>
  <inkml:trace contextRef="#ctx0" brushRef="#br0" timeOffset="1">815 333 15200 0 0,'-1'1'1172'0'0,"-39"32"3863"0"0,37-26-2303 0 0,3-7-2704 0 0,-1 1-1 0 0,1-1 1 0 0,0 0 0 0 0,0 1 0 0 0,-1-1 0 0 0,1 0 0 0 0,0 1 0 0 0,0-1 0 0 0,0 1-1 0 0,0-1 1 0 0,0 0 0 0 0,-1 1 0 0 0,1-1 0 0 0,0 0 0 0 0,0 1 0 0 0,0-1 0 0 0,0 1-1 0 0,0-1 1 0 0,0 0 0 0 0,0 1 0 0 0,0-1 0 0 0,0 1 0 0 0,1-1 0 0 0,-1 0 0 0 0,0 1-1 0 0,0-1 1 0 0,0 1 0 0 0,11 13 586 0 0,-10-13-541 0 0,0 1 1 0 0,0-1-1 0 0,1 1 1 0 0,-1-1-1 0 0,0 1 0 0 0,0-1 1 0 0,0 1-1 0 0,0 0 1 0 0,-1-1-1 0 0,1 1 0 0 0,0 0 1 0 0,0 2-1 0 0,-1-1-5 0 0,0 0-1 0 0,1-1 0 0 0,0 1 1 0 0,-1 0-1 0 0,1-1 0 0 0,0 1 1 0 0,0-1-1 0 0,0 1 0 0 0,1-1 1 0 0,-1 1-1 0 0,1-1 0 0 0,-1 0 1 0 0,1 0-1 0 0,0 0 0 0 0,3 4 0 0 0,-3-4-66 0 0,0 0-1 0 0,0 1 1 0 0,-1-1-1 0 0,1 1 1 0 0,-1-1-1 0 0,1 1 1 0 0,-1-1-1 0 0,1 5 1 0 0,-1-4-34 0 0,0 1 1 0 0,1-1-1 0 0,-1 0 1 0 0,1 0-1 0 0,-1-1 1 0 0,1 1-1 0 0,3 4 0 0 0,1-2-236 0 0,7 5 275 0 0,-8-2-5398 0 0</inkml:trace>
</inkml:ink>
</file>

<file path=ppt/ink/ink1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39.6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12896 0 0,'0'0'9591'0'0,"6"10"-10255"0"0,0 4-8095 0 0</inkml:trace>
</inkml:ink>
</file>

<file path=ppt/ink/ink1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40.0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0 115 10592 0 0,'0'0'11005'0'0,"2"-2"-9503"0"0,0 1-1343 0 0,-1-1 0 0 0,1 1 0 0 0,-1-1 0 0 0,0 1 0 0 0,0-1 0 0 0,0 0 0 0 0,0 1 0 0 0,0-1 0 0 0,0 0 0 0 0,0 0 0 0 0,0 0 0 0 0,-1 0 0 0 0,1 0 0 0 0,-1 0 0 0 0,1 0 0 0 0,-1 0-1 0 0,0 0 1 0 0,0 0 0 0 0,0 0 0 0 0,0 0 0 0 0,0 0 0 0 0,-1-3 0 0 0,1 4-83 0 0,0-1 0 0 0,0 0 0 0 0,1 1 0 0 0,-1-1 1 0 0,0 0-1 0 0,1 1 0 0 0,-1-1 0 0 0,1 1 0 0 0,0-1 0 0 0,-1 1 0 0 0,1-1 0 0 0,0 1 0 0 0,0-1 0 0 0,0 1 0 0 0,0 0 0 0 0,0-1 0 0 0,2 0 1 0 0,5-8 605 0 0,-6 8-644 0 0,0 0 0 0 0,0 0-1 0 0,0 1 1 0 0,0-1 0 0 0,0 0 0 0 0,0 1-1 0 0,1 0 1 0 0,-1-1 0 0 0,1 1 0 0 0,-1 0-1 0 0,1 1 1 0 0,-1-1 0 0 0,1 0 0 0 0,0 1-1 0 0,-1-1 1 0 0,5 1 0 0 0,5-3 63 0 0,-8 2-72 0 0,1 1 0 0 0,-1-1 1 0 0,0 1-1 0 0,1 0 0 0 0,-1 0 1 0 0,6 1-1 0 0,4 0-13 0 0,-10-1-13 0 0,5-1 8 0 0,0 1 0 0 0,0 1 0 0 0,0 0 0 0 0,0 0 0 0 0,0 0 0 0 0,0 1 0 0 0,-1 1 0 0 0,1 0 0 0 0,-1 0 0 0 0,12 6 0 0 0,-16-7-22 0 0,1 0-1 0 0,0-1 1 0 0,-1 0 0 0 0,6 2-1 0 0,7 1-55 0 0,-16-4 49 0 0,0 1 0 0 0,0-1 0 0 0,0 1 0 0 0,1-1 0 0 0,-1 0-1 0 0,0 0 1 0 0,0 0 0 0 0,1 0 0 0 0,-1 0 0 0 0,0 0 0 0 0,0 0 0 0 0,3 0 0 0 0,3-1-30 0 0,3 1-29 0 0,0 0 0 0 0,0-1-1 0 0,0 0 1 0 0,0-1 0 0 0,15-4-1 0 0,80-22-2256 0 0,-89 23 587 0 0</inkml:trace>
</inkml:ink>
</file>

<file path=ppt/ink/ink1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44.2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11976 0 0,'0'0'3630'0'0,"5"12"-219"0"0,-4-9-3251 0 0,0-1 0 0 0,1 0 0 0 0,-1 0 0 0 0,1 0 0 0 0,0 0 0 0 0,0 0 0 0 0,0-1 1 0 0,2 3-1 0 0,9 8 587 0 0,-8-7-503 0 0,0-1 0 0 0,1 0 1 0 0,-1 0-1 0 0,1 0 1 0 0,0 0-1 0 0,0-1 0 0 0,0 0 1 0 0,1-1-1 0 0,-1 1 1 0 0,7 1-1 0 0,18 8 285 0 0,-23-9-421 0 0,0-1 0 0 0,0 0 0 0 0,13 3-1 0 0,10 1 79 0 0,11 0 9 0 0,-17-3-86 0 0,-5-1-18 0 0,0-1-1 0 0,32-2 0 0 0,-9 0-1 0 0,26-9-35 0 0,-67 10-73 0 0,-1 0 57 0 0,13-6-307 0 0,-6 3-672 0 0,-6 2-271 0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00.1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0 11288 0 0,'-4'0'8878'0'0,"10"10"-7786"0"0,4-2-763 0 0,1 0 0 0 0,0-1-1 0 0,0-1 1 0 0,14 7 0 0 0,14 6 366 0 0,-26-12-330 0 0,25 10 0 0 0,-25-12-79 0 0,0 1-1 0 0,-1 1 1 0 0,18 12-1 0 0,-7-5-192 0 0,-21-12-92 0 0,1 0-1 0 0,-1 0 1 0 0,0 0 0 0 0,1 0 0 0 0,-1 0-1 0 0,0 0 1 0 0,0 1 0 0 0,-1-1 0 0 0,1 1-1 0 0,0 0 1 0 0,-1-1 0 0 0,1 1 0 0 0,-1 0-1 0 0,0 0 1 0 0,0 0 0 0 0,1 5 0 0 0,5 11-1 0 0,-5-8 59 0 0,-8 2 201 0 0,6-12-234 0 0,-1-1 0 0 0,1 1 0 0 0,0 0-1 0 0,-1-1 1 0 0,1 1 0 0 0,0 0-1 0 0,-1 0 1 0 0,1-1 0 0 0,0 1 0 0 0,0 0-1 0 0,0 0 1 0 0,0-1 0 0 0,0 1-1 0 0,0 0 1 0 0,0 0 0 0 0,0-1 0 0 0,0 1-1 0 0,0 0 1 0 0,0 0 0 0 0,0-1 0 0 0,0 1-1 0 0,1 0 1 0 0,-1-1 0 0 0,0 1-1 0 0,1 0 1 0 0,-1-1 0 0 0,0 1 0 0 0,1 0-1 0 0,-1-1 1 0 0,1 1 0 0 0,-1 0-1 0 0,2 0 1 0 0,-2 0-1 0 0,1 0 1 0 0,-1-1-1 0 0,0 1 0 0 0,1 0 1 0 0,-1 0-1 0 0,0 0 0 0 0,0 0 1 0 0,1 0-1 0 0,-1 0 0 0 0,0 0 1 0 0,0 0-1 0 0,0 0 0 0 0,0 0 0 0 0,0 0 1 0 0,0 0-1 0 0,-1 0 0 0 0,1-1 1 0 0,0 1-1 0 0,0 0 0 0 0,-1 0 1 0 0,1 0-1 0 0,0 0 0 0 0,-1 0 1 0 0,1 0-1 0 0,-1-1 0 0 0,1 1 0 0 0,-2 1 1 0 0,1 0 0 0 0,0-1 222 0 0,-1 1-168 0 0,-9 6-345 0 0,-2-1 0 0 0,1 0 0 0 0,-1 0 0 0 0,0-2 0 0 0,0 1 0 0 0,-1-2 0 0 0,1 0 0 0 0,-17 3 0 0 0,9-3-1733 0 0</inkml:trace>
</inkml:ink>
</file>

<file path=ppt/ink/ink1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46.1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1 17503 0 0,'0'0'47'0'0,"9"-1"-47"0"0,-6 4 364 0 0,-7 3 1285 0 0,2-4-923 0 0,-8 3 1258 0 0,6-3-1817 0 0,1 1 0 0 0,1 0 0 0 0,-1 0 0 0 0,0 0 0 0 0,1 1 1 0 0,0-1-1 0 0,-1 1 0 0 0,1-1 0 0 0,1 1 0 0 0,-1 0 0 0 0,1 0 1 0 0,-1 0-1 0 0,1 0 0 0 0,0 0 0 0 0,0 0 0 0 0,1 0 0 0 0,-1 0 1 0 0,1 6-1 0 0,0 5-143 0 0,1-1-1 0 0,1 0 1 0 0,0 0 0 0 0,4 16-1 0 0,9 45-23 0 0,8 6 0 0 0,-16-59 0 0 0,0 0 0 0 0,-2 1 0 0 0,4 28 0 0 0,-8-44-288 0 0,1 0-1 0 0,0 0 1 0 0,0 0 0 0 0,1 0-1 0 0,6 12 1 0 0,2 7-1570 0 0,-1-2-164 0 0,2 0-24 0 0</inkml:trace>
</inkml:ink>
</file>

<file path=ppt/ink/ink1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46.4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85 0 11056 0 0,'-2'6'127'0'0,"0"0"1"0"0,0-1-1 0 0,-1 1 0 0 0,1-1 1 0 0,-1 0-1 0 0,-1 0 1 0 0,-4 6-1 0 0,3-4 1407 0 0,1 0-1 0 0,-8 15 0 0 0,5-5 1967 0 0,-6 24-1 0 0,6-13-2494 0 0,-3 33-1 0 0,10-51-979 0 0,0 0-1 0 0,0 0 1 0 0,1 1 0 0 0,2 12-1 0 0,2 13 81 0 0,-3-6-112 0 0,2 0-1 0 0,1 0 1 0 0,2 0-1 0 0,19 53 1 0 0,-21-72-114 0 0,0 0 1 0 0,1 0-1 0 0,1 0 1 0 0,0 0-1 0 0,0-1 0 0 0,10 10 1 0 0,31 28-4780 0 0,-29-29-2582 0 0</inkml:trace>
</inkml:ink>
</file>

<file path=ppt/ink/ink1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46.8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69 1 18343 0 0,'0'0'1387'0'0,"-1"2"-939"0"0,1-2-443 0 0,-1 1 0 0 0,1 0-1 0 0,0 0 1 0 0,-1 0 0 0 0,1-1 0 0 0,-1 1-1 0 0,1 0 1 0 0,-1-1 0 0 0,1 1 0 0 0,-1 0 0 0 0,0-1-1 0 0,1 1 1 0 0,-1-1 0 0 0,0 1 0 0 0,1-1-1 0 0,-1 1 1 0 0,0-1 0 0 0,0 0 0 0 0,1 1 0 0 0,-1-1-1 0 0,-1 1 1 0 0,1-1 31 0 0,1 0-1 0 0,0 0 1 0 0,-1 0-1 0 0,1 0 1 0 0,0 0-1 0 0,-1 0 1 0 0,1 1-1 0 0,0-1 1 0 0,-1 0-1 0 0,1 0 1 0 0,0 0-1 0 0,-1 1 1 0 0,1-1-1 0 0,0 0 1 0 0,0 0-1 0 0,-1 1 1 0 0,1-1-1 0 0,0 0 1 0 0,0 0-1 0 0,0 1 1 0 0,-1-1-1 0 0,1 0 1 0 0,0 1-1 0 0,0-1 1 0 0,0 1-1 0 0,-9 9 1309 0 0,8-9-1242 0 0,0 0-1 0 0,0 0 1 0 0,0 0 0 0 0,0 0 0 0 0,0 0-1 0 0,1 0 1 0 0,-1 0 0 0 0,0 0 0 0 0,0 0 0 0 0,1 0-1 0 0,-1 1 1 0 0,1-1 0 0 0,-1 0 0 0 0,1 2 0 0 0,-5 18 633 0 0,1-3-306 0 0,1-1 1 0 0,-2 28 0 0 0,4-22-440 0 0,-1-1 1 0 0,-4 24 0 0 0,6-43-23 0 0,0 0 0 0 0,0 1 0 0 0,0-1 0 0 0,0 0 1 0 0,0 1-1 0 0,1-1 0 0 0,0 3 0 0 0,2 12-172 0 0,0 8-203 0 0,-2-23 239 0 0,0 9-282 0 0,3-3 359 0 0,-3-7-1 0 0,0 0-151 0 0,3 1 251 0 0,0 0 1 0 0,0 0-1 0 0,0-1 0 0 0,0 1 0 0 0,0-1 0 0 0,0 0 1 0 0,1 0-1 0 0,-1 0 0 0 0,1-1 0 0 0,-1 0 0 0 0,1 0 0 0 0,-1 0 1 0 0,1 0-1 0 0,0-1 0 0 0,0 1 0 0 0,-1-1 0 0 0,1 0 1 0 0,0-1-1 0 0,0 1 0 0 0,-1-1 0 0 0,9-2 0 0 0,77-21 1130 0 0,-69 20-1036 0 0,-4 3-87 0 0,-15 1-20 0 0,0 0 0 0 0,-1 0 0 0 0,1 0-1 0 0,-1 0 1 0 0,1 0 0 0 0,0 0 0 0 0,-1-1 0 0 0,1 1 0 0 0,-1-1 0 0 0,1 1 0 0 0,0-1 0 0 0,-1 1 0 0 0,1-1 0 0 0,-1 0 0 0 0,0 0 0 0 0,1 0 0 0 0,1-1 0 0 0,-3 1-392 0 0,14-11-7398 0 0</inkml:trace>
</inkml:ink>
</file>

<file path=ppt/ink/ink1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47.1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 7368 0 0,'0'0'666'0'0,"-1"2"-103"0"0,-12 44 8122 0 0,11-40-7706 0 0,1 0-1 0 0,-1 0 1 0 0,1 1-1 0 0,0 9 1 0 0,1 6 34 0 0,3 24 0 0 0,-1-28-492 0 0,3 25-44 0 0,-2-25-313 0 0,1 24 0 0 0,-3-27-176 0 0,1 0 0 0 0,0 0 1 0 0,1 0-1 0 0,1-1 0 0 0,8 21 0 0 0,-5-11-133 0 0,-3-15-677 0 0,0-1 1 0 0,0 1-1 0 0,0-1 0 0 0,1 0 0 0 0,7 10 1 0 0,-1-8-6712 0 0</inkml:trace>
</inkml:ink>
</file>

<file path=ppt/ink/ink1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47.5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127 52 20127 0 0,'0'0'987'0'0,"-2"0"-436"0"0,-7-1-67 0 0,-5-3-289 0 0,12 1-214 0 0,1 1 29 0 0,-7-5-68 0 0,6 4 394 0 0,-1 1 0 0 0,1 0 0 0 0,-1-1 1 0 0,1 1-1 0 0,-1 1 0 0 0,0-1 1 0 0,0 0-1 0 0,-5-1 0 0 0,-4-4 175 0 0,12 6-447 0 0,-1 0-1 0 0,0 1 1 0 0,0-1-1 0 0,1 1 1 0 0,-1-1-1 0 0,0 1 0 0 0,0-1 1 0 0,0 1-1 0 0,1-1 1 0 0,-1 1-1 0 0,0 0 1 0 0,0-1-1 0 0,0 1 1 0 0,0 0-1 0 0,0 0 0 0 0,0 0 1 0 0,0 0-1 0 0,0 0 1 0 0,0 0-1 0 0,1 0 1 0 0,-1 0-1 0 0,0 0 0 0 0,0 0 1 0 0,0 0-1 0 0,0 1 1 0 0,-1-1-1 0 0,-14 17 1 0 0,10-7-64 0 0,5-1-245 0 0,-1 0-1 0 0,2 0 1 0 0,-1 1-1 0 0,1-1 1 0 0,2 9-1 0 0,-1 10-301 0 0,-1-26 157 0 0,2-3-1206 0 0,1 1 1584 0 0,0 1 7 0 0,11-7 4 0 0,-11 4 1 0 0,0 0 0 0 0,0 0 0 0 0,-1-1 0 0 0,1 1 0 0 0,-1-1 0 0 0,0 1 0 0 0,1-1 0 0 0,-1 0 0 0 0,0 0 0 0 0,2-6 0 0 0,10-11 0 0 0,-8 13 222 0 0,-3 4 119 0 0,0-1 1 0 0,0 1-1 0 0,0-1 1 0 0,-1 0-1 0 0,3-4 1 0 0,-4 6 123 0 0,1 2-238 0 0,-1 0-173 0 0,1 0-1 0 0,-1 0 1 0 0,1 0 0 0 0,0 0 0 0 0,-1 0-1 0 0,1 1 1 0 0,0-1 0 0 0,-1 0 0 0 0,1 1-1 0 0,-1 0 1 0 0,1-1 0 0 0,-1 1 0 0 0,1 0-1 0 0,-1 0 1 0 0,0 0 0 0 0,1 0 0 0 0,-1 0-1 0 0,2 1 1 0 0,1 4-45 0 0,1-1 1 0 0,-1 1-1 0 0,-1 0 0 0 0,1 0 0 0 0,-1 0 0 0 0,5 13 1 0 0,-2-7-3 0 0,-2 0-7 0 0,0 0 0 0 0,0 0 0 0 0,-2 0 0 0 0,1 0 0 0 0,0 19 0 0 0,4 19 0 0 0,19 64 0 0 0,-16-67-13 0 0,-8-32 1 0 0,1-1 0 0 0,0 0 1 0 0,6 14-1 0 0,4 7 0 0 0,-11-27 12 0 0,0 1 0 0 0,1-1 0 0 0,1 0 0 0 0,-1 0 0 0 0,1-1 0 0 0,1 1 0 0 0,6 8 0 0 0,-11-15 0 0 0,0-1 0 0 0,0 0 0 0 0,1 1 0 0 0,-1-1 0 0 0,0 0 0 0 0,1 0 0 0 0,-1 1 0 0 0,0-1 0 0 0,1 0 0 0 0,-1 0 0 0 0,0 1 0 0 0,1-1 0 0 0,-1 0 0 0 0,0 0 0 0 0,1 0 0 0 0,-1 0 0 0 0,1 0 0 0 0,-1 0 0 0 0,1 1 0 0 0,1-2 1 0 0,0 1 1 0 0,-1 0-1 0 0,1 0 0 0 0,0-1 1 0 0,0 1-1 0 0,-1-1 0 0 0,1 0 0 0 0,0 1 1 0 0,-1-1-1 0 0,1 0 0 0 0,-1 0 1 0 0,1 0-1 0 0,-1 0 0 0 0,1 0 0 0 0,-1 0 1 0 0,0-1-1 0 0,1 1 0 0 0,-1 0 0 0 0,0-1 1 0 0,0 1-1 0 0,1-2 0 0 0,2-5 9 0 0,0 1 0 0 0,0-1 0 0 0,3-10 0 0 0,-2 6-6 0 0,42-96-4929 0 0,-41 88-3421 0 0</inkml:trace>
</inkml:ink>
</file>

<file path=ppt/ink/ink1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47.9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18631 0 0,'0'0'1684'0'0,"3"0"-1385"0"0,4 2 328 0 0,1-1-1 0 0,-1-1 1 0 0,1 1-1 0 0,-1-1 1 0 0,11-1 0 0 0,42-8 2536 0 0,-29 4-3429 0 0,-13 0-3349 0 0,-10 1-468 0 0,8 0-4330 0 0</inkml:trace>
</inkml:ink>
</file>

<file path=ppt/ink/ink1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48.2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63 207 15664 0 0,'0'0'1417'0'0,"-1"-4"-1139"0"0,1 4-164 0 0,-1-1 0 0 0,0 1 0 0 0,0 0 0 0 0,1-1 0 0 0,-1 1 0 0 0,0 0 0 0 0,0-1 0 0 0,0 1 0 0 0,0 0 0 0 0,1 0 0 0 0,-1 0 0 0 0,0 0 0 0 0,0-1 0 0 0,0 1 0 0 0,0 1 0 0 0,0-1 0 0 0,1 0-1 0 0,-1 0 1 0 0,0 0 0 0 0,0 0 0 0 0,0 1 0 0 0,0-1 0 0 0,1 0 0 0 0,-1 0 0 0 0,0 1 0 0 0,0-1 0 0 0,1 1 0 0 0,-1-1 0 0 0,0 1 0 0 0,1-1 0 0 0,-1 1 0 0 0,0 0 0 0 0,1-1 0 0 0,-1 1 0 0 0,1-1 0 0 0,-1 1-1 0 0,1 0 1 0 0,-1 1 0 0 0,-2 3 999 0 0,0 0 0 0 0,0 1 0 0 0,1-1 0 0 0,-3 8 0 0 0,4-8-890 0 0,-1 1-223 0 0,0 1 0 0 0,1-1 0 0 0,0 1 0 0 0,1-1 0 0 0,-1 1 0 0 0,1-1 0 0 0,1 1 0 0 0,-1 0 0 0 0,1-1 0 0 0,0 1 0 0 0,0-1 0 0 0,1 1 0 0 0,0-1 0 0 0,0 0 0 0 0,1 0 0 0 0,-1 0 0 0 0,5 7 0 0 0,9 13 56 0 0,1-1 0 0 0,20 23 0 0 0,-37-47-53 0 0,1 0 0 0 0,-1 0 1 0 0,1-1-1 0 0,-1 1 0 0 0,1 0 0 0 0,-1-1 0 0 0,1 1 0 0 0,0-1 0 0 0,-1 1 1 0 0,1-1-1 0 0,0 1 0 0 0,0-1 0 0 0,-1 0 0 0 0,1 1 0 0 0,0-1 1 0 0,0 0-1 0 0,1 1 0 0 0,22 8 20 0 0,-22-8-18 0 0,-1 0-1 0 0,1-1 1 0 0,0 1 0 0 0,-1-1-1 0 0,1 1 1 0 0,0-1-1 0 0,-1 1 1 0 0,1-1 0 0 0,0 0-1 0 0,0 0 1 0 0,0 0 0 0 0,-1 0-1 0 0,1 0 1 0 0,0-1-1 0 0,0 1 1 0 0,-1 0 0 0 0,1-1-1 0 0,0 1 1 0 0,0-1-1 0 0,-1 0 1 0 0,1 1 0 0 0,-1-1-1 0 0,1 0 1 0 0,-1 0 0 0 0,3-2-1 0 0,-1 0 11 0 0,0 0-1 0 0,0 0 1 0 0,0 0-1 0 0,-1 0 1 0 0,1-1-1 0 0,-1 1 1 0 0,0-1 0 0 0,0 1-1 0 0,0-1 1 0 0,2-6-1 0 0,0-3 82 0 0,-1-1 0 0 0,0 0 0 0 0,-1-1 0 0 0,-1 1 0 0 0,0 0 0 0 0,-1 0 0 0 0,-2-24-1 0 0,-3-1 77 0 0,-15-58 0 0 0,16 83-176 0 0,0 0 0 0 0,-2 1 1 0 0,1 0-1 0 0,-2 0 0 0 0,0 0 0 0 0,0 0 1 0 0,-1 1-1 0 0,-1 1 0 0 0,-18-20 0 0 0,25 29-66 0 0,0-1 0 0 0,0 1 0 0 0,-1 1 0 0 0,1-1 0 0 0,0 0 0 0 0,-1 1 0 0 0,0-1 0 0 0,1 1 0 0 0,-1 0 0 0 0,0-1 0 0 0,0 1 0 0 0,0 1 0 0 0,0-1 0 0 0,0 0 0 0 0,0 1 0 0 0,0-1 0 0 0,0 1 0 0 0,0 0 0 0 0,0 0 0 0 0,0 0 0 0 0,0 1 0 0 0,0-1 0 0 0,0 1 0 0 0,0 0 0 0 0,-3 1 0 0 0,3-1-137 0 0,1 0 1 0 0,0 0-1 0 0,-1 1 1 0 0,1-1-1 0 0,0 1 1 0 0,0 0 0 0 0,0-1-1 0 0,0 1 1 0 0,0 0-1 0 0,0 0 1 0 0,0 0 0 0 0,1 1-1 0 0,-1-1 1 0 0,1 0-1 0 0,-1 0 1 0 0,1 1 0 0 0,0-1-1 0 0,0 1 1 0 0,0 2-1 0 0,-4 14-1973 0 0</inkml:trace>
  <inkml:trace contextRef="#ctx0" brushRef="#br0" timeOffset="1">437 207 21191 0 0,'0'0'2448'0'0,"4"9"-2328"0"0,2 1 0 0 0</inkml:trace>
</inkml:ink>
</file>

<file path=ppt/ink/ink1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48.6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47 14280 0 0,'0'0'9742'0'0,"1"0"-8641"0"0,6 0-769 0 0,-1-1 1 0 0,0 0-1 0 0,0 0 0 0 0,1 0 0 0 0,-1-1 0 0 0,0 0 0 0 0,6-3 0 0 0,24-8 530 0 0,12-7-121 0 0,-46 19-598 0 0,1 1-1053 0 0</inkml:trace>
</inkml:ink>
</file>

<file path=ppt/ink/ink1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49.0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102 1 3224 0 0,'-1'3'240'0'0,"-7"15"3368"0"0,3-13-832 0 0,1-2-575 0 0,-15 24 6287 0 0,4 1-3320 0 0,8-11-3490 0 0,-9 28 0 0 0,6-3-1825 0 0,-6 45 0 0 0,15-82 142 0 0,1 1 1 0 0,0-1-1 0 0,1 0 0 0 0,-1 0 1 0 0,1 1-1 0 0,0-1 0 0 0,0 0 0 0 0,0 0 1 0 0,1 0-1 0 0,0 0 0 0 0,0 0 1 0 0,0 0-1 0 0,0-1 0 0 0,1 1 1 0 0,0-1-1 0 0,4 6 0 0 0,-6-9 2 0 0,1 1 0 0 0,-1-1 0 0 0,1 0 1 0 0,-1 0-1 0 0,1 0 0 0 0,-1 0 0 0 0,1 0 0 0 0,0 0 0 0 0,0 0 0 0 0,-1 0 0 0 0,1 0 0 0 0,0-1 0 0 0,0 1 0 0 0,3 0 1 0 0,7 3-19 0 0,-7-2 12 0 0,0 0-1 0 0,0 0 1 0 0,-1 0 0 0 0,2-1-1 0 0,-1 0 1 0 0,7 2 0 0 0,15 3 21 0 0,-12-2 79 0 0,-1-1 1 0 0,1 0-1 0 0,0-1 1 0 0,1-1 0 0 0,22 0-1 0 0,-35-2-50 0 0,4 1-14 0 0,9 11 238 0 0,-13-9-241 0 0,-1 1 3 0 0,4 10 80 0 0,-4-10-87 0 0,0-1-11 0 0,-1 0 1 0 0,0-1-1 0 0,0 1 0 0 0,-1 0 0 0 0,1 0 0 0 0,0 0 0 0 0,-1 0 0 0 0,1-1 1 0 0,-1 1-1 0 0,1 0 0 0 0,-1 2 0 0 0,-1 3 7 0 0,0-1 0 0 0,0 0 0 0 0,-1 0 0 0 0,-4 8 0 0 0,6-9-9 0 0,-1 0-2 0 0,-13 13-21 0 0,9-11-173 0 0,-1-1 0 0 0,0 0-1 0 0,0 0 1 0 0,-1 0-1 0 0,0-1 1 0 0,0 0-1 0 0,0-1 1 0 0,0 1 0 0 0,-13 4-1 0 0,-18 4-9101 0 0,25-12 1252 0 0</inkml:trace>
</inkml:ink>
</file>

<file path=ppt/ink/ink1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49.4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 11976 0 0,'2'-1'8179'0'0,"0"0"-7802"0"0,1 1 0 0 0,-1-1-1 0 0,0 0 1 0 0,1 0-1 0 0,-1 1 1 0 0,1 0-1 0 0,-1-1 1 0 0,1 1 0 0 0,0 0-1 0 0,-1 0 1 0 0,1 0-1 0 0,-1 1 1 0 0,1-1-1 0 0,-1 1 1 0 0,4 0-1 0 0,-1 2-163 0 0,1-1 0 0 0,-2 1 0 0 0,1 0 0 0 0,0 0 0 0 0,-1 1 0 0 0,8 6 0 0 0,-1 0 52 0 0,-2-3-133 0 0,-1 0 1 0 0,0 1-1 0 0,0 0 0 0 0,10 14 1 0 0,105 199 892 0 0,-114-202-1013 0 0,0 1 0 0 0,-1 1 0 0 0,-1 0 0 0 0,-1 0 0 0 0,-1 0 0 0 0,4 36 0 0 0,-8-41 13 0 0,-1 0 1 0 0,-1 0-1 0 0,0 0 0 0 0,-1 0 1 0 0,0 0-1 0 0,-9 29 0 0 0,6-32-46 0 0,-1 0-1 0 0,-13 24 1 0 0,12-23 7 0 0,0-3-252 0 0,0-1 1 0 0,0 0 0 0 0,-1 0 0 0 0,-9 10 0 0 0,-2-2-2538 0 0,-1-2-3509 0 0,-1-3-2037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0:33.0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1 222 15696 0 0,'0'0'1571'0'0,"1"-1"-1437"0"0,7-3 22 0 0,1 1-1 0 0,-1-1 1 0 0,1 1 0 0 0,12-2 0 0 0,-11 2 555 0 0,1 0 0 0 0,-2 0 0 0 0,17-8 1 0 0,-6 2 157 0 0,0 1 0 0 0,1 0 0 0 0,27-6 0 0 0,-22 7-117 0 0,41-16 0 0 0,-28 5-557 0 0,-2 0 130 0 0,1 1 0 0 0,70-19 0 0 0,-20 13-1087 0 0,-85 22-113 0 0,10 1-6928 0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02.0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0 10136 0 0,'-5'5'12702'0'0,"10"-3"-12551"0"0,0 1 0 0 0,0-2 0 0 0,0 1 0 0 0,0 0 0 0 0,1-1 0 0 0,-1 0 0 0 0,0 0 0 0 0,1 0 0 0 0,-1-1 0 0 0,0 0 0 0 0,1 0 0 0 0,-1 0 0 0 0,0-1 0 0 0,1 0 0 0 0,5-1 0 0 0,20-1-10 0 0,-26 3-189 0 0,1 0-1 0 0,-1 0 1 0 0,0-1 0 0 0,0 0-1 0 0,0 0 1 0 0,1 0 0 0 0,4-3 0 0 0,-7 3-442 0 0,2-1 772 0 0</inkml:trace>
</inkml:ink>
</file>

<file path=ppt/ink/ink1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49.8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213 1 3224 0 0,'0'0'143'0'0,"0"2"-3"0"0,-1 7 4137 0 0,0 0 1 0 0,0 0-1 0 0,-5 17 1 0 0,6-25-3969 0 0,0 1-36 0 0,0 0 1 0 0,-1 0-1 0 0,1 1 1 0 0,0-1-1 0 0,1 0 0 0 0,-1 0 1 0 0,0 0-1 0 0,1 0 1 0 0,-1 0-1 0 0,2 3 0 0 0,1 7 453 0 0,0 2-313 0 0,1 0 0 0 0,1-1-1 0 0,0 1 1 0 0,0-1-1 0 0,11 17 1 0 0,2 6 67 0 0,-6-9-487 0 0,10 43-1 0 0,-3-7 95 0 0,-13-44 244 0 0,-1-1 1 0 0,0 2-1 0 0,-2-1 0 0 0,2 36 0 0 0,-8 79-11 0 0,3-122-320 0 0,-1 0 0 0 0,-1 0 0 0 0,0 0 0 0 0,0 0 0 0 0,-5 12 0 0 0,2-11-39 0 0,0 0 0 0 0,0-1 0 0 0,-11 16 0 0 0,14-24-5 0 0,-1-1 0 0 0,0 1 1 0 0,0 0-1 0 0,-1-1 0 0 0,1 1 1 0 0,-1-1-1 0 0,0 0 0 0 0,0 0 1 0 0,0-1-1 0 0,0 1 0 0 0,0-1 0 0 0,0 0 1 0 0,-6 2-1 0 0,-3 1-267 0 0,0-1-1 0 0,-1 0 0 0 0,-22 3 1 0 0,30-6 108 0 0,-1-1 1 0 0,1 0-1 0 0,0 0 1 0 0,-1-1 0 0 0,1 0-1 0 0,-1 0 1 0 0,1 0-1 0 0,0-1 1 0 0,0 0-1 0 0,-9-4 1 0 0,6 2-403 0 0,0-1-1 0 0,0 0 1 0 0,0 0 0 0 0,-9-8-1 0 0,-13-15-1790 0 0</inkml:trace>
</inkml:ink>
</file>

<file path=ppt/ink/ink1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50.2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36 7368 0 0,'0'0'568'0'0,"3"-1"-374"0"0,1 0 925 0 0,-1-1-1 0 0,1 1 1 0 0,-1-1-1 0 0,1 0 1 0 0,-1 0-1 0 0,5-3 1 0 0,-4 2 119 0 0,-1 1 1 0 0,1-1-1 0 0,0 1 1 0 0,0 0 0 0 0,0 0-1 0 0,5-1 1 0 0,-6 2-1116 0 0,0 1 0 0 0,1-1 1 0 0,-1 1-1 0 0,0-1 0 0 0,1 1 1 0 0,-1 0-1 0 0,1 0 0 0 0,4 1 0 0 0,15 6-2375 0 0,-11-3-6195 0 0</inkml:trace>
</inkml:ink>
</file>

<file path=ppt/ink/ink1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1:50.6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7 175 18143 0 0,'0'0'1639'0'0,"0"-1"-1350"0"0,-3-15 485 0 0,2 15-561 0 0,1-1 0 0 0,-1 1 0 0 0,1-1 0 0 0,-1 1 0 0 0,1-1 0 0 0,0 0 0 0 0,0 1 0 0 0,0-1 0 0 0,0 1 0 0 0,0-1 0 0 0,0 0 0 0 0,0 1 0 0 0,0-1-1 0 0,0 1 1 0 0,1-1 0 0 0,-1 0 0 0 0,1 1 0 0 0,-1-1 0 0 0,1 1 0 0 0,0 0 0 0 0,1-3 0 0 0,2-7 699 0 0,-4 11-827 0 0,1-1-1 0 0,-1 0 1 0 0,0 0-1 0 0,0 0 1 0 0,1 0-1 0 0,-1 0 1 0 0,1 0-1 0 0,-1 1 1 0 0,0-1-1 0 0,1 0 1 0 0,-1 0-1 0 0,1 0 1 0 0,0 1-1 0 0,0-2 1 0 0,8-7 447 0 0,-7 7-380 0 0,0-1 0 0 0,0 1-1 0 0,1 0 1 0 0,-1 0 0 0 0,1 0 0 0 0,-1 0 0 0 0,5-2-1 0 0,3 0-66 0 0,0 0 0 0 0,0 1 0 0 0,1 0-1 0 0,0 0 1 0 0,-1 1 0 0 0,1 1 0 0 0,0 0 0 0 0,0 0-1 0 0,0 1 1 0 0,0 0 0 0 0,0 1 0 0 0,0 1-1 0 0,19 4 1 0 0,6 2-54 0 0,65 17 62 0 0,-89-22-93 0 0,0-1 0 0 0,1 0 0 0 0,19 1 0 0 0,7 1 0 0 0,-33-4 0 0 0,0-1 0 0 0,0 1 0 0 0,-1-1 0 0 0,1 0 0 0 0,0 0 0 0 0,-1-1 0 0 0,1 0 0 0 0,-1 0 0 0 0,0 0 0 0 0,1 0 0 0 0,6-5 0 0 0,-7 4 0 0 0,0 0-55 0 0,-1 0 0 0 0,0 0 1 0 0,0-1-1 0 0,0 0 0 0 0,0 0 0 0 0,6-7 0 0 0,-2 1-82 0 0,-7 8-471 0 0,1 0 0 0 0,-1 1-1 0 0,0-1 1 0 0,0 0 0 0 0,0 0 0 0 0,0 0 0 0 0,-1 0 0 0 0,2-2 0 0 0,-1-1-2459 0 0,5-9-6271 0 0</inkml:trace>
</inkml:ink>
</file>

<file path=ppt/ink/ink1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36.2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 6448 0 0,'0'0'11699'0'0,"0"2"-10360"0"0,0 4-765 0 0,-1 0-1 0 0,0 0 1 0 0,-1 0-1 0 0,-1 7 1 0 0,1-7-266 0 0,0 0 0 0 0,0 1-1 0 0,1-1 1 0 0,-1 10 0 0 0,2 196 2332 0 0,2-174-2595 0 0,13 71 0 0 0,-9-95-336 0 0,-1 1-242 0 0,-5-15 396 0 0,1 1-1 0 0,0-1 0 0 0,-1 1 1 0 0,1-1-1 0 0,-1 0 1 0 0,1 1-1 0 0,-1-1 0 0 0,1 0 1 0 0,0 0-1 0 0,-1 0 1 0 0,1 1-1 0 0,0-1 0 0 0,-1 0 1 0 0,2 0-1 0 0,9-4-1806 0 0,-1-4-80 0 0</inkml:trace>
</inkml:ink>
</file>

<file path=ppt/ink/ink1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36.5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42 9672 0 0,'0'0'8647'0'0,"1"2"-7528"0"0,2 0-835 0 0,0 1 0 0 0,1-1 0 0 0,-1 0 0 0 0,0 0-1 0 0,1 0 1 0 0,-1-1 0 0 0,1 1 0 0 0,-1-1 0 0 0,1 0 0 0 0,0 0 0 0 0,-1 0-1 0 0,1 0 1 0 0,0-1 0 0 0,6 1 0 0 0,4-1 179 0 0,-1 0 1 0 0,27-5-1 0 0,-3-5-270 0 0,-29 9-292 0 0,-1-1 0 0 0,1-1-1 0 0,-1 1 1 0 0,1-1 0 0 0,-1 0-1 0 0,11-7 1 0 0,5-7-7206 0 0,-14 8-134 0 0</inkml:trace>
</inkml:ink>
</file>

<file path=ppt/ink/ink1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36.9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75 1 12496 0 0,'0'0'8629'0'0,"-1"8"-7048"0"0,-1 2-1257 0 0,1 0-1 0 0,-1 0 1 0 0,2 0 0 0 0,-1 0 0 0 0,2 13-1 0 0,-1-1-160 0 0,1-20-160 0 0,-1 1 0 0 0,0-1-1 0 0,0 1 1 0 0,1-1 0 0 0,0 1 0 0 0,1 3-1 0 0,0 2-1 0 0,-2-7-1 0 0,0 0 0 0 0,1-1 0 0 0,-1 1 0 0 0,0 0 0 0 0,0 0 0 0 0,0 0 0 0 0,1 0 0 0 0,-1 0 0 0 0,0 0 0 0 0,1 0 0 0 0,-1 0 0 0 0,1 0 0 0 0,-1-1 0 0 0,1 1 0 0 0,0 0 0 0 0,-1 0 0 0 0,1-1 0 0 0,0 2 0 0 0,2 0 0 0 0,-1 2-37 0 0,1 1-1 0 0,0-1 1 0 0,1 0-1 0 0,-1-1 1 0 0,1 1 0 0 0,-1 0-1 0 0,1-1 1 0 0,0 0-1 0 0,0 0 1 0 0,5 3-1 0 0,12 11-22 0 0,-18-15 54 0 0,0 0-1 0 0,0 0 1 0 0,0 0-1 0 0,0-1 1 0 0,0 0-1 0 0,0 1 1 0 0,1-1-1 0 0,-1 0 0 0 0,1-1 1 0 0,4 2-1 0 0,-4-2 7 0 0,-1 0 0 0 0,0 1 0 0 0,0 0 0 0 0,1 0 0 0 0,-1 0 0 0 0,0 0 0 0 0,0 0 0 0 0,0 1 0 0 0,0-1 0 0 0,3 4 0 0 0,0 4 11 0 0,-5-7 40 0 0,1 1 1 0 0,-1 0-1 0 0,0-1 1 0 0,0 1 0 0 0,0 0-1 0 0,1 5 1 0 0,-2-7-34 0 0,0 0 1 0 0,0 0-1 0 0,0 0 1 0 0,-1 0-1 0 0,1 0 0 0 0,0-1 1 0 0,0 1-1 0 0,-1 0 1 0 0,1 0-1 0 0,-1 0 1 0 0,1-1-1 0 0,-1 1 1 0 0,1 0-1 0 0,-2 1 1 0 0,-2 4 42 0 0,-3 3 69 0 0,-1 0 1 0 0,0 0-1 0 0,-1 0 0 0 0,0-1 1 0 0,0-1-1 0 0,0 1 1 0 0,-1-2-1 0 0,0 1 1 0 0,-1-1-1 0 0,1-1 1 0 0,-1 0-1 0 0,0 0 1 0 0,-20 5-1 0 0,27-9-115 0 0,0 0 0 0 0,-1 0 1 0 0,1 0-1 0 0,-1-1 0 0 0,1 1 0 0 0,-1-1 0 0 0,-5-1 0 0 0,-12 1-165 0 0,21 0 63 0 0,0-1 0 0 0,0 0 0 0 0,0 1 1 0 0,0-1-1 0 0,0 0 0 0 0,0 1 0 0 0,0-1 0 0 0,0 0 0 0 0,0 0 1 0 0,0 0-1 0 0,1 0 0 0 0,-1 0 0 0 0,0 0 0 0 0,0 0 0 0 0,1 0 1 0 0,-2-2-1 0 0,1 0-896 0 0</inkml:trace>
</inkml:ink>
</file>

<file path=ppt/ink/ink1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38.3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80 146 5528 0 0,'0'0'422'0'0,"1"-1"-276"0"0,3-7-140 0 0,-3 6 136 0 0,-1 1 0 0 0,1 0 0 0 0,-1 0-1 0 0,1 0 1 0 0,0 0 0 0 0,-1 0 0 0 0,13-9 10909 0 0,-10 8-9672 0 0,-3 2-1339 0 0,1-1 0 0 0,-1 1 0 0 0,0 0 0 0 0,0 0 0 0 0,0 0 0 0 0,0-1 0 0 0,1 1 0 0 0,-1 0 0 0 0,0 0 1 0 0,0 0-1 0 0,1 0 0 0 0,-1 0 0 0 0,0-1 0 0 0,0 1 0 0 0,0 0 0 0 0,1 0 0 0 0,-1 0 0 0 0,0 0 0 0 0,0 0 0 0 0,1 0 0 0 0,-1 0 1 0 0,0 0-1 0 0,0 0 0 0 0,1 0 0 0 0,-1 0 0 0 0,0 0 0 0 0,0 0 0 0 0,1 0 0 0 0,-1 0 0 0 0,0 0 0 0 0,1 0 0 0 0,7 16 310 0 0,0 0 0 0 0,-1 1-1 0 0,-1 0 1 0 0,-1 0 0 0 0,0 0 0 0 0,4 30-1 0 0,12 60 82 0 0,-6-36-270 0 0,-6-33-138 0 0,-6-25-15 0 0,0-1 1 0 0,0 1-1 0 0,0 19 0 0 0,-3-30-114 0 0,0-6-2220 0 0,1 2 2202 0 0,-2 0 1 0 0,1 0-1 0 0,0 0 1 0 0,0-1-1 0 0,-1 1 1 0 0,1 0-1 0 0,-1 0 1 0 0,1 0-1 0 0,-1 0 1 0 0,0 0-1 0 0,-2-3 0 0 0,0-2-193 0 0,1 0 105 0 0,1 1 0 0 0,0 0-1 0 0,0-1 1 0 0,0-10 0 0 0,0 9 30 0 0,1 1-1 0 0,-1 0 1 0 0,-3-13 0 0 0,-4-9 59 0 0,1-1 0 0 0,-4-53 1 0 0,1 29 583 0 0,7 39-171 0 0,0 0 1 0 0,1 0-1 0 0,-1-17 0 0 0,2 4 186 0 0,0 23-335 0 0,0 0-1 0 0,1-1 0 0 0,0 1 0 0 0,0 0 1 0 0,0-1-1 0 0,1 1 0 0 0,0 0 0 0 0,0 0 0 0 0,0-1 1 0 0,1 1-1 0 0,2-6 0 0 0,-1 5-30 0 0,-1 1 47 0 0,0 0 0 0 0,1 0-1 0 0,0 0 1 0 0,0 1 0 0 0,3-6 0 0 0,-4 9-106 0 0,-1 0 1 0 0,1-1-1 0 0,-1 1 0 0 0,1 0 1 0 0,0 0-1 0 0,0 0 1 0 0,-1 0-1 0 0,1 0 0 0 0,0 0 1 0 0,0 0-1 0 0,0 1 1 0 0,0-1-1 0 0,0 1 0 0 0,0-1 1 0 0,0 1-1 0 0,0 0 1 0 0,4 0-1 0 0,3-1 111 0 0,-1 1 0 0 0,1 1 0 0 0,0-1 0 0 0,-1 2 0 0 0,1-1 1 0 0,0 1-1 0 0,-1 0 0 0 0,0 1 0 0 0,1 0 0 0 0,-1 0 0 0 0,13 8 0 0 0,-11-6 3 0 0,-1 1 0 0 0,0 0 0 0 0,0 1-1 0 0,-1-1 1 0 0,0 2 0 0 0,0-1 0 0 0,0 1 0 0 0,-1 0-1 0 0,7 10 1 0 0,-13-16-38 0 0,-2 12 113 0 0,0-11-216 0 0,0 0 1 0 0,0 0-1 0 0,0 0 1 0 0,0-1-1 0 0,-1 1 0 0 0,1 0 1 0 0,-1 0-1 0 0,1-1 1 0 0,-1 1-1 0 0,0-1 1 0 0,0 1-1 0 0,0-1 1 0 0,-1 0-1 0 0,1 0 0 0 0,0 0 1 0 0,-1 0-1 0 0,-2 2 1 0 0,-5 1 43 0 0,1-1 1 0 0,-1 0-1 0 0,-17 6 1 0 0,-4 0 34 0 0,17-4-80 0 0,-1-2 0 0 0,0 0 0 0 0,0 0 0 0 0,0-2 0 0 0,-26 2 0 0 0,13-3-191 0 0,0-1 0 0 0,-35-6-1 0 0,27-2-397 0 0,34 7 438 0 0,0 0-1 0 0,-1 0 1 0 0,1 0 0 0 0,0 0-1 0 0,0 0 1 0 0,0 0-1 0 0,0 0 1 0 0,0-1-1 0 0,0 1 1 0 0,1-1-1 0 0,-1 1 1 0 0,-2-4 0 0 0</inkml:trace>
</inkml:ink>
</file>

<file path=ppt/ink/ink1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38.6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116 222 6448 0 0,'0'1'31'0'0,"-10"5"300"0"0,0 0-1 0 0,-20 8 1 0 0,5-8 3723 0 0,19-4-2195 0 0,1-1 1 0 0,0 1-1 0 0,-10 4 1 0 0,5-2 3112 0 0,13-3-4269 0 0,2 2-509 0 0,1-1-1 0 0,-1 0 1 0 0,1 0 0 0 0,-1 0-1 0 0,1-1 1 0 0,0 1 0 0 0,0-1-1 0 0,-1-1 1 0 0,13 1 0 0 0,59-6 753 0 0,-65 4-790 0 0,17-2 200 0 0,-1-1 1 0 0,52-15-1 0 0,86-41 322 0 0,38-11-426 0 0,-2-3-266 0 0,-104 36-762 0 0,-92 35 52 0 0,0 1 0 0 0,0 0 0 0 0,1 0-1 0 0,11-1 1 0 0</inkml:trace>
</inkml:ink>
</file>

<file path=ppt/ink/ink1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39.0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114 0 17855 0 0,'0'0'1618'0'0,"-2"2"-1142"0"0,-6 5 534 0 0,6-6 293 0 0,0 4 1332 0 0,-20 37 195 0 0,14-27-2527 0 0,-33 88-16 0 0,20-47-821 0 0,16-36-170 0 0,4-20 681 0 0,1 1-1 0 0,0 0 1 0 0,-1-1 0 0 0,1 1-1 0 0,0 0 1 0 0,0 0-1 0 0,0-1 1 0 0,-1 1 0 0 0,1 0-1 0 0,0 0 1 0 0,0 0-1 0 0,0-1 1 0 0,0 1 0 0 0,1 0-1 0 0,-1 0 1 0 0,0-1-1 0 0,0 2 1 0 0,1-1-34 0 0,10-1 255 0 0,-1 0-42 0 0,0-1-1 0 0,1 0 1 0 0,-1 0-1 0 0,19-6 0 0 0,-5 0 115 0 0,-3 1 15 0 0,39-8-1 0 0,-54 13-363 0 0,0 0 0 0 0,0-1 0 0 0,0 0-1 0 0,8-3 1 0 0,-5 1-37 0 0,-7 4 97 0 0,0-1-1 0 0,0 1 0 0 0,0-1 1 0 0,1 1-1 0 0,-1 0 1 0 0,0-1-1 0 0,1 1 0 0 0,-1 0 1 0 0,5 1-1 0 0,2 0 72 0 0,-7-1 12 0 0,1 0-1490 0 0,9-1-277 0 0,1-2-88 0 0</inkml:trace>
</inkml:ink>
</file>

<file path=ppt/ink/ink1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39.3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 1 10592 0 0,'-1'1'2873'0'0,"-2"3"-2111"0"0,1-1-1 0 0,0 0 1 0 0,0 1 0 0 0,0-1-1 0 0,0 1 1 0 0,0-1 0 0 0,-1 8-1 0 0,-8 29 3031 0 0,6-14-1966 0 0,-1 28-1 0 0,4-19-1471 0 0,5 53 1 0 0,7-22-82 0 0,-9-60-254 0 0,0 0 1 0 0,0 0-1 0 0,1 0 0 0 0,0 0 1 0 0,0-1-1 0 0,1 1 0 0 0,-1-1 1 0 0,1 1-1 0 0,5 7 0 0 0,-5-10-273 0 0,-1-1 1 0 0,0 1-1 0 0,1-1 0 0 0,-1 1 0 0 0,1-1 0 0 0,0 0 0 0 0,4 3 0 0 0,-4-4-573 0 0,0 0 1 0 0,-1 1-1 0 0,1-1 1 0 0,0 0-1 0 0,0-1 1 0 0,0 1-1 0 0,0-1 1 0 0,-1 1-1 0 0,7-1 0 0 0,6 0-6884 0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02.3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6448 0 0,'0'0'498'0'0,"0"2"-327"0"0,2 21 6924 0 0,2-21-6502 0 0,0 1 1 0 0,-1-1 0 0 0,1 0 0 0 0,0 0 0 0 0,0 0 0 0 0,0-1 0 0 0,0 0 0 0 0,1 1-1 0 0,-1-1 1 0 0,7 0 0 0 0,8 1-227 0 0,22-1-1 0 0,-35-1-396 0 0,4 0-20 0 0,0-1-1 0 0,0-1 0 0 0,17-3 1 0 0,10-7-5605 0 0,-10 2-1039 0 0</inkml:trace>
</inkml:ink>
</file>

<file path=ppt/ink/ink1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39.8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22 195 18631 0 0,'0'23'852'0'0,"0"-19"-20"0"0,-1-2-533 0 0,1 5 97 0 0,-1-1 1 0 0,1 0-1 0 0,1 1 0 0 0,-1-1 1 0 0,1 1-1 0 0,0-1 0 0 0,3 10 1 0 0,28 97 2817 0 0,-29-101-3162 0 0,-3-11-61 0 0,0 1 0 0 0,0-1 0 0 0,0 0 0 0 0,0 1 0 0 0,1-1 0 0 0,-1 0 1 0 0,0 0-1 0 0,1 1 0 0 0,-1-1 0 0 0,1 0 0 0 0,-1 0 0 0 0,1 0 1 0 0,0 1-1 0 0,1 0 0 0 0,-1-1-94 0 0</inkml:trace>
  <inkml:trace contextRef="#ctx0" brushRef="#br0" timeOffset="1">26 57 12896 0 0,'0'0'1264'0'0,"-4"-4"-1128"0"0,-1-6-136 0 0,-1 1 0 0 0,-4 5 6759 0 0,10-6-4583 0 0,6 0-1536 0 0,-2 6-768 0 0,7-2-144 0 0</inkml:trace>
</inkml:ink>
</file>

<file path=ppt/ink/ink1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40.1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12 148 5064 0 0,'0'0'232'0'0,"-1"2"-14"0"0,-9 24 17625 0 0,10-28-16882 0 0,0 0-816 0 0,1-1 0 0 0,0 1 1 0 0,0 0-1 0 0,1 0 0 0 0,-1-1 0 0 0,0 1 1 0 0,1 0-1 0 0,0 0 0 0 0,-1 0 0 0 0,1 1 1 0 0,3-4-1 0 0,7-8 399 0 0,37-39 406 0 0,-44 47-932 0 0,0 0-1 0 0,0 0 1 0 0,1 0-1 0 0,0 1 1 0 0,-1-1-1 0 0,2 2 1 0 0,-1-1-1 0 0,8-3 1 0 0,-5 2 152 0 0,-6 4-93 0 0,-1-1-1 0 0,1 1 1 0 0,-1 0 0 0 0,1 0-1 0 0,0 0 1 0 0,0 1-1 0 0,-1-1 1 0 0,1 1 0 0 0,0-1-1 0 0,0 1 1 0 0,0 0 0 0 0,3 0-1 0 0,6 1-100 0 0,0 0 0 0 0,0 1 0 0 0,15 4 0 0 0,-15-3-8 0 0,0-1 0 0 0,0 0 0 0 0,16 1 0 0 0,-7-3-176 0 0,-1-2 0 0 0,0 0 0 0 0,26-6 0 0 0,-26 3-1495 0 0,29-12 0 0 0,-22 8 5 0 0</inkml:trace>
</inkml:ink>
</file>

<file path=ppt/ink/ink1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40.5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0 209 11056 0 0,'0'0'10187'0'0,"3"1"-8733"0"0,21 4-215 0 0,1-2 1 0 0,0 0 0 0 0,33-1-1 0 0,10 4-551 0 0,-61-6-677 0 0,1 0-1 0 0,-1 0 0 0 0,0-1 1 0 0,12-3-1 0 0,9 3-534 0 0,-25 1-1137 0 0</inkml:trace>
  <inkml:trace contextRef="#ctx0" brushRef="#br0" timeOffset="1">91 1 18399 0 0,'0'0'1668'0'0,"0"1"-1177"0"0,0 7 480 0 0,1 0 1 0 0,1 0-1 0 0,-1-1 1 0 0,5 12-1 0 0,-3-10-550 0 0,-1-1-1 0 0,0 1 1 0 0,0 0-1 0 0,1 15 1 0 0,-3 8-186 0 0,2 0 1 0 0,1 0-1 0 0,2-1 1 0 0,9 34-1 0 0,-10-55-304 0 0,-1 1-1 0 0,7 11 1 0 0,-8-19-143 0 0,0 0 0 0 0,0 1 0 0 0,0-1 1 0 0,0 0-1 0 0,1 0 0 0 0,-1 0 0 0 0,1-1 0 0 0,0 1 0 0 0,4 3 1 0 0,14 3-1079 0 0</inkml:trace>
</inkml:ink>
</file>

<file path=ppt/ink/ink1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40.9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234 127 4608 0 0,'0'0'353'0'0,"0"0"-346"0"0,1-1 0 0 0,-1 1-1 0 0,0-1 1 0 0,0 1 0 0 0,0 0 0 0 0,0-1-1 0 0,0 1 1 0 0,0-1 0 0 0,0 1 0 0 0,0-1-1 0 0,-1 1 1 0 0,1 0 0 0 0,0-1-1 0 0,0 1 1 0 0,0-1 0 0 0,0 1 0 0 0,0 0-1 0 0,-1-1 1 0 0,1 0 0 0 0,-14-14 2726 0 0,9 6-441 0 0,1 1 0 0 0,-1 0 0 0 0,-1 0 0 0 0,-7-9 0 0 0,9 13-1735 0 0,0 0-1 0 0,-1-1 1 0 0,0 2-1 0 0,0-1 0 0 0,0 0 1 0 0,0 1-1 0 0,-10-4 1 0 0,7 3-119 0 0,-1 0 0 0 0,-16-4-1 0 0,22 7-417 0 0,0 1-1 0 0,0-1 1 0 0,0 1-1 0 0,0 0 0 0 0,-1 0 1 0 0,1 0-1 0 0,0 0 1 0 0,0 1-1 0 0,0-1 0 0 0,0 1 1 0 0,-5 1-1 0 0,5-1 18 0 0,-1 0-1 0 0,0 1 1 0 0,1 0-1 0 0,0-1 1 0 0,-1 1-1 0 0,1 0 1 0 0,0 1-1 0 0,0-1 1 0 0,0 1-1 0 0,0-1 1 0 0,-3 5-1 0 0,4-4-44 0 0,1-1-1 0 0,-1 2 0 0 0,1-1 1 0 0,0 0-1 0 0,0 0 1 0 0,0 0-1 0 0,0 0 1 0 0,0 1-1 0 0,1-1 1 0 0,-1 0-1 0 0,1 1 0 0 0,0 5 1 0 0,0-2-30 0 0,1-1 0 0 0,-1 1 0 0 0,1 0 0 0 0,0 0 0 0 0,1-1 0 0 0,0 1 0 0 0,0-1 0 0 0,0 0 0 0 0,0 1 0 0 0,8 10 1 0 0,-8-15 6 0 0,0 0 0 0 0,1 0 0 0 0,-1 0 1 0 0,1 0-1 0 0,0 0 0 0 0,4 1 1 0 0,2 2-57 0 0,-8-4 75 0 0,1 0-1 0 0,-1 0 0 0 0,1-1 1 0 0,0 1-1 0 0,-1-1 1 0 0,1 1-1 0 0,0-1 0 0 0,0 1 1 0 0,-1-1-1 0 0,1 0 1 0 0,0 0-1 0 0,0 0 1 0 0,0 0-1 0 0,-1 0 0 0 0,1 0 1 0 0,0-1-1 0 0,0 1 1 0 0,-1-1-1 0 0,1 1 0 0 0,0-1 1 0 0,2-1-1 0 0,3-2-11 0 0,0 0 0 0 0,0 0-1 0 0,10-9 1 0 0,0 0 30 0 0,-13 10 5 0 0,-1 0-1 0 0,1 0 1 0 0,-1 0-1 0 0,0-1 1 0 0,0 1 0 0 0,4-8-1 0 0,15-16 136 0 0,-15 20-53 0 0,0 0 0 0 0,0-1 0 0 0,7-11 0 0 0,-13 17 1098 0 0,-13 154-661 0 0,10-129-483 0 0,-5 161-4 0 0,7-159-88 0 0,0-22-219 0 0,0 1 1 0 0,1-1 0 0 0,0 1 0 0 0,-1-1 0 0 0,1 0 0 0 0,1 0 0 0 0,-1 1 0 0 0,3 3 0 0 0,1 5-1924 0 0</inkml:trace>
</inkml:ink>
</file>

<file path=ppt/ink/ink1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41.4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58 89 16671 0 0,'0'0'818'0'0,"1"2"-362"0"0,1 8-319 0 0,0 1 0 0 0,0-1 0 0 0,0 1 0 0 0,-1 16 0 0 0,5 83 3796 0 0,-6 22-2130 0 0,0-1-3915 0 0,-1-142 1551 0 0,0-1 1 0 0,-1 1-1 0 0,-4-19 0 0 0,0 4-347 0 0,-18-173-1489 0 0,21 172 2471 0 0,3 8 71 0 0,2-34 0 0 0,1 3 475 0 0,-3 42-394 0 0,1 1 0 0 0,-1-1 1 0 0,2 0-1 0 0,-1 1 0 0 0,1-1 0 0 0,0 1 0 0 0,0-1 0 0 0,1 1 0 0 0,5-10 0 0 0,-7 15 260 0 0,17-6 1199 0 0,-12 8-1512 0 0,-1 0 0 0 0,1 1 0 0 0,-1 0 0 0 0,0 0 0 0 0,1 0 1 0 0,-1 1-1 0 0,0 0 0 0 0,0 0 0 0 0,0 0 0 0 0,0 0 0 0 0,7 5 0 0 0,-3 0 139 0 0,-1-1 0 0 0,0 1 0 0 0,0 0 0 0 0,0 1 0 0 0,7 11 0 0 0,-12-15-165 0 0,1 0 0 0 0,-1 1 0 0 0,-1-1 0 0 0,1 1 0 0 0,-1 0 0 0 0,0 0 0 0 0,0 0 0 0 0,2 7 0 0 0,-4-10-100 0 0,1 0-1 0 0,-1 0 0 0 0,0 0 1 0 0,1 1-1 0 0,-1-1 1 0 0,0 0-1 0 0,-1 0 0 0 0,1 1 1 0 0,0-1-1 0 0,-1 0 0 0 0,1 0 1 0 0,-1 0-1 0 0,0 0 0 0 0,1 0 1 0 0,-1 0-1 0 0,0 0 1 0 0,0 0-1 0 0,-1 0 0 0 0,1 0 1 0 0,0 0-1 0 0,0 0 0 0 0,-1-1 1 0 0,-2 3-1 0 0,1-1-30 0 0,0-1 0 0 0,0 1-1 0 0,1-1 1 0 0,-1 0 0 0 0,-1 0-1 0 0,1 0 1 0 0,0-1 0 0 0,0 1-1 0 0,-1-1 1 0 0,1 0 0 0 0,-1 0-1 0 0,-4 1 1 0 0,-68 16-329 0 0,67-16 139 0 0,0 0-442 0 0,-1 0 1 0 0,0-1-1 0 0,0 0 0 0 0,-16 0 1 0 0,12-5-5597 0 0</inkml:trace>
</inkml:ink>
</file>

<file path=ppt/ink/ink1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41.8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1 176 4144 0 0,'1'1'15358'0'0,"1"0"-15164"0"0,-1 0 0 0 0,1 0 0 0 0,-1 0 0 0 0,1 0 0 0 0,-1 0 0 0 0,1 0 0 0 0,-1-1 1 0 0,1 1-1 0 0,0-1 0 0 0,0 1 0 0 0,-1-1 0 0 0,1 0 0 0 0,0 0 0 0 0,-1 0 0 0 0,1 0 0 0 0,0 0 0 0 0,0 0 0 0 0,1 0 0 0 0,40-9 1851 0 0,-24 3-1353 0 0,22-3-507 0 0,161-39 1666 0 0,-5-17-582 0 0,-75 22-3052 0 0,-106 38 766 0 0</inkml:trace>
</inkml:ink>
</file>

<file path=ppt/ink/ink1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42.1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170 1 18631 0 0,'0'0'852'0'0,"-2"0"-20"0"0,-5 2-533 0 0,0 6-68 0 0,-37 58 6431 0 0,9-9-5014 0 0,21-34-1544 0 0,6-9-18 0 0,-12 25 0 0 0,13-24-91 0 0,2-4-14 0 0,1 0 1 0 0,0 0-1 0 0,-5 22 0 0 0,6-23-18 0 0,3-7-65 0 0,0-3 18 0 0,0 1-1 0 0,-1 0 0 0 0,1-1 0 0 0,0 1 1 0 0,0-1-1 0 0,0 1 0 0 0,0 0 0 0 0,0-1 0 0 0,1 1 1 0 0,-1-1-1 0 0,0 1 0 0 0,0-1 0 0 0,0 1 0 0 0,0 0 1 0 0,1-1-1 0 0,-1 2 0 0 0,10 1 48 0 0,-3-4 106 0 0,0 0 1 0 0,0-1-1 0 0,0 1 1 0 0,0-1-1 0 0,0 0 1 0 0,-1-1-1 0 0,1 0 0 0 0,9-5 1 0 0,-5 2 26 0 0,24-8 0 0 0,-7 5-349 0 0,30-16-1 0 0,-34 14 428 0 0,46-14 0 0 0,-64 23-192 0 0,0 0-1 0 0,1-1 0 0 0,-1 0 1 0 0,8-5-1 0 0,16-7-1100 0 0,-19 11-727 0 0,0-2-521 0 0</inkml:trace>
</inkml:ink>
</file>

<file path=ppt/ink/ink1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42.5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3224 0 0,'0'0'20901'0'0,"0"2"-19605"0"0,0 88 2183 0 0,0 49-2831 0 0,1-116-668 0 0,4 27 0 0 0,-4-42-96 0 0,4 15-1132 0 0,5-2-457 0 0</inkml:trace>
</inkml:ink>
</file>

<file path=ppt/ink/ink1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42.9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247 296 14744 0 0,'0'0'1136'0'0,"0"2"-562"0"0,1 110 6317 0 0,1 3-4790 0 0,-2-17-1060 0 0,-21 141-1 0 0,18-222-917 0 0,-1 0 0 0 0,0 0 0 0 0,-1-1 0 0 0,-1 1 0 0 0,-1-1 0 0 0,-11 21 0 0 0,16-34-157 0 0,0 0-1 0 0,0 0 0 0 0,0 0 0 0 0,0-1 0 0 0,0 1 0 0 0,0-1 0 0 0,-1 1 0 0 0,1-1 0 0 0,-1 0 0 0 0,0 0 0 0 0,1 0 0 0 0,-1 0 0 0 0,0 0 0 0 0,0-1 0 0 0,0 1 0 0 0,-1-1 0 0 0,1 0 0 0 0,0 0 0 0 0,0 0 1 0 0,-1-1-1 0 0,1 1 0 0 0,0-1 0 0 0,-1 1 0 0 0,1-1 0 0 0,-1 0 0 0 0,1 0 0 0 0,0-1 0 0 0,-1 1 0 0 0,1-1 0 0 0,0 0 0 0 0,-1 0 0 0 0,1 0 0 0 0,0 0 0 0 0,0 0 0 0 0,0-1 0 0 0,0 1 0 0 0,-6-5 1 0 0,-8-10-1936 0 0,1-4-4203 0 0,0-3-1977 0 0</inkml:trace>
  <inkml:trace contextRef="#ctx0" brushRef="#br0" timeOffset="1">1 1 12440 0 0,'0'0'1328'0'0,"6"0"-1328"0"0,3 0 960 0 0,-3 0 160 0 0,4 6 1175 0 0,-4-2-1871 0 0,4 2-136 0 0,2-2-32 0 0,-6 5-7879 0 0</inkml:trace>
</inkml:ink>
</file>

<file path=ppt/ink/ink1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43.2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80 16847 0 0,'0'0'4607'0'0,"6"0"-1630"0"0,1-3-2404 0 0,0 0-1 0 0,-1 0 0 0 0,1-1 1 0 0,-1 0-1 0 0,10-7 0 0 0,3-2 129 0 0,-9 6-583 0 0,1 1 0 0 0,0 0 0 0 0,0 1 1 0 0,0 1-1 0 0,19-6 0 0 0,-26 9-106 0 0,-1 1-1 0 0,1 0 1 0 0,-1 0 0 0 0,1 0-1 0 0,-1 1 1 0 0,1-1 0 0 0,-1 1-1 0 0,7 2 1 0 0,9 1 23 0 0,-12-2-47 0 0,0 0 0 0 0,1 0 0 0 0,-1 0 1 0 0,10 6-1 0 0,-10-5-49 0 0,0 0 0 0 0,0 0 0 0 0,1 0 0 0 0,-1-1 0 0 0,11 1 0 0 0,30 0-1144 0 0,-15-4-6527 0 0,-8 0-897 0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02.9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10 10592 0 0,'0'0'488'0'0,"-16"-9"5490"0"0,11 12-3580 0 0,5-3-2345 0 0,-1 0 1 0 0,1 1-1 0 0,0-1 1 0 0,-1 0-1 0 0,1 0 0 0 0,0 0 1 0 0,0 1-1 0 0,-1-1 1 0 0,1 0-1 0 0,0 1 0 0 0,0-1 1 0 0,-1 0-1 0 0,1 0 1 0 0,0 1-1 0 0,0-1 0 0 0,0 0 1 0 0,-1 1-1 0 0,1-1 0 0 0,0 0 1 0 0,0 1-1 0 0,0-1 1 0 0,0 1-1 0 0,0-1 0 0 0,0 0 1 0 0,0 1-1 0 0,0-1 1 0 0,0 0-1 0 0,0 1 0 0 0,0-1 1 0 0,0 1-1 0 0,0-1 1 0 0,0 1-1 0 0,1 4-14 0 0,0-1 1 0 0,-1 1-1 0 0,1-1 1 0 0,1 1-1 0 0,-1-1 1 0 0,1 0-1 0 0,-1 1 1 0 0,1-1-1 0 0,5 7 1 0 0,26 35 1054 0 0,-29-40-890 0 0,12 13 203 0 0,-13-16-496 0 0,1 1-1 0 0,-1 0 0 0 0,0-1 1 0 0,0 1-1 0 0,-1 1 1 0 0,1-1-1 0 0,-1 0 0 0 0,0 0 1 0 0,3 9-1 0 0,-4-9-155 0 0,0-1 0 0 0,0 0 0 0 0,1 1 0 0 0,-1-1 0 0 0,1 0 0 0 0,0 0 0 0 0,0 0 0 0 0,0 0 0 0 0,0 0 0 0 0,1 0 0 0 0,4 4 0 0 0,0 3-1126 0 0</inkml:trace>
</inkml:ink>
</file>

<file path=ppt/ink/ink1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43.6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 11976 0 0,'0'0'922'0'0,"7"-5"-564"0"0,0 4 1466 0 0,1 0 0 0 0,0 1 0 0 0,0 0 0 0 0,0 0 0 0 0,14 2 1 0 0,-6 1-958 0 0,1-1 1 0 0,-1-1 0 0 0,22-1 0 0 0,-14-1-1449 0 0,-22 1-437 0 0</inkml:trace>
  <inkml:trace contextRef="#ctx0" brushRef="#br0" timeOffset="1">16 201 17047 0 0,'0'0'1816'0'0,"6"6"-1752"0"0,3-2-64 0 0,3-4 1240 0 0,-2 6 232 0 0,6-2 56 0 0,0-4 8 0 0,-5 0-640 0 0,5 0-128 0 0,0 0-32 0 0,-6 4 0 0 0,7-4-584 0 0,-1 0-152 0 0,0 0 0 0 0,0-4-7448 0 0,5 0-1511 0 0</inkml:trace>
</inkml:ink>
</file>

<file path=ppt/ink/ink1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44.0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129 1 6912 0 0,'-1'2'5918'0'0,"-30"50"3130"0"0,12-6-8350 0 0,2 1 1 0 0,1 0-1 0 0,3 1 1 0 0,-8 60-1 0 0,15-56-680 0 0,2 1-1 0 0,5 102 1 0 0,1-137-83 0 0,0 0-1 0 0,2 1 1 0 0,0-1-1 0 0,1 0 0 0 0,14 31 1 0 0,-16-43-275 0 0,0 0 0 0 0,0-1-1 0 0,8 10 1 0 0,7 0-5782 0 0,-3-8-1425 0 0</inkml:trace>
</inkml:ink>
</file>

<file path=ppt/ink/ink1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44.5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15144 0 0,'0'0'6269'0'0,"8"0"-4599"0"0,-2 0-1385 0 0,1 1 0 0 0,-1 0 0 0 0,0 0 0 0 0,1 1 0 0 0,-1 0-1 0 0,0 0 1 0 0,0 0 0 0 0,0 0 0 0 0,-1 1 0 0 0,7 4 0 0 0,1 1 20 0 0,0 1 1 0 0,23 21 0 0 0,-33-27-295 0 0,1 1 0 0 0,-1-1 0 0 0,0 1 0 0 0,0-1 0 0 0,-1 1 1 0 0,1 0-1 0 0,-1 0 0 0 0,0 0 0 0 0,0 0 0 0 0,0 1 0 0 0,0-1 0 0 0,-1 0 0 0 0,1 1 1 0 0,-1-1-1 0 0,-1 1 0 0 0,1 0 0 0 0,-1-1 0 0 0,1 7 0 0 0,-2-4-47 0 0,0 1 0 0 0,0-1 0 0 0,-1 0-1 0 0,0 1 1 0 0,0-1 0 0 0,0 0 0 0 0,-1 0 0 0 0,0-1 0 0 0,-1 1-1 0 0,-5 7 1 0 0,-72 120-2244 0 0,78-128 2116 0 0,-2 0 0 0 0,1 0 0 0 0,-1 0 0 0 0,0 0 0 0 0,0-1 0 0 0,0 0 0 0 0,-1 0 0 0 0,0 0 0 0 0,0-1 0 0 0,-11 7 0 0 0,15-10 1332 0 0,12 8-753 0 0,-9-7-352 0 0,1 0 0 0 0,-1 0 0 0 0,1 0-1 0 0,0 0 1 0 0,0-1 0 0 0,0 1 0 0 0,0-1 0 0 0,0 0 0 0 0,1 1 0 0 0,-1-1-1 0 0,0 0 1 0 0,0 0 0 0 0,5 1 0 0 0,-1-1 91 0 0,1-1-1 0 0,-1 1 1 0 0,12-1-1 0 0,14 1 193 0 0,-22 0-287 0 0,0 0 0 0 0,0-1 0 0 0,0 0-1 0 0,0-1 1 0 0,15-2 0 0 0,-18 1-112 0 0,1-1 0 0 0,-1 1 0 0 0,7-5 0 0 0,3-1-665 0 0,-1 3-360 0 0,-5-4-66 0 0</inkml:trace>
</inkml:ink>
</file>

<file path=ppt/ink/ink1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44.8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85 13360 0 0,'0'0'1565'0'0,"2"0"-589"0"0,43-10 2849 0 0,-32 7-2405 0 0,0 0 0 0 0,24-9 1 0 0,-10 2 163 0 0,64-18 1307 0 0,-65 22-2767 0 0,-5-2-316 0 0,-13 7-1546 0 0,-5 1 1291 0 0,4-4-859 0 0</inkml:trace>
</inkml:ink>
</file>

<file path=ppt/ink/ink1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45.1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 0 18223 0 0,'0'0'1654'0'0,"-1"2"-1364"0"0,-13 24-76 0 0,13-24 720 0 0,0 0 301 0 0,-3 11-566 0 0,1 0 0 0 0,0 0 1 0 0,1 1-1 0 0,1-1 0 0 0,0 19 0 0 0,-1 3-144 0 0,-1-2-334 0 0,3 48 1 0 0,0-68-687 0 0,2 0 1 0 0,0 0 0 0 0,1 0-1 0 0,0 0 1 0 0,1 0 0 0 0,7 18 0 0 0,0-8-8215 0 0</inkml:trace>
</inkml:ink>
</file>

<file path=ppt/ink/ink1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45.5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231 221 2304 0 0,'0'-2'167'0'0,"0"-1"-164"0"0,1 0 0 0 0,0 0 0 0 0,-1 0 1 0 0,1 0-1 0 0,2-5 0 0 0,4-15 3783 0 0,-5 3 1914 0 0,4-24 3454 0 0,-6 37-8418 0 0,0 0 0 0 0,0 1 0 0 0,-1-1 0 0 0,-2-11 0 0 0,2 4 93 0 0,1 13-782 0 0,0 0-1 0 0,0 0 0 0 0,0 0 1 0 0,0 0-1 0 0,0 0 0 0 0,0 0 1 0 0,0 0-1 0 0,0 0 0 0 0,0 0 1 0 0,0 1-1 0 0,-1-1 0 0 0,1 0 1 0 0,0 0-1 0 0,-1 0 0 0 0,1 0 1 0 0,-1 0-1 0 0,1 0 0 0 0,-1 1 1 0 0,0-2-1 0 0,-4-3 162 0 0,0 1 0 0 0,0 1 0 0 0,0-1 0 0 0,-10-5-1 0 0,12 8-150 0 0,0 0-1 0 0,1 0 0 0 0,-1 0 0 0 0,0 1 0 0 0,0-1 0 0 0,0 1 0 0 0,1-1 0 0 0,-1 1 1 0 0,0 0-1 0 0,0 0 0 0 0,0 0 0 0 0,0 1 0 0 0,-5 0 0 0 0,-6 2-66 0 0,10-2-2 0 0,1-1 0 0 0,-1 1 0 0 0,0 0 0 0 0,1 0 0 0 0,0 1 1 0 0,-1-1-1 0 0,-5 4 0 0 0,1 0-50 0 0,0 1 1 0 0,0 1 0 0 0,1-1-1 0 0,0 1 1 0 0,0 1 0 0 0,0-1-1 0 0,1 1 1 0 0,1 0 0 0 0,-1 1 0 0 0,1-1-1 0 0,0 1 1 0 0,-6 17-1 0 0,6-12-67 0 0,1 0-1 0 0,0 1 1 0 0,0-1-1 0 0,2 1 1 0 0,-1 0-1 0 0,2 0 0 0 0,0 0 1 0 0,1 0-1 0 0,1 0 1 0 0,2 15-1 0 0,-2-24 62 0 0,1 0-1 0 0,0-1 0 0 0,0 1 1 0 0,5 9-1 0 0,0-1-42 0 0,-7-12 99 0 0,1 0 1 0 0,0 0 0 0 0,0 0 0 0 0,0 0 0 0 0,0 0 0 0 0,0 0 0 0 0,0-1 0 0 0,1 1 0 0 0,-1 0 0 0 0,0-1 0 0 0,1 1 0 0 0,-1-1 0 0 0,1 0 0 0 0,0 1 0 0 0,-1-1-1 0 0,1 0 1 0 0,0 0 0 0 0,4 1 0 0 0,-4-1 6 0 0,1-1-1 0 0,-1 1 1 0 0,1-1-1 0 0,-1 0 1 0 0,1 0-1 0 0,-1 0 1 0 0,1 0-1 0 0,-1 0 1 0 0,1-1-1 0 0,-1 1 1 0 0,1-1-1 0 0,-1 0 1 0 0,4-1-1 0 0,3-2 64 0 0,0-1-1 0 0,-1 0 0 0 0,0-1 0 0 0,0 1 0 0 0,0-2 1 0 0,12-10-1 0 0,-12 9 25 0 0,0 0 1 0 0,-1 0-1 0 0,1-1 0 0 0,-2 0 1 0 0,1 0-1 0 0,-1 0 0 0 0,-1-1 1 0 0,6-12-1 0 0,-7 14 2 0 0,0-1 0 0 0,0 0 0 0 0,1 1 0 0 0,7-9 0 0 0,-1 2 152 0 0,-5-4 807 0 0,-5 37-1004 0 0,-1 27-41 0 0,-2 1 2 0 0,2-32 0 0 0,-1 0 0 0 0,0 0 0 0 0,-5 17 0 0 0,-8 37-157 0 0,-10 38-459 0 0,16-75 542 0 0,1-1 0 0 0,2 2-1 0 0,1-1 1 0 0,1 49 0 0 0,3-69 61 0 0,1 0 0 0 0,1-1-1 0 0,3 13 1 0 0,2 16 13 0 0,-6-22 43 0 0,0-16-43 0 0,-1-1 1 0 0,0 1 0 0 0,0 0 0 0 0,1 0-1 0 0,-1 0 1 0 0,0-1 0 0 0,1 1 0 0 0,-1 0-1 0 0,1 0 1 0 0,-1-1 0 0 0,1 1 0 0 0,-1 0-1 0 0,2 0 1 0 0,9 7-11 0 0,-4-7-33 0 0,-2-2 28 0 0,0 0-1 0 0,0-1 1 0 0,0 0 0 0 0,0 0 0 0 0,0 0 0 0 0,-1-1 0 0 0,1 0-1 0 0,-1 1 1 0 0,0-2 0 0 0,1 1 0 0 0,-1 0 0 0 0,5-7 0 0 0,28-29-1619 0 0,-15 16 662 0 0</inkml:trace>
</inkml:ink>
</file>

<file path=ppt/ink/ink1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45.9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19439 0 0,'0'0'1474'0'0,"1"2"-1004"0"0,15 17-529 0 0,-8-8 960 0 0,1 0 1 0 0,-2 0-1 0 0,1 0 1 0 0,9 23-1 0 0,9 23 834 0 0,2 7-841 0 0,-19-47-745 0 0,-1 1 0 0 0,-1 1-1 0 0,9 33 1 0 0,-13-37-126 0 0,15 107 146 0 0,-18-111-158 0 0,0 1 0 0 0,-1-1 0 0 0,0 0 0 0 0,-5 20 0 0 0,-16 45 74 0 0,6-24-70 0 0,2-5-199 0 0,-1 3-1818 0 0,7-15-6156 0 0,7-22-60 0 0</inkml:trace>
</inkml:ink>
</file>

<file path=ppt/ink/ink1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46.3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0 289 22055 0 0,'0'0'498'0'0,"3"0"72"0"0,7 0 37 0 0,-7 0-68 0 0,-2 2-350 0 0,0 0-182 0 0,0-1 30 0 0,0 0 0 0 0,-1 0-1 0 0,1 0 1 0 0,-1 0-1 0 0,1 0 1 0 0,-1 0-1 0 0,1 0 1 0 0,-1 0 0 0 0,0 0-1 0 0,1 0 1 0 0,-1 0-1 0 0,0 0 1 0 0,0 0-1 0 0,0 0 1 0 0,0 1-1 0 0,0-1 1 0 0,0 0 0 0 0,0 0-1 0 0,0 0 1 0 0,0 0-1 0 0,-1 1 1 0 0,0 3 207 0 0,1-1 1 0 0,0 1-1 0 0,0-1 1 0 0,0 0 0 0 0,0 1-1 0 0,1-1 1 0 0,0 0-1 0 0,-1 1 1 0 0,2-1-1 0 0,2 7 1 0 0,-2-5-122 0 0,-1-1 1 0 0,1 1 0 0 0,-1-1-1 0 0,1 12 1 0 0,-2-13-84 0 0,0 1 1 0 0,1-1 0 0 0,-1 1-1 0 0,1-1 1 0 0,0 1-1 0 0,0-1 1 0 0,1 1-1 0 0,0-1 1 0 0,-1 0 0 0 0,6 8-1 0 0,-3-4-13 0 0,-3-6-20 0 0,-1 0-1 0 0,1 1 1 0 0,0-1-1 0 0,-1 0 1 0 0,0 1-1 0 0,1-1 1 0 0,-1 0-1 0 0,0 1 1 0 0,0-1-1 0 0,0 0 1 0 0,-1 1-1 0 0,1-1 1 0 0,0 1-1 0 0,-2 2 1 0 0,1-3-12 0 0,1 1-1 0 0,-1-1 1 0 0,1 1 0 0 0,0-1 0 0 0,-1 1-1 0 0,1-1 1 0 0,0 1 0 0 0,0-1 0 0 0,1 0-1 0 0,-1 1 1 0 0,1-1 0 0 0,0 5-1 0 0,1-4-43 0 0,-1 0 0 0 0,0 0-1 0 0,-1 0 1 0 0,1 0 0 0 0,0 1-1 0 0,-1 4 1 0 0,0-6-307 0 0,8 2-4978 0 0</inkml:trace>
  <inkml:trace contextRef="#ctx0" brushRef="#br0" timeOffset="0.99">22 14 18863 0 0,'22'0'2040'0'0,"-18"-8"1736"0"0,13 2-3328 0 0,-7 12 520 0 0,6 2-2000 0 0,-10 2-272 0 0,0 3-48 0 0</inkml:trace>
</inkml:ink>
</file>

<file path=ppt/ink/ink1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46.6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85 2760 0 0,'13'8'125'0'0,"-13"-8"-123"0"0,0 0 0 0 0,0 0-1 0 0,0 0 1 0 0,0 0 0 0 0,0 0 0 0 0,0 0-1 0 0,0 0 1 0 0,0 0 0 0 0,0 0 0 0 0,-1 0-1 0 0,1 0 1 0 0,0 0 0 0 0,0 0 0 0 0,0 0-1 0 0,0 1 1 0 0,0-1 0 0 0,0 0-1 0 0,0 0 1 0 0,0 0 0 0 0,0 0 0 0 0,0 0-1 0 0,0 0 1 0 0,0 0 0 0 0,0 0 0 0 0,0 0-1 0 0,0 0 1 0 0,0 0 0 0 0,-1 0 0 0 0,1 1-1 0 0,0-1 1 0 0,0 0 0 0 0,0 0-1 0 0,0 0 1 0 0,0 0 0 0 0,0 0 0 0 0,0 0-1 0 0,0 0 1 0 0,0 0 0 0 0,0 0 0 0 0,0 0-1 0 0,0 1 1 0 0,0-1 0 0 0,1 0 0 0 0,-1 0-1 0 0,0 0 1 0 0,0 0 0 0 0,0 0-1 0 0,0 0 1 0 0,0 0 0 0 0,0 0 0 0 0,0 0-1 0 0,0 0 1 0 0,0 0 0 0 0,0 0 0 0 0,0 1-1 0 0,0-1 1 0 0,0 0 0 0 0,0 0 0 0 0,0 0-1 0 0,0 0 1 0 0,1 0 0 0 0,-1 0-1 0 0,0 0 1 0 0,0 0 0 0 0,0 0 0 0 0,0 0-1 0 0,0 0 1 0 0,0 0 0 0 0,0 0 0 0 0,-4 3 64 0 0,-2 4-164 0 0,1 14 774 0 0,-9 13 17516 0 0,14-33-17086 0 0,-1 0-1120 0 0,1-1 70 0 0,0 0 1 0 0,-1 1-1 0 0,1-1 0 0 0,0 0 1 0 0,0 0-1 0 0,0 0 0 0 0,0 1 0 0 0,-1-1 1 0 0,1 0-1 0 0,0 1 0 0 0,0-1 1 0 0,0 0-1 0 0,0 0 0 0 0,0 1 1 0 0,0-1-1 0 0,0 0 0 0 0,0 1 0 0 0,0-1 1 0 0,0 0-1 0 0,0 0 0 0 0,0 1 1 0 0,0-1-1 0 0,0 0 0 0 0,0 1 1 0 0,0-1-1 0 0,0 0 0 0 0,0 0 0 0 0,0 1 1 0 0,0-1-1 0 0,0 0 0 0 0,1 0 1 0 0,-1 1-1 0 0,0-1 0 0 0,0 0 0 0 0,0 0 1 0 0,0 1-1 0 0,1-1 0 0 0,-1 0 1 0 0,0 0-1 0 0,1 1 0 0 0,-1-1 764 0 0,1-1-779 0 0,0 0 0 0 0,0 0 0 0 0,-1 0 0 0 0,1 1 0 0 0,0-1 0 0 0,0 0 0 0 0,0 0 0 0 0,0 0 0 0 0,0 1-1 0 0,0-1 1 0 0,0 1 0 0 0,0-1 0 0 0,0 1 0 0 0,0-1 0 0 0,2 0 0 0 0,2-1 71 0 0,-4 1-80 0 0,1 0-1 0 0,0-1 1 0 0,-1 1 0 0 0,1 0 0 0 0,-1 0 0 0 0,1-1-1 0 0,-1 1 1 0 0,0-1 0 0 0,0 1 0 0 0,0-1 0 0 0,0 1-1 0 0,0-1 1 0 0,0 0 0 0 0,0 1 0 0 0,0-1-1 0 0,0 0 1 0 0,-1 0 0 0 0,1-3 0 0 0,0 4-11 0 0,-1 0 0 0 0,0 0 0 0 0,0 0 0 0 0,1 0 1 0 0,-1 0-1 0 0,0 1 0 0 0,1-1 0 0 0,-1 0 0 0 0,1 0 0 0 0,-1 0 0 0 0,1 1 1 0 0,0-1-1 0 0,-1 0 0 0 0,1 0 0 0 0,0 1 0 0 0,-1-1 0 0 0,1 1 0 0 0,0-1 1 0 0,0 1-1 0 0,-1-1 0 0 0,1 1 0 0 0,0-1 0 0 0,0 1 0 0 0,0 0 0 0 0,1-1 1 0 0,10-6 296 0 0,-8-1-194 0 0,-3 7-119 0 0,-1 1-1 0 0,0-1 1 0 0,1 0 0 0 0,-1 1 0 0 0,0-1 0 0 0,1 0 0 0 0,-1 1-1 0 0,1-1 1 0 0,-1 1 0 0 0,1-1 0 0 0,-1 0 0 0 0,1 1 0 0 0,0-1-1 0 0,-1 1 1 0 0,2-1 0 0 0,10-5 52 0 0,0 1 0 0 0,0 0 0 0 0,0 1 0 0 0,0 1 0 0 0,14-3 0 0 0,65-5 125 0 0,-72 9-218 0 0,51-3 36 0 0,-53 3 8 0 0,23 1 1 0 0,-28 1-93 0 0,1 0 1 0 0,-1-1 0 0 0,1 0-1 0 0,13-4 1 0 0,-8 1-81 0 0,-11 3-212 0 0,0 0 0 0 0,-1-1 0 0 0,10-4 0 0 0,21-3-2556 0 0,-17 3 1428 0 0</inkml:trace>
</inkml:ink>
</file>

<file path=ppt/ink/ink1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47.2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 8288 0 0,'0'0'756'0'0,"13"3"10618"0"0,96-20-5877 0 0,-92 14-5337 0 0,0 2 0 0 0,1 0-1 0 0,-1 0 1 0 0,1 2 0 0 0,26 4-1 0 0,-33-4-191 0 0,-8-1-241 0 0,0 1 1 0 0,0 0-1 0 0,0-1 1 0 0,0 1 0 0 0,0 1-1 0 0,-1-1 1 0 0,1 0-1 0 0,5 4 1 0 0,1 0-4879 0 0,5 1-3119 0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03.3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1 203 14112 0 0,'0'0'1276'0'0,"2"0"-1050"0"0,11-1 612 0 0,0-1 0 0 0,0 0 1 0 0,25-8-1 0 0,-26 6-384 0 0,9 0 230 0 0,11-2 232 0 0,22-18 586 0 0,53-13 995 0 0,-2-1-2107 0 0,-39 14-474 0 0,5-3 45 0 0,-41 18-194 0 0,0-1-1065 0 0,-8 6-4756 0 0,-6 3-1560 0 0</inkml:trace>
</inkml:ink>
</file>

<file path=ppt/ink/ink1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47.5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0 5064 0 0,'0'0'232'0'0,"-2"1"-14"0"0,-7 2 1073 0 0,-2 1 3795 0 0,11 1-880 0 0,2 0-3861 0 0,1 20 4304 0 0,-3-17-3748 0 0,-1 0 1 0 0,-1 14-1 0 0,1-19-786 0 0,1 0 0 0 0,0 1 0 0 0,0-1 0 0 0,0 0 0 0 0,1 0 0 0 0,-1 0 0 0 0,1 0-1 0 0,0 0 1 0 0,0 0 0 0 0,2 5 0 0 0,4 19 255 0 0,-5 6-14 0 0,-2-22-234 0 0,1 1 1 0 0,4 20 0 0 0,-1-14-53 0 0,-2 0 1 0 0,2 20-1 0 0,-3-21-83 0 0,1-1-1 0 0,7 30 0 0 0,-5-32-27 0 0,-2-9-7 0 0,0-1 0 0 0,-1 1 0 0 0,0 0 0 0 0,0 0 0 0 0,1 8 0 0 0,-3-1-416 0 0,1-9 257 0 0,-1 0 0 0 0,1-1 0 0 0,0 1 1 0 0,1 0-1 0 0,-1 0 0 0 0,0-1 0 0 0,1 1 0 0 0,-1 0 1 0 0,2 3-1 0 0,7 14-1312 0 0</inkml:trace>
</inkml:ink>
</file>

<file path=ppt/ink/ink1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47.9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189 20 13360 0 0,'-28'-4'1209'0'0,"23"-1"-970"0"0,-27-6 6468 0 0,23 20-3681 0 0,7-7-2670 0 0,-6 8 0 0 0,0 0 1 0 0,1 1-1 0 0,0 0 1 0 0,1 0-1 0 0,0 1 1 0 0,0-1 0 0 0,-5 21-1 0 0,-20 93-187 0 0,20-70-69 0 0,6-23-88 0 0,1 1 1 0 0,2-1-1 0 0,2 51 0 0 0,1-31-20 0 0,0-34-27 0 0,0-1 0 0 0,2 1 0 0 0,0 0 0 0 0,1-1 0 0 0,1 0-1 0 0,1 0 1 0 0,0 0 0 0 0,13 24 0 0 0,-15-36-25 0 0,-1 1 0 0 0,1-1 0 0 0,0 0 0 0 0,1 1 0 0 0,-1-2 0 0 0,1 1 0 0 0,0-1 0 0 0,0 1 0 0 0,0-1 0 0 0,12 6 0 0 0,0 1-244 0 0,6 9-932 0 0</inkml:trace>
</inkml:ink>
</file>

<file path=ppt/ink/ink1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48.3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119 0 17359 0 0,'0'0'4190'0'0,"0"2"-2922"0"0,-1 8-581 0 0,0 0 1 0 0,-1 0-1 0 0,-4 13 1 0 0,0 3 112 0 0,1-6-138 0 0,-12 30-1 0 0,10-31-440 0 0,-8 29 0 0 0,4 5-113 0 0,-15 93-29 0 0,16-107-138 0 0,8-31-11 0 0,0-1 1 0 0,0 0-1 0 0,-1 15 1 0 0,4-12-86 0 0,-1-10 143 0 0,0 1 0 0 0,0-1-1 0 0,0 1 1 0 0,0-1 0 0 0,0 1 0 0 0,0 0 0 0 0,0-1 0 0 0,0 1 0 0 0,0-1 0 0 0,0 1-1 0 0,0-1 1 0 0,-1 1 0 0 0,1-1 0 0 0,0 1 0 0 0,0-1 0 0 0,0 1 0 0 0,-1 0-1 0 0,0 0-84 0 0,9-1 5 0 0,0 0 96 0 0,0-1-1 0 0,0 1 1 0 0,10-4 0 0 0,-9 1 35 0 0,-2 1 12 0 0,1-1 1 0 0,-1 1 0 0 0,9-6-1 0 0,-4 3-12 0 0,-1 1 1 0 0,1 0-1 0 0,0 1 0 0 0,0 0 0 0 0,0 1 0 0 0,14-1 0 0 0,10-2 74 0 0,-17 4-49 0 0,4 1-48 0 0,-13 1-39 0 0,-6-1-94 0 0,0 0-1 0 0,0 0 1 0 0,0 0 0 0 0,1-1-1 0 0,-1 1 1 0 0,0-1 0 0 0,0 0 0 0 0,4-2-1 0 0,15-2-3567 0 0,-11 1-4889 0 0</inkml:trace>
  <inkml:trace contextRef="#ctx0" brushRef="#br0" timeOffset="1">294 95 6448 0 0,'0'0'585'0'0,"0"11"5744"0"0,3 9 447 0 0,0 6-3839 0 0,1 262 1859 0 0,-3-255-5018 0 0,10 48 1 0 0,-10-77 198 0 0,-1-1-35 0 0,1-1 0 0 0,0 1 0 0 0,0-1 0 0 0,0 1 0 0 0,0-1 0 0 0,0 1 0 0 0,3 2 0 0 0,5 13-1406 0 0,-6-8-54 0 0,5-3-66 0 0</inkml:trace>
</inkml:ink>
</file>

<file path=ppt/ink/ink1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48.8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204 102 6448 0 0,'0'0'585'0'0,"1"-1"-485"0"0,1-3 171 0 0,0 1 0 0 0,-1 0 0 0 0,1-1 0 0 0,-1 1 0 0 0,1-5 0 0 0,-2 6 572 0 0,1-1 1 0 0,-1 1-1 0 0,1 0 0 0 0,-1-1 0 0 0,0 1 0 0 0,0-1 1 0 0,0 1-1 0 0,0 0 0 0 0,-1-1 0 0 0,1 1 1 0 0,-1 0-1 0 0,1-1 0 0 0,-1 1 0 0 0,-2-4 0 0 0,3 6-770 0 0,0 0 0 0 0,0-1 1 0 0,0 1-1 0 0,0 0 0 0 0,0 0 0 0 0,0 0 0 0 0,0-1 0 0 0,0 1 0 0 0,0 0 0 0 0,0 0 0 0 0,0 0 0 0 0,0-1 0 0 0,0 1 0 0 0,0 0 0 0 0,0 0 0 0 0,0 0 0 0 0,0-1 0 0 0,0 1 0 0 0,0 0 0 0 0,1 0 1 0 0,-1 0-1 0 0,0-1 0 0 0,0 1 0 0 0,0 0 0 0 0,0 0 0 0 0,0 0 0 0 0,0 0 0 0 0,1 0 0 0 0,-1-1 0 0 0,0 1 0 0 0,0 0 0 0 0,0 0 0 0 0,1 0 0 0 0,-1 0-39 0 0,0 0-1 0 0,0 0 0 0 0,0 0 1 0 0,0 0-1 0 0,0 0 0 0 0,0 0 1 0 0,1-1-1 0 0,-1 1 1 0 0,0 0-1 0 0,0 0 0 0 0,0 0 1 0 0,0 0-1 0 0,0 0 0 0 0,0 0 1 0 0,0 0-1 0 0,0 0 0 0 0,0 0 1 0 0,0-1-1 0 0,1 1 1 0 0,-1 0-1 0 0,0 0 0 0 0,0 0 1 0 0,0 0-1 0 0,0 0 0 0 0,0 0 1 0 0,0-1-1 0 0,0 1 1 0 0,0 0-1 0 0,0 0 0 0 0,0 0 1 0 0,0 0-1 0 0,0 0 0 0 0,0 0 1 0 0,0-1-1 0 0,0 1 0 0 0,0 0 1 0 0,0 0-1 0 0,-1 0 1 0 0,1 0-1 0 0,0-1 0 0 0,-2-1 156 0 0,-1-1 0 0 0,0 1 0 0 0,0 0 0 0 0,0 0 0 0 0,0 0 0 0 0,0 0 0 0 0,0 0 0 0 0,0 1 0 0 0,-1-1 0 0 0,1 1 0 0 0,0 0 0 0 0,-1 0-1 0 0,0 0 1 0 0,1 0 0 0 0,-7 0 0 0 0,5 2-182 0 0,0-1 0 0 0,1 0 0 0 0,-1 1 0 0 0,1 0-1 0 0,-1 0 1 0 0,1 1 0 0 0,-1-1 0 0 0,1 1 0 0 0,0 0 0 0 0,0 0-1 0 0,-1 0 1 0 0,-5 5 0 0 0,4-2-34 0 0,0 0 0 0 0,1 1 0 0 0,-6 6 0 0 0,-4 3 3 0 0,12-11 25 0 0,1-1 0 0 0,-1 1 0 0 0,1 0 0 0 0,-1-1 0 0 0,1 1-1 0 0,1 0 1 0 0,-1 0 0 0 0,-2 7 0 0 0,-6 14-53 0 0,7-18-62 0 0,0 0 0 0 0,0 1-1 0 0,1 0 1 0 0,0-1 0 0 0,0 1 0 0 0,1 0 0 0 0,0 0-1 0 0,0 0 1 0 0,1 0 0 0 0,0 0 0 0 0,2 15 0 0 0,-1 2-191 0 0,-1-19 204 0 0,0 1 1 0 0,1-1-1 0 0,0 1 0 0 0,0-1 1 0 0,2 9-1 0 0,-2-13 62 0 0,0-1 0 0 0,-1 0 1 0 0,1 1-1 0 0,0-1 0 0 0,-1 0 0 0 0,1 0 0 0 0,0 0 1 0 0,0 1-1 0 0,0-1 0 0 0,0 0 0 0 0,0 0 0 0 0,0 0 1 0 0,0 0-1 0 0,1 0 0 0 0,-1-1 0 0 0,0 1 1 0 0,0 0-1 0 0,1-1 0 0 0,-1 1 0 0 0,0-1 0 0 0,1 1 1 0 0,-1-1-1 0 0,1 1 0 0 0,-1-1 0 0 0,1 0 1 0 0,-1 0-1 0 0,1 0 0 0 0,1 0 0 0 0,3 0 21 0 0,-1-1 0 0 0,-1 0 0 0 0,1-1 0 0 0,0 1 0 0 0,0-1 0 0 0,0 0 0 0 0,-1 0 0 0 0,1 0 0 0 0,-1-1 0 0 0,1 1 0 0 0,-1-1 0 0 0,5-5 0 0 0,9-5-12 0 0,7-8 30 0 0,-5 4 0 0 0,-12 10 2 0 0,0 0 0 0 0,-1-1 0 0 0,0 1 0 0 0,10-14 0 0 0,-12 14 11 0 0,0 2 89 0 0,-1 0 0 0 0,1 0 0 0 0,0 0 0 0 0,0 1 0 0 0,7-5 0 0 0,-11 8 1210 0 0,0 20-1150 0 0,-1 10 49 0 0,-10 88-168 0 0,5-45-22 0 0,2-37-21 0 0,2-16 0 0 0,-5 26 0 0 0,-2-11 1 0 0,3-17-23 0 0,1 1-1 0 0,-1 21 1 0 0,-7 66-98 0 0,10-88 83 0 0,1 27 0 0 0,0 4-20 0 0,1-47 55 0 0,0 2-8 0 0,-1 1 0 0 0,1 0 1 0 0,0-1-1 0 0,0 1 0 0 0,0 0 0 0 0,1 0 1 0 0,0 3-1 0 0,-1-6 6 0 0,1 0 1 0 0,-1-1-1 0 0,0 1 1 0 0,1 0-1 0 0,-1 0 1 0 0,1-1-1 0 0,-1 1 0 0 0,1 0 1 0 0,-1-1-1 0 0,1 1 1 0 0,-1 0-1 0 0,1-1 1 0 0,0 1-1 0 0,-1-1 1 0 0,1 1-1 0 0,0-1 0 0 0,0 1 1 0 0,3 0-9 0 0,-1 0 0 0 0,1 0 1 0 0,-1-1-1 0 0,1 1 0 0 0,-1-1 0 0 0,1 0 0 0 0,0 0 1 0 0,-1 0-1 0 0,1-1 0 0 0,-1 1 0 0 0,1-1 1 0 0,6-2-1 0 0,0 0-89 0 0,1-1 1 0 0,-1 0 0 0 0,11-6-1 0 0,-13 5-308 0 0,1 0 0 0 0,-1-1 1 0 0,8-7-1 0 0,6-10-5618 0 0,-5-1-1822 0 0</inkml:trace>
</inkml:ink>
</file>

<file path=ppt/ink/ink1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49.1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47 2760 0 0,'0'0'125'0'0,"12"0"4482"0"0,10-10 6887 0 0,2-2-5790 0 0,-18 9-5390 0 0,-1 1 0 0 0,1 0 0 0 0,0 0 0 0 0,-1 1 0 0 0,1 0 0 0 0,0 0 0 0 0,10 0 0 0 0,25-5-1538 0 0,-21 1-5079 0 0,2 4-2156 0 0</inkml:trace>
</inkml:ink>
</file>

<file path=ppt/ink/ink1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49.5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194 10 19263 0 0,'-2'-1'171'0'0,"0"0"0"0"0,0 0 0 0 0,0 0-1 0 0,0 1 1 0 0,0-1 0 0 0,0 0 0 0 0,0 1-1 0 0,0-1 1 0 0,-2 1 0 0 0,-1-1 57 0 0,2 0-193 0 0,0 1-1 0 0,0-1 1 0 0,0 1-1 0 0,0 0 0 0 0,0 1 1 0 0,0-1-1 0 0,0 0 1 0 0,0 1-1 0 0,0 0 0 0 0,0 0 1 0 0,0-1-1 0 0,0 2 1 0 0,0-1-1 0 0,1 0 0 0 0,-1 1 1 0 0,-3 1-1 0 0,-2 2 454 0 0,0 1 0 0 0,0 0 0 0 0,-10 11 1 0 0,11-9-345 0 0,0-1-1 0 0,0 1 1 0 0,1 1 0 0 0,0-1 0 0 0,1 1 0 0 0,0 0 0 0 0,0 1 0 0 0,1-1 0 0 0,0 1 0 0 0,1 0 0 0 0,0-1 0 0 0,0 2 0 0 0,1-1-1 0 0,0 0 1 0 0,1 0 0 0 0,0 19 0 0 0,1-16-144 0 0,0 1 0 0 0,1 0 0 0 0,0-1 0 0 0,1 1 0 0 0,5 18 0 0 0,1 1 0 0 0,-7-26 0 0 0,1 1 0 0 0,-1-1 0 0 0,2 0 0 0 0,-1 0 0 0 0,4 8 0 0 0,0-5-70 0 0,0 0 1 0 0,0-1-1 0 0,1 0 0 0 0,0 0 0 0 0,15 14 1 0 0,-18-20 36 0 0,0 1 1 0 0,0-1 0 0 0,0 0 0 0 0,0 0 0 0 0,0-1-1 0 0,1 1 1 0 0,-1-1 0 0 0,1 0 0 0 0,0 0 0 0 0,0-1 0 0 0,0 1-1 0 0,0-1 1 0 0,0 0 0 0 0,9 1 0 0 0,-11-3 29 0 0,1 0 0 0 0,0 0 0 0 0,-1 0 0 0 0,1 0 0 0 0,-1-1 1 0 0,0 1-1 0 0,1-1 0 0 0,-1 0 0 0 0,0 0 0 0 0,0 0 0 0 0,0 0 0 0 0,0-1 0 0 0,0 1 0 0 0,-1-1 0 0 0,4-4 1 0 0,4-3 5 0 0,-2 2 47 0 0,0 0 0 0 0,-1-1 0 0 0,0 0 0 0 0,-1 0 0 0 0,0 0 0 0 0,0-1 0 0 0,-1 0 0 0 0,7-18 0 0 0,-3 1 126 0 0,-1 0 0 0 0,6-34 1 0 0,-12 46-36 0 0,0-27 0 0 0,-1 12-2 0 0,-1 23-108 0 0,0 0-1 0 0,0 0 0 0 0,0 0 1 0 0,-1 0-1 0 0,0 0 0 0 0,-1 0 1 0 0,0 0-1 0 0,0 0 0 0 0,0 1 1 0 0,-1-1-1 0 0,0 1 0 0 0,-5-9 1 0 0,5 10-38 0 0,0 1 1 0 0,0 1 0 0 0,0-1 0 0 0,0 0 0 0 0,-1 1-1 0 0,1-1 1 0 0,-1 1 0 0 0,0 0 0 0 0,0 0-1 0 0,0 1 1 0 0,0-1 0 0 0,-1 1 0 0 0,1 0-1 0 0,-1 0 1 0 0,0 0 0 0 0,1 1 0 0 0,-1 0-1 0 0,-7-2 1 0 0,4 3-271 0 0,1-1-1 0 0,0 1 1 0 0,-1 1-1 0 0,1-1 1 0 0,-1 1-1 0 0,1 1 1 0 0,0-1-1 0 0,0 1 1 0 0,-1 1-1 0 0,2-1 1 0 0,-1 1-1 0 0,0 0 1 0 0,0 1 0 0 0,1 0-1 0 0,0 0 1 0 0,0 0-1 0 0,-6 6 1 0 0,0 3-1549 0 0</inkml:trace>
</inkml:ink>
</file>

<file path=ppt/ink/ink1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49.8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1 416 10592 0 0,'0'0'6191'0'0,"11"-9"-519"0"0,-7 5-5168 0 0,8 0-504 0 0,-8-2 0 0 0,8-4-9199 0 0</inkml:trace>
  <inkml:trace contextRef="#ctx0" brushRef="#br0" timeOffset="1">303 123 22319 0 0,'1'-1'506'0'0,"3"-5"-316"0"0,0 1 0 0 0,0 0 1 0 0,1 1-1 0 0,-1-1 1 0 0,1 1-1 0 0,0 0 0 0 0,0 0 1 0 0,1 0-1 0 0,6-3 1 0 0,3-1 324 0 0,0 1 1 0 0,24-8-1 0 0,-9 4 784 0 0,-16 5-1012 0 0,1 1 0 0 0,0 1 0 0 0,0 0 0 0 0,1 1-1 0 0,25-3 1 0 0,-19 4-383 0 0,-19 1-361 0 0,0 0 0 0 0,0 1 0 0 0,0 0 0 0 0,0-1-1 0 0,0 1 1 0 0,0 0 0 0 0,5 1 0 0 0</inkml:trace>
</inkml:ink>
</file>

<file path=ppt/ink/ink1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50.2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221 1 16471 0 0,'0'0'8695'0'0,"-4"12"-5569"0"0,-2 51-2258 0 0,3-40-805 0 0,2-20-55 0 0,1 0 1 0 0,-1-1-1 0 0,1 1 1 0 0,0 0-1 0 0,0 0 0 0 0,0 5 1 0 0,2 5 24 0 0,-2-8-31 0 0,1 0 0 0 0,0 0 0 0 0,0 0 1 0 0,0-1-1 0 0,0 1 0 0 0,1 0 1 0 0,0-1-1 0 0,2 6 0 0 0,7 14-2 0 0,-10-20 0 0 0,0 0 0 0 0,1-1 0 0 0,0 1 0 0 0,3 6 0 0 0,5 8-3 0 0,0 1 0 0 0,-1 1 0 0 0,10 30 0 0 0,-17-45-7 0 0,-1 0 0 0 0,0 0 0 0 0,-1 0 0 0 0,1-1 0 0 0,-1 11 0 0 0,0-15 10 0 0,0 1 0 0 0,0 0 0 0 0,0 0 0 0 0,0 0 0 0 0,0 0 0 0 0,0 0 0 0 0,0 0 0 0 0,0 0 0 0 0,0 0 0 0 0,0 0 0 0 0,-1 0 0 0 0,1 0 0 0 0,0 0 0 0 0,0 0 0 0 0,-1 0 0 0 0,1 0 0 0 0,-1 0 0 0 0,1 0 0 0 0,-1-1 0 0 0,1 1 0 0 0,-1 0 0 0 0,0 0 0 0 0,1-1 0 0 0,-1 1 0 0 0,0 0 0 0 0,0-1 0 0 0,-1 2 0 0 0,-2 1 0 0 0,0 3-5 0 0,2-4 13 0 0,1 1 0 0 0,-1-1 0 0 0,0 1 0 0 0,0-1 0 0 0,-1 0 1 0 0,1 1-1 0 0,0-1 0 0 0,-1 0 0 0 0,0 0 0 0 0,1-1 1 0 0,-1 1-1 0 0,0-1 0 0 0,0 1 0 0 0,-4 0 0 0 0,-5 3 15 0 0,0-1-1 0 0,0-1 0 0 0,0-1 0 0 0,-1 1 0 0 0,1-2 0 0 0,-15 1 0 0 0,3-2-597 0 0,3 0 420 0 0,-27-2 0 0 0,26-2-3151 0 0,0-3-3444 0 0</inkml:trace>
</inkml:ink>
</file>

<file path=ppt/ink/ink1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50.6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13360 0 0,'0'0'3894'0'0,"2"1"-2539"0"0,14 9 641 0 0,-14-9-1742 0 0,1 0-1 0 0,-1 0 1 0 0,1 1-1 0 0,-1-1 1 0 0,0 1 0 0 0,0-1-1 0 0,1 1 1 0 0,2 4-1 0 0,9 14 1035 0 0,-8-13-977 0 0,0 1 0 0 0,-1 1 0 0 0,0-1-1 0 0,0 1 1 0 0,-1 0 0 0 0,5 15 0 0 0,1 9 246 0 0,-4-13-220 0 0,5 27 0 0 0,4 17 111 0 0,-9-42-291 0 0,4 24-1 0 0,6 24 85 0 0,-10-46-171 0 0,5 34 0 0 0,-8-7-16 0 0,-2 0-1 0 0,-6 59 0 0 0,3-97-46 0 0,-6 25-1 0 0,-2 11 52 0 0,9-38-57 0 0,-1 1 0 0 0,-1-1 0 0 0,0 0-1 0 0,-1 0 1 0 0,0 0 0 0 0,0 0 0 0 0,-1 0 0 0 0,-1-1-1 0 0,0 0 1 0 0,0 0 0 0 0,-1-1 0 0 0,0 1 0 0 0,-1-1-1 0 0,-10 10 1 0 0,0 0-230 0 0,16-16-58 0 0,0 0 1 0 0,-1 0 0 0 0,1 0 0 0 0,-1 0 0 0 0,-5 4 0 0 0,-4-2-1600 0 0</inkml:trace>
</inkml:ink>
</file>

<file path=ppt/ink/ink1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50.9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228 28 17935 0 0,'1'-1'407'0'0,"0"-1"-279"0"0,0 0-1 0 0,0 1 1 0 0,-1-1-1 0 0,1 0 1 0 0,-1 1-1 0 0,1-1 0 0 0,-1 0 1 0 0,0 0-1 0 0,1 1 1 0 0,-1-1-1 0 0,0 0 1 0 0,-1-3 595 0 0,1 7 52 0 0,-5 134 2705 0 0,3-78-2895 0 0,2-34-281 0 0,-4 25 0 0 0,1-13-107 0 0,2-25-129 0 0,1 0 0 0 0,-2 0-1 0 0,-3 15 1 0 0,-22 94 652 0 0,2-9 16 0 0,10-51-551 0 0,8-29-132 0 0,-1-2 0 0 0,-12 31 0 0 0,18-55-50 0 0,-3 6 54 0 0,0 0 0 0 0,-1 0 0 0 0,-6 10 0 0 0,11-19-84 0 0,0 0-1 0 0,0 0 1 0 0,-1-1-1 0 0,1 1 1 0 0,0-1-1 0 0,-1 1 1 0 0,1-1-1 0 0,-1 1 1 0 0,1-1 0 0 0,-1 0-1 0 0,0 1 1 0 0,0-1-1 0 0,1 0 1 0 0,-1 0-1 0 0,0 0 1 0 0,0-1-1 0 0,0 1 1 0 0,0 0 0 0 0,0-1-1 0 0,0 1 1 0 0,0-1-1 0 0,0 0 1 0 0,0 0-1 0 0,-1 0 1 0 0,-2 0-1 0 0,4 0-131 0 0,-1 0-1 0 0,0-1 0 0 0,1 1 0 0 0,-1 0 0 0 0,1-1 0 0 0,-1 1 0 0 0,1-1 0 0 0,-1 0 0 0 0,1 1 0 0 0,-1-1 0 0 0,1 0 0 0 0,-1 0 1 0 0,1 0-1 0 0,0 0 0 0 0,-1 0 0 0 0,1 0 0 0 0,-1-2 0 0 0,-3-6-2183 0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03.6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72 15488 0 0,'0'0'712'0'0,"2"0"-17"0"0,18 0 84 0 0,0-1-1 0 0,0-1 0 0 0,24-5 1 0 0,-40 6-583 0 0,100-27 2949 0 0,-59 18-2664 0 0,4-3-402 0 0,-30 7-902 0 0,-6 4-5251 0 0,-1 1-1243 0 0</inkml:trace>
</inkml:ink>
</file>

<file path=ppt/ink/ink1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51.3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20615 0 0,'0'0'3152'0'0,"10"10"-2840"0"0,0 3-1456 0 0,1 1-288 0 0</inkml:trace>
</inkml:ink>
</file>

<file path=ppt/ink/ink1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51.6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99 17735 0 0,'0'0'2964'0'0,"2"0"-1825"0"0,2 0-835 0 0,0 0 0 0 0,0-1 0 0 0,0 1-1 0 0,0-1 1 0 0,0 0 0 0 0,0 0 0 0 0,0 0 0 0 0,-1 0 0 0 0,1-1-1 0 0,0 1 1 0 0,-1-1 0 0 0,0 0 0 0 0,1 0 0 0 0,-1-1 0 0 0,0 1-1 0 0,0-1 1 0 0,3-3 0 0 0,19-9 580 0 0,-20 13-745 0 0,-1 0 0 0 0,1-1 0 0 0,-1 0 0 0 0,6-4 0 0 0,-5 3-119 0 0,1 0 0 0 0,-1 0 0 0 0,1 1 0 0 0,0 0 0 0 0,0 0 0 0 0,1 0 0 0 0,-1 1 0 0 0,1-1 0 0 0,-1 2 0 0 0,1-1 0 0 0,11-1 0 0 0,10 1 97 0 0,42 1 1 0 0,-41 2-96 0 0,41 3-22 0 0,-55-4-116 0 0,25 6 0 0 0,-9-2-28 0 0,20 4-146 0 0,-22-3-1325 0 0,49 1 0 0 0,-56-6 119 0 0</inkml:trace>
</inkml:ink>
</file>

<file path=ppt/ink/ink1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52.2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6912 0 0,'0'0'10991'0'0</inkml:trace>
</inkml:ink>
</file>

<file path=ppt/ink/ink1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52.6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1 138 10536 0 0,'0'0'1144'0'0</inkml:trace>
  <inkml:trace contextRef="#ctx0" brushRef="#br0" timeOffset="1">438 1 13272 0 0,'0'0'1008'0'0,"5"13"-560"0"0,-1-3-448 0 0,8 0 448 0 0,-2-6 64 0 0,-4 6 24 0 0,4-6-4792 0 0,2 2-960 0 0</inkml:trace>
</inkml:ink>
</file>

<file path=ppt/ink/ink1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53.4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3224 0 0,'0'0'14594'0'0,"1"1"-13787"0"0,1 5-530 0 0,0 0 1 0 0,0 0-1 0 0,0 1 1 0 0,-1-1-1 0 0,0 0 1 0 0,1 8 0 0 0,0 0-72 0 0,2 44 155 0 0,-4-43-353 0 0,1 1 0 0 0,5 22 0 0 0,-3-22 53 0 0,1 4-1819 0 0,0-9-2471 0 0,2-2-2316 0 0</inkml:trace>
</inkml:ink>
</file>

<file path=ppt/ink/ink1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53.8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56 2304 0 0,'2'0'6546'0'0,"36"-3"2073"0"0,19-10-5434 0 0,-46 10-2493 0 0,49-9 984 0 0,-44 8-1582 0 0,-6 2-269 0 0,0 0-1 0 0,0-1 1 0 0,0 0 0 0 0,15-8-1 0 0</inkml:trace>
</inkml:ink>
</file>

<file path=ppt/ink/ink1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54.1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107 1 15200 0 0,'0'0'1527'0'0,"-1"0"-1397"0"0,-5 2 202 0 0,1 0-1 0 0,0 1 1 0 0,0-1 0 0 0,0 1-1 0 0,0 0 1 0 0,0 1 0 0 0,0-1-1 0 0,1 1 1 0 0,0 0 0 0 0,0 0-1 0 0,0 0 1 0 0,-6 9 0 0 0,-1 2 356 0 0,8-9-547 0 0,-1 0 1 0 0,1 0 0 0 0,0 0-1 0 0,0 0 1 0 0,0 1 0 0 0,1-1-1 0 0,-3 13 1 0 0,4-16-128 0 0,1 1-14 0 0,0 10 78 0 0,0-13-74 0 0,0 0-1 0 0,0 0 1 0 0,0 0-1 0 0,1-1 1 0 0,-1 1-1 0 0,0 0 1 0 0,0 0 0 0 0,0-1-1 0 0,1 1 1 0 0,-1 0-1 0 0,0-1 1 0 0,1 1-1 0 0,-1 0 1 0 0,1-1 0 0 0,0 2-1 0 0,1 0 8 0 0,5 7 64 0 0,-4-7-33 0 0,0 0 1 0 0,0 0-1 0 0,0 0 0 0 0,0 0 1 0 0,7 2-1 0 0,42 7 154 0 0,-12-1 115 0 0,-28-7-219 0 0,0 0 0 0 0,0 0 1 0 0,0 1-1 0 0,13 7 0 0 0,-21-8-57 0 0,0 0-1 0 0,1 0 0 0 0,-1 0 0 0 0,-1 0 1 0 0,1 1-1 0 0,0 0 0 0 0,-1 0 1 0 0,0 0-1 0 0,0 0 0 0 0,3 6 1 0 0,-1-2 57 0 0,-1 1 1 0 0,0 0 0 0 0,0 0 0 0 0,3 14 0 0 0,-7-20-72 0 0,0 0 0 0 0,0 1 0 0 0,-1-1 1 0 0,1 0-1 0 0,-1 1 0 0 0,0-1 1 0 0,0 0-1 0 0,0 1 0 0 0,0-1 0 0 0,0 0 1 0 0,-4 5-1 0 0,2 0-6 0 0,0-3-28 0 0,1 0 0 0 0,-1-1-1 0 0,0 1 1 0 0,-1-1 0 0 0,1 0-1 0 0,-1 1 1 0 0,1-2 0 0 0,-1 1-1 0 0,-1 0 1 0 0,1-1 0 0 0,0 0-1 0 0,-1 0 1 0 0,0 0 0 0 0,1 0-1 0 0,-1-1 1 0 0,0 0 0 0 0,0 0-1 0 0,-1 0 1 0 0,1-1 0 0 0,0 0-1 0 0,-1 0 1 0 0,1 0 0 0 0,0 0-1 0 0,-1-1 1 0 0,1 0 0 0 0,-9-1-1 0 0,-17-9-2102 0 0,31 10 2025 0 0,-1 0 0 0 0,1 0-1 0 0,0 0 1 0 0,-1 0-1 0 0,1 0 1 0 0,0-1 0 0 0,-1 1-1 0 0,1 0 1 0 0,0 0 0 0 0,0-1-1 0 0,-1 1 1 0 0,1 0 0 0 0,0 0-1 0 0,-1-1 1 0 0,1 1-1 0 0,0 0 1 0 0,0-1 0 0 0,0 1-1 0 0,-1 0 1 0 0,1-1 0 0 0,0 1-1 0 0,0 0 1 0 0,0-1-1 0 0,0 1 1 0 0,0 0 0 0 0,0-1-1 0 0,0 1 1 0 0,0-1 0 0 0,0 0-1 0 0,-1-3-1437 0 0,-4-6-5516 0 0</inkml:trace>
</inkml:ink>
</file>

<file path=ppt/ink/ink1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54.5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16 115 5528 0 0,'1'2'2828'0'0,"14"27"4042"0"0,-3 2-3448 0 0,-3 0-2269 0 0,7 37 0 0 0,-5-29-799 0 0,0 3-96 0 0,6 32 80 0 0,-11-51-256 0 0,-1 0 1 0 0,3 23-1 0 0,-7-33-56 0 0,-1-5-3 0 0,1 0 0 0 0,0 0 0 0 0,4 13 0 0 0,11 58 9 0 0,-12-71-190 0 0,-3-6-76 0 0,-4-6-3149 0 0,2 1 3075 0 0,0 0 1 0 0,0 0-1 0 0,0 0 0 0 0,0-5 0 0 0,-4-12-695 0 0,-22-73-3626 0 0,14 45 3484 0 0,-21-86 1384 0 0,-2-66 5124 0 0,35 192-5004 0 0,0 0 0 0 0,1-1 0 0 0,-1 1 0 0 0,2 0 0 0 0,0 0 0 0 0,0 0 1 0 0,3-12-1 0 0,-3 16-158 0 0,1 0 1 0 0,-1 0 0 0 0,1 0-1 0 0,0 0 1 0 0,0 0-1 0 0,1 0 1 0 0,-1 1 0 0 0,1-1-1 0 0,0 1 1 0 0,0-1-1 0 0,0 1 1 0 0,0 0-1 0 0,0 0 1 0 0,8-4 0 0 0,-8 5-46 0 0,1 0 1 0 0,0 0 0 0 0,1 0 0 0 0,-1 1 0 0 0,0-1-1 0 0,0 1 1 0 0,1 0 0 0 0,-1 0 0 0 0,1 1 0 0 0,-1-1-1 0 0,1 1 1 0 0,-1 0 0 0 0,1 0 0 0 0,-1 1-1 0 0,1-1 1 0 0,6 3 0 0 0,5-1 123 0 0,-11-1-187 0 0,0 0 1 0 0,0 1-1 0 0,0-1 0 0 0,0 1 1 0 0,0 1-1 0 0,-1-1 0 0 0,1 1 1 0 0,7 5-1 0 0,-3-1 112 0 0,0 1-1 0 0,16 16 0 0 0,-24-22-176 0 0,0 0 0 0 0,0 0-1 0 0,0 0 1 0 0,0 0-1 0 0,0 0 1 0 0,0 0 0 0 0,-1 1-1 0 0,1-1 1 0 0,-1 0 0 0 0,0 0-1 0 0,0 1 1 0 0,0 3 0 0 0,-2 28 224 0 0,1-31-222 0 0,0 0 0 0 0,-1 0-1 0 0,1-1 1 0 0,0 1-1 0 0,-1 0 1 0 0,-3 4 0 0 0,-4 7 50 0 0,7-10-68 0 0,-1 0 1 0 0,0 0-1 0 0,0-1 0 0 0,0 1 1 0 0,-1-1-1 0 0,1 1 0 0 0,-1-1 0 0 0,0 0 1 0 0,0-1-1 0 0,0 1 0 0 0,-8 3 1 0 0,-4 2-88 0 0,-30 8 1 0 0,24-9-754 0 0,-1-2 0 0 0,1-1 0 0 0,-28 2 0 0 0,23-5-1059 0 0</inkml:trace>
</inkml:ink>
</file>

<file path=ppt/ink/ink1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54.9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42 6448 0 0,'0'0'498'0'0,"2"1"26"0"0,3 1 773 0 0,1 0 0 0 0,0-1 0 0 0,0 0-1 0 0,0 1 1 0 0,0-2 0 0 0,10 1 0 0 0,22 4 1569 0 0,-16-1-1851 0 0,1-1 0 0 0,-1-2 0 0 0,37-1 0 0 0,-29 0-434 0 0,115-8 800 0 0,-48 2-787 0 0,-10-4-145 0 0,-35 2-341 0 0,10 0-56 0 0,20-2-224 0 0,-27 1-395 0 0,-26 4-1356 0 0,-18 4 49 0 0</inkml:trace>
</inkml:ink>
</file>

<file path=ppt/ink/ink1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55.3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138 0 17503 0 0,'0'0'803'0'0,"-1"2"-18"0"0,-66 77 3343 0 0,67-79-4126 0 0,-7 11 379 0 0,0 0-1 0 0,1 0 1 0 0,1 1 0 0 0,-7 18 0 0 0,2-5-123 0 0,-11 30-258 0 0,20-47-12 0 0,1-4-36 0 0,0 2 24 0 0,1-2-24 0 0,3 5 24 0 0,-3-5-24 0 0,-1 3 26 0 0,2-5-21 0 0,9 2 85 0 0,1-1 0 0 0,-1-1 1 0 0,1 0-1 0 0,0-1 0 0 0,-1 0 0 0 0,1-1 0 0 0,0 0 1 0 0,-1 0-1 0 0,1-2 0 0 0,0 1 0 0 0,12-5 1 0 0,44-7-30 0 0,-52 11-14 0 0,23-7-1 0 0,-19 5-96 0 0,-15 3-14 0 0,0 0 0 0 0,0 0 0 0 0,0 0-1 0 0,0-1 1 0 0,0 0 0 0 0,-1 0 0 0 0,7-4-1 0 0,14-7-3479 0 0,-15 5-4155 0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04.0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0 15632 0 0,'0'0'356'0'0,"-5"12"859"0"0,3-10-1072 0 0,1-1 0 0 0,0 1-1 0 0,0 0 1 0 0,0 0 0 0 0,0 0-1 0 0,0 0 1 0 0,0 0 0 0 0,1 0-1 0 0,-1 0 1 0 0,0 0 0 0 0,1 1-1 0 0,0-1 1 0 0,0 0 0 0 0,-1 0-1 0 0,2 3 1 0 0,-1 2 202 0 0,0-4-231 0 0,0 0-1 0 0,1 0 0 0 0,0 0 0 0 0,-1 0 0 0 0,1-1 1 0 0,0 1-1 0 0,0 0 0 0 0,1 0 0 0 0,-1-1 1 0 0,0 1-1 0 0,1-1 0 0 0,0 1 0 0 0,-1-1 0 0 0,4 3 1 0 0,3 4-148 0 0,2 0 1 0 0,9 7 0 0 0,-16-13 74 0 0,40 24-41 0 0,-35-22 0 0 0,1 0 0 0 0,-1 0 0 0 0,18 6 0 0 0,13 8 0 0 0,-8-2 1 0 0,-19-10 12 0 0,0 0 0 0 0,0 0 0 0 0,13 11 1 0 0,-17-10-4 0 0,2 4-9 0 0,-9-8 3 0 0,0-2 5 0 0,0 0 65 0 0,-1 0-47 0 0,-1 0 1 0 0,1 0-1 0 0,-1 1 0 0 0,1-1 0 0 0,-1 0 0 0 0,0 0 0 0 0,1 0 0 0 0,-1 0 0 0 0,0 0 0 0 0,-1 0 0 0 0,1 0 0 0 0,0 0 1 0 0,0 0-1 0 0,-1 0 0 0 0,1-1 0 0 0,-1 1 0 0 0,0-1 0 0 0,1 1 0 0 0,-1-1 0 0 0,0 1 0 0 0,0-1 0 0 0,0 0 0 0 0,0 0 0 0 0,-3 1 1 0 0,-6 3-20 0 0,0-1 0 0 0,0 0 0 0 0,-18 3 0 0 0,22-6 2 0 0,-3 1-99 0 0,0 0 0 0 0,-1-1 0 0 0,1 0 0 0 0,0-1 0 0 0,-1 0 0 0 0,-14-3 0 0 0,19 3-173 0 0,1-1-1 0 0,-1-1 0 0 0,0 1 0 0 0,1-1 0 0 0,0 0 0 0 0,-1 0 1 0 0,1 0-1 0 0,0-1 0 0 0,0 0 0 0 0,1 0 0 0 0,-1 0 0 0 0,0-1 1 0 0,-4-4-1 0 0,-2-6-6338 0 0</inkml:trace>
</inkml:ink>
</file>

<file path=ppt/ink/ink1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55.6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49 0 13992 0 0,'0'0'1686'0'0,"-1"3"-669"0"0,-6 16 904 0 0,0 1 0 0 0,-4 20 0 0 0,4-8-674 0 0,-3 63-1 0 0,7-67-852 0 0,2-12-320 0 0,0 1 0 0 0,1 17 0 0 0,2-16-74 0 0,-2-1 0 0 0,2 0 0 0 0,0 0 0 0 0,1 0 0 0 0,1-1 0 0 0,10 31 0 0 0,-12-42-233 0 0,0-1-1 0 0,0 1 1 0 0,0-1-1 0 0,1 0 0 0 0,0 1 1 0 0,0-1-1 0 0,0 0 1 0 0,0-1-1 0 0,0 1 1 0 0,8 6-1 0 0,5-3-1221 0 0</inkml:trace>
</inkml:ink>
</file>

<file path=ppt/ink/ink1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56.0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47 5528 0 0,'-4'0'17095'0'0,"6"0"-16931"0"0,-1-1 0 0 0,1 1 1 0 0,-1-1-1 0 0,1 1 0 0 0,-1-1 0 0 0,0 0 0 0 0,1 0 0 0 0,-1 0 0 0 0,1 0 0 0 0,-1 0 0 0 0,0 0 0 0 0,2-2 0 0 0,2-1 18 0 0,0 1-18 0 0,1 1 0 0 0,0 0 0 0 0,-1 0 0 0 0,1 0 0 0 0,0 1 1 0 0,0-1-1 0 0,0 1 0 0 0,0 1 0 0 0,0-1 0 0 0,11 2 0 0 0,67-8 307 0 0,-83 7-470 0 0,21-4-143 0 0,7-1-2576 0 0</inkml:trace>
  <inkml:trace contextRef="#ctx0" brushRef="#br0" timeOffset="1">17 205 10592 0 0,'0'0'818'0'0,"0"1"-532"0"0,0 0-223 0 0,0 0 0 0 0,0 0 0 0 0,0 0 0 0 0,0 0 0 0 0,0 0 0 0 0,0-1 0 0 0,0 1 0 0 0,0 0 0 0 0,0 0 0 0 0,0 0 0 0 0,0 0 0 0 0,-1 0 0 0 0,1 0 0 0 0,0-1 0 0 0,-1 1 0 0 0,1 0 0 0 0,0 0 0 0 0,-2 1 0 0 0,0 5 4792 0 0,2-7-4762 0 0,0 0 0 0 0,0 1 0 0 0,-1-1 0 0 0,1 0 0 0 0,0 1 0 0 0,0-1 0 0 0,0 0 0 0 0,0 1 0 0 0,0-1 0 0 0,0 0 0 0 0,0 1 0 0 0,0-1 0 0 0,1 1 0 0 0,-1-1 0 0 0,0 0 1 0 0,0 1-1 0 0,0-1 0 0 0,0 0 0 0 0,0 1 0 0 0,1-1 0 0 0,-1 0 0 0 0,0 0 0 0 0,0 1 0 0 0,1-1 0 0 0,3 3 212 0 0,-1-1 0 0 0,1 0 0 0 0,0 0-1 0 0,1 0 1 0 0,-1-1 0 0 0,0 0 0 0 0,0 1 0 0 0,1-1-1 0 0,-1-1 1 0 0,1 1 0 0 0,-1-1 0 0 0,1 0 0 0 0,-1 0 0 0 0,1 0-1 0 0,4-1 1 0 0,59-10 271 0 0,-25 0-7574 0 0,-17 6-963 0 0</inkml:trace>
</inkml:ink>
</file>

<file path=ppt/ink/ink1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57.2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37 10592 0 0,'0'0'488'0'0,"0"-1"-449"0"0,0 0 0 0 0,0 1 0 0 0,1-1 0 0 0,-1 0 0 0 0,0 1 0 0 0,0-1 0 0 0,0 0 0 0 0,1 1 0 0 0,-1-1 0 0 0,0 1 0 0 0,1-1 0 0 0,-1 0 0 0 0,1 1 0 0 0,-1-1 1 0 0,0 1-1 0 0,1-1 0 0 0,24-16 1701 0 0,-19 14 1585 0 0,-3 3-2636 0 0,11-2 539 0 0,-1 0-1 0 0,0 1 1 0 0,1 1-1 0 0,0 0 1 0 0,22 3-1 0 0,-34-3-1163 0 0,0 1-1 0 0,0 0 0 0 0,0 0 1 0 0,1 0-1 0 0,-1 0 0 0 0,0 0 1 0 0,-1 1-1 0 0,1-1 0 0 0,0 1 1 0 0,0-1-1 0 0,0 1 1 0 0,-1-1-1 0 0,2 3 0 0 0,16 23 381 0 0,-17-23-431 0 0,-1-1 0 0 0,0 0 0 0 0,1 0 0 0 0,-1 1 0 0 0,-1-1 0 0 0,1 1 1 0 0,0-1-1 0 0,-1 1 0 0 0,0-1 0 0 0,0 1 0 0 0,-1 6 0 0 0,0 3-87 0 0,-7 23 0 0 0,6-28-3 0 0,-1 1-77 0 0,-1 0-1 0 0,1-1 1 0 0,-1 1 0 0 0,-1-1 0 0 0,-8 13 0 0 0,1-1-460 0 0,-16 16-738 0 0,15-20 676 0 0,8-10 323 0 0,0 0-1 0 0,0-1 0 0 0,-1 0 0 0 0,0 0 0 0 0,1-1 1 0 0,-1 1-1 0 0,-1-1 0 0 0,-8 4 0 0 0,12-7 249 0 0,1 0 0 0 0,0-1 0 0 0,-1 1 1 0 0,1-1-1 0 0,-1 1 0 0 0,1-1 0 0 0,-1 0 0 0 0,0 0 0 0 0,1 0 0 0 0,-1 0 0 0 0,1-1 0 0 0,-4 0 0 0 0,-12-1 4112 0 0,47-3-2626 0 0,66 14 577 0 0,-27-3-1081 0 0,-50-3-860 0 0,-1-1-1 0 0,0-1 1 0 0,28-2 0 0 0,-2-9-2283 0 0,-28 9 222 0 0</inkml:trace>
</inkml:ink>
</file>

<file path=ppt/ink/ink1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57.6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91 6448 0 0,'2'0'10362'0'0,"11"-1"-8719"0"0,-1-2 0 0 0,0 0 0 0 0,21-7 0 0 0,-14 3-787 0 0,-4 3-145 0 0,-4 0-73 0 0,0 0 0 0 0,21-2 0 0 0,-30 6-585 0 0,0-1-1 0 0,0 1 0 0 0,-1-1 1 0 0,1 1-1 0 0,0-1 0 0 0,0 0 1 0 0,0 0-1 0 0,-1 0 1 0 0,1 0-1 0 0,-1 0 0 0 0,3-2 1 0 0,9-6 70 0 0,-9 8-178 0 0,-1 0-1 0 0,1-1 1 0 0,0 1-1 0 0,-1 0 1 0 0,8 0-1 0 0,-8 0-52 0 0,1 1-1 0 0,0-1 0 0 0,0 0 1 0 0,7-3-1 0 0,6-3-3474 0 0,-8 4-624 0 0,2-1-3950 0 0</inkml:trace>
</inkml:ink>
</file>

<file path=ppt/ink/ink1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57.9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 10136 0 0,'0'0'918'0'0,"0"2"-758"0"0,-6 58 6821 0 0,7 7-2244 0 0,3 35-2555 0 0,-2-59-1969 0 0,3 19 41 0 0,-4-51-185 0 0,1 2 75 0 0,0 0-1 0 0,1 0 0 0 0,0 0 1 0 0,6 13-1 0 0,-2-8 20 0 0,-1-1-523 0 0,1-1 0 0 0,16 27 0 0 0,-12-30-1029 0 0,6-7-385 0 0</inkml:trace>
</inkml:ink>
</file>

<file path=ppt/ink/ink1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3:58.3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201 112 2304 0 0,'0'0'101'0'0,"-1"-1"1"0"0,-9-17 306 0 0,4 7 9111 0 0,-14-19 0 0 0,16 24-8624 0 0,0 1-1 0 0,-1 0 1 0 0,1 0 0 0 0,-1 1 0 0 0,-7-6 0 0 0,6 4-506 0 0,6 5-351 0 0,-1 0 1 0 0,1 1-1 0 0,-1-1 0 0 0,0 0 1 0 0,1 1-1 0 0,-1-1 0 0 0,1 0 1 0 0,-1 1-1 0 0,0-1 0 0 0,0 1 1 0 0,1-1-1 0 0,-1 1 0 0 0,0 0 1 0 0,0-1-1 0 0,0 1 0 0 0,1 0 1 0 0,-1-1-1 0 0,0 1 0 0 0,0 0 1 0 0,0 0-1 0 0,0 0 0 0 0,0 0 1 0 0,0 0-1 0 0,1 0 0 0 0,-1 0 1 0 0,0 0-1 0 0,-1 0 0 0 0,-3 2-18 0 0,1-1-1 0 0,-1 1 1 0 0,1 1-1 0 0,0-1 0 0 0,-1 1 1 0 0,1-1-1 0 0,0 1 0 0 0,1 0 1 0 0,-1 1-1 0 0,0-1 0 0 0,1 1 1 0 0,0-1-1 0 0,0 1 1 0 0,0 0-1 0 0,0 0 0 0 0,1 1 1 0 0,0-1-1 0 0,-1 0 0 0 0,1 1 1 0 0,-1 4-1 0 0,-7 13 9 0 0,7-18 1 0 0,1 0 0 0 0,0 1 0 0 0,0-1 1 0 0,0 1-1 0 0,0 0 0 0 0,-1 7 0 0 0,2 1-149 0 0,0 1-1 0 0,0-1 0 0 0,1 1 1 0 0,1-1-1 0 0,1 1 1 0 0,-1-1-1 0 0,2 0 1 0 0,0 0-1 0 0,1 0 1 0 0,0 0-1 0 0,8 15 0 0 0,-11-26 137 0 0,0 0 0 0 0,0 0-1 0 0,1 0 1 0 0,-1 0 0 0 0,1-1-1 0 0,3 4 1 0 0,2 2-108 0 0,-4-5 2 0 0,1-2 77 0 0,0 0 0 0 0,0 0 0 0 0,0 0-1 0 0,0-1 1 0 0,0 0 0 0 0,0 1-1 0 0,-1-1 1 0 0,1 0 0 0 0,6-3-1 0 0,-7 1 1 0 0,0 1 0 0 0,0 0-1 0 0,0-1 1 0 0,0 0 0 0 0,0 0-1 0 0,0 0 1 0 0,2-4 0 0 0,-2 3 11 0 0,3-4 8 0 0,-1-1 0 0 0,1-1 0 0 0,-2 1 0 0 0,6-16 0 0 0,-6 16-1 0 0,-1 1 0 0 0,1-1 0 0 0,1 1-1 0 0,-1 0 1 0 0,1 0 0 0 0,7-8 0 0 0,-2 2-6 0 0,1-4 14 0 0,-11 18-10 0 0,1 0 1 0 0,0 0-1 0 0,-1 0 0 0 0,1 0 1 0 0,-1 0-1 0 0,1 0 0 0 0,0 0 0 0 0,-1 0 1 0 0,1 1-1 0 0,-1-1 0 0 0,1 0 1 0 0,-1 0-1 0 0,1 1 0 0 0,0-1 0 0 0,-1 0 1 0 0,1 1-1 0 0,0 0 1 0 0,0 0 3 0 0,1 0 1 0 0,-1 0-1 0 0,0 0 0 0 0,0 0 0 0 0,0 0 1 0 0,1 0-1 0 0,-1 1 0 0 0,0-1 0 0 0,0 0 1 0 0,-1 1-1 0 0,1-1 0 0 0,0 1 0 0 0,0-1 1 0 0,-1 1-1 0 0,1-1 0 0 0,-1 1 0 0 0,1 0 1 0 0,-1-1-1 0 0,0 1 0 0 0,0 0 0 0 0,1-1 1 0 0,-1 3-1 0 0,3 14 39 0 0,0-2-22 0 0,0 0-1 0 0,-1 0 0 0 0,-1 0 0 0 0,-1 29 0 0 0,0 16 16 0 0,6 72-39 0 0,-4-9 0 0 0,2 10 0 0 0,-3-93 0 0 0,-2-31 0 0 0,1-1 0 0 0,0 0 0 0 0,1 1 0 0 0,3 14 0 0 0,2-8 0 0 0,-3-13 0 0 0,-1 0 0 0 0,4 10 91 0 0,-3-14-76 0 0,-1 0 1 0 0,0 0-1 0 0,1 0 1 0 0,-1 0-1 0 0,0 0 1 0 0,0-1-1 0 0,0 1 1 0 0,0-1-1 0 0,0 0 1 0 0,0 0-1 0 0,-1 1 1 0 0,3-5-1 0 0,-2 4-3 0 0,36-46 132 0 0,-26 31-146 0 0,16-26 0 0 0,1-3-62 0 0,-19 32-30 0 0,1-1-839 0 0,15-17 0 0 0,-10 16-999 0 0</inkml:trace>
</inkml:ink>
</file>

<file path=ppt/ink/ink1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4:00.7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15664 0 0,'0'0'1417'0'0,"1"2"-1167"0"0,0 1-247 0 0,1 1-1 0 0,-1-1 0 0 0,0 1 0 0 0,0-1 0 0 0,1 6 0 0 0,4 16 1585 0 0,3-3 1880 0 0,9 37-1 0 0,6 67-2228 0 0,-21-106-877 0 0,21 225-73 0 0,-22-213-280 0 0,-1 3-546 0 0,-1 0 1 0 0,-6 36-1 0 0,5-64 257 0 0,-4 22-785 0 0</inkml:trace>
</inkml:ink>
</file>

<file path=ppt/ink/ink1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4:01.3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225 79 18511 0 0,'0'0'26'0'0,"0"0"0"0"0,1 0-1 0 0,-1 0 1 0 0,1-1 0 0 0,-1 1-1 0 0,0 0 1 0 0,0 0 0 0 0,1 0-1 0 0,-1-1 1 0 0,0 1 0 0 0,1 0-1 0 0,-1 0 1 0 0,0-1 0 0 0,0 1-1 0 0,1 0 1 0 0,-1-1 0 0 0,0 1-1 0 0,0 0 1 0 0,0-1 0 0 0,0 1-1 0 0,1 0 1 0 0,-1-1 0 0 0,-5-4 652 0 0,0 0-537 0 0,-11-19 470 0 0,15 22-584 0 0,-1-1 0 0 0,1 1 0 0 0,0 0 0 0 0,0 0 1 0 0,-1 0-1 0 0,1 0 0 0 0,-1 0 0 0 0,0 0 0 0 0,0 0 1 0 0,1 1-1 0 0,-1-1 0 0 0,0 1 0 0 0,0-1 0 0 0,-1 1 1 0 0,1 0-1 0 0,-4-2 0 0 0,2 1 168 0 0,-1 1 0 0 0,0 0 0 0 0,0 0 0 0 0,0 0 0 0 0,0 1 0 0 0,0 0 0 0 0,-7 0 0 0 0,9 0-171 0 0,0 1 0 0 0,0-1 1 0 0,0 1-1 0 0,0-1 0 0 0,0 1 1 0 0,0 0-1 0 0,1 0 0 0 0,-1 0 1 0 0,0 1-1 0 0,0-1 0 0 0,1 1 1 0 0,-5 2-1 0 0,-8 10 32 0 0,11-11-61 0 0,0 0 0 0 0,0 0 0 0 0,0 1-1 0 0,0-1 1 0 0,1 1 0 0 0,0 0 0 0 0,0 0 0 0 0,0 1 0 0 0,0-1-1 0 0,0 1 1 0 0,1-1 0 0 0,0 1 0 0 0,0 0 0 0 0,-2 7 0 0 0,-5 17-116 0 0,6-21 79 0 0,1 0 1 0 0,0-1 0 0 0,0 2-1 0 0,1-1 1 0 0,-1 12-1 0 0,2 22-240 0 0,0-40 212 0 0,0-2 67 0 0,0 0 0 0 0,0 0 0 0 0,0 0 0 0 0,1 0 0 0 0,-1 0 0 0 0,0 0 0 0 0,0 0 0 0 0,0 0 0 0 0,0 0 0 0 0,1 0 1 0 0,-1 0-1 0 0,0 0 0 0 0,0 0 0 0 0,0 0 0 0 0,0 1 0 0 0,1-1 0 0 0,-1 0 0 0 0,0 0 0 0 0,0 0 0 0 0,0 0 0 0 0,0 0 0 0 0,0 0 0 0 0,0 1 0 0 0,1-1 0 0 0,-1 0 0 0 0,0 0 0 0 0,0 0 0 0 0,0 1 0 0 0,0-1 0 0 0,0 0-3 0 0,0 1 0 0 0,0-1 0 0 0,0 0 0 0 0,1 0 0 0 0,-1 1 0 0 0,0-1 1 0 0,0 0-1 0 0,0 0 0 0 0,0 0 0 0 0,1 1 0 0 0,-1-1 0 0 0,0 0 0 0 0,0 0 0 0 0,1 0 1 0 0,-1 1-1 0 0,0-1 0 0 0,0 0 0 0 0,1 0 0 0 0,-1 0 0 0 0,0 0 0 0 0,0 0 0 0 0,1 0 0 0 0,-1 0 1 0 0,0 1-1 0 0,0-1 0 0 0,1 0 0 0 0,-1 0 0 0 0,0 0 0 0 0,1 0 0 0 0,-1 0 0 0 0,4-1-3 0 0,-1 1-1 0 0,1-1 0 0 0,-1 1 1 0 0,0-1-1 0 0,1 0 0 0 0,-1 0 1 0 0,0-1-1 0 0,0 1 1 0 0,0-1-1 0 0,0 1 0 0 0,0-1 1 0 0,4-3-1 0 0,-3 1 12 0 0,0 1 0 0 0,0-1 0 0 0,0 0 1 0 0,0 0-1 0 0,-1 0 0 0 0,0-1 0 0 0,5-6 0 0 0,-4 5 53 0 0,0 0-1 0 0,0 1 1 0 0,1-1-1 0 0,-1 1 1 0 0,1 0-1 0 0,1 1 1 0 0,7-7-1 0 0,16-15 642 0 0,-27 25-510 0 0,0 0-1 0 0,-1-1 1 0 0,1 1-1 0 0,0 0 1 0 0,-1 0-1 0 0,1 0 1 0 0,0 0-1 0 0,0 1 0 0 0,3-2 1 0 0,-1 13 174 0 0,1 17-160 0 0,-3-16-115 0 0,0 0 0 0 0,1 20 0 0 0,-3-26-79 0 0,0 16 0 0 0,4 36 0 0 0,-3-46-6 0 0,0-1 0 0 0,-1 1 0 0 0,-3 21 0 0 0,2-24 0 0 0,0 1 0 0 0,0-1 0 0 0,1 1 0 0 0,1-1 0 0 0,-1 0 0 0 0,4 17 0 0 0,-1-16 0 0 0,-1-5 0 0 0,0 0 0 0 0,-1 0 0 0 0,0 0 0 0 0,0 0 0 0 0,0 9 0 0 0,-1-8 0 0 0,1-1 0 0 0,0 1 0 0 0,0 0 0 0 0,0 0 0 0 0,1 0 0 0 0,0 0 0 0 0,4 8 0 0 0,1 5 0 0 0,-6-18-8 0 0,-1 1-1 0 0,0-1 0 0 0,0 0 1 0 0,1 0-1 0 0,-1 0 0 0 0,0 0 1 0 0,0 1-1 0 0,0-1 1 0 0,0 0-1 0 0,0 0 0 0 0,0 0 1 0 0,-1 1-1 0 0,1-1 0 0 0,0 0 1 0 0,-1 0-1 0 0,1 0 1 0 0,0 0-1 0 0,-1 0 0 0 0,0 0 1 0 0,1 0-1 0 0,-1 0 0 0 0,0 0 1 0 0,1 0-1 0 0,-1 0 1 0 0,0 0-1 0 0,0 0 0 0 0,-1 1 1 0 0,-2 2-152 0 0,1 2 564 0 0</inkml:trace>
</inkml:ink>
</file>

<file path=ppt/ink/ink1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4:01.8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17 108 14800 0 0,'0'0'1342'0'0,"1"2"-1103"0"0,13 43 839 0 0,-12-40-630 0 0,0 1 1 0 0,-1-1-1 0 0,0 0 0 0 0,0 1 0 0 0,-1-1 0 0 0,1 1 0 0 0,-1 7 0 0 0,-1-5-112 0 0,2 0 0 0 0,-1 0 0 0 0,3 8 1 0 0,-2-7-58 0 0,0 0 0 0 0,0 0 0 0 0,-2 14 1 0 0,1-15-145 0 0,0 1 0 0 0,0-1 1 0 0,3 14-1 0 0,0-9-25 0 0,-1 0 0 0 0,-1 0 0 0 0,0 26 0 0 0,0-29-94 0 0,0 0-1 0 0,1 0 0 0 0,4 13 0 0 0,0 3-30 0 0,-6-23-12 0 0,1 0 0 0 0,-1 0 0 0 0,1 0 0 0 0,0 0 0 0 0,0 0 0 0 0,0-1 0 0 0,1 1 0 0 0,-1 0 0 0 0,1-1 1 0 0,1 3-1 0 0,-1-3-232 0 0,-4-24-1503 0 0,0 2 1587 0 0,-1 0 0 0 0,-1 0-1 0 0,-8-24 1 0 0,8 32 147 0 0,1-4 34 0 0,1 0 0 0 0,-1-29-1 0 0,1 9 104 0 0,0 1 30 0 0,-2-16 72 0 0,3 43-133 0 0,0 0 0 0 0,1 1 0 0 0,0-1-1 0 0,0 0 1 0 0,1 0 0 0 0,0 0 0 0 0,1 1 0 0 0,0-1-1 0 0,0 0 1 0 0,0 1 0 0 0,1 0 0 0 0,0 0 0 0 0,1-1-1 0 0,6-9 1 0 0,-7 11 53 0 0,1 1 1 0 0,1-1-1 0 0,-1 1 0 0 0,1 0 1 0 0,-1 0-1 0 0,1 0 0 0 0,1 1 1 0 0,-1 0-1 0 0,1 0 0 0 0,-1 0 1 0 0,1 1-1 0 0,0-1 0 0 0,1 1 1 0 0,-1 1-1 0 0,0-1 0 0 0,1 1 1 0 0,9-2-1 0 0,-14 4-88 0 0,0 0 1 0 0,0 0-1 0 0,0 0 1 0 0,0 1-1 0 0,1-1 1 0 0,-1 0-1 0 0,0 1 1 0 0,0-1-1 0 0,0 1 1 0 0,0 0-1 0 0,-1 0 1 0 0,1 0-1 0 0,0 0 1 0 0,0 0-1 0 0,0 0 1 0 0,1 2-1 0 0,25 23 607 0 0,-25-22-606 0 0,1 2 61 0 0,0 0 0 0 0,0 0 0 0 0,-1 0-1 0 0,0 1 1 0 0,0 0 0 0 0,-1-1 0 0 0,3 15 0 0 0,-3-14-11 0 0,-2 0-1 0 0,1 0 1 0 0,-1 1 0 0 0,-1 11 0 0 0,0-1 91 0 0,-1-14-118 0 0,-5 3-44 0 0,-1-1 0 0 0,0 0 0 0 0,0 0 0 0 0,0-1 0 0 0,-1 0 0 0 0,1-1 0 0 0,-15 6 0 0 0,2-6-329 0 0,0 0 0 0 0,-42 2-1 0 0,5 0-2022 0 0,31-2 833 0 0</inkml:trace>
</inkml:ink>
</file>

<file path=ppt/ink/ink1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4:02.1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1 182 17047 0 0,'0'0'5458'0'0,"2"0"-4241"0"0,3 1-898 0 0,0-1 0 0 0,0 0 0 0 0,-1 0 0 0 0,1-1 0 0 0,0 1 0 0 0,8-3 0 0 0,11-1 511 0 0,3 0-43 0 0,37-10 1 0 0,-1 0-284 0 0,203-42 480 0 0,-210 43-995 0 0,-30 8-312 0 0,0-2 0 0 0,42-16 0 0 0,-15 5-2642 0 0,-23 8-3573 0 0,-6 0-1811 0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04.4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74 233 17359 0 0,'0'0'1574'0'0,"0"1"-1292"0"0,-5 29-88 0 0,3-24 108 0 0,1 1 0 0 0,-1-1 1 0 0,1 10-1 0 0,2 10 265 0 0,2 0 1 0 0,0 0-1 0 0,9 26 0 0 0,5 44-199 0 0,-16-82-300 0 0,1 6-21 0 0,0 0 0 0 0,1 0 0 0 0,11 34 0 0 0,-13-49-47 0 0,0 0 0 0 0,0 1 0 0 0,0-1 0 0 0,0 7 0 0 0,-1-7 0 0 0,1 0 0 0 0,0-1 0 0 0,-1 1 0 0 0,2 0 0 0 0,1 5 0 0 0,0-2 0 0 0,-2-6 0 0 0,0 1 0 0 0,0-1 0 0 0,0 0 0 0 0,0 0 0 0 0,0 1 0 0 0,-1-1 0 0 0,0 0 0 0 0,1 6 0 0 0,-1-8-3 0 0,0 1 1 0 0,0-1-1 0 0,0 1 0 0 0,0 0 0 0 0,0-1 0 0 0,0 1 1 0 0,0-1-1 0 0,0 1 0 0 0,0-1 0 0 0,0 1 0 0 0,0 0 1 0 0,0-1-1 0 0,-1 1 0 0 0,1-1 0 0 0,0 1 0 0 0,0-1 1 0 0,-1 1-1 0 0,1 0 0 0 0,-11-2-280 0 0,8 1-121 0 0,4-5 292 0 0,-2 1 0 0 0,1 0 0 0 0,0-1 0 0 0,-1 1 0 0 0,0 0 0 0 0,0-1-1 0 0,0 1 1 0 0,0 0 0 0 0,-3-5 0 0 0,-21-34 3 0 0,18 32 98 0 0,-11-22 0 0 0,1-9 216 0 0,-13-47-1 0 0,24 67-41 0 0,1 0-1 0 0,2 0 1 0 0,0-1 0 0 0,0-26 0 0 0,17-134 708 0 0,-12 171-819 0 0,1 1 0 0 0,0 0 0 0 0,0 0 0 0 0,10-21 0 0 0,-5 15 36 0 0,-4 10 60 0 0,0-1 0 0 0,0 1 0 0 0,1 0 0 0 0,0 1 0 0 0,0-1 0 0 0,1 1 0 0 0,11-10 0 0 0,-5 4 370 0 0,-11 11-222 0 0,2 0-21 0 0,8-3-90 0 0,-8 3-38 0 0,0 3-10 0 0,1 1-101 0 0,0-1 0 0 0,0 1 0 0 0,-1 0 0 0 0,1 0-1 0 0,-1 1 1 0 0,0-1 0 0 0,0 0 0 0 0,0 1 0 0 0,0 0 0 0 0,-1 0-1 0 0,4 7 1 0 0,-3-4-24 0 0,-1-1 1 0 0,0 1-1 0 0,0 0 0 0 0,-1-1 0 0 0,0 1 1 0 0,0 0-1 0 0,-1 13 0 0 0,1 5-12 0 0,-1-2 0 0 0,0 0 0 0 0,-1 0 0 0 0,-8 37 0 0 0,5-40-84 0 0,-2-1-1 0 0,0 0 0 0 0,-9 19 1 0 0,-5 9-402 0 0,16-34-716 0 0,-2 0 1 0 0,1 0-1 0 0,-16 23 1 0 0,18-32 720 0 0,-1-1 1 0 0,0 1 0 0 0,1-1-1 0 0,-1 0 1 0 0,-1 0 0 0 0,1 0-1 0 0,0-1 1 0 0,-8 3 0 0 0,9-3 185 0 0,-21 8-2242 0 0,10-8-13 0 0</inkml:trace>
</inkml:ink>
</file>

<file path=ppt/ink/ink1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4:02.5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228 0 17503 0 0,'-14'7'451'0'0,"9"-5"-167"0"0,1 0 1 0 0,-1 0-1 0 0,0 0 0 0 0,-10 2 0 0 0,10-3-214 0 0,1 0 0 0 0,-1 0 0 0 0,1 0 0 0 0,0 1 0 0 0,-1-1 0 0 0,1 1 0 0 0,0 0 0 0 0,0 1 0 0 0,-4 2 0 0 0,4-2 355 0 0,1-1 0 0 0,0 1 0 0 0,0 0 0 0 0,0 1 0 0 0,1-1 0 0 0,-1 0 0 0 0,1 1 0 0 0,-1-1 0 0 0,1 1 0 0 0,-3 7 0 0 0,-27 55 708 0 0,23-50-870 0 0,1 1 0 0 0,0-1 1 0 0,2 1-1 0 0,-7 22 0 0 0,4-9-285 0 0,6-18 25 0 0,-1 1 0 0 0,-1 11 0 0 0,2 3 266 0 0,3-25-164 0 0,9 16-571 0 0,-8-16 321 0 0,12 2 397 0 0,-8-1-189 0 0,1-1-11 0 0,21 2 190 0 0,-20-4-243 0 0,0 0 0 0 0,-1-1 0 0 0,1 1 1 0 0,0-2-1 0 0,-1 1 0 0 0,9-3 0 0 0,-3 1-57 0 0,40-15-326 0 0,-15 4 325 0 0,-16 7 61 0 0,-1-2-1 0 0,0-1 1 0 0,-1 0 0 0 0,0-1-1 0 0,21-17 1 0 0,-35 24-52 0 0,27-22-2413 0 0,-11 9-4648 0 0,-10 7-414 0 0</inkml:trace>
</inkml:ink>
</file>

<file path=ppt/ink/ink1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4:02.8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93 496 8288 0 0,'-23'0'638'0'0,"23"0"-567"0"0,-1 0-1 0 0,1 0 0 0 0,-1 0 1 0 0,0 0-1 0 0,1 0 1 0 0,-1 1-1 0 0,1-1 0 0 0,-1 0 1 0 0,1 0-1 0 0,-1 0 0 0 0,1 1 1 0 0,-1-1-1 0 0,1 0 0 0 0,-1 0 1 0 0,1 1-1 0 0,-1-1 0 0 0,1 1 1 0 0,-1-1-1 0 0,1 0 0 0 0,-1 1 1 0 0,1-1-1 0 0,0 1 1 0 0,-1-1-1 0 0,1 1 0 0 0,0-1 1 0 0,-1 2-1 0 0,0 0 424 0 0,-3 3 630 0 0,-1 0 1 0 0,1 0 0 0 0,1 0-1 0 0,-1 1 1 0 0,1 0-1 0 0,0-1 1 0 0,-3 10 0 0 0,-3 4 613 0 0,8-16-1526 0 0,-1-1 1 0 0,1 1-1 0 0,0 0 0 0 0,0-1 1 0 0,0 1-1 0 0,0 0 1 0 0,0 0-1 0 0,1 0 1 0 0,-1 5-1 0 0,1 10 554 0 0,1-11-477 0 0,-1 0 0 0 0,0 0 0 0 0,0 0 0 0 0,-1-1 0 0 0,-1 8 0 0 0,1-8-185 0 0,0 0-1 0 0,1 0 1 0 0,-1-1-1 0 0,1 1 1 0 0,1 0-1 0 0,-1 0 0 0 0,1 0 1 0 0,1 6-1 0 0,3 28-106 0 0,-7-13 3 0 0,1-20 0 0 0,1 0 0 0 0,0 0 0 0 0,0 0 0 0 0,0 0 0 0 0,1 0 0 0 0,1 9 0 0 0,2-4-11 0 0,0-1 0 0 0,6 15 0 0 0,-8-24-9 0 0,-1 1 0 0 0,1 0-1 0 0,-1-1 1 0 0,1 1 0 0 0,0-1 0 0 0,0 1-1 0 0,0-1 1 0 0,0 0 0 0 0,1 0-1 0 0,-1 0 1 0 0,0 0 0 0 0,1 0-1 0 0,0 0 1 0 0,3 2 0 0 0,-3-3-169 0 0,-1 0 1 0 0,1 0-1 0 0,-1 0 0 0 0,1 0 1 0 0,-1-1-1 0 0,1 1 0 0 0,-1 0 1 0 0,1-1-1 0 0,-1 0 1 0 0,1 0-1 0 0,0 0 0 0 0,-1 0 1 0 0,1 0-1 0 0,0 0 0 0 0,-1 0 1 0 0,1-1-1 0 0,-1 0 1 0 0,5-1-1 0 0,9-10-1722 0 0</inkml:trace>
  <inkml:trace contextRef="#ctx0" brushRef="#br0" timeOffset="1">552 119 20015 0 0,'-15'-12'918'0'0,"12"10"1250"0"0,6 1-1160 0 0,25-7 1022 0 0,-28 7-1971 0 0,1 1 0 0 0,0 0-1 0 0,-1 0 1 0 0,1 0 0 0 0,0-1 0 0 0,-1 1-1 0 0,1 0 1 0 0,-1-1 0 0 0,1 1 0 0 0,0-1 0 0 0,-1 1-1 0 0,1 0 1 0 0,-1-1 0 0 0,1 1 0 0 0,0-2-1 0 0,3-2 100 0 0,1 1-30 0 0,1 1 0 0 0,-1-1 0 0 0,1 1 0 0 0,0 1 0 0 0,7-3 0 0 0,-8 3-56 0 0,1 0 0 0 0,-1-1 0 0 0,1 0 0 0 0,-1 0 1 0 0,1 0-1 0 0,8-6 0 0 0,-6 3 89 0 0,0 0 1 0 0,15-6-1 0 0,8-5 284 0 0,-29 15-390 0 0,0 0-1 0 0,1 0 1 0 0,-1 0-1 0 0,1 0 0 0 0,-1 0 1 0 0,1 0-1 0 0,-1 1 1 0 0,5-1-1 0 0,4-1-2268 0 0,1-2-6136 0 0</inkml:trace>
</inkml:ink>
</file>

<file path=ppt/ink/ink1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4:03.2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3224 0 0,'19'16'811'0'0,"-19"-15"-548"0"0,0-1 1 0 0,1 0 0 0 0,-1 1-1 0 0,1-1 1 0 0,-1 1 0 0 0,0-1-1 0 0,1 0 1 0 0,-1 1 0 0 0,0-1-1 0 0,1 1 1 0 0,-1-1 0 0 0,0 1-1 0 0,0-1 1 0 0,1 1 0 0 0,-1-1-1 0 0,0 1 1 0 0,0 0 0 0 0,0-1-1 0 0,0 1 1 0 0,0-1 0 0 0,0 1-1 0 0,0-1 1 0 0,0 1 0 0 0,0 0-1 0 0,0 0-120 0 0,0-1-1 0 0,0 0 1 0 0,0 1-1 0 0,0-1 1 0 0,0 1-1 0 0,0-1 1 0 0,0 0 0 0 0,0 1-1 0 0,0-1 1 0 0,0 0-1 0 0,0 1 1 0 0,0-1-1 0 0,0 0 1 0 0,0 1-1 0 0,0-1 1 0 0,1 0-1 0 0,-1 0 1 0 0,0 1 0 0 0,0-1-1 0 0,0 0 1 0 0,1 1-1 0 0,-1-1 1 0 0,0 0-1 0 0,0 0 1 0 0,1 1-1 0 0,-1-1 1 0 0,0 0-1 0 0,0 0 1 0 0,1 0-1 0 0,-1 1 1 0 0,1-1 0 0 0,1 1 367 0 0,1 0 0 0 0,-1 0 0 0 0,1 0 0 0 0,0 0 0 0 0,-1-1 0 0 0,1 1 1 0 0,0-1-1 0 0,0 0 0 0 0,-1 1 0 0 0,1-1 0 0 0,0 0 0 0 0,0-1 0 0 0,3 0 1 0 0,4 0 191 0 0,-1-1 1 0 0,17-6 0 0 0,89-34-1406 0 0,-83 27-321 0 0</inkml:trace>
</inkml:ink>
</file>

<file path=ppt/ink/ink1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4:03.6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145 1 19351 0 0,'-32'6'1751'0'0,"21"1"-1232"0"0,-18 16 4072 0 0,17-11-4166 0 0,9-9-351 0 0,0 0 1 0 0,1 1 0 0 0,0-1 0 0 0,-1 1-1 0 0,1 0 1 0 0,1 0 0 0 0,-1 0 0 0 0,1 0-1 0 0,-1 0 1 0 0,1 0 0 0 0,0 4-1 0 0,-5 12 57 0 0,-1 1-90 0 0,1-1-1 0 0,1 1 0 0 0,-4 39 0 0 0,5 65-266 0 0,4-117 196 0 0,0 0-1 0 0,1 0 1 0 0,0 0 0 0 0,2 8-1 0 0,-3-12 21 0 0,-1-3 7 0 0,1 1 1 0 0,0-1 0 0 0,0 0-1 0 0,0 0 1 0 0,0 0-1 0 0,0 0 1 0 0,1 1-1 0 0,-1-1 1 0 0,0 0-1 0 0,0 0 1 0 0,1 0-1 0 0,-1 0 1 0 0,1 0-1 0 0,-1 0 1 0 0,1 0-1 0 0,-1 0 1 0 0,1 0-1 0 0,0 0 1 0 0,-1 0 0 0 0,1 0-1 0 0,0 0 1 0 0,0 0-1 0 0,0 0 1 0 0,1 1-1 0 0,1 0 9 0 0,-1 0 0 0 0,1 0-1 0 0,-1-1 1 0 0,1 1 0 0 0,0-1 0 0 0,-1 1-1 0 0,1-1 1 0 0,0 0 0 0 0,0 0-1 0 0,0 0 1 0 0,0 0 0 0 0,0 0 0 0 0,0-1-1 0 0,0 0 1 0 0,0 1 0 0 0,0-1-1 0 0,1 0 1 0 0,-1-1 0 0 0,0 1 0 0 0,0 0-1 0 0,0-1 1 0 0,0 0 0 0 0,3-1-1 0 0,3 0 47 0 0,-1-1-1 0 0,17-2 1 0 0,-16 4 24 0 0,-1-1 0 0 0,14-4 0 0 0,-13 3-35 0 0,-1-2 0 0 0,1 1 1 0 0,9-8-1 0 0,11-5-519 0 0,-25 15 471 0 0,4-3-2019 0 0,-2-3-3836 0 0,-5-5-2609 0 0</inkml:trace>
  <inkml:trace contextRef="#ctx0" brushRef="#br0" timeOffset="1">207 34 12896 0 0,'0'0'997'0'0,"1"2"-368"0"0,0 0-266 0 0,0-1-1 0 0,-1 1 1 0 0,1 0 0 0 0,-1 0-1 0 0,1 0 1 0 0,-1 0-1 0 0,0-1 1 0 0,0 1 0 0 0,0 0-1 0 0,0 0 1 0 0,0 0-1 0 0,0 0 1 0 0,-1 2-1 0 0,1-2-19 0 0,-1 1-1 0 0,1 0 0 0 0,0-1 0 0 0,0 1 0 0 0,0-1 0 0 0,0 1 0 0 0,1 0 1 0 0,-1-1-1 0 0,1 1 0 0 0,0 2 0 0 0,1 0-110 0 0,0 0 1 0 0,0 0-1 0 0,-1-1 0 0 0,0 1 1 0 0,0 0-1 0 0,0 1 0 0 0,0-1 1 0 0,-1 0-1 0 0,0 0 0 0 0,0 0 1 0 0,-1 0-1 0 0,1 0 0 0 0,-1 0 1 0 0,-2 7-1 0 0,2-4-84 0 0,0 1-1 0 0,1 0 1 0 0,0-1-1 0 0,1 12 1 0 0,-1 19 235 0 0,-4-11-206 0 0,3-21-132 0 0,0 1 0 0 0,0-1 1 0 0,0 13-1 0 0,4-1 73 0 0,8 30-1 0 0,-6-29-98 0 0,2 20 0 0 0,-5-29-155 0 0,0-1 1 0 0,1 1-1 0 0,0-1 0 0 0,4 11 1 0 0,2 3-1448 0 0,-9-24 1575 0 0,6 14-2375 0 0,-5-13 1930 0 0,-1 0 0 0 0,1-1 1 0 0,0 1-1 0 0,0 0 0 0 0,-1 0 0 0 0,1-1 0 0 0,0 1 0 0 0,0-1 0 0 0,0 1 0 0 0,0-1 0 0 0,0 1 0 0 0,2 0 0 0 0,20 4-7342 0 0</inkml:trace>
</inkml:ink>
</file>

<file path=ppt/ink/ink1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4:04.0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187 111 21967 0 0,'0'0'498'0'0,"0"-2"72"0"0,0-2-46 0 0,-1-43 246 0 0,0 44-564 0 0,1-1 1 0 0,0 1 0 0 0,-1 0-1 0 0,1 0 1 0 0,-1 0 0 0 0,0 0-1 0 0,0 0 1 0 0,0 0 0 0 0,-1 0-1 0 0,1 0 1 0 0,-3-4 0 0 0,2 6-109 0 0,0-1 1 0 0,0 0 0 0 0,-1 1-1 0 0,1-1 1 0 0,0 1-1 0 0,0 0 1 0 0,-1 0 0 0 0,1 0-1 0 0,-1 0 1 0 0,1 0 0 0 0,-1 1-1 0 0,1-1 1 0 0,-1 1 0 0 0,1-1-1 0 0,-1 1 1 0 0,0 0 0 0 0,1 0-1 0 0,-1 0 1 0 0,0 0 0 0 0,1 1-1 0 0,-1-1 1 0 0,-2 1 0 0 0,2 0-85 0 0,0 1 0 0 0,0-1 1 0 0,0 0-1 0 0,0 1 0 0 0,1 0 0 0 0,-1-1 1 0 0,0 1-1 0 0,1 0 0 0 0,-1 1 0 0 0,1-1 1 0 0,0 0-1 0 0,-3 5 0 0 0,-3 2-23 0 0,-11 20-1 0 0,14-22-22 0 0,1 1-1 0 0,1-1 0 0 0,-1 1 0 0 0,1 0 0 0 0,-4 15 0 0 0,-3 12-111 0 0,8-28 72 0 0,-1 1 0 0 0,1 0 0 0 0,0 0 0 0 0,1 1 0 0 0,-1 11 0 0 0,2-1-65 0 0,-1-12 36 0 0,1 1 0 0 0,0-1 0 0 0,0 1 0 0 0,1-1 1 0 0,0 1-1 0 0,0-1 0 0 0,0 1 0 0 0,1-1 0 0 0,1 0 0 0 0,4 12 1 0 0,-6-17 222 0 0,8 2 78 0 0,-9-4-242 0 0,1 1-1 0 0,0-1 0 0 0,0 0 1 0 0,-1 0-1 0 0,1 1 1 0 0,0-1-1 0 0,0 0 0 0 0,-1 1 1 0 0,1-1-1 0 0,0 1 1 0 0,-1-1-1 0 0,1 1 0 0 0,0-1 1 0 0,-1 1-1 0 0,1 0 1 0 0,-1-1-1 0 0,1 1 0 0 0,0 1 1 0 0,0-3-50 0 0,1 0-1 0 0,-1 1 1 0 0,1-1 0 0 0,-1 1-1 0 0,1-1 1 0 0,0 1 0 0 0,-1 0 0 0 0,1-1-1 0 0,2 1 1 0 0,-1 0 114 0 0,1-1 40 0 0,-1-1 0 0 0,1 1 0 0 0,-1-1 0 0 0,0 0 0 0 0,1 0 0 0 0,-1 0 0 0 0,0 0 0 0 0,0-1-1 0 0,0 1 1 0 0,-1-1 0 0 0,1 0 0 0 0,3-4 0 0 0,3-6 36 0 0,13-24-1 0 0,-6 11 81 0 0,-1 0 18 0 0,-9 15 45 0 0,0 2 1 0 0,12-17-1 0 0,-8 14 64 0 0,-9 11-269 0 0,0-1 0 0 0,0 1 1 0 0,0 0-1 0 0,0 0 0 0 0,0 0 0 0 0,0-1 1 0 0,0 1-1 0 0,0 0 0 0 0,0 0 0 0 0,1 0 1 0 0,-1 1-1 0 0,2-2 0 0 0,-1 1 396 0 0,-1 3-331 0 0,3 6-37 0 0,-1 1 0 0 0,1-1-1 0 0,-1 1 1 0 0,-1 0-1 0 0,0 0 1 0 0,0 0-1 0 0,-1 0 1 0 0,0 1-1 0 0,0-1 1 0 0,-1 0 0 0 0,-2 15-1 0 0,2-13-89 0 0,0 0-1 0 0,2 19 1 0 0,1 12-64 0 0,-9 100 19 0 0,7-97 71 0 0,9 66 0 0 0,-9-94 0 0 0,1-7 0 0 0,6-2 0 0 0,-7-7-1 0 0,0-1-1 0 0,0 0 1 0 0,1 1-1 0 0,-1-1 1 0 0,0 0-1 0 0,0 0 1 0 0,0 0-1 0 0,1 0 1 0 0,-1 0-1 0 0,0 0 1 0 0,0 0-1 0 0,1 0 1 0 0,-1 0-1 0 0,0-1 1 0 0,0 1 0 0 0,0 0-1 0 0,0-1 1 0 0,1 1-1 0 0,-1-1 1 0 0,0 1-1 0 0,0-1 1 0 0,1-1-1 0 0,23-19-141 0 0,-19 15 59 0 0,3-3-668 0 0,0-1 1 0 0,10-15-1 0 0,3-7-6697 0 0,-6 5-1081 0 0</inkml:trace>
</inkml:ink>
</file>

<file path=ppt/ink/ink1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4:04.4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21743 0 0,'0'0'2471'0'0,"2"0"-1891"0"0,6 3-188 0 0,1 0-1 0 0,-1-1 1 0 0,1 0 0 0 0,0 0-1 0 0,0-1 1 0 0,0-1-1 0 0,14 0 1 0 0,43 0-615 0 0,-37 0-7030 0 0,-7 0-1526 0 0</inkml:trace>
</inkml:ink>
</file>

<file path=ppt/ink/ink1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4:04.8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69 74 23527 0 0,'0'0'1782'0'0,"-1"1"-1206"0"0,-7 6-494 0 0,2 0 0 0 0,-1 0 0 0 0,1 1 0 0 0,-10 15 0 0 0,15-22-38 0 0,-3 6 45 0 0,1-1-1 0 0,1 1 1 0 0,-1 0-1 0 0,1 0 0 0 0,1 0 1 0 0,-1 0-1 0 0,1 0 1 0 0,0 1-1 0 0,1 14 1 0 0,-1-9 48 0 0,-1 12 33 0 0,1 0 0 0 0,1 0 1 0 0,7 48-1 0 0,-5-65-199 0 0,0 1-1 0 0,0-2 1 0 0,1 1-1 0 0,0 0 1 0 0,0 0 0 0 0,9 12-1 0 0,-9-15 18 0 0,-1-2 0 0 0,2 1-1 0 0,-1 0 1 0 0,0-1 0 0 0,1 1 0 0 0,-1-1-1 0 0,1 0 1 0 0,0 0 0 0 0,0-1-1 0 0,0 1 1 0 0,1-1 0 0 0,7 3-1 0 0,-7-3 14 0 0,1-1 0 0 0,-1 0-1 0 0,1 0 1 0 0,0 0-1 0 0,-1-1 1 0 0,1 0-1 0 0,-1 0 1 0 0,1 0-1 0 0,0-1 1 0 0,-1 0-1 0 0,1 0 1 0 0,-1 0-1 0 0,1-1 1 0 0,-1 1-1 0 0,0-1 1 0 0,0-1 0 0 0,1 1-1 0 0,-2-1 1 0 0,1 0-1 0 0,0 0 1 0 0,0 0-1 0 0,-1-1 1 0 0,0 0-1 0 0,7-7 1 0 0,-10 9 31 0 0,1 0 0 0 0,-1 0-1 0 0,0 0 1 0 0,0 0 0 0 0,0 0 0 0 0,-1 0 0 0 0,1-1 0 0 0,0 1-1 0 0,-1 0 1 0 0,1-6 0 0 0,3-10 167 0 0,21-43 271 0 0,-14 38-229 0 0,-2-1-1 0 0,0 0 1 0 0,5-27-1 0 0,-9 26 59 0 0,-3 20-273 0 0,0-1 0 0 0,-1 0 0 0 0,0 0 0 0 0,0 0 0 0 0,-1 0 0 0 0,0 0 1 0 0,0 0-1 0 0,0 0 0 0 0,-2-10 0 0 0,0 10-29 0 0,0-5-17 0 0,-1 1 1 0 0,-1-1-1 0 0,0 1 0 0 0,0 0 0 0 0,-9-13 1 0 0,12 20-8 0 0,-1 0-1 0 0,0 0 1 0 0,0 1 0 0 0,0-1 0 0 0,-1 0 0 0 0,1 1 0 0 0,-1 0 0 0 0,1-1-1 0 0,-1 1 1 0 0,0 0 0 0 0,1 1 0 0 0,-1-1 0 0 0,0 0 0 0 0,0 1 0 0 0,-1-1-1 0 0,1 1 1 0 0,0 0 0 0 0,0 0 0 0 0,-1 0 0 0 0,1 1 0 0 0,0-1 0 0 0,-1 1-1 0 0,1 0 1 0 0,-4 0 0 0 0,0 0-63 0 0,0 1 0 0 0,0 0 0 0 0,1 0 0 0 0,-1 1 0 0 0,1-1 0 0 0,-1 1 0 0 0,1 1 0 0 0,-1-1 0 0 0,1 1 0 0 0,0 0 0 0 0,0 1 0 0 0,-8 6 0 0 0,9-6-406 0 0,0 0-1 0 0,0 1 1 0 0,0-1-1 0 0,1 1 1 0 0,-6 9-1 0 0,7-10-573 0 0,1 0-1 0 0,0 0 1 0 0,-1 0-1 0 0,2 1 1 0 0,-1-1-1 0 0,0 1 1 0 0,-1 8-1 0 0,2 5-6159 0 0</inkml:trace>
</inkml:ink>
</file>

<file path=ppt/ink/ink1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4:05.1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0 465 20127 0 0,'0'0'2184'0'0,"0"-10"-1936"0"0,6 0 264 0 0,0-4-6632 0 0,-2 4-1271 0 0</inkml:trace>
  <inkml:trace contextRef="#ctx0" brushRef="#br0" timeOffset="1">293 62 17047 0 0,'1'-2'7219'0'0,"2"-2"-6851"0"0,1 0 0 0 0,-1 1 1 0 0,1 0-1 0 0,0-1 0 0 0,0 1 0 0 0,0 1 0 0 0,0-1 1 0 0,0 0-1 0 0,1 1 0 0 0,-1 0 0 0 0,1 0 0 0 0,-1 0 1 0 0,8-1-1 0 0,7-2-95 0 0,0 0 1 0 0,22-1 0 0 0,-6 3-563 0 0,37 2 1 0 0,-39 2-4816 0 0,-18-1 2766 0 0</inkml:trace>
</inkml:ink>
</file>

<file path=ppt/ink/ink1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4:05.5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125 0 10136 0 0,'-1'2'777'0'0,"-12"15"-422"0"0,-9 7 4383 0 0,-8 8 2662 0 0,15-7-5359 0 0,-22 53 1158 0 0,36-76-3152 0 0,0 0 0 0 0,0 1 1 0 0,0-1-1 0 0,0 1 0 0 0,1-1 1 0 0,-1 1-1 0 0,1-1 0 0 0,0 1 1 0 0,-1-1-1 0 0,1 1 0 0 0,0-1 1 0 0,1 1-1 0 0,-1-1 0 0 0,0 1 1 0 0,1-1-1 0 0,-1 1 0 0 0,2 3 1 0 0,0-3-8 0 0,0 0 0 0 0,0 0 0 0 0,0 0 0 0 0,1 0 0 0 0,-1 0 0 0 0,1 0 0 0 0,-1-1 0 0 0,1 1 0 0 0,0-1 0 0 0,0 0 0 0 0,5 3 0 0 0,-1-1 6 0 0,0 0-1 0 0,0 0 1 0 0,0 0 0 0 0,14 3 0 0 0,-10-2-8 0 0,1 0 0 0 0,-1 1-1 0 0,14 9 1 0 0,21 10 54 0 0,-20-12-25 0 0,-19-9-41 0 0,-1-1 0 0 0,1 0 0 0 0,10 4-1 0 0,-8-4 10 0 0,-1 1 0 0 0,1 0-1 0 0,0 0 1 0 0,-1 1-1 0 0,0 0 1 0 0,8 7-1 0 0,-3-2 23 0 0,-7-6-12 0 0,-1 0 1 0 0,-1 1-1 0 0,1-1 0 0 0,-1 1 1 0 0,8 11-1 0 0,-9-13-23 0 0,-1 1 0 0 0,0-1 0 0 0,0 1-1 0 0,0 0 1 0 0,-1-1 0 0 0,1 1 0 0 0,-1 0 0 0 0,0 0-1 0 0,0 0 1 0 0,0 6 0 0 0,-1-6-1 0 0,-1 0 1 0 0,0 1-1 0 0,0-1 1 0 0,0 0-1 0 0,0 0 1 0 0,-1 0-1 0 0,0 0 1 0 0,0 0-1 0 0,0 0 1 0 0,-3 4-1 0 0,1-2 40 0 0,-1 0-1 0 0,1 0 1 0 0,-1 0 0 0 0,-1 0-1 0 0,-6 5 1 0 0,-78 54 168 0 0,81-59-327 0 0,1-1-1 0 0,-1 0 0 0 0,-13 6 1 0 0,-4 1-146 0 0,8-2-460 0 0,-26 8 1 0 0,-1-3-3230 0 0,18-6-5694 0 0</inkml:trace>
</inkml:ink>
</file>

<file path=ppt/ink/ink1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4:39.7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1 7832 0 0,'0'0'17142'0'0,"1"1"-16017"0"0,0 1-988 0 0,0 0 0 0 0,0 0-1 0 0,-1 0 1 0 0,1 0 0 0 0,0 0 0 0 0,-1 0-1 0 0,1 1 1 0 0,-1-1 0 0 0,1 0 0 0 0,-1 0-1 0 0,0 0 1 0 0,0 5 0 0 0,-5 31 766 0 0,3-20-791 0 0,-3 25 135 0 0,-7 103-103 0 0,11-109-315 0 0,1-2-1153 0 0,6 62 1 0 0,-5-85 199 0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04.8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95 19031 0 0,'0'0'1451'0'0,"2"-2"-990"0"0,7-5 13 0 0,1 1 0 0 0,-1 0 0 0 0,1 1 0 0 0,0 0-1 0 0,0 1 1 0 0,1 0 0 0 0,14-4 0 0 0,-6 6 598 0 0,6-2-55 0 0,-11 1-913 0 0,0 1 0 0 0,1 1 0 0 0,-1 0 1 0 0,0 1-1 0 0,0 1 0 0 0,18 3 0 0 0,-21-3-49 0 0,15 2-55 0 0,41 12 0 0 0,21 1 0 0 0,-82-14-42 0 0,1-1 1 0 0,-1 0-1 0 0,1 0 0 0 0,0 0 0 0 0,-1-1 0 0 0,8 0 1 0 0,-11 0-53 0 0,0 0 0 0 0,-1-1 1 0 0,1 1-1 0 0,0-1 0 0 0,0 0 0 0 0,0 1 1 0 0,0-1-1 0 0,-1-1 0 0 0,1 1 1 0 0,0 0-1 0 0,-1-1 0 0 0,1 1 1 0 0,-1-1-1 0 0,0 0 0 0 0,1 1 1 0 0,1-4-1 0 0,28-27-2313 0 0,-17 18-3407 0 0,-3 0-1727 0 0</inkml:trace>
</inkml:ink>
</file>

<file path=ppt/ink/ink1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4:40.1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27 6912 0 0,'0'0'528'0'0,"2"1"16"0"0,4 2 1005 0 0,0-1 1 0 0,0 0 0 0 0,0 0 0 0 0,0-1-1 0 0,1 0 1 0 0,7 1 0 0 0,22 0 2727 0 0,-35-3-4166 0 0,0 1 0 0 0,0 0 0 0 0,0-1 0 0 0,0 1 0 0 0,0-1 0 0 0,-1 1 0 0 0,1-1 1 0 0,0 0-1 0 0,0 1 0 0 0,0-1 0 0 0,-1 0 0 0 0,1 0 0 0 0,1-1 0 0 0,3-3 175 0 0,-2 4-173 0 0,-1 0 0 0 0,1 0 0 0 0,-1 0 0 0 0,1 0 1 0 0,0 1-1 0 0,0-1 0 0 0,-1 1 0 0 0,1 0 0 0 0,0-1 0 0 0,0 1 0 0 0,2 1 0 0 0,0-1-15 0 0,-1 0 0 0 0,1 0 0 0 0,-1 0 0 0 0,1-1 0 0 0,-1 0 0 0 0,1 0 0 0 0,-1 0-1 0 0,0 0 1 0 0,1-1 0 0 0,-1 1 0 0 0,7-5 0 0 0,-8 3-156 0 0,2-1-851 0 0</inkml:trace>
</inkml:ink>
</file>

<file path=ppt/ink/ink1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4:40.5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91 1 3680 0 0,'0'0'167'0'0,"-2"1"-7"0"0,-39 37 1532 0 0,37-33 57 0 0,0 0-1 0 0,0-1 1 0 0,1 1 0 0 0,-4 7-1 0 0,-4 6 2679 0 0,9-16-4172 0 0,1 0 1 0 0,-1 1-1 0 0,1-1 1 0 0,-1 1-1 0 0,1-1 0 0 0,0 1 1 0 0,0 0-1 0 0,0-1 1 0 0,0 1-1 0 0,1 0 0 0 0,-1 0 1 0 0,1 0-1 0 0,-1 3 1 0 0,1-1-136 0 0,0 0 1 0 0,1 0 0 0 0,-1 0 0 0 0,1 0 0 0 0,0-1-1 0 0,0 1 1 0 0,1 0 0 0 0,-1 0 0 0 0,1-1 0 0 0,0 1-1 0 0,0-1 1 0 0,0 0 0 0 0,1 1 0 0 0,0-1 0 0 0,0 0-1 0 0,0 0 1 0 0,0-1 0 0 0,0 1 0 0 0,7 4 0 0 0,26 21 223 0 0,-24-20-259 0 0,-1 0 0 0 0,15 15 1 0 0,-14-11-46 0 0,-7-6-24 0 0,1-1 1 0 0,0 0 0 0 0,8 6-1 0 0,-10-10-16 0 0,1 1 0 0 0,6 15 0 0 0,-10-16-9 0 0,2 3 31 0 0,-1 0 1 0 0,1 0-1 0 0,-2 0 0 0 0,4 10 1 0 0,-5-13 17 0 0,0-1 0 0 0,0 1 0 0 0,0 0 0 0 0,0 0 0 0 0,0 0 0 0 0,0 0 0 0 0,0-1 0 0 0,-1 1 0 0 0,1 0 1 0 0,-1 0-1 0 0,1-1 0 0 0,-1 1 0 0 0,0 0 0 0 0,0-1 0 0 0,0 1 0 0 0,0 0 0 0 0,0-1 0 0 0,-1 2 0 0 0,-12 15 370 0 0,13-16-333 0 0,-1-1-12 0 0,-6 1-67 0 0,0 0 0 0 0,0-1 0 0 0,-1 1 0 0 0,1-1 0 0 0,-11-1 0 0 0,14 0-115 0 0,0 0 0 0 0,0 0 0 0 0,0-1 1 0 0,1 0-1 0 0,-1 0 0 0 0,0 0 0 0 0,0 0 0 0 0,1-1 0 0 0,-1 0 0 0 0,1 0 0 0 0,-6-3 1 0 0,4 1-380 0 0,4 3-5 0 0,-1 0 0 0 0,1-1 0 0 0,-1 1 0 0 0,1-1 0 0 0,0 0 0 0 0,0 0 0 0 0,0 0 0 0 0,0 0 0 0 0,-2-2 0 0 0,3-5-1547 0 0</inkml:trace>
</inkml:ink>
</file>

<file path=ppt/ink/ink1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4:40.8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1 283 14600 0 0,'1'2'664'0'0,"20"42"283"0"0,-10-20 30 0 0,15 40 0 0 0,-12-22 654 0 0,10 34 10 0 0,-16-42-1218 0 0,9 54 284 0 0,5 48-275 0 0,-14-94-378 0 0,-6-31-232 0 0,0 1-1 0 0,1 16 1 0 0,-3-25-142 0 0,-27-75-7080 0 0,10 6 5645 0 0,-9-72-1 0 0,12 59 2282 0 0,-7-77 1983 0 0,19 138-1681 0 0,2-27 0 0 0,0 39-639 0 0,0 1 1 0 0,1 0-1 0 0,0-1 0 0 0,0 1 1 0 0,1 0-1 0 0,-1 0 0 0 0,1-1 1 0 0,0 1-1 0 0,5-8 0 0 0,-2 5 225 0 0,1 0-1 0 0,1 0 1 0 0,-1 0-1 0 0,1 1 1 0 0,8-7-1 0 0,-10 10-197 0 0,-1 1 0 0 0,1 0 0 0 0,-1 0 0 0 0,1 0 0 0 0,0 1 0 0 0,0-1 0 0 0,1 1 0 0 0,-1 0-1 0 0,0 1 1 0 0,1 0 0 0 0,5-1 0 0 0,0 0 146 0 0,-8 1-237 0 0,0 1 1 0 0,0-1 0 0 0,0 1 0 0 0,0 0 0 0 0,-1-1-1 0 0,1 2 1 0 0,0-1 0 0 0,0 0 0 0 0,0 0-1 0 0,0 1 1 0 0,0 0 0 0 0,0-1 0 0 0,0 1-1 0 0,3 2 1 0 0,19 9 1057 0 0,-19-10-984 0 0,-1 0 1 0 0,0 0-1 0 0,0 1 0 0 0,0 0 0 0 0,-1 0 1 0 0,1 0-1 0 0,5 5 0 0 0,9 8 209 0 0,-15-14-296 0 0,-1 1-1 0 0,0-1 1 0 0,0 1 0 0 0,0-1-1 0 0,4 6 1 0 0,-6-6 33 0 0,0-1-6 0 0,0-1-123 0 0,-1 1 0 0 0,1-1 1 0 0,-1 1-1 0 0,0-1 0 0 0,1 0 1 0 0,-1 1-1 0 0,0-1 0 0 0,0 1 1 0 0,1-1-1 0 0,-1 0 0 0 0,0 1 1 0 0,0-1-1 0 0,1 1 0 0 0,-1-1 1 0 0,0 1-1 0 0,0-1 0 0 0,0 1 1 0 0,0-1-1 0 0,0 1 0 0 0,0-1 1 0 0,0 1-1 0 0,0-1 0 0 0,0 1 1 0 0,0-1-1 0 0,0 1 0 0 0,-1 0 1 0 0,-10 14 195 0 0,8-12-206 0 0,-1-1 0 0 0,1 1-1 0 0,-1-1 1 0 0,1 0 0 0 0,-1 0 0 0 0,0 0-1 0 0,0 0 1 0 0,0-1 0 0 0,0 1 0 0 0,0-1-1 0 0,0 0 1 0 0,-5 0 0 0 0,-7 1-201 0 0,-29 0 1 0 0,42-2 148 0 0,-1-1-193 0 0,0 1 0 0 0,1 0 1 0 0,-1-1-1 0 0,0 0 0 0 0,0 1 0 0 0,0-2 0 0 0,1 1 0 0 0,-1 0 1 0 0,0-1-1 0 0,1 0 0 0 0,-1 1 0 0 0,1-1 0 0 0,0-1 0 0 0,0 1 1 0 0,0 0-1 0 0,0-1 0 0 0,0 0 0 0 0,0 1 0 0 0,1-1 0 0 0,-1 0 1 0 0,1-1-1 0 0,-4-5 0 0 0,0-4-1516 0 0</inkml:trace>
  <inkml:trace contextRef="#ctx0" brushRef="#br0" timeOffset="1">522 104 15200 0 0,'2'1'696'0'0,"19"7"229"0"0,-7-7-715 0 0,-8-2 504 0 0,1 0-1 0 0,0-1 1 0 0,-1 0-1 0 0,1 0 0 0 0,-1 0 1 0 0,0-1-1 0 0,7-3 0 0 0,9-4 248 0 0,-11 6-443 0 0,60-24 996 0 0,-62 23-1732 0 0,0 0-1 0 0,-1 0 0 0 0,1-1 1 0 0,-1 1-1 0 0,12-12 0 0 0,-12 8-5674 0 0</inkml:trace>
</inkml:ink>
</file>

<file path=ppt/ink/ink1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4:41.2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19087 0 0,'0'0'2072'0'0,"6"10"-2072"0"0,10-6 1064 0 0,5-4 176 0 0,-5 0 32 0 0,0 0 8 0 0,-1 0-768 0 0,7 0-144 0 0,4 0-32 0 0,-5 0-8 0 0,-5 0-392 0 0,6 0-88 0 0,-1-4-8 0 0,1-2-10735 0 0</inkml:trace>
</inkml:ink>
</file>

<file path=ppt/ink/ink1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4:41.7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272 219 21191 0 0,'0'0'480'0'0,"0"-2"67"0"0,2-15 386 0 0,-1 14-887 0 0,0 0 0 0 0,-1 0 0 0 0,1 0 0 0 0,-1 0 0 0 0,0 0 0 0 0,0 0 0 0 0,-1-6 0 0 0,-3-9 905 0 0,-1 1 0 0 0,-1-1-1 0 0,-14-31 1 0 0,17 44-900 0 0,1 1 0 0 0,-1 0 0 0 0,0-1 0 0 0,0 1 0 0 0,0 0 0 0 0,0 0 0 0 0,-1 1 1 0 0,0-1-1 0 0,0 1 0 0 0,0-1 0 0 0,0 1 0 0 0,0 1 0 0 0,-1-1 0 0 0,1 1 0 0 0,-1-1 0 0 0,1 1 0 0 0,-1 0 0 0 0,0 1 0 0 0,0-1 1 0 0,0 1-1 0 0,0 0 0 0 0,0 0 0 0 0,0 1 0 0 0,-1 0 0 0 0,1-1 0 0 0,0 2 0 0 0,0-1 0 0 0,0 1 0 0 0,0-1 0 0 0,0 1 1 0 0,0 1-1 0 0,0-1 0 0 0,0 1 0 0 0,0 0 0 0 0,0 0 0 0 0,1 0 0 0 0,-7 5 0 0 0,4-3-141 0 0,1 0-1 0 0,0 1 0 0 0,-1 0 1 0 0,2 0-1 0 0,-11 12 1 0 0,13-13 15 0 0,1-1 0 0 0,0 0 1 0 0,0 1-1 0 0,0 0 1 0 0,0-1-1 0 0,1 1 0 0 0,-1 0 1 0 0,1 0-1 0 0,0 0 1 0 0,0 0-1 0 0,0 0 0 0 0,1 0 1 0 0,-1 6-1 0 0,2 10 61 0 0,2-15 15 0 0,0-2 0 0 0,1 4-1 0 0,1 0 0 0 0,0-1 0 0 0,0 0 0 0 0,0 1 0 0 0,1-2 0 0 0,0 1 0 0 0,0-1 0 0 0,1 1 0 0 0,7 3 0 0 0,7 4 0 0 0,39 15 0 0 0,-56-26 0 0 0,6 2 0 0 0,0-1 0 0 0,17 4 0 0 0,11 4 0 0 0,6 3 0 0 0,-32-11 0 0 0,0 1 0 0 0,0 0 0 0 0,0 1 0 0 0,-1 0 0 0 0,1 0 0 0 0,-1 2 0 0 0,12 8 0 0 0,-21-14 1 0 0,0 1-1 0 0,-1-1 1 0 0,1 1-1 0 0,-1 0 1 0 0,0-1-1 0 0,1 1 1 0 0,-1 0-1 0 0,0 0 1 0 0,0 0-1 0 0,0 0 1 0 0,0-1-1 0 0,0 1 1 0 0,-1 1-1 0 0,1-1 1 0 0,-1 0-1 0 0,1 0 0 0 0,-1 2 1 0 0,0 0 0 0 0,0 0 0 0 0,0-1 0 0 0,0 1 0 0 0,-1-1-1 0 0,0 1 1 0 0,1-1 0 0 0,-1 0 0 0 0,-1 1 0 0 0,-1 5 0 0 0,-1-2-12 0 0,-1 1 0 0 0,1-1 0 0 0,-1 0 0 0 0,-1-1 0 0 0,1 1 0 0 0,-1-1 0 0 0,-13 11 0 0 0,3-4-566 0 0,-1 0 1 0 0,-36 19 0 0 0,45-29 383 0 0,1 0 0 0 0,-1 0 0 0 0,0-1 0 0 0,0 0 0 0 0,0 0 0 0 0,0-1 0 0 0,0 0 0 0 0,0 0 0 0 0,0-1 0 0 0,-14-1 0 0 0,19 1 188 0 0,0-1-1 0 0,-1 1 1 0 0,1-1 0 0 0,-1 0 0 0 0,1 0 0 0 0,0 0 0 0 0,0 0 0 0 0,0-1 0 0 0,0 1 0 0 0,0-1 0 0 0,0 0 0 0 0,0 0 0 0 0,0 0 0 0 0,1 0 0 0 0,-1-1 0 0 0,1 1-1 0 0,-1-1 1 0 0,1 1 0 0 0,-4-7 0 0 0,0-4 350 0 0,-1-1 321 0 0,-10-29-1 0 0,16 38-642 0 0,-1 0 0 0 0,1 1 0 0 0,1-1 0 0 0,-1 0 0 0 0,1 0 0 0 0,0 0 0 0 0,0 0-1 0 0,0 0 1 0 0,0 1 0 0 0,3-9 0 0 0,0-10 101 0 0,-2 18 23 0 0,-1 0 0 0 0,1 0 0 0 0,0 0 0 0 0,4-9 0 0 0,-1 5-4 0 0,1-1 0 0 0,1 1 0 0 0,0 0 1 0 0,0 1-1 0 0,0-1 0 0 0,1 1 0 0 0,16-14 0 0 0,-2 5-137 0 0,43-28 0 0 0,-64 45-6 0 0,12-8 0 0 0,0 1 0 0 0,0 0 0 0 0,0 1 0 0 0,26-9 0 0 0,-16 8-610 0 0,39-18-1 0 0,-38 15-5746 0 0,4 4-2224 0 0</inkml:trace>
</inkml:ink>
</file>

<file path=ppt/ink/ink1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4:42.1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58 21103 0 0,'0'0'2120'0'0,"2"-1"-1940"0"0,102-40 3560 0 0,-96 38-3476 0 0,1 0 0 0 0,-1 1 0 0 0,1 1 0 0 0,15-2 0 0 0,-7 1 8 0 0,-8 1-202 0 0,0 1 0 0 0,0 0-1 0 0,18 3 1 0 0,7 0-656 0 0,-32-3-960 0 0</inkml:trace>
</inkml:ink>
</file>

<file path=ppt/ink/ink1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4:42.4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 14280 0 0,'0'0'1297'0'0,"0"2"-745"0"0,-6 43 7918 0 0,12 46-4269 0 0,5 182-3453 0 0,-10-258-753 0 0,1 8-405 0 0,6 27 1 0 0,-7-44-101 0 0,0-1-1 0 0,1 1 1 0 0,0 0 0 0 0,0-1-1 0 0,1 1 1 0 0,0-1 0 0 0,-1 0-1 0 0,2 0 1 0 0,5 8 0 0 0,-1-2-1472 0 0</inkml:trace>
  <inkml:trace contextRef="#ctx0" brushRef="#br0" timeOffset="1">417 14 18455 0 0,'0'0'4566'0'0,"0"3"-3161"0"0,-1 17-653 0 0,-2 0 1 0 0,0 0-1 0 0,-1 0 1 0 0,-8 21-1 0 0,2-9-652 0 0,2-10-1 0 0,-6 33 1 0 0,12-42-126 0 0,0-1 1 0 0,0 0-1 0 0,1 0 0 0 0,1 1 1 0 0,0-1-1 0 0,2 13 0 0 0,0-3-201 0 0,-2-19 202 0 0,0 0-1 0 0,0 1 1 0 0,0-1 0 0 0,1 0-1 0 0,-1 0 1 0 0,1 0 0 0 0,0 1 0 0 0,0-1-1 0 0,0 0 1 0 0,3 5 0 0 0,-2-5 32 0 0,0 0 0 0 0,1 0 1 0 0,-1-1-1 0 0,1 1 0 0 0,0 0 1 0 0,0-1-1 0 0,0 0 0 0 0,0 0 0 0 0,0 0 1 0 0,0 0-1 0 0,0 0 0 0 0,1-1 1 0 0,-1 1-1 0 0,1-1 0 0 0,5 2 0 0 0,1-1-40 0 0,0 0-1 0 0,1-1 0 0 0,-1 0 1 0 0,13 0-1 0 0,-18-1 228 0 0,0-1 1 0 0,0 1-1 0 0,0-1 1 0 0,7-2-1 0 0,11-2 582 0 0,-15 2-801 0 0,1 1 1 0 0,-1-2-1 0 0,1 1 0 0 0,-1-1 1 0 0,0 0-1 0 0,-1 0 0 0 0,1-1 1 0 0,11-9-1 0 0,8-5-725 0 0,-17 11-870 0 0,0 1-479 0 0</inkml:trace>
</inkml:ink>
</file>

<file path=ppt/ink/ink1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4:42.8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 20127 0 0,'0'0'1538'0'0,"0"2"-1054"0"0,-3 22-292 0 0,2-19-165 0 0,0 1-1 0 0,0 0 0 0 0,1-1 1 0 0,0 1-1 0 0,1 6 0 0 0,14 121 4961 0 0,-8-46-3690 0 0,-4-32-834 0 0,3 53-75 0 0,-4-84-366 0 0,-2-12-22 0 0,1-1 0 0 0,1 1-1 0 0,5 20 1 0 0,-5-24-389 0 0,0 0-1 0 0,1 0 1 0 0,1 0-1 0 0,-1-1 1 0 0,1 1-1 0 0,8 10 1 0 0,0-4-1109 0 0</inkml:trace>
</inkml:ink>
</file>

<file path=ppt/ink/ink1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4:43.1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212 117 24359 0 0,'1'-1'554'0'0,"0"-2"-423"0"0,0 0 1 0 0,0 0 0 0 0,-1 0 0 0 0,1 0 0 0 0,-1 0 0 0 0,0 0 0 0 0,0 0-1 0 0,0-1 1 0 0,0 1 0 0 0,0 0 0 0 0,-1 0 0 0 0,1 0 0 0 0,-1 0 0 0 0,-1-4 0 0 0,0 1-31 0 0,0 0 0 0 0,0 0 0 0 0,-1 0 0 0 0,0 0 0 0 0,0 0 0 0 0,-5-7 0 0 0,6 11-23 0 0,1 1 1 0 0,0 0-1 0 0,-1-1 0 0 0,0 1 1 0 0,1 0-1 0 0,-1 0 0 0 0,0 0 1 0 0,0 0-1 0 0,1 0 0 0 0,-1 0 1 0 0,0 0-1 0 0,0 1 1 0 0,0-1-1 0 0,0 1 0 0 0,0-1 1 0 0,0 1-1 0 0,0 0 0 0 0,0 0 1 0 0,0 0-1 0 0,0 0 0 0 0,0 0 1 0 0,0 0-1 0 0,0 1 1 0 0,0-1-1 0 0,0 1 0 0 0,0-1 1 0 0,0 1-1 0 0,0 0 0 0 0,0 0 1 0 0,-2 1-1 0 0,-3 1-88 0 0,0 1 1 0 0,0 1-1 0 0,1-1 0 0 0,-1 1 1 0 0,1 0-1 0 0,-9 9 0 0 0,9-8 9 0 0,0 1 0 0 0,1 1-1 0 0,-1-1 1 0 0,1 1 0 0 0,1 0 0 0 0,0 0 0 0 0,0 0-1 0 0,0 1 1 0 0,-2 10 0 0 0,-2 3-29 0 0,5-13-3 0 0,0 0 1 0 0,0 1-1 0 0,1-1 0 0 0,0 0 1 0 0,0 1-1 0 0,1-1 0 0 0,1 1 1 0 0,0 13-1 0 0,1-12-9 0 0,0 0-72 0 0,1-1 1 0 0,0 1 0 0 0,0 0-1 0 0,5 11 1 0 0,-6-20 77 0 0,0 0 1 0 0,-1 0 0 0 0,1 0-1 0 0,0 0 1 0 0,1 0 0 0 0,-1-1-1 0 0,0 1 1 0 0,0 0-1 0 0,1-1 1 0 0,-1 1 0 0 0,1 0-1 0 0,-1-1 1 0 0,1 0 0 0 0,0 1-1 0 0,0-1 1 0 0,-1 0 0 0 0,1 0-1 0 0,0 0 1 0 0,0 0 0 0 0,0 0-1 0 0,0-1 1 0 0,0 1 0 0 0,0 0-1 0 0,0-1 1 0 0,1 0-1 0 0,3 1 1 0 0,19-1-209 0 0,-25 0 236 0 0,1 0 0 0 0,-1 0 0 0 0,1-1 0 0 0,0 1 0 0 0,-1 0 0 0 0,1 0 0 0 0,-1 0 0 0 0,1-1 0 0 0,0 1 0 0 0,-1 0 0 0 0,1-1 0 0 0,-1 1 0 0 0,1-1 0 0 0,-1 1 0 0 0,0-1 0 0 0,1 1 0 0 0,-1 0 0 0 0,1-1 0 0 0,-1 0 0 0 0,1 0 0 0 0,1-2-14 0 0,6-4 7 0 0,-4 4 14 0 0,1-1 1 0 0,-1 0-1 0 0,-1 0 1 0 0,1 0 0 0 0,4-6-1 0 0,36-50 125 0 0,-10 11 164 0 0,-11 17 5 0 0,-1 5 138 0 0,-21 26 33 0 0,3 15-349 0 0,-3 0-105 0 0,1-1 1 0 0,-2 1 0 0 0,0 0-1 0 0,-2 15 1 0 0,1-16-11 0 0,1 1 0 0 0,0 0 0 0 0,3 16 0 0 0,0 17 0 0 0,-2-19-26 0 0,9 46 0 0 0,0 0 9 0 0,-4-29 43 0 0,15 56 1 0 0,-20-96-2 0 0,1 0 0 0 0,0 0 1 0 0,1 1-1 0 0,-1-1 0 0 0,8 9 0 0 0,-4-4 64 0 0,-6-10-87 0 0,1 1 0 0 0,-1-1 0 0 0,0 0 0 0 0,1 0 0 0 0,-1 1 0 0 0,1-1 0 0 0,-1 0 0 0 0,0 0 0 0 0,1 0 0 0 0,-1 0 0 0 0,1 0 0 0 0,-1 0 0 0 0,1 1 0 0 0,-1-1 0 0 0,0 0 0 0 0,1 0 0 0 0,-1 0 0 0 0,1 0 0 0 0,-1-1 0 0 0,1 1 0 0 0,-1 0 0 0 0,0 0 0 0 0,1 0 0 0 0,-1 0 0 0 0,1 0 0 0 0,0-1 0 0 0,9-3 16 0 0,-3-2-173 0 0,-1 1 1 0 0,0-1-1 0 0,-1 0 0 0 0,1-1 1 0 0,-1 1-1 0 0,0-1 0 0 0,-1 0 1 0 0,5-10-1 0 0,13-29-1893 0 0,-12 22 384 0 0</inkml:trace>
</inkml:ink>
</file>

<file path=ppt/ink/ink1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4:57.0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 19375 0 0,'0'0'6414'0'0,"3"0"-5884"0"0,17 0-103 0 0,86 4 779 0 0,-94-4-1592 0 0,0 0 0 0 0,0-1 0 0 0,0 0 0 0 0,0 0-1 0 0,17-5 1 0 0,-13 1-1826 0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05.2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1 105 10592 0 0,'0'0'9917'0'0,"2"-1"-8439"0"0,10-10-238 0 0,-9 7-965 0 0,0 1 0 0 0,1 0 1 0 0,-1 1-1 0 0,1-1 0 0 0,-1 1 1 0 0,1-1-1 0 0,0 1 0 0 0,7-3 1 0 0,19-5 159 0 0,-16 5-306 0 0,1 0-1 0 0,-1 1 1 0 0,1 1 0 0 0,16-2-1 0 0,-21 3-83 0 0,-1 1-1 0 0,20-7 1 0 0,14-3-1551 0 0,-22 8-4666 0 0,4-5-2091 0 0</inkml:trace>
</inkml:ink>
</file>

<file path=ppt/ink/ink1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4:58.1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62 10136 0 0,'0'0'777'0'0,"6"-11"4304"0"0,-1 5-4272 0 0,1 1-1 0 0,0 1 1 0 0,0-1-1 0 0,1 1 0 0 0,-1 0 1 0 0,1 0-1 0 0,0 1 1 0 0,0 0-1 0 0,0 0 1 0 0,14-3-1 0 0,-14 5-546 0 0,1 0 0 0 0,-1 0 0 0 0,0 1 0 0 0,0 0 0 0 0,1 0 0 0 0,-1 1 0 0 0,0 0 0 0 0,0 0 0 0 0,0 0 0 0 0,1 1 0 0 0,12 6 0 0 0,-17-7-225 0 0,1 1 0 0 0,-1 0-1 0 0,0 0 1 0 0,1 0 0 0 0,-1 1-1 0 0,0-1 1 0 0,0 1 0 0 0,-1 0-1 0 0,1 0 1 0 0,0 0 0 0 0,1 3-1 0 0,-3-4-38 0 0,1 0-1 0 0,-1 1 0 0 0,-1-1 0 0 0,1 1 0 0 0,0-1 0 0 0,0 0 0 0 0,-1 1 0 0 0,0-1 0 0 0,1 1 0 0 0,-1-1 0 0 0,0 1 1 0 0,0-1-1 0 0,0 1 0 0 0,-1-1 0 0 0,1 1 0 0 0,-1-1 0 0 0,0 4 0 0 0,-5 11-254 0 0,-1-1-1 0 0,-1-1 1 0 0,0 1 0 0 0,-13 18-1 0 0,-4 7-513 0 0,9-14-410 0 0,-32 39 1 0 0,23-33 331 0 0,12-13 406 0 0,9-13 330 0 0,-1 0-1 0 0,-10 10 0 0 0,15-16 181 0 0,-1-1 0 0 0,1 1-1 0 0,-1 0 1 0 0,1-1-1 0 0,0 1 1 0 0,-1-1 0 0 0,1 1-1 0 0,0-1 1 0 0,-1 1 0 0 0,1 0-1 0 0,0-1 1 0 0,0 1-1 0 0,0 0 1 0 0,-1-1 0 0 0,1 1-1 0 0,0 0 1 0 0,0-1-1 0 0,0 1 1 0 0,0 0 0 0 0,0-1-1 0 0,0 1 1 0 0,0 0 0 0 0,1-1-1 0 0,-1 1 1 0 0,0 0-1 0 0,0-1 1 0 0,0 1 0 0 0,1 0-1 0 0,-1-1 1 0 0,0 1 0 0 0,1-1-1 0 0,-1 1 1 0 0,1-1-1 0 0,-1 1 1 0 0,0 0 0 0 0,1-1-1 0 0,-1 0 1 0 0,1 1-1 0 0,-1-1 1 0 0,1 1 0 0 0,0-1-1 0 0,-1 0 1 0 0,1 1 0 0 0,-1-1-1 0 0,2 1 1 0 0,1 1 35 0 0,0-1 0 0 0,0 1 0 0 0,0-1 0 0 0,1 1-1 0 0,-1-1 1 0 0,0 0 0 0 0,5 1 0 0 0,40 9 1187 0 0,-12-5-786 0 0,66 19-1 0 0,-3 0-747 0 0,-73-18-98 0 0,-21-6-73 0 0,1 1-1 0 0,0-1 1 0 0,-1 0 0 0 0,1 0 0 0 0,6 0-1 0 0,5-1-1599 0 0</inkml:trace>
</inkml:ink>
</file>

<file path=ppt/ink/ink1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5:11.8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17911 0 0,'0'0'1624'0'0,"0"2"-1336"0"0,1 7 585 0 0,0 0-1 0 0,1 0 0 0 0,3 10 0 0 0,2 9 1106 0 0,-1 8-1399 0 0,-2 1-1 0 0,-1 0 1 0 0,-2 0-1 0 0,-5 43 1 0 0,3-14-2259 0 0,1-37 696 0 0,0 4-520 0 0</inkml:trace>
</inkml:ink>
</file>

<file path=ppt/ink/ink1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5:17.1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30 17047 0 0,'0'0'1543'0'0,"1"1"-1268"0"0,4 0 159 0 0,-1 0 0 0 0,0 0 0 0 0,1-1 0 0 0,-1 1 0 0 0,1-1 0 0 0,-1 0 0 0 0,5-1 0 0 0,25 2 2692 0 0,-20 1-2666 0 0,0-1 0 0 0,1-1 0 0 0,-1 0-1 0 0,21-3 1 0 0,-21 2-338 0 0,14-4 170 0 0,-19 3-178 0 0,0 1 0 0 0,15-1 0 0 0,74 3 332 0 0,185-7-768 0 0,-123-11-5066 0 0,-132 16 3501 0 0</inkml:trace>
</inkml:ink>
</file>

<file path=ppt/ink/ink1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5:17.5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121 0 8752 0 0,'-2'0'13482'0'0,"-9"1"-9463"0"0,7 0-3831 0 0,-1 1 0 0 0,1-1 0 0 0,0 1 0 0 0,0 1 0 0 0,0-1 0 0 0,0 0 0 0 0,0 1 0 0 0,0 0 0 0 0,1 0 0 0 0,0 0 0 0 0,-1 0 0 0 0,1 0 0 0 0,0 1 0 0 0,0-1 0 0 0,-4 8 0 0 0,-1 3-124 0 0,1 0-1 0 0,0 1 1 0 0,-6 21-1 0 0,10-27-62 0 0,1 0 0 0 0,0 1 0 0 0,1 0 0 0 0,0-1 0 0 0,0 1 0 0 0,1 0 0 0 0,1-1-1 0 0,0 1 1 0 0,0 0 0 0 0,0-1 0 0 0,1 1 0 0 0,6 15 0 0 0,0-5-187 0 0,1 0 0 0 0,1-1 0 0 0,14 20 0 0 0,-20-33 122 0 0,0-1-1 0 0,0 0 1 0 0,1 0-1 0 0,-1 0 0 0 0,1-1 1 0 0,0 1-1 0 0,1-1 1 0 0,-1 0-1 0 0,1-1 1 0 0,0 1-1 0 0,0-1 1 0 0,0-1-1 0 0,0 1 1 0 0,9 2-1 0 0,-2-2-752 0 0,0 0 0 0 0,1-1 0 0 0,-1 0 0 0 0,0-1 1 0 0,1-1-1 0 0,19-1 0 0 0,-6-4-7352 0 0</inkml:trace>
</inkml:ink>
</file>

<file path=ppt/ink/ink1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5:17.9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9 21191 0 0,'0'0'1606'0'0,"-2"0"-1085"0"0,-6-4 1516 0 0,12 4-1023 0 0,21-2 149 0 0,-19 1-965 0 0,1 1-1 0 0,-1-1 1 0 0,0 1-1 0 0,1 0 1 0 0,-1 0-1 0 0,0 1 1 0 0,11 2-1 0 0,-11-1-19 0 0,5 1 85 0 0,0 1 0 0 0,0 0 0 0 0,0 0 0 0 0,0 1 0 0 0,9 7-1 0 0,-17-10-251 0 0,0 0-1 0 0,-1 0 1 0 0,1 0-1 0 0,-1 1 0 0 0,1-1 1 0 0,-1 1-1 0 0,0 0 1 0 0,0 0-1 0 0,0 0 0 0 0,0 0 1 0 0,-1 0-1 0 0,1 0 1 0 0,-1 0-1 0 0,0 1 1 0 0,0-1-1 0 0,0 0 0 0 0,0 1 1 0 0,0-1-1 0 0,-1 1 1 0 0,0-1-1 0 0,0 6 0 0 0,1 1-47 0 0,-1-5-10 0 0,0 0-1 0 0,0 0 1 0 0,0 0-1 0 0,-1 0 1 0 0,0 1-1 0 0,0-1 1 0 0,-2 6-1 0 0,-1 1-28 0 0,-33 74-1208 0 0,28-65 850 0 0,8-19 391 0 0,1 1 1 0 0,-1-1-1 0 0,0 0 1 0 0,0 1-1 0 0,0-1 1 0 0,-1 0-1 0 0,1 1 1 0 0,0-1-1 0 0,-1 0 1 0 0,0 0-1 0 0,1 0 1 0 0,-1 0 0 0 0,0-1-1 0 0,0 1 1 0 0,0 0-1 0 0,0-1 1 0 0,0 1-1 0 0,0-1 1 0 0,-3 1-1 0 0,3-1 47 0 0,4 1 269 0 0,1 1-233 0 0,0 0-1 0 0,1-1 0 0 0,-1 1 0 0 0,1-1 1 0 0,0 0-1 0 0,0 0 0 0 0,-1 0 0 0 0,1 0 1 0 0,0-1-1 0 0,1 0 0 0 0,-1 0 0 0 0,0 0 1 0 0,0 0-1 0 0,0 0 0 0 0,8-1 0 0 0,10 0 139 0 0,39-4-1 0 0,-49 3-105 0 0,11-1 132 0 0,-10 2-683 0 0,0-1 0 0 0,0-1 0 0 0,0 0 0 0 0,0-1 0 0 0,0 0 0 0 0,-1-1 0 0 0,18-7 0 0 0,-13 1-1373 0 0</inkml:trace>
</inkml:ink>
</file>

<file path=ppt/ink/ink1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5:18.2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12440 0 0,'2'1'8426'0'0,"2"3"-7950"0"0,1 0 0 0 0,-1 1 0 0 0,0 0 0 0 0,-1-1 0 0 0,1 1-1 0 0,-1 1 1 0 0,0-1 0 0 0,0 0 0 0 0,-1 1 0 0 0,1-1 0 0 0,2 12 0 0 0,1 7 148 0 0,4 40 1 0 0,-7-45-172 0 0,7 67 270 0 0,-4 1-1 0 0,-6 133 1 0 0,-3-199-845 0 0,0 1 0 0 0,-2-1 0 0 0,-8 26 0 0 0,4-16-1107 0 0,-7 18-5756 0 0,-5-4-2360 0 0</inkml:trace>
</inkml:ink>
</file>

<file path=ppt/ink/ink1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5:20.4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127 5 14800 0 0,'-12'0'1581'0'0,"-8"0"-1397"0"0,0-2 1706 0 0,17 1-1608 0 0,0 0 0 0 0,0 1-1 0 0,0 0 1 0 0,0-1 0 0 0,0 1 0 0 0,0 0-1 0 0,0 0 1 0 0,0 1 0 0 0,0-1 0 0 0,0 0-1 0 0,1 1 1 0 0,-7 2 1223 0 0,8-1-1136 0 0,-7 12 27 0 0,7-11-355 0 0,0-1 1 0 0,-1 0-1 0 0,1 1 1 0 0,0-1-1 0 0,0 1 1 0 0,0-1-1 0 0,0 1 1 0 0,0 4-1 0 0,-4 31 65 0 0,2-13-21 0 0,0 1 0 0 0,2 36-1 0 0,7-4-84 0 0,18 77 0 0 0,-20-121-258 0 0,-1-1-1 0 0,2 0 1 0 0,0 0-1 0 0,1 0 1 0 0,0 0-1 0 0,1-1 1 0 0,0 0-1 0 0,1-1 1 0 0,0 1-1 0 0,14 14 1 0 0,-16-20-47 0 0,0-1 0 0 0,0 1 1 0 0,0-1-1 0 0,0 0 0 0 0,1-1 1 0 0,0 1-1 0 0,0-2 0 0 0,0 1 1 0 0,1-1-1 0 0,-1 0 0 0 0,1 0 1 0 0,0-1-1 0 0,0 0 0 0 0,0 0 1 0 0,0-1-1 0 0,0 0 0 0 0,0 0 1 0 0,0-1-1 0 0,9-1 0 0 0,1-2-6549 0 0</inkml:trace>
</inkml:ink>
</file>

<file path=ppt/ink/ink1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5:20.8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0 14688 0 0,'0'0'1328'0'0,"-1"2"-1091"0"0,-2 3 268 0 0,0-1-1 0 0,1 1 1 0 0,0 0 0 0 0,0 0-1 0 0,0 0 1 0 0,1 1 0 0 0,0-1-1 0 0,0 0 1 0 0,-1 8 0 0 0,2-3-75 0 0,0 1 0 0 0,1-1 1 0 0,2 11-1 0 0,0-6-293 0 0,0 5-44 0 0,2 0 0 0 0,1 0 0 0 0,9 22 0 0 0,-6-16-104 0 0,-8-23 5 0 0,1 0 0 0 0,0 0 0 0 0,-1 0 0 0 0,1-1 0 0 0,0 1 0 0 0,0 0 0 0 0,3 2 0 0 0,5 7-187 0 0,-9-11-294 0 0</inkml:trace>
</inkml:ink>
</file>

<file path=ppt/ink/ink1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5:21.2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13992 0 0,'0'0'1268'0'0,"2"3"-1042"0"0,49 53 2145 0 0,55 71 3327 0 0,-96-110-5317 0 0,0 0-1 0 0,-1 1 1 0 0,-1 0-1 0 0,-1 1 0 0 0,8 33 1 0 0,-9-23-233 0 0,-1-1 1 0 0,-2 1-1 0 0,-1 0 0 0 0,-2 38 1 0 0,0-54-127 0 0,2 13 22 0 0,-2-21-44 0 0,1 0-1 0 0,-1 0 1 0 0,0 1 0 0 0,0-1 0 0 0,0 0 0 0 0,-1 0 0 0 0,0 0 0 0 0,0 1 0 0 0,0-1 0 0 0,-3 5 0 0 0,1-2-31 0 0,-1-1 0 0 0,0 0 0 0 0,0-1 0 0 0,0 1 0 0 0,-1-1 0 0 0,0 1 0 0 0,0-2 0 0 0,-1 1 0 0 0,-6 5 0 0 0,8-7-265 0 0,-1-1 0 0 0,1 0 0 0 0,-1 0 0 0 0,0-1 0 0 0,1 1 0 0 0,-2-1 0 0 0,1 0 0 0 0,0 0 0 0 0,0 0 0 0 0,0-1 0 0 0,-1 0 0 0 0,1 0 0 0 0,-10 0 0 0 0</inkml:trace>
  <inkml:trace contextRef="#ctx0" brushRef="#br0" timeOffset="1">459 350 9672 0 0,'0'0'748'0'0,"1"1"-492"0"0,2 1 118 0 0,1 0 0 0 0,-1-1 1 0 0,0 1-1 0 0,1-1 1 0 0,-1 0-1 0 0,1 0 0 0 0,-1 0 1 0 0,1-1-1 0 0,0 1 0 0 0,-1-1 1 0 0,1 0-1 0 0,-1 0 0 0 0,1 0 1 0 0,6-2-1 0 0,3 1 734 0 0,-1 1-596 0 0,0 0-1 0 0,0-1 1 0 0,-1-1-1 0 0,1 0 1 0 0,0-1-1 0 0,-1 0 1 0 0,14-5-1 0 0,-21 6-455 0 0,0 1 0 0 0,1 0-1 0 0,-1 0 1 0 0,8 0-1 0 0,6-2 31 0 0,42-6-1698 0 0,-45 3-5639 0 0</inkml:trace>
</inkml:ink>
</file>

<file path=ppt/ink/ink1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5:21.6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138 1 9216 0 0,'-2'0'65'0'0,"0"1"0"0"0,1 0 0 0 0,-1-1 0 0 0,0 1 0 0 0,0-1 0 0 0,0 0 0 0 0,0 0 0 0 0,0 0 0 0 0,0 0 0 0 0,0 0 0 0 0,0 0 0 0 0,0 0 0 0 0,0-1 0 0 0,-2 0 0 0 0,-12 0 2393 0 0,13 1-2277 0 0,0 0-1 0 0,0 0 1 0 0,0 0-1 0 0,0 1 1 0 0,0 0 0 0 0,0-1-1 0 0,0 1 1 0 0,0 0 0 0 0,1 0-1 0 0,-1 1 1 0 0,0-1 0 0 0,1 1-1 0 0,-1-1 1 0 0,1 1-1 0 0,-1 0 1 0 0,-1 2 0 0 0,0 0 381 0 0,1-1 1 0 0,0 2 0 0 0,0-1-1 0 0,0 0 1 0 0,0 0-1 0 0,1 1 1 0 0,0-1-1 0 0,-3 10 1 0 0,1-1 413 0 0,1 1 0 0 0,0-1 0 0 0,2 1 0 0 0,-1-1 0 0 0,2 1 0 0 0,0 19 0 0 0,3-10-976 0 0,1 1 0 0 0,10 31 0 0 0,-8-40 28 0 0,0-1 0 0 0,1 1 0 0 0,15 23 0 0 0,-15-25 13 0 0,2-1-24 0 0,-1 1 0 0 0,1-1-1 0 0,1 0 1 0 0,0-1-1 0 0,1 0 1 0 0,0-1-1 0 0,20 14 1 0 0,-17-14-4111 0 0,27 12 0 0 0,-15-11-4387 0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05.9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6912 0 0,'16'-24'13706'0'0,"-17"34"-11846"0"0,-6 3-913 0 0,6-12-920 0 0,1-1-1 0 0,-1 1 1 0 0,0-1 0 0 0,1 1-1 0 0,-1-1 1 0 0,1 1 0 0 0,0 0-1 0 0,-1-1 1 0 0,1 1 0 0 0,-1 0-1 0 0,1-1 1 0 0,0 1-1 0 0,0 0 1 0 0,-1 0 0 0 0,1-1-1 0 0,0 1 1 0 0,0 0 0 0 0,0 0-1 0 0,0-1 1 0 0,0 1 0 0 0,0 0-1 0 0,0 0 1 0 0,0 0 0 0 0,0-1-1 0 0,0 1 1 0 0,0 0 0 0 0,1 1-1 0 0,6 6 273 0 0,-5-7-257 0 0,-1 1 0 0 0,0-1 1 0 0,0 1-1 0 0,0-1 0 0 0,0 1 0 0 0,0-1 0 0 0,0 1 1 0 0,1 2-1 0 0,0 4-27 0 0,1 1 0 0 0,0-1-1 0 0,1 0 1 0 0,-1 0 0 0 0,1-1 0 0 0,1 1 0 0 0,0-1-1 0 0,6 9 1 0 0,0-3-87 0 0,0 1 0 0 0,10 17 0 0 0,-2-6-160 0 0,-14-20-63 0 0,-1 0-1 0 0,0 0 0 0 0,0 0 1 0 0,-1 0-1 0 0,1 0 0 0 0,-1 1 1 0 0,3 8-1 0 0,0 5-5185 0 0,4-1-1712 0 0</inkml:trace>
</inkml:ink>
</file>

<file path=ppt/ink/ink1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5:21.9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 20647 0 0,'0'0'2067'0'0,"5"-6"-674"0"0,-4 5-1313 0 0,0 0-1 0 0,-1 1 0 0 0,1-1 0 0 0,0 0 1 0 0,0 1-1 0 0,0-1 0 0 0,-1 0 0 0 0,1 1 1 0 0,0-1-1 0 0,0 1 0 0 0,0-1 0 0 0,0 1 1 0 0,0-1-1 0 0,0 1 0 0 0,0 0 0 0 0,0 0 1 0 0,0-1-1 0 0,0 1 0 0 0,1 0 0 0 0,-1 0 1 0 0,0 0-1 0 0,0 0 0 0 0,0 0 0 0 0,0 0 1 0 0,0 1-1 0 0,0-1 0 0 0,0 0 0 0 0,0 0 1 0 0,1 1-1 0 0,0 0-48 0 0,0-1-1 0 0,0 1 1 0 0,-1 0 0 0 0,1 0-1 0 0,0 0 1 0 0,-1 0-1 0 0,1 0 1 0 0,0 0 0 0 0,-1 1-1 0 0,1-1 1 0 0,-1 0 0 0 0,0 1-1 0 0,0-1 1 0 0,1 1 0 0 0,-1 0-1 0 0,0-1 1 0 0,1 4 0 0 0,3 10-42 0 0,-1-1 0 0 0,-1 1 0 0 0,0 0 0 0 0,-1 0 1 0 0,0 18-1 0 0,0 0-296 0 0,0-8-230 0 0,-2 1 1 0 0,-1-1 0 0 0,-4 32-1 0 0,-1-6-609 0 0,6-40 939 0 0,0-10 168 0 0,0 1 1 0 0,0-1-1 0 0,0 0 1 0 0,0 1-1 0 0,-1-1 1 0 0,1 1-1 0 0,0-1 1 0 0,0 1-1 0 0,-1-1 0 0 0,1 0 1 0 0,-2 3-1 0 0,1 0 1799 0 0,13 0-1029 0 0,-3-4-604 0 0,-1-1-1 0 0,1 0 1 0 0,0-1 0 0 0,-1 0-1 0 0,0 0 1 0 0,1 0 0 0 0,-1-1-1 0 0,0-1 1 0 0,10-5 0 0 0,41-15-1117 0 0,-48 19 221 0 0,10-6-1214 0 0,-5-3 367 0 0</inkml:trace>
</inkml:ink>
</file>

<file path=ppt/ink/ink1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5:22.3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1 14800 0 0,'-11'33'1581'0'0,"11"-32"-1577"0"0,-1 0 1 0 0,1-1-1 0 0,0 1 0 0 0,-1 0 1 0 0,1 0-1 0 0,0-1 0 0 0,0 1 1 0 0,-1 0-1 0 0,1 0 1 0 0,0 0-1 0 0,0 0 0 0 0,0-1 1 0 0,0 1-1 0 0,0 0 0 0 0,0 0 1 0 0,0 0-1 0 0,0 0 1 0 0,1-1-1 0 0,-1 2 0 0 0,1 1 122 0 0,-1 3 214 0 0,0-5-191 0 0,0 0 0 0 0,-1 0-1 0 0,1 0 1 0 0,0 0 0 0 0,0 0 0 0 0,0 0 0 0 0,1 0 0 0 0,-1 0 0 0 0,0 0-1 0 0,0 0 1 0 0,0 0 0 0 0,1 0 0 0 0,-1 0 0 0 0,1 0 0 0 0,-1 0 0 0 0,1 0-1 0 0,-1 0 1 0 0,1 0 0 0 0,-1 0 0 0 0,1-1 0 0 0,1 2 0 0 0,28 36 3077 0 0,-21-27-2200 0 0,15 22-1 0 0,-2-2-372 0 0,-9-14-463 0 0,-1 1 1 0 0,0 0-1 0 0,-2 1 0 0 0,0 0 1 0 0,-1 1-1 0 0,11 32 0 0 0,2 18 33 0 0,-3 1 0 0 0,17 123 0 0 0,-35-111-1220 0 0,-1-49-1255 0 0,0-19 64 0 0</inkml:trace>
  <inkml:trace contextRef="#ctx0" brushRef="#br0" timeOffset="1">523 573 12440 0 0,'0'0'1104'0'0,"6"16"-880"0"0,-6-6-224 0 0,0 3 0 0 0,0-3 1688 0 0,0 4 295 0 0,6 4 57 0 0,-6 1 8 0 0,0 5-864 0 0,0 3-184 0 0,0-3-32 0 0,6 6-8 0 0,-6 3-672 0 0,0-6-144 0 0,4 7-24 0 0,-4-1-8 0 0,6 1-1432 0 0,-6 3-288 0 0</inkml:trace>
</inkml:ink>
</file>

<file path=ppt/ink/ink1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5:23.7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3224 0 0,'0'0'288'0'0</inkml:trace>
</inkml:ink>
</file>

<file path=ppt/ink/ink1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4:54.7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243 118 14888 0 0,'0'0'22'0'0,"-1"0"0"0"0,1 0 0 0 0,0 0 0 0 0,-1 0 0 0 0,1 0 1 0 0,-1 0-1 0 0,1 0 0 0 0,0 0 0 0 0,-1 0 0 0 0,1-1 0 0 0,0 1 1 0 0,-1 0-1 0 0,1 0 0 0 0,0 0 0 0 0,-1-1 0 0 0,1 1 0 0 0,0 0 0 0 0,-1-1 1 0 0,1 1-1 0 0,0 0 0 0 0,0-1 0 0 0,0 1 0 0 0,-1 0 0 0 0,1-1 1 0 0,0 1-1 0 0,0 0 0 0 0,0-1 0 0 0,0 1 0 0 0,-1-1 0 0 0,1 0 28 0 0,-1 0 358 0 0,-4-13 87 0 0,4-12-477 0 0,1 24 176 0 0,0-1-1 0 0,0 0 1 0 0,0 1 0 0 0,0-1 0 0 0,-1 0 0 0 0,1 0-1 0 0,-1 1 1 0 0,1-1 0 0 0,-3-4 0 0 0,2 4 72 0 0,-1 1-1 0 0,1 0 1 0 0,-1 0 0 0 0,1 0 0 0 0,-1-1 0 0 0,0 1-1 0 0,1 1 1 0 0,-1-1 0 0 0,0 0 0 0 0,0 0-1 0 0,-1 1 1 0 0,1-1 0 0 0,0 1 0 0 0,0 0 0 0 0,-5-2-1 0 0,2 1-180 0 0,0 1-1 0 0,0 0 0 0 0,0 0 0 0 0,-1 0 1 0 0,1 1-1 0 0,-8-1 0 0 0,9 2-69 0 0,-1 0 0 0 0,1 0 0 0 0,0 1 0 0 0,-1-1 0 0 0,1 1 0 0 0,0 0 0 0 0,0 0 0 0 0,0 0 0 0 0,1 0 0 0 0,-1 1 0 0 0,-4 3 0 0 0,-5 3-3 0 0,6-5-1 0 0,0 1 0 0 0,1 1 0 0 0,0-1-1 0 0,0 1 1 0 0,0 0 0 0 0,1 0 0 0 0,-1 0 0 0 0,-5 11-1 0 0,9-14 6 0 0,0 1-1 0 0,-1 0 0 0 0,1 0 0 0 0,1 0 1 0 0,-1 1-1 0 0,1-1 0 0 0,0 0 1 0 0,0 0-1 0 0,0 1 0 0 0,0-1 0 0 0,1 1 1 0 0,0-1-1 0 0,0 1 0 0 0,0-1 0 0 0,0 1 1 0 0,1-1-1 0 0,1 5 0 0 0,0 8-56 0 0,-1-14 30 0 0,-1 0 1 0 0,0 0-1 0 0,1 0 1 0 0,0 0-1 0 0,-1 0 1 0 0,1 0-1 0 0,1 0 1 0 0,-1 0-1 0 0,3 4 1 0 0,19 18-94 0 0,-22-23 86 0 0,0-1 13 0 0,0-1 0 0 0,0 1 0 0 0,0 0 0 0 0,0 0 0 0 0,-1 0 0 0 0,1 0 1 0 0,0-1-1 0 0,0 1 0 0 0,0 0 0 0 0,1-1 0 0 0,-1 1 0 0 0,0-1 0 0 0,0 1 0 0 0,2-1 0 0 0,9 5-49 0 0,-8-6 1 0 0,29-23-17 0 0,-22 18 71 0 0,-2-1 0 0 0,1-1 1 0 0,-1 0-1 0 0,13-13 0 0 0,-9 5 33 0 0,-2 2 15 0 0,17-17 1 0 0,-23 27-34 0 0,0-1 0 0 0,0 2 0 0 0,0-1 0 0 0,0 0 0 0 0,0 1 0 0 0,1 0 0 0 0,9-4 0 0 0,-1 4-16 0 0,-13 3 0 0 0,-1 0 0 0 0,1 0 0 0 0,-1 0 0 0 0,1 0 0 0 0,-1 0 0 0 0,1 0 0 0 0,-1 0 0 0 0,1 1 0 0 0,-1-1 0 0 0,1 0 0 0 0,-1 0 0 0 0,1 0 0 0 0,-1 1 0 0 0,0-1 0 0 0,1 0 0 0 0,-1 0 0 0 0,0 1 0 0 0,1-1 0 0 0,0 1 0 0 0,-1 0 5 0 0,1 0-1 0 0,-1 0 1 0 0,0 0-1 0 0,1 0 1 0 0,-1 0-1 0 0,0 0 1 0 0,0 0-1 0 0,0 0 1 0 0,0 0-1 0 0,0 1 1 0 0,0-1-1 0 0,0 1 1 0 0,0 7 52 0 0,10 20 99 0 0,0 1-64 0 0,-5 11-184 0 0,1 57-1 0 0,0-22 608 0 0,0-1-129 0 0,-6-61-330 0 0,1-1-1 0 0,0 1 0 0 0,6 24 1 0 0,-5-31 32 0 0,-1-1 0 0 0,-1 1 0 0 0,1-1-1 0 0,-2 10 1 0 0,1-9-177 0 0,0 1-1 0 0,0-1 1 0 0,2 10-1 0 0,-1-14-465 0 0,1 12 565 0 0</inkml:trace>
</inkml:ink>
</file>

<file path=ppt/ink/ink1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4:55.2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1 146 3680 0 0,'0'0'167'0'0,"1"1"-7"0"0,1 4 908 0 0,-1 0 0 0 0,0 0 0 0 0,0 0 0 0 0,0 0 0 0 0,0 0 0 0 0,-1 0 0 0 0,1 0 0 0 0,-2 8 0 0 0,2 18 4326 0 0,5 55-2240 0 0,0 41-1978 0 0,-6-117-1120 0 0,0 1 1 0 0,-1 17-1 0 0,0-20-41 0 0,0 0 0 0 0,1 0 0 0 0,0 0 0 0 0,0 0 0 0 0,3 12 0 0 0,0 12 38 0 0,-4-27-65 0 0,1 0 0 0 0,0-1 0 0 0,1 1 0 0 0,-1 0 1 0 0,1 0-1 0 0,0-1 0 0 0,0 1 0 0 0,2 4 1 0 0,-2-8-175 0 0,1-81-1582 0 0,1-24 1803 0 0,1 30 254 0 0,-2 9 13 0 0,-1 54-239 0 0,0-8 149 0 0,1-1 0 0 0,1 1 0 0 0,1-1 0 0 0,12-35-1 0 0,-6 28 56 0 0,-8 19-153 0 0,1 0 0 0 0,0 0 0 0 0,7-12 0 0 0,-1 6 161 0 0,0 0 1 0 0,1 1 0 0 0,0 0-1 0 0,1 0 1 0 0,16-14-1 0 0,-25 26 83 0 0,1 1-164 0 0,7 1 270 0 0,-8 0-446 0 0,-1 0 1 0 0,1 0-1 0 0,-1 1 0 0 0,1-1 0 0 0,-1 0 0 0 0,1 0 0 0 0,-1 1 1 0 0,0-1-1 0 0,0 0 0 0 0,0 1 0 0 0,0-1 0 0 0,0 1 1 0 0,0 0-1 0 0,0-1 0 0 0,-1 1 0 0 0,1 0 0 0 0,0-1 0 0 0,-1 1 1 0 0,0 0-1 0 0,1 0 0 0 0,-1 0 0 0 0,0-1 0 0 0,0 1 1 0 0,0 0-1 0 0,0 0 0 0 0,0 0 0 0 0,0 0 0 0 0,0-1 0 0 0,-1 1 1 0 0,1 0-1 0 0,-1 0 0 0 0,0 2 0 0 0,0 0 18 0 0,0 0 0 0 0,0 0-1 0 0,0 0 1 0 0,1 7 0 0 0,0-7-16 0 0,0-1 1 0 0,-1 1 0 0 0,1 0-1 0 0,-1 0 1 0 0,0-1 0 0 0,0 1-1 0 0,-2 6 1 0 0,-1-2 4 0 0,0 0 0 0 0,-9 11 0 0 0,12-16-25 0 0,-1-1 0 0 0,1 0-1 0 0,-1 0 1 0 0,0 0 0 0 0,0 0 0 0 0,0-1 0 0 0,0 1-1 0 0,0-1 1 0 0,0 1 0 0 0,-1-1 0 0 0,1 1 0 0 0,0-1-1 0 0,-5 1 1 0 0,1 0 3 0 0,0 1-1 0 0,0-1 0 0 0,1 1 1 0 0,-1 0-1 0 0,-9 8 0 0 0,8-7-137 0 0,1 0-1 0 0,-1 0 0 0 0,-9 4 1 0 0,13-7-31 0 0,1 0 1 0 0,0-1-1 0 0,0 1 1 0 0,0-1-1 0 0,-1 1 1 0 0,1-1-1 0 0,0 0 1 0 0,-1 0-1 0 0,1 0 1 0 0,0 0 0 0 0,-1-1-1 0 0,1 1 1 0 0,0 0-1 0 0,0-1 1 0 0,-4-1-1 0 0,6 2 122 0 0,0 0 0 0 0,0 0-1 0 0,-1-1 1 0 0,1 1-1 0 0,0 0 1 0 0,0 0 0 0 0,0 0-1 0 0,0 0 1 0 0,0-1 0 0 0,0 1-1 0 0,-1 0 1 0 0,1 0 0 0 0,0 0-1 0 0,0-1 1 0 0,0 1 0 0 0,0 0-1 0 0,0 0 1 0 0,0-1 0 0 0,0 1-1 0 0,0 0 1 0 0,0 0-1 0 0,0 0 1 0 0,0-1 0 0 0,0 1-1 0 0,0 0 1 0 0,0 0 0 0 0,0-1-1 0 0,0 1 1 0 0,0 0 0 0 0,1 0-1 0 0,-1-1 1 0 0,0 0-227 0 0,4-11-1568 0 0,1-2-376 0 0</inkml:trace>
</inkml:ink>
</file>

<file path=ppt/ink/ink1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4:55.5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28 12440 0 0,'2'10'11737'0'0,"-1"-9"-11370"0"0,0 0-152 0 0,0-1 1 0 0,0 1-1 0 0,0-1 1 0 0,1 0 0 0 0,-1 1-1 0 0,0-1 1 0 0,0 0 0 0 0,1 0-1 0 0,-1 0 1 0 0,2 0 0 0 0,1 0-294 0 0,1 0 0 0 0,-1 0 1 0 0,1-1-1 0 0,-1 0 1 0 0,1 0-1 0 0,3-1 1 0 0,14-8 88 0 0,-12 5-83 0 0,-1 1 0 0 0,1 0 0 0 0,0 0 0 0 0,0 1 0 0 0,1 1-1 0 0,13-3 1 0 0</inkml:trace>
</inkml:ink>
</file>

<file path=ppt/ink/ink1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4:55.9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0 20071 0 0,'-14'13'455'0'0,"12"-10"61"0"0,4-2 214 0 0,-1 3-420 0 0,-1-4-287 0 0,0 1 0 0 0,0 0 0 0 0,0 0-1 0 0,0-1 1 0 0,0 1 0 0 0,0 0 0 0 0,1-1 0 0 0,-1 1 0 0 0,0 0 0 0 0,0-1-1 0 0,1 1 1 0 0,-1 0 0 0 0,0-1 0 0 0,1 1 0 0 0,-1 0 0 0 0,0-1 0 0 0,1 1-1 0 0,-1-1 1 0 0,1 1 0 0 0,-1-1 0 0 0,1 1 0 0 0,-1-1 0 0 0,1 1 0 0 0,0-1-1 0 0,-1 0 1 0 0,1 1 0 0 0,-1-1 0 0 0,1 0 0 0 0,0 1 0 0 0,-1-1-1 0 0,1 0 1 0 0,0 0 0 0 0,1 1 0 0 0,24 3 1687 0 0,-11-4-716 0 0,31-7 1 0 0,-31 5-706 0 0,29-2-1 0 0,-34 3-896 0 0,-1 0 1 0 0,18-3-1 0 0,-6 0-5190 0 0,3 0-2588 0 0</inkml:trace>
</inkml:ink>
</file>

<file path=ppt/ink/ink1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4:56.6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203 50 4608 0 0,'-1'-1'8865'0'0,"-13"-20"726"0"0,12 18-9242 0 0,0 1-1 0 0,0-1 0 0 0,0 1 1 0 0,0 0-1 0 0,0 0 0 0 0,-1 0 0 0 0,1 0 1 0 0,-1 0-1 0 0,-4-2 0 0 0,4 3-238 0 0,-1 0-1 0 0,0 1 1 0 0,1-1-1 0 0,-1 1 1 0 0,0 0 0 0 0,0 0-1 0 0,1 0 1 0 0,-7 2-1 0 0,5-1-3 0 0,1-1-96 0 0,0 1 0 0 0,1 1-1 0 0,-1-1 1 0 0,1 0 0 0 0,-1 1-1 0 0,1 0 1 0 0,-1 0 0 0 0,1 0 0 0 0,0 0-1 0 0,0 0 1 0 0,-4 5 0 0 0,0-1-48 0 0,0 1 0 0 0,1 0 0 0 0,-9 14 0 0 0,10-13-39 0 0,1 0 0 0 0,0 1 0 0 0,0-1 0 0 0,0 1 0 0 0,1 0 0 0 0,-3 16 0 0 0,3-7-174 0 0,1 0-1 0 0,0 29 1 0 0,3-41 153 0 0,-1 1-1 0 0,1-1 0 0 0,0 0 1 0 0,0 0-1 0 0,4 10 0 0 0,-4-15-13 0 0,0 1 98 0 0,0-1-1 0 0,1 0 1 0 0,-1 0 0 0 0,0 0-1 0 0,1 0 1 0 0,-1 0 0 0 0,1-1-1 0 0,-1 1 1 0 0,1 0 0 0 0,0-1-1 0 0,-1 1 1 0 0,1-1-1 0 0,-1 1 1 0 0,1-1 0 0 0,0 0-1 0 0,0 0 1 0 0,-1 0 0 0 0,1 0-1 0 0,0 0 1 0 0,-1 0 0 0 0,1 0-1 0 0,0 0 1 0 0,-1-1-1 0 0,1 1 1 0 0,0-1 0 0 0,-1 1-1 0 0,1-1 1 0 0,-1 0 0 0 0,1 1-1 0 0,-1-1 1 0 0,1 0-1 0 0,1-2 1 0 0,6-3 21 0 0,-1-1-1 0 0,0-1 1 0 0,0 1-1 0 0,7-11 1 0 0,-3 4 8 0 0,5-6 207 0 0,19-30 1 0 0,-21 28 230 0 0,23-27-1 0 0,-32 42-154 0 0,-1 0-1 0 0,10-15 0 0 0,-14 20 430 0 0,5 35-539 0 0,-12 134-71 0 0,6-132-117 0 0,5 152 0 0 0,-5-168-20 0 0,-2 31 1 0 0,-1 2-6 0 0,3-38 20 0 0,1 35-62 0 0,0-44 57 0 0,-1 0-1 0 0,1 0 0 0 0,0 0 1 0 0,1-1-1 0 0,-1 1 0 0 0,1-1 1 0 0,4 9-1 0 0,-5-12-64 0 0,0-2-80 0 0,14-7-64 0 0,-9 5 111 0 0,1-1 0 0 0,-1 0 0 0 0,0 0 0 0 0,0-1 1 0 0,0 1-1 0 0,9-11 0 0 0,5-11-618 0 0,4-4-6679 0 0,-9 10-726 0 0</inkml:trace>
</inkml:ink>
</file>

<file path=ppt/ink/ink1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5:55.7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75 1 5064 0 0,'-3'2'146'0'0,"3"-2"-106"0"0,-1 1-1 0 0,0-1 1 0 0,0 1 0 0 0,1-1 0 0 0,-16 2 13136 0 0,16-2-13007 0 0,0 0 1 0 0,-1 0 0 0 0,1 0-1 0 0,0 0 1 0 0,-1 1 0 0 0,1-1 0 0 0,0 0-1 0 0,-1 0 1 0 0,1 1 0 0 0,0-1-1 0 0,-1 0 1 0 0,1 1 0 0 0,0-1-1 0 0,0 0 1 0 0,-1 1 0 0 0,1-1-1 0 0,0 0 1 0 0,0 1 0 0 0,0 1-93 0 0,0-1 0 0 0,0 1 0 0 0,0 0 0 0 0,-1-1 0 0 0,1 1 0 0 0,0-1 0 0 0,-1 1 0 0 0,1-1 0 0 0,-1 1 0 0 0,1-1 0 0 0,-1 1 0 0 0,1-1 0 0 0,-1 1 0 0 0,0-1 0 0 0,0 0 0 0 0,-2 3 0 0 0,2-2 39 0 0,0 0-1 0 0,-1 0 1 0 0,1 0-1 0 0,0 0 1 0 0,0 1 0 0 0,1-1-1 0 0,-1 0 1 0 0,0 1-1 0 0,1-1 1 0 0,-1 0 0 0 0,1 1-1 0 0,0-1 1 0 0,0 1 0 0 0,0-1-1 0 0,0 0 1 0 0,1 5-1 0 0,-1-4-17 0 0,0 1-1 0 0,0-1 0 0 0,0 1 1 0 0,0-1-1 0 0,-1 0 0 0 0,1 1 1 0 0,-2 3-1 0 0,1-3-50 0 0,0-1 1 0 0,0 1-1 0 0,1 0 0 0 0,-1 0 1 0 0,1-1-1 0 0,0 1 0 0 0,0 0 1 0 0,0 0-1 0 0,2 5 0 0 0,-1-3-5 0 0,-1 0-1 0 0,1-1 0 0 0,-1 1 1 0 0,-1 6-1 0 0,-3 66 186 0 0,4-52-210 0 0,-5 35-1 0 0,3-45 1 0 0,1 31-1 0 0,2-32-9 0 0,-1 1 0 0 0,-4 21-1 0 0,-1 24-258 0 0,1-7-105 0 0,4-50-6 0 0,-1 0 1 0 0,1 1-1 0 0,1-1 0 0 0,-1 0 1 0 0,1 1-1 0 0,1 4 0 0 0</inkml:trace>
</inkml:ink>
</file>

<file path=ppt/ink/ink1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5:56.1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105 1 19351 0 0,'0'0'439'0'0,"-2"0"62"0"0,-26 17 819 0 0,27-17-594 0 0,-1 3 244 0 0,-9 10 149 0 0,8-10-995 0 0,0 0 1 0 0,0 0-1 0 0,0 1 1 0 0,1-1 0 0 0,0 0-1 0 0,0 1 1 0 0,0 0 0 0 0,0-1-1 0 0,0 1 1 0 0,1 0 0 0 0,-1 0-1 0 0,1 0 1 0 0,0 0 0 0 0,-1 8-1 0 0,2-9-97 0 0,0-1 0 0 0,-1 1 1 0 0,1 0-1 0 0,-1 0 0 0 0,0-1 0 0 0,0 1 0 0 0,0-1 0 0 0,0 1 0 0 0,0-1 1 0 0,-1 1-1 0 0,-2 2 0 0 0,2-2-20 0 0,0 1 0 0 0,0-1 0 0 0,1 1 0 0 0,-1-1 0 0 0,-1 6 0 0 0,1 4 27 0 0,0 0-1 0 0,1 0 1 0 0,1 15-1 0 0,0-19-7 0 0,1 3-15 0 0,0-1 0 0 0,0 0 1 0 0,1 0-1 0 0,0 0 0 0 0,1 0 0 0 0,1 0 0 0 0,0 0 0 0 0,6 13 0 0 0,6 5 27 0 0,28 40 0 0 0,-31-42-7 0 0,-12-24-19 0 0,0 0 0 0 0,0 0 0 0 0,1-1 1 0 0,-1 1-1 0 0,0 0 0 0 0,1-1 0 0 0,0 1 1 0 0,0-1-1 0 0,-1 1 0 0 0,5 2 1 0 0,20 19 285 0 0,-15-15-178 0 0,-1-6-96 0 0,1-6-24 0 0,-10 3 6 0 0,0-1 1 0 0,0 1-1 0 0,0-1 0 0 0,-1 1 0 0 0,1-1 1 0 0,0 0-1 0 0,0 1 0 0 0,0-1 0 0 0,0 0 0 0 0,0 0 1 0 0,-1 1-1 0 0,1-1 0 0 0,1-2 0 0 0,0 0 34 0 0,-2 3-31 0 0,0 0 1 0 0,1-1 0 0 0,-1 1-1 0 0,0-1 1 0 0,0 0-1 0 0,1 1 1 0 0,-1-1-1 0 0,0 1 1 0 0,0-1-1 0 0,0 1 1 0 0,1-1 0 0 0,-1 0-1 0 0,0 1 1 0 0,0-1-1 0 0,0 1 1 0 0,0-1-1 0 0,0 0 1 0 0,0 1-1 0 0,-1-1 1 0 0,1 1 0 0 0,0-2-1 0 0,0 1 22 0 0,0-3 8 0 0,-1 1 0 0 0,1 0 0 0 0,0-1 0 0 0,-1 1 0 0 0,1 0 0 0 0,-1 0 0 0 0,0 0 0 0 0,0-1 0 0 0,-1 1 0 0 0,1 0 0 0 0,-4-5 0 0 0,4 6-32 0 0,0 1 0 0 0,0-1 0 0 0,-1 1-1 0 0,1 0 1 0 0,-1 0 0 0 0,1 0-1 0 0,0-1 1 0 0,-1 1 0 0 0,0 0 0 0 0,1 1-1 0 0,-1-1 1 0 0,0 0 0 0 0,1 0-1 0 0,-1 1 1 0 0,0-1 0 0 0,0 1 0 0 0,0 0-1 0 0,0-1 1 0 0,1 1 0 0 0,-1 0-1 0 0,0 0 1 0 0,0 0 0 0 0,-4 1-1 0 0,2 0-5 0 0,0 0-1 0 0,0 0 0 0 0,0 1 1 0 0,0 0-1 0 0,0-1 0 0 0,1 1 1 0 0,-1 1-1 0 0,0-1 0 0 0,1 1 1 0 0,-5 3-1 0 0,1 0-72 0 0,1 0 0 0 0,-1 1 0 0 0,2 0 0 0 0,-7 8 0 0 0,11-13 17 0 0,-1 1 0 0 0,1-1-1 0 0,0 1 1 0 0,0 0 0 0 0,0-1-1 0 0,0 1 1 0 0,1 0-1 0 0,-1 0 1 0 0,1 0 0 0 0,-1 0-1 0 0,1 0 1 0 0,0 3 0 0 0,-3 16-605 0 0,3-20 556 0 0,-1-1 0 0 0,0 1 1 0 0,1 0-1 0 0,-1 0 1 0 0,1 0-1 0 0,-1 0 0 0 0,1 0 1 0 0,0 0-1 0 0,0-1 1 0 0,0 1-1 0 0,0 0 0 0 0,0 0 1 0 0,0 0-1 0 0,1 0 1 0 0,-1 0-1 0 0,1 0 1 0 0,-1-1-1 0 0,1 1 0 0 0,0 0 1 0 0,0 0-1 0 0,-1-1 1 0 0,1 1-1 0 0,0 0 0 0 0,1-1 1 0 0,1 3-1 0 0,6 14-1590 0 0,-2 1-60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0:33.4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0 124 15408 0 0,'0'0'1393'0'0,"13"-1"20"0"0,15-8 1148 0 0,-14 5-1715 0 0,-1-1 0 0 0,0 0 0 0 0,18-10 0 0 0,-25 12-607 0 0,0 0 1 0 0,0 0-1 0 0,9-2 0 0 0,10-4 235 0 0,19-8 267 0 0,-35 15-761 0 0,0-1 0 0 0,-1 0-1 0 0,1-1 1 0 0,-1 0-1 0 0,0 0 1 0 0,9-7 0 0 0,-16 11-361 0 0,14-10 753 0 0,-4 7-7539 0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06.3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 60 15488 0 0,'-21'17'356'0'0,"16"-14"473"0"0,3-3-456 0 0,2 0-368 0 0,0 0-1 0 0,0 1 1 0 0,-1-1 0 0 0,1 0-1 0 0,0 0 1 0 0,0 0 0 0 0,-1 0-1 0 0,1 0 1 0 0,0 0 0 0 0,0 0-1 0 0,0 0 1 0 0,-1 0 0 0 0,1 1-1 0 0,0-1 1 0 0,0 0 0 0 0,0 0-1 0 0,-1 0 1 0 0,1 0 0 0 0,0 1-1 0 0,0-1 1 0 0,0 0 0 0 0,0 0-1 0 0,0 1 1 0 0,-1-1 0 0 0,1 0-1 0 0,0 0 1 0 0,0 1 0 0 0,9 6 128 0 0,-8-6 1 0 0,0-1-1 0 0,1 1 1 0 0,-1-1-1 0 0,1 0 0 0 0,-1 1 1 0 0,1-1-1 0 0,-1 0 1 0 0,1 0-1 0 0,-1 0 1 0 0,1 0-1 0 0,0 0 1 0 0,-1 0-1 0 0,3-1 1 0 0,4 1 296 0 0,31-3 1084 0 0,1-1 1 0 0,51-12-1 0 0,-2 0 309 0 0,-43 9-1415 0 0,73-23 0 0 0,-100 24-599 0 0,-15 4-69 0 0,1 0 0 0 0,0 0 0 0 0,-1 1 0 0 0,1 0 1 0 0,0 0-1 0 0,0 0 0 0 0,0 0 0 0 0,0 1 0 0 0,0 0 0 0 0,0 0 1 0 0,0 0-1 0 0,5 1 0 0 0,-7 0-1451 0 0</inkml:trace>
</inkml:ink>
</file>

<file path=ppt/ink/ink1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00.1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187 49 17735 0 0,'0'0'399'0'0,"-2"-1"60"0"0,-22-16 627 0 0,16 6-596 0 0,7 10-141 0 0,0 0 0 0 0,1 0 1 0 0,-1 0-1 0 0,0 0 0 0 0,0 0 0 0 0,0 0 0 0 0,1 0 0 0 0,-1 0 0 0 0,0 0 0 0 0,0 1 0 0 0,0-1 1 0 0,0 0-1 0 0,-1 1 0 0 0,0-2 0 0 0,0 1-305 0 0,1 0-1 0 0,-1 1 1 0 0,0-1 0 0 0,1 0 0 0 0,-1 1 0 0 0,0-1-1 0 0,0 1 1 0 0,1 0 0 0 0,-1-1 0 0 0,0 1 0 0 0,0 0-1 0 0,0 0 1 0 0,0 0 0 0 0,1 0 0 0 0,-1 1-1 0 0,0-1 1 0 0,0 0 0 0 0,0 1 0 0 0,1-1 0 0 0,-1 1-1 0 0,0 0 1 0 0,1-1 0 0 0,-1 1 0 0 0,0 0-1 0 0,1 0 1 0 0,-1 0 0 0 0,1 0 0 0 0,-1 0 0 0 0,1 1-1 0 0,0-1 1 0 0,-1 0 0 0 0,1 1 0 0 0,0-1 0 0 0,-1 3-1 0 0,-4 5 229 0 0,1 0 0 0 0,0 0 0 0 0,1 1-1 0 0,-6 19 1 0 0,8-23-258 0 0,-12 39-353 0 0,2 1 1 0 0,-9 64-1 0 0,21-103 296 0 0,-1-1 0 0 0,1 0 0 0 0,1 0-1 0 0,-1 0 1 0 0,1 0 0 0 0,0 0 0 0 0,0 0 0 0 0,1 0-1 0 0,4 11 1 0 0,-4-13 12 0 0,-1-1 22 0 0,0-1 0 0 0,0 1 0 0 0,1-1 0 0 0,-1 0 0 0 0,1 1 0 0 0,-1-1 0 0 0,1 0 0 0 0,0 0 0 0 0,0 0 0 0 0,0 0 0 0 0,0 0 0 0 0,0 0 0 0 0,0 0 0 0 0,0-1 0 0 0,1 1 0 0 0,-1-1 0 0 0,1 0 0 0 0,4 2 0 0 0,26 6-55 0 0,-25-7 51 0 0,0 0 1 0 0,1 0 0 0 0,-1 0-1 0 0,16 0 1 0 0,2-3 131 0 0,0-1 1 0 0,0-1-1 0 0,0-1 0 0 0,47-15 0 0 0,-58 12-32 0 0,3-5-956 0 0,4-6-2118 0 0</inkml:trace>
</inkml:ink>
</file>

<file path=ppt/ink/ink1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00.5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0 8752 0 0,'-1'1'10515'0'0,"-4"3"-9511"0"0,2 0-633 0 0,0-1-1 0 0,0 1 0 0 0,0 0 0 0 0,1-1 0 0 0,-1 1 0 0 0,1 1 1 0 0,0-1-1 0 0,0 0 0 0 0,0 0 0 0 0,1 1 0 0 0,-1-1 1 0 0,1 1-1 0 0,0-1 0 0 0,0 7 0 0 0,-1 11 159 0 0,2 40 0 0 0,1-29-181 0 0,-1-11-205 0 0,0 42 74 0 0,12 104 0 0 0,-8-124-260 0 0,-3-31-17 0 0,0 0-1 0 0,4 17 1 0 0,11 26-1526 0 0,-6-36-68 0 0</inkml:trace>
</inkml:ink>
</file>

<file path=ppt/ink/ink1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5:13.0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56 4608 0 0,'0'0'208'0'0,"1"2"-9"0"0,14 33 10506 0 0,-3-4-5043 0 0,3 12-4624 0 0,11 45-1 0 0,-22-65-1008 0 0,0 1 1 0 0,0 26 0 0 0,-3-29-27 0 0,1 0-1 0 0,10 42 1 0 0,-10-58 9 0 0,-2-4-7 0 0,1 0 0 0 0,-1 1-1 0 0,1-1 1 0 0,-1 1 0 0 0,0-1-1 0 0,0 1 1 0 0,1-1 0 0 0,-1 0 0 0 0,0 1-1 0 0,-1 2 1 0 0,-7-17 122 0 0,4-4-81 0 0,-3-25 1 0 0,1 7-46 0 0,-1-6 235 0 0,2 0 0 0 0,1-76 0 0 0,4 108-124 0 0,1 1 0 0 0,0-1 0 0 0,0 0-1 0 0,1 1 1 0 0,0-1 0 0 0,1 1 0 0 0,5-12 0 0 0,3-2 512 0 0,17-27-1 0 0,-17 31-207 0 0,-10 16 278 0 0,9 0 391 0 0,-10 11-1074 0 0,-2 3-11 0 0,-1-7-98 0 0,1 0 0 0 0,-1-1 0 0 0,-1 1 1 0 0,1-1-1 0 0,-1 0 0 0 0,1 0 0 0 0,-1 0 0 0 0,0 0 0 0 0,-1-1 0 0 0,1 0 0 0 0,-1 0 0 0 0,1 0 0 0 0,-8 3 0 0 0,11-5-175 0 0,-1-1 0 0 0,0 0 0 0 0,1 0-1 0 0,-1 1 1 0 0,0-1 0 0 0,0 0-1 0 0,1 0 1 0 0,-3-1 0 0 0,0 1-1046 0 0</inkml:trace>
</inkml:ink>
</file>

<file path=ppt/ink/ink1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5:13.4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1 109 3224 0 0,'6'-5'288'0'0,"23"-11"5616"0"0,-7 4 2750 0 0,-21 12-8377 0 0,0-1 0 0 0,-1 0 1 0 0,1 1-1 0 0,0-1 0 0 0,0 0 0 0 0,-1 1 0 0 0,1-1 0 0 0,-1 0 1 0 0,1 0-1 0 0,-1 0 0 0 0,2-1 0 0 0,3-6 586 0 0,13-6 666 0 0,-13 10-1131 0 0,0 0-1 0 0,0 0 0 0 0,9-10 1 0 0,-12 12-412 0 0,0 1-1 0 0,0-1 1 0 0,0 0-1 0 0,0 1 1 0 0,0 0 0 0 0,0-1-1 0 0,1 1 1 0 0,-1 0 0 0 0,5-1-1 0 0,-4 0-44 0 0,-1 2-295 0 0</inkml:trace>
  <inkml:trace contextRef="#ctx0" brushRef="#br0" timeOffset="1">91 180 11056 0 0,'0'0'10591'0'0,"2"0"-9340"0"0,9 3-810 0 0,0 0 1 0 0,0-1-1 0 0,0-1 1 0 0,0 0-1 0 0,0 0 1 0 0,0-1-1 0 0,11-1 1 0 0,29-1 137 0 0,-32 2-447 0 0,35-4 1 0 0,-24 0-1576 0 0,-2 4-573 0 0</inkml:trace>
</inkml:ink>
</file>

<file path=ppt/ink/ink1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04.2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107 262 6768 0 0,'-6'-7'608'0'0,"-2"-5"-498"0"0,6 10-53 0 0,0-1 0 0 0,0 1 0 0 0,0-1-1 0 0,0 0 1 0 0,1 0 0 0 0,-1 0 0 0 0,1 1 0 0 0,0-1 0 0 0,-1-4-1 0 0,-1-10 635 0 0,0 4 355 0 0,1 0-1 0 0,-1-18 1 0 0,-3-15 2018 0 0,0 7 224 0 0,1-12 1557 0 0,5 51-4774 0 0,-1 0 0 0 0,1 0-1 0 0,0 0 1 0 0,0 0 0 0 0,0 0 0 0 0,0 0-1 0 0,0 0 1 0 0,0 0 0 0 0,0 0 0 0 0,0 0-1 0 0,-1 0 1 0 0,1 0 0 0 0,0 1 0 0 0,0-1-1 0 0,0 0 1 0 0,0 0 0 0 0,0 0-1 0 0,0 0 1 0 0,-1 0 0 0 0,1 0 0 0 0,0 0-1 0 0,0 0 1 0 0,0 0 0 0 0,0 0 0 0 0,0-1-1 0 0,0 1 1 0 0,0 0 0 0 0,-1 0 0 0 0,1 0-1 0 0,0 0 1 0 0,0 0 0 0 0,0 0-1 0 0,0 0 1 0 0,0 0 0 0 0,0 0 0 0 0,0 0-1 0 0,0 0 1 0 0,-1 0 0 0 0,1 0 0 0 0,0-1-1 0 0,0 1 1 0 0,0 0 0 0 0,0 0 0 0 0,0 0-1 0 0,0 0 1 0 0,0 0 0 0 0,0 0-1 0 0,0-1 1 0 0,-6 12 599 0 0,0 5-587 0 0,1-1 0 0 0,1 1 0 0 0,-5 27 0 0 0,0 52-89 0 0,6-60 16 0 0,3-6-51 0 0,0 0-1 0 0,2 0 1 0 0,1-1 0 0 0,13 52 0 0 0,-13-68-39 0 0,0-1 0 0 0,1 0 0 0 0,0 1 0 0 0,1-1 0 0 0,7 11 0 0 0,-10-18 23 0 0,1 0 0 0 0,-1 1 0 0 0,1-1 0 0 0,0-1-1 0 0,1 1 1 0 0,-1 0 0 0 0,1-1 0 0 0,0 1-1 0 0,-1-1 1 0 0,1 0 0 0 0,1 0 0 0 0,-1-1 0 0 0,0 1-1 0 0,6 1 1 0 0,-10-4 50 0 0,1 0 1 0 0,0 0-1 0 0,-1 0 0 0 0,1 0 0 0 0,-1 0 1 0 0,1 0-1 0 0,0 0 0 0 0,-1-1 0 0 0,1 1 1 0 0,0 0-1 0 0,-1 0 0 0 0,1-1 0 0 0,0 1 1 0 0,-1 0-1 0 0,1 0 0 0 0,-1-1 0 0 0,1 1 1 0 0,-1-1-1 0 0,1 1 0 0 0,-1-1 0 0 0,1 1 0 0 0,-1-1 1 0 0,0 1-1 0 0,1-1 0 0 0,0 0 0 0 0,3-4-22 0 0,5 0 18 0 0,-7 4 11 0 0,0 0 0 0 0,0 0 0 0 0,0 0 0 0 0,0-1 0 0 0,-1 1 0 0 0,1 0 0 0 0,0-1 0 0 0,0 1 0 0 0,1-4 0 0 0,1-1 0 0 0,-1 0 0 0 0,1-1 0 0 0,-1 1 0 0 0,0-1 0 0 0,1-8 0 0 0,-3 3 12 0 0,0 9 2 0 0,-1-1 2 0 0,-6-11 26 0 0,6 15-39 0 0,0-1-1 0 0,0 1 1 0 0,-1 0 0 0 0,1-1-1 0 0,0 1 1 0 0,-1 0 0 0 0,1 0-1 0 0,-1 0 1 0 0,1-1-1 0 0,0 1 1 0 0,-1 0 0 0 0,1 0-1 0 0,0 0 1 0 0,-1 0-1 0 0,1 0 1 0 0,-1 0 0 0 0,1 0-1 0 0,-1 0 1 0 0,1 0 0 0 0,0 0-1 0 0,-1 0 1 0 0,1 0-1 0 0,-1 0 1 0 0,0 0 5 0 0,-8-3 12 0 0,7 3-15 0 0,1-1-1 0 0,0 1 1 0 0,-1-1 0 0 0,1 1-1 0 0,0 0 1 0 0,-1 0 0 0 0,1-1 0 0 0,-1 1-1 0 0,1 0 1 0 0,0 0 0 0 0,-1 0 0 0 0,1 1-1 0 0,-1-1 1 0 0,1 0 0 0 0,0 0-1 0 0,-1 1 1 0 0,1-1 0 0 0,0 1 0 0 0,-1-1-1 0 0,1 1 1 0 0,0 0 0 0 0,0-1-1 0 0,-2 3 1 0 0,-7 3-28 0 0,1 1 1 0 0,-13 12-1 0 0,16-14 11 0 0,-9 12-717 0 0,13-15 418 0 0,2-1-742 0 0,0 5 1698 0 0</inkml:trace>
</inkml:ink>
</file>

<file path=ppt/ink/ink1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04.6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54 198 5984 0 0,'0'0'464'0'0,"-2"1"-306"0"0,-15 8 10890 0 0,16-10-10856 0 0,-1 2 0 0 0,1-1 0 0 0,0 0-1 0 0,-1 0 1 0 0,1 0 0 0 0,0 1 0 0 0,0-1 0 0 0,-1 0-1 0 0,1 1 1 0 0,0-1 0 0 0,0 1 0 0 0,0 0 0 0 0,-1-1-1 0 0,1 1 1 0 0,0 0 0 0 0,0 0 0 0 0,0 0 0 0 0,0-1 0 0 0,0 1-1 0 0,0 0 1 0 0,1 0 0 0 0,-1 1 0 0 0,0-1 0 0 0,0 0-1 0 0,1 0 1 0 0,-1 0 0 0 0,1 0 0 0 0,-1 1 0 0 0,1-1-1 0 0,-1 0 1 0 0,1 2 0 0 0,-1 4-23 0 0,0 0 0 0 0,0 0 0 0 0,0 0 0 0 0,2 12 0 0 0,-1-8 113 0 0,1 0-252 0 0,0-1 0 0 0,0 0 0 0 0,1 1 0 0 0,1-1 0 0 0,0 0 0 0 0,0-1 0 0 0,1 1 0 0 0,0 0 0 0 0,0-1 0 0 0,1 0 0 0 0,7 9 0 0 0,-9-13-30 0 0,2-1 0 0 0,-1 0 0 0 0,1 0 0 0 0,-1 0 0 0 0,1 0 0 0 0,0-1 0 0 0,0 0 0 0 0,8 3 0 0 0,6 5 0 0 0,-12-7 27 0 0,0-1 0 0 0,1 0 0 0 0,-1 0 0 0 0,15 3 0 0 0,1 0 70 0 0,-7-3-30 0 0,-11-4-37 0 0,1-1-1 0 0,-1 1 1 0 0,0-1 0 0 0,0 0 0 0 0,0-1-1 0 0,0 1 1 0 0,0-1 0 0 0,-1 0 0 0 0,1 0-1 0 0,-1 0 1 0 0,0-1 0 0 0,7-7 0 0 0,4-4 255 0 0,-13 13-240 0 0,0 0-1 0 0,1 0 1 0 0,-1 0 0 0 0,0-1-1 0 0,-1 1 1 0 0,1-1 0 0 0,0 0 0 0 0,-1 1-1 0 0,1-1 1 0 0,0-3 0 0 0,4-11 84 0 0,-1-1 1 0 0,-1 1-1 0 0,-1-1 0 0 0,-1 0 1 0 0,0 0-1 0 0,-1 0 0 0 0,-1 1 0 0 0,-1-1 1 0 0,0 0-1 0 0,-1 0 0 0 0,-1 0 1 0 0,-6-18-1 0 0,5 20-66 0 0,-2 0 0 0 0,0 0 0 0 0,-1 0 0 0 0,0 1-1 0 0,-1 0 1 0 0,-14-20 0 0 0,20 33-78 0 0,-1-1 0 0 0,1 0 1 0 0,-1 1-1 0 0,0 0 0 0 0,1-1 0 0 0,-1 1 0 0 0,-1 0 0 0 0,1 0 0 0 0,0 1 0 0 0,0-1 1 0 0,-1 1-1 0 0,1-1 0 0 0,-1 1 0 0 0,1 0 0 0 0,-1 1 0 0 0,1-1 0 0 0,-7 0 0 0 0,6 1-11 0 0,-1 0-1 0 0,0 1 1 0 0,1-1-1 0 0,-1 1 1 0 0,1 0-1 0 0,-1 0 1 0 0,1 1-1 0 0,-1-1 1 0 0,1 1-1 0 0,0 0 1 0 0,0 0-1 0 0,0 1 1 0 0,0-1-1 0 0,-4 4 1 0 0,0 0-302 0 0,0 2 0 0 0,1-1-1 0 0,-1 1 1 0 0,2 0 0 0 0,-1 1 0 0 0,-9 15 0 0 0,9-11-2493 0 0,1 1-1 0 0,-7 16 1 0 0,3 3-4712 0 0</inkml:trace>
</inkml:ink>
</file>

<file path=ppt/ink/ink1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14.3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96 13704 0 0,'-5'17'2497'0'0,"4"-31"775"0"0,1 7-3172 0 0,0 5 886 0 0,6-7 694 0 0,-6 8-1597 0 0,0 0 0 0 0,1 0 0 0 0,-1 0 1 0 0,1 0-1 0 0,-1 0 0 0 0,1 1 0 0 0,-1-1 0 0 0,1 0 0 0 0,-1 0 0 0 0,1 1 1 0 0,0-1-1 0 0,-1 0 0 0 0,1 1 0 0 0,0-1 0 0 0,0 1 0 0 0,-1-1 1 0 0,1 1-1 0 0,0-1 0 0 0,1 0 0 0 0,19-9 1070 0 0,-18 7-1053 0 0,0 1-1 0 0,1 0 1 0 0,0 1 0 0 0,-1-1-1 0 0,1 1 1 0 0,0-1 0 0 0,0 1-1 0 0,0 0 1 0 0,0 0 0 0 0,5 0-1 0 0,-6 1-66 0 0,-1 0 0 0 0,0 0 0 0 0,0-1 0 0 0,0 1 0 0 0,0-1-1 0 0,0 0 1 0 0,0 1 0 0 0,0-1 0 0 0,0 0 0 0 0,0 0 0 0 0,0 0 0 0 0,0 0 0 0 0,0-1-1 0 0,0 1 1 0 0,-1-1 0 0 0,1 1 0 0 0,-1-1 0 0 0,3-2 0 0 0,-2 2-31 0 0,-1 1 14 0 0,0-1 0 0 0,0 1 0 0 0,0 0 0 0 0,1 0 0 0 0,-1 0 0 0 0,0 0 0 0 0,1 0 0 0 0,-1 0 0 0 0,1 0 0 0 0,-1 0 0 0 0,1 0 0 0 0,-1 1 0 0 0,1-1 0 0 0,-1 0 0 0 0,1 1 0 0 0,0 0 0 0 0,-1-1 1 0 0,1 1-1 0 0,0 0 0 0 0,-1 0 0 0 0,1 0 0 0 0,0 0 0 0 0,-1 0 0 0 0,1 0 0 0 0,0 0 0 0 0,-1 1 0 0 0,1-1 0 0 0,0 1 0 0 0,-1-1 0 0 0,1 1 0 0 0,-1 0 0 0 0,1-1 0 0 0,-1 1 0 0 0,1 0 0 0 0,-1 0 0 0 0,0 0 0 0 0,1 0 0 0 0,-1 0 0 0 0,0 0 0 0 0,2 3 0 0 0,1 0-1 0 0,-1 0-1 0 0,0 1 0 0 0,0-1 1 0 0,-1 1-1 0 0,1 0 0 0 0,-1-1 1 0 0,0 1-1 0 0,-1 0 0 0 0,1 0 1 0 0,-1 0-1 0 0,2 10 0 0 0,-3-3-280 0 0,-1 0 1 0 0,1 0-1 0 0,-2-1 0 0 0,0 1 1 0 0,0 0-1 0 0,-1-1 0 0 0,-8 20 0 0 0,-4 21-1080 0 0,14-35-351 0 0,1-16 1066 0 0,-4 11-1254 0 0,4-10 1948 0 0,1-1-1 0 0,-1 1 1 0 0,1-1-1 0 0,-1 1 1 0 0,1-1-1 0 0,0 1 1 0 0,-1-1-1 0 0,1 0 1 0 0,0 1-1 0 0,0-1 1 0 0,0 0-1 0 0,0 0 1 0 0,0 1-1 0 0,0-1 1 0 0,0 0 0 0 0,1 0-1 0 0,-1 0 1 0 0,0 0-1 0 0,3 1 1 0 0,32 16 602 0 0,-25-13-102 0 0,-5-2-281 0 0,1 0 0 0 0,0-1 0 0 0,0 1 0 0 0,10 0 1 0 0,-10-2-144 0 0,0 1 0 0 0,0 0 0 0 0,9 4 1 0 0,19 7 698 0 0,-33-12-570 0 0,4 31 216 0 0,-4-7-290 0 0,-1-21-175 0 0,-1-1 0 0 0,1 0 1 0 0,-1 0-1 0 0,0 0 0 0 0,0 1 0 0 0,0-1 0 0 0,-1 0 0 0 0,1 0 1 0 0,-1 0-1 0 0,1 1 0 0 0,-2 2 0 0 0,-7 22-6 0 0,8-23-40 0 0,0 0 0 0 0,0 1 0 0 0,-1-1 1 0 0,0 0-1 0 0,0 0 0 0 0,0 0 0 0 0,-1-1 0 0 0,0 1 1 0 0,0-1-1 0 0,0 1 0 0 0,0-1 0 0 0,-1 0 0 0 0,1 0 1 0 0,-7 5-1 0 0,-33 21 324 0 0,42-29-316 0 0,0 0 0 0 0,-1-1 0 0 0,1 1 0 0 0,0 0 0 0 0,0-1 0 0 0,0 1 0 0 0,-1 0 0 0 0,1-1 0 0 0,0 1 0 0 0,-1-1 0 0 0,1 0 0 0 0,0 0-1 0 0,-1 1 1 0 0,1-1 0 0 0,0 0 0 0 0,-1 0 0 0 0,1 0 0 0 0,0 0 0 0 0,-1 0 0 0 0,1-1 0 0 0,-1 1 0 0 0,-1-1 0 0 0,0 0-65 0 0,0-1-1 0 0,0 0 1 0 0,0 0-1 0 0,1 0 1 0 0,-1-1 0 0 0,-4-4-1 0 0,-12-9-483 0 0,11 10 215 0 0,-17-12-6525 0 0,9 4-641 0 0</inkml:trace>
</inkml:ink>
</file>

<file path=ppt/ink/ink1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14.7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75 0 13360 0 0,'0'0'1026'0'0,"2"0"-448"0"0,36 6 5204 0 0,20 2-227 0 0,-57-8-5512 0 0,0 1 1 0 0,0-1-1 0 0,-1 0 1 0 0,1 0-1 0 0,0 1 1 0 0,-1-1-1 0 0,1 0 1 0 0,0 1-1 0 0,-1-1 1 0 0,1 0-1 0 0,-1 1 1 0 0,1-1-1 0 0,-1 1 1 0 0,1-1-1 0 0,-1 1 1 0 0,1 0-1 0 0,0 0 1 0 0,1 1 71 0 0,2 3 0 0 0,0-1 0 0 0,1 1 0 0 0,-1 0 0 0 0,-1 1 0 0 0,5 6 0 0 0,-6-7-36 0 0,-1-4-61 0 0,0 1-1 0 0,-1 0 1 0 0,1 0-1 0 0,-1 0 0 0 0,1-1 1 0 0,-1 1-1 0 0,0 0 0 0 0,0 3 1 0 0,1 0 0 0 0,-1 0-20 0 0,0-1-1 0 0,0 1 1 0 0,0-1 0 0 0,0 1-1 0 0,-1-1 1 0 0,1 1 0 0 0,-1-1-1 0 0,0 1 1 0 0,-1-1 0 0 0,1 0-1 0 0,-1 0 1 0 0,-3 6 0 0 0,-3 6-325 0 0,-21 25 0 0 0,22-32 178 0 0,-28 38-898 0 0,14-21-147 0 0,2 0 1 0 0,-23 43-1 0 0,27-42 533 0 0,10-19 343 0 0,0 1 0 0 0,1-1 0 0 0,-6 17 0 0 0,2-12 374 0 0,7-12 764 0 0,12 4 156 0 0,-1-3-688 0 0,-1-2 1 0 0,1 1-1 0 0,0-1 1 0 0,0-1 0 0 0,0 0-1 0 0,0 0 1 0 0,-1-1-1 0 0,1 0 1 0 0,-1-1 0 0 0,11-3-1 0 0,-9 3 73 0 0,1 0 0 0 0,14 0 0 0 0,9-3 211 0 0,94-17-599 0 0,-97 24-1713 0 0,-22 0-14 0 0,10 0-6987 0 0</inkml:trace>
</inkml:ink>
</file>

<file path=ppt/ink/ink1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15.0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32 18863 0 0,'0'0'4038'0'0,"2"0"-2946"0"0,3 2-771 0 0,1-1 0 0 0,-1 0-1 0 0,1-1 1 0 0,0 1 0 0 0,-1-1 0 0 0,1 0 0 0 0,0-1 0 0 0,-1 1 0 0 0,1-1 0 0 0,9-3 0 0 0,-5 2-109 0 0,1 1-1 0 0,11-1 1 0 0,11 1-161 0 0,0-1 0 0 0,41-8 0 0 0,-61 9-217 0 0,10-2-741 0 0,-22 3 568 0 0,0 0 0 0 0,0-1 0 0 0,0 1 0 0 0,0-1 0 0 0,0 1 0 0 0,0-1 0 0 0,-1 0 0 0 0,1 1 0 0 0,0-1 0 0 0,0 0 0 0 0,0 0 0 0 0,0 0 0 0 0</inkml:trace>
</inkml:ink>
</file>

<file path=ppt/ink/ink1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15.4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7 118 19895 0 0,'-3'14'488'0'0,"2"-13"-384"0"0,1 0 1 0 0,-1 1 0 0 0,1-1 0 0 0,0 1 0 0 0,-1-1 0 0 0,1 1 0 0 0,0 0 0 0 0,0-1-1 0 0,0 1 1 0 0,0-1 0 0 0,0 1 0 0 0,0-1 0 0 0,0 1 0 0 0,0-1 0 0 0,1 3 0 0 0,4 16-27 0 0,-4-16 142 0 0,-1 0 0 0 0,1 0 0 0 0,0-1 0 0 0,0 1 0 0 0,1 0 0 0 0,-1-1 0 0 0,3 5 0 0 0,1 2 161 0 0,0-1-1 0 0,-1 1 0 0 0,-1 0 0 0 0,1 0 1 0 0,-2 0-1 0 0,3 12 0 0 0,4 16-23 0 0,28 91 129 0 0,-28-102-468 0 0,-4-8-86 0 0,2 0 1 0 0,0 0 0 0 0,11 19 0 0 0,5 1-1871 0 0,-12-21-102 0 0</inkml:trace>
  <inkml:trace contextRef="#ctx0" brushRef="#br0" timeOffset="0.99">379 0 16583 0 0,'0'0'1730'0'0,"0"2"-1638"0"0,5 130 7834 0 0,1-45-5833 0 0,0-30-1391 0 0,-4-34-594 0 0,1 0 0 0 0,1 0 1 0 0,13 44-1 0 0,-9-45-215 0 0,-7-15-27 0 0,1-1 0 0 0,0 0 1 0 0,1 0-1 0 0,-1 0 0 0 0,1 0 1 0 0,0 0-1 0 0,1-1 0 0 0,-1 1 1 0 0,1-1-1 0 0,0 0 0 0 0,1 0 1 0 0,4 5-1 0 0,6 0-1549 0 0,-4 0-77 0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06.7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91 62 4608 0 0,'0'0'208'0'0,"2"1"-9"0"0,6 3 332 0 0,-7-4 111 0 0,0 1-1 0 0,0-1 0 0 0,1 1 0 0 0,-1-1 0 0 0,0 0 0 0 0,1 0 0 0 0,-1 0 0 0 0,0 1 0 0 0,1-1 1 0 0,-1 0-1 0 0,3-1 0 0 0,20-7 3211 0 0,-18 6-2629 0 0,-2 0-784 0 0,111-45 4308 0 0,-112 45-5314 0 0,11-5 1582 0 0</inkml:trace>
  <inkml:trace contextRef="#ctx0" brushRef="#br0" timeOffset="1">91 81 4608 0 0,'-23'21'353'0'0,"23"-21"-78"0"0,-1 0 1 0 0,1 1-1 0 0,-1-1 0 0 0,1 1 0 0 0,-1-1 0 0 0,1 0 1 0 0,-1 1-1 0 0,1-1 0 0 0,0 1 0 0 0,-1-1 1 0 0,1 1-1 0 0,-1-1 0 0 0,1 1 0 0 0,0 0 0 0 0,0-1 1 0 0,-1 1-1 0 0,1-1 0 0 0,0 1 0 0 0,0 0 0 0 0,0-1 1 0 0,0 1-1 0 0,0 0 0 0 0,-1-1 0 0 0,1 1 1 0 0,0-1-1 0 0,1 2 0 0 0,6 5 5748 0 0,-5-6-7399 0 0,47 46 5495 0 0,-28-27-3237 0 0,-17-16-712 0 0,1-1 1 0 0,-1 1-1 0 0,0 0 0 0 0,6 9 0 0 0,-3-3 40 0 0,-5-7-120 0 0,1 0 0 0 0,-1 0 0 0 0,1 1 0 0 0,-1-1 0 0 0,0 1 0 0 0,-1 0 0 0 0,1-1 0 0 0,0 1 0 0 0,-1 0 0 0 0,0 0 0 0 0,1 6 0 0 0,-2-8-54 0 0,0 0 0 0 0,1 0 0 0 0,-1 0 1 0 0,1 0-1 0 0,0 0 0 0 0,-1 0 1 0 0,1 0-1 0 0,0 0 0 0 0,0 0 1 0 0,0 0-1 0 0,0-1 0 0 0,2 3 0 0 0,-2-2 0 0 0,0-1 0 0 0,0 1 0 0 0,0-1 0 0 0,0 1 0 0 0,0 0 0 0 0,0 0 0 0 0,0 0 0 0 0,0-1 0 0 0,-1 1 0 0 0,1 0-1 0 0,-1 0 1 0 0,1 3 0 0 0,-1-5-32 0 0,0 0-1 0 0,0 0 1 0 0,0 1-1 0 0,0-1 1 0 0,0 0-1 0 0,0 0 1 0 0,0 1-1 0 0,1-1 1 0 0,-1 0-1 0 0,0 0 1 0 0,0 1-1 0 0,0-1 1 0 0,0 0-1 0 0,1 0 1 0 0,-1 1-1 0 0,0-1 1 0 0,0 0-1 0 0,1 0 1 0 0,-1 0 0 0 0,0 0-1 0 0,0 0 1 0 0,1 1-1 0 0,-1-1 1 0 0,0 0-1 0 0,1 0 1 0 0,-1 0-1 0 0,0 0 1 0 0,1 0-3 0 0,-1 0 1 0 0,0 0 0 0 0,0 0-1 0 0,1 0 1 0 0,-1 0 0 0 0,0 0-1 0 0,0 0 1 0 0,0 0 0 0 0,1 0-1 0 0,-1 1 1 0 0,0-1 0 0 0,0 0 0 0 0,0 0-1 0 0,1 0 1 0 0,-1 0 0 0 0,0 0-1 0 0,0 0 1 0 0,0 1 0 0 0,0-1-1 0 0,1 0 1 0 0,-1 0 0 0 0,0 0-1 0 0,0 0 1 0 0,0 1 0 0 0,0-1 0 0 0,0 0-1 0 0,0 0 1 0 0,0 0 0 0 0,0 1-1 0 0,1-1 1 0 0,-1 0 0 0 0,0 0-1 0 0,0 1 1 0 0,0-1 0 0 0,0 0-1 0 0,0 0 1 0 0,0 0 0 0 0,0 1-1 0 0,0-1 1 0 0,0 0 0 0 0,-1 1 0 0 0,1 2 10 0 0,0-2-6 0 0,-1 0 0 0 0,1 0 0 0 0,0 1-1 0 0,-1-1 1 0 0,1 0 0 0 0,-1 0 0 0 0,0 0 0 0 0,1 0 0 0 0,-1 0 0 0 0,0 0 0 0 0,1 0-1 0 0,-1 0 1 0 0,-1 1 0 0 0,-6 14 88 0 0,5-13-112 0 0,-1 0 1 0 0,0-1 0 0 0,1 1-1 0 0,-1-1 1 0 0,0 0 0 0 0,0 0-1 0 0,-1-1 1 0 0,1 1 0 0 0,0-1-1 0 0,-1 0 1 0 0,1 0 0 0 0,-1 0-1 0 0,1 0 1 0 0,-8-1 0 0 0,5 0-129 0 0,1 0 1 0 0,0 0 0 0 0,0-1 0 0 0,0 1 0 0 0,0-1 0 0 0,1-1-1 0 0,-10-2 1 0 0,-5-3-561 0 0,15 6 363 0 0,0-1 0 0 0,0 0-1 0 0,0 0 1 0 0,1 0 0 0 0,-1 0 0 0 0,0-1-1 0 0,1 0 1 0 0,0 1 0 0 0,-7-7 0 0 0,-2-5-6942 0 0</inkml:trace>
</inkml:ink>
</file>

<file path=ppt/ink/ink1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15.8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1 8288 0 0,'-1'2'6912'0'0,"-2"4"-5455"0"0,1 1 0 0 0,0-1 1 0 0,1 1-1 0 0,-2 10 0 0 0,2-6-385 0 0,1 1-1 0 0,0 12 0 0 0,15 73-81 0 0,-7-60-177 0 0,-3-11-699 0 0,1 0 1 0 0,1 0-1 0 0,1-1 0 0 0,2 0 1 0 0,13 26-1 0 0,-17-39-102 0 0,1 0-1 0 0,1-1 1 0 0,0 0-1 0 0,0 0 1 0 0,1 0-1 0 0,0-1 1 0 0,1 0-1 0 0,0-1 1 0 0,0 0-1 0 0,1-1 1 0 0,20 12-1 0 0,-28-18-13 0 0,0-1 0 0 0,0 1 0 0 0,0-1 0 0 0,0 1 0 0 0,0-1 0 0 0,0 0 0 0 0,1 0 0 0 0,-1-1 0 0 0,1 1 0 0 0,-1-1-1 0 0,0 0 1 0 0,1 1 0 0 0,-1-1 0 0 0,1-1 0 0 0,-1 1 0 0 0,1 0 0 0 0,-1-1 0 0 0,0 0 0 0 0,1 0 0 0 0,-1 0 0 0 0,0 0 0 0 0,0 0 0 0 0,0-1 0 0 0,0 0 0 0 0,0 1-1 0 0,0-1 1 0 0,0 0 0 0 0,0 0 0 0 0,-1-1 0 0 0,4-2 0 0 0,-1 0 6 0 0,-3 3 11 0 0,1-1-1 0 0,-1 1 1 0 0,0-1-1 0 0,1 1 1 0 0,-1-1-1 0 0,-1 1 1 0 0,1-1-1 0 0,0 0 1 0 0,-1 0-1 0 0,1 0 1 0 0,-1 0-1 0 0,0 0 1 0 0,0 0 0 0 0,0-1-1 0 0,0 1 1 0 0,-1 0-1 0 0,1 0 1 0 0,-1-5-1 0 0,1 5 12 0 0,-1 0 0 0 0,0 0 1 0 0,-1-1-1 0 0,1 1 0 0 0,0 0 0 0 0,-1 0 0 0 0,0 0 0 0 0,1-1 0 0 0,-1 1 0 0 0,-1 0 1 0 0,1 0-1 0 0,0 0 0 0 0,-1 1 0 0 0,-2-5 0 0 0,1 4-21 0 0,0 0 1 0 0,0 0-1 0 0,0 0 0 0 0,0 1 1 0 0,-1-1-1 0 0,1 1 0 0 0,-1 0 1 0 0,1 0-1 0 0,-1 0 0 0 0,0 1 1 0 0,-6-2-1 0 0,0 1-230 0 0,0 0 1 0 0,0 1-1 0 0,-18 1 0 0 0,25 0-105 0 0,-1 0 0 0 0,1 1 0 0 0,-1 0 0 0 0,1-1 0 0 0,-1 2-1 0 0,1-1 1 0 0,-1 0 0 0 0,1 1 0 0 0,0-1 0 0 0,0 1-1 0 0,0 0 1 0 0,0 0 0 0 0,-5 4 0 0 0</inkml:trace>
</inkml:ink>
</file>

<file path=ppt/ink/ink1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16.2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119 117 21823 0 0,'0'0'1980'0'0,"-1"-5"-1592"0"0,-5-11-286 0 0,-2-2 1358 0 0,1 0 0 0 0,-19-29 1 0 0,25 47-1442 0 0,1-1 1 0 0,-1 0 0 0 0,1 0-1 0 0,0 1 1 0 0,-1-1-1 0 0,0 0 1 0 0,1 0 0 0 0,-1 1-1 0 0,1-1 1 0 0,-1 1-1 0 0,0-1 1 0 0,1 0-1 0 0,-1 1 1 0 0,0 0 0 0 0,0-1-1 0 0,1 1 1 0 0,-1-1-1 0 0,0 1 1 0 0,0 0 0 0 0,0-1-1 0 0,0 1 1 0 0,1 0-1 0 0,-1 0 1 0 0,0 0 0 0 0,0 0-1 0 0,0 0 1 0 0,0 0-1 0 0,0 0 1 0 0,0 0-1 0 0,0 0 1 0 0,1 0 0 0 0,-1 0-1 0 0,0 1 1 0 0,0-1-1 0 0,0 0 1 0 0,0 0 0 0 0,1 1-1 0 0,-1-1 1 0 0,0 1-1 0 0,0-1 1 0 0,1 1 0 0 0,-1-1-1 0 0,-1 2 1 0 0,0 0-11 0 0,0 1 1 0 0,0-1 0 0 0,0 1 0 0 0,0 0 0 0 0,0 0-1 0 0,1-1 1 0 0,-1 1 0 0 0,1 0 0 0 0,0 0-1 0 0,-1 6 1 0 0,-4 16-176 0 0,2 1 1 0 0,0 0-1 0 0,1 31 0 0 0,3-57 166 0 0,0 8-77 0 0,0-1 0 0 0,0 0 0 0 0,0 1 1 0 0,1-1-1 0 0,0 0 0 0 0,1 0 0 0 0,-1 0 0 0 0,1 0 1 0 0,1 0-1 0 0,3 8 0 0 0,5 15-323 0 0,-10-26 191 0 0,2-4 137 0 0,-1 0 0 0 0,1-1 1 0 0,0 1-1 0 0,0-1 0 0 0,-1 1 1 0 0,1-1-1 0 0,-1 0 0 0 0,1 1 1 0 0,-1-2-1 0 0,1 1 0 0 0,-1 0 1 0 0,1 0-1 0 0,-1-1 0 0 0,0 1 0 0 0,0-1 1 0 0,1 0-1 0 0,-1 1 0 0 0,-1-1 1 0 0,1 0-1 0 0,2-3 0 0 0,1-3 77 0 0,0 0-1 0 0,0 0 0 0 0,-1-1 0 0 0,5-13 0 0 0,6-12 88 0 0,1-9 327 0 0,-6 16-124 0 0,-1-7 154 0 0,0 0 101 0 0,-8 31-486 0 0,0 1 0 0 0,0 0-1 0 0,0 0 1 0 0,0 0 0 0 0,0 0 0 0 0,1 0 0 0 0,-1 1 0 0 0,1-1 0 0 0,-1 0 0 0 0,1 1 0 0 0,-1-1 0 0 0,4-2 998 0 0,-4 7-898 0 0,9 31-9 0 0,-2 1-1 0 0,6 63 1 0 0,-11-76-155 0 0,2 0 1 0 0,7 21-1 0 0,4 20-13 0 0,-5-17-77 0 0,16 45-1 0 0,-22-76 65 0 0,17 71-21 0 0,4 13-4 0 0,-25-97 46 0 0,0 0 0 0 0,0 0-1 0 0,0 0 1 0 0,0 0 0 0 0,0 0 0 0 0,0 0 0 0 0,0 0 0 0 0,1 0 0 0 0,-1-1 0 0 0,1 1 0 0 0,-1 0 0 0 0,1-1 0 0 0,0 1-1 0 0,0-1 1 0 0,0 0 0 0 0,0 1 0 0 0,0-1 0 0 0,0 0 0 0 0,0 0 0 0 0,0 0 0 0 0,0-1 0 0 0,0 1 0 0 0,0 0 0 0 0,5 0-1 0 0,-4-1-4 0 0,-1 0-1 0 0,1 0 1 0 0,0-1-1 0 0,0 1 0 0 0,0-1 1 0 0,0 1-1 0 0,0-1 0 0 0,0 0 1 0 0,-1 0-1 0 0,1 0 0 0 0,0 0 1 0 0,-1-1-1 0 0,1 1 1 0 0,-1-1-1 0 0,1 0 0 0 0,-1 1 1 0 0,0-1-1 0 0,0 0 0 0 0,3-4 1 0 0,7-8-128 0 0,-1-1 0 0 0,10-19 0 0 0,0 1-254 0 0,-6 8-600 0 0,-5-3-281 0 0</inkml:trace>
</inkml:ink>
</file>

<file path=ppt/ink/ink1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17.7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4144 0 0,'12'37'15181'0'0,"-3"-37"-14120"0"0,7 1 243 0 0,1 1-1 0 0,-1 1 1 0 0,29 8-1 0 0,5 1-321 0 0,21-4-244 0 0,-20-3-435 0 0,-35-3-365 0 0,0-1 1 0 0,0-1-1 0 0,0-1 0 0 0,1 0 1 0 0,-1-1-1 0 0,21-6 0 0 0,-34 7 62 0 0,4-1-3210 0 0</inkml:trace>
</inkml:ink>
</file>

<file path=ppt/ink/ink1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18.2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103 11 11976 0 0,'0'0'922'0'0,"-17"0"1116"0"0,15 0-1457 0 0,-1 0 0 0 0,1 0-1 0 0,0 0 1 0 0,0 0 0 0 0,0-1 0 0 0,0 1 0 0 0,0-1 0 0 0,-1 0 0 0 0,1 0 0 0 0,0 0 0 0 0,-3-2 0 0 0,4 3-435 0 0,0-1 0 0 0,0 1 0 0 0,0 0 0 0 0,0-1 0 0 0,0 1 0 0 0,-1 0 0 0 0,1 0 0 0 0,0 0 0 0 0,0 0 0 0 0,0 0 0 0 0,0 0 0 0 0,0 0 0 0 0,-2 0 0 0 0,-2 1 672 0 0,0 8 146 0 0,1-1-846 0 0,0 0 1 0 0,1-1 0 0 0,-1 1 0 0 0,2 0-1 0 0,-1 1 1 0 0,1-1 0 0 0,0 0 0 0 0,1 1 0 0 0,0-1-1 0 0,0 10 1 0 0,0 3-119 0 0,0-14-3 0 0,1-1 0 0 0,0 0 0 0 0,1 11 0 0 0,1 2-47 0 0,-2-14 37 0 0,1 0-1 0 0,-1 0 1 0 0,1 0-1 0 0,1-1 1 0 0,-1 1-1 0 0,0 0 1 0 0,1 0-1 0 0,0-1 1 0 0,0 1-1 0 0,1-1 1 0 0,3 5-1 0 0,2 4-67 0 0,-4-12 85 0 0,-1 0-7 0 0,-3-1 3 0 0,2 1 2 0 0,-1 0 0 0 0,0 0 0 0 0,0 0 0 0 0,1 0 0 0 0,-1-1 0 0 0,0 1 0 0 0,1 0 0 0 0,-1-1 0 0 0,1 1 0 0 0,-1-1 0 0 0,1 1 0 0 0,1-1 0 0 0,-1 0 350 0 0,-2 0-336 0 0,0 1 1 0 0,0-1-1 0 0,1 1 1 0 0,-1-1-1 0 0,0 0 1 0 0,0 1 0 0 0,0-1-1 0 0,1 0 1 0 0,-1 1-1 0 0,0-1 1 0 0,0 0 0 0 0,1 1-1 0 0,-1-1 1 0 0,0 0-1 0 0,1 1 1 0 0,-1-1 0 0 0,0 0-1 0 0,1 0 1 0 0,-1 1-1 0 0,1-1 1 0 0,-1 0 0 0 0,0 0-1 0 0,1 0 1 0 0,0 0-1 0 0,11 3-98 0 0,-11-2 63 0 0,17 2-209 0 0,0 1 1 0 0,16 7-1 0 0,-9-5 228 0 0,3 1 0 0 0,8 8 0 0 0,-24-11 4 0 0,0 1 0 0 0,0 0-1 0 0,22 14 1 0 0,-29-16 25 0 0,27 22 103 0 0,-30-24-115 0 0,0 1 0 0 0,0 0 1 0 0,0 1-1 0 0,0-1 0 0 0,0 0 0 0 0,-1 1 1 0 0,1-1-1 0 0,-1 1 0 0 0,1-1 0 0 0,1 6 1 0 0,-2 3 46 0 0,-1-4-14 0 0,0-5-43 0 0,0-1 1 0 0,0 0-1 0 0,0 1 0 0 0,1-1 1 0 0,-2 1-1 0 0,1-1 0 0 0,0 1 1 0 0,0-1-1 0 0,0 1 0 0 0,-1-1 1 0 0,1 1-1 0 0,-1-1 0 0 0,1 0 1 0 0,-1 1-1 0 0,0-1 0 0 0,1 0 1 0 0,-1 0-1 0 0,0 1 0 0 0,0-1 1 0 0,0 0-1 0 0,0 0 0 0 0,0 0 1 0 0,-2 2-1 0 0,-7 7 37 0 0,-10 7 30 0 0,-16-2-6 0 0,12-6-70 0 0,18-7-36 0 0,0 0 1 0 0,-1-1-1 0 0,0 0 0 0 0,1 0 0 0 0,-1 0 0 0 0,0-1 0 0 0,0 0 1 0 0,0 0-1 0 0,-9-2 0 0 0,-13 1-518 0 0,29 1 493 0 0,-1 0 0 0 0,1 0 0 0 0,-1 0 0 0 0,1 0 0 0 0,-1 0 0 0 0,0 0 0 0 0,1 0 0 0 0,-1 0 0 0 0,1 0 0 0 0,-1 0 0 0 0,1 0 0 0 0,-1 0 1 0 0,1 0-1 0 0,-1-1 0 0 0,1 1 0 0 0,-1 0 0 0 0,1 0 0 0 0,-1 0 0 0 0,1-1 0 0 0,-1 1 0 0 0,1 0 0 0 0,-1-1 0 0 0,1 1 0 0 0,-1-1 0 0 0,1 1 1 0 0,0 0-1 0 0,-1-1 0 0 0,1 1 0 0 0,0-1 0 0 0,-1 1 0 0 0,1-1 0 0 0,0 1 0 0 0,0-1 0 0 0,-1 1 0 0 0,1-1 0 0 0,0 0 0 0 0,0 0-438 0 0,0 0-1 0 0,1-1 1 0 0,-1 1-1 0 0,0 0 1 0 0,1-1-1 0 0,-1 1 1 0 0,1 0 0 0 0,0 0-1 0 0,-1 0 1 0 0,1-1-1 0 0,0 1 1 0 0,-1 0-1 0 0,1 0 1 0 0,2-1-1 0 0,8-13-6736 0 0</inkml:trace>
</inkml:ink>
</file>

<file path=ppt/ink/ink1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18.5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15664 0 0,'0'0'10790'0'0,"0"2"-10439"0"0,1 32 51 0 0,2 0 0 0 0,8 43 0 0 0,4 31-289 0 0,1 0-95 0 0,1 6-361 0 0,-5-71 66 0 0,-10-39 196 0 0,-1 0-1 0 0,1 0 1 0 0,0 1 0 0 0,0-1 0 0 0,1 0 0 0 0,-1-1 0 0 0,5 5 0 0 0,-5-6-17 0 0</inkml:trace>
</inkml:ink>
</file>

<file path=ppt/ink/ink1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19.0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76 4144 0 0,'0'0'21075'0'0,"1"2"-20644"0"0,3 9-128 0 0,-1 0 0 0 0,2 14 0 0 0,2 6-135 0 0,27 106 75 0 0,-30-121-238 0 0,47 256-607 0 0,-48-256 580 0 0,1 8-579 0 0,2 48 0 0 0,-6-69 323 0 0,0-5-319 0 0,-1 1 560 0 0,1 0-1 0 0,0 0 1 0 0,-1 0 0 0 0,0 0 0 0 0,1 0-1 0 0,-1 0 1 0 0,1 0 0 0 0,-1 0-1 0 0,0 1 1 0 0,0-1 0 0 0,-1-1 0 0 0,-4-5-47 0 0,-7-26-135 0 0,4 6 182 0 0,-5-8 7 0 0,-18-70-1 0 0,24 75 40 0 0,1 6 139 0 0,2-1 0 0 0,1 0 0 0 0,0 0 0 0 0,2 0 0 0 0,1-41 0 0 0,3 48 35 0 0,0 0 1 0 0,1 0 0 0 0,1 1 0 0 0,0-1 0 0 0,2 1-1 0 0,0 0 1 0 0,0 0 0 0 0,16-26 0 0 0,-19 38-110 0 0,0 0 0 0 0,0 0 0 0 0,1 0 1 0 0,-1 0-1 0 0,1 1 0 0 0,0-1 0 0 0,0 1 1 0 0,1 0-1 0 0,-1 1 0 0 0,1-1 1 0 0,0 1-1 0 0,0 0 0 0 0,0 0 0 0 0,0 0 1 0 0,0 1-1 0 0,8-3 0 0 0,-11 5-32 0 0,0-1 1 0 0,0 0-1 0 0,0 1 0 0 0,0-1 0 0 0,0 1 1 0 0,0 0-1 0 0,0 0 0 0 0,0 0 0 0 0,0 0 1 0 0,0 0-1 0 0,0 0 0 0 0,0 1 0 0 0,0-1 0 0 0,0 0 1 0 0,0 1-1 0 0,0 0 0 0 0,0-1 0 0 0,-1 1 1 0 0,1 0-1 0 0,0 0 0 0 0,0 0 0 0 0,-1 0 1 0 0,1 1-1 0 0,0-1 0 0 0,-1 0 0 0 0,1 1 1 0 0,1 2-1 0 0,0-1 17 0 0,0 1 0 0 0,-1-1 0 0 0,0 1 0 0 0,0 0 0 0 0,0 0 0 0 0,0 0 0 0 0,-1 0 0 0 0,0 0 0 0 0,1 0 0 0 0,-1 0 0 0 0,0 7 0 0 0,3 10 155 0 0,-3-17-178 0 0,0 1 1 0 0,0-1-1 0 0,-1 0 0 0 0,1 0 1 0 0,-1 0-1 0 0,0 1 0 0 0,0-1 1 0 0,-1 0-1 0 0,1 0 1 0 0,-1 1-1 0 0,-1 3 0 0 0,1-4-19 0 0,-1 1 0 0 0,1-1 0 0 0,-1 1 0 0 0,0-1 0 0 0,0 0 0 0 0,0 0 0 0 0,0 0 0 0 0,-1 0 0 0 0,0 0 0 0 0,1-1 0 0 0,-1 1 0 0 0,-1-1-1 0 0,1 1 1 0 0,0-1 0 0 0,-1 0 0 0 0,0-1 0 0 0,0 1 0 0 0,0-1 0 0 0,0 1 0 0 0,0-1 0 0 0,0 0 0 0 0,-7 1 0 0 0,-18 6-14 0 0,21-7-29 0 0,0 1-1 0 0,0-1 0 0 0,0-1 0 0 0,0 1 0 0 0,0-1 0 0 0,0-1 0 0 0,0 1 0 0 0,0-2 0 0 0,-9 0 0 0 0,-10-1-250 0 0,18 1-125 0 0,0 1 0 0 0,0-1 0 0 0,-9-3 0 0 0,16 3-1066 0 0,2-1-372 0 0,0-9-72 0 0</inkml:trace>
</inkml:ink>
</file>

<file path=ppt/ink/ink1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19.4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 11520 0 0,'0'0'1420'0'0,"2"1"-203"0"0,5 0-24 0 0,1 1-1 0 0,0-1 1 0 0,-1 0 0 0 0,1-1 0 0 0,14 0-1 0 0,40-7 1605 0 0,38-7-1344 0 0,-96 14-1451 0 0,0-1 0 0 0,-1 1-1 0 0,1 0 1 0 0,0 0 0 0 0,0 0 0 0 0,4 1-1 0 0,4 4-271 0 0,-11-5 47 0 0,1 1 0 0 0,-1-1 0 0 0,0 1 0 0 0,0 0 0 0 0,0-1 1 0 0,0 1-1 0 0,0 0 0 0 0,0 0 0 0 0,0 0 0 0 0,0 0 0 0 0,0 0 1 0 0,0 0-1 0 0,-1 0 0 0 0,1 0 0 0 0,0 0 0 0 0,-1 0 1 0 0,1 0-1 0 0,-1 1 0 0 0,1-1 0 0 0,-1 0 0 0 0,1 0 0 0 0,-1 1 1 0 0,0 0-1 0 0,1 11-1823 0 0</inkml:trace>
</inkml:ink>
</file>

<file path=ppt/ink/ink1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19.8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0 10592 0 0,'0'0'818'0'0,"-1"1"-532"0"0,0 1 131 0 0,1-1 1 0 0,-1 1 0 0 0,0-1-1 0 0,0 1 1 0 0,1-1 0 0 0,-1 1-1 0 0,1-1 1 0 0,-1 1 0 0 0,1-1 0 0 0,0 1-1 0 0,0 0 1 0 0,-1-1 0 0 0,1 1-1 0 0,0 0 1 0 0,1-1 0 0 0,-1 1-1 0 0,0-1 1 0 0,0 1 0 0 0,1 0-1 0 0,0 2 1 0 0,1-2-227 0 0,-1 0 1 0 0,1 0-1 0 0,-1-1 0 0 0,1 1 0 0 0,0 0 1 0 0,0-1-1 0 0,0 0 0 0 0,0 1 1 0 0,0-1-1 0 0,3 1 0 0 0,5 4 353 0 0,2 1-243 0 0,2 0 0 0 0,-1-1 0 0 0,1 0 0 0 0,18 4 0 0 0,59 11-1022 0 0,-43-13 157 0 0</inkml:trace>
</inkml:ink>
</file>

<file path=ppt/ink/ink1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21.6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 4608 0 0,'0'0'13647'0'0,"2"0"-12256"0"0,32-4 2198 0 0,-26 3-3167 0 0,0 0 0 0 0,0 0 0 0 0,0 1 0 0 0,9 0 0 0 0,-9 1-197 0 0,-1-1 1 0 0,1-1 0 0 0,8 0 0 0 0,-8 0-47 0 0,-1 0 1 0 0,1 1-1 0 0,10 1 1 0 0,-2 0 37 0 0,-1 2 0 0 0,19 5 0 0 0,-29-7-206 0 0,-1 1 0 0 0,0-1 0 0 0,0 1 0 0 0,0 1 1 0 0,0-1-1 0 0,0 0 0 0 0,0 1 0 0 0,0 0 1 0 0,-1 0-1 0 0,1 0 0 0 0,4 6 0 0 0,-7-6-16 0 0,1 1 0 0 0,-1-1 0 0 0,0 1 0 0 0,0-1 0 0 0,0 1 0 0 0,-1-1 0 0 0,0 1 0 0 0,1-1 0 0 0,-1 1 0 0 0,0 0 0 0 0,-1-1 0 0 0,0 7 0 0 0,0 5-68 0 0,1-10-56 0 0,-1 0 1 0 0,0 0-1 0 0,0 0 1 0 0,-1 0-1 0 0,1 0 1 0 0,-1 0-1 0 0,0 0 1 0 0,-4 6 0 0 0,-3 7-298 0 0,9-16 309 0 0,-1-1-78 0 0,-3 6 126 0 0,3-5 284 0 0,2 11-419 0 0,0-10 267 0 0,1 0 1 0 0,-1 0 0 0 0,1 0-1 0 0,0 0 1 0 0,0-1 0 0 0,0 1 0 0 0,0 0-1 0 0,0-1 1 0 0,0 1 0 0 0,1-1-1 0 0,0 0 1 0 0,2 2 0 0 0,-1-1 9 0 0,0 0 0 0 0,-1 1 1 0 0,1-1-1 0 0,3 6 0 0 0,2 3 70 0 0,-5-6-100 0 0,-1-1-1 0 0,1 1 0 0 0,-1 0 1 0 0,0-1-1 0 0,4 10 0 0 0,-5-5-33 0 0,4 8 92 0 0,4 25 0 0 0,-9-36-78 0 0,-1 0 0 0 0,1 0 0 0 0,-1 0 0 0 0,-1 0-1 0 0,1 0 1 0 0,-4 13 0 0 0,2-6-12 0 0,-2 1-1 0 0,0 0 1 0 0,-1-1 0 0 0,0 0-1 0 0,-1 0 1 0 0,-14 24 0 0 0,10-22 27 0 0,8-12-36 0 0,0-1-1 0 0,0 0 1 0 0,0 0-1 0 0,0 1 1 0 0,-1-1-1 0 0,1-1 1 0 0,-1 1-1 0 0,0 0 1 0 0,-5 4-1 0 0,-9 2-180 0 0,-1 0 1 0 0,-30 11-1 0 0,45-19 116 0 0,1-1-1 0 0,0 0 1 0 0,0 1-1 0 0,-1-1 0 0 0,1 0 1 0 0,0 0-1 0 0,-1 0 1 0 0,1-1-1 0 0,0 1 1 0 0,-3-1-1 0 0,4 1-3 0 0,0-1 1 0 0,-1 1-1 0 0,1 0 1 0 0,0-1-1 0 0,-1 1 1 0 0,1-1-1 0 0,0 1 0 0 0,0-1 1 0 0,0 0-1 0 0,0 0 1 0 0,-1 1-1 0 0,1-1 1 0 0,0 0-1 0 0,0 0 0 0 0,1 0 1 0 0,-1 0-1 0 0,0 0 1 0 0,-1-2-1 0 0,0-1-399 0 0,1 0-1 0 0,0 0 1 0 0,-1-1-1 0 0,2 1 1 0 0,-1-1-1 0 0,0 1 1 0 0,1 0-1 0 0,0-6 1 0 0,4-21-5710 0 0,0 3-277 0 0</inkml:trace>
</inkml:ink>
</file>

<file path=ppt/ink/ink1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22.0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 5064 0 0,'21'-7'-792'0'0,"1"0"15337"0"0,-20 8-14057 0 0,-1 0 0 0 0,1 0 0 0 0,-1-1 0 0 0,1 1 1 0 0,-1 0-1 0 0,1 1 0 0 0,-1-1 0 0 0,1 0 0 0 0,-1 0 1 0 0,0 0-1 0 0,0 1 0 0 0,0-1 0 0 0,2 3 0 0 0,-2-2 403 0 0,2 12 374 0 0,-1 2-889 0 0,-2-11-279 0 0,0-1 1 0 0,1 0-1 0 0,0 1 0 0 0,2 6 1 0 0,0 0-48 0 0,-1 1 0 0 0,0-1 1 0 0,0 1-1 0 0,-1-1 0 0 0,0 1 0 0 0,-1 0 1 0 0,-1-1-1 0 0,-1 14 0 0 0,-1 20-133 0 0,4-37-1 0 0,-2-1-1 0 0,1 0 1 0 0,-1 1-1 0 0,-2 10 0 0 0,1-4-549 0 0,3 6 371 0 0,0-11 263 0 0,4 0 0 0 0,-3-7 19 0 0,-1-1 0 0 0,1 1 0 0 0,-1-1-1 0 0,1 1 1 0 0,0-1 0 0 0,0 0 0 0 0,0 1-1 0 0,0-1 1 0 0,0 0 0 0 0,0 0 0 0 0,0-1 0 0 0,3 2-1 0 0,1-1 66 0 0,-1 0 0 0 0,1-1 0 0 0,10 0 0 0 0,-7 0-56 0 0,-3-1 85 0 0,1 0 0 0 0,-1-1-1 0 0,0 0 1 0 0,0 0 0 0 0,0 0 0 0 0,0-1-1 0 0,-1 0 1 0 0,9-5 0 0 0,14-6 213 0 0,68-33-382 0 0,-85 42-360 0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07.1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101 105 8288 0 0,'0'0'1140'0'0,"0"3"324"0"0,0-1-1101 0 0,1 4 554 0 0,-1-1-1 0 0,-1 1 1 0 0,1 0 0 0 0,-1 0-1 0 0,0-1 1 0 0,-3 8-1 0 0,4-11-807 0 0,-1 1 0 0 0,1 0 0 0 0,-1 0-1 0 0,1-1 1 0 0,0 1 0 0 0,0 0 0 0 0,0-1-1 0 0,0 1 1 0 0,1 0 0 0 0,-1 0-1 0 0,1-1 1 0 0,1 5 0 0 0,2 22 637 0 0,-5-3-239 0 0,0-19-367 0 0,0 0-1 0 0,1-1 1 0 0,0 1-1 0 0,1 0 0 0 0,-1 0 1 0 0,3 9-1 0 0,1-2-22 0 0,0 0 1 0 0,-2 1-1 0 0,3 27 0 0 0,-2 5-6 0 0,-1-36-92 0 0,-1 0 0 0 0,-1 1 0 0 0,-1 17 0 0 0,-1-14-1 0 0,-1 1 0 0 0,-8 28-1 0 0,10-43-16 0 0,1 0-1 0 0,-1 0 0 0 0,1 0 0 0 0,-1 1 0 0 0,0-1 1 0 0,1 0-1 0 0,-1 0 0 0 0,0 0 0 0 0,0 0 1 0 0,1 0-1 0 0,-1 0 0 0 0,0 0 0 0 0,0-1 1 0 0,0 1-1 0 0,-2 1 0 0 0,-9 9-88 0 0,12-11 82 0 0,-1 0 0 0 0,1 1-1 0 0,-1-1 1 0 0,1 0 0 0 0,-1 0-1 0 0,0 0 1 0 0,1 1 0 0 0,-1-1-1 0 0,0 0 1 0 0,1 0 0 0 0,-1 0-1 0 0,1 0 1 0 0,-1 0 0 0 0,0 0-1 0 0,1-1 1 0 0,-2 1 0 0 0,-1 0-8 0 0,2 0 9 0 0,-1 0 1 0 0,0 0-1 0 0,1 0 1 0 0,-1 0-1 0 0,1 0 1 0 0,-1-1-1 0 0,0 1 0 0 0,1 0 1 0 0,-1-1-1 0 0,1 1 1 0 0,-1-1-1 0 0,1 0 1 0 0,-1 1-1 0 0,-2-3 0 0 0,3 2-2 0 0,0-1-1 0 0,0 1 0 0 0,0-1 0 0 0,0 1 0 0 0,0-1 0 0 0,1 0 0 0 0,-1 1 0 0 0,0-1 1 0 0,1 0-1 0 0,-1 0 0 0 0,1 1 0 0 0,-1-1 0 0 0,1 0 0 0 0,0-3 0 0 0,-2-3 2 0 0,0-1 0 0 0,-5-14 0 0 0,5 17 8 0 0,0 0 0 0 0,0-1 0 0 0,0 1 0 0 0,1-1-1 0 0,0 1 1 0 0,0-14 0 0 0,4-1 30 0 0,-2 17-18 0 0,-1-1 0 0 0,1 0 0 0 0,0 1-1 0 0,-1-1 1 0 0,0 0 0 0 0,0 1 0 0 0,-2-9 0 0 0,-3-4 33 0 0,4 13-33 0 0,0 0-1 0 0,-1 0 0 0 0,1-1 1 0 0,1 1-1 0 0,-1 0 0 0 0,1 0 1 0 0,-1 0-1 0 0,1-1 1 0 0,1 1-1 0 0,0-6 0 0 0,6-14 73 0 0,-5 20-64 0 0,0 0 1 0 0,-1-1 0 0 0,1 1-1 0 0,-1-1 1 0 0,0 1 0 0 0,0-8-1 0 0,-2-13 84 0 0,0 19-63 0 0,0-1 0 0 0,1 1 0 0 0,0 0 0 0 0,1-1 0 0 0,0 1 0 0 0,0 0 0 0 0,1-7 0 0 0,12-16 190 0 0,-11 23-135 0 0,0-1-1 0 0,0 1 0 0 0,4-13 0 0 0,-6 9 21 0 0,-1 8-92 0 0,0 0 1 0 0,0 0 0 0 0,0 0 0 0 0,0 1 0 0 0,1-1 0 0 0,-1 0 0 0 0,1 0-1 0 0,-1 1 1 0 0,1-1 0 0 0,0 0 0 0 0,0 1 0 0 0,-1-1 0 0 0,1 1-1 0 0,2-2 1 0 0,42-43 805 0 0,-40 42-778 0 0,-1 1 0 0 0,1 0 0 0 0,0 0 0 0 0,0 0 0 0 0,0 1 0 0 0,0-1 0 0 0,0 1 0 0 0,6-1 0 0 0,47-10 375 0 0,-49 11-416 0 0,-2 1 8 0 0,-5 0 16 0 0,0 1-1 0 0,0 0 1 0 0,0-1-1 0 0,0 1 1 0 0,0 0 0 0 0,0 0-1 0 0,0 0 1 0 0,1 0-1 0 0,-1 0 1 0 0,0 0-1 0 0,0 1 1 0 0,0-1-1 0 0,0 1 1 0 0,2 0 0 0 0,-2 0 265 0 0,4 6 149 0 0,-4-5-433 0 0,-1-1 1 0 0,0 1-1 0 0,0 0 0 0 0,0-1 1 0 0,0 1-1 0 0,-1 0 0 0 0,1 0 1 0 0,0-1-1 0 0,-1 1 0 0 0,1 0 1 0 0,-1 0-1 0 0,0 0 1 0 0,1 0-1 0 0,-1 0 0 0 0,0 0 1 0 0,0 0-1 0 0,0 0 0 0 0,-1 0 1 0 0,1 0-1 0 0,0-1 0 0 0,-1 1 1 0 0,1 0-1 0 0,-1 0 0 0 0,0 0 1 0 0,-1 2-1 0 0,-3 10 106 0 0,3-9-90 0 0,0 0 0 0 0,0-1 0 0 0,0 1 0 0 0,0-1 0 0 0,-1 1 0 0 0,0-1 0 0 0,-3 4 0 0 0,-6 8 17 0 0,10-13-43 0 0,0 0-1 0 0,0 0 0 0 0,0 0 0 0 0,-1-1 1 0 0,1 1-1 0 0,-1-1 0 0 0,1 1 1 0 0,-1-1-1 0 0,-5 3 0 0 0,1-2-10 0 0,2-1-11 0 0,0 0 0 0 0,1 1 0 0 0,-1-1 0 0 0,1 1 0 0 0,-1 0 0 0 0,-3 3 0 0 0,5-4-23 0 0,-1 0 0 0 0,1 0 0 0 0,-1-1-1 0 0,1 0 1 0 0,-1 1 0 0 0,1-1 0 0 0,-1 0 0 0 0,0-1 0 0 0,0 1 0 0 0,1-1 0 0 0,-1 1 0 0 0,-5-1 0 0 0,3 0-20 0 0,-69 10-2577 0 0,59-10 838 0 0,5-5-422 0 0</inkml:trace>
</inkml:ink>
</file>

<file path=ppt/ink/ink1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22.4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45 1 6912 0 0,'0'0'314'0'0,"-2"0"-6"0"0,0 2-237 0 0,1-2-38 0 0,0 1 0 0 0,0-1 0 0 0,0 0 0 0 0,0 1 0 0 0,0-1 0 0 0,0 0 0 0 0,0 0 0 0 0,0 0 0 0 0,0 1 0 0 0,0-1 0 0 0,0 0 0 0 0,0 0 0 0 0,0-1 0 0 0,0 1 0 0 0,-20 3 16691 0 0,18-2-16430 0 0,3 10 1507 0 0,-1 55 22 0 0,3-41-1608 0 0,3 25 111 0 0,26 120 47 0 0,-13-84-348 0 0,13 54-443 0 0,-23-108 29 0 0,1 4-1679 0 0,1-14-4303 0 0,4-1-2416 0 0</inkml:trace>
</inkml:ink>
</file>

<file path=ppt/ink/ink1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23.5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0 8288 0 0,'0'0'756'0'0,"-1"2"-623"0"0,-1 1-65 0 0,1 0 0 0 0,-1 0-1 0 0,0 0 1 0 0,0 0 0 0 0,-3 3 0 0 0,5-3 1968 0 0,1 3-592 0 0,1 0 0 0 0,-1 0 0 0 0,0-1 1 0 0,0 1-1 0 0,-1 11 0 0 0,0-9-888 0 0,0-1 1 0 0,1 1-1 0 0,2 10 0 0 0,26 64 510 0 0,6 21-984 0 0,62 195-139 0 0,-86-271-28 0 0,14 42-128 0 0,-23-63 235 0 0,-2-4-3 0 0,1 0-1 0 0,-1 0 1 0 0,1 1-1 0 0,0-1 1 0 0,0 0 0 0 0,2 4-1 0 0,-2-5-20 0 0,-7-6-1704 0 0,2 1 1672 0 0,-1-1 1 0 0,1 1-1 0 0,1-1 1 0 0,-1 0-1 0 0,1 0 0 0 0,-5-10 1 0 0,-16-43-387 0 0,11 24 103 0 0,4 7 280 0 0,-10-39 0 0 0,-1-3 399 0 0,13 46-34 0 0,1 0 0 0 0,1-1 0 0 0,1 0 0 0 0,1 1 0 0 0,1-49 0 0 0,2 61-167 0 0,-1 7-80 0 0,1 0 1 0 0,0 0-1 0 0,0 0 1 0 0,0 0-1 0 0,0 0 1 0 0,1 0-1 0 0,-1 0 1 0 0,1 0-1 0 0,0 0 1 0 0,0 0-1 0 0,1 1 1 0 0,-1-1-1 0 0,1 0 1 0 0,0 1-1 0 0,0-1 1 0 0,0 1 0 0 0,0 0-1 0 0,4-4 1 0 0,-3 4-5 0 0,1-1 1 0 0,-1 1 0 0 0,1 0-1 0 0,0 0 1 0 0,0 0 0 0 0,0 1-1 0 0,1 0 1 0 0,-1-1 0 0 0,1 1-1 0 0,-1 1 1 0 0,1-1 0 0 0,0 1-1 0 0,-1 0 1 0 0,7-1 0 0 0,-3 1 26 0 0,0 1 0 0 0,0 0 0 0 0,0 0 0 0 0,1 1 1 0 0,-1 0-1 0 0,0 0 0 0 0,15 5 0 0 0,18 7 268 0 0,-39-12-257 0 0,-2 0-108 0 0,0-1 0 0 0,1 1 0 0 0,-1-1 0 0 0,0 1 0 0 0,0-1 0 0 0,1 1 0 0 0,-1-1 0 0 0,0 1 1 0 0,1-1-1 0 0,-1 1 0 0 0,1-1 0 0 0,-1 1 0 0 0,0-1 0 0 0,1 0 0 0 0,-1 1 0 0 0,1-1 0 0 0,-1 0 0 0 0,1 1 0 0 0,0-1 0 0 0,-1 0 1 0 0,1 0-1 0 0,-1 1 0 0 0,1-1 0 0 0,-1 0 0 0 0,2 0 0 0 0,-1 0 0 0 0,0 1 1 0 0,0-1 0 0 0,0 0-1 0 0,0 1 1 0 0,-1-1-1 0 0,1 0 1 0 0,0 1-1 0 0,0-1 1 0 0,0 1-1 0 0,-1 0 1 0 0,1-1 0 0 0,0 1-1 0 0,0 0 1 0 0,-1-1-1 0 0,1 1 1 0 0,-1 0-1 0 0,2 0 1 0 0,-1 2 4 0 0,0 0 1 0 0,0 0-1 0 0,-1-1 0 0 0,1 1 1 0 0,-1 0-1 0 0,1 0 0 0 0,-1 0 1 0 0,0 0-1 0 0,0 0 0 0 0,0-1 1 0 0,0 1-1 0 0,-1 0 1 0 0,1 0-1 0 0,-1 0 0 0 0,0 0 1 0 0,0-1-1 0 0,0 1 0 0 0,0 0 1 0 0,0-1-1 0 0,0 1 0 0 0,-3 3 1 0 0,-4 4 9 0 0,2-2 11 0 0,-1 1 0 0 0,0-1 0 0 0,0 0 0 0 0,-15 11-1 0 0,15-14-27 0 0,-1 0 0 0 0,1 0 0 0 0,-1 0 0 0 0,1-1 0 0 0,-1 0 0 0 0,-1-1 0 0 0,1 0 0 0 0,0 0 0 0 0,-1-1 0 0 0,-9 2 0 0 0,-4 0-56 0 0,-7 1-298 0 0,27-5 96 0 0,1-2 169 0 0,1 0 0 0 0,-1 1 0 0 0,0-1 0 0 0,-1 0 0 0 0,1 1 0 0 0,0-1 0 0 0,0 1 0 0 0,-1 0 0 0 0,0-2 0 0 0,0 2-56 0 0,2-1 47 0 0,-1 1 1 0 0,1 0 0 0 0,-1-1-1 0 0,1 1 1 0 0,0 0 0 0 0,-1-1-1 0 0,1 1 1 0 0,0-1-1 0 0,0 1 1 0 0,0 0 0 0 0,0-1-1 0 0,1 1 1 0 0,-1-1 0 0 0,1-2-1 0 0,-1 3-142 0 0,0-2-52 0 0,1 1 0 0 0,-1 0 0 0 0,1 0-1 0 0,0 0 1 0 0,-1 0 0 0 0,1 0 0 0 0,0 0 0 0 0,0 0 0 0 0,0 0 0 0 0,2-2 0 0 0,8-9-1521 0 0</inkml:trace>
</inkml:ink>
</file>

<file path=ppt/ink/ink1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23.8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6448 0 0,'2'2'11237'0'0,"0"0"-10956"0"0,1-1 1 0 0,-1 1 0 0 0,1-1-1 0 0,-1 0 1 0 0,1 1 0 0 0,0-1-1 0 0,-1 0 1 0 0,1 0 0 0 0,0-1-1 0 0,0 1 1 0 0,0-1 0 0 0,0 1-1 0 0,0-1 1 0 0,0 0 0 0 0,-1 0-1 0 0,1 0 1 0 0,0 0 0 0 0,0-1-1 0 0,3 0 1 0 0,5-1 131 0 0,-1-1 1 0 0,1 1 0 0 0,-1-2-1 0 0,11-4 1 0 0,-1 1-325 0 0,-16 6-147 0 0,0 0 0 0 0,0-1 0 0 0,0 1 0 0 0,-1-1 0 0 0,6-2 0 0 0,-8 4-62 0 0,8 0-2950 0 0</inkml:trace>
</inkml:ink>
</file>

<file path=ppt/ink/ink1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24.2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54 6448 0 0,'2'0'11757'0'0,"3"1"-11271"0"0,-1-1 1 0 0,0 1 0 0 0,0-1 0 0 0,0 0-1 0 0,0 0 1 0 0,0 0 0 0 0,0-1-1 0 0,0 0 1 0 0,0 0 0 0 0,4-1 0 0 0,40-17 1776 0 0,-46 19-2276 0 0,6-3 76 0 0,0 0 1 0 0,0 0-1 0 0,11 0 1 0 0,17-6-688 0 0,-14 3-1637 0 0,-12 1 74 0 0</inkml:trace>
</inkml:ink>
</file>

<file path=ppt/ink/ink1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52.9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61 6448 0 0,'1'-1'12523'0'0,"0"-1"-12179"0"0,1 0-1 0 0,-1 1 0 0 0,1-1 1 0 0,0 1-1 0 0,-1-1 0 0 0,1 1 1 0 0,0 0-1 0 0,0-1 0 0 0,0 1 1 0 0,4-1-1 0 0,27-11 2133 0 0,-14 7-1725 0 0,-4 0-145 0 0,1 1 0 0 0,0 0 0 0 0,17-2 0 0 0,-21 6-518 0 0,-11 2-92 0 0,0-1 1 0 0,-1 0-1 0 0,1 0 0 0 0,-1 1 1 0 0,1-1-1 0 0,0 0 0 0 0,-1 1 0 0 0,1-1 1 0 0,-1 1-1 0 0,1-1 0 0 0,-1 0 1 0 0,1 1-1 0 0,-1-1 0 0 0,0 1 1 0 0,1-1-1 0 0,-1 1 0 0 0,0 0 0 0 0,1-1 1 0 0,-1 1-1 0 0,0-1 0 0 0,0 1 1 0 0,1 0-1 0 0,-1-1 0 0 0,0 1 0 0 0,0-1 1 0 0,0 1-1 0 0,0 0 0 0 0,0 1 1 0 0,1 16-235 0 0,-8 9-347 0 0,5-22 362 0 0,1-1 0 0 0,-1 0 1 0 0,1 0-1 0 0,0 1 0 0 0,0 5 1 0 0,1-9 164 0 0,0-1 0 0 0,0 1 0 0 0,-1 0 0 0 0,1-1 1 0 0,0 1-1 0 0,0-1 0 0 0,-1 1 0 0 0,1 0 1 0 0,-1-1-1 0 0,1 1 0 0 0,0-1 0 0 0,-1 1 0 0 0,1-1 1 0 0,-1 0-1 0 0,1 1 0 0 0,-1-1 0 0 0,0 1 1 0 0,-1 0-125 0 0,-6 9-1212 0 0,6-2 1372 0 0,2-7 22 0 0,0-1 0 0 0,0 1 0 0 0,0 0 0 0 0,0-1 0 0 0,0 1 0 0 0,0-1 0 0 0,1 1 0 0 0,-1-1 0 0 0,0 1 0 0 0,0-1 0 0 0,1 0 0 0 0,-1 1 0 0 0,0-1 0 0 0,1 1 0 0 0,-1-1 0 0 0,1 1 0 0 0,6 3 50 0 0,0 0 0 0 0,0-1 0 0 0,1 0 0 0 0,-1 0 0 0 0,1-1 0 0 0,-1 0 0 0 0,14 2 0 0 0,-19-4 96 0 0,0 1 1 0 0,-1-1-1 0 0,1 1 0 0 0,0 0 0 0 0,-1 0 0 0 0,1-1 0 0 0,0 1 0 0 0,-1 0 1 0 0,1 0-1 0 0,-1 1 0 0 0,0-1 0 0 0,1 0 0 0 0,-1 0 0 0 0,0 1 0 0 0,0-1 1 0 0,0 1-1 0 0,2 2 0 0 0,4 4 247 0 0,-6-7-369 0 0,1 1-1 0 0,0-1 1 0 0,0 1 0 0 0,-1 0-1 0 0,1-1 1 0 0,-1 1 0 0 0,1 0-1 0 0,-1 0 1 0 0,0 0 0 0 0,1 3-1 0 0,0-1-91 0 0,-1-2 57 0 0,-1-1-1 0 0,1 0 0 0 0,-1 1 1 0 0,0-1-1 0 0,0 1 1 0 0,1-1-1 0 0,-1 0 1 0 0,0 1-1 0 0,0-1 0 0 0,0 1 1 0 0,-1-1-1 0 0,1 2 1 0 0,-1 2 1 0 0,1-1 22 0 0,0 1 0 0 0,-1-1 0 0 0,1 1 1 0 0,-1-1-1 0 0,0 0 0 0 0,-1 1 0 0 0,1-1 0 0 0,-1 0 0 0 0,0 0 0 0 0,0 0 0 0 0,0 0 0 0 0,0 0 0 0 0,-1 0 1 0 0,1-1-1 0 0,-1 1 0 0 0,0-1 0 0 0,-6 6 0 0 0,0-2-211 0 0,-1 1 0 0 0,0-1 0 0 0,-1-1 0 0 0,0 0 0 0 0,-13 6 0 0 0,22-11 61 0 0,0 0-1 0 0,0-1 1 0 0,0 1-1 0 0,0 0 0 0 0,-1-1 1 0 0,1 0-1 0 0,0 1 1 0 0,0-1-1 0 0,0 0 1 0 0,0 0-1 0 0,-3 0 1 0 0,-6-6-6800 0 0,2-2-581 0 0</inkml:trace>
</inkml:ink>
</file>

<file path=ppt/ink/ink1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53.2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18687 0 0,'0'0'1875'0'0,"0"2"-1719"0"0,0 143 6552 0 0,1-128-6785 0 0,0-1-1 0 0,7 27 1 0 0,-7-39 74 0 0,0 1-2 0 0,0 0-1 0 0,1 0 1 0 0,0 0-1 0 0,0 0 0 0 0,1 0 1 0 0,-1-1-1 0 0,1 1 1 0 0,0-1-1 0 0,0 0 1 0 0,1 0-1 0 0,-1 0 1 0 0,5 4-1 0 0,6 4 6 0 0,-10-11 0 0 0,-1-1 0 0 0,2 1 0 0 0,0-1 0 0 0,0 1 0 0 0,0-1 0 0 0,0 0 0 0 0,1 0 0 0 0,-1-1 0 0 0,0 1 0 0 0,0-1 0 0 0,0 0 0 0 0,0-1 0 0 0,0 1 0 0 0,0-1 0 0 0,-1 0 0 0 0,1 0 0 0 0,0 0 0 0 0,-1-1 0 0 0,0 1 0 0 0,1-1 0 0 0,4-5 0 0 0,23-19-2043 0 0,-3-2-3886 0 0,-21 19-2298 0 0</inkml:trace>
</inkml:ink>
</file>

<file path=ppt/ink/ink1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53.6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0 17103 0 0,'0'0'5778'0'0,"-1"2"-4469"0"0,0 1-1075 0 0,0 0 0 0 0,0 0 0 0 0,0 0 0 0 0,0 0 1 0 0,1 0-1 0 0,-1 0 0 0 0,1 0 0 0 0,0 1 0 0 0,0-1 0 0 0,0 0 0 0 0,1 0 0 0 0,0 5 1 0 0,10 39 698 0 0,12 15-452 0 0,-8-23-434 0 0,6 5-67 0 0,-5-13-216 0 0,-12-24-247 0 0,0 0-1 0 0,1-1 1 0 0,-1 0-1 0 0,1 0 0 0 0,8 7 1 0 0</inkml:trace>
</inkml:ink>
</file>

<file path=ppt/ink/ink1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54.0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0 104 13824 0 0,'0'0'1650'0'0,"1"12"5185"0"0,0-10-6677 0 0,0 0 0 0 0,1 0 0 0 0,-1 0 0 0 0,0-1 0 0 0,1 1 0 0 0,-1 0 0 0 0,1-1 0 0 0,0 1 0 0 0,-1-1 0 0 0,1 1 0 0 0,0-1 0 0 0,0 0 0 0 0,0 0 0 0 0,0 0 0 0 0,0 0 0 0 0,0 0 0 0 0,1 0 0 0 0,-1-1 0 0 0,0 1 0 0 0,5 0 0 0 0,4 1 374 0 0,1-1-1 0 0,21 0 0 0 0,-26-1-362 0 0,78-2 967 0 0,101-16 1 0 0,-146 11-1141 0 0,67-23 1 0 0,-94 26-3 0 0,88-34-491 0 0,-36 9-2918 0 0,-45 19-3016 0 0,-3 0-1900 0 0</inkml:trace>
  <inkml:trace contextRef="#ctx0" brushRef="#br0" timeOffset="1">166 323 18223 0 0,'0'0'1654'0'0,"1"-1"-1364"0"0,1 1-269 0 0,-1-1-1 0 0,0 1 1 0 0,0-1-1 0 0,0 1 1 0 0,1-1-1 0 0,-1 0 1 0 0,0 1-1 0 0,0-1 0 0 0,0 0 1 0 0,0 0-1 0 0,0 0 1 0 0,0 0-1 0 0,0 0 1 0 0,1-1-1 0 0,5-5 659 0 0,28-12 1455 0 0,1 3 1 0 0,57-19-1 0 0,-66 30-2078 0 0,-23 5-107 0 0,0-1 0 0 0,0 1 0 0 0,0-1 0 0 0,-1 0 0 0 0,1 0 0 0 0,0 0 0 0 0,4-3 0 0 0,-7 4-415 0 0</inkml:trace>
</inkml:ink>
</file>

<file path=ppt/ink/ink1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54.3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65 0 13824 0 0,'0'0'629'0'0,"-2"2"-12"0"0,0-1-589 0 0,-1 1 0 0 0,0 0 0 0 0,1 0 0 0 0,-1 1 0 0 0,1-1 0 0 0,0 0 0 0 0,0 1-1 0 0,0-1 1 0 0,0 1 0 0 0,0 0 0 0 0,0 0 0 0 0,1-1 0 0 0,-2 4 0 0 0,-5 11 937 0 0,-4 8 786 0 0,9-16-1305 0 0,1 0 1 0 0,0 0-1 0 0,0 0 1 0 0,1 0-1 0 0,-1 13 0 0 0,2-15-390 0 0,1-1 0 0 0,-1 1 0 0 0,1-1 0 0 0,0 1 0 0 0,1-1 0 0 0,0 0 0 0 0,0 1 0 0 0,0-1 0 0 0,0 0 0 0 0,6 10 0 0 0,1 0-56 0 0,-8-13 0 0 0,0 0 0 0 0,1 0 0 0 0,0 0 0 0 0,0 0 0 0 0,0 0 0 0 0,0 0 0 0 0,0 0 0 0 0,4 3 0 0 0,11 9 83 0 0,-9-8 93 0 0,0 1 0 0 0,0-2 1 0 0,1 1-1 0 0,0-1 0 0 0,16 8 0 0 0,35 19-81 0 0,-55-30-73 0 0,0 1 0 0 0,0-1 0 0 0,6 7 1 0 0,8 6 237 0 0,-16-14-159 0 0,-1 1-1 0 0,-1 0 1 0 0,1 0-1 0 0,0 0 1 0 0,-1 0-1 0 0,1 0 0 0 0,-1 0 1 0 0,1 4-1 0 0,-1 14 356 0 0,-1-20-437 0 0,0-1-1 0 0,-1 1 0 0 0,1-1 0 0 0,0 0 1 0 0,0 1-1 0 0,-1-1 0 0 0,1 1 0 0 0,0-1 1 0 0,-1 0-1 0 0,1 1 0 0 0,0-1 1 0 0,-1 0-1 0 0,1 0 0 0 0,0 1 0 0 0,-1-1 1 0 0,1 0-1 0 0,-1 0 0 0 0,1 1 1 0 0,-1-1-1 0 0,0 0 0 0 0,0 1 46 0 0,-11 10 221 0 0,9-8-219 0 0,0 0 1 0 0,0 0-1 0 0,-1 0 1 0 0,1-1 0 0 0,-1 1-1 0 0,1-1 1 0 0,-1 0 0 0 0,-8 4-1 0 0,-38 7-122 0 0,7-3-20 0 0,14-6-147 0 0,25-4 165 0 0,0 0 1 0 0,0 0-1 0 0,0 1 1 0 0,0 0 0 0 0,-5 1-1 0 0,8-2-226 0 0,11-8-4682 0 0,1-1 2920 0 0</inkml:trace>
</inkml:ink>
</file>

<file path=ppt/ink/ink1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54.7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9216 0 0,'2'2'10762'0'0,"0"2"-10277"0"0,1 0-1 0 0,0 0 1 0 0,-1 1 0 0 0,0-1-1 0 0,0 1 1 0 0,0 0 0 0 0,-1-1-1 0 0,1 1 1 0 0,-1 0 0 0 0,0 0-1 0 0,-1 0 1 0 0,1 8 0 0 0,6 27 707 0 0,8 29-88 0 0,-11-44-868 0 0,8 28 0 0 0,26 88-268 0 0,-34-123-142 0 0,-2-11 35 0 0,-1 0 1 0 0,2 0-1 0 0,-1 0 1 0 0,1 0-1 0 0,0-1 1 0 0,6 11-1 0 0,2-1-532 0 0,15 22-5516 0 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07.5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79 98 13824 0 0,'-18'5'239'0'0,"12"-4"-71"0"0,1 1 0 0 0,-1-1-1 0 0,1-1 1 0 0,-1 1 0 0 0,-5-1 0 0 0,10 0-111 0 0,0 0 0 0 0,0 0 0 0 0,0 0 0 0 0,0 0 0 0 0,1 0 0 0 0,-1 0 0 0 0,0-1 0 0 0,0 1 0 0 0,0 0 0 0 0,1-1 0 0 0,-1 1 0 0 0,0 0 0 0 0,0-1 0 0 0,1 1 0 0 0,-1-1 0 0 0,0 1 0 0 0,1-1 0 0 0,-1 0 0 0 0,1 1 0 0 0,-3-4 2724 0 0,3 4-2729 0 0,0 0 0 0 0,0 0 0 0 0,0 0 0 0 0,-1 0 0 0 0,1 0 0 0 0,0 0 0 0 0,0 0 0 0 0,0 0 0 0 0,0 0 0 0 0,0 0 0 0 0,-1 0 0 0 0,1 0 0 0 0,0 0 0 0 0,0 0 0 0 0,0 0 0 0 0,0 0 0 0 0,0 0 0 0 0,-1 0 0 0 0,1 0-1 0 0,0 0 1 0 0,0 0 0 0 0,0-1 0 0 0,0 1 0 0 0,0 0 0 0 0,0 0 0 0 0,0 0 0 0 0,0 0 0 0 0,-1 0 0 0 0,1 0 0 0 0,0-1 0 0 0,0 1 0 0 0,0 0 0 0 0,0 0 0 0 0,0 0 0 0 0,0 0 0 0 0,0 0 0 0 0,0-1 0 0 0,0 1 0 0 0,0 0-1 0 0,0 0 1 0 0,0 0 0 0 0,0 0 0 0 0,0 0 0 0 0,0-1 0 0 0,0 1 0 0 0,0 0 0 0 0,0 0 0 0 0,0 0 0 0 0,0 0 0 0 0,0 0 0 0 0,0-1 0 0 0,1 1 0 0 0,-1 0 0 0 0,0 0 0 0 0,0 0 0 0 0,2-2-137 0 0,0 1 412 0 0,1-1 1 0 0,-1 1 0 0 0,1 0 0 0 0,-1-1 0 0 0,1 1-1 0 0,0 0 1 0 0,4-1 0 0 0,22-4 674 0 0,0 1-1 0 0,56-3 1 0 0,-57 8-863 0 0,86-3 230 0 0,-111 3-372 0 0,0 0 0 0 0,0 0 1 0 0,0-1-1 0 0,0 1 0 0 0,0-1 0 0 0,0 0 0 0 0,0 0 1 0 0,0 0-1 0 0,4-2 0 0 0,0-1-25 0 0,-1 1-420 0 0,0-1 0 0 0,-1 1 0 0 0,0-1 0 0 0,6-5 0 0 0,5-5-817 0 0,0 5 26 0 0</inkml:trace>
</inkml:ink>
</file>

<file path=ppt/ink/ink1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55.1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18631 0 0,'37'10'2187'0'0,"-24"-5"-1200"0"0,-11-4-782 0 0,0-1 0 0 0,0 1 0 0 0,-1 0-1 0 0,1-1 1 0 0,0 1 0 0 0,0-1 0 0 0,0 0 0 0 0,3 1 0 0 0,31 3 1857 0 0,-30-2-1893 0 0,-1-1 0 0 0,1 0-1 0 0,0 0 1 0 0,0-1 0 0 0,0 0-1 0 0,0 0 1 0 0,6-1 0 0 0,35-6 144 0 0,16-4-841 0 0,-57 10 152 0 0</inkml:trace>
  <inkml:trace contextRef="#ctx0" brushRef="#br0" timeOffset="1">144 148 11976 0 0,'0'0'1280'0'0,"0"14"-1280"0"0,0-4 3215 0 0,6 4-1423 0 0,3-4 968 0 0,3-7-1960 0 0,4 3-32 0 0,-6-6 0 0 0,6-6-208 0 0,-1 6-40 0 0,1-3-8 0 0,6 3 0 0 0,-7-6-1712 0 0,7 2-344 0 0</inkml:trace>
</inkml:ink>
</file>

<file path=ppt/ink/ink1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56.2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75 7368 0 0,'0'0'666'0'0,"0"-2"-546"0"0,0-1 676 0 0,0 0 0 0 0,0 0 0 0 0,0-1 0 0 0,0 1 0 0 0,1 0 0 0 0,0 0 0 0 0,-1 0 0 0 0,1 0 0 0 0,0 0 0 0 0,1 0-1 0 0,1-3 1 0 0,-1 4-291 0 0,-1-1 0 0 0,1 1-1 0 0,1 0 1 0 0,-1 0-1 0 0,0 0 1 0 0,0 0 0 0 0,5-2-1 0 0,4-5 159 0 0,-10 9-603 0 0,-1 0-1 0 0,1-1 1 0 0,-1 1 0 0 0,1 0 0 0 0,0-1 0 0 0,-1 1 0 0 0,1 0 0 0 0,0 0 0 0 0,-1 0-1 0 0,1-1 1 0 0,0 1 0 0 0,-1 0 0 0 0,1 0 0 0 0,0 0 0 0 0,-1 0 0 0 0,1 0 0 0 0,0 0-1 0 0,-1 1 1 0 0,2-1 0 0 0,1 0 141 0 0,4-1 128 0 0,0 0-1 0 0,1 1 1 0 0,-1-1 0 0 0,13 3-1 0 0,-17-2-256 0 0,0 1 0 0 0,0-1-1 0 0,0 1 1 0 0,0 0 0 0 0,-1 0-1 0 0,1 0 1 0 0,0 0 0 0 0,0 1 0 0 0,-1-1-1 0 0,1 1 1 0 0,-1-1 0 0 0,1 1-1 0 0,-1 0 1 0 0,3 3 0 0 0,3 3-36 0 0,-7-6-40 0 0,1-1 0 0 0,-1 0-1 0 0,0 0 1 0 0,1 1 0 0 0,-1-1-1 0 0,0 1 1 0 0,0-1 0 0 0,0 1 0 0 0,0 0-1 0 0,0-1 1 0 0,-1 1 0 0 0,1 0-1 0 0,0-1 1 0 0,-1 1 0 0 0,1 0-1 0 0,-1 0 1 0 0,0 0 0 0 0,1 2 0 0 0,5 50-810 0 0,-7-42 400 0 0,0-1 1 0 0,0 1-1 0 0,-1 0 0 0 0,0 0 0 0 0,-5 12 1 0 0,5-17 183 0 0,-1-1 0 0 0,1 0-1 0 0,-1 1 1 0 0,0-1 0 0 0,-1 0 0 0 0,1-1 0 0 0,-1 1 0 0 0,0-1 0 0 0,-1 1 0 0 0,-5 5 0 0 0,8-10 141 0 0,-5 4-74 0 0,0 1 3700 0 0,15-3-3333 0 0,1 1 0 0 0,0-1 0 0 0,1-1 0 0 0,-1 0 0 0 0,0 0 0 0 0,1-1 0 0 0,15 1 0 0 0,11-3-204 0 0,40-7 0 0 0,-59 5 0 0 0,-4 2 0 0 0,25-7 0 0 0,-36 8-68 0 0,0-1 0 0 0,-1 1 0 0 0,1-1-1 0 0,-1 0 1 0 0,1 1 0 0 0,-1-1 0 0 0,1 0 0 0 0,-1 0-1 0 0,3-1 1 0 0,-4 1 3 0 0,0 1 0 0 0,0 0 0 0 0,0 0 0 0 0,0 0 0 0 0,0 0 0 0 0,0 0 0 0 0,0 0 0 0 0,0 0 0 0 0,0 0 0 0 0,1 0 0 0 0,-1 0 0 0 0,0 0 0 0 0,0 0 0 0 0,0-1 0 0 0,0 1 0 0 0,0 0 0 0 0,0 0-1 0 0,1 0 1 0 0,-1 0 0 0 0,0 0 0 0 0,0 0 0 0 0,0 0 0 0 0,0 0 0 0 0,0 0 0 0 0,0 0 0 0 0,1 0 0 0 0,-1 0 0 0 0,0 0 0 0 0,0 1 0 0 0,0-1 0 0 0,0 0 0 0 0,0 0 0 0 0,0 0 0 0 0,1 0 0 0 0,-1 0 0 0 0,0 0 0 0 0,0 0 0 0 0,0 0 0 0 0</inkml:trace>
</inkml:ink>
</file>

<file path=ppt/ink/ink1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56.5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1 132 10136 0 0,'2'0'6650'0'0,"7"-3"-5334"0"0,1 1 1 0 0,0 1-1 0 0,9-1 0 0 0,21-3 348 0 0,5-2-482 0 0,-31 6-660 0 0,23-6 1 0 0,99-23 1292 0 0,-37 10-1534 0 0,-55 11-380 0 0,-19 4 10 0 0,0-1 0 0 0,34-13-1 0 0,-26 9 90 0 0,-23 6-3089 0 0</inkml:trace>
</inkml:ink>
</file>

<file path=ppt/ink/ink1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57.0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128 5 10136 0 0,'0'0'7401'0'0,"4"0"-5328"0"0,17 0-871 0 0,78-3 5252 0 0,-95 2-6388 0 0,1 1 1 0 0,-1 0-1 0 0,0-1 1 0 0,0 2-1 0 0,1-1 1 0 0,-1 0-1 0 0,0 1 1 0 0,0 0-1 0 0,0 0 1 0 0,0 0-1 0 0,0 1 1 0 0,0-1-1 0 0,0 1 1 0 0,7 4-1 0 0,2 5-9 0 0,-11-7-25 0 0,-1-1-25 0 0,1 2-135 0 0,-1 1-1 0 0,1-1 0 0 0,-1 1 1 0 0,0 0-1 0 0,0-1 1 0 0,-1 1-1 0 0,1 0 1 0 0,-1 0-1 0 0,-1-1 0 0 0,1 1 1 0 0,-1 0-1 0 0,0 0 1 0 0,0-1-1 0 0,-1 1 0 0 0,-2 6 1 0 0,3-10-81 0 0,1-1 0 0 0,-1 0 0 0 0,0 1 0 0 0,1-1 0 0 0,-1 0 0 0 0,0 1 0 0 0,0-1 0 0 0,0 0 0 0 0,0 0 1 0 0,0 0-1 0 0,0 0 0 0 0,0 0 0 0 0,0 0 0 0 0,0 0 0 0 0,0 0 0 0 0,-1-1 0 0 0,-1 2 0 0 0,-4 2-155 0 0,6-3 576 0 0,13 8 246 0 0,10 13 343 0 0,35 45 0 0 0,-54-63-611 0 0,2 1-57 0 0,-1 1-1 0 0,0-1 1 0 0,-1 1 0 0 0,1-1-1 0 0,-1 1 1 0 0,4 10-1 0 0,-2-2-132 0 0,-3-10 0 0 0,0 0 0 0 0,0 0 0 0 0,-1 1 0 0 0,0-1 0 0 0,0 0 0 0 0,1 8 0 0 0,1 1 0 0 0,-3-12 0 0 0,1 0 0 0 0,-1 0 0 0 0,0 0 0 0 0,1 0 0 0 0,-1 0 0 0 0,0 0 0 0 0,0 1 0 0 0,0-1 0 0 0,0 0 0 0 0,0 0 0 0 0,0 0 0 0 0,0 0 0 0 0,0 2 0 0 0,-5 6 0 0 0,3-7 81 0 0,1 0-1 0 0,-1 0 0 0 0,0 0 1 0 0,0 0-1 0 0,0-1 0 0 0,0 1 1 0 0,0-1-1 0 0,-1 1 0 0 0,1-1 1 0 0,0 0-1 0 0,-1 0 0 0 0,-3 1 1 0 0,-35 8 873 0 0,27-7-921 0 0,-13 0 50 0 0,-1 0 0 0 0,1-2 0 0 0,0-1 1 0 0,-31-3-1 0 0,49 2-35 0 0,-8 0-20 0 0,1-1 1 0 0,-1-1-1 0 0,-22-6 0 0 0,30 6-332 0 0,0 0 0 0 0,0-1 0 0 0,0 0 1 0 0,1 0-1 0 0,-1-1 0 0 0,1 0 0 0 0,-10-9 0 0 0,6 0-6006 0 0,5-5-2053 0 0</inkml:trace>
</inkml:ink>
</file>

<file path=ppt/ink/ink1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7:13.6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81 19351 0 0,'0'0'1751'0'0,"2"-1"-1316"0"0,70-29 3485 0 0,-22 9-2543 0 0,-41 18-1234 0 0,0 0 1 0 0,0 1 0 0 0,0 0-1 0 0,1 0 1 0 0,13 0 0 0 0,-13 1-674 0 0,0 0 1 0 0,0 0-1 0 0,17-6 1 0 0,-16 3-1418 0 0</inkml:trace>
</inkml:ink>
</file>

<file path=ppt/ink/ink1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7:14.0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19551 0 0,'2'1'110'0'0,"-1"0"0"0"0,0 1 0 0 0,1-1 0 0 0,-1 0-1 0 0,1 0 1 0 0,-1 0 0 0 0,1 0 0 0 0,0 0-1 0 0,0 0 1 0 0,-1 0 0 0 0,1 0 0 0 0,0-1 0 0 0,0 1-1 0 0,0-1 1 0 0,0 1 0 0 0,2-1 0 0 0,3 1 126 0 0,-1-1 0 0 0,0 0 1 0 0,0 0-1 0 0,8-2 0 0 0,5-3 1218 0 0,-14 4-1065 0 0,-1 0 0 0 0,1 0-1 0 0,0 0 1 0 0,-1 0-1 0 0,7 1 1 0 0,32 0 1441 0 0,-42 0-1808 0 0,0 0 0 0 0,0 0 0 0 0,0 0 0 0 0,0 1 0 0 0,0-1 1 0 0,0 0-1 0 0,0 1 0 0 0,0-1 0 0 0,-1 0 0 0 0,1 1 0 0 0,0 0 0 0 0,0-1 0 0 0,0 1 0 0 0,-1-1 0 0 0,1 1 0 0 0,0 0 0 0 0,-1-1 0 0 0,1 1 0 0 0,-1 0 1 0 0,1 0-1 0 0,-1 0 0 0 0,1-1 0 0 0,-1 1 0 0 0,1 0 0 0 0,-1 2 0 0 0,9 27 208 0 0,-6-15-186 0 0,-1-7-135 0 0,0 1-1 0 0,0 0 0 0 0,0 0 1 0 0,-2 0-1 0 0,1 0 1 0 0,-1 0-1 0 0,0 0 0 0 0,-2 11 1 0 0,-2 2-408 0 0,-1 0 1 0 0,-9 24-1 0 0,-8 24-577 0 0,-35 99-1000 0 0,38-112 2064 0 0,14-39-112 0 0,-2 0 0 0 0,-10 22 0 0 0,15-35 260 0 0,-1 1-1 0 0,1-1 0 0 0,0 1 1 0 0,0-1-1 0 0,0 1 1 0 0,1 0-1 0 0,0-1 0 0 0,0 1 1 0 0,1 0-1 0 0,0 10 1 0 0,1-15-29 0 0,1 1 0 0 0,-1-1 1 0 0,1 1-1 0 0,0-1 1 0 0,-1 0-1 0 0,1 0 0 0 0,0 0 1 0 0,0 0-1 0 0,0 0 0 0 0,3 0 1 0 0,1 1 50 0 0,0 0-1 0 0,0-1 1 0 0,0 0 0 0 0,0-1 0 0 0,0 1 0 0 0,0-1-1 0 0,10-1 1 0 0,-2-1 3 0 0,-1 0 0 0 0,17-5 0 0 0,-11 1 95 0 0,-13 4-138 0 0,-1 0 0 0 0,1 1 0 0 0,12-3 0 0 0,1 1-70 0 0,-1 0 0 0 0,1-2 0 0 0,27-10 0 0 0,-20 6-557 0 0,-22 7 50 0 0,1 0 0 0 0,0 0 0 0 0,-1 0 0 0 0,1 0 0 0 0,-1-1 0 0 0,6-4 0 0 0,5-2-8570 0 0</inkml:trace>
</inkml:ink>
</file>

<file path=ppt/ink/ink1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59.0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207 111 13824 0 0,'0'0'629'0'0,"-1"-5"212"0"0,-2-3-728 0 0,-1-2 1103 0 0,0 0 1 0 0,0 1-1 0 0,-1-1 1 0 0,-1 1-1 0 0,1 0 1 0 0,-11-11-1 0 0,-9 4 787 0 0,24 15-1923 0 0,0 1 0 0 0,0-1 0 0 0,0 1 0 0 0,0-1 0 0 0,0 1 0 0 0,0 0 0 0 0,-1-1-1 0 0,1 1 1 0 0,0 0 0 0 0,0 0 0 0 0,0 0 0 0 0,-1 0 0 0 0,1 0 0 0 0,0 0 0 0 0,0 0 0 0 0,0 0-1 0 0,-1 0 1 0 0,-1 1 0 0 0,-13 8 40 0 0,13-8-116 0 0,0 0 0 0 0,1 1 0 0 0,-1-1-1 0 0,1 1 1 0 0,-1 0 0 0 0,1-1-1 0 0,-1 1 1 0 0,1 0 0 0 0,0 0-1 0 0,0 1 1 0 0,0-1 0 0 0,0 0-1 0 0,-3 6 1 0 0,-2 4-4 0 0,2-3 0 0 0,0 1 0 0 0,0 0 0 0 0,-5 18 0 0 0,3-5 14 0 0,-3 15-92 0 0,2 84-1834 0 0,8-115 1910 0 0,1 0 0 0 0,1 1 0 0 0,0-1 0 0 0,0 0 0 0 0,0 1 0 0 0,5 9 0 0 0,-4-10 0 0 0,-1-3 2 0 0,0 0 0 0 0,0 0 0 0 0,0 0 0 0 0,0-1 0 0 0,4 5 0 0 0,4 2 0 0 0,1-6 0 0 0,-7-3-25 0 0,0 0-1 0 0,0-1 1 0 0,0 1-1 0 0,0-1 1 0 0,0 0-1 0 0,0 0 1 0 0,5-1-1 0 0,-7 0 28 0 0,-1 1-1 0 0,1-1 0 0 0,-1 0 1 0 0,1 1-1 0 0,-1-1 1 0 0,1 0-1 0 0,-1 0 0 0 0,0 0 1 0 0,1 0-1 0 0,-1 0 0 0 0,0 0 1 0 0,0 0-1 0 0,0 0 1 0 0,1-1-1 0 0,-1 1 0 0 0,-1 0 1 0 0,1-1-1 0 0,0 1 1 0 0,0-1-1 0 0,0 1 0 0 0,0-3 1 0 0,14-22 234 0 0,-11 19-144 0 0,0 1 1 0 0,-1-1-1 0 0,4-7 0 0 0,-5 6-12 0 0,2-1 86 0 0,-1-1-1 0 0,4-20 0 0 0,-5 26-60 0 0,-1-1 0 0 0,1 1 1 0 0,0-1-1 0 0,0 1 0 0 0,3-6 0 0 0,-4 9 315 0 0,6 27-424 0 0,-2 1 0 0 0,0 0 1 0 0,0 45-1 0 0,-4-47-75 0 0,6 29 0 0 0,0 5-12 0 0,-4-4 28 0 0,11 92-175 0 0,-7-89 93 0 0,-5-30 65 0 0,2-1 0 0 0,1 1 0 0 0,1-1-1 0 0,16 45 1 0 0,-21-72 78 0 0,-1 0-1 0 0,1 0 1 0 0,0 0-1 0 0,-1 0 1 0 0,1 0-1 0 0,-1 0 1 0 0,1 0 0 0 0,0 0-1 0 0,-1-1 1 0 0,1 1-1 0 0,-1 0 1 0 0,1 0-1 0 0,0 0 1 0 0,-1-1-1 0 0,1 1 1 0 0,-1 0-1 0 0,1 0 1 0 0,-1-1-1 0 0,1 0 1 0 0,-1 1 2 0 0,5-3 19 0 0,-1-1 0 0 0,0 0 0 0 0,0 0 1 0 0,0-1-1 0 0,-1 1 0 0 0,0-1 0 0 0,1 1 0 0 0,-1-1 0 0 0,-1 0 1 0 0,1 0-1 0 0,-1-1 0 0 0,3-7 0 0 0,7-16 55 0 0,-3 7-191 0 0,0 0 1 0 0,8-38 0 0 0,1-4-1794 0 0,-7 35-653 0 0,-5 1-5540 0 0</inkml:trace>
</inkml:ink>
</file>

<file path=ppt/ink/ink1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59.3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95 16847 0 0,'0'0'1522'0'0,"0"0"-1512"0"0,0-1-1 0 0,0 1 1 0 0,0 0 0 0 0,0-1 0 0 0,0 1-1 0 0,0 0 1 0 0,0 0 0 0 0,1-1 0 0 0,-1 1-1 0 0,0 0 1 0 0,0 0 0 0 0,0-1 0 0 0,0 1-1 0 0,1 0 1 0 0,-1 0 0 0 0,0 0 0 0 0,0 0 0 0 0,0-1-1 0 0,1 1 1 0 0,-1 0 0 0 0,0 0 0 0 0,0 0-1 0 0,1 0 1 0 0,-1 0 0 0 0,0 0 0 0 0,0-1-1 0 0,1 1 1 0 0,-1 0 0 0 0,0 0 0 0 0,1 0-1 0 0,8-4 229 0 0,103-49 4444 0 0,-95 43-4246 0 0,-13 7-436 0 0,0 0 0 0 0,0 1 0 0 0,1 0 0 0 0,-1 0 0 0 0,1 0 0 0 0,0 1 0 0 0,6-2 0 0 0,-7 1-67 0 0,2 0-3834 0 0</inkml:trace>
</inkml:ink>
</file>

<file path=ppt/ink/ink1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6:59.7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1 105 19087 0 0,'0'0'1735'0'0,"1"-1"-1431"0"0,13-3-194 0 0,13-6 1785 0 0,16-17 919 0 0,-36 23-2349 0 0,1-1 1 0 0,13-5-1 0 0,-14 7-387 0 0,0 0 0 0 0,0-1-1 0 0,0 0 1 0 0,7-6 0 0 0,-10 7-322 0 0,-1 1 1 0 0,1-1-1 0 0,0 1 1 0 0,-1 0-1 0 0,6-1 1 0 0,1-2-1323 0 0</inkml:trace>
</inkml:ink>
</file>

<file path=ppt/ink/ink1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7:10.2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48 13992 0 0,'-2'-14'247'0'0,"-1"-19"3392"0"0,3 44-1106 0 0,5 59 1438 0 0,-3-56-3507 0 0,0 0-1 0 0,6 26 1 0 0,-4-25-374 0 0,8 44-17 0 0,-7-29-198 0 0,16 47 1 0 0,-17-65-8 0 0,1-1-1 0 0,11 17 1 0 0,-13-22-714 0 0,1 0 0 0 0,0 0 0 0 0,6 5 0 0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08.0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81 12896 0 0,'0'0'997'0'0,"3"0"-444"0"0,9 0 578 0 0,-7 0 1829 0 0,4-1-1956 0 0,-1 0 0 0 0,16-4 0 0 0,-4 1 21 0 0,-9 1-159 0 0,22-8 0 0 0,-23 8-503 0 0,-1-1 0 0 0,17-3 0 0 0,14 3-178 0 0,-23 2-191 0 0,27-6-1 0 0,-12 2 21 0 0,-26 6-162 0 0,1-1 0 0 0,-1 0-1 0 0,1-1 1 0 0,-1 0 0 0 0,11-4-1 0 0,-6 2-1472 0 0,0 1-3938 0 0,-11 3 5511 0 0,10-3-7471 0 0</inkml:trace>
</inkml:ink>
</file>

<file path=ppt/ink/ink1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7:10.6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76 8752 0 0,'0'0'1197'0'0,"2"-1"323"0"0,42-11 4946 0 0,-25 6-5040 0 0,-1 0 0 0 0,1 2 1 0 0,1 1-1 0 0,28-3 0 0 0,-46 6-1396 0 0,-1 0-1 0 0,1 0 1 0 0,0-1 0 0 0,0 1 0 0 0,0 0-1 0 0,0-1 1 0 0,-1 0 0 0 0,1 1 0 0 0,0-1 0 0 0,2-2-1 0 0,11-3 129 0 0,22 0 146 0 0,-35 6-503 0 0,0 0 0 0 0,0 0 1 0 0,-1 0-1 0 0,1-1 0 0 0,0 1 0 0 0,0 0 0 0 0,0-1 0 0 0,-1 1 0 0 0,1-1 0 0 0,0 0 0 0 0,0 1 0 0 0,-1-1 0 0 0,1 0 1 0 0,-1 0-1 0 0,1 0 0 0 0,-1 0 0 0 0,1-1 0 0 0,-1 1 0 0 0,0 0 0 0 0,1 0 0 0 0,1-3 0 0 0</inkml:trace>
</inkml:ink>
</file>

<file path=ppt/ink/ink1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7:10.9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50 0 5984 0 0,'0'25'464'0'0,"-8"-15"5497"0"0,-6 8 309 0 0,-5 4-1727 0 0,18-21-4505 0 0,1-1 0 0 0,0 1 0 0 0,-1-1 0 0 0,1 1 0 0 0,0-1 0 0 0,-1 1 1 0 0,1-1-1 0 0,0 1 0 0 0,0 0 0 0 0,0-1 0 0 0,0 1 0 0 0,0-1 0 0 0,-1 1 0 0 0,1 0 0 0 0,0-1 0 0 0,0 1 0 0 0,0-1 0 0 0,0 1 1 0 0,1 0-1 0 0,-1 0 0 0 0,0 1 81 0 0,-2 8 230 0 0,1-7-294 0 0,1 0-1 0 0,-1-1 0 0 0,0 1 1 0 0,1 0-1 0 0,0 0 1 0 0,0 0-1 0 0,0 0 1 0 0,0 0-1 0 0,0 0 0 0 0,1 0 1 0 0,0 5-1 0 0,5 0 26 0 0,19 19 14 0 0,-20-22-77 0 0,-1-1 0 0 0,1 1 0 0 0,0-2 1 0 0,0 1-1 0 0,1 0 0 0 0,-1-1 0 0 0,1 0 1 0 0,-1 0-1 0 0,11 3 0 0 0,19 11 37 0 0,-31-14-52 0 0,0-1 0 0 0,1 0 0 0 0,0-1-1 0 0,6 3 1 0 0,12 4 43 0 0,1 7-34 0 0,-19-11-10 0 0,0-1 1 0 0,0 0-1 0 0,1 0 1 0 0,-1 0-1 0 0,1-1 0 0 0,8 3 1 0 0,-13-4 0 0 0,0-1 1 0 0,0 1-1 0 0,0-1 0 0 0,0 1 1 0 0,0 0-1 0 0,0-1 0 0 0,0 1 1 0 0,0 0-1 0 0,0 0 0 0 0,0 0 1 0 0,0 0-1 0 0,-1 0 0 0 0,1 0 1 0 0,0 0-1 0 0,-1 0 0 0 0,1 0 1 0 0,0 0-1 0 0,-1 0 0 0 0,0 1 1 0 0,1-1-1 0 0,0 2 0 0 0,6 13 54 0 0,-6-14-39 0 0,0 0 0 0 0,0 1 1 0 0,0-1-1 0 0,0 1 1 0 0,-1-1-1 0 0,0 1 1 0 0,1-1-1 0 0,-1 1 1 0 0,0-1-1 0 0,0 1 1 0 0,0 0-1 0 0,-1-1 1 0 0,1 1-1 0 0,-1-1 1 0 0,1 1-1 0 0,-1-1 1 0 0,0 0-1 0 0,0 1 0 0 0,0-1 1 0 0,0 0-1 0 0,0 1 1 0 0,0-1-1 0 0,-1 0 1 0 0,1 0-1 0 0,-1 0 1 0 0,0 0-1 0 0,1 0 1 0 0,-3 1-1 0 0,-4 3-6 0 0,-1-1 0 0 0,1 0-1 0 0,-1 0 1 0 0,1-1 0 0 0,-2-1-1 0 0,1 1 1 0 0,0-1 0 0 0,-16 3-1 0 0,-45 6-1771 0 0,69-12 1608 0 0,0 0 0 0 0,0 0 0 0 0,0 0-1 0 0,0 0 1 0 0,0 0 0 0 0,0 0 0 0 0,0 0 0 0 0,-1 0 0 0 0,2 0 0 0 0,-1 0-1 0 0,0-1 1 0 0,0 1 0 0 0,-2-1 0 0 0,-7-10-7981 0 0</inkml:trace>
</inkml:ink>
</file>

<file path=ppt/ink/ink1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7:11.3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85 16583 0 0,'0'0'1506'0'0,"0"2"-1241"0"0,-3 7-78 0 0,2-6 625 0 0,2-2-682 0 0,-1-1 0 0 0,1 1 0 0 0,-1 0 1 0 0,1 0-1 0 0,-1-1 0 0 0,1 1 0 0 0,-1 0 0 0 0,1-1 1 0 0,0 1-1 0 0,-1 0 0 0 0,1-1 0 0 0,0 1 0 0 0,-1-1 1 0 0,1 1-1 0 0,0-1 0 0 0,0 1 0 0 0,0-1 0 0 0,0 0 1 0 0,-1 1-1 0 0,1-1 0 0 0,0 0 0 0 0,0 0 0 0 0,0 0 1 0 0,2 1-1 0 0,25 0 1064 0 0,-22-2-886 0 0,10 0 308 0 0,1 0 0 0 0,-1-2 0 0 0,25-6 0 0 0,-21 4 48 0 0,34-4 0 0 0,-35 6-519 0 0,-1 0 0 0 0,0-2-1 0 0,0 0 1 0 0,28-13 0 0 0,-12 5-175 0 0,-28 10-11 0 0,1 0 0 0 0,-1-1 0 0 0,9-5 0 0 0,13-8-1994 0 0</inkml:trace>
  <inkml:trace contextRef="#ctx0" brushRef="#br0" timeOffset="1">282 166 14744 0 0,'-1'2'1136'0'0,"-2"3"-655"0"0,1 0 1 0 0,-1 0 0 0 0,1 0-1 0 0,-2 0 1 0 0,1 0 0 0 0,0-1-1 0 0,-7 7 1 0 0,8-9-52 0 0,0 0 1 0 0,0 0-1 0 0,1 0 0 0 0,-1 1 1 0 0,0-1-1 0 0,1 0 0 0 0,0 1 1 0 0,-1-1-1 0 0,-1 6 1 0 0,-6 8 771 0 0,-3 1-122 0 0,9-8-977 0 0,-1-1 0 0 0,1 1 1 0 0,0 0-1 0 0,1-1 0 0 0,0 1 0 0 0,0 0 0 0 0,1 0 0 0 0,0 13 0 0 0,1-4-108 0 0,-1-11-5 0 0,1 1-1 0 0,0 0 0 0 0,0 0 0 0 0,1 0 1 0 0,-1-1-1 0 0,2 1 0 0 0,3 12 1 0 0,13 30-452 0 0,-15-47 338 0 0,14 6 67 0 0,-16-8 50 0 0,1-1-1 0 0,-1 1 1 0 0,0 0 0 0 0,0-1 0 0 0,0 1 0 0 0,0-1 0 0 0,0 0 0 0 0,1 1 0 0 0,-1-1 0 0 0,0 0 0 0 0,0 0 0 0 0,1 1 0 0 0,-1-1 0 0 0,0 0 0 0 0,2-1 0 0 0,0 1 5 0 0,8-1 2 0 0,1-6 14 0 0,-2 1 0 0 0,1-2 0 0 0,-1 1 0 0 0,10-11 0 0 0,-10 9-1 0 0,24-23 76 0 0,-23 21-101 0 0,0 0 1 0 0,0 1-1 0 0,13-8 1 0 0,-20 15-98 0 0,0 0 0 0 0,-1 0 0 0 0,1-1 1 0 0,3-4-1 0 0,3-3-1729 0 0,1 2-4114 0 0,-1 4-1871 0 0</inkml:trace>
</inkml:ink>
</file>

<file path=ppt/ink/ink1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7:11.7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0 15896 0 0,'0'0'1438'0'0,"-1"2"-1185"0"0,-2 2-672 0 0,-8 3 6010 0 0,10-6-5439 0 0,0 0-1 0 0,0 0 0 0 0,0 1 0 0 0,0-1 0 0 0,0 0 1 0 0,0 0-1 0 0,0 0 0 0 0,1 1 0 0 0,-1-1 0 0 0,0 0 1 0 0,1 1-1 0 0,-1-1 0 0 0,0 2 0 0 0,0-1 123 0 0,0 4 43 0 0,-1 0 0 0 0,1 1-1 0 0,-1 9 1 0 0,-1 1-55 0 0,3-9-195 0 0,-1-1 0 0 0,1 1 1 0 0,1 0-1 0 0,2 15 0 0 0,0 4-3 0 0,1 2-227 0 0,14 53 0 0 0,-8-40-417 0 0,-8-37 288 0 0,-1 0 0 0 0,1 0 0 0 0,0-1 0 0 0,0 1 1 0 0,1 0-1 0 0,-1-1 0 0 0,1 0 0 0 0,0 0 0 0 0,0 0 1 0 0,1 0-1 0 0,-1 0 0 0 0,9 6 0 0 0,-2-5-2088 0 0</inkml:trace>
</inkml:ink>
</file>

<file path=ppt/ink/ink1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7:12.1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1 8752 0 0,'-8'0'16755'0'0,"7"1"-16737"0"0,0 0 0 0 0,-1 0 1 0 0,1 0-1 0 0,0 0 0 0 0,0 0 0 0 0,0 0 0 0 0,0 1 0 0 0,0-1 0 0 0,0 0 0 0 0,0 1 0 0 0,0-1 0 0 0,0 0 1 0 0,1 1-1 0 0,-1-1 0 0 0,0 1 0 0 0,1-1 0 0 0,0 1 0 0 0,-1 1 0 0 0,-6 35 939 0 0,6-30-758 0 0,-7 122 409 0 0,12 98-608 0 0,-2-186-6 0 0,1 0 0 0 0,12 46 1 0 0,-10-57-42 0 0,-2-15-18 0 0,0 4-184 0 0,1 0 0 0 0,9 28 0 0 0,12 20-535 0 0,45 113-740 0 0,-61-162 1060 0 0,1 0 0 0 0,20 28 0 0 0,-26-42 81 0 0,0-1 1 0 0,0 1-1 0 0,1-1 0 0 0,-1 0 0 0 0,1 0 0 0 0,0-1 1 0 0,0 1-1 0 0,6 2 0 0 0,-1-1-1212 0 0</inkml:trace>
</inkml:ink>
</file>

<file path=ppt/ink/ink1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7:12.5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86 21191 0 0,'0'0'1027'0'0,"0"-3"-448"0"0,0 0-519 0 0,1 0 0 0 0,0 0 1 0 0,0 0-1 0 0,0 0 1 0 0,0 1-1 0 0,0-1 1 0 0,0 0-1 0 0,1 0 0 0 0,-1 1 1 0 0,1-1-1 0 0,0 1 1 0 0,0-1-1 0 0,0 1 0 0 0,0 0 1 0 0,4-4-1 0 0,1 1 596 0 0,-1 0-1 0 0,1 0 1 0 0,0 0-1 0 0,14-7 0 0 0,-17 11-481 0 0,-1 0-1 0 0,0 0 1 0 0,1 1-1 0 0,-1-1 1 0 0,1 1-1 0 0,-1 0 1 0 0,1-1-1 0 0,0 2 1 0 0,-1-1-1 0 0,1 0 1 0 0,4 2-1 0 0,14 0 376 0 0,-20-2-546 0 0,0 1-1 0 0,0-1 1 0 0,0 1 0 0 0,-1 0-1 0 0,1-1 1 0 0,0 1 0 0 0,-1 0-1 0 0,1 0 1 0 0,0 0 0 0 0,-1 0-1 0 0,1 1 1 0 0,-1-1 0 0 0,0 0-1 0 0,1 1 1 0 0,-1-1 0 0 0,0 0-1 0 0,0 1 1 0 0,0 0 0 0 0,0-1-1 0 0,0 1 1 0 0,0 0 0 0 0,0-1-1 0 0,0 5 1 0 0,2 0 10 0 0,-1 1 0 0 0,1 0-1 0 0,-2 1 1 0 0,3 13 0 0 0,-3-6-239 0 0,0 0 1 0 0,-1 1-1 0 0,0-1 0 0 0,-1 1 0 0 0,-1-1 0 0 0,-1 0 1 0 0,0 0-1 0 0,-8 24 0 0 0,-2 0-880 0 0,6-16 619 0 0,-11 27 0 0 0,18-48 1299 0 0,1-5-304 0 0,2-1-399 0 0,0 1 0 0 0,0-1 0 0 0,0 0 0 0 0,0 1 0 0 0,0 0 0 0 0,1 0 0 0 0,-1 0 0 0 0,1 0 0 0 0,0 0 0 0 0,5-2 0 0 0,4-1 105 0 0,0 1-1 0 0,18-6 1 0 0,-28 10-198 0 0,-1 0 0 0 0,1 0 0 0 0,-1 0 0 0 0,1-1 0 0 0,-1 1 0 0 0,1-1 0 0 0,-1 1 0 0 0,0-1 0 0 0,3-2 0 0 0,-5 3-16 0 0,1 1 0 0 0,-1-1 0 0 0,1 1 0 0 0,-1-1 0 0 0,1 1 0 0 0,-1 0 0 0 0,1-1 0 0 0,-1 1 0 0 0,1 0 0 0 0,-1-1 0 0 0,1 1 0 0 0,-1 0 0 0 0,1 0 0 0 0,-1 0 0 0 0,1-1 0 0 0,0 1 0 0 0,-1 0 0 0 0,1 0 0 0 0,-1 0 0 0 0,1 0 0 0 0,0 0 0 0 0,-1 0 0 0 0,1 0 0 0 0,-1 0 0 0 0,1 0 0 0 0,0 1 0 0 0,-1-1 0 0 0,1 0 0 0 0,-1 0 0 0 0,1 0 0 0 0,0 1 0 0 0,0 0-4 0 0,0-1 1 0 0,0 0-1 0 0,0 1 0 0 0,0-1 0 0 0,0 0 0 0 0,1 1 0 0 0,-1-1 0 0 0,0 0 1 0 0,0 0-1 0 0,0 0 0 0 0,0 0 0 0 0,0 0 0 0 0,0 0 0 0 0,0-1 0 0 0,0 1 1 0 0,0 0-1 0 0,2-1 0 0 0,32-7-467 0 0,-18 7-2395 0 0</inkml:trace>
  <inkml:trace contextRef="#ctx0" brushRef="#br0" timeOffset="1">44 768 20015 0 0,'0'0'971'0'0,"5"9"232"0"0,2-1-1185 0 0,-6-7 131 0 0,1 1-1 0 0,0-1 1 0 0,1 0-1 0 0,-1 0 1 0 0,0 0-1 0 0,0-1 1 0 0,0 1 0 0 0,0-1-1 0 0,1 1 1 0 0,-1-1-1 0 0,0 1 1 0 0,1-1-1 0 0,-1 0 1 0 0,0 0-1 0 0,4-1 1 0 0,2 0 855 0 0,1-1 0 0 0,16-6 0 0 0,-17 5-785 0 0,0 1 1 0 0,17-3-1 0 0,-1 2 30 0 0,0-1-1 0 0,0-1 1 0 0,-1-1 0 0 0,30-11 0 0 0,-25 4-765 0 0,-1-2 0 0 0,0 0 0 0 0,40-32 0 0 0,-62 43-34 0 0,0 0 0 0 0,0 0 0 0 0,0-1 0 0 0,5-6 0 0 0,-9 9 226 0 0,1 0 1 0 0,-1 0 0 0 0,0 0-1 0 0,0 0 1 0 0,0 0 0 0 0,0-1-1 0 0,0 1 1 0 0,0 0 0 0 0,-1-1-1 0 0,1 1 1 0 0,-1 0-1 0 0,1-1 1 0 0,-1-2 0 0 0</inkml:trace>
</inkml:ink>
</file>

<file path=ppt/ink/ink1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7:12.9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28 23039 0 0,'0'0'2596'0'0,"2"0"-2114"0"0,2 0-271 0 0,0-1 0 0 0,0 1 1 0 0,0-1-1 0 0,-1 0 1 0 0,8-3-1 0 0,-7 3-38 0 0,0 0 1 0 0,0-1-1 0 0,0 1 0 0 0,1 1 0 0 0,7-2 0 0 0,-6 2 18 0 0,0 0-1 0 0,0-1 1 0 0,0 0-1 0 0,9-2 1 0 0,-5 0-111 0 0,1 1 0 0 0,0 1 0 0 0,0-1 1 0 0,17 2-1 0 0,-28 0-87 0 0,1 1-1 0 0,-1-1 1 0 0,1 1 0 0 0,-1-1 0 0 0,1 1 0 0 0,-1-1-1 0 0,0 1 1 0 0,1 0 0 0 0,-1-1 0 0 0,0 1 0 0 0,0 0 0 0 0,1-1-1 0 0,-1 1 1 0 0,0 0 0 0 0,0-1 0 0 0,0 1 0 0 0,0 0-1 0 0,0-1 1 0 0,0 2 0 0 0,0-2-17 0 0,0 5-245 0 0,0 0 1 0 0,0 0-1 0 0,0 0 0 0 0,-1 0 1 0 0,0 0-1 0 0,0 0 1 0 0,0 0-1 0 0,-1 0 0 0 0,1 0 1 0 0,-1-1-1 0 0,0 1 0 0 0,-5 7 1 0 0,5-8-96 0 0,1 0 1 0 0,0 0-1 0 0,0 0 0 0 0,0 0 1 0 0,0 0-1 0 0,1 1 0 0 0,0-1 1 0 0,0 0-1 0 0,0 4 0 0 0,0-2-516 0 0,20 8-1078 0 0,-18-13 1948 0 0,-1 0 0 0 0,1 0-1 0 0,0 0 1 0 0,0 0-1 0 0,0-1 1 0 0,0 1-1 0 0,0-1 1 0 0,0 1-1 0 0,0-1 1 0 0,0 0 0 0 0,0 0-1 0 0,0 0 1 0 0,0 0-1 0 0,3 0 1 0 0,5 0 82 0 0,59 9 2626 0 0,-66-9-1900 0 0,6 10 86 0 0,-6-7-754 0 0,0 1 0 0 0,0 0-1 0 0,0 1 1 0 0,-1-1-1 0 0,0 0 1 0 0,0 1 0 0 0,0-1-1 0 0,0 1 1 0 0,-1-1 0 0 0,0 1-1 0 0,0 0 1 0 0,1 6 0 0 0,-2-2-139 0 0,0-1 1 0 0,-1 0 0 0 0,0 1 0 0 0,0-1 0 0 0,-1 0-1 0 0,-4 10 1 0 0,4-10 97 0 0,0 0-1 0 0,0 0 1 0 0,1 0-1 0 0,-1 13 1 0 0,1-17-26 0 0,1-1 1 0 0,0 1 0 0 0,-1-1-1 0 0,0 1 1 0 0,0-1-1 0 0,0 1 1 0 0,0-1-1 0 0,-1 0 1 0 0,1 0 0 0 0,-1 1-1 0 0,0-1 1 0 0,0 0-1 0 0,0-1 1 0 0,0 1-1 0 0,0 0 1 0 0,-1 0 0 0 0,1-1-1 0 0,-1 0 1 0 0,1 1-1 0 0,-1-1 1 0 0,0 0-1 0 0,0 0 1 0 0,0-1 0 0 0,-1 1-1 0 0,-2 1 1 0 0,0-1-186 0 0,1 0 1 0 0,0 0-1 0 0,-1 0 1 0 0,1-1-1 0 0,-1 0 1 0 0,1 0-1 0 0,-1-1 1 0 0,0 1 0 0 0,1-1-1 0 0,-1-1 1 0 0,0 1-1 0 0,1-1 1 0 0,-1 0-1 0 0,1 0 1 0 0,-10-3-1 0 0,7 0-156 0 0,0 0 0 0 0,1 0 0 0 0,0-1 0 0 0,-1 0 0 0 0,1-1 0 0 0,1 1 0 0 0,-1-1 0 0 0,1-1 0 0 0,0 1 0 0 0,1-1-1 0 0,-1 0 1 0 0,1 0 0 0 0,1 0 0 0 0,-1-1 0 0 0,1 0 0 0 0,1 0 0 0 0,-6-15 0 0 0,-1-8-1317 0 0</inkml:trace>
</inkml:ink>
</file>

<file path=ppt/ink/ink1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7:13.3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13360 0 0,'0'0'1026'0'0,"2"1"-668"0"0,6 2 567 0 0,-1 0 0 0 0,1-1 0 0 0,12 3 0 0 0,-12-3-178 0 0,0-1 1 0 0,0 2-1 0 0,0-1 0 0 0,12 6 1 0 0,3 5 1006 0 0,40 29 1 0 0,-41-26-1304 0 0,-11-9-157 0 0,0 1 1 0 0,14 13 0 0 0,-3 2-30 0 0,42 49 355 0 0,-56-62-559 0 0,-1 0 1 0 0,-1 0-1 0 0,0 1 1 0 0,0 0 0 0 0,7 22-1 0 0,-5-7 7 0 0,7 17 34 0 0,-2 1-1 0 0,-2 0 1 0 0,6 53 0 0 0,3 61 4 0 0,-18-125-126 0 0,-1 0 0 0 0,-6 49-1 0 0,2-40-46 0 0,-11 99-2167 0 0,13-98-4253 0 0,-4-5-2116 0 0</inkml:trace>
</inkml:ink>
</file>

<file path=ppt/ink/ink1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7:18.0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340 0 2760 0 0,'0'0'125'0'0,"-1"3"-3"0"0,1-2-99 0 0,-1 0 1 0 0,1 0 0 0 0,-1 0-1 0 0,1 0 1 0 0,-1 0-1 0 0,0 0 1 0 0,0 0 0 0 0,0 0-1 0 0,1 0 1 0 0,-1 0 0 0 0,-7 5 6471 0 0,-6 16-2396 0 0,-15 26-1274 0 0,28-45-2672 0 0,-1 0 0 0 0,0 0 0 0 0,1 1 0 0 0,0-1 0 0 0,-1 4 0 0 0,-5 11 254 0 0,4-14-322 0 0,-2 6 123 0 0,-1 0 1 0 0,1 0-1 0 0,1 0 1 0 0,-4 14-1 0 0,5-14-131 0 0,-1-1-1 0 0,0 0 1 0 0,-8 16-1 0 0,-8 16-1 0 0,2 10-59 0 0,-28 72-529 0 0,-26 43-967 0 0,43-95-2101 0 0,19-47 1368 0 0,-6 15-2855 0 0</inkml:trace>
</inkml:ink>
</file>

<file path=ppt/ink/ink1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7:18.3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 13328 0 0,'0'0'2062'0'0,"-1"2"-1386"0"0,0 0-587 0 0,1-1-1 0 0,-1 1 0 0 0,1 0 1 0 0,0 0-1 0 0,-1 0 0 0 0,1 0 1 0 0,0 0-1 0 0,0 0 0 0 0,0 0 1 0 0,0 0-1 0 0,1 0 0 0 0,-1 0 1 0 0,0 0-1 0 0,1 0 1 0 0,-1 0-1 0 0,1 0 0 0 0,0 0 1 0 0,0-1-1 0 0,0 1 0 0 0,0 0 1 0 0,1 1-1 0 0,0 1 3 0 0,-1-1-1 0 0,1 0 1 0 0,-1 1 0 0 0,0-1-1 0 0,0 1 1 0 0,0 0 0 0 0,1 6-1 0 0,-7 46 426 0 0,3-43-570 0 0,0 1-1 0 0,2 0 0 0 0,0 18 1 0 0,5-1-946 0 0,-1-2-378 0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08.4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 0 19263 0 0,'0'0'439'0'0,"-2"1"62"0"0,-1 0-292 0 0,-3 2 163 0 0,-9 17 335 0 0,14-17-505 0 0,0 0 0 0 0,-1 0-1 0 0,1 0 1 0 0,0 0 0 0 0,1 0-1 0 0,-1 0 1 0 0,1 1-1 0 0,-1-1 1 0 0,1 0 0 0 0,0 0-1 0 0,0 1 1 0 0,1-1 0 0 0,-1 0-1 0 0,0 1 1 0 0,3 5-1 0 0,0 17 577 0 0,-2-17-649 0 0,0-1-1 0 0,0 1 1 0 0,1-1-1 0 0,0 1 1 0 0,1-1-1 0 0,0 0 1 0 0,6 13-1 0 0,6 17-84 0 0,-13-28-182 0 0,2-1-1 0 0,-1 1 1 0 0,1-1-1 0 0,1 0 1 0 0,9 15 0 0 0,2 1-821 0 0,-5 3-52 0 0</inkml:trace>
</inkml:ink>
</file>

<file path=ppt/ink/ink1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7:19.1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0 383 9616 0 0,'0'0'868'0'0,"2"-1"-592"0"0,1 0-30 0 0,-1-1 0 0 0,1 1 1 0 0,0-1-1 0 0,-1 0 1 0 0,1 0-1 0 0,-1 0 1 0 0,0 0-1 0 0,0 0 0 0 0,4-6 1 0 0,12-10 1194 0 0,-7 7-642 0 0,1 0 1 0 0,15-21-1 0 0,3-4 112 0 0,31-32 375 0 0,-25 26-944 0 0,48-42-1 0 0,-42 47-690 0 0,-25 18-1604 0 0</inkml:trace>
</inkml:ink>
</file>

<file path=ppt/ink/ink1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7:19.6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64 11976 0 0,'0'0'1082'0'0,"1"-2"-890"0"0,13-24 520 0 0,-13 24 56 0 0,1 2-653 0 0,-1-1 0 0 0,1 1-1 0 0,0-1 1 0 0,-1 0 0 0 0,1 1-1 0 0,-1-1 1 0 0,1 0 0 0 0,-1 0-1 0 0,1 0 1 0 0,-1-1 0 0 0,0 1-1 0 0,0 0 1 0 0,1 0 0 0 0,-1-1-1 0 0,0 1 1 0 0,0-1-1 0 0,0 1 1 0 0,0-2 0 0 0,0 1 110 0 0,21-8 562 0 0,-22 10-757 0 0,1 0 0 0 0,-1 0 0 0 0,1 0 1 0 0,0-1-1 0 0,-1 1 0 0 0,1 0 0 0 0,0 0 0 0 0,-1 0 0 0 0,1 0 1 0 0,-1 0-1 0 0,1 0 0 0 0,0 0 0 0 0,-1 0 0 0 0,1 0 1 0 0,-1 1-1 0 0,1-1 0 0 0,0 0 0 0 0,-1 0 0 0 0,1 0 1 0 0,-1 1-1 0 0,1-1 0 0 0,-1 0 0 0 0,1 1 0 0 0,-1-1 0 0 0,1 0 1 0 0,-1 1-1 0 0,1-1 0 0 0,0 1 0 0 0,6 4-631 0 0,-7-4 558 0 0,1 0-1 0 0,-1-1 0 0 0,0 1 0 0 0,1 0 1 0 0,-1-1-1 0 0,0 1 0 0 0,0 0 1 0 0,1 0-1 0 0,-1-1 0 0 0,0 1 0 0 0,0 0 1 0 0,0 0-1 0 0,0-1 0 0 0,0 1 0 0 0,0 1 1 0 0,0 0-78 0 0,1 3 61 0 0,0-3-108 0 0,-1-1 0 0 0,1 0 0 0 0,-1 1 0 0 0,0-1 0 0 0,1 1 0 0 0,-1-1 0 0 0,0 1 0 0 0,0-1 0 0 0,0 0 0 0 0,0 1 0 0 0,0 2 1 0 0,-1 0-315 0 0,0 1 1 0 0,0-1 0 0 0,1 1 0 0 0,-1-1 0 0 0,1 1-1 0 0,1 0 1 0 0,-1-1 0 0 0,1 1 0 0 0,1 5 0 0 0,-2-4 69 0 0,11 14-3659 0 0,-7-15 3666 0 0,-3-2 489 0 0,27 6 2453 0 0,-16-9-1960 0 0,-1 0 0 0 0,1 0 1 0 0,0-1-1 0 0,0-1 0 0 0,-1 0 0 0 0,1 0 1 0 0,12-6-1 0 0,17-2 280 0 0,4-4 103 0 0,-16 4-427 0 0,-13 5-742 0 0,-1-1 1 0 0,0 0-1 0 0,19-13 0 0 0,-7 4-4897 0 0</inkml:trace>
</inkml:ink>
</file>

<file path=ppt/ink/ink1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7:20.3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1 616 11088 0 0,'0'0'1001'0'0,"6"-5"-802"0"0,-2 0 163 0 0,0-1 0 0 0,0-1 1 0 0,-1 1-1 0 0,4-9 0 0 0,-4 8 93 0 0,1 0 0 0 0,0 0-1 0 0,5-8 1 0 0,-4 8-153 0 0,0-1 0 0 0,-1 1 0 0 0,6-15 0 0 0,5-9 441 0 0,8-15 398 0 0,-15 28-655 0 0,14-23 0 0 0,4-1-141 0 0,-12 18-120 0 0,25-32 0 0 0,88-95-267 0 0,-120 144-206 0 0,0-1-1 0 0,1 2 1 0 0,0-1-1 0 0,0 1 1 0 0,0 0-1 0 0,15-7 1 0 0,3-2-4904 0 0,-9 1-812 0 0</inkml:trace>
</inkml:ink>
</file>

<file path=ppt/ink/ink1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7:21.8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 13360 0 0,'0'0'642'0'0,"-1"2"-274"0"0,-1 0-250 0 0,-1 1-10 0 0,0 14 120 0 0,-1 19 3324 0 0,1 66 0 0 0,3-77-3266 0 0,7 24 302 0 0,-5-35-654 0 0,7 24 0 0 0,-4-20-335 0 0,-1-7-1358 0 0,1 2-5639 0 0</inkml:trace>
</inkml:ink>
</file>

<file path=ppt/ink/ink1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7:22.3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1 502 2760 0 0,'9'-49'207'0'0,"-9"47"-203"0"0,1 0 0 0 0,-1 0 0 0 0,1 0 0 0 0,-1 1 0 0 0,1-1 0 0 0,-1 0 1 0 0,1 0-1 0 0,0 1 0 0 0,1-3 0 0 0,0 3 364 0 0,0 0 0 0 0,0-1 0 0 0,0 1 0 0 0,-1 0 0 0 0,1 0 0 0 0,1 0 0 0 0,-1 1 0 0 0,0-1 0 0 0,0 0 0 0 0,0 1 0 0 0,0-1 0 0 0,0 1 0 0 0,0 0 0 0 0,5 0 0 0 0,-2-2 3637 0 0,1-4-2941 0 0,-4 3-264 0 0,35-28 2068 0 0,51-33 1 0 0,-17 14-1772 0 0,20-25-353 0 0,-36 26-526 0 0,45-46-994 0 0,-77 70-120 0 0,-5 4-58 0 0</inkml:trace>
</inkml:ink>
</file>

<file path=ppt/ink/ink1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7:22.8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91 9672 0 0,'0'0'748'0'0,"2"-1"-286"0"0,19-13 3410 0 0,-12 8-2880 0 0,0 0 1 0 0,0 1 0 0 0,0 0-1 0 0,17-6 1 0 0,12-8-177 0 0,-29 16-830 0 0,0 0 0 0 0,18-10 0 0 0,-26 12-723 0 0,1 1-298 0 0,8-3-69 0 0</inkml:trace>
</inkml:ink>
</file>

<file path=ppt/ink/ink1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7:23.2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1 13560 0 0,'0'0'658'0'0,"2"1"-283"0"0,9 11-74 0 0,1-1 1 0 0,-2 2-1 0 0,14 17 0 0 0,12 17 1998 0 0,-35-46-2207 0 0,1 1-1 0 0,-1 0 1 0 0,0 0 0 0 0,0 0-1 0 0,0 0 1 0 0,0 0 0 0 0,1 2 0 0 0,-1-2-4 0 0,-1 0 1 0 0,1 0-1 0 0,0 0 1 0 0,0 0-1 0 0,0-1 1 0 0,0 1 0 0 0,0 0-1 0 0,1-1 1 0 0,-1 1-1 0 0,2 1 1 0 0,0-1-5 0 0,-1 0 0 0 0,0 1 0 0 0,0-1-1 0 0,0 1 1 0 0,0-1 0 0 0,0 1 0 0 0,0 0 0 0 0,-1-1 0 0 0,1 1 0 0 0,-1 0 0 0 0,0 0 0 0 0,0 0 0 0 0,0 0 0 0 0,0 1 0 0 0,0-1 0 0 0,-1 0 0 0 0,0 0 0 0 0,1 0-1 0 0,-1 0 1 0 0,-1 6 0 0 0,-1 8 424 0 0,2-15-486 0 0,0 0 0 0 0,0-1 1 0 0,-1 1-1 0 0,1 0 0 0 0,0 0 1 0 0,-1-1-1 0 0,1 1 0 0 0,-1 0 0 0 0,1 0 1 0 0,-1-1-1 0 0,0 1 0 0 0,0-1 0 0 0,0 1 1 0 0,0-1-1 0 0,-2 3 0 0 0,-23 17 72 0 0,18-13-135 0 0,-1 0 1 0 0,-1-1 0 0 0,1-1-1 0 0,-20 11 1 0 0,1-1-1294 0 0,8-3-3802 0 0,-4-3-1685 0 0</inkml:trace>
</inkml:ink>
</file>

<file path=ppt/ink/ink1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7:24.5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0 7832 0 0,'-2'12'6326'0'0,"-2"-1"-3428"0"0,3-8-2593 0 0,0 0 0 0 0,0 0 0 0 0,0 0 0 0 0,0 0 0 0 0,1 0 0 0 0,-1 3 0 0 0,1 1 177 0 0,0-2-201 0 0,0-1-1 0 0,0 0 1 0 0,0 0-1 0 0,0 1 1 0 0,1-1 0 0 0,0 0-1 0 0,3 8 1 0 0,11 38 687 0 0,22 44-503 0 0,-31-80-658 0 0,2 0 0 0 0,15 22-1 0 0,-21-34-102 0 0,-1 0 0 0 0,0-1 0 0 0,0 2 0 0 0,1-1 0 0 0,-1 0 0 0 0,-1 0 0 0 0,1 0 0 0 0,1 5 0 0 0</inkml:trace>
</inkml:ink>
</file>

<file path=ppt/ink/ink1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7:24.9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0 125 15664 0 0,'0'0'1571'0'0,"2"0"-1437"0"0,9 0 294 0 0,0-1 0 0 0,0 0 0 0 0,-1 0 0 0 0,1-1 0 0 0,12-3 0 0 0,-6-1 407 0 0,0 1 1 0 0,1 2 0 0 0,21-3-1 0 0,-28 4-782 0 0,0 0 0 0 0,-1-1 0 0 0,15-5-1 0 0,19-5-7 0 0,126-31 346 0 0,-128 27-2138 0 0,-25 12 159 0 0</inkml:trace>
</inkml:ink>
</file>

<file path=ppt/ink/ink1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7:25.3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93 71 16903 0 0,'0'0'771'0'0,"5"-5"260"0"0,0-1-612 0 0,0 0 1 0 0,1 0-1 0 0,0 0 1 0 0,7-5-1 0 0,1-1 1490 0 0,3 4-709 0 0,-15 7-1041 0 0,0 1 1 0 0,0-1-1 0 0,0 0 1 0 0,0 0-1 0 0,0 0 0 0 0,-1 0 1 0 0,1 0-1 0 0,2-2 1 0 0,-2 3 32 0 0,5 0-128 0 0,-6 0-10 0 0,0 0 0 0 0,0 1 0 0 0,-1-1 0 0 0,1 1 0 0 0,0-1 0 0 0,0 1 0 0 0,0 0 0 0 0,-1-1 0 0 0,1 1 0 0 0,0 0 0 0 0,-1-1 1 0 0,1 1-1 0 0,-1 0 0 0 0,1 0 0 0 0,-1 0 0 0 0,1 0 0 0 0,0 0 0 0 0,0 2-56 0 0,1 1-67 0 0,0 0 0 0 0,-1 0 1 0 0,1 1-1 0 0,-1-1 1 0 0,0 1-1 0 0,-1-1 1 0 0,1 1-1 0 0,-1 0 1 0 0,1-1-1 0 0,-2 1 0 0 0,1 6 1 0 0,-1 5-19 0 0,1-12 93 0 0,-1 1 0 0 0,1-1-1 0 0,-1 1 1 0 0,0-1 0 0 0,-3 8-1 0 0,-4 13-184 0 0,7-18-168 0 0,0 0 1 0 0,-1 0-1 0 0,0-1 0 0 0,-1 1 0 0 0,0-1 1 0 0,0 1-1 0 0,-4 5 0 0 0,-30 40-1736 0 0,36-49 2033 0 0,-5 3-172 0 0,1-1 0 0 0,-1 1-1 0 0,0-1 1 0 0,-7 4-1 0 0,-9 9-114 0 0,17-13 292 0 0,-2-1 0 0 0,1 0 0 0 0,0 0 0 0 0,-10 4 0 0 0,9-5 174 0 0,0 1 1 0 0,1 0-1 0 0,-7 5 0 0 0,11-8 280 0 0,-4 1 3572 0 0,14 1-2901 0 0,17 3-602 0 0,10-1-324 0 0,-14-2 317 0 0,36 2 0 0 0,1-3-129 0 0,-29-1 403 0 0,54-3 0 0 0,-72 0-1505 0 0,0 0-1 0 0,21-7 0 0 0,-23 6-553 0 0,-1 0 0 0 0,1-1 1 0 0,-1-1-1 0 0,10-6 0 0 0,8-8-7061 0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08.8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16727 0 0,'0'0'1682'0'0,"2"1"-1540"0"0,2 0-35 0 0,-1 0-1 0 0,0 0 1 0 0,0 0 0 0 0,1 1-1 0 0,-1 0 1 0 0,0-1-1 0 0,0 1 1 0 0,0 0-1 0 0,-1 0 1 0 0,1 1-1 0 0,0-1 1 0 0,3 5-1 0 0,1 2 343 0 0,-1-1 0 0 0,9 19 1 0 0,2 5-103 0 0,-8-17-622 0 0,0 1 0 0 0,-1 0 0 0 0,-1 0 0 0 0,9 34-1 0 0,-1-14-3212 0 0,-10-6 1697 0 0</inkml:trace>
</inkml:ink>
</file>

<file path=ppt/ink/ink1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7:14.4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9672 0 0,'0'0'874'0'0,"1"1"-391"0"0,10 3 2776 0 0,0-1 1 0 0,13 1-1 0 0,-3-2-2460 0 0,-8-2 80 0 0,23-5 0 0 0,-23 3-523 0 0,24-1 1 0 0,-16 3-342 0 0,-18 0-80 0 0,-1-1 0 0 0,0 1 1 0 0,1 0-1 0 0,-1 1 0 0 0,0-1 0 0 0,1 0 0 0 0,-1 1 1 0 0,0-1-1 0 0,1 1 0 0 0,1 1 0 0 0</inkml:trace>
</inkml:ink>
</file>

<file path=ppt/ink/ink1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7:14.7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 15488 0 0,'0'0'1407'0'0,"1"2"-1161"0"0,0 0-109 0 0,1 0-1 0 0,0 0 1 0 0,-1 0 0 0 0,1 0-1 0 0,0 0 1 0 0,0 0 0 0 0,0-1-1 0 0,1 1 1 0 0,-1-1 0 0 0,0 0-1 0 0,0 1 1 0 0,1-1 0 0 0,-1 0 0 0 0,1-1-1 0 0,-1 1 1 0 0,1 0 0 0 0,-1-1-1 0 0,4 1 1 0 0,6 1 813 0 0,1-1-1 0 0,20-2 1 0 0,-14 1-683 0 0,1-1-385 0 0,1-2 0 0 0,-1 0 0 0 0,0-1-1 0 0,32-10 1 0 0,-24 2-1306 0 0</inkml:trace>
</inkml:ink>
</file>

<file path=ppt/ink/ink1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7:26.1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283 85 9672 0 0,'0'0'748'0'0,"-1"0"-492"0"0,-2 0-68 0 0,2-5 1412 0 0,0-7-571 0 0,1 10-601 0 0,-1 1-209 0 0,1 0 1 0 0,-1 0-1 0 0,1 0 1 0 0,-1 0-1 0 0,0 0 1 0 0,1 0-1 0 0,-1 0 1 0 0,0 0-1 0 0,0 0 1 0 0,0 0-1 0 0,1 1 0 0 0,-1-1 1 0 0,0 0-1 0 0,0 0 1 0 0,-2 0-1 0 0,-7-8 1540 0 0,8 7-1349 0 0,0-1-1 0 0,0 1 0 0 0,-1-1 0 0 0,1 1 0 0 0,0 0 0 0 0,-1 0 1 0 0,0 0-1 0 0,1 0 0 0 0,-1 0 0 0 0,0 1 0 0 0,-6-3 1 0 0,-13-9 422 0 0,20 12-372 0 0,-1 1-191 0 0,-7 0-212 0 0,-1 0 0 0 0,1 2 0 0 0,0-1 0 0 0,-15 5 1 0 0,8 0-217 0 0,-29 15 0 0 0,41-18 150 0 0,1 0 0 0 0,0 1 0 0 0,0 0 0 0 0,0-1 0 0 0,1 1 0 0 0,-1 1 0 0 0,1-1 0 0 0,0 0-1 0 0,-5 10 1 0 0,2-4-9 0 0,4-5-46 0 0,-1 1 1 0 0,2 0-1 0 0,-1-1 0 0 0,1 1 1 0 0,-1 0-1 0 0,2 0 1 0 0,-1 0-1 0 0,1 0 0 0 0,-1 0 1 0 0,2 0-1 0 0,0 6 0 0 0,-1 6-408 0 0,0-14 432 0 0,0 0 0 0 0,0-1 0 0 0,0 1 0 0 0,1 0 0 0 0,0-1 0 0 0,-1 1 0 0 0,1-1 1 0 0,0 1-1 0 0,1-1 0 0 0,-1 1 0 0 0,1-1 0 0 0,-1 0 0 0 0,1 1 0 0 0,0-1 0 0 0,0 0 0 0 0,0 0 0 0 0,5 4 0 0 0,0 0 40 0 0,-6-6 0 0 0,0 0 0 0 0,-1-1 0 0 0,1 1 0 0 0,0 0 0 0 0,0-1 0 0 0,-1 1 0 0 0,1-1 0 0 0,0 1 0 0 0,0-1 0 0 0,0 1 0 0 0,0-1 0 0 0,0 1 0 0 0,0-1 0 0 0,0 0 0 0 0,1 1 0 0 0,3 0 87 0 0,0-1 0 0 0,-1 1-1 0 0,1-1 1 0 0,0 0 0 0 0,-1 0 0 0 0,1 0-1 0 0,0-1 1 0 0,-1 1 0 0 0,1-1 0 0 0,-1 0-1 0 0,1-1 1 0 0,-1 1 0 0 0,1-1 0 0 0,-1 0-1 0 0,0 0 1 0 0,0 0 0 0 0,0-1-1 0 0,5-3 1 0 0,12-9 60 0 0,-5 3-36 0 0,23-22-1 0 0,-22 15 243 0 0,-14 14-200 0 0,1 1 0 0 0,0-1-1 0 0,0 1 1 0 0,0 0 0 0 0,0 0-1 0 0,1 1 1 0 0,-1-1-1 0 0,1 1 1 0 0,0 0 0 0 0,10-5-1 0 0,-13 7-152 0 0,2 0 0 0 0,12 9 0 0 0,-15-7 24 0 0,1 0-1 0 0,-1 1 1 0 0,1-1 0 0 0,-1 1-1 0 0,1-1 1 0 0,-1 1 0 0 0,0-1-1 0 0,0 1 1 0 0,0 0 0 0 0,0 0-1 0 0,0 0 1 0 0,0 0-1 0 0,0 0 1 0 0,-1 0 0 0 0,1 0-1 0 0,-1 0 1 0 0,1 3 0 0 0,0 5 234 0 0,0 1 1 0 0,-2 14 0 0 0,2 6 107 0 0,0-9-251 0 0,0-1 0 0 0,-3 24-1 0 0,1 0-307 0 0,-1 51-117 0 0,0-35-128 0 0,3 1 1 0 0,12 93-1 0 0,-11-144 433 0 0,-2-9 7 0 0,0 0 1 0 0,0 0-1 0 0,0-1 0 0 0,0 1 0 0 0,1 0 0 0 0,-1-1 0 0 0,0 1 0 0 0,1-1 0 0 0,0 1 1 0 0,-1 0-1 0 0,1-1 0 0 0,0 1 0 0 0,0-1 0 0 0,-1 0 0 0 0,1 1 0 0 0,0-1 0 0 0,1 0 0 0 0,-1 1 1 0 0,0-1-1 0 0,0 0 0 0 0,0 0 0 0 0,1 0 0 0 0,-1 0 0 0 0,1 0 0 0 0,-1 0 0 0 0,1 0 0 0 0,-1-1 1 0 0,1 1-1 0 0,2 0 0 0 0,-1 0 120 0 0,0-1 0 0 0,-1 0 1 0 0,1 1-1 0 0,-1-1 0 0 0,1 0 1 0 0,0-1-1 0 0,-1 1 0 0 0,1 0 0 0 0,0-1 1 0 0,-1 0-1 0 0,1 1 0 0 0,-1-1 0 0 0,3-2 1 0 0,3-1-130 0 0,0 0 0 0 0,-1-1 1 0 0,1 0-1 0 0,-1 0 0 0 0,0 0 1 0 0,-1-1-1 0 0,1-1 0 0 0,-1 1 1 0 0,0-1-1 0 0,6-9 0 0 0,34-64-990 0 0,-30 47-431 0 0</inkml:trace>
</inkml:ink>
</file>

<file path=ppt/ink/ink1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30.4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0 115 17503 0 0,'0'-2'399'0'0,"0"-34"1847"0"0,0 27-158 0 0,0 27-970 0 0,4 23-938 0 0,-3-30-184 0 0,0 0 1 0 0,0 0-1 0 0,-1 12 0 0 0,-2 93 4 0 0,3-64 0 0 0,1-9 96 0 0,-1-26 212 0 0,-1 30 0 0 0,0-41-235 0 0,-1-5-58 0 0,1 1 0 0 0,0 0 0 0 0,0 0 0 0 0,0-1-1 0 0,0 1 1 0 0,0 0 0 0 0,0-1 0 0 0,0 1 0 0 0,1 2 0 0 0,0-2-143 0 0,-1-23-614 0 0,0-3 599 0 0,1 0-1 0 0,1 0 1 0 0,2 0-1 0 0,7-31 1 0 0,0 4 84 0 0,-7 31 23 0 0,11-36 0 0 0,2 16 36 0 0,-9 21 0 0 0,10-31 0 0 0,-17 45 40 0 0,1-1 0 0 0,0 0-1 0 0,0 1 1 0 0,1-1 0 0 0,-1 1-1 0 0,1-1 1 0 0,1 1 0 0 0,-1 0-1 0 0,1 1 1 0 0,0-1 0 0 0,4-4-1 0 0,1 2 43 0 0,-9 6-75 0 0,1 1 1 0 0,0 0-1 0 0,0 0 1 0 0,0-1-1 0 0,0 1 1 0 0,-1 0 0 0 0,1 0-1 0 0,0 0 1 0 0,0 0-1 0 0,0 0 1 0 0,0 0-1 0 0,0 0 1 0 0,-1 0-1 0 0,1 0 1 0 0,0 1 0 0 0,0-1-1 0 0,0 0 1 0 0,0 0-1 0 0,-1 1 1 0 0,1-1-1 0 0,0 1 1 0 0,0-1-1 0 0,1 2 1 0 0,0-1 33 0 0,4 1 36 0 0,0 1 0 0 0,-1 0-1 0 0,11 7 1 0 0,-14-8-60 0 0,1 0 0 0 0,-1 1 0 0 0,0 0 0 0 0,0-1 0 0 0,0 1 0 0 0,0 0 0 0 0,0 0 0 0 0,2 5 0 0 0,2 5 45 0 0,0 0 0 0 0,0 0-1 0 0,-2 0 1 0 0,1 1 0 0 0,-2-1 0 0 0,4 27-1 0 0,0 16 58 0 0,-3-35-75 0 0,0 33-1 0 0,-2 3 23 0 0,-3 50-95 0 0,2-69 138 0 0,1-12-4590 0 0</inkml:trace>
</inkml:ink>
</file>

<file path=ppt/ink/ink1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30.8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58 11976 0 0,'0'0'3814'0'0,"1"-2"-2419"0"0,0 0-1003 0 0,0 1-1 0 0,0-1 1 0 0,0 0 0 0 0,0 0 0 0 0,0 1-1 0 0,1-1 1 0 0,-1 0 0 0 0,1 1 0 0 0,-1-1-1 0 0,1 1 1 0 0,-1 0 0 0 0,3-2 0 0 0,0 1-54 0 0,1 0 1 0 0,-1-1 0 0 0,1 1-1 0 0,7-2 1 0 0,3 0-138 0 0,0 1 1 0 0,21-1-1 0 0,-2 0-30 0 0,36-1-312 0 0,-2 5-3947 0 0,-47 0-3445 0 0</inkml:trace>
</inkml:ink>
</file>

<file path=ppt/ink/ink1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31.2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255 177 7832 0 0,'-11'7'12086'0'0,"9"-4"-11682"0"0,1 1 1 0 0,0-1-1 0 0,0 1 1 0 0,0-1-1 0 0,0 1 0 0 0,0-1 1 0 0,1 7-1 0 0,-1 31 1066 0 0,1-29-1226 0 0,4 84 427 0 0,-1-72-585 0 0,-1-19-15 0 0,-1-15-47 0 0,9-132 120 0 0,-10 133-136 0 0,1 0-1 0 0,1 0 1 0 0,0 1 0 0 0,0-1-1 0 0,4-8 1 0 0,3-12 21 0 0,-6 19 10 0 0,0 0 0 0 0,1 0 1 0 0,0 1-1 0 0,1-1 0 0 0,0 1 0 0 0,1 0 1 0 0,0 1-1 0 0,0-1 0 0 0,1 1 0 0 0,0 0 0 0 0,0 1 1 0 0,1 0-1 0 0,16-12 0 0 0,-20 16-9 0 0,0 1 0 0 0,1-1 0 0 0,0 1 0 0 0,-1 0 0 0 0,1 0 0 0 0,0 1 1 0 0,0 0-1 0 0,0-1 0 0 0,0 1 0 0 0,0 1 0 0 0,0-1 0 0 0,0 1 0 0 0,0 0 0 0 0,7 1 0 0 0,-11-1-9 0 0,1 0-10 0 0,-1 1 1 0 0,0 0-1 0 0,0 0 0 0 0,0 0 1 0 0,0 0-1 0 0,0 0 0 0 0,0 0 0 0 0,0 1 1 0 0,0-1-1 0 0,0 0 0 0 0,0 0 0 0 0,-1 1 1 0 0,1-1-1 0 0,0 0 0 0 0,-1 1 0 0 0,1 1 1 0 0,0-1 0 0 0,0 2-1 0 0,0 0 0 0 0,-1 0-1 0 0,1 1 1 0 0,-1-1 0 0 0,0 0-1 0 0,0 1 1 0 0,0-1 0 0 0,0 0-1 0 0,-1 1 1 0 0,0-1 0 0 0,0 0 0 0 0,0 1-1 0 0,-3 7 1 0 0,-3 11 11 0 0,-17 65-205 0 0,7-29-326 0 0,9-38 171 0 0,6-17 222 0 0,0 0-1 0 0,1-1 0 0 0,0 1 1 0 0,0 0-1 0 0,0 0 0 0 0,-1 6 1 0 0,2-9-139 0 0,4 5-641 0 0,5 4 297 0 0,-3-6 776 0 0,10 6 66 0 0,0 0-1 0 0,1-1 1 0 0,0-1-1 0 0,22 8 1 0 0,-32-15-206 0 0,-1 1 1 0 0,0 1 0 0 0,1-1-1 0 0,-1 1 1 0 0,0 0 0 0 0,0 0-1 0 0,-1 1 1 0 0,1 0 0 0 0,-1 0 0 0 0,8 8-1 0 0,-6-5-37 0 0,-6-7 30 0 0,0 1-1 0 0,0 0 1 0 0,0 0 0 0 0,0 0-1 0 0,0 1 1 0 0,0-1-1 0 0,0 0 1 0 0,0 0-1 0 0,0 0 1 0 0,-1 1 0 0 0,1-1-1 0 0,0 3 1 0 0,-2 7 286 0 0,0-8-191 0 0,-1 1-45 0 0,1 0 1 0 0,-1 0 0 0 0,1-1 0 0 0,-1 1 0 0 0,0 0 0 0 0,0-1 0 0 0,-1 0-1 0 0,1 1 1 0 0,-1-1 0 0 0,1 0 0 0 0,-1 0 0 0 0,0 0 0 0 0,0-1 0 0 0,-1 1 0 0 0,1-1-1 0 0,0 0 1 0 0,-6 3 0 0 0,-9 4-41 0 0,1-1-1 0 0,-28 9 1 0 0,26-10 32 0 0,-14 5-20 0 0,-1-2-1 0 0,-43 8 1 0 0,57-15-81 0 0,0 0 0 0 0,0-2 0 0 0,0 0 0 0 0,0-2 0 0 0,-29-3 0 0 0,35 2-269 0 0,-1-1-1 0 0,1 0 0 0 0,0-1 0 0 0,1 0 0 0 0,-1-1 0 0 0,-24-13 1 0 0,12 4-1673 0 0,5 0-516 0 0</inkml:trace>
</inkml:ink>
</file>

<file path=ppt/ink/ink1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31.6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6 129 12440 0 0,'0'0'957'0'0,"-1"-1"-624"0"0,-3-4-21 0 0,3-12 3007 0 0,2 16-3087 0 0,-1 0 1 0 0,1 1-1 0 0,-1-1 1 0 0,1 0-1 0 0,-1 1 1 0 0,1-1-1 0 0,0 0 1 0 0,-1 1-1 0 0,1-1 1 0 0,0 1-1 0 0,0-1 1 0 0,-1 1-1 0 0,1-1 1 0 0,1 1-1 0 0,-1-1 147 0 0,30-17 4220 0 0,-27 16-4453 0 0,-1 0 1 0 0,0 1-1 0 0,0-1 0 0 0,1 1 0 0 0,-1 0 1 0 0,1 0-1 0 0,-1 0 0 0 0,6 0 1 0 0,9-3 268 0 0,1 0-137 0 0,-1 0 0 0 0,1 2 1 0 0,21 0-1 0 0,29-4 55 0 0,75-10 9 0 0,8-1-358 0 0,-63 8-2046 0 0,-29 8-4496 0 0</inkml:trace>
</inkml:ink>
</file>

<file path=ppt/ink/ink1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32.0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6912 0 0,'2'0'12283'0'0,"13"6"-10665"0"0,0-1-1 0 0,18 3 0 0 0,-24-6-1250 0 0,1 1 0 0 0,-1 1 0 0 0,0-1 0 0 0,0 2-1 0 0,-1-1 1 0 0,1 1 0 0 0,11 9 0 0 0,8 4 269 0 0,-16-11-283 0 0,0 1 0 0 0,21 16 1 0 0,-32-23-319 0 0,-1 0 1 0 0,1-1-1 0 0,0 1 1 0 0,-1 0-1 0 0,1 0 0 0 0,0 0 1 0 0,-1 0-1 0 0,1 0 1 0 0,-1 0-1 0 0,1 0 1 0 0,-1 0-1 0 0,0 0 1 0 0,1 0-1 0 0,-1 0 0 0 0,0 0 1 0 0,0 0-1 0 0,0 0 1 0 0,0 0-1 0 0,0 1 1 0 0,0-1-1 0 0,0 0 0 0 0,0 0 1 0 0,0 0-1 0 0,0 0 1 0 0,0 0-1 0 0,-1 0 1 0 0,1 0-1 0 0,-1 0 1 0 0,0 2-1 0 0,-1 1 19 0 0,-1 0 1 0 0,0 0-1 0 0,0-1 0 0 0,0 1 0 0 0,-5 4 1 0 0,-1 0 20 0 0,5-4-193 0 0,0-1 1 0 0,0 1-1 0 0,-1-1 1 0 0,0 0 0 0 0,1 0-1 0 0,-1-1 1 0 0,0 0-1 0 0,-1 1 1 0 0,1-2-1 0 0,0 1 1 0 0,0 0 0 0 0,-10 0-1 0 0,4 2-505 0 0,9-3-1070 0 0</inkml:trace>
  <inkml:trace contextRef="#ctx0" brushRef="#br0" timeOffset="1">500 591 23039 0 0,'0'0'2315'0'0,"2"-1"-2123"0"0,34-14 681 0 0,13-4 323 0 0,-36 14-1205 0 0,11-3-61 0 0,30-1-3061 0 0</inkml:trace>
</inkml:ink>
</file>

<file path=ppt/ink/ink1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32.3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71 19319 0 0,'0'0'2206'0'0,"3"-1"-1429"0"0,111-26 5091 0 0,-50 15-5756 0 0,4-1-3469 0 0,-19 1 1379 0 0,0 6-26 0 0</inkml:trace>
</inkml:ink>
</file>

<file path=ppt/ink/ink1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32.7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258 124 22087 0 0,'0'0'498'0'0,"0"-2"72"0"0,0-5-240 0 0,-1 0 0 0 0,0 1-1 0 0,-3-9 1 0 0,-2-9-293 0 0,4 20 245 0 0,0-1 0 0 0,0 0 0 0 0,0 1 0 0 0,0 0 0 0 0,-1-1 0 0 0,0 1 0 0 0,0 0 0 0 0,-4-4 0 0 0,4 6-178 0 0,1 0 1 0 0,-1 0-1 0 0,0 0 1 0 0,0 0-1 0 0,0 1 1 0 0,0-1-1 0 0,0 1 1 0 0,0 0-1 0 0,0-1 1 0 0,0 2-1 0 0,0-1 1 0 0,-1 0-1 0 0,1 1 1 0 0,0-1-1 0 0,-1 1 1 0 0,-5 0-1 0 0,5 0-90 0 0,0 0 0 0 0,0 1-1 0 0,0-1 1 0 0,0 1-1 0 0,0 0 1 0 0,0 0-1 0 0,1 0 1 0 0,-1 0-1 0 0,0 1 1 0 0,0 0-1 0 0,1-1 1 0 0,-1 1 0 0 0,-5 5-1 0 0,-4 7-100 0 0,1 0 1 0 0,1 1-1 0 0,0 0 0 0 0,1 0 1 0 0,-12 27-1 0 0,18-34 25 0 0,1 1-1 0 0,0 0 1 0 0,1 0-1 0 0,0 1 1 0 0,0-1-1 0 0,0 13 1 0 0,-2 10-85 0 0,3-28 109 0 0,1 0 1 0 0,0 0-1 0 0,-1 0 0 0 0,2 0 1 0 0,-1 0-1 0 0,0 0 0 0 0,1 0 0 0 0,0 0 1 0 0,0 0-1 0 0,0-1 0 0 0,0 1 1 0 0,1 0-1 0 0,3 7 0 0 0,3 2-70 0 0,-4-10 149 0 0,0-1-16 0 0,-2 0-29 0 0,0 0 1 0 0,1-1-1 0 0,-1 1 1 0 0,1 0-1 0 0,0-1 1 0 0,0 0-1 0 0,-1 1 1 0 0,1-1 0 0 0,0 0-1 0 0,0-1 1 0 0,0 1-1 0 0,0 0 1 0 0,5-1-1 0 0,0 0-16 0 0,0-1 0 0 0,0 0 0 0 0,0 0-1 0 0,7-3 1 0 0,-14 4 20 0 0,8-2 0 0 0,-2 1 0 0 0,1-1 0 0 0,-1 0 0 0 0,1 0 0 0 0,-1-1 0 0 0,0 0 0 0 0,9-5 0 0 0,3-2-1397 0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09.2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1 119 14280 0 0,'0'0'1102'0'0,"3"-1"-542"0"0,112-27 5575 0 0,-103 26-5662 0 0,0 0 0 0 0,18 0 0 0 0,-19 1-75 0 0,0 0 0 0 0,0 0 0 0 0,14-4 1 0 0,-3-2 407 0 0,0 1 0 0 0,44-6 0 0 0,-55 11-705 0 0,-1-2 0 0 0,1 1-1 0 0,-1-1 1 0 0,0-1 0 0 0,10-5 0 0 0,5-1-35 0 0,-16 7-57 0 0,-4 1-43 0 0,-1 0-1 0 0,1 0 1 0 0,0 0-1 0 0,0 1 1 0 0,8-1-1 0 0,3-2-1567 0 0,-14 4 143 0 0</inkml:trace>
  <inkml:trace contextRef="#ctx0" brushRef="#br0" timeOffset="1">268 298 16152 0 0,'4'43'1461'0'0,"-3"-43"-1442"0"0,-1-1 0 0 0,1 0 0 0 0,-1 1 0 0 0,1-1 0 0 0,-1 0 0 0 0,1 1 0 0 0,0-1 0 0 0,-1 1 0 0 0,1-1 0 0 0,0 1 0 0 0,0-1 0 0 0,-1 1 0 0 0,1 0 0 0 0,1-1 0 0 0,2-2-14 0 0,10-12 419 0 0,-13 13-210 0 0,1 0 0 0 0,0 0 0 0 0,0 0 0 0 0,-1 0 0 0 0,1 0 0 0 0,0 0 0 0 0,1 1 0 0 0,-1-1 0 0 0,0 1 0 0 0,4-2 0 0 0,7-3 820 0 0,22-11 644 0 0,-31 16-1496 0 0,0 1-216 0 0,8-4-1030 0 0</inkml:trace>
</inkml:ink>
</file>

<file path=ppt/ink/ink1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33.0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0 175 13824 0 0,'0'0'1061'0'0,"1"-1"-692"0"0,12-31 3264 0 0,-11 25-2759 0 0,1-1 1 0 0,0 1 0 0 0,0-1-1 0 0,1 1 1 0 0,0 0-1 0 0,0 1 1 0 0,1-1-1 0 0,6-7 1 0 0,13-10 369 0 0,-22 21-1157 0 0,1 0 0 0 0,0 0-1 0 0,0-1 1 0 0,0 2 0 0 0,0-1 0 0 0,0 0-1 0 0,1 1 1 0 0,-1-1 0 0 0,1 1-1 0 0,0 0 1 0 0,-1 0 0 0 0,1 1 0 0 0,0-1-1 0 0,6-1 1 0 0,30-5 497 0 0,-40 8-570 0 0,1 0 0 0 0,-1 0 0 0 0,1 0 0 0 0,-1-1 1 0 0,1 1-1 0 0,-1 0 0 0 0,1 0 0 0 0,-1 0 0 0 0,1 1 0 0 0,-1-1 0 0 0,1 0 0 0 0,-1 0 0 0 0,1 0 0 0 0,-1 0 1 0 0,0 0-1 0 0,1 1 0 0 0,-1-1 0 0 0,1 0 0 0 0,-1 0 0 0 0,1 1 0 0 0,3 1 27 0 0,17 1-34 0 0,-6 0-112 0 0,1 0 0 0 0,22 8 0 0 0,-21-4 182 0 0,-7-3-12 0 0,1 0-1 0 0,19 4 0 0 0,19 6-227 0 0,-35-10 91 0 0,24 6 0 0 0,-34-10 54 0 0,1 0 0 0 0,-1 0-1 0 0,0 0 1 0 0,1 0 0 0 0,-1-1 0 0 0,6 0-1 0 0,13-2-109 0 0,-15 3-225 0 0,1-1 0 0 0,0 0 0 0 0,-1 0 0 0 0,1-1 0 0 0,-1 0 0 0 0,16-6 1 0 0,-8-1-874 0 0</inkml:trace>
</inkml:ink>
</file>

<file path=ppt/ink/ink1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03.6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74 53 3224 0 0,'0'0'6562'0'0,"-7"-7"-446"0"0,7 5-5697 0 0,-8-12 1682 0 0,7 13-1844 0 0,1 1 1 0 0,0-1-1 0 0,-1 1 0 0 0,1 0 1 0 0,0-1-1 0 0,-1 1 0 0 0,1-1 1 0 0,0 1-1 0 0,-1 0 0 0 0,1 0 1 0 0,-1-1-1 0 0,1 1 0 0 0,-1 0 1 0 0,1 0-1 0 0,-1-1 0 0 0,1 1 1 0 0,-1 0-1 0 0,-1 0-170 0 0,1 0 0 0 0,0 0 0 0 0,-1 0 0 0 0,1 0 0 0 0,-1 0 1 0 0,1 0-1 0 0,0 1 0 0 0,-1-1 0 0 0,1 0 0 0 0,0 1 0 0 0,0-1 0 0 0,-1 1 0 0 0,1-1 0 0 0,-2 2 1 0 0,2 0 75 0 0,-1 0 0 0 0,1 0 1 0 0,-1 0-1 0 0,1 0 0 0 0,0 0 1 0 0,-3 4-1 0 0,1 1-108 0 0,1-1-55 0 0,-1 0 0 0 0,1 1 0 0 0,1 0 0 0 0,-1-1 0 0 0,1 1 0 0 0,0 0 0 0 0,1 0 0 0 0,-1 7 0 0 0,0 7 0 0 0,1-6 0 0 0,1 0 0 0 0,0 1 0 0 0,1-1 0 0 0,0 0 0 0 0,2 0 0 0 0,-1-1 0 0 0,2 1 0 0 0,0-1 0 0 0,1 1 0 0 0,0-2 0 0 0,12 19 0 0 0,-4-7 0 0 0,-8-15 0 0 0,0 1 0 0 0,1-1 0 0 0,0 0 0 0 0,0 0 0 0 0,1-1 0 0 0,16 14 0 0 0,-17-16 0 0 0,1-1 0 0 0,18 10 0 0 0,-22-14 0 0 0,0 0 0 0 0,1 0 0 0 0,-1-1 0 0 0,1 0 0 0 0,-1 0 0 0 0,1 0 0 0 0,0-1 0 0 0,-1 1 0 0 0,6-1 0 0 0,-7 0 0 0 0,1 0 0 0 0,0-1 0 0 0,-1 1 0 0 0,1-1 0 0 0,-1 0 0 0 0,1 0 0 0 0,-1 0 0 0 0,1-1 0 0 0,-1 1 0 0 0,0-1 0 0 0,5-3 0 0 0,2-2 0 0 0,-1-1 0 0 0,11-10 0 0 0,-16 15 11 0 0,-1-1 0 0 0,0 0 0 0 0,0 0 0 0 0,0-1-1 0 0,0 1 1 0 0,-1-1 0 0 0,1 1 0 0 0,-1-1 0 0 0,-1 0-1 0 0,1 0 1 0 0,-1 1 0 0 0,2-11 0 0 0,0-3 74 0 0,-2-1 1 0 0,0-21-1 0 0,-1 28-50 0 0,-1 3 25 0 0,0 0-1 0 0,0-1 0 0 0,-1 1 1 0 0,0 0-1 0 0,0 0 0 0 0,-1 0 1 0 0,0 0-1 0 0,-1 0 0 0 0,0 1 1 0 0,0-1-1 0 0,-9-12 0 0 0,-4-2 2 0 0,-1 1-1 0 0,-32-30 1 0 0,45 46-57 0 0,-1 0 0 0 0,0 1 0 0 0,0-1 0 0 0,-1 2 0 0 0,1-1 1 0 0,-1 1-1 0 0,0-1 0 0 0,0 2 0 0 0,-1-1 0 0 0,1 1 0 0 0,-1 0 1 0 0,0 1-1 0 0,0 0 0 0 0,1 0 0 0 0,-17-1 0 0 0,21 4-33 0 0,0-1-1 0 0,0 1 1 0 0,0 0 0 0 0,0 0-1 0 0,0 0 1 0 0,0 0-1 0 0,0 0 1 0 0,0 1-1 0 0,0-1 1 0 0,1 1 0 0 0,-1 0-1 0 0,1-1 1 0 0,-1 1-1 0 0,1 1 1 0 0,-1-1 0 0 0,-1 3-1 0 0,0-1-46 0 0,1 0 0 0 0,-1 1 0 0 0,1-1 0 0 0,0 1 0 0 0,0 0 0 0 0,1 0 0 0 0,-1 0 0 0 0,-2 9 0 0 0,2-3-417 0 0,0 1 1 0 0,1-1-1 0 0,-1 18 0 0 0,3-22-999 0 0,1-1 0 0 0,-1 1 0 0 0,1-1 0 0 0,2 11 0 0 0,3 4-5564 0 0</inkml:trace>
</inkml:ink>
</file>

<file path=ppt/ink/ink1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04.2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160 24 14800 0 0,'0'0'1342'0'0,"0"3"-957"0"0,6 41 3000 0 0,-2-16-2414 0 0,15 62 64 0 0,-1-9-802 0 0,2 93 229 0 0,-19-160-423 0 0,0-8 74 0 0,0 0 1 0 0,-1 0-1 0 0,4 10 1 0 0,-15-49 83 0 0,6-18-55 0 0,-1-58-1 0 0,7 89-68 0 0,0 0 1 0 0,1 1-1 0 0,1-1 0 0 0,0 0 1 0 0,14-37-1 0 0,-11 39 33 0 0,1-1 218 0 0,1 0 0 0 0,18-34 1 0 0,-19 40-37 0 0,-6 12-235 0 0,0-1 1 0 0,0 0-1 0 0,0 0 0 0 0,0 1 1 0 0,0-1-1 0 0,0 0 1 0 0,0 1-1 0 0,1-1 1 0 0,-1 1-1 0 0,3-3 1 0 0,-3 4 396 0 0,0 0-433 0 0,1 0-1 0 0,-1 1 1 0 0,1-1 0 0 0,-1 1-1 0 0,1-1 1 0 0,-1 1 0 0 0,0 0-1 0 0,0 0 1 0 0,1 0-1 0 0,-1-1 1 0 0,0 1 0 0 0,0 0-1 0 0,0 0 1 0 0,0 1 0 0 0,0-1-1 0 0,0 0 1 0 0,0 0 0 0 0,1 2-1 0 0,0-1 10 0 0,-1 1-1 0 0,1 0 1 0 0,0 0-1 0 0,-1 0 1 0 0,0 0-1 0 0,0 0 1 0 0,1 3-1 0 0,1 17-4 0 0,-2-15-8 0 0,0-1-1 0 0,0 1 1 0 0,4 12 0 0 0,-3-13-45 0 0,0 1 0 0 0,-1-1-1 0 0,1 11 1 0 0,-1-11-11 0 0,0 0 0 0 0,0 1 0 0 0,0-1 0 0 0,4 9 0 0 0,-3-11-26 0 0,0-1 0 0 0,-1 1 0 0 0,1 0 0 0 0,-1 0 1 0 0,0 0-1 0 0,0 0 0 0 0,-1 0 0 0 0,1 0 0 0 0,-1 6 0 0 0,-1-8 3 0 0,1 0-1 0 0,0 1 1 0 0,0-1 0 0 0,1 0 0 0 0,-1 1-1 0 0,1-1 1 0 0,-1 0 0 0 0,1 0 0 0 0,0 0-1 0 0,0 0 1 0 0,1 1 0 0 0,-1-1 0 0 0,3 3-1 0 0,-1 0-63 0 0,1 0-1 0 0,-1 0 1 0 0,1 0-1 0 0,1-1 1 0 0,7 9-1 0 0,-8-12 106 0 0,-1 1-1 0 0,0-1 1 0 0,1 0 0 0 0,-1 0-1 0 0,6 2 1 0 0,8 5 15 0 0,-6-4-51 0 0,21 10 0 0 0,-11-6-119 0 0,-10-5 70 0 0,12 9 199 0 0,-8-5 224 0 0,-13-7-261 0 0,0 0 0 0 0,0 0 0 0 0,0 0 0 0 0,0 0 0 0 0,-1 1 1 0 0,1-1-1 0 0,0 0 0 0 0,0 1 0 0 0,-1 0 0 0 0,1-1 0 0 0,-1 1 0 0 0,0 0 0 0 0,2 2 1 0 0,8 22 751 0 0,-10-24-574 0 0,-3 0 2 0 0,-14 15-91 0 0,0 0-1 0 0,0-1 1 0 0,-2-1-1 0 0,0-1 0 0 0,-1 0 1 0 0,0-1-1 0 0,-1-1 1 0 0,-35 15-1 0 0,12-10-116 0 0,-1-3 0 0 0,-70 15 0 0 0,101-27-119 0 0,-1-1 0 0 0,0-1 0 0 0,0 0 0 0 0,0-1 0 0 0,1 0 0 0 0,-1-1 0 0 0,-23-7 0 0 0,29 7-305 0 0,0-1 1 0 0,-1 0-1 0 0,1-1 0 0 0,1 0 0 0 0,-1 0 0 0 0,-12-9 1 0 0,3-4-979 0 0</inkml:trace>
</inkml:ink>
</file>

<file path=ppt/ink/ink1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04.6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48 19783 0 0,'0'0'2827'0'0,"2"1"-2091"0"0,12 3-210 0 0,1 0 0 0 0,-1 0 1 0 0,1-2-1 0 0,0 0 0 0 0,21 1 0 0 0,2-2-64 0 0,-26 0-307 0 0,0 0 0 0 0,0-2 0 0 0,22-2-1 0 0,44-4 140 0 0,3-1-165 0 0,65-18-1069 0 0,-49 5-4424 0 0,-79 17 3404 0 0</inkml:trace>
</inkml:ink>
</file>

<file path=ppt/ink/ink1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04.9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13824 0 0,'0'0'3805'0'0,"2"1"-2531"0"0,12 3-6 0 0,1 0-1 0 0,0-1 0 0 0,21 2 1 0 0,9 1 62 0 0,-20-2-640 0 0,-18-3-567 0 0,0 0 0 0 0,0 0 0 0 0,-1 1 0 0 0,1 0 0 0 0,-1 0 0 0 0,8 3 0 0 0,13 9 115 0 0,-17-10-212 0 0,-1 0 1 0 0,0 1-1 0 0,0 0 0 0 0,0 1 1 0 0,-1 0-1 0 0,12 11 1 0 0,-19-16-2 0 0,1 1 0 0 0,-1-1 0 0 0,0 1 0 0 0,0-1 0 0 0,-1 1 0 0 0,1-1 0 0 0,0 1 0 0 0,0 3 0 0 0,3 4 72 0 0,-3-7-80 0 0,1 0 0 0 0,-1 0 0 0 0,0 0 0 0 0,0 1 0 0 0,0-1 0 0 0,-1 0 0 0 0,1 1 0 0 0,0-1 0 0 0,-1 0 1 0 0,0 1-1 0 0,1-1 0 0 0,-1 1 0 0 0,0-1 0 0 0,0 1 0 0 0,-1-1 0 0 0,1 1 0 0 0,0-1 0 0 0,-1 0 0 0 0,0 1 0 0 0,1-1 0 0 0,-1 1 0 0 0,0-1 0 0 0,0 0 0 0 0,0 0 0 0 0,0 0 0 0 0,-3 4 0 0 0,-5 12 20 0 0,8-15-31 0 0,0 0 0 0 0,0 0 0 0 0,-1 0 0 0 0,1-1 0 0 0,-1 1-1 0 0,1 0 1 0 0,-1-1 0 0 0,0 0 0 0 0,0 1 0 0 0,0-1 0 0 0,-3 3 0 0 0,-42 22-591 0 0,13-12-2678 0 0,19-10 1495 0 0</inkml:trace>
</inkml:ink>
</file>

<file path=ppt/ink/ink1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05.3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95 18287 0 0,'0'0'3139'0'0,"2"-1"-2510"0"0,30-14 947 0 0,-20 8-726 0 0,21-7 0 0 0,12-2-674 0 0,-26 9-163 0 0,0 0 0 0 0,0 2 0 0 0,23-5 0 0 0,-39 10-130 0 0,1-1-1 0 0,0-1 1 0 0,0 1-1 0 0,0 0 1 0 0,0-1-1 0 0,3-2 1 0 0,-1 2-835 0 0,7 2-58 0 0</inkml:trace>
  <inkml:trace contextRef="#ctx0" brushRef="#br0" timeOffset="1">4 252 6448 0 0,'0'0'585'0'0,"2"-1"-485"0"0,8-4 439 0 0,-5 4 786 0 0,-1-1-1 0 0,0 0 0 0 0,1-1 0 0 0,4-3 0 0 0,-3 2 411 0 0,1 0 1 0 0,0 1-1 0 0,0-1 1 0 0,10-2-1 0 0,11-6-443 0 0,-9 3-975 0 0,-1 1-1 0 0,1 0 1 0 0,26-5-1 0 0,-1 4-7315 0 0,-17 5-962 0 0</inkml:trace>
</inkml:ink>
</file>

<file path=ppt/ink/ink1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05.8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122 36 16439 0 0,'0'0'802'0'0,"-1"-2"-353"0"0,0-2-199 0 0,0 2-207 0 0,0 0 1 0 0,1 0-1 0 0,-1 0 1 0 0,0 0-1 0 0,0 0 1 0 0,-1 0-1 0 0,1 0 1 0 0,0 1-1 0 0,-1-1 1 0 0,-2-2-1 0 0,4 3 51 0 0,0 1 0 0 0,0-1 0 0 0,-1 1 0 0 0,1 0 0 0 0,0-1 0 0 0,-1 1 0 0 0,1 0 0 0 0,0-1 0 0 0,0 1 0 0 0,-1 0 0 0 0,1 0 0 0 0,0-1 0 0 0,-1 1 0 0 0,1 0 0 0 0,-1 0 0 0 0,1 0 0 0 0,0-1 0 0 0,-1 1 0 0 0,1 0 0 0 0,-1 0 0 0 0,1 0 0 0 0,-1 0-1 0 0,1 0 1 0 0,0 0 0 0 0,-1 0 0 0 0,-7 7 3496 0 0,0 1-3775 0 0,5-4 288 0 0,0-1 0 0 0,0 0-1 0 0,1 1 1 0 0,0 0 0 0 0,-1-1 0 0 0,1 1-1 0 0,1 0 1 0 0,-1 0 0 0 0,0 0 0 0 0,1 0 0 0 0,0 1-1 0 0,0-1 1 0 0,-1 5 0 0 0,0 9-83 0 0,1 34 1 0 0,1-43 32 0 0,0 12-54 0 0,2 1-1 0 0,0-1 0 0 0,2 1 1 0 0,0-1-1 0 0,1 0 0 0 0,1 0 1 0 0,1-1-1 0 0,11 23 1 0 0,-15-37-10 0 0,1 1 1 0 0,0-1 0 0 0,1 0-1 0 0,-1 0 1 0 0,1 0 0 0 0,0 0 0 0 0,1-1-1 0 0,-1 0 1 0 0,1 0 0 0 0,0-1-1 0 0,0 1 1 0 0,13 6 0 0 0,-14-9 13 0 0,0 1 0 0 0,1-1 0 0 0,-1 0 0 0 0,1-1-1 0 0,-1 1 1 0 0,1-1 0 0 0,-1 0 0 0 0,1 0 0 0 0,0-1 0 0 0,0 0 0 0 0,-1 0 0 0 0,1 0 0 0 0,0-1 0 0 0,0 1 0 0 0,-1-2 0 0 0,11-2 0 0 0,-10 2-46 0 0,9-3 32 0 0,-11 1 59 0 0,0 0-1 0 0,-1 0 0 0 0,0 0 1 0 0,0-1-1 0 0,0 1 1 0 0,0-1-1 0 0,0 1 0 0 0,-1-1 1 0 0,0 0-1 0 0,0 0 1 0 0,0 0-1 0 0,-1 0 1 0 0,0 0-1 0 0,0 0 0 0 0,0-1 1 0 0,0 1-1 0 0,-1-8 1 0 0,-1-4 281 0 0,-1 0 1 0 0,-6-24 0 0 0,3 17-205 0 0,3 17-120 0 0,0-1 0 0 0,-1 0 1 0 0,0 1-1 0 0,0 0 0 0 0,-1 0 0 0 0,0 0 0 0 0,0 0 0 0 0,-1 0 0 0 0,0 1 1 0 0,0 0-1 0 0,-1 0 0 0 0,1 0 0 0 0,-9-5 0 0 0,-1-1 3 0 0,0 0 0 0 0,-1 1 0 0 0,-1 1 0 0 0,-24-11 0 0 0,37 20-36 0 0,1 0 0 0 0,-1 0 0 0 0,1 0-1 0 0,-1 1 1 0 0,0-1 0 0 0,0 1 0 0 0,1 0 0 0 0,-1 0-1 0 0,0 0 1 0 0,1 1 0 0 0,-1-1 0 0 0,0 1 0 0 0,1 0-1 0 0,-1 0 1 0 0,0 0 0 0 0,1 0 0 0 0,0 1 0 0 0,-1-1 0 0 0,1 1-1 0 0,-4 3 1 0 0,-4 1-513 0 0,1 2-1 0 0,0-1 0 0 0,1 1 1 0 0,-17 19-1 0 0,23-24 77 0 0,2-3 371 0 0,1 1 0 0 0,-1-1 0 0 0,1 0 0 0 0,-1 1 0 0 0,1-1 0 0 0,-1 1 0 0 0,1-1 0 0 0,0 1 0 0 0,-1-1 0 0 0,1 1 0 0 0,0-1 0 0 0,-1 1 0 0 0,1-1-1 0 0,0 1 1 0 0,0-1 0 0 0,0 1 0 0 0,-1-1 0 0 0,1 1 0 0 0,0 0 0 0 0,0-1 0 0 0,0 1 0 0 0,0-1 0 0 0,0 1 0 0 0,0 0 0 0 0,0-1 0 0 0,0 1 0 0 0,1 0 0 0 0,4 13-1644 0 0</inkml:trace>
</inkml:ink>
</file>

<file path=ppt/ink/ink1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06.2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88 18575 0 0,'0'0'1859'0'0,"0"2"-1703"0"0,9 10 363 0 0,-1 1 0 0 0,-1 0 1 0 0,0 0-1 0 0,-1 1 0 0 0,-1 0 0 0 0,0 0 0 0 0,6 28 0 0 0,8 108 500 0 0,-18-140-991 0 0,0 62 196 0 0,-2-46-376 0 0,1-23 539 0 0,1-10-206 0 0,0 0 1 0 0,-1 1 0 0 0,0-1 0 0 0,-1-10 0 0 0,0-2-127 0 0,2 1 40 0 0,5-28 0 0 0,0 5 37 0 0,-4 27-91 0 0,6-23 0 0 0,2-7-128 0 0,-6 26 47 0 0,1 0 0 0 0,8-21 0 0 0,2-7 5 0 0,-14 41 35 0 0,0 0 0 0 0,1-1 0 0 0,0 0 0 0 0,0 1 0 0 0,0-1 0 0 0,0 1 0 0 0,6-8 0 0 0,2-1 15 0 0,16-20 134 0 0,-25 34-130 0 0,0 0-1 0 0,-1-1 1 0 0,1 1 0 0 0,0 0-1 0 0,-1 0 1 0 0,1-1 0 0 0,0 1-1 0 0,0 0 1 0 0,-1 0 0 0 0,1 0-1 0 0,0 0 1 0 0,0 0 0 0 0,-1 0-1 0 0,1 0 1 0 0,0 0 0 0 0,-1 0-1 0 0,1 0 1 0 0,0 0-1 0 0,0 1 1 0 0,-1-1 0 0 0,1 0-1 0 0,0 0 1 0 0,-1 1 0 0 0,1-1-1 0 0,0 1 1 0 0,-1-1 0 0 0,1 0-1 0 0,-1 1 1 0 0,2 0 0 0 0,16 15 248 0 0,-11-6-194 0 0,0 0 1 0 0,-1 1 0 0 0,0-1-1 0 0,0 1 1 0 0,-2 1 0 0 0,6 15-1 0 0,9 19 13 0 0,-7-17-37 0 0,-1 1 1 0 0,10 44-1 0 0,-12-42-37 0 0,3 1-5 0 0,1 9-45 0 0,-9-30-108 0 0,8 22-1 0 0,-9-27-238 0 0,0 1-1 0 0,0-1 1 0 0,-1 0-1 0 0,0 1 1 0 0,0 0-1 0 0,0 9 1 0 0,-2-15-1794 0 0</inkml:trace>
</inkml:ink>
</file>

<file path=ppt/ink/ink1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06.5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94 11976 0 0,'0'0'7762'0'0,"7"-4"-4149"0"0,13-7-2220 0 0,1 1 0 0 0,0 1-1 0 0,35-10 1 0 0,-6 2-836 0 0,38-6-2795 0 0</inkml:trace>
</inkml:ink>
</file>

<file path=ppt/ink/ink1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06.9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37 142 22031 0 0,'-2'-1'498'0'0,"-6"-2"-115"0"0,7 2-307 0 0,-1 1-1 0 0,1-1 1 0 0,0 1 0 0 0,-1-1-1 0 0,1 1 1 0 0,0-1 0 0 0,-1 0 0 0 0,1 0-1 0 0,0 0 1 0 0,0 0 0 0 0,0 1-1 0 0,0-2 1 0 0,0 1 0 0 0,0 0-1 0 0,0 0 1 0 0,0 0 0 0 0,0 0 0 0 0,1-1-1 0 0,-2-1 1 0 0,-2-5 83 0 0,4 8-87 0 0,1-1 1 0 0,-1 0-1 0 0,0 1 1 0 0,0-1-1 0 0,1 1 1 0 0,-1-1-1 0 0,0 1 1 0 0,1-1-1 0 0,-1 1 1 0 0,0-1 0 0 0,1 1-1 0 0,-1-1 1 0 0,1 1-1 0 0,-1-1 1 0 0,1 1-1 0 0,-1-1 1 0 0,1 1-1 0 0,-1 0 1 0 0,1 0-1 0 0,0-1 1 0 0,0 1 0 0 0,-1 0-17 0 0,14-6 536 0 0,0 1 0 0 0,0 1 1 0 0,0 0-1 0 0,1 1 0 0 0,-1 0 1 0 0,29 0-1 0 0,-1 1-481 0 0,0 3 0 0 0,0 1 0 0 0,54 10 0 0 0,-80-9-662 0 0,1 1-1 0 0,20 7 1 0 0,-15-2-2717 0 0,-1 1-3591 0 0,-5-4-1371 0 0</inkml:trace>
  <inkml:trace contextRef="#ctx0" brushRef="#br0" timeOffset="1">477 0 10136 0 0,'0'0'11378'0'0,"2"2"-10198"0"0,19 11 386 0 0,-5-3-850 0 0,0 1-1 0 0,-1 0 0 0 0,0 1 1 0 0,0 1-1 0 0,24 27 0 0 0,-21-17-354 0 0,-9-14-71 0 0,-2 1 0 0 0,9 13 0 0 0,-14-19-227 0 0,0 0-1 0 0,0 0 0 0 0,-1 0 1 0 0,1 0-1 0 0,-1 0 0 0 0,0 0 0 0 0,0 0 1 0 0,0 1-1 0 0,-1-1 0 0 0,1 6 0 0 0,-1 0-54 0 0,0-6-7 0 0,1 0-1 0 0,-1-1 0 0 0,0 1 0 0 0,0 0 0 0 0,-1 0 1 0 0,1-1-1 0 0,-1 1 0 0 0,0 0 0 0 0,0-1 0 0 0,0 1 0 0 0,0-1 1 0 0,-1 1-1 0 0,-2 4 0 0 0,-5 5 0 0 0,6-8-7 0 0,0 0 1 0 0,0-1 0 0 0,-1 0-1 0 0,-4 5 1 0 0,-13 13-288 0 0,18-18 132 0 0,0 0 0 0 0,0-1 0 0 0,-1 1 0 0 0,0-1 0 0 0,0 1 0 0 0,0-1 0 0 0,-5 3-1 0 0,-6 0-810 0 0,4 3-39 0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09.5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0 17503 0 0,'0'0'2363'0'0,"0"2"-1875"0"0,-3 6-200 0 0,0 0 0 0 0,1-1-1 0 0,0 2 1 0 0,1-1 0 0 0,0 0 0 0 0,0 0-1 0 0,0 0 1 0 0,1 0 0 0 0,1 1 0 0 0,1 14-1 0 0,4 61-287 0 0,-5-73 0 0 0,-1-7 0 0 0,0-1 0 0 0,1 0 0 0 0,-1 0 0 0 0,1 0 0 0 0,0 1 0 0 0,1 3 0 0 0,4 2 0 0 0,2-4 0 0 0,1-5 0 0 0,-6 1 0 0 0,1-1 0 0 0,-1 0 0 0 0,1 0 0 0 0,0-1 0 0 0,-1 1 0 0 0,1-1 0 0 0,0 1 0 0 0,-1-1 0 0 0,1 0 0 0 0,-1-1 0 0 0,0 1 0 0 0,1 0 0 0 0,4-4 0 0 0,5-2 0 0 0,-12 7 0 0 0,10-5 0 0 0,0-1 0 0 0,-1 0 0 0 0,1 0 0 0 0,-1-1 0 0 0,11-10 0 0 0,-19 17-9 0 0,-1-1 0 0 0,0 1-1 0 0,0-1 1 0 0,0 1-1 0 0,1-1 1 0 0,-1 1 0 0 0,0 0-1 0 0,1 0 1 0 0,1-1 0 0 0,-2 1 161 0 0,1 0 0 0 0,-1 0 0 0 0,0 0 0 0 0,0 0 0 0 0,0 0 0 0 0,0-1 0 0 0,0 1 0 0 0,0-1 0 0 0,0 1 0 0 0,1 0 0 0 0,-1-1 0 0 0,1-1 0 0 0,0 3-3 0 0,6 4-133 0 0,-5 7-16 0 0,-2-9 0 0 0,0 0 0 0 0,-1 0 0 0 0,1 1 0 0 0,-1-1 0 0 0,1 1 0 0 0,-1-1 0 0 0,0 1 0 0 0,0-1 0 0 0,-1 0 0 0 0,1 1 0 0 0,-1-1 0 0 0,1 1 0 0 0,-3 5 0 0 0,-6 18 455 0 0,6-19-139 0 0,0 0-1 0 0,0 0 0 0 0,0-1 1 0 0,-9 15-1 0 0,8-16-401 0 0,0 0 0 0 0,0-1 0 0 0,0 1 0 0 0,-1-1 0 0 0,0 0 0 0 0,0-1 0 0 0,0 1 0 0 0,-1-1 0 0 0,-11 7 0 0 0,2-1-459 0 0,11-8 482 0 0,0 1 0 0 0,0-1-1 0 0,-1 1 1 0 0,1-1-1 0 0,0 0 1 0 0,-1-1-1 0 0,1 1 1 0 0,-6 0-1 0 0,1 0-68 0 0,0 1-1 0 0,0 0 0 0 0,0 0 1 0 0,-11 7-1 0 0,-5 1-644 0 0,23-10-7 0 0</inkml:trace>
</inkml:ink>
</file>

<file path=ppt/ink/ink1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07.2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48 20503 0 0,'0'0'2059'0'0,"0"-1"-1888"0"0,1 1-149 0 0,-1 0 0 0 0,0-1 0 0 0,0 1 1 0 0,1-1-1 0 0,-1 1 0 0 0,0 0 1 0 0,1-1-1 0 0,-1 1 0 0 0,0 0 0 0 0,1-1 1 0 0,-1 1-1 0 0,0 0 0 0 0,1 0 1 0 0,-1-1-1 0 0,1 1 0 0 0,-1 0 0 0 0,1 0 1 0 0,-1 0-1 0 0,1 0 0 0 0,-1-1 1 0 0,0 1-1 0 0,1 0 0 0 0,-1 0 0 0 0,1 0 1 0 0,-1 0-1 0 0,1 0 0 0 0,-1 0 0 0 0,1 0 1 0 0,-1 0-1 0 0,1 1 0 0 0,0-1 130 0 0,45-9 3506 0 0,-23 6-3012 0 0,25 2 1 0 0,33-6-193 0 0,-44 3-411 0 0,64-10-2279 0 0,-91 11-461 0 0</inkml:trace>
</inkml:ink>
</file>

<file path=ppt/ink/ink1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07.6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1 19151 0 0,'-7'4'322'0'0,"7"-3"-242"0"0,-1 0 1 0 0,0-1 0 0 0,1 1 0 0 0,-1-1 0 0 0,0 0-1 0 0,0 1 1 0 0,0-1 0 0 0,0 1 0 0 0,1-1-1 0 0,-1 0 1 0 0,0 0 0 0 0,0 1 0 0 0,-2-1-1 0 0,1 0 387 0 0,0 19 982 0 0,2-17-1233 0 0,-1 0 0 0 0,1 0 1 0 0,0 0-1 0 0,0 0 0 0 0,0 0 0 0 0,0 0 0 0 0,0 4 1 0 0,5 26 864 0 0,37 246 1020 0 0,-39-264-2289 0 0,0-1 0 0 0,1 1 0 0 0,1-1 0 0 0,0 0 0 0 0,1 0 0 0 0,10 16 0 0 0,-5-5-1304 0 0</inkml:trace>
</inkml:ink>
</file>

<file path=ppt/ink/ink1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08.2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42 9672 0 0,'0'0'748'0'0,"6"10"1754"0"0,-7 3 907 0 0,1 7 675 0 0,4 18-1972 0 0,-2-14-1458 0 0,8 126 510 0 0,-5-18-1078 0 0,-3-103-65 0 0,-2-21-10 0 0,1 0-1 0 0,-1-1 1 0 0,4 13 0 0 0,-2-14-9 0 0,-1-1 8 0 0,0-1 0 0 0,-1 1 0 0 0,1 0 1 0 0,-1 0-1 0 0,0 0 0 0 0,-1 6 1 0 0,1-9 65 0 0,0-13-10 0 0,0-28-169 0 0,-1 11 79 0 0,1 0 0 0 0,7-48-1 0 0,46-164 40 0 0,-49 226 97 0 0,1 0 0 0 0,0 1 0 0 0,0-1 1 0 0,1 1-1 0 0,1 1 0 0 0,14-21 0 0 0,-21 32-84 0 0,1 0 0 0 0,0 0-1 0 0,-1 0 1 0 0,1 0-1 0 0,0 1 1 0 0,-1-1 0 0 0,1 0-1 0 0,0 0 1 0 0,0 1 0 0 0,0-1-1 0 0,0 0 1 0 0,0 1 0 0 0,0-1-1 0 0,0 1 1 0 0,0-1 0 0 0,0 1-1 0 0,0 0 1 0 0,0-1-1 0 0,0 1 1 0 0,0 0 0 0 0,0 0-1 0 0,0 0 1 0 0,0 0 0 0 0,1 0-1 0 0,-1 0 1 0 0,0 0 0 0 0,0 0-1 0 0,0 0 1 0 0,0 0 0 0 0,0 1-1 0 0,0-1 1 0 0,0 0-1 0 0,0 1 1 0 0,0-1 0 0 0,0 1-1 0 0,0-1 1 0 0,0 1 0 0 0,0-1-1 0 0,0 1 1 0 0,0 0 0 0 0,0-1-1 0 0,1 2 1 0 0,3 4 92 0 0,0 0 0 0 0,0 1 0 0 0,0-1 0 0 0,6 15 0 0 0,-4-10-69 0 0,2 7 43 0 0,0 0 0 0 0,-1 0 0 0 0,7 29 0 0 0,-2-10-3 0 0,-5-15-84 0 0,23 71 62 0 0,-27-77-70 0 0,-1-1 1 0 0,0 1 0 0 0,-1 0 0 0 0,0 17-1 0 0,2 3-244 0 0,-3-30 8 0 0,0-1-1 0 0,-1 0 1 0 0,1 1-1 0 0,-1-1 1 0 0,0 1 0 0 0,0-1-1 0 0,-1 1 1 0 0,0-1-1 0 0,0 0 1 0 0,-2 7-1 0 0,2-10-1374 0 0</inkml:trace>
</inkml:ink>
</file>

<file path=ppt/ink/ink1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08.5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0 109 12440 0 0,'0'0'957'0'0,"3"-2"-424"0"0,6-4 548 0 0,0 1 0 0 0,1 0-1 0 0,-1 1 1 0 0,1 0-1 0 0,13-4 1 0 0,101-16 4071 0 0,-28 3-4011 0 0,20-5-3761 0 0,-90 22 460 0 0</inkml:trace>
</inkml:ink>
</file>

<file path=ppt/ink/ink1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08.9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356 254 11976 0 0,'0'0'1082'0'0,"-1"1"-890"0"0,0 2 231 0 0,-1 0 0 0 0,1 0 1 0 0,0-1-1 0 0,-1 1 0 0 0,1 0 0 0 0,1 0 0 0 0,-1 0 0 0 0,0 0 0 0 0,1 0 0 0 0,0 0 0 0 0,-1 0 0 0 0,1 0 0 0 0,0 1 1 0 0,1-1-1 0 0,-1 0 0 0 0,0 0 0 0 0,1 0 0 0 0,0 0 0 0 0,0 0 0 0 0,0 0 0 0 0,0-1 0 0 0,2 5 0 0 0,0 1-3 0 0,5 20 1080 0 0,6 30 0 0 0,2 8-814 0 0,-15-62-648 0 0,1 3 5 0 0,0 0 1 0 0,0 0-1 0 0,0 0 0 0 0,-1 1 1 0 0,0-1-1 0 0,0 0 1 0 0,-1 1-1 0 0,0-1 1 0 0,-2 13-1 0 0,2-20-42 0 0,0 1 0 0 0,0-1 0 0 0,0 1 0 0 0,0-1 0 0 0,0 1 0 0 0,0 0-1 0 0,0-1 1 0 0,0 1 0 0 0,0-1 0 0 0,0 1 0 0 0,0-1 0 0 0,0 1 0 0 0,0-1 0 0 0,0 1 0 0 0,1-1-1 0 0,-1 1 1 0 0,0 0 0 0 0,3 4 46 0 0,-7-8-6 0 0,-5-9 31 0 0,7 3-67 0 0,-1-1 0 0 0,2 1 0 0 0,-1 0 1 0 0,2-1-1 0 0,-1 1 0 0 0,1 0 0 0 0,1-11 0 0 0,0-3-49 0 0,0-2 36 0 0,4-25 0 0 0,1-9 11 0 0,-3 34 11 0 0,1 1 1 0 0,2 0-1 0 0,0 0 0 0 0,1 0 1 0 0,2 1-1 0 0,19-40 0 0 0,-19 47 165 0 0,1 0 1 0 0,0 0-1 0 0,19-21 0 0 0,-26 34-114 0 0,0 0-1 0 0,1 0 0 0 0,-1 0 1 0 0,0 0-1 0 0,1 0 0 0 0,0 1 0 0 0,6-4 1 0 0,9-5 192 0 0,-17 10-228 0 0,0 0 0 0 0,1 1 0 0 0,-1-1 0 0 0,0 1-1 0 0,0-1 1 0 0,0 1 0 0 0,0 0 0 0 0,0 0 0 0 0,1 0-1 0 0,-1 0 1 0 0,4 1 0 0 0,21 4 284 0 0,-25-4-295 0 0,-1 0-1 0 0,-1 0 1 0 0,1 0-1 0 0,0 0 1 0 0,0 1 0 0 0,0-1-1 0 0,0 0 1 0 0,-1 0 0 0 0,1 0-1 0 0,-1 1 1 0 0,1-1-1 0 0,0 2 1 0 0,0 1-20 0 0,1 0-17 0 0,-1 1-1 0 0,0-1 1 0 0,0 0 0 0 0,0 1 0 0 0,0-1 0 0 0,-1 0 0 0 0,1 1 0 0 0,-1-1-1 0 0,0 1 1 0 0,-1 4 0 0 0,-9 48-198 0 0,8-45 162 0 0,-1 1-116 0 0,0 1 1 0 0,-1-1-1 0 0,0 0 0 0 0,-1 0 1 0 0,0 0-1 0 0,-1 0 0 0 0,0-1 1 0 0,-16 21-1 0 0,22-32 160 0 0,-4 4-229 0 0,1-1 0 0 0,-1 1 0 0 0,0-1 0 0 0,0 0 0 0 0,0 0 0 0 0,-1 0 0 0 0,1 0-1 0 0,-1-1 1 0 0,-9 6 0 0 0,18-10 228 0 0,0 1 0 0 0,0-1 0 0 0,1 1 0 0 0,-1 1 0 0 0,6 0 0 0 0,4-1 344 0 0,1 0 219 0 0,-1 0-298 0 0,-1 0-1 0 0,1 0 0 0 0,-1 1 0 0 0,1 1 0 0 0,20 6 0 0 0,-19-1 64 0 0,-14-6-274 0 0,0-1-1 0 0,0 1 1 0 0,0 0 0 0 0,0-1-1 0 0,1 1 1 0 0,-1-1 0 0 0,0 1-1 0 0,1-1 1 0 0,-1 0 0 0 0,0 1-1 0 0,2-1 1 0 0,-3 0-22 0 0,1 0 0 0 0,-1 1 0 0 0,1-1 0 0 0,-1 0-1 0 0,0 1 1 0 0,1-1 0 0 0,-1 0 0 0 0,0 1 0 0 0,1-1 0 0 0,-1 1-1 0 0,0-1 1 0 0,0 0 0 0 0,1 1 0 0 0,-1-1 0 0 0,0 1 0 0 0,0-1 0 0 0,0 1-1 0 0,1-1 1 0 0,-1 1 0 0 0,0 0 0 0 0,0 0 31 0 0,5 9 82 0 0,-3-8-106 0 0,-1 0-1 0 0,0-1 1 0 0,0 1-1 0 0,0 0 0 0 0,0 0 1 0 0,0 0-1 0 0,0 1 0 0 0,-1-1 1 0 0,1 0-1 0 0,-1 0 1 0 0,0 0-1 0 0,1 0 0 0 0,-1 1 1 0 0,0-1-1 0 0,0 0 0 0 0,0 0 1 0 0,-1 0-1 0 0,1 1 1 0 0,0-1-1 0 0,-1 0 0 0 0,1 0 1 0 0,-2 3-1 0 0,0 0-11 0 0,0 0 0 0 0,-1-1 1 0 0,1 1-1 0 0,-1-1 0 0 0,0 0 0 0 0,0 0 0 0 0,0 0 1 0 0,-1 0-1 0 0,1 0 0 0 0,-1-1 0 0 0,0 1 0 0 0,-5 2 0 0 0,-29 22 54 0 0,23-16-40 0 0,-22 12 0 0 0,-65 28-15 0 0,50-26-16 0 0,9-6-205 0 0,-1-1 1 0 0,-1-3-1 0 0,0-1 0 0 0,-63 11 1 0 0,99-24-29 0 0,0-1 1 0 0,0 0 0 0 0,0 0 0 0 0,-1-1-1 0 0,1 0 1 0 0,0-1 0 0 0,0 0 0 0 0,0-1-1 0 0,0 1 1 0 0,0-2 0 0 0,0 1-1 0 0,0-1 1 0 0,-12-6 0 0 0,16 5-256 0 0,-1 0 1 0 0,1 0-1 0 0,-6-6 0 0 0</inkml:trace>
</inkml:ink>
</file>

<file path=ppt/ink/ink1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09.3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0 114 23527 0 0,'0'0'2358'0'0,"2"0"-2161"0"0,7-3 173 0 0,1 0 0 0 0,-1 1-1 0 0,20-2 1 0 0,9-2 876 0 0,1 0-192 0 0,48-2 0 0 0,15-1-666 0 0,105-16 204 0 0,-158 19-594 0 0,-25 3-123 0 0,0 0 1 0 0,45-13-1 0 0,-52 12-418 0 0,1 0-1 0 0,-1 1 1 0 0,20 0-1 0 0,6-2-8640 0 0,-21 4 487 0 0</inkml:trace>
</inkml:ink>
</file>

<file path=ppt/ink/ink1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09.6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 18975 0 0,'0'0'432'0'0,"7"-4"1042"0"0,-1 4-1242 0 0,0 0 1 0 0,0 1 0 0 0,0-1-1 0 0,0 1 1 0 0,0 0-1 0 0,-1 1 1 0 0,1-1 0 0 0,0 1-1 0 0,-1 0 1 0 0,1 1-1 0 0,-1-1 1 0 0,10 7 0 0 0,3 1 953 0 0,-14-8-886 0 0,0-1 0 0 0,0 1-1 0 0,-1 0 1 0 0,7 5 0 0 0,5 6 953 0 0,22 26 1 0 0,-31-32-1031 0 0,-1 0 1 0 0,1 0-1 0 0,-2 1 1 0 0,1 0-1 0 0,7 17 1 0 0,-10-16-130 0 0,-1 0 0 0 0,0 0-1 0 0,0 1 1 0 0,-1-1 0 0 0,0 0 0 0 0,-2 17 0 0 0,0-15-86 0 0,-1-1 1 0 0,0 1-1 0 0,-1-1 1 0 0,0 0-1 0 0,0 0 0 0 0,-1 0 1 0 0,-12 18-1 0 0,6-11-20 0 0,3-4-303 0 0,-1 0 1 0 0,-1-1-1 0 0,0-1 1 0 0,0 0-1 0 0,-1 0 1 0 0,0-1-1 0 0,-1 0 1 0 0,-23 14-1 0 0,-2-1-1917 0 0</inkml:trace>
</inkml:ink>
</file>

<file path=ppt/ink/ink1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10.0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67 11976 0 0,'-3'8'2123'0'0,"11"-12"1577"0"0,4-4-2497 0 0,64-19 2495 0 0,44-3-2445 0 0,-98 27-840 0 0,0 1 1 0 0,33 1-1 0 0,-38 1-924 0 0,-6 1-1525 0 0,-1 4-6154 0 0</inkml:trace>
  <inkml:trace contextRef="#ctx0" brushRef="#br0" timeOffset="1">125 252 18399 0 0,'0'0'1408'0'0,"10"-6"-896"0"0,1 2-416 0 0,-1 0-96 0 0,6-2 0 0 0,6 2 0 0 0,5-2 328 0 0,-1 2 48 0 0,5-1 8 0 0,3 5 0 0 0,3 0-384 0 0,0 0-128 0 0,-5 0 0 0 0,5 0-5663 0 0,5-4-1121 0 0</inkml:trace>
</inkml:ink>
</file>

<file path=ppt/ink/ink1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10.4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400 138 12896 0 0,'-39'-39'1717'0'0,"32"31"-494"0"0,-1-1 1 0 0,0 2-1 0 0,0-1 0 0 0,0 1 0 0 0,-17-10 1 0 0,23 16-870 0 0,-16-9 2043 0 0,-26-10 0 0 0,37 17-2193 0 0,1 1-1 0 0,-1 0 0 0 0,0 1 1 0 0,1 0-1 0 0,-1 0 0 0 0,0 0 1 0 0,0 1-1 0 0,-8 0 0 0 0,8 0-167 0 0,0 1 1 0 0,0 0-1 0 0,0 0 0 0 0,1 0 1 0 0,-1 1-1 0 0,0 0 0 0 0,1 0 1 0 0,-1 1-1 0 0,1 0 0 0 0,0 0 1 0 0,-10 7-1 0 0,10-6-57 0 0,0 1-1 0 0,0 0 0 0 0,1 0 1 0 0,-1 0-1 0 0,1 1 1 0 0,1 0-1 0 0,-1 0 1 0 0,1 0-1 0 0,0 0 0 0 0,0 1 1 0 0,1 0-1 0 0,0 0 1 0 0,0 0-1 0 0,1 0 0 0 0,0 0 1 0 0,0 0-1 0 0,0 1 1 0 0,1-1-1 0 0,0 1 1 0 0,1-1-1 0 0,0 15 0 0 0,1-16-74 0 0,0 0 0 0 0,1 1 0 0 0,-1-2-1 0 0,5 10 1 0 0,2 11-284 0 0,-7-23 343 0 0,1 1 0 0 0,-1 0 0 0 0,0 0-1 0 0,1-1 1 0 0,0 1 0 0 0,0 0 0 0 0,0-1 0 0 0,0 0 0 0 0,1 0-1 0 0,0 1 1 0 0,-1-1 0 0 0,1-1 0 0 0,0 1 0 0 0,0 0 0 0 0,0-1-1 0 0,5 3 1 0 0,-3-2 9 0 0,0 0 0 0 0,0-1-1 0 0,1 1 1 0 0,-1-1-1 0 0,1-1 1 0 0,-1 1 0 0 0,1-1-1 0 0,-1 0 1 0 0,1 0 0 0 0,9 0-1 0 0,-12-1 25 0 0,0-1 0 0 0,0 1 0 0 0,-1-1 1 0 0,1 0-1 0 0,-1 0 0 0 0,1 0 0 0 0,-1 0 0 0 0,1 0 0 0 0,-1-1 0 0 0,4-2 0 0 0,24-19-15 0 0,-21 16 17 0 0,-2-1 2 0 0,0 0 0 0 0,0 0 0 0 0,0 0 0 0 0,-1-1 0 0 0,0 0 0 0 0,8-19 0 0 0,0 2 14 0 0,12-21 175 0 0,-25 45-174 0 0,-1 1 0 0 0,1 0 0 0 0,0-1 1 0 0,0 1-1 0 0,-1-1 0 0 0,1 1 0 0 0,-1-1 0 0 0,0 0 0 0 0,1 1 1 0 0,-1-1-1 0 0,0 1 0 0 0,0-3 0 0 0,0 2 725 0 0,-1 16-1072 0 0,1-12 303 0 0,-1 1 53 0 0,0 0 0 0 0,1 0 0 0 0,-1 0 0 0 0,1 0 0 0 0,0 0 0 0 0,0 0 0 0 0,0 1 0 0 0,0-1 0 0 0,0 0 0 0 0,1 0 0 0 0,0 0 0 0 0,-1 0 0 0 0,2 3 0 0 0,8 24 400 0 0,11 28-291 0 0,22 33-1248 0 0,-42-89 862 0 0,0 0 0 0 0,0 1 0 0 0,0 0-1 0 0,0-1 1 0 0,0 1 0 0 0,-1-1-1 0 0,0 1 1 0 0,1 4 0 0 0,0 0-263 0 0,2 11-1118 0 0</inkml:trace>
</inkml:ink>
</file>

<file path=ppt/ink/ink1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10.8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0 189 18287 0 0,'28'-59'1976'0'0,"-23"50"-1261"0"0,0 0 1 0 0,1 1-1 0 0,6-9 0 0 0,7-9 1972 0 0,-15 21-2227 0 0,-1-1 0 0 0,1 1-1 0 0,1-1 1 0 0,-1 1 0 0 0,1 1 0 0 0,10-9-1 0 0,-12 11-300 0 0,1 0 0 0 0,-1 0 0 0 0,1 0 0 0 0,0 0 0 0 0,0 1 0 0 0,0 0 0 0 0,0-1 0 0 0,0 2-1 0 0,0-1 1 0 0,0 0 0 0 0,0 1 0 0 0,6 0 0 0 0,68 3 521 0 0,-67-1-837 0 0,0 0 1 0 0,-1 0-1 0 0,1 0 0 0 0,-1 1 1 0 0,13 6-1 0 0,-4-2-103 0 0,0 0 1 0 0,0-2-1 0 0,1 0 0 0 0,-1-2 0 0 0,40 3 0 0 0,0-9-1317 0 0,-51 4 954 0 0,1 0 0 0 0,0-1 0 0 0,9-1 0 0 0,-15 1-424 0 0,1-1 0 0 0,-1 0 1 0 0,1 0-1 0 0,-1 0 0 0 0,1 0 0 0 0,3-2 0 0 0,11-10-6664 0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10.0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207 79 20935 0 0,'0'0'1587'0'0,"-1"-2"-1076"0"0,-1-2-479 0 0,0 0 1 0 0,0 1 0 0 0,-1-1 0 0 0,-4-4-1 0 0,-6-9 858 0 0,12 15 61 0 0,0 1-740 0 0,0 0 1 0 0,0 0 0 0 0,0 0 0 0 0,1 0 0 0 0,-1-1 0 0 0,0 1 0 0 0,0 1 0 0 0,-1-1 0 0 0,1 0 0 0 0,-2-1 0 0 0,1 0 128 0 0,0 0-266 0 0,0 0-1 0 0,0 0 0 0 0,-1 0 0 0 0,1 1 0 0 0,0-1 0 0 0,-1 1 0 0 0,1 0 0 0 0,-1-1 0 0 0,1 1 0 0 0,-1 0 0 0 0,1 1 1 0 0,-1-1-1 0 0,0 0 0 0 0,1 1 0 0 0,-1-1 0 0 0,0 1 0 0 0,0 0 0 0 0,1 0 0 0 0,-1 0 0 0 0,0 0 0 0 0,0 1 0 0 0,1-1 0 0 0,-1 1 1 0 0,0-1-1 0 0,-3 2 0 0 0,1 1-163 0 0,0-1 1 0 0,0 0 0 0 0,0 1-1 0 0,1 0 1 0 0,-1 0 0 0 0,1 1-1 0 0,0-1 1 0 0,0 1 0 0 0,0 0-1 0 0,0 0 1 0 0,0 0 0 0 0,-3 6-1 0 0,-1 3-230 0 0,5-10 184 0 0,1 0 1 0 0,0 0 0 0 0,0 0-1 0 0,0 0 1 0 0,0 0-1 0 0,0 1 1 0 0,1-1 0 0 0,-1 1-1 0 0,1-1 1 0 0,0 1-1 0 0,0 0 1 0 0,1 0 0 0 0,-1 5-1 0 0,1-5-82 0 0,0-1 0 0 0,0 0 0 0 0,0 1 0 0 0,1-1 0 0 0,-1 0 0 0 0,1 0 0 0 0,0 0 0 0 0,0 0 0 0 0,2 4 0 0 0,-1-2-103 0 0,-2-3 114 0 0,2-1 205 0 0,0 0-1 0 0,0 0 1 0 0,-1 0-1 0 0,1 0 1 0 0,0 0-1 0 0,0-1 1 0 0,0 1-1 0 0,0 0 1 0 0,0-1 0 0 0,0 0-1 0 0,0 1 1 0 0,0-1-1 0 0,0 0 1 0 0,0 0-1 0 0,0 0 1 0 0,0-1-1 0 0,0 1 1 0 0,0 0-1 0 0,0-1 1 0 0,0 1-1 0 0,0-1 1 0 0,0 0-1 0 0,0 1 1 0 0,-1-1-1 0 0,1 0 1 0 0,0 0-1 0 0,2-2 1 0 0,8-4 48 0 0,-9 6-68 0 0,0-1 1 0 0,-1 1 0 0 0,1-1-1 0 0,-1 0 1 0 0,1 0-1 0 0,3-4 1 0 0,-5 5 16 0 0,1-1 0 0 0,-1 1-1 0 0,0-1 1 0 0,1 1 0 0 0,-1 0 0 0 0,1-1-1 0 0,0 1 1 0 0,-1 0 0 0 0,1 0 0 0 0,0 0 0 0 0,-1 0-1 0 0,4 0 1 0 0,0-2 150 0 0,-3 2-81 0 0,-1 0-1 0 0,1-1 1 0 0,0 1-1 0 0,-1-1 1 0 0,0 1-1 0 0,1-1 0 0 0,-1 0 1 0 0,0 1-1 0 0,0-1 1 0 0,0 0-1 0 0,0 0 1 0 0,0 0-1 0 0,0 0 1 0 0,0-3-1 0 0,7-12 363 0 0,-3 12-288 0 0,-4 4-96 0 0,0 1 1 0 0,0-1-1 0 0,-1 0 0 0 0,1 0 1 0 0,0 0-1 0 0,0 1 1 0 0,-1-1-1 0 0,1 0 1 0 0,-1 0-1 0 0,1 0 0 0 0,-1 0 1 0 0,1 0-1 0 0,-1 0 1 0 0,1-2-1 0 0,1 2 426 0 0,-2 1-383 0 0,1 0-1 0 0,-1 0 0 0 0,1-1 1 0 0,0 1-1 0 0,-1 0 1 0 0,1 0-1 0 0,-1 0 0 0 0,1 0 1 0 0,0 0-1 0 0,-1 0 1 0 0,1 0-1 0 0,-1 0 1 0 0,1 0-1 0 0,0 0 0 0 0,-1 0 1 0 0,1 1-1 0 0,-1-1 1 0 0,1 0-1 0 0,-1 0 0 0 0,1 0 1 0 0,0 1-1 0 0,-1-1 1 0 0,1 0-1 0 0,-1 1 0 0 0,1-1 1 0 0,-1 0-1 0 0,0 1 1 0 0,1-1-1 0 0,-1 1 0 0 0,1-1 1 0 0,-1 1-1 0 0,0-1 1 0 0,1 1-1 0 0,-1-1 1 0 0,0 1-1 0 0,1 0 0 0 0,1 2-319 0 0,1 1 261 0 0,0 0-1 0 0,0 1 1 0 0,0-1-1 0 0,-1 1 1 0 0,0 0-1 0 0,0 0 1 0 0,0 0-1 0 0,0 0 1 0 0,-1 0-1 0 0,0 0 1 0 0,0 1-1 0 0,0-1 1 0 0,-1 0-1 0 0,1 1 1 0 0,-2 9-1 0 0,6 56 75 0 0,0 6-149 0 0,1-2-622 0 0,0 5 127 0 0,-6-54 475 0 0,4 127-354 0 0,-2-145 308 0 0,0 0 1 0 0,0 0-1 0 0,1 0 0 0 0,0 0 0 0 0,5 8 0 0 0,-2-2-142 0 0,-5-12-253 0 0,1-2 68 0 0,-1 0 433 0 0,1 0 1 0 0,0 0 0 0 0,-1 0 0 0 0,1-1 0 0 0,0 1-1 0 0,-1 0 1 0 0,1-1 0 0 0,-1 1 0 0 0,1-1 0 0 0,-1 0-1 0 0,1 1 1 0 0,-1-1 0 0 0,1 0 0 0 0,-1 0 0 0 0,0 0-1 0 0,1 0 1 0 0,-1 0 0 0 0,0 0 0 0 0,0 0 0 0 0,0-1-1 0 0,2-1 1 0 0,-1-1 13 0 0,1 0-1 0 0,-1-1 1 0 0,0 1 0 0 0,-1-1-1 0 0,3-7 1 0 0,1-4-18 0 0,20-55 13 0 0,-9 23 0 0 0,-10 32-561 0 0,-2-1 0 0 0,0-1-1 0 0,2-20 1 0 0,-5 20-682 0 0</inkml:trace>
</inkml:ink>
</file>

<file path=ppt/ink/ink1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11.1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1 317 19351 0 0,'0'0'1751'0'0,"2"0"-1296"0"0,11-1 669 0 0,-1 0-1 0 0,22-7 1 0 0,16-2 431 0 0,41-4 497 0 0,-49 7-1096 0 0,-37 7-951 0 0,6 1-100 0 0,1-1 1 0 0,0-1-1 0 0,0 0 1 0 0,0-1-1 0 0,-1 0 0 0 0,15-4 1 0 0,-23 5-461 0 0,0 0 1 0 0,-1 0 0 0 0,1 0-1 0 0,0 1 1 0 0,0-1 0 0 0,0 1-1 0 0,0 0 1 0 0,5 0 0 0 0,-1 0-3926 0 0,3 0-3869 0 0</inkml:trace>
  <inkml:trace contextRef="#ctx0" brushRef="#br0" timeOffset="1">262 1 11056 0 0,'0'2'6847'0'0,"-2"27"-470"0"0,0-20-5600 0 0,1 0 0 0 0,1 0 0 0 0,0 13 1 0 0,3 21 274 0 0,-2-27-930 0 0,0 0-1 0 0,4 18 1 0 0,5 16-12 0 0,-6-28-262 0 0,0-1 0 0 0,15 40 0 0 0,-14-49-818 0 0,1-1-1 0 0,10 14 1 0 0,0-1-780 0 0</inkml:trace>
</inkml:ink>
</file>

<file path=ppt/ink/ink1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11.5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283 30 14744 0 0,'0'0'50'0'0,"0"1"0"0"0,-1-1 0 0 0,1 1 0 0 0,0-1 0 0 0,0 0 0 0 0,0 1 0 0 0,-1-1 0 0 0,1 1 0 0 0,0-1 0 0 0,0 1 0 0 0,-1-1 0 0 0,1 0 0 0 0,0 1 0 0 0,-1-1 0 0 0,1 0 0 0 0,0 1 0 0 0,-1-1 0 0 0,1 0 0 0 0,-1 1 0 0 0,1-1 0 0 0,-1 0 0 0 0,1 0 0 0 0,0 0 0 0 0,-1 1 0 0 0,0-1 0 0 0,-11-6 1103 0 0,7 2-253 0 0,-11-7 2916 0 0,14 9-3578 0 0,0 0 0 0 0,1 1 0 0 0,-1-1-1 0 0,0 1 1 0 0,0 0 0 0 0,0-1-1 0 0,0 1 1 0 0,0 0 0 0 0,0 0 0 0 0,0 0-1 0 0,0 1 1 0 0,-1-1 0 0 0,1 0-1 0 0,0 1 1 0 0,0 0 0 0 0,-1-1 0 0 0,1 1-1 0 0,0 0 1 0 0,0 0 0 0 0,-1 0-1 0 0,-3 1 1 0 0,-19 4 764 0 0,19-4-898 0 0,0-1 1 0 0,0 1-1 0 0,0 1 1 0 0,0 0 0 0 0,0-1-1 0 0,0 2 1 0 0,0-1-1 0 0,0 1 1 0 0,1 0 0 0 0,0 0-1 0 0,-1 0 1 0 0,-4 5-1 0 0,-7 7-251 0 0,12-11 91 0 0,-1 1 1 0 0,1-1 0 0 0,0 1-1 0 0,1 1 1 0 0,-1-1-1 0 0,1 1 1 0 0,-4 6 0 0 0,5-6 37 0 0,0 0-1 0 0,0 0 1 0 0,0 0 0 0 0,1 0-1 0 0,0 1 1 0 0,0-1 0 0 0,1 1 0 0 0,0-1-1 0 0,-1 9 1 0 0,0 15-95 0 0,1-26 99 0 0,0 0-1 0 0,1 0 0 0 0,0-1 1 0 0,-1 1-1 0 0,1 0 0 0 0,0 0 0 0 0,1 0 1 0 0,-1-1-1 0 0,1 1 0 0 0,0 0 1 0 0,0 0-1 0 0,0-1 0 0 0,0 1 1 0 0,0-1-1 0 0,3 5 0 0 0,0-2-23 0 0,1 0-1 0 0,0 0 1 0 0,0 0 0 0 0,0-1-1 0 0,0 1 1 0 0,1-1 0 0 0,12 8-1 0 0,-14-11 19 0 0,0 1 0 0 0,0-1-1 0 0,1 0 1 0 0,-1 0-1 0 0,1-1 1 0 0,0 1 0 0 0,-1-1-1 0 0,1 0 1 0 0,0 0 0 0 0,0-1-1 0 0,0 1 1 0 0,-1-1 0 0 0,6 0-1 0 0,-4-1 4 0 0,0 1-17 0 0,1 0 0 0 0,-1-1 0 0 0,1 0 0 0 0,-1 0 0 0 0,1-1 0 0 0,-1 1 0 0 0,0-1-1 0 0,0-1 1 0 0,0 1 0 0 0,11-7 0 0 0,-3-2-453 0 0,14-10-910 0 0,-13 6-5937 0 0,-8 5-495 0 0</inkml:trace>
</inkml:ink>
</file>

<file path=ppt/ink/ink1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11.9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1 104 3224 0 0,'1'-1'4576'0'0,"20"-18"9519"0"0,-8 7-8535 0 0,-2 2-4909 0 0,-10 9-553 0 0,-1 0 0 0 0,1 0 0 0 0,0 0 0 0 0,-1 1 0 0 0,1-1 0 0 0,-1 0 0 0 0,1-1 0 0 0,-1 1 0 0 0,1 0 0 0 0,0-2 0 0 0,4-9 292 0 0,3 5-79 0 0,4-7 139 0 0,-12 13-432 0 0,1 1 0 0 0,-1 0 0 0 0,1-1 0 0 0,0 1 0 0 0,-1 0 0 0 0,1 0-1 0 0,-1-1 1 0 0,1 1 0 0 0,0 0 0 0 0,-1 0 0 0 0,1 0 0 0 0,0 0 0 0 0,-1 0 0 0 0,1 0 0 0 0,1 0 0 0 0,14-6 33 0 0,-14 5-48 0 0,-1 0 0 0 0,1 0-1 0 0,0 0 1 0 0,-1 1 0 0 0,1-1-1 0 0,-1 1 1 0 0,1-1 0 0 0,0 1 0 0 0,-1 0-1 0 0,1 0 1 0 0,0 0 0 0 0,0 0-1 0 0,2 0 1 0 0,0 0-3 0 0,0 1 0 0 0,0 0 0 0 0,0 0 0 0 0,-1 1 0 0 0,1-1 0 0 0,0 1 0 0 0,0 0 0 0 0,-1 0 0 0 0,1 0 0 0 0,3 4 0 0 0,2 1 0 0 0,-1 1 0 0 0,10 12 0 0 0,-12-13 0 0 0,0 0 0 0 0,1 0 0 0 0,0-1 0 0 0,12 10 0 0 0,-5-7-7 0 0,-11-6 3 0 0,0-1 0 0 0,1 1 0 0 0,-1-1 0 0 0,1 0 0 0 0,0 0 0 0 0,0 0 0 0 0,-1 0 0 0 0,1-1-1 0 0,0 0 1 0 0,0 0 0 0 0,1 0 0 0 0,-1 0 0 0 0,5 0 0 0 0,22 1-64 0 0,-25-1 1 0 0,1 0 0 0 0,0-1 0 0 0,12 0 0 0 0,-16-1 35 0 0,0 0 0 0 0,0 1 1 0 0,0-1-1 0 0,0 0 0 0 0,0 0 0 0 0,0-1 0 0 0,0 1 0 0 0,0-1 0 0 0,0 1 0 0 0,-1-1 0 0 0,5-4 0 0 0,2-2-1564 0 0,0-1 0 0 0,15-19-1 0 0,-10 13-7614 0 0</inkml:trace>
</inkml:ink>
</file>

<file path=ppt/ink/ink1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15.1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20 15664 0 0,'5'23'1206'0'0,"-5"-23"-1196"0"0,0 0 0 0 0,0 1 0 0 0,0-1 0 0 0,0 0 0 0 0,0 0 0 0 0,0 0 0 0 0,0 0-1 0 0,0 0 1 0 0,0 1 0 0 0,0-1 0 0 0,0 0 0 0 0,0 0 0 0 0,0 0 0 0 0,0 0 0 0 0,0 0 0 0 0,0 0 0 0 0,0 1 0 0 0,0-1-1 0 0,0 0 1 0 0,0 0 0 0 0,0 0 0 0 0,0 0 0 0 0,0 0 0 0 0,0 1 0 0 0,0-1 0 0 0,0 0 0 0 0,0 0 0 0 0,0 0 0 0 0,-1 0-1 0 0,1 0 1 0 0,0 0 0 0 0,0 0 0 0 0,0 0 0 0 0,0 0 0 0 0,0 1 0 0 0,0-1 0 0 0,-1 0 0 0 0,1 0 0 0 0,0 0 0 0 0,0 0-1 0 0,0 0 1 0 0,0 0 0 0 0,0 0 0 0 0,0 0 0 0 0,-1 0 0 0 0,1 0 0 0 0,0 0 0 0 0,0 0 0 0 0,0 0 0 0 0,-1 0 0 0 0,-5-2-29 0 0,6 2 75 0 0,-2-2 141 0 0,-14-5 478 0 0,16 7-634 0 0,-1 0 1 0 0,1 0-1 0 0,-1 0 1 0 0,1 0-1 0 0,-1-1 0 0 0,1 1 1 0 0,0 0-1 0 0,-1 0 0 0 0,1 1 1 0 0,-1-1-1 0 0,1 0 0 0 0,-1 0 1 0 0,1 0-1 0 0,-1 0 0 0 0,1 0 1 0 0,0 0-1 0 0,-1 1 1 0 0,1-1-1 0 0,-1 0 0 0 0,1 0 1 0 0,0 1-1 0 0,-1-1 0 0 0,1 0 1 0 0,0 0-1 0 0,-1 1 0 0 0,1-1 1 0 0,0 0-1 0 0,0 1 1 0 0,-1-1-1 0 0,1 0 0 0 0,0 1 1 0 0,0-1-1 0 0,-1 1 0 0 0,1-1 1 0 0,0 1-1 0 0,0-1 0 0 0,0 1 1 0 0,-1 6 267 0 0,0-1 1 0 0,0 0 0 0 0,1 1-1 0 0,1 10 1 0 0,0 0-178 0 0,5 53-104 0 0,-5-60 18 0 0,1 0 1 0 0,3 12-1 0 0,-2-12 26 0 0,-1-1 0 0 0,1 16-1 0 0,5 28 127 0 0,0-8-100 0 0,6 73 158 0 0,-13-90-170 0 0,-1-23-77 0 0,0 1 0 0 0,1-1 0 0 0,-1 0 0 0 0,1 0 0 0 0,2 7 0 0 0,-2-10 115 0 0,10-175-64 0 0,-6 109-109 0 0,-2 33 45 0 0,11-98 65 0 0,-10 110 68 0 0,1 0-1 0 0,0 0 0 0 0,16-32 1 0 0,-15 27 280 0 0,-2 10-14 0 0,-4 13-117 0 0,2 1 2 0 0,2 0-230 0 0,0 1 1 0 0,0-1-1 0 0,-1 1 0 0 0,1 0 0 0 0,0 1 1 0 0,-1-1-1 0 0,1 0 0 0 0,-1 1 0 0 0,0 0 1 0 0,1 0-1 0 0,-1 0 0 0 0,0 0 0 0 0,0 1 1 0 0,0-1-1 0 0,3 5 0 0 0,3 2-27 0 0,-1 0 0 0 0,-1 1 0 0 0,12 18 0 0 0,-12-13-23 0 0,10 26 0 0 0,-3-8 0 0 0,21 63 0 0 0,-19-50 0 0 0,-10-27 0 0 0,-1 0 0 0 0,4 25 0 0 0,-3-9 0 0 0,4 14-701 0 0,-2 1 0 0 0,2 79 1 0 0,-11-103-1887 0 0,-4 0-5131 0 0</inkml:trace>
</inkml:ink>
</file>

<file path=ppt/ink/ink1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15.5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1 105 10136 0 0,'2'-1'413'0'0,"1"-3"24"0"0,-7-12 89 0 0,3 13 1007 0 0,1 3-1323 0 0,0 0 0 0 0,0-1 1 0 0,0 1-1 0 0,0-1 0 0 0,0 1 0 0 0,0-1 1 0 0,0 1-1 0 0,0 0 0 0 0,0-1 1 0 0,0 1-1 0 0,0-1 0 0 0,0 1 0 0 0,0-1 1 0 0,1 1-1 0 0,-1 0 0 0 0,0-1 0 0 0,0 1 1 0 0,0 0-1 0 0,1-1 0 0 0,2-3 329 0 0,0 1-1 0 0,0 0 0 0 0,0 0 1 0 0,0 1-1 0 0,1-1 1 0 0,-1 0-1 0 0,1 1 1 0 0,0 0-1 0 0,-1 0 1 0 0,1 0-1 0 0,6-1 0 0 0,-3 0-239 0 0,0 1-1 0 0,0 0 1 0 0,1 1-1 0 0,-1 0 0 0 0,14-1 1 0 0,-6 2 199 0 0,26-6 0 0 0,-11 1-85 0 0,19-2-34 0 0,-22 2-1187 0 0,50-1 0 0 0,-56 6-147 0 0</inkml:trace>
</inkml:ink>
</file>

<file path=ppt/ink/ink1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15.9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677 425 23039 0 0,'-2'0'528'0'0,"-8"-1"120"0"0,-1 0 0 0 0,-17-4-1 0 0,21 3-611 0 0,-3 0 123 0 0,0 1-1 0 0,0 0 1 0 0,-1 0 0 0 0,1 1-1 0 0,-13 1 1 0 0,12 1 124 0 0,0 1 0 0 0,0 0 0 0 0,0 1 1 0 0,-13 7-1 0 0,21-10-249 0 0,-4 2-26 0 0,0 1-1 0 0,1-1 0 0 0,-1 1 1 0 0,1 1-1 0 0,0-1 0 0 0,0 1 1 0 0,0 0-1 0 0,-6 8 0 0 0,8-9-16 0 0,1 0 0 0 0,0 1 0 0 0,0-1 0 0 0,0 1 1 0 0,1 0-1 0 0,-1 0 0 0 0,1 0 0 0 0,1 0 0 0 0,-1 0 0 0 0,1 0 0 0 0,-1 0 0 0 0,1 9 0 0 0,0-4 14 0 0,1-1 0 0 0,0 1 1 0 0,0 0-1 0 0,1-1 0 0 0,1 1 1 0 0,0-1-1 0 0,0 1 0 0 0,1-1 1 0 0,0 0-1 0 0,0 0 0 0 0,1 0 1 0 0,0 0-1 0 0,1-1 0 0 0,0 0 1 0 0,0 0-1 0 0,1 0 0 0 0,0 0 1 0 0,0-1-1 0 0,1 0 0 0 0,0 0 1 0 0,0-1-1 0 0,0 0 0 0 0,1 0 1 0 0,0-1-1 0 0,1 0 0 0 0,-1 0 1 0 0,18 7-1 0 0,-9-7-34 0 0,1 0-1 0 0,0-2 0 0 0,-1 1 1 0 0,1-2-1 0 0,0-1 1 0 0,0 0-1 0 0,0-1 0 0 0,1-1 1 0 0,32-6-1 0 0,-33 3-228 0 0,0 0 0 0 0,-1-1 0 0 0,1-1 0 0 0,-1-1 0 0 0,0-1-1 0 0,-1 0 1 0 0,0-1 0 0 0,0 0 0 0 0,17-16 0 0 0,-13 11-1737 0 0</inkml:trace>
  <inkml:trace contextRef="#ctx0" brushRef="#br0" timeOffset="1">0 0 18431 0 0,'0'0'5562'0'0,"3"0"-4736"0"0,194 13 3377 0 0,-136-10-3891 0 0,-13-2-227 0 0,86-1-713 0 0,-89 0-1043 0 0,0-4-3730 0 0,-23-1-2750 0 0</inkml:trace>
</inkml:ink>
</file>

<file path=ppt/ink/ink1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16.2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8288 0 0,'0'0'13829'0'0,"1"1"-12965"0"0,2 1-715 0 0,-1 0 1 0 0,1 0-1 0 0,-1-1 1 0 0,1 1-1 0 0,0-1 1 0 0,0 1-1 0 0,4 0 1 0 0,13 7 407 0 0,93 57 1911 0 0,-99-58-2284 0 0,1 0 52 0 0,0 0 0 0 0,-1 2 0 0 0,17 13 0 0 0,65 70 649 0 0,-95-92-873 0 0,-1 0 0 0 0,1 0 0 0 0,0 0 0 0 0,0 0 0 0 0,-1-1 0 0 0,1 1 0 0 0,-1 0 0 0 0,1 1 0 0 0,-1-1 0 0 0,1 0 0 0 0,-1 0-1 0 0,1 0 1 0 0,-1 0 0 0 0,0 0 0 0 0,0 0 0 0 0,1 1 0 0 0,-1-1 0 0 0,0 0 0 0 0,0 0 0 0 0,0 0 0 0 0,-1 0 0 0 0,1 1 0 0 0,0-1 0 0 0,0 0 0 0 0,-1 0 0 0 0,1 0 0 0 0,0 0 0 0 0,-1 0 0 0 0,1 0 0 0 0,-1 0 0 0 0,1 0-1 0 0,-1 0 1 0 0,0 0 0 0 0,1 0 0 0 0,-1 0 0 0 0,0 0 0 0 0,0 0 0 0 0,0-1 0 0 0,0 1 0 0 0,0 0 0 0 0,0 0 0 0 0,-1 0 0 0 0,-6 4-40 0 0,0 0-1 0 0,0-1 1 0 0,-1 0 0 0 0,-11 4 0 0 0,15-6 8 0 0,-7 3-516 0 0,-1-1 0 0 0,1 0 0 0 0,-1-1 0 0 0,0 0 0 0 0,0-1-1 0 0,-18 1 1 0 0,10-3-1184 0 0</inkml:trace>
</inkml:ink>
</file>

<file path=ppt/ink/ink1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17.0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43 14744 0 0,'0'0'4727'0'0,"2"1"-2996"0"0,6 0-1186 0 0,-1 0 0 0 0,1-1 0 0 0,0 0 0 0 0,-1-1 0 0 0,1 1 0 0 0,-1-1-1 0 0,11-3 1 0 0,24-3-4 0 0,19-3-204 0 0,-52 9-200 0 0,0-1-1 0 0,1-1 0 0 0,8-3 1 0 0,11-3-2112 0 0,-12 7-4298 0 0</inkml:trace>
</inkml:ink>
</file>

<file path=ppt/ink/ink1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17.5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1 105 13824 0 0,'0'0'1246'0'0,"2"1"-1022"0"0,3-1 110 0 0,-1 0 0 0 0,1 0 0 0 0,-1 0 0 0 0,1 0 0 0 0,-1-1 0 0 0,1 0 0 0 0,-1 0 0 0 0,0 0 0 0 0,1 0 0 0 0,-1-1 0 0 0,5-1-1 0 0,22-7 2912 0 0,38-10-658 0 0,-44 12-1863 0 0,35-6 0 0 0,14-3-961 0 0,-27 1-2997 0 0,-26 6-5188 0 0</inkml:trace>
</inkml:ink>
</file>

<file path=ppt/ink/ink1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09.9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735 0 5064 0 0,'0'0'8898'0'0,"-5"12"-6271"0"0,1-7-2346 0 0,1 2 0 0 0,1-1 0 0 0,-1 0 0 0 0,1 1-1 0 0,0-1 1 0 0,1 1 0 0 0,-2 7 0 0 0,-4 16 498 0 0,4-7-329 0 0,2-19-372 0 0,1 1 1 0 0,-1 0 0 0 0,0 0-1 0 0,0-1 1 0 0,-3 7 0 0 0,-5 14 147 0 0,-8 30 1 0 0,-5 15-90 0 0,12-39-120 0 0,2-9-17 0 0,-10 20-1 0 0,-10 14 1 0 0,-52 109 0 0 0,18-44 0 0 0,42-84 0 0 0,6-7 0 0 0,2-1 0 0 0,-12 43 0 0 0,-13 30 0 0 0,-65 110 0 0 0,77-162 0 0 0,-14 35 0 0 0,-7 15 0 0 0,0 3 11 0 0,19-40 42 0 0,21-49-41 0 0,1 0 0 0 0,-3 15 0 0 0,-6 18 86 0 0,6-16-79 0 0,5-15 26 0 0,2-6-35 0 0,1-2-42 0 0,0-6-132 0 0,10-8-3712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0:33.8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0 15232 0 0,'-4'2'403'0'0,"-2"1"-358"0"0,-5 0 4764 0 0,10-2-4677 0 0,0 0 0 0 0,0 0 1 0 0,1 0-1 0 0,-1 0 0 0 0,0 1 1 0 0,1-1-1 0 0,0 0 0 0 0,-1 0 1 0 0,1 0-1 0 0,0 1 1 0 0,-1-1-1 0 0,1 0 0 0 0,0 1 1 0 0,0-1-1 0 0,0 0 0 0 0,0 2 1 0 0,0-1 122 0 0,-8 20 363 0 0,7-20-567 0 0,0 1 1 0 0,0-1-1 0 0,0 0 1 0 0,0 1-1 0 0,1-1 1 0 0,-1 1 0 0 0,1-1-1 0 0,-1 1 1 0 0,1 2-1 0 0,-4 22-51 0 0,2-20 0 0 0,1 0 0 0 0,0 1 0 0 0,0-1 0 0 0,0 15 0 0 0,1-17 0 0 0,0-5 0 0 0,0 1 0 0 0,0-1 0 0 0,-1 1 0 0 0,1-1 0 0 0,0 1 0 0 0,0-1 0 0 0,0 1 0 0 0,0-1 0 0 0,0 0 0 0 0,0 1 0 0 0,0-1 0 0 0,0 1 0 0 0,0-1 0 0 0,0 1 0 0 0,0-1 0 0 0,1 1 0 0 0,-1-1 0 0 0,0 0 0 0 0,0 1 0 0 0,0-1 0 0 0,0 1 0 0 0,1-1 0 0 0,-1 0 0 0 0,0 1 0 0 0,0-1 0 0 0,1 0 0 0 0,-1 1 0 0 0,0-1 0 0 0,1 0 0 0 0,-1 1 0 0 0,0-1 0 0 0,1 0 0 0 0,-1 0 0 0 0,1 1 0 0 0,-1-1 0 0 0,1 0 0 0 0,8 5 0 0 0,-6-3 0 0 0,0 0 0 0 0,0-1 0 0 0,0 1 0 0 0,0-1 0 0 0,0 0 0 0 0,1 0 0 0 0,-1 0 0 0 0,0 0 0 0 0,0 0 0 0 0,1-1 0 0 0,-1 0 0 0 0,1 0 0 0 0,-1 1 0 0 0,0-2 0 0 0,1 1 0 0 0,-1 0 0 0 0,5-2 0 0 0,6 0 0 0 0,57-11 15 0 0,6 0 34 0 0,-55 11-4 0 0,40-3 70 0 0,-51 7-115 0 0,3 6 0 0 0,-1 3 0 0 0,-12-9 8 0 0,1 1 0 0 0,-1-1 0 0 0,1 1 0 0 0,-1 0 0 0 0,0 0 0 0 0,0 0 0 0 0,0 0-1 0 0,-1 0 1 0 0,1 0 0 0 0,-1 0 0 0 0,1 0 0 0 0,-1 5 0 0 0,0 4 31 0 0,0 0 1 0 0,-3 11 0 0 0,2-17-24 0 0,-1 0 0 0 0,0 0 1 0 0,0 0-1 0 0,0-1 0 0 0,0 1 1 0 0,-1-1-1 0 0,0 0 0 0 0,-1 0 0 0 0,1 0 1 0 0,-1 0-1 0 0,0 0 0 0 0,0-1 1 0 0,-6 6-1 0 0,-8 5 45 0 0,-1 0 1 0 0,-20 12-1 0 0,30-21-15 0 0,2-2-41 0 0,0 0-1 0 0,-1-1 1 0 0,1 1-1 0 0,-1-2 1 0 0,1 1-1 0 0,-1-1 1 0 0,0 0-1 0 0,-10 1 1 0 0,4-2-351 0 0,-1 0 0 0 0,0-1-1 0 0,-24-2 1 0 0,38 2 275 0 0,0 0 0 0 0,0 0 0 0 0,1 0 0 0 0,-1-1-1 0 0,0 1 1 0 0,0 0 0 0 0,0 0 0 0 0,0-1 0 0 0,1 1 0 0 0,-1 0-1 0 0,0-1 1 0 0,0 1 0 0 0,1-1 0 0 0,-1 1 0 0 0,0-1 0 0 0,1 1-1 0 0,-1-1 1 0 0,0 0 0 0 0,1 1 0 0 0,-1-1 0 0 0,1 0 0 0 0,-1 1-1 0 0,1-1 1 0 0,0 0 0 0 0,-1 0 0 0 0,0-1 0 0 0,1-1-356 0 0,-1 0 0 0 0,1 0 0 0 0,0 0 1 0 0,0 0-1 0 0,0 0 0 0 0,0 0 0 0 0,1-4 0 0 0,2-11-1301 0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10.4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1 162 11520 0 0,'6'-29'1118'0'0,"-5"22"-952"0"0,0-1 0 0 0,5-13 0 0 0,-6 19 219 0 0,1 0 0 0 0,0 0 1 0 0,0 0-1 0 0,0 0 0 0 0,0 1 0 0 0,0-1 0 0 0,1 1 0 0 0,-1-1 0 0 0,2-1 0 0 0,3-2 691 0 0,0 1-1 0 0,0-1 0 0 0,0 2 0 0 0,0-1 0 0 0,1 0 1 0 0,0 1-1 0 0,9-3 0 0 0,2 1 4 0 0,28-4-1 0 0,-21 5-322 0 0,28-1-184 0 0,-26 1-467 0 0,-11 1-92 0 0,27 0-1 0 0,-37 2-138 0 0,0 1 0 0 0,0-1 0 0 0,10-2 0 0 0,-2-1-2543 0 0,0 3-4720 0 0</inkml:trace>
</inkml:ink>
</file>

<file path=ppt/ink/ink1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10.4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67 13824 0 0,'0'0'674'0'0,"4"-6"40"0"0,0 0-551 0 0,0 0 1 0 0,0 0 0 0 0,1 1 0 0 0,-1 0-1 0 0,9-7 1 0 0,1-3 1819 0 0,-14 15-1916 0 0,0 0 0 0 0,1-1 1 0 0,-1 1-1 0 0,0 0 1 0 0,1 0-1 0 0,-1-1 0 0 0,0 1 1 0 0,1 0-1 0 0,-1 0 0 0 0,1 0 1 0 0,-1 0-1 0 0,0 0 0 0 0,1-1 1 0 0,-1 1-1 0 0,1 0 0 0 0,-1 0 1 0 0,0 0-1 0 0,1 0 0 0 0,-1 0 1 0 0,1 0-1 0 0,1 0 137 0 0,-2 0-153 0 0,0 0 0 0 0,1 0 0 0 0,-1-1 0 0 0,0 1 0 0 0,0 0-1 0 0,0 0 1 0 0,0 0 0 0 0,1-1 0 0 0,-1 1 0 0 0,0 0 0 0 0,0 0-1 0 0,1 0 1 0 0,-1 0 0 0 0,0 0 0 0 0,0 0 0 0 0,1 0 0 0 0,-1-1-1 0 0,0 1 1 0 0,0 0 0 0 0,1 0 0 0 0,-1 0 0 0 0,0 0 0 0 0,1 0-1 0 0,-1 0 1 0 0,0 0 0 0 0,0 0 0 0 0,1 0 0 0 0,-1 1 0 0 0,0-1 0 0 0,0 0-1 0 0,1 0 1 0 0,-1 0 0 0 0,0 0 0 0 0,0 0 0 0 0,1 0 0 0 0,-1 0-1 0 0,0 1 1 0 0,0-1 0 0 0,0 0 0 0 0,1 0 0 0 0,-1 0 0 0 0,0 1-1 0 0,0-1 1 0 0,0 0 0 0 0,0 0 0 0 0,1 0 0 0 0,-1 1 0 0 0,0-1-1 0 0,0 0 1 0 0,0 0 0 0 0,0 1 0 0 0,0-1 0 0 0,0 0 0 0 0,0 0-1 0 0,0 1 1 0 0,0-1 0 0 0,0 0 0 0 0,0 1 0 0 0,0-1 0 0 0,0 0-1 0 0,0 0 1 0 0,0 1 0 0 0,0-1 0 0 0,0 0 0 0 0,0 0 0 0 0,0 1-1 0 0,0-1 1 0 0,0 0 0 0 0,0 1 0 0 0,-1 4-127 0 0,0 1 0 0 0,0-1-1 0 0,0 1 1 0 0,-1-1 0 0 0,1 1 0 0 0,-1-1 0 0 0,-1 0 0 0 0,1 0-1 0 0,-1 0 1 0 0,0 0 0 0 0,0 0 0 0 0,0-1 0 0 0,0 1 0 0 0,-1-1 0 0 0,-5 5-1 0 0,-1 1-323 0 0,8-8 423 0 0,0 0 0 0 0,0 1 0 0 0,0-1 0 0 0,-1 0 0 0 0,1 0 0 0 0,-1-1 0 0 0,-4 4 0 0 0,3-4-68 0 0,1 0 0 0 0,-1 0-1 0 0,0-1 1 0 0,1 1 0 0 0,-8-1-1 0 0,8-1-54 0 0,-6-10 80 0 0,-1-8-54 0 0,10 17-308 0 0,0-6-1874 0 0</inkml:trace>
</inkml:ink>
</file>

<file path=ppt/ink/ink1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13.3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565 1 2304 0 0,'-4'5'17536'0'0,"4"0"-18249"0"0,0 8 1222 0 0,0-7-429 0 0,0-1-1 0 0,0 1 1 0 0,0 0 0 0 0,-1 0 0 0 0,0 0 0 0 0,0 0-1 0 0,-3 10 1 0 0,1-9-37 0 0,0 1 1 0 0,1-1-1 0 0,0 1 0 0 0,0 0 1 0 0,1 0-1 0 0,-1 10 0 0 0,1-6 3 0 0,0-6-17 0 0,-1 0 0 0 0,1 0 0 0 0,-1 0 0 0 0,0 0 0 0 0,-6 10 0 0 0,5-9 3 0 0,0 0 1 0 0,0 0 0 0 0,-3 12-1 0 0,2 26 97 0 0,4-36-99 0 0,0 0 0 0 0,-1 1 0 0 0,-1-1 0 0 0,-2 11 0 0 0,-2-2 12 0 0,1-3 4 0 0,1 0 1 0 0,0 0-1 0 0,-2 26 1 0 0,5-29-29 0 0,0 1 0 0 0,0 0 0 0 0,-2-1 0 0 0,1 1 0 0 0,-2-1-1 0 0,-6 18 1 0 0,8-23-4 0 0,-1 1 0 0 0,1 0 0 0 0,1 0 0 0 0,0 0 0 0 0,-1 11 0 0 0,2-10-2 0 0,-1 0 1 0 0,-1 0-1 0 0,-3 15 1 0 0,-25 51 51 0 0,22-48-55 0 0,5-12-1 0 0,-1-1 0 0 0,-1 1-1 0 0,0-1 1 0 0,-1 0 0 0 0,-1 0 0 0 0,-9 15 0 0 0,9-21 5 0 0,1 0 1 0 0,1 1 0 0 0,0 0-1 0 0,0 0 1 0 0,0 0-1 0 0,1 1 1 0 0,1-1 0 0 0,-4 15-1 0 0,4-14 13 0 0,0 0-1 0 0,-6 13 0 0 0,6-15-24 0 0,-1 1 0 0 0,1 0 0 0 0,-2 11 0 0 0,1 15-1 0 0,3-21 0 0 0,-1 0 0 0 0,-1 0 0 0 0,-6 24 0 0 0,2-23 1 0 0,5-12 6 0 0,0 1-1 0 0,0 0 1 0 0,1 0 0 0 0,0 0-1 0 0,-1 0 1 0 0,1 0-1 0 0,0 6 1 0 0,0-1-6 0 0,0 0 0 0 0,0 0 1 0 0,-1 1-1 0 0,0-2 0 0 0,-1 1 1 0 0,0 0-1 0 0,-6 13 0 0 0,5-13 3 0 0,0 1 0 0 0,-5 17 0 0 0,-2 6 64 0 0,8-26-63 0 0,-6 16 49 0 0,-15 24-1 0 0,22-43-53 0 0,0 0 0 0 0,1 0 0 0 0,-1 0 0 0 0,1 0 0 0 0,0 0 0 0 0,0 7 0 0 0,0-7 0 0 0,0 1 0 0 0,0-1 0 0 0,0 0 0 0 0,0 0 0 0 0,-3 6 0 0 0,0-3 3 0 0,2-4-13 0 0,0 1 0 0 0,1-1-1 0 0,-1 0 1 0 0,0 1 0 0 0,1-1-1 0 0,0 1 1 0 0,0-1 0 0 0,0 1-1 0 0,0 0 1 0 0,1-1 0 0 0,-1 1-1 0 0,1 0 1 0 0,0-1 0 0 0,0 6-1 0 0,1-5 6 0 0,-1 1 1 0 0,0 0-1 0 0,0 0 0 0 0,-1 0 0 0 0,-1 9 0 0 0,-1 10 122 0 0,4-4-56 0 0,-1 9-210 0 0,0 13 284 0 0,-1-27-64 0 0,0-12-70 0 0,1 1 1 0 0,0-1-1 0 0,-1 0 1 0 0,1 0-1 0 0,-1 1 1 0 0,-2 4-1 0 0,1 2-1 0 0,2-7 0 0 0,-1 0 0 0 0,1 0 0 0 0,-1 0 0 0 0,0 0 0 0 0,0 0 0 0 0,0 0 0 0 0,-2 4 0 0 0,-2 1-2 0 0,3-5 11 0 0,0-1-1 0 0,0 1 0 0 0,0-1 0 0 0,1 1 1 0 0,-1 0-1 0 0,1 0 0 0 0,-2 4 0 0 0,2-5 232 0 0,1 0-152 0 0,0 4-4 0 0,-1 0-15 0 0,-5 10 5 0 0,1 8-35 0 0,3-21-50 0 0,1 0 0 0 0,0 1 0 0 0,-1-1 0 0 0,1 0 0 0 0,-1 0 0 0 0,0 0 0 0 0,0-1 0 0 0,0 1 0 0 0,-3 3 0 0 0,-12 17-81 0 0,14-13 92 0 0,1-2 0 0 0,-2 0-10 0 0,4-7-86 0 0,-1 0 1 0 0,1-1-1 0 0,0 1 1 0 0,-1 0 0 0 0,1-1-1 0 0,0 1 1 0 0,0 0 0 0 0,0 0-1 0 0,0-1 1 0 0,0 1-1 0 0,0 0 1 0 0,0 0 0 0 0,0-1-1 0 0,0 1 1 0 0,0 0-1 0 0,0 0 1 0 0,1 0 0 0 0,-1 0-28 0 0,0 0 0 0 0,0 0-1 0 0,0 0 1 0 0,0 0 0 0 0,0 0 0 0 0,0 0 0 0 0,0-1 0 0 0,0 1 0 0 0,0 0 0 0 0,0 0 0 0 0,0 0 0 0 0,0 0 0 0 0,-1 1 0 0 0,0 2-483 0 0,0 1 0 0 0,0 0 0 0 0,0 0 1 0 0,0-1-1 0 0,1 7 0 0 0,0 0-460 0 0</inkml:trace>
</inkml:ink>
</file>

<file path=ppt/ink/ink1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18.0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331 24 14368 0 0,'16'-3'661'0'0,"-12"2"-17"0"0,6-5 489 0 0,-5 1 270 0 0,-5 4-1058 0 0,1 0 0 0 0,-1 1 0 0 0,1-1 0 0 0,-1 1 0 0 0,1-1 0 0 0,-1 0 0 0 0,1 1 0 0 0,0 0 0 0 0,-1-1 0 0 0,1 1 0 0 0,0-1 0 0 0,-1 1 0 0 0,1 0 0 0 0,0-1 0 0 0,-1 1 0 0 0,1 0 0 0 0,1-1 0 0 0,-8 14 410 0 0,-2-2-564 0 0,6-9-165 0 0,1 0 0 0 0,-1 0 0 0 0,1 0 0 0 0,0 0 0 0 0,0 1 0 0 0,0-1 0 0 0,0 0 0 0 0,0 0 0 0 0,0 1 0 0 0,1-1 0 0 0,-1 0 0 0 0,0 6 0 0 0,0-1 4 0 0,-1 0 0 0 0,0 0 0 0 0,0-1 0 0 0,0 1-1 0 0,-1 0 1 0 0,-4 6 0 0 0,3-3-4 0 0,-1 0 1 0 0,-2 11-1 0 0,-30 101-22 0 0,26-77-206 0 0,9-36 40 0 0,0 1-1 0 0,-1-1 1 0 0,-6 17-1 0 0,7-23-15 0 0,0 1-1 0 0,1 0 1 0 0,0 0-1 0 0,-1-1 1 0 0,1 1-1 0 0,0 6 1 0 0,0-10 110 0 0,1 1 0 0 0,-1 0-1 0 0,1-1 1 0 0,-1 1 0 0 0,1-1 0 0 0,-1 1 0 0 0,0-1 0 0 0,1 0-1 0 0,-1 1 1 0 0,1-1 0 0 0,-1 1 0 0 0,0-1 0 0 0,1 0 0 0 0,-1 0-1 0 0,-1 1 1 0 0,1-1-31 0 0,1 0 1 0 0,0 0-1 0 0,0 0 0 0 0,-1 0 0 0 0,1 0 0 0 0,0 0 1 0 0,0 0-1 0 0,-1 0 0 0 0,1 0 0 0 0,0 0 0 0 0,0 0 1 0 0,-1 0-1 0 0,1 0 0 0 0,0 0 0 0 0,0 0 0 0 0,-1 0 1 0 0,1 0-1 0 0,0 0 0 0 0,0 0 0 0 0,-1-1 0 0 0,1 1 0 0 0,0 0 1 0 0,0 0-1 0 0,0 0 0 0 0,-1 0 0 0 0,1-1 0 0 0,0 1 1 0 0,0 0-1 0 0,0 0 0 0 0,0-1 0 0 0,-1 1 0 0 0,1 0 1 0 0,0 0-1 0 0,-7-15-1367 0 0,6 12 1165 0 0,0-1-1 0 0,0 0 1 0 0,0 0 0 0 0,1 1-1 0 0,-1-1 1 0 0,1-5 0 0 0,12-32-2868 0 0,-8 14-224 0 0,10-36 0 0 0,-9 41 3509 0 0,-5 18 21 0 0,1 0 0 0 0,0-1-1 0 0,0 1 1 0 0,0 0-1 0 0,0 0 1 0 0,1 0-1 0 0,0 0 1 0 0,0 0-1 0 0,3-4 1 0 0,-4 5 195 0 0,1 0 1 0 0,-1 0 0 0 0,1 0-1 0 0,-1-1 1 0 0,0 1-1 0 0,0 0 1 0 0,1-5-1 0 0,-2 4 92 0 0,1 1 0 0 0,0 0 0 0 0,0-1 0 0 0,0 1 0 0 0,0 0 0 0 0,0 0 0 0 0,4-5 0 0 0,0 3 202 0 0,-4 4-487 0 0,0 0 0 0 0,-1 1-1 0 0,1-1 1 0 0,0 0 0 0 0,0 0-1 0 0,-1 0 1 0 0,1 0 0 0 0,0 0-1 0 0,-1 0 1 0 0,1 0 0 0 0,-1 0-1 0 0,1-1 1 0 0,0-1 75 0 0,0 1 1 0 0,1 0-1 0 0,-1 0 0 0 0,1-1 1 0 0,-1 1-1 0 0,1 0 1 0 0,0 1-1 0 0,0-1 1 0 0,0 0-1 0 0,0 0 0 0 0,0 1 1 0 0,0 0-1 0 0,0-1 1 0 0,0 1-1 0 0,1 0 0 0 0,3-2 1 0 0,8-5 837 0 0,-8 5-761 0 0,1 0-1 0 0,-1 0 1 0 0,0 0 0 0 0,1 1 0 0 0,-1 0-1 0 0,1 0 1 0 0,0 1 0 0 0,9-2-1 0 0,8 2 451 0 0,27 1 0 0 0,-21 0-262 0 0,-25 0-416 0 0,0 0 0 0 0,0 1 0 0 0,1-1 0 0 0,-1 1 0 0 0,0 0 0 0 0,0 1 0 0 0,7 2 0 0 0,-10-3 264 0 0,-1-1-322 0 0,0 1 0 0 0,-1 0 0 0 0,1-1 0 0 0,0 1 0 0 0,-1 0 0 0 0,1-1 0 0 0,-1 1 0 0 0,1 0 0 0 0,-1 0 0 0 0,1 0 0 0 0,-1 0 0 0 0,1 0 0 0 0,-1-1 1 0 0,1 3-1 0 0,-1-3 0 0 0,0 0-2 0 0,0 1-1 0 0,0-1 1 0 0,0 1-1 0 0,0-1 1 0 0,0 1 0 0 0,0-1-1 0 0,0 1 1 0 0,0-1-1 0 0,-1 1 1 0 0,1-1-1 0 0,0 0 1 0 0,0 1-1 0 0,0-1 1 0 0,0 1 0 0 0,-1-1-1 0 0,1 1 1 0 0,0-1-1 0 0,-1 0 1 0 0,1 1-1 0 0,0-1 1 0 0,0 0-1 0 0,-1 1 1 0 0,1-1 0 0 0,-1 0-1 0 0,0 1 1 0 0,-12 6 10 0 0,8-4-13 0 0,4-3 0 0 0,0 1 0 0 0,0 0 0 0 0,0 0 0 0 0,0-1 0 0 0,1 1 0 0 0,-1 0 0 0 0,0 0 0 0 0,0 0 0 0 0,1 0 0 0 0,-1 0 0 0 0,0 0 0 0 0,1 0 0 0 0,-1 0 0 0 0,1 0 0 0 0,-1 0 0 0 0,1 0 0 0 0,0 0 0 0 0,-1 1 0 0 0,1-1 0 0 0,0 1 0 0 0,0 0 0 0 0,-1-1 0 0 0,1 1 0 0 0,0-1 0 0 0,-1 0 0 0 0,1 1 0 0 0,-1-1 0 0 0,0 0 0 0 0,1 1 0 0 0,-1-1 0 0 0,0 0 0 0 0,0 1 0 0 0,0-1 0 0 0,1 0 0 0 0,-3 1 0 0 0,-16 15 0 0 0,12-12 0 0 0,0 1 0 0 0,0 0 0 0 0,-5 8 0 0 0,-7 8-288 0 0,-23 20 0 0 0,36-36 118 0 0,0 1 1 0 0,0 0-1 0 0,-6 10 0 0 0,-7 9-383 0 0,15-22 417 0 0,0 0-1 0 0,1 1 0 0 0,-1-1 1 0 0,1 1-1 0 0,0 0 0 0 0,1-1 1 0 0,-1 1-1 0 0,1 1 0 0 0,0-1 1 0 0,0 0-1 0 0,1 0 0 0 0,-1 1 1 0 0,0 7-1 0 0,2-12 134 0 0,0-1 0 0 0,0 1 0 0 0,0-1 0 0 0,1 1 0 0 0,-1 0 0 0 0,0-1 0 0 0,0 1 0 0 0,1-1 0 0 0,-1 1 0 0 0,0-1 0 0 0,1 1 0 0 0,-1-1 0 0 0,0 1 0 0 0,1-1 0 0 0,-1 1 0 0 0,1-1 0 0 0,-1 1 0 0 0,1-1 0 0 0,-1 1 0 0 0,1-1 0 0 0,0 1 0 0 0,1 0-7 0 0,1 2 10 0 0,1 0 0 0 0,0-1 0 0 0,0 1 0 0 0,0-1 0 0 0,0 0 0 0 0,1 0 0 0 0,-1 0 0 0 0,1 0 0 0 0,-1-1 0 0 0,1 0 0 0 0,6 1 0 0 0,5 0 183 0 0,32 1 1 0 0,-36-3 84 0 0,0 1 0 0 0,0 1 0 0 0,0 0 0 0 0,-1 1 0 0 0,1 0 0 0 0,-1 1 0 0 0,18 7 0 0 0,-27-10 482 0 0,-3-1-714 0 0,1 0 0 0 0,-1 0 0 0 0,1 1 0 0 0,-1-1 0 0 0,1 0 0 0 0,-1 0 0 0 0,1 0 1 0 0,0 1-1 0 0,-1-1 0 0 0,1 0 0 0 0,-1 0 0 0 0,1 1 0 0 0,0-1 0 0 0,-1 0 0 0 0,1 1 0 0 0,0-1 0 0 0,-1 1 0 0 0,1-1 0 0 0,0 0 0 0 0,-1 1 0 0 0,1-1 0 0 0,0 1 0 0 0,0-1 0 0 0,0 1 0 0 0,-1-1 0 0 0,1 1 0 0 0,0-1 0 0 0,0 1 0 0 0,0-1 0 0 0,0 1 0 0 0,0-1 0 0 0,0 2 1 0 0,0-1-6 0 0,0 0 0 0 0,-1 0 0 0 0,1 0 0 0 0,0 0 0 0 0,-1 1 0 0 0,1-1 0 0 0,-1 0 0 0 0,1 0 0 0 0,-1 0 0 0 0,0 0 0 0 0,1 0 0 0 0,-1 0 0 0 0,0 0 0 0 0,0-1 0 0 0,0 2 0 0 0,-64 35 747 0 0,43-20-696 0 0,-3 2 88 0 0,-1 0-1 0 0,-1-2 1 0 0,-51 25-1 0 0,37-24-203 0 0,23-9-18 0 0,-1-1 1 0 0,0 0-1 0 0,-22 4 0 0 0,14-5-568 0 0,-1-2 1 0 0,-49 3-1 0 0,35-8-1088 0 0</inkml:trace>
</inkml:ink>
</file>

<file path=ppt/ink/ink1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19.0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20 2304 0 0,'-5'9'20081'0'0,"16"-3"-19779"0"0,0-1 1 0 0,0 0-1 0 0,1-1 1 0 0,-1 0-1 0 0,1-1 1 0 0,0 0-1 0 0,16 1 1 0 0,91 2 715 0 0,-60-4-642 0 0,126-7 3 0 0,-50 0-31 0 0,216 5 336 0 0,-167 8-438 0 0,-87-3-170 0 0,-26 1-4 0 0,90 20 0 0 0,-147-24-58 0 0,225 32 327 0 0,-211-28-289 0 0,-1-2 0 0 0,1 0-1 0 0,-1-2 1 0 0,52-3 0 0 0,-67 0-30 0 0,0 2-1 0 0,17 1 1 0 0,4 1 33 0 0,-8-3 25 0 0,38-5 0 0 0,-41 3 17 0 0,33 1 0 0 0,6-1 109 0 0,-24-1-176 0 0,90-4 89 0 0,-88 5-100 0 0,0-2-1 0 0,62-15 1 0 0,-51 9-11 0 0,8-4 0 0 0,-36 8 47 0 0,46-7-1 0 0,-56 12-16 0 0,-1-1-1 0 0,0-1 0 0 0,14-4 0 0 0,25-6 49 0 0,-19 7-25 0 0,0-2-1 0 0,32-11 0 0 0,-35 13-46 0 0,-11 2 36 0 0,24 0-28 0 0,-31 3 10 0 0,-9 1-183 0 0</inkml:trace>
</inkml:ink>
</file>

<file path=ppt/ink/ink1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19.6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369 42 13360 0 0,'-3'-3'342'0'0,"0"-1"0"0"0,0 1 1 0 0,0 0-1 0 0,0 1 1 0 0,0-1-1 0 0,-1 1 0 0 0,1-1 1 0 0,-1 1-1 0 0,0 0 0 0 0,0 0 1 0 0,0 0-1 0 0,0 1 1 0 0,0 0-1 0 0,0-1 0 0 0,0 2 1 0 0,0-1-1 0 0,0 0 1 0 0,0 1-1 0 0,-7-1 0 0 0,-20 0 2089 0 0,26 0-2197 0 0,-1 0 0 0 0,1 1 1 0 0,-1 0-1 0 0,0 0 0 0 0,1 0 0 0 0,-1 1 1 0 0,0 0-1 0 0,1 0 0 0 0,-11 4 1 0 0,4 0-159 0 0,1 1 0 0 0,-1 0 0 0 0,1 1 0 0 0,0 0 0 0 0,1 1 0 0 0,-1 0 0 0 0,1 0 0 0 0,1 1 0 0 0,0 1 0 0 0,0-1 0 0 0,1 2 0 0 0,0-1 0 0 0,1 1 0 0 0,-9 17 0 0 0,9-13-63 0 0,1 0 1 0 0,1 0 0 0 0,0 0-1 0 0,1 1 1 0 0,0 0 0 0 0,2 0-1 0 0,0 0 1 0 0,0 0 0 0 0,2 0-1 0 0,0 0 1 0 0,1 1 0 0 0,0-1-1 0 0,1 0 1 0 0,1 0 0 0 0,7 20-1 0 0,-8-29 6 0 0,1 0-1 0 0,0 0 1 0 0,1-1-1 0 0,0 0 1 0 0,0 0-1 0 0,0 0 1 0 0,1 0-1 0 0,0-1 0 0 0,0 1 1 0 0,0-1-1 0 0,9 6 1 0 0,-6-5 7 0 0,-1-1-1 0 0,1 0 1 0 0,0-1-1 0 0,0 0 1 0 0,1 0-1 0 0,-1-1 1 0 0,1 0 0 0 0,17 4-1 0 0,-12-5-140 0 0,-1-1 1 0 0,1 0-1 0 0,0 0 0 0 0,0-2 0 0 0,-1 1 0 0 0,1-2 1 0 0,0 0-1 0 0,-1-1 0 0 0,19-5 0 0 0,9-5-569 0 0</inkml:trace>
</inkml:ink>
</file>

<file path=ppt/ink/ink1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07.3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67 11 7832 0 0,'1'1'6154'0'0,"1"4"-5468"0"0,0-1-1 0 0,-1 1 0 0 0,0 0 0 0 0,1 0 1 0 0,-2 0-1 0 0,1 0 0 0 0,0 1 1 0 0,-1-1-1 0 0,0 0 0 0 0,0 0 1 0 0,-2 9-1 0 0,-4 0-359 0 0,6-14-301 0 0,0 1 1 0 0,-1 0-1 0 0,1-1 0 0 0,0 1 1 0 0,-1 0-1 0 0,1-1 1 0 0,-1 1-1 0 0,1-1 1 0 0,-1 1-1 0 0,1-1 1 0 0,-1 1-1 0 0,1-1 0 0 0,-1 1 1 0 0,1-1-1 0 0,-1 0 1 0 0,0 1-1 0 0,1-1 1 0 0,-1 0-1 0 0,-1 1 1 0 0,-13 0 10 0 0,14-1-36 0 0,0 0 0 0 0,0 1 1 0 0,1-1-1 0 0,-1 0 1 0 0,0 0-1 0 0,0 0 0 0 0,0 0 1 0 0,1 0-1 0 0,-1 0 1 0 0,0-1-1 0 0,0 1 1 0 0,1 0-1 0 0,-2-1 0 0 0,-12-14-7 0 0,4 6 7 0 0,5 4 0 0 0,4-9 0 0 0,-1 0 0 0 0,2 14 0 0 0,0-1 0 0 0,0 1 0 0 0,0 0 0 0 0,0-1 0 0 0,0 1 0 0 0,0 0 0 0 0,0-1 0 0 0,0 1 0 0 0,0 0 0 0 0,0 0 0 0 0,0-1 0 0 0,1 1 0 0 0,-1 0 0 0 0,0-1 0 0 0,0 1 0 0 0,0 0 0 0 0,0-1 0 0 0,0 1 0 0 0,1 0 0 0 0,-1 0 0 0 0,0-1 0 0 0,0 1 0 0 0,0 0 0 0 0,1 0 0 0 0,-1-1 0 0 0,5-5 0 0 0,-4 4 6 0 0,0 0-1 0 0,0 0 1 0 0,0 0-1 0 0,0 0 0 0 0,1 1 1 0 0,-1-1-1 0 0,1 0 1 0 0,-1 1-1 0 0,1-1 0 0 0,-1 1 1 0 0,1-1-1 0 0,0 1 1 0 0,0 0-1 0 0,0 0 1 0 0,0 0-1 0 0,0 0 0 0 0,0 0 1 0 0,0 0-1 0 0,0 1 1 0 0,3-1-1 0 0,-2 0-1 0 0,9-2-6 0 0,0 3-46 0 0,-3 0 70 0 0,-9 0-3 0 0,1 0 0 0 0,0 0 1 0 0,-1 0-1 0 0,1 1 0 0 0,-1-1 1 0 0,1 0-1 0 0,-1 0 0 0 0,1 1 1 0 0,0-1-1 0 0,-1 0 1 0 0,0 1-1 0 0,1-1 0 0 0,-1 1 1 0 0,1-1-1 0 0,-1 1 0 0 0,1-1 1 0 0,-1 1-1 0 0,0-1 0 0 0,1 1 1 0 0,-1 0-1 0 0,2 2 245 0 0,2 5-50 0 0,-4 6-172 0 0,-1-11-343 0 0,0 1 1 0 0,0 0-1 0 0,0-1 0 0 0,-1 1 0 0 0,-1 3 0 0 0,-13 17-4962 0 0</inkml:trace>
</inkml:ink>
</file>

<file path=ppt/ink/ink1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08.1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1 103 14944 0 0,'0'0'2142'0'0,"2"0"-1579"0"0,7 3-73 0 0,1-1 0 0 0,0 0 0 0 0,0-1 0 0 0,0 0 0 0 0,13 0 0 0 0,0-3 369 0 0,0 0 0 0 0,43-10 0 0 0,-49 8-602 0 0,7-1-129 0 0,-6 0 8 0 0,1 2 0 0 0,0 0 0 0 0,23-1 0 0 0,-14 3-136 0 0,0-2 0 0 0,39-9 0 0 0,27-2 0 0 0,-27 8 0 0 0,24-2 0 0 0,-4 1 0 0 0,-26 3 69 0 0,1-1 45 0 0,7-2 19 0 0,-37 5-105 0 0,20-1 100 0 0,76 6 0 0 0,-15 10 153 0 0,-56-6-136 0 0,62 1 0 0 0,-66-7-83 0 0,38-1 497 0 0,147 0-303 0 0,-186 4-257 0 0,20 1 17 0 0,50 2 153 0 0,0 0 231 0 0,90 2-144 0 0,-210-9-256 0 0,125 0 169 0 0,143 19 0 0 0,-193-15 0 0 0,2 1 459 0 0,-60-3-601 0 0,0-1-1 0 0,0-1 1 0 0,28-3 0 0 0,14-1-29 0 0,-31 3 2 0 0,41-8 0 0 0,10 0 0 0 0,-40 7 0 0 0,65 4 0 0 0,-77 1 0 0 0,-18 0 0 0 0,9 5 0 0 0,4 4-67 0 0,-22-11-283 0 0,9 9-8095 0 0,4 0 116 0 0</inkml:trace>
</inkml:ink>
</file>

<file path=ppt/ink/ink1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08.7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13 283 14944 0 0,'0'0'1504'0'0,"0"2"-1281"0"0,4 18 974 0 0,1 5 253 0 0,-3-21-1359 0 0,-1-1 1 0 0,-1 0-1 0 0,1 1 0 0 0,-1-1 1 0 0,1 1-1 0 0,-1-1 0 0 0,0 1 0 0 0,0-1 1 0 0,0 1-1 0 0,-1-1 0 0 0,0 5 1 0 0,0-4 6 0 0,0 0 1 0 0,1 1-1 0 0,0-1 1 0 0,0 8-1 0 0,2-4 20 0 0,-1-4-55 0 0,0 0 1 0 0,-1 0-1 0 0,1 1 0 0 0,-1-1 1 0 0,0 0-1 0 0,0 0 1 0 0,-1 0-1 0 0,1 0 0 0 0,-1 0 1 0 0,1 0-1 0 0,-4 7 1 0 0,0 6 100 0 0,4-14-147 0 0,-1-1-1 0 0,1 0 1 0 0,0 0 0 0 0,-1 0 0 0 0,0 0 0 0 0,1 0 0 0 0,-1-1 0 0 0,0 1 0 0 0,0 0 0 0 0,0 0 0 0 0,0 0 0 0 0,0-1 0 0 0,-1 1-1 0 0,1 0 1 0 0,-2 1 0 0 0,1-2 235 0 0,3-3-198 0 0,6-13-20 0 0,-3 8-24 0 0,-1 0 0 0 0,0 0 0 0 0,3-11 0 0 0,-8-20-10 0 0,5 27 0 0 0,0 0 0 0 0,4-12-1 0 0,-4 14 5 0 0,0 0-1 0 0,0-1 0 0 0,1-11 0 0 0,-4 19 0 0 0,2-14 47 0 0,0 0 1 0 0,0 0-1 0 0,8-24 0 0 0,-8 34-28 0 0,-1 1-1 0 0,1-1 0 0 0,-2 1 1 0 0,2-10-1 0 0,-2 11-1 0 0,0 0-1 0 0,0 0 1 0 0,1 0 0 0 0,0 1 0 0 0,0-1-1 0 0,0 0 1 0 0,0 0 0 0 0,0 0 0 0 0,3-4-1 0 0,37-68 349 0 0,-37 70-319 0 0,-1 1-1 0 0,1-1 0 0 0,0 1 1 0 0,1 0-1 0 0,-1 0 0 0 0,1 0 1 0 0,0 0-1 0 0,0 1 0 0 0,1 0 1 0 0,-1 0-1 0 0,8-3 0 0 0,-2-4 177 0 0,-10 10-202 0 0,-1 0 0 0 0,1 0 0 0 0,0 0 0 0 0,-1 0 0 0 0,1 0 0 0 0,0 1 0 0 0,0-1 0 0 0,0 0 0 0 0,0 1 0 0 0,-1-1 0 0 0,1 0 0 0 0,0 1 0 0 0,0 0 0 0 0,0-1 0 0 0,0 1 0 0 0,0-1 0 0 0,1 1 0 0 0,0 0 0 0 0,2-1 68 0 0,-1 1 0 0 0,1 0 1 0 0,-1 0-1 0 0,0 1 1 0 0,1-1-1 0 0,5 2 1 0 0,-7-1 250 0 0,-1 1-34 0 0,3 4-267 0 0,-1 0 0 0 0,0 0 1 0 0,0 0-1 0 0,-1 0 0 0 0,0 1 0 0 0,0-1 0 0 0,0 1 0 0 0,-1-1 0 0 0,0 1 0 0 0,0 0 0 0 0,-1 11 1 0 0,1-14-17 0 0,-1 1 1 0 0,1-1 0 0 0,0 0 0 0 0,0 0 0 0 0,2 6-1 0 0,-1-6-6 0 0,-1-1 1 0 0,0 0-1 0 0,0 1 0 0 0,-1-1 0 0 0,1 1 0 0 0,-1-1 0 0 0,1 1 0 0 0,-1 5 0 0 0,-5 11 32 0 0,4-16-46 0 0,-1-1-1 0 0,1 1 1 0 0,1 0-1 0 0,-1 0 1 0 0,1 0-1 0 0,-1 0 0 0 0,1 4 1 0 0,3 7 22 0 0,7 26-1 0 0,1 3-6 0 0,-9-35-20 0 0,0 0 0 0 0,0-1 0 0 0,0 1 0 0 0,1-1 0 0 0,1 0 0 0 0,7 15 0 0 0,-10-21-2 0 0,0 0-1 0 0,0 0 1 0 0,0 0-1 0 0,0 0 1 0 0,0 1-1 0 0,-1-1 1 0 0,1 0 0 0 0,-1 1-1 0 0,0-1 1 0 0,1 0-1 0 0,-1 5 1 0 0,0-5-11 0 0,0 1 0 0 0,0 0 1 0 0,0-1-1 0 0,1 1 0 0 0,-1 0 0 0 0,1-1 1 0 0,0 1-1 0 0,1 2 0 0 0,5 7-217 0 0,-6-11 192 0 0,0 0 1 0 0,0 0-1 0 0,-1 0 1 0 0,1 1-1 0 0,0-1 1 0 0,0 0-1 0 0,-1 0 1 0 0,1 1-1 0 0,-1-1 1 0 0,1 0-1 0 0,-1 1 1 0 0,0-1-1 0 0,1 1 1 0 0,-1-1-1 0 0,0 1 1 0 0,0-1-1 0 0,0 0 1 0 0,0 1-1 0 0,0-1 1 0 0,0 1-1 0 0,0-1 1 0 0,-1 1-1 0 0,1-1 1 0 0,-1 3-1 0 0,-13 18-1032 0 0,13-21 404 0 0,-1 2-944 0 0,-9 8-3942 0 0,-9-5-1685 0 0</inkml:trace>
</inkml:ink>
</file>

<file path=ppt/ink/ink1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09.1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81 4144 0 0,'-5'-3'12996'0'0,"18"-3"-9260"0"0,20-5-2187 0 0,11-2-216 0 0,-37 10-1103 0 0,0 1 0 0 0,0-1 0 0 0,1 1 0 0 0,-1 1 0 0 0,14-2 0 0 0,41-3 877 0 0,-62 6-1101 0 0,1 0 0 0 0,-1 0 0 0 0,0 0 0 0 0,1-1 1 0 0,-1 1-1 0 0,1 0 0 0 0,-1 0 0 0 0,0 0 0 0 0,1-1 1 0 0,-1 1-1 0 0,1 0 0 0 0,-1 0 0 0 0,0-1 0 0 0,1 1 1 0 0,-1 0-1 0 0,0-1 0 0 0,0 1 0 0 0,1 0 0 0 0,-1-1 1 0 0,0 1-1 0 0,4-4-6 0 0,41-10-1702 0 0,-24 9 740 0 0</inkml:trace>
</inkml:ink>
</file>

<file path=ppt/ink/ink1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21.6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198 93 9672 0 0,'0'0'748'0'0,"-1"-1"-492"0"0,-3-3 8 0 0,-1 0 888 0 0,0 0 1 0 0,-1 0-1 0 0,1 1 1 0 0,-1-1 0 0 0,0 1-1 0 0,0 1 1 0 0,-12-5-1 0 0,12 5-418 0 0,4 1-607 0 0,0 1 0 0 0,0 0 1 0 0,0 0-1 0 0,0 0 0 0 0,1 1 0 0 0,-1-1 1 0 0,0 0-1 0 0,0 1 0 0 0,0-1 0 0 0,1 1 0 0 0,-1 0 1 0 0,0-1-1 0 0,0 1 0 0 0,-2 2 0 0 0,0-1 153 0 0,-1 0-167 0 0,0 1-1 0 0,0 0 1 0 0,0 1-1 0 0,0-1 1 0 0,1 1 0 0 0,0 0-1 0 0,0 0 1 0 0,0 0-1 0 0,0 1 1 0 0,0-1-1 0 0,-4 8 1 0 0,0 3-98 0 0,1-1 1 0 0,-10 29-1 0 0,15-35-15 0 0,0 0 0 0 0,1 0 0 0 0,0 0 0 0 0,0 0 0 0 0,1 0 0 0 0,0 0 0 0 0,1 0 0 0 0,0 0 0 0 0,0 0 0 0 0,0 0 0 0 0,1-1 0 0 0,0 1 0 0 0,1 0 0 0 0,0-1 0 0 0,0 1 0 0 0,7 11 0 0 0,-8-16 1 0 0,0-1-1 0 0,1 1 1 0 0,-1 0-1 0 0,1 0 1 0 0,-1-1-1 0 0,1 0 1 0 0,0 1-1 0 0,0-1 1 0 0,0 0-1 0 0,0 0 1 0 0,0-1 0 0 0,0 1-1 0 0,0-1 1 0 0,1 1-1 0 0,-1-1 1 0 0,1 0-1 0 0,-1 0 1 0 0,1-1-1 0 0,-1 1 1 0 0,1-1-1 0 0,4 1 1 0 0,4-2 21 0 0,0 0 0 0 0,1 0 0 0 0,-2-1 0 0 0,1-1 0 0 0,13-4 0 0 0,-16 4 17 0 0,-1-1 0 0 0,1 1 1 0 0,-1-2-1 0 0,0 1 0 0 0,0-1 0 0 0,0-1 0 0 0,-1 1 0 0 0,0-1 0 0 0,0-1 0 0 0,11-11 1 0 0,-5 1 82 0 0,0 0 0 0 0,-1 0 0 0 0,15-30 0 0 0,-24 43-87 0 0,-1-1-1 0 0,0 0 1 0 0,-1 0 0 0 0,1 0 0 0 0,-1-1-1 0 0,0 1 1 0 0,0 0 0 0 0,0 0 0 0 0,-1-1-1 0 0,0 1 1 0 0,0 0 0 0 0,0-1-1 0 0,-1 1 1 0 0,0 0 0 0 0,0 0 0 0 0,0-1-1 0 0,-2-5 1 0 0,-2-7-35 0 0,4 14 0 0 0,1 1 0 0 0,-1-1 0 0 0,0 0 0 0 0,0 1 0 0 0,0-1 0 0 0,-1 1 0 0 0,1 0 0 0 0,-1-1 0 0 0,0 1 0 0 0,0 0 0 0 0,0 0 0 0 0,0 0 0 0 0,0 0 0 0 0,-1 1 0 0 0,1-1 0 0 0,-1 1 0 0 0,0-1 0 0 0,-4-2 0 0 0,3 3 2 0 0,-1 0 0 0 0,1 0-1 0 0,-1 1 1 0 0,0-1 0 0 0,1 1 0 0 0,-1 0-1 0 0,0 1 1 0 0,0-1 0 0 0,1 1 0 0 0,-1 0-1 0 0,0 0 1 0 0,-5 1 0 0 0,-3 0-96 0 0,0 2 1 0 0,0-1-1 0 0,-14 6 0 0 0,20-6-134 0 0,0 0 0 0 0,-1 1 0 0 0,1 0-1 0 0,1 0 1 0 0,-1 1 0 0 0,0 0 0 0 0,1 0-1 0 0,0 0 1 0 0,0 1 0 0 0,0 0 0 0 0,0 0-1 0 0,1 1 1 0 0,0 0 0 0 0,0 0 0 0 0,0 0 0 0 0,-3 7-1 0 0,-4 7-659 0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10.9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17423 0 0,'0'0'1743'0'0,"2"2"-1598"0"0,4 1 129 0 0,-1 0-1 0 0,1 0 1 0 0,0-1 0 0 0,1 0-1 0 0,-1 0 1 0 0,0 0-1 0 0,13 1 1 0 0,-13-2-355 0 0,3 0 120 0 0,20 8-18 0 0,11 9-1810 0 0,-40-18 1762 0 0,0 0 1 0 0,0 0-1 0 0,0 0 1 0 0,0 0-1 0 0,1 0 0 0 0,-1 0 1 0 0,0 0-1 0 0,0 0 0 0 0,0 0 1 0 0,0 0-1 0 0,0 0 1 0 0,0 0-1 0 0,1 0 0 0 0,-1 0 1 0 0,0 0-1 0 0,0 0 0 0 0,0 0 1 0 0,0 0-1 0 0,0 0 0 0 0,0 1 1 0 0,0-1-1 0 0,1 0 1 0 0,-1 0-1 0 0,0 0 0 0 0,0 0 1 0 0,0 0-1 0 0,0 0 0 0 0,0 0 1 0 0,0 1-1 0 0,0-1 1 0 0,0 0-1 0 0,0 0 0 0 0,0 0 1 0 0,0 0-1 0 0,0 0 0 0 0,0 1 1 0 0,0-1-1 0 0,4 13-996 0 0</inkml:trace>
</inkml:ink>
</file>

<file path=ppt/ink/ink1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22.3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229 129 15896 0 0,'0'0'362'0'0,"0"-1"47"0"0,-1-12-85 0 0,0 0 0 0 0,-4-17 0 0 0,3 26 208 0 0,0-1-1 0 0,-1 0 0 0 0,0 1 0 0 0,0-1 0 0 0,0 1 0 0 0,-1 0 0 0 0,1 0 0 0 0,-9-7 0 0 0,8 8-327 0 0,0 0 0 0 0,-1 0 0 0 0,1 1 0 0 0,0-1 0 0 0,-1 1-1 0 0,0 0 1 0 0,1 0 0 0 0,-1 1 0 0 0,0 0 0 0 0,0-1 0 0 0,0 2-1 0 0,0-1 1 0 0,0 0 0 0 0,0 1 0 0 0,0 0 0 0 0,-1 0 0 0 0,-6 2 0 0 0,0 1-126 0 0,9-3-77 0 0,0 1 1 0 0,1 0-1 0 0,-1-1 1 0 0,0 1 0 0 0,1 0-1 0 0,-1 0 1 0 0,0 1 0 0 0,1-1-1 0 0,-1 1 1 0 0,1-1 0 0 0,0 1-1 0 0,0 0 1 0 0,0 0 0 0 0,-3 2-1 0 0,1 0-1 0 0,0 1 0 0 0,0 0 0 0 0,1 0 0 0 0,-1 0 0 0 0,1 0 0 0 0,0 0 0 0 0,0 1 0 0 0,1-1 0 0 0,-1 1 0 0 0,1 0 0 0 0,1 0 0 0 0,-1 0 0 0 0,1 0 0 0 0,0 0 0 0 0,0 0 0 0 0,1 0 0 0 0,0 8 0 0 0,-1-10 0 0 0,1 1 0 0 0,0-1 0 0 0,1 1 0 0 0,-1-1 0 0 0,1 0 0 0 0,0 1 0 0 0,0-1 0 0 0,0 0 0 0 0,0 1 0 0 0,1-1 0 0 0,0 0 0 0 0,3 6 0 0 0,6 9-7 0 0,-11-17-4 0 0,1 0 1 0 0,1 0-1 0 0,-1 1 0 0 0,0-1 0 0 0,0 0 0 0 0,1 0 1 0 0,-1 0-1 0 0,1 0 0 0 0,0-1 0 0 0,-1 1 0 0 0,1 0 1 0 0,0-1-1 0 0,0 1 0 0 0,0-1 0 0 0,0 1 0 0 0,0-1 1 0 0,5 2-1 0 0,28 15-778 0 0,-31-15 344 0 0,0-1 1 0 0,1 0 0 0 0,0 0 0 0 0,5 1 0 0 0,2-1-5451 0 0,2-1-1462 0 0</inkml:trace>
</inkml:ink>
</file>

<file path=ppt/ink/ink1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22.7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10 158 10136 0 0,'-1'0'101'0'0,"1"0"0"0"0,0 0 0 0 0,-1 0-1 0 0,1 0 1 0 0,0 0 0 0 0,-1 0 0 0 0,1 0 0 0 0,0 0 0 0 0,0 0 0 0 0,-1 0 0 0 0,1 0 0 0 0,0 0 0 0 0,-1 0 0 0 0,1 0 0 0 0,0 0 0 0 0,-1 0 0 0 0,1-1 0 0 0,0 1 0 0 0,0 0-1 0 0,-1 0 1 0 0,1 0 0 0 0,0 0 0 0 0,0 0 0 0 0,-1-1 0 0 0,1 1 0 0 0,0 0 0 0 0,0 0 0 0 0,0-1 0 0 0,-1 1 0 0 0,1 0 0 0 0,0 0 0 0 0,0-1 0 0 0,0 1 0 0 0,0 0 0 0 0,0 0-1 0 0,-1-1 1 0 0,1 1 0 0 0,0 0 0 0 0,0-1 0 0 0,0 1 0 0 0,0 0 0 0 0,0 0 0 0 0,0-1 0 0 0,0 1 0 0 0,0 0 0 0 0,0-1 0 0 0,0 1 0 0 0,0 0 0 0 0,0-1 0 0 0,0 1 0 0 0,0 0-1 0 0,1 0 1 0 0,-1-1 0 0 0,0 1 0 0 0,0 0 0 0 0,0-1 0 0 0,0 1 0 0 0,0 0 0 0 0,1 0 0 0 0,-1 0 0 0 0,0-1 0 0 0,16-18 3822 0 0,-14 17-4318 0 0,10-11 1123 0 0,0 0 0 0 0,1 1-1 0 0,0 0 1 0 0,1 1 0 0 0,0 1 0 0 0,25-14 0 0 0,-19 13-211 0 0,-17 8-441 0 0,1 1 1 0 0,-1 0-1 0 0,1 0 1 0 0,-1 0-1 0 0,1 0 1 0 0,0 1-1 0 0,-1 0 0 0 0,7-2 1 0 0,-7 3-58 0 0,1 0 0 0 0,0-1 0 0 0,-1 2 0 0 0,1-1 0 0 0,-1 0 0 0 0,1 1 0 0 0,0-1 0 0 0,-1 1 0 0 0,1 0 0 0 0,-1 0 0 0 0,7 3 0 0 0,1 2-1 0 0,-8-5-15 0 0,0 0 1 0 0,0 0-1 0 0,0 1 1 0 0,-1-1-1 0 0,1 1 1 0 0,-1 0 0 0 0,1 0-1 0 0,-1 0 1 0 0,4 4-1 0 0,7 9-3 0 0,-4-4 0 0 0,0 0 0 0 0,15 13 0 0 0,-12-11 19 0 0,-10-12-16 0 0,-1 1 1 0 0,0-1-1 0 0,0 0 1 0 0,1 1-1 0 0,-1-1 1 0 0,1 0-1 0 0,-1 0 1 0 0,1 0-1 0 0,0 0 1 0 0,-1 0-1 0 0,1 0 1 0 0,3 0-1 0 0,9 4-3 0 0,-10-4 0 0 0,0 1 0 0 0,0-1 0 0 0,0 0 0 0 0,1 0 0 0 0,-1-1 0 0 0,0 1 0 0 0,0-1 0 0 0,1 0 0 0 0,-1 0 0 0 0,0 0 0 0 0,1 0 0 0 0,6-2 0 0 0,1-2-382 0 0,-1 0-1 0 0,0-1 1 0 0,0 0 0 0 0,0-1-1 0 0,0 0 1 0 0,-1-1-1 0 0,0 0 1 0 0,-1 0 0 0 0,18-18-1 0 0,10-9-993 0 0</inkml:trace>
</inkml:ink>
</file>

<file path=ppt/ink/ink1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24.0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6448 0 0,'0'0'11202'0'0,"3"1"-10141"0"0,4 1-806 0 0,1 1-1 0 0,-1-1 1 0 0,0 1 0 0 0,-1 1-1 0 0,1 0 1 0 0,0 0-1 0 0,-1 0 1 0 0,0 0-1 0 0,0 1 1 0 0,0 0-1 0 0,-1 1 1 0 0,1-1-1 0 0,-1 1 1 0 0,-1 0-1 0 0,1 0 1 0 0,-1 0-1 0 0,0 1 1 0 0,4 9-1 0 0,-5-9-152 0 0,-2-3-46 0 0,1 0-1 0 0,0 0 0 0 0,0-1 1 0 0,0 1-1 0 0,3 3 1 0 0,-1 0 11 0 0,0-1 1 0 0,0 1-1 0 0,-1 0 1 0 0,0 0-1 0 0,0 1 1 0 0,-1-1-1 0 0,4 16 0 0 0,-3-10 54 0 0,8 20-1 0 0,24 52 421 0 0,-34-83-249 0 0,1-1-126 0 0,-1 0-133 0 0,0 0 0 0 0,0 0-1 0 0,1 0 1 0 0,-1 0 0 0 0,1 0 0 0 0,-1 0-1 0 0,1 0 1 0 0,-1-1 0 0 0,1 1-1 0 0,-1 0 1 0 0,1-1 0 0 0,0 1-1 0 0,-1-1 1 0 0,1 0 0 0 0,3 1 0 0 0,7-6 185 0 0,-8 4-164 0 0,1 0 0 0 0,-1-1 0 0 0,0 0 1 0 0,0 0-1 0 0,0 0 0 0 0,0 0 0 0 0,0-1 0 0 0,-1 0 0 0 0,6-4 1 0 0,88-87 323 0 0,0 5-2679 0 0,-77 71 702 0 0,16-10-6972 0 0</inkml:trace>
</inkml:ink>
</file>

<file path=ppt/ink/ink1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20.6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219 57 9672 0 0,'-4'-14'1256'0'0,"0"10"-491"0"0,1 1 0 0 0,-1-1 1 0 0,0 1-1 0 0,0 0 0 0 0,0 0 1 0 0,0 1-1 0 0,0-1 0 0 0,-1 1 0 0 0,1 0 1 0 0,-1 0-1 0 0,-5-1 0 0 0,-1-1 199 0 0,10 3-890 0 0,0 1 1 0 0,-1-1 0 0 0,1 0-1 0 0,-1 1 1 0 0,1 0-1 0 0,0-1 1 0 0,-1 1-1 0 0,1 0 1 0 0,-1 0-1 0 0,1 0 1 0 0,-1 0 0 0 0,1 0-1 0 0,-1 0 1 0 0,1 0-1 0 0,0 0 1 0 0,-1 1-1 0 0,1-1 1 0 0,-1 1-1 0 0,-1 0 1 0 0,-2 1 51 0 0,-1 0-41 0 0,0 1 0 0 0,0-1 0 0 0,1 1 0 0 0,-1 1 0 0 0,1-1-1 0 0,0 1 1 0 0,0 0 0 0 0,0 0 0 0 0,0 0 0 0 0,0 1 0 0 0,-6 8 0 0 0,-26 47 235 0 0,36-58-340 0 0,1-1 0 0 0,-1 1 0 0 0,0-1 1 0 0,0 1-1 0 0,1 0 0 0 0,-1 0 0 0 0,1-1 0 0 0,-1 1 0 0 0,1 0 0 0 0,0 0 0 0 0,-1-1 0 0 0,1 1 0 0 0,0 0 0 0 0,1 3 0 0 0,-1 1-42 0 0,1 6 39 0 0,4-1 23 0 0,5-1 0 0 0,1-2 0 0 0,-9-7 0 0 0,0-1 0 0 0,0 0 0 0 0,0 1 0 0 0,0-1-1 0 0,1 0 1 0 0,-1 0 0 0 0,0 0 0 0 0,0 0 0 0 0,0 0-1 0 0,0-1 1 0 0,0 1 0 0 0,0 0 0 0 0,0-1 0 0 0,0 0 0 0 0,3-1-1 0 0,30-15 12 0 0,-31 15-7 0 0,58-38 120 0 0,-58 38-117 0 0,0-1 0 0 0,0 1 0 0 0,0-1 0 0 0,0 0 0 0 0,-1-1 0 0 0,5-4 0 0 0,4-4 8 0 0,-12 11-15 0 0,1 1 0 0 0,-1 0 0 0 0,0 0 0 0 0,0 0 0 0 0,0 0 0 0 0,0-1 0 0 0,0 1 0 0 0,1 0 0 0 0,-1 0 0 0 0,0 0 0 0 0,0 0 0 0 0,0 0 0 0 0,1 0 0 0 0,-1 0 0 0 0,0 0 0 0 0,0-1 0 0 0,0 1 0 0 0,1 0 0 0 0,-1 0 0 0 0,0 0 0 0 0,0 0 0 0 0,0 0 0 0 0,1 0 0 0 0,-1 0 0 0 0,0 0 0 0 0,0 0 0 0 0,1 0 0 0 0,-1 0 0 0 0,0 0 0 0 0,0 1 0 0 0,0-1 0 0 0,1 0 0 0 0,-1 0 0 0 0,0 0 0 0 0,0 0 0 0 0,0 0 0 0 0,4 9 0 0 0,-4 11 0 0 0,0-19 0 0 0,0 4-15 0 0,1 0-1 0 0,0 0 0 0 0,0-1 1 0 0,0 1-1 0 0,3 8 0 0 0,-2-9-4 0 0,-1-1 0 0 0,0 1 0 0 0,0 0 0 0 0,0 0 0 0 0,0 0 0 0 0,-1 0 0 0 0,1 5 0 0 0,9-4-278 0 0,-7 0-86 0 0,0 0 0 0 0,0 0 1 0 0,3 9-1 0 0,-5-9-926 0 0</inkml:trace>
</inkml:ink>
</file>

<file path=ppt/ink/ink1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21.0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1 185 13104 0 0,'0'0'597'0'0,"10"-9"222"0"0,-7 6-389 0 0,0 0 0 0 0,1 1 0 0 0,0-1 0 0 0,6-2 0 0 0,-7 3 41 0 0,0 0 0 0 0,0 0 1 0 0,0 0-1 0 0,0 0 0 0 0,5-4 0 0 0,-2 0 32 0 0,0 1-1 0 0,1 0 1 0 0,-1 1 0 0 0,1 0 0 0 0,0 0 0 0 0,0 0-1 0 0,0 1 1 0 0,15-5 0 0 0,1-2 376 0 0,-21 8-814 0 0,0 1 1 0 0,1 0-1 0 0,-1 0 1 0 0,1 0 0 0 0,-1 0-1 0 0,1 0 1 0 0,-1 0-1 0 0,1 1 1 0 0,0-1-1 0 0,3 1 1 0 0,26-2 416 0 0,-26 1-445 0 0,0 0 0 0 0,0 1 1 0 0,0-1-1 0 0,0 1 0 0 0,0 1 0 0 0,1-1 1 0 0,-1 1-1 0 0,7 2 0 0 0,25 13-15 0 0,-26-10-8 0 0,1-1 0 0 0,20 6 0 0 0,-30-11-10 0 0,0 0 0 0 0,1 0-1 0 0,-1 0 1 0 0,0 0 0 0 0,0-1 0 0 0,0 1-1 0 0,0-1 1 0 0,0 0 0 0 0,0 0-1 0 0,0 0 1 0 0,0 0 0 0 0,3-3 0 0 0,17-4-10 0 0,-13 4-172 0 0,0 1 0 0 0,1-1 0 0 0,-2-1 1 0 0,1 0-1 0 0,0 0 0 0 0,-1-1 0 0 0,0 0 0 0 0,0 0 1 0 0,9-10-1 0 0,3-1-879 0 0,12-7-359 0 0</inkml:trace>
</inkml:ink>
</file>

<file path=ppt/ink/ink1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24.8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191 1 7832 0 0,'0'0'602'0'0,"-1"0"-395"0"0,-17 4 2542 0 0,6-2 574 0 0,-5 3-727 0 0,5-2-815 0 0,3-1 2176 0 0,8-2-3794 0 0,0 1 0 0 0,0-1 0 0 0,0 1 0 0 0,0 0-1 0 0,0 0 1 0 0,0-1 0 0 0,0 1 0 0 0,0 0 0 0 0,0 0 0 0 0,0 0-1 0 0,0 0 1 0 0,0 0 0 0 0,0 0 0 0 0,1 0 0 0 0,-1 1-1 0 0,1-1 1 0 0,-1 0 0 0 0,0 3 0 0 0,-2 2-25 0 0,2-5 232 0 0,2 1-130 0 0,34 45 670 0 0,-34-45-874 0 0,0-1-1 0 0,1 1 1 0 0,0-1-1 0 0,-1 1 1 0 0,1-1-1 0 0,0 0 1 0 0,0 1-1 0 0,-1-1 1 0 0,1 0-1 0 0,3 1 1 0 0,7 5-27 0 0,-3 0 8 0 0,-1-1 0 0 0,1 0 0 0 0,0 0-1 0 0,14 6 1 0 0,30 21 149 0 0,-30-18-115 0 0,-13-7-29 0 0,1 13 30 0 0,-6-10-28 0 0,-5-10-9 0 0,1 0-1 0 0,-1 0 1 0 0,0 0 0 0 0,0 0 0 0 0,1-1 0 0 0,-1 1 0 0 0,0 0-1 0 0,0 0 1 0 0,0 0 0 0 0,0 0 0 0 0,0 0 0 0 0,0 0 0 0 0,-1 0-1 0 0,1 0 1 0 0,0 0 0 0 0,0-1 0 0 0,-1 1 0 0 0,1 1 0 0 0,-9 16 116 0 0,6-15-86 0 0,-9 15 62 0 0,0-1-1 0 0,-2-1 0 0 0,0 0 0 0 0,-27 24 0 0 0,9-9-75 0 0,-40 32-206 0 0,46-42-1003 0 0,-42 46 0 0 0,42-39-750 0 0</inkml:trace>
</inkml:ink>
</file>

<file path=ppt/ink/ink1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55.7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11456 0 0,'0'0'3574'0'0,"7"0"-1077"0"0,39 14 518 0 0,-12-2-2789 0 0,-20-7-357 0 0,19 12-1523 0 0,18-1-2297 0 0,-24-6-1737 0 0</inkml:trace>
</inkml:ink>
</file>

<file path=ppt/ink/ink1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56.0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6448 0 0,'2'1'498'0'0,"11"8"1076"0"0,19 15 0 0 0,-26-19-641 0 0,0-1 0 0 0,0 1 0 0 0,1-1-1 0 0,12 6 1 0 0,4 4-194 0 0,-18-11-750 0 0,-1-1 1 0 0,1 1-1 0 0,-1-1 0 0 0,7 3 1 0 0,-5-3-4 0 0,0 1 1 0 0,0 1-1 0 0,0-1 1 0 0,11 8-1 0 0,-5-2-90 0 0,-1-4-416 0 0</inkml:trace>
  <inkml:trace contextRef="#ctx0" brushRef="#br0" timeOffset="1">527 313 10536 0 0,'20'14'1144'0'0,"-8"-8"-1144"0"0,-2-2 0 0 0,1 0 0 0 0,-1 11 344 0 0,2-7 40 0 0,-8-2 16 0 0,8 4 0 0 0,-2-2-320 0 0,1-2-80 0 0,-1-2 0 0 0,6 15-4448 0 0</inkml:trace>
</inkml:ink>
</file>

<file path=ppt/ink/ink1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56.4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11976 0 0,'0'0'266'0'0,"2"1"44"0"0,2 2-224 0 0,-2-1-21 0 0,1 0 0 0 0,-1 0 0 0 0,0 1 0 0 0,1-1 0 0 0,-1 1 0 0 0,-1-1 0 0 0,1 1 0 0 0,0 0 0 0 0,1 3 0 0 0,23 27 2224 0 0,23 13-1197 0 0,-46-43-1405 0 0,-1 0 1 0 0,1-1 0 0 0,1 1-1 0 0,-1 0 1 0 0,0-1 0 0 0,5 3-1 0 0,3 0-4953 0 0</inkml:trace>
  <inkml:trace contextRef="#ctx0" brushRef="#br0" timeOffset="1">400 374 4144 0 0,'1'3'319'0'0,"11"20"1616"0"0,-10-19-997 0 0,1 0-1 0 0,-1-1 1 0 0,1 1-1 0 0,0 0 1 0 0,1-1-1 0 0,-1 0 1 0 0,0 0-1 0 0,1 0 1 0 0,5 3-1 0 0,-4-2-698 0 0,1 0-1 0 0,0-1 1 0 0,8 4-1 0 0,-9-5-255 0 0,0-1 0 0 0,0 0 0 0 0,1 1-1 0 0,-1-1 1 0 0,10 0 0 0 0,2-1-3350 0 0,-13 0 1875 0 0</inkml:trace>
</inkml:ink>
</file>

<file path=ppt/ink/ink1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56.8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 3680 0 0,'-6'10'328'0'0,"0"-6"3808"0"0,18 5-1848 0 0,-9 1 16 0 0,9-2-1464 0 0,-2 8-288 0 0,-4-12-56 0 0,4 10-16 0 0,-4-5-416 0 0,4 1-64 0 0,1 0 0 0 0,-1-2-4080 0 0,-4 2-768 0 0</inkml:trace>
  <inkml:trace contextRef="#ctx0" brushRef="#br0" timeOffset="1">363 274 12984 0 0,'0'1'78'0'0,"0"-1"0"0"0,0 1 0 0 0,0 0 0 0 0,0-1 0 0 0,0 1 1 0 0,1-1-1 0 0,-1 1 0 0 0,0-1 0 0 0,0 1 0 0 0,1-1 0 0 0,-1 1 1 0 0,0-1-1 0 0,1 1 0 0 0,-1-1 0 0 0,0 1 0 0 0,1-1 0 0 0,-1 0 1 0 0,2 2-1 0 0,2 2-99 0 0,3 7 105 0 0,-4-6 39 0 0,0 0 1 0 0,0 0-1 0 0,1-1 0 0 0,0 1 1 0 0,0-1-1 0 0,5 5 1 0 0,1-1-690 0 0,0 0 1 0 0,23 13 0 0 0,-31-20 223 0 0,0 0-8 0 0,11 6-793 0 0,-3-2-3162 0 0</inkml:trace>
  <inkml:trace contextRef="#ctx0" brushRef="#br0" timeOffset="2">634 489 6912 0 0,'-10'0'608'0'0,"4"-6"2280"0"0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11.3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1 691 15664 0 0,'0'0'1695'0'0,"4"10"-1247"0"0,8 0 48 0 0,3-6 16 0 0,7 0 0 0 0,0-4-512 0 0,-3 6 0 0 0,9-6-128 0 0,-3-6 24 0 0,-3 2-888 0 0,12 0-168 0 0,23-12-39 0 0,-4-2-9 0 0</inkml:trace>
  <inkml:trace contextRef="#ctx0" brushRef="#br0" timeOffset="1">750 1 21191 0 0,'-1'2'480'0'0,"-8"4"40"0"0,8-5-407 0 0,-1 0-1 0 0,1 0 1 0 0,-1 0 0 0 0,1 0-1 0 0,0 0 1 0 0,0 0 0 0 0,-1 0 0 0 0,1 1-1 0 0,-2 2 1 0 0,3-4-108 0 0,0 0 0 0 0,0 0-1 0 0,0 1 1 0 0,0-1 0 0 0,0 0 0 0 0,0 0 0 0 0,0 0-1 0 0,0 0 1 0 0,0 0 0 0 0,0 1 0 0 0,0-1 0 0 0,0 0-1 0 0,0 0 1 0 0,0 0 0 0 0,0 0 0 0 0,-1 0 0 0 0,1 1-1 0 0,0-1 1 0 0,0 0 0 0 0,0 0 0 0 0,0 0 0 0 0,0 0-1 0 0,0 0 1 0 0,-1 0 0 0 0,1 0 0 0 0,0 0 0 0 0,0 0-1 0 0,0 1 1 0 0,0-1 0 0 0,-1 0 0 0 0,1 0 0 0 0,0 0 0 0 0,0 0-1 0 0,0 0 1 0 0,0 0 0 0 0,-1 0 0 0 0,1 0 0 0 0,0 0-1 0 0,0 0 1 0 0,0 0 0 0 0,0 0 0 0 0,0 0 0 0 0,-1-1-1 0 0,-4 2-21 0 0,-1 8 96 0 0,5-7 28 0 0,0 1 0 0 0,0 0-1 0 0,1 0 1 0 0,-1-1 0 0 0,1 1-1 0 0,0 0 1 0 0,0 0 0 0 0,0 0 0 0 0,0-1-1 0 0,0 1 1 0 0,1 0 0 0 0,-1 0-1 0 0,1 0 1 0 0,0-1 0 0 0,-1 1-1 0 0,1 0 1 0 0,1-1 0 0 0,1 5 0 0 0,5 6-152 0 0,-1 1 0 0 0,13 13 0 0 0,-13-17 128 0 0,36 61-1204 0 0,-28-42-5862 0 0,-10-15-536 0 0</inkml:trace>
</inkml:ink>
</file>

<file path=ppt/ink/ink1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57.6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271 0 14400 0 0,'0'0'4569'0'0,"0"3"-3563"0"0,0 0-791 0 0,1 1-1 0 0,-1 0 0 0 0,1-1 1 0 0,0 1-1 0 0,0-1 0 0 0,0 1 0 0 0,0-1 1 0 0,1 0-1 0 0,0 1 0 0 0,3 5 1 0 0,12 21 831 0 0,-14-25-873 0 0,-1 0 0 0 0,1 0 0 0 0,0 0-1 0 0,7 8 1 0 0,5 5 241 0 0,14 22-1 0 0,5 6-25 0 0,-24-33-257 0 0,15 28 0 0 0,-19-30-93 0 0,0 0-1 0 0,1-1 1 0 0,0 0 0 0 0,1 0-1 0 0,10 11 1 0 0,-15-19-16 0 0,0 1 1 0 0,0 1-1 0 0,0-1 1 0 0,-1 0-1 0 0,0 0 1 0 0,1 1 0 0 0,-1 0-1 0 0,2 6 1 0 0,-3-9 30 0 0,-1-1 0 0 0,0 1 1 0 0,0-1-1 0 0,1 0 0 0 0,-1 1 1 0 0,0-1-1 0 0,1 0 0 0 0,-1 1 1 0 0,0-1-1 0 0,1 0 0 0 0,-1 1 1 0 0,1-1-1 0 0,-1 0 0 0 0,0 0 1 0 0,1 0-1 0 0,-1 1 0 0 0,1-1 1 0 0,-1 0-1 0 0,1 0 0 0 0,-1 0 1 0 0,1 0-1 0 0,-1 0 0 0 0,1 0 1 0 0,-1 0-1 0 0,1 0 0 0 0,-34-10 403 0 0,25 8-408 0 0,1-1-1 0 0,-1 1 1 0 0,0 1-1 0 0,0-1 0 0 0,-1 1 1 0 0,1 1-1 0 0,-15 0 1 0 0,-8-1-20 0 0,-29-2-129 0 0,-71 5-1 0 0,27-3-62 0 0,39-2-217 0 0,60 3 41 0 0,4 0 217 0 0,0 0-1 0 0,0 0 1 0 0,0 0 0 0 0,1 0-1 0 0,-1 0 1 0 0,0 0 0 0 0,0 0-1 0 0,0 0 1 0 0,0 0-1 0 0,1 0 1 0 0,-1 0 0 0 0,0 1-1 0 0,0-1 1 0 0,0 0 0 0 0,1 1-1 0 0,-1-1 1 0 0,0 1 0 0 0,0 0-1 0 0</inkml:trace>
</inkml:ink>
</file>

<file path=ppt/ink/ink1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59.3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14 175 11664 0 0,'-2'1'181'0'0,"-2"-5"302"0"0,-4-9 10233 0 0,15 22-7041 0 0,0 2-5115 0 0,-5-3 1429 0 0,1 0-1 0 0,-1 0 1 0 0,-1 0-1 0 0,2 13 1 0 0,-3-15 10 0 0,1 1 1 0 0,0-1-1 0 0,0 1 1 0 0,1-1-1 0 0,0 0 1 0 0,0 0-1 0 0,4 10 1 0 0,0-7 141 0 0,-4-4-124 0 0,1-1 0 0 0,-1 0 0 0 0,1 1 1 0 0,0-1-1 0 0,1-1 0 0 0,5 7 0 0 0,5 0 49 0 0,-9-10-17 0 0,-1-1-2 0 0,35 7 430 0 0,-36-5-446 0 0,0-1 1 0 0,1 0-1 0 0,-1-1 1 0 0,0 1-1 0 0,1 0 0 0 0,-1-1 1 0 0,0 0-1 0 0,1 0 0 0 0,-1 0 1 0 0,4-2-1 0 0,8-5 71 0 0,-8 5-59 0 0,0 0 0 0 0,1-1-1 0 0,-2 0 1 0 0,1-1-1 0 0,0 0 1 0 0,-1 0-1 0 0,0 0 1 0 0,0 0 0 0 0,9-12-1 0 0,-12 12-18 0 0,1 0 1 0 0,0 1-1 0 0,1-1 0 0 0,-1 1 0 0 0,6-5 0 0 0,9-7 51 0 0,-2 1 36 0 0,30-22 1 0 0,-29 24-22 0 0,28-26 1 0 0,35-29 2 0 0,-25 22-2516 0 0,-40 32-6654 0 0</inkml:trace>
</inkml:ink>
</file>

<file path=ppt/ink/ink1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19.8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117 0 15488 0 0,'0'0'2367'0'0,"-2"1"-1612"0"0,-18 5 619 0 0,6-4-904 0 0,12-1-273 0 0,2 0-174 0 0,-1-1-1 0 0,1 1 0 0 0,-1 0 1 0 0,0 0-1 0 0,1-1 1 0 0,-1 1-1 0 0,0 0 0 0 0,0-1 1 0 0,0 1-1 0 0,0-1 0 0 0,1 1 1 0 0,-3 0-1 0 0,3-1-15 0 0,-18 6 19 0 0,1 1-27 0 0,13-3-7 0 0,2-1-7 0 0,-4 6 197 0 0,-1 3-4189 0 0,-4 1 2078 0 0,9-9-20 0 0</inkml:trace>
</inkml:ink>
</file>

<file path=ppt/ink/ink1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20.2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71 1 3680 0 0,'0'0'360'0'0,"-11"6"-360"0"0,1 3 0 0 0,-2-1 1376 0 0,2 8 224 0 0,-2-12 56 0 0,-3 0-4960 0 0</inkml:trace>
</inkml:ink>
</file>

<file path=ppt/ink/ink1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20.5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1118 1 12752 0 0,'-12'6'568'0'0,"8"-6"112"0"0,-8 4-544 0 0,2 2-136 0 0,-5-3 0 0 0,3 1 0 0 0,8 2 432 0 0,-8-2 56 0 0,2 2 16 0 0,-6-2 0 0 0,5 6-416 0 0,7 0-88 0 0,-2-6 0 0 0,-6 0 0 0 0,8 1-640 0 0,-12 5-880 0 0</inkml:trace>
  <inkml:trace contextRef="#ctx0" brushRef="#br0" timeOffset="1">750 192 3224 0 0,'0'0'288'0'0,"-10"3"-288"0"0,4 1 1504 0 0,-4 2 240 0 0,-2-6 48 0 0,7 10 16 0 0,1-6-1232 0 0,-8 0-256 0 0,8 6-40 0 0,-8-4-3320 0 0,2-6-672 0 0</inkml:trace>
  <inkml:trace contextRef="#ctx0" brushRef="#br0" timeOffset="2">111 508 9992 0 0,'0'0'744'0'0,"-4"10"-456"0"0,-12-2-224 0 0,4 8-64 0 0,-4-9 0 0 0,7 3 0 0 0,-9 0-112 0 0,8-6-32 0 0,0 6-8 0 0,-6-4 0 0 0</inkml:trace>
</inkml:ink>
</file>

<file path=ppt/ink/ink1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20.9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1218 1 5528 0 0,'-2'1'249'0'0,"-18"12"-103"0"0,6-3-44 0 0,-29 14 1 0 0,26-16 1180 0 0,0 2 1 0 0,-21 16 0 0 0,24-16 17 0 0,0-1 1 0 0,-1 0-1 0 0,-29 12 1 0 0,28-15-1081 0 0,0 1 1 0 0,0 0-1 0 0,1 1 1 0 0,0 0-1 0 0,0 1 1 0 0,-19 17-1 0 0,28-21-243 0 0,0-1 0 0 0,0 0-1 0 0,0 0 1 0 0,-1-1-1 0 0,-7 3 1 0 0,7-3-80 0 0,0 0 1 0 0,1 1-1 0 0,-1 0 1 0 0,1 0-1 0 0,-6 4 1 0 0,9-5 64 0 0,-4 4-361 0 0,0-1 0 0 0,0 0-1 0 0,0-1 1 0 0,-1 0 0 0 0,0 0 0 0 0,-15 7 0 0 0,6-5-490 0 0</inkml:trace>
  <inkml:trace contextRef="#ctx0" brushRef="#br0" timeOffset="1">288 506 9760 0 0,'-2'1'446'0'0,"-60"22"164"0"0,59-22-440 0 0,-1 1 1 0 0,1-1-1 0 0,0 1 1 0 0,0 0-1 0 0,0-1 1 0 0,0 1 0 0 0,0 1-1 0 0,0-1 1 0 0,-4 4-1 0 0,4-3 73 0 0,0 0 0 0 0,0-1 0 0 0,0 1-1 0 0,-1-1 1 0 0,1 1 0 0 0,-8 2 0 0 0,-87 28 470 0 0,84-31-1153 0 0,12-2 314 0 0,1 0-1 0 0,-1 0 1 0 0,0 0 0 0 0,1 1-1 0 0,-1-1 1 0 0,1 0-1 0 0,-1 1 1 0 0,1-1-1 0 0,-1 1 1 0 0,-2 1 0 0 0,-22 9-506 0 0</inkml:trace>
</inkml:ink>
</file>

<file path=ppt/ink/ink1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21.2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362 1 2760 0 0,'-4'5'2'0'0,"-1"1"0"0"0,-1-1 0 0 0,-8 7 0 0 0,-3 0 2369 0 0,-19 10 0 0 0,-15 9 929 0 0,38-22-3058 0 0,-1-1 1 0 0,0 0-1 0 0,0-1 0 0 0,-20 6 0 0 0,-9 6-149 0 0,21-6-43 0 0,18-10-41 0 0,1-1-1 0 0,-1 0 1 0 0,0 0-1 0 0,0 0 0 0 0,0 0 1 0 0,0 0-1 0 0,-6 1 1 0 0,-13 2-868 0 0,15-3-1686 0 0,1 1-1259 0 0</inkml:trace>
</inkml:ink>
</file>

<file path=ppt/ink/ink1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23.1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12896 0 0,'0'0'3552'0'0,"0"2"-2754"0"0,2 110 3756 0 0,0 5-4687 0 0,4-32-5 0 0,0-1 128 0 0,-2 8 10 0 0,-4-89 59 0 0,0 0-1 0 0,0 0 0 0 0,1 0 0 0 0,-1 0 1 0 0,1 0-1 0 0,2 4 0 0 0,-2-5 1369 0 0,-1-17-1262 0 0,5-63-165 0 0,-5 23 0 0 0,-2 22 0 0 0,2 0 0 0 0,8-54 0 0 0,-4 58 1 0 0,-3 19 14 0 0,1 1-1 0 0,0-1 0 0 0,0 1 0 0 0,4-10 0 0 0,2-4 379 0 0,-6 16-249 0 0,1 0 0 0 0,0-1 0 0 0,0 1 0 0 0,0 0 0 0 0,1 0 0 0 0,0 1 0 0 0,1-1-1 0 0,-1 1 1 0 0,1 0 0 0 0,8-8 0 0 0,-12 13-113 0 0,0 0-1 0 0,-1 0 0 0 0,1 1 1 0 0,0-1-1 0 0,-1 0 0 0 0,1 1 0 0 0,0-1 1 0 0,-1 1-1 0 0,1-1 0 0 0,0 1 0 0 0,0-1 0 0 0,1 0 1 0 0,19 10 449 0 0,-17-7-430 0 0,1 1-8 0 0,0 1-1 0 0,0-1 1 0 0,0 1-1 0 0,0 0 1 0 0,-1 1-1 0 0,5 5 1 0 0,3 3 13 0 0,-3-2-25 0 0,0 1 0 0 0,-1-1 1 0 0,0 1-1 0 0,10 23 1 0 0,-2 3-25 0 0,22 71 0 0 0,-17-44-8 0 0,-11-28-195 0 0,11 63 1 0 0,-10-40-85 0 0,-6-43-102 0 0,-4-14 279 0 0,0-1-1 0 0,0 0 1 0 0,0 0 0 0 0,-1 1-1 0 0,1-1 1 0 0,-1 0 0 0 0,1 1-1 0 0,-1-1 1 0 0,0 0 0 0 0,0 1-1 0 0,0 2 1 0 0,-4 6-1528 0 0,3 2-403 0 0</inkml:trace>
</inkml:ink>
</file>

<file path=ppt/ink/ink1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23.5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30 170 15664 0 0,'-2'-10'229'0'0,"1"5"-45"0"0,0 0-1 0 0,-1 0 0 0 0,1 0 0 0 0,-1 0 1 0 0,0 0-1 0 0,-1 0 0 0 0,-4-7 0 0 0,6 10-8 0 0,-1 0 0 0 0,1-1 0 0 0,0 1 0 0 0,1-1 0 0 0,-1 1 0 0 0,0 0 0 0 0,1-1 0 0 0,-1 1 0 0 0,1-1 0 0 0,0 0 0 0 0,0 1-1 0 0,0-1 1 0 0,0 1 0 0 0,0-1 0 0 0,0 1 0 0 0,1-1 0 0 0,-1 1 0 0 0,1-1 0 0 0,0 1 0 0 0,0-1 0 0 0,0 1 0 0 0,0 0 0 0 0,2-4 0 0 0,0 1 238 0 0,1 0 0 0 0,-1 1 0 0 0,1-1 0 0 0,0 1 1 0 0,0 0-1 0 0,0 0 0 0 0,1 1 0 0 0,-1-1 1 0 0,7-3-1 0 0,-9 6-388 0 0,-1 1 1 0 0,1-1-1 0 0,-1 1 1 0 0,1-1-1 0 0,-1 1 1 0 0,1-1-1 0 0,0 1 0 0 0,-1 0 1 0 0,1 0-1 0 0,0 0 1 0 0,-1 0-1 0 0,1 0 1 0 0,-1 0-1 0 0,1 0 0 0 0,2 1 1 0 0,17 0 252 0 0,-15-2-197 0 0,-1 0 0 0 0,1 0 0 0 0,0 0-1 0 0,-1 1 1 0 0,1 0 0 0 0,0 0 0 0 0,-1 1 0 0 0,1 0-1 0 0,7 2 1 0 0,51 6 61 0 0,-47-6-351 0 0,-1-1 1 0 0,1-1-1 0 0,30-2 1 0 0,-12 1-1628 0 0,-8 0-308 0 0</inkml:trace>
</inkml:ink>
</file>

<file path=ppt/ink/ink1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23.8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144 1 18143 0 0,'0'0'884'0'0,"-1"2"-384"0"0,-2 5-64 0 0,-4-3-288 0 0,-3-3-198 0 0,8-1 469 0 0,0 0 0 0 0,0 1 0 0 0,-1-1 0 0 0,1 0 0 0 0,0 1 0 0 0,0-1 0 0 0,0 1 1 0 0,-3 1-1 0 0,-8 4 759 0 0,11-6-1065 0 0,-1 1-1 0 0,1 0 1 0 0,0 0-1 0 0,0 0 0 0 0,0 0 1 0 0,0 1-1 0 0,0-1 1 0 0,0 0-1 0 0,0 1 1 0 0,0 0-1 0 0,0-1 0 0 0,0 1 1 0 0,1 0-1 0 0,-1 0 1 0 0,1 0-1 0 0,0 0 0 0 0,-1 0 1 0 0,1 0-1 0 0,0 0 1 0 0,0 0-1 0 0,-1 4 0 0 0,0 3-80 0 0,0 1 0 0 0,0-1 0 0 0,1 1-1 0 0,1-1 1 0 0,0 1 0 0 0,0 0 0 0 0,0-1-1 0 0,1 1 1 0 0,4 13 0 0 0,26 88-58 0 0,-29-106 33 0 0,6 18-16 0 0,1-1 0 0 0,1 0 0 0 0,17 27 0 0 0,-19-35 4 0 0,2-1 0 0 0,-1 0 0 0 0,2-1 0 0 0,-1 0-1 0 0,2-1 1 0 0,12 11 0 0 0,-17-17 5 0 0,1 0 0 0 0,-1-1 0 0 0,1 1 0 0 0,0-2 0 0 0,0 1 0 0 0,9 2 0 0 0,-11-4 0 0 0,-1-1 0 0 0,0 1 0 0 0,1-1 0 0 0,-1-1 0 0 0,1 1 0 0 0,-1-1 0 0 0,1 0 0 0 0,-1 0 0 0 0,1-1 0 0 0,6 0 0 0 0,-9 0 0 0 0,-1 0 0 0 0,0 0 0 0 0,0 0 0 0 0,0 0 0 0 0,0-1 0 0 0,-1 1 0 0 0,1-1 0 0 0,0 1 0 0 0,0-1 0 0 0,-1 1 0 0 0,3-4 0 0 0,0 1 0 0 0,2-3 0 0 0,-1 0 0 0 0,1 0 0 0 0,-1-1 0 0 0,-1 0 0 0 0,1 1 0 0 0,-2-2 0 0 0,5-9 0 0 0,0-7 0 0 0,6-31 0 0 0,-10 32 32 0 0,-1-1-1 0 0,-2 1 1 0 0,0-1-1 0 0,-4-36 0 0 0,2 54 31 0 0,-1 0-1 0 0,1 0 1 0 0,-1-1-1 0 0,-1 1 0 0 0,1 0 1 0 0,-1 1-1 0 0,0-1 1 0 0,-5-7-1 0 0,0 2 99 0 0,-1-1 1 0 0,-20-21-1 0 0,21 27-122 0 0,-1 0-1 0 0,0 0 1 0 0,0 0 0 0 0,-1 1 0 0 0,0 1-1 0 0,0 0 1 0 0,-21-8 0 0 0,23 10-35 0 0,-4-1-90 0 0,0 1-1 0 0,0 0 1 0 0,0 1 0 0 0,0 0-1 0 0,-1 1 1 0 0,1 0-1 0 0,0 1 1 0 0,-1 1 0 0 0,1 0-1 0 0,0 0 1 0 0,0 2 0 0 0,-13 2-1 0 0,9 0-1638 0 0,-1 1-1 0 0,-25 11 0 0 0,15-4-6724 0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11.7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0 203 18975 0 0,'0'0'1906'0'0,"2"1"-1749"0"0,11 4-138 0 0,-11-4-10 0 0,1 1-1 0 0,-1-1 0 0 0,1 0 1 0 0,-1-1-1 0 0,1 1 0 0 0,0 0 1 0 0,0-1-1 0 0,-1 1 0 0 0,5-1 1 0 0,21-2 867 0 0,0-1-1 0 0,1-1 1 0 0,34-11 0 0 0,-43 11-569 0 0,66-20 1229 0 0,-40 12-1160 0 0,0-2 0 0 0,80-36 0 0 0,-41-1-1355 0 0,-55 31 574 0 0,-28 19 104 0 0,0 0 0 0 0,0-1-1 0 0,0 1 1 0 0,0-1 0 0 0,0 0-1 0 0,-1 0 1 0 0,1 0 0 0 0,1-3-1 0 0</inkml:trace>
</inkml:ink>
</file>

<file path=ppt/ink/ink1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24.4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21 165 19727 0 0,'0'0'447'0'0,"-12"0"1248"0"0,4 0 2659 0 0,9 3-3859 0 0,-1-2-428 0 0,1 1-1 0 0,0-1 1 0 0,0 0 0 0 0,0 1 0 0 0,0-1-1 0 0,0 0 1 0 0,0 1 0 0 0,0-1 0 0 0,1 0-1 0 0,-1 0 1 0 0,0 0 0 0 0,1 0 0 0 0,-1 0-1 0 0,0-1 1 0 0,1 1 0 0 0,-1 0-1 0 0,3 0 1 0 0,32 11 906 0 0,-27-9-770 0 0,1-1-88 0 0,0 0 0 0 0,-1-1 0 0 0,1 0 0 0 0,0 0 0 0 0,0-1-1 0 0,19-2 1 0 0,60-15 33 0 0,-38 6 36 0 0,-7 3-142 0 0,-1-2 0 0 0,0-1 0 0 0,71-32 0 0 0,-67 24-1067 0 0,73-21 1 0 0,-108 37 125 0 0,10-4-1729 0 0,-21 6 1660 0 0,-8-1-4957 0 0,6 2 5839 0 0,0-1 0 0 0,0 1-1 0 0,0-1 1 0 0,0 1 0 0 0,0-1 0 0 0,0 0-1 0 0,0 0 1 0 0,0 1 0 0 0,0-1 0 0 0,1 0-1 0 0,-2-1 1 0 0,1 1 102 0 0,0 0 0 0 0,0-1 0 0 0,-1 1 0 0 0,1 0 0 0 0,0 0 0 0 0,0 1 0 0 0,-1-1 0 0 0,1 0 0 0 0,0 0 0 0 0,-1 1 0 0 0,1-1 0 0 0,-1 0 0 0 0,1 1 0 0 0,-1 0 0 0 0,-1-1 0 0 0,-1 0 350 0 0,0 1-1 0 0,0-1 0 0 0,0-1 0 0 0,0 1 0 0 0,-5-3 0 0 0,-4-1 6643 0 0,15 6-6680 0 0,6 0-155 0 0,-4 0-108 0 0,-1-1 1 0 0,0 1-1 0 0,0 0 1 0 0,0-1-1 0 0,0 1 1 0 0,0 1 0 0 0,3 1-1 0 0,56 29 656 0 0,-5-3-213 0 0,-39-19-406 0 0,-3-2-12 0 0,-1 0 1 0 0,0 1 0 0 0,14 12-1 0 0,-19-13-61 0 0,1-1 0 0 0,12 6 0 0 0,-15-9-7 0 0,0 1 0 0 0,0-1 0 0 0,0 1 0 0 0,-1 1 0 0 0,1-1 0 0 0,6 9-1 0 0,-9-9-5 0 0,0 0-1 0 0,0 0 0 0 0,-1 0 1 0 0,0 0-1 0 0,4 8 1 0 0,-6-11-7 0 0,-1 1 0 0 0,1-1 1 0 0,-1 0-1 0 0,1 0 0 0 0,-1 1 1 0 0,0-1-1 0 0,0 0 1 0 0,0 0-1 0 0,0 1 0 0 0,0-1 1 0 0,-1 0-1 0 0,1 0 1 0 0,-1 1-1 0 0,1-1 0 0 0,-1 0 1 0 0,0 0-1 0 0,0 0 1 0 0,0 0-1 0 0,-1 2 0 0 0,-3 4-48 0 0,0-1-1 0 0,-1 0 1 0 0,0-1-1 0 0,0 0 0 0 0,0 0 1 0 0,-1 0-1 0 0,0-1 0 0 0,0 1 1 0 0,0-2-1 0 0,-1 1 1 0 0,0-1-1 0 0,0 0 0 0 0,-10 3 1 0 0,-63 31-4198 0 0,64-29 2207 0 0</inkml:trace>
</inkml:ink>
</file>

<file path=ppt/ink/ink1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28.0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26 151 5064 0 0,'-2'1'389'0'0,"2"0"-448"0"0,-1-1 0 0 0,1 1-1 0 0,-1-1 1 0 0,0 0 0 0 0,0 1 0 0 0,1-1-1 0 0,-1 0 1 0 0,0 0 0 0 0,0 0 0 0 0,1 1-1 0 0,-1-1 1 0 0,0 0 0 0 0,0 0 0 0 0,1 0-1 0 0,-1 0 1 0 0,-1-1 0 0 0,2 1 382 0 0,-1 0 1 0 0,0 0 0 0 0,1-1-1 0 0,-1 1 1 0 0,1 0-1 0 0,-1-1 1 0 0,0 1-1 0 0,1-1 1 0 0,-1 1 0 0 0,1-1-1 0 0,0 1 1 0 0,-1-1-1 0 0,1 1 1 0 0,-1-1 0 0 0,1 1-1 0 0,0-1 1 0 0,-1 0-1 0 0,1 1 1 0 0,0-1 0 0 0,0 1-1 0 0,-1-1 1 0 0,1 0-1 0 0,0-1 1 0 0,0 1 499 0 0,0-1-1 0 0,-1 0 1 0 0,1 1-1 0 0,0-1 1 0 0,0 0-1 0 0,1 0 1 0 0,-1 1-1 0 0,0-1 1 0 0,0 0-1 0 0,2-2 1 0 0,5-7 448 0 0,0 3-132 0 0,-6 7-1057 0 0,-1 0 0 0 0,1 0-1 0 0,0 0 1 0 0,0 1 0 0 0,-1-1 0 0 0,1 0 0 0 0,0 0 0 0 0,0 1 0 0 0,0-1 0 0 0,0 0 0 0 0,0 1 0 0 0,0-1 0 0 0,0 1 0 0 0,0-1 0 0 0,0 1 0 0 0,2-1 0 0 0,21-5 552 0 0,39-4 0 0 0,-9 3-174 0 0,-21 1-162 0 0,-19 5-198 0 0,0-2 1 0 0,0 0 0 0 0,22-8-1 0 0,-25 7-186 0 0,0 1-1 0 0,0 0 1 0 0,0 0-1 0 0,1 1 1 0 0,15 0-1 0 0,-2-1-46 0 0,-16 2-427 0 0,-1-1 0 0 0,1 0 0 0 0,-1-1 0 0 0,17-6 0 0 0,-15 3-888 0 0</inkml:trace>
</inkml:ink>
</file>

<file path=ppt/ink/ink1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28.4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1 11976 0 0,'0'2'546'0'0,"-3"7"-341"0"0,-1-1-1 0 0,0 0 0 0 0,0-1 0 0 0,-5 9 1 0 0,8-16-40 0 0,1 1 1 0 0,0 0 0 0 0,-1-1-1 0 0,1 1 1 0 0,0 0-1 0 0,0-1 1 0 0,0 1 0 0 0,0 0-1 0 0,-1 0 1 0 0,1-1 0 0 0,0 1-1 0 0,0 0 1 0 0,0-1 0 0 0,0 1-1 0 0,1 1 1 0 0,-1 3 489 0 0,-1 0-174 0 0,1-1-1 0 0,0 0 1 0 0,0 1 0 0 0,0-1-1 0 0,1 1 1 0 0,0-1 0 0 0,-1 0 0 0 0,3 6-1 0 0,3 20 784 0 0,-5-22-893 0 0,1 0 1 0 0,4 15-1 0 0,2 4 30 0 0,-1 1-249 0 0,2-1 0 0 0,12 28 0 0 0,1 0-96 0 0,-17-42-309 0 0,0 0 1 0 0,2 0 0 0 0,-1 0-1 0 0,2-1 1 0 0,10 14-1 0 0,-3-12-5345 0 0,1-3-1867 0 0</inkml:trace>
</inkml:ink>
</file>

<file path=ppt/ink/ink1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28.8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69 1 19351 0 0,'1'0'29'0'0,"-1"0"-1"0"0,0 0 0 0 0,0 0 0 0 0,0 0 1 0 0,0 0-1 0 0,0 0 0 0 0,1 0 1 0 0,-1 0-1 0 0,0 0 0 0 0,0 1 0 0 0,0-1 1 0 0,0 0-1 0 0,0 0 0 0 0,1 0 0 0 0,-1 0 1 0 0,0 0-1 0 0,0 0 0 0 0,0 1 0 0 0,0-1 1 0 0,0 0-1 0 0,0 0 0 0 0,0 0 1 0 0,0 0-1 0 0,0 1 0 0 0,0-1 0 0 0,0 0 1 0 0,0 0-1 0 0,0 0 0 0 0,0 0 0 0 0,0 1 1 0 0,0-1-1 0 0,0 0 0 0 0,0 0 0 0 0,0 0 1 0 0,0 0-1 0 0,0 1 0 0 0,0-1 1 0 0,0 0-1 0 0,0 0 0 0 0,0 0 0 0 0,0 0 1 0 0,0 1-1 0 0,0-1 0 0 0,-8 5 1109 0 0,4-3-1415 0 0,-12 10 295 0 0,11-7 209 0 0,0 0-1 0 0,1 1 1 0 0,-1 0 0 0 0,1 0-1 0 0,-6 11 1 0 0,9-13-28 0 0,-1 0 1 0 0,0 0-1 0 0,1 0 1 0 0,0 0-1 0 0,0 0 0 0 0,0 0 1 0 0,1 1-1 0 0,-1-1 1 0 0,1 0-1 0 0,0 0 0 0 0,1 6 1 0 0,1 20 132 0 0,-3-24-331 0 0,2 0 1 0 0,-1-1-1 0 0,0 1 1 0 0,1 0 0 0 0,0 0-1 0 0,1-1 1 0 0,-1 1-1 0 0,1-1 1 0 0,0 1 0 0 0,3 5-1 0 0,11 12 0 0 0,-8-13 0 0 0,10 20 0 0 0,-16-26 0 0 0,1-1 0 0 0,-1 1 0 0 0,1-1 0 0 0,0 1 0 0 0,0-1 0 0 0,0 0 0 0 0,0 0 0 0 0,1-1 0 0 0,-1 1 0 0 0,1-1 0 0 0,0 1 0 0 0,5 1 0 0 0,-4-1 0 0 0,1-1 0 0 0,-1 0 0 0 0,1 0 0 0 0,0 0 0 0 0,0-1 0 0 0,0 1 0 0 0,0-1 0 0 0,7 0 0 0 0,-11-1-1 0 0,1-1 1 0 0,-1 1-1 0 0,1 0 0 0 0,-1-1 0 0 0,0 1 0 0 0,1-1 0 0 0,-1 1 0 0 0,0-1 1 0 0,1 0-1 0 0,-1 0 0 0 0,0 0 0 0 0,0-1 0 0 0,3-1 0 0 0,-1-1 68 0 0,1 0-1 0 0,-1 0 0 0 0,7-9 0 0 0,10-11 635 0 0,-14 18-600 0 0,-1 1 1 0 0,0-1 0 0 0,-1 0-1 0 0,0-1 1 0 0,0 1 0 0 0,0-1-1 0 0,-1 0 1 0 0,1-1 0 0 0,-2 1-1 0 0,4-8 1 0 0,1-6-102 0 0,-5 12 0 0 0,1 0 0 0 0,-1 0 0 0 0,0 0 0 0 0,-1 0 0 0 0,0-1 0 0 0,-1 1 0 0 0,1-11 0 0 0,-2 12 0 0 0,1 7 0 0 0,-1-1 0 0 0,0 0 0 0 0,0 0 0 0 0,0 0 0 0 0,0 0 0 0 0,0 0 0 0 0,0 0 0 0 0,0 0 0 0 0,-1 0 0 0 0,1 1 0 0 0,-1-1 0 0 0,1 0 0 0 0,-1 0 0 0 0,0 0 0 0 0,1 1 0 0 0,-1-1 0 0 0,0 0 0 0 0,0 1 0 0 0,-3-3 0 0 0,-4-2 0 0 0,0 1 0 0 0,-1 0 0 0 0,1 0 0 0 0,-1 1 0 0 0,0 0 0 0 0,-1 1 0 0 0,1 0 0 0 0,-1 0 0 0 0,1 1 0 0 0,-1 1 0 0 0,0-1 0 0 0,0 1 0 0 0,0 1 0 0 0,0 0 0 0 0,1 0 0 0 0,-1 1 0 0 0,-18 4 0 0 0,-3 1-373 0 0,22-4-41 0 0,-1-1 1 0 0,1 2 0 0 0,-11 3 0 0 0,17-5 301 0 0,1 0 0 0 0,0 0 0 0 0,0 0 0 0 0,0 1 0 0 0,-1-1 0 0 0,1 1 0 0 0,1-1 0 0 0,-1 1 0 0 0,0 0 0 0 0,0-1 0 0 0,1 1 0 0 0,-1 0 0 0 0,1 0 0 0 0,-1 0 0 0 0,1 1 0 0 0,-2 3 0 0 0,2-2-2135 0 0,1 7-88 0 0</inkml:trace>
</inkml:ink>
</file>

<file path=ppt/ink/ink1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29.2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163 1 5528 0 0,'5'0'16629'0'0,"-21"1"-7924"0"0,6 2-11201 0 0,0 3 2809 0 0,0 0 1 0 0,1 1 0 0 0,0 0-1 0 0,-8 8 1 0 0,14-12-300 0 0,-5 5 36 0 0,1 1 0 0 0,0 0 0 0 0,1 0-1 0 0,-11 21 1 0 0,8-15-32 0 0,5-7-25 0 0,-1 1 0 0 0,2 0-1 0 0,-1 0 1 0 0,1 0 0 0 0,0 0 0 0 0,1 1 0 0 0,0-1-1 0 0,1 1 1 0 0,-1 14 0 0 0,2-17 0 0 0,0 1-1 0 0,1-1 1 0 0,-1 1 0 0 0,2-1-1 0 0,-1 1 1 0 0,1-1-1 0 0,0 1 1 0 0,0-1 0 0 0,1 0-1 0 0,0 0 1 0 0,1 0-1 0 0,4 7 1 0 0,-6-12-2 0 0,6 11-37 0 0,0-1 0 0 0,16 15 0 0 0,-21-24 30 0 0,1 0 1 0 0,-1 0-1 0 0,1 0 1 0 0,0 0-1 0 0,0 0 1 0 0,0-1-1 0 0,1 0 1 0 0,-1 0-1 0 0,1 0 1 0 0,-1 0-1 0 0,7 1 1 0 0,4 0-3 0 0,-11-1 5 0 0,1-1 0 0 0,0 0 0 0 0,-1 0 0 0 0,1-1-1 0 0,0 1 1 0 0,0-1 0 0 0,5-1 0 0 0,35-7-95 0 0,-44 8 92 0 0,0 0 1 0 0,0 0-1 0 0,0-1 0 0 0,0 1 0 0 0,0 0 1 0 0,0-1-1 0 0,0 1 0 0 0,0-1 1 0 0,0 1-1 0 0,0-1 0 0 0,0 1 0 0 0,0-1 1 0 0,0 0-1 0 0,1 0 0 0 0,3-4-31 0 0,0 2 36 0 0,0 0-210 0 0,1-1 0 0 0,0 1 0 0 0,-1-1 0 0 0,0-1 0 0 0,0 1 0 0 0,0-1 0 0 0,-1 0 0 0 0,1 0 0 0 0,-1 0 0 0 0,0 0 0 0 0,3-7 0 0 0,-5 7-831 0 0,0 0 1 0 0,0 1 0 0 0,0 0-1 0 0,1-1 1 0 0,-1 1 0 0 0,1 0-1 0 0,5-5 1 0 0,16-14-6779 0 0</inkml:trace>
</inkml:ink>
</file>

<file path=ppt/ink/ink1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29.5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90 108 9216 0 0,'-13'4'361'0'0,"8"-2"-207"0"0,-1-1-1 0 0,1 0 1 0 0,-12 1 0 0 0,2-3-120 0 0,13 0 88 0 0,-1-2 255 0 0,-20 2 15418 0 0,39 1-13419 0 0,141 7-10 0 0,-57 7-1770 0 0,-56-6-503 0 0,-28-6-113 0 0,29-1 0 0 0,2 0-1189 0 0,-37-1 585 0 0,0 0 1 0 0,0-1-1 0 0,0 0 0 0 0,0-1 1 0 0,0 0-1 0 0,15-5 1 0 0,13-2-2595 0 0,-32 7 2302 0 0,1 1 0 0 0,-1-1-1 0 0,0 0 1 0 0,9-4 0 0 0,-14 5 765 0 0,0 1-1 0 0,0 0 1 0 0,-1-1 0 0 0,1 1-1 0 0,0-1 1 0 0,0 1 0 0 0,0-1 0 0 0,0 0-1 0 0,-1 1 1 0 0,1-1 0 0 0,0 0 0 0 0,-1 1-1 0 0,1-1 1 0 0,0 0 0 0 0,-1 0-1 0 0,1 0 1 0 0,-1 1 0 0 0,1-1 0 0 0,-1 0-1 0 0,0 0 1 0 0,1 0 0 0 0,-1 0 0 0 0,0 0-1 0 0,1 0 1 0 0,-1 0 0 0 0,0 0-1 0 0,0 0 1 0 0,0 0 0 0 0,0 0 0 0 0,0 0-1 0 0,0 0 1 0 0,0 0 0 0 0,-1 0 0 0 0,1 0-1 0 0,0 0 1 0 0,0 0 0 0 0,-1 0-1 0 0,1 0 1 0 0,-1 0 0 0 0,0-1 0 0 0,-4-5-290 0 0,4 5 356 0 0,-1 0-1 0 0,1-1 0 0 0,0 1 1 0 0,-1 0-1 0 0,1-1 0 0 0,-1-3 1 0 0,1 3 187 0 0,1 1 1 0 0,-1 0 0 0 0,0 0-1 0 0,0 0 1 0 0,0 1 0 0 0,0-1 0 0 0,-1 0-1 0 0,1 0 1 0 0,0 1 0 0 0,-1-1-1 0 0,-2-2 1 0 0,-12-13 5649 0 0,16 17-5642 0 0,0 0 1 0 0,0 0-1 0 0,0 0 0 0 0,0 0 1 0 0,0 0-1 0 0,0-1 0 0 0,0 1 0 0 0,0 0 1 0 0,0 0-1 0 0,0 0 0 0 0,0 0 0 0 0,0 0 1 0 0,0 0-1 0 0,1-2 1103 0 0,-1 2-1103 0 0,0-1 50 0 0,1 1 1 0 0,-1 0-1 0 0,1 0 0 0 0,-1-1 0 0 0,1 1 0 0 0,-1 0 0 0 0,1 0 0 0 0,-1 0 0 0 0,1 0 0 0 0,-1-1 1 0 0,1 1-1 0 0,-1 0 0 0 0,1 0 0 0 0,-1 0 0 0 0,1 0 0 0 0,-1 0 0 0 0,1 0 0 0 0,-1 0 1 0 0,1 1-1 0 0,-1-1 0 0 0,1 0 0 0 0,14 2 619 0 0,-11-1-633 0 0,-1-1 0 0 0,1 1 1 0 0,-1-1-1 0 0,1 1 0 0 0,-1 0 0 0 0,0 1 0 0 0,1-1 1 0 0,-1 0-1 0 0,4 4 0 0 0,12 5 378 0 0,-11-6-316 0 0,0 0 1 0 0,0 0-1 0 0,7 7 1 0 0,-13-10-162 0 0,0 0 1 0 0,-1 1-1 0 0,1-1 1 0 0,-1 0-1 0 0,0 1 1 0 0,1 0-1 0 0,-1-1 1 0 0,0 1-1 0 0,0 0 1 0 0,0-1-1 0 0,0 1 1 0 0,0 0-1 0 0,0 0 1 0 0,-1 0-1 0 0,1 0 1 0 0,-1 0-1 0 0,1 0 1 0 0,-1 4-1 0 0,1-5-19 0 0,-1 1 0 0 0,0 0-1 0 0,0-1 1 0 0,1 1 0 0 0,-1-1 0 0 0,1 1-1 0 0,-1-1 1 0 0,1 1 0 0 0,0-1 0 0 0,-1 1 0 0 0,1-1-1 0 0,2 2 1 0 0,-3-2-15 0 0,1 0 1 0 0,0 0-1 0 0,-1 0 0 0 0,1 0 1 0 0,-1 0-1 0 0,1 0 0 0 0,-1 0 0 0 0,1 0 1 0 0,-1 0-1 0 0,0 0 0 0 0,1 0 1 0 0,-1 0-1 0 0,0 0 0 0 0,0 0 0 0 0,0 0 1 0 0,0 0-1 0 0,0 0 0 0 0,0 0 1 0 0,0 0-1 0 0,0 0 0 0 0,0 0 0 0 0,-1 2 1 0 0,-3 5 64 0 0,3-7-71 0 0,1 0-1 0 0,-1-1 1 0 0,1 1 0 0 0,0 0-1 0 0,-1-1 1 0 0,1 1 0 0 0,-1 0-1 0 0,1 0 1 0 0,0 0 0 0 0,0-1-1 0 0,0 1 1 0 0,-1 0 0 0 0,1 0 0 0 0,0 0-1 0 0,0 0 1 0 0,0-1 0 0 0,0 1-1 0 0,0 0 1 0 0,0 0 0 0 0,0 0-1 0 0,1 0 1 0 0,-1 1 0 0 0,5 7 54 0 0,-4-8-61 0 0,0 0 1 0 0,0 0 0 0 0,-1 0-1 0 0,1 0 1 0 0,-1 1-1 0 0,1-1 1 0 0,-1 0 0 0 0,1 0-1 0 0,-1 1 1 0 0,0-1-1 0 0,1 0 1 0 0,-1 1 0 0 0,0-1-1 0 0,0 0 1 0 0,0 1-1 0 0,0-1 1 0 0,0 0-1 0 0,0 1 1 0 0,-1-1 0 0 0,1 0-1 0 0,0 1 1 0 0,-1 1-1 0 0,-2 5-67 0 0,2-6 51 0 0,0 0 0 0 0,0-1 0 0 0,1 1 0 0 0,-1 0 1 0 0,1 0-1 0 0,-1 0 0 0 0,1-1 0 0 0,0 1 0 0 0,0 0 1 0 0,-1 0-1 0 0,1 0 0 0 0,1 0 0 0 0,-1 0 0 0 0,0 0 1 0 0,0 0-1 0 0,1-1 0 0 0,-1 1 0 0 0,2 3 0 0 0,-1-3 36 0 0,0-1 0 0 0,0 1-1 0 0,-1 0 1 0 0,1 0 0 0 0,0 0-1 0 0,-1-1 1 0 0,1 1 0 0 0,-1 0-1 0 0,0 0 1 0 0,1 2 0 0 0,-2-3 4 0 0,1 1 1 0 0,-1-1-1 0 0,0 1 1 0 0,1-1-1 0 0,-1 0 1 0 0,0 1-1 0 0,0-1 1 0 0,0 0-1 0 0,0 0 1 0 0,0 0-1 0 0,0 0 1 0 0,-3 2-1 0 0,-11 17 129 0 0,13-16-186 0 0,0-1-1 0 0,-1 1 1 0 0,0 0-1 0 0,1-1 1 0 0,-2 0-1 0 0,-5 5 1 0 0,-6 2-223 0 0,-27 12 1 0 0,1 0-1420 0 0,4-3-322 0 0</inkml:trace>
</inkml:ink>
</file>

<file path=ppt/ink/ink1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29.9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67 17503 0 0,'0'0'1588'0'0,"0"-1"-1484"0"0,0 0-1 0 0,0 0 1 0 0,0 1-1 0 0,1-1 1 0 0,-1 0-1 0 0,0 0 1 0 0,0 0-1 0 0,0 0 0 0 0,1 1 1 0 0,-1-1-1 0 0,0 0 1 0 0,1 0-1 0 0,-1 1 1 0 0,1-1-1 0 0,-1 0 1 0 0,1 0-1 0 0,10-6 958 0 0,-6 4-711 0 0,-1 0-1 0 0,1 0 1 0 0,-1 0 0 0 0,1 1 0 0 0,0 0-1 0 0,9-3 1 0 0,8-2 392 0 0,14-2-389 0 0,-11 6-295 0 0,-10 0-1126 0 0,26 0-1 0 0</inkml:trace>
  <inkml:trace contextRef="#ctx0" brushRef="#br0" timeOffset="1">138 165 12440 0 0,'0'20'7849'0'0,"2"-20"-6691"0"0,28-2 841 0 0,51-8-1 0 0,13-2-2048 0 0,1 1-1168 0 0,-70 8-261 0 0,31-6-6722 0 0</inkml:trace>
</inkml:ink>
</file>

<file path=ppt/ink/ink1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30.6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81 8752 0 0,'0'0'11065'0'0,"2"0"-9355"0"0,3-1-1172 0 0,0 0-1 0 0,0 0 0 0 0,0-1 1 0 0,0 0-1 0 0,0 0 0 0 0,-1-1 1 0 0,1 1-1 0 0,-1-1 0 0 0,1 0 1 0 0,5-5-1 0 0,21-11 840 0 0,-14 11-946 0 0,1 2 1 0 0,0 0-1 0 0,31-6 0 0 0,-38 11-419 0 0,-1 1 0 0 0,0 0 0 0 0,0 0 0 0 0,1 1 0 0 0,-1 1-1 0 0,11 2 1 0 0,-21-4-12 0 0,98 22 0 0 0,-57-14-179 0 0,0-1 0 0 0,73 2 0 0 0,-110-9 50 0 0,0-1-1 0 0,0 1 1 0 0,0-1 0 0 0,7-2 0 0 0,11-3-2328 0 0,-9 2 47 0 0,0-4-3874 0 0,-3 1-1621 0 0</inkml:trace>
</inkml:ink>
</file>

<file path=ppt/ink/ink1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30.2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372 118 20015 0 0,'-9'-5'542'0'0,"0"-1"0"0"0,1-1 0 0 0,-14-11 0 0 0,15 11 362 0 0,0 0-1 0 0,-1 1 0 0 0,0 0 0 0 0,0 1 0 0 0,-14-7 1 0 0,-4-3 359 0 0,20 11-982 0 0,1 1-1 0 0,-1 0 1 0 0,-1 0 0 0 0,1 1-1 0 0,0 0 1 0 0,-13-3 0 0 0,15 4-234 0 0,1 1 0 0 0,-1 0 0 0 0,0-1 1 0 0,0 1-1 0 0,0 1 0 0 0,0-1 0 0 0,0 0 0 0 0,0 1 0 0 0,1 0 0 0 0,-1 0 1 0 0,0 0-1 0 0,0 1 0 0 0,-3 1 0 0 0,-4 3-5 0 0,5-4-24 0 0,-1 2 1 0 0,1-1 0 0 0,0 1-1 0 0,0 0 1 0 0,0 0 0 0 0,0 1-1 0 0,1 0 1 0 0,-1 0-1 0 0,-7 10 1 0 0,1 0-26 0 0,6-7 3 0 0,0 1 0 0 0,-7 12 0 0 0,11-17-44 0 0,0 0 1 0 0,1 0-1 0 0,-1 0 0 0 0,1 1 1 0 0,0-1-1 0 0,0 0 0 0 0,1 1 1 0 0,-1 8-1 0 0,1 0-201 0 0,0 1-1 0 0,5 24 1 0 0,-4-34 196 0 0,0 0 1 0 0,0 0 0 0 0,0 0 0 0 0,1 0 0 0 0,0 0 0 0 0,0 0 0 0 0,0 0-1 0 0,0 0 1 0 0,0-1 0 0 0,1 1 0 0 0,0-1 0 0 0,0 0 0 0 0,3 4-1 0 0,2-1 44 0 0,1 0 0 0 0,-1 0 0 0 0,1 0 0 0 0,16 6-1 0 0,-10-5-25 0 0,-10-5-40 0 0,0 0-1 0 0,0 0 1 0 0,0-1-1 0 0,0 1 1 0 0,1-1 0 0 0,-1-1-1 0 0,9 1 1 0 0,39-3-507 0 0,20-12-1975 0 0,-63 12 618 0 0</inkml:trace>
</inkml:ink>
</file>

<file path=ppt/ink/ink1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31.0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52 5064 0 0,'0'0'232'0'0,"6"-3"32"0"0,-3 2-19 0 0,3 0 2086 0 0,0-1 0 0 0,0 1 0 0 0,-1-1 0 0 0,1-1 0 0 0,0 1 0 0 0,8-6 0 0 0,-11 6-1999 0 0,1 0-1 0 0,0 0 1 0 0,-1 0 0 0 0,1 1 0 0 0,0-1-1 0 0,0 1 1 0 0,0 0 0 0 0,-1 0 0 0 0,2 0-1 0 0,-1 0 1 0 0,0 1 0 0 0,0 0 0 0 0,0 0-1 0 0,5 0 1 0 0,24-3-12 0 0,-9-1-223 0 0,1 1 0 0 0,-1 1 0 0 0,37 2 0 0 0,-35 0-993 0 0,1 0-695 0 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12.1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50 17503 0 0,'0'0'3372'0'0,"1"1"-2574"0"0,2 1-721 0 0,0 1 269 0 0,0-1-1 0 0,-1 0 1 0 0,1 0-1 0 0,0-1 1 0 0,0 1-1 0 0,1 0 1 0 0,-1-1 0 0 0,0 0-1 0 0,0 0 1 0 0,6 1-1 0 0,-7-1-344 0 0,1-1 1 0 0,0 1-1 0 0,-1-1 0 0 0,1 0 0 0 0,0 0 1 0 0,0 0-1 0 0,0 0 0 0 0,-1-1 0 0 0,1 1 1 0 0,0-1-1 0 0,-1 0 0 0 0,5-1 0 0 0,11-3-17 0 0,-12 3-19 0 0,0 0 0 0 0,-1 0-1 0 0,1 0 1 0 0,-1-1 0 0 0,6-3 0 0 0,-5 3 32 0 0,0 0 1 0 0,0 0-1 0 0,0 0 1 0 0,12-3-1 0 0,16-6-71 0 0,-31 11-36 0 0,-3 0 25 0 0,1-1 0 0 0,0 1 0 0 0,-1 0 0 0 0,1-1-1 0 0,0 1 1 0 0,0 0 0 0 0,-1 0 0 0 0,1 0 0 0 0,0 0 0 0 0,0-1 0 0 0,2 0-1 0 0</inkml:trace>
</inkml:ink>
</file>

<file path=ppt/ink/ink1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31.4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314 151 22775 0 0,'0'-3'188'0'0,"0"-1"0"0"0,-1 1 0 0 0,0-1 0 0 0,0 1 0 0 0,0 0-1 0 0,0-1 1 0 0,0 1 0 0 0,-1 0 0 0 0,0 0 0 0 0,1 0 0 0 0,-4-4-1 0 0,-26-31 67 0 0,31 38-258 0 0,-7-8 445 0 0,-1 1-1 0 0,0 0 0 0 0,0 0 1 0 0,0 1-1 0 0,-1 0 0 0 0,-17-9 1 0 0,21 13-342 0 0,0 0 0 0 0,0 0 0 0 0,0 0 1 0 0,0 1-1 0 0,0-1 0 0 0,0 1 0 0 0,-1 1 1 0 0,1-1-1 0 0,0 1 0 0 0,-1 0 0 0 0,1 0 1 0 0,0 0-1 0 0,-1 1 0 0 0,1 0 0 0 0,-6 1 1 0 0,4 1-75 0 0,0-1 1 0 0,-1 1-1 0 0,2 0 1 0 0,-1 0 0 0 0,-7 6-1 0 0,10-7-46 0 0,1 1 0 0 0,0-1 0 0 0,0 1 0 0 0,1 0 0 0 0,-1 0-1 0 0,1 0 1 0 0,-1 0 0 0 0,1 1 0 0 0,0-1 0 0 0,0 0 0 0 0,-1 5 0 0 0,-2 6-186 0 0,1-1 1 0 0,0 1-1 0 0,1 0 1 0 0,0 0-1 0 0,2 0 1 0 0,-1 0-1 0 0,2 0 1 0 0,1 26-1 0 0,0-35 90 0 0,0 1 1 0 0,1 0-1 0 0,-1-1 1 0 0,1 0-1 0 0,0 1 0 0 0,1-1 1 0 0,-1 0-1 0 0,6 8 0 0 0,6 12-609 0 0,-13-23 699 0 0,0 1 0 0 0,0 0 0 0 0,1-1 1 0 0,-1 1-1 0 0,1-1 0 0 0,-1 0 0 0 0,1 0 0 0 0,0 0 0 0 0,0 1 0 0 0,0-2 0 0 0,0 1 0 0 0,0 0 0 0 0,1 0 0 0 0,-1-1 1 0 0,1 1-1 0 0,-1-1 0 0 0,1 0 0 0 0,-1 1 0 0 0,1-1 0 0 0,0-1 0 0 0,3 2 0 0 0,-2-1 25 0 0,0 0 0 0 0,0-1 0 0 0,0 0 0 0 0,0 1 0 0 0,0-2 1 0 0,0 1-1 0 0,0 0 0 0 0,0-1 0 0 0,0 1 0 0 0,0-1 0 0 0,0 0 0 0 0,0-1 0 0 0,0 1 0 0 0,-1-1 0 0 0,1 1 0 0 0,0-1 0 0 0,3-3 0 0 0,-1 0 46 0 0,-1 0-1 0 0,0 0 1 0 0,0 0 0 0 0,0 0-1 0 0,-1-1 1 0 0,0 0 0 0 0,0 0-1 0 0,0 0 1 0 0,3-7 0 0 0,-2 2 173 0 0,2-3 195 0 0,-1 1 0 0 0,8-24 0 0 0,18-71 822 0 0,-29 91-899 0 0,3-3 201 0 0,-5 18-189 0 0,5 16-257 0 0,6 7-42 0 0,28 53-205 0 0,-32-55-77 0 0,19 50-674 0 0,-24-59 307 0 0,0 0 0 0 0,-1 0 0 0 0,0 0 0 0 0,0 1 0 0 0,-1 11 0 0 0,-1-3-1531 0 0</inkml:trace>
</inkml:ink>
</file>

<file path=ppt/ink/ink1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31.8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0 123 21191 0 0,'0'0'1920'0'0,"0"-2"-1581"0"0,1-1-127 0 0,0-1-1 0 0,0 1 1 0 0,0-1-1 0 0,0 1 1 0 0,1-1 0 0 0,-1 1-1 0 0,1 0 1 0 0,0 0 0 0 0,0 0-1 0 0,0 0 1 0 0,0 0-1 0 0,1 0 1 0 0,-1 0 0 0 0,1 1-1 0 0,3-4 1 0 0,3-1 443 0 0,-1 0 1 0 0,1 0-1 0 0,1 1 0 0 0,10-6 0 0 0,-9 8-421 0 0,1 0 0 0 0,0 1-1 0 0,1 0 1 0 0,-1 1 0 0 0,0 0-1 0 0,15 0 1 0 0,-21 1-208 0 0,13-1 6 0 0,0 1 0 0 0,-1 1 0 0 0,1 0 0 0 0,0 1 1 0 0,-1 1-1 0 0,1 1 0 0 0,32 10 0 0 0,-40-10-30 0 0,0-1 0 0 0,0 1 0 0 0,18 0 0 0 0,19 5-45 0 0,-39-7-37 0 0,-1 0 0 0 0,1 0-1 0 0,-1 0 1 0 0,1-1 0 0 0,-1 0 0 0 0,1-1-1 0 0,9-1 1 0 0,-3 0-144 0 0,-10 1-49 0 0,0 0 0 0 0,-1 0-1 0 0,1-1 1 0 0,0 1 0 0 0,-1-1 0 0 0,1 0 0 0 0,-1 0 0 0 0,7-5 0 0 0,3-1-1876 0 0,13-6-7535 0 0</inkml:trace>
</inkml:ink>
</file>

<file path=ppt/ink/ink1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36.3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155 48 5064 0 0,'0'0'232'0'0,"-1"-4"32"0"0,-1-2 180 0 0,0 2 1042 0 0,1 0 0 0 0,-1 0 1 0 0,0 0-1 0 0,0 0 0 0 0,-5-5 1 0 0,6 8-1061 0 0,0 0 1 0 0,0 0 0 0 0,-1 0 0 0 0,1 1 0 0 0,0-1 0 0 0,0 1 0 0 0,-1-1 0 0 0,1 1 0 0 0,0-1 0 0 0,-1 1 0 0 0,1 0-1 0 0,0-1 1 0 0,-1 1 0 0 0,1 0 0 0 0,0 0 0 0 0,-1 0 0 0 0,-1 0 0 0 0,1 0-273 0 0,0 1 0 0 0,1-1-1 0 0,-1 0 1 0 0,0 0 0 0 0,1 1 0 0 0,-1-1-1 0 0,0 1 1 0 0,1 0 0 0 0,-1-1 0 0 0,0 1-1 0 0,1 0 1 0 0,-1 0 0 0 0,1 0 0 0 0,-1 0 0 0 0,1 0-1 0 0,0 1 1 0 0,0-1 0 0 0,-2 2 0 0 0,-2 3 16 0 0,1 0 0 0 0,0 0 0 0 0,-4 9 0 0 0,1-2-87 0 0,0 1-67 0 0,0 1 0 0 0,1 0 0 0 0,0 1 0 0 0,1-1 0 0 0,1 1-1 0 0,0 0 1 0 0,-2 30 0 0 0,4-22 1 0 0,2 0 0 0 0,1 0 0 0 0,0 0 0 0 0,10 46 0 0 0,-8-59-23 0 0,0 1 0 0 0,1-1-1 0 0,1 0 1 0 0,0 0 0 0 0,0 0 0 0 0,1-1-1 0 0,1 1 1 0 0,9 11 0 0 0,-10-15-8 0 0,0 0 0 0 0,0 0 0 0 0,1-1 0 0 0,0 0 1 0 0,0 0-1 0 0,1 0 0 0 0,0-1 0 0 0,0 0 0 0 0,0-1 0 0 0,0 0 0 0 0,12 4 1 0 0,-16-7-20 0 0,1 0 0 0 0,-1 0 0 0 0,1-1 0 0 0,-1 0 0 0 0,1 0 0 0 0,-1 0 0 0 0,1 0 0 0 0,-1-1 1 0 0,1 1-1 0 0,-1-1 0 0 0,0-1 0 0 0,1 1 0 0 0,-1 0 0 0 0,5-4 0 0 0,-1 2 123 0 0,0-1 0 0 0,-1-1 0 0 0,1 0 0 0 0,-1 0 0 0 0,-1 0 0 0 0,12-11 0 0 0,-12 9-55 0 0,0 0 1 0 0,-1-1 0 0 0,0 1-1 0 0,-1-1 1 0 0,1 0 0 0 0,-2 0 0 0 0,1 0-1 0 0,-1-1 1 0 0,0 1 0 0 0,-1-1 0 0 0,0 0-1 0 0,0 0 1 0 0,-1 0 0 0 0,0 0 0 0 0,-1 0-1 0 0,0 0 1 0 0,0 0 0 0 0,-1 0-1 0 0,-2-12 1 0 0,0 8 12 0 0,2 7-25 0 0,-1 1 0 0 0,1-1-1 0 0,-1 0 1 0 0,0 1 0 0 0,0-1-1 0 0,-1 1 1 0 0,1 0 0 0 0,-6-8-1 0 0,0 4-87 0 0,1 1 0 0 0,-1 0 0 0 0,0 0 0 0 0,-1 1 0 0 0,0 0 0 0 0,0 0 0 0 0,-1 1 0 0 0,1 1 0 0 0,-1-1 0 0 0,0 1-1 0 0,-1 1 1 0 0,1 0 0 0 0,-1 1 0 0 0,0 0 0 0 0,0 0 0 0 0,0 1 0 0 0,0 1 0 0 0,-1 0 0 0 0,1 0 0 0 0,0 1 0 0 0,-1 0 0 0 0,1 1 0 0 0,0 1 0 0 0,-15 3 0 0 0,18-3-184 0 0,4-2-115 0 0,0 1 1 0 0,0 0-1 0 0,0 0 0 0 0,-1 0 1 0 0,1 1-1 0 0,1-1 1 0 0,-1 1-1 0 0,0 0 0 0 0,0 0 1 0 0,1 1-1 0 0,-4 2 1 0 0</inkml:trace>
</inkml:ink>
</file>

<file path=ppt/ink/ink1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36.9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250 104 3224 0 0,'2'2'240'0'0,"1"2"1477"0"0,0-1 1 0 0,0 2-1 0 0,-1-1 0 0 0,1 0 1 0 0,-1 0-1 0 0,3 8 0 0 0,-1-3-460 0 0,-3-6-841 0 0,0 1 1 0 0,1-1-1 0 0,-1 1 0 0 0,-1 0 1 0 0,1-1-1 0 0,0 6 0 0 0,3 14 827 0 0,0-4-331 0 0,0 0-1 0 0,0 31 1 0 0,5 22-229 0 0,-5-53-594 0 0,-1 0 0 0 0,0 27 1 0 0,3-14 202 0 0,-6-30 316 0 0,-6-12-848 0 0,4 3 293 0 0,0 1 0 0 0,1 0 1 0 0,-1 0-1 0 0,1-1 0 0 0,0 1 0 0 0,1 0 1 0 0,0-9-1 0 0,-2-10 113 0 0,-1 0-8 0 0,1-1 0 0 0,1 0 1 0 0,2 0-1 0 0,0 1 0 0 0,2-1 1 0 0,0 0-1 0 0,13-43 0 0 0,-13 60-88 0 0,1 0-1 0 0,0 0 0 0 0,0 1 1 0 0,1-1-1 0 0,0 1 1 0 0,0 0-1 0 0,1 0 0 0 0,0 1 1 0 0,1-1-1 0 0,0 1 1 0 0,0 1-1 0 0,0 0 1 0 0,1 0-1 0 0,0 0 0 0 0,16-9 1 0 0,-19 13 27 0 0,-4 1-53 0 0,1 0 1 0 0,-1 0-1 0 0,0 0 0 0 0,1 0 1 0 0,-1 1-1 0 0,0-1 1 0 0,1 1-1 0 0,-1-1 0 0 0,1 1 1 0 0,2-1-1 0 0,0 14 28 0 0,-2-8-54 0 0,-1 0 0 0 0,0 1 0 0 0,-1-1 0 0 0,1 0 0 0 0,-1 0 0 0 0,0 1 0 0 0,0-1 0 0 0,-1 0 1 0 0,1 0-1 0 0,-4 10 0 0 0,0 22-185 0 0,4-33 125 0 0,-1 0-1 0 0,0 0 1 0 0,1 0 0 0 0,-1 0-1 0 0,-1-1 1 0 0,1 1 0 0 0,0 0-1 0 0,-4 6 1 0 0,0-1-41 0 0,4-7-13 0 0,1 10-1222 0 0,-1-11 1302 0 0,1-1 1 0 0,0 1 0 0 0,-1-1-1 0 0,1 1 1 0 0,0 0 0 0 0,0-1-1 0 0,-1 1 1 0 0,1-1 0 0 0,0 1-1 0 0,0-1 1 0 0,0 1 0 0 0,0 0-1 0 0,0-1 1 0 0,0 1 0 0 0,0-1-1 0 0,0 1 1 0 0,0 0 0 0 0,0-1-1 0 0,0 1 1 0 0,0-1 0 0 0,1 2-1 0 0,2 1 5 0 0,0 0 1 0 0,0 1-1 0 0,1-1 0 0 0,-1 0 0 0 0,1-1 1 0 0,6 5-1 0 0,1-1 17 0 0,-4-2 41 0 0,1 0 1 0 0,1-1-1 0 0,14 5 0 0 0,-17-6 10 0 0,1 0-1 0 0,0 1 0 0 0,0 0 0 0 0,-1 0 0 0 0,0 0 0 0 0,8 6 1 0 0,-11-7-7 0 0,0 0 0 0 0,0 1 0 0 0,0-1 0 0 0,-1 1 0 0 0,1 0 0 0 0,-1 0 0 0 0,3 3 0 0 0,-4-4-20 0 0,0 0 1 0 0,-1 0-1 0 0,1-1 1 0 0,0 1-1 0 0,-1 0 0 0 0,0 0 1 0 0,1 0-1 0 0,-1 0 0 0 0,0 0 1 0 0,0 0-1 0 0,0 0 1 0 0,0 0-1 0 0,0 0 0 0 0,-1-1 1 0 0,0 4-1 0 0,0 3 59 0 0,1-6-68 0 0,-1-1 1 0 0,1 1 0 0 0,0 0 0 0 0,-1 0-1 0 0,1-1 1 0 0,-1 1 0 0 0,0 0 0 0 0,1-1-1 0 0,-1 1 1 0 0,0-1 0 0 0,0 1 0 0 0,0-1-1 0 0,0 1 1 0 0,0-1 0 0 0,0 1 0 0 0,-1-1-1 0 0,-1 2 1 0 0,-17 14 184 0 0,7-5-89 0 0,0-1 0 0 0,-1 0 0 0 0,-23 13-1 0 0,12-11-88 0 0,-1-1 0 0 0,-1-2 0 0 0,-37 11 0 0 0,22-8 109 0 0,25-8-121 0 0,1 0 0 0 0,-1 0 0 0 0,-1-2 0 0 0,1 0 1 0 0,-20 0-1 0 0,-48-7-524 0 0,77 3 203 0 0,1 0 0 0 0,0 0 0 0 0,-1-1 0 0 0,1 0 0 0 0,0 0 0 0 0,0-1 0 0 0,0 0 0 0 0,0 0 0 0 0,0 0 0 0 0,-6-5 0 0 0,-3-10-1963 0 0</inkml:trace>
</inkml:ink>
</file>

<file path=ppt/ink/ink1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37.3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0 17071 0 0,'0'1'277'0'0,"0"4"409"0"0,0-5-670 0 0,0 0-1 0 0,0 0 1 0 0,0 0-1 0 0,0 0 1 0 0,0 0-1 0 0,0 0 1 0 0,0 0-1 0 0,0-1 1 0 0,0 1-1 0 0,0 0 1 0 0,0 0-1 0 0,0 0 1 0 0,-1 0-1 0 0,1 0 1 0 0,0 0-1 0 0,0 0 1 0 0,0 0-1 0 0,0 0 1 0 0,0 0-1 0 0,0 0 1 0 0,0 0-1 0 0,0 0 1 0 0,0-1-1 0 0,0 1 1 0 0,0 0-1 0 0,0 0 1 0 0,0 0-1 0 0,0 0 1 0 0,0 0-1 0 0,0 0 1 0 0,0 0-1 0 0,0 0 1 0 0,-1 0-1 0 0,1 0 1 0 0,0 0 0 0 0,0 0-1 0 0,0 0 1 0 0,0 0-1 0 0,0 0 1 0 0,0 0-1 0 0,0 0 1 0 0,0 0-1 0 0,0 0 1 0 0,0 0-1 0 0,0 0 1 0 0,0 0-1 0 0,-1 0 1 0 0,1 0-1 0 0,0 0 1 0 0,0 0-1 0 0,0 0 1 0 0,0 0-1 0 0,-1 0 1240 0 0,4 0 63 0 0,17 1 596 0 0,29 6 0 0 0,-32-4-1360 0 0,1-1-1 0 0,-1 0 1 0 0,34-2-1 0 0,-33-1-229 0 0,1 1-1 0 0,-1 1 0 0 0,20 3 1 0 0,2 0-35 0 0,-20-2-130 0 0,21 6 0 0 0,-25-5-128 0 0,0 0-1 0 0,29 1 0 0 0,41 3-23 0 0,-45-3-199 0 0,-41-4 189 0 0,11 1-686 0 0,1-1 0 0 0,11 0 0 0 0,-21 0 330 0 0,1-1 0 0 0,0 1 1 0 0,-1-1-1 0 0,1 1 0 0 0,-1-1 1 0 0,1 0-1 0 0,-1 0 0 0 0,1 0 1 0 0,-1 0-1 0 0,0 0 0 0 0,1-1 0 0 0,-1 1 1 0 0,4-4-1 0 0</inkml:trace>
</inkml:ink>
</file>

<file path=ppt/ink/ink1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37.7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 6912 0 0,'0'-1'10515'0'0,"7"-3"-9564"0"0,-4 3-626 0 0,1 1-1 0 0,-1 0 1 0 0,0 0-1 0 0,1 1 1 0 0,-1-1-1 0 0,0 1 1 0 0,1-1 0 0 0,-1 1-1 0 0,0 0 1 0 0,0 0-1 0 0,1 1 1 0 0,-1-1-1 0 0,3 3 1 0 0,13 3 511 0 0,6 2 409 0 0,46 25-1 0 0,-2-2-180 0 0,-64-29-1002 0 0,1-1 0 0 0,-1 1 0 0 0,0 0 0 0 0,1 0 0 0 0,-2 0 0 0 0,1 1 0 0 0,0 0 0 0 0,-1 0 0 0 0,1 0 0 0 0,-1 0 0 0 0,0 1 0 0 0,0-1 0 0 0,3 7 0 0 0,0 1 62 0 0,-6-11-116 0 0,0 0-1 0 0,-1 0 1 0 0,1-1-1 0 0,0 1 0 0 0,-1 0 1 0 0,1 0-1 0 0,-1 0 1 0 0,0 0-1 0 0,1 0 0 0 0,-1 0 1 0 0,0 0-1 0 0,0 0 1 0 0,1 0-1 0 0,-1 0 0 0 0,0 0 1 0 0,0 0-1 0 0,0 0 1 0 0,0 0-1 0 0,0 0 0 0 0,0 0 1 0 0,0 0-1 0 0,-1-1 1 0 0,1 1-1 0 0,0 0 0 0 0,-1 0 1 0 0,0 2-1 0 0,-4 16 102 0 0,5-16-87 0 0,-1 0 0 0 0,0 0 0 0 0,1 0 0 0 0,-2 1 0 0 0,1-1 0 0 0,0 0 1 0 0,0 0-1 0 0,-1-1 0 0 0,0 1 0 0 0,-3 4 0 0 0,0-2-70 0 0,0-1 0 0 0,0 1-1 0 0,-1-1 1 0 0,1 0 0 0 0,-1-1 0 0 0,0 1 0 0 0,-1-1-1 0 0,1 0 1 0 0,0-1 0 0 0,-1 0 0 0 0,0 0-1 0 0,1 0 1 0 0,-1 0 0 0 0,0-1 0 0 0,0-1 0 0 0,0 1-1 0 0,-9-1 1 0 0,13 0-259 0 0,1 0 0 0 0,0 0-1 0 0,0 0 1 0 0,0 1 0 0 0,0-1-1 0 0,0 1 1 0 0,0 0 0 0 0,-2 0-1 0 0,1 0-44 0 0,-12 4-1494 0 0</inkml:trace>
  <inkml:trace contextRef="#ctx0" brushRef="#br0" timeOffset="1">609 548 12440 0 0,'0'0'13327'0'0,"5"-9"-12055"0"0</inkml:trace>
</inkml:ink>
</file>

<file path=ppt/ink/ink1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38.0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5 110 13824 0 0,'-5'-7'1246'0'0,"5"-2"-1022"0"0,5-1 5441 0 0,10 27-3594 0 0,-9-6-1899 0 0,-1 0-1 0 0,-1 0 1 0 0,0 0 0 0 0,0 1-1 0 0,2 16 1 0 0,6 62-118 0 0,-10-67 10 0 0,2 105 43 0 0,-3-92 47 0 0,-1-39-131 0 0,0-7 0 0 0,0 0 1 0 0,1 0-1 0 0,0 0 1 0 0,3-13-1 0 0,17-74 121 0 0,-12 54 151 0 0,15-49 0 0 0,-14 60-53 0 0,14-36 293 0 0,-21 61-420 0 0,1 0 1 0 0,-1 1-1 0 0,1 0 1 0 0,0 0-1 0 0,0 0 1 0 0,1 1-1 0 0,9-10 1 0 0,-14 14-92 0 0,1 1 1 0 0,0-1 0 0 0,0 0-1 0 0,0 1 1 0 0,0-1-1 0 0,0 1 1 0 0,0 0-1 0 0,0-1 1 0 0,0 1 0 0 0,0 0-1 0 0,1 0 1 0 0,-1 0-1 0 0,0-1 1 0 0,0 1-1 0 0,0 0 1 0 0,0 1 0 0 0,0-1-1 0 0,0 0 1 0 0,0 0-1 0 0,0 0 1 0 0,1 1-1 0 0,-1-1 1 0 0,0 0 0 0 0,0 1-1 0 0,0-1 1 0 0,0 1-1 0 0,0-1 1 0 0,-1 1-1 0 0,1-1 1 0 0,0 1 0 0 0,0 0-1 0 0,0 0 1 0 0,0-1-1 0 0,-1 1 1 0 0,2 2-1 0 0,3 2 57 0 0,0 1 0 0 0,-1-1 0 0 0,0 1 0 0 0,4 7 0 0 0,14 29 110 0 0,25 68 1 0 0,-8-16-47 0 0,-32-77-740 0 0,0 1 0 0 0,0 0 0 0 0,-2 1 0 0 0,0 0-1 0 0,-2-1 1 0 0,0 1 0 0 0,1 37 0 0 0,-4-42-1252 0 0</inkml:trace>
</inkml:ink>
</file>

<file path=ppt/ink/ink1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38.4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16 107 5528 0 0,'0'0'249'0'0,"-1"-1"-1"0"0,-2-3-156 0 0,1 3 223 0 0,1 0 0 0 0,0 0 0 0 0,0 0 1 0 0,0-1-1 0 0,1 1 0 0 0,-1 0 0 0 0,0-1 0 0 0,0 1 0 0 0,1-1 0 0 0,-1 1 0 0 0,1-1 0 0 0,-1 1 1 0 0,1-1-1 0 0,-1 1 0 0 0,1-1 0 0 0,0 1 0 0 0,2-11 7429 0 0,5 6-6375 0 0,-5 5-345 0 0,-2 1-986 0 0,2-4 479 0 0,1 1 1 0 0,-1 0-1 0 0,1 0 0 0 0,0 0 0 0 0,0 0 1 0 0,0 0-1 0 0,0 1 0 0 0,1-1 1 0 0,6-3-1 0 0,3 1-374 0 0,1 0 1 0 0,-1 1-1 0 0,1 0 1 0 0,0 1-1 0 0,0 1 1 0 0,1 0-1 0 0,-1 1 1 0 0,0 1-1 0 0,1 0 1 0 0,-1 0-1 0 0,0 2 1 0 0,20 3-1 0 0,36 4-2989 0 0,-43-3 1340 0 0</inkml:trace>
</inkml:ink>
</file>

<file path=ppt/ink/ink1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38.8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603 528 18687 0 0,'0'0'1692'0'0,"-1"0"-1393"0"0,-9-7-476 0 0,6 3 683 0 0,0 1 1 0 0,0 0-1 0 0,-1 1 1 0 0,1-1-1 0 0,-1 1 0 0 0,0-1 1 0 0,1 1-1 0 0,-1 1 1 0 0,0-1-1 0 0,0 1 0 0 0,-9-2 1 0 0,8 3-31 0 0,-3 0-1 0 0,0 0 1 0 0,0 1-1 0 0,0-1 1 0 0,-11 4-1 0 0,16-1-395 0 0,-1 0 0 0 0,1 0-1 0 0,-1 1 1 0 0,1 0 0 0 0,0 0-1 0 0,1 0 1 0 0,-1 0 0 0 0,1 0 0 0 0,-5 8-1 0 0,3-4-71 0 0,1-1-1 0 0,-1 1 0 0 0,-4 14 0 0 0,7-18-7 0 0,1 0 0 0 0,0 0 0 0 0,1 0 0 0 0,-1-1-1 0 0,1 1 1 0 0,-1 0 0 0 0,1 0 0 0 0,0 0-1 0 0,1 0 1 0 0,0 7 0 0 0,1-2-7 0 0,0 0-1 0 0,1 0 1 0 0,-1 0 0 0 0,2 0-1 0 0,-1 0 1 0 0,1 0 0 0 0,1-1-1 0 0,0 0 1 0 0,0 0 0 0 0,0 0-1 0 0,1-1 1 0 0,0 1 0 0 0,0-1-1 0 0,1-1 1 0 0,9 8 0 0 0,-10-10 0 0 0,10 9-67 0 0,0-2-1 0 0,1 0 1 0 0,1-1 0 0 0,26 11-1 0 0,-41-20 39 0 0,1 0 0 0 0,-1 0 0 0 0,0 0 0 0 0,0-1 0 0 0,0 0 0 0 0,1 1 0 0 0,-1-1-1 0 0,0-1 1 0 0,0 1 0 0 0,1 0 0 0 0,-1-1 0 0 0,0 1 0 0 0,0-1 0 0 0,0 0 0 0 0,0 0 0 0 0,5-3 0 0 0,3-1-301 0 0,-1-1 1 0 0,0-1-1 0 0,10-7 1 0 0,-19 13 306 0 0,3-2-468 0 0,0-1 1 0 0,-1 0-1 0 0,1 1 1 0 0,-1-2-1 0 0,0 1 1 0 0,3-5-1 0 0,4-5-1526 0 0</inkml:trace>
  <inkml:trace contextRef="#ctx0" brushRef="#br0" timeOffset="1">49 13 15408 0 0,'-2'1'704'0'0,"-24"-1"-51"0"0,5 1 3056 0 0,34 0 3680 0 0,103 11-5330 0 0,-85-7-1786 0 0,-19-2-175 0 0,0-2 0 0 0,1 1 0 0 0,19-1 0 0 0,37-4 4 0 0,-28 2-118 0 0,73-12-1 0 0,-7-7-3087 0 0,-98 18 1846 0 0</inkml:trace>
</inkml:ink>
</file>

<file path=ppt/ink/ink1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39.2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56 13704 0 0,'-5'-3'96'0'0,"-1"-4"765"0"0,5-15-90 0 0,4 11 1226 0 0,0 1 3544 0 0,0 9-4516 0 0,8 0-762 0 0,-1 0 0 0 0,0 1-1 0 0,1 0 1 0 0,-1 1 0 0 0,1 0-1 0 0,-1 1 1 0 0,0 0 0 0 0,1 0-1 0 0,-1 1 1 0 0,0 0 0 0 0,-1 1-1 0 0,1 0 1 0 0,-1 1-1 0 0,17 10 1 0 0,1 3 145 0 0,-16-12-260 0 0,-1 0 0 0 0,0 1 0 0 0,0 0 0 0 0,-1 1 0 0 0,14 15 0 0 0,-6-2 64 0 0,-9-13-131 0 0,-1 0-1 0 0,0 1 0 0 0,-1 0 0 0 0,0 0 0 0 0,-1 0 0 0 0,8 18 0 0 0,-6-10-42 0 0,-5-15-27 0 0,-1-1 0 0 0,0 1-1 0 0,-1 0 1 0 0,1 0 0 0 0,0 0 0 0 0,0 0-1 0 0,-1-1 1 0 0,1 1 0 0 0,-1 0-1 0 0,0 0 1 0 0,0 0 0 0 0,1 0-1 0 0,-1 0 1 0 0,0 0 0 0 0,-1 0 0 0 0,1 0-1 0 0,0 0 1 0 0,0 0 0 0 0,-1 0-1 0 0,0 0 1 0 0,0 3 0 0 0,-2 1 13 0 0,0 0 0 0 0,-1 1 0 0 0,1-2 0 0 0,-1 1 0 0 0,0 0 1 0 0,-1-1-1 0 0,1 0 0 0 0,-1 0 0 0 0,-9 7 0 0 0,2-3 28 0 0,9-6-63 0 0,-1-1-1 0 0,1 1 1 0 0,-1-1-1 0 0,0 0 1 0 0,1 0 0 0 0,-1 0-1 0 0,0 0 1 0 0,-8 2-1 0 0,-42 10-1058 0 0,29-8-204 0 0,17-4-45 0 0,0 0 0 0 0,-17 1 0 0 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12.4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1 17015 0 0,'0'0'388'0'0,"-2"2"52"0"0,1-1-359 0 0,-1 1-1 0 0,1 0 0 0 0,-1-1 1 0 0,1 1-1 0 0,0 0 0 0 0,0 0 1 0 0,0 0-1 0 0,0 0 0 0 0,0 0 1 0 0,0 0-1 0 0,1 1 0 0 0,-1 2 0 0 0,-9 16 10 0 0,10-17 371 0 0,0-2-344 0 0,1 0-1 0 0,-1 0 0 0 0,1 0 1 0 0,-1 0-1 0 0,0 0 1 0 0,0 0-1 0 0,1 0 1 0 0,-1 0-1 0 0,-1 0 1 0 0,1 0-1 0 0,-1 3 0 0 0,-1 31 512 0 0,3-21-628 0 0,4-5 0 0 0,-5-9-8 0 0,0 0-6 0 0,1 0 0 0 0,0 0 0 0 0,-1 0 0 0 0,1 0-1 0 0,0 0 1 0 0,0 0 0 0 0,0 0 0 0 0,-1 0 0 0 0,1-1-1 0 0,0 1 1 0 0,2 1 0 0 0,19-1 249 0 0,-7-1-205 0 0,-5 0 315 0 0,10 1 196 0 0,1-2 1 0 0,23-4-1 0 0,-34 4-513 0 0,0 1 0 0 0,0 0 0 0 0,1 0 0 0 0,-1 1 0 0 0,17 3-1 0 0,-15-2 249 0 0,-4 0 42 0 0,0 0 0 0 0,0 1 0 0 0,-1 0-1 0 0,9 5 1 0 0,-5 2-302 0 0,-5-1-106 0 0,-2 0 0 0 0,1 0 0 0 0,-1 1 0 0 0,-1 0 0 0 0,0 0 0 0 0,0 0 0 0 0,1 11 0 0 0,-3-19 112 0 0,-1 1 0 0 0,0 0-1 0 0,0-1 1 0 0,0 1 0 0 0,0 0-1 0 0,-1 0 1 0 0,1-1 0 0 0,-1 1-1 0 0,0 3 1 0 0,-2 9 385 0 0,1-8-286 0 0,0 0 0 0 0,0 0 0 0 0,-1 0 0 0 0,0-1 0 0 0,0 1 0 0 0,0-1 0 0 0,-1 1 0 0 0,0-1 0 0 0,0 0 0 0 0,-5 5 0 0 0,-9 15-1069 0 0,12-19 851 0 0,0 0 0 0 0,-1-1 0 0 0,1 1-1 0 0,-1-1 1 0 0,0-1 0 0 0,-1 1 0 0 0,0-1 0 0 0,1-1 0 0 0,-1 0 0 0 0,-1 0 0 0 0,-15 6 0 0 0,20-9-185 0 0,0-1 1 0 0,0 1 0 0 0,0 0 0 0 0,0-1 0 0 0,-1 0 0 0 0,1 0 0 0 0,0 0 0 0 0,0-1 0 0 0,0 0-1 0 0,0 1 1 0 0,0-1 0 0 0,0 0 0 0 0,0-1 0 0 0,0 1 0 0 0,1-1 0 0 0,-1 0 0 0 0,0 0 0 0 0,1 0-1 0 0,-1 0 1 0 0,1-1 0 0 0,0 1 0 0 0,0-1 0 0 0,0 0 0 0 0,-4-5 0 0 0,-10-15-1844 0 0</inkml:trace>
</inkml:ink>
</file>

<file path=ppt/ink/ink1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39.6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 20183 0 0,'0'0'1832'0'0,"2"1"-1508"0"0,4 0 96 0 0,-1 1 0 0 0,1-1 0 0 0,0-1 0 0 0,-1 1 0 0 0,1-1-1 0 0,0 0 1 0 0,11-1 0 0 0,43-8 1085 0 0,-57 8-1583 0 0,1 1 79 0 0,-1 0 0 0 0,0-1 1 0 0,1 1-1 0 0,-1 1 1 0 0,1-1-1 0 0,-1 0 1 0 0,4 2-1 0 0,-4-1-1 0 0,1-1 0 0 0,-1 1 0 0 0,0-1 0 0 0,0 0-1 0 0,1 1 1 0 0,3-2 0 0 0,8-1-782 0 0,27-1 0 0 0</inkml:trace>
  <inkml:trace contextRef="#ctx0" brushRef="#br0" timeOffset="1">42 246 7368 0 0,'0'0'333'0'0,"0"3"0"0"0,15 17 14792 0 0,-13-20-16485 0 0,13 2 2152 0 0,0-1 0 0 0,1-1 1 0 0,-1 0-1 0 0,26-4 0 0 0,-7-3-2630 0 0,0-1-3849 0 0,-3 1-2140 0 0</inkml:trace>
</inkml:ink>
</file>

<file path=ppt/ink/ink1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40.0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259 135 20447 0 0,'0'-3'464'0'0,"0"-5"-201"0"0,0-1 0 0 0,-1 1 0 0 0,-1-1 0 0 0,1 1 0 0 0,-4-10-1 0 0,3 13-90 0 0,0-1 0 0 0,0 1 0 0 0,-1 1 0 0 0,1-1 0 0 0,-1 0 0 0 0,0 1 0 0 0,0-1 0 0 0,0 1-1 0 0,-1 0 1 0 0,-4-4 0 0 0,7 6-70 0 0,0 1 0 0 0,-1-1 0 0 0,0 1 0 0 0,1 0 0 0 0,-1 0 0 0 0,0-1 0 0 0,0 1 0 0 0,0 0-1 0 0,0 0 1 0 0,0 1 0 0 0,0-1 0 0 0,0 0 0 0 0,0 1 0 0 0,0-1 0 0 0,0 1 0 0 0,0-1 0 0 0,0 1 0 0 0,-1 0 0 0 0,1 0 0 0 0,0 0 0 0 0,0 0-1 0 0,0 1 1 0 0,0-1 0 0 0,-4 2 0 0 0,-4 2-74 0 0,-1 1 0 0 0,1 0 0 0 0,0 1 0 0 0,1 0 0 0 0,-10 8 0 0 0,18-13-25 0 0,-7 7-6 0 0,1 0-1 0 0,-1 0 1 0 0,1 1 0 0 0,1-1-1 0 0,0 2 1 0 0,0-1 0 0 0,-7 17-1 0 0,8-17-20 0 0,0 0-1 0 0,1 0 0 0 0,1 1 1 0 0,-1-1-1 0 0,1 1 1 0 0,1 0-1 0 0,0 0 1 0 0,0 0-1 0 0,1 0 0 0 0,1 0 1 0 0,-1 0-1 0 0,1 0 1 0 0,3 15-1 0 0,-2-22 3 0 0,-1 1-22 0 0,1 0 0 0 0,0 0 0 0 0,0-1 0 0 0,0 1 1 0 0,0 0-1 0 0,3 5 0 0 0,-3-8 31 0 0,1 1 0 0 0,-1-1-1 0 0,0 0 1 0 0,1 0 0 0 0,-1 1 0 0 0,1-1 0 0 0,-1 0-1 0 0,1 0 1 0 0,-1 0 0 0 0,1 0 0 0 0,0-1 0 0 0,0 1 0 0 0,-1 0-1 0 0,1-1 1 0 0,0 1 0 0 0,2-1 0 0 0,0 1 11 0 0,-1-1 1 0 0,1 0-1 0 0,-1 0 1 0 0,0 0-1 0 0,1 0 1 0 0,-1-1-1 0 0,1 1 1 0 0,-1-1-1 0 0,1 0 1 0 0,-1 0-1 0 0,6-3 1 0 0,0 0 1 0 0,-1 0 1 0 0,1-1 0 0 0,9-7 0 0 0,1-5 130 0 0,0 0 0 0 0,0-2-1 0 0,-2 0 1 0 0,0-1 0 0 0,24-39-1 0 0,-37 54 10 0 0,0 0 0 0 0,0 0 1 0 0,8-6-1 0 0,-6 5 108 0 0,-4 4 404 0 0,4 5-299 0 0,0 1-79 0 0,-4-2-264 0 0,0-1 1 0 0,1 1-1 0 0,-1-1 0 0 0,0 1 0 0 0,0 0 1 0 0,0 0-1 0 0,0 0 0 0 0,0 0 0 0 0,-1 0 0 0 0,1 0 1 0 0,0 1-1 0 0,-1-1 0 0 0,0 0 0 0 0,0 1 1 0 0,1 0-1 0 0,-1-1 0 0 0,0 4 0 0 0,2 3-2 0 0,9 23-2 0 0,-7-17-22 0 0,11 23-1 0 0,-12-32-319 0 0,-1 1 0 0 0,0 0 0 0 0,0 0 0 0 0,-1 0 0 0 0,0 0-1 0 0,2 13 1 0 0,-4-20 23 0 0,0 1-1 0 0,0-1 1 0 0,0 1 0 0 0,0-1-1 0 0,0 0 1 0 0,1 1-1 0 0,-1-1 1 0 0,0 1-1 0 0,0-1 1 0 0,0 0 0 0 0</inkml:trace>
</inkml:ink>
</file>

<file path=ppt/ink/ink1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40.3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196 32 11056 0 0,'-6'-4'1001'0'0,"2"2"-961"0"0,0 0-1 0 0,0-1 1 0 0,1 1 0 0 0,-8-7 0 0 0,11 8-40 0 0,-1 0 195 0 0,-1 1 1 0 0,1-1-1 0 0,0 0 1 0 0,0 0-1 0 0,-1 0 1 0 0,1 1-1 0 0,0-1 1 0 0,-1 1-1 0 0,1-1 0 0 0,0 1 1 0 0,-1-1-1 0 0,1 1 1 0 0,-1 0-1 0 0,1 0 1 0 0,-1 0-1 0 0,1-1 1 0 0,-1 1-1 0 0,1 1 1 0 0,-1-1-1 0 0,1 0 1 0 0,0 0-1 0 0,-1 1 1 0 0,1-1-1 0 0,-1 0 1 0 0,1 1-1 0 0,0 0 1 0 0,-1-1-1 0 0,1 1 1 0 0,0 0-1 0 0,-1-1 1 0 0,1 1-1 0 0,0 0 1 0 0,0 0-1 0 0,0 0 1 0 0,-1 1-1 0 0,-2 2 716 0 0,0 1-1 0 0,0-1 0 0 0,1 0 1 0 0,0 1-1 0 0,0 0 1 0 0,0-1-1 0 0,-4 10 1 0 0,-8 24-457 0 0,4-14-291 0 0,2 1 1 0 0,0-1-1 0 0,-6 35 0 0 0,4 6-95 0 0,-2 99 0 0 0,12-128-50 0 0,3-1 0 0 0,1 1 1 0 0,1-1-1 0 0,13 52 0 0 0,-10-64-375 0 0,0 0 0 0 0,2-1 0 0 0,1 0 0 0 0,0 0 0 0 0,15 22 0 0 0,-17-32 74 0 0,0-1 0 0 0,1 0 0 0 0,0 0 0 0 0,1-1 0 0 0,0 0 0 0 0,0 0 0 0 0,1-1 0 0 0,1-1-1 0 0,-1 0 1 0 0,15 7 0 0 0,11 3-1725 0 0</inkml:trace>
</inkml:ink>
</file>

<file path=ppt/ink/ink1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40.7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0 401 5984 0 0,'0'0'541'0'0,"3"0"-445"0"0,33-15 289 0 0,-26 10 2208 0 0,0 0 0 0 0,13-3 0 0 0,-2 2 3768 0 0,16-4-919 0 0,-20 6-4426 0 0,22-3-1 0 0,59-7 333 0 0,-88 12-1417 0 0,0 0-1 0 0,-1-1 0 0 0,1 0 1 0 0,13-7-1 0 0,9-3-2614 0 0</inkml:trace>
  <inkml:trace contextRef="#ctx0" brushRef="#br0" timeOffset="1">181 0 18023 0 0,'0'0'1632'0'0,"-5"5"-1312"0"0,3 0 75 0 0,0-1 0 0 0,0 1 0 0 0,1 0-1 0 0,0-1 1 0 0,0 1 0 0 0,0 0-1 0 0,0 0 1 0 0,1 0 0 0 0,0 0 0 0 0,1 8-1 0 0,-1-8 4 0 0,-3 18 636 0 0,2-19-843 0 0,0 1 0 0 0,1-1-1 0 0,-1 0 1 0 0,1 0 0 0 0,1 8 0 0 0,5 35 598 0 0,24 142-836 0 0,-25-164-1418 0 0,-4-2-467 0 0</inkml:trace>
</inkml:ink>
</file>

<file path=ppt/ink/ink1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41.0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10 106 16991 0 0,'0'0'96'0'0,"-1"0"-1"0"0,1-1 0 0 0,0 1 0 0 0,-1 0 1 0 0,1 0-1 0 0,0 0 0 0 0,-1-1 0 0 0,1 1 1 0 0,0 0-1 0 0,-1 0 0 0 0,1-1 0 0 0,0 1 0 0 0,0 0 1 0 0,-1-1-1 0 0,1 1 0 0 0,0 0 0 0 0,0-1 1 0 0,-1 0-1 0 0,1 1-63 0 0,0 0 0 0 0,0-1 0 0 0,0 1 0 0 0,1 0 0 0 0,-1-1 0 0 0,0 1 0 0 0,0 0 1 0 0,0-1-1 0 0,-1 1 0 0 0,1 0 0 0 0,0-1 0 0 0,0 1 0 0 0,0 0 0 0 0,0-1 0 0 0,0 1 0 0 0,0 0 0 0 0,0 0 0 0 0,-1-1 1 0 0,1 1-1 0 0,0 0 0 0 0,0-1 0 0 0,0 1 0 0 0,0 0 0 0 0,-1 0 0 0 0,1-1 0 0 0,-2-2 482 0 0,3 1-140 0 0,-1 0-1 0 0,1 0 1 0 0,0 0 0 0 0,0 0 0 0 0,0 0 0 0 0,0 0 0 0 0,0 0 0 0 0,0 0-1 0 0,0 0 1 0 0,1 0 0 0 0,-1 0 0 0 0,1 1 0 0 0,-1-1 0 0 0,1 1 0 0 0,0-1-1 0 0,-1 1 1 0 0,5-3 0 0 0,38-22 1417 0 0,-40 24-1390 0 0,1-1-205 0 0,0 1 0 0 0,1 0 0 0 0,-1 1 0 0 0,7-2 0 0 0,7-2 69 0 0,-3 2-144 0 0,1 0-1 0 0,-1 1 1 0 0,1 1-1 0 0,0 1 1 0 0,-1 0-1 0 0,1 1 1 0 0,16 3-1 0 0,-23-2-151 0 0,-1 1 0 0 0,0-1-1 0 0,1 2 1 0 0,-1-1 0 0 0,12 8 0 0 0,-10-6-57 0 0,-1 0-1 0 0,24 7 1 0 0,-9-3-4863 0 0,-17-5 1180 0 0,12 2-5726 0 0</inkml:trace>
</inkml:ink>
</file>

<file path=ppt/ink/ink1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41.4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239 87 22319 0 0,'3'-5'2019'0'0,"-2"3"-1984"0"0,-1 0 0 0 0,0 0 0 0 0,1 0 0 0 0,-1 0 0 0 0,0 0 1 0 0,0 0-1 0 0,-1 0 0 0 0,1 0 0 0 0,0 0 0 0 0,-1 0 0 0 0,1 0 0 0 0,-1 0 0 0 0,1 0 0 0 0,-1 0 0 0 0,-2-2 1 0 0,-18-26 2056 0 0,17 24-1340 0 0,2 5-658 0 0,1 0-1 0 0,-1 0 1 0 0,0-1-1 0 0,0 1 1 0 0,0 0-1 0 0,1 1 0 0 0,-1-1 1 0 0,0 0-1 0 0,0 0 1 0 0,0 1-1 0 0,-1 0 0 0 0,1-1 1 0 0,0 1-1 0 0,0 0 1 0 0,0 0-1 0 0,0 0 0 0 0,0 0 1 0 0,0 0-1 0 0,0 0 1 0 0,0 1-1 0 0,-3 0 1 0 0,-7 1-1 0 0,1 1 0 0 0,-18 6 0 0 0,24-6-87 0 0,1-1-1 0 0,-1 1 1 0 0,0 0 0 0 0,1 0-1 0 0,0 0 1 0 0,0 1 0 0 0,0-1-1 0 0,0 1 1 0 0,1 0 0 0 0,-1 0-1 0 0,1 0 1 0 0,-4 7 0 0 0,-5 10-24 0 0,-14 32-1 0 0,20-41-6 0 0,3-4 16 0 0,1 0 1 0 0,-1 0-1 0 0,1 0 0 0 0,1 0 1 0 0,0 0-1 0 0,0 1 0 0 0,0-1 1 0 0,1 0-1 0 0,0 1 0 0 0,1-1 1 0 0,0 0-1 0 0,0 0 0 0 0,1 1 1 0 0,0-1-1 0 0,0 0 0 0 0,1 0 1 0 0,6 13-1 0 0,-7-18 5 0 0,0 0 0 0 0,0 0 0 0 0,0-1 1 0 0,0 1-1 0 0,0-1 0 0 0,1 1 0 0 0,-1-1 0 0 0,1 0 0 0 0,0 0 0 0 0,-1 0 1 0 0,1 0-1 0 0,0 0 0 0 0,0-1 0 0 0,0 0 0 0 0,1 1 0 0 0,-1-1 0 0 0,0 0 0 0 0,0 0 1 0 0,5 0-1 0 0,7 1-62 0 0,0 0-1 0 0,29 0 1 0 0,-44-2 65 0 0,20-2-251 0 0,-1 0 1 0 0,0-1 0 0 0,37-11-1 0 0,-42 11-405 0 0,33-15-2169 0 0,-42 15 1983 0 0,11-6-1396 0 0</inkml:trace>
</inkml:ink>
</file>

<file path=ppt/ink/ink1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41.7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0 128 19839 0 0,'0'0'1796'0'0,"2"-1"-1476"0"0,27-21 2195 0 0,-21 15-1698 0 0,0 0 1 0 0,0 1-1 0 0,0 1 0 0 0,0-1 0 0 0,12-4 1 0 0,-16 8-667 0 0,8-5 128 0 0,1 1 0 0 0,-1 0 0 0 0,1 1 1 0 0,0 1-1 0 0,1 0 0 0 0,17-3 0 0 0,5 1-59 0 0,-21 3-178 0 0,1 1 1 0 0,16 0-1 0 0,-16 2-29 0 0,-1 1 0 0 0,0 0 1 0 0,27 7-1 0 0,18 5-29 0 0,-20-8-208 0 0,-32-4-139 0 0,0-2 1 0 0,0 1-1 0 0,0-1 0 0 0,0 0 0 0 0,0-1 0 0 0,0 0 1 0 0,0 0-1 0 0,-1 0 0 0 0,1-1 0 0 0,-1 0 1 0 0,0-1-1 0 0,7-4 0 0 0,7-2-1857 0 0</inkml:trace>
</inkml:ink>
</file>

<file path=ppt/ink/ink1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42.1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13824 0 0,'0'0'1649'0'0,"3"0"-480"0"0,11-1 360 0 0,-1 2 0 0 0,1 0 0 0 0,0 1-1 0 0,23 6 1 0 0,-31-7-1318 0 0,-1 1-1 0 0,0 0 1 0 0,0 0-1 0 0,0 1 1 0 0,0 0-1 0 0,0-1 1 0 0,-1 2-1 0 0,1-1 0 0 0,-1 0 1 0 0,0 1-1 0 0,0 0 1 0 0,0 0-1 0 0,0 0 1 0 0,-1 0-1 0 0,5 8 1 0 0,29 47 1164 0 0,-18-29-766 0 0,25 49-1 0 0,-31-48-531 0 0,-1 0 0 0 0,-1 1 0 0 0,-1 1 0 0 0,5 37 0 0 0,-12-47-36 0 0,-1 1 1 0 0,-1-1-1 0 0,0 1 0 0 0,-2-1 0 0 0,-1 1 0 0 0,-9 42 0 0 0,-71 191-801 0 0,74-238-74 0 0,-12 22 0 0 0,3-7-1250 0 0,6-9 156 0 0</inkml:trace>
  <inkml:trace contextRef="#ctx0" brushRef="#br0" timeOffset="1">755 667 6448 0 0,'0'0'22239'0'0,"12"-10"-22239"0"0,-8 3 0 0 0,2-9 0 0 0,0 8-64 0 0,-2-2-1632 0 0,2 0-320 0 0</inkml:trace>
</inkml:ink>
</file>

<file path=ppt/ink/ink1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43.5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127 1 17103 0 0,'0'0'1712'0'0,"-1"1"-1429"0"0,-13 17 1165 0 0,10-13-911 0 0,0 0 1 0 0,0 1-1 0 0,-3 6 0 0 0,-14 26 484 0 0,10-19-622 0 0,-9 23 0 0 0,17-36-369 0 0,-4 9 52 0 0,1 1 0 0 0,1 0 0 0 0,0 0 0 0 0,1 0 1 0 0,-3 27-1 0 0,5-21-35 0 0,1 0 1 0 0,1 1 0 0 0,1-1-1 0 0,1 0 1 0 0,1 0 0 0 0,0 0-1 0 0,2 0 1 0 0,10 28 0 0 0,-10-37-85 0 0,0-1-1 0 0,1 1 1 0 0,1-1 0 0 0,0-1-1 0 0,0 1 1 0 0,2-1 0 0 0,-1 0-1 0 0,1-1 1 0 0,18 17 0 0 0,-14-16-244 0 0,25 21-813 0 0,-8-14-4938 0 0,2-2-1574 0 0</inkml:trace>
</inkml:ink>
</file>

<file path=ppt/ink/ink1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43.9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232 102 5984 0 0,'0'-2'273'0'0,"-1"-6"-116"0"0,0 1 1 0 0,0-1-1 0 0,-1 1 0 0 0,-5-13 0 0 0,-3-4 12708 0 0,4 17-10767 0 0,2 3-1213 0 0,3 3-723 0 0,0 0 0 0 0,0-1 0 0 0,-1 1 1 0 0,1 0-1 0 0,0 0 0 0 0,-1 0 0 0 0,1 0 0 0 0,-1 0 0 0 0,1 1 0 0 0,-1-1 0 0 0,0 0 0 0 0,1 1 0 0 0,-1-1 0 0 0,0 1 0 0 0,1-1 0 0 0,-1 1 0 0 0,0 0 0 0 0,1 0 0 0 0,-1 0 0 0 0,0 0 1 0 0,0 0-1 0 0,1 0 0 0 0,-1 0 0 0 0,0 0 0 0 0,1 1 0 0 0,-3 0 0 0 0,-5 2 17 0 0,1 0 0 0 0,0 1-1 0 0,0-1 1 0 0,-8 6 0 0 0,9-5-93 0 0,0 2-81 0 0,0 0 0 0 0,-1 0 0 0 0,2 0 0 0 0,-1 1 0 0 0,1 0 0 0 0,0 0 0 0 0,1 1 0 0 0,-1 0-1 0 0,1 0 1 0 0,1 0 0 0 0,0 0 0 0 0,-4 11 0 0 0,-9 44-5 0 0,16-59-10 0 0,0 0 0 0 0,1 1-1 0 0,-1-1 1 0 0,1 0 0 0 0,0 0-1 0 0,0 1 1 0 0,0-1 0 0 0,0 0 0 0 0,1 1-1 0 0,0-1 1 0 0,0 0 0 0 0,0 0-1 0 0,4 8 1 0 0,-3-7-5 0 0,1 1 0 0 0,-1-1-1 0 0,1-1 1 0 0,1 1 0 0 0,-1 0 0 0 0,0-1-1 0 0,1 1 1 0 0,0-1 0 0 0,0 0-1 0 0,6 3 1 0 0,-7-5-2 0 0,0 0 1 0 0,0-1-1 0 0,0 1 0 0 0,0-1 1 0 0,0 0-1 0 0,1 0 0 0 0,-1 0 1 0 0,5 0-1 0 0,11 3-213 0 0,-13-2-13 0 0,0 0-1 0 0,0 0 0 0 0,0-1 1 0 0,0 0-1 0 0,0-1 0 0 0,0 1 1 0 0,8-1-1 0 0,9-4-3927 0 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13.0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147 118 15664 0 0,'0'0'718'0'0,"0"-1"-19"0"0,-4-65 1994 0 0,4 65-2496 0 0,-1-1-1 0 0,1 1 1 0 0,0 0 0 0 0,-1-1-1 0 0,1 1 1 0 0,0 0 0 0 0,-1-1-1 0 0,0 1 1 0 0,1 0-1 0 0,-1-1 1 0 0,0 1 0 0 0,-1-1-1 0 0,1 0-12 0 0,0 1-1 0 0,0 0 0 0 0,1 0 0 0 0,-1-1 0 0 0,0 1 0 0 0,1 0 0 0 0,-1-1 1 0 0,1 1-1 0 0,-1 0 0 0 0,1-1 0 0 0,0 1 0 0 0,-1-3 0 0 0,1 4-133 0 0,0-1 0 0 0,0 0-1 0 0,-1 1 1 0 0,1-1-1 0 0,0 1 1 0 0,-1-1 0 0 0,1 0-1 0 0,0 1 1 0 0,-1-1 0 0 0,1 1-1 0 0,-1-1 1 0 0,1 1-1 0 0,-1-1 1 0 0,1 1 0 0 0,-1-1-1 0 0,1 1 1 0 0,-1 0 0 0 0,0-1-1 0 0,-1 0 68 0 0,0-1 190 0 0,-19 12 336 0 0,17-8-644 0 0,0 0 0 0 0,0 1 1 0 0,0-1-1 0 0,0 1 1 0 0,0 0-1 0 0,1 0 1 0 0,-1 0-1 0 0,1 1 1 0 0,0-1-1 0 0,0 1 0 0 0,-3 4 1 0 0,-1 5-188 0 0,0 1-1 0 0,-6 15 1 0 0,2-4-158 0 0,9-20 229 0 0,0 0-1 0 0,1 0 0 0 0,-1 0 0 0 0,1 0 1 0 0,0 0-1 0 0,1 0 0 0 0,-1 0 1 0 0,1 1-1 0 0,0-1 0 0 0,0 0 1 0 0,1 0-1 0 0,0 1 0 0 0,0-1 1 0 0,0 0-1 0 0,0 0 0 0 0,1 0 1 0 0,0 0-1 0 0,3 6 0 0 0,-4-9 20 0 0,0-1-1 0 0,-1 1 0 0 0,1-1 1 0 0,0 0-1 0 0,1 1 0 0 0,-1-1 1 0 0,0 0-1 0 0,0 1 0 0 0,0-1 1 0 0,1 0-1 0 0,1 1 0 0 0,8 9-611 0 0,-10-9 462 0 0,1-2 89 0 0,8 0 79 0 0,-4 0 33 0 0,1 0 0 0 0,-1 0 0 0 0,1-1 0 0 0,7-1 0 0 0,-11 1 60 0 0,-1 0 0 0 0,0 0 0 0 0,1 0 1 0 0,-1 0-1 0 0,0 0 0 0 0,0 0 0 0 0,1-1 0 0 0,-1 1 1 0 0,0-1-1 0 0,-1 1 0 0 0,1-1 0 0 0,0 0 0 0 0,0 0 1 0 0,-1 0-1 0 0,3-2 0 0 0,14-21 309 0 0,-13 19-132 0 0,1-1 0 0 0,-2 0 1 0 0,1 0-1 0 0,-1-1 1 0 0,6-12-1 0 0,-7 13-40 0 0,0 1 1 0 0,0 0-1 0 0,1 0 1 0 0,5-7-1 0 0,1-1 374 0 0,-10 13-462 0 0,0 1 1 0 0,1-1-1 0 0,-1 0 1 0 0,1 1-1 0 0,-1-1 1 0 0,1 0-1 0 0,-1 1 1 0 0,1-1-1 0 0,-1 1 1 0 0,1-1-1 0 0,0 1 1 0 0,-1-1 0 0 0,1 1-1 0 0,0-1 1 0 0,-1 1-1 0 0,1-1 1 0 0,0 1-1 0 0,0 0 1 0 0,-1 0-1 0 0,1-1 1 0 0,0 1-1 0 0,0 0 1 0 0,-1 0-1 0 0,1 0 1 0 0,0 0-1 0 0,0 0 1 0 0,0 0-1 0 0,0 0 1 0 0,1 0-1 0 0,0 1 9 0 0,0 0-1 0 0,0 0 1 0 0,0 1 0 0 0,0-1-1 0 0,0 0 1 0 0,0 1-1 0 0,0-1 1 0 0,3 4 0 0 0,-1 0-51 0 0,-1-1 0 0 0,1 1 0 0 0,0 0 0 0 0,-1 0 0 0 0,0 0 0 0 0,-1 0 0 0 0,4 9 0 0 0,11 42 174 0 0,-4-8-114 0 0,-8-33-137 0 0,4 27 0 0 0,3 9-162 0 0,-10-41 90 0 0,0 0 1 0 0,-1 0-1 0 0,1 17 1 0 0,2 10-198 0 0,-1-8 33 0 0,-1 0 0 0 0,-2 0 0 0 0,-5 51 0 0 0,5-70 161 0 0,0 0-1 0 0,1 0 1 0 0,0-1-1 0 0,5 19 1 0 0,0 13-562 0 0,-5-37 549 0 0,-1 0-1 0 0,0 0 1 0 0,1 0 0 0 0,0 0-1 0 0,0 0 1 0 0,0-1 0 0 0,1 1-1 0 0,-1 0 1 0 0,3 3 0 0 0,-3-7 132 0 0,0 0 0 0 0,0-1 0 0 0,0 1 1 0 0,0-1-1 0 0,-1 1 0 0 0,1-1 0 0 0,0 0 0 0 0,0 1 1 0 0,0-1-1 0 0,-1 0 0 0 0,2 0 0 0 0,-2 0 1 0 0,6-6 12 0 0,0 0 0 0 0,-1 0 0 0 0,0-1 0 0 0,0 0 0 0 0,-1 0 0 0 0,0 0 0 0 0,0 0 0 0 0,-1-1 0 0 0,4-13 0 0 0,-6 20 0 0 0,6-31 0 0 0,-6 25 0 0 0,1 1 0 0 0,-1 0 0 0 0,1-1 0 0 0,5-9 0 0 0,-4 9-239 0 0,0 1-1 0 0,0-1 1 0 0,-1 0-1 0 0,0 1 1 0 0,2-14-1 0 0,-1 8-6946 0 0</inkml:trace>
</inkml:ink>
</file>

<file path=ppt/ink/ink1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44.3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0 299 7832 0 0,'2'0'6673'0'0,"30"-3"855"0"0,17-7-4507 0 0,-20 3-1637 0 0,25-12-94 0 0,-41 16-1119 0 0,-5 0-98 0 0,1 1 0 0 0,-1 0 0 0 0,1 1-1 0 0,0 0 1 0 0,-1 0 0 0 0,1 0 0 0 0,0 2 0 0 0,0-1 0 0 0,-1 1 0 0 0,15 2-1 0 0,-6 3-217 0 0,-1 0 0 0 0,1 0-1 0 0,28 17 1 0 0,8 1-1321 0 0,-49-22 1098 0 0,-1 0 0 0 0,1-1 0 0 0,-1 1 0 0 0,1-1 0 0 0,6 1 0 0 0,-4 0-707 0 0,8 2-1368 0 0</inkml:trace>
  <inkml:trace contextRef="#ctx0" brushRef="#br0" timeOffset="1">783 47 17535 0 0,'0'0'1588'0'0,"2"0"-1304"0"0,33-9-52 0 0,-21 4 740 0 0,0 0 0 0 0,0 2-1 0 0,0 0 1 0 0,0 0 0 0 0,0 1-1 0 0,25 0 1 0 0,24-3-312 0 0,43-4-1468 0 0,-83 8-315 0 0,3 1-56 0 0</inkml:trace>
</inkml:ink>
</file>

<file path=ppt/ink/ink1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44.7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259 107 17791 0 0,'0'-2'819'0'0,"0"-10"-45"0"0,-1-28-198 0 0,1 37-245 0 0,-1 0 0 0 0,0 0 1 0 0,1 0-1 0 0,-1 0 0 0 0,0 1 0 0 0,0-1 1 0 0,-1 0-1 0 0,1 0 0 0 0,0 1 1 0 0,-1-1-1 0 0,-2-2 0 0 0,3 3-170 0 0,-1 1-1 0 0,0-1 1 0 0,0 1-1 0 0,0 0 1 0 0,0-1-1 0 0,0 1 1 0 0,-1 0-1 0 0,1 0 0 0 0,0 0 1 0 0,0 0-1 0 0,-1 1 1 0 0,1-1-1 0 0,-1 1 1 0 0,1-1-1 0 0,0 1 1 0 0,-1 0-1 0 0,1 0 1 0 0,-1 0-1 0 0,1 0 1 0 0,-1 0-1 0 0,1 1 1 0 0,-1-1-1 0 0,1 1 0 0 0,0-1 1 0 0,-4 2-1 0 0,-2 1-119 0 0,0 1-1 0 0,0-1 0 0 0,0 1 0 0 0,0 1 0 0 0,-11 7 0 0 0,11-5-35 0 0,-1 0-1 0 0,-9 12 0 0 0,4-4-6 0 0,5-5-47 0 0,1 1 0 0 0,1 0-1 0 0,0 0 1 0 0,0 0 0 0 0,1 1-1 0 0,1 0 1 0 0,0 1 0 0 0,-4 14 0 0 0,4-14 9 0 0,4-9 10 0 0,0 0 0 0 0,0-1-1 0 0,0 1 1 0 0,1 0-1 0 0,0-1 1 0 0,0 1-1 0 0,0 0 1 0 0,0 0-1 0 0,1 5 1 0 0,0 10-122 0 0,-1-15 123 0 0,1-1 0 0 0,-1 0 0 0 0,0 0-1 0 0,1 0 1 0 0,-1 0 0 0 0,1 0 0 0 0,0 0-1 0 0,0 0 1 0 0,0 0 0 0 0,1 0-1 0 0,-1 0 1 0 0,1 0 0 0 0,-1-1 0 0 0,1 1-1 0 0,0 0 1 0 0,0-1 0 0 0,0 0-1 0 0,0 1 1 0 0,1-1 0 0 0,-1 0 0 0 0,1 0-1 0 0,-1 0 1 0 0,1-1 0 0 0,0 1-1 0 0,-1-1 1 0 0,6 3 0 0 0,-7-4 17 0 0,1 0 1 0 0,-1 1-1 0 0,0-1 0 0 0,1 0 1 0 0,-1 0-1 0 0,1 0 0 0 0,-1 0 1 0 0,1 0-1 0 0,-1 0 1 0 0,1 0-1 0 0,-1 0 0 0 0,1 0 1 0 0,-1-1-1 0 0,1 1 0 0 0,-1-1 1 0 0,3-1-1 0 0,3 0-37 0 0,3-1 20 0 0,0-1 0 0 0,0 0 0 0 0,0-1-1 0 0,-1 0 1 0 0,0 0 0 0 0,0-1 0 0 0,0 0 0 0 0,-1-1 0 0 0,9-8-1 0 0,3-5 181 0 0,-2-1 0 0 0,23-30-1 0 0,-23 23 313 0 0,22-44 0 0 0,-25 42-110 0 0,-9 24 503 0 0,-2 9-554 0 0,1 19-451 0 0,-2-9 213 0 0,4 18-473 0 0,6 45-1 0 0,-12-69 187 0 0,4 24-1435 0 0,0-10-4995 0 0,1 2-1761 0 0</inkml:trace>
</inkml:ink>
</file>

<file path=ppt/ink/ink1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45.0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1 138 8288 0 0,'1'-1'6021'0'0,"2"-4"-4455"0"0,0 0 0 0 0,0 1 0 0 0,1-1 1 0 0,5-4-1 0 0,-5 5-987 0 0,0 1 1 0 0,0 0 0 0 0,1-1-1 0 0,0 1 1 0 0,-1 1-1 0 0,1-1 1 0 0,9-3 0 0 0,22-10 929 0 0,3-1-533 0 0,-22 13-808 0 0,1 0 0 0 0,-1 1 0 0 0,0 1 1 0 0,1 1-1 0 0,23 1 0 0 0,-34 1-168 0 0,0-1 0 0 0,1 2 0 0 0,-1-1 0 0 0,0 1 0 0 0,-1 0 0 0 0,1 0 0 0 0,12 7 0 0 0,5 1 0 0 0,-16-8-30 0 0,-1 0 0 0 0,1-1 0 0 0,0 0 0 0 0,0-1 0 0 0,0 0 1 0 0,13-1-1 0 0,0 0-64 0 0,-10 1-232 0 0,0-2 0 0 0,-1 1 0 0 0,1-1 0 0 0,-1-1 0 0 0,0 0 0 0 0,0-1 0 0 0,0 0 1 0 0,0 0-1 0 0,0-1 0 0 0,-1 0 0 0 0,14-10 0 0 0,1-4-1196 0 0</inkml:trace>
</inkml:ink>
</file>

<file path=ppt/ink/ink1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45.4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 11520 0 0,'2'0'886'0'0,"17"-2"-568"0"0,-14 2 105 0 0,1-1 1 0 0,-1 1-1 0 0,1 0 0 0 0,-1 0 1 0 0,1 1-1 0 0,6 1 1 0 0,7 4 1421 0 0,-1 1 1 0 0,0 1 0 0 0,26 14 0 0 0,-30-12-1205 0 0,1 1 0 0 0,-2 0 0 0 0,1 1-1 0 0,-2 0 1 0 0,20 24 0 0 0,-30-34-578 0 0,15 19 304 0 0,-1 1-1 0 0,-1 0 0 0 0,22 43 1 0 0,-18-25-135 0 0,20 63-1 0 0,-31-72-208 0 0,-1 0-1 0 0,-2 0 0 0 0,0 0 0 0 0,-3 1 0 0 0,0 0 0 0 0,-6 61 0 0 0,1-71-265 0 0,0 0 0 0 0,-2 0 0 0 0,-15 42 0 0 0,-1-10-7418 0 0,5-17-1121 0 0</inkml:trace>
</inkml:ink>
</file>

<file path=ppt/ink/ink1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45.9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56 12896 0 0,'0'0'997'0'0,"7"-6"474"0"0,15-8 1829 0 0,-17 11-2840 0 0,0 0 0 0 0,-1 0 0 0 0,1 0 0 0 0,0 0 0 0 0,1 1 0 0 0,-1 0 0 0 0,0 0 1 0 0,7-1-1 0 0,3-1 29 0 0,-8 3-324 0 0,-1-1 0 0 0,1 1 0 0 0,11 0 0 0 0,6-1-286 0 0,-18 2-1 0 0,1-1-1 0 0,-1 1 1 0 0,1 0 0 0 0,9 2 0 0 0,-9 2-4280 0 0,5 2-4954 0 0</inkml:trace>
</inkml:ink>
</file>

<file path=ppt/ink/ink1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46.3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11056 0 0,'0'0'1001'0'0,"0"2"-822"0"0,2 0 149 0 0,-1 0 1 0 0,1 1-1 0 0,0-1 1 0 0,0 0-1 0 0,0 0 1 0 0,0-1 0 0 0,0 1-1 0 0,0 0 1 0 0,1-1-1 0 0,-1 1 1 0 0,0-1-1 0 0,1 0 1 0 0,-1 1-1 0 0,5 0 1 0 0,5 2 942 0 0,0 0 0 0 0,13 2 0 0 0,37 4-37 0 0,-48-7-1119 0 0,23 1-1 0 0,-9-2-229 0 0,-9-1-845 0 0,7-1-374 0 0</inkml:trace>
</inkml:ink>
</file>

<file path=ppt/ink/ink1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49.6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356 22 15120 0 0,'-10'-4'517'0'0,"1"2"1"0"0,-1-1 0 0 0,-12-1 0 0 0,-12-2 2700 0 0,27 5-2542 0 0,0 0 1 0 0,-1 0 0 0 0,1 1 0 0 0,-14 1-1 0 0,3 0 341 0 0,11-1-909 0 0,1 1 0 0 0,-1 0 1 0 0,0 0-1 0 0,1 1 0 0 0,-1 0 1 0 0,1 0-1 0 0,-1 0 0 0 0,1 1 1 0 0,0 0-1 0 0,0 0 0 0 0,0 1 1 0 0,0-1-1 0 0,1 1 0 0 0,-1 1 1 0 0,1-1-1 0 0,-8 10 0 0 0,3-3-106 0 0,0 1 0 0 0,1 1 0 0 0,0-1 0 0 0,2 2 0 0 0,-1-1-1 0 0,-7 20 1 0 0,9-14-22 0 0,1 0 0 0 0,1 0 0 0 0,-3 27 0 0 0,6-41 21 0 0,1-1-1 0 0,0 0 1 0 0,0 1-1 0 0,1-1 0 0 0,-1 0 1 0 0,1 1-1 0 0,0-1 1 0 0,0 0-1 0 0,3 7 1 0 0,0-1-21 0 0,1-1 1 0 0,11 16 0 0 0,-15-23 7 0 0,0 0 0 0 0,1 0 1 0 0,-1 0-1 0 0,1 0 0 0 0,-1-1 0 0 0,1 1 1 0 0,0-1-1 0 0,0 1 0 0 0,0-1 0 0 0,0 0 1 0 0,0 1-1 0 0,0-1 0 0 0,0 0 0 0 0,0-1 1 0 0,0 1-1 0 0,5 1 0 0 0,-4-2-15 0 0,0 1-1 0 0,1-1 1 0 0,-1 0-1 0 0,1 0 1 0 0,-1-1-1 0 0,0 1 1 0 0,1-1-1 0 0,-1 1 1 0 0,0-1-1 0 0,6-2 1 0 0,-2-1-50 0 0,1 1 0 0 0,-1-2 0 0 0,0 1 0 0 0,0-1 0 0 0,0 0 0 0 0,-1 0 0 0 0,0 0 0 0 0,10-11 0 0 0,-6 4 37 0 0,-1 0 0 0 0,0 0 0 0 0,0-1 0 0 0,12-26 0 0 0,22-47 104 0 0,-33 60-53 0 0,-9 15 42 0 0,13 26 11 0 0,-7-8-64 0 0,-4-2-13 0 0,0-1 0 0 0,0 1 0 0 0,0 0-1 0 0,-1-1 1 0 0,0 1 0 0 0,0 0 0 0 0,0 0 0 0 0,1 7 0 0 0,7 17-347 0 0,-3-13-67 0 0,-4-10 105 0 0,1 0 0 0 0,-2 0 0 0 0,1 1 0 0 0,-1-1-1 0 0,0 1 1 0 0,0-1 0 0 0,0 8 0 0 0,1 8-1804 0 0</inkml:trace>
</inkml:ink>
</file>

<file path=ppt/ink/ink1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50.0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96 10592 0 0,'0'0'1293'0'0,"0"-2"-282"0"0,0 1-985 0 0,0-1 491 0 0,0-1 1 0 0,0 1 0 0 0,0 0-1 0 0,1 0 1 0 0,-1-1-1 0 0,1 1 1 0 0,-1 0-1 0 0,1 0 1 0 0,0 0 0 0 0,0-1-1 0 0,1-2 1 0 0,3 0 11 0 0,-1-1 0 0 0,1 1 0 0 0,0 0 0 0 0,1 1 0 0 0,-1-1 1 0 0,1 1-1 0 0,0 0 0 0 0,0 1 0 0 0,9-5 0 0 0,3-2 244 0 0,-17 9-737 0 0,-1 1 0 0 0,1-1 1 0 0,0 1-1 0 0,-1 0 0 0 0,1 0 1 0 0,0-1-1 0 0,0 1 0 0 0,-1 0 1 0 0,1 0-1 0 0,0 0 0 0 0,-1 0 1 0 0,1 0-1 0 0,0 0 0 0 0,0 0 1 0 0,-1 0-1 0 0,1 0 0 0 0,0 0 1 0 0,1 0-1 0 0,2 1 76 0 0,0-1-50 0 0,1 1-1 0 0,0 0 1 0 0,-1-1 0 0 0,1 2-1 0 0,-1-1 1 0 0,1 0-1 0 0,-1 1 1 0 0,0 0 0 0 0,1 0-1 0 0,3 3 1 0 0,-2-1-26 0 0,0-1 0 0 0,0 0 0 0 0,13 3 0 0 0,-11-3-27 0 0,0 0 0 0 0,0 1 0 0 0,-1-1 0 0 0,1 1 0 0 0,11 9 0 0 0,-10-7-2 0 0,0-1 0 0 0,0 0 0 0 0,12 5 0 0 0,-13-7-74 0 0,1 0-1 0 0,-1-1 0 0 0,1 0 1 0 0,0 0-1 0 0,0-1 0 0 0,-1 0 1 0 0,1-1-1 0 0,0 0 1 0 0,0 0-1 0 0,0-1 0 0 0,0 0 1 0 0,0-1-1 0 0,11-3 1 0 0,-7 2-167 0 0,-3 1-236 0 0,1-1 0 0 0,-1 0 0 0 0,-1-1 0 0 0,1 0 0 0 0,11-6 0 0 0,1-8-1946 0 0</inkml:trace>
</inkml:ink>
</file>

<file path=ppt/ink/ink1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50.3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0 396 16847 0 0,'0'0'7720'0'0,"10"0"-7088"0"0,2 0-344 0 0,-2-4-1480 0 0,1 4-304 0 0,-1-4-56 0 0</inkml:trace>
  <inkml:trace contextRef="#ctx0" brushRef="#br0" timeOffset="1">814 28 18863 0 0,'-11'-11'1428'0'0,"10"10"-1363"0"0,-1-1-1 0 0,0 1 0 0 0,0-1 1 0 0,1 1-1 0 0,-1 0 0 0 0,0 0 1 0 0,0-1-1 0 0,0 1 0 0 0,0 1 1 0 0,0-1-1 0 0,-1 0 0 0 0,1 0 0 0 0,0 1 1 0 0,0-1-1 0 0,-3 1 0 0 0,3 0 106 0 0,-1 1 0 0 0,1-1-1 0 0,0 1 1 0 0,-1 0-1 0 0,1 0 1 0 0,0-1 0 0 0,0 2-1 0 0,0-1 1 0 0,-1 0 0 0 0,1 0-1 0 0,1 1 1 0 0,-1-1-1 0 0,0 1 1 0 0,-2 2 0 0 0,-3 4 243 0 0,0 0 1 0 0,1 0 0 0 0,0 1 0 0 0,-8 15 0 0 0,5-10-182 0 0,2 3-63 0 0,-1-1 0 0 0,2 1 1 0 0,-8 33-1 0 0,7-23-85 0 0,-3 9-34 0 0,3 0 0 0 0,1 0 0 0 0,2 1 0 0 0,1-1 0 0 0,2 1 0 0 0,1 0 0 0 0,6 37 0 0 0,-3-58-50 0 0,0 0 0 0 0,1-1 0 0 0,1 0 0 0 0,6 16 0 0 0,-2-8 0 0 0,-6-14-34 0 0,0 0 0 0 0,1-1 0 0 0,-1 1 0 0 0,2-1 0 0 0,-1 0 0 0 0,1-1 0 0 0,1 1 0 0 0,-1-1 0 0 0,1 0 0 0 0,0 0 0 0 0,1 0 0 0 0,0-1 0 0 0,0 0 0 0 0,0-1 0 0 0,11 7 0 0 0,-12-8-278 0 0,1 0-1 0 0,0-1 0 0 0,0 0 1 0 0,0 0-1 0 0,0-1 0 0 0,0 0 1 0 0,1 0-1 0 0,-1 0 0 0 0,9 0 1 0 0,7-5-1290 0 0</inkml:trace>
</inkml:ink>
</file>

<file path=ppt/ink/ink1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50.7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182 38 6912 0 0,'0'0'528'0'0,"-6"-5"-320"0"0,-5-6 1747 0 0,-12-5 5521 0 0,21 15-6787 0 0,0 0-1 0 0,0 0 0 0 0,-1 1 1 0 0,1-1-1 0 0,0 0 0 0 0,0 1 1 0 0,0 0-1 0 0,-1-1 0 0 0,1 1 0 0 0,-3 0 1 0 0,3 1-453 0 0,0-1 0 0 0,1 0 0 0 0,-1 1 0 0 0,0-1 0 0 0,0 1 0 0 0,1-1 0 0 0,-1 1 0 0 0,-3 2 0 0 0,-7 2 277 0 0,9-4-434 0 0,1-1-1 0 0,0 1 1 0 0,0 0-1 0 0,0 0 0 0 0,0 0 1 0 0,0 0-1 0 0,0 1 1 0 0,0-1-1 0 0,-3 3 0 0 0,-2 5-12 0 0,0 0-1 0 0,1 0 1 0 0,0 1-1 0 0,0 0 1 0 0,1 0-1 0 0,1 0 1 0 0,0 1-1 0 0,0-1 1 0 0,-4 21-1 0 0,7-23-65 0 0,0 1 0 0 0,0 0 0 0 0,2 13 0 0 0,-1-5 0 0 0,1-9 0 0 0,0 0 0 0 0,0 1 0 0 0,1-1 0 0 0,0 0 0 0 0,3 8 0 0 0,-5-16 0 0 0,2 3-4 0 0,-1 0 1 0 0,1 0-1 0 0,-1 0 0 0 0,1 0 0 0 0,0 0 1 0 0,4 3-1 0 0,7 12-30 0 0,-11-14 31 0 0,0-1-1 0 0,1 0 1 0 0,-1 0-1 0 0,1 0 1 0 0,0 0-1 0 0,0 0 1 0 0,0 0-1 0 0,0-1 1 0 0,0 1-1 0 0,0-1 1 0 0,1 0 0 0 0,-1 0-1 0 0,1 0 1 0 0,6 2-1 0 0,23 4-2297 0 0,1-5-5518 0 0,-18-3-164 0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13.4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0 156 16008 0 0,'0'0'1451'0'0,"2"0"-1195"0"0,7 0 440 0 0,0-2-1 0 0,0 1 0 0 0,0-1 1 0 0,9-3-1 0 0,27-5 2190 0 0,-18 3-1468 0 0,2 1-65 0 0,-21 6-955 0 0,-1-1 0 0 0,1 0 1 0 0,9-3-1 0 0,-12 3-275 0 0,0 0 0 0 0,0 0 0 0 0,0 0 0 0 0,-1 0 0 0 0,1 1 0 0 0,0 0 0 0 0,0 0 0 0 0,0 1 0 0 0,5 0 0 0 0,5 1-115 0 0,0 0-1 0 0,19 0 1 0 0,6 0-11 0 0,-18 0 4 0 0,-1-1 0 0 0,44-4 0 0 0,-60 3-128 0 0,1-1 1 0 0,-1-1-1 0 0,0 1 0 0 0,0-1 0 0 0,1 0 1 0 0,-1 0-1 0 0,0 0 0 0 0,-1 0 0 0 0,1-1 0 0 0,0 0 1 0 0,-1 0-1 0 0,7-6 0 0 0,-4 2-181 0 0,-1 0-1 0 0,0 0 0 0 0,-1 0 1 0 0,1-1-1 0 0,-1 1 1 0 0,7-16-1 0 0,-3 0-710 0 0</inkml:trace>
</inkml:ink>
</file>

<file path=ppt/ink/ink1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51.0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26 9672 0 0,'0'0'16523'0'0,"3"0"-15900"0"0,6 0-250 0 0,0 0 0 0 0,0-1 1 0 0,0 0-1 0 0,0 0 0 0 0,17-6 1 0 0,-16 4-342 0 0,1 0 0 0 0,-1 0 1 0 0,1 1-1 0 0,-1 0 0 0 0,1 1 1 0 0,-1 0-1 0 0,13 0 0 0 0,-15 2-17 0 0,0-1 0 0 0,0 1 0 0 0,0 1 0 0 0,0-1-1 0 0,-1 1 1 0 0,1 1 0 0 0,0 0 0 0 0,-1 0 0 0 0,0 0-1 0 0,8 5 1 0 0,-5-2-191 0 0,1-1-1 0 0,0 0 1 0 0,1-1-1 0 0,-1 0 1 0 0,20 3-1 0 0,-28-6 38 0 0,0-1 0 0 0,-1 0 0 0 0,1 0 0 0 0,0 0 0 0 0,0-1-1 0 0,0 1 1 0 0,0 0 0 0 0,0-1 0 0 0,0 0 0 0 0,0 0-1 0 0,0 0 1 0 0,-1 0 0 0 0,1 0 0 0 0,0-1 0 0 0,2-1-1 0 0,-1 1-144 0 0,6-3-1306 0 0</inkml:trace>
</inkml:ink>
</file>

<file path=ppt/ink/ink1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51.4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 19319 0 0,'0'0'1474'0'0,"2"0"-1005"0"0,-1 0-457 0 0,0 0 1 0 0,0 0-1 0 0,0 0 0 0 0,0 0 0 0 0,0 0 1 0 0,0 0-1 0 0,1 0 0 0 0,-1 0 1 0 0,0-1-1 0 0,0 1 0 0 0,0 0 0 0 0,0-1 1 0 0,0 1-1 0 0,1-1 0 0 0,6-2 143 0 0,53 3 4342 0 0,32 0-3510 0 0,-77 0-1689 0 0</inkml:trace>
</inkml:ink>
</file>

<file path=ppt/ink/ink1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51.8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273 74 15200 0 0,'-31'-24'1399'0'0,"26"19"-1067"0"0,-1 0 0 0 0,1 0 1 0 0,-1 1-1 0 0,0 0 0 0 0,-10-5 1 0 0,9 6 707 0 0,-1-1 1 0 0,0 2-1 0 0,0-1 1 0 0,0 1-1 0 0,-10-1 1 0 0,15 2-933 0 0,0 1 1 0 0,-1 0 0 0 0,1 0 0 0 0,0 1-1 0 0,0-1 1 0 0,0 0 0 0 0,0 1-1 0 0,0 0 1 0 0,0 0 0 0 0,0 0 0 0 0,0 0-1 0 0,0 0 1 0 0,1 1 0 0 0,-1-1-1 0 0,0 1 1 0 0,1 0 0 0 0,-4 2 0 0 0,-5 5-50 0 0,5-4-53 0 0,0 0 1 0 0,0-1 0 0 0,0 2 0 0 0,1-1 0 0 0,0 1 0 0 0,0-1 0 0 0,1 1 0 0 0,0 1-1 0 0,0-1 1 0 0,-6 14 0 0 0,7-13-19 0 0,0 1-1 0 0,1 0 1 0 0,1 0-1 0 0,-1 1 0 0 0,1-1 1 0 0,1 0-1 0 0,-1 0 1 0 0,2 1-1 0 0,-1-1 1 0 0,2 10-1 0 0,0-11 0 0 0,0-1-1 0 0,0 1 1 0 0,1 0 0 0 0,0-1-1 0 0,0 0 1 0 0,0 0-1 0 0,1 0 1 0 0,0 0 0 0 0,0 0-1 0 0,1-1 1 0 0,-1 1 0 0 0,10 6-1 0 0,-12-10 7 0 0,1 1 1 0 0,-1-1-1 0 0,1 0 0 0 0,0 0 0 0 0,0 0 0 0 0,0-1 0 0 0,0 1 1 0 0,0-1-1 0 0,0 0 0 0 0,1 0 0 0 0,-1 0 0 0 0,0 0 0 0 0,1 0 1 0 0,-1-1-1 0 0,1 1 0 0 0,-1-1 0 0 0,0 0 0 0 0,1 0 1 0 0,-1-1-1 0 0,1 1 0 0 0,-1-1 0 0 0,0 1 0 0 0,1-1 0 0 0,-1 0 1 0 0,0 0-1 0 0,1-1 0 0 0,-1 1 0 0 0,0 0 0 0 0,0-1 0 0 0,0 0 1 0 0,-1 0-1 0 0,1 0 0 0 0,5-5 0 0 0,11-12 31 0 0,-1-1 1 0 0,-1 0-1 0 0,0-2 0 0 0,14-24 0 0 0,-28 41-21 0 0,23-43 121 0 0,-9 16 116 0 0,-7 10 56 0 0,-9 20 488 0 0,1 4-772 0 0,0-1 0 0 0,0 1-1 0 0,0-1 1 0 0,-1 1 0 0 0,1-1 0 0 0,0 1 0 0 0,-1 0-1 0 0,1 0 1 0 0,-1 0 0 0 0,0 0 0 0 0,2 3-1 0 0,18 38-152 0 0,-17-36-3 0 0,-1 0 0 0 0,0 1 1 0 0,3 7-1 0 0,4 13-513 0 0,-8-24 240 0 0,0 0 0 0 0,0 1 0 0 0,0-1 0 0 0,-1 1 0 0 0,2 7 0 0 0,-2 7-1889 0 0</inkml:trace>
  <inkml:trace contextRef="#ctx0" brushRef="#br0" timeOffset="1">167 580 17159 0 0,'0'0'3150'0'0,"1"-3"-1710"0"0,5-3-825 0 0,-1 1 0 0 0,1-1 0 0 0,0 1 1 0 0,1 0-1 0 0,-1 0 0 0 0,1 1 0 0 0,0 0 1 0 0,0 0-1 0 0,1 1 0 0 0,10-4 0 0 0,-2 3-293 0 0,1 1 1 0 0,-1 1-1 0 0,0 1 0 0 0,1 0 0 0 0,21 2 0 0 0,-16-1-254 0 0,0 0-1 0 0,22-3 1 0 0,-4 1-172 0 0,-33 2 31 0 0,-1 0 0 0 0,1 0 0 0 0,0-1 0 0 0,10-2 0 0 0,-8 1-463 0 0,-3 1-163 0 0,0-1 1 0 0,0 0-1 0 0,0 0 0 0 0,0 0 1 0 0,9-6-1 0 0,1-2-8620 0 0</inkml:trace>
</inkml:ink>
</file>

<file path=ppt/ink/ink1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52.1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34 16439 0 0,'26'-16'1052'0'0,"-23"14"-989"0"0,0 0 0 0 0,-1 0 0 0 0,1 0 0 0 0,0 1 0 0 0,0-1 0 0 0,0 1 0 0 0,0 0 0 0 0,0-1 0 0 0,1 2 0 0 0,-1-1 0 0 0,6-1 0 0 0,-3 2 198 0 0,0 1 0 0 0,0 0-1 0 0,-1 0 1 0 0,1 0-1 0 0,0 1 1 0 0,0-1-1 0 0,-1 1 1 0 0,1 1-1 0 0,-1-1 1 0 0,0 1-1 0 0,7 4 1 0 0,4 4 1469 0 0,29 28 1 0 0,-31-26-1215 0 0,-2-2-150 0 0,-1 1 0 0 0,-1 1 0 0 0,0-1 1 0 0,8 16-1 0 0,1-1 58 0 0,0 3 53 0 0,23 50 1 0 0,-29-53-336 0 0,2 6-81 0 0,-1 2 1 0 0,-2 0-1 0 0,-2 1 0 0 0,-1 0 1 0 0,-1 0-1 0 0,-2 1 0 0 0,-2-1 1 0 0,-1 60-1 0 0,-3-71-117 0 0,-1 0 0 0 0,-1 1 0 0 0,-2-1 0 0 0,0 0 0 0 0,-12 36 0 0 0,6-24-166 0 0,7-26-474 0 0,0 0-1 0 0,-7 16 0 0 0,-2-4-1447 0 0</inkml:trace>
</inkml:ink>
</file>

<file path=ppt/ink/ink1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52.5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58 17479 0 0,'0'0'1580'0'0,"2"-1"-1124"0"0,4-5 130 0 0,0 2 0 0 0,1-1 0 0 0,-1 1-1 0 0,1 0 1 0 0,0 0 0 0 0,0 1 0 0 0,0 0 0 0 0,8-2-1 0 0,1 0 205 0 0,1 1 0 0 0,29-4 0 0 0,-20 6-320 0 0,49 5 0 0 0,-18-1-1081 0 0,-44 0-947 0 0,-11-1 975 0 0,1 0-1557 0 0</inkml:trace>
</inkml:ink>
</file>

<file path=ppt/ink/ink1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52.9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0 3680 0 0,'-6'10'14253'0'0,"5"-8"-12281"0"0,0 7-1356 0 0,0-1 0 0 0,0 1 0 0 0,1 0 0 0 0,0 0 0 0 0,1-1-1 0 0,0 1 1 0 0,3 14 0 0 0,1 10 295 0 0,-2-15-361 0 0,7 27-1 0 0,3 10 8 0 0,-11-41-496 0 0,2 0 0 0 0,-1-1 0 0 0,1 1 0 0 0,1-1 0 0 0,1 0 0 0 0,11 22 0 0 0,-10-25-627 0 0,-1 0 0 0 0,1-1 0 0 0,1 0 0 0 0,0 0 0 0 0,10 8 0 0 0,-2-5-5522 0 0,5-6-1814 0 0</inkml:trace>
</inkml:ink>
</file>

<file path=ppt/ink/ink1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53.3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384 70 18687 0 0,'0'0'859'0'0,"0"-2"-26"0"0,0-1-794 0 0,-1 0 0 0 0,1 0-1 0 0,-1 0 1 0 0,0 0 0 0 0,0 0-1 0 0,-2-4 1 0 0,-5-14 1306 0 0,8 20-1158 0 0,0 0 0 0 0,0 0 0 0 0,-1 0 0 0 0,1 0 0 0 0,0 0 0 0 0,-1 0 0 0 0,1 0 0 0 0,-1 0 0 0 0,1 0 0 0 0,-1 0 0 0 0,0 1 0 0 0,1-1 0 0 0,-1 0 0 0 0,0 0 0 0 0,0 0 0 0 0,1 1 0 0 0,-1-1 0 0 0,0 0 0 0 0,0 1 0 0 0,0-1 0 0 0,0 1 0 0 0,-2-2 0 0 0,1 2 8 0 0,-1-1 0 0 0,1 1-1 0 0,-1-1 1 0 0,1 1 0 0 0,0 0 0 0 0,-1 0-1 0 0,1 0 1 0 0,-1 0 0 0 0,-4 1 0 0 0,-2 2-12 0 0,0-1-1 0 0,1 1 1 0 0,-1 0 0 0 0,-14 8 0 0 0,13-4-164 0 0,-1 0 1 0 0,1 0 0 0 0,0 1 0 0 0,0 0-1 0 0,1 1 1 0 0,0 0 0 0 0,-11 17-1 0 0,2-2 12 0 0,2 2 0 0 0,-13 26-1 0 0,25-44-40 0 0,0 0 1 0 0,1 0-1 0 0,0 0 0 0 0,1 0 0 0 0,-2 10 0 0 0,3-14 5 0 0,1-1 0 0 0,-1 1-1 0 0,1 0 1 0 0,0 0 0 0 0,0 0-1 0 0,0-1 1 0 0,1 1 0 0 0,0 0-1 0 0,-1-1 1 0 0,1 1 0 0 0,0 0-1 0 0,1-1 1 0 0,2 6 0 0 0,6 12-27 0 0,-8-17 20 0 0,0 1 1 0 0,0-1-1 0 0,0 0 0 0 0,1 0 0 0 0,0 0 1 0 0,-1-1-1 0 0,1 1 0 0 0,0 0 0 0 0,7 5 0 0 0,-4-5-16 0 0,0 0-1 0 0,0 0 0 0 0,1 0 0 0 0,-1-1 1 0 0,1 0-1 0 0,-1 0 0 0 0,1 0 0 0 0,0-1 1 0 0,0 0-1 0 0,0-1 0 0 0,0 1 0 0 0,0-1 1 0 0,14 0-1 0 0,-7-1-159 0 0,-5 0-228 0 0,0 0 1 0 0,0 0-1 0 0,1-1 0 0 0,-1 0 1 0 0,0 0-1 0 0,13-5 1 0 0,-8 2-2379 0 0,-1 3-5637 0 0</inkml:trace>
  <inkml:trace contextRef="#ctx0" brushRef="#br0" timeOffset="1">1 666 16328 0 0,'3'0'203'0'0,"-2"0"-132"0"0,0 0-1 0 0,1 1 1 0 0,-1-1 0 0 0,0 0 0 0 0,0 0-1 0 0,0 0 1 0 0,0 1 0 0 0,0-1-1 0 0,-1 1 1 0 0,1-1 0 0 0,0 1-1 0 0,0-1 1 0 0,0 1 0 0 0,0-1-1 0 0,0 1 1 0 0,0 0 0 0 0,1 1-1 0 0,-2-2-12 0 0,0 0 0 0 0,1 0 0 0 0,-1 0 0 0 0,1 0-1 0 0,-1 0 1 0 0,0 0 0 0 0,1 0 0 0 0,-1 0-1 0 0,1 0 1 0 0,-1 0 0 0 0,0 0 0 0 0,1 0-1 0 0,-1 0 1 0 0,1 0 0 0 0,-1 0 0 0 0,0-1-1 0 0,1 1 1 0 0,-1 0 0 0 0,0 0 0 0 0,1 0-1 0 0,-1-1 1 0 0,0 1 0 0 0,1 0 0 0 0,-1 0-1 0 0,0-1 1 0 0,1 1 0 0 0,-1-1 0 0 0,2-1 255 0 0,-1 0 0 0 0,1 1 0 0 0,0-1 1 0 0,-1 0-1 0 0,1 1 0 0 0,0-1 0 0 0,0 1 1 0 0,0 0-1 0 0,0 0 0 0 0,0 0 0 0 0,1 0 0 0 0,-1 0 1 0 0,0 0-1 0 0,0 0 0 0 0,4 0 0 0 0,16-8 858 0 0,-17 7-867 0 0,1-1 1 0 0,-1 1-1 0 0,0 0 0 0 0,10-3 1 0 0,14-4 497 0 0,-19 5-600 0 0,0 1 0 0 0,0 0 0 0 0,0 0 0 0 0,0 2 0 0 0,1-1 0 0 0,12 0 0 0 0,0 2-16 0 0,40 5 1 0 0,2 9-174 0 0,-46-8-93 0 0,-16-4 51 0 0,1-1-1 0 0,-1 0 0 0 0,1 0 0 0 0,-1 0 1 0 0,1-1-1 0 0,4 1 0 0 0,-6-1 7 0 0,5 0-173 0 0,1 0 0 0 0,-1 0 0 0 0,0-1 0 0 0,0 0 0 0 0,-1 0 0 0 0,13-4 0 0 0,-4 0-932 0 0,-11 4 367 0 0,0 0 0 0 0,0 0 0 0 0,0-1 0 0 0,0 0 0 0 0,5-2 0 0 0,5-5-7541 0 0</inkml:trace>
</inkml:ink>
</file>

<file path=ppt/ink/ink1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53.7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44 6912 0 0,'12'-14'17111'0'0,"-8"4"-15247"0"0,2 1-1368 0 0,-1 5-24 0 0,5-2-1480 0 0,18 6-3032 0 0</inkml:trace>
</inkml:ink>
</file>

<file path=ppt/ink/ink1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54.0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65 0 17071 0 0,'0'0'8346'0'0,"-2"1"-7640"0"0,-1 1-641 0 0,0 0-1 0 0,0 1 1 0 0,0-1-1 0 0,0 1 1 0 0,0-1-1 0 0,1 1 1 0 0,-1 0-1 0 0,1 0 1 0 0,0 0 0 0 0,0 0-1 0 0,0 1 1 0 0,0-1-1 0 0,0 0 1 0 0,1 1-1 0 0,0 0 1 0 0,-2 5-1 0 0,-2 9 310 0 0,2 0-1 0 0,-3 22 1 0 0,3-16-260 0 0,0 4-107 0 0,1 0 0 0 0,1 0 0 0 0,2 0 1 0 0,0 0-1 0 0,2-1 0 0 0,1 1 0 0 0,1-1 0 0 0,13 39 0 0 0,-14-56-46 0 0,0 0 0 0 0,1 0 1 0 0,0 0-1 0 0,1-1 0 0 0,0 0 0 0 0,0 0 0 0 0,1 0 0 0 0,0-1 1 0 0,0 0-1 0 0,1-1 0 0 0,0 1 0 0 0,1-1 0 0 0,17 11 0 0 0,-16-13-788 0 0,0 1 0 0 0,1-1 0 0 0,-1-1 0 0 0,18 5-1 0 0,-6-5-5197 0 0,9-8-1669 0 0</inkml:trace>
</inkml:ink>
</file>

<file path=ppt/ink/ink1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54.4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160 39 20791 0 0,'0'0'472'0'0,"-6"-9"1316"0"0,-9-17-745 0 0,14 24 108 0 0,-7 2 312 0 0,5-1-1327 0 0,0 1 1 0 0,0 0 0 0 0,-1 0-1 0 0,1 0 1 0 0,0 0-1 0 0,0 1 1 0 0,0-1-1 0 0,0 1 1 0 0,0 0-1 0 0,0 0 1 0 0,1 0-1 0 0,-1 0 1 0 0,0 0 0 0 0,0 1-1 0 0,1-1 1 0 0,-1 1-1 0 0,-2 2 1 0 0,-1 1-86 0 0,0 1 1 0 0,0 0-1 0 0,1 0 1 0 0,0 0-1 0 0,0 0 0 0 0,1 1 1 0 0,0 0-1 0 0,0 0 1 0 0,0 0-1 0 0,1 1 1 0 0,-3 10-1 0 0,4-13-57 0 0,-3 15 32 0 0,-3 27 0 0 0,7-41 6 0 0,1 0 1 0 0,0-1-1 0 0,0 1 0 0 0,0 0 0 0 0,1 0 0 0 0,0 0 1 0 0,0-1-1 0 0,1 1 0 0 0,2 7 0 0 0,3 8 37 0 0,-5-16-60 0 0,-1 0-1 0 0,1-1 1 0 0,0 1-1 0 0,0-1 1 0 0,5 9-1 0 0,1-4-38 0 0,0 3-138 0 0,0-2-1 0 0,1 1 1 0 0,16 13-1 0 0,-19-20-1 0 0,-1 0 1 0 0,1 0-1 0 0,1 0 0 0 0,-1-1 1 0 0,0 0-1 0 0,1 0 0 0 0,0-1 1 0 0,-1 0-1 0 0,1 0 0 0 0,8 1 0 0 0,-3 1-1195 0 0,-1-3-67 0 0</inkml:trace>
  <inkml:trace contextRef="#ctx0" brushRef="#br0" timeOffset="1">64 556 20359 0 0,'0'0'1540'0'0,"-1"2"-1044"0"0,-2 4 4745 0 0,4-5-5145 0 0,-1 0 0 0 0,1-1-1 0 0,0 1 1 0 0,0 0-1 0 0,0-1 1 0 0,0 1-1 0 0,-1-1 1 0 0,1 1-1 0 0,0-1 1 0 0,0 1-1 0 0,0-1 1 0 0,0 0-1 0 0,0 1 1 0 0,1-1 0 0 0,-1 0-1 0 0,1 0 1 0 0,18 2 505 0 0,-4-1-129 0 0,-11-1-375 0 0,0 0-1 0 0,0 0 0 0 0,0 0 0 0 0,0 0 0 0 0,0-1 0 0 0,0 0 0 0 0,8-2 0 0 0,-2 0-41 0 0,0 0-1 0 0,21-2 1 0 0,-13 3-43 0 0,-8 1-880 0 0,0 0 0 0 0,1 1 0 0 0,-1 1 0 0 0,14 1-1 0 0,-14 0-760 0 0,0-1 0 0 0,0-1 0 0 0,1 0 0 0 0,12-1 0 0 0,-9-3-6484 0 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44.7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61 4608 0 0,'0'0'353'0'0,"1"-2"-231"0"0,5-22 3103 0 0,-6 20-1578 0 0,1-1 0 0 0,0 1-1 0 0,0 0 1 0 0,1-1 0 0 0,4-8 6102 0 0,-6 15-7661 0 0,0-1 0 0 0,1 1 0 0 0,-1 0 0 0 0,1-1 0 0 0,-1 1 0 0 0,1-1 0 0 0,0 1 0 0 0,0-1 0 0 0,-1 1 0 0 0,1-1 0 0 0,0 1 0 0 0,1-1 0 0 0,1 2 0 0 0,-2-1-64 0 0,1 0 1 0 0,-1-1-1 0 0,0 1 1 0 0,0 0-1 0 0,1-1 0 0 0,-1 1 1 0 0,-1 0-1 0 0,1 0 1 0 0,1 3-1 0 0,0 10 25 0 0,-1 0 0 0 0,-1 0 0 0 0,0 0 0 0 0,-4 21 0 0 0,0 18 18 0 0,4-19-118 0 0,-9 58 0 0 0,8-54-255 0 0,1-28 122 0 0,0-9 32 0 0,1-12-529 0 0,5-6 629 0 0,-2 1-28 0 0,13-25 0 0 0,-16 37 81 0 0,1-1 0 0 0,0 1 0 0 0,1 0-1 0 0,-1 0 1 0 0,1 0 0 0 0,-1 0 0 0 0,1 1 0 0 0,0-1 0 0 0,0 1 0 0 0,0-1 0 0 0,0 1 0 0 0,0 0-1 0 0,1 0 1 0 0,-1 1 0 0 0,1-1 0 0 0,-1 1 0 0 0,1-1 0 0 0,-1 1 0 0 0,1 0 0 0 0,6 0 0 0 0,-3 0 1 0 0,-1 1 1 0 0,1-1 0 0 0,-1 2 0 0 0,1-1 0 0 0,-1 1 0 0 0,0 0 0 0 0,1 0 0 0 0,-1 1 0 0 0,0-1-1 0 0,0 1 1 0 0,9 5 0 0 0,-8-4 0 0 0,-6-2 0 0 0,1-1 1 0 0,-1 1-1 0 0,1-1 1 0 0,-1 1-1 0 0,1 0 1 0 0,-1 0-1 0 0,1 0 1 0 0,-1 0-1 0 0,0 0 1 0 0,0 0-1 0 0,1 0 1 0 0,-1 0 0 0 0,0 1-1 0 0,0-1 1 0 0,0 0-1 0 0,0 1 1 0 0,-1-1-1 0 0,1 1 1 0 0,0-1-1 0 0,0 1 1 0 0,0 1-1 0 0,-1-2 7 0 0,1 1 0 0 0,-1-1 1 0 0,1 0-1 0 0,0 0 0 0 0,0 0 0 0 0,-1 0 0 0 0,1 1 0 0 0,0-1 0 0 0,2 1 0 0 0,-2-1-2 0 0,0 0 0 0 0,0 0 0 0 0,0 0 0 0 0,0 0 0 0 0,0 1 0 0 0,0-1 0 0 0,-1 0 0 0 0,1 0 0 0 0,0 1 1 0 0,-1-1-1 0 0,1 2 0 0 0,1 2-3 0 0,-1 1 17 0 0,1-1 0 0 0,-1 1 0 0 0,-1-1-1 0 0,1 7 1 0 0,-1 0 58 0 0,0-11-71 0 0,1 0-1 0 0,-1 0 0 0 0,0 0 0 0 0,0 0 1 0 0,0 1-1 0 0,-1-1 0 0 0,1 0 1 0 0,0 0-1 0 0,0 0 0 0 0,0 0 1 0 0,-1 0-1 0 0,1 0 0 0 0,-1 0 1 0 0,1 0-1 0 0,-1 0 0 0 0,1 0 0 0 0,-1-1 1 0 0,1 1-1 0 0,-1 0 0 0 0,0 0 1 0 0,1 0-1 0 0,-1-1 0 0 0,0 1 1 0 0,0 0-1 0 0,0-1 0 0 0,0 1 1 0 0,0 0-1 0 0,-3 1 23 0 0,0 2-6 0 0,-1-1 0 0 0,1 0 1 0 0,-1 0-1 0 0,0 0 0 0 0,0-1 0 0 0,0 0 0 0 0,0 0 0 0 0,-1 0 0 0 0,1 0 0 0 0,-1-1 0 0 0,1 0 1 0 0,-8 1-1 0 0,5-2-87 0 0,0 1 1 0 0,0-1 0 0 0,0-1-1 0 0,0 0 1 0 0,0 0 0 0 0,1 0 0 0 0,-1-1-1 0 0,-10-3 1 0 0,16 4-267 0 0,0 0 0 0 0,0 0-1 0 0,0 1 1 0 0,0-1 0 0 0,1 0 0 0 0,-1-1 0 0 0,0 1 0 0 0,0 0-1 0 0,1 0 1 0 0,-1-1 0 0 0,1 1 0 0 0,-1-1 0 0 0,1 0 0 0 0,-2-1-1 0 0,-2-7-7122 0 0</inkml:trace>
</inkml:ink>
</file>

<file path=ppt/ink/ink1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54.7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57 21743 0 0,'0'0'1059'0'0,"2"0"-467"0"0,41-13 167 0 0,34-6 1535 0 0,-54 14-1752 0 0,-8 2-19 0 0,0 0 1 0 0,28-1-1 0 0,-29 3-1056 0 0,25-4 0 0 0,-24 2-217 0 0,2 2-1186 0 0</inkml:trace>
</inkml:ink>
</file>

<file path=ppt/ink/ink1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55.2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122 78 19895 0 0,'21'0'455'0'0,"-21"0"-432"0"0,1 0 0 0 0,-1 0 0 0 0,0 0 0 0 0,0 0 0 0 0,1-1 0 0 0,-1 1 0 0 0,0 0 0 0 0,0 0 0 0 0,1 0 0 0 0,-1 0 0 0 0,0-1 0 0 0,0 1 0 0 0,1 0 0 0 0,-1 0 0 0 0,0 0 0 0 0,0-1 0 0 0,0 1 0 0 0,0 0 0 0 0,1 0 0 0 0,-1-1 0 0 0,0 1 0 0 0,0 0 0 0 0,0-1 0 0 0,0 1 0 0 0,0 0 0 0 0,0 0 0 0 0,0-1 0 0 0,0 1 0 0 0,0 0 0 0 0,0-1 0 0 0,0 1 0 0 0,0 0 0 0 0,0 0 0 0 0,0-1 0 0 0,0 1 0 0 0,0 0 0 0 0,0-1 0 0 0,0 1 0 0 0,0 0 0 0 0,-1-1 0 0 0,1 1 94 0 0,0-8 186 0 0,0 6-272 0 0,0 0 0 0 0,0 0 1 0 0,0 0-1 0 0,0 0 0 0 0,1 0 0 0 0,-1 0 0 0 0,1 0 1 0 0,-1 0-1 0 0,1 0 0 0 0,0 1 0 0 0,-1-1 0 0 0,1 0 1 0 0,0 0-1 0 0,0 0 0 0 0,1 1 0 0 0,0-2 0 0 0,-2 1 286 0 0,-1 0-1 0 0,0 0 1 0 0,1 1-1 0 0,-1-1 1 0 0,0 1-1 0 0,0-1 1 0 0,0 1 0 0 0,0-1-1 0 0,-2-1 1 0 0,3 2-237 0 0,0 1 0 0 0,-1-1 0 0 0,1 1 0 0 0,0-1 0 0 0,-1 1 0 0 0,1-1 0 0 0,0 1 0 0 0,-1 0 0 0 0,1-1 0 0 0,-1 1 0 0 0,1-1 0 0 0,-1 1 0 0 0,1 0 0 0 0,-1-1 0 0 0,1 1 0 0 0,-1 0 0 0 0,1 0 0 0 0,-1 0 0 0 0,0-1 0 0 0,1 1 0 0 0,-1 0 0 0 0,1 0 0 0 0,-1 0 0 0 0,0 0 0 0 0,1 0 0 0 0,-1 0 0 0 0,1 0 0 0 0,-1 0 0 0 0,0 0 0 0 0,1 0 0 0 0,-2 1 0 0 0,-16 9 731 0 0,10-5-659 0 0,1-1-82 0 0,5-4-57 0 0,0 1-1 0 0,0 0 1 0 0,1 0 0 0 0,-1 0 0 0 0,0 0-1 0 0,1 0 1 0 0,-1 0 0 0 0,0 0-1 0 0,1 0 1 0 0,-1 0 0 0 0,1 1 0 0 0,0-1-1 0 0,0 1 1 0 0,-1-1 0 0 0,1 1 0 0 0,0-1-1 0 0,-1 4 1 0 0,1-1-12 0 0,0 0 1 0 0,-1-1-1 0 0,1 1 0 0 0,-1-1 0 0 0,1 1 0 0 0,-1-1 1 0 0,0 1-1 0 0,0-1 0 0 0,-1 0 0 0 0,1 0 1 0 0,-1 0-1 0 0,-3 3 0 0 0,4-3-1 0 0,-1 1 0 0 0,1 0 0 0 0,0-1 0 0 0,0 1 0 0 0,0 0 0 0 0,1 0 0 0 0,0 0 0 0 0,-1 0 0 0 0,1 1 0 0 0,1-1 0 0 0,-2 8 0 0 0,-4 17 0 0 0,2-17 0 0 0,2-7 0 0 0,0 1 0 0 0,0 0 0 0 0,0 0 0 0 0,1 0 0 0 0,0 0 0 0 0,0 1 0 0 0,1-1 0 0 0,-1 10 0 0 0,2 1 0 0 0,-1-15 0 0 0,0 0 0 0 0,0 0 0 0 0,0 0 0 0 0,0 0 0 0 0,1 0 0 0 0,-1 0 0 0 0,1 0 0 0 0,0 2 0 0 0,1 0 0 0 0,1 1 0 0 0,-1-1 0 0 0,1 0 0 0 0,0-1 0 0 0,5 6 0 0 0,1-1 0 0 0,26-1 0 0 0,-11 0 0 0 0,-16-8 0 0 0,-2-1 0 0 0,7-2 0 0 0,-7 2-78 0 0,1-1 0 0 0,-1-1 0 0 0,0 1 0 0 0,-1-1-1 0 0,1 0 1 0 0,-1 0 0 0 0,0-1 0 0 0,9-8 0 0 0,-4 2-35 0 0,-9 10 70 0 0,0-1 0 0 0,0 1 0 0 0,0-1 0 0 0,-1 0 0 0 0,1 1 1 0 0,0-1-1 0 0,-1 0 0 0 0,1 1 0 0 0,-1-1 0 0 0,0 0 0 0 0,1 1 0 0 0,-1-1 0 0 0,0 0 0 0 0,0-2 0 0 0,3-15-513 0 0,-3 18 525 0 0,1-1 0 0 0,-1 1 0 0 0,0 0 1 0 0,1-1-1 0 0,-1 1 0 0 0,0 0 0 0 0,0-1 0 0 0,0 1 0 0 0,0 0 0 0 0,0-1 0 0 0,0 1 0 0 0,0 0 1 0 0,-1-2-1 0 0,0-15-25 0 0,4 0 59 0 0,-1 0 1 0 0,-1-1-1 0 0,-1-23 0 0 0,-1 10 183 0 0,3 20 84 0 0,-2 11-236 0 0,0-1 0 0 0,0 1 1 0 0,1 0-1 0 0,-1-1 0 0 0,0 1 0 0 0,0 0 1 0 0,0-1-1 0 0,0 1 0 0 0,-1 0 1 0 0,1-1-1 0 0,-1-1 0 0 0,0 1 454 0 0,2 0-248 0 0,3-3 182 0 0,-5 9 374 0 0,-3 12-414 0 0,10 31-118 0 0,-6-42-256 0 0,1-1 0 0 0,-1 0 1 0 0,1 0-1 0 0,0 0 0 0 0,0 0 0 0 0,1 0 1 0 0,1 5-1 0 0,5 17 50 0 0,0 6-44 0 0,-5-23-21 0 0,-1-1 0 0 0,0 1 0 0 0,2 16-1 0 0,-4-19-68 0 0,0 0 0 0 0,1-1 0 0 0,-1 1 0 0 0,1-1-1 0 0,1 1 1 0 0,1 5 0 0 0,-2-8-82 0 0,-1 0-1 0 0,1 0 1 0 0,-1 0 0 0 0,0 0-1 0 0,0 0 1 0 0,-1 5-1 0 0,1 13-1828 0 0,3-4 395 0 0</inkml:trace>
</inkml:ink>
</file>

<file path=ppt/ink/ink1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55.6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18863 0 0,'18'8'430'0'0,"-6"-9"9749"0"0,-4-1-9910 0 0,1 0 0 0 0,16-1 0 0 0,-24 3-255 0 0,0 0-1 0 0,-1 0 1 0 0,1 0-1 0 0,0 0 1 0 0,-1 0-1 0 0,1 0 1 0 0,-1 0-1 0 0,1 0 1 0 0,0 0 0 0 0,-1-1-1 0 0,1 1 1 0 0,-1 0-1 0 0,1 0 1 0 0,0-1-1 0 0,-1 1 1 0 0,2-1-1 0 0,5-1 0 0 0,25 6-8 0 0,-28-4-5 0 0,-2-1 0 0 0,-1 1 0 0 0,1 0 0 0 0,-1 0 0 0 0,1 0 0 0 0,-1 0 0 0 0,0 0 0 0 0,1 0 0 0 0,-1 0 0 0 0,1 0 0 0 0,-1 0 0 0 0,1 1 0 0 0,-1-1 0 0 0,3 2 0 0 0,8-1-402 0 0,1 1 0 0 0,-1-2 0 0 0,1 1-1 0 0,-1-2 1 0 0,1 0 0 0 0,0 0 0 0 0,-1-1 0 0 0,0-1 0 0 0,0 0-1 0 0,16-6 1 0 0,-6 0-1974 0 0</inkml:trace>
</inkml:ink>
</file>

<file path=ppt/ink/ink1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55.9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17647 0 0,'0'0'1772'0'0,"1"0"-1624"0"0,9 1 374 0 0,-1 1-1 0 0,0 1 0 0 0,0 0 0 0 0,0 0 0 0 0,0 1 0 0 0,-1 0 0 0 0,16 9 1 0 0,-18-10-227 0 0,-1 1 0 0 0,0 0 0 0 0,0 0 0 0 0,0 0 0 0 0,-1 0 0 0 0,1 1 0 0 0,-1 0 0 0 0,0 0 0 0 0,-1 0 0 0 0,6 9 0 0 0,12 21 614 0 0,-14-24-634 0 0,0 1-1 0 0,-1 0 0 0 0,6 17 0 0 0,-3-4 82 0 0,-3-12-153 0 0,-2 0 0 0 0,0 0-1 0 0,3 17 1 0 0,10 97 137 0 0,-14-102-300 0 0,-1 0-1 0 0,-2 0 1 0 0,-3 40-1 0 0,1-18 30 0 0,-2-7-86 0 0,-2 0 1 0 0,-15 55-1 0 0,5-26-208 0 0,12-46-337 0 0,-2-1 1 0 0,-10 27-1 0 0,-5-5-441 0 0</inkml:trace>
</inkml:ink>
</file>

<file path=ppt/ink/ink1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56.3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13824 0 0,'0'0'2301'0'0,"1"0"-1407"0"0,115 10 1408 0 0,-86-6-2192 0 0,-25-3-145 0 0,-1 0 0 0 0,0 0 0 0 0,1 0 0 0 0,-1 1 0 0 0,0-1 0 0 0,0 1 0 0 0,5 2 0 0 0,1 0-125 0 0</inkml:trace>
</inkml:ink>
</file>

<file path=ppt/ink/ink1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56.6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34 8288 0 0,'2'0'5669'0'0,"2"2"-4520"0"0,1-1 0 0 0,0 0-1 0 0,0 0 1 0 0,7 1 0 0 0,43-1 137 0 0,-37-2-836 0 0,20-1-521 0 0,0-2 0 0 0,61-14 0 0 0,-61 11-1082 0 0,9-3-6030 0 0</inkml:trace>
</inkml:ink>
</file>

<file path=ppt/ink/ink1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57.0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251 70 16903 0 0,'-2'-1'139'0'0,"0"1"0"0"0,0-1 0 0 0,0 0 0 0 0,0-1 0 0 0,0 1 0 0 0,0 0 0 0 0,1 0-1 0 0,-1-1 1 0 0,0 1 0 0 0,1-1 0 0 0,-1 0 0 0 0,1 1 0 0 0,-3-4 0 0 0,-5-5 1023 0 0,-3-2 1551 0 0,-8-5-278 0 0,18 16-2331 0 0,-1-1 0 0 0,1 1 0 0 0,-1 0 0 0 0,1 0 0 0 0,-1 0 0 0 0,1 1 0 0 0,-1-1 0 0 0,1 0 0 0 0,-1 1 0 0 0,0 0 0 0 0,1-1 0 0 0,-1 1 0 0 0,0 0 0 0 0,1 0 0 0 0,-1 1 0 0 0,0-1 0 0 0,1 1 0 0 0,-1-1 0 0 0,0 1 0 0 0,1 0 0 0 0,-1 0 0 0 0,1 0 0 0 0,-4 2 0 0 0,-3 2-153 0 0,0 1 0 0 0,0 1 0 0 0,0 0-1 0 0,-10 10 1 0 0,7-5 166 0 0,8-8-158 0 0,0 1 1 0 0,0 0-1 0 0,0 0 1 0 0,1 0-1 0 0,-1 0 1 0 0,1 1-1 0 0,1-1 1 0 0,-1 1-1 0 0,-2 8 1 0 0,-2 4-83 0 0,5-12 62 0 0,1-1 0 0 0,-1 1 0 0 0,1 0 1 0 0,0 0-1 0 0,1 0 0 0 0,-1-1 1 0 0,1 1-1 0 0,0 0 0 0 0,1 0 1 0 0,1 8-1 0 0,-2-9 1 0 0,1 0 0 0 0,0 0 0 0 0,1 0 0 0 0,-1-1 0 0 0,1 1 0 0 0,0 0 0 0 0,0-1 1 0 0,1 0-1 0 0,-1 1 0 0 0,1-1 0 0 0,0 0 0 0 0,5 5 0 0 0,20 11-323 0 0,-26-19 372 0 0,0 0-1 0 0,0 0 1 0 0,0 0-1 0 0,0 0 1 0 0,0-1 0 0 0,0 1-1 0 0,0-1 1 0 0,0 1-1 0 0,0-1 1 0 0,0 0-1 0 0,1 0 1 0 0,-1 0-1 0 0,0 0 1 0 0,0 0 0 0 0,0 0-1 0 0,0-1 1 0 0,4 0-1 0 0,-4 1 6 0 0,-1-1-1 0 0,1 1 0 0 0,0-1 1 0 0,0 1-1 0 0,-1-1 0 0 0,1 1 1 0 0,0-1-1 0 0,-1 0 1 0 0,1 0-1 0 0,-1 0 0 0 0,1 0 1 0 0,-1 0-1 0 0,0 0 0 0 0,1-1 1 0 0,-1 1-1 0 0,0 0 0 0 0,0-1 1 0 0,0 1-1 0 0,0-1 1 0 0,0 1-1 0 0,1-3 0 0 0,2-11 14 0 0,-4 9 6 0 0,2 1 0 0 0,-1-1 0 0 0,1 1 0 0 0,0 0-1 0 0,4-10 1 0 0,3-5 63 0 0,-7 16-56 0 0,0-1 0 0 0,0 1 0 0 0,1-1 0 0 0,-1 1 0 0 0,5-6 0 0 0,8-10 50 0 0,-11 13-31 0 0,1 0 0 0 0,0 1-1 0 0,0 0 1 0 0,8-8 0 0 0,2-4 105 0 0,-12 17-84 0 0,1 1-59 0 0,-1 1-1 0 0,1-1 0 0 0,-1 1 1 0 0,1 0-1 0 0,-1 0 0 0 0,0 0 1 0 0,1 0-1 0 0,-1 1 0 0 0,0 0 1 0 0,0-1-1 0 0,0 1 0 0 0,0 0 1 0 0,0 0-1 0 0,0 1 0 0 0,0-1 1 0 0,-1 1-1 0 0,1-1 0 0 0,-1 1 0 0 0,4 5 1 0 0,2 2-12 0 0,-4-6-54 0 0,-1 1 0 0 0,1 0 0 0 0,-1 0 0 0 0,4 7 0 0 0,-2 3-1162 0 0</inkml:trace>
</inkml:ink>
</file>

<file path=ppt/ink/ink1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57.3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1 427 15552 0 0,'0'0'1407'0'0,"1"-1"-953"0"0,8-7 1156 0 0,0 2 1 0 0,0-1 0 0 0,17-8-1 0 0,-1 0 253 0 0,-18 10-1358 0 0,0 1 1 0 0,0 0-1 0 0,1 0 0 0 0,10-3 0 0 0,-11 5-453 0 0,0 1 1 0 0,1 0-1 0 0,-1 1 0 0 0,0 0 0 0 0,1 0 0 0 0,-1 0 0 0 0,11 3 0 0 0,-9-2-13 0 0,-1 0-1 0 0,1-1 1 0 0,0 1 0 0 0,11-3 0 0 0,-15 2-71 0 0,0 0 1 0 0,0 0-1 0 0,-1 0 0 0 0,1 1 0 0 0,0 0 1 0 0,6 1-1 0 0,24 3-218 0 0,-25-5-140 0 0,44-2-1732 0 0,-47 1 166 0 0,0 0 1 0 0,0-1-1 0 0,8-2 1 0 0,6-5-5830 0 0</inkml:trace>
  <inkml:trace contextRef="#ctx0" brushRef="#br0" timeOffset="1">650 10 11520 0 0,'0'0'10775'0'0,"10"0"-10103"0"0,1 0 0 0 0,5-4-1280 0 0,-6 4-256 0 0,6-6-56 0 0</inkml:trace>
</inkml:ink>
</file>

<file path=ppt/ink/ink1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0:00.0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113 77 12928 0 0,'0'0'1172'0'0,"0"-2"-967"0"0,-2-20-67 0 0,1 8 1876 0 0,0-2 3382 0 0,-5-1-864 0 0,-2 11-2514 0 0,6 7-1948 0 0,-1 0-1 0 0,0-1 1 0 0,1 1-1 0 0,-1 0 1 0 0,0 0-1 0 0,1 0 1 0 0,-1 1-1 0 0,1-1 1 0 0,-1 1-1 0 0,1-1 1 0 0,0 1-1 0 0,0 0 1 0 0,0 0-1 0 0,0 0 0 0 0,-3 3 1 0 0,-2 3-58 0 0,1 0 1 0 0,-11 18-1 0 0,13-18-97 0 0,0-1-1 0 0,1 1 0 0 0,-5 15 1 0 0,7-19 23 0 0,0 1 1 0 0,0-1 0 0 0,1 0-1 0 0,-1 1 1 0 0,1-1 0 0 0,0 0-1 0 0,0 1 1 0 0,0-1 0 0 0,2 8-1 0 0,0-9 52 0 0,-1 0-1 0 0,1-1 0 0 0,-1 1 0 0 0,1 0 1 0 0,0-1-1 0 0,0 1 0 0 0,0-1 0 0 0,0 0 0 0 0,0 0 1 0 0,1 0-1 0 0,-1 0 0 0 0,1 0 0 0 0,-1 0 1 0 0,1-1-1 0 0,0 1 0 0 0,0-1 0 0 0,0 1 0 0 0,-1-1 1 0 0,1 0-1 0 0,0-1 0 0 0,5 2 0 0 0,-2-1-94 0 0,-1 1-1 0 0,1-2 1 0 0,-1 1 0 0 0,1-1-1 0 0,0 1 1 0 0,-1-1-1 0 0,1-1 1 0 0,0 1-1 0 0,-1-1 1 0 0,1 0-1 0 0,6-2 1 0 0,-9 1-1464 0 0,7-3-461 0 0</inkml:trace>
</inkml:ink>
</file>

<file path=ppt/ink/ink1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0:00.4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71 3224 0 0,'1'-1'15770'0'0,"5"-1"-15100"0"0,-1-1 0 0 0,1 0 0 0 0,-1 0 0 0 0,0 0 0 0 0,0-1 0 0 0,0 0-1 0 0,-1 0 1 0 0,7-7 0 0 0,-7 8-393 0 0,-1 0-1 0 0,1 0 0 0 0,0 0 1 0 0,-1 1-1 0 0,1-1 0 0 0,1 1 1 0 0,-1 0-1 0 0,8-3 1 0 0,2-1 195 0 0,-12 5-307 0 0,0 1-134 0 0,0 1 0 0 0,0-1-1 0 0,0 1 1 0 0,0-1 0 0 0,-1 1-1 0 0,1 0 1 0 0,0 0 0 0 0,2 1-1 0 0,3 1-2 0 0,4 4 36 0 0,-4 1-49 0 0,1 1 0 0 0,-1 0 0 0 0,0 0-1 0 0,9 19 1 0 0,-10-18-19 0 0,0 0-1 0 0,1 0 1 0 0,0-1 0 0 0,12 14-1 0 0,-17-22 1 0 0,9 10-118 0 0,18 13 0 0 0,-24-21 74 0 0,0 0 0 0 0,0 0 0 0 0,1-1 0 0 0,-1 1 0 0 0,1-1 0 0 0,11 3 0 0 0,-12-4-139 0 0,0 0-1 0 0,1 0 0 0 0,-1-1 0 0 0,0 0 0 0 0,1 0 0 0 0,-1 0 0 0 0,0-1 0 0 0,0 0 0 0 0,1 0 0 0 0,-1 0 0 0 0,0 0 0 0 0,0-1 1 0 0,0 0-1 0 0,0 0 0 0 0,0 0 0 0 0,7-5 0 0 0,9-4-1619 0 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45.3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 5064 0 0,'0'0'232'0'0,"1"0"-14"0"0,4-2 267 0 0,0 0 0 0 0,0 0 0 0 0,0 1 0 0 0,0-1 0 0 0,0 1 0 0 0,0 1 0 0 0,0-1 0 0 0,1 1-1 0 0,-1 0 1 0 0,8 1 0 0 0,7-1 3015 0 0,-13 1-2566 0 0,1-1 0 0 0,-1 1 1 0 0,0 0-1 0 0,0 0 0 0 0,13 4 1 0 0,-12-1-489 0 0,1 0 0 0 0,-1 0 0 0 0,1 1 0 0 0,-1 0 0 0 0,0 0 1 0 0,13 13-1 0 0,-7-7 39 0 0,-10-8-380 0 0,0 0 0 0 0,-1 0 0 0 0,1 1 1 0 0,0-1-1 0 0,-1 1 0 0 0,0 0 0 0 0,0 0 0 0 0,4 7 1 0 0,9 16 167 0 0,-11-20-172 0 0,-1 1 0 0 0,7 13 0 0 0,-10-18-90 0 0,22 61 574 0 0,-20-56-520 0 0,-2 1 0 0 0,1-1 0 0 0,-1 0 0 0 0,0 1 0 0 0,-1-1-1 0 0,0 12 1 0 0,-2 2-65 0 0,0 6 0 0 0,-1-1 0 0 0,-2 0 0 0 0,-9 34 0 0 0,9-46 3 0 0,-1 3-5 0 0,0-1 0 0 0,-1 0 0 0 0,-11 19 0 0 0,6-14-113 0 0,-4 5-1228 0 0,-37 48 0 0 0,38-57-19 0 0</inkml:trace>
</inkml:ink>
</file>

<file path=ppt/ink/ink1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0:00.8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43 13360 0 0,'0'0'1209'0'0,"2"0"-994"0"0,96-6 11599 0 0,-2-12-9734 0 0,0 5-4325 0 0,-70 7-7237 0 0</inkml:trace>
</inkml:ink>
</file>

<file path=ppt/ink/ink1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0:01.2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155 82 19319 0 0,'0'-5'1751'0'0,"0"2"-1707"0"0,0 0-1 0 0,-1 0 1 0 0,0 0-1 0 0,1 1 1 0 0,-1-1 0 0 0,0 0-1 0 0,0 1 1 0 0,0-1-1 0 0,-1 1 1 0 0,1-1 0 0 0,-1 1-1 0 0,1 0 1 0 0,-4-5-1 0 0,0 2 665 0 0,1 1 0 0 0,-1-1 0 0 0,0 1-1 0 0,-11-8 1 0 0,14 12-628 0 0,1-1 0 0 0,0 0 0 0 0,-1 1-1 0 0,1-1 1 0 0,0 1 0 0 0,-1-1 0 0 0,1 1 0 0 0,-1-1-1 0 0,1 1 1 0 0,-1 0 0 0 0,1 0 0 0 0,-1 0-1 0 0,1 0 1 0 0,-1 0 0 0 0,1 0 0 0 0,-1 0 0 0 0,1 0-1 0 0,-2 1 1 0 0,0 0-43 0 0,1 0 0 0 0,-1 0 0 0 0,1 0 0 0 0,0 1 0 0 0,-1-1 0 0 0,1 1 0 0 0,0-1 0 0 0,0 1 0 0 0,-3 3 0 0 0,-1 1-42 0 0,1 1 1 0 0,0 0 0 0 0,0 0 0 0 0,0 1-1 0 0,-5 11 1 0 0,8-13-4 0 0,0 0-1 0 0,0 0 1 0 0,0 0-1 0 0,1 1 0 0 0,0-1 1 0 0,0 0-1 0 0,0 10 1 0 0,5 47-279 0 0,-3-49 205 0 0,0-2-34 0 0,1 0 1 0 0,0-1-1 0 0,1 0 0 0 0,1 0 1 0 0,-1 1-1 0 0,2-2 1 0 0,0 1-1 0 0,0-1 0 0 0,11 17 1 0 0,-13-23 22 0 0,0-1-1 0 0,1 1 1 0 0,0-1 0 0 0,-1 1-1 0 0,1-1 1 0 0,1 0 0 0 0,-1-1-1 0 0,0 1 1 0 0,6 2 0 0 0,-7-5 76 0 0,-1 0 0 0 0,0 0 0 0 0,1-1 0 0 0,-1 1 0 0 0,0-1 1 0 0,1 1-1 0 0,-1-1 0 0 0,0 0 0 0 0,0 0 0 0 0,0 0 1 0 0,0 0-1 0 0,0 0 0 0 0,0-1 0 0 0,0 1 0 0 0,0 0 0 0 0,0-1 1 0 0,-1 0-1 0 0,1 1 0 0 0,0-1 0 0 0,1-3 0 0 0,5-6 71 0 0,-1-1 0 0 0,0 0 0 0 0,8-22 0 0 0,-8 16 37 0 0,21-64 517 0 0,-25 68-362 0 0,0 1-1 0 0,-1-1 1 0 0,0 0-1 0 0,0-16 1 0 0,-2-2 499 0 0,0 30-25 0 0,0 4-580 0 0,0 21-372 0 0,2 0-1 0 0,0 0 0 0 0,1 0 1 0 0,2 0-1 0 0,0 0 1 0 0,15 37-1 0 0,-18-53-384 0 0,0 1 0 0 0,0 0 0 0 0,0 13 0 0 0,2 5-2372 0 0,0 3-4769 0 0</inkml:trace>
</inkml:ink>
</file>

<file path=ppt/ink/ink1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0:01.5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0 492 19087 0 0,'0'0'1919'0'0,"2"-2"-1759"0"0,1-2 40 0 0,1-1 0 0 0,-1 0 0 0 0,0 1 0 0 0,3-9-1 0 0,10-15 2461 0 0,-14 25-2411 0 0,1-1 39 0 0,0 0-1 0 0,0 1 1 0 0,0-1 0 0 0,0 1-1 0 0,0 0 1 0 0,1 0 0 0 0,0 0 0 0 0,-1 0-1 0 0,7-3 1 0 0,4-2 281 0 0,-11 6-450 0 0,-1 1 1 0 0,1-1-1 0 0,0 1 1 0 0,0-1-1 0 0,-1 1 0 0 0,1 0 1 0 0,0 0-1 0 0,0 0 1 0 0,0 0-1 0 0,0 1 1 0 0,1-1-1 0 0,4 1 0 0 0,3 0-36 0 0,0 2-1 0 0,-1-1 0 0 0,13 4 0 0 0,-12-2-100 0 0,1-1 0 0 0,0 0 0 0 0,14 0-1 0 0,-8 1-101 0 0,-14-2 76 0 0,-1 0 0 0 0,0-1 0 0 0,0 1 0 0 0,1-1 0 0 0,-1 0 0 0 0,6-1 0 0 0,41-8-2373 0 0,-26 5-5260 0 0,-8 3-857 0 0</inkml:trace>
  <inkml:trace contextRef="#ctx0" brushRef="#br0" timeOffset="1">649 0 23583 0 0,'0'0'3104'0'0</inkml:trace>
</inkml:ink>
</file>

<file path=ppt/ink/ink1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0:02.0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196 74 24791 0 0,'0'0'564'0'0,"-2"-1"83"0"0,-15-23 784 0 0,-5-4-1346 0 0,21 26-25 0 0,-1 1 1 0 0,1-1-1 0 0,-1 1 0 0 0,0-1 0 0 0,0 1 1 0 0,0 0-1 0 0,0 0 0 0 0,0 0 0 0 0,0 0 1 0 0,0 0-1 0 0,0 0 0 0 0,0 0 1 0 0,-3 0-1 0 0,3 1 42 0 0,-6-1 129 0 0,1 0 0 0 0,-1 0 0 0 0,-9 1 0 0 0,14 0-221 0 0,1 0 0 0 0,0 1 0 0 0,0-1 0 0 0,0 1 0 0 0,-1-1 0 0 0,1 1 0 0 0,0 0 0 0 0,0 0 0 0 0,0 0 0 0 0,0 0 1 0 0,0 0-1 0 0,0 0 0 0 0,0 0 0 0 0,1 1 0 0 0,-1-1 0 0 0,-2 3 0 0 0,-2 3-48 0 0,1 1 0 0 0,0-1 0 0 0,1 1 1 0 0,-1 0-1 0 0,1 0 0 0 0,1 0 0 0 0,0 1 0 0 0,0-1 0 0 0,1 1 0 0 0,0-1 0 0 0,0 1 0 0 0,1 0 0 0 0,0 0 1 0 0,0 0-1 0 0,1 0 0 0 0,1 0 0 0 0,-1 0 0 0 0,3 10 0 0 0,-2-12-2 0 0,1 4-52 0 0,0 1 0 0 0,0-1 0 0 0,6 14 0 0 0,-7-22 67 0 0,0 0 0 0 0,0 0 0 0 0,0 0 1 0 0,1-1-1 0 0,-1 1 0 0 0,1-1 0 0 0,0 1 0 0 0,0-1 0 0 0,0 0 1 0 0,0 0-1 0 0,0 0 0 0 0,1 0 0 0 0,-1 0 0 0 0,0 0 0 0 0,1-1 1 0 0,-1 1-1 0 0,1-1 0 0 0,3 2 0 0 0,0 0-21 0 0,-5-2 31 0 0,1 0 0 0 0,0 0 0 0 0,0 0 0 0 0,-1-1 0 0 0,1 1 0 0 0,0 0-1 0 0,0-1 1 0 0,0 0 0 0 0,0 1 0 0 0,0-1 0 0 0,0 0 0 0 0,0 0 0 0 0,0 0 0 0 0,2-1 0 0 0,-2 1 11 0 0,0 0-1 0 0,0 0 1 0 0,1-1 0 0 0,-1 0-1 0 0,0 1 1 0 0,0-1 0 0 0,-1 0-1 0 0,1 0 1 0 0,0 0 0 0 0,0 0-1 0 0,2-2 1 0 0,20-17-16 0 0,-16 12 75 0 0,-3 3-23 0 0,0 0 0 0 0,0 0 0 0 0,-1-1 0 0 0,0 0 0 0 0,5-10 0 0 0,2-2 144 0 0,-2 4-35 0 0,-1-1 0 0 0,8-20 0 0 0,-12 28-74 0 0,-2-1 0 0 0,1 0-1 0 0,-1 1 1 0 0,0-1-1 0 0,-1-1 1 0 0,1-10-1 0 0,-1 11 131 0 0,0 8 8 0 0,0 11-98 0 0,-5 7-73 0 0,3-15-29 0 0,0-1-1 0 0,1 1 1 0 0,-1 0 0 0 0,0-1-1 0 0,1 1 1 0 0,0 0-1 0 0,0 0 1 0 0,0 4-1 0 0,3 7-45 0 0,1 1 0 0 0,1-1 1 0 0,0 0-1 0 0,12 21 0 0 0,-11-22-51 0 0,13 18-350 0 0,-14-24 135 0 0,-1-1 0 0 0,0 1 0 0 0,0 0 0 0 0,4 10 0 0 0,-2 1-1454 0 0,3-3-461 0 0</inkml:trace>
</inkml:ink>
</file>

<file path=ppt/ink/ink1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0:02.3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0 191 17159 0 0,'0'0'2042'0'0,"2"-1"-934"0"0,2-3-413 0 0,0 0 0 0 0,0 0-1 0 0,0 0 1 0 0,-1 0 0 0 0,1-1 0 0 0,2-5 0 0 0,9-10 625 0 0,5-3-179 0 0,2 1 1 0 0,43-34 0 0 0,-56 49-1011 0 0,-6 5-105 0 0,-1 0 0 0 0,1 0 0 0 0,0 0 0 0 0,0 0 0 0 0,-1 0 0 0 0,1 1-1 0 0,0-1 1 0 0,1 1 0 0 0,-1 0 0 0 0,0 0 0 0 0,0 0 0 0 0,6-1 0 0 0,10-1 18 0 0,-17 3-40 0 0,0-1 0 0 0,0 1 1 0 0,0-1-1 0 0,0 1 0 0 0,0 0 1 0 0,0 0-1 0 0,0 0 0 0 0,0 0 1 0 0,0 0-1 0 0,0 0 0 0 0,2 1 1 0 0,13 4 17 0 0,-7-2-12 0 0,-1-1 1 0 0,13 3-1 0 0,-17-4-18 0 0,1 0 0 0 0,-1 1 0 0 0,0 0 1 0 0,0 0-1 0 0,0 0 0 0 0,0 1 0 0 0,-1 0 0 0 0,1 0 0 0 0,-1 0 0 0 0,5 4 1 0 0,23 14-48 0 0,11 2-65 0 0,-23-12-238 0 0,29 11 1 0 0,-43-20-43 0 0,0-1 0 0 0,0 1 0 0 0,1-2 0 0 0,-1 1-1 0 0,0-1 1 0 0,9 0 0 0 0,7-2-7009 0 0,-7-1-940 0 0</inkml:trace>
</inkml:ink>
</file>

<file path=ppt/ink/ink1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0:02.7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 8288 0 0,'0'0'756'0'0,"1"0"-623"0"0,20-7 16293 0 0,-19 5-15017 0 0,0 1-3395 0 0,6-1 2470 0 0,1 1 0 0 0,-1-1-1 0 0,0 1 1 0 0,0 1 0 0 0,1 0 0 0 0,13 1 0 0 0,1 0-301 0 0,27-2 66 0 0,-7 0 140 0 0,49 6 0 0 0,-76-4-757 0 0,-14 0 157 0 0,1-1 0 0 0,-1 0 0 0 0,0 0 0 0 0,1 1 0 0 0,-1-1 0 0 0,0 1 0 0 0,4 1 0 0 0,-3-1-958 0 0,6-1-14 0 0</inkml:trace>
</inkml:ink>
</file>

<file path=ppt/ink/ink1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0:03.1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0 8752 0 0,'-5'13'936'0'0,"1"-6"-1397"0"0,3-6 888 0 0,0 0 0 0 0,0 0 1 0 0,1 1-1 0 0,-1-1 1 0 0,1 0-1 0 0,-1 0 0 0 0,1 1 1 0 0,-1-1-1 0 0,1 0 1 0 0,0 1-1 0 0,-1-1 0 0 0,1 0 1 0 0,0 1-1 0 0,0-1 0 0 0,0 3 1 0 0,1 4 1397 0 0,0 1 1 0 0,0-1 0 0 0,4 11-1 0 0,2 20 185 0 0,4 31-272 0 0,0 7-863 0 0,-9-51-892 0 0,1 0-1 0 0,10 36 1 0 0,1-15-7420 0 0,-2-19-1368 0 0</inkml:trace>
</inkml:ink>
</file>

<file path=ppt/ink/ink1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0:03.5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225 153 21743 0 0,'0'0'496'0'0,"-1"-2"67"0"0,-6-18 168 0 0,-8-38 1 0 0,13 52-364 0 0,0 1 1 0 0,0 0 0 0 0,0 1 0 0 0,-1-1 0 0 0,1 0 0 0 0,-1 1 0 0 0,-4-5 0 0 0,5 6-208 0 0,0 1 1 0 0,0-1-1 0 0,0 1 1 0 0,0-1-1 0 0,0 1 1 0 0,-1 0-1 0 0,0 0 1 0 0,1 0-1 0 0,-1 0 1 0 0,0 1-1 0 0,0-1 1 0 0,-3-1-1 0 0,3 3-144 0 0,0-1 0 0 0,0 1 0 0 0,0 0 1 0 0,0 0-1 0 0,0 0 0 0 0,0 1 0 0 0,0-1 0 0 0,0 1 0 0 0,0-1 0 0 0,0 1 0 0 0,0 0 1 0 0,0 0-1 0 0,1 1 0 0 0,-1-1 0 0 0,-3 2 0 0 0,-3 4-11 0 0,0-1-1 0 0,-15 15 1 0 0,21-18-5 0 0,-1 2-36 0 0,0 0 0 0 0,1 0 0 0 0,-1 0 0 0 0,1 0-1 0 0,1 0 1 0 0,-1 1 0 0 0,1 0 0 0 0,0-1 0 0 0,-2 9 0 0 0,2-7 2 0 0,1-4 14 0 0,0 0 0 0 0,1 0 0 0 0,-1 1 0 0 0,1-1 0 0 0,0 0 0 0 0,0 1 0 0 0,0-1 0 0 0,0 1 0 0 0,1 4 0 0 0,1 16-87 0 0,-2-17 76 0 0,1 0 0 0 0,-1-1 0 0 0,2 1-1 0 0,-1 0 1 0 0,1 0 0 0 0,-1-1 0 0 0,2 1 0 0 0,2 6 0 0 0,1-1-10 0 0,1 0-1 0 0,0-1 1 0 0,12 14 0 0 0,-14-19 20 0 0,0 0 0 0 0,1 0 0 0 0,0 0 0 0 0,0-1 0 0 0,0 1-1 0 0,1-2 1 0 0,0 1 0 0 0,0-1 0 0 0,0 0 0 0 0,11 4 0 0 0,-13-6-74 0 0,-1 0-1 0 0,1-1 1 0 0,0 1 0 0 0,0-1 0 0 0,0 0-1 0 0,0-1 1 0 0,0 1 0 0 0,0-1 0 0 0,1 0 0 0 0,-1-1-1 0 0,9-1 1 0 0,-10 2-275 0 0,0-1 0 0 0,0-1 0 0 0,0 1-1 0 0,0-1 1 0 0,-1 1 0 0 0,1-1 0 0 0,-1 0 0 0 0,1 0-1 0 0,3-4 1 0 0</inkml:trace>
  <inkml:trace contextRef="#ctx0" brushRef="#br0" timeOffset="1">6 659 14456 0 0,'0'0'1306'0'0,"-1"2"-1071"0"0,-4 11 2607 0 0,10-13-2301 0 0,-1-1 0 0 0,0 0-1 0 0,0-1 1 0 0,0 1 0 0 0,0-1-1 0 0,0 0 1 0 0,0 1 0 0 0,-1-2-1 0 0,8-4 1 0 0,46-35 2652 0 0,-17 15-1878 0 0,-28 18-1095 0 0,1 1 0 0 0,0 1 0 0 0,1 0 1 0 0,0 1-1 0 0,0 1 0 0 0,18-6 0 0 0,-29 11-218 0 0,0-1-1 0 0,0 1 1 0 0,-1-1-1 0 0,1 1 1 0 0,0 0-1 0 0,0 0 1 0 0,0 0-1 0 0,0 1 1 0 0,0-1-1 0 0,0 1 1 0 0,2 0-1 0 0,33 14 31 0 0,-6-3-18 0 0,-26-9-70 0 0,1-1 0 0 0,-1 1 0 0 0,0 1 0 0 0,10 6 0 0 0,-14-8-235 0 0,-1-2-108 0 0,1 1 0 0 0,-1-1 0 0 0,1 1-1 0 0,0 0 1 0 0,-1-1 0 0 0,1 1-1 0 0,-1 0 1 0 0,3 2 0 0 0</inkml:trace>
</inkml:ink>
</file>

<file path=ppt/ink/ink1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0:03.8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13824 0 0,'0'0'5431'0'0,"12"0"-12998"0"0</inkml:trace>
</inkml:ink>
</file>

<file path=ppt/ink/ink1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0:04.2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160 78 20879 0 0,'0'0'472'0'0,"0"-2"68"0"0,0-39 736 0 0,0 39-1173 0 0,0 1-1 0 0,0-1 1 0 0,0 1 0 0 0,0-1-1 0 0,0 1 1 0 0,0-1-1 0 0,-1 1 1 0 0,1-1 0 0 0,-1 1-1 0 0,1-1 1 0 0,-1 1-1 0 0,1 0 1 0 0,-1-1 0 0 0,0 1-1 0 0,0 0 1 0 0,1-1-1 0 0,-1 1 1 0 0,0 0 0 0 0,0 0-1 0 0,0 0 1 0 0,-2-1-1 0 0,1 0 379 0 0,1 2-395 0 0,0-1 1 0 0,0 1 0 0 0,-1 0 0 0 0,1 0 0 0 0,0 0 0 0 0,0 0 0 0 0,-1-1 0 0 0,1 2 0 0 0,0-1 0 0 0,0 0-1 0 0,-1 0 1 0 0,1 0 0 0 0,0 1 0 0 0,0-1 0 0 0,-1 0 0 0 0,1 1 0 0 0,0-1 0 0 0,0 1 0 0 0,0 0 0 0 0,-1 0-1 0 0,0 0 63 0 0,-2 1-122 0 0,-1 0 0 0 0,1 1 1 0 0,0 0-1 0 0,0 0 0 0 0,0 0 0 0 0,0 0 1 0 0,0 1-1 0 0,1-1 0 0 0,-1 1 0 0 0,-3 5 0 0 0,0 3-71 0 0,0 0-1 0 0,-8 18 1 0 0,-4 9-176 0 0,16-33 201 0 0,-1 1 0 0 0,2 0 0 0 0,-1 0 0 0 0,1 0-1 0 0,0 0 1 0 0,0 1 0 0 0,1-1 0 0 0,0 0-1 0 0,0 1 1 0 0,1 7 0 0 0,0-3-6 0 0,1-1 0 0 0,0 1 0 0 0,1 0 0 0 0,1-1 0 0 0,5 19 0 0 0,-6-26 23 0 0,0 0 0 0 0,0 0-1 0 0,0 0 1 0 0,0 0 0 0 0,1 0-1 0 0,-1-1 1 0 0,1 1 0 0 0,0-1-1 0 0,0 0 1 0 0,0 0 0 0 0,0 0-1 0 0,1 0 1 0 0,0 0 0 0 0,-1-1-1 0 0,1 1 1 0 0,0-1 0 0 0,0 0-1 0 0,0 0 1 0 0,0-1 0 0 0,0 1-1 0 0,1-1 1 0 0,7 2 0 0 0,-8-3-1 0 0,0 0 0 0 0,0 0 1 0 0,0 0-1 0 0,0-1 0 0 0,0 1 0 0 0,0-1 1 0 0,5-2-1 0 0,6 0-114 0 0,-12 2 33 0 0,0 0 0 0 0,-1 0 0 0 0,1 0 1 0 0,0 0-1 0 0,0 0 0 0 0,-1 0 0 0 0,1-1 0 0 0,-1 1 0 0 0,1-1 0 0 0,3-3 0 0 0,3-2-1317 0 0,2 0-795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0:34.2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118 171 17359 0 0,'-21'0'1574'0'0,"17"-4"2110"0"0,7 19-2054 0 0,-2 1-1314 0 0,4 19 231 0 0,0-15-353 0 0,-2 0 0 0 0,-1 0 0 0 0,1 35 0 0 0,-1 4 31 0 0,4 35-225 0 0,-6-85 10 0 0,0 0 0 0 0,0 0 0 0 0,-2 9-1 0 0,-1 14 16 0 0,3-27-25 0 0,-1 1 0 0 0,0 0 0 0 0,0-1 0 0 0,0 1 0 0 0,0-1 0 0 0,-5 10 0 0 0,-4 13 0 0 0,10-25 0 0 0,0-2 0 0 0,0 0 0 0 0,-1 0 0 0 0,1 0 0 0 0,0 0 0 0 0,-1 0 0 0 0,1 0 0 0 0,-1 0 0 0 0,1 0 0 0 0,-1 0 0 0 0,1 0 0 0 0,-1 0 0 0 0,0-1 0 0 0,1 1 0 0 0,-1 0 0 0 0,0 0 0 0 0,0-1 0 0 0,0 1 0 0 0,1 0 0 0 0,-1-1 0 0 0,0 1 0 0 0,0 0 0 0 0,0-1 0 0 0,-2 1 0 0 0,-6 2 0 0 0,6-4-3 0 0,1 0 0 0 0,0 0 0 0 0,0 0 0 0 0,0 0 0 0 0,0-1 0 0 0,1 1 0 0 0,-1 0 0 0 0,0-1 0 0 0,0 0 0 0 0,1 1 0 0 0,-1-1 0 0 0,1 0 0 0 0,-1 0 0 0 0,1 0 0 0 0,-2-3 0 0 0,-15-32-155 0 0,13 23 42 0 0,1-1 0 0 0,1 0 0 0 0,0 0 1 0 0,1 0-1 0 0,0-1 0 0 0,1-19 0 0 0,-1-5 121 0 0,1 24-15 0 0,1 0 0 0 0,1 0 0 0 0,0 1 0 0 0,1-1 0 0 0,5-19 0 0 0,3-11 10 0 0,11-46 0 0 0,-17 79 0 0 0,1 0 0 0 0,0 0 0 0 0,1 1 0 0 0,13-22 0 0 0,-12 23 16 0 0,-4 5 0 0 0,1 1 1 0 0,-1-1 0 0 0,1 1-1 0 0,0 0 1 0 0,0 0-1 0 0,1 1 1 0 0,-1-1-1 0 0,1 1 1 0 0,0 0-1 0 0,0 0 1 0 0,1 0-1 0 0,6-2 1 0 0,-12 5-9 0 0,59-24 670 0 0,-51 22-607 0 0,0 1 1 0 0,0-1-1 0 0,0 1 1 0 0,1 1-1 0 0,11-2 1 0 0,-19 3-52 0 0,0 1 0 0 0,0-1 0 0 0,1 1 0 0 0,-1-1 0 0 0,0 1 0 0 0,0-1 0 0 0,0 1 0 0 0,1 0 0 0 0,-1-1 0 0 0,0 1 0 0 0,0 0 0 0 0,0 0 0 0 0,0 0 0 0 0,0 0 0 0 0,-1 0 0 0 0,1 0 0 0 0,0 0 0 0 0,0 0 0 0 0,-1 0 0 0 0,1 0 0 0 0,0 1 0 0 0,0 1 0 0 0,8 24 150 0 0,-9-23-137 0 0,0 0-1 0 0,0 0 1 0 0,0 0-1 0 0,0 0 1 0 0,-1 0-1 0 0,0 0 1 0 0,0 0-1 0 0,0-1 1 0 0,0 1-1 0 0,0 0 1 0 0,-1-1 0 0 0,0 1-1 0 0,-2 3 1 0 0,-2 3 120 0 0,0-1 1 0 0,-1 1-1 0 0,-8 8 0 0 0,3-4-219 0 0,-1-1 0 0 0,0-1-1 0 0,-1 0 1 0 0,0 0-1 0 0,-26 14 1 0 0,-49 22-2989 0 0,76-38-3030 0 0,-1 0-1925 0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45.8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73 0 16152 0 0,'0'0'2365'0'0,"-1"2"-1695"0"0,-1 6-428 0 0,0 0-1 0 0,0 0 1 0 0,1 0-1 0 0,0 0 1 0 0,0 1-1 0 0,1-1 1 0 0,0 0-1 0 0,3 16 1 0 0,-2-10-178 0 0,0 29 1 0 0,-3-11-39 0 0,5 44-1 0 0,1 0 31 0 0,-14 117 18 0 0,4-126-10 0 0,6-68-64 0 0,0 1 0 0 0,-1 0 0 0 0,1 0-1 0 0,0 0 1 0 0,0 0 0 0 0,0 0 0 0 0,0-1-1 0 0,-1 1 1 0 0,1 0 0 0 0,0 0 0 0 0,0 0 0 0 0,0 0-1 0 0,-1 0 1 0 0,1 0 0 0 0,0 0 0 0 0,0 0-1 0 0,0-1 1 0 0,-1 1 0 0 0,1 0 0 0 0,0 0-1 0 0,0 0 1 0 0,0 0 0 0 0,-1 0 0 0 0,1 0-1 0 0,0 0 1 0 0,0 0 0 0 0,-1 1 0 0 0,1-1-1 0 0,0 0 1 0 0,0 0 0 0 0,0 0 0 0 0,-1 0 0 0 0,1 0-1 0 0,0 0 1 0 0,0 0 0 0 0,0 0 0 0 0,-1 0-1 0 0,1 1 1 0 0,0-1 0 0 0,0 0 0 0 0,0 0-1 0 0,0 0 1 0 0,0 0 0 0 0,-1 1 0 0 0,1-1-1 0 0,0 0 1 0 0,0 0 0 0 0,0 0 0 0 0,0 1 0 0 0,0-1-1 0 0,0 0 1 0 0,0 0 0 0 0,0 0 0 0 0,0 1-1 0 0,0-1 1 0 0,0 0 0 0 0,0 0 0 0 0,0 1-1 0 0,0-1 1 0 0,0 0 0 0 0,0 1 0 0 0,-4-5-11 0 0,1 0 0 0 0,0 0 1 0 0,0-1-1 0 0,0 1 0 0 0,1 0 0 0 0,-1-1 1 0 0,1 0-1 0 0,0 0 0 0 0,0 1 1 0 0,-1-10-1 0 0,-1-5 0 0 0,-1-31 0 0 0,0-1 13 0 0,3 38 64 0 0,1 0 0 0 0,0-1-1 0 0,3-24 1 0 0,0-3 215 0 0,-2 23-133 0 0,1 1 0 0 0,1-1 0 0 0,5-24 0 0 0,-5 34-62 0 0,0 0 0 0 0,1 1 0 0 0,-1 0 0 0 0,1-1-1 0 0,1 1 1 0 0,0 0 0 0 0,0 0 0 0 0,0 1 0 0 0,0-1-1 0 0,8-6 1 0 0,-7 7 18 0 0,1 1-1 0 0,0-1 0 0 0,0 1 1 0 0,1 1-1 0 0,-1-1 0 0 0,1 1 1 0 0,8-3-1 0 0,10-6 102 0 0,-20 10-151 0 0,1 0 1 0 0,0 0-1 0 0,-1 1 1 0 0,9-3-1 0 0,-1 2 13 0 0,-10 2-48 0 0,1 0 1 0 0,-1 0-1 0 0,1 0 1 0 0,0 0 0 0 0,-1 1-1 0 0,1-1 1 0 0,0 1-1 0 0,-1 0 1 0 0,1 0-1 0 0,0 0 1 0 0,0 1-1 0 0,-1-1 1 0 0,1 1 0 0 0,0 0-1 0 0,-1 0 1 0 0,1 1-1 0 0,4 2 1 0 0,-1-1 2 0 0,-5-3-19 0 0,-1 1 0 0 0,1 0-1 0 0,0 0 1 0 0,-1-1 0 0 0,1 1-1 0 0,-1 1 1 0 0,1-1 0 0 0,-1 0-1 0 0,1 0 1 0 0,-1 0 0 0 0,0 1-1 0 0,1-1 1 0 0,-1 1 0 0 0,0-1 0 0 0,1 3-1 0 0,2 5 12 0 0,0 0 0 0 0,-1 0 0 0 0,0 0-1 0 0,-1 1 1 0 0,0-1 0 0 0,-1 1 0 0 0,1 0-1 0 0,-1 10 1 0 0,-1-12-43 0 0,0 0-1 0 0,0 0 0 0 0,-1 0 1 0 0,0 0-1 0 0,0 0 1 0 0,-1 0-1 0 0,0 0 0 0 0,0 0 1 0 0,-5 9-1 0 0,1-6-45 0 0,4-6 13 0 0,0 0 0 0 0,-1-1 1 0 0,0 1-1 0 0,0-1 0 0 0,0 1 0 0 0,0-1 0 0 0,-1 0 0 0 0,0-1 0 0 0,0 1 1 0 0,0 0-1 0 0,-8 5 0 0 0,1-3-65 0 0,-1 0 0 0 0,1-1-1 0 0,-1 0 1 0 0,-22 5 0 0 0,16-3 29 0 0,14-6 112 0 0,-1 1 1 0 0,1-1-1 0 0,0 0 0 0 0,0 0 0 0 0,-1 0 0 0 0,1 0 0 0 0,0-1 0 0 0,-8 0 0 0 0,15 0 14 0 0,-1 1 0 0 0,0-1-1 0 0,1 1 1 0 0,-1 0 0 0 0,0-1 0 0 0,1 1-1 0 0,-1 0 1 0 0,0 0 0 0 0,0 1 0 0 0,0-1-1 0 0,3 2 1 0 0,13 8 109 0 0,32 3 228 0 0,-36-10-191 0 0,0 0-1 0 0,0 0 0 0 0,21 11 0 0 0,19 10 344 0 0,-35-17-407 0 0,30 17-1 0 0,-5-2-285 0 0,-40-21-169 0 0,0-1 0 0 0,0 1 0 0 0,0-1 0 0 0,0 0-1 0 0,4 1 1 0 0,9 3-7261 0 0</inkml:trace>
</inkml:ink>
</file>

<file path=ppt/ink/ink1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0:04.5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94 20815 0 0,'0'0'2091'0'0,"2"-1"-1734"0"0,-1 1-342 0 0,5-4 766 0 0,0 0 0 0 0,0-1 0 0 0,0 1 0 0 0,0-1 0 0 0,8-9 0 0 0,-11 8-513 0 0,1 1-1 0 0,1 0 0 0 0,-1 0 0 0 0,1 0 1 0 0,0 0-1 0 0,0 0 0 0 0,0 1 0 0 0,10-6 1 0 0,-13 9-7 0 0,19-4 335 0 0,-18 5-586 0 0,-1 0 1 0 0,0 0-1 0 0,1 0 0 0 0,-1 0 0 0 0,0 0 1 0 0,1 1-1 0 0,-1-1 0 0 0,0 1 0 0 0,1 0 1 0 0,-1-1-1 0 0,4 3 0 0 0,-2-1 6 0 0,1 1 0 0 0,-1-1 1 0 0,0 1-1 0 0,6 4 0 0 0,28 16-16 0 0,-35-20-26 0 0,0-1 0 0 0,0 0-1 0 0,0 0 1 0 0,0-1 0 0 0,1 1 0 0 0,-1-1 0 0 0,1 1-1 0 0,-1-1 1 0 0,1 0 0 0 0,0 0 0 0 0,7 0 0 0 0,5 0-246 0 0,25-1 0 0 0,-20 0 121 0 0,0 0-160 0 0</inkml:trace>
</inkml:ink>
</file>

<file path=ppt/ink/ink1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0:04.9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61 17047 0 0,'0'0'1776'0'0,"2"-1"-1485"0"0,22-4 2421 0 0,-18 4-2018 0 0,1 0 1 0 0,-1-1 0 0 0,0 0 0 0 0,8-3-1 0 0,3-2-250 0 0,0 2 1 0 0,0 0-1 0 0,0 1 0 0 0,0 0 0 0 0,33-1 1 0 0,-43 4-592 0 0,27-8-2792 0 0,-13 5-6076 0 0</inkml:trace>
</inkml:ink>
</file>

<file path=ppt/ink/ink1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0:05.4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287 62 20815 0 0,'-38'0'1012'0'0,"39"0"-992"0"0,-1 0-1 0 0,0 0 0 0 0,0 0 0 0 0,0 0 1 0 0,0 0-1 0 0,0 0 0 0 0,0 0 0 0 0,1 0 1 0 0,-1 0-1 0 0,0 0 0 0 0,0 0 0 0 0,0 0 1 0 0,0 0-1 0 0,0 0 0 0 0,0 0 1 0 0,1-1-1 0 0,-1 1 0 0 0,0 0 0 0 0,0 0 1 0 0,0 0-1 0 0,0 0 0 0 0,0 0 0 0 0,0 0 1 0 0,0 0-1 0 0,0 0 0 0 0,1 0 0 0 0,-1 0 1 0 0,0-1-1 0 0,0 1 0 0 0,0 0 0 0 0,0 0 1 0 0,0 0-1 0 0,0 0 0 0 0,0 0 0 0 0,0 0 1 0 0,0 0-1 0 0,0-1 0 0 0,0 1 1 0 0,0 0-1 0 0,0 0 0 0 0,0 0 0 0 0,0 0 1 0 0,0 0-1 0 0,0 0 0 0 0,0-1 0 0 0,0 1 1 0 0,0 0-1 0 0,0 0 0 0 0,0 0 0 0 0,0 0 1 0 0,0 0-1 0 0,0 0 0 0 0,0 0 0 0 0,0-1 1 0 0,0 1-1 0 0,-1 0 0 0 0,1 0 0 0 0,0 0 1 0 0,0 0-1 0 0,0 0 0 0 0,0 0 1 0 0,-6-8-33 0 0,5 7 87 0 0,0-1-59 0 0,-1 1-1 0 0,1-1 0 0 0,0 0 0 0 0,0 0 0 0 0,0 0 1 0 0,0 0-1 0 0,0 0 0 0 0,1 0 0 0 0,-1 0 1 0 0,1 0-1 0 0,-1-3 0 0 0,0 4 96 0 0,1 0 0 0 0,-1 1 0 0 0,1-1-1 0 0,-1 1 1 0 0,1-1 0 0 0,-1 1 0 0 0,0-1 0 0 0,1 1 0 0 0,-1-1 0 0 0,0 1 0 0 0,1 0-1 0 0,-1-1 1 0 0,-1 1 0 0 0,0-1 175 0 0,0-1-102 0 0,1 1 0 0 0,-1 0 1 0 0,0-1-1 0 0,0 1 1 0 0,-1 0-1 0 0,1 0 0 0 0,0 0 1 0 0,0 0-1 0 0,0 1 1 0 0,-1-1-1 0 0,1 1 0 0 0,0-1 1 0 0,-1 1-1 0 0,1 0 1 0 0,-5 0-1 0 0,0 0-158 0 0,-1 0 0 0 0,1 1 0 0 0,-1 0 0 0 0,1 1 0 0 0,0 0 0 0 0,-1 0 0 0 0,1 0 0 0 0,0 1 0 0 0,0 0 0 0 0,1 0 0 0 0,-1 1 0 0 0,0 0 0 0 0,1 0 0 0 0,0 0 0 0 0,0 1 0 0 0,1 0 0 0 0,-1 0 0 0 0,1 1-1 0 0,0-1 1 0 0,0 1 0 0 0,1 0 0 0 0,0 0 0 0 0,0 1 0 0 0,0-1 0 0 0,1 1 0 0 0,0 0 0 0 0,0 0 0 0 0,-3 11 0 0 0,2-1-90 0 0,0 0 0 0 0,-2 18 0 0 0,6-28 38 0 0,-1 0 1 0 0,1 0-1 0 0,1 0 0 0 0,-1 0 1 0 0,1 0-1 0 0,1 0 1 0 0,-1 0-1 0 0,4 7 0 0 0,-2-2-29 0 0,-2-9 35 0 0,-1-1 0 0 0,1 1 0 0 0,0 0 1 0 0,0-1-1 0 0,0 1 0 0 0,0 0 1 0 0,0-1-1 0 0,0 1 0 0 0,1-1 0 0 0,0 0 1 0 0,-1 1-1 0 0,1-1 0 0 0,0 0 1 0 0,0 0-1 0 0,0 0 0 0 0,0 0 0 0 0,0-1 1 0 0,0 1-1 0 0,1 0 0 0 0,2 0 0 0 0,-2 0 9 0 0,-1-1 0 0 0,1 0 0 0 0,0-1 0 0 0,-1 1 0 0 0,1 0 0 0 0,0-1 0 0 0,0 0 0 0 0,0 1 0 0 0,0-1 0 0 0,0 0 0 0 0,-1-1 0 0 0,1 1 0 0 0,0 0 0 0 0,0-1-1 0 0,0 0 1 0 0,0 1 0 0 0,-1-1 0 0 0,1 0 0 0 0,3-2 0 0 0,13-10 104 0 0,0 0 0 0 0,-1-1-1 0 0,17-17 1 0 0,-33 28-82 0 0,4-2 32 0 0,-1-1 0 0 0,-1 0 0 0 0,1-1 0 0 0,-1 1 0 0 0,0-1 0 0 0,5-12 0 0 0,9-15 47 0 0,-6 17-40 0 0,-5 8 72 0 0,-1-1 1 0 0,0 0-1 0 0,0 0 1 0 0,5-14-1 0 0,-10 22-87 0 0,0 0 0 0 0,0 0 0 0 0,0 0 0 0 0,0 0 1 0 0,0 0-1 0 0,1 0 0 0 0,2-2 0 0 0,-3 3-7 0 0,-1 0 1 0 0,1 0-1 0 0,0 1 1 0 0,0-1-1 0 0,-1 0 1 0 0,1 0-1 0 0,0 0 0 0 0,-1 0 1 0 0,1-1-1 0 0,-1 1 1 0 0,1 0-1 0 0,-1 0 1 0 0,0 0-1 0 0,1 0 1 0 0,-1-2-1 0 0,0 1 229 0 0,2 0-28 0 0,4-4-111 0 0,-4 4-26 0 0,-1 5-27 0 0,0 1-59 0 0,-1-1-1 0 0,0 0 0 0 0,0 1 1 0 0,0-1-1 0 0,0 0 1 0 0,0 1-1 0 0,0-1 1 0 0,-1 0-1 0 0,0 0 0 0 0,0 1 1 0 0,0-1-1 0 0,-2 5 1 0 0,1-3-1 0 0,1 0 0 0 0,-1 0 1 0 0,1 0-1 0 0,0 0 1 0 0,-1 10-1 0 0,7 17-89 0 0,-3-26 16 0 0,-1 1-1 0 0,0 0 1 0 0,0 8-1 0 0,0-3-305 0 0,0 1 0 0 0,4 16 0 0 0,-3-22-181 0 0,0 0 1 0 0,-1 0 0 0 0,0 0-1 0 0,0 1 1 0 0,-1-1-1 0 0,0 0 1 0 0,0 0-1 0 0,-1 0 1 0 0,-3 14 0 0 0,-5-1-1427 0 0</inkml:trace>
</inkml:ink>
</file>

<file path=ppt/ink/ink1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0:05.8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0 506 13824 0 0,'0'0'1061'0'0,"2"-1"-692"0"0,-1 1-344 0 0,0-1-1 0 0,-1 1 1 0 0,1 0-1 0 0,0-1 1 0 0,0 1-1 0 0,-1-1 1 0 0,1 1-1 0 0,-1-1 1 0 0,1 1-1 0 0,0-1 1 0 0,-1 1-1 0 0,1-1 0 0 0,-1 0 1 0 0,1 1-1 0 0,-1-1 1 0 0,0 0-1 0 0,1 1 1 0 0,-1-1-1 0 0,0 0 1 0 0,1 0-1 0 0,-1 1 1 0 0,0-1-1 0 0,0 0 1 0 0,0 0-1 0 0,1 0 1 0 0,-1-1-1 0 0,0 1 222 0 0,0-1 0 0 0,1 1 0 0 0,-1-1 0 0 0,0 1 0 0 0,1-1 0 0 0,0 1 0 0 0,-1-1-1 0 0,1 1 1 0 0,0 0 0 0 0,0-1 0 0 0,1-1 0 0 0,25-34 4819 0 0,-24 32-4682 0 0,1-1 1 0 0,-1 1-1 0 0,1 0 0 0 0,0-1 1 0 0,1 2-1 0 0,-1-1 0 0 0,1 0 1 0 0,0 1-1 0 0,0 0 0 0 0,0 0 1 0 0,10-5-1 0 0,3 1 141 0 0,17-7 301 0 0,-17 7-470 0 0,-15 6-294 0 0,-1 1 0 0 0,1-1 0 0 0,-1 1-1 0 0,1 0 1 0 0,0 0 0 0 0,-1 0 0 0 0,7-1 0 0 0,43 2 360 0 0,1 4-318 0 0,68-13-1749 0 0,-98 3 77 0 0,-2-3-431 0 0</inkml:trace>
  <inkml:trace contextRef="#ctx0" brushRef="#br0" timeOffset="1">752 24 20791 0 0,'15'10'2280'0'0,"-9"-14"-1968"0"0,-2-2 40 0 0,8-4 0 0 0,-2-4-6728 0 0</inkml:trace>
</inkml:ink>
</file>

<file path=ppt/ink/ink1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0:06.2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206 56 23815 0 0,'0'0'539'0'0,"0"-1"77"0"0,3-6-81 0 0,-1 4-410 0 0,-1 0-1 0 0,1 1 0 0 0,0-1 0 0 0,0 0 0 0 0,0 1 1 0 0,0-1-1 0 0,5-3 0 0 0,-7 5-75 0 0,0 1 1 0 0,1 0-1 0 0,-1-1 0 0 0,0 1 0 0 0,0 0 0 0 0,0-1 0 0 0,0 1 0 0 0,1-1 1 0 0,-1 1-1 0 0,0 0 0 0 0,0-1 0 0 0,0 1 0 0 0,0-1 0 0 0,0 1 0 0 0,0 0 1 0 0,0-1-1 0 0,0 1 0 0 0,0-1 0 0 0,0 1 0 0 0,0-1 0 0 0,0 1 1 0 0,0 0-1 0 0,0-1 0 0 0,-1 1 0 0 0,1-1 0 0 0,0 1 0 0 0,0 0 0 0 0,0-1 1 0 0,-1 1-1 0 0,1 0 0 0 0,0-1 0 0 0,0 1 0 0 0,-1 0 0 0 0,1-1 1 0 0,0 1-1 0 0,-1 0 0 0 0,1-1 0 0 0,0 1 0 0 0,-1 0 0 0 0,1 0 0 0 0,0 0 1 0 0,-1-1-1 0 0,1 1 0 0 0,-1 0 0 0 0,1 0 0 0 0,-17-6 702 0 0,15 6-675 0 0,0 1 0 0 0,0-1 0 0 0,-1 1 0 0 0,1 0 0 0 0,0 0 1 0 0,0 0-1 0 0,0 0 0 0 0,0 0 0 0 0,0 0 0 0 0,-2 2 0 0 0,-7 4 124 0 0,2-3-176 0 0,0 0-1 0 0,1 1 1 0 0,0 0-1 0 0,0 1 0 0 0,0 0 1 0 0,1 0-1 0 0,-1 1 1 0 0,-5 7-1 0 0,-53 53-128 0 0,65-65 96 0 0,-1 0-1 0 0,1 0 1 0 0,0 0 0 0 0,0 1 0 0 0,0-1 0 0 0,0 0 0 0 0,0 0 0 0 0,0 1 0 0 0,1-1-1 0 0,-1 0 1 0 0,1 1 0 0 0,0-1 0 0 0,0 1 0 0 0,-1-1 0 0 0,2 5 0 0 0,-1-3-9 0 0,0 0-1 0 0,0 0 1 0 0,-1 0 0 0 0,1 0 0 0 0,-3 5 0 0 0,0 2-22 0 0,1-8 25 0 0,1 0 0 0 0,0 0 0 0 0,0 0 0 0 0,0 1 0 0 0,0-1 1 0 0,1 1-1 0 0,-1-1 0 0 0,1 0 0 0 0,0 1 0 0 0,0 3 0 0 0,7 15-188 0 0,-5-19 166 0 0,-1-1-1 0 0,0 1 0 0 0,-1-1 1 0 0,1 1-1 0 0,0-1 0 0 0,-1 1 1 0 0,1 0-1 0 0,-1-1 0 0 0,0 1 1 0 0,0 0-1 0 0,0-1 0 0 0,0 1 1 0 0,0 0-1 0 0,0-1 0 0 0,-2 5 1 0 0,1-4-4 0 0,1 0 1 0 0,-1 0-1 0 0,1 0 1 0 0,0 0-1 0 0,0 1 1 0 0,0-1-1 0 0,0 0 0 0 0,1 0 1 0 0,-1 0-1 0 0,1 0 1 0 0,0 0-1 0 0,0 0 1 0 0,0 0-1 0 0,0 0 1 0 0,3 4-1 0 0,4 14-205 0 0,-6-6 59 0 0,-2-15 171 0 0,0 1 0 0 0,0 0 0 0 0,-1-1-1 0 0,1 1 1 0 0,0 0 0 0 0,0 0 0 0 0,1-1 0 0 0,-1 1 0 0 0,0 0 0 0 0,0-1-1 0 0,0 1 1 0 0,0 0 0 0 0,0-1 0 0 0,1 1 0 0 0,-1-1 0 0 0,0 1 0 0 0,1 0-1 0 0,-1-1 1 0 0,0 1 0 0 0,1-1 0 0 0,-1 1 0 0 0,1-1 0 0 0,-1 1 0 0 0,1-1-1 0 0,-1 1 1 0 0,1-1 0 0 0,-1 1 0 0 0,1-1 0 0 0,0 0 0 0 0,-1 1 0 0 0,1-1-1 0 0,-1 0 1 0 0,2 1 0 0 0,3 1-77 0 0,0 1 15 0 0,21 1-264 0 0,-20-4 337 0 0,0 0 0 0 0,0 0 0 0 0,0 0 0 0 0,0-1 0 0 0,1 0 0 0 0,-1 0 0 0 0,0-1 0 0 0,10-3 0 0 0,3-3-7 0 0,24-14-1 0 0,-12 6-173 0 0,-10 5-898 0 0,-9-2-359 0 0</inkml:trace>
</inkml:ink>
</file>

<file path=ppt/ink/ink1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0:06.6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21 160 20759 0 0,'-17'0'472'0'0,"14"0"1140"0"0,4-1-1436 0 0,43-17 932 0 0,-43 17-973 0 0,1 1-1 0 0,-1-1 1 0 0,0 0 0 0 0,0 0-1 0 0,0 0 1 0 0,0 0-1 0 0,0 0 1 0 0,0 0 0 0 0,0 0-1 0 0,1-1 1 0 0,-2 1-14 0 0,1 0 0 0 0,-1 1 0 0 0,1-1 0 0 0,0 0 0 0 0,-1 0 0 0 0,1 1 0 0 0,0-1 0 0 0,0 0 0 0 0,0 1 0 0 0,-1-1 0 0 0,1 1 0 0 0,0-1 0 0 0,0 1 0 0 0,0-1 0 0 0,0 1 0 0 0,0 0 0 0 0,2-1 0 0 0,11-1 273 0 0,1-1 0 0 0,-1-1 0 0 0,0 0 1 0 0,0-1-1 0 0,14-6 0 0 0,-26 10-262 0 0,5 6 40 0 0,29 8-92 0 0,-27-8-80 0 0,-1-1 0 0 0,2 0 0 0 0,-1-1 0 0 0,0 0 0 0 0,1 0 0 0 0,-1-1 0 0 0,1-1 0 0 0,0 0 0 0 0,16 1 0 0 0,-19-3-27 0 0,0-1-1 0 0,0 0 1 0 0,0 0-1 0 0,0 0 0 0 0,0-1 1 0 0,0 0-1 0 0,0 0 1 0 0,-1 0-1 0 0,0-1 1 0 0,7-5-1 0 0,-8 6-6 0 0,9-6-448 0 0,-1-1 0 0 0,14-13 0 0 0,3-9-7441 0 0,-13 8-1042 0 0</inkml:trace>
</inkml:ink>
</file>

<file path=ppt/ink/ink1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0:07.5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 8752 0 0,'0'0'673'0'0,"3"0"-437"0"0,21 0 2311 0 0,35 0 5967 0 0,-21-6-6423 0 0,-12 2-1634 0 0,1 0 1 0 0,0 2 0 0 0,46 2-1 0 0,-37 0-2218 0 0,-34 0 654 0 0</inkml:trace>
</inkml:ink>
</file>

<file path=ppt/ink/ink1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0:07.9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11520 0 0,'0'0'1248'0'0,"10"0"-1248"0"0,6 0 1496 0 0,-1 0 272 0 0,1-4 55 0 0,6-2 17 0 0,-1-2-2024 0 0,7 2-400 0 0</inkml:trace>
</inkml:ink>
</file>

<file path=ppt/ink/ink1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0:08.8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 13360 0 0,'-1'1'4150'0'0,"0"2"-3727"0"0,0 0-1 0 0,0 0 1 0 0,0 0-1 0 0,0 0 0 0 0,1 0 1 0 0,-1 0-1 0 0,1 0 1 0 0,0 5-1 0 0,1 31 1497 0 0,0-17-1121 0 0,-1 14-242 0 0,-5 95 437 0 0,1-86-866 0 0,2 0 1 0 0,2 1-1 0 0,6 47 0 0 0,0 45 7 0 0,-1-6-140 0 0,-2-99 9 0 0,-3-25-208 0 0,0 0-1 0 0,1 0 1 0 0,0 0 0 0 0,0 0 0 0 0,0 0 0 0 0,1-1 0 0 0,1 1-1 0 0,5 13 1 0 0,9-19-5063 0 0</inkml:trace>
</inkml:ink>
</file>

<file path=ppt/ink/ink1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0:09.1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289 45 8752 0 0,'0'-1'7846'0'0,"-4"-3"-5602"0"0,0 0-1260 0 0,-1 1 1 0 0,0-1-1 0 0,0 1 0 0 0,0 0 1 0 0,0 0-1 0 0,-11-4 0 0 0,10 5-788 0 0,0-1 0 0 0,0 1 0 0 0,-1 1 0 0 0,1-1 0 0 0,0 1 0 0 0,0 1 0 0 0,-1-1 0 0 0,1 1 0 0 0,-1 0 0 0 0,1 0 0 0 0,-8 2 0 0 0,4 2-206 0 0,0 0-1 0 0,1 0 1 0 0,-1 1 0 0 0,1 0-1 0 0,0 1 1 0 0,1 0-1 0 0,-1 1 1 0 0,1 0-1 0 0,1 0 1 0 0,-1 0-1 0 0,1 1 1 0 0,1 0-1 0 0,-1 1 1 0 0,-9 17-1 0 0,15-25 6 0 0,-3 7-73 0 0,0 0-1 0 0,0 0 1 0 0,-5 17-1 0 0,8-22 58 0 0,1 1-1 0 0,0-1 0 0 0,-1 0 1 0 0,1 1-1 0 0,0-1 0 0 0,1 1 0 0 0,-1-1 1 0 0,0 0-1 0 0,1 1 0 0 0,0-1 1 0 0,0 0-1 0 0,0 0 0 0 0,3 7 1 0 0,-1-4 4 0 0,0-1 1 0 0,1 1 0 0 0,0 0 0 0 0,0-1 0 0 0,0 0 0 0 0,1 0 0 0 0,-1 0 0 0 0,1-1 0 0 0,1 1 0 0 0,-1-1 0 0 0,0-1 0 0 0,1 1 0 0 0,0-1-1 0 0,0 1 1 0 0,0-2 0 0 0,0 1 0 0 0,8 2 0 0 0,-5-3 6 0 0,0 0 0 0 0,1 0-1 0 0,8 0 1 0 0,9 2-238 0 0,-21-3-163 0 0,16 2 427 0 0,-7-5-3949 0 0,-6-1 1926 0 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46.4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372 152 5528 0 0,'0'0'249'0'0,"2"-2"-1"0"0,10-9-111 0 0,13-17-1 0 0,-11 12 2776 0 0,-12 13-1817 0 0,0 1-1 0 0,0-1 0 0 0,0 0 1 0 0,0 0-1 0 0,0 0 0 0 0,-1-1 0 0 0,1 1 1 0 0,-1 0-1 0 0,1-6 0 0 0,-1 6-618 0 0,-1 1-1 0 0,1-1 1 0 0,-1 0 0 0 0,0 1-1 0 0,0-1 1 0 0,0 0-1 0 0,-1-3 1 0 0,0-2 524 0 0,1 6-343 0 0,-2 1-147 0 0,-16-9 402 0 0,16 9-871 0 0,-1-1-1 0 0,1 1 1 0 0,0-1 0 0 0,-1 1 0 0 0,0 0-1 0 0,1 0 1 0 0,-1 0 0 0 0,1 0 0 0 0,-1 1-1 0 0,0-1 1 0 0,-3 0 0 0 0,0 2-59 0 0,0-1 0 0 0,0 1 0 0 0,0 0 0 0 0,0 1 1 0 0,0-1-1 0 0,0 1 0 0 0,1 0 0 0 0,-1 1 0 0 0,1-1 0 0 0,-1 1 1 0 0,-5 5-1 0 0,-7 5-508 0 0,-29 27 0 0 0,24-19-192 0 0,21-19 598 0 0,0 1 1 0 0,0-1-1 0 0,0 1 0 0 0,0 0 1 0 0,1-1-1 0 0,-1 1 0 0 0,1 0 1 0 0,0 0-1 0 0,0 0 0 0 0,0 0 1 0 0,0 0-1 0 0,0 6 0 0 0,0-7 31 0 0,1 1 0 0 0,-1 0 0 0 0,1 0-1 0 0,0 0 1 0 0,0-1 0 0 0,0 1 0 0 0,1 0 0 0 0,-1 0 0 0 0,1 0-1 0 0,-1-1 1 0 0,1 1 0 0 0,0 0 0 0 0,0-1 0 0 0,0 1-1 0 0,2 2 1 0 0,4 6-50 0 0,-5-8 108 0 0,0 0 0 0 0,0 0 0 0 0,0-1 0 0 0,1 1 0 0 0,-1-1 0 0 0,1 1 0 0 0,-1-1 0 0 0,1 0 0 0 0,0 0 0 0 0,3 3 0 0 0,84 46 31 0 0,-84-48 31 0 0,1 0 0 0 0,0 0 0 0 0,0-1 0 0 0,0 0 0 0 0,12 2 0 0 0,23 8 422 0 0,-39-11-337 0 0,0 1 1 0 0,0-1-1 0 0,0 1 1 0 0,0 0 0 0 0,0-1-1 0 0,-1 1 1 0 0,1 1 0 0 0,0-1-1 0 0,-1 0 1 0 0,4 5 0 0 0,-5-6-110 0 0,-1-1 0 0 0,1 1 1 0 0,0 0-1 0 0,-1 0 0 0 0,1 0 1 0 0,0 0-1 0 0,-1 0 1 0 0,1 0-1 0 0,-1 0 0 0 0,0 0 1 0 0,1 0-1 0 0,-1 0 0 0 0,0 0 1 0 0,1 0-1 0 0,-1 0 1 0 0,0 0-1 0 0,0 0 0 0 0,0 0 1 0 0,0 0-1 0 0,0 0 0 0 0,0 1 1 0 0,-1 1 28 0 0,1-1-11 0 0,0 0-1 0 0,0 0 0 0 0,-1 0 0 0 0,1 0 1 0 0,0-1-1 0 0,-1 1 0 0 0,0 0 1 0 0,1 0-1 0 0,-1-1 0 0 0,0 1 1 0 0,0 0-1 0 0,0-1 0 0 0,0 1 1 0 0,0-1-1 0 0,-1 1 0 0 0,-1 1 0 0 0,-3 2 93 0 0,0 0 0 0 0,-13 8 0 0 0,-3 2 63 0 0,10-4-91 0 0,6-5-60 0 0,-1 1-1 0 0,0-1 0 0 0,-1-1 0 0 0,1 1 1 0 0,-1-1-1 0 0,0-1 0 0 0,0 1 0 0 0,-1-1 1 0 0,1-1-1 0 0,-11 4 0 0 0,-29 5-149 0 0,-55 11-29 0 0,90-21-319 0 0,0-1 0 0 0,0 0 0 0 0,0-1 0 0 0,0-1 0 0 0,-25-3 0 0 0,15-1-2014 0 0,-2 0-4900 0 0</inkml:trace>
</inkml:ink>
</file>

<file path=ppt/ink/ink1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0:09.5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15664 0 0,'0'0'1571'0'0,"0"3"-1437"0"0,0 8 2722 0 0,3-11-1846 0 0,8 2-146 0 0,-9-1-667 0 0,0 0 0 0 0,0-1 1 0 0,0 1-1 0 0,0-1 0 0 0,0 0 0 0 0,0 0 1 0 0,0 0-1 0 0,0 0 0 0 0,4 0 0 0 0,47-14 3147 0 0,-52 14-3325 0 0,1 0 0 0 0,-1-1 0 0 0,0 1 1 0 0,1 0-1 0 0,-1 0 0 0 0,1 0 0 0 0,-1 0 0 0 0,0 0 0 0 0,3 1 0 0 0,12-1-10 0 0,-13-1-9 0 0,0 1 0 0 0,0-1 0 0 0,0 1 0 0 0,0 0 0 0 0,0 0 0 0 0,0 0 0 0 0,0 0 0 0 0,0 1 0 0 0,0-1 0 0 0,0 1 0 0 0,0 0 0 0 0,0 0 0 0 0,0 0 0 0 0,0 0 0 0 0,-1 0 0 0 0,4 2 0 0 0,2 2 0 0 0,0 0 0 0 0,0 1 0 0 0,9 10 0 0 0,-15-15 0 0 0,2 2 8 0 0,1 0-1 0 0,-1 0 1 0 0,1 0-1 0 0,0 0 1 0 0,0-1-1 0 0,0 1 1 0 0,0-1-1 0 0,0-1 1 0 0,0 1-1 0 0,1-1 1 0 0,-1 0-1 0 0,0 0 1 0 0,11 0-1 0 0,-12-1-103 0 0,0-1 0 0 0,0 1 0 0 0,-1-1-1 0 0,1 0 1 0 0,0 0 0 0 0,-1 0-1 0 0,1 0 1 0 0,0-1 0 0 0,-1 0 0 0 0,0 1-1 0 0,1-1 1 0 0,-1 0 0 0 0,0-1-1 0 0,0 1 1 0 0,3-4 0 0 0,10-5-1451 0 0,0 1 161 0 0</inkml:trace>
</inkml:ink>
</file>

<file path=ppt/ink/ink1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0:09.9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5984 0 0,'1'2'10995'0'0,"7"21"-6063"0"0,-1 19-2219 0 0,-1-9-1711 0 0,-1 5-450 0 0,-1 0 0 0 0,-1 46 1 0 0,0-4-197 0 0,-1 70 174 0 0,2 4-144 0 0,-3-106-344 0 0,0-21-9 0 0,4 35 0 0 0,6-7-196 0 0,4 25-529 0 0,-14-68 489 0 0,0 1-1 0 0,-1-1 1 0 0,0 0 0 0 0,-3 19-1 0 0,-6 35-4336 0 0,8-41-3735 0 0</inkml:trace>
</inkml:ink>
</file>

<file path=ppt/ink/ink1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0:10.3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0 128 7368 0 0,'0'-1'333'0'0,"0"-2"-288"0"0,1 0 1 0 0,0 1-1 0 0,-1-1 0 0 0,1 1 1 0 0,0-1-1 0 0,0 1 1 0 0,0 0-1 0 0,1-1 0 0 0,1-2 1 0 0,19-23 460 0 0,-14 20 2132 0 0,0 1-1 0 0,0 0 1 0 0,0 0-1 0 0,16-8 1 0 0,3 2 88 0 0,-10 8-1771 0 0,-13 3-600 0 0,1 1 0 0 0,0-1 0 0 0,-1 1-1 0 0,1 0 1 0 0,8-1 0 0 0,-11 3-265 0 0,0-1-1 0 0,0 1 1 0 0,-1-1-1 0 0,1 1 1 0 0,0 0-1 0 0,-1 0 1 0 0,1 0-1 0 0,-1 0 0 0 0,1 0 1 0 0,-1 0-1 0 0,1 0 1 0 0,-1 0-1 0 0,0 1 1 0 0,1-1-1 0 0,-1 0 1 0 0,0 1-1 0 0,1 2 1 0 0,0-1-69 0 0,0 0 0 0 0,-1 0 0 0 0,1 0 0 0 0,-1 0 0 0 0,0 0 1 0 0,0 0-1 0 0,0 1 0 0 0,0-1 0 0 0,-1 1 0 0 0,1-1 0 0 0,-1 7 0 0 0,-1 2-18 0 0,0 0 0 0 0,-4 13 0 0 0,3-13-31 0 0,0 0-1 0 0,0 15 1 0 0,-4 27-580 0 0,6-51 496 0 0,0-2 0 0 0,0 6 3 0 0,1-4 10 0 0,0-1 94 0 0,0 0-1 0 0,0-1 1 0 0,0 1 0 0 0,1 0-1 0 0,-1-1 1 0 0,1 1 0 0 0,-1-1-1 0 0,1 1 1 0 0,-1-1 0 0 0,1 0-1 0 0,0 0 1 0 0,0 0-1 0 0,-1 0 1 0 0,1 0 0 0 0,0 0-1 0 0,0 0 1 0 0,0 0 0 0 0,0-1-1 0 0,0 1 1 0 0,0-1 0 0 0,0 0-1 0 0,4 1 1 0 0,3 0-48 0 0,-7-1 42 0 0,1 0 0 0 0,-1 0 0 0 0,0 0 1 0 0,0 0-1 0 0,0 0 0 0 0,0 0 0 0 0,0-1 0 0 0,4 0 0 0 0,9-2-200 0 0,-6 3-1182 0 0,1-1-1 0 0,15-3 1 0 0,-10-1-7285 0 0</inkml:trace>
  <inkml:trace contextRef="#ctx0" brushRef="#br0" timeOffset="1">549 663 18799 0 0,'0'0'1706'0'0,"1"2"-1405"0"0,3 2 0 0 0,0 0 1 0 0,0-1-1 0 0,0 1 0 0 0,0-1 1 0 0,0 0-1 0 0,1 0 0 0 0,-1-1 1 0 0,1 1-1 0 0,0-1 0 0 0,0 0 0 0 0,0-1 1 0 0,0 1-1 0 0,5 0 0 0 0,16 4 1014 0 0,33 3 0 0 0,-47-8-1371 0 0,64 6 90 0 0,-64-7-649 0 0,0 0 1 0 0,0 0-1 0 0,0-2 1 0 0,17-3-1 0 0,-2-4-8256 0 0</inkml:trace>
</inkml:ink>
</file>

<file path=ppt/ink/ink1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0:10.7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0 10592 0 0,'0'0'9343'0'0,"1"2"-7883"0"0,2 7-659 0 0,-1 0-1 0 0,0 0 0 0 0,0-1 0 0 0,0 18 1 0 0,1-2-81 0 0,-2 28 240 0 0,0-6-462 0 0,5 283 748 0 0,-7-209-1036 0 0,0-91-157 0 0,-1 0 1 0 0,-10 50-1 0 0,7-52-57 0 0,0 32-1 0 0,3-31-103 0 0,1-15-345 0 0,1 0 0 0 0,0 0 0 0 0,1-1 0 0 0,4 20 0 0 0,4 3-7087 0 0,-2-15-761 0 0</inkml:trace>
</inkml:ink>
</file>

<file path=ppt/ink/ink1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0:11.1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112 175 12440 0 0,'0'-1'565'0'0,"-5"-50"409"0"0,2 24 1050 0 0,1-2 3808 0 0,2 25-5389 0 0,-1 0 0 0 0,1 0 0 0 0,-1 0 0 0 0,0 0-1 0 0,0 0 1 0 0,0 0 0 0 0,-1 0 0 0 0,1 1 0 0 0,-1-1 0 0 0,0 1-1 0 0,0-1 1 0 0,0 1 0 0 0,0-1 0 0 0,-1 1 0 0 0,-3-3-1 0 0,6 5-409 0 0,-1 1-1 0 0,0-1 1 0 0,1 1-1 0 0,-1 0 1 0 0,0-1-1 0 0,0 1 1 0 0,0-1-1 0 0,1 1 1 0 0,-1 0-1 0 0,0 0 1 0 0,0 0-1 0 0,0-1 1 0 0,0 1-1 0 0,1 0 1 0 0,-1 0-1 0 0,0 0 1 0 0,0 0-1 0 0,0 0 0 0 0,0 0 1 0 0,0 1-1 0 0,1-1 1 0 0,-1 0-1 0 0,0 0 1 0 0,-1 1-1 0 0,0 0-22 0 0,1-1 0 0 0,-1 1 0 0 0,1 0 0 0 0,0 0 0 0 0,-1-1 0 0 0,1 1 0 0 0,-1 0 0 0 0,1 0 0 0 0,0 1 0 0 0,0-1 0 0 0,-2 2 0 0 0,-2 5-3 0 0,1 0-1 0 0,-1 1 0 0 0,1-1 0 0 0,1 1 0 0 0,-1 0 1 0 0,2 1-1 0 0,-1-1 0 0 0,1 0 0 0 0,1 1 0 0 0,-1 14 1 0 0,1-6-57 0 0,2-1 0 0 0,1 1 0 0 0,0 0 0 0 0,9 33 0 0 0,-9-45 16 0 0,0 1 0 0 0,0-1 0 0 0,1 0 0 0 0,0 0 0 0 0,0-1 0 0 0,0 1 0 0 0,1-1 0 0 0,0 1 0 0 0,0-1 0 0 0,0-1 0 0 0,10 10 0 0 0,-3-10-37 0 0,-8-3 44 0 0,-2-1 19 0 0,0 1-1 0 0,0-1 1 0 0,0 0 0 0 0,0 0-1 0 0,0 0 1 0 0,0 0-1 0 0,0 0 1 0 0,0 0 0 0 0,0 0-1 0 0,0 0 1 0 0,0 0 0 0 0,0 0-1 0 0,0-1 1 0 0,0 1-1 0 0,2-1 1 0 0,-1 0 4 0 0,1 1-1 0 0,-1-1 1 0 0,0 0-1 0 0,0 0 0 0 0,0 0 1 0 0,0 0-1 0 0,0 0 1 0 0,0-1-1 0 0,0 1 1 0 0,0 0-1 0 0,0-1 1 0 0,-1 0-1 0 0,1 1 1 0 0,1-4-1 0 0,2-2 7 0 0,0 0 0 0 0,6-13 0 0 0,6-9-4 0 0,-12 22 6 0 0,0-1 0 0 0,-1 0 0 0 0,0 0 0 0 0,-1 0 0 0 0,0-1 0 0 0,3-10-1 0 0,-3 10 87 0 0,-1 1 0 0 0,1-1-1 0 0,1 1 1 0 0,0 0 0 0 0,8-14-1 0 0,-11 21 450 0 0,0 10-299 0 0,5 21-256 0 0,-2-11-248 0 0,7 21 0 0 0,-2-11-42 0 0,-2 1 0 0 0,7 52 0 0 0,-8-42-1141 0 0,-5-8-2658 0 0,-1-16-4488 0 0</inkml:trace>
</inkml:ink>
</file>

<file path=ppt/ink/ink1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0:11.5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0 118 20383 0 0,'0'0'2052'0'0,"0"-2"-1882"0"0,1-1 3 0 0,-1 0 1 0 0,1 0 0 0 0,0 0 0 0 0,-1 0-1 0 0,1 0 1 0 0,1 0 0 0 0,-1 0-1 0 0,0 0 1 0 0,1 0 0 0 0,-1 0 0 0 0,1 0-1 0 0,4-4 1 0 0,1-1 1068 0 0,1-1 1 0 0,11-9-1 0 0,-16 16-1131 0 0,0 0 0 0 0,0 0 0 0 0,0 0 0 0 0,0 1 1 0 0,0-1-1 0 0,0 1 0 0 0,1-1 0 0 0,-1 1 0 0 0,1 0 0 0 0,-1 0 1 0 0,1 1-1 0 0,-1-1 0 0 0,6 0 0 0 0,4 1 3 0 0,0 1-1 0 0,18 3 1 0 0,11 0-13 0 0,36 5-270 0 0,-36-3-90 0 0,-40-6 27 0 0,0-1-58 0 0,11-6-196 0 0,-6 4-384 0 0,-1-1-1 0 0,0 0 0 0 0,8-7 1 0 0,3-2-977 0 0</inkml:trace>
</inkml:ink>
</file>

<file path=ppt/ink/ink1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0:11.9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19375 0 0,'0'0'4358'0'0,"2"2"-3122"0"0,5 10-583 0 0,-1-1 1 0 0,0 1 0 0 0,0 0 0 0 0,5 20 0 0 0,-3 5-235 0 0,-1 0 0 0 0,-3 1 1 0 0,1 49-1 0 0,-3-29-195 0 0,3 35-33 0 0,11 144 79 0 0,-11-185-252 0 0,5 38-21 0 0,6 16-2776 0 0,0 4-4444 0 0,-10-86-1662 0 0</inkml:trace>
</inkml:ink>
</file>

<file path=ppt/ink/ink1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0:12.3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86 18079 0 0,'1'-2'828'0'0,"2"-5"-456"0"0,0 1 0 0 0,1 0 0 0 0,0 0 0 0 0,0 1 0 0 0,0-1 0 0 0,1 1 0 0 0,0 0 0 0 0,0 0 0 0 0,0 0 0 0 0,12-7 0 0 0,-14 10-118 0 0,-1 0 1 0 0,1 0-1 0 0,1 1 0 0 0,-1-1 1 0 0,0 1-1 0 0,0 0 0 0 0,0 0 1 0 0,1 0-1 0 0,-1 0 1 0 0,1 0-1 0 0,-1 1 0 0 0,1-1 1 0 0,-1 1-1 0 0,1 0 0 0 0,-1 0 1 0 0,1 1-1 0 0,-1-1 0 0 0,0 1 1 0 0,1-1-1 0 0,-1 1 0 0 0,1 0 1 0 0,-1 0-1 0 0,0 1 0 0 0,6 2 1 0 0,-8-3-221 0 0,1 1 1 0 0,-1-1 0 0 0,1 1-1 0 0,-1 0 1 0 0,0-1 0 0 0,0 1-1 0 0,0 0 1 0 0,0 0 0 0 0,0 0-1 0 0,0 0 1 0 0,0-1 0 0 0,0 1-1 0 0,-1 1 1 0 0,1-1 0 0 0,-1 0-1 0 0,0 0 1 0 0,1 0 0 0 0,-1 0-1 0 0,0 4 1 0 0,1 5 38 0 0,1 4-70 0 0,0 0 0 0 0,-1 0-1 0 0,-1 20 1 0 0,0-25-16 0 0,1-1-1 0 0,0 1 1 0 0,0-1 0 0 0,1 0-1 0 0,0 1 1 0 0,0-1 0 0 0,7 14-1 0 0,3 17-95 0 0,-11-39 103 0 0,-1 1 0 0 0,1 0 0 0 0,-1 0-1 0 0,1 0 1 0 0,0 0 0 0 0,0-1 0 0 0,0 1 0 0 0,0 0 0 0 0,0-1-1 0 0,0 1 1 0 0,1-1 0 0 0,-1 1 0 0 0,0-1 0 0 0,1 1 0 0 0,-1-1 0 0 0,1 0-1 0 0,0 0 1 0 0,-1 0 0 0 0,1 0 0 0 0,0 0 0 0 0,-1 0 0 0 0,1 0-1 0 0,0-1 1 0 0,0 1 0 0 0,0-1 0 0 0,0 1 0 0 0,0-1 0 0 0,3 1-1 0 0,11 0-7 0 0,0 0 0 0 0,-1-1 0 0 0,1-1 0 0 0,0 0 0 0 0,-1-1-1 0 0,1-1 1 0 0,22-6 0 0 0,-33 7-244 0 0,47-16 191 0 0,-17 5-7996 0 0,-8 3-1056 0 0</inkml:trace>
</inkml:ink>
</file>

<file path=ppt/ink/ink1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09.9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735 0 5064 0 0,'0'0'8898'0'0,"-5"12"-6271"0"0,1-7-2346 0 0,1 2 0 0 0,1-1 0 0 0,-1 0 0 0 0,1 1-1 0 0,0-1 1 0 0,1 1 0 0 0,-2 7 0 0 0,-4 16 498 0 0,4-7-329 0 0,2-19-372 0 0,1 1 1 0 0,-1 0 0 0 0,0 0-1 0 0,0-1 1 0 0,-3 7 0 0 0,-5 14 147 0 0,-8 30 1 0 0,-5 15-90 0 0,12-39-120 0 0,2-9-17 0 0,-10 20-1 0 0,-10 14 1 0 0,-52 109 0 0 0,18-44 0 0 0,42-84 0 0 0,6-7 0 0 0,2-1 0 0 0,-12 43 0 0 0,-13 30 0 0 0,-65 110 0 0 0,77-162 0 0 0,-14 35 0 0 0,-7 15 0 0 0,0 3 11 0 0,19-40 42 0 0,21-49-41 0 0,1 0 0 0 0,-3 15 0 0 0,-6 18 86 0 0,6-16-79 0 0,5-15 26 0 0,2-6-35 0 0,1-2-42 0 0,0-6-132 0 0,10-8-3712 0 0</inkml:trace>
</inkml:ink>
</file>

<file path=ppt/ink/ink1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10.4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67 13824 0 0,'0'0'674'0'0,"4"-6"40"0"0,0 0-551 0 0,0 0 1 0 0,0 0 0 0 0,1 1 0 0 0,-1 0-1 0 0,9-7 1 0 0,1-3 1819 0 0,-14 15-1916 0 0,0 0 0 0 0,1-1 1 0 0,-1 1-1 0 0,0 0 1 0 0,1 0-1 0 0,-1-1 0 0 0,0 1 1 0 0,1 0-1 0 0,-1 0 0 0 0,1 0 1 0 0,-1 0-1 0 0,0 0 0 0 0,1-1 1 0 0,-1 1-1 0 0,1 0 0 0 0,-1 0 1 0 0,0 0-1 0 0,1 0 0 0 0,-1 0 1 0 0,1 0-1 0 0,1 0 137 0 0,-2 0-153 0 0,0 0 0 0 0,1 0 0 0 0,-1-1 0 0 0,0 1 0 0 0,0 0-1 0 0,0 0 1 0 0,0 0 0 0 0,1-1 0 0 0,-1 1 0 0 0,0 0 0 0 0,0 0-1 0 0,1 0 1 0 0,-1 0 0 0 0,0 0 0 0 0,0 0 0 0 0,1 0 0 0 0,-1-1-1 0 0,0 1 1 0 0,0 0 0 0 0,1 0 0 0 0,-1 0 0 0 0,0 0 0 0 0,1 0-1 0 0,-1 0 1 0 0,0 0 0 0 0,0 0 0 0 0,1 0 0 0 0,-1 1 0 0 0,0-1 0 0 0,0 0-1 0 0,1 0 1 0 0,-1 0 0 0 0,0 0 0 0 0,0 0 0 0 0,1 0 0 0 0,-1 0-1 0 0,0 1 1 0 0,0-1 0 0 0,0 0 0 0 0,1 0 0 0 0,-1 0 0 0 0,0 1-1 0 0,0-1 1 0 0,0 0 0 0 0,0 0 0 0 0,1 0 0 0 0,-1 1 0 0 0,0-1-1 0 0,0 0 1 0 0,0 0 0 0 0,0 1 0 0 0,0-1 0 0 0,0 0 0 0 0,0 0-1 0 0,0 1 1 0 0,0-1 0 0 0,0 0 0 0 0,0 1 0 0 0,0-1 0 0 0,0 0-1 0 0,0 0 1 0 0,0 1 0 0 0,0-1 0 0 0,0 0 0 0 0,0 0 0 0 0,0 1-1 0 0,0-1 1 0 0,0 0 0 0 0,0 1 0 0 0,-1 4-127 0 0,0 1 0 0 0,0-1-1 0 0,0 1 1 0 0,-1-1 0 0 0,1 1 0 0 0,-1-1 0 0 0,-1 0 0 0 0,1 0-1 0 0,-1 0 1 0 0,0 0 0 0 0,0 0 0 0 0,0-1 0 0 0,0 1 0 0 0,-1-1 0 0 0,-5 5-1 0 0,-1 1-323 0 0,8-8 423 0 0,0 0 0 0 0,0 1 0 0 0,0-1 0 0 0,-1 0 0 0 0,1 0 0 0 0,-1-1 0 0 0,-4 4 0 0 0,3-4-68 0 0,1 0 0 0 0,-1 0-1 0 0,0-1 1 0 0,1 1 0 0 0,-8-1-1 0 0,8-1-54 0 0,-6-10 80 0 0,-1-8-54 0 0,10 17-308 0 0,0-6-1874 0 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46.9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1 239 16847 0 0,'0'0'770'0'0,"1"-2"-18"0"0,1-2-560 0 0,-1 2-162 0 0,1-1-1 0 0,0 1 1 0 0,0-1-1 0 0,0 1 0 0 0,0 0 1 0 0,0 0-1 0 0,0 0 1 0 0,3-2-1 0 0,-1 1 256 0 0,1-1 0 0 0,0 1 1 0 0,-1 0-1 0 0,1 1 0 0 0,0-1 0 0 0,0 1 0 0 0,1 0 0 0 0,5-2 1 0 0,47-9 1767 0 0,-18 6-1190 0 0,-11 1 50 0 0,47-3 1 0 0,5-1 107 0 0,-58 8-928 0 0,-1 0 0 0 0,1 2 0 0 0,-1 1 0 0 0,1 0 0 0 0,25 6 0 0 0,-18-3-65 0 0,-5 0-108 0 0,-12-2-134 0 0,24 1 0 0 0,-23-2-269 0 0,-1 0-1 0 0,18 5 1 0 0,-19-3-1292 0 0,0-1 0 0 0,16 1 1 0 0,-27-3 1649 0 0,-1 0 0 0 0,1 0 0 0 0,-1 0 1 0 0,1 0-1 0 0,-1 0 0 0 0,1-1 0 0 0,-1 1 1 0 0,0 0-1 0 0,1 0 0 0 0,-1 0 0 0 0,1 0 0 0 0,-1-1 1 0 0,0 1-1 0 0,1 0 0 0 0,-1 0 0 0 0,1-1 1 0 0,-1 1-1 0 0,0 0 0 0 0,1 0 0 0 0,-1-1 1 0 0,0 1-1 0 0,0 0 0 0 0,1-1 0 0 0,-1 1 0 0 0,0-1 1 0 0,0 1-1 0 0,1 0 0 0 0,-1-1 0 0 0,0 1 1 0 0,0-1-1 0 0,0 1 0 0 0,0-1 0 0 0,0 1 1 0 0,0 0-1 0 0,0-1 0 0 0,0 0 0 0 0,-2-16-2397 0 0,2 15 2320 0 0,-1-1-150 0 0,1 0 73 0 0,-1 0 1 0 0,1 0-1 0 0,-1 0 0 0 0,0 0 1 0 0,0 0-1 0 0,0 0 0 0 0,-1 0 0 0 0,-2-3 1 0 0,2 3 230 0 0,0 0 0 0 0,0 0 0 0 0,1 0 0 0 0,-1-1 0 0 0,1 1 0 0 0,-1 0 0 0 0,1-1 0 0 0,0 1 0 0 0,0-1 0 0 0,0-3 0 0 0,1 6 617 0 0,-1-1 272 0 0,-1-2-880 0 0,-1 1 673 0 0,1 0 0 0 0,1-1 0 0 0,-1 1 0 0 0,0-1 1 0 0,-1-5-1 0 0,3 8-469 0 0,0 0 0 0 0,0 0 1 0 0,-1 0-1 0 0,1-1 1 0 0,0 1-1 0 0,0 0 1 0 0,0 0-1 0 0,1 0 1 0 0,-1 0-1 0 0,0 0 0 0 0,0 0 1 0 0,1 0-1 0 0,-1 0 1 0 0,0 0-1 0 0,1 0 1 0 0,-1 0-1 0 0,1 0 0 0 0,0 0 1 0 0,-1 0-1 0 0,1 0 1 0 0,0 0-1 0 0,-1 0 1 0 0,1 0-1 0 0,1-1 0 0 0,0 1-65 0 0,-1 0 0 0 0,1 0-1 0 0,0 0 1 0 0,0 0-1 0 0,-1 0 1 0 0,1 0-1 0 0,0 1 1 0 0,0-1 0 0 0,0 0-1 0 0,0 1 1 0 0,0-1-1 0 0,0 1 1 0 0,0 0-1 0 0,0 0 1 0 0,0 0 0 0 0,0 0-1 0 0,0 0 1 0 0,0 0-1 0 0,0 0 1 0 0,0 1-1 0 0,0-1 1 0 0,1 1 0 0 0,6 3 219 0 0,0-1 0 0 0,0 1 0 0 0,13 8 0 0 0,3 2 168 0 0,-15-9-354 0 0,3 0 46 0 0,-1 0-1 0 0,1 2 0 0 0,-2-1 0 0 0,1 1 0 0 0,-1 1 1 0 0,19 17-1 0 0,1 2 4 0 0,-23-21-113 0 0,-1 0 0 0 0,0 0 0 0 0,0 1 0 0 0,-1 0 0 0 0,0 0 0 0 0,6 9 0 0 0,-11-15 19 0 0,-2 2-1 0 0,-1 0-65 0 0,1 0 0 0 0,-1 1 1 0 0,0-1-1 0 0,1 0 0 0 0,-1 0 0 0 0,-1 0 0 0 0,1-1 1 0 0,0 1-1 0 0,-1 0 0 0 0,1-1 0 0 0,-4 3 1 0 0,1-2-41 0 0,1-1 1 0 0,-1 1 0 0 0,0-1-1 0 0,0 0 1 0 0,-1-1 0 0 0,1 1-1 0 0,-7 0 1 0 0,3 0-34 0 0,-42 8-1137 0 0,15-8-2638 0 0,21-2-3707 0 0</inkml:trace>
</inkml:ink>
</file>

<file path=ppt/ink/ink1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13.3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565 1 2304 0 0,'-4'5'17536'0'0,"4"0"-18249"0"0,0 8 1222 0 0,0-7-429 0 0,0-1-1 0 0,0 1 1 0 0,0 0 0 0 0,-1 0 0 0 0,0 0 0 0 0,0 0-1 0 0,-3 10 1 0 0,1-9-37 0 0,0 1 1 0 0,1-1-1 0 0,0 1 0 0 0,0 0 1 0 0,1 0-1 0 0,-1 10 0 0 0,1-6 3 0 0,0-6-17 0 0,-1 0 0 0 0,1 0 0 0 0,-1 0 0 0 0,0 0 0 0 0,-6 10 0 0 0,5-9 3 0 0,0 0 1 0 0,0 0 0 0 0,-3 12-1 0 0,2 26 97 0 0,4-36-99 0 0,0 0 0 0 0,-1 1 0 0 0,-1-1 0 0 0,-2 11 0 0 0,-2-2 12 0 0,1-3 4 0 0,1 0 1 0 0,0 0-1 0 0,-2 26 1 0 0,5-29-29 0 0,0 1 0 0 0,0 0 0 0 0,-2-1 0 0 0,1 1 0 0 0,-2-1-1 0 0,-6 18 1 0 0,8-23-4 0 0,-1 1 0 0 0,1 0 0 0 0,1 0 0 0 0,0 0 0 0 0,-1 11 0 0 0,2-10-2 0 0,-1 0 1 0 0,-1 0-1 0 0,-3 15 1 0 0,-25 51 51 0 0,22-48-55 0 0,5-12-1 0 0,-1-1 0 0 0,-1 1-1 0 0,0-1 1 0 0,-1 0 0 0 0,-1 0 0 0 0,-9 15 0 0 0,9-21 5 0 0,1 0 1 0 0,1 1 0 0 0,0 0-1 0 0,0 0 1 0 0,0 0-1 0 0,1 1 1 0 0,1-1 0 0 0,-4 15-1 0 0,4-14 13 0 0,0 0-1 0 0,-6 13 0 0 0,6-15-24 0 0,-1 1 0 0 0,1 0 0 0 0,-2 11 0 0 0,1 15-1 0 0,3-21 0 0 0,-1 0 0 0 0,-1 0 0 0 0,-6 24 0 0 0,2-23 1 0 0,5-12 6 0 0,0 1-1 0 0,0 0 1 0 0,1 0 0 0 0,0 0-1 0 0,-1 0 1 0 0,1 0-1 0 0,0 6 1 0 0,0-1-6 0 0,0 0 0 0 0,0 0 1 0 0,-1 1-1 0 0,0-2 0 0 0,-1 1 1 0 0,0 0-1 0 0,-6 13 0 0 0,5-13 3 0 0,0 1 0 0 0,-5 17 0 0 0,-2 6 64 0 0,8-26-63 0 0,-6 16 49 0 0,-15 24-1 0 0,22-43-53 0 0,0 0 0 0 0,1 0 0 0 0,-1 0 0 0 0,1 0 0 0 0,0 0 0 0 0,0 7 0 0 0,0-7 0 0 0,0 1 0 0 0,0-1 0 0 0,0 0 0 0 0,0 0 0 0 0,-3 6 0 0 0,0-3 3 0 0,2-4-13 0 0,0 1 0 0 0,1-1-1 0 0,-1 0 1 0 0,0 1 0 0 0,1-1-1 0 0,0 1 1 0 0,0-1 0 0 0,0 1-1 0 0,0 0 1 0 0,1-1 0 0 0,-1 1-1 0 0,1 0 1 0 0,0-1 0 0 0,0 6-1 0 0,1-5 6 0 0,-1 1 1 0 0,0 0-1 0 0,0 0 0 0 0,-1 0 0 0 0,-1 9 0 0 0,-1 10 122 0 0,4-4-56 0 0,-1 9-210 0 0,0 13 284 0 0,-1-27-64 0 0,0-12-70 0 0,1 1 1 0 0,0-1-1 0 0,-1 0 1 0 0,1 0-1 0 0,-1 1 1 0 0,-2 4-1 0 0,1 2-1 0 0,2-7 0 0 0,-1 0 0 0 0,1 0 0 0 0,-1 0 0 0 0,0 0 0 0 0,0 0 0 0 0,0 0 0 0 0,-2 4 0 0 0,-2 1-2 0 0,3-5 11 0 0,0-1-1 0 0,0 1 0 0 0,0-1 0 0 0,1 1 1 0 0,-1 0-1 0 0,1 0 0 0 0,-2 4 0 0 0,2-5 232 0 0,1 0-152 0 0,0 4-4 0 0,-1 0-15 0 0,-5 10 5 0 0,1 8-35 0 0,3-21-50 0 0,1 0 0 0 0,0 1 0 0 0,-1-1 0 0 0,1 0 0 0 0,-1 0 0 0 0,0 0 0 0 0,0-1 0 0 0,0 1 0 0 0,-3 3 0 0 0,-12 17-81 0 0,14-13 92 0 0,1-2 0 0 0,-2 0-10 0 0,4-7-86 0 0,-1 0 1 0 0,1-1-1 0 0,0 1 1 0 0,-1 0 0 0 0,1-1-1 0 0,0 1 1 0 0,0 0 0 0 0,0 0-1 0 0,0-1 1 0 0,0 1-1 0 0,0 0 1 0 0,0 0 0 0 0,0-1-1 0 0,0 1 1 0 0,0 0-1 0 0,0 0 1 0 0,1 0 0 0 0,-1 0-28 0 0,0 0 0 0 0,0 0-1 0 0,0 0 1 0 0,0 0 0 0 0,0 0 0 0 0,0 0 0 0 0,0-1 0 0 0,0 1 0 0 0,0 0 0 0 0,0 0 0 0 0,0 0 0 0 0,0 0 0 0 0,-1 1 0 0 0,0 2-483 0 0,0 1 0 0 0,0 0 0 0 0,0 0 1 0 0,0-1-1 0 0,1 7 0 0 0,0 0-460 0 0</inkml:trace>
</inkml:ink>
</file>

<file path=ppt/ink/ink1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18.0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331 24 14368 0 0,'16'-3'661'0'0,"-12"2"-17"0"0,6-5 489 0 0,-5 1 270 0 0,-5 4-1058 0 0,1 0 0 0 0,-1 1 0 0 0,1-1 0 0 0,-1 1 0 0 0,1-1 0 0 0,-1 0 0 0 0,1 1 0 0 0,0 0 0 0 0,-1-1 0 0 0,1 1 0 0 0,0-1 0 0 0,-1 1 0 0 0,1 0 0 0 0,0-1 0 0 0,-1 1 0 0 0,1 0 0 0 0,1-1 0 0 0,-8 14 410 0 0,-2-2-564 0 0,6-9-165 0 0,1 0 0 0 0,-1 0 0 0 0,1 0 0 0 0,0 0 0 0 0,0 1 0 0 0,0-1 0 0 0,0 0 0 0 0,0 0 0 0 0,0 1 0 0 0,1-1 0 0 0,-1 0 0 0 0,0 6 0 0 0,0-1 4 0 0,-1 0 0 0 0,0 0 0 0 0,0-1 0 0 0,0 1-1 0 0,-1 0 1 0 0,-4 6 0 0 0,3-3-4 0 0,-1 0 1 0 0,-2 11-1 0 0,-30 101-22 0 0,26-77-206 0 0,9-36 40 0 0,0 1-1 0 0,-1-1 1 0 0,-6 17-1 0 0,7-23-15 0 0,0 1-1 0 0,1 0 1 0 0,0 0-1 0 0,-1-1 1 0 0,1 1-1 0 0,0 6 1 0 0,0-10 110 0 0,1 1 0 0 0,-1 0-1 0 0,1-1 1 0 0,-1 1 0 0 0,1-1 0 0 0,-1 1 0 0 0,0-1 0 0 0,1 0-1 0 0,-1 1 1 0 0,1-1 0 0 0,-1 1 0 0 0,0-1 0 0 0,1 0 0 0 0,-1 0-1 0 0,-1 1 1 0 0,1-1-31 0 0,1 0 1 0 0,0 0-1 0 0,0 0 0 0 0,-1 0 0 0 0,1 0 0 0 0,0 0 1 0 0,0 0-1 0 0,-1 0 0 0 0,1 0 0 0 0,0 0 0 0 0,0 0 1 0 0,-1 0-1 0 0,1 0 0 0 0,0 0 0 0 0,0 0 0 0 0,-1 0 1 0 0,1 0-1 0 0,0 0 0 0 0,0 0 0 0 0,-1-1 0 0 0,1 1 0 0 0,0 0 1 0 0,0 0-1 0 0,0 0 0 0 0,-1 0 0 0 0,1-1 0 0 0,0 1 1 0 0,0 0-1 0 0,0 0 0 0 0,0-1 0 0 0,-1 1 0 0 0,1 0 1 0 0,0 0-1 0 0,-7-15-1367 0 0,6 12 1165 0 0,0-1-1 0 0,0 0 1 0 0,0 0 0 0 0,1 1-1 0 0,-1-1 1 0 0,1-5 0 0 0,12-32-2868 0 0,-8 14-224 0 0,10-36 0 0 0,-9 41 3509 0 0,-5 18 21 0 0,1 0 0 0 0,0-1-1 0 0,0 1 1 0 0,0 0-1 0 0,0 0 1 0 0,1 0-1 0 0,0 0 1 0 0,0 0-1 0 0,3-4 1 0 0,-4 5 195 0 0,1 0 1 0 0,-1 0 0 0 0,1 0-1 0 0,-1-1 1 0 0,0 1-1 0 0,0 0 1 0 0,1-5-1 0 0,-2 4 92 0 0,1 1 0 0 0,0 0 0 0 0,0-1 0 0 0,0 1 0 0 0,0 0 0 0 0,0 0 0 0 0,4-5 0 0 0,0 3 202 0 0,-4 4-487 0 0,0 0 0 0 0,-1 1-1 0 0,1-1 1 0 0,0 0 0 0 0,0 0-1 0 0,-1 0 1 0 0,1 0 0 0 0,0 0-1 0 0,-1 0 1 0 0,1 0 0 0 0,-1 0-1 0 0,1-1 1 0 0,0-1 75 0 0,0 1 1 0 0,1 0-1 0 0,-1 0 0 0 0,1-1 1 0 0,-1 1-1 0 0,1 0 1 0 0,0 1-1 0 0,0-1 1 0 0,0 0-1 0 0,0 0 0 0 0,0 1 1 0 0,0 0-1 0 0,0-1 1 0 0,0 1-1 0 0,1 0 0 0 0,3-2 1 0 0,8-5 837 0 0,-8 5-761 0 0,1 0-1 0 0,-1 0 1 0 0,0 0 0 0 0,1 1 0 0 0,-1 0-1 0 0,1 0 1 0 0,0 1 0 0 0,9-2-1 0 0,8 2 451 0 0,27 1 0 0 0,-21 0-262 0 0,-25 0-416 0 0,0 0 0 0 0,0 1 0 0 0,1-1 0 0 0,-1 1 0 0 0,0 0 0 0 0,0 1 0 0 0,7 2 0 0 0,-10-3 264 0 0,-1-1-322 0 0,0 1 0 0 0,-1 0 0 0 0,1-1 0 0 0,0 1 0 0 0,-1 0 0 0 0,1-1 0 0 0,-1 1 0 0 0,1 0 0 0 0,-1 0 0 0 0,1 0 0 0 0,-1 0 0 0 0,1 0 0 0 0,-1-1 1 0 0,1 3-1 0 0,-1-3 0 0 0,0 0-2 0 0,0 1-1 0 0,0-1 1 0 0,0 1-1 0 0,0-1 1 0 0,0 1 0 0 0,0-1-1 0 0,0 1 1 0 0,0-1-1 0 0,-1 1 1 0 0,1-1-1 0 0,0 0 1 0 0,0 1-1 0 0,0-1 1 0 0,0 1 0 0 0,-1-1-1 0 0,1 1 1 0 0,0-1-1 0 0,-1 0 1 0 0,1 1-1 0 0,0-1 1 0 0,0 0-1 0 0,-1 1 1 0 0,1-1 0 0 0,-1 0-1 0 0,0 1 1 0 0,-12 6 10 0 0,8-4-13 0 0,4-3 0 0 0,0 1 0 0 0,0 0 0 0 0,0 0 0 0 0,0-1 0 0 0,1 1 0 0 0,-1 0 0 0 0,0 0 0 0 0,0 0 0 0 0,1 0 0 0 0,-1 0 0 0 0,0 0 0 0 0,1 0 0 0 0,-1 0 0 0 0,1 0 0 0 0,-1 0 0 0 0,1 0 0 0 0,0 0 0 0 0,-1 1 0 0 0,1-1 0 0 0,0 1 0 0 0,0 0 0 0 0,-1-1 0 0 0,1 1 0 0 0,0-1 0 0 0,-1 0 0 0 0,1 1 0 0 0,-1-1 0 0 0,0 0 0 0 0,1 1 0 0 0,-1-1 0 0 0,0 0 0 0 0,0 1 0 0 0,0-1 0 0 0,1 0 0 0 0,-3 1 0 0 0,-16 15 0 0 0,12-12 0 0 0,0 1 0 0 0,0 0 0 0 0,-5 8 0 0 0,-7 8-288 0 0,-23 20 0 0 0,36-36 118 0 0,0 1 1 0 0,0 0-1 0 0,-6 10 0 0 0,-7 9-383 0 0,15-22 417 0 0,0 0-1 0 0,1 1 0 0 0,-1-1 1 0 0,1 1-1 0 0,0 0 0 0 0,1-1 1 0 0,-1 1-1 0 0,1 1 0 0 0,0-1 1 0 0,0 0-1 0 0,1 0 0 0 0,-1 1 1 0 0,0 7-1 0 0,2-12 134 0 0,0-1 0 0 0,0 1 0 0 0,0-1 0 0 0,1 1 0 0 0,-1 0 0 0 0,0-1 0 0 0,0 1 0 0 0,1-1 0 0 0,-1 1 0 0 0,0-1 0 0 0,1 1 0 0 0,-1-1 0 0 0,0 1 0 0 0,1-1 0 0 0,-1 1 0 0 0,1-1 0 0 0,-1 1 0 0 0,1-1 0 0 0,-1 1 0 0 0,1-1 0 0 0,0 1 0 0 0,1 0-7 0 0,1 2 10 0 0,1 0 0 0 0,0-1 0 0 0,0 1 0 0 0,0-1 0 0 0,0 0 0 0 0,1 0 0 0 0,-1 0 0 0 0,1 0 0 0 0,-1-1 0 0 0,1 0 0 0 0,6 1 0 0 0,5 0 183 0 0,32 1 1 0 0,-36-3 84 0 0,0 1 0 0 0,0 1 0 0 0,0 0 0 0 0,-1 1 0 0 0,1 0 0 0 0,-1 1 0 0 0,18 7 0 0 0,-27-10 482 0 0,-3-1-714 0 0,1 0 0 0 0,-1 0 0 0 0,1 1 0 0 0,-1-1 0 0 0,1 0 0 0 0,-1 0 0 0 0,1 0 1 0 0,0 1-1 0 0,-1-1 0 0 0,1 0 0 0 0,-1 0 0 0 0,1 1 0 0 0,0-1 0 0 0,-1 0 0 0 0,1 1 0 0 0,0-1 0 0 0,-1 1 0 0 0,1-1 0 0 0,0 0 0 0 0,-1 1 0 0 0,1-1 0 0 0,0 1 0 0 0,0-1 0 0 0,0 1 0 0 0,-1-1 0 0 0,1 1 0 0 0,0-1 0 0 0,0 1 0 0 0,0-1 0 0 0,0 1 0 0 0,0-1 0 0 0,0 2 1 0 0,0-1-6 0 0,0 0 0 0 0,-1 0 0 0 0,1 0 0 0 0,0 0 0 0 0,-1 1 0 0 0,1-1 0 0 0,-1 0 0 0 0,1 0 0 0 0,-1 0 0 0 0,0 0 0 0 0,1 0 0 0 0,-1 0 0 0 0,0 0 0 0 0,0-1 0 0 0,0 2 0 0 0,-64 35 747 0 0,43-20-696 0 0,-3 2 88 0 0,-1 0-1 0 0,-1-2 1 0 0,-51 25-1 0 0,37-24-203 0 0,23-9-18 0 0,-1-1 1 0 0,0 0-1 0 0,-22 4 0 0 0,14-5-568 0 0,-1-2 1 0 0,-49 3-1 0 0,35-8-1088 0 0</inkml:trace>
</inkml:ink>
</file>

<file path=ppt/ink/ink1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19.0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20 2304 0 0,'-5'9'20081'0'0,"16"-3"-19779"0"0,0-1 1 0 0,0 0-1 0 0,1-1 1 0 0,-1 0-1 0 0,1-1 1 0 0,0 0-1 0 0,16 1 1 0 0,91 2 715 0 0,-60-4-642 0 0,126-7 3 0 0,-50 0-31 0 0,216 5 336 0 0,-167 8-438 0 0,-87-3-170 0 0,-26 1-4 0 0,90 20 0 0 0,-147-24-58 0 0,225 32 327 0 0,-211-28-289 0 0,-1-2 0 0 0,1 0-1 0 0,-1-2 1 0 0,52-3 0 0 0,-67 0-30 0 0,0 2-1 0 0,17 1 1 0 0,4 1 33 0 0,-8-3 25 0 0,38-5 0 0 0,-41 3 17 0 0,33 1 0 0 0,6-1 109 0 0,-24-1-176 0 0,90-4 89 0 0,-88 5-100 0 0,0-2-1 0 0,62-15 1 0 0,-51 9-11 0 0,8-4 0 0 0,-36 8 47 0 0,46-7-1 0 0,-56 12-16 0 0,-1-1-1 0 0,0-1 0 0 0,14-4 0 0 0,25-6 49 0 0,-19 7-25 0 0,0-2-1 0 0,32-11 0 0 0,-35 13-46 0 0,-11 2 36 0 0,24 0-28 0 0,-31 3 10 0 0,-9 1-183 0 0</inkml:trace>
</inkml:ink>
</file>

<file path=ppt/ink/ink1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19.6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369 42 13360 0 0,'-3'-3'342'0'0,"0"-1"0"0"0,0 1 1 0 0,0 0-1 0 0,0 1 1 0 0,0-1-1 0 0,-1 1 0 0 0,1-1 1 0 0,-1 1-1 0 0,0 0 0 0 0,0 0 1 0 0,0 0-1 0 0,0 1 1 0 0,0 0-1 0 0,0-1 0 0 0,0 2 1 0 0,0-1-1 0 0,0 0 1 0 0,0 1-1 0 0,-7-1 0 0 0,-20 0 2089 0 0,26 0-2197 0 0,-1 0 0 0 0,1 1 1 0 0,-1 0-1 0 0,0 0 0 0 0,1 0 0 0 0,-1 1 1 0 0,0 0-1 0 0,1 0 0 0 0,-11 4 1 0 0,4 0-159 0 0,1 1 0 0 0,-1 0 0 0 0,1 1 0 0 0,0 0 0 0 0,1 1 0 0 0,-1 0 0 0 0,1 0 0 0 0,1 1 0 0 0,0 1 0 0 0,0-1 0 0 0,1 2 0 0 0,0-1 0 0 0,1 1 0 0 0,-9 17 0 0 0,9-13-63 0 0,1 0 1 0 0,1 0 0 0 0,0 0-1 0 0,1 1 1 0 0,0 0 0 0 0,2 0-1 0 0,0 0 1 0 0,0 0 0 0 0,2 0-1 0 0,0 0 1 0 0,1 1 0 0 0,0-1-1 0 0,1 0 1 0 0,1 0 0 0 0,7 20-1 0 0,-8-29 6 0 0,1 0-1 0 0,0 0 1 0 0,1-1-1 0 0,0 0 1 0 0,0 0-1 0 0,0 0 1 0 0,1 0-1 0 0,0-1 0 0 0,0 1 1 0 0,0-1-1 0 0,9 6 1 0 0,-6-5 7 0 0,-1-1-1 0 0,1 0 1 0 0,0-1-1 0 0,0 0 1 0 0,1 0-1 0 0,-1-1 1 0 0,1 0 0 0 0,17 4-1 0 0,-12-5-140 0 0,-1-1 1 0 0,1 0-1 0 0,0 0 0 0 0,0-2 0 0 0,-1 1 0 0 0,1-2 1 0 0,0 0-1 0 0,-1-1 0 0 0,19-5 0 0 0,9-5-569 0 0</inkml:trace>
</inkml:ink>
</file>

<file path=ppt/ink/ink1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07.3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67 11 7832 0 0,'1'1'6154'0'0,"1"4"-5468"0"0,0-1-1 0 0,-1 1 0 0 0,0 0 0 0 0,1 0 1 0 0,-2 0-1 0 0,1 0 0 0 0,0 1 1 0 0,-1-1-1 0 0,0 0 0 0 0,0 0 1 0 0,-2 9-1 0 0,-4 0-359 0 0,6-14-301 0 0,0 1 1 0 0,-1 0-1 0 0,1-1 0 0 0,0 1 1 0 0,-1 0-1 0 0,1-1 1 0 0,-1 1-1 0 0,1-1 1 0 0,-1 1-1 0 0,1-1 1 0 0,-1 1-1 0 0,1-1 0 0 0,-1 1 1 0 0,1-1-1 0 0,-1 0 1 0 0,0 1-1 0 0,1-1 1 0 0,-1 0-1 0 0,-1 1 1 0 0,-13 0 10 0 0,14-1-36 0 0,0 0 0 0 0,0 1 1 0 0,1-1-1 0 0,-1 0 1 0 0,0 0-1 0 0,0 0 0 0 0,0 0 1 0 0,1 0-1 0 0,-1 0 1 0 0,0-1-1 0 0,0 1 1 0 0,1 0-1 0 0,-2-1 0 0 0,-12-14-7 0 0,4 6 7 0 0,5 4 0 0 0,4-9 0 0 0,-1 0 0 0 0,2 14 0 0 0,0-1 0 0 0,0 1 0 0 0,0 0 0 0 0,0-1 0 0 0,0 1 0 0 0,0 0 0 0 0,0-1 0 0 0,0 1 0 0 0,0 0 0 0 0,0 0 0 0 0,0-1 0 0 0,1 1 0 0 0,-1 0 0 0 0,0-1 0 0 0,0 1 0 0 0,0 0 0 0 0,0-1 0 0 0,0 1 0 0 0,1 0 0 0 0,-1 0 0 0 0,0-1 0 0 0,0 1 0 0 0,0 0 0 0 0,1 0 0 0 0,-1-1 0 0 0,5-5 0 0 0,-4 4 6 0 0,0 0-1 0 0,0 0 1 0 0,0 0-1 0 0,0 0 0 0 0,1 1 1 0 0,-1-1-1 0 0,1 0 1 0 0,-1 1-1 0 0,1-1 0 0 0,-1 1 1 0 0,1-1-1 0 0,0 1 1 0 0,0 0-1 0 0,0 0 1 0 0,0 0-1 0 0,0 0 0 0 0,0 0 1 0 0,0 0-1 0 0,0 1 1 0 0,3-1-1 0 0,-2 0-1 0 0,9-2-6 0 0,0 3-46 0 0,-3 0 70 0 0,-9 0-3 0 0,1 0 0 0 0,0 0 1 0 0,-1 0-1 0 0,1 1 0 0 0,-1-1 1 0 0,1 0-1 0 0,-1 0 0 0 0,1 1 1 0 0,0-1-1 0 0,-1 0 1 0 0,0 1-1 0 0,1-1 0 0 0,-1 1 1 0 0,1-1-1 0 0,-1 1 0 0 0,1-1 1 0 0,-1 1-1 0 0,0-1 0 0 0,1 1 1 0 0,-1 0-1 0 0,2 2 245 0 0,2 5-50 0 0,-4 6-172 0 0,-1-11-343 0 0,0 1 1 0 0,0 0-1 0 0,0-1 0 0 0,-1 1 0 0 0,-1 3 0 0 0,-13 17-4962 0 0</inkml:trace>
</inkml:ink>
</file>

<file path=ppt/ink/ink1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08.1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1 103 14944 0 0,'0'0'2142'0'0,"2"0"-1579"0"0,7 3-73 0 0,1-1 0 0 0,0 0 0 0 0,0-1 0 0 0,0 0 0 0 0,13 0 0 0 0,0-3 369 0 0,0 0 0 0 0,43-10 0 0 0,-49 8-602 0 0,7-1-129 0 0,-6 0 8 0 0,1 2 0 0 0,0 0 0 0 0,23-1 0 0 0,-14 3-136 0 0,0-2 0 0 0,39-9 0 0 0,27-2 0 0 0,-27 8 0 0 0,24-2 0 0 0,-4 1 0 0 0,-26 3 69 0 0,1-1 45 0 0,7-2 19 0 0,-37 5-105 0 0,20-1 100 0 0,76 6 0 0 0,-15 10 153 0 0,-56-6-136 0 0,62 1 0 0 0,-66-7-83 0 0,38-1 497 0 0,147 0-303 0 0,-186 4-257 0 0,20 1 17 0 0,50 2 153 0 0,0 0 231 0 0,90 2-144 0 0,-210-9-256 0 0,125 0 169 0 0,143 19 0 0 0,-193-15 0 0 0,2 1 459 0 0,-60-3-601 0 0,0-1-1 0 0,0-1 1 0 0,28-3 0 0 0,14-1-29 0 0,-31 3 2 0 0,41-8 0 0 0,10 0 0 0 0,-40 7 0 0 0,65 4 0 0 0,-77 1 0 0 0,-18 0 0 0 0,9 5 0 0 0,4 4-67 0 0,-22-11-283 0 0,9 9-8095 0 0,4 0 116 0 0</inkml:trace>
</inkml:ink>
</file>

<file path=ppt/ink/ink1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08.7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13 283 14944 0 0,'0'0'1504'0'0,"0"2"-1281"0"0,4 18 974 0 0,1 5 253 0 0,-3-21-1359 0 0,-1-1 1 0 0,-1 0-1 0 0,1 1 0 0 0,-1-1 1 0 0,1 1-1 0 0,-1-1 0 0 0,0 1 0 0 0,0-1 1 0 0,0 1-1 0 0,-1-1 0 0 0,0 5 1 0 0,0-4 6 0 0,0 0 1 0 0,1 1-1 0 0,0-1 1 0 0,0 8-1 0 0,2-4 20 0 0,-1-4-55 0 0,0 0 1 0 0,-1 0-1 0 0,1 1 0 0 0,-1-1 1 0 0,0 0-1 0 0,0 0 1 0 0,-1 0-1 0 0,1 0 0 0 0,-1 0 1 0 0,1 0-1 0 0,-4 7 1 0 0,0 6 100 0 0,4-14-147 0 0,-1-1-1 0 0,1 0 1 0 0,0 0 0 0 0,-1 0 0 0 0,0 0 0 0 0,1 0 0 0 0,-1-1 0 0 0,0 1 0 0 0,0 0 0 0 0,0 0 0 0 0,0 0 0 0 0,0-1 0 0 0,-1 1-1 0 0,1 0 1 0 0,-2 1 0 0 0,1-2 235 0 0,3-3-198 0 0,6-13-20 0 0,-3 8-24 0 0,-1 0 0 0 0,0 0 0 0 0,3-11 0 0 0,-8-20-10 0 0,5 27 0 0 0,0 0 0 0 0,4-12-1 0 0,-4 14 5 0 0,0 0-1 0 0,0-1 0 0 0,1-11 0 0 0,-4 19 0 0 0,2-14 47 0 0,0 0 1 0 0,0 0-1 0 0,8-24 0 0 0,-8 34-28 0 0,-1 1-1 0 0,1-1 0 0 0,-2 1 1 0 0,2-10-1 0 0,-2 11-1 0 0,0 0-1 0 0,0 0 1 0 0,1 0 0 0 0,0 1 0 0 0,0-1-1 0 0,0 0 1 0 0,0 0 0 0 0,0 0 0 0 0,3-4-1 0 0,37-68 349 0 0,-37 70-319 0 0,-1 1-1 0 0,1-1 0 0 0,0 1 1 0 0,1 0-1 0 0,-1 0 0 0 0,1 0 1 0 0,0 0-1 0 0,0 1 0 0 0,1 0 1 0 0,-1 0-1 0 0,8-3 0 0 0,-2-4 177 0 0,-10 10-202 0 0,-1 0 0 0 0,1 0 0 0 0,0 0 0 0 0,-1 0 0 0 0,1 0 0 0 0,0 1 0 0 0,0-1 0 0 0,0 0 0 0 0,0 1 0 0 0,-1-1 0 0 0,1 0 0 0 0,0 1 0 0 0,0 0 0 0 0,0-1 0 0 0,0 1 0 0 0,0-1 0 0 0,1 1 0 0 0,0 0 0 0 0,2-1 68 0 0,-1 1 0 0 0,1 0 1 0 0,-1 0-1 0 0,0 1 1 0 0,1-1-1 0 0,5 2 1 0 0,-7-1 250 0 0,-1 1-34 0 0,3 4-267 0 0,-1 0 0 0 0,0 0 1 0 0,0 0-1 0 0,-1 0 0 0 0,0 1 0 0 0,0-1 0 0 0,0 1 0 0 0,-1-1 0 0 0,0 1 0 0 0,0 0 0 0 0,-1 11 1 0 0,1-14-17 0 0,-1 1 1 0 0,1-1 0 0 0,0 0 0 0 0,0 0 0 0 0,2 6-1 0 0,-1-6-6 0 0,-1-1 1 0 0,0 0-1 0 0,0 1 0 0 0,-1-1 0 0 0,1 1 0 0 0,-1-1 0 0 0,1 1 0 0 0,-1 5 0 0 0,-5 11 32 0 0,4-16-46 0 0,-1-1-1 0 0,1 1 1 0 0,1 0-1 0 0,-1 0 1 0 0,1 0-1 0 0,-1 0 0 0 0,1 4 1 0 0,3 7 22 0 0,7 26-1 0 0,1 3-6 0 0,-9-35-20 0 0,0 0 0 0 0,0-1 0 0 0,0 1 0 0 0,1-1 0 0 0,1 0 0 0 0,7 15 0 0 0,-10-21-2 0 0,0 0-1 0 0,0 0 1 0 0,0 0-1 0 0,0 0 1 0 0,0 1-1 0 0,-1-1 1 0 0,1 0 0 0 0,-1 1-1 0 0,0-1 1 0 0,1 0-1 0 0,-1 5 1 0 0,0-5-11 0 0,0 1 0 0 0,0 0 1 0 0,0-1-1 0 0,1 1 0 0 0,-1 0 0 0 0,1-1 1 0 0,0 1-1 0 0,1 2 0 0 0,5 7-217 0 0,-6-11 192 0 0,0 0 1 0 0,0 0-1 0 0,-1 0 1 0 0,1 1-1 0 0,0-1 1 0 0,0 0-1 0 0,-1 0 1 0 0,1 1-1 0 0,-1-1 1 0 0,1 0-1 0 0,-1 1 1 0 0,0-1-1 0 0,1 1 1 0 0,-1-1-1 0 0,0 1 1 0 0,0-1-1 0 0,0 0 1 0 0,0 1-1 0 0,0-1 1 0 0,0 1-1 0 0,0-1 1 0 0,-1 1-1 0 0,1-1 1 0 0,-1 3-1 0 0,-13 18-1032 0 0,13-21 404 0 0,-1 2-944 0 0,-9 8-3942 0 0,-9-5-1685 0 0</inkml:trace>
</inkml:ink>
</file>

<file path=ppt/ink/ink1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09.1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81 4144 0 0,'-5'-3'12996'0'0,"18"-3"-9260"0"0,20-5-2187 0 0,11-2-216 0 0,-37 10-1103 0 0,0 1 0 0 0,0-1 0 0 0,1 1 0 0 0,-1 1 0 0 0,14-2 0 0 0,41-3 877 0 0,-62 6-1101 0 0,1 0 0 0 0,-1 0 0 0 0,0 0 0 0 0,1-1 1 0 0,-1 1-1 0 0,1 0 0 0 0,-1 0 0 0 0,0 0 0 0 0,1-1 1 0 0,-1 1-1 0 0,1 0 0 0 0,-1 0 0 0 0,0-1 0 0 0,1 1 1 0 0,-1 0-1 0 0,0-1 0 0 0,0 1 0 0 0,1 0 0 0 0,-1-1 1 0 0,0 1-1 0 0,4-4-6 0 0,41-10-1702 0 0,-24 9 740 0 0</inkml:trace>
</inkml:ink>
</file>

<file path=ppt/ink/ink1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21.6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198 93 9672 0 0,'0'0'748'0'0,"-1"-1"-492"0"0,-3-3 8 0 0,-1 0 888 0 0,0 0 1 0 0,-1 0-1 0 0,1 1 1 0 0,-1-1 0 0 0,0 1-1 0 0,0 1 1 0 0,-12-5-1 0 0,12 5-418 0 0,4 1-607 0 0,0 1 0 0 0,0 0 1 0 0,0 0-1 0 0,0 0 0 0 0,1 1 0 0 0,-1-1 1 0 0,0 0-1 0 0,0 1 0 0 0,0-1 0 0 0,1 1 0 0 0,-1 0 1 0 0,0-1-1 0 0,0 1 0 0 0,-2 2 0 0 0,0-1 153 0 0,-1 0-167 0 0,0 1-1 0 0,0 0 1 0 0,0 1-1 0 0,0-1 1 0 0,1 1 0 0 0,0 0-1 0 0,0 0 1 0 0,0 0-1 0 0,0 1 1 0 0,0-1-1 0 0,-4 8 1 0 0,0 3-98 0 0,1-1 1 0 0,-10 29-1 0 0,15-35-15 0 0,0 0 0 0 0,1 0 0 0 0,0 0 0 0 0,0 0 0 0 0,1 0 0 0 0,0 0 0 0 0,1 0 0 0 0,0 0 0 0 0,0 0 0 0 0,0 0 0 0 0,1-1 0 0 0,0 1 0 0 0,1 0 0 0 0,0-1 0 0 0,0 1 0 0 0,7 11 0 0 0,-8-16 1 0 0,0-1-1 0 0,1 1 1 0 0,-1 0-1 0 0,1 0 1 0 0,-1-1-1 0 0,1 0 1 0 0,0 1-1 0 0,0-1 1 0 0,0 0-1 0 0,0 0 1 0 0,0-1 0 0 0,0 1-1 0 0,0-1 1 0 0,1 1-1 0 0,-1-1 1 0 0,1 0-1 0 0,-1 0 1 0 0,1-1-1 0 0,-1 1 1 0 0,1-1-1 0 0,4 1 1 0 0,4-2 21 0 0,0 0 0 0 0,1 0 0 0 0,-2-1 0 0 0,1-1 0 0 0,13-4 0 0 0,-16 4 17 0 0,-1-1 0 0 0,1 1 1 0 0,-1-2-1 0 0,0 1 0 0 0,0-1 0 0 0,0-1 0 0 0,-1 1 0 0 0,0-1 0 0 0,0-1 0 0 0,11-11 1 0 0,-5 1 82 0 0,0 0 0 0 0,-1 0 0 0 0,15-30 0 0 0,-24 43-87 0 0,-1-1-1 0 0,0 0 1 0 0,-1 0 0 0 0,1 0 0 0 0,-1-1-1 0 0,0 1 1 0 0,0 0 0 0 0,0 0 0 0 0,-1-1-1 0 0,0 1 1 0 0,0 0 0 0 0,0-1-1 0 0,-1 1 1 0 0,0 0 0 0 0,0 0 0 0 0,0-1-1 0 0,-2-5 1 0 0,-2-7-35 0 0,4 14 0 0 0,1 1 0 0 0,-1-1 0 0 0,0 0 0 0 0,0 1 0 0 0,0-1 0 0 0,-1 1 0 0 0,1 0 0 0 0,-1-1 0 0 0,0 1 0 0 0,0 0 0 0 0,0 0 0 0 0,0 0 0 0 0,0 0 0 0 0,-1 1 0 0 0,1-1 0 0 0,-1 1 0 0 0,0-1 0 0 0,-4-2 0 0 0,3 3 2 0 0,-1 0 0 0 0,1 0-1 0 0,-1 1 1 0 0,0-1 0 0 0,1 1 0 0 0,-1 0-1 0 0,0 1 1 0 0,0-1 0 0 0,1 1 0 0 0,-1 0-1 0 0,0 0 1 0 0,-5 1 0 0 0,-3 0-96 0 0,0 2 1 0 0,0-1-1 0 0,-14 6 0 0 0,20-6-134 0 0,0 0 0 0 0,-1 1 0 0 0,1 0-1 0 0,1 0 1 0 0,-1 1 0 0 0,0 0 0 0 0,1 0-1 0 0,0 0 1 0 0,0 1 0 0 0,0 0 0 0 0,0 0-1 0 0,1 1 1 0 0,0 0 0 0 0,0 0 0 0 0,0 0 0 0 0,-3 7-1 0 0,-4 7-659 0 0</inkml:trace>
</inkml:ink>
</file>

<file path=ppt/ink/ink1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22.3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229 129 15896 0 0,'0'0'362'0'0,"0"-1"47"0"0,-1-12-85 0 0,0 0 0 0 0,-4-17 0 0 0,3 26 208 0 0,0-1-1 0 0,-1 0 0 0 0,0 1 0 0 0,0-1 0 0 0,0 1 0 0 0,-1 0 0 0 0,1 0 0 0 0,-9-7 0 0 0,8 8-327 0 0,0 0 0 0 0,-1 0 0 0 0,1 1 0 0 0,0-1 0 0 0,-1 1-1 0 0,0 0 1 0 0,1 0 0 0 0,-1 1 0 0 0,0 0 0 0 0,0-1 0 0 0,0 2-1 0 0,0-1 1 0 0,0 0 0 0 0,0 1 0 0 0,0 0 0 0 0,-1 0 0 0 0,-6 2 0 0 0,0 1-126 0 0,9-3-77 0 0,0 1 1 0 0,1 0-1 0 0,-1-1 1 0 0,0 1 0 0 0,1 0-1 0 0,-1 0 1 0 0,0 1 0 0 0,1-1-1 0 0,-1 1 1 0 0,1-1 0 0 0,0 1-1 0 0,0 0 1 0 0,0 0 0 0 0,-3 2-1 0 0,1 0-1 0 0,0 1 0 0 0,0 0 0 0 0,1 0 0 0 0,-1 0 0 0 0,1 0 0 0 0,0 0 0 0 0,0 1 0 0 0,1-1 0 0 0,-1 1 0 0 0,1 0 0 0 0,1 0 0 0 0,-1 0 0 0 0,1 0 0 0 0,0 0 0 0 0,0 0 0 0 0,1 0 0 0 0,0 8 0 0 0,-1-10 0 0 0,1 1 0 0 0,0-1 0 0 0,1 1 0 0 0,-1-1 0 0 0,1 0 0 0 0,0 1 0 0 0,0-1 0 0 0,0 0 0 0 0,0 1 0 0 0,1-1 0 0 0,0 0 0 0 0,3 6 0 0 0,6 9-7 0 0,-11-17-4 0 0,1 0 1 0 0,1 0-1 0 0,-1 1 0 0 0,0-1 0 0 0,0 0 0 0 0,1 0 1 0 0,-1 0-1 0 0,1 0 0 0 0,0-1 0 0 0,-1 1 0 0 0,1 0 1 0 0,0-1-1 0 0,0 1 0 0 0,0-1 0 0 0,0 1 0 0 0,0-1 1 0 0,5 2-1 0 0,28 15-778 0 0,-31-15 344 0 0,0-1 1 0 0,1 0 0 0 0,0 0 0 0 0,5 1 0 0 0,2-1-5451 0 0,2-1-1462 0 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47.5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48 11976 0 0,'0'0'546'0'0,"1"-1"-10"0"0,11-5 1503 0 0,0-1 0 0 0,0 2 0 0 0,16-6 0 0 0,-11 6-1018 0 0,1 1 0 0 0,34-3 0 0 0,-39 6-974 0 0,-1 1 0 0 0,1 0 1 0 0,-1 1-1 0 0,0 0 1 0 0,24 6-1 0 0,-30-6-561 0 0,0 1 1 0 0,0 0-1 0 0,-1 1 0 0 0,7 3 1 0 0,-10-5-865 0 0</inkml:trace>
</inkml:ink>
</file>

<file path=ppt/ink/ink1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22.7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10 158 10136 0 0,'-1'0'101'0'0,"1"0"0"0"0,0 0 0 0 0,-1 0-1 0 0,1 0 1 0 0,0 0 0 0 0,-1 0 0 0 0,1 0 0 0 0,0 0 0 0 0,0 0 0 0 0,-1 0 0 0 0,1 0 0 0 0,0 0 0 0 0,-1 0 0 0 0,1 0 0 0 0,0 0 0 0 0,-1 0 0 0 0,1-1 0 0 0,0 1 0 0 0,0 0-1 0 0,-1 0 1 0 0,1 0 0 0 0,0 0 0 0 0,0 0 0 0 0,-1-1 0 0 0,1 1 0 0 0,0 0 0 0 0,0 0 0 0 0,0-1 0 0 0,-1 1 0 0 0,1 0 0 0 0,0 0 0 0 0,0-1 0 0 0,0 1 0 0 0,0 0 0 0 0,0 0-1 0 0,-1-1 1 0 0,1 1 0 0 0,0 0 0 0 0,0-1 0 0 0,0 1 0 0 0,0 0 0 0 0,0 0 0 0 0,0-1 0 0 0,0 1 0 0 0,0 0 0 0 0,0-1 0 0 0,0 1 0 0 0,0 0 0 0 0,0-1 0 0 0,0 1 0 0 0,0 0-1 0 0,1 0 1 0 0,-1-1 0 0 0,0 1 0 0 0,0 0 0 0 0,0-1 0 0 0,0 1 0 0 0,0 0 0 0 0,1 0 0 0 0,-1 0 0 0 0,0-1 0 0 0,16-18 3822 0 0,-14 17-4318 0 0,10-11 1123 0 0,0 0 0 0 0,1 1-1 0 0,0 0 1 0 0,1 1 0 0 0,0 1 0 0 0,25-14 0 0 0,-19 13-211 0 0,-17 8-441 0 0,1 1 1 0 0,-1 0-1 0 0,1 0 1 0 0,-1 0-1 0 0,1 0 1 0 0,0 1-1 0 0,-1 0 0 0 0,7-2 1 0 0,-7 3-58 0 0,1 0 0 0 0,0-1 0 0 0,-1 2 0 0 0,1-1 0 0 0,-1 0 0 0 0,1 1 0 0 0,0-1 0 0 0,-1 1 0 0 0,1 0 0 0 0,-1 0 0 0 0,7 3 0 0 0,1 2-1 0 0,-8-5-15 0 0,0 0 1 0 0,0 0-1 0 0,0 1 1 0 0,-1-1-1 0 0,1 1 1 0 0,-1 0 0 0 0,1 0-1 0 0,-1 0 1 0 0,4 4-1 0 0,7 9-3 0 0,-4-4 0 0 0,0 0 0 0 0,15 13 0 0 0,-12-11 19 0 0,-10-12-16 0 0,-1 1 1 0 0,0-1-1 0 0,0 0 1 0 0,1 1-1 0 0,-1-1 1 0 0,1 0-1 0 0,-1 0 1 0 0,1 0-1 0 0,0 0 1 0 0,-1 0-1 0 0,1 0 1 0 0,3 0-1 0 0,9 4-3 0 0,-10-4 0 0 0,0 1 0 0 0,0-1 0 0 0,0 0 0 0 0,1 0 0 0 0,-1-1 0 0 0,0 1 0 0 0,0-1 0 0 0,1 0 0 0 0,-1 0 0 0 0,0 0 0 0 0,1 0 0 0 0,6-2 0 0 0,1-2-382 0 0,-1 0-1 0 0,0-1 1 0 0,0 0 0 0 0,0-1-1 0 0,0 0 1 0 0,-1-1-1 0 0,0 0 1 0 0,-1 0 0 0 0,18-18-1 0 0,10-9-993 0 0</inkml:trace>
</inkml:ink>
</file>

<file path=ppt/ink/ink1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24.0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6448 0 0,'0'0'11202'0'0,"3"1"-10141"0"0,4 1-806 0 0,1 1-1 0 0,-1-1 1 0 0,0 1 0 0 0,-1 1-1 0 0,1 0 1 0 0,0 0-1 0 0,-1 0 1 0 0,0 0-1 0 0,0 1 1 0 0,0 0-1 0 0,-1 1 1 0 0,1-1-1 0 0,-1 1 1 0 0,-1 0-1 0 0,1 0 1 0 0,-1 0-1 0 0,0 1 1 0 0,4 9-1 0 0,-5-9-152 0 0,-2-3-46 0 0,1 0-1 0 0,0 0 0 0 0,0-1 1 0 0,0 1-1 0 0,3 3 1 0 0,-1 0 11 0 0,0-1 1 0 0,0 1-1 0 0,-1 0 1 0 0,0 0-1 0 0,0 1 1 0 0,-1-1-1 0 0,4 16 0 0 0,-3-10 54 0 0,8 20-1 0 0,24 52 421 0 0,-34-83-249 0 0,1-1-126 0 0,-1 0-133 0 0,0 0 0 0 0,0 0-1 0 0,1 0 1 0 0,-1 0 0 0 0,1 0 0 0 0,-1 0-1 0 0,1 0 1 0 0,-1-1 0 0 0,1 1-1 0 0,-1 0 1 0 0,1-1 0 0 0,0 1-1 0 0,-1-1 1 0 0,1 0 0 0 0,3 1 0 0 0,7-6 185 0 0,-8 4-164 0 0,1 0 0 0 0,-1-1 0 0 0,0 0 1 0 0,0 0-1 0 0,0 0 0 0 0,0 0 0 0 0,0-1 0 0 0,-1 0 0 0 0,6-4 1 0 0,88-87 323 0 0,0 5-2679 0 0,-77 71 702 0 0,16-10-6972 0 0</inkml:trace>
</inkml:ink>
</file>

<file path=ppt/ink/ink1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20.6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219 57 9672 0 0,'-4'-14'1256'0'0,"0"10"-491"0"0,1 1 0 0 0,-1-1 1 0 0,0 1-1 0 0,0 0 0 0 0,0 0 1 0 0,0 1-1 0 0,0-1 0 0 0,-1 1 0 0 0,1 0 1 0 0,-1 0-1 0 0,-5-1 0 0 0,-1-1 199 0 0,10 3-890 0 0,0 1 1 0 0,-1-1 0 0 0,1 0-1 0 0,-1 1 1 0 0,1 0-1 0 0,0-1 1 0 0,-1 1-1 0 0,1 0 1 0 0,-1 0-1 0 0,1 0 1 0 0,-1 0 0 0 0,1 0-1 0 0,-1 0 1 0 0,1 0-1 0 0,0 0 1 0 0,-1 1-1 0 0,1-1 1 0 0,-1 1-1 0 0,-1 0 1 0 0,-2 1 51 0 0,-1 0-41 0 0,0 1 0 0 0,0-1 0 0 0,1 1 0 0 0,-1 1 0 0 0,1-1-1 0 0,0 1 1 0 0,0 0 0 0 0,0 0 0 0 0,0 0 0 0 0,0 1 0 0 0,-6 8 0 0 0,-26 47 235 0 0,36-58-340 0 0,1-1 0 0 0,-1 1 0 0 0,0-1 1 0 0,0 1-1 0 0,1 0 0 0 0,-1 0 0 0 0,1-1 0 0 0,-1 1 0 0 0,1 0 0 0 0,0 0 0 0 0,-1-1 0 0 0,1 1 0 0 0,0 0 0 0 0,1 3 0 0 0,-1 1-42 0 0,1 6 39 0 0,4-1 23 0 0,5-1 0 0 0,1-2 0 0 0,-9-7 0 0 0,0-1 0 0 0,0 0 0 0 0,0 1 0 0 0,0-1-1 0 0,1 0 1 0 0,-1 0 0 0 0,0 0 0 0 0,0 0 0 0 0,0 0-1 0 0,0-1 1 0 0,0 1 0 0 0,0 0 0 0 0,0-1 0 0 0,0 0 0 0 0,3-1-1 0 0,30-15 12 0 0,-31 15-7 0 0,58-38 120 0 0,-58 38-117 0 0,0-1 0 0 0,0 1 0 0 0,0-1 0 0 0,0 0 0 0 0,-1-1 0 0 0,5-4 0 0 0,4-4 8 0 0,-12 11-15 0 0,1 1 0 0 0,-1 0 0 0 0,0 0 0 0 0,0 0 0 0 0,0 0 0 0 0,0-1 0 0 0,0 1 0 0 0,1 0 0 0 0,-1 0 0 0 0,0 0 0 0 0,0 0 0 0 0,0 0 0 0 0,1 0 0 0 0,-1 0 0 0 0,0 0 0 0 0,0-1 0 0 0,0 1 0 0 0,1 0 0 0 0,-1 0 0 0 0,0 0 0 0 0,0 0 0 0 0,0 0 0 0 0,1 0 0 0 0,-1 0 0 0 0,0 0 0 0 0,0 0 0 0 0,1 0 0 0 0,-1 0 0 0 0,0 0 0 0 0,0 1 0 0 0,0-1 0 0 0,1 0 0 0 0,-1 0 0 0 0,0 0 0 0 0,0 0 0 0 0,0 0 0 0 0,4 9 0 0 0,-4 11 0 0 0,0-19 0 0 0,0 4-15 0 0,1 0-1 0 0,0 0 0 0 0,0-1 1 0 0,0 1-1 0 0,3 8 0 0 0,-2-9-4 0 0,-1-1 0 0 0,0 1 0 0 0,0 0 0 0 0,0 0 0 0 0,0 0 0 0 0,-1 0 0 0 0,1 5 0 0 0,9-4-278 0 0,-7 0-86 0 0,0 0 0 0 0,0 0 1 0 0,3 9-1 0 0,-5-9-926 0 0</inkml:trace>
</inkml:ink>
</file>

<file path=ppt/ink/ink1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21.0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1 185 13104 0 0,'0'0'597'0'0,"10"-9"222"0"0,-7 6-389 0 0,0 0 0 0 0,1 1 0 0 0,0-1 0 0 0,6-2 0 0 0,-7 3 41 0 0,0 0 0 0 0,0 0 1 0 0,0 0-1 0 0,0 0 0 0 0,5-4 0 0 0,-2 0 32 0 0,0 1-1 0 0,1 0 1 0 0,-1 1 0 0 0,1 0 0 0 0,0 0 0 0 0,0 0-1 0 0,0 1 1 0 0,15-5 0 0 0,1-2 376 0 0,-21 8-814 0 0,0 1 1 0 0,1 0-1 0 0,-1 0 1 0 0,1 0 0 0 0,-1 0-1 0 0,1 0 1 0 0,-1 0-1 0 0,1 1 1 0 0,0-1-1 0 0,3 1 1 0 0,26-2 416 0 0,-26 1-445 0 0,0 0 0 0 0,0 1 1 0 0,0-1-1 0 0,0 1 0 0 0,0 1 0 0 0,1-1 1 0 0,-1 1-1 0 0,7 2 0 0 0,25 13-15 0 0,-26-10-8 0 0,1-1 0 0 0,20 6 0 0 0,-30-11-10 0 0,0 0 0 0 0,1 0-1 0 0,-1 0 1 0 0,0 0 0 0 0,0-1 0 0 0,0 1-1 0 0,0-1 1 0 0,0 0 0 0 0,0 0-1 0 0,0 0 1 0 0,0 0 0 0 0,3-3 0 0 0,17-4-10 0 0,-13 4-172 0 0,0 1 0 0 0,1-1 0 0 0,-2-1 1 0 0,1 0-1 0 0,0 0 0 0 0,-1-1 0 0 0,0 0 0 0 0,0 0 1 0 0,9-10-1 0 0,3-1-879 0 0,12-7-359 0 0</inkml:trace>
</inkml:ink>
</file>

<file path=ppt/ink/ink1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24.8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191 1 7832 0 0,'0'0'602'0'0,"-1"0"-395"0"0,-17 4 2542 0 0,6-2 574 0 0,-5 3-727 0 0,5-2-815 0 0,3-1 2176 0 0,8-2-3794 0 0,0 1 0 0 0,0-1 0 0 0,0 1 0 0 0,0 0-1 0 0,0 0 1 0 0,0-1 0 0 0,0 1 0 0 0,0 0 0 0 0,0 0 0 0 0,0 0-1 0 0,0 0 1 0 0,0 0 0 0 0,0 0 0 0 0,1 0 0 0 0,-1 1-1 0 0,1-1 1 0 0,-1 0 0 0 0,0 3 0 0 0,-2 2-25 0 0,2-5 232 0 0,2 1-130 0 0,34 45 670 0 0,-34-45-874 0 0,0-1-1 0 0,1 1 1 0 0,0-1-1 0 0,-1 1 1 0 0,1-1-1 0 0,0 0 1 0 0,0 1-1 0 0,-1-1 1 0 0,1 0-1 0 0,3 1 1 0 0,7 5-27 0 0,-3 0 8 0 0,-1-1 0 0 0,1 0 0 0 0,0 0-1 0 0,14 6 1 0 0,30 21 149 0 0,-30-18-115 0 0,-13-7-29 0 0,1 13 30 0 0,-6-10-28 0 0,-5-10-9 0 0,1 0-1 0 0,-1 0 1 0 0,0 0 0 0 0,0 0 0 0 0,1-1 0 0 0,-1 1 0 0 0,0 0-1 0 0,0 0 1 0 0,0 0 0 0 0,0 0 0 0 0,0 0 0 0 0,0 0 0 0 0,-1 0-1 0 0,1 0 1 0 0,0 0 0 0 0,0-1 0 0 0,-1 1 0 0 0,1 1 0 0 0,-9 16 116 0 0,6-15-86 0 0,-9 15 62 0 0,0-1-1 0 0,-2-1 0 0 0,0 0 0 0 0,-27 24 0 0 0,9-9-75 0 0,-40 32-206 0 0,46-42-1003 0 0,-42 46 0 0 0,42-39-750 0 0</inkml:trace>
</inkml:ink>
</file>

<file path=ppt/ink/ink1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55.7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11456 0 0,'0'0'3574'0'0,"7"0"-1077"0"0,39 14 518 0 0,-12-2-2789 0 0,-20-7-357 0 0,19 12-1523 0 0,18-1-2297 0 0,-24-6-1737 0 0</inkml:trace>
</inkml:ink>
</file>

<file path=ppt/ink/ink1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56.0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6448 0 0,'2'1'498'0'0,"11"8"1076"0"0,19 15 0 0 0,-26-19-641 0 0,0-1 0 0 0,0 1 0 0 0,1-1-1 0 0,12 6 1 0 0,4 4-194 0 0,-18-11-750 0 0,-1-1 1 0 0,1 1-1 0 0,-1-1 0 0 0,7 3 1 0 0,-5-3-4 0 0,0 1 1 0 0,0 1-1 0 0,0-1 1 0 0,11 8-1 0 0,-5-2-90 0 0,-1-4-416 0 0</inkml:trace>
  <inkml:trace contextRef="#ctx0" brushRef="#br0" timeOffset="1">527 313 10536 0 0,'20'14'1144'0'0,"-8"-8"-1144"0"0,-2-2 0 0 0,1 0 0 0 0,-1 11 344 0 0,2-7 40 0 0,-8-2 16 0 0,8 4 0 0 0,-2-2-320 0 0,1-2-80 0 0,-1-2 0 0 0,6 15-4448 0 0</inkml:trace>
</inkml:ink>
</file>

<file path=ppt/ink/ink1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56.4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11976 0 0,'0'0'266'0'0,"2"1"44"0"0,2 2-224 0 0,-2-1-21 0 0,1 0 0 0 0,-1 0 0 0 0,0 1 0 0 0,1-1 0 0 0,-1 1 0 0 0,-1-1 0 0 0,1 1 0 0 0,0 0 0 0 0,1 3 0 0 0,23 27 2224 0 0,23 13-1197 0 0,-46-43-1405 0 0,-1 0 1 0 0,1-1 0 0 0,1 1-1 0 0,-1 0 1 0 0,0-1 0 0 0,5 3-1 0 0,3 0-4953 0 0</inkml:trace>
  <inkml:trace contextRef="#ctx0" brushRef="#br0" timeOffset="1">400 374 4144 0 0,'1'3'319'0'0,"11"20"1616"0"0,-10-19-997 0 0,1 0-1 0 0,-1-1 1 0 0,1 1-1 0 0,0 0 1 0 0,1-1-1 0 0,-1 0 1 0 0,0 0-1 0 0,1 0 1 0 0,5 3-1 0 0,-4-2-698 0 0,1 0-1 0 0,0-1 1 0 0,8 4-1 0 0,-9-5-255 0 0,0-1 0 0 0,0 0 0 0 0,1 1-1 0 0,-1-1 1 0 0,10 0 0 0 0,2-1-3350 0 0,-13 0 1875 0 0</inkml:trace>
</inkml:ink>
</file>

<file path=ppt/ink/ink1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56.8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 3680 0 0,'-6'10'328'0'0,"0"-6"3808"0"0,18 5-1848 0 0,-9 1 16 0 0,9-2-1464 0 0,-2 8-288 0 0,-4-12-56 0 0,4 10-16 0 0,-4-5-416 0 0,4 1-64 0 0,1 0 0 0 0,-1-2-4080 0 0,-4 2-768 0 0</inkml:trace>
  <inkml:trace contextRef="#ctx0" brushRef="#br0" timeOffset="1">363 274 12984 0 0,'0'1'78'0'0,"0"-1"0"0"0,0 1 0 0 0,0 0 0 0 0,0-1 0 0 0,0 1 1 0 0,1-1-1 0 0,-1 1 0 0 0,0-1 0 0 0,0 1 0 0 0,1-1 0 0 0,-1 1 1 0 0,0-1-1 0 0,1 1 0 0 0,-1-1 0 0 0,0 1 0 0 0,1-1 0 0 0,-1 0 1 0 0,2 2-1 0 0,2 2-99 0 0,3 7 105 0 0,-4-6 39 0 0,0 0 1 0 0,0 0-1 0 0,1-1 0 0 0,0 1 1 0 0,0-1-1 0 0,5 5 1 0 0,1-1-690 0 0,0 0 1 0 0,23 13 0 0 0,-31-20 223 0 0,0 0-8 0 0,11 6-793 0 0,-3-2-3162 0 0</inkml:trace>
  <inkml:trace contextRef="#ctx0" brushRef="#br0" timeOffset="2">634 489 6912 0 0,'-10'0'608'0'0,"4"-6"2280"0"0</inkml:trace>
</inkml:ink>
</file>

<file path=ppt/ink/ink1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57.6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271 0 14400 0 0,'0'0'4569'0'0,"0"3"-3563"0"0,0 0-791 0 0,1 1-1 0 0,-1 0 0 0 0,1-1 1 0 0,0 1-1 0 0,0-1 0 0 0,0 1 0 0 0,0-1 1 0 0,1 0-1 0 0,0 1 0 0 0,3 5 1 0 0,12 21 831 0 0,-14-25-873 0 0,-1 0 0 0 0,1 0 0 0 0,0 0-1 0 0,7 8 1 0 0,5 5 241 0 0,14 22-1 0 0,5 6-25 0 0,-24-33-257 0 0,15 28 0 0 0,-19-30-93 0 0,0 0-1 0 0,1-1 1 0 0,0 0 0 0 0,1 0-1 0 0,10 11 1 0 0,-15-19-16 0 0,0 1 1 0 0,0 1-1 0 0,0-1 1 0 0,-1 0-1 0 0,0 0 1 0 0,1 1 0 0 0,-1 0-1 0 0,2 6 1 0 0,-3-9 30 0 0,-1-1 0 0 0,0 1 1 0 0,0-1-1 0 0,1 0 0 0 0,-1 1 1 0 0,0-1-1 0 0,1 0 0 0 0,-1 1 1 0 0,0-1-1 0 0,1 0 0 0 0,-1 1 1 0 0,1-1-1 0 0,-1 0 0 0 0,0 0 1 0 0,1 0-1 0 0,-1 1 0 0 0,1-1 1 0 0,-1 0-1 0 0,1 0 0 0 0,-1 0 1 0 0,1 0-1 0 0,-1 0 0 0 0,1 0 1 0 0,-1 0-1 0 0,1 0 0 0 0,-34-10 403 0 0,25 8-408 0 0,1-1-1 0 0,-1 1 1 0 0,0 1-1 0 0,0-1 0 0 0,-1 1 1 0 0,1 1-1 0 0,-15 0 1 0 0,-8-1-20 0 0,-29-2-129 0 0,-71 5-1 0 0,27-3-62 0 0,39-2-217 0 0,60 3 41 0 0,4 0 217 0 0,0 0-1 0 0,0 0 1 0 0,0 0 0 0 0,1 0-1 0 0,-1 0 1 0 0,0 0 0 0 0,0 0-1 0 0,0 0 1 0 0,0 0-1 0 0,1 0 1 0 0,-1 0 0 0 0,0 1-1 0 0,0-1 1 0 0,0 0 0 0 0,1 1-1 0 0,-1-1 1 0 0,0 1 0 0 0,0 0-1 0 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48.0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8288 0 0,'0'0'888'0'0,"12"-4"1280"0"0,-3 4 400 0 0,7-6 87 0 0,0 6 9 0 0,6-4-1448 0 0,5 4-288 0 0,-1-6-56 0 0,-5 6-8 0 0,5 0-544 0 0,1 0-96 0 0,11 0-32 0 0,-7 0-6528 0 0,7-4-1303 0 0</inkml:trace>
</inkml:ink>
</file>

<file path=ppt/ink/ink1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8:59.3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14 175 11664 0 0,'-2'1'181'0'0,"-2"-5"302"0"0,-4-9 10233 0 0,15 22-7041 0 0,0 2-5115 0 0,-5-3 1429 0 0,1 0-1 0 0,-1 0 1 0 0,-1 0-1 0 0,2 13 1 0 0,-3-15 10 0 0,1 1 1 0 0,0-1-1 0 0,0 1 1 0 0,1-1-1 0 0,0 0 1 0 0,0 0-1 0 0,4 10 1 0 0,0-7 141 0 0,-4-4-124 0 0,1-1 0 0 0,-1 0 0 0 0,1 1 1 0 0,0-1-1 0 0,1-1 0 0 0,5 7 0 0 0,5 0 49 0 0,-9-10-17 0 0,-1-1-2 0 0,35 7 430 0 0,-36-5-446 0 0,0-1 1 0 0,1 0-1 0 0,-1-1 1 0 0,0 1-1 0 0,1 0 0 0 0,-1-1 1 0 0,0 0-1 0 0,1 0 0 0 0,-1 0 1 0 0,4-2-1 0 0,8-5 71 0 0,-8 5-59 0 0,0 0 0 0 0,1-1-1 0 0,-2 0 1 0 0,1-1-1 0 0,0 0 1 0 0,-1 0-1 0 0,0 0 1 0 0,0 0 0 0 0,9-12-1 0 0,-12 12-18 0 0,1 0 1 0 0,0 1-1 0 0,1-1 0 0 0,-1 1 0 0 0,6-5 0 0 0,9-7 51 0 0,-2 1 36 0 0,30-22 1 0 0,-29 24-22 0 0,28-26 1 0 0,35-29 2 0 0,-25 22-2516 0 0,-40 32-6654 0 0</inkml:trace>
</inkml:ink>
</file>

<file path=ppt/ink/ink1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19.8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117 0 15488 0 0,'0'0'2367'0'0,"-2"1"-1612"0"0,-18 5 619 0 0,6-4-904 0 0,12-1-273 0 0,2 0-174 0 0,-1-1-1 0 0,1 1 0 0 0,-1 0 1 0 0,0 0-1 0 0,1-1 1 0 0,-1 1-1 0 0,0 0 0 0 0,0-1 1 0 0,0 1-1 0 0,0-1 0 0 0,1 1 1 0 0,-3 0-1 0 0,3-1-15 0 0,-18 6 19 0 0,1 1-27 0 0,13-3-7 0 0,2-1-7 0 0,-4 6 197 0 0,-1 3-4189 0 0,-4 1 2078 0 0,9-9-20 0 0</inkml:trace>
</inkml:ink>
</file>

<file path=ppt/ink/ink1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20.2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71 1 3680 0 0,'0'0'360'0'0,"-11"6"-360"0"0,1 3 0 0 0,-2-1 1376 0 0,2 8 224 0 0,-2-12 56 0 0,-3 0-4960 0 0</inkml:trace>
</inkml:ink>
</file>

<file path=ppt/ink/ink1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20.5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1118 1 12752 0 0,'-12'6'568'0'0,"8"-6"112"0"0,-8 4-544 0 0,2 2-136 0 0,-5-3 0 0 0,3 1 0 0 0,8 2 432 0 0,-8-2 56 0 0,2 2 16 0 0,-6-2 0 0 0,5 6-416 0 0,7 0-88 0 0,-2-6 0 0 0,-6 0 0 0 0,8 1-640 0 0,-12 5-880 0 0</inkml:trace>
  <inkml:trace contextRef="#ctx0" brushRef="#br0" timeOffset="1">750 192 3224 0 0,'0'0'288'0'0,"-10"3"-288"0"0,4 1 1504 0 0,-4 2 240 0 0,-2-6 48 0 0,7 10 16 0 0,1-6-1232 0 0,-8 0-256 0 0,8 6-40 0 0,-8-4-3320 0 0,2-6-672 0 0</inkml:trace>
  <inkml:trace contextRef="#ctx0" brushRef="#br0" timeOffset="2">111 508 9992 0 0,'0'0'744'0'0,"-4"10"-456"0"0,-12-2-224 0 0,4 8-64 0 0,-4-9 0 0 0,7 3 0 0 0,-9 0-112 0 0,8-6-32 0 0,0 6-8 0 0,-6-4 0 0 0</inkml:trace>
</inkml:ink>
</file>

<file path=ppt/ink/ink1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20.9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1218 1 5528 0 0,'-2'1'249'0'0,"-18"12"-103"0"0,6-3-44 0 0,-29 14 1 0 0,26-16 1180 0 0,0 2 1 0 0,-21 16 0 0 0,24-16 17 0 0,0-1 1 0 0,-1 0-1 0 0,-29 12 1 0 0,28-15-1081 0 0,0 1 1 0 0,0 0-1 0 0,1 1 1 0 0,0 0-1 0 0,0 1 1 0 0,-19 17-1 0 0,28-21-243 0 0,0-1 0 0 0,0 0-1 0 0,0 0 1 0 0,-1-1-1 0 0,-7 3 1 0 0,7-3-80 0 0,0 0 1 0 0,1 1-1 0 0,-1 0 1 0 0,1 0-1 0 0,-6 4 1 0 0,9-5 64 0 0,-4 4-361 0 0,0-1 0 0 0,0 0-1 0 0,0-1 1 0 0,-1 0 0 0 0,0 0 0 0 0,-15 7 0 0 0,6-5-490 0 0</inkml:trace>
  <inkml:trace contextRef="#ctx0" brushRef="#br0" timeOffset="1">288 506 9760 0 0,'-2'1'446'0'0,"-60"22"164"0"0,59-22-440 0 0,-1 1 1 0 0,1-1-1 0 0,0 1 1 0 0,0 0-1 0 0,0-1 1 0 0,0 1 0 0 0,0 1-1 0 0,0-1 1 0 0,-4 4-1 0 0,4-3 73 0 0,0 0 0 0 0,0-1 0 0 0,0 1-1 0 0,-1-1 1 0 0,1 1 0 0 0,-8 2 0 0 0,-87 28 470 0 0,84-31-1153 0 0,12-2 314 0 0,1 0-1 0 0,-1 0 1 0 0,0 0 0 0 0,1 1-1 0 0,-1-1 1 0 0,1 0-1 0 0,-1 1 1 0 0,1-1-1 0 0,-1 1 1 0 0,-2 1 0 0 0,-22 9-506 0 0</inkml:trace>
</inkml:ink>
</file>

<file path=ppt/ink/ink1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09:21.2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362 1 2760 0 0,'-4'5'2'0'0,"-1"1"0"0"0,-1-1 0 0 0,-8 7 0 0 0,-3 0 2369 0 0,-19 10 0 0 0,-15 9 929 0 0,38-22-3058 0 0,-1-1 1 0 0,0 0-1 0 0,0-1 0 0 0,-20 6 0 0 0,-9 6-149 0 0,21-6-43 0 0,18-10-41 0 0,1-1-1 0 0,-1 0 1 0 0,0 0-1 0 0,0 0 0 0 0,0 0 1 0 0,0 0-1 0 0,-6 1 1 0 0,-13 2-868 0 0,15-3-1686 0 0,1 1-1259 0 0</inkml:trace>
</inkml:ink>
</file>

<file path=ppt/ink/ink1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33.0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6912 0 0,'0'0'15359'0'0,"0"2"-14431"0"0,7 82 1240 0 0,1 26-1960 0 0,-2 6 24 0 0,0-16 8 0 0,-4-49-240 0 0,-2-33 0 0 0,1 1 0 0 0,7 34 0 0 0,-3-23 7 0 0,-4-23-137 0 0,-1 0-1 0 0,2 0 1 0 0,-1 0 0 0 0,1 0 0 0 0,0-1-1 0 0,5 12 1 0 0,-6-17-399 0 0,8-11-5473 0 0,-2-3-1009 0 0</inkml:trace>
</inkml:ink>
</file>

<file path=ppt/ink/ink1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33.3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42 393 14112 0 0,'2'0'675'0'0,"0"0"0"0"0,0 0 1 0 0,0 0-1 0 0,0-1 0 0 0,0 1 1 0 0,0-1-1 0 0,0 1 0 0 0,0-1 1 0 0,0 0-1 0 0,0 0 0 0 0,3-1 1 0 0,-2-1-394 0 0,-1 1 0 0 0,1 0 1 0 0,0-1-1 0 0,-1 0 0 0 0,1 1 1 0 0,-1-1-1 0 0,0 0 1 0 0,0-1-1 0 0,2-3 0 0 0,10-13 672 0 0,-11 16-807 0 0,0 0 0 0 0,0 0 0 0 0,0 0 0 0 0,-1 0 0 0 0,3-7 0 0 0,5-37 409 0 0,-7 40-532 0 0,-1-1 0 0 0,0 1 0 0 0,-1 0-1 0 0,0-1 1 0 0,0 1 0 0 0,-1-1 0 0 0,0 1 0 0 0,0-1 0 0 0,-1 1-1 0 0,-2-10 1 0 0,-2-3 35 0 0,-1 0 1 0 0,-16-37-1 0 0,20 52-59 0 0,-1 1 0 0 0,-1 0 0 0 0,-7-10 0 0 0,10 13 0 0 0,-1 0 0 0 0,1 0 0 0 0,-1 1 0 0 0,0-1 0 0 0,0 0 0 0 0,0 1 0 0 0,0-1 0 0 0,0 1 0 0 0,0-1 0 0 0,0 1 0 0 0,0 0 0 0 0,-4-1 0 0 0,4 1-5 0 0,0 1 1 0 0,1 0-1 0 0,-1 0 0 0 0,0 0 0 0 0,0 0 0 0 0,1 1 1 0 0,-1-1-1 0 0,0 0 0 0 0,0 1 0 0 0,1-1 0 0 0,-1 1 0 0 0,0-1 1 0 0,1 1-1 0 0,-1 0 0 0 0,1 0 0 0 0,-1 0 0 0 0,1 0 1 0 0,-1 0-1 0 0,1 0 0 0 0,0 0 0 0 0,-1 0 0 0 0,1 0 1 0 0,-2 3-1 0 0,0 0-10 0 0,1 0 0 0 0,0 0 0 0 0,0 0 0 0 0,0 0 0 0 0,1 0 0 0 0,-1 1 0 0 0,1-1 0 0 0,-2 8-1 0 0,1 11-74 0 0,0 40-1 0 0,4-19 51 0 0,10 62-1 0 0,-1-21 42 0 0,6 36 0 0 0,-6-46-12 0 0,20 112-43 0 0,-10-77 54 0 0,-5-31 0 0 0,16 41-684 0 0,-11-46 92 0 0,-20-56-1633 0 0</inkml:trace>
</inkml:ink>
</file>

<file path=ppt/ink/ink1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33.7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92 9216 0 0,'9'17'706'0'0,"-8"-14"-128"0"0,6-13 3503 0 0,-1 4-2859 0 0,0 0-1 0 0,0 0 1 0 0,0 1-1 0 0,1 0 1 0 0,0 0 0 0 0,0 0-1 0 0,1 1 1 0 0,8-4 0 0 0,2 0-288 0 0,0 1 0 0 0,30-7 0 0 0,-26 10-259 0 0,28-2 0 0 0,-25 4-543 0 0,8 0-6 0 0,23-4-312 0 0,-50 5-272 0 0,0 0 0 0 0,-1 1 0 0 0,1 0 0 0 0,0 0 0 0 0,-1 0 1 0 0,1 1-1 0 0,-1 0 0 0 0,1 0 0 0 0,7 2 0 0 0,-2 2-1164 0 0</inkml:trace>
</inkml:ink>
</file>

<file path=ppt/ink/ink1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34.7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44 17791 0 0,'0'0'1790'0'0,"0"-1"-1644"0"0,0-4 1562 0 0,3 5-774 0 0,58-11 1296 0 0,-29 8-1657 0 0,96-7 460 0 0,-115 9-855 0 0,-1 0 1 0 0,21-5 0 0 0,-17 3-2428 0 0,1 0-3956 0 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48.6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346 0 6912 0 0,'0'0'11066'0'0,"3"2"-9610"0"0,1 1-1191 0 0,1 1 0 0 0,-1 0 0 0 0,0 0 1 0 0,0 0-1 0 0,-1 1 0 0 0,1-1 0 0 0,-1 1 0 0 0,0 0 0 0 0,0 0 0 0 0,0 0 1 0 0,-1 0-1 0 0,0 0 0 0 0,0 1 0 0 0,2 6 0 0 0,2 13 209 0 0,5 48 0 0 0,5 7-383 0 0,-11-27-2740 0 0,-5-35 1199 0 0</inkml:trace>
  <inkml:trace contextRef="#ctx0" brushRef="#br0" timeOffset="1">0 517 13360 0 0,'2'-1'1026'0'0,"35"-8"662"0"0,-27 5-689 0 0,1 1-1 0 0,0 0 1 0 0,12-2-1 0 0,12-2 593 0 0,51-10 1468 0 0,-19 4-1526 0 0,132-24 851 0 0,-60 17-2586 0 0,-110 17-41 0 0,23-2-1450 0 0,-18 5-2875 0 0,-23 0-3601 0 0</inkml:trace>
  <inkml:trace contextRef="#ctx0" brushRef="#br0" timeOffset="2">234 700 17215 0 0,'0'0'1566'0'0,"3"0"-1290"0"0,12 0 313 0 0,0-1 0 0 0,0 0 1 0 0,17-5-1 0 0,75-25 4518 0 0,-6 1-3917 0 0,-96 28-1851 0 0,1 1 0 0 0,-1 0-1 0 0,1 0 1 0 0,9 1 0 0 0</inkml:trace>
</inkml:ink>
</file>

<file path=ppt/ink/ink1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35.1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 0 16064 0 0,'-15'9'737'0'0,"12"-8"-15"0"0,-2 5 458 0 0,4-3-901 0 0,0 0-1 0 0,0-1 0 0 0,0 1 0 0 0,0 0 0 0 0,1 0 0 0 0,-1 0 0 0 0,1 1 0 0 0,0-1 0 0 0,0 0 0 0 0,0 0 0 0 0,0 0 0 0 0,0 0 1 0 0,2 6-1 0 0,1 4 456 0 0,10 26 1 0 0,15 62 136 0 0,-20-65-712 0 0,14 34 0 0 0,-7-19-91 0 0,-12-39-83 0 0,0-1 0 0 0,1 1 0 0 0,0-1-1 0 0,9 16 1 0 0,7 13-1982 0 0</inkml:trace>
</inkml:ink>
</file>

<file path=ppt/ink/ink1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35.5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13360 0 0,'0'0'5425'0'0,"0"1"-4111"0"0,2 47-77 0 0,3 0-1 0 0,14 62 0 0 0,-5-34-741 0 0,-10-52-358 0 0,3 23 136 0 0,3-1 1 0 0,23 75 0 0 0,-27-104-260 0 0,-2-6-12 0 0,-1-1-1 0 0,7 13 1 0 0,-9-21-2 0 0,0 0 0 0 0,0-1 0 0 0,1 1 0 0 0,-1 0 0 0 0,0 0 0 0 0,1-1 0 0 0,-1 1 0 0 0,1 0 0 0 0,0-1 0 0 0,-1 1 0 0 0,1-1-1 0 0,0 0 1 0 0,0 0 0 0 0,0 0 0 0 0,0 0 0 0 0,0 0 0 0 0,2 1 0 0 0,-3-2-1 0 0,1 0 0 0 0,0 0 0 0 0,-1 0 0 0 0,1 0 0 0 0,0 0 0 0 0,-1 0 0 0 0,1 0 0 0 0,-1 0 0 0 0,1-1 0 0 0,0 1 0 0 0,-1-1 0 0 0,1 1 0 0 0,-1-1 0 0 0,1 0 0 0 0,-1 0 0 0 0,0 1 0 0 0,1-1 0 0 0,-1 0 0 0 0,0 0 0 0 0,1 0 0 0 0,-1 0 0 0 0,0-1 0 0 0,0 1-1 0 0,0 0 1 0 0,0 0 0 0 0,0-1 0 0 0,0 1 0 0 0,0-1 0 0 0,-1 1 0 0 0,2-2 0 0 0,1-5-5 0 0,0 1-1 0 0,0-1 1 0 0,0 0 0 0 0,1-11-1 0 0,12-42 7 0 0,-9 38 0 0 0,-2-1 0 0 0,4-25 0 0 0,-8 35 0 0 0,1 0 0 0 0,6-24 0 0 0,-7 30 11 0 0,9 17 96 0 0,-1 1-99 0 0,-1 1 0 0 0,9 14 1 0 0,4 7 77 0 0,-11-17-44 0 0,10 20-1 0 0,-13-22-55 0 0,0 1 0 0 0,2-2 0 0 0,-1 1 0 0 0,1-1 0 0 0,16 16 0 0 0,-19-22 8 0 0,-1-1 0 0 0,1 0 0 0 0,0-1 0 0 0,0 1 0 0 0,1-1 0 0 0,-1 0 0 0 0,1-1 0 0 0,0 0 0 0 0,0 0 0 0 0,0 0 0 0 0,0-1 0 0 0,1 0 0 0 0,7 1 0 0 0,-13-2 12 0 0,0-1-1 0 0,1 0 0 0 0,-1 0 0 0 0,0 0 1 0 0,0 0-1 0 0,0 0 0 0 0,1 0 0 0 0,-1-1 1 0 0,0 1-1 0 0,0-1 0 0 0,0 1 1 0 0,0-1-1 0 0,0 0 0 0 0,0 0 0 0 0,0 0 1 0 0,0 0-1 0 0,0 0 0 0 0,0-1 1 0 0,0 1-1 0 0,0 0 0 0 0,-1-1 0 0 0,1 1 1 0 0,-1-1-1 0 0,1 0 0 0 0,-1 0 0 0 0,0 1 1 0 0,2-4-1 0 0,1-4 34 0 0,0 1 0 0 0,-1-1-1 0 0,-1 0 1 0 0,1 0 0 0 0,1-13 0 0 0,2-6 10 0 0,-5 21-31 0 0,0 0 0 0 0,0 0 0 0 0,-1 0 1 0 0,0 0-1 0 0,0 0 0 0 0,0 0 1 0 0,-1 0-1 0 0,0 0 0 0 0,-3-10 1 0 0,0-3-20 0 0,3 17 7 0 0,0 0 0 0 0,0 0 0 0 0,0 1 0 0 0,0-1 0 0 0,0 1 0 0 0,-1-1 0 0 0,1 1-1 0 0,-1-1 1 0 0,0 1 0 0 0,1 0 0 0 0,-1 0 0 0 0,0-1 0 0 0,0 2 0 0 0,0-1 0 0 0,-1 0 0 0 0,1 0 0 0 0,0 1-1 0 0,-1-1 1 0 0,1 1 0 0 0,-6-3 0 0 0,-2 4-6 0 0,8 1 0 0 0,0 0 0 0 0,1 0 0 0 0,-1 0 0 0 0,1 0 0 0 0,0 0 0 0 0,-1 1 0 0 0,1-1 0 0 0,0 0 0 0 0,0 0 0 0 0,0 1 0 0 0,0-1 0 0 0,0 1 0 0 0,0-1 0 0 0,0 1 0 0 0,-1 2 0 0 0,-9 26 0 0 0,10-22 0 0 0,0 0 0 0 0,1 0 0 0 0,0-1 0 0 0,0 1 0 0 0,0 0 0 0 0,1 0 0 0 0,0 0 0 0 0,4 12 0 0 0,0 4 0 0 0,-4-16 6 0 0,0-1 0 0 0,1 1 0 0 0,0-1-1 0 0,0 0 1 0 0,0 0 0 0 0,1 0 0 0 0,0 0 0 0 0,0 0 0 0 0,1-1-1 0 0,5 8 1 0 0,-3-6 1 0 0,0 0-1 0 0,0 0 0 0 0,1-1 1 0 0,0 0-1 0 0,0-1 1 0 0,1 1-1 0 0,0-1 0 0 0,0-1 1 0 0,14 8-1 0 0,-16-10-78 0 0,0-1 0 0 0,0 0 0 0 0,0 0 0 0 0,0-1 0 0 0,1 1 0 0 0,-1-1 0 0 0,0-1-1 0 0,1 1 1 0 0,-1-1 0 0 0,1 0 0 0 0,-1-1 0 0 0,1 0 0 0 0,6-1 0 0 0,9-2-1044 0 0,0 0-47 0 0</inkml:trace>
</inkml:ink>
</file>

<file path=ppt/ink/ink1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35.9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156 0 17047 0 0,'0'0'1298'0'0,"-1"0"-884"0"0,-4 0-275 0 0,0 0 0 0 0,0 1 0 0 0,0-1 0 0 0,1 1 0 0 0,-1 0 0 0 0,0 0 0 0 0,0 0-1 0 0,1 1 1 0 0,-9 3 0 0 0,-2 1 570 0 0,-7-3 377 0 0,20-3-1043 0 0,1 0-1 0 0,-1 0 0 0 0,1 0 1 0 0,-1 0-1 0 0,1 0 0 0 0,0 0 1 0 0,-1 1-1 0 0,1-1 1 0 0,-1 0-1 0 0,1 1 0 0 0,0-1 1 0 0,-1 1-1 0 0,1-1 1 0 0,0 1-1 0 0,-1 0 0 0 0,1 0 1 0 0,0-1-1 0 0,0 1 0 0 0,0 0 1 0 0,0 0-1 0 0,0 0 1 0 0,-2 2-1 0 0,-1 4-18 0 0,0-1 0 0 0,1 0 0 0 0,0 1 0 0 0,0 0 0 0 0,0-1 0 0 0,1 1 1 0 0,0 0-1 0 0,0 0 0 0 0,1 1 0 0 0,0-1 0 0 0,0 0 0 0 0,1 0 0 0 0,0 1 0 0 0,0-1 0 0 0,2 11 0 0 0,2-4-50 0 0,0 1-1 0 0,12 25 0 0 0,-14-35 21 0 0,0-1-1 0 0,1 0 0 0 0,0 1 1 0 0,0-1-1 0 0,0 0 0 0 0,0 0 1 0 0,1 0-1 0 0,-1-1 0 0 0,1 1 1 0 0,0-1-1 0 0,6 4 0 0 0,1 0-3 0 0,-10-6 4 0 0,0 0 0 0 0,0 0 0 0 0,0 0 0 0 0,1 0 0 0 0,-1 0 0 0 0,0-1 0 0 0,1 1 0 0 0,-1 0 0 0 0,0-1 1 0 0,1 1-1 0 0,-1-1 0 0 0,1 1 0 0 0,-1-1 0 0 0,1 0 0 0 0,-1 0 0 0 0,1 0 0 0 0,-1 0 0 0 0,1 0 0 0 0,0 0 0 0 0,-1 0 0 0 0,1 0 0 0 0,-1 0 0 0 0,1-1 0 0 0,-1 1 0 0 0,1-1 0 0 0,-1 1 1 0 0,0-1-1 0 0,2 0 0 0 0,2-2-104 0 0,0-1 0 0 0,0 1 0 0 0,0-1 0 0 0,-1 0 1 0 0,1 0-1 0 0,-1 0 0 0 0,0-1 0 0 0,-1 1 0 0 0,1-1 1 0 0,-1 0-1 0 0,0 0 0 0 0,0 0 0 0 0,2-6 0 0 0,7-27-6101 0 0,-6 15-345 0 0</inkml:trace>
</inkml:ink>
</file>

<file path=ppt/ink/ink1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36.3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54 13824 0 0,'-13'-18'460'0'0,"8"10"-42"0"0,-1 1 1 0 0,-11-13 5355 0 0,17 24-5533 0 0,1 1 1 0 0,0 0-1 0 0,0-1 0 0 0,1 1 0 0 0,-1-1 0 0 0,1 0 0 0 0,0 1 0 0 0,3 4 0 0 0,1 3 105 0 0,67 136 2069 0 0,-66-132-2212 0 0,0 0 0 0 0,5 22 0 0 0,6 14 153 0 0,83 212 92 0 0,-73-201-890 0 0,-9-20-220 0 0,-15-36 63 0 0,0 1 0 0 0,0-1-1 0 0,9 12 1 0 0,-6-4-1628 0 0</inkml:trace>
</inkml:ink>
</file>

<file path=ppt/ink/ink1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36.6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1 101 7832 0 0,'0'0'602'0'0,"0"3"-395"0"0,2 17 3573 0 0,1 0 0 0 0,6 25-1 0 0,-7-38-3592 0 0,14 57 1931 0 0,-14-56-1995 0 0,0 1 1 0 0,0-1 0 0 0,6 13-1 0 0,0 0 45 0 0,1-1-1019 0 0,0-1-1 0 0,14 21 1 0 0,-22-38-527 0 0</inkml:trace>
  <inkml:trace contextRef="#ctx0" brushRef="#br0" timeOffset="1">70 54 3224 0 0,'-2'-1'240'0'0,"-7"-8"-524"0"0,1-5 3745 0 0,-5-6 5196 0 0,13 20-8535 0 0,0 0 0 0 0,0-1 1 0 0,0 1-1 0 0,-1 0 0 0 0,1 0 0 0 0,0 0 0 0 0,0 0 0 0 0,0 0 0 0 0,-1-1 0 0 0,1 1 1 0 0,0 0-1 0 0,0 0 0 0 0,0 0 0 0 0,0-1 0 0 0,0 1 0 0 0,0 0 0 0 0,0 0 0 0 0,-1 0 1 0 0,1-1-1 0 0,0 1 0 0 0,0 0 0 0 0,0 0 0 0 0,0-1 0 0 0,0 1 0 0 0,0 0 0 0 0,0 0 1 0 0,0-1-1 0 0,0 1 0 0 0,0 0 0 0 0,0 0 0 0 0,0 0 0 0 0,1-1 0 0 0,-1 1 0 0 0,0 0 1 0 0,0 0-1 0 0,0-1 0 0 0,0 1 0 0 0,0 0 0 0 0,0 0 0 0 0,11-1 217 0 0,19 7-3056 0 0,-10-2 776 0 0</inkml:trace>
</inkml:ink>
</file>

<file path=ppt/ink/ink1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37.0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150 10 6448 0 0,'0'0'4330'0'0,"-10"-1"-330"0"0,-24-6 1703 0 0,29 6-5225 0 0,-1 1 0 0 0,0 0 0 0 0,1 0 0 0 0,-1 0 1 0 0,1 1-1 0 0,-1-1 0 0 0,-6 3 0 0 0,5-1-210 0 0,3-1-115 0 0,0 0 1 0 0,0 0 0 0 0,1 0-1 0 0,-1 0 1 0 0,-3 3 0 0 0,6-3-136 0 0,-1 0 1 0 0,1 0-1 0 0,0 0 0 0 0,0 0 1 0 0,0 0-1 0 0,0 0 1 0 0,0 0-1 0 0,1 0 1 0 0,-1 0-1 0 0,0 0 0 0 0,0 1 1 0 0,1-1-1 0 0,-1 0 1 0 0,1 1-1 0 0,-1-1 1 0 0,1 0-1 0 0,0 1 0 0 0,-1 1 1 0 0,-1 11 72 0 0,-2 26 0 0 0,4-35-81 0 0,0 0 1 0 0,0 0 0 0 0,1 0 0 0 0,0 0-1 0 0,0-1 1 0 0,0 1 0 0 0,0 0 0 0 0,1 0-1 0 0,2 4 1 0 0,7 19-11 0 0,-10-23 0 0 0,0-1 0 0 0,1 1 0 0 0,0-1 0 0 0,0 0 0 0 0,0 0 0 0 0,0 0 0 0 0,1 0 0 0 0,3 5 0 0 0,5 3-72 0 0,0-1 0 0 0,1-1 0 0 0,22 17 0 0 0,-33-26 39 0 0,2-1-4 0 0,9 0-87 0 0,-10 0 158 0 0,0-1 20 0 0,0-3-53 0 0,1 0-1 0 0,0 0 1 0 0,-1 0 0 0 0,0 0 0 0 0,0 0 0 0 0,0-1 0 0 0,0 1 0 0 0,-1 0 0 0 0,1-1 0 0 0,0-6 0 0 0,7-19-1 0 0,-8 27 0 0 0,-1-1 0 0 0,1 0 0 0 0,-1 0 0 0 0,1 1 0 0 0,-1-1 0 0 0,0 0 0 0 0,0 0 0 0 0,-1 0 0 0 0,1 1 0 0 0,-2-5 0 0 0,-1-13 0 0 0,-3-62 840 0 0,8 92-835 0 0,0 1 0 0 0,0-1 0 0 0,0 0-1 0 0,1 1 1 0 0,1-1 0 0 0,-1 0 0 0 0,2-1-1 0 0,-1 1 1 0 0,1-1 0 0 0,0 1 0 0 0,7 6 0 0 0,14 9-233 0 0,-9-10-692 0 0,13 6-2648 0 0,-14-10-4485 0 0</inkml:trace>
</inkml:ink>
</file>

<file path=ppt/ink/ink1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37.4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93 34 12440 0 0,'0'0'957'0'0,"-2"-1"-624"0"0,-12-9 275 0 0,-8-8 5040 0 0,21 17-5354 0 0,0 1-1 0 0,0-1 1 0 0,-1 1-1 0 0,1-1 1 0 0,0 1-1 0 0,0-1 1 0 0,-1 1 0 0 0,1 0-1 0 0,0-1 1 0 0,-1 1-1 0 0,1 0 1 0 0,0 0-1 0 0,-1 0 1 0 0,1 0 0 0 0,0 0-1 0 0,0 1 1 0 0,-1-1-1 0 0,1 0 1 0 0,-3 1-1 0 0,-8 1 568 0 0,12-2-831 0 0,-1 1 0 0 0,1-1 1 0 0,-1 1-1 0 0,1-1 0 0 0,0 1 0 0 0,-1-1 0 0 0,1 1 1 0 0,-1-1-1 0 0,1 1 0 0 0,0-1 0 0 0,-1 1 1 0 0,1-1-1 0 0,0 1 0 0 0,0 0 0 0 0,-1 0 0 0 0,1 1 39 0 0,-2 2-39 0 0,0 1 1 0 0,1 0 0 0 0,0 0-1 0 0,0 0 1 0 0,0 0-1 0 0,1 1 1 0 0,0-1-1 0 0,0 0 1 0 0,0 0 0 0 0,1 0-1 0 0,-1 0 1 0 0,3 8-1 0 0,1 2-33 0 0,0-1 0 0 0,1 0 0 0 0,7 15 0 0 0,-5-15-91 0 0,1-1-1 0 0,0 0 1 0 0,1-1 0 0 0,18 21-1 0 0,-24-29 18 0 0,1-1-1 0 0,0-1 1 0 0,0 1-1 0 0,0 0 1 0 0,0-1-1 0 0,1 0 1 0 0,7 3-1 0 0,-11-4-62 0 0,11-6-132 0 0,-10 3 246 0 0,1 0 0 0 0,-1 1 0 0 0,1-1 0 0 0,-1 0-1 0 0,0 0 1 0 0,0 0 0 0 0,0-1 0 0 0,0 1 0 0 0,0 0 0 0 0,-1-1-1 0 0,3-3 1 0 0,-3 2 7 0 0,0 1 0 0 0,0-1 0 0 0,0 0 1 0 0,0 1-1 0 0,-1-1 0 0 0,1 0 0 0 0,-1 1 0 0 0,0-1 0 0 0,0 0 0 0 0,0 0 0 0 0,-1 1 0 0 0,0-5 0 0 0,-13-79 19 0 0,31 157-167 0 0,8 43-90 0 0,-6-31 216 0 0,-6-28 18 0 0,-4-13 23 0 0,7 70 0 0 0,-13-63-4 0 0,-1-21 60 0 0,0-1-1 0 0,-2 1 1 0 0,-6 47 0 0 0,5-67-15 0 0,0-1 1 0 0,-1-1-1 0 0,-4 11 1 0 0,5-14-21 0 0,0 0 0 0 0,0-1 0 0 0,0 1 0 0 0,0 0 0 0 0,0-1 0 0 0,0 1 0 0 0,0-1 0 0 0,-1 1 0 0 0,1-1 0 0 0,0 1 0 0 0,-1-1 0 0 0,0 0 0 0 0,1 0 0 0 0,-4 2 0 0 0,2-1 8 0 0,1-1 0 0 0,-1 0 0 0 0,0 0 0 0 0,0 0 0 0 0,0 0 0 0 0,0 0 0 0 0,0-1 0 0 0,0 1 0 0 0,0-1 0 0 0,0 0 0 0 0,0 0 0 0 0,0 0 0 0 0,0 0 0 0 0,1 0 0 0 0,-1-1 0 0 0,0 1 0 0 0,0-1 0 0 0,0 0 0 0 0,0 0 0 0 0,0 0 0 0 0,1 0 0 0 0,-1-1 0 0 0,0 1 0 0 0,1-1 0 0 0,-1 1 0 0 0,1-1 0 0 0,-4-3 0 0 0,-17-9 8 0 0,18 12-74 0 0,-1-1 0 0 0,2 0 0 0 0,-1 0 0 0 0,0 0 0 0 0,-8-8 0 0 0,5 0-82 0 0,1 1 0 0 0,-9-17 0 0 0,0 1-435 0 0,11 19 18 0 0,1 0-1 0 0,-7-15 1 0 0,3-5-5929 0 0,2 1-1052 0 0</inkml:trace>
</inkml:ink>
</file>

<file path=ppt/ink/ink1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37.7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60 10136 0 0,'0'20'777'0'0,"0"-19"-742"0"0,0 0 0 0 0,0 0 0 0 0,0 0 1 0 0,0 0-1 0 0,0 0 0 0 0,1 0 0 0 0,-1 0 0 0 0,0 0 0 0 0,1 0 1 0 0,-1 0-1 0 0,1 2 0 0 0,2 8 3150 0 0,-3-2-1893 0 0,1 1 1 0 0,1-1 0 0 0,-1 0 0 0 0,1 1 0 0 0,4 8 0 0 0,-1-4-1039 0 0,0 0 1 0 0,2 0-1 0 0,-1-1 0 0 0,18 25 1 0 0,-23-36-250 0 0,2 2 10 0 0,0 0 0 0 0,0 1 0 0 0,0-1 0 0 0,1 0 0 0 0,0-1 0 0 0,-1 1 0 0 0,1-1 0 0 0,1 1 0 0 0,-1-1 0 0 0,7 3 0 0 0,-1-2 23 0 0,-8-2-27 0 0,1-1 0 0 0,-1 0 0 0 0,1 0 0 0 0,-1 0 0 0 0,1-1 1 0 0,-1 1-1 0 0,1-1 0 0 0,-1 1 0 0 0,1-1 0 0 0,-1 0 0 0 0,1 0 0 0 0,0 0 0 0 0,-1 0 0 0 0,5-1 0 0 0,9-2 95 0 0,-14 3-93 0 0,0-1 0 0 0,0 1 0 0 0,0 0-1 0 0,0-1 1 0 0,0 1 0 0 0,0-1 0 0 0,-1 0 0 0 0,1 1 0 0 0,0-1 0 0 0,0 0-1 0 0,-1 0 1 0 0,1 0 0 0 0,-1 0 0 0 0,3-2 0 0 0,0 0 22 0 0,0-1 0 0 0,0 0 0 0 0,0 0 0 0 0,0-1 0 0 0,-1 1 0 0 0,0-1 0 0 0,0 0 0 0 0,0 0 0 0 0,0 0 0 0 0,-1 0 0 0 0,0 0 0 0 0,0 0 0 0 0,0-1-1 0 0,-1 1 1 0 0,1-1 0 0 0,-1 1 0 0 0,-1-1 0 0 0,1 0 0 0 0,-1 1 0 0 0,0-1 0 0 0,-1-10 0 0 0,-2-15 172 0 0,4 26-178 0 0,-1 0 0 0 0,0 0 0 0 0,-1 1 0 0 0,1-1 0 0 0,-1 0 0 0 0,0 0 0 0 0,0 1 0 0 0,-1-1 0 0 0,1 0 1 0 0,-1 1-1 0 0,0-1 0 0 0,0 1 0 0 0,-1 0 0 0 0,-3-6 0 0 0,-7-3-13 0 0,-1-1-1 0 0,-1 2 1 0 0,-20-15 0 0 0,32 25-119 0 0,0 0 1 0 0,0 1 0 0 0,-1 0 0 0 0,1-1 0 0 0,0 1 0 0 0,-1 0 0 0 0,1 1 0 0 0,-1-1-1 0 0,1 0 1 0 0,-1 1 0 0 0,0 0 0 0 0,1 0 0 0 0,-1 0 0 0 0,-5 1 0 0 0,-8 0-2266 0 0</inkml:trace>
</inkml:ink>
</file>

<file path=ppt/ink/ink1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38.1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62 10136 0 0,'0'0'777'0'0,"2"0"-505"0"0,1 0 60 0 0,-1 1-1 0 0,0-1 1 0 0,0 1-1 0 0,0-1 1 0 0,0 1-1 0 0,1 0 1 0 0,-1 0-1 0 0,0 0 1 0 0,0 0 0 0 0,0 0-1 0 0,-1 0 1 0 0,1 0-1 0 0,0 1 1 0 0,0-1-1 0 0,-1 1 1 0 0,1-1 0 0 0,-1 1-1 0 0,2 2 1 0 0,5 5 1250 0 0,-2 1 0 0 0,8 14 1 0 0,-1-3-664 0 0,35 63-575 0 0,-45-77-344 0 0,0-1 0 0 0,0 1 0 0 0,0-1 0 0 0,0 1 0 0 0,2 14 0 0 0,1 1 0 0 0,-5-7 554 0 0,-3-14 600 0 0,-1-8-790 0 0,0-8-364 0 0,0-1 0 0 0,1 0 0 0 0,1 0 0 0 0,0 1 0 0 0,2-19 0 0 0,2 2 0 0 0,12-49 0 0 0,-14 76 0 0 0,1-1 0 0 0,0 1 0 0 0,0 0 0 0 0,0-1 0 0 0,1 1 0 0 0,-1 0 0 0 0,1 0 0 0 0,0 1 0 0 0,1-1 0 0 0,-1 1 0 0 0,1-1 0 0 0,0 1 0 0 0,0 0 0 0 0,0 1 0 0 0,1-1 0 0 0,-1 1 0 0 0,8-5 0 0 0,-10 7 31 0 0,0 0 0 0 0,0 1-1 0 0,0-1 1 0 0,0 0 0 0 0,0 1-1 0 0,0 0 1 0 0,0-1 0 0 0,1 1 0 0 0,-1 0-1 0 0,0 0 1 0 0,0 0 0 0 0,0 0-1 0 0,0 0 1 0 0,0 1 0 0 0,0-1 0 0 0,0 1-1 0 0,0-1 1 0 0,0 1 0 0 0,0 0-1 0 0,4 1 1 0 0,3 3 374 0 0,-1 0 0 0 0,16 11 0 0 0,-22-14-382 0 0,9 7-6 0 0,-1 1 0 0 0,0 0 0 0 0,0 1 0 0 0,14 20 0 0 0,8 10-813 0 0,-24-32 261 0 0,0-1 0 0 0,1 0 0 0 0,18 14-1 0 0,-20-18-1223 0 0,-1-1 0 0 0,1 1 0 0 0,-1-1-1 0 0,11 3 1 0 0,-1 0-5075 0 0</inkml:trace>
</inkml:ink>
</file>

<file path=ppt/ink/ink1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38.5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113 459 5528 0 0,'4'-3'80'0'0,"8"-2"337"0"0,-21-11-313 0 0,8 12-105 0 0,0 4 12 0 0,1-3 589 0 0,-1 1 0 0 0,0 0 0 0 0,0 0 0 0 0,-1-1 1 0 0,1 1-1 0 0,0 0 0 0 0,-1 0 0 0 0,1 1 0 0 0,-1-1 0 0 0,0 0 0 0 0,0 0 0 0 0,0 1 0 0 0,1-1 1 0 0,-1 1-1 0 0,-3-2 0 0 0,-10-4 3647 0 0,14 6-4083 0 0,0 0-1 0 0,0 0 0 0 0,0 1 1 0 0,0-1-1 0 0,0 1 1 0 0,0-1-1 0 0,0 1 1 0 0,0-1-1 0 0,0 1 0 0 0,0 0 1 0 0,0-1-1 0 0,-1 1 1 0 0,1 0-1 0 0,0 0 0 0 0,0 0 1 0 0,0 0-1 0 0,0 0 1 0 0,-1 0-1 0 0,1 0 0 0 0,0 0 1 0 0,0 0-1 0 0,0 1 1 0 0,0-1-1 0 0,0 0 1 0 0,0 1-1 0 0,0-1 0 0 0,0 1 1 0 0,-2 0-1 0 0,0 1-49 0 0,0-1 0 0 0,0 1 0 0 0,1 0 0 0 0,-1 0-1 0 0,0 0 1 0 0,1 0 0 0 0,-1 1 0 0 0,1-1 0 0 0,0 1-1 0 0,0 0 1 0 0,0-1 0 0 0,0 1 0 0 0,1 0 0 0 0,-1 0-1 0 0,1 0 1 0 0,-1 0 0 0 0,1 0 0 0 0,0 0 0 0 0,0 1 0 0 0,0-1-1 0 0,0 5 1 0 0,0 12 108 0 0,1 11-52 0 0,2-23-170 0 0,-1-1 0 0 0,2 0 0 0 0,-1 0 0 0 0,1 0 0 0 0,0 0 0 0 0,6 12 0 0 0,-8-19 0 0 0,3 8-4 0 0,0-1 1 0 0,0 1-1 0 0,1-1 0 0 0,6 7 0 0 0,-9-12 0 0 0,1 0-1 0 0,-1 0 1 0 0,1 0 0 0 0,-1 0-1 0 0,1 0 1 0 0,0 0-1 0 0,0-1 1 0 0,0 1-1 0 0,0-1 1 0 0,0 0 0 0 0,0 0-1 0 0,0 0 1 0 0,0 0-1 0 0,4 0 1 0 0,-4-1-5 0 0,0 1 1 0 0,1-1 0 0 0,-1 0-1 0 0,0 0 1 0 0,0 0 0 0 0,0 0-1 0 0,0 0 1 0 0,0-1-1 0 0,0 0 1 0 0,0 1 0 0 0,0-1-1 0 0,0 0 1 0 0,0 0 0 0 0,0-1-1 0 0,0 1 1 0 0,0-1-1 0 0,-1 1 1 0 0,1-1 0 0 0,-1 0-1 0 0,1 0 1 0 0,-1 0 0 0 0,0 0-1 0 0,1 0 1 0 0,-1-1-1 0 0,0 1 1 0 0,-1-1 0 0 0,1 1-1 0 0,0-1 1 0 0,-1 0 0 0 0,1 0-1 0 0,0-4 1 0 0,37-70 353 0 0,-25 44-429 0 0,8-35 0 0 0,-22 66 77 0 0,1 0 0 0 0,0 0 0 0 0,-1 0 0 0 0,1 0 0 0 0,0 0 0 0 0,0 0 0 0 0,0 1 0 0 0,2-3 0 0 0,-3 3 9 0 0,2-3 55 0 0,-2 3 24 0 0,2 3-18 0 0,1 0-62 0 0,1 1-1 0 0,-1 0 1 0 0,0 0 0 0 0,0 0-1 0 0,0 0 1 0 0,-1 1 0 0 0,1-1-1 0 0,-1 1 1 0 0,0 0-1 0 0,1 0 1 0 0,-2 0 0 0 0,1 0-1 0 0,0 0 1 0 0,-1 0 0 0 0,0 0-1 0 0,0 0 1 0 0,0 1 0 0 0,0 4-1 0 0,-1 2-5 0 0,1 1 1 0 0,1-1-1 0 0,0 1 0 0 0,0-1 0 0 0,1 0 0 0 0,1 0 0 0 0,0 0 1 0 0,0 0-1 0 0,1-1 0 0 0,0 1 0 0 0,1-1 0 0 0,9 13 0 0 0,1-2-588 0 0,10 16-766 0 0,-5-17-2466 0 0</inkml:trace>
  <inkml:trace contextRef="#ctx0" brushRef="#br0" timeOffset="1">310 1 19351 0 0,'0'0'1474'0'0,"1"2"-1005"0"0,15 33 147 0 0,37 57-1 0 0,30 28 1726 0 0,-55-81-1805 0 0,-6-11-519 0 0,35 35 1 0 0,-9-12-1670 0 0,-32-31-724 0 0,0-2-5473 0 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49.0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1 9672 0 0,'-1'2'4986'0'0,"-1"4"-3632"0"0,-1-1 1 0 0,1 1-1 0 0,-8 9 0 0 0,6-8-1183 0 0,0 0 1 0 0,0-1-1 0 0,-3 11 1 0 0,3-8-155 0 0,2-1-9 0 0,-1 0 0 0 0,1 0-1 0 0,0 0 1 0 0,1 0 0 0 0,0 0-1 0 0,0 1 1 0 0,1 10-1 0 0,1-9-7 0 0,5-1 0 0 0,15 10 0 0 0,-12-14 0 0 0,-1-2 5 0 0,0-1-1 0 0,0 0 1 0 0,0-1-1 0 0,0 0 1 0 0,0 0-1 0 0,1 0 1 0 0,9-2-1 0 0,26 4 99 0 0,-19-2-31 0 0,-21-2-64 0 0,0 1 0 0 0,0 0 0 0 0,0 0 1 0 0,0 1-1 0 0,0-1 0 0 0,-1 1 0 0 0,1 0 1 0 0,0 0-1 0 0,0 0 0 0 0,0 0 0 0 0,6 4 1 0 0,-6-2-8 0 0,1 0 0 0 0,-1 1 0 0 0,0-1 0 0 0,0 1 0 0 0,0-1 0 0 0,-1 1 0 0 0,1 1 0 0 0,-1-1 0 0 0,5 9 0 0 0,-7-12-1 0 0,0 1 0 0 0,0 0 0 0 0,0 0 0 0 0,0 0 0 0 0,-1 0 0 0 0,1-1 0 0 0,-1 1 0 0 0,1 0 0 0 0,-1 0 0 0 0,1 0 0 0 0,-1 0 0 0 0,0 0 0 0 0,0 0 0 0 0,0 0 0 0 0,0 0 0 0 0,-1 0 0 0 0,1 0 0 0 0,-1 3 0 0 0,0 0 0 0 0,-10 19 54 0 0,9-20-26 0 0,0 0 1 0 0,0 0-1 0 0,0-1 1 0 0,-1 1-1 0 0,1-1 1 0 0,-1 1 0 0 0,0-1-1 0 0,0 0 1 0 0,0 0-1 0 0,-1 0 1 0 0,1-1-1 0 0,-1 1 1 0 0,1-1-1 0 0,-1 1 1 0 0,0-1-1 0 0,0-1 1 0 0,0 1 0 0 0,0 0-1 0 0,0-1 1 0 0,0 0-1 0 0,-1 0 1 0 0,1 0-1 0 0,-8 0 1 0 0,0 0 11 0 0,1-1 1 0 0,-1-1-1 0 0,0 0 1 0 0,1 0-1 0 0,-1-1 1 0 0,1-1-1 0 0,0 0 1 0 0,-12-4-1 0 0,9 2-77 0 0,11 5-154 0 0,0-1 0 0 0,0 0 0 0 0,1 0 0 0 0,-1 0 0 0 0,0 0 0 0 0,1 0 0 0 0,-1-1 0 0 0,1 1 0 0 0,-1-1 0 0 0,1 0 0 0 0,0 1 0 0 0,-1-1 0 0 0,1 0 0 0 0,0 0 0 0 0,-2-4 0 0 0,-3-7-1379 0 0</inkml:trace>
</inkml:ink>
</file>

<file path=ppt/ink/ink1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38.8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111 18 17647 0 0,'0'0'399'0'0,"-1"-2"60"0"0,-8-10 455 0 0,9 11-863 0 0,-1 1 0 0 0,0-1 0 0 0,1 1 0 0 0,-1 0 0 0 0,1 0 0 0 0,-1-1 0 0 0,1 1 0 0 0,-1 0 0 0 0,0 0 0 0 0,1 0 0 0 0,-1 0 0 0 0,0-1 0 0 0,1 1 0 0 0,-1 0-1 0 0,1 0 1 0 0,-1 0 0 0 0,0 0 0 0 0,1 1 0 0 0,-1-1 0 0 0,0 0 0 0 0,1 0 0 0 0,-1 0 0 0 0,1 0 0 0 0,-1 1 0 0 0,0-1 0 0 0,1 0 0 0 0,-1 1 0 0 0,1-1 0 0 0,-1 0-1 0 0,1 1 1 0 0,-1-1 0 0 0,1 1 0 0 0,-1-1 0 0 0,1 0 0 0 0,-1 2 0 0 0,-9 11 1310 0 0,9-8-1326 0 0,-1-1-1 0 0,1 1 1 0 0,0 0 0 0 0,0-1-1 0 0,1 1 1 0 0,0 0 0 0 0,-1 0-1 0 0,2 0 1 0 0,-1 0-1 0 0,0-1 1 0 0,1 1 0 0 0,0 0-1 0 0,0 0 1 0 0,0-1 0 0 0,1 1-1 0 0,0-1 1 0 0,2 6 0 0 0,1-1 8 0 0,0 0 0 0 0,1 0 0 0 0,0-1 0 0 0,0 0 1 0 0,1 0-1 0 0,0-1 0 0 0,9 9 0 0 0,-14-14 23 0 0,1 0-1 0 0,-1 0 1 0 0,0 0-1 0 0,0 0 1 0 0,1 1-1 0 0,-2-1 1 0 0,1 1-1 0 0,0-1 1 0 0,0 1-1 0 0,1 4 1 0 0,3 4 413 0 0,-1-7-274 0 0,-4-2-171 0 0,1-1 1 0 0,-1 1 0 0 0,1-1 0 0 0,-1 1 0 0 0,0 0 0 0 0,0-1 0 0 0,0 1 0 0 0,0 0 0 0 0,0 0 0 0 0,0 0 0 0 0,0 0-1 0 0,-1-1 1 0 0,1 1 0 0 0,0 3 0 0 0,-1-3-13 0 0,1 0 0 0 0,-1 0 0 0 0,0 0-1 0 0,0 0 1 0 0,0 0 0 0 0,-1 0 0 0 0,1 0-1 0 0,0 0 1 0 0,-1 0 0 0 0,1 0 0 0 0,-1 0 0 0 0,0 0-1 0 0,1 0 1 0 0,-1-1 0 0 0,0 1 0 0 0,0 0-1 0 0,-3 3 1 0 0,-6 9 98 0 0,9-12-110 0 0,0-1 0 0 0,0 1 0 0 0,0 0 0 0 0,0-1 0 0 0,0 1 0 0 0,-1 0 0 0 0,1-1 0 0 0,-1 0 0 0 0,1 1 0 0 0,-4 1 0 0 0,-2 1 7 0 0,3-2-32 0 0,0 0 0 0 0,0 0 0 0 0,0 0-1 0 0,0-1 1 0 0,0 1 0 0 0,-1-1 0 0 0,1 0-1 0 0,0 0 1 0 0,-9 0 0 0 0,7-1-277 0 0,0 0-1 0 0,0 0 1 0 0,0 0-1 0 0,0-1 1 0 0,0 0 0 0 0,1 0-1 0 0,-1-1 1 0 0,0 1 0 0 0,0-1-1 0 0,-9-5 1 0 0,-1-5-1323 0 0</inkml:trace>
</inkml:ink>
</file>

<file path=ppt/ink/ink1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39.2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 15664 0 0,'0'0'1206'0'0,"-6"5"-741"0"0,5-3-201 0 0,0 1 0 0 0,0-1 0 0 0,0 1 0 0 0,0-1 0 0 0,0 1 0 0 0,0-1 0 0 0,1 1 0 0 0,-1 0 0 0 0,1 4 0 0 0,-1 27 3168 0 0,1-33-3393 0 0,3 54 493 0 0,2 0 1 0 0,3 0-1 0 0,17 61 0 0 0,-23-110-1023 0 0,0 0 0 0 0,1 1 1 0 0,-1-1-1 0 0,1 0 0 0 0,6 7 0 0 0</inkml:trace>
</inkml:ink>
</file>

<file path=ppt/ink/ink1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39.6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15200 0 0,'0'0'1161'0'0,"2"1"-795"0"0,0 1-308 0 0,5 14 28 0 0,-6-15-54 0 0,-1 0-1 0 0,1 1 1 0 0,0-1-1 0 0,0 0 0 0 0,0 0 1 0 0,0 0-1 0 0,0 0 1 0 0,0 0-1 0 0,0 0 0 0 0,1 1 1 0 0,9 10 672 0 0,-2 4-13 0 0,0 0 0 0 0,10 29 1 0 0,3 6 158 0 0,-10-24-367 0 0,-1 0 0 0 0,-2 1 1 0 0,11 49-1 0 0,12 64 1188 0 0,-27-115-1255 0 0,2 0 0 0 0,17 46 0 0 0,-23-70-146 0 0,1-5-146 0 0,3-5-104 0 0,0 0 0 0 0,-1-1-1 0 0,0 0 1 0 0,0 1 0 0 0,-1-1-1 0 0,0-1 1 0 0,0 1 0 0 0,1-14 0 0 0,16-60 172 0 0,-9 44-7 0 0,-7 21 29 0 0,1 0 0 0 0,1 0 0 0 0,1 1 0 0 0,0 0 0 0 0,1 0 0 0 0,11-17 0 0 0,-18 33-181 0 0,0-1-1 0 0,1 1 0 0 0,-1 0 1 0 0,0 0-1 0 0,0 0 0 0 0,0 0 1 0 0,1 0-1 0 0,-1 0 0 0 0,1 0 1 0 0,-1 0-1 0 0,1 1 0 0 0,-1-1 1 0 0,1 0-1 0 0,-1 1 0 0 0,1-1 1 0 0,-1 1-1 0 0,1 0 0 0 0,0 0 1 0 0,-1-1-1 0 0,1 1 0 0 0,0 0 1 0 0,-1 0-1 0 0,1 0 0 0 0,0 1 1 0 0,-1-1-1 0 0,1 0 0 0 0,-1 1 1 0 0,1-1-1 0 0,0 1 0 0 0,-1-1 1 0 0,1 1-1 0 0,1 1 0 0 0,3 1 13 0 0,-1 0 0 0 0,1 0 0 0 0,-1 0 0 0 0,1 1-1 0 0,-1 0 1 0 0,0 0 0 0 0,5 6 0 0 0,4 5 5 0 0,-5-6-75 0 0,0 0 0 0 0,11 17 1 0 0,-18-23-12 0 0,0-1 1 0 0,-1 1 0 0 0,0 0 0 0 0,1 0 0 0 0,-1 0 0 0 0,0 0-1 0 0,0 0 1 0 0,0 0 0 0 0,-1 0 0 0 0,1 0 0 0 0,-1 0 0 0 0,0 0 0 0 0,1 0-1 0 0,-2 0 1 0 0,1 4 0 0 0,0-5-63 0 0,0 0 0 0 0,0 0 1 0 0,0-1-1 0 0,0 1 0 0 0,0 0 0 0 0,0 0 0 0 0,1 0 0 0 0,-1 0 1 0 0,1-1-1 0 0,-1 1 0 0 0,1 0 0 0 0,0 0 0 0 0,0-1 0 0 0,-1 1 1 0 0,1-1-1 0 0,3 4 0 0 0,-1-2-445 0 0,0 0 0 0 0,0 1 1 0 0,0-1-1 0 0,0 0 0 0 0,8 4 0 0 0,1 2-1121 0 0</inkml:trace>
  <inkml:trace contextRef="#ctx0" brushRef="#br0" timeOffset="1">575 195 4144 0 0,'0'17'191'0'0,"0"-17"-189"0"0,0 0 1 0 0,0 0 0 0 0,0 0-1 0 0,0 0 1 0 0,0 0 0 0 0,0-1-1 0 0,0 1 1 0 0,0 0 0 0 0,0 0-1 0 0,0 0 1 0 0,0 0 0 0 0,1 0-1 0 0,-1 0 1 0 0,0 0 0 0 0,0 0 0 0 0,0 0-1 0 0,0 0 1 0 0,0 0 0 0 0,0 0-1 0 0,0 0 1 0 0,0 0 0 0 0,0 0-1 0 0,0 0 1 0 0,0 0 0 0 0,1 0-1 0 0,-1 0 1 0 0,0 0 0 0 0,0 0-1 0 0,0 1 1 0 0,0-1 0 0 0,0 0 0 0 0,0 0-1 0 0,0 0 1 0 0,0 0 0 0 0,0 0-1 0 0,0 0 1 0 0,0 0 0 0 0,0 0-1 0 0,0 0 1 0 0,0 0 0 0 0,0 0-1 0 0,0 0 1 0 0,0 0 0 0 0,1 0-1 0 0,-1 0 1 0 0,0 1 0 0 0,0-1-1 0 0,0 0 1 0 0,0 0 0 0 0,0 0 0 0 0,0 0-1 0 0,0 0 1 0 0,0 0 0 0 0,0 0-1 0 0,0 0 1 0 0,0 0 0 0 0,0 0-1 0 0,0 0 1 0 0,0 0 0 0 0,0 1-1 0 0,0-1 1 0 0,0 0 0 0 0,-1 0-1 0 0,1 0 1 0 0,0 0 0 0 0,0 0 0 0 0,23-9 2773 0 0,33-14 9955 0 0,-39 17-11024 0 0,0 1 1 0 0,24-5-1 0 0,-1 1-368 0 0,26-4-207 0 0,-49 12-1132 0 0,-13 1 0 0 0,-1 0 0 0 0,0-1 0 0 0,1 1 0 0 0,-1-1 0 0 0,6-1 0 0 0,-2-1-295 0 0,1 0-1 0 0,-1 0 1 0 0,-1-1-1 0 0,1 0 0 0 0,10-8 1 0 0,-7 4-1724 0 0</inkml:trace>
</inkml:ink>
</file>

<file path=ppt/ink/ink1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39.9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9216 0 0,'0'0'830'0'0,"1"2"-188"0"0,-1 1 209 0 0,1-1 1 0 0,-1 1-1 0 0,1-1 1 0 0,-1 1-1 0 0,0 0 1 0 0,0-1-1 0 0,0 1 1 0 0,0 0-1 0 0,-1 2 1 0 0,0 17 3636 0 0,1-21-4396 0 0,9 81 3369 0 0,7 38-2643 0 0,-8-64-675 0 0,21 67 0 0 0,-26-113-136 0 0,1 6-6 0 0,1-1 1 0 0,14 29-1 0 0,-12-32-3 0 0,-3-5-7 0 0,0 0 1 0 0,0 0-1 0 0,1 0 1 0 0,0 0-1 0 0,9 8 1 0 0,-1-2 2 0 0,-9-9-2 0 0,-1-1 1 0 0,1 1-1 0 0,0-1 0 0 0,0 1 1 0 0,0-1-1 0 0,0 0 0 0 0,1-1 1 0 0,0 1-1 0 0,8 3 0 0 0,-9-5 4 0 0,-1 0 1 0 0,1 0-1 0 0,0 0 0 0 0,0-1 0 0 0,-1 0 1 0 0,1 1-1 0 0,0-1 0 0 0,0 0 0 0 0,0-1 0 0 0,-1 1 1 0 0,1-1-1 0 0,0 1 0 0 0,0-1 0 0 0,-1 0 1 0 0,1-1-1 0 0,6-2 0 0 0,-7 2 7 0 0,-1 0-1 0 0,1 0 0 0 0,-1 0 1 0 0,0 0-1 0 0,1 0 1 0 0,-1 0-1 0 0,0 0 1 0 0,0-1-1 0 0,-1 1 1 0 0,1-1-1 0 0,2-4 1 0 0,12-16 27 0 0,-11 17-13 0 0,0 0-1 0 0,0-1 1 0 0,-1 1 0 0 0,0-1-1 0 0,0-1 1 0 0,0 1 0 0 0,-1 0-1 0 0,0-1 1 0 0,2-9 0 0 0,2-4 47 0 0,-5 16-45 0 0,-1 1 1 0 0,1-1-1 0 0,-1 0 0 0 0,0 0 0 0 0,0-1 0 0 0,0-5 0 0 0,-1-9 72 0 0,1 9-36 0 0,0-1 0 0 0,-2 1 0 0 0,-2-20-1 0 0,3 29-47 0 0,-1 0-1 0 0,1 0 1 0 0,-1 0-1 0 0,1-1 1 0 0,-1 1-1 0 0,0 0 1 0 0,0 0-1 0 0,0 0 1 0 0,0 1-1 0 0,0-1 1 0 0,0 0-1 0 0,-1 0 1 0 0,1 1-1 0 0,-1-1 1 0 0,1 0-1 0 0,-1 1 1 0 0,1 0-1 0 0,-1-1 1 0 0,0 1-1 0 0,0 0 1 0 0,0 0-1 0 0,0 0 1 0 0,0 0-1 0 0,0 0 1 0 0,-2 0-1 0 0,2 0-3 0 0,2 0-1 0 0,-1 1 1 0 0,1 0-1 0 0,0 0 0 0 0,-1-1 1 0 0,1 1-1 0 0,0 0 1 0 0,-1 0-1 0 0,1 0 1 0 0,-1 0-1 0 0,1 0 0 0 0,-1 0 1 0 0,1-1-1 0 0,-1 1 1 0 0,1 0-1 0 0,0 0 0 0 0,-1 0 1 0 0,1 0-1 0 0,-1 1 1 0 0,1-1-1 0 0,-1 0 0 0 0,-12 6-32 0 0,11-1 3 0 0,1-3 15 0 0,-1 2-15 0 0,1 1-1 0 0,-1-1 1 0 0,1 1-1 0 0,0-1 0 0 0,0 1 1 0 0,0-1-1 0 0,1 1 1 0 0,-1 0-1 0 0,1-1 1 0 0,1 8-1 0 0,1 4-36 0 0,7 26-1 0 0,-5-26 38 0 0,-1-3 3 0 0,1-1 0 0 0,1 1 0 0 0,7 13-1 0 0,2 5-24 0 0,-10-23 35 0 0,1 0 0 0 0,0-1 0 0 0,1 1 0 0 0,-1-1 0 0 0,1 0 0 0 0,1 0 0 0 0,-1-1 0 0 0,12 9 0 0 0,0 1-10 0 0,-15-13-122 0 0,1 0-1 0 0,-1-1 1 0 0,1 1-1 0 0,0-1 1 0 0,-1 0-1 0 0,1 0 1 0 0,0 0-1 0 0,1-1 0 0 0,-1 1 1 0 0,0-1-1 0 0,0 0 1 0 0,1 0-1 0 0,-1-1 1 0 0,0 1-1 0 0,1-1 0 0 0,-1 0 1 0 0,1 0-1 0 0,-1 0 1 0 0,0-1-1 0 0,1 1 1 0 0,-1-1-1 0 0,0 0 1 0 0,1-1-1 0 0,-1 1 0 0 0,0-1 1 0 0,5-2-1 0 0,7-8-1405 0 0</inkml:trace>
</inkml:ink>
</file>

<file path=ppt/ink/ink1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40.9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0 195 17503 0 0,'1'2'120'0'0,"-1"-1"-1"0"0,0 1 1 0 0,1-1-1 0 0,-1 1 1 0 0,1-1-1 0 0,0 1 0 0 0,-1-1 1 0 0,1 0-1 0 0,0 1 1 0 0,0-1-1 0 0,0 0 1 0 0,0 1-1 0 0,0-1 0 0 0,0 0 1 0 0,0 0-1 0 0,1 0 1 0 0,-1 0-1 0 0,0 0 0 0 0,0 0 1 0 0,3 0-1 0 0,12 14 2143 0 0,-9-3-1516 0 0,0 0 1 0 0,-1 0 0 0 0,6 18-1 0 0,5 9-438 0 0,12 15-236 0 0,-28-52 1296 0 0,5-17-776 0 0,-1-1-587 0 0,-2 1 0 0 0,0-1 0 0 0,2-22-1 0 0,1-8-7 0 0,0-24 3 0 0,-1 16 0 0 0,-3 46-8 0 0,0 0 0 0 0,0 0 0 0 0,1 0 0 0 0,0 1 0 0 0,1-1 0 0 0,0 1 0 0 0,6-9 0 0 0,-8 13-145 0 0,0 0 0 0 0,1 0 0 0 0,0 0 0 0 0,0 0-1 0 0,0 0 1 0 0,0 1 0 0 0,0-1 0 0 0,0 1 0 0 0,1 0 0 0 0,-1 0 0 0 0,1 0-1 0 0,5-1 1 0 0,-2 0-417 0 0,0 1 1 0 0,0 1-1 0 0,0-1 0 0 0,0 1 0 0 0,0 1 0 0 0,9-1 0 0 0,105-3-7377 0 0,-91-1 6071 0 0,-14 2 3413 0 0,1 1 9137 0 0,-38 12-9335 0 0,6-5-1206 0 0,5 4-26 0 0,-1 6-81 0 0,10-14-27 0 0,-14 8-3 0 0,15-9 4 0 0,-1 0 0 0 0,1 0 0 0 0,-1 1 0 0 0,1-1 0 0 0,-1 0 0 0 0,1 1 0 0 0,-1-1 0 0 0,1 1 0 0 0,0-1 0 0 0,-1 1 0 0 0,1-1 0 0 0,0 0 0 0 0,-1 1 0 0 0,1-1 0 0 0,0 1 0 0 0,0 0 0 0 0,-1-1 0 0 0,1 1 0 0 0,0 0 0 0 0,0 1 0 0 0,1 0 0 0 0,-1-1 0 0 0,1 1 0 0 0,-1 0 0 0 0,1-1 0 0 0,0 1 0 0 0,0 0 0 0 0,0-1 0 0 0,0 1 0 0 0,0-1 0 0 0,0 1 0 0 0,0-1 0 0 0,1 0 0 0 0,-1 0 0 0 0,0 1 0 0 0,3 1 0 0 0,30 19 0 0 0,-26-17 0 0 0,49 34 666 0 0,-55-38-617 0 0,0 1 1 0 0,0 0 0 0 0,0 0-1 0 0,0 0 1 0 0,0 0 0 0 0,-1 0-1 0 0,1 0 1 0 0,-1 1 0 0 0,1-1-1 0 0,-1 1 1 0 0,0-1 0 0 0,0 1 0 0 0,0-1-1 0 0,0 1 1 0 0,0-1 0 0 0,-1 1-1 0 0,1 0 1 0 0,-1-1 0 0 0,0 1-1 0 0,0 0 1 0 0,0-1 0 0 0,0 1-1 0 0,-1 5 1 0 0,-1 4 106 0 0,-1 1 0 0 0,0-1 0 0 0,-10 22 0 0 0,6-15-86 0 0,2-11-73 0 0,1 0-1 0 0,-1 0 0 0 0,0-1 1 0 0,-1 0-1 0 0,0 0 0 0 0,0 0 1 0 0,-13 11-1 0 0,-4 4-528 0 0,21-20 341 0 0,0 0 0 0 0,0 0 1 0 0,0 0-1 0 0,-1 0 0 0 0,1-1 0 0 0,-1 1 1 0 0,1-1-1 0 0,-1 0 0 0 0,1 1 0 0 0,-1-1 1 0 0,0-1-1 0 0,0 1 0 0 0,0 0 0 0 0,1-1 1 0 0,-1 1-1 0 0,-3-1 0 0 0,2-1-1362 0 0,-6-4-50 0 0</inkml:trace>
</inkml:ink>
</file>

<file path=ppt/ink/ink1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41.4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1 225 15952 0 0,'18'3'729'0'0,"-17"-3"-648"0"0,0 0 0 0 0,0 0 1 0 0,0 0-1 0 0,0 0 0 0 0,0 0 0 0 0,0 0 0 0 0,0 0 1 0 0,1 0-1 0 0,-1-1 0 0 0,0 1 0 0 0,2-1 1 0 0,1-1-59 0 0,1 1 102 0 0,-1 0-1 0 0,0-1 0 0 0,0 0 0 0 0,0 0 1 0 0,0 0-1 0 0,4-3 0 0 0,12-6 1620 0 0,-3 2-832 0 0,-1-1 0 0 0,0 0 1 0 0,-1-1-1 0 0,0-1 0 0 0,-1 0 1 0 0,0-1-1 0 0,17-21 0 0 0,-28 31-912 0 0,0-1 0 0 0,0 0 0 0 0,-1-1 0 0 0,0 1 0 0 0,0 0 0 0 0,0-1 0 0 0,2-8 0 0 0,-4 4 0 0 0,-1 7 21 0 0,1 0-1 0 0,-1 1 0 0 0,1-1 1 0 0,-1 0-1 0 0,0 0 0 0 0,0 1 1 0 0,0-1-1 0 0,0 0 1 0 0,0 1-1 0 0,0-1 0 0 0,0 1 1 0 0,0 0-1 0 0,-1-1 0 0 0,1 1 1 0 0,-1 0-1 0 0,1 0 1 0 0,-1-1-1 0 0,1 1 0 0 0,-1 1 1 0 0,1-1-1 0 0,-1 0 0 0 0,0 0 1 0 0,0 0-1 0 0,1 1 1 0 0,-1-1-1 0 0,0 1 0 0 0,0 0 1 0 0,-3-1-1 0 0,0 1 28 0 0,0 0 0 0 0,1 0-1 0 0,-1 0 1 0 0,1 1 0 0 0,-1-1 0 0 0,1 1-1 0 0,-1 0 1 0 0,1 1 0 0 0,0-1 0 0 0,-1 1-1 0 0,-4 2 1 0 0,3 0-44 0 0,-31 18-264 0 0,34-19 207 0 0,0-1 0 0 0,0 1 0 0 0,0 0-1 0 0,1 0 1 0 0,-1 0 0 0 0,1 0 0 0 0,0 0 0 0 0,0 1-1 0 0,-2 3 1 0 0,4-6 49 0 0,-6 12-59 0 0,1-1 0 0 0,-6 20 0 0 0,10-27 57 0 0,0 1-1 0 0,1-1 1 0 0,-1 0 0 0 0,1 1 0 0 0,0-1-1 0 0,1 1 1 0 0,-1-1 0 0 0,1 1-1 0 0,2 5 1 0 0,2 11 6 0 0,-3-9-5 0 0,2 0 0 0 0,0 0 0 0 0,9 22-1 0 0,-11-31-1 0 0,0 0 0 0 0,1-1 0 0 0,-1 1 0 0 0,1 0-1 0 0,0-1 1 0 0,0 0 0 0 0,0 0 0 0 0,0 0 0 0 0,0 0-1 0 0,1 0 1 0 0,0-1 0 0 0,-1 1 0 0 0,1-1 0 0 0,0 0-1 0 0,7 3 1 0 0,-6-3-109 0 0,0 0 0 0 0,-1-1 0 0 0,1 0 0 0 0,0 1 0 0 0,0-2 0 0 0,0 1 0 0 0,0 0 0 0 0,0-1-1 0 0,0 0 1 0 0,0 0 0 0 0,0-1 0 0 0,0 1 0 0 0,0-1 0 0 0,0 0 0 0 0,6-3 0 0 0,7-6-661 0 0,0-1 0 0 0,-2 0 0 0 0,1-2 1 0 0,26-26-1 0 0,-18 16-1034 0 0,-18 15 1294 0 0,0 1-1 0 0,0-1 0 0 0,-1 0 1 0 0,8-14-1 0 0,10-14-756 0 0,-4 9 1211 0 0,24-41 7110 0 0,-54 78-5758 0 0,4-4-1102 0 0,0 1 0 0 0,1 0 0 0 0,-1 0 0 0 0,1 1 1 0 0,1-1-1 0 0,0 1 0 0 0,0 0 0 0 0,0 0 0 0 0,1 1 0 0 0,0-1 0 0 0,1 1 0 0 0,0-1 1 0 0,0 1-1 0 0,1 0 0 0 0,0 0 0 0 0,0 13 0 0 0,2-15-187 0 0,0-1 0 0 0,0 1 0 0 0,0-1 0 0 0,0 0 0 0 0,1 0 0 0 0,0 1 0 0 0,1-1 0 0 0,-1-1 0 0 0,1 1 0 0 0,0 0 0 0 0,5 7 0 0 0,1-2 0 0 0,0 1 0 0 0,0-2 0 0 0,21 20 0 0 0,-6-13-313 0 0,-23-16 282 0 0,1 0 0 0 0,-1-1-1 0 0,1 1 1 0 0,-1 0 0 0 0,1-1 0 0 0,-1 1-1 0 0,1-1 1 0 0,-1 0 0 0 0,1 1-1 0 0,-1-1 1 0 0,1 0 0 0 0,0 0 0 0 0,-1 0-1 0 0,1 0 1 0 0,-1 0 0 0 0,1 0-1 0 0,2-1 1 0 0,5-4-414 0 0,-1 0 0 0 0,1 0 0 0 0,-1-1 0 0 0,0 0 0 0 0,-1 0 0 0 0,0-1 0 0 0,0 0 1 0 0,0 0-1 0 0,-1 0 0 0 0,8-12 0 0 0,-3 2-1553 0 0</inkml:trace>
</inkml:ink>
</file>

<file path=ppt/ink/ink1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41.8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1 578 5064 0 0,'0'0'389'0'0,"2"-1"-250"0"0,28-5 1313 0 0,5-2 7330 0 0,-3 1-3083 0 0,-5 0-3754 0 0,-19 5-1367 0 0,-1 0 1 0 0,1 0-1 0 0,8-1 0 0 0,9-2 413 0 0,-13 2-873 0 0,119-34 827 0 0,-115 31-1279 0 0,0-1 0 0 0,-1 0 0 0 0,0 0 0 0 0,0-2 0 0 0,26-20 0 0 0,-25 12-2178 0 0,-6-2-6017 0 0</inkml:trace>
  <inkml:trace contextRef="#ctx0" brushRef="#br0" timeOffset="1">303 0 23527 0 0,'-1'2'531'0'0,"-3"13"-224"0"0,0 0 1 0 0,1 0-1 0 0,0 1 1 0 0,1-1-1 0 0,1 24 0 0 0,-1-8-106 0 0,-1 33 1040 0 0,6 65-1 0 0,14 3-303 0 0,-8-74-811 0 0,8 43-1401 0 0,58 198 0 0 0,-45-223-5387 0 0,-2-9-2125 0 0</inkml:trace>
</inkml:ink>
</file>

<file path=ppt/ink/ink1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42.7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324 422 8752 0 0,'-18'-6'17125'0'0,"17"8"-16852"0"0,-1 0-237 0 0,0 0 1 0 0,0 1 0 0 0,1-1-1 0 0,-1 1 1 0 0,1-1-1 0 0,0 1 1 0 0,-1-1 0 0 0,1 1-1 0 0,1 0 1 0 0,-1 0-1 0 0,0 0 1 0 0,1-1-1 0 0,-1 1 1 0 0,1 0 0 0 0,0 0-1 0 0,0 4 1 0 0,1 8-42 0 0,0-1 1 0 0,5 18-1 0 0,1 8 38 0 0,-6-29-84 0 0,1 1 0 0 0,1-1-1 0 0,0 0 1 0 0,0 0 0 0 0,1 0-1 0 0,0 0 1 0 0,12 19 0 0 0,-15-28-91 0 0,2-5-274 0 0,-3 3 394 0 0,1 0 1 0 0,-1 0-1 0 0,1 0 1 0 0,-1 0-1 0 0,0 0 1 0 0,1-1-1 0 0,-1 1 1 0 0,0 0-1 0 0,1 0 1 0 0,-1-1-1 0 0,1 1 1 0 0,-1 0-1 0 0,0 0 1 0 0,0-1-1 0 0,1 1 1 0 0,-1 0-1 0 0,0-1 1 0 0,1 1-1 0 0,-1 0 1 0 0,0-1-1 0 0,0 1 1 0 0,10-21-423 0 0,-7 15 327 0 0,0 0 0 0 0,0 0 0 0 0,-1-1 0 0 0,1 1 0 0 0,-1-1 0 0 0,-1 1 0 0 0,1-1-1 0 0,-1 0 1 0 0,0-7 0 0 0,-1-15-207 0 0,1 13 97 0 0,-1 1 1 0 0,0-1 0 0 0,-1 0-1 0 0,-1 1 1 0 0,-6-23 0 0 0,-13-28-76 0 0,20 57 316 0 0,1 7 730 0 0,9 14-278 0 0,6 2-403 0 0,-9-8-50 0 0,0 0 0 0 0,0 0-1 0 0,1-1 1 0 0,0 1 0 0 0,0-2 0 0 0,14 8-1 0 0,-12-7-12 0 0,0-2 0 0 0,16-1 0 0 0,-20-2 31 0 0,0-1-1 0 0,0 1 1 0 0,0-1 0 0 0,0 0-1 0 0,0 0 1 0 0,-1 0-1 0 0,1-1 1 0 0,0 0 0 0 0,4-2-1 0 0,-7 3-15 0 0,0 0 0 0 0,0 0 0 0 0,0-1 0 0 0,0 1 0 0 0,0-1 0 0 0,-1 1 0 0 0,1-1 0 0 0,-1 1 0 0 0,1-1-1 0 0,-1 0 1 0 0,0 1 0 0 0,0-1 0 0 0,1 0 0 0 0,-1 0 0 0 0,0 0 0 0 0,-1 0 0 0 0,1 0 0 0 0,0 0 0 0 0,-1-1 0 0 0,1 1 0 0 0,-1 0-1 0 0,1 0 1 0 0,-1-4 0 0 0,0-2 9 0 0,0-1-1 0 0,0 1 1 0 0,0-1-1 0 0,-1 1 1 0 0,-1-1 0 0 0,0 1-1 0 0,0 0 1 0 0,0 0-1 0 0,-1 0 1 0 0,0 0-1 0 0,-5-8 1 0 0,-4-6-5 0 0,5 9-11 0 0,0 1 1 0 0,0 0 0 0 0,-13-14-1 0 0,-13-13 4 0 0,21 24-3 0 0,0 0-1 0 0,-2 1 1 0 0,0 0 0 0 0,0 1 0 0 0,-19-13-1 0 0,24 20 15 0 0,-1 0 0 0 0,0 0 0 0 0,0 1-1 0 0,-1 0 1 0 0,0 1 0 0 0,0 0 0 0 0,0 1-1 0 0,0 0 1 0 0,0 1 0 0 0,-1 0 0 0 0,1 1-1 0 0,-21 0 1 0 0,26 1-7 0 0,0 0-1 0 0,0 0 1 0 0,0 1-1 0 0,0 0 1 0 0,0 0-1 0 0,0 0 1 0 0,1 1-1 0 0,-1 0 1 0 0,0 0-1 0 0,1 0 1 0 0,-1 1-1 0 0,1 0 1 0 0,0 0-1 0 0,0 0 1 0 0,0 0-1 0 0,0 1 1 0 0,1 0 0 0 0,-1 0-1 0 0,1 0 1 0 0,0 1-1 0 0,-6 8 1 0 0,5-5-10 0 0,-1 1-4 0 0,0 0 1 0 0,0 0-1 0 0,1 0 1 0 0,1 1-1 0 0,-7 17 1 0 0,4-5 32 0 0,2 0-1 0 0,0 0 1 0 0,2 0 0 0 0,0 1-1 0 0,1 33 1 0 0,18 137 393 0 0,-12-165-368 0 0,2-1 0 0 0,1 0-1 0 0,1-1 1 0 0,1 1 0 0 0,14 26 0 0 0,-10-28-37 0 0,0-1 1 0 0,1 0 0 0 0,2-1-1 0 0,30 35 1 0 0,-38-50-35 0 0,0 1 0 0 0,1-1 0 0 0,0-1 0 0 0,0 0-1 0 0,1 0 1 0 0,0-1 0 0 0,0 0 0 0 0,0-1 0 0 0,1 0 0 0 0,0-1 0 0 0,0 0-1 0 0,0-1 1 0 0,23 5 0 0 0,-28-8-37 0 0,0 1-1 0 0,-1-1 1 0 0,1-1 0 0 0,0 1-1 0 0,0-1 1 0 0,0 0-1 0 0,6-2 1 0 0,42-16-1056 0 0,-34 11 646 0 0,32-12-585 0 0</inkml:trace>
</inkml:ink>
</file>

<file path=ppt/ink/ink1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43.1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1 259 13360 0 0,'6'28'1642'0'0,"-4"-29"-484"0"0,3 0-604 0 0,0-1 1 0 0,-1 0 0 0 0,1 0-1 0 0,0 0 1 0 0,-1 0 0 0 0,0 0 0 0 0,1-1-1 0 0,-1 0 1 0 0,7-6 0 0 0,0-3 384 0 0,18-24 0 0 0,-22 27-622 0 0,-1 1-110 0 0,-1 2-27 0 0,0 0 0 0 0,-1 0 0 0 0,0 0 0 0 0,0-1 0 0 0,0 0 1 0 0,-1 1-1 0 0,4-12 0 0 0,-1-1-163 0 0,-4 12-17 0 0,0 1 0 0 0,0-1 0 0 0,-1 0 0 0 0,2-14 0 0 0,-2 7 0 0 0,0 12 0 0 0,-1 0 0 0 0,0 1 0 0 0,1-1 0 0 0,-1 0 0 0 0,0 0 0 0 0,0 1 0 0 0,0-1 0 0 0,-1 0 0 0 0,1 0 0 0 0,-1-2 0 0 0,0 3 0 0 0,0-1 0 0 0,0 1 0 0 0,0-1 0 0 0,0 1 0 0 0,0-1 0 0 0,0 1 0 0 0,0 0 0 0 0,-1-1 0 0 0,1 1 0 0 0,-1 0 0 0 0,1 0 0 0 0,-1 0 0 0 0,1 0 0 0 0,-1 0 0 0 0,-2 0 0 0 0,2-1-19 0 0,-1 1 0 0 0,0 0 0 0 0,1 0 0 0 0,-1 1 0 0 0,0-1-1 0 0,0 0 1 0 0,0 1 0 0 0,1 0 0 0 0,-1 0 0 0 0,0-1 0 0 0,0 2 0 0 0,0-1 0 0 0,0 0-1 0 0,0 1 1 0 0,1-1 0 0 0,-1 1 0 0 0,0 0 0 0 0,0 0 0 0 0,1 0 0 0 0,-1 0 0 0 0,1 0-1 0 0,-1 1 1 0 0,1-1 0 0 0,-1 1 0 0 0,-2 2 0 0 0,0 0-14 0 0,1 0 1 0 0,-1 0 0 0 0,1 0-1 0 0,0 0 1 0 0,1 1-1 0 0,-1 0 1 0 0,1-1-1 0 0,0 1 1 0 0,0 0-1 0 0,1 1 1 0 0,-4 7 0 0 0,4-5 21 0 0,0 0 0 0 0,0 0 0 0 0,1 0 0 0 0,-1 1 0 0 0,2-1 1 0 0,0 0-1 0 0,0 12 0 0 0,2-4 7 0 0,1-1-1 0 0,0 1 1 0 0,1-1 0 0 0,0 0-1 0 0,2 0 1 0 0,0 0 0 0 0,15 27-1 0 0,-15-33-89 0 0,0-1-1 0 0,1 0 0 0 0,-1 0 1 0 0,2 0-1 0 0,-1-1 0 0 0,1 0 1 0 0,0-1-1 0 0,1 0 0 0 0,-1 0 1 0 0,1-1-1 0 0,0 0 0 0 0,1 0 1 0 0,-1-1-1 0 0,1 0 0 0 0,17 4 1 0 0,-22-8-192 0 0,0 1 1 0 0,-1-1 0 0 0,1 0 0 0 0,0 0 0 0 0,0 0 0 0 0,0-1 0 0 0,-1 0-1 0 0,7-1 1 0 0,11-5-5384 0 0,-1-2-724 0 0</inkml:trace>
</inkml:ink>
</file>

<file path=ppt/ink/ink1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43.5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165 24 17303 0 0,'0'0'396'0'0,"-12"-4"944"0"0,-19-10-1180 0 0,28 13 30 0 0,0 0-1 0 0,-1 0 1 0 0,1 1 0 0 0,0-1-1 0 0,0 1 1 0 0,-6 0-1 0 0,-6-1 1086 0 0,11 1-1039 0 0,1 1 0 0 0,-1-1 0 0 0,1 1 0 0 0,-1 0 1 0 0,1 0-1 0 0,-1 0 0 0 0,1 1 0 0 0,-1-1 0 0 0,1 1 0 0 0,0 0 1 0 0,0 0-1 0 0,0 0 0 0 0,0 0 0 0 0,-2 3 0 0 0,1 0-209 0 0,0 1 0 0 0,1 0 0 0 0,0 0 0 0 0,0 1 0 0 0,1-1 0 0 0,0 0 0 0 0,-3 14 0 0 0,5-13-27 0 0,0 0 0 0 0,1-1 0 0 0,0 1 0 0 0,0 0 0 0 0,0 0 0 0 0,1 0 0 0 0,0-1 0 0 0,4 9 0 0 0,0 4 0 0 0,-5-14 0 0 0,1 0 0 0 0,0-1 0 0 0,0 1 0 0 0,0 0 0 0 0,0-1 0 0 0,1 0 0 0 0,-1 1 0 0 0,1-1 0 0 0,0 0 0 0 0,1-1 0 0 0,-1 1 0 0 0,1-1 0 0 0,-1 1 0 0 0,1-1 0 0 0,0 0 0 0 0,0 0 0 0 0,0 0 0 0 0,1-1 0 0 0,-1 0 0 0 0,10 4 0 0 0,-12-6-2 0 0,1 0 0 0 0,0 0 0 0 0,-1 0 0 0 0,1 0 0 0 0,-1 0 0 0 0,1-1 0 0 0,-1 1 0 0 0,1-1-1 0 0,-1 0 1 0 0,0 0 0 0 0,4-1 0 0 0,-1 0-11 0 0,-1 0-1 0 0,1-1 1 0 0,-1 1 0 0 0,7-6-1 0 0,-2-2-6 0 0,-1 0 0 0 0,0 0 0 0 0,0 0 0 0 0,-1-1 0 0 0,-1 0 0 0 0,9-18 0 0 0,-11 19 20 0 0,0 1 0 0 0,-1-1 0 0 0,0 0 0 0 0,-1 0 0 0 0,0 0 0 0 0,1-11 0 0 0,-1 11 0 0 0,-2 9 4 0 0,1 0 0 0 0,-1-1 1 0 0,1 0-1 0 0,-1 1 0 0 0,0-1 0 0 0,0 1 0 0 0,0-1 0 0 0,1 1 1 0 0,-2-1-1 0 0,1 1 0 0 0,0-1 0 0 0,0 0 0 0 0,0 1 0 0 0,-1-1 0 0 0,1 1 1 0 0,-1-1-1 0 0,-1-2 0 0 0,2 3-31 0 0,9 9-7919 0 0,-2 2 437 0 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49.6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365 67 20935 0 0,'0'0'1587'0'0,"0"-2"-1076"0"0,-1-20-313 0 0,-4 10-83 0 0,2 10 138 0 0,0-1 1 0 0,0 1-1 0 0,0-1 0 0 0,0 1 1 0 0,0 0-1 0 0,0 0 0 0 0,0 0 1 0 0,-1 1-1 0 0,1-1 1 0 0,-6 0-1 0 0,6 0-93 0 0,-4 1-61 0 0,-1-1 0 0 0,0 1 0 0 0,0 0 1 0 0,0 0-1 0 0,0 1 0 0 0,0 0 0 0 0,0 1 1 0 0,0-1-1 0 0,0 2 0 0 0,-13 3 1 0 0,8-3-108 0 0,0 1 1 0 0,1 1-1 0 0,0 0 1 0 0,0 0-1 0 0,0 1 1 0 0,0 1-1 0 0,0 0 1 0 0,1 1-1 0 0,0 0 1 0 0,1 1 0 0 0,-16 14-1 0 0,8-6-31 0 0,-6 9 4 0 0,23-24 28 0 0,-1 1 0 0 0,1 0-1 0 0,0-1 1 0 0,0 1 0 0 0,0 0 0 0 0,0 0 0 0 0,1 0 0 0 0,-1 0-1 0 0,0 0 1 0 0,1 0 0 0 0,-1 0 0 0 0,1 0 0 0 0,0 3 0 0 0,0-5 1 0 0,0 1 1 0 0,0-1 0 0 0,0 1 0 0 0,0-1 0 0 0,-1 1 0 0 0,1-1 0 0 0,0 0 0 0 0,0 1 0 0 0,0-1 0 0 0,0 1 0 0 0,0-1 0 0 0,-1 0 0 0 0,1 1 0 0 0,0-1 0 0 0,0 1 0 0 0,-1-1-1 0 0,1 0 1 0 0,-1 1 0 0 0,1-1 2 0 0,0 0 0 0 0,0 1 0 0 0,-1-1 0 0 0,1 0 0 0 0,0 0 0 0 0,0 1 0 0 0,0-1 0 0 0,-1 0 0 0 0,1 1 0 0 0,0-1-1 0 0,0 0 1 0 0,0 1 0 0 0,0-1 0 0 0,0 0 0 0 0,0 1 0 0 0,0-1 0 0 0,0 0 0 0 0,0 1 0 0 0,0-1 0 0 0,0 0 0 0 0,0 1 0 0 0,0-1 0 0 0,0 0-1 0 0,0 0 1 0 0,0 1 0 0 0,0-1 0 0 0,0 0 0 0 0,0 1 0 0 0,0-1 0 0 0,0 0 0 0 0,1 1 0 0 0,-1 1-9 0 0,1-1 0 0 0,-1 1 1 0 0,1-1-1 0 0,-1 1 0 0 0,1 0 1 0 0,0-1-1 0 0,0 1 0 0 0,0-1 1 0 0,0 0-1 0 0,0 1 0 0 0,0-1 1 0 0,0 0-1 0 0,0 1 0 0 0,0-1 0 0 0,1 0 1 0 0,-1 0-1 0 0,1 0 0 0 0,-1 0 1 0 0,1 0-1 0 0,-1-1 0 0 0,1 1 1 0 0,-1 0-1 0 0,1-1 0 0 0,-1 1 1 0 0,4 0-1 0 0,5-1 0 0 0,0 0 1 0 0,-1-1-1 0 0,1 0 1 0 0,0-1-1 0 0,-1 0 0 0 0,1 0 1 0 0,-1-1-1 0 0,0 0 1 0 0,0-1-1 0 0,0 0 0 0 0,0 0 1 0 0,16-12-1 0 0,45-37-37 0 0,-28 21 26 0 0,-33 24 53 0 0,1 2-1 0 0,0-1 0 0 0,0 2 1 0 0,14-7-1 0 0,-14 8 24 0 0,-9 4-50 0 0,0 0-1 0 0,0 0 1 0 0,0 0-1 0 0,0 0 1 0 0,0 0 0 0 0,0 0-1 0 0,0 0 1 0 0,0 0-1 0 0,0 0 1 0 0,0 1-1 0 0,0-1 1 0 0,0 0-1 0 0,0 1 1 0 0,-1-1 0 0 0,1 1-1 0 0,0-1 1 0 0,0 1-1 0 0,0-1 1 0 0,0 1-1 0 0,-1-1 1 0 0,1 1 0 0 0,0 0-1 0 0,0 0 1 0 0,0 0-1 0 0,2 7-3 0 0,-1 1 0 0 0,0-1 0 0 0,0 0 0 0 0,-1 0 0 0 0,0 1 0 0 0,0-1 0 0 0,-1 1-1 0 0,0-1 1 0 0,-1 9 0 0 0,0 10-48 0 0,-1 18 15 0 0,-3-1 0 0 0,-15 70 0 0 0,0-7-116 0 0,14-71 75 0 0,2-18 66 0 0,1 0 0 0 0,1 0 0 0 0,1 0 1 0 0,0 1-1 0 0,3 25 0 0 0,3-35 9 0 0,5-5 0 0 0,-8-4-20 0 0,0 0 0 0 0,0-1 0 0 0,0 1 0 0 0,0 0 0 0 0,-1-1 0 0 0,1 0 0 0 0,0 1-1 0 0,0-1 1 0 0,0 0 0 0 0,0 0 0 0 0,-1 0 0 0 0,1 0 0 0 0,0 0 0 0 0,2-2 0 0 0,17-22-624 0 0,-10 12 68 0 0,-9 10 319 0 0,0 1 1 0 0,-1 0-1 0 0,1 0 1 0 0,-1-1-1 0 0,0 1 1 0 0,0-1-1 0 0,2-3 1 0 0,0-10-5411 0 0,-2 2-1644 0 0</inkml:trace>
  <inkml:trace contextRef="#ctx0" brushRef="#br0" timeOffset="1">172 417 5528 0 0,'0'0'12609'0'0,"3"1"-10753"0"0,4 1-1213 0 0,0 0 1 0 0,0-1-1 0 0,0 0 1 0 0,0-1-1 0 0,0 1 0 0 0,1-1 1 0 0,9-2-1 0 0,-5 2-95 0 0,0 0 0 0 0,12 1-1 0 0,17 11 430 0 0,-19-9-856 0 0,1-1 0 0 0,-1-1 0 0 0,0-1 0 0 0,1-1 0 0 0,-1-1 0 0 0,42-10 0 0 0,-30 3-1540 0 0,-1-1 0 0 0,0-2 0 0 0,54-28 0 0 0,-61 26-7032 0 0</inkml:trace>
</inkml:ink>
</file>

<file path=ppt/ink/ink1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45.2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44 173 15576 0 0,'0'0'4717'0'0,"0"2"-4420"0"0,-1 16-20 0 0,-1 0-1 0 0,-5 22 1 0 0,0-4-218 0 0,6-15-88 0 0,1-14 17 0 0,0 1-1 0 0,0 0 0 0 0,-3 12 0 0 0,2-11 27 0 0,1-7 95 0 0,-5-16 571 0 0,-1-43 260 0 0,3 38-829 0 0,-1-22-1 0 0,2 7-42 0 0,1 18-13 0 0,1-1 0 0 0,0 0 0 0 0,4-18 0 0 0,-2 15-4 0 0,0 13-21 0 0,-1 0-1 0 0,1 1 1 0 0,1-1-1 0 0,-1 0 1 0 0,8-12-1 0 0,-9 17-170 0 0,0 0 0 0 0,0-1-1 0 0,0 1 1 0 0,0 0 0 0 0,1 0-1 0 0,-1 0 1 0 0,1 0 0 0 0,0 0-1 0 0,0 0 1 0 0,-1 0 0 0 0,1 1-1 0 0,0-1 1 0 0,1 1 0 0 0,-1-1-1 0 0,0 1 1 0 0,0 0 0 0 0,0 0-1 0 0,1 0 1 0 0,-1 0 0 0 0,1 0-1 0 0,-1 0 1 0 0,1 1 0 0 0,4-1-1 0 0,10 0-856 0 0,12 1-172 0 0,36 6-795 0 0,-33-4 1684 0 0,-25-2 405 0 0,-1 0 0 0 0,1 0-1 0 0,0 1 1 0 0,0 0 0 0 0,12 4-1 0 0,3 1 501 0 0,-17-5-196 0 0,0 0 0 0 0,1 0 0 0 0,8 5 0 0 0,-7-3 91 0 0,0 1 0 0 0,-1 0 0 0 0,1 0 0 0 0,-1 1 0 0 0,0-1 0 0 0,0 1 0 0 0,0 1 0 0 0,5 6 0 0 0,3 4 390 0 0,-10-13-746 0 0,-1 0 0 0 0,0 1 0 0 0,0 0 1 0 0,0 0-1 0 0,2 4 0 0 0,2 5 167 0 0,-1-3-154 0 0,-1 0 0 0 0,0 1 0 0 0,0 0-1 0 0,4 15 1 0 0,2 10 0 0 0,-7-24-145 0 0,0 0-1 0 0,1 14 1 0 0,7 26-19 0 0,-7-21-238 0 0,-5-29 68 0 0,0-6-1196 0 0,0-12 14 0 0,0-2-62 0 0</inkml:trace>
</inkml:ink>
</file>

<file path=ppt/ink/ink1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45.7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20 7368 0 0,'-8'-7'786'0'0,"6"6"-748"0"0,-1 0 11 0 0,1 0-1 0 0,-1 0 0 0 0,-11-8 10844 0 0,14 11-10238 0 0,0 9-108 0 0,3 0-110 0 0,0-7-434 0 0,1 0 1 0 0,-1-1-1 0 0,1 1 1 0 0,0-1-1 0 0,5 3 1 0 0,8 7-193 0 0,-6-5-366 0 0,0 0-1 0 0,0-1 1 0 0,1-1-1 0 0,23 10 1 0 0,-8-3-894 0 0,-9-5-15 0 0,-1-1 0 0 0,1-1 0 0 0,24 5 0 0 0,1 1-1083 0 0,-31-8 2267 0 0,1-1 0 0 0,16 3 1 0 0,-3-3 10535 0 0,-35 7-7947 0 0,3-4-1787 0 0,0 0-1 0 0,-1 0 1 0 0,1-1-1 0 0,-1 1 0 0 0,-8 4 1 0 0,7-5-127 0 0,0 0 0 0 0,1 1 0 0 0,-10 9 0 0 0,15-13-377 0 0,-8 8 155 0 0,1 1 1 0 0,-10 15-1 0 0,17-23-151 0 0,0 0 0 0 0,1 0-1 0 0,-1 0 1 0 0,1 0 0 0 0,0 0-1 0 0,0 0 1 0 0,0 0 0 0 0,0 0 0 0 0,0 0-1 0 0,1 0 1 0 0,0 1 0 0 0,-1-1-1 0 0,1 0 1 0 0,0 0 0 0 0,1 6-1 0 0,4 2-20 0 0,1 2 0 0 0,1 0 0 0 0,-1-11 0 0 0,-3-2 0 0 0,-2 2-2 0 0,2-1-1 0 0,-1 0 1 0 0,0 0-1 0 0,0 0 0 0 0,0-1 1 0 0,0 1-1 0 0,1 0 1 0 0,-1-1-1 0 0,0 0 1 0 0,0 1-1 0 0,1-1 0 0 0,-1 0 1 0 0,0 0-1 0 0,1 0 1 0 0,-1 0-1 0 0,0-1 1 0 0,1 1-1 0 0,-1-1 0 0 0,0 1 1 0 0,0-1-1 0 0,0 0 1 0 0,4-2-1 0 0,3-2-12 0 0,-1 0 1 0 0,0-1-1 0 0,0 0 0 0 0,8-8 0 0 0,-7 6 12 0 0,2-4 3 0 0,0 0 0 0 0,0-1 0 0 0,-1 0 0 0 0,9-17 0 0 0,-18 28 0 0 0,6-9 33 0 0,0-2 0 0 0,-1 1-1 0 0,6-17 1 0 0,-12 27-21 0 0,0 1 0 0 0,1-1 0 0 0,-1 1-1 0 0,1 0 1 0 0,0 0 0 0 0,-1-1 0 0 0,1 1 0 0 0,0 0 0 0 0,0 0 0 0 0,0 0 0 0 0,0 0 0 0 0,1-1 0 0 0,0-7 1073 0 0,31 97-867 0 0,-3 0-1 0 0,20 108 1 0 0,4 5 33 0 0,-15-66-182 0 0,-38-130-233 0 0,1-1-1 0 0,0 1 1 0 0,0 0-1 0 0,4 6 0 0 0,2 0-2985 0 0</inkml:trace>
</inkml:ink>
</file>

<file path=ppt/ink/ink1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46.0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4144 0 0,'0'0'4562'0'0,"0"5"-2128"0"0,3 17 3633 0 0,3 1-3557 0 0,1 2-1252 0 0,51 242 3313 0 0,-10-116-4269 0 0,-32-105 348 0 0,-10-29-427 0 0,2 0 1 0 0,0 0-1 0 0,1-1 1 0 0,19 27-1 0 0,-26-40-223 0 0,0-1 0 0 0,1 1 0 0 0,-1-1 0 0 0,1 1 0 0 0,0-1 0 0 0,4 3 0 0 0,-6-5 0 0 0,0 1 0 0 0,-1-1 0 0 0,1 1 0 0 0,0-1 0 0 0,-1 1 0 0 0,1-1 0 0 0,0 0 0 0 0,-1 0 0 0 0,1 1 0 0 0,0-1 0 0 0,-1 0 0 0 0,1 0 0 0 0,0 0 0 0 0,0 0 0 0 0,-1 0 0 0 0,1 1 0 0 0,0-2 0 0 0,0 1 0 0 0,0 0 0 0 0,-1 0 0 0 0,1 0 0 0 0,0 0 0 0 0,-1 0 0 0 0,1-1 0 0 0,0 1 0 0 0,0 0 0 0 0,-1-1 0 0 0,1 1 0 0 0,0 0 0 0 0,-1-1 0 0 0,1 1 0 0 0,-1-1 0 0 0,1 1 0 0 0,0-1 0 0 0,-1 1 0 0 0,1-2 0 0 0,7-12 0 0 0,-2 0 0 0 0,0 0 0 0 0,0-1 0 0 0,5-25 0 0 0,10-27 0 0 0,-20 64 5 0 0,11-21 88 0 0,-12 24-90 0 0,1-1-1 0 0,-1 1 1 0 0,0-1 0 0 0,1 1 0 0 0,-1-1-1 0 0,1 1 1 0 0,-1 0 0 0 0,1-1 0 0 0,-1 1 0 0 0,1-1-1 0 0,-1 1 1 0 0,1 0 0 0 0,-1-1 0 0 0,1 1-1 0 0,-1 0 1 0 0,1 0 0 0 0,-1-1 0 0 0,1 1-1 0 0,0 0 1 0 0,-1 0 0 0 0,1 0 0 0 0,0 0-1 0 0,-1 0 1 0 0,1 0 0 0 0,-1 0 0 0 0,1 0-1 0 0,0 0 1 0 0,-1 0 0 0 0,1 0 0 0 0,0 0 0 0 0,-1 0-1 0 0,1 1 1 0 0,-1-1 0 0 0,1 0 0 0 0,-1 0-1 0 0,2 1 1 0 0,8 7 28 0 0,1 0-1 0 0,-1 1 1 0 0,-1 1 0 0 0,11 11-1 0 0,14 14-2267 0 0,-23-27 65 0 0</inkml:trace>
</inkml:ink>
</file>

<file path=ppt/ink/ink1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46.4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0 539 19495 0 0,'0'0'1951'0'0,"1"-1"-1784"0"0,5-7 304 0 0,-1 1 1 0 0,1 1 0 0 0,0-1-1 0 0,0 1 1 0 0,1 0 0 0 0,-1 0-1 0 0,1 0 1 0 0,12-6 0 0 0,11-2-196 0 0,0 1 0 0 0,0 1 1 0 0,2 1-1 0 0,33-6 0 0 0,-42 9-2396 0 0,-8 7-32 0 0</inkml:trace>
  <inkml:trace contextRef="#ctx0" brushRef="#br0" timeOffset="1">85 0 5528 0 0,'0'0'422'0'0,"-11"2"6334"0"0,4 17-412 0 0,5 3-3389 0 0,3 23-992 0 0,-1-43-1797 0 0,2 11 263 0 0,0-1 0 0 0,0 1-1 0 0,6 13 1 0 0,2 15 31 0 0,4 19 109 0 0,37 97 1 0 0,-46-143-555 0 0,-1 0-238 0 0,2 0 1 0 0,0-1-1 0 0,0 0 0 0 0,1 0 0 0 0,1 0 0 0 0,0-1 0 0 0,12 15 1 0 0,11 6-820 0 0</inkml:trace>
</inkml:ink>
</file>

<file path=ppt/ink/ink1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47.0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237 11 17423 0 0,'28'0'795'0'0,"-23"-1"-461"0"0,0 0 0 0 0,-1 0 0 0 0,1 0 0 0 0,9-3-1 0 0,-6 2 5538 0 0,-20 12-4166 0 0,-2 0-853 0 0,12-8-801 0 0,0-1 0 0 0,0 1 0 0 0,0-1 0 0 0,0 1 0 0 0,0 0 0 0 0,0 0 0 0 0,0 0 0 0 0,1 0 0 0 0,-1 0 0 0 0,-1 3 0 0 0,0 1 5 0 0,0 1 0 0 0,-1-2 0 0 0,0 1 0 0 0,0 0 0 0 0,0-1 0 0 0,0 0-1 0 0,-1 0 1 0 0,-7 6 0 0 0,8-7-48 0 0,0 1 0 0 0,1 0-1 0 0,0 0 1 0 0,-1 0 0 0 0,1 0 0 0 0,1 0 0 0 0,-1 0-1 0 0,-1 8 1 0 0,-12 20 14 0 0,-3-3-46 0 0,11-18-4 0 0,0 1 0 0 0,1 0 0 0 0,-6 14 0 0 0,-1 17-175 0 0,10-30 6 0 0,-1 0-1 0 0,0 0 0 0 0,-9 18 1 0 0,11-27 121 0 0,1-1 1 0 0,-1 1 0 0 0,1 0-1 0 0,1 0 1 0 0,-1 0-1 0 0,1 0 1 0 0,0 0 0 0 0,-1 7-1 0 0,1-6-31 0 0,-1 0 0 0 0,0 0 1 0 0,0-1-1 0 0,0 1 0 0 0,0-1 0 0 0,-5 8 0 0 0,-7 17-445 0 0,13-27 545 0 0,1-2-26 0 0,0 0 1 0 0,0 0-1 0 0,0 0 0 0 0,0 0 0 0 0,0 0 0 0 0,-1 0 0 0 0,1 0 0 0 0,0 0 0 0 0,-1 0 1 0 0,1 0-1 0 0,-1 0 0 0 0,1 0 0 0 0,-1 0 0 0 0,1 0 0 0 0,-1 0 0 0 0,0-1 0 0 0,0 1 0 0 0,1 0 1 0 0,-1-1-1 0 0,0 1 0 0 0,0 0 0 0 0,0-1 0 0 0,1 1 0 0 0,-1-1 0 0 0,0 1 0 0 0,0-1 1 0 0,0 1-1 0 0,0-1 0 0 0,-2 1 0 0 0,1-1 326 0 0,5 0-181 0 0,18-4 76 0 0,22-5 448 0 0,65-15 492 0 0,-60 14-1063 0 0,-10 6-138 0 0,19-6 73 0 0,-38 2 0 0 0,-7 6-78 0 0,-11 2 23 0 0,1 0 1 0 0,-1 0-1 0 0,1 0 0 0 0,-1-1 1 0 0,1 1-1 0 0,0-1 0 0 0,-1 1 1 0 0,1-1-1 0 0,-1 1 0 0 0,1-1 0 0 0,-1 0 1 0 0,0 1-1 0 0,1-1 0 0 0,1-1 1 0 0,0-1-2898 0 0,11-3-3038 0 0,7 0-1721 0 0</inkml:trace>
</inkml:ink>
</file>

<file path=ppt/ink/ink1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47.4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1 16783 0 0,'-1'0'770'0'0,"-23"0"1220"0"0,25 0-1824 0 0,1 1 0 0 0,-1 0-1 0 0,0-1 1 0 0,1 1-1 0 0,-1 0 1 0 0,0 0-1 0 0,1 0 1 0 0,-1-1-1 0 0,0 1 1 0 0,0 1 0 0 0,0-1-1 0 0,0 0 1 0 0,0 0-1 0 0,1 2 1 0 0,6 5 524 0 0,31 23 1646 0 0,-24-20-1904 0 0,-1 1 1 0 0,0 0-1 0 0,-1 0 1 0 0,15 19-1 0 0,-19-20-228 0 0,1 0 0 0 0,16 14-1 0 0,-14-15-44 0 0,20 23-1 0 0,-10-7-87 0 0,-11-13-17 0 0,16 22-1 0 0,-25-31-49 0 0,1-1 0 0 0,-1 1 0 0 0,0 0 0 0 0,-1 0-1 0 0,1 0 1 0 0,-1 0 0 0 0,1 0 0 0 0,-1 0 0 0 0,0 1 0 0 0,-1-1-1 0 0,1 5 1 0 0,-1 3-4 0 0,0-2 0 0 0,0 0 0 0 0,0 0 0 0 0,1 0 0 0 0,5 19 0 0 0,-5-23-37 0 0,0 0 0 0 0,-1 0 1 0 0,1 0-1 0 0,-1 1 0 0 0,0-1 0 0 0,-1 0 0 0 0,-1 10 0 0 0,1-10-56 0 0,0 0 0 0 0,0 0 0 0 0,1 1 0 0 0,0-1 0 0 0,0 1-1 0 0,1-1 1 0 0,1 10 0 0 0,-1-12-217 0 0,1 0-1 0 0,-2 0 1 0 0,1 0 0 0 0,0 0-1 0 0,-1 0 1 0 0,0 0-1 0 0,0 0 1 0 0,0 0 0 0 0,-1 6-1 0 0,-9 10-1513 0 0</inkml:trace>
</inkml:ink>
</file>

<file path=ppt/ink/ink1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47.7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 5984 0 0,'0'0'536'0'0,"0"14"-432"0"0,6-1-104 0 0,-6-3 0 0 0,-10 4 3328 0 0,10-4 640 0 0,4 4 127 0 0,2 5 25 0 0,-6 5-2744 0 0,0-1-552 0 0,0 1-112 0 0,0 9-16 0 0,6-5-512 0 0,-12 5-104 0 0,0 5-16 0 0,6 1-64 0 0,6-1-1112 0 0,-12-15-272 0 0</inkml:trace>
</inkml:ink>
</file>

<file path=ppt/ink/ink1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48.8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69 84 17735 0 0,'0'0'858'0'0,"-2"1"-374"0"0,-16 6 233 0 0,16-6-543 0 0,0 0 1 0 0,-1 1-1 0 0,1 0 1 0 0,0-1-1 0 0,0 1 1 0 0,0 0-1 0 0,1 0 0 0 0,-1 0 1 0 0,0 0-1 0 0,1 0 1 0 0,-1 0-1 0 0,1 1 0 0 0,0-1 1 0 0,0 0-1 0 0,-2 4 1 0 0,0 5 320 0 0,-1 1 0 0 0,-1 13 0 0 0,3-17-442 0 0,1-3 8 0 0,-4 29 338 0 0,5-33-374 0 0,0 1-1 0 0,0 0 1 0 0,1 0-1 0 0,-1 0 1 0 0,0 0-1 0 0,1 0 1 0 0,-1 0-1 0 0,1 0 1 0 0,0-1-1 0 0,-1 1 1 0 0,1 0-1 0 0,0 0 1 0 0,0-1-1 0 0,0 1 1 0 0,2 1-1 0 0,-1 0 1 0 0,-1-1-1 0 0,1 1 1 0 0,0 0-1 0 0,-1-1 1 0 0,1 1-1 0 0,-1 0 1 0 0,0 0-1 0 0,1 5 1 0 0,6 14 42 0 0,2-3-59 0 0,14 37-1 0 0,-16-34-6 0 0,-4-13 19 0 0,0-1 1 0 0,0 0-1 0 0,1 0 0 0 0,0 0 0 0 0,0-1 0 0 0,1 0 0 0 0,0 0 0 0 0,8 7 1 0 0,-10-10-38 0 0,1 0 0 0 0,0 0 0 0 0,0-1-1 0 0,0 0 1 0 0,0 1 0 0 0,0-2 0 0 0,1 1 0 0 0,-1-1 0 0 0,1 1 0 0 0,0-2 0 0 0,-1 1 0 0 0,13 1 0 0 0,-10-2-56 0 0,6 0-67 0 0,-1 0 0 0 0,26-2 0 0 0,-13-1 69 0 0,-22 2 58 0 0,0 0 0 0 0,0 0 0 0 0,0-1 0 0 0,0 1 1 0 0,0-1-1 0 0,0 0 0 0 0,0 0 0 0 0,0 0 0 0 0,-1 0 1 0 0,1-1-1 0 0,0 0 0 0 0,-1 0 0 0 0,6-3 0 0 0,-5 2 10 0 0,0 0 0 0 0,-1-1 0 0 0,1 1-1 0 0,-1-1 1 0 0,0 0 0 0 0,0 0 0 0 0,0 0 0 0 0,0 0-1 0 0,3-8 1 0 0,-3 4-3 0 0,0 0-1 0 0,-1 0 1 0 0,-1 0 0 0 0,3-16-1 0 0,-2-3 5 0 0,0-53 0 0 0,-3 68 9 0 0,0 1 0 0 0,-1-1 1 0 0,0 0-1 0 0,-1 1 0 0 0,0 0 0 0 0,-1 0 0 0 0,-6-13 1 0 0,0 3 168 0 0,-2 1 0 0 0,-25-35 1 0 0,30 47-132 0 0,1 0 0 0 0,-2 1 0 0 0,1 0 1 0 0,-1 0-1 0 0,0 0 0 0 0,0 1 0 0 0,-1 0 0 0 0,-14-6 1 0 0,16 8-113 0 0,-1 1 0 0 0,0 0 0 0 0,0 0 1 0 0,0 1-1 0 0,-12-3 0 0 0,17 5 18 0 0,-1 0 0 0 0,0 0 0 0 0,0 0 0 0 0,1 0 0 0 0,-1 1 1 0 0,0-1-1 0 0,0 1 0 0 0,1 0 0 0 0,-1 0 0 0 0,0 0 0 0 0,1 1 0 0 0,-1-1 0 0 0,1 1 0 0 0,-4 2 0 0 0,0 1-170 0 0,1-1 0 0 0,0 1 0 0 0,0 1 0 0 0,0-1 0 0 0,1 1 0 0 0,-1 0 0 0 0,1 0 0 0 0,-6 11 0 0 0,6-8-804 0 0,0 0 0 0 0,1 0 0 0 0,-5 16 0 0 0,0-1-5792 0 0</inkml:trace>
</inkml:ink>
</file>

<file path=ppt/ink/ink1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49.4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58 17159 0 0,'0'2'388'0'0,"0"3"-120"0"0,0 3 23 0 0,0-1 1 0 0,0 1-1 0 0,1-1 1 0 0,0 1-1 0 0,3 10 0 0 0,-1-6 148 0 0,-1 0 0 0 0,1 12 0 0 0,-3-16-245 0 0,1 0 0 0 0,0 1 0 0 0,1-1 0 0 0,0 0 0 0 0,0 0 0 0 0,7 15 0 0 0,-9-21-127 0 0,1-1 0 0 0,0 0 1 0 0,0 0-1 0 0,-1 0 0 0 0,1 0 0 0 0,0 0 0 0 0,0 0 0 0 0,0 0 1 0 0,0-1-1 0 0,0 1 0 0 0,3 1 0 0 0,-3-1-49 0 0,0 0 1 0 0,0-1-1 0 0,0 1 0 0 0,0 0 1 0 0,1 0-1 0 0,-1 0 0 0 0,0 0 1 0 0,-1 0-1 0 0,1 0 0 0 0,0 0 1 0 0,0 0-1 0 0,0 0 0 0 0,0 3 1 0 0,6 17 38 0 0,-6-16-50 0 0,0-1 1 0 0,0 1-1 0 0,1-1 0 0 0,-1 0 1 0 0,1 0-1 0 0,0 0 0 0 0,0 0 1 0 0,0 0-1 0 0,4 4 0 0 0,3 1 4 0 0,-6-5 32 0 0,-1 5-47 0 0,-1-7-66 0 0,-1-4 2 0 0,1-6 17 0 0,-1 6 50 0 0,1 0-1 0 0,-1-1 1 0 0,0 1-1 0 0,0 0 1 0 0,0 0 0 0 0,0 0-1 0 0,0 0 1 0 0,0 0 0 0 0,-1 0-1 0 0,1 0 1 0 0,-1 0-1 0 0,1 0 1 0 0,-1 0 0 0 0,0 0-1 0 0,0 0 1 0 0,-1-3 0 0 0,0 3-3 0 0,1 0 0 0 0,0 1 1 0 0,0-1-1 0 0,-1 0 1 0 0,1 0-1 0 0,0 0 1 0 0,1 0-1 0 0,-1 0 0 0 0,0 0 1 0 0,1 0-1 0 0,-1 0 1 0 0,1-1-1 0 0,-1 1 0 0 0,1-3 1 0 0,-4-15 3 0 0,2 14-8 0 0,-2-6 43 0 0,0-1 0 0 0,1 1 1 0 0,1-1-1 0 0,-2-20 0 0 0,-2-81 925 0 0,6 111-891 0 0,0 0-1 0 0,0 0 0 0 0,0 0 1 0 0,0 0-1 0 0,1 0 0 0 0,-1 0 1 0 0,1 0-1 0 0,0 0 1 0 0,0 0-1 0 0,0 0 0 0 0,1 0 1 0 0,-1 1-1 0 0,1-1 0 0 0,-1 0 1 0 0,1 1-1 0 0,0-1 1 0 0,3-2-1 0 0,-4 3 1365 0 0,0 2-1424 0 0,-1 0-1 0 0,1 0 1 0 0,-1 0 0 0 0,1 0-1 0 0,-1 0 1 0 0,1 0 0 0 0,-1 0-1 0 0,1 0 1 0 0,-1 0 0 0 0,1 0-1 0 0,-1 0 1 0 0,1 0 0 0 0,-1 0-1 0 0,1 0 1 0 0,-1 0 0 0 0,1 1-1 0 0,-1-1 1 0 0,0 0 0 0 0,1 0-1 0 0,-1 1 1 0 0,1-1-1 0 0,0 1 1 0 0,10 5-286 0 0,-10-5 275 0 0,1-1 0 0 0,0 1 1 0 0,-1 0-1 0 0,1 0 0 0 0,-1 0 1 0 0,1 0-1 0 0,-1 1 0 0 0,0-1 1 0 0,1 0-1 0 0,-1 1 0 0 0,0-1 1 0 0,0 0-1 0 0,0 1 0 0 0,0-1 1 0 0,0 1-1 0 0,0 0 0 0 0,0-1 1 0 0,-1 1-1 0 0,2 3 0 0 0,6 13-15 0 0,-6-14-4 0 0,0-1 0 0 0,0 1 0 0 0,0 0 0 0 0,-1 0-1 0 0,0 0 1 0 0,1 0 0 0 0,-1 0 0 0 0,-1 0 0 0 0,1 0 0 0 0,-1 1-1 0 0,1-1 1 0 0,-2 7 0 0 0,-2 15-248 0 0,0 1-1 0 0,2 32 0 0 0,1-52 353 0 0,7-15-362 0 0,-4 21 166 0 0,-3-12 101 0 0,0 0 0 0 0,1-1 0 0 0,-1 1-1 0 0,0 0 1 0 0,0-1 0 0 0,0 1 0 0 0,0 0 0 0 0,1-1 0 0 0,-1 1 0 0 0,0-1-1 0 0,1 1 1 0 0,-1 0 0 0 0,0-1 0 0 0,1 1 0 0 0,-1-1 0 0 0,1 1-1 0 0,-1-1 1 0 0,1 1 0 0 0,-1-1 0 0 0,1 1 0 0 0,26-19-380 0 0,-20 16 366 0 0,0 1 0 0 0,0 1 0 0 0,0-1 0 0 0,0 1 1 0 0,14 1-1 0 0,2 0 6 0 0,-21-1 26 0 0,0 0-1 0 0,0 1 1 0 0,-1-1-1 0 0,1 1 1 0 0,0-1-1 0 0,0 1 0 0 0,0-1 1 0 0,0 1-1 0 0,0 0 1 0 0,-1 0-1 0 0,1 0 1 0 0,0 0-1 0 0,-1 0 1 0 0,1 0-1 0 0,-1 1 1 0 0,2 1-1 0 0,3 2 61 0 0,-1 2 0 0 0,8 11-1 0 0,2 2 77 0 0,16 12 269 0 0,-20-23-374 0 0,-10-9-37 0 0,1 1 0 0 0,-1-1 0 0 0,1 1 0 0 0,-1-1 0 0 0,1 1 0 0 0,-1 0 0 0 0,0-1 0 0 0,1 1 0 0 0,-1 0 0 0 0,0 0 0 0 0,0 0 0 0 0,1 0 0 0 0,-1 0 0 0 0,0 0 0 0 0,0 0 0 0 0,0 0 0 0 0,0 1 0 0 0,-1-1 0 0 0,1 0 0 0 0,0 1 0 0 0,0-1 0 0 0,-1 0 0 0 0,1 1 0 0 0,0 2 0 0 0,0 0 0 0 0,1 6 75 0 0,-2-9-52 0 0,0-1 0 0 0,0 1 0 0 0,0-1 0 0 0,0 0 0 0 0,-1 1 0 0 0,1-1 0 0 0,0 0 0 0 0,0 1 0 0 0,0-1 1 0 0,0 0-1 0 0,-1 1 0 0 0,1-1 0 0 0,0 0 0 0 0,0 1 0 0 0,-1-1 0 0 0,1 0 0 0 0,0 1 0 0 0,-1-1 0 0 0,1 0 0 0 0,0 0 0 0 0,-1 1 0 0 0,1-1 0 0 0,0 0 1 0 0,-1 0-1 0 0,1 0 0 0 0,0 0 0 0 0,-1 0 0 0 0,1 1 0 0 0,-1-1 0 0 0,1 0 0 0 0,0 0 0 0 0,-1 0 0 0 0,1 0 0 0 0,-1 0 0 0 0,1 0 0 0 0,0 0 0 0 0,-1 0 0 0 0,1 0 1 0 0,-1-1-1 0 0,1 1 0 0 0,0 0 0 0 0,-1 0 0 0 0,1 0 0 0 0,-1 0 0 0 0,-23-9 578 0 0,16 6-414 0 0,6 3-177 0 0,0 0-1 0 0,0-1 0 0 0,1 1 0 0 0,-1 0 0 0 0,0 0 0 0 0,0 0 0 0 0,0 0 1 0 0,1 1-1 0 0,-1-1 0 0 0,0 0 0 0 0,0 1 0 0 0,1-1 0 0 0,-1 1 0 0 0,-2 1 1 0 0,-22 15-62 0 0,4-3 29 0 0,12-9 4 0 0,-1 0-1 0 0,0-1 0 0 0,0-1 1 0 0,-23 4-1 0 0,-47 1-469 0 0,55-6 176 0 0,17-2 127 0 0,0 0-1 0 0,0-1 1 0 0,1 0 0 0 0,-14-4-1 0 0,-17-2-914 0 0,36 7 955 0 0,1-1 0 0 0,0 1 0 0 0,0-1 0 0 0,-1 1 0 0 0,1-1 0 0 0,0 0 0 0 0,0 0 0 0 0,0 0 0 0 0,0 0 0 0 0,0-1 0 0 0,0 1 0 0 0,0 0 0 0 0,0-1 0 0 0,1 0 0 0 0,-1 1 0 0 0,0-1 0 0 0,-1-2 0 0 0,-12-11-2049 0 0</inkml:trace>
</inkml:ink>
</file>

<file path=ppt/ink/ink1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49.9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0 187 10592 0 0,'0'0'10629'0'0,"3"0"-9307"0"0,53-6 1572 0 0,-21 5-2236 0 0,26 1 122 0 0,42 0-40 0 0,-35-3-596 0 0,-64 3-138 0 0,15 0 31 0 0,37-4 0 0 0,3-3-321 0 0,-43 6 89 0 0,0 0 0 0 0,0-2 0 0 0,21-5 0 0 0,-27 5-75 0 0,32-12-1650 0 0,-39 14 1650 0 0,-1 0 1 0 0,1-1-1 0 0,0 1 1 0 0,0-1-1 0 0,-1 1 0 0 0,0-1 1 0 0,1 0-1 0 0,-1 0 1 0 0,0 0-1 0 0,0 0 1 0 0,3-3-1 0 0,-4 3-954 0 0,2-5-1438 0 0,-2 6 2566 0 0,-1 0 0 0 0,1 1-1 0 0,-1-1 1 0 0,1 0 0 0 0,-1 1 0 0 0,0-1 0 0 0,1 0 0 0 0,-1 0 0 0 0,0 1 0 0 0,1-1 0 0 0,-1 0-1 0 0,0 0 1 0 0,0 0 0 0 0,-1-6-502 0 0,-1 1 0 0 0,0 0 0 0 0,-1-1-1 0 0,0 1 1 0 0,0 0 0 0 0,0 0 0 0 0,-4-5-1 0 0,1 1 272 0 0,-18-16 11697 0 0,29 32-11228 0 0,1 1 0 0 0,0-1 0 0 0,0 0 0 0 0,0 0 0 0 0,13 8 0 0 0,41 22 696 0 0,-39-24 105 0 0,29 20 0 0 0,-42-26-798 0 0,4 3 42 0 0,0 0 1 0 0,-1 1-1 0 0,0 0 1 0 0,0 1-1 0 0,9 13 1 0 0,2 2 111 0 0,-19-22-252 0 0,1-1-1 0 0,-1 1 1 0 0,0-1-1 0 0,0 1 1 0 0,0 0-1 0 0,-1 0 0 0 0,1 1 1 0 0,-1-1-1 0 0,0 0 1 0 0,2 8-1 0 0,-3-9-34 0 0,-1-1 1 0 0,1 1-1 0 0,-1 0 0 0 0,1 0 1 0 0,-1-1-1 0 0,0 1 0 0 0,0 0 1 0 0,0 0-1 0 0,0-1 0 0 0,-1 1 0 0 0,1 0 1 0 0,-1 0-1 0 0,0-1 0 0 0,0 1 1 0 0,0-1-1 0 0,0 1 0 0 0,0-1 0 0 0,0 1 1 0 0,-1-1-1 0 0,1 0 0 0 0,-1 1 1 0 0,1-1-1 0 0,-1 0 0 0 0,0 0 1 0 0,0 0-1 0 0,-4 3 0 0 0,0-1 3 0 0,0 0-1 0 0,-1 0 0 0 0,1-1 1 0 0,-1 0-1 0 0,-9 3 0 0 0,-11 6-143 0 0,18-8 20 0 0,1-1-1 0 0,-17 4 1 0 0,-7 3-263 0 0,27-9 132 0 0,1 1-1 0 0,-1-1 0 0 0,0 0 0 0 0,0 0 0 0 0,0 0 1 0 0,-6-1-1 0 0,-6-2-7297 0 0,5-3-387 0 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50.1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71 19895 0 0,'0'0'971'0'0,"2"0"-427"0"0,29-13 0 0 0,-4 1 945 0 0,36-9 1 0 0,2-2-58 0 0,-59 22-1330 0 0,4 1-234 0 0,-9 0-36 0 0,0 0-1 0 0,0 1 1 0 0,0-1-1 0 0,0 0 1 0 0,0 1-1 0 0,0-1 1 0 0,0 1-1 0 0,0 0 1 0 0,0-1-1 0 0,0 1 1 0 0,-1 0-1 0 0,1-1 1 0 0,0 1-1 0 0,0 0 1 0 0,-1 0 0 0 0,1 0-1 0 0,0 0 1 0 0,0 1-1 0 0</inkml:trace>
</inkml:ink>
</file>

<file path=ppt/ink/ink1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50.3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20 21191 0 0,'0'0'2208'0'0,"-12"4"-2088"0"0,2-4-120 0 0,-2 0 0 0 0,2-4 0 0 0,10-2 0 0 0,-5 2 0 0 0,1-5-904 0 0</inkml:trace>
</inkml:ink>
</file>

<file path=ppt/ink/ink1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50.7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63 24 19351 0 0,'-32'-3'1943'0'0,"32"2"-1939"0"0,-1 1 1 0 0,1 0-1 0 0,-1 0 0 0 0,1 0 1 0 0,-1 0-1 0 0,1 0 0 0 0,-1 0 0 0 0,1 0 1 0 0,-1 0-1 0 0,1 0 0 0 0,-1 0 1 0 0,1 0-1 0 0,0 0 0 0 0,-1 0 0 0 0,1 1 1 0 0,-1-1-1 0 0,1 0 0 0 0,-1 0 1 0 0,1 0-1 0 0,-1 1 0 0 0,1-1 1 0 0,0 0-1 0 0,-1 1 0 0 0,1-1 0 0 0,-1 0 1 0 0,1 1-1 0 0,0-1 0 0 0,0 0 1 0 0,-1 1-1 0 0,1-1 0 0 0,0 1 1 0 0,-1-1-1 0 0,1 0 0 0 0,0 1 0 0 0,0-1 1 0 0,0 1-1 0 0,-1 0 0 0 0,1 0 10 0 0,-2 3 61 0 0,0 0 0 0 0,0 0-1 0 0,0 1 1 0 0,1-1 0 0 0,-1 0-1 0 0,1 1 1 0 0,0-1 0 0 0,0 8-1 0 0,-1 38 680 0 0,2-38-618 0 0,2 9-91 0 0,0 0-1 0 0,0 0 1 0 0,8 24 0 0 0,0 8-10 0 0,-6-38-41 0 0,0 1-1 0 0,12 28 0 0 0,-7-21-97 0 0,11 25-241 0 0,-19-47 253 0 0,-1 1-6 0 0,0-1 1 0 0,1 0 0 0 0,-1 1 0 0 0,1-1 0 0 0,-1 0-1 0 0,1 0 1 0 0,0 1 0 0 0,-1-1 0 0 0,1 0 0 0 0,0 0-1 0 0,0 0 1 0 0,0 0 0 0 0,2 2 0 0 0,1-15 222 0 0,-1-1-229 0 0,-1 0 0 0 0,1-20 0 0 0,0 0-69 0 0,7-72 547 0 0,12-74 1076 0 0,-16 156-1232 0 0,-3 14 142 0 0,-1 0 1 0 0,0-1-1 0 0,1-15 1 0 0,-1 25 149 0 0,0 0-450 0 0,0 1-1 0 0,-1-1 1 0 0,1 1 0 0 0,0-1-1 0 0,0 1 1 0 0,-1 0-1 0 0,1-1 1 0 0,0 1 0 0 0,-1 0-1 0 0,1 0 1 0 0,-1 1-1 0 0,1-1 1 0 0,-1 0 0 0 0,0 0-1 0 0,1 1 1 0 0,-1-1-1 0 0,0 1 1 0 0,0-1 0 0 0,2 3-1 0 0,1 3 57 0 0,0 0 0 0 0,0 1 0 0 0,3 9 0 0 0,32 112 93 0 0,-13-37-124 0 0,-24-86-75 0 0,-2-2-5 0 0,2 0 1 0 0,-1 0 0 0 0,0-1-1 0 0,1 1 1 0 0,-1 0 0 0 0,1-1-1 0 0,0 1 1 0 0,1-1 0 0 0,3 6-1 0 0,3-3-13 0 0,-8-5 1 0 0,0 0 0 0 0,0 0 0 0 0,0 0 0 0 0,1 0 0 0 0,-1 0 0 0 0,0 0 0 0 0,0 0 0 0 0,0 0 0 0 0,-1 0 0 0 0,1 0 0 0 0,0 1 0 0 0,0-1 0 0 0,-1 0 0 0 0,1 1 0 0 0,-1-1 0 0 0,1 3 1 0 0,3 7-238 0 0,18 73-178 0 0,-19-71-1078 0 0,-1 0-1 0 0,0 19 0 0 0</inkml:trace>
</inkml:ink>
</file>

<file path=ppt/ink/ink1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51.0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42 17215 0 0,'0'19'2020'0'0,"2"-20"-1278"0"0,6-7 161 0 0,-7 6-698 0 0,1 0-1 0 0,-1 1 0 0 0,1-1 0 0 0,0 0 0 0 0,0 1 1 0 0,0 0-1 0 0,0-1 0 0 0,0 1 0 0 0,0 0 1 0 0,0 0-1 0 0,0 0 0 0 0,4-1 0 0 0,116-27 1795 0 0,-118 28-2006 0 0,0 0 1 0 0,-1 1-1 0 0,1-1 1 0 0,0 1-1 0 0,0 0 1 0 0,0 0-1 0 0,0 0 1 0 0,0 1-1 0 0,-1-1 1 0 0,1 1-1 0 0,0 0 1 0 0,0 0-1 0 0,-1 0 1 0 0,1 0-1 0 0,0 1 1 0 0,3 2-1 0 0,3 0-357 0 0,0-1 0 0 0,0 0 0 0 0,20 2 0 0 0,-4 0-860 0 0,6 4-232 0 0</inkml:trace>
</inkml:ink>
</file>

<file path=ppt/ink/ink1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51.4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697 516 19207 0 0,'0'0'930'0'0,"-2"2"-408"0"0,1-1-463 0 0,-1 1 0 0 0,0 0 0 0 0,1-1 0 0 0,-1 0 0 0 0,0 1 0 0 0,0-1 0 0 0,0 0 0 0 0,0 0 0 0 0,0 0 0 0 0,-2 1 0 0 0,3-2-58 0 0,0 0-1 0 0,0 0 0 0 0,-1 0 0 0 0,1 0 0 0 0,0 0 0 0 0,0 0 0 0 0,0 0 0 0 0,0-1 1 0 0,0 1-1 0 0,0 0 0 0 0,0-1 0 0 0,0 1 0 0 0,0-1 0 0 0,0 1 0 0 0,0-1 0 0 0,0 1 1 0 0,0-1-1 0 0,0 0 0 0 0,0 0 0 0 0,0 1 0 0 0,1-1 0 0 0,-1 0 0 0 0,-1-1 0 0 0,-4-5 620 0 0,-1 0 0 0 0,-13-8-1 0 0,19 13-422 0 0,-1 1 0 0 0,1 0 0 0 0,-1 0 0 0 0,0 0-1 0 0,0 0 1 0 0,1 0 0 0 0,-1 0 0 0 0,0 0 0 0 0,0 0 0 0 0,0 1-1 0 0,0-1 1 0 0,0 1 0 0 0,0 0 0 0 0,0-1 0 0 0,0 1 0 0 0,0 0 0 0 0,0 0-1 0 0,0 0 1 0 0,-3 1 0 0 0,-32 24 1218 0 0,27-19-1319 0 0,-1 0 0 0 0,1 1 0 0 0,0 1 0 0 0,1-1 0 0 0,0 1 0 0 0,0 1 0 0 0,-14 17 0 0 0,20-22-110 0 0,2-2 14 0 0,0-1-1 0 0,0 0 1 0 0,0 0 0 0 0,0 0 0 0 0,0 1-1 0 0,0-1 1 0 0,0 0 0 0 0,0 0 0 0 0,0 0-1 0 0,0 0 1 0 0,0-1 0 0 0,-1 1 0 0 0,1 0-1 0 0,0 0 1 0 0,-1-1 0 0 0,1 1 0 0 0,-1-1-1 0 0,-1 1 1 0 0,2-1 0 0 0,1 0-1 0 0,-1 1 1 0 0,1-1-1 0 0,-1 0 1 0 0,0 0-1 0 0,1 0 1 0 0,0 1-1 0 0,-1-1 1 0 0,1 0-1 0 0,-1 1 1 0 0,1-1-1 0 0,-1 0 1 0 0,1 1-1 0 0,-1-1 1 0 0,1 1-1 0 0,0-1 1 0 0,-1 0 0 0 0,1 1-1 0 0,0-1 1 0 0,0 1-1 0 0,-1-1 1 0 0,1 1-1 0 0,0-1 1 0 0,0 1-1 0 0,0 0 1 0 0,-1-1-1 0 0,1 1 1 0 0,0-1-1 0 0,0 1 1 0 0,0-1-1 0 0,0 1 1 0 0,0-1-1 0 0,0 1 1 0 0,0-1-1 0 0,0 1 1 0 0,1 1-1 0 0,3 25-35 0 0,-3-21 23 0 0,3 13-13 0 0,-1-14-28 0 0,1-2 47 0 0,0 0 0 0 0,-1 0 0 0 0,1 0 0 0 0,-1 1 0 0 0,0-1 0 0 0,0 1 0 0 0,0 0 0 0 0,0 0 0 0 0,3 5 0 0 0,-4-4 0 0 0,0-1 0 0 0,1 0 0 0 0,-1 0 0 0 0,1 0 1 0 0,0-1-1 0 0,1 1 0 0 0,-1-1 0 0 0,0 0 0 0 0,1 1 0 0 0,0-2 0 0 0,0 1 0 0 0,7 4 0 0 0,-9-7 2 0 0,-1 1 0 0 0,1-1 0 0 0,0 0 0 0 0,0 1 0 0 0,-1-1 0 0 0,1 0 0 0 0,0 0 0 0 0,0 0 0 0 0,-1-1 0 0 0,1 1 0 0 0,0 0 0 0 0,0-1 0 0 0,-1 1 0 0 0,1-1 0 0 0,0 1 0 0 0,-1-1 0 0 0,1 0 0 0 0,2-1 0 0 0,-3 1-3 0 0,1 0 0 0 0,-1 0 0 0 0,1 0 1 0 0,0 1-1 0 0,-1-1 0 0 0,1 1 0 0 0,0-1 0 0 0,0 1 0 0 0,-1 0 0 0 0,1-1 0 0 0,0 1 0 0 0,0 0 1 0 0,0 0-1 0 0,0 0 0 0 0,-1 0 0 0 0,1 1 0 0 0,2 0 0 0 0,1 1-8 0 0,-1 0 0 0 0,-1 0-1 0 0,1 1 1 0 0,0 0 0 0 0,0 0 0 0 0,-1 0 0 0 0,4 4-1 0 0,-4-4-10 0 0,0 1 0 0 0,0-1 0 0 0,1 0-1 0 0,-1-1 1 0 0,1 1 0 0 0,0-1-1 0 0,0 1 1 0 0,0-1 0 0 0,4 2-1 0 0,-6-4 13 0 0,-1 0 0 0 0,1 0 0 0 0,-1 0 0 0 0,1 1 0 0 0,-1-2 0 0 0,1 1 0 0 0,-1 0 0 0 0,1 0 0 0 0,-1 0 0 0 0,1-1 0 0 0,-1 1 0 0 0,0-1 0 0 0,1 1 0 0 0,-1-1 0 0 0,1 1 0 0 0,-1-1 0 0 0,0 0 0 0 0,0 0 0 0 0,1 0 0 0 0,-1 1 0 0 0,0-1 0 0 0,0 0 0 0 0,0-1 0 0 0,0 1 0 0 0,0 0 0 0 0,0 0 0 0 0,0-2 0 0 0,15-11-268 0 0,-15 14 258 0 0,0 0 0 0 0,0-1-1 0 0,0 1 1 0 0,0 0 0 0 0,-1-1 0 0 0,1 1 0 0 0,0 0-1 0 0,1 0 1 0 0,-1 0 0 0 0,0 0 0 0 0,0 0-1 0 0,0 0 1 0 0,0 0 0 0 0,0 0 0 0 0,0 0-1 0 0,0 1 1 0 0,0-1 0 0 0,-1 0 0 0 0,3 2-1 0 0,0-1-98 0 0,-1 0-1 0 0,0 1 1 0 0,1-1-1 0 0,-1 1 1 0 0,0 0-1 0 0,3 3 1 0 0,2 1-1218 0 0,-6-5 464 0 0,-1-1 731 0 0,1 0 1 0 0,-1 0 0 0 0,0 0-1 0 0,0 0 1 0 0,0 0-1 0 0,1 0 1 0 0,-1 0 0 0 0,0 0-1 0 0,0 0 1 0 0,0 0-1 0 0,1 1 1 0 0,-1-1-1 0 0,0 0 1 0 0,0-1 0 0 0,1 1-1 0 0,-1 0 1 0 0,0 0-1 0 0,0 0 1 0 0,0 0 0 0 0,1 0-1 0 0,-1 0 1 0 0,0 0-1 0 0,0 0 1 0 0,0 0 0 0 0,1 0-1 0 0,-1 0 1 0 0,0-1-1 0 0,0 1 1 0 0,1-1-879 0 0,8-16-7049 0 0</inkml:trace>
  <inkml:trace contextRef="#ctx0" brushRef="#br0" timeOffset="1">16 1 19151 0 0,'-4'3'318'0'0,"0"0"128"0"0,-4 5 3888 0 0,11-9-4002 0 0,0 1 1 0 0,-1 0-1 0 0,1 0 1 0 0,0 0-1 0 0,-1 0 1 0 0,1 0-1 0 0,4 2 1 0 0,35 4 1327 0 0,-20-3-1104 0 0,27 7 1 0 0,-15-2-457 0 0,0-2 1 0 0,55 2 0 0 0,-36-4-379 0 0,-15 1-1574 0 0,-21-3-188 0 0,27 2-1 0 0,-24-4-181 0 0</inkml:trace>
</inkml:ink>
</file>

<file path=ppt/ink/ink1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51.8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18399 0 0,'0'0'3411'0'0,"2"1"-2644"0"0,16 9 685 0 0,35 12 0 0 0,-36-15-903 0 0,0 0-1 0 0,0 1 1 0 0,23 15-1 0 0,-34-19-512 0 0,52 33 281 0 0,-56-35-307 0 0,0-1-1 0 0,0 0 0 0 0,1 1 0 0 0,-1 0 0 0 0,0 0 0 0 0,0-1 0 0 0,0 1 0 0 0,2 3 1 0 0,14 25 118 0 0,-14-21-104 0 0,2 4 42 0 0,-7-8-72 0 0,0-3 10 0 0,1 0-78 0 0,-1 0 1 0 0,0 1-1 0 0,0-1 0 0 0,1 0 0 0 0,-2 1 1 0 0,1-1-1 0 0,0 0 0 0 0,0 0 1 0 0,-1 0-1 0 0,1 0 0 0 0,-1 0 0 0 0,1 0 1 0 0,-1 0-1 0 0,0-1 0 0 0,0 1 0 0 0,0-1 1 0 0,0 1-1 0 0,0-1 0 0 0,0 0 0 0 0,0 1 1 0 0,0-1-1 0 0,-3 1 0 0 0,-9 5-6407 0 0,3 3-2181 0 0</inkml:trace>
</inkml:ink>
</file>

<file path=ppt/ink/ink1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52.1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61 20183 0 0,'0'0'463'0'0,"-7"0"1272"0"0,7 0-1718 0 0,-1 0 0 0 0,1 0-1 0 0,0 0 1 0 0,-1 0 0 0 0,1 0 0 0 0,-1 0 0 0 0,1 0 0 0 0,0 0 0 0 0,-1 0 0 0 0,1 0 0 0 0,0 0 0 0 0,-1 0 0 0 0,1-1 0 0 0,0 1 0 0 0,0 0 0 0 0,-1 0-1 0 0,1 0 1 0 0,0-1 0 0 0,-1 1 0 0 0,1 0 0 0 0,0 0 0 0 0,0-1 0 0 0,-1 1 0 0 0,1 0 0 0 0,0-1 0 0 0,0 1 0 0 0,0 0 0 0 0,0 0 0 0 0,-1-1 0 0 0,1 1-1 0 0,0 0 1 0 0,0-1 0 0 0,0 1 0 0 0,0 0 0 0 0,0-1 0 0 0,0 1 0 0 0,0-1 0 0 0,0 1 0 0 0,0-1 0 0 0,2-8 751 0 0,-1 6-692 0 0,0 1-1 0 0,1 0 1 0 0,-1 0 0 0 0,1 1 0 0 0,0-1 0 0 0,0 0-1 0 0,-1 0 1 0 0,1 1 0 0 0,0-1 0 0 0,0 1-1 0 0,1 0 1 0 0,-1 0 0 0 0,3-2 0 0 0,30-9 596 0 0,-21 9-710 0 0,1 2 0 0 0,-1 0-1 0 0,0 0 1 0 0,0 1 0 0 0,1 1-1 0 0,-1 0 1 0 0,0 1 0 0 0,0 1 0 0 0,0 0-1 0 0,14 5 1 0 0,-13-1-6151 0 0,-3 2-1968 0 0</inkml:trace>
  <inkml:trace contextRef="#ctx0" brushRef="#br0" timeOffset="1">76 274 5064 0 0,'3'1'11068'0'0,"0"1"-10548"0"0,-1-1 1 0 0,0 0-1 0 0,1 0 1 0 0,0 0 0 0 0,-1-1-1 0 0,1 1 1 0 0,0-1 0 0 0,-1 1-1 0 0,1-1 1 0 0,0 0 0 0 0,5 0-1 0 0,35-7 1541 0 0,-33 5-1630 0 0,0 0 1 0 0,15 0-1 0 0,-13 1-180 0 0,0 0 1 0 0,0-1 0 0 0,0-1-1 0 0,20-6 1 0 0,-17 5-328 0 0,0 0 1 0 0,20-2 0 0 0,-14 1-239 0 0,-5 0-1458 0 0,0 3-4065 0 0,5 6-2262 0 0</inkml:trace>
</inkml:ink>
</file>

<file path=ppt/ink/ink1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52.5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41 205 21191 0 0,'0'0'1606'0'0,"0"0"-1085"0"0,-1 1-509 0 0,1-1 0 0 0,-1 1 0 0 0,1-1 0 0 0,-1 1 0 0 0,1-1 0 0 0,-1 1 0 0 0,0-1 0 0 0,1 0 0 0 0,-1 1 0 0 0,0-1 0 0 0,1 0 0 0 0,-1 1 0 0 0,0-1 0 0 0,1 0 0 0 0,-1 0 0 0 0,0 0 0 0 0,-1 0 0 0 0,2 0-11 0 0,-1 0 1 0 0,1 0-1 0 0,0 0 1 0 0,0 1-1 0 0,-1-1 1 0 0,1 0 0 0 0,0 0-1 0 0,-1 0 1 0 0,1 0-1 0 0,0 0 1 0 0,0 0-1 0 0,-1 0 1 0 0,1 0-1 0 0,0 1 1 0 0,0-1 0 0 0,-1 0-1 0 0,1 0 1 0 0,0 0-1 0 0,0 1 1 0 0,-1-1-1 0 0,1 0 1 0 0,0 0-1 0 0,0 0 1 0 0,0 1 0 0 0,0-1-1 0 0,-1 0 1 0 0,1 0-1 0 0,0 1 1 0 0,0-1-1 0 0,0 0 1 0 0,0 1-1 0 0,0-1 1 0 0,0 0 0 0 0,0 0-1 0 0,0 1 1 0 0,0-1-1 0 0,-2 10 285 0 0,0-1 0 0 0,1 1 0 0 0,0-1 0 0 0,0 1 0 0 0,1-1-1 0 0,1 1 1 0 0,-1-1 0 0 0,4 16 0 0 0,2 0-45 0 0,0-1-1 0 0,11 25 1 0 0,-15-44-206 0 0,5 13 133 0 0,0-1-1 0 0,15 25 1 0 0,-20-38-159 0 0,0-1 0 0 0,0 0 0 0 0,0 1-1 0 0,1-1 1 0 0,0 0 0 0 0,0 0 0 0 0,0 0 0 0 0,0 0 0 0 0,0-1-1 0 0,0 1 1 0 0,1-1 0 0 0,-1 0 0 0 0,1 0 0 0 0,-1 0 0 0 0,1 0-1 0 0,0-1 1 0 0,7 3 0 0 0,0-3-9 0 0,-9-2 0 0 0,0 2 0 0 0,0-1 0 0 0,0 0 0 0 0,0 0 0 0 0,0 0 0 0 0,0 1 0 0 0,0-1 0 0 0,0 1 0 0 0,0 0 0 0 0,0 0 0 0 0,0 0 0 0 0,0-1 0 0 0,0 2 0 0 0,0-1 0 0 0,-1 0 0 0 0,1 0 0 0 0,2 3 0 0 0,3 7 0 0 0,6 7 0 0 0,-12-17 0 0 0,0 0 0 0 0,-1 0 0 0 0,1-1 0 0 0,0 1 0 0 0,0 0 0 0 0,-1-1 0 0 0,1 1 0 0 0,0-1 0 0 0,0 1 0 0 0,0-1 0 0 0,0 1 0 0 0,0-1 0 0 0,0 0 0 0 0,0 1 0 0 0,0-1 0 0 0,0 0 0 0 0,1 0 0 0 0,1 0 0 0 0,0-1 0 0 0,1 0 0 0 0,-1 0 0 0 0,0 0 0 0 0,0 0 0 0 0,3-2 0 0 0,7-3-14 0 0,4 1-50 0 0,-1-1 0 0 0,-1 0 0 0 0,1-2 0 0 0,-1 1 0 0 0,0-2 1 0 0,-1 0-1 0 0,21-17 0 0 0,-30 22 123 0 0,-4 2 2 0 0,1 0 0 0 0,0 0 0 0 0,0 1-1 0 0,0-1 1 0 0,0 1 0 0 0,4-3 0 0 0,-4 4-25 0 0,-1-1-1 0 0,1 0 1 0 0,-1 0-1 0 0,0 0 1 0 0,1 0-1 0 0,-1 0 1 0 0,0-1 0 0 0,0 1-1 0 0,0 0 1 0 0,0-1-1 0 0,0 1 1 0 0,0 0-1 0 0,0-1 1 0 0,-1 1-1 0 0,1-1 1 0 0,0 1 0 0 0,-1-1-1 0 0,1-2 1 0 0,1-4 123 0 0,-1 1 0 0 0,1-15 0 0 0,-2 9 1 0 0,2-4-17 0 0,-1 0 0 0 0,-1 1 0 0 0,0-1 0 0 0,-1 0-1 0 0,-1 0 1 0 0,-1 0 0 0 0,0 1 0 0 0,-1-1-1 0 0,-1 1 1 0 0,0 0 0 0 0,-12-23 0 0 0,6 19-76 0 0,-1 0 1 0 0,-1 1 0 0 0,0 1-1 0 0,-1-1 1 0 0,-1 2-1 0 0,-18-16 1 0 0,24 27-34 0 0,1 0 0 0 0,-1 1 0 0 0,0 0 0 0 0,0 0 0 0 0,-1 1 0 0 0,1 0 0 0 0,-1 1 0 0 0,0 0 0 0 0,-20-3 0 0 0,24 5-115 0 0,0 0-1 0 0,0 1 1 0 0,0 0 0 0 0,0 0-1 0 0,0 1 1 0 0,0 0 0 0 0,0 0 0 0 0,0 0-1 0 0,0 1 1 0 0,0 0 0 0 0,0 0-1 0 0,1 0 1 0 0,-1 1 0 0 0,1-1-1 0 0,0 1 1 0 0,-10 8 0 0 0,7-5-436 0 0,1 0 1 0 0,0 1-1 0 0,1 0 1 0 0,-7 8-1 0 0,6-6-1984 0 0,0 1 0 0 0,-10 20 0 0 0,-3 16-6086 0 0</inkml:trace>
</inkml:ink>
</file>

<file path=ppt/ink/ink1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54.8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57 0 13824 0 0,'-1'2'629'0'0,"-7"5"-12"0"0,8-7-579 0 0,0 0-1 0 0,0 1 0 0 0,0-1 1 0 0,0 0-1 0 0,-1 0 1 0 0,1 1-1 0 0,0-1 0 0 0,0 0 1 0 0,0 0-1 0 0,-1 1 1 0 0,1-1-1 0 0,0 0 0 0 0,0 0 1 0 0,0 0-1 0 0,-1 0 1 0 0,1 1-1 0 0,0-1 0 0 0,-1 0 1 0 0,1 0-1 0 0,0 0 1 0 0,0 0-1 0 0,-1 0 0 0 0,1 0 1 0 0,0 0-1 0 0,0 0 0 0 0,-1 0 1 0 0,1 0-1 0 0,0 0 1 0 0,-1 0-1 0 0,1 0 0 0 0,0 0 1 0 0,0 0-1 0 0,-1 0 1 0 0,1 0-1 0 0,0 0 0 0 0,-1 0 1 0 0,1 0-1 0 0,0 0 1 0 0,0-1-1 0 0,-1 1 0 0 0,1 0 1 0 0,0 0-1 0 0,0 0 1 0 0,-1-1-1 0 0,0 1 377 0 0,-25-1 6729 0 0,26 1-7116 0 0,0 0 0 0 0,0 0 0 0 0,0 0 0 0 0,-1 0 0 0 0,1-1 0 0 0,0 1 0 0 0,0 0 0 0 0,0 0 1 0 0,0 0-1 0 0,-1 0 0 0 0,1 0 0 0 0,0 0 0 0 0,0 0 0 0 0,0 0 0 0 0,0 0 0 0 0,-1 0 0 0 0,1 0 0 0 0,0 0 0 0 0,0 0 0 0 0,0 1 0 0 0,0-1 0 0 0,-1 0 1 0 0,1 0-1 0 0,0 0 0 0 0,0 0 0 0 0,0 0 0 0 0,0 0 0 0 0,-1 0 0 0 0,1 0 0 0 0,0 0 0 0 0,0 1 0 0 0,0-1 0 0 0,0 0 0 0 0,0 0 0 0 0,0 0 0 0 0,0 0 1 0 0,-1 0-1 0 0,1 1 0 0 0,0-1 0 0 0,0 0 0 0 0,0 0 0 0 0,0 0 0 0 0,0 0 0 0 0,0 0 0 0 0,0 1 0 0 0,-4 6-4280 0 0</inkml:trace>
</inkml:ink>
</file>

<file path=ppt/ink/ink1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55.2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10 7368 0 0,'-4'4'7544'0'0,"14"6"-7192"0"0,0-10-280 0 0,2 6-72 0 0,-2-2 0 0 0,1-4-392 0 0,5 0-96 0 0,0 0-24 0 0,0 0 0 0 0</inkml:trace>
  <inkml:trace contextRef="#ctx0" brushRef="#br0" timeOffset="1">490 1 6912 0 0,'0'0'10847'0'0</inkml:trace>
</inkml:ink>
</file>

<file path=ppt/ink/ink1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55.5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0 11976 0 0,'0'0'10167'0'0,"0"4"-9536"0"0,-3 27 256 0 0,2-25-755 0 0,0 1-1 0 0,0-1 1 0 0,0 1-1 0 0,1 0 1 0 0,0-1-1 0 0,2 11 1 0 0,8 42 496 0 0,7 29-301 0 0,6 10-299 0 0,8 22-34 0 0,-15-63-121 0 0,-7-23-120 0 0,2 0-1 0 0,14 33 1 0 0,-16-49-494 0 0,5 11-5745 0 0,-2-14-1033 0 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50.6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1 644 15000 0 0,'5'4'328'0'0,"-1"-4"72"0"0,2 4 16 0 0,4-4-1 0 0,8 0-327 0 0,-8 0-88 0 0,5-4 0 0 0,7 0 0 0 0,0-2 672 0 0,-1 2 128 0 0,-1-6 16 0 0,8 0 8 0 0,-3 0-576 0 0,-3-3-120 0 0,5 3-16 0 0,-1-4-5495 0 0,-5 4-1105 0 0</inkml:trace>
  <inkml:trace contextRef="#ctx0" brushRef="#br0" timeOffset="1">852 1 18511 0 0,'0'0'2919'0'0,"0"1"-1914"0"0,0 18-116 0 0,2 0 0 0 0,-1 0-1 0 0,6 22 1 0 0,15 76-738 0 0,-17-91-401 0 0,-1-1-2036 0 0,2-9-2834 0 0,0 2-2829 0 0</inkml:trace>
  <inkml:trace contextRef="#ctx0" brushRef="#br0" timeOffset="2">591 530 8288 0 0,'0'0'1232'0'0,"2"0"709"0"0,25 1 2900 0 0,-17-1-3632 0 0,1 1 1 0 0,0-1-1 0 0,0-1 1 0 0,-1 0 0 0 0,15-4-1 0 0,53-8 1833 0 0,-50 9-2195 0 0,31-8 0 0 0,32-9-240 0 0,13-4-297 0 0,-38 11-406 0 0,-13 4-944 0 0,-42 7 210 0 0,4 1-6518 0 0,-4-3-1214 0 0</inkml:trace>
</inkml:ink>
</file>

<file path=ppt/ink/ink1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55.9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257 1 10136 0 0,'0'36'777'0'0,"0"-29"2856"0"0,-6-13-30 0 0,5 5-3387 0 0,1 0 1 0 0,-1 0 0 0 0,0 0-1 0 0,0 0 1 0 0,0 0 0 0 0,0 0-1 0 0,0 0 1 0 0,0 1 0 0 0,0-1-1 0 0,0 0 1 0 0,0 1 0 0 0,0-1-1 0 0,0 1 1 0 0,-1-1 0 0 0,1 1-1 0 0,0-1 1 0 0,-3 1 0 0 0,1-1 78 0 0,-1 1 1 0 0,1 0-1 0 0,-1 0 1 0 0,1 0-1 0 0,-1 1 1 0 0,-5 0-1 0 0,-1 2-11 0 0,0 0 0 0 0,0 1 0 0 0,-16 8 0 0 0,15-6-314 0 0,1 0 0 0 0,0 0-1 0 0,1 1 1 0 0,-1 1 0 0 0,1-1 0 0 0,1 2 0 0 0,-1-1 0 0 0,2 1 0 0 0,-1 0 0 0 0,1 1 0 0 0,0-1 0 0 0,1 2 0 0 0,0-1 0 0 0,1 1 0 0 0,0-1 0 0 0,1 1 0 0 0,0 1 0 0 0,-3 13 0 0 0,6-20-20 0 0,1 0 0 0 0,0 0 0 0 0,0 0 0 0 0,0 1 0 0 0,0-1 0 0 0,1 0 0 0 0,2 8 0 0 0,-2-10 6 0 0,-1-1 0 0 0,1 1 0 0 0,0 0 0 0 0,0-1 0 0 0,0 1 0 0 0,1-1 0 0 0,-1 1 0 0 0,1-1 1 0 0,-1 0-1 0 0,1 0 0 0 0,0 1 0 0 0,0-1 0 0 0,0 0 0 0 0,2 2 0 0 0,8 4 14 0 0,-10-6 30 0 0,0-1 0 0 0,-1 0-1 0 0,1 1 1 0 0,0-1 0 0 0,0 0 0 0 0,0 0 0 0 0,0 0 0 0 0,0 0 0 0 0,1 0 0 0 0,-1-1 0 0 0,0 1 0 0 0,0-1 0 0 0,1 1-1 0 0,-1-1 1 0 0,3 0 0 0 0,6 0-131 0 0,-1-1-1 0 0,1 0 1 0 0,0-1 0 0 0,-1-1-1 0 0,1 1 1 0 0,-1-1-1 0 0,0-1 1 0 0,0 0 0 0 0,0-1-1 0 0,-1 0 1 0 0,1 0-1 0 0,-1-1 1 0 0,0 0 0 0 0,-1 0-1 0 0,1-1 1 0 0,-1-1-1 0 0,8-8 1 0 0,-2 2-5110 0 0,2-2-1640 0 0</inkml:trace>
</inkml:ink>
</file>

<file path=ppt/ink/ink1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56.2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 10136 0 0,'0'5'11275'0'0,"-3"22"-10337"0"0,2-19-686 0 0,0 1 0 0 0,1-1 0 0 0,0 0 0 0 0,1 0 0 0 0,-1 0 0 0 0,2 1 0 0 0,-1-1 0 0 0,1 0 0 0 0,0 0 0 0 0,1-1 0 0 0,4 10 0 0 0,0 0-224 0 0,0 0 0 0 0,-1 1 0 0 0,-1-1 0 0 0,0 1 0 0 0,3 26 1 0 0,6 25-28 0 0,4 0-1 0 0,-2-12 0 0 0,-2 0 0 0 0,6 65 0 0 0,-19-109-28 0 0,1 1-1 0 0,0-1 1 0 0,1 0-1 0 0,5 14 1 0 0,0-4-371 0 0,-6-12-4661 0 0</inkml:trace>
</inkml:ink>
</file>

<file path=ppt/ink/ink1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56.7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86 7368 0 0,'0'0'14834'0'0,"5"-7"-13782"0"0,0 0-803 0 0,1 1-1 0 0,1-1 1 0 0,-1 1 0 0 0,1 0-1 0 0,0 0 1 0 0,0 1 0 0 0,1 0-1 0 0,0 0 1 0 0,15-7 0 0 0,12 4-150 0 0,-12 4-44 0 0,-22 4-55 0 0,-1-1-1 0 0,1 1 1 0 0,-1 0 0 0 0,1 0-1 0 0,0 0 1 0 0,-1 0-1 0 0,1-1 1 0 0,-1 1 0 0 0,1 0-1 0 0,-1 0 1 0 0,1 0-1 0 0,0 0 1 0 0,-1 0-1 0 0,1 1 1 0 0,-1-1 0 0 0,1 0-1 0 0,-1 0 1 0 0,1 0-1 0 0,0 0 1 0 0,-1 1 0 0 0,1-1-1 0 0,-1 0 1 0 0,1 1-1 0 0,2 0-15 0 0,5 1-189 0 0,3 0-413 0 0,-1 0 1 0 0,21 7-1 0 0,-27-7 111 0 0,0-1 0 0 0,0 0 0 0 0,0-1 0 0 0,0 1 0 0 0,0 0 0 0 0,8-1 0 0 0,0 0-1692 0 0</inkml:trace>
</inkml:ink>
</file>

<file path=ppt/ink/ink1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57.0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19031 0 0,'0'0'4826'0'0,"1"1"-3958"0"0,3 4-689 0 0,0 0 1 0 0,0 0-1 0 0,-1 1 1 0 0,0-1-1 0 0,0 1 1 0 0,0-1-1 0 0,-1 1 1 0 0,0 0 0 0 0,0 0-1 0 0,0 0 1 0 0,-1 1-1 0 0,0-1 1 0 0,0 0-1 0 0,0 12 1 0 0,0-6-342 0 0,0 0 0 0 0,3 17 0 0 0,0-8-31 0 0,2 34-339 0 0,-4-50 260 0 0,-2-4 260 0 0,1-1-1 0 0,0 1 0 0 0,-1-1 1 0 0,1 1-1 0 0,-1-1 0 0 0,1 1 1 0 0,-1 0-1 0 0,1-1 0 0 0,-1 1 1 0 0,0 0-1 0 0,1-1 0 0 0,-1 1 1 0 0,0 0-1 0 0,1-1 0 0 0,-1 1 1 0 0,0 0-1 0 0,0 0 0 0 0,1 1 1 0 0,-1 1 5 0 0,1 0 0 0 0,0-1 0 0 0,0 1 1 0 0,0 0-1 0 0,0 0 0 0 0,0 0 0 0 0,3 3 1 0 0,-3-5-4 0 0,-1-1 0 0 0,1 1 0 0 0,0-1 0 0 0,-1 1 0 0 0,1-1 0 0 0,0 0 0 0 0,-1 1 1 0 0,1-1-1 0 0,0 0 0 0 0,-1 1 0 0 0,1-1 0 0 0,0 0 0 0 0,0 0 0 0 0,-1 0 0 0 0,1 0 1 0 0,0 0-1 0 0,0 0 0 0 0,-1 0 0 0 0,2 0 0 0 0,-1 0-16 0 0,16 2-111 0 0,-15-2 126 0 0,1 0 0 0 0,-1 0 0 0 0,1 1 0 0 0,-1-1 0 0 0,1 1 0 0 0,-1 0 0 0 0,3 0 1 0 0,-2 1-3 0 0,0-1-1 0 0,0 0 1 0 0,0 0 0 0 0,0-1 0 0 0,0 1 0 0 0,0-1 0 0 0,0 0 0 0 0,1 1 0 0 0,-1-1 0 0 0,0 0 0 0 0,0-1 0 0 0,0 1 0 0 0,0-1 0 0 0,0 1 0 0 0,0-1 0 0 0,0 0 0 0 0,0 0 0 0 0,0 0 0 0 0,0-1-1 0 0,0 1 1 0 0,-1 0 0 0 0,1-1 0 0 0,2-2 0 0 0,48-29-1336 0 0,-36 23 5 0 0,4 0-59 0 0</inkml:trace>
</inkml:ink>
</file>

<file path=ppt/ink/ink1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57.4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 10592 0 0,'-3'17'360'0'0,"1"-7"-90"0"0,1-1 0 0 0,1 0 0 0 0,1 14 3676 0 0,0-25-3558 0 0,0-1 0 0 0,0 1 0 0 0,1-1 1 0 0,-1 1-1 0 0,1-1 0 0 0,-1 1 1 0 0,1 0-1 0 0,0 0 0 0 0,0 0 1 0 0,0 0-1 0 0,0 0 0 0 0,0 1 1 0 0,0-1-1 0 0,0 0 0 0 0,5-1 1 0 0,7-6 585 0 0,-13 8-886 0 0,1 0-1 0 0,0 0 0 0 0,-1 0 0 0 0,1 0 1 0 0,-1 0-1 0 0,1 0 0 0 0,0 0 0 0 0,0 1 1 0 0,0-1-1 0 0,3 0 0 0 0,20-2-44 0 0,-1 1 0 0 0,1 1-1 0 0,0 1 1 0 0,41 5 0 0 0,-44-1-1753 0 0</inkml:trace>
</inkml:ink>
</file>

<file path=ppt/ink/ink1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57.7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0 8288 0 0,'-11'2'14351'0'0,"9"4"-14036"0"0,0 0-1 0 0,1 0 0 0 0,-1 0 0 0 0,1 0 1 0 0,0 0-1 0 0,1 0 0 0 0,-1 0 0 0 0,1 0 1 0 0,1 0-1 0 0,0 10 0 0 0,4 5 68 0 0,10 36 0 0 0,0-4-115 0 0,49 210-3 0 0,11-21-1304 0 0,-70-229 56 0 0,1 1 0 0 0,0-1 0 0 0,9 13 0 0 0,-3-11-960 0 0</inkml:trace>
</inkml:ink>
</file>

<file path=ppt/ink/ink1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58.1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185 17 17047 0 0,'-25'0'1543'0'0,"24"0"-1519"0"0,1 0 0 0 0,0 0 0 0 0,0 0 0 0 0,-1 0 0 0 0,1 0 0 0 0,0 0 0 0 0,0 0 0 0 0,-1 0 0 0 0,1 0 0 0 0,0-1 1 0 0,0 1-1 0 0,0 0 0 0 0,-1 0 0 0 0,1 0 0 0 0,0 0 0 0 0,0 0 0 0 0,0-1 0 0 0,-1 1 0 0 0,1 0 0 0 0,0 0 0 0 0,0 0 0 0 0,0 0 0 0 0,0-1 0 0 0,0 1 0 0 0,0 0 0 0 0,-1 0 0 0 0,1-1 0 0 0,0 1 0 0 0,0-1 86 0 0,0 1 1 0 0,0 0-1 0 0,0 0 0 0 0,0-1 0 0 0,-1 1 0 0 0,1 0 0 0 0,0-1 1 0 0,0 1-1 0 0,0 0 0 0 0,-1 0 0 0 0,1-1 0 0 0,0 1 1 0 0,0 0-1 0 0,-1 0 0 0 0,1 0 0 0 0,0-1 0 0 0,0 1 0 0 0,-1 0 1 0 0,1 0-1 0 0,0 0 0 0 0,-1 0 0 0 0,1 0 0 0 0,0-1 1 0 0,-1 1-1 0 0,1 0 0 0 0,0 0 0 0 0,-1 0 0 0 0,1 0 0 0 0,-1 0 1 0 0,-24-3 2137 0 0,22 2-2132 0 0,0 0 1 0 0,0 1 0 0 0,0-1-1 0 0,0 1 1 0 0,0 0 0 0 0,0 0-1 0 0,0 0 1 0 0,0 0 0 0 0,0 0-1 0 0,0 1 1 0 0,0-1 0 0 0,0 1-1 0 0,0 0 1 0 0,0 0 0 0 0,-5 2-1 0 0,4 0-70 0 0,-1-1 1 0 0,1 1-1 0 0,0 0 0 0 0,0 0 0 0 0,0 1 0 0 0,0-1 0 0 0,0 1 1 0 0,1 0-1 0 0,0 0 0 0 0,-6 8 0 0 0,-3 6-71 0 0,12-18 21 0 0,-1 1-1 0 0,1-1 1 0 0,0 1 0 0 0,-1-1 0 0 0,1 1 0 0 0,0-1 0 0 0,-1 1-1 0 0,1-1 1 0 0,0 1 0 0 0,0-1 0 0 0,-1 1 0 0 0,1-1 0 0 0,0 1-1 0 0,0-1 1 0 0,0 1 0 0 0,0 0 0 0 0,0-1 0 0 0,0 1 0 0 0,0-1-1 0 0,0 1 1 0 0,0-1 0 0 0,0 2 0 0 0,-2 17-188 0 0,2-16 165 0 0,-1-1 1 0 0,1 1 0 0 0,0-1-1 0 0,-1 1 1 0 0,1-1-1 0 0,1 1 1 0 0,-1-1 0 0 0,0 0-1 0 0,0 1 1 0 0,1-1 0 0 0,-1 1-1 0 0,1-1 1 0 0,1 4 0 0 0,7 15-201 0 0,-7-15 169 0 0,0 0-1 0 0,0-1 1 0 0,1 0-1 0 0,0 1 1 0 0,-1-1-1 0 0,2 0 1 0 0,-1-1 0 0 0,0 1-1 0 0,1 0 1 0 0,8 7-1 0 0,-7-8-2 0 0,1-1-1 0 0,-1 1 0 0 0,1-1 1 0 0,-1 0-1 0 0,1 0 0 0 0,7 2 1 0 0,-11-5 50 0 0,0 1 0 0 0,0-1 0 0 0,-1 0-1 0 0,1 0 1 0 0,0 0 0 0 0,1 0 0 0 0,-1 0 0 0 0,0 0 0 0 0,-1 0 0 0 0,1-1 0 0 0,0 1 0 0 0,0-1 0 0 0,0 1-1 0 0,0-1 1 0 0,0 0 0 0 0,0 0 0 0 0,0 0 0 0 0,-1 0 0 0 0,1 0 0 0 0,0 0 0 0 0,-1 0 0 0 0,1 0 0 0 0,-1-1-1 0 0,1 1 1 0 0,0-2 0 0 0,0 1 7 0 0,0-1 0 0 0,0 1 0 0 0,0-1 1 0 0,0 1-1 0 0,0-1 0 0 0,-1 1 0 0 0,1-1 0 0 0,-1 0 0 0 0,0 0 0 0 0,0 0 0 0 0,0 0 0 0 0,0 0 0 0 0,-1 0 0 0 0,1 0 0 0 0,-1 0 0 0 0,1 0 0 0 0,-1 0 1 0 0,-1-5-1 0 0,2-3 53 0 0,1-1 1 0 0,0 1 0 0 0,4-14-1 0 0,0-4 91 0 0,-5 25-112 0 0,0 0 0 0 0,0 1 0 0 0,1-1 0 0 0,-1 0 0 0 0,1 1 0 0 0,-1-1 0 0 0,4-4 0 0 0,-4 7 44 0 0,4 3 1563 0 0,8 9-1183 0 0,13 16-828 0 0,-20-18 93 0 0,1 1 1 0 0,-2-1-1 0 0,1 1 1 0 0,-1 0-1 0 0,-1 0 1 0 0,0 0-1 0 0,0 1 1 0 0,2 14-1 0 0,8 13-1950 0 0,-13-15 138 0 0</inkml:trace>
</inkml:ink>
</file>

<file path=ppt/ink/ink1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58.5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52 15664 0 0,'0'0'761'0'0,"-3"0"-335"0"0,-5-5 6257 0 0,17-6-2275 0 0,0 3-5648 0 0,-6 6 1371 0 0,0 0 1 0 0,1 0 0 0 0,-1 0-1 0 0,1 0 1 0 0,0 1 0 0 0,6-3-1 0 0,5 4-131 0 0,88 28 0 0 0,-100-27-166 0 0,1-1-1 0 0,-1 1 1 0 0,1-1-1 0 0,-1 0 1 0 0,1 0-1 0 0,-1 0 1 0 0,1-1-1 0 0,-1 1 1 0 0,1-1 0 0 0,5-1-1 0 0,-6 1-330 0 0,1-1 0 0 0,-1 0-1 0 0,0 0 1 0 0,1 0 0 0 0,-1 0-1 0 0,0 0 1 0 0,0 0 0 0 0,-1-1 0 0 0,1 0-1 0 0,0 1 1 0 0,-1-1 0 0 0,1 0-1 0 0,-1 0 1 0 0,2-4 0 0 0</inkml:trace>
</inkml:ink>
</file>

<file path=ppt/ink/ink1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58.8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0 181 14544 0 0,'0'0'4125'0'0,"1"2"-2720"0"0,3 7-658 0 0,0 1 0 0 0,0-1 0 0 0,-1 1 1 0 0,-1 0-1 0 0,2 10 0 0 0,0-2-283 0 0,2 18 55 0 0,4 11 7 0 0,10 32 34 0 0,15 142 0 0 0,-25-147-507 0 0,10 27-20 0 0,2 9-754 0 0,-20-92-48 0 0,1-1-1 0 0,6 25 1 0 0,3-10-5504 0 0,0-8-1473 0 0</inkml:trace>
  <inkml:trace contextRef="#ctx0" brushRef="#br0" timeOffset="1">153 50 6448 0 0,'0'0'498'0'0,"0"-2"-327"0"0,3-16 2135 0 0,5-9 8458 0 0,-7 26-9622 0 0,0 1-979 0 0,-1-1 0 0 0,0 1 0 0 0,0 0 0 0 0,0 0 0 0 0,1 0 0 0 0,-1 0 0 0 0,0 0 0 0 0,0 0 0 0 0,1 0 0 0 0,-1 0 0 0 0,0 0 0 0 0,0-1 0 0 0,1 1 0 0 0,-1 0 0 0 0,0 0 0 0 0,0 0 0 0 0,1 0 0 0 0,-1 0 0 0 0,0 0 0 0 0,0 1 1 0 0,0-1-1 0 0,1 0 0 0 0,-1 0 0 0 0,0 0 0 0 0,0 0 0 0 0,1 0 0 0 0,-1 0 0 0 0,0 0 0 0 0,0 0 0 0 0,1 1 0 0 0,14 8 1342 0 0,-11-6-1525 0 0,-1 0 1 0 0,1 1 0 0 0,-1-1-1 0 0,7 9 1 0 0,-6-2 55 0 0,0 0 0 0 0,0 0 0 0 0,-1 1 0 0 0,-1 0 0 0 0,3 20 0 0 0,-3-17-132 0 0,0-1 0 0 0,1 1 0 0 0,6 17 0 0 0,-7-26 60 0 0,0-1-18 0 0,-1 0-1 0 0,0 0 1 0 0,1 0 0 0 0,0-1-1 0 0,0 1 1 0 0,0-1 0 0 0,0 1-1 0 0,0-1 1 0 0,1 0 0 0 0,0 0-1 0 0,5 5 1 0 0,-6-7 38 0 0,2 2-58 0 0,-1-1 0 0 0,1 0 1 0 0,0 0-1 0 0,1 0 0 0 0,-1 0 1 0 0,0-1-1 0 0,1 1 0 0 0,-1-1 1 0 0,0 0-1 0 0,1-1 0 0 0,-1 1 1 0 0,1-1-1 0 0,6 0 0 0 0,25-1-935 0 0,-35 1 967 0 0,-1 0-1 0 0,1 0 1 0 0,0-1 0 0 0,-1 1-1 0 0,1 0 1 0 0,0-1 0 0 0,-1 1 0 0 0,1 0-1 0 0,0-1 1 0 0,-1 1 0 0 0,1-1-1 0 0,-1 1 1 0 0,1-1 0 0 0,-1 1-1 0 0,1-1 1 0 0,-1 1 0 0 0,1-2 0 0 0,2 0-189 0 0,7-6-486 0 0,7-3-3287 0 0,-7 3 2262 0 0</inkml:trace>
</inkml:ink>
</file>

<file path=ppt/ink/ink1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59.2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19351 0 0,'0'0'1474'0'0,"2"1"-1005"0"0,2 1-378 0 0,2 0 1 0 0,-1 0-1 0 0,0-1 0 0 0,0 0 1 0 0,0 0-1 0 0,0 0 0 0 0,1 0 1 0 0,8-1-1 0 0,19 3 2114 0 0,-30-3-2074 0 0,-2 1-51 0 0,1-1-1 0 0,-1 0 1 0 0,1 1-1 0 0,-1-1 1 0 0,1 0-1 0 0,-1 0 1 0 0,1 0 0 0 0,-1 0-1 0 0,1 0 1 0 0,-1 0-1 0 0,1-1 1 0 0,-1 1-1 0 0,3-1 1 0 0,-3 1-74 0 0,-1-1 0 0 0,1 1 0 0 0,0 0 0 0 0,-1 0 1 0 0,1 0-1 0 0,0 0 0 0 0,-1 0 0 0 0,1 0 0 0 0,0 0 0 0 0,0 0 1 0 0,-1 0-1 0 0,1 0 0 0 0,0 0 0 0 0,-1 1 0 0 0,1-1 0 0 0,0 0 0 0 0,-1 0 1 0 0,1 1-1 0 0,0-1 0 0 0,-1 0 0 0 0,1 1 0 0 0,-1-1 0 0 0,1 1 0 0 0,-1-1 1 0 0,2 1-1 0 0,6 4-255 0 0,-6-5-103 0 0,-1 1-1075 0 0,3 7-4392 0 0</inkml:trace>
  <inkml:trace contextRef="#ctx0" brushRef="#br0" timeOffset="1">113 232 17103 0 0,'0'0'1712'0'0,"3"0"-1416"0"0,4 0 663 0 0,38-1 2755 0 0,-36 1-3537 0 0,0-1 0 0 0,1-1 1 0 0,-1 0-1 0 0,1 0 0 0 0,9-4 0 0 0,-7 1-1941 0 0,5 1-6511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0:34.5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1 152 8288 0 0,'0'0'4409'0'0,"1"-3"-2456"0"0,4-17 1005 0 0,-4 14-1854 0 0,0 0 0 0 0,1 0-1 0 0,4-10 1 0 0,-4 11-678 0 0,1 0 0 0 0,0 0-1 0 0,0 0 1 0 0,0 1-1 0 0,1-1 1 0 0,-1 1 0 0 0,1 0-1 0 0,8-7 1 0 0,-3 2-27 0 0,-8 8-341 0 0,0 0 0 0 0,0 0-1 0 0,1 0 1 0 0,-1 0-1 0 0,0 0 1 0 0,0 0 0 0 0,0 0-1 0 0,1 0 1 0 0,-1 0 0 0 0,1 0-1 0 0,-1 1 1 0 0,0-1 0 0 0,1 1-1 0 0,2-2 1 0 0,8 1 213 0 0,-7-1-214 0 0,0 1 0 0 0,1 1 0 0 0,-1-1 0 0 0,0 1 1 0 0,0 0-1 0 0,1 0 0 0 0,-1 1 0 0 0,0-1 0 0 0,0 1 1 0 0,6 2-1 0 0,123 43 92 0 0,-69-32-149 0 0,-54-11 0 0 0,0-1 0 0 0,0-1 0 0 0,1 0 0 0 0,-1-1 0 0 0,0 0 0 0 0,0-1 0 0 0,1 0 0 0 0,15-4 0 0 0,-21 4-257 0 0,-1-1-1 0 0,1-1 1 0 0,-1 1-1 0 0,0-1 1 0 0,1 0-1 0 0,-1 0 1 0 0,5-5-1 0 0,30-29-5858 0 0,-23 15-2475 0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51.2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49 91 14280 0 0,'0'0'1102'0'0,"1"-1"-719"0"0,13-6 1262 0 0,0 1 0 0 0,29-9-1 0 0,7-3 1512 0 0,-32 11-2129 0 0,23-5 0 0 0,5-3-385 0 0,-25 6-487 0 0,-19 9-370 0 0</inkml:trace>
  <inkml:trace contextRef="#ctx0" brushRef="#br0" timeOffset="1">159 38 10592 0 0,'-6'6'373'0'0,"5"-5"-309"0"0,0 1-1 0 0,-1-1 1 0 0,1 0-1 0 0,-1 1 1 0 0,1-1-1 0 0,-1 0 1 0 0,1 0-1 0 0,-1 0 1 0 0,1 0 0 0 0,-1 0-1 0 0,-3 0 1 0 0,-1 2 510 0 0,1 0-1 0 0,-1 0 1 0 0,0 0 0 0 0,1 0 0 0 0,0 1 0 0 0,-1 0 0 0 0,-4 5 0 0 0,-9 6 1273 0 0,15-11-1533 0 0,0 0 0 0 0,0 0-1 0 0,0 0 1 0 0,1 0 0 0 0,-1 1 0 0 0,1-1 0 0 0,0 1-1 0 0,0 0 1 0 0,-3 9 0 0 0,-5 8 332 0 0,9-19-625 0 0,0 1-1 0 0,0-1 1 0 0,0 1 0 0 0,1 0-1 0 0,-1 0 1 0 0,1 0 0 0 0,0 0 0 0 0,0 0-1 0 0,1 0 1 0 0,-1 0 0 0 0,1 0-1 0 0,0 0 1 0 0,0 0 0 0 0,0 0 0 0 0,1 0-1 0 0,0 0 1 0 0,-1 0 0 0 0,3 7-1 0 0,-1-8-20 0 0,-1 0 0 0 0,1 0 0 0 0,0 0 0 0 0,0-1 0 0 0,0 1 0 0 0,0 0 0 0 0,0-1 0 0 0,1 1 0 0 0,-1-1 0 0 0,1 0 0 0 0,-1 0 0 0 0,1 0 0 0 0,0 0 0 0 0,0-1 0 0 0,0 1 0 0 0,0-1 0 0 0,4 2 0 0 0,17 4 249 0 0,1 0 1 0 0,0-2-1 0 0,0-1 0 0 0,0-1 0 0 0,0-1 0 0 0,29-2 0 0 0,-51 0-156 0 0,0 1 0 0 0,-1-1-1 0 0,1 1 1 0 0,0 0 0 0 0,0 0 0 0 0,0 0-1 0 0,3 1 1 0 0,-2 0 53 0 0,-2-1 212 0 0,-1 0-228 0 0,0 1-99 0 0,0 0-1 0 0,-1-1 0 0 0,1 1 1 0 0,0 0-1 0 0,-1 0 1 0 0,1-1-1 0 0,-1 1 1 0 0,1 0-1 0 0,-1 0 0 0 0,0 0 1 0 0,0 0-1 0 0,0 0 1 0 0,0-1-1 0 0,0 1 1 0 0,0 0-1 0 0,0 0 0 0 0,-1 2 1 0 0,-1-1 6 0 0,1 1-1 0 0,0-1 1 0 0,-1 0 0 0 0,0 0 0 0 0,1 0 0 0 0,-1 0 0 0 0,-1 0 0 0 0,-3 4 0 0 0,-2 1 7 0 0,0 0 1 0 0,-1-1 0 0 0,0 0 0 0 0,-18 10 0 0 0,-10 3-48 0 0,-47 20 0 0 0,20-16-1828 0 0,48-15-68 0 0</inkml:trace>
</inkml:ink>
</file>

<file path=ppt/ink/ink1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4:59.6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134 73 19207 0 0,'-2'2'80'0'0,"1"1"72"0"0,-1-1-1 0 0,0 1 0 0 0,1-1 0 0 0,-1 1 0 0 0,0-1 1 0 0,0 0-1 0 0,-1 0 0 0 0,1 0 0 0 0,0 0 0 0 0,-1 0 0 0 0,1-1 1 0 0,-4 2-1 0 0,3-1-139 0 0,0 0 1 0 0,0 0-1 0 0,1 0 0 0 0,-1 0 1 0 0,0 0-1 0 0,1 0 1 0 0,-1 1-1 0 0,1-1 1 0 0,0 1-1 0 0,0 0 0 0 0,-3 4 1 0 0,-1 4 297 0 0,-9 22 0 0 0,11-23-109 0 0,3-7-162 0 0,0 0-1 0 0,1 0 1 0 0,-1 0-1 0 0,1 0 1 0 0,-1 0-1 0 0,1 0 1 0 0,0-1-1 0 0,0 1 1 0 0,0 0-1 0 0,1 0 1 0 0,0 3-1 0 0,0 13 75 0 0,0-11-87 0 0,0-1-1 0 0,0 0 1 0 0,0 0-1 0 0,1 0 1 0 0,0 0-1 0 0,0 0 1 0 0,1 0-1 0 0,0 0 1 0 0,3 6 0 0 0,2 0 1 0 0,-1-1 0 0 0,2-1 0 0 0,13 17 0 0 0,-16-21-14 0 0,0-1 0 0 0,0 0 0 0 0,1-1 0 0 0,-1 0 0 0 0,1 0 0 0 0,0 0 0 0 0,1-1 0 0 0,14 7 0 0 0,-19-10-1 0 0,1 1 0 0 0,-1-1 1 0 0,1-1-1 0 0,0 1 0 0 0,0 0 1 0 0,-1-1-1 0 0,1 0 0 0 0,0 0 1 0 0,0 0-1 0 0,0 0 0 0 0,-1-1 1 0 0,1 1-1 0 0,0-1 0 0 0,-1 0 1 0 0,1 0-1 0 0,0 0 0 0 0,-1-1 1 0 0,1 1-1 0 0,-1-1 0 0 0,0 0 1 0 0,7-4-1 0 0,1-3 180 0 0,-1 1-1 0 0,1-2 1 0 0,13-16-1 0 0,-19 20-77 0 0,-1 1-1 0 0,0-1 0 0 0,0 0 0 0 0,-1 0 0 0 0,0-1 1 0 0,0 1-1 0 0,0-1 0 0 0,2-12 0 0 0,-1 0 140 0 0,2-6 272 0 0,-1 0 0 0 0,-2-1 1 0 0,1-28-1 0 0,-4 47-451 0 0,0 0 1 0 0,0 0-1 0 0,-1 0 0 0 0,0 0 0 0 0,-1 0 0 0 0,0 1 1 0 0,0-1-1 0 0,0 0 0 0 0,0 1 0 0 0,-1-1 1 0 0,-1 1-1 0 0,1 0 0 0 0,-1 0 0 0 0,0 0 1 0 0,0 0-1 0 0,-6-6 0 0 0,4 7-76 0 0,1 0 0 0 0,-1 0 0 0 0,0 1 0 0 0,0 0 0 0 0,-13-7 0 0 0,15 10-16 0 0,1-1-1 0 0,0 1 1 0 0,-1 0-1 0 0,1 0 1 0 0,-1 0-1 0 0,1 0 1 0 0,-1 1-1 0 0,1-1 1 0 0,-1 1-1 0 0,1 0 1 0 0,-1 0-1 0 0,1 0 1 0 0,-1 1-1 0 0,-4 0 1 0 0,-13 8-180 0 0,18-7 148 0 0,-1 0 0 0 0,1-1-1 0 0,-1 1 1 0 0,1-1 0 0 0,-1 0-1 0 0,0 0 1 0 0,-5 1 0 0 0,-17-3-242 0 0,20 0 159 0 0,0 0-1 0 0,0 1 0 0 0,-11 1 0 0 0,-3 4-1124 0 0,1 0 1 0 0,-33 14-1 0 0,24-6-133 0 0</inkml:trace>
</inkml:ink>
</file>

<file path=ppt/ink/ink1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00.3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41 0 19551 0 0,'0'0'447'0'0,"-2"2"62"0"0,-2 2-276 0 0,1 1 1 0 0,-1 0-1 0 0,1 0 0 0 0,-5 8 0 0 0,1-1-77 0 0,7-11 32 0 0,-1 1 1 0 0,0 0-1 0 0,1-1 0 0 0,0 1 1 0 0,-1 0-1 0 0,1-1 1 0 0,0 1-1 0 0,0 0 1 0 0,0 1-1 0 0,-1 6 508 0 0,-2 18-162 0 0,1 1 0 0 0,1 0 1 0 0,2-1-1 0 0,0 1 1 0 0,7 30-1 0 0,11 75-1091 0 0,-11-80 238 0 0,-6-34-307 0 0,2-1-1 0 0,10 32 0 0 0,-8-31-125 0 0,-2-1-981 0 0,2-8-4066 0 0</inkml:trace>
</inkml:ink>
</file>

<file path=ppt/ink/ink1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00.7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236 4 8752 0 0,'0'0'7692'0'0,"-16"0"-2373"0"0,-36-3-1515 0 0,47 2-3659 0 0,1 1 0 0 0,0 0 0 0 0,0 0-1 0 0,-1 1 1 0 0,1-1 0 0 0,0 1 0 0 0,0 0 0 0 0,0 0 0 0 0,0 0-1 0 0,0 1 1 0 0,0 0 0 0 0,-5 2 0 0 0,-7 5-6 0 0,13-8-135 0 0,0 1-1 0 0,0 0 1 0 0,1 0 0 0 0,-1 0 0 0 0,0 0-1 0 0,-2 3 1 0 0,-5 4-203 0 0,1 1-1 0 0,0 0 1 0 0,1 0-1 0 0,-12 19 1 0 0,18-25 131 0 0,-1 1 0 0 0,2 0 0 0 0,-1 0 0 0 0,0-1 0 0 0,1 1 0 0 0,0 0 0 0 0,0 0 0 0 0,0 0 0 0 0,1 0 0 0 0,-1 1 0 0 0,1-1 0 0 0,0 0 0 0 0,1 0 0 0 0,1 9 0 0 0,0-6 40 0 0,0-1 1 0 0,1 0-1 0 0,0 1 1 0 0,0-1 0 0 0,0 0-1 0 0,1-1 1 0 0,0 1-1 0 0,0-1 1 0 0,1 0-1 0 0,0 0 1 0 0,0 0-1 0 0,0 0 1 0 0,1-1-1 0 0,9 8 1 0 0,-8-9 9 0 0,-1-1 0 0 0,1 1 0 0 0,0-1 0 0 0,0-1 0 0 0,0 1 0 0 0,0-1 0 0 0,0 0 0 0 0,0 0 0 0 0,1-1 0 0 0,-1 0-1 0 0,1-1 1 0 0,-1 0 0 0 0,1 0 0 0 0,-1 0 0 0 0,1-1 0 0 0,14-3 0 0 0,-15 2-36 0 0,0-1 0 0 0,0 0 0 0 0,10-7 0 0 0,-15 8 243 0 0,0 0-1570 0 0</inkml:trace>
</inkml:ink>
</file>

<file path=ppt/ink/ink1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01.1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1 119 17359 0 0,'0'0'1743'0'0,"1"-2"-1464"0"0,9-15 1410 0 0,-8 13-1293 0 0,1 0 0 0 0,-1 1 0 0 0,1-1 0 0 0,0 0 0 0 0,0 1 0 0 0,0-1 0 0 0,5-3 0 0 0,10-9 586 0 0,-13 11-913 0 0,0 0 1 0 0,0 1-1 0 0,0 0 1 0 0,8-5-1 0 0,0 1 27 0 0,-11 6 9 0 0,0 1-1 0 0,0 0 0 0 0,0-1 1 0 0,0 1-1 0 0,0 0 0 0 0,1 0 1 0 0,2 0-1 0 0,-3 0-48 0 0,1 0 0 0 0,-1 0-1 0 0,1 1 1 0 0,0-1 0 0 0,-1 1 0 0 0,1 0 0 0 0,0 0 0 0 0,-1 0 0 0 0,1 0 0 0 0,0 0-1 0 0,-1 1 1 0 0,1-1 0 0 0,-1 1 0 0 0,1 0 0 0 0,0-1 0 0 0,-1 1 0 0 0,0 0-1 0 0,1 1 1 0 0,2 1 0 0 0,1 1-56 0 0,1 0 0 0 0,-1 0 0 0 0,0 1 0 0 0,0 0 0 0 0,8 11 0 0 0,-9-11 0 0 0,0 0 0 0 0,0 0 0 0 0,0 0 0 0 0,1 0 0 0 0,0-1 0 0 0,0 0 0 0 0,6 3 0 0 0,-3-3-101 0 0,-7-2 2 0 0,1-1 0 0 0,0 1 1 0 0,0-1-1 0 0,0 0 0 0 0,0 0 1 0 0,0 0-1 0 0,0 0 0 0 0,0 0 1 0 0,0-1-1 0 0,0 1 0 0 0,0-1 1 0 0,1 0-1 0 0,-1 0 1 0 0,0 0-1 0 0,0 0 0 0 0,0-1 1 0 0,0 1-1 0 0,5-2 0 0 0,10-9 83 0 0,-14 8-155 0 0,-1 0 0 0 0,1-1-1 0 0,-1 1 1 0 0,1-1 0 0 0,-1 0 0 0 0,0 1-1 0 0,3-7 1 0 0,8-15-3702 0 0,-8 12-114 0 0,4-6-3094 0 0</inkml:trace>
</inkml:ink>
</file>

<file path=ppt/ink/ink1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01.5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10136 0 0,'0'2'9579'0'0,"0"29"-5583"0"0,2-13-3330 0 0,0 0-1 0 0,5 22 0 0 0,-1-6 173 0 0,3 12 32 0 0,92 280-670 0 0,-74-224-2061 0 0,11 28-4944 0 0,-28-101-1352 0 0</inkml:trace>
</inkml:ink>
</file>

<file path=ppt/ink/ink1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02.2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45 15552 0 0,'0'0'1407'0'0,"-1"-1"-1161"0"0,-9-20-53 0 0,22 5 6624 0 0,-11 15-6754 0 0,0 0-1 0 0,0 1 0 0 0,0-1 1 0 0,1 1-1 0 0,-1-1 1 0 0,0 0-1 0 0,0 1 0 0 0,0 0 1 0 0,0-1-1 0 0,0 1 1 0 0,1 0-1 0 0,-1-1 0 0 0,0 1 1 0 0,0 0-1 0 0,0 0 1 0 0,1 0-1 0 0,-1 0 0 0 0,0 0 1 0 0,0 1-1 0 0,1-1 1 0 0,-1 0-1 0 0,0 0 0 0 0,0 1 1 0 0,0-1-1 0 0,0 1 1 0 0,0-1-1 0 0,1 1 0 0 0,-1-1 1 0 0,0 1-1 0 0,0 0 1 0 0,0-1-1 0 0,0 1 0 0 0,-1 0 1 0 0,1 0-1 0 0,0 0 1 0 0,0 0-1 0 0,0 0 0 0 0,-1 0 1 0 0,1 0-1 0 0,0 0 1 0 0,-1 0-1 0 0,1 0 0 0 0,-1 0 1 0 0,1 2-1 0 0,2 5-152 0 0,0-1 0 0 0,0 1 0 0 0,-1 0 0 0 0,0 0 1 0 0,-1 0-1 0 0,0 0 0 0 0,0 0 0 0 0,-1 0 0 0 0,0 14 0 0 0,0-11-257 0 0,0-5 241 0 0,-1 1 0 0 0,1-1 0 0 0,-4 13 0 0 0,1-5 67 0 0,4-11 79 0 0,0-2-8 0 0,-1 0-50 0 0,0 0-1 0 0,1 0 1 0 0,-1 0 0 0 0,0 0-1 0 0,1 0 1 0 0,-1 0 0 0 0,1 0-1 0 0,-1 0 1 0 0,1 0 0 0 0,0-1-1 0 0,-1 1 1 0 0,1 0 0 0 0,0 0-1 0 0,-1-1 1 0 0,1 1 0 0 0,0 0-1 0 0,1 0 1 0 0,14 8-297 0 0,-9-8 385 0 0,-1 0 0 0 0,1 0 0 0 0,0 0 0 0 0,-1-1 0 0 0,1 0 0 0 0,0 0 0 0 0,7-2 0 0 0,16 1-216 0 0,28-9-2708 0 0,-47 10 1376 0 0</inkml:trace>
</inkml:ink>
</file>

<file path=ppt/ink/ink1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02.6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 16471 0 0,'0'0'1491'0'0,"2"1"-1227"0"0,1 0-40 0 0,0 1 0 0 0,1-1 0 0 0,-1 0 0 0 0,0 0 0 0 0,1 0 0 0 0,-1-1 0 0 0,1 1-1 0 0,-1-1 1 0 0,1 0 0 0 0,-1 0 0 0 0,1 0 0 0 0,0 0 0 0 0,4-2 0 0 0,17 1 805 0 0,-4-2-232 0 0,11-3-465 0 0,-11 5-2222 0 0</inkml:trace>
  <inkml:trace contextRef="#ctx0" brushRef="#br0" timeOffset="1">95 139 15144 0 0,'0'0'3735'0'0,"15"3"-2575"0"0,3-3 8 0 0,-2-3-936 0 0,-1 3-232 0 0,1 0 0 0 0,0-6 0 0 0,6 2-72 0 0,-7-6-64 0 0,1 6-16 0 0,6-6-8295 0 0</inkml:trace>
</inkml:ink>
</file>

<file path=ppt/ink/ink1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03.0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2304 0 0,'0'2'4012'0'0,"2"25"7754"0"0,3 3-5851 0 0,-2-13-5669 0 0,5 9 563 0 0,-6-21-651 0 0,0 0-1 0 0,0 1 0 0 0,-1-1 0 0 0,2 10 0 0 0,0 7 334 0 0,11 40 0 0 0,0 0-117 0 0,-10-34-267 0 0,0 0 14 0 0,9 29 0 0 0,14 60 13 0 0,-19-77-501 0 0,2 0 0 0 0,1 0 1 0 0,18 39-1 0 0,-19-59-1312 0 0,1-6-469 0 0</inkml:trace>
</inkml:ink>
</file>

<file path=ppt/ink/ink1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03.3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197 75 6912 0 0,'0'0'528'0'0,"-1"-1"-461"0"0,-1 1 0 0 0,1-1 0 0 0,0 0 1 0 0,1 1-1 0 0,-1-1 0 0 0,0 0 0 0 0,0 0 0 0 0,0 0 1 0 0,-1-1-1 0 0,-1-6 1684 0 0,2 7-1171 0 0,1-1 1 0 0,-1 1-1 0 0,1-1 1 0 0,-1 1-1 0 0,0 0 1 0 0,0-1-1 0 0,1 1 1 0 0,-1 0-1 0 0,0 0 1 0 0,0 0-1 0 0,0 0 1 0 0,-1-1-1 0 0,1 1 1 0 0,0 1-1 0 0,0-1 0 0 0,0 0 1 0 0,-2-1-1 0 0,-10-7 1552 0 0,8 6-1446 0 0,0-1-1 0 0,0 1 0 0 0,-9-5 1 0 0,11 7-582 0 0,-1-1 1 0 0,1 1-1 0 0,0 0 1 0 0,-1 0 0 0 0,1 0-1 0 0,-1 1 1 0 0,1-1 0 0 0,-1 1-1 0 0,1 0 1 0 0,-1 0 0 0 0,1 0-1 0 0,-1 0 1 0 0,1 1-1 0 0,-1-1 1 0 0,1 1 0 0 0,0 0-1 0 0,-1 0 1 0 0,1 0 0 0 0,0 0-1 0 0,-1 1 1 0 0,1 0 0 0 0,-3 2-1 0 0,1-1-104 0 0,2 2 0 0 0,-1-1 0 0 0,0 0 0 0 0,1 1 0 0 0,0-1 0 0 0,0 1 0 0 0,0 0 0 0 0,1 0 0 0 0,-1 0 0 0 0,-2 10 0 0 0,4-10-97 0 0,0-1-1 0 0,0 1 1 0 0,1 0 0 0 0,-1 0-1 0 0,1 0 1 0 0,0-1 0 0 0,1 1-1 0 0,-1 0 1 0 0,1 0 0 0 0,0 0-1 0 0,2 6 1 0 0,-2-7 8 0 0,1 0 0 0 0,-1 0 0 0 0,1 0 0 0 0,0 0 0 0 0,0 0 0 0 0,0-1 0 0 0,0 1 0 0 0,1-1 0 0 0,-1 1 0 0 0,1-1 0 0 0,0 0 0 0 0,0 0 0 0 0,6 4 0 0 0,15 11-390 0 0,-22-17 132 0 0,17-1 29 0 0,-16 0 289 0 0,-1-1 1 0 0,1 0-1 0 0,-1 0 0 0 0,1 0 1 0 0,-1 0-1 0 0,0 0 1 0 0,0-1-1 0 0,0 1 1 0 0,0-1-1 0 0,0 1 1 0 0,0-1-1 0 0,2-2 1 0 0,-2 2-13 0 0,5-5 74 0 0,0 0 0 0 0,0-1 0 0 0,6-11 0 0 0,-4 7 885 0 0,-8 11-356 0 0,10-4-332 0 0,-9 4-191 0 0,1 1-1 0 0,-1 0 1 0 0,0-1 0 0 0,1 1-1 0 0,-1 1 1 0 0,0-1 0 0 0,1 0-1 0 0,-1 0 1 0 0,0 1-1 0 0,0-1 1 0 0,1 1 0 0 0,2 1-1 0 0,26 15 589 0 0,-27-14-606 0 0,-2-1-19 0 0,0 0 1 0 0,0-1-1 0 0,0 1 1 0 0,-1 0-1 0 0,1 0 1 0 0,-1 0-1 0 0,1 1 1 0 0,1 2-1 0 0,7 10 46 0 0,-1-5-227 0 0,0 1 0 0 0,-1 0 0 0 0,0 0 0 0 0,8 17-1 0 0,-11-18-829 0 0,-1 0 0 0 0,0 0 0 0 0,3 13 0 0 0,-2-13-1127 0 0</inkml:trace>
</inkml:ink>
</file>

<file path=ppt/ink/ink1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03.7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1 149 17103 0 0,'0'0'1298'0'0,"0"-3"-884"0"0,0-1-321 0 0,-1-1 0 0 0,2 0 0 0 0,-1 0 0 0 0,0 1 0 0 0,1-1 0 0 0,0 0 0 0 0,0 1 0 0 0,1-1 0 0 0,-1 1 0 0 0,1 0 0 0 0,2-5 0 0 0,7-13 2256 0 0,-10 18-2052 0 0,1 1-1 0 0,-1-1 1 0 0,1 0 0 0 0,0 1 0 0 0,0-1 0 0 0,0 1 0 0 0,1 0-1 0 0,3-4 1 0 0,-2 4-217 0 0,1-1 217 0 0,0 0 1 0 0,0 0 0 0 0,0 1 0 0 0,11-5 0 0 0,-14 7-237 0 0,0 0 0 0 0,0 1 0 0 0,1-1-1 0 0,-1 1 1 0 0,0-1 0 0 0,1 1 0 0 0,-1 0 0 0 0,0 0 0 0 0,1 0-1 0 0,-1 0 1 0 0,1 1 0 0 0,-1-1 0 0 0,0 0 0 0 0,1 1 0 0 0,-1 0 0 0 0,0 0-1 0 0,3 1 1 0 0,66 32-61 0 0,-10-3-21 0 0,-60-30 3 0 0,0-1 0 0 0,0 0 0 0 0,-1 1 1 0 0,1-1-1 0 0,0 0 0 0 0,0 0 0 0 0,-1 0 1 0 0,1 0-1 0 0,0 0 0 0 0,0 0 0 0 0,-1 0 0 0 0,1 0 1 0 0,0 0-1 0 0,0 0 0 0 0,-1 0 0 0 0,1 0 0 0 0,0-1 1 0 0,0 1-1 0 0,-1 0 0 0 0,1-1 0 0 0,0 1 1 0 0,-1 0-1 0 0,2-1 0 0 0,10-10-258 0 0,-2-3-481 0 0,-7 10 366 0 0,0 0 0 0 0,-1 0 0 0 0,1 0 0 0 0,-1 0 0 0 0,0 0 0 0 0,1-5 0 0 0,-2-2-1759 0 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51.7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127 79 17591 0 0,'0'0'1766'0'0,"-2"-1"-1462"0"0,-8-2 2756 0 0,8 5-2043 0 0,1-2-983 0 0,-2 2 25 0 0,0-1-1 0 0,0 1 0 0 0,1 0 1 0 0,-1 0-1 0 0,1 0 1 0 0,-1 1-1 0 0,1-1 0 0 0,0 1 1 0 0,0-1-1 0 0,0 1 1 0 0,0 0-1 0 0,0-1 1 0 0,-2 6-1 0 0,-2 6-38 0 0,1 0 0 0 0,0 1 0 0 0,1-1 1 0 0,1 1-1 0 0,0 0 0 0 0,1 0 0 0 0,-1 23 0 0 0,3-16-20 0 0,0-1 0 0 0,2 0 0 0 0,0 0 0 0 0,1-1 0 0 0,6 22 0 0 0,-5-29 0 0 0,21 59 0 0 0,-21-64 0 0 0,-1 0 0 0 0,2-1 0 0 0,-1 1 0 0 0,1-1 0 0 0,0 0 0 0 0,10 11 0 0 0,-8-11-1 0 0,1 0 0 0 0,0 0-1 0 0,0-1 1 0 0,0 0-1 0 0,1 0 1 0 0,16 8 0 0 0,-21-13 7 0 0,0 1 0 0 0,0-1 0 0 0,1 1 1 0 0,-1-1-1 0 0,0-1 0 0 0,1 1 0 0 0,-1-1 1 0 0,1 1-1 0 0,-1-1 0 0 0,1 0 1 0 0,-1-1-1 0 0,0 1 0 0 0,1-1 0 0 0,-1 0 1 0 0,1 0-1 0 0,-1 0 0 0 0,0-1 0 0 0,5-2 1 0 0,1-1 62 0 0,-1-1 0 0 0,1 0 0 0 0,-1 0 0 0 0,-1-1 1 0 0,1-1-1 0 0,-1 1 0 0 0,0-1 0 0 0,-1-1 0 0 0,0 1 1 0 0,11-19-1 0 0,-5 5 189 0 0,-1-1 0 0 0,-1 0 1 0 0,12-38-1 0 0,-18 44-54 0 0,-1 0 0 0 0,0-1 0 0 0,-1 1 0 0 0,-1-1 0 0 0,-1 1 0 0 0,0-1 0 0 0,-3-22 0 0 0,1 30-156 0 0,-1 0 0 0 0,0 0-1 0 0,-1 0 1 0 0,0 0 0 0 0,-1 0-1 0 0,0 1 1 0 0,-1 0 0 0 0,1-1 0 0 0,-2 2-1 0 0,1-1 1 0 0,-1 0 0 0 0,-1 1-1 0 0,1 0 1 0 0,-1 1 0 0 0,-1 0 0 0 0,1 0-1 0 0,-1 0 1 0 0,-11-6 0 0 0,7 6-70 0 0,-1 1 1 0 0,-1 1 0 0 0,1 0-1 0 0,-1 1 1 0 0,1 0-1 0 0,-1 1 1 0 0,-1 0-1 0 0,1 1 1 0 0,0 1 0 0 0,-17 0-1 0 0,18 2-96 0 0,0-1 0 0 0,0 1 0 0 0,0 1 1 0 0,0 1-1 0 0,1 0 0 0 0,-1 0 0 0 0,1 1 0 0 0,0 1 0 0 0,0 0 0 0 0,0 0 0 0 0,-16 11 0 0 0,26-14-65 0 0,0-1 0 0 0,-1 1 0 0 0,1-1 0 0 0,0 1 0 0 0,0 0 0 0 0,0 0 0 0 0,0 0 0 0 0,1 0 0 0 0,-1 0 0 0 0,1 0 0 0 0,-1 1 0 0 0,1-1 0 0 0,0 0 0 0 0,-1 1 0 0 0,1-1 0 0 0,0 1 0 0 0,1-1 0 0 0,-1 1 0 0 0,0 0 0 0 0,1-1 0 0 0,0 1 0 0 0,-1 0-1 0 0,1 0 1 0 0,0-1 0 0 0,0 1 0 0 0,1 0 0 0 0,-1-1 0 0 0,1 5 0 0 0,1 10-2587 0 0,3-1-4511 0 0</inkml:trace>
</inkml:ink>
</file>

<file path=ppt/ink/ink1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04.1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1 11976 0 0,'0'0'9806'0'0,"-1"1"-8729"0"0,-3 7-681 0 0,1-1-1 0 0,0 0 1 0 0,0 1-1 0 0,1 0 1 0 0,0 0 0 0 0,0 0-1 0 0,1 0 1 0 0,0 0-1 0 0,0 0 1 0 0,1 0-1 0 0,0 0 1 0 0,2 13-1 0 0,3 12-158 0 0,16 56-1 0 0,-16-68 32 0 0,49 159 161 0 0,-28-106-414 0 0,-16-48-16 0 0,12 44-1 0 0,5 24-76 0 0,-1-12-28 0 0,-21-59-489 0 0,2 0 1 0 0,1-1-1 0 0,0 0 1 0 0,16 27-1 0 0</inkml:trace>
</inkml:ink>
</file>

<file path=ppt/ink/ink1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04.5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49 3224 0 0,'2'-1'240'0'0,"-2"0"-15"0"0,1 0 0 0 0,0 0 0 0 0,0 0 0 0 0,-1 0 1 0 0,1 0-1 0 0,0 0 0 0 0,-1 0 0 0 0,1 0 0 0 0,-1 0 0 0 0,4-9 8561 0 0,3 4-6632 0 0,0 1 0 0 0,1 0 0 0 0,9-4 0 0 0,-14 8-1829 0 0,-1 1 1 0 0,0-1 0 0 0,1 1 0 0 0,-1 0 0 0 0,0 0 0 0 0,1 0-1 0 0,-1 0 1 0 0,4 0 0 0 0,1 1 335 0 0,-3 1-54 0 0,22 22-198 0 0,-26-23-361 0 0,1 0 1 0 0,0 1 0 0 0,-1-1 0 0 0,1 0 0 0 0,-1 1 0 0 0,1-1 0 0 0,-1 1 0 0 0,0-1-1 0 0,1 1 1 0 0,-1-1 0 0 0,0 3 0 0 0,1 3 185 0 0,8 187 7 0 0,-9-186-352 0 0,0 1-1 0 0,1-1 1 0 0,0 0 0 0 0,1 0-1 0 0,-1 0 1 0 0,2 1 0 0 0,-1-1-1 0 0,1-1 1 0 0,0 1 0 0 0,1 0-1 0 0,0-1 1 0 0,0 0 0 0 0,6 8 0 0 0,-8-13 24 0 0,0 0 1 0 0,0 0 0 0 0,0-1 0 0 0,0 1 0 0 0,0 0 0 0 0,0-1 0 0 0,1 0 0 0 0,-1 1 0 0 0,1-1 0 0 0,-1 0 0 0 0,1 0-1 0 0,-1 0 1 0 0,1-1 0 0 0,0 1 0 0 0,-1-1 0 0 0,6 1 0 0 0,-3-1 68 0 0,1 0 1 0 0,-1 0-1 0 0,1 0 0 0 0,-1-1 0 0 0,1 0 1 0 0,-1 0-1 0 0,8-3 0 0 0,11-3 18 0 0,-20 7 0 0 0,1-1 0 0 0,-1 0 0 0 0,0-1 0 0 0,0 1 0 0 0,0-1 0 0 0,0 1 0 0 0,0-1 0 0 0,0 0 0 0 0,-1-1 0 0 0,6-3 0 0 0,39-38-1633 0 0,-38 31-198 0 0</inkml:trace>
</inkml:ink>
</file>

<file path=ppt/ink/ink1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05.6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46 2 16783 0 0,'0'0'1688'0'0,"-1"0"-1544"0"0,-1-1 13 0 0,-3 0-324 0 0,-4 3 3123 0 0,8-1-2836 0 0,-1 0 0 0 0,1 0 0 0 0,0-1 1 0 0,0 1-1 0 0,0 0 0 0 0,0 0 0 0 0,0 0 0 0 0,0 0 1 0 0,0 1-1 0 0,0-1 0 0 0,0 0 0 0 0,0 0 1 0 0,1 1-1 0 0,-1-1 0 0 0,0 0 0 0 0,1 1 0 0 0,-1 2 1 0 0,-7 28 1057 0 0,6-14-905 0 0,1 0 0 0 0,0-1-1 0 0,3 31 1 0 0,31 212 140 0 0,-33-257-413 0 0,15 66-142 0 0,-3-20-4 0 0,-9-35-64 0 0,1 0 0 0 0,6 15 0 0 0,-1-4-400 0 0,6 5-2564 0 0</inkml:trace>
</inkml:ink>
</file>

<file path=ppt/ink/ink1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06.0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146 67 4608 0 0,'-1'-2'5574'0'0,"0"-1"-4770"0"0,0 0-1 0 0,0 1 1 0 0,0-1-1 0 0,-1 0 1 0 0,1 1-1 0 0,-1-1 1 0 0,0 1-1 0 0,1 0 1 0 0,-1 0-1 0 0,0 0 1 0 0,-3-3-1 0 0,-29-18 2227 0 0,27 19-2361 0 0,6 3-626 0 0,0 0-1 0 0,0 1 0 0 0,0-1 0 0 0,-1 0 1 0 0,1 1-1 0 0,0-1 0 0 0,-1 1 0 0 0,1 0 1 0 0,0 0-1 0 0,-1-1 0 0 0,1 1 0 0 0,-1 0 1 0 0,1 0-1 0 0,0 0 0 0 0,-1 0 0 0 0,1 0 1 0 0,0 1-1 0 0,-1-1 0 0 0,1 0 0 0 0,-1 1 1 0 0,0 0-1 0 0,-1 0-41 0 0,1 1 0 0 0,-1-1 0 0 0,1 1 0 0 0,-1 0-1 0 0,1-1 1 0 0,0 1 0 0 0,0 0 0 0 0,0 1 0 0 0,0-1 0 0 0,-1 2 0 0 0,-1 1-76 0 0,1 0-1 0 0,1 0 1 0 0,-1 0 0 0 0,1 0-1 0 0,0 0 1 0 0,0 0-1 0 0,0 1 1 0 0,0-1 0 0 0,1 0-1 0 0,-1 10 1 0 0,2 9-293 0 0,-1-12 161 0 0,1-1 0 0 0,0 0-1 0 0,1 0 1 0 0,0 0 0 0 0,4 17 0 0 0,1 5-268 0 0,-5-27 401 0 0,0 1-1 0 0,0-1 1 0 0,1 0 0 0 0,3 11 0 0 0,0-7 41 0 0,1 0-1 0 0,-1-1 1 0 0,1 1 0 0 0,1-1 0 0 0,0-1 0 0 0,0 1 0 0 0,9 7-1 0 0,-6-12 34 0 0,-3-2-39 0 0,5 0 190 0 0,-9-3-132 0 0,0 0 0 0 0,0-1 0 0 0,1 1 1 0 0,-1-1-1 0 0,5-3 0 0 0,-7 4-69 0 0,1 0 0 0 0,-1 0-1 0 0,1 0 1 0 0,-1 0 0 0 0,1 0 0 0 0,-1-1-1 0 0,0 1 1 0 0,3-3 0 0 0,-3 2-237 0 0</inkml:trace>
</inkml:ink>
</file>

<file path=ppt/ink/ink1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06.4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97 7368 0 0,'1'-1'5882'0'0,"15"-11"-1507"0"0,-13 9-3871 0 0,1 0 0 0 0,0 1-1 0 0,0-1 1 0 0,5-2-1 0 0,9-7 894 0 0,-16 10-1210 0 0,0 0 0 0 0,1 0-1 0 0,-1 0 1 0 0,1 0 0 0 0,-1 1 0 0 0,5-2-1 0 0,0 0 45 0 0,-5 3-160 0 0,0-1 0 0 0,0 1 1 0 0,0-1-1 0 0,0 0 0 0 0,0 0 0 0 0,-1 0 1 0 0,1 0-1 0 0,2-1 0 0 0,0-1 100 0 0,0 0 0 0 0,1 1 0 0 0,-1-1 0 0 0,1 1 0 0 0,6-2 0 0 0,9-4 303 0 0,-17 7-439 0 0,1 1 1 0 0,-1-1-1 0 0,0 1 0 0 0,1 0 0 0 0,-1 0 0 0 0,1 0 0 0 0,-1 0 1 0 0,0 0-1 0 0,1 1 0 0 0,-1 0 0 0 0,0-1 0 0 0,1 1 0 0 0,5 3 0 0 0,12 2 55 0 0,-17-5-81 0 0,-1 0 0 0 0,1 0 0 0 0,-1 0 0 0 0,0 1 0 0 0,0 0 0 0 0,0-1 0 0 0,0 1 1 0 0,0 0-1 0 0,3 3 0 0 0,14 9 6 0 0,-8-10 15 0 0,-5-2-282 0 0,0-1 0 0 0,0 0 1 0 0,9 0-1 0 0,-13-1-161 0 0,-1-1-17 0 0,5-3-208 0 0,0-1-1 0 0,0 0 1 0 0,-1 0 0 0 0,1-1-1 0 0,9-10 1 0 0,-5 1-6739 0 0</inkml:trace>
</inkml:ink>
</file>

<file path=ppt/ink/ink1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06.8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10136 0 0,'1'2'5617'0'0,"35"57"1932"0"0,28 46-4279 0 0,-53-83-3051 0 0,0 0 0 0 0,14 48 1 0 0,67 304 149 0 0,-63-253-520 0 0,-17-74-2308 0 0,0 1-4471 0 0,-6-23-857 0 0</inkml:trace>
</inkml:ink>
</file>

<file path=ppt/ink/ink1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07.2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13824 0 0,'0'0'1644'0'0,"1"2"-503"0"0,11 16 3812 0 0,-11-17-4809 0 0,1 1 1 0 0,-1-1-1 0 0,1 1 0 0 0,-1-1 0 0 0,1 0 1 0 0,-1 0-1 0 0,1 0 0 0 0,-1 0 0 0 0,1 0 1 0 0,0 0-1 0 0,0 0 0 0 0,0 0 0 0 0,-1-1 0 0 0,1 1 1 0 0,4 0-1 0 0,14 0 355 0 0,0 0 0 0 0,30-4 0 0 0,5 0-711 0 0,-24-2-1933 0 0,-14 5-6129 0 0</inkml:trace>
  <inkml:trace contextRef="#ctx0" brushRef="#br0" timeOffset="1">209 257 15952 0 0,'0'0'1727'0'0,"10"0"-1727"0"0,12 4 336 0 0,-7-4 32 0 0,3-4 8 0 0,2-2 0 0 0,-5 2-472 0 0,7-6-96 0 0,-6 0-24 0 0</inkml:trace>
</inkml:ink>
</file>

<file path=ppt/ink/ink1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07.5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1 20735 0 0,'0'0'1012'0'0,"-7"10"230"0"0,5-2-1340 0 0,0-2 344 0 0,0 1 0 0 0,1 0 0 0 0,0 0 0 0 0,0 0 0 0 0,0 0 0 0 0,1 0 0 0 0,0 0 0 0 0,2 9 0 0 0,-1-11-64 0 0,2 18 166 0 0,0 0 0 0 0,2-1 0 0 0,9 24 0 0 0,23 69-58 0 0,15 38-362 0 0,-41-125-55 0 0,2 3-513 0 0,21 39-1 0 0,-30-64-307 0 0,-1 1 1 0 0,0-1 0 0 0,4 13-1 0 0,-2-2-7047 0 0</inkml:trace>
</inkml:ink>
</file>

<file path=ppt/ink/ink1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07.9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134 81 17423 0 0,'0'0'1574'0'0,"-1"-1"-1292"0"0,-5-11-289 0 0,3 8 502 0 0,1-1 0 0 0,-1 1-1 0 0,0-1 1 0 0,0 1 0 0 0,-7-7 0 0 0,-2-2 1411 0 0,11 11-1736 0 0,0 0 1 0 0,0 1-1 0 0,-1-1 1 0 0,1 1-1 0 0,-1 0 1 0 0,1-1-1 0 0,-1 1 1 0 0,1 0-1 0 0,-1 0 1 0 0,0 0-1 0 0,1 0 1 0 0,-1 0-1 0 0,0 0 1 0 0,0 0-1 0 0,0 1 1 0 0,1-1-1 0 0,-1 1 1 0 0,0-1-1 0 0,-4 1 0 0 0,-4 0-135 0 0,9 0-35 0 0,0 0 0 0 0,1 0 0 0 0,-1 0 0 0 0,0 0 0 0 0,1 0 0 0 0,-1 0 0 0 0,1 0 0 0 0,-1 0 0 0 0,0 0 0 0 0,1 0 0 0 0,-1 0 0 0 0,1 1 0 0 0,-1-1 0 0 0,0 0 0 0 0,1 0 0 0 0,-1 1 0 0 0,1-1 0 0 0,-1 0 0 0 0,1 1 0 0 0,-1-1 0 0 0,1 1 0 0 0,-1-1 0 0 0,1 1 0 0 0,0-1 0 0 0,-1 1 0 0 0,1-1 0 0 0,-1 1 0 0 0,0 1 0 0 0,-2 1-5 0 0,0 1-1 0 0,1-1 0 0 0,-1 1 1 0 0,1-1-1 0 0,0 1 0 0 0,0 0 1 0 0,0 0-1 0 0,1 0 1 0 0,-1 0-1 0 0,1 0 0 0 0,0 0 1 0 0,0 0-1 0 0,0 0 1 0 0,0 9-1 0 0,0 5-90 0 0,1 1 0 0 0,3 18 0 0 0,-3-35 82 0 0,1 8-131 0 0,1 0 0 0 0,0 0 1 0 0,0 0-1 0 0,1-1 1 0 0,0 1-1 0 0,1-1 1 0 0,0 0-1 0 0,0 0 0 0 0,1 0 1 0 0,0 0-1 0 0,1-1 1 0 0,0 0-1 0 0,8 8 1 0 0,-14-15 89 0 0,1-1 0 0 0,-1 1 1 0 0,1-1-1 0 0,-1 0 0 0 0,1 1 1 0 0,0-1-1 0 0,-1 0 0 0 0,1 0 1 0 0,0 1-1 0 0,-1-1 0 0 0,1 0 1 0 0,0 0-1 0 0,-1 0 0 0 0,1 0 1 0 0,0 0-1 0 0,-1 1 0 0 0,1-1 1 0 0,0-1-1 0 0,-1 1 0 0 0,1 0 1 0 0,0 0-1 0 0,-1 0 0 0 0,1 0 1 0 0,0 0-1 0 0,-1-1 0 0 0,1 1 1 0 0,0 0-1 0 0,-1 0 0 0 0,1-1 1 0 0,-1 1-1 0 0,1-1 0 0 0,-1 1 1 0 0,1 0-1 0 0,0-2 0 0 0,1 1 59 0 0,0-1-1 0 0,0 0 1 0 0,0 0-1 0 0,0 0 0 0 0,0-1 1 0 0,2-3-1 0 0,1-5 12 0 0,-1 0 0 0 0,-1 0-1 0 0,1 0 1 0 0,-2 0 0 0 0,3-17-1 0 0,4-19 81 0 0,-1 1 557 0 0,-7 35-177 0 0,0 1 0 0 0,6-20 0 0 0,-3 23-387 0 0,-3 6 771 0 0,5 10 93 0 0,5 10-1126 0 0,-1 0 0 0 0,-1 1 0 0 0,8 26 0 0 0,0-4-861 0 0,-2 0 172 0 0,-8-22-1084 0 0,0-1-3499 0 0,0 1-2073 0 0</inkml:trace>
</inkml:ink>
</file>

<file path=ppt/ink/ink1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08.3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0 119 13560 0 0,'0'0'1230'0'0,"0"-16"-988"0"0,0 13 200 0 0,1 1 0 0 0,-1 0 0 0 0,1-1 1 0 0,-1 1-1 0 0,1 0 0 0 0,0-1 1 0 0,0 1-1 0 0,0 0 0 0 0,0 0 1 0 0,0 0-1 0 0,0 0 0 0 0,0 0 1 0 0,1 0-1 0 0,-1 0 0 0 0,1 0 0 0 0,0 0 1 0 0,-1 1-1 0 0,1-1 0 0 0,0 1 1 0 0,0-1-1 0 0,0 1 0 0 0,3-2 1 0 0,-2 2-318 0 0,0 0 1 0 0,0-1-1 0 0,0 1 1 0 0,0 1-1 0 0,0-1 1 0 0,0 0-1 0 0,0 1 1 0 0,0-1-1 0 0,0 1 1 0 0,5 0-1 0 0,32 4 899 0 0,-38-3-1018 0 0,36 9-6 0 0,-23-6 66 0 0,-12-3-43 0 0,-1 0-1 0 0,1 0 1 0 0,0-1 0 0 0,0 1-1 0 0,0-1 1 0 0,4 1-1 0 0,1-1-133 0 0,2 0 133 0 0,-1 0 1 0 0,0-1 0 0 0,13-2-1 0 0,-19 3-207 0 0,-1-1-1 0 0,1 0 0 0 0,0 0 0 0 0,-1 0 1 0 0,1 0-1 0 0,-1 0 0 0 0,1-1 1 0 0,-1 1-1 0 0,0-1 0 0 0,1 1 1 0 0,-1-1-1 0 0,0 0 0 0 0,0 0 1 0 0,0 0-1 0 0,3-4 0 0 0,11-21-7890 0 0,-4 13 825 0 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52.4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171 169 10592 0 0,'9'1'12861'0'0,"-11"2"-12748"0"0,1-1 1 0 0,0 1-1 0 0,1 0 0 0 0,-1-1 1 0 0,0 1-1 0 0,1 0 1 0 0,-1 0-1 0 0,1 0 1 0 0,0-1-1 0 0,0 1 0 0 0,0 0 1 0 0,0 0-1 0 0,1 0 1 0 0,-1-1-1 0 0,1 1 1 0 0,1 3-1 0 0,-1-1-23 0 0,0 0 0 0 0,-1 1-1 0 0,1-1 1 0 0,-1 9 0 0 0,-16 102 471 0 0,9-67-484 0 0,4-30-75 0 0,-2 36-1 0 0,3-19 0 0 0,1-26-22 0 0,0 0-1 0 0,1 0 0 0 0,0 0 0 0 0,3 18 0 0 0,-1-17-416 0 0,-4-18-604 0 0,-3-21 566 0 0,5 9 516 0 0,-5-32 0 0 0,3 30 52 0 0,2 18-52 0 0,0-1 0 0 0,-1 0 0 0 0,1 1 0 0 0,-1-1 0 0 0,0 1 0 0 0,0-1 0 0 0,-3-6 0 0 0,3 8 198 0 0,1 5-276 0 0,1 4 10 0 0,0 0 1 0 0,0 0-1 0 0,0 0 0 0 0,0 0 0 0 0,4 7 1 0 0,-5-7-28 0 0,0-3 58 0 0,6 10-15 0 0,10 24-42 0 0,-11-30 54 0 0,12 20 0 0 0,-7-4 0 0 0,-4-14 0 0 0,-4-8 39 0 0,0 0 0 0 0,1 0-1 0 0,-1 0 1 0 0,0 0 0 0 0,1-1 0 0 0,-1 1-1 0 0,1-1 1 0 0,-1 1 0 0 0,1-1-1 0 0,0 0 1 0 0,0 0 0 0 0,-1 0 0 0 0,1-1-1 0 0,0 1 1 0 0,0-1 0 0 0,0 1-1 0 0,0-1 1 0 0,0 0 0 0 0,0 0 0 0 0,0 0-1 0 0,0-1 1 0 0,0 1 0 0 0,-1-1 0 0 0,5 0-1 0 0,11-4 254 0 0,-12 3-271 0 0,-1 1 1 0 0,0-1 0 0 0,0 1-1 0 0,0-1 1 0 0,8-5 0 0 0,16-7 71 0 0,-21 10-30 0 0,0 0 0 0 0,15-10 0 0 0,4-4 55 0 0,-18 11-73 0 0,1 1-1 0 0,-1-1 1 0 0,11-11-1 0 0,-6 3 35 0 0,-9 11-25 0 0,-1 0 0 0 0,0-1-1 0 0,0 1 1 0 0,0-1 0 0 0,4-7 0 0 0,1-5 110 0 0,-3 8-65 0 0,-1 1-1 0 0,-1-2 1 0 0,1 1-1 0 0,-1 0 1 0 0,-1-1 0 0 0,3-13-1 0 0,-2 4 57 0 0,-2 12-117 0 0,0-1 0 0 0,-1 0 0 0 0,0 1 1 0 0,-1-1-1 0 0,0-15 0 0 0,-2 1-10 0 0,-2-1-1 0 0,0 1 0 0 0,-2 0 1 0 0,0 0-1 0 0,-1 1 1 0 0,-13-25-1 0 0,16 39-27 0 0,-1-1 0 0 0,-1 1 0 0 0,1 1 0 0 0,-12-11 0 0 0,-3-5 0 0 0,13 15-34 0 0,1 1-1 0 0,-2 0 1 0 0,1 0-1 0 0,-1 1 1 0 0,1-1-1 0 0,-1 2 1 0 0,-1-1-1 0 0,1 1 1 0 0,-1 0-1 0 0,0 1 1 0 0,1 0-1 0 0,-2 1 1 0 0,1-1-1 0 0,0 2 1 0 0,0-1-1 0 0,0 1 1 0 0,-1 1-1 0 0,1 0 1 0 0,-14 1-1 0 0,9 0-31 0 0,-1 1 0 0 0,1 1 1 0 0,0 0-1 0 0,0 0 0 0 0,1 2 0 0 0,-1 0 0 0 0,1 0 1 0 0,0 1-1 0 0,0 1 0 0 0,1 0 0 0 0,-23 17 0 0 0,28-17 7 0 0,0 0 0 0 0,0 0 0 0 0,1 1 0 0 0,0-1 1 0 0,0 2-1 0 0,1-1 0 0 0,0 0 0 0 0,0 1 0 0 0,1 0 0 0 0,-6 18 0 0 0,3-4-210 0 0,2 0 1 0 0,1 0-1 0 0,-2 33 1 0 0,6-43-213 0 0,1 0 1 0 0,0-1-1 0 0,1 1 1 0 0,0 0-1 0 0,1 0 1 0 0,1-1-1 0 0,9 23 1 0 0,-3-7-1122 0 0</inkml:trace>
</inkml:ink>
</file>

<file path=ppt/ink/ink1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08.6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5984 0 0,'0'0'541'0'0,"6"12"9803"0"0,1-4-8443 0 0,1-1 0 0 0,12 10-1 0 0,-11-10-1346 0 0,0 0 0 0 0,16 17 0 0 0,0 8 793 0 0,-2 1 1 0 0,20 36 0 0 0,-20-26-1043 0 0,-2 1 0 0 0,-2 2-1 0 0,14 46 1 0 0,-20-49-215 0 0,21 78-36 0 0,-7-22-156 0 0,-5-19-211 0 0,-18-68 151 0 0,-1-1 0 0 0,12 22 0 0 0,-6-14-193 0 0,-9-19 344 0 0,0 0 1 0 0,0 1-1 0 0,0-1 0 0 0,0 0 0 0 0,0 0 0 0 0,0 0 0 0 0,0 0 1 0 0,0 0-1 0 0,0 0 0 0 0,0 0 0 0 0,0 0 0 0 0,0 0 1 0 0,0 1-1 0 0,0-1 0 0 0,0 0 0 0 0,0 0 0 0 0,0 0 0 0 0,0 0 1 0 0,0 0-1 0 0,1 0 0 0 0,-1 0 0 0 0,0 0 0 0 0,0 0 1 0 0,0 0-1 0 0,0 0 0 0 0,0 1 0 0 0,0-1 0 0 0,0 0 1 0 0,0 0-1 0 0,0 0 0 0 0,1 0 0 0 0,-1 0 0 0 0,0 0 0 0 0,0 0 1 0 0,0 0-1 0 0,0 0 0 0 0,0 0 0 0 0,0 0 0 0 0,0 0 1 0 0,0 0-1 0 0,0 0 0 0 0,1 0 0 0 0,-1 0 0 0 0,0 0 1 0 0,0 0-1 0 0,0 0 0 0 0,0 0 0 0 0,0 0 0 0 0,0 0 0 0 0,1-1 1 0 0</inkml:trace>
</inkml:ink>
</file>

<file path=ppt/ink/ink1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09.2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65 0 19351 0 0,'-16'20'1888'0'0,"4"-10"-1680"0"0,3-6-208 0 0,-1 6 0 0 0,4-1 0 0 0,-6-5-352 0 0</inkml:trace>
</inkml:ink>
</file>

<file path=ppt/ink/ink1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09.6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38 7368 0 0,'-11'23'784'0'0,"7"-3"8407"0"0,14-10-9983 0 0,1-6-199 0 0</inkml:trace>
  <inkml:trace contextRef="#ctx0" brushRef="#br0" timeOffset="1">378 0 9216 0 0,'0'0'9447'0'0</inkml:trace>
</inkml:ink>
</file>

<file path=ppt/ink/ink1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10.3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119 0 15608 0 0,'0'0'1409'0'0,"-2"1"-1159"0"0,-20 4 9 0 0,16-4 324 0 0,1 0 0 0 0,0 1 0 0 0,0-1 1 0 0,-1 1-1 0 0,1 0 0 0 0,0 0 0 0 0,1 1 0 0 0,-1-1 1 0 0,-7 6-1 0 0,9-5-466 0 0,0-1 1 0 0,0 1-1 0 0,0 0 0 0 0,0 0 1 0 0,1 1-1 0 0,-1-1 0 0 0,1 0 1 0 0,0 1-1 0 0,0 0 0 0 0,0-1 1 0 0,1 1-1 0 0,-1 0 0 0 0,1 0 1 0 0,0 0-1 0 0,0 0 0 0 0,0 0 1 0 0,0 0-1 0 0,1 7 0 0 0,1 7-121 0 0,1-1-1 0 0,0 0 0 0 0,2 0 1 0 0,0 0-1 0 0,0 0 0 0 0,2 0 1 0 0,0-1-1 0 0,1 0 0 0 0,11 17 1 0 0,-5-12-92 0 0,1-1 1 0 0,1 0 0 0 0,28 27-1 0 0,-39-43 67 0 0,0 0-1 0 0,1 0 1 0 0,0-1-1 0 0,0 1 1 0 0,0-1-1 0 0,0 0 1 0 0,0 0-1 0 0,1-1 1 0 0,-1 1-1 0 0,1-1 1 0 0,-1-1-1 0 0,1 1 1 0 0,9 1-1 0 0,-11-3 17 0 0,0 1 0 0 0,0-1 0 0 0,1 0 0 0 0,-1 0 0 0 0,0-1 0 0 0,0 1 0 0 0,1-1 0 0 0,-1 0-1 0 0,0 0 1 0 0,0 0 0 0 0,0-1 0 0 0,0 0 0 0 0,0 1 0 0 0,0-1 0 0 0,-1-1 0 0 0,1 1 0 0 0,-1 0 0 0 0,1-1 0 0 0,3-3 0 0 0,-1-1-7 0 0,0 2 16 0 0,-1 0-1 0 0,0 0 1 0 0,0-1 0 0 0,-1 0 0 0 0,1 0 0 0 0,-1 0-1 0 0,4-10 1 0 0,-1 0 41 0 0,-1 0-1 0 0,8-31 1 0 0,-12 35 9 0 0,0 2 21 0 0,0 1 0 0 0,0-1 0 0 0,-1 1-1 0 0,0-1 1 0 0,-1 0 0 0 0,0 1 0 0 0,-1-1 0 0 0,0 0-1 0 0,-2-9 1 0 0,2 12 4 0 0,-1 1 0 0 0,0-1 0 0 0,-1 0 0 0 0,0 1 0 0 0,0 0 0 0 0,0-1-1 0 0,0 1 1 0 0,-1 0 0 0 0,0 1 0 0 0,0-1 0 0 0,-1 1 0 0 0,0 0 0 0 0,0 0 0 0 0,0 0 0 0 0,0 1-1 0 0,-1-1 1 0 0,-11-6 0 0 0,11 8-98 0 0,1 0 1 0 0,-1 1-1 0 0,0-1 0 0 0,1 1 0 0 0,-1 0 0 0 0,0 1 0 0 0,0-1 1 0 0,-1 1-1 0 0,1 0 0 0 0,0 1 0 0 0,0 0 0 0 0,0 0 0 0 0,-1 0 1 0 0,1 0-1 0 0,0 1 0 0 0,0 0 0 0 0,0 1 0 0 0,0-1 1 0 0,0 1-1 0 0,0 0 0 0 0,0 0 0 0 0,1 1 0 0 0,-1 0 0 0 0,-5 4 1 0 0,8-5-72 0 0,-2 1-142 0 0,1 1 0 0 0,-1-1 0 0 0,-6 8 0 0 0,10-9 107 0 0,0-1-1 0 0,0 1 1 0 0,0 0 0 0 0,0-1-1 0 0,0 1 1 0 0,1 0 0 0 0,-1 0 0 0 0,0 0-1 0 0,1-1 1 0 0,-1 1 0 0 0,1 0-1 0 0,0 0 1 0 0,0 0 0 0 0,0 2-1 0 0,0 11-1588 0 0,0-1-64 0 0</inkml:trace>
</inkml:ink>
</file>

<file path=ppt/ink/ink1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10.9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205 8 13824 0 0,'0'0'1246'0'0,"-1"-1"-1022"0"0,0 0-59 0 0,0 0-1 0 0,0 1 0 0 0,0-1 1 0 0,0 0-1 0 0,0 1 1 0 0,0-1-1 0 0,0 1 1 0 0,0-1-1 0 0,0 1 0 0 0,-1 0 1 0 0,1 0-1 0 0,0-1 1 0 0,0 1-1 0 0,0 0 1 0 0,-1 0-1 0 0,1 0 0 0 0,0 0 1 0 0,0 0-1 0 0,0 0 1 0 0,-1 1-1 0 0,0-1 1 0 0,-2 1 573 0 0,0-1-222 0 0,1 1 0 0 0,-1 0 0 0 0,0 0 0 0 0,0 0 0 0 0,1 0 0 0 0,-5 3 0 0 0,-6 1 388 0 0,3-2-577 0 0,0 1-1 0 0,1 1 1 0 0,-1 0-1 0 0,1 0 1 0 0,-18 12 0 0 0,24-14-240 0 0,0 0 1 0 0,1 1-1 0 0,-1-1 1 0 0,1 1 0 0 0,-1-1-1 0 0,1 1 1 0 0,0 0 0 0 0,1 0-1 0 0,-1 1 1 0 0,1-1-1 0 0,-1 0 1 0 0,1 1 0 0 0,1 0-1 0 0,-1-1 1 0 0,1 1 0 0 0,-2 7-1 0 0,2 0-87 0 0,0 0 0 0 0,1 0 0 0 0,1 0 0 0 0,0-1 0 0 0,0 1 0 0 0,1 0 0 0 0,0-1 0 0 0,5 13 0 0 0,-5-20 0 0 0,0 1 0 0 0,0-1 0 0 0,0 1 0 0 0,1-1 0 0 0,0 0 0 0 0,0 0 0 0 0,0 0 0 0 0,0 0 0 0 0,0-1 0 0 0,1 1 0 0 0,0-1 0 0 0,0 0 0 0 0,0 0 0 0 0,5 3 0 0 0,1 0 0 0 0,1 0 0 0 0,0-1 0 0 0,0 0 0 0 0,0-1 0 0 0,12 3 0 0 0,-12-5-81 0 0,-1 0-1 0 0,1-1 1 0 0,0 0-1 0 0,0 0 1 0 0,15-2-1 0 0,54-11-713 0 0,-66 10 695 0 0,7-3-1667 0 0,0-1 0 0 0,38-16 0 0 0,-37 12-5955 0 0</inkml:trace>
</inkml:ink>
</file>

<file path=ppt/ink/ink1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11.3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95 17735 0 0,'0'0'1610'0'0,"1"-1"-1324"0"0,82-41 4520 0 0,-54 29-3978 0 0,-8 3-543 0 0,-12 7-280 0 0,0-1 0 0 0,1 1 0 0 0,17-3 0 0 0,16-5-22 0 0,-41 10-63 0 0</inkml:trace>
</inkml:ink>
</file>

<file path=ppt/ink/ink1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11.7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34 14280 0 0,'0'0'4223'0'0,"1"0"-2741"0"0,8 3-695 0 0,0-1 0 0 0,1 0 0 0 0,-1-1 0 0 0,0 0 0 0 0,0 0 0 0 0,10-1 0 0 0,-9-1-387 0 0,-1 0 1 0 0,17-4-1 0 0,9-2 319 0 0,-21 6-620 0 0,23-8 1 0 0,-23 6-298 0 0,28-5-1 0 0,10 0-2458 0 0,-26 7-6214 0 0</inkml:trace>
</inkml:ink>
</file>

<file path=ppt/ink/ink1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12.1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 8752 0 0,'-1'2'6721'0'0,"-3"1"-6249"0"0,3-3-192 0 0,1 1 1 0 0,-1 0 0 0 0,0 0-1 0 0,0 0 1 0 0,0 0-1 0 0,1 0 1 0 0,-1 0 0 0 0,0 0-1 0 0,1 0 1 0 0,-1 0-1 0 0,1 0 1 0 0,-1 0 0 0 0,1 0-1 0 0,0 0 1 0 0,-1 0-1 0 0,1 0 1 0 0,0 1 0 0 0,0-1-1 0 0,0 0 1 0 0,0 0-1 0 0,0 2 1 0 0,0 1-33 0 0,-1 0 55 0 0,1-1 0 0 0,0 1 0 0 0,1 0 0 0 0,-1-1 0 0 0,1 1 0 0 0,-1-1 0 0 0,1 1 0 0 0,3 5 0 0 0,-2-4-145 0 0,-1 0 1 0 0,1 0 0 0 0,-1 0 0 0 0,0 0 0 0 0,0 0 0 0 0,0 0 0 0 0,-1 7 0 0 0,1-5-47 0 0,0 0 1 0 0,0 0-1 0 0,2 10 1 0 0,6 14 34 0 0,-2 0-1 0 0,4 35 1 0 0,1 65-128 0 0,-3-28-5 0 0,-6-65-26 0 0,9 49-177 0 0,-9-71 18 0 0,1 5-79 0 0,8 24 1 0 0,-9-38-9 0 0,0 0 1 0 0,0-1-1 0 0,0 1 0 0 0,1-1 1 0 0,0 0-1 0 0,0 0 1 0 0,7 8-1 0 0,0-5-1636 0 0,0-8-3609 0 0,4-1-1807 0 0</inkml:trace>
</inkml:ink>
</file>

<file path=ppt/ink/ink1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12.8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 8352 0 0,'0'0'10303'0'0,"0"2"-9807"0"0,-3 17 211 0 0,2-15-515 0 0,0 0-1 0 0,1 1 1 0 0,-1-1 0 0 0,1 0-1 0 0,0 0 1 0 0,1 8-1 0 0,15 53 1625 0 0,19 105 439 0 0,-31-154-2191 0 0,-2-1 1 0 0,0 1 0 0 0,0 15-1 0 0,0-5-33 0 0,2 43-31 0 0,18 137 0 0 0,-10-93-362 0 0,-10-100 242 0 0,1 4-1402 0 0,2 27 0 0 0</inkml:trace>
</inkml:ink>
</file>

<file path=ppt/ink/ink1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13.2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32 12440 0 0,'2'0'7845'0'0,"2"0"-7382"0"0,1 1 1 0 0,-1 0-1 0 0,0 0 1 0 0,0 0-1 0 0,4 2 1 0 0,-3-2-150 0 0,-1 1 1 0 0,0-1 0 0 0,1 0-1 0 0,0 0 1 0 0,4 0 0 0 0,-6-1-216 0 0,0 0 0 0 0,-1 0 0 0 0,1 1 0 0 0,-1 0 0 0 0,1-1 0 0 0,-1 1 0 0 0,5 2 0 0 0,17 4 525 0 0,83-1 305 0 0,-85-5-896 0 0,-14 0-18 0 0,0-1 0 0 0,0 0-1 0 0,16-2 1 0 0,-22 2-15 0 0,63-15-336 0 0,-56 13 248 0 0,0-1 0 0 0,-1 0 0 0 0,0-1 0 0 0,0 0 0 0 0,13-8 0 0 0,11-10-4705 0 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53.0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9216 0 0,'0'0'13057'0'0,"2"2"-11941"0"0,1 0-900 0 0,-1 0 0 0 0,1 1 0 0 0,-1 0 1 0 0,1-1-1 0 0,-1 1 0 0 0,0 0 1 0 0,0 0-1 0 0,0 0 0 0 0,0 0 0 0 0,-1 0 1 0 0,0 1-1 0 0,1-1 0 0 0,0 4 0 0 0,11 22 833 0 0,-8-22-862 0 0,0 0 1 0 0,0-1 0 0 0,0 0-1 0 0,1 0 1 0 0,0 0 0 0 0,14 9-1 0 0,2 3 26 0 0,-8-7-138 0 0,1-1-1 0 0,0 0 1 0 0,17 8 0 0 0,0 0-157 0 0,-26-15-169 0 0,0 0 0 0 0,0-1 0 0 0,0 0 0 0 0,0 0 0 0 0,1 0 0 0 0,-1-1 1 0 0,9 2-1 0 0,-12-3-1263 0 0</inkml:trace>
</inkml:ink>
</file>

<file path=ppt/ink/ink1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13.6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0 5528 0 0,'0'0'7705'0'0,"0"1"-7374"0"0,-1-1 1 0 0,0 0-1 0 0,1 0 1 0 0,-1 0-1 0 0,0 1 0 0 0,1-1 1 0 0,-1 0-1 0 0,0 1 1 0 0,1-1-1 0 0,-1 0 0 0 0,0 1 1 0 0,1-1-1 0 0,-1 1 1 0 0,1-1-1 0 0,-1 2 0 0 0,0-1-196 0 0,1 0-1 0 0,-1 1 1 0 0,1-1-1 0 0,-1 0 1 0 0,1 1-1 0 0,0-1 1 0 0,0 1-1 0 0,-1-1 1 0 0,1 0-1 0 0,0 1 0 0 0,0-1 1 0 0,1 1-1 0 0,-1-1 1 0 0,0 0-1 0 0,0 1 1 0 0,1-1-1 0 0,-1 1 1 0 0,1-1-1 0 0,-1 0 1 0 0,1 0-1 0 0,0 1 0 0 0,-1-1 1 0 0,1 0-1 0 0,0 0 1 0 0,0 0-1 0 0,0 0 1 0 0,0 1-1 0 0,0-1 1 0 0,0-1-1 0 0,0 1 1 0 0,1 1-1 0 0,56 54 1979 0 0,-49-49-2008 0 0,0 0 0 0 0,0 0 0 0 0,0 0 0 0 0,1-1 0 0 0,0-1 0 0 0,13 6 0 0 0,-13-7 160 0 0,1 2-1 0 0,-1-1 0 0 0,0 2 0 0 0,13 10 0 0 0,-10-7 183 0 0,-10-8-448 0 0,0 1 0 0 0,-1-1 0 0 0,1 0-1 0 0,-1 1 1 0 0,4 4 0 0 0,-6-7-3 0 0,0 1 1 0 0,1 0-1 0 0,-1-1 0 0 0,0 1 0 0 0,0 0 1 0 0,0-1-1 0 0,0 1 0 0 0,0 0 0 0 0,1 0 1 0 0,-1-1-1 0 0,-1 1 0 0 0,1 0 0 0 0,0-1 1 0 0,0 1-1 0 0,0 0 0 0 0,0 0 0 0 0,-1 3 7 0 0,1-2-9 0 0,0 0 1 0 0,-1 0 0 0 0,1 0-1 0 0,0 0 1 0 0,-1 0-1 0 0,0 0 1 0 0,1 0-1 0 0,-1 0 1 0 0,0 0 0 0 0,0 0-1 0 0,0 0 1 0 0,0 0-1 0 0,0-1 1 0 0,0 1-1 0 0,-1 0 1 0 0,1-1 0 0 0,-1 1-1 0 0,1-1 1 0 0,-1 0-1 0 0,1 1 1 0 0,-1-1-1 0 0,0 0 1 0 0,0 0 0 0 0,1 0-1 0 0,-1 0 1 0 0,0 0-1 0 0,0-1 1 0 0,-3 2 0 0 0,-25 10-358 0 0,21-8-661 0 0,0 0 0 0 0,0-1 0 0 0,0 0 0 0 0,-19 3 0 0 0,12-5-7018 0 0</inkml:trace>
</inkml:ink>
</file>

<file path=ppt/ink/ink1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14.2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 10136 0 0,'0'0'8349'0'0,"0"2"-6899"0"0,-1 10 1347 0 0,-4 23-1 0 0,2-22-2246 0 0,0 24 1 0 0,4-9-84 0 0,8 41 1 0 0,-6-47-393 0 0,12 44 5 0 0,0-3-56 0 0,29 126-37 0 0,-40-177 6 0 0,18 53-221 0 0,-7-26 20 0 0,-8-20-1208 0 0,1-1 0 0 0,19 31 0 0 0</inkml:trace>
</inkml:ink>
</file>

<file path=ppt/ink/ink1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14.8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87 23 17735 0 0,'0'0'858'0'0,"-6"-1"63"0"0,5 1-916 0 0,1 0 0 0 0,-1 0-1 0 0,1-1 1 0 0,-1 1 0 0 0,1 0 0 0 0,-1 0-1 0 0,1 0 1 0 0,-1 0 0 0 0,1 0 0 0 0,-1 0 0 0 0,1 0-1 0 0,-1 0 1 0 0,0 0 0 0 0,1 0 0 0 0,-1 0-1 0 0,1 1 1 0 0,-1-1 0 0 0,1 0 0 0 0,-1 0 0 0 0,1 0-1 0 0,-1 1 1 0 0,1-1 0 0 0,-1 0 0 0 0,1 1-1 0 0,0-1 1 0 0,-1 0 0 0 0,1 1 0 0 0,-1-1-1 0 0,1 1 1 0 0,0-1 0 0 0,-1 1 0 0 0,1-1 19 0 0,0 1 1 0 0,0-1 0 0 0,-1 0-1 0 0,1 0 1 0 0,0 1 0 0 0,0-1-1 0 0,0 0 1 0 0,-1 0 0 0 0,1 0-1 0 0,0 1 1 0 0,0-1 0 0 0,0 0-1 0 0,-1 0 1 0 0,1 0 0 0 0,0 0-1 0 0,0 1 1 0 0,-1-1-1 0 0,1 0 1 0 0,0 0 0 0 0,-1 0-1 0 0,1 0 1 0 0,0 0 0 0 0,0 0-1 0 0,-1 0 1 0 0,1 0 0 0 0,0 0-1 0 0,-1 0 1 0 0,1 0 0 0 0,0 0-1 0 0,0 0 1 0 0,-1 0 0 0 0,1 0-1 0 0,0 0 1 0 0,-1 0-1 0 0,1 0 1 0 0,0-1 0 0 0,0 1-1 0 0,-1 0 1 0 0,1 0 0 0 0,0 0-1 0 0,-2-1 1152 0 0,1 2 28 0 0,-4 3-653 0 0,2-2-241 0 0,-1 1 1 0 0,1-1-1 0 0,0 1 0 0 0,0 0 1 0 0,0 0-1 0 0,1 1 1 0 0,-1-1-1 0 0,1 0 0 0 0,-1 1 1 0 0,1-1-1 0 0,-2 7 1 0 0,2-7-313 0 0,0 1 1 0 0,1 0-1 0 0,-1 0 1 0 0,1 0-1 0 0,0-1 1 0 0,0 1 0 0 0,1 1-1 0 0,-1-1 1 0 0,1 0-1 0 0,0 0 1 0 0,0 0 0 0 0,0 0-1 0 0,1 0 1 0 0,-1 0-1 0 0,1 0 1 0 0,2 8 0 0 0,10 29 234 0 0,-10-29-255 0 0,0-1-1 0 0,1 1 1 0 0,1 0-1 0 0,0-1 1 0 0,0 0-1 0 0,11 16 0 0 0,-8-16-3 0 0,1-1 0 0 0,0 0-1 0 0,0-1 1 0 0,1 0-1 0 0,0-1 1 0 0,1 0 0 0 0,-1 0-1 0 0,16 7 1 0 0,-21-12 14 0 0,1 0-1 0 0,-1-1 1 0 0,1 0 0 0 0,0 0 0 0 0,0-1 0 0 0,0 0-1 0 0,0 0 1 0 0,-1 0 0 0 0,8 0 0 0 0,-9-2 5 0 0,0 1-1 0 0,0 0 1 0 0,0-1 0 0 0,0 0-1 0 0,0 0 1 0 0,0 0 0 0 0,0-1-1 0 0,0 1 1 0 0,0-1 0 0 0,-1 0-1 0 0,1 0 1 0 0,-1 0 0 0 0,1-1-1 0 0,3-3 1 0 0,2-1-1 0 0,-3 2 2 0 0,0 0 0 0 0,-1 0 1 0 0,1-1-1 0 0,-1 1 0 0 0,0-1 0 0 0,-1 0 1 0 0,1-1-1 0 0,4-9 0 0 0,-2 3 29 0 0,-1-1-1 0 0,0 0 0 0 0,-1 0 1 0 0,-1-1-1 0 0,3-15 0 0 0,-6 24-11 0 0,0 0 0 0 0,-1-1 1 0 0,0 1-1 0 0,0 0 0 0 0,0 0 0 0 0,-1 0 0 0 0,1-1 0 0 0,-2 1 0 0 0,1 0 0 0 0,-1 0 1 0 0,0 0-1 0 0,0 0 0 0 0,0 1 0 0 0,-1-1 0 0 0,-3-5 0 0 0,1 3 14 0 0,0 1-1 0 0,0-1 1 0 0,-1 1-1 0 0,0 1 1 0 0,0-1-1 0 0,0 1 1 0 0,-1 0-1 0 0,0 0 1 0 0,0 1-1 0 0,-1 0 1 0 0,1 1-1 0 0,-1-1 1 0 0,0 1-1 0 0,0 1 1 0 0,-1 0-1 0 0,1 0 1 0 0,-10-2-1 0 0,14 5-36 0 0,0-1-1 0 0,0 1 1 0 0,1 0-1 0 0,-1 1 1 0 0,0-1-1 0 0,0 1 0 0 0,0 0 1 0 0,-6 2-1 0 0,5-2-10 0 0,0 1 0 0 0,0-1 0 0 0,-1 0 0 0 0,-5 0 0 0 0,-9-2-154 0 0,14 1 87 0 0,0-1 0 0 0,0 1 0 0 0,0 1 0 0 0,-1-1 0 0 0,-6 2 0 0 0,9-1 35 0 0,1 0-104 0 0,0 0 1 0 0,0-1-1 0 0,0 1 0 0 0,-1 0 0 0 0,2 1 1 0 0,-1-1-1 0 0,0 1 0 0 0,0-1 0 0 0,0 1 1 0 0,1 0-1 0 0,-4 2 0 0 0</inkml:trace>
</inkml:ink>
</file>

<file path=ppt/ink/ink1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15.2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185 0 13824 0 0,'0'1'137'0'0,"0"0"1"0"0,-1-1-1 0 0,1 1 1 0 0,0 0 0 0 0,0-1-1 0 0,0 1 1 0 0,-1-1-1 0 0,1 1 1 0 0,0 0-1 0 0,-1-1 1 0 0,1 1 0 0 0,0-1-1 0 0,-1 1 1 0 0,1-1-1 0 0,-1 1 1 0 0,1-1 0 0 0,-1 1-1 0 0,1-1 1 0 0,-1 1-1 0 0,1-1 1 0 0,-1 0 0 0 0,0 1-1 0 0,1-1 1 0 0,-1 0-1 0 0,1 0 1 0 0,-2 1-1 0 0,-22 5 4040 0 0,6-2-1754 0 0,8 0-1704 0 0,3-2-456 0 0,0 0 1 0 0,1 0 0 0 0,-1 1-1 0 0,1 0 1 0 0,0 0 0 0 0,0 1 0 0 0,0 0-1 0 0,0 0 1 0 0,-9 9 0 0 0,10-8-208 0 0,0 0 1 0 0,0 0-1 0 0,1 1 1 0 0,0 0-1 0 0,0 0 1 0 0,1 0-1 0 0,0 0 1 0 0,0 0-1 0 0,0 1 1 0 0,1 0-1 0 0,0-1 1 0 0,0 1-1 0 0,-2 12 0 0 0,4-10-79 0 0,0 0 0 0 0,1-1 0 0 0,-1 1 0 0 0,2 0 0 0 0,-1-1 0 0 0,1 1-1 0 0,0-1 1 0 0,1 0 0 0 0,0 0 0 0 0,1 0 0 0 0,-1 0 0 0 0,1 0-1 0 0,1-1 1 0 0,-1 1 0 0 0,1-1 0 0 0,1-1 0 0 0,-1 1 0 0 0,8 6-1 0 0,-9-9 10 0 0,1 0-1 0 0,0 0 1 0 0,0-1-1 0 0,0 1 0 0 0,0-1 1 0 0,0 0-1 0 0,1 0 1 0 0,-1-1-1 0 0,1 0 0 0 0,0 0 1 0 0,0 0-1 0 0,0-1 0 0 0,7 2 1 0 0,-3-2 9 0 0,0-1 0 0 0,-1 1 0 0 0,1-1-1 0 0,-1-1 1 0 0,1 0 0 0 0,0 0 0 0 0,14-5 0 0 0,-16 3-28 0 0,0-1-1 0 0,0 0 1 0 0,0 0-1 0 0,13-10 1 0 0,-15 10 2 0 0,-1 0-67 0 0,-1-1 0 0 0,1 1 0 0 0,-1-1 0 0 0,1 0 0 0 0,-2 0 1 0 0,7-10-1 0 0,7-9-492 0 0,-13 20 259 0 0,-1 0 0 0 0,0 0 1 0 0,0-1-1 0 0,0 1 0 0 0,-1-1 0 0 0,0 0 0 0 0,0 1 1 0 0,0-1-1 0 0,1-6 0 0 0,-2-8-1232 0 0</inkml:trace>
</inkml:ink>
</file>

<file path=ppt/ink/ink1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15.6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58 14280 0 0,'0'0'11010'0'0,"2"0"-10030"0"0,65 14 1573 0 0,-11-4-1580 0 0,19 2-286 0 0,-47-8-594 0 0,-18-3-57 0 0,0 0 1 0 0,0 0 0 0 0,0-1-1 0 0,14-1 1 0 0,-19 0-38 0 0,159-26-595 0 0,-110 8-2407 0 0,-49 17 2375 0 0,-1 0 0 0 0,0 0-1 0 0,0-1 1 0 0,0 1 0 0 0,0-1-1 0 0,0 0 1 0 0,0 0 0 0 0,0 0 0 0 0,-1 0-1 0 0,0-1 1 0 0,0 0 0 0 0,4-4-1 0 0,-1-2-6570 0 0</inkml:trace>
</inkml:ink>
</file>

<file path=ppt/ink/ink1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15.9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53 0 11520 0 0,'0'0'1040'0'0,"-2"1"-854"0"0,-10 1-449 0 0,-7 0 2758 0 0,18-2-2239 0 0,0 1 0 0 0,1-1 0 0 0,-1 0 1 0 0,0 0-1 0 0,1 1 0 0 0,-1-1 0 0 0,0 0 0 0 0,1 1 0 0 0,-1-1 0 0 0,0 0 0 0 0,1 1 0 0 0,-1-1 0 0 0,0 1 0 0 0,1 0 0 0 0,-1-1 0 0 0,1 1 0 0 0,-1-1 0 0 0,1 1 0 0 0,-1 1 0 0 0,-5 14 2036 0 0,6-16-2207 0 0,0 1-1 0 0,0-1 0 0 0,0 1 1 0 0,0 0-1 0 0,0-1 0 0 0,0 1 0 0 0,1-1 1 0 0,-1 1-1 0 0,0-1 0 0 0,0 1 1 0 0,0-1-1 0 0,1 1 0 0 0,-1-1 1 0 0,0 1-1 0 0,1-1 0 0 0,-1 1 0 0 0,1 0 1 0 0,0 0 107 0 0,4 9 144 0 0,-3-5-178 0 0,0 0 0 0 0,1 0 0 0 0,0 0 0 0 0,0-1 0 0 0,0 1 0 0 0,0-1 0 0 0,1 0 0 0 0,6 6 0 0 0,10 7 424 0 0,27 18-1 0 0,23 21 481 0 0,-52-43-850 0 0,8 5-11 0 0,0-1-1 0 0,0-1 0 0 0,58 25 1 0 0,-60-31-55 0 0,-24-10-139 0 0,1 0 0 0 0,-1 0 0 0 0,0 0 1 0 0,0 0-1 0 0,1 0 0 0 0,-1 0 0 0 0,0 1 0 0 0,0-1 0 0 0,0 0 0 0 0,1 0 0 0 0,-1 0 0 0 0,0 0 0 0 0,0 1 0 0 0,0-1 0 0 0,1 0 0 0 0,-1 0 0 0 0,0 0 0 0 0,0 1 0 0 0,0-1 0 0 0,0 0 0 0 0,0 0 0 0 0,0 1 0 0 0,0-1 0 0 0,1 0 0 0 0,-1 0 0 0 0,0 1 0 0 0,0-1 0 0 0,0 0 0 0 0,0 0 0 0 0,0 1 0 0 0,0-1 0 0 0,0 0 0 0 0,0 0 0 0 0,0 1 0 0 0,-1-1 0 0 0,1 0 0 0 0,0 0 0 0 0,0 1 0 0 0,0-1 0 0 0,0 0 0 0 0,0 0 0 0 0,0 1 0 0 0,0-1 0 0 0,-1 0 0 0 0,-12 15 89 0 0,-21 7-97 0 0,-44 15-2315 0 0,70-31-1978 0 0,-1-2 1800 0 0</inkml:trace>
</inkml:ink>
</file>

<file path=ppt/ink/ink1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16.3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23 148 3680 0 0,'-22'-5'23846'0'0,"25"8"-23665"0"0,0 0 0 0 0,0 0 0 0 0,1 0 1 0 0,3 6-1 0 0,-3-4 13 0 0,-1 0-1 0 0,1-1 1 0 0,8 7 0 0 0,-7-7-175 0 0,0 0-1 0 0,0 0 1 0 0,-1 1-1 0 0,0-1 1 0 0,0 1-1 0 0,0 0 0 0 0,0 0 1 0 0,-1 1-1 0 0,4 7 1 0 0,1 6-203 0 0,9 31 0 0 0,-6-16 255 0 0,3 8-183 0 0,-3 1-1 0 0,11 84 1 0 0,-22-122-17 0 0,0 1 0 0 0,0 0 1 0 0,0-1-1 0 0,-2 8 0 0 0,-1 11-413 0 0,3-22 409 0 0,0-5-1774 0 0,1 1 1819 0 0,-1 1-1 0 0,0 0 0 0 0,-1-1 0 0 0,1 1 1 0 0,0-1-1 0 0,0 1 0 0 0,0-1 0 0 0,-1 1 1 0 0,1 0-1 0 0,-2-3 0 0 0,1 0-74 0 0,-6-24-144 0 0,2 0 0 0 0,-3-33 1 0 0,1 0 280 0 0,4 28 104 0 0,1-55 1 0 0,3 53 76 0 0,0 17 89 0 0,1 1-1 0 0,0 0 1 0 0,2-1-1 0 0,0 2 1 0 0,10-27-1 0 0,-6 16 99 0 0,-5 20-249 0 0,0 0 1 0 0,0 1-1 0 0,0-1 1 0 0,0 1 0 0 0,1 0-1 0 0,0 0 1 0 0,1 0-1 0 0,-1 0 1 0 0,1 1-1 0 0,0-1 1 0 0,1 1-1 0 0,-1 1 1 0 0,7-5-1 0 0,-4 1 308 0 0,-7 7-381 0 0,-1 0-1 0 0,0 1 1 0 0,1-1 0 0 0,-1 1 0 0 0,1-1 0 0 0,-1 0 0 0 0,1 1 0 0 0,-1-1 0 0 0,1 1 0 0 0,0-1 0 0 0,-1 1 0 0 0,1 0 0 0 0,-1-1 0 0 0,1 1 0 0 0,0-1 0 0 0,0 1 0 0 0,-1 0 0 0 0,1 0 0 0 0,0-1 0 0 0,-1 1-1 0 0,1 0 1 0 0,0 0 0 0 0,0 0 0 0 0,-1 0 0 0 0,1 0 0 0 0,0 0 0 0 0,0 0 0 0 0,-1 0 0 0 0,1 0 0 0 0,0 0 0 0 0,0 1 0 0 0,-1-1 0 0 0,2 0 0 0 0,9 8 198 0 0,-10-8-203 0 0,-1 1 0 0 0,1-1 1 0 0,0 1-1 0 0,-1-1 1 0 0,1 1-1 0 0,0-1 0 0 0,0 1 1 0 0,-1-1-1 0 0,1 0 1 0 0,0 1-1 0 0,0-1 1 0 0,-1 0-1 0 0,1 0 0 0 0,0 1 1 0 0,0-1-1 0 0,0 0 1 0 0,0 0-1 0 0,0 0 0 0 0,-1 0 1 0 0,1 0-1 0 0,0 0 1 0 0,0 0-1 0 0,0-1 1 0 0,0 1-1 0 0,-1 0 0 0 0,1 0 1 0 0,0-1-1 0 0,0 1 1 0 0,0 0-1 0 0,-1-1 0 0 0,1 1 1 0 0,0-1-1 0 0,-1 1 1 0 0,2-1-1 0 0,0-1 17 0 0,1 1-1 0 0,-1 1 0 0 0,1-1 1 0 0,0 0-1 0 0,-1 1 1 0 0,1-1-1 0 0,0 1 0 0 0,-1 0 1 0 0,1 0-1 0 0,0 0 1 0 0,-1 0-1 0 0,1 0 0 0 0,0 0 1 0 0,0 1-1 0 0,-1 0 1 0 0,1-1-1 0 0,-1 1 1 0 0,1 0-1 0 0,3 2 0 0 0,-1-1 16 0 0,1 1-1 0 0,-1 0 0 0 0,0 0 0 0 0,-1 0 0 0 0,1 1 1 0 0,-1-1-1 0 0,1 1 0 0 0,4 6 0 0 0,-5-6-17 0 0,3 5 12 0 0,0 0 1 0 0,0 1 0 0 0,-1 0 0 0 0,8 15-1 0 0,-1 4-25 0 0,-2 2-1 0 0,0-1 0 0 0,-3 1 0 0 0,7 38 0 0 0,-4 49 96 0 0,10 52-23 0 0,-18-151-358 0 0,-2 1 0 0 0,1 27-1 0 0,-2-44-101 0 0,-7-4-4037 0 0,-2-2 1455 0 0,-3 3-5139 0 0</inkml:trace>
</inkml:ink>
</file>

<file path=ppt/ink/ink1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16.7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0 162 13824 0 0,'0'0'10367'0'0,"3"-1"-8831"0"0,2-1-962 0 0,1 0 1 0 0,-1-1-1 0 0,9-4 0 0 0,18-8 448 0 0,-5 7-471 0 0,46-11-413 0 0,16-5 1635 0 0,-83 23-1822 0 0,0-1 0 0 0,-1 0 0 0 0,1 0 0 0 0,8-4-1 0 0,11-4-269 0 0,-15 7-272 0 0,1-1 0 0 0,0 0 0 0 0,-1-1 0 0 0,0 0 0 0 0,12-9 0 0 0,-2 2-6193 0 0,1 1-2101 0 0</inkml:trace>
</inkml:ink>
</file>

<file path=ppt/ink/ink1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17.1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22175 0 0,'0'0'506'0'0,"0"12"1399"0"0,2 29-649 0 0,2 1 0 0 0,2-1 0 0 0,2 0 0 0 0,24 76 0 0 0,-5-20-818 0 0,6 19-199 0 0,5 34-278 0 0,-24-89-270 0 0,2 7-179 0 0,-5-24-1598 0 0,0 1-4640 0 0,-1 2-2689 0 0</inkml:trace>
</inkml:ink>
</file>

<file path=ppt/ink/ink1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27.7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0 18575 0 0,'0'0'2008'0'0,"-12"0"-1176"0"0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53.7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0 195 5064 0 0,'3'-1'4058'0'0,"47"-15"7665"0"0,-31 12-10251 0 0,0 0 0 0 0,23-1 0 0 0,60-9 884 0 0,-54 6-1637 0 0,207-26 496 0 0,-233 31-1212 0 0,-13 2-64 0 0,0-1 1 0 0,0 1 0 0 0,16-7-1 0 0,-16 6-231 0 0,0-1 0 0 0,0 1 0 0 0,0 0 0 0 0,11 0-1 0 0,-1 0-3655 0 0,-19 2 3845 0 0,0 0 1 0 0,1-1-1 0 0,-1 1 0 0 0,0 0 0 0 0,1-1 1 0 0,-1 1-1 0 0,0 0 0 0 0,1-1 0 0 0,-1 1 0 0 0,0-1 1 0 0,0 1-1 0 0,0-1 0 0 0,1 1 0 0 0,-1 0 1 0 0,0-1-1 0 0,0 1 0 0 0,0-1 0 0 0,0 1 0 0 0,0-1 1 0 0,0 1-1 0 0,0-1 0 0 0,0 1 0 0 0,0-1 1 0 0,0 1-1 0 0,0-1 0 0 0,0 1 0 0 0,0-1 0 0 0,0 1 1 0 0,0-1-1 0 0,-1 1 0 0 0,1 0 0 0 0,0-1 1 0 0,-1 0-1 0 0,-6-19-1763 0 0,-4 7 1573 0 0,10 12 316 0 0,-1-1-1 0 0,1 1 0 0 0,0-1 1 0 0,-1 1-1 0 0,1-1 1 0 0,0 0-1 0 0,0 0 0 0 0,0 1 1 0 0,0-1-1 0 0,0 0 1 0 0,1 0-1 0 0,-1 0 1 0 0,0 0-1 0 0,1 0 0 0 0,-1-4 4903 0 0,7 11-4109 0 0,11 19 40 0 0,34 37 0 0 0,-4-18-367 0 0,19 21 141 0 0,-59-56-491 0 0,-1 0 0 0 0,0 1 0 0 0,0-1 1 0 0,0 1-1 0 0,-1 1 0 0 0,6 16 0 0 0,-8-19-136 0 0,-1 0-1 0 0,0 0 0 0 0,0 0 0 0 0,-1 0 1 0 0,1 8-1 0 0,-2-12-2 0 0,0 1-1 0 0,0-1 1 0 0,-1 0 0 0 0,1 0 0 0 0,-1 0 0 0 0,0 0 0 0 0,0 0-1 0 0,0 0 1 0 0,0 0 0 0 0,-1 0 0 0 0,1-1 0 0 0,-1 1-1 0 0,1 0 1 0 0,-4 3 0 0 0,-4 3-168 0 0,0 0 0 0 0,0-1 0 0 0,0 0 0 0 0,-1 0-1 0 0,0-1 1 0 0,-1-1 0 0 0,1 0 0 0 0,-12 5 0 0 0,-2 1-248 0 0,2-1-732 0 0,-3-1-47 0 0</inkml:trace>
</inkml:ink>
</file>

<file path=ppt/ink/ink1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28.1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81 9672 0 0,'0'0'1560'0'0</inkml:trace>
  <inkml:trace contextRef="#ctx0" brushRef="#br0" timeOffset="1">357 0 11976 0 0,'0'0'2784'0'0,"9"10"-1968"0"0,3-6-4864 0 0</inkml:trace>
</inkml:ink>
</file>

<file path=ppt/ink/ink1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28.5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0 12440 0 0,'0'0'8579'0'0,"-1"2"-7396"0"0,-1 5-893 0 0,0-1 0 0 0,0 1 0 0 0,0-1 0 0 0,1 1-1 0 0,0 0 1 0 0,0-1 0 0 0,0 1 0 0 0,1 0 0 0 0,0 0 0 0 0,1 0 0 0 0,1 7 0 0 0,13 47-392 0 0,-9-48 327 0 0,-2-4-1791 0 0</inkml:trace>
</inkml:ink>
</file>

<file path=ppt/ink/ink1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28.8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19087 0 0,'0'0'2544'0'0,"9"10"-4344"0"0</inkml:trace>
  <inkml:trace contextRef="#ctx0" brushRef="#br0" timeOffset="1">203 219 5064 0 0,'2'0'14189'0'0,"4"-1"-13635"0"0,0 0 1 0 0,1 0-1 0 0,-1-1 1 0 0,0 0-1 0 0,0 0 1 0 0,0 0-1 0 0,-1-1 1 0 0,12-6-1 0 0,-9 4-148 0 0,1 0-1 0 0,17-5 0 0 0,-15 6-330 0 0,-1 0 0 0 0,18-10 0 0 0,2-1-5158 0 0</inkml:trace>
</inkml:ink>
</file>

<file path=ppt/ink/ink1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29.7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8752 0 0,'0'0'13671'0'0,"1"3"-13509"0"0,10 25-13 0 0,9 35-60 0 0,-15-47-102 0 0,9 23 0 0 0,-8-24-39 0 0,7 25 0 0 0,-6-16-420 0 0,17 38-1 0 0,-23-61 450 0 0,0 1-507 0 0</inkml:trace>
</inkml:ink>
</file>

<file path=ppt/ink/ink1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30.2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15 131 4144 0 0,'0'0'11533'0'0,"-2"0"-9963"0"0,-11 0 7758 0 0,21 0-9054 0 0,0-2 1 0 0,-1 1-1 0 0,1-1 0 0 0,-1 0 0 0 0,8-3 1 0 0,22-6 294 0 0,-18 6-347 0 0,20-6 1 0 0,5-2-78 0 0,90-30-115 0 0,-121 38-110 0 0,-7 3-448 0 0,0 0 1 0 0,-1-1 0 0 0,1 1 0 0 0,0-1-1 0 0,-1-1 1 0 0,0 1 0 0 0,9-9-1 0 0</inkml:trace>
</inkml:ink>
</file>

<file path=ppt/ink/ink1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30.5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1 9672 0 0,'0'0'748'0'0,"-2"0"-167"0"0,-4-1-665 0 0,-10 2 7655 0 0,16-1-7304 0 0,-1 0-1 0 0,1 1 1 0 0,-1-1 0 0 0,1 0 0 0 0,0 1 0 0 0,-1-1 0 0 0,1 0 0 0 0,-1 1 0 0 0,1-1-1 0 0,-1 0 1 0 0,1 1 0 0 0,0-1 0 0 0,-1 1 0 0 0,1-1 0 0 0,0 1 0 0 0,0-1 0 0 0,-1 1-1 0 0,1-1 1 0 0,0 1 0 0 0,0-1 0 0 0,0 1 0 0 0,-1-1 0 0 0,1 1 0 0 0,0-1 0 0 0,0 1-1 0 0,0 0 1 0 0,0-1 0 0 0,0 1 0 0 0,0 0 0 0 0,2 22 149 0 0,0 1 0 0 0,2-1 0 0 0,11 40-1 0 0,-5-24-373 0 0,6 23 35 0 0,11 53-74 0 0,-18-74-125 0 0,2 0 1 0 0,25 58-1 0 0,-29-81 6 0 0,3 5-1391 0 0,21 34-1 0 0,-20-37-44 0 0</inkml:trace>
</inkml:ink>
</file>

<file path=ppt/ink/ink1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30.9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9672 0 0,'0'2'8275'0'0,"0"15"-6039"0"0,5 27-1 0 0,15 50 58 0 0,3 24-1479 0 0,-18-71-768 0 0,2 0 0 0 0,2 0 1 0 0,18 54-1 0 0,-21-80-101 0 0,-5-15 60 0 0,1 0 0 0 0,-1 0 1 0 0,1-1-1 0 0,1 1 1 0 0,4 8-1 0 0,1-3 49 0 0,-8-11-54 0 0,0 0 0 0 0,0 0 0 0 0,0 0 1 0 0,0 0-1 0 0,0 1 0 0 0,0-1 0 0 0,0 0 1 0 0,0 0-1 0 0,0 0 0 0 0,0 0 0 0 0,0 0 1 0 0,0 0-1 0 0,0 1 0 0 0,1-1 0 0 0,-1 0 0 0 0,0 0 1 0 0,0 0-1 0 0,0 0 0 0 0,0 0 0 0 0,0 0 1 0 0,0 0-1 0 0,0 0 0 0 0,1 0 0 0 0,-1 0 1 0 0,0 0-1 0 0,0 1 0 0 0,0-1 0 0 0,0 0 1 0 0,0 0-1 0 0,0 0 0 0 0,1 0 0 0 0,-1 0 1 0 0,0 0-1 0 0,0 0 0 0 0,0 0 0 0 0,0 0 1 0 0,0 0-1 0 0,1 0 0 0 0,-1-1 0 0 0,4-4 2 0 0,1-11 6 0 0,-5 15-3 0 0,1-7 15 0 0,1 0 1 0 0,-1-1 0 0 0,-1 1 0 0 0,0-15 0 0 0,1-20 121 0 0,1 32-98 0 0,-2 0 28 0 0,2 0 0 0 0,-1 0 0 0 0,2 1 0 0 0,-1-1 0 0 0,2 1 0 0 0,-1-1 0 0 0,1 1 0 0 0,6-11 0 0 0,1 1 384 0 0,-9 20-438 0 0,0 1-1 0 0,0-1 0 0 0,0 0 1 0 0,0 1-1 0 0,0-1 0 0 0,0 1 1 0 0,0 0-1 0 0,-1 0 0 0 0,1 0 1 0 0,0 0-1 0 0,0 0 0 0 0,-1 0 1 0 0,1 0-1 0 0,1 2 0 0 0,21 23 75 0 0,-18-17-56 0 0,3 2-15 0 0,12 22-1 0 0,-15-23-11 0 0,1 1 0 0 0,0-1-1 0 0,13 14 1 0 0,-17-21-9 0 0,4 5 0 0 0,1-1 0 0 0,0 0 0 0 0,0 0 0 0 0,16 10 0 0 0,-9-9-60 0 0,31 12 1 0 0,-40-18 43 0 0,0 0 1 0 0,0-1-1 0 0,0 0 1 0 0,0 0-1 0 0,0 0 1 0 0,0-1-1 0 0,0 1 1 0 0,12-2 0 0 0,-14 0 11 0 0,0-1 1 0 0,0 1 0 0 0,-1-1 0 0 0,1 1-1 0 0,0-1 1 0 0,-1 0 0 0 0,1 0 0 0 0,-1 0 0 0 0,0-1-1 0 0,0 1 1 0 0,0-1 0 0 0,0 0 0 0 0,0 0-1 0 0,-1 0 1 0 0,1 0 0 0 0,-1-1 0 0 0,1 1 0 0 0,-1 0-1 0 0,-1-1 1 0 0,1 0 0 0 0,0 1 0 0 0,-1-1-1 0 0,2-6 1 0 0,-1-6 30 0 0,0-1-1 0 0,-1 0 1 0 0,-1 0-1 0 0,-1 1 0 0 0,0-1 1 0 0,-2 0-1 0 0,1 1 1 0 0,-2-1-1 0 0,0 1 1 0 0,-1 0-1 0 0,-1 0 1 0 0,-9-18-1 0 0,13 29 2 0 0,-1-1 1 0 0,0 1-1 0 0,0 0 0 0 0,-1 0 1 0 0,1 0-1 0 0,-1 1 0 0 0,-7-8 1 0 0,2 8 24 0 0,9 4-50 0 0,-1 0 0 0 0,1 0-1 0 0,0 0 1 0 0,-1 1 0 0 0,1-1 0 0 0,0 0-1 0 0,0 0 1 0 0,-1 0 0 0 0,1 1 0 0 0,0-1 0 0 0,-1 0-1 0 0,1 0 1 0 0,0 1 0 0 0,0-1 0 0 0,-1 0-1 0 0,1 0 1 0 0,0 1 0 0 0,0-1 0 0 0,0 0-1 0 0,0 1 1 0 0,-1-1 0 0 0,1 0 0 0 0,0 1-1 0 0,-1 1 9 0 0,-1 2 0 0 0,0-1-1 0 0,0 0 0 0 0,0 0 1 0 0,1 1-1 0 0,-1-1 0 0 0,1 1 0 0 0,0 0 1 0 0,0-1-1 0 0,0 1 0 0 0,0 0 0 0 0,1 0 1 0 0,0 5-1 0 0,0 7-9 0 0,1-1 1 0 0,0 0-1 0 0,1 0 1 0 0,1 1-1 0 0,0-1 1 0 0,2-1-1 0 0,-1 1 1 0 0,13 25-1 0 0,-8-22-28 0 0,0-1 0 0 0,16 23-1 0 0,-22-35 14 0 0,1 0-1 0 0,1 0 1 0 0,-1 0-1 0 0,1-1 0 0 0,-1 0 1 0 0,1 0-1 0 0,1 0 0 0 0,-1-1 1 0 0,0 1-1 0 0,1-1 0 0 0,8 3 1 0 0,-10-4-70 0 0,0-1 0 0 0,1 0 0 0 0,-1-1 1 0 0,0 1-1 0 0,5-1 0 0 0,12 0-3025 0 0,-9 0-1260 0 0,10 0-4184 0 0</inkml:trace>
</inkml:ink>
</file>

<file path=ppt/ink/ink1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31.4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54 232 21191 0 0,'-2'0'480'0'0,"-5"0"21"0"0,4-1-354 0 0,0 1 1 0 0,1 0-1 0 0,-1 0 1 0 0,0 0-1 0 0,1 0 1 0 0,-1 0-1 0 0,0 0 1 0 0,-4 2-1 0 0,-1 1 13 0 0,8-3-76 0 0,-1 0 0 0 0,1 1-1 0 0,-1-1 1 0 0,1 1 0 0 0,-1-1 0 0 0,1 0-1 0 0,-1 1 1 0 0,1-1 0 0 0,0 1 0 0 0,-1-1-1 0 0,1 1 1 0 0,0-1 0 0 0,-1 1 0 0 0,1 0-1 0 0,0-1 1 0 0,0 1 0 0 0,-1-1-1 0 0,1 1 1 0 0,0 0 0 0 0,0-1 0 0 0,0 2-1 0 0,0 13 515 0 0,0-13-328 0 0,0 2-166 0 0,0-1 1 0 0,1 1 0 0 0,0 0 0 0 0,-1 0-1 0 0,1-1 1 0 0,1 1 0 0 0,-1 0 0 0 0,0-1-1 0 0,4 5 1 0 0,4 13 70 0 0,0 3-175 0 0,1-1 0 0 0,1 0 0 0 0,18 29 0 0 0,48 59 0 0 0,-75-107 0 0 0,4 3 0 0 0,1 0 0 0 0,10 10 0 0 0,11 12 0 0 0,-58-76 0 0 0,8 14 0 0 0,-31-57 0 0 0,44 69-58 0 0,2 0-1 0 0,0-1 1 0 0,1 0-1 0 0,2 0 1 0 0,0 0-1 0 0,-1-31 1 0 0,4 38-23 0 0,4-30-1 0 0,-2 31 81 0 0,0 0 0 0 0,-1-17-1 0 0,-2 16 3 0 0,1 9 17 0 0,0 0-1 0 0,1-1 0 0 0,0 1 1 0 0,0-1-1 0 0,0 0 0 0 0,1 1 1 0 0,0 0-1 0 0,2-9 1 0 0,2-1 79 0 0,-5 13-72 0 0,1 0 0 0 0,0 0 0 0 0,-1 0 0 0 0,1 0-1 0 0,0 1 1 0 0,0-1 0 0 0,1 0 0 0 0,-1 1 0 0 0,1-1 0 0 0,-1 1-1 0 0,1 0 1 0 0,0-1 0 0 0,0 1 0 0 0,-1 0 0 0 0,2 0 0 0 0,1-2-1 0 0,-2 3-7 0 0,0-1-1 0 0,0 1 0 0 0,0 0 0 0 0,0 0 0 0 0,0 1 0 0 0,0-1 0 0 0,1 0 0 0 0,-1 1 1 0 0,0-1-1 0 0,0 1 0 0 0,0 0 0 0 0,1-1 0 0 0,-1 1 0 0 0,0 0 0 0 0,1 1 0 0 0,-1-1 1 0 0,3 1-1 0 0,-1 0 2 0 0,-1 0 1 0 0,0 0-1 0 0,0 1 0 0 0,0-1 1 0 0,0 1-1 0 0,0 0 0 0 0,-1 0 1 0 0,1 0-1 0 0,0 0 1 0 0,3 5-1 0 0,0 0-54 0 0,0 0 1 0 0,-1 0-1 0 0,0 1 0 0 0,0 0 0 0 0,-1 0 0 0 0,0 0 1 0 0,-1 0-1 0 0,3 10 0 0 0,-4-11 2 0 0,7 20 264 0 0,8 54 0 0 0,-16-73-209 0 0,-1 0 0 0 0,1 0-1 0 0,-1-1 1 0 0,0 1 0 0 0,-1 0 0 0 0,0 0-1 0 0,-1 0 1 0 0,1 0 0 0 0,-1-1-1 0 0,-1 1 1 0 0,-5 13 0 0 0,5-17-79 0 0,1 0 1 0 0,-1 0-1 0 0,0-1 1 0 0,-1 1-1 0 0,1-1 1 0 0,0 0 0 0 0,-1 0-1 0 0,0 0 1 0 0,1 0-1 0 0,-1 0 1 0 0,-1-1-1 0 0,1 0 1 0 0,0 0-1 0 0,-6 2 1 0 0,-4 1-434 0 0,0-1 1 0 0,0 0-1 0 0,-17 1 1 0 0,30-5 353 0 0,0 1 1 0 0,0-1 0 0 0,0 0-1 0 0,0 0 1 0 0,0 0-1 0 0,0 0 1 0 0,0 0-1 0 0,0 0 1 0 0,0 0-1 0 0,0-1 1 0 0,0 1-1 0 0,0 0 1 0 0,0 0 0 0 0,0-1-1 0 0,1 1 1 0 0,-1-1-1 0 0,0 1 1 0 0,0-1-1 0 0,0 1 1 0 0,0-1-1 0 0,1 1 1 0 0,-1-1-1 0 0,0 0 1 0 0,0 1 0 0 0,1-1-1 0 0,-1 0 1 0 0,1 0-1 0 0,-1 1 1 0 0,0-1-1 0 0,1 0 1 0 0,-1-1-1 0 0,-5-8-2251 0 0</inkml:trace>
</inkml:ink>
</file>

<file path=ppt/ink/ink1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31.8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2 7368 0 0,'0'0'568'0'0,"2"0"-374"0"0,18-2 15493 0 0,-19 6-15467 0 0,0-1 1 0 0,-1 0 0 0 0,0 1 0 0 0,0-1-1 0 0,0 1 1 0 0,0-1 0 0 0,0 1 0 0 0,-1-1-1 0 0,0 1 1 0 0,-1 6 0 0 0,-15 41 863 0 0,14-42-1022 0 0,0-2-49 0 0,1 1 0 0 0,0-1-1 0 0,1 1 1 0 0,0 0 0 0 0,0 0 0 0 0,0-1-1 0 0,1 1 1 0 0,1 0 0 0 0,-1 0-1 0 0,1-1 1 0 0,0 1 0 0 0,1 0 0 0 0,0-1-1 0 0,0 1 1 0 0,0-1 0 0 0,1 0 0 0 0,0 0-1 0 0,1 0 1 0 0,0 0 0 0 0,0 0-1 0 0,10 11 1 0 0,-9-13-32 0 0,0 0 0 0 0,1-1 0 0 0,0 0 0 0 0,8 4-1 0 0,-2 0-9 0 0,-10-8 20 0 0,0 1 0 0 0,0 0 0 0 0,1 0 0 0 0,-1-1 0 0 0,0 1 0 0 0,1-1 0 0 0,-1 1 0 0 0,0-1 0 0 0,0 0 0 0 0,1 0 0 0 0,-1 0 0 0 0,0-1 0 0 0,1 1 0 0 0,2-1 0 0 0,5-7-3 0 0,-8 4 14 0 0,0 1 0 0 0,0-1 0 0 0,0 0 0 0 0,0 0 0 0 0,-1 0 0 0 0,1 1 0 0 0,-1-1-1 0 0,0-1 1 0 0,0 1 0 0 0,-1 0 0 0 0,1-8 0 0 0,-1-6 20 0 0,-3-26 0 0 0,2 29-11 0 0,-2-12 80 0 0,0 1 1 0 0,-9-30-1 0 0,11 50-60 0 0,-1 0 0 0 0,1-1 1 0 0,1 1-1 0 0,-1-1 0 0 0,2-9 0 0 0,-1 9 6 0 0,0 6 251 0 0,1 4-235 0 0,16 26-17 0 0,29 56 67 0 0,-34-62-329 0 0,1-1 0 0 0,1 0 0 0 0,26 30 0 0 0,-31-42-291 0 0,0 0 0 0 0,17 15 0 0 0,2-7-3099 0 0,-26-16 2534 0 0,1-1 0 0 0,0 0 0 0 0,0 0 0 0 0,0-1 0 0 0,0 1 0 0 0,-1 0 0 0 0,1-1 0 0 0,4 0 0 0 0</inkml:trace>
</inkml:ink>
</file>

<file path=ppt/ink/ink1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32.3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6 241 11344 0 0,'0'-8'1030'0'0,"-1"-2"-848"0"0,-4 1 5671 0 0,7 11-5032 0 0,7 10 121 0 0,-1 0 0 0 0,13 24 0 0 0,5 9 901 0 0,-21-37-2060 0 0,1 0 3407 0 0,-7-17-1520 0 0,-3-8-1725 0 0,1 0 0 0 0,1-1 1 0 0,0 1-1 0 0,1-1 0 0 0,3-33 1 0 0,-1 47-38 0 0,-1-1 1 0 0,2 1 0 0 0,-1 0-1 0 0,0 0 1 0 0,1 0-1 0 0,0 0 1 0 0,0 0 0 0 0,0 0-1 0 0,0 1 1 0 0,4-5-1 0 0,5-6-790 0 0,16-15 0 0 0,-2 3-909 0 0,27-28-1703 0 0,-51 51 3343 0 0,2 0 14 0 0,17-6-187 0 0,-14 6 1185 0 0,-12 3 1656 0 0,5 0-2292 0 0,-1 0 0 0 0,0 0 0 0 0,1 1 0 0 0,-1-1 1 0 0,0 1-1 0 0,1-1 0 0 0,-1 1 0 0 0,-2 1 0 0 0,3 0 26 0 0,0-1-139 0 0,1-1 1 0 0,-1 1-1 0 0,0 0 0 0 0,1 0 1 0 0,-1 0-1 0 0,0 0 0 0 0,0-1 1 0 0,0 1-1 0 0,0 0 0 0 0,0-1 1 0 0,1 1-1 0 0,-1-1 0 0 0,0 1 1 0 0,0-1-1 0 0,-2 1 0 0 0,2 2 332 0 0,-1 7-409 0 0,0 0-1 0 0,0 0 0 0 0,1 0 1 0 0,1 12-1 0 0,-3 13-34 0 0,2-24-49 0 0,1 1 0 0 0,0 0-1 0 0,1 0 1 0 0,0 0 0 0 0,1 0-1 0 0,0 0 1 0 0,1-1 0 0 0,4 12-1 0 0,-5-19 79 0 0,-1-1 0 0 0,1 1-1 0 0,0-1 1 0 0,0 1 0 0 0,0-1 0 0 0,0 0 0 0 0,0 0-1 0 0,3 3 1 0 0,-2-3-41 0 0,0 0 0 0 0,-1 0 0 0 0,0 0 0 0 0,0 0 0 0 0,3 6 0 0 0,-5-8-147 0 0,2-2 249 0 0,1-2-67 0 0,0 0 0 0 0,0 0 0 0 0,0-1 1 0 0,0 1-1 0 0,-1-1 0 0 0,0 1 0 0 0,1-1 1 0 0,-1 0-1 0 0,-1 0 0 0 0,1 0 0 0 0,-1 0 1 0 0,1 0-1 0 0,-1 0 0 0 0,1-5 0 0 0,0-7-40 0 0,-1 0 0 0 0,-1-25 0 0 0,0 20 55 0 0,0 16-19 0 0,-1 2 19 0 0,1 0 0 0 0,0 0 0 0 0,0 1 0 0 0,1-1 0 0 0,-1 0 0 0 0,1 0 0 0 0,-1 0 0 0 0,1 0 0 0 0,2-4 0 0 0,-2 6 1170 0 0,0 1-921 0 0,7 7-424 0 0,0 0 0 0 0,-1 0 0 0 0,1 1 0 0 0,-2-1 0 0 0,1 2 0 0 0,-1-1 1 0 0,8 14-1 0 0,-5-7-31 0 0,-4-7 146 0 0,8 11-1186 0 0,0 0 0 0 0,24 25 0 0 0,-20-26-490 0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54.2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266 4 19895 0 0,'0'0'4960'0'0,"10"-4"-4480"0"0</inkml:trace>
  <inkml:trace contextRef="#ctx0" brushRef="#br0" timeOffset="1">0 321 13360 0 0,'0'0'7935'0'0,"16"0"-7391"0"0,0 0-240 0 0,0 0-48 0 0,-1-4 0 0 0,1-2-1280 0 0,6 2-256 0 0,-7-6-56 0 0</inkml:trace>
  <inkml:trace contextRef="#ctx0" brushRef="#br0" timeOffset="2">472 264 17479 0 0,'0'0'2648'0'0,"12"0"-912"0"0,4 0-848 0 0,-6 0-1520 0 0,-4-4-296 0 0</inkml:trace>
</inkml:ink>
</file>

<file path=ppt/ink/ink1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32.6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18687 0 0,'0'0'5666'0'0,"1"2"-4461"0"0,31 40 796 0 0,-8-3-1260 0 0,-9-16-452 0 0,18 38 0 0 0,37 122 88 0 0,-58-148-376 0 0,2-1 1 0 0,25 48-1 0 0,-26-55-422 0 0,-11-20 89 0 0,2 0 0 0 0,-1-1 0 0 0,7 10 1 0 0,-9-14-603 0 0,1 0 1 0 0,-1 0 0 0 0,1 0 0 0 0,0-1-1 0 0,0 1 1 0 0,0-1 0 0 0,0 1 0 0 0,3 1-1 0 0</inkml:trace>
</inkml:ink>
</file>

<file path=ppt/ink/ink1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33.0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7368 0 0,'0'0'666'0'0,"1"2"-546"0"0,3 9 2152 0 0,0 1 0 0 0,-1-1 0 0 0,2 18 0 0 0,-3-23-1529 0 0,-1-1-1 0 0,1 1 1 0 0,0-1-1 0 0,0 1 1 0 0,7 9-1 0 0,4 13 194 0 0,32 103 1452 0 0,-26-69-1452 0 0,50 108 1 0 0,-62-159-871 0 0,-1 0 0 0 0,2-1 0 0 0,-1 0 0 0 0,1 0-1 0 0,1-1 1 0 0,0 0 0 0 0,0 0 0 0 0,18 12 0 0 0,5-6 14 0 0,-22-7-5 0 0,-9-8-72 0 0,-1 0 0 0 0,0 0 0 0 0,1 1 1 0 0,-1-1-1 0 0,0 0 0 0 0,1 0 0 0 0,-1 0 1 0 0,1 1-1 0 0,-1-1 0 0 0,1 0 0 0 0,-1 0 0 0 0,0 0 1 0 0,1 0-1 0 0,-1 0 0 0 0,1 0 0 0 0,-1 0 1 0 0,1 0-1 0 0,-1 0 0 0 0,1 0 0 0 0,-1 0 0 0 0,1 0 1 0 0,2-1 6 0 0,0 1 6 0 0,0 0 0 0 0,1 0-1 0 0,-1 0 1 0 0,0-1 0 0 0,0 1-1 0 0,0-1 1 0 0,5-1 0 0 0,-6 1-13 0 0,-1 0-1 0 0,0 1 1 0 0,0-1 0 0 0,0 0 0 0 0,0 0 0 0 0,0 1-1 0 0,0-1 1 0 0,0 0 0 0 0,-1 0 0 0 0,2-2 0 0 0,3-2 31 0 0,-3 2-17 0 0,0 0 1 0 0,0 0-1 0 0,0-1 1 0 0,0 1-1 0 0,0-1 1 0 0,-1 1-1 0 0,1-1 1 0 0,-1 1-1 0 0,0-1 1 0 0,0 0-1 0 0,0 0 1 0 0,-1 1-1 0 0,1-1 1 0 0,-1 0-1 0 0,0 0 1 0 0,0 0 0 0 0,-1-5-1 0 0,-2-9 151 0 0,0 1 0 0 0,-10-29 0 0 0,1 5 105 0 0,3 18-128 0 0,3 17-73 0 0,5 6-70 0 0,1 0 1 0 0,0 0-1 0 0,-1 0 0 0 0,1 0 0 0 0,0 0 0 0 0,-1 0 1 0 0,1 0-1 0 0,-1 0 0 0 0,1 0 0 0 0,0 0 1 0 0,-1 0-1 0 0,1 0 0 0 0,0 0 0 0 0,-1 0 0 0 0,1 0 1 0 0,0 0-1 0 0,-1 0 0 0 0,1 0 0 0 0,0 1 1 0 0,-1-1-1 0 0,1 0 0 0 0,0 0 0 0 0,-1 0 0 0 0,1 1 1 0 0,0-1-1 0 0,-1 1 0 0 0,0 1-1 0 0,0 0 0 0 0,0 0 0 0 0,1 0 0 0 0,-1 0 0 0 0,1 0 0 0 0,-1 0 0 0 0,1 1 0 0 0,-1-1 0 0 0,1 0 0 0 0,0 0 0 0 0,0 0 0 0 0,1 3 0 0 0,3 33-41 0 0,-3-29 12 0 0,2 23-36 0 0,-3-23 92 0 0,0-1-1 0 0,1 0 1 0 0,1 1-1 0 0,-1-1 1 0 0,1 0 0 0 0,0 1-1 0 0,1-1 1 0 0,0 0-1 0 0,0-1 1 0 0,1 1 0 0 0,5 8-1 0 0,-5-11-111 0 0,1 1-1 0 0,0-1 1 0 0,1 1-1 0 0,-1-2 0 0 0,1 1 1 0 0,0-1-1 0 0,0 1 1 0 0,0-1-1 0 0,1-1 1 0 0,-1 0-1 0 0,1 0 1 0 0,0 0-1 0 0,0 0 1 0 0,0-1-1 0 0,8 1 1 0 0,-9-2-1408 0 0,1 0 1 0 0,0 0-1 0 0,-1-1 1 0 0,1 0-1 0 0,13-1 1 0 0,-4-4-6783 0 0</inkml:trace>
</inkml:ink>
</file>

<file path=ppt/ink/ink1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33.4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17215 0 0,'0'0'1566'0'0,"0"3"-1120"0"0,1 2 46 0 0,0-1 1 0 0,0 1-1 0 0,1 0 0 0 0,0 0 0 0 0,0-1 0 0 0,0 1 0 0 0,1-1 0 0 0,-1 0 0 0 0,7 8 0 0 0,9 17 619 0 0,44 120 864 0 0,-34-81-1654 0 0,-7-12-267 0 0,-16-38-183 0 0,2-1 0 0 0,0 1 0 0 0,1-1-1 0 0,18 27 1 0 0,-16-27-410 0 0,8 8-1671 0 0,-4-10-3781 0 0,2-1-1872 0 0</inkml:trace>
</inkml:ink>
</file>

<file path=ppt/ink/ink1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33.7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0 6448 0 0,'0'0'498'0'0,"-1"2"-327"0"0,-2 5-440 0 0,1-1 1247 0 0,-1 0-1 0 0,1-1 1 0 0,0 1-1 0 0,0 0 1 0 0,1 1-1 0 0,0-1 1 0 0,0 0-1 0 0,0 0 1 0 0,1 12-1 0 0,0-9-550 0 0,1 0-1 0 0,0 0 1 0 0,1 0-1 0 0,0 0 1 0 0,0-1-1 0 0,1 1 1 0 0,0 0-1 0 0,1-1 0 0 0,0 0 1 0 0,0 0-1 0 0,6 9 1 0 0,-5-11-235 0 0,-3-2-91 0 0,1 0 1 0 0,-1 0-1 0 0,1-1 0 0 0,0 1 1 0 0,1-1-1 0 0,-1 0 0 0 0,0 0 0 0 0,1 0 1 0 0,0 0-1 0 0,0-1 0 0 0,4 3 1 0 0,-5-4 23 0 0,1 1 0 0 0,-1-1 0 0 0,0 1 0 0 0,1-1 1 0 0,0 0-1 0 0,-1-1 0 0 0,1 1 0 0 0,-1-1 0 0 0,1 1 0 0 0,0-1 1 0 0,-1 0-1 0 0,1-1 0 0 0,0 1 0 0 0,-1 0 0 0 0,1-1 1 0 0,0 0-1 0 0,4-2 0 0 0,0-5 24 0 0,-6 4-99 0 0,-1 0 1 0 0,1 0-1 0 0,-1-1 0 0 0,0 1 0 0 0,0 0 0 0 0,-1-1 0 0 0,1 1 1 0 0,-1-1-1 0 0,0 1 0 0 0,0-1 0 0 0,-1 1 0 0 0,1 0 1 0 0,-1-1-1 0 0,0 1 0 0 0,0 0 0 0 0,-1-1 0 0 0,1 1 0 0 0,-1 0 1 0 0,0 0-1 0 0,0 0 0 0 0,-4-7 0 0 0,-1 1 104 0 0,-1 0 1 0 0,0 0-1 0 0,0 0 0 0 0,-1 1 1 0 0,0 0-1 0 0,-15-10 0 0 0,19 16-259 0 0,0-1 0 0 0,-1 1-1 0 0,1 1 1 0 0,-9-4 0 0 0,9 4 4 0 0,4 2-281 0 0,-5 1-463 0 0,2 1-300 0 0</inkml:trace>
</inkml:ink>
</file>

<file path=ppt/ink/ink1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34.1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93 1 10592 0 0,'-2'1'6374'0'0,"-3"0"-5517"0"0,1 1 0 0 0,0-1-1 0 0,0 1 1 0 0,1 0 0 0 0,-1 1 0 0 0,0-1 0 0 0,1 1-1 0 0,-5 4 1 0 0,3-3-632 0 0,0 0-1 0 0,1 1 1 0 0,-1 0 0 0 0,1 0-1 0 0,0 1 1 0 0,1-1-1 0 0,-1 1 1 0 0,1-1 0 0 0,-3 11-1 0 0,3-7-263 0 0,1 1-1 0 0,1-1 0 0 0,-1 1 1 0 0,2-1-1 0 0,-1 1 1 0 0,1 0-1 0 0,1-1 1 0 0,0 1-1 0 0,0 0 0 0 0,1-1 1 0 0,0 0-1 0 0,1 1 1 0 0,0-1-1 0 0,0 0 1 0 0,1 0-1 0 0,0 0 1 0 0,1-1-1 0 0,0 0 0 0 0,0 1 1 0 0,1-2-1 0 0,-1 1 1 0 0,2-1-1 0 0,-1 0 1 0 0,1 0-1 0 0,0 0 0 0 0,1-1 1 0 0,0 0-1 0 0,0-1 1 0 0,0 0-1 0 0,9 4 1 0 0,2-3-979 0 0,-18-6 514 0 0,1-1 68 0 0,6-5 288 0 0,-6 2 146 0 0,0 1-1 0 0,-1-1 1 0 0,1 1-1 0 0,-1-1 1 0 0,0 0-1 0 0,0 1 1 0 0,-1-1-1 0 0,1 0 1 0 0,-1 0-1 0 0,1 0 0 0 0,-2-6 1 0 0,0-4 78 0 0,-6-27 1 0 0,-1 3 660 0 0,7 28-439 0 0,-1 1 0 0 0,-6-15 0 0 0,5 15-256 0 0,1 0 0 0 0,-1 0 0 0 0,1 0 0 0 0,1 0 0 0 0,0 0 0 0 0,0-11 0 0 0,10 32 817 0 0,118 186-1734 0 0,-107-170 875 0 0,-2 0 0 0 0,-2 1 0 0 0,0 1 0 0 0,-2 0 0 0 0,-1 1 0 0 0,-2 1 0 0 0,10 41 0 0 0,-17-54-16 0 0,3 30-1 0 0,-7-40 169 0 0,1-1-1 0 0,-1 1 1 0 0,-1 0-1 0 0,0-1 1 0 0,-3 17-1 0 0,3-22-90 0 0,0-1-1 0 0,0 1 0 0 0,0-1 1 0 0,0 1-1 0 0,0-1 0 0 0,0 0 1 0 0,-1 1-1 0 0,1-1 0 0 0,-1 0 1 0 0,0 0-1 0 0,1 0 0 0 0,-1 0 1 0 0,0 0-1 0 0,0 0 0 0 0,0-1 1 0 0,-5 3-1 0 0,4-2-44 0 0,0-1 1 0 0,-1 0-1 0 0,1 0 1 0 0,0 0-1 0 0,-1 0 0 0 0,1 0 1 0 0,-1-1-1 0 0,1 0 1 0 0,-1 0-1 0 0,1 0 1 0 0,-5 0-1 0 0,-7-3-56 0 0,0 0 0 0 0,1-1 1 0 0,-1-1-1 0 0,-23-10 0 0 0,33 13 68 0 0,-11-5-546 0 0,1-1 0 0 0,-1 0 0 0 0,1-1 1 0 0,1-1-1 0 0,-1 0 0 0 0,2-1 0 0 0,0 0 0 0 0,-18-20 0 0 0,14 8-1005 0 0</inkml:trace>
</inkml:ink>
</file>

<file path=ppt/ink/ink1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34.6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1 216 9216 0 0,'2'7'370'0'0,"1"-1"1"0"0,-2 1 0 0 0,3 9 0 0 0,-3-10 923 0 0,0 0 1 0 0,0 0-1 0 0,1 0 1 0 0,5 10-1 0 0,-4-7 57 0 0,1 0 0 0 0,-2 0-1 0 0,3 10 1 0 0,-3-10-488 0 0,-2-8-737 0 0,1 0 1 0 0,-1 0-1 0 0,0 0 1 0 0,0 0 0 0 0,0 0-1 0 0,1 0 1 0 0,-1 0-1 0 0,1-1 1 0 0,-1 1 0 0 0,0 0-1 0 0,1 0 1 0 0,-1 0 0 0 0,1 0-1 0 0,0-1 1 0 0,1 2-1 0 0,-2-2-50 0 0,0 0 1 0 0,1 0-1 0 0,-1 0 0 0 0,0 0 0 0 0,1 0 0 0 0,-1 0 0 0 0,0 0 0 0 0,0-1 0 0 0,1 1 0 0 0,-1 0 0 0 0,0 0 1 0 0,1 0-1 0 0,-1 0 0 0 0,0-1 0 0 0,0 1 0 0 0,0 0 0 0 0,1 0 0 0 0,-1-1 0 0 0,0 1 0 0 0,0 0 1 0 0,0 0-1 0 0,1-1 0 0 0,-1 1 0 0 0,0 0 0 0 0,0-1 0 0 0,0 1 0 0 0,0 0 0 0 0,0-1 0 0 0,0 1 0 0 0,2-5 96 0 0,-1 0-1 0 0,0 0 0 0 0,0 0 0 0 0,0 0 0 0 0,0-7 0 0 0,1-22-176 0 0,7-40 0 0 0,-3 32-310 0 0,-5 34-90 0 0,1 0 0 0 0,0 1 0 0 0,0-1-1 0 0,1 1 1 0 0,6-14 0 0 0,23-31-3957 0 0,-31 50 4103 0 0,2-2-440 0 0,-1 0-1 0 0,1 0 0 0 0,0 1 0 0 0,0-1 1 0 0,1 1-1 0 0,-1 0 0 0 0,1 0 1 0 0,0 0-1 0 0,6-4 0 0 0,1 2-1892 0 0,1-1 1 0 0,37-1 16883 0 0,-55 23-13272 0 0,0-2-505 0 0,0 1 0 0 0,2-1 0 0 0,-1 1 0 0 0,2 0-1 0 0,-3 27 1 0 0,4-10-305 0 0,1-25-181 0 0,0 1 0 0 0,1-1-1 0 0,0 1 1 0 0,1 0 0 0 0,2 12 0 0 0,1 4-47 0 0,2 1 1 0 0,1-2-1 0 0,1 1 0 0 0,1-1 1 0 0,1 0-1 0 0,15 24 0 0 0,-23-44 14 0 0,0 0-1 0 0,1 0 1 0 0,0 0-1 0 0,0-1 1 0 0,0 1-1 0 0,0-1 1 0 0,0 1-1 0 0,0-1 1 0 0,0 0-1 0 0,1 0 1 0 0,-1 0-1 0 0,1-1 1 0 0,0 1-1 0 0,-1-1 1 0 0,1 0-1 0 0,0 0 1 0 0,0 0-1 0 0,0-1 1 0 0,0 1-1 0 0,4-1 0 0 0,4-2-37 0 0,-10-1 38 0 0,1 1 0 0 0,-1 0 0 0 0,0-1 1 0 0,1 0-1 0 0,-1 1 0 0 0,0-1 0 0 0,-1 0 1 0 0,1 0-1 0 0,0 0 0 0 0,-1-1 0 0 0,1-2 0 0 0,2-3-3 0 0,-2 0 0 0 0,1 0-1 0 0,0-9 1 0 0,-1 2 7 0 0,-2-1-1 0 0,0 1 0 0 0,-3-24 1 0 0,-1-16 14 0 0,4 47 58 0 0,0 0-1 0 0,-1-1 1 0 0,0 1-1 0 0,-1 0 1 0 0,0 0-1 0 0,0 0 1 0 0,-1 0 0 0 0,-6-14-1 0 0,8 22 449 0 0,2 1-498 0 0,0 1 1 0 0,0 0-1 0 0,0 0 0 0 0,0-1 0 0 0,0 1 0 0 0,0 0 1 0 0,0 0-1 0 0,0 0 0 0 0,0 0 0 0 0,0 0 0 0 0,-1 1 1 0 0,1-1-1 0 0,0 0 0 0 0,-1 0 0 0 0,2 3 0 0 0,-2-4-9 0 0,12 30 123 0 0,10 31-1 0 0,-2-1-123 0 0,-11-39-113 0 0,0 0 1 0 0,2-1 0 0 0,0 0-1 0 0,1 0 1 0 0,1-1 0 0 0,28 30-1 0 0,3-11-2257 0 0,-21-23-1932 0 0</inkml:trace>
</inkml:ink>
</file>

<file path=ppt/ink/ink1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35.0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16328 0 0,'0'0'1475'0'0,"1"2"-1212"0"0,20 73 4768 0 0,21 23-2665 0 0,-5-16-830 0 0,-28-61-1193 0 0,-3-7 55 0 0,0 0 0 0 0,10 15-1 0 0,7 13 563 0 0,-20-34-932 0 0,1 0 0 0 0,1 0 0 0 0,-1 0 0 0 0,1-1 0 0 0,10 12 0 0 0,-9-14-28 0 0,0-6 0 0 0,-4 0-4 0 0,0-1 0 0 0,0 0 0 0 0,-1 0 0 0 0,1 1 0 0 0,-1-1 0 0 0,1 0 0 0 0,-1 0 0 0 0,0-1 0 0 0,0 1 0 0 0,0 0 0 0 0,0 0 0 0 0,0 0 0 0 0,1-5 0 0 0,6-36-833 0 0,-6 30 346 0 0,-1-22 686 0 0,-1 24 387 0 0,0 9-55 0 0,3 2-1280 0 0,1 0 795 0 0,-1 1 1 0 0,1-1-1 0 0,-1 1 1 0 0,0 0-1 0 0,0-1 1 0 0,1 2-1 0 0,-1-1 1 0 0,0 0-1 0 0,0 1 1 0 0,0-1-1 0 0,0 1 1 0 0,0 0-1 0 0,2 2 1 0 0,7 3-1190 0 0,15 10 1109 0 0,-24-17 217 0 0,1-2-174 0 0,0-1 1 0 0,0-1-1 0 0,0 1 0 0 0,-1 0 0 0 0,1-1 0 0 0,-1 0 0 0 0,0 1 1 0 0,0-1-1 0 0,0-1 0 0 0,-1 1 0 0 0,1 0 0 0 0,-1-1 1 0 0,0 1-1 0 0,0-1 0 0 0,-1 0 0 0 0,2-5 0 0 0,4-10 260 0 0,3-14 586 0 0,-9 34-851 0 0,-1-1 0 0 0,0 1 0 0 0,0-1 0 0 0,0 1 0 0 0,0-1 0 0 0,1 1 0 0 0,-1-1 0 0 0,0 1 0 0 0,1-1 0 0 0,-1 1 0 0 0,0 0 0 0 0,1-1 0 0 0,-1 1 0 0 0,0-1 0 0 0,1 1 0 0 0,-1 0 0 0 0,1 0 0 0 0,-1-1 0 0 0,0 1 0 0 0,1 0 0 0 0,-1 0 0 0 0,1-1 0 0 0,-1 1 0 0 0,1 0 0 0 0,-1 0 0 0 0,1 0 0 0 0,0 0 0 0 0,4 3 0 0 0,-5-2 0 0 0,8 4 2 0 0,-1 1-1 0 0,0 1 1 0 0,0-1-1 0 0,-1 1 0 0 0,1 0 1 0 0,8 15-1 0 0,-8-12-9 0 0,0-1-1 0 0,0 0 0 0 0,1 0 1 0 0,13 11-1 0 0,-13-14 221 0 0,36 27-2070 0 0,-38-30 1287 0 0,-1 1-1 0 0,0-1 0 0 0,1-1 0 0 0,0 1 1 0 0,0-1-1 0 0,9 3 0 0 0,11-4-1379 0 0</inkml:trace>
</inkml:ink>
</file>

<file path=ppt/ink/ink1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35.9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0 6912 0 0,'0'0'622'0'0,"0"3"-512"0"0,-4 51 11289 0 0,4-44-10812 0 0,1 0-1 0 0,0 0 0 0 0,0 0 0 0 0,1 0 0 0 0,0 0 0 0 0,1 0 0 0 0,0 0 1 0 0,0-1-1 0 0,1 0 0 0 0,0 1 0 0 0,1-1 0 0 0,8 12 0 0 0,-8-14-601 0 0,1 0-197 0 0,0 1-1 0 0,8 15 0 0 0,-14-21-950 0 0,2-2-363 0 0,8 0-68 0 0</inkml:trace>
</inkml:ink>
</file>

<file path=ppt/ink/ink1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36.3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0 17215 0 0,'0'0'1800'0'0,"-6"8"-1704"0"0,2 8-96 0 0,4-8 0 0 0,0 8 0 0 0,4-3 128 0 0,2 1 16 0 0,0 0 0 0 0,4 6 0 0 0,0-7-872 0 0,2-3-168 0 0,3 4-40 0 0</inkml:trace>
</inkml:ink>
</file>

<file path=ppt/ink/ink1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36.7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95 1 4608 0 0,'-2'0'128'0'0,"1"0"-98"0"0,1 0 0 0 0,-1 0-1 0 0,0 0 1 0 0,1 0-1 0 0,-1 0 1 0 0,1 0-1 0 0,-1 0 1 0 0,1 0-1 0 0,-1 0 1 0 0,1 0-1 0 0,-1 0 1 0 0,1 0-1 0 0,-1 0 1 0 0,1 0-1 0 0,-1 1 1 0 0,1-1-1 0 0,-1 0 1 0 0,1 0 0 0 0,-1 1-1 0 0,1-1 1 0 0,-1 0-1 0 0,1 1 1 0 0,-6 5 5054 0 0,1-1-3023 0 0,3-4-1474 0 0,0 0 0 0 0,0 1-1 0 0,1-1 1 0 0,-1 0 0 0 0,0 1 0 0 0,1-1 0 0 0,-1 1-1 0 0,-1 2 1 0 0,2-3-462 0 0,0 1 0 0 0,0-1 0 0 0,0 0 1 0 0,0 0-1 0 0,0 0 0 0 0,0 0 0 0 0,0 0 0 0 0,-1 0 0 0 0,1 0 0 0 0,-2 0 0 0 0,-3 6 919 0 0,4-4-845 0 0,-9 4 386 0 0,10-7-442 0 0,0 1 1 0 0,-1 0-1 0 0,1-1 1 0 0,0 1-1 0 0,0 0 1 0 0,0 0-1 0 0,-1 0 1 0 0,1 0-1 0 0,0 0 1 0 0,0 0-1 0 0,1 0 1 0 0,-2 2-1 0 0,-2 5 245 0 0,3-6-58 0 0,1 0-224 0 0,0 1-109 0 0,0 0 1 0 0,0 0-1 0 0,1-1 0 0 0,-1 1 0 0 0,1 0 1 0 0,-1 0-1 0 0,1-1 0 0 0,0 1 0 0 0,0 0 0 0 0,0-1 1 0 0,0 1-1 0 0,1-1 0 0 0,-1 0 0 0 0,1 1 0 0 0,-1-1 1 0 0,1 0-1 0 0,0 0 0 0 0,0 0 0 0 0,0 0 0 0 0,3 3 1 0 0,11 9-48 0 0,-13-10 47 0 0,1 0-1 0 0,0-1 1 0 0,0 1-1 0 0,7 3 1 0 0,-7-4 52 0 0,0 0 0 0 0,-1 0-1 0 0,1 0 1 0 0,-1 0 0 0 0,0 1 0 0 0,0-1 0 0 0,0 1-1 0 0,2 4 1 0 0,1-1 271 0 0,-6-5-275 0 0,1-1 0 0 0,-1 0 0 0 0,1 0 0 0 0,-1 1 0 0 0,0-1 0 0 0,1 0 0 0 0,-1 0 0 0 0,0 1 0 0 0,0-1 0 0 0,0 0 0 0 0,0 1 0 0 0,0-1 0 0 0,0 0 0 0 0,0 0 0 0 0,0 1 0 0 0,-1-1 0 0 0,1 0 0 0 0,-1 1 0 0 0,1-1 0 0 0,-1 0 0 0 0,1 0 0 0 0,-2 2 0 0 0,-1 9 162 0 0,3-10 191 0 0,-2 0 91 0 0,-10 11-7 0 0,-23 21 69 0 0,33-32-853 0 0,-1 0 1 0 0,1 0-1 0 0,-1-1 1 0 0,1 1-1 0 0,-1-1 1 0 0,0 1-1 0 0,0-1 1 0 0,0 0-1 0 0,1 0 1 0 0,-1 0-1 0 0,0 0 1 0 0,0-1-1 0 0,-4 1 1 0 0,8-12-2712 0 0,5-1 1306 0 0,3 1-12 0 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54.8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112 1 8288 0 0,'2'1'8962'0'0,"1"0"-8583"0"0,0 0 0 0 0,-1 0 0 0 0,1 1 0 0 0,-1-1 0 0 0,1 1 0 0 0,-1 0 0 0 0,0 0 0 0 0,0 0 0 0 0,0 0 0 0 0,0 0 1 0 0,0 0-1 0 0,0 0 0 0 0,2 5 0 0 0,-1 2-259 0 0,0 0 1 0 0,0 0-1 0 0,-1 0 1 0 0,0 1-1 0 0,-1-1 1 0 0,0 1-1 0 0,0 0 1 0 0,-1-1-1 0 0,-1 1 0 0 0,-1 11 1 0 0,0 23-8 0 0,0-6-152 0 0,-1 0 0 0 0,-2-1 0 0 0,-2 0-1 0 0,-14 45 1 0 0,16-66-184 0 0,0-1 0 0 0,-1 0-1 0 0,-1-1 1 0 0,-1 1 0 0 0,-12 19-1 0 0,16-30-13 0 0,1 0-1 0 0,-1 1 1 0 0,1-1-1 0 0,-1 0 1 0 0,-1-1-1 0 0,-4 5 1 0 0,8-8 87 0 0,-1 0 1 0 0,1-1-1 0 0,-1 1 1 0 0,1 0-1 0 0,-1 0 0 0 0,1-1 1 0 0,0 1-1 0 0,-1-1 1 0 0,1 1-1 0 0,0-1 1 0 0,-3-1-1 0 0,2-1 78 0 0,0-1-1 0 0,0 1 1 0 0,0-1 0 0 0,0 1-1 0 0,0-1 1 0 0,1 0 0 0 0,0 0-1 0 0,0 0 1 0 0,0 0-1 0 0,0 0 1 0 0,0 0 0 0 0,1 0-1 0 0,0 0 1 0 0,0-7 0 0 0,1-7 222 0 0,8-37 0 0 0,-5 33-10 0 0,1 1 191 0 0,1 0 1 0 0,0 1-1 0 0,1-1 1 0 0,19-34-1 0 0,-4 14 534 0 0,34-44 1 0 0,-45 70-536 0 0,1 1 1 0 0,1 0 0 0 0,0 1-1 0 0,0 0 1 0 0,1 1 0 0 0,1 1-1 0 0,16-10 1 0 0,-26 18-139 0 0,-3 2-98 0 0,0-1 0 0 0,0 1 0 0 0,1 0 0 0 0,-1 0 0 0 0,1 0 0 0 0,-1 0 0 0 0,1 0 0 0 0,0 0 0 0 0,-1 1 0 0 0,1-1 0 0 0,3 1 0 0 0,-6 0-74 0 0,1 0 0 0 0,-1 0 0 0 0,1 0 0 0 0,-1 0 1 0 0,1 1-1 0 0,-1-1 0 0 0,1 0 0 0 0,-1 0 0 0 0,1 1 0 0 0,-1-1 0 0 0,1 0 0 0 0,-1 1 1 0 0,0-1-1 0 0,1 0 0 0 0,-1 1 0 0 0,1-1 0 0 0,-1 1 0 0 0,0-1 0 0 0,1 1 0 0 0,-1-1 0 0 0,0 0 1 0 0,1 2-1 0 0,4 11 70 0 0,-4-11-55 0 0,3 11 51 0 0,-2-8-55 0 0,0 1 0 0 0,0 0 0 0 0,0 0 1 0 0,-1 0-1 0 0,0 0 0 0 0,0 7 0 0 0,-2 5-23 0 0,-1 0 1 0 0,0 0 0 0 0,-8 25-1 0 0,5-22-42 0 0,0-6-71 0 0,0 1 1 0 0,-1-1 0 0 0,0-1-1 0 0,-2 1 1 0 0,-15 23-1 0 0,19-32 65 0 0,0-1-1 0 0,0 0 1 0 0,0-1-1 0 0,-1 1 1 0 0,0-1-1 0 0,0 0 1 0 0,0 0-1 0 0,-1 0 1 0 0,1-1-1 0 0,-1 1 1 0 0,0-2-1 0 0,1 1 1 0 0,-1 0-1 0 0,-1-1 1 0 0,-7 2-1 0 0,5-4 52 0 0,7 0 170 0 0,5 2-117 0 0,13 9 20 0 0,-6-4-22 0 0,1 0 0 0 0,0-1-1 0 0,12 5 1 0 0,31 15 359 0 0,48 3 294 0 0,-82-23-720 0 0,0 0 1 0 0,-1 2-1 0 0,22 11 0 0 0,-23-5-2659 0 0,-10-10 1240 0 0</inkml:trace>
</inkml:ink>
</file>

<file path=ppt/ink/ink1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37.0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218 1 17503 0 0,'-13'5'803'0'0,"10"-4"-18"0"0,-4 0-258 0 0,-11 2 2169 0 0,0 1-1 0 0,-28 11 0 0 0,39-12-2523 0 0,-1 0-1 0 0,1 1 0 0 0,0 0 0 0 0,0 0 0 0 0,0 1 0 0 0,1 0 0 0 0,-1 0 0 0 0,-8 9 0 0 0,13-11-135 0 0,-1-1 0 0 0,1 0 1 0 0,-1 0-1 0 0,0-1 0 0 0,-4 4 0 0 0,5-4-19 0 0,-1 0 1 0 0,1 0 0 0 0,0 0 0 0 0,0 1-1 0 0,0-1 1 0 0,0 1 0 0 0,-2 2 0 0 0,4-3-24 0 0,-1 0 1 0 0,1-1-1 0 0,0 1 1 0 0,-1 0-1 0 0,1 0 0 0 0,0-1 1 0 0,0 1-1 0 0,-1 0 1 0 0,1 0-1 0 0,0-1 1 0 0,0 1-1 0 0,0 0 1 0 0,0 0-1 0 0,0 0 0 0 0,0 0 1 0 0,0-1-1 0 0,1 1 1 0 0,-1 0-1 0 0,0 0 1 0 0,0-1-1 0 0,1 1 0 0 0,-1 0 1 0 0,0 0-1 0 0,1-1 1 0 0,-1 1-1 0 0,0 0 1 0 0,2 0-1 0 0,-2 0-7 0 0,0 0-1 0 0,1-1 1 0 0,-1 1-1 0 0,0 0 1 0 0,0 0-1 0 0,0-1 1 0 0,0 1 0 0 0,1 0-1 0 0,-1 0 1 0 0,0-1-1 0 0,0 1 1 0 0,0 0-1 0 0,-1 0 1 0 0,1 0-1 0 0,0-1 1 0 0,0 1 0 0 0,0 0-1 0 0,0 0 1 0 0,-1-1-1 0 0,1 1 1 0 0,0 0-1 0 0,-1-1 1 0 0,0 2-1 0 0,1-1 6 0 0,-1-1-1 0 0,1 1 1 0 0,0-1-1 0 0,-1 1 0 0 0,1 0 1 0 0,0-1-1 0 0,0 1 1 0 0,0 0-1 0 0,-1-1 1 0 0,1 1-1 0 0,0 0 0 0 0,0-1 1 0 0,0 1-1 0 0,0 0 1 0 0,0-1-1 0 0,0 1 1 0 0,0 0-1 0 0,0-1 0 0 0,0 1 1 0 0,1 0-1 0 0,-1-1 1 0 0,1 2-1 0 0,-1-1-24 0 0,1 0 0 0 0,0 0 0 0 0,0 0 0 0 0,0 0 0 0 0,0-1 0 0 0,0 1 0 0 0,0 0 0 0 0,0-1 0 0 0,0 1 0 0 0,0-1 0 0 0,0 1 0 0 0,1-1 0 0 0,-1 1 0 0 0,0-1 0 0 0,0 0 0 0 0,0 0 0 0 0,1 0 0 0 0,0 1 0 0 0,10 1-80 0 0,-10-1 14 0 0,0-3 10 0 0,2-1 47 0 0,0 0 27 0 0,0 0 0 0 0,-1 0 0 0 0,1 0 0 0 0,-1 0 0 0 0,1-1 0 0 0,-1 0 1 0 0,0 0-1 0 0,0 0 0 0 0,-1 0 0 0 0,1 0 0 0 0,-1 0 0 0 0,3-8 0 0 0,1-7 4 0 0,-4 14 11 0 0,0 0 0 0 0,0 0-1 0 0,-1 0 1 0 0,0-1 0 0 0,0 1 0 0 0,-1 0 0 0 0,1-8 0 0 0,-1 9 52 0 0,1-1-1 0 0,-1 0 0 0 0,1 1 1 0 0,0-1-1 0 0,0 1 1 0 0,4-8-1 0 0,-4 10 485 0 0,0 2-512 0 0,0 0-1 0 0,0 0 0 0 0,0 0 1 0 0,0 0-1 0 0,0 0 0 0 0,-1 0 1 0 0,1 1-1 0 0,0-1 1 0 0,0 0-1 0 0,0 1 0 0 0,0-1 1 0 0,0 1-1 0 0,0-1 0 0 0,0 1 1 0 0,-1-1-1 0 0,1 1 1 0 0,0-1-1 0 0,0 1 0 0 0,-1 0 1 0 0,1-1-1 0 0,0 1 0 0 0,-1 0 1 0 0,1 0-1 0 0,-1-1 1 0 0,1 1-1 0 0,-1 0 0 0 0,1 1 1 0 0,1 0-8 0 0,-1 0 0 0 0,1 0 0 0 0,0 0 0 0 0,0 0 1 0 0,0 0-1 0 0,0-1 0 0 0,3 3 0 0 0,7 5 40 0 0,-2 1-20 0 0,18 23 0 0 0,0 2-20 0 0,-9-17-54 0 0,-12-11-21 0 0,1 0 0 0 0,-1 1 0 0 0,8 12-1 0 0,-5-6-324 0 0,18 21-1 0 0,-16-22-1919 0 0,14 21-1 0 0,-15-15-6489 0 0</inkml:trace>
</inkml:ink>
</file>

<file path=ppt/ink/ink1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37.4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38 11520 0 0,'0'0'1040'0'0,"-1"1"-854"0"0,0 2 320 0 0,0 0 0 0 0,0 0-1 0 0,0-1 1 0 0,1 1-1 0 0,-1 0 1 0 0,1 0 0 0 0,0 0-1 0 0,-1 0 1 0 0,1 0-1 0 0,1-1 1 0 0,-1 1 0 0 0,1 4-1 0 0,8 33 2251 0 0,-3-14-100 0 0,-11-44-2266 0 0,3 10-373 0 0,1 0 0 0 0,0-1 1 0 0,0 1-1 0 0,1-12 0 0 0,4-5 51 0 0,-4 23-57 0 0,0 1-1 0 0,1-1 1 0 0,-1 1-1 0 0,1-1 0 0 0,0 1 1 0 0,-1-1-1 0 0,1 1 0 0 0,0 0 1 0 0,0-1-1 0 0,0 1 1 0 0,0 0-1 0 0,0 0 0 0 0,0 0 1 0 0,2-2-1 0 0,-2 2 1 0 0,1 0 0 0 0,-1 0 0 0 0,1 0-1 0 0,-1 0 1 0 0,1 0 0 0 0,-1-1 0 0 0,0 1 0 0 0,2-2 0 0 0,-3 2-30 0 0,1 1 0 0 0,-1-1 1 0 0,1 1-1 0 0,0-1 1 0 0,-1 1-1 0 0,1 0 1 0 0,0-1-1 0 0,-1 1 1 0 0,1 0-1 0 0,0 0 1 0 0,-1-1-1 0 0,1 1 1 0 0,0 0-1 0 0,0 0 0 0 0,-1 0 1 0 0,1 0-1 0 0,0 0 1 0 0,0 0-1 0 0,0 0 1 0 0,0 0-39 0 0,54-10-2778 0 0,-40 9 1592 0 0</inkml:trace>
</inkml:ink>
</file>

<file path=ppt/ink/ink1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37.8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10 14944 0 0,'0'0'1357'0'0,"-1"-1"-1117"0"0,-4-8 6378 0 0,7 41-5621 0 0,1 0-1 0 0,11 50 0 0 0,4 32-1369 0 0,-15-88 327 0 0,2 0 0 0 0,11 38 1 0 0,-8-34 38 0 0,-2-7 186 0 0,1-1 0 0 0,14 28-1 0 0,-4-17-190 0 0,-11-22-244 0 0,-9-20 152 0 0,2 5 110 0 0,0 0 0 0 0,0 0-1 0 0,0 0 1 0 0,0 0 0 0 0,1 0 0 0 0,0-1-1 0 0,0 1 1 0 0,0 0 0 0 0,1 0-1 0 0,-1 0 1 0 0,1 0 0 0 0,0 0 0 0 0,0 0-1 0 0,0 0 1 0 0,1 0 0 0 0,-1 0-1 0 0,1 0 1 0 0,0 1 0 0 0,0-1 0 0 0,0 1-1 0 0,5-5 1 0 0,-6 5 28 0 0,1 1 0 0 0,0 0 1 0 0,-1 0-1 0 0,1 0 0 0 0,0 0 0 0 0,1 0 0 0 0,-1 0 1 0 0,0 1-1 0 0,0-1 0 0 0,1 1 0 0 0,-1-1 0 0 0,1 1 1 0 0,-1 0-1 0 0,1 0 0 0 0,0 0 0 0 0,-1 0 0 0 0,1 1 0 0 0,0-1 1 0 0,0 1-1 0 0,0-1 0 0 0,-1 1 0 0 0,1 0 0 0 0,0 0 1 0 0,0 1-1 0 0,0-1 0 0 0,-1 0 0 0 0,1 1 0 0 0,0 0 1 0 0,0-1-1 0 0,-1 1 0 0 0,5 2 0 0 0,12 7 374 0 0,1 1-338 0 0,21 14 0 0 0,9 12-131 0 0,-22-16-1489 0 0,48 29 0 0 0,-65-44-399 0 0,0-2-89 0 0</inkml:trace>
</inkml:ink>
</file>

<file path=ppt/ink/ink1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38.1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0 7832 0 0,'0'0'705'0'0,"-1"1"-577"0"0,-20 18 9103 0 0,20-11-7465 0 0,0-6-1550 0 0,1 0 0 0 0,0 1 0 0 0,0-1 0 0 0,0 0 0 0 0,-1 0-1 0 0,2 0 1 0 0,-1 0 0 0 0,0 1 0 0 0,0-1 0 0 0,1 0 0 0 0,-1 0 0 0 0,1 0 0 0 0,0 0 0 0 0,0 0 0 0 0,1 3-1 0 0,2 1 204 0 0,0 1 0 0 0,1-1 0 0 0,6 7 0 0 0,-2-2-85 0 0,-4-7-215 0 0,1 0-1 0 0,-1 0 1 0 0,1 0-1 0 0,0 0 1 0 0,0-1 0 0 0,0 0-1 0 0,0 0 1 0 0,1-1-1 0 0,-1 1 1 0 0,9 0 0 0 0,-14-2-92 0 0,10 2 175 0 0,0 0-1 0 0,17 1 1 0 0,-23-3-149 0 0,0-1 1 0 0,-1 0-1 0 0,1 0 0 0 0,0 0 1 0 0,0 0-1 0 0,-1-1 0 0 0,1 0 1 0 0,6-2-1 0 0,-10 2 52 0 0,10-17 230 0 0,-11 18-325 0 0,0-1-1 0 0,0 0 1 0 0,0 1-1 0 0,0-1 1 0 0,0 0 0 0 0,0 0-1 0 0,0 1 1 0 0,0-1-1 0 0,0 0 1 0 0,0 1-1 0 0,-1-1 1 0 0,1 0 0 0 0,0 1-1 0 0,-1-1 1 0 0,1 0-1 0 0,0 1 1 0 0,-1-1-1 0 0,1 1 1 0 0,-1-1 0 0 0,0 0 14 0 0,-1-4 13 0 0,-1 0 1 0 0,0 0-1 0 0,0 0 0 0 0,0 0 1 0 0,-1 1-1 0 0,0 0 0 0 0,0 0 1 0 0,0 0-1 0 0,0 0 0 0 0,-1 0 1 0 0,1 1-1 0 0,-1 0 0 0 0,0 0 1 0 0,-5-3-1 0 0,-4 0-113 0 0,0 1-1 0 0,0 0 0 0 0,0 1 1 0 0,-1 1-1 0 0,1 0 1 0 0,-24-2-1 0 0,34 5-206 0 0,-1 0-1 0 0,0 0 1 0 0,0 0 0 0 0,0 1 0 0 0,0-1-1 0 0,0 1 1 0 0,1 0 0 0 0,-1 1-1 0 0,0-1 1 0 0,1 1 0 0 0,-6 2-1 0 0,8-3-890 0 0</inkml:trace>
</inkml:ink>
</file>

<file path=ppt/ink/ink1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38.5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 15520 0 0,'0'0'1869'0'0,"1"8"765"0"0,1-3-1959 0 0,0-1-1 0 0,0 0 0 0 0,1 0 0 0 0,5 7 0 0 0,5 8 358 0 0,45 76 1546 0 0,-56-94-2569 0 0,-1 1 9 0 0,0-1 0 0 0,0 1 0 0 0,0-1 0 0 0,0 1 0 0 0,0 0 1 0 0,-1-1-1 0 0,1 1 0 0 0,0 0 0 0 0,-1 0 0 0 0,1 0 0 0 0,-1-1 0 0 0,0 1 1 0 0,0 0-1 0 0,0 0 0 0 0,0 3 0 0 0,0-4 253 0 0,28-76-206 0 0,-24 63-65 0 0,-4 9 0 0 0,1 0 0 0 0,0 0 0 0 0,0 0 0 0 0,0 0 0 0 0,1 1 0 0 0,-1-1 0 0 0,1 0 0 0 0,-1 1 0 0 0,1-1 0 0 0,0 1 0 0 0,2-3 0 0 0,6-3 0 0 0,-7 7 12 0 0,-1 1-1 0 0,1 0 1 0 0,0 0-1 0 0,-1 0 1 0 0,1 0-1 0 0,-1 0 1 0 0,1 1 0 0 0,-1-1-1 0 0,1 1 1 0 0,-1 0-1 0 0,4 1 1 0 0,28 13 142 0 0,-25-10-107 0 0,-1 2 0 0 0,11 8 0 0 0,-13-9-25 0 0,1-1 1 0 0,0 0-1 0 0,11 7 1 0 0,11 7-11 0 0,-19-14-12 0 0,0-5 0 0 0,-8-1 2 0 0,0 0 1 0 0,0 0-1 0 0,0 0 0 0 0,0 0 0 0 0,0 0 0 0 0,0-1 1 0 0,-1 1-1 0 0,1-1 0 0 0,0 1 0 0 0,-1-1 1 0 0,1 1-1 0 0,-1-1 0 0 0,0 0 0 0 0,1 0 0 0 0,-1 1 1 0 0,1-4-1 0 0,0 0 12 0 0,0 0 0 0 0,0 0 0 0 0,-1 0 0 0 0,1-9 0 0 0,-1 8 2 0 0,18-77 151 0 0,-19 74-114 0 0,0 7 95 0 0,13 6-64 0 0,-6 0-72 0 0,1 0 0 0 0,-1 1 1 0 0,0-1-1 0 0,0 1 0 0 0,-1 1 0 0 0,0-1 0 0 0,1 1 1 0 0,-2 0-1 0 0,11 14 0 0 0,2 0-134 0 0,9 3-448 0 0,-6-7-244 0 0,-19-14 478 0 0,0 0 0 0 0,0-1 0 0 0,0 1 0 0 0,1-1 0 0 0,-1 1 0 0 0,0-1 0 0 0,5 2 0 0 0,3 1-2104 0 0</inkml:trace>
</inkml:ink>
</file>

<file path=ppt/ink/ink1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38.9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15664 0 0,'0'0'1417'0'0,"0"2"-1167"0"0,0 3 82 0 0,1 1 0 0 0,-1-1 0 0 0,1 1 0 0 0,1-1 0 0 0,-1 1 0 0 0,1-1 0 0 0,2 6 0 0 0,21 37 1715 0 0,-11-24-1707 0 0,2 6-60 0 0,2-1 1 0 0,1-1-1 0 0,42 47 0 0 0,-21-26-280 0 0,11 10 0 0 0,-35-42 0 0 0,-8-8 0 0 0,0-1 0 0 0,0 0 0 0 0,1 0 0 0 0,0-1 0 0 0,14 8 0 0 0,-7-6 5 0 0,-12-6 2 0 0,1 0 0 0 0,0 0 0 0 0,0 0 0 0 0,0-1 0 0 0,0 0 0 0 0,0 0 0 0 0,0 0 0 0 0,1-1 0 0 0,6 2 0 0 0,-10-3 376 0 0,8-10 623 0 0,-8 8-967 0 0,-1 1-1 0 0,1-1 0 0 0,-1 0 1 0 0,0 0-1 0 0,0 0 1 0 0,1 0-1 0 0,-1 0 0 0 0,0 0 1 0 0,-1 0-1 0 0,1 0 1 0 0,0 0-1 0 0,-1 0 0 0 0,1 0 1 0 0,-1-1-1 0 0,1 1 1 0 0,-1 0-1 0 0,0 0 0 0 0,0-1 1 0 0,0 1-1 0 0,0 0 1 0 0,-1 0-1 0 0,1-1 0 0 0,0 1 1 0 0,-1 0-1 0 0,0 0 1 0 0,0 0-1 0 0,1 0 0 0 0,-3-4 1 0 0,-3-4 266 0 0,1 0 0 0 0,-1 1 1 0 0,-1 0-1 0 0,-11-13 0 0 0,11 16-226 0 0,0-1 0 0 0,0 1 0 0 0,-1 0 0 0 0,0 1 0 0 0,0 0 0 0 0,0 0 0 0 0,-1 1 0 0 0,-10-5 0 0 0,12 7 157 0 0,6 0-224 0 0,-1 1 0 0 0,0 0 0 0 0,0 0 1 0 0,0 0-1 0 0,0 1 0 0 0,0-1 0 0 0,0 0 0 0 0,-1 1 1 0 0,1 0-1 0 0,0-1 0 0 0,0 1 0 0 0,0 0 1 0 0,0 0-1 0 0,-1 0 0 0 0,1 0 0 0 0,0 1 0 0 0,0-1 1 0 0,-4 1-1 0 0,4 0-512 0 0,2-1 334 0 0,-1 1 0 0 0,0-1 0 0 0,1 1 0 0 0,-1-1 0 0 0,0 1 0 0 0,1-1 0 0 0,-1 1 0 0 0,0-1 1 0 0,1 1-1 0 0,-1 0 0 0 0,1-1 0 0 0,-1 1 0 0 0,1 0 0 0 0,-1-1 0 0 0,1 1 0 0 0,0 0 0 0 0,-1 0 0 0 0,1-1 0 0 0,0 1 0 0 0,0 0 1 0 0,-1 1-1 0 0,-2 12-1599 0 0,2-10 37 0 0</inkml:trace>
</inkml:ink>
</file>

<file path=ppt/ink/ink1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39.3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17 126 21191 0 0,'0'0'480'0'0,"-2"0"67"0"0,-4 0-1064 0 0,-3 1 3982 0 0,9-1-3365 0 0,0 1 0 0 0,0-1 0 0 0,0 1 0 0 0,0-1 0 0 0,0 0 0 0 0,0 1 0 0 0,0-1 0 0 0,0 1 0 0 0,1-1 0 0 0,-1 0 0 0 0,0 1 0 0 0,0-1 1 0 0,0 1-1 0 0,1-1 0 0 0,-1 0 0 0 0,0 1 0 0 0,0-1 0 0 0,1 0 0 0 0,-1 1 0 0 0,0-1 0 0 0,1 0 0 0 0,-1 1 0 0 0,13 16 29 0 0,-10-13-59 0 0,-1 1-1 0 0,1-1 1 0 0,0-1-1 0 0,1 1 1 0 0,-1 0-1 0 0,1-1 1 0 0,6 5-1 0 0,8 5 245 0 0,15 13-1 0 0,-11-7-301 0 0,-10-11-12 0 0,0 0 0 0 0,0 0 0 0 0,1-1 0 0 0,23 9 0 0 0,-34-15-23 0 0,0 0 0 0 0,0-1 1 0 0,0 1-1 0 0,0-1 0 0 0,1 1 0 0 0,-1-1 0 0 0,0 0 0 0 0,0 0 1 0 0,1 0-1 0 0,-1 0 0 0 0,0 0 0 0 0,0-1 0 0 0,0 1 0 0 0,1 0 1 0 0,-1-1-1 0 0,0 0 0 0 0,0 0 0 0 0,0 1 0 0 0,0-1 0 0 0,0 0 1 0 0,0-1-1 0 0,0 1 0 0 0,2-2 0 0 0,-2 1-7 0 0,0 0-1 0 0,0 0 1 0 0,0 0-1 0 0,0-1 1 0 0,0 1-1 0 0,-1 0 1 0 0,0-1 0 0 0,1 1-1 0 0,-1-1 1 0 0,0 0-1 0 0,0 1 1 0 0,0-1-1 0 0,0 0 1 0 0,-1 0-1 0 0,1 1 1 0 0,-1-1 0 0 0,0-5-1 0 0,3-14 31 0 0,-2 17 0 0 0,0 0 0 0 0,-1 0 0 0 0,1 1 0 0 0,-1-1 0 0 0,-1-5 0 0 0,-4-37 0 0 0,-1-58 0 0 0,6 88 0 0 0,0 17 0 0 0,0-1 0 0 0,0 1 0 0 0,0 0 0 0 0,0-1 0 0 0,0 1 0 0 0,0 0 0 0 0,0-1 0 0 0,0 1 0 0 0,0 0 0 0 0,0-1 0 0 0,0 1 0 0 0,0 0 0 0 0,1-1 0 0 0,-1 1 0 0 0,0 0 0 0 0,0-1 0 0 0,0 1 0 0 0,0 0 0 0 0,0-1 0 0 0,1 1 0 0 0,-1 0 0 0 0,0 0 0 0 0,0-1 0 0 0,1 1 0 0 0,1-1 0 0 0,0 1 0 0 0,0 0 0 0 0,0 0 0 0 0,0 0 0 0 0,0 0 0 0 0,0 0 0 0 0,0 0 0 0 0,0 0 0 0 0,-1 1 0 0 0,1-1 0 0 0,0 1 0 0 0,0-1 0 0 0,0 1 0 0 0,0 0 0 0 0,-1 0 0 0 0,1 0 0 0 0,2 2 0 0 0,33 21 0 0 0,-33-20 0 0 0,50 43 0 0 0,-39-36-105 0 0,-9-6-267 0 0,0 0-1 0 0,1 0 1 0 0,-1-1 0 0 0,1 0 0 0 0,0 0-1 0 0,0-1 1 0 0,0 0 0 0 0,1 0 0 0 0,7 1-1 0 0,11 2-5615 0 0,1-2-1723 0 0</inkml:trace>
</inkml:ink>
</file>

<file path=ppt/ink/ink1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39.6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170 37 17503 0 0,'0'0'858'0'0,"-1"-1"-378"0"0,-5-1-201 0 0,-8-4 13 0 0,1 1 0 0 0,-1 1 1 0 0,-20-5-1 0 0,9 4 1398 0 0,23 4-1595 0 0,-1 0 0 0 0,0 0-1 0 0,1 1 1 0 0,-1-1 0 0 0,0 1 0 0 0,0-1-1 0 0,1 1 1 0 0,-1 0 0 0 0,0 0 0 0 0,0 0-1 0 0,0 1 1 0 0,1-1 0 0 0,-1 1 0 0 0,0-1 0 0 0,-2 2-1 0 0,-7 4 98 0 0,11-3-49 0 0,1-1-20 0 0,-1 1-53 0 0,0 0 0 0 0,1 0 0 0 0,-1 0 0 0 0,1 0 1 0 0,-1 0-1 0 0,1 0 0 0 0,0 0 0 0 0,0 0 0 0 0,0 0 1 0 0,1 0-1 0 0,-1 0 0 0 0,1 0 0 0 0,-1 0 0 0 0,1 0 1 0 0,0 0-1 0 0,0-1 0 0 0,0 1 0 0 0,1 0 0 0 0,-1 0 1 0 0,1-1-1 0 0,-1 1 0 0 0,4 2 0 0 0,11 18-70 0 0,-11-15 0 0 0,1-1 0 0 0,0 1 0 0 0,8 8 0 0 0,34 27 420 0 0,40 41 1287 0 0,-84-81-1516 0 0,0 1 0 0 0,-1 0 0 0 0,1 0 0 0 0,-1 1 0 0 0,0-1 0 0 0,0 1 0 0 0,-1 0 0 0 0,1-1 0 0 0,-1 1 0 0 0,0 0 0 0 0,-1 0 0 0 0,1 1 0 0 0,-1-1 0 0 0,0 0 0 0 0,0 1 1 0 0,0-1-1 0 0,-1 0 0 0 0,0 1 0 0 0,0-1 0 0 0,-1 8 0 0 0,0-10-193 0 0,0 0 0 0 0,0-1 0 0 0,0 1 0 0 0,0 0 1 0 0,0-1-1 0 0,0 1 0 0 0,-1-1 0 0 0,1 1 0 0 0,-1-1 1 0 0,0 0-1 0 0,0 0 0 0 0,0 0 0 0 0,0 0 0 0 0,0 0 0 0 0,0 0 1 0 0,0 0-1 0 0,-1 0 0 0 0,1-1 0 0 0,-1 0 0 0 0,1 1 1 0 0,-1-1-1 0 0,1 0 0 0 0,-1 0 0 0 0,0 0 0 0 0,0 0 1 0 0,-3 0-1 0 0,4-1-286 0 0,-1 0 0 0 0,1 1 1 0 0,-1-1-1 0 0,1 0 1 0 0,-1 0-1 0 0,1-1 0 0 0,-1 1 1 0 0,1-1-1 0 0,-1 1 1 0 0,1-1-1 0 0,0 0 0 0 0,-1 1 1 0 0,1-1-1 0 0,0 0 1 0 0,-1-1-1 0 0,1 1 0 0 0,0 0 1 0 0,0-1-1 0 0,-2-1 1 0 0,-7-10-9266 0 0</inkml:trace>
  <inkml:trace contextRef="#ctx0" brushRef="#br0" timeOffset="1">485 179 24391 0 0,'-6'23'2384'0'0,"0"-13"-2128"0"0,2 0-256 0 0,-1 0 0 0 0,-7 4 0 0 0,2-14-1032 0 0</inkml:trace>
</inkml:ink>
</file>

<file path=ppt/ink/ink1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5:44.7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53 1 6912 0 0,'0'0'9797'0'0,"1"2"-9267"0"0,0 5-232 0 0,0 0 1 0 0,-1-1-1 0 0,1 1 0 0 0,-1 0 0 0 0,-2 10 0 0 0,0 11 265 0 0,2-7-422 0 0,-4 179 252 0 0,-2-30-225 0 0,-6 502 222 0 0,13-482-394 0 0,-1-114 4 0 0,3 270 0 0 0,-3 48 45 0 0,-3-156-26 0 0,3-111-26 0 0,-5 304 78 0 0,-1-234-7 0 0,2 75-64 0 0,1 52 342 0 0,0-3-92 0 0,1-128 89 0 0,-2 24 524 0 0,-1 212-624 0 0,5-315-224 0 0,10 236 49 0 0,-4 110-64 0 0,-2-119 168 0 0,2-59 112 0 0,-1-7-66 0 0,-1-38-277 0 0,-2-171 48 0 0,3 67 15 0 0,11 152 0 0 0,-16-281 0 0 0,13 168 444 0 0,1 82 296 0 0,-3-29-695 0 0,0 4 206 0 0,-11-217-219 0 0,4 132 412 0 0,7 69-394 0 0,-1-24 280 0 0,-2-39-84 0 0,-5-58-92 0 0,-1 144 338 0 0,-2-41-152 0 0,2-54-186 0 0,4 75 20 0 0,-5 5 73 0 0,0-15-62 0 0,5-75-210 0 0,13 234-174 0 0,-11-288 199 0 0,2 17 0 0 0,5 86 0 0 0,1 17 0 0 0,8 68 0 0 0,-23-255 0 0 0,1 14 0 0 0,-1-1 0 0 0,-3 45 0 0 0,2-61 0 0 0,0 1 0 0 0,0-1 0 0 0,2 15 0 0 0,1 8 0 0 0,3 135 20 0 0,-6-135 86 0 0,5 126 400 0 0,-3-116-506 0 0,-2 42 0 0 0,-2-43 0 0 0,6 52 0 0 0,2-17 0 0 0,-6-70 0 0 0,0 0 0 0 0,0 0 0 0 0,0-1 0 0 0,0 1-1 0 0,-1 0 1 0 0,-1 6 0 0 0,1-6 2 0 0,0 0 0 0 0,0 0-1 0 0,1 1 1 0 0,0-1-1 0 0,0 0 1 0 0,0 6 0 0 0,0-2 7 0 0,1 0-1 0 0,-2 0 1 0 0,0 8 0 0 0,-1 23 9 0 0,4-24-18 0 0,-1 1 0 0 0,-1-1 0 0 0,-3 23 0 0 0,3-34 0 0 0,0 0 0 0 0,0 0 0 0 0,1 0 0 0 0,-1 0 0 0 0,1 0 0 0 0,2 7 0 0 0,2 16 0 0 0,-6-13 0 0 0,2 0 0 0 0,4 25 0 0 0,-4-32 0 0 0,0 0 0 0 0,0 0 0 0 0,0 0 0 0 0,-1 0 0 0 0,0 0 0 0 0,-1 0 0 0 0,-1 10 0 0 0,2-15-316 0 0,-1-1 1 0 0,1 0-1 0 0,0 0 1 0 0,-1 0-1 0 0,1 1 0 0 0,0-1 1 0 0,0 0-1 0 0,0 0 0 0 0,0 1 1 0 0,0-1-1 0 0,0 0 0 0 0,0 0 1 0 0,1 1-1 0 0,-1 0 0 0 0,1-17-9756 0 0</inkml:trace>
</inkml:ink>
</file>

<file path=ppt/ink/ink1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40.4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24 7368 0 0,'0'0'666'0'0,"-1"-10"1514"0"0,-5-4 8381 0 0,3 25-6357 0 0,-4 54-3617 0 0,4-31-404 0 0,1-8-72 0 0,2 0 0 0 0,3 29 1 0 0,1 13-278 0 0,6 158-120 0 0,6-112 286 0 0,-15-110 3 0 0,-1 5 39 0 0,2-1-1 0 0,-1 1 0 0 0,1-1 0 0 0,0 0 1 0 0,4 10-1 0 0,-5-17-308 0 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55.3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372 126 10592 0 0,'-1'-6'964'0'0,"-3"-9"-1104"0"0,-6-21 1677 0 0,7 30 121 0 0,1 0 1 0 0,-1 0 0 0 0,-5-9-1 0 0,6 13-1238 0 0,0-1 0 0 0,0 0 0 0 0,0 1-1 0 0,-1 0 1 0 0,1 0 0 0 0,-1 0-1 0 0,1 0 1 0 0,-1 0 0 0 0,0 0 0 0 0,0 0-1 0 0,0 1 1 0 0,-5-2 0 0 0,2 1-159 0 0,0 0 0 0 0,0 1 0 0 0,0 0 1 0 0,0 0-1 0 0,0 1 0 0 0,-11 0 1 0 0,10 0-262 0 0,0 1 0 0 0,0 0 0 0 0,0 0 0 0 0,1 0 0 0 0,-1 1 0 0 0,0 0 0 0 0,1 0 0 0 0,-1 1 0 0 0,1 0 1 0 0,0 0-1 0 0,0 1 0 0 0,-10 7 0 0 0,1 0-273 0 0,-2 3-294 0 0,2 7 164 0 0,14-19 203 0 0,2 0 16 0 0,0 2 147 0 0,0-1 20 0 0,0 0-1 0 0,0 0 1 0 0,1 0 0 0 0,-1 0-1 0 0,1-1 1 0 0,-1 1-1 0 0,1 0 1 0 0,0-1-1 0 0,0 1 1 0 0,0-1 0 0 0,0 0-1 0 0,1 0 1 0 0,-1 0-1 0 0,1 0 1 0 0,-1 0 0 0 0,1 0-1 0 0,0-1 1 0 0,4 3-1 0 0,124 61-31 0 0,-68-41 250 0 0,-56-21-100 0 0,1 0-1 0 0,0 1 0 0 0,-1 0 1 0 0,1 0-1 0 0,-1 0 1 0 0,11 10-1 0 0,-15-11-58 0 0,1 0 0 0 0,-1 0 0 0 0,0 0 0 0 0,0 0 0 0 0,0 1 1 0 0,0 0-1 0 0,-1-1 0 0 0,1 1 0 0 0,-1 0 0 0 0,0 0 0 0 0,0 1 0 0 0,-1-1 0 0 0,3 8 0 0 0,-4-10-27 0 0,1-1-1 0 0,-1 1 0 0 0,0 0 1 0 0,0 0-1 0 0,0-1 1 0 0,-1 1-1 0 0,1 0 0 0 0,0 0 1 0 0,-1-1-1 0 0,1 1 1 0 0,-1 0-1 0 0,1-1 0 0 0,-1 1 1 0 0,0-1-1 0 0,-1 3 1 0 0,-19 20 168 0 0,7-11-97 0 0,11-10-76 0 0,0 0-1 0 0,-1 0 1 0 0,0 0-1 0 0,1-1 1 0 0,-1 0-1 0 0,0 0 0 0 0,0 0 1 0 0,0 0-1 0 0,-1 0 1 0 0,-4 1-1 0 0,-19 7 15 0 0,10-3-83 0 0,-1-1 0 0 0,-1-1 1 0 0,1-1-1 0 0,-27 3 0 0 0,29-4 25 0 0,0-1-424 0 0,-1-1 1 0 0,0 0-1 0 0,-26-3 0 0 0,31 1-2187 0 0,0-1-1 0 0,-23-7 0 0 0,4-3-4633 0 0</inkml:trace>
</inkml:ink>
</file>

<file path=ppt/ink/ink1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40.8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1 374 11056 0 0,'0'0'3301'0'0,"1"-1"-2137"0"0,5-2-584 0 0,0 0 0 0 0,0-1 1 0 0,0 1-1 0 0,-1-1 0 0 0,0-1 1 0 0,0 1-1 0 0,5-6 0 0 0,29-37 1600 0 0,-32 38-1857 0 0,7-8 349 0 0,0-2-1 0 0,-2 0 0 0 0,17-32 0 0 0,-24 39-536 0 0,3-3 94 0 0,-2 0-1 0 0,0 0 1 0 0,7-32 0 0 0,-9 32-206 0 0,-3 13-23 0 0,0-1 0 0 0,0 1 0 0 0,0-1 0 0 0,-1 1 0 0 0,1-1 0 0 0,-1 1 0 0 0,0-1 0 0 0,0 0 0 0 0,0 1 0 0 0,0-1 0 0 0,0 1-1 0 0,-1-1 1 0 0,1 1 0 0 0,-1-1 0 0 0,1 1 0 0 0,-3-5 0 0 0,-3 0 0 0 0,5 7-5 0 0,0-1-1 0 0,0 1 1 0 0,0 0-1 0 0,-1-1 1 0 0,1 1-1 0 0,0 0 1 0 0,0 0-1 0 0,-1 0 1 0 0,1 0 0 0 0,0 0-1 0 0,0 1 1 0 0,-1-1-1 0 0,1 0 1 0 0,0 0-1 0 0,0 1 1 0 0,-1-1-1 0 0,1 1 1 0 0,0-1-1 0 0,0 1 1 0 0,0 0-1 0 0,0-1 1 0 0,0 1-1 0 0,0 0 1 0 0,0 0 0 0 0,0 0-1 0 0,0-1 1 0 0,0 1-1 0 0,1 0 1 0 0,-2 2-1 0 0,-2 1-30 0 0,1 0-1 0 0,-1 1 0 0 0,1 0 1 0 0,0 0-1 0 0,-3 6 0 0 0,-4 16-67 0 0,1-1 1 0 0,1 1-1 0 0,1 1 0 0 0,-4 41 0 0 0,2 113-46 0 0,-1 112 75 0 0,12-224 172 0 0,0-34-1171 0 0,-2 1-3919 0 0</inkml:trace>
</inkml:ink>
</file>

<file path=ppt/ink/ink1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41.2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42 4144 0 0,'3'0'11228'0'0,"4"0"-9280"0"0,-2 0-1310 0 0,1 0-1 0 0,0 0 1 0 0,-1 0-1 0 0,1-1 1 0 0,-1 0 0 0 0,8-2-1 0 0,2-1 37 0 0,0 0-1 0 0,0 1 1 0 0,31-2-1 0 0,10-2 257 0 0,38-1-730 0 0,-61 6-1202 0 0,-5-1-364 0 0</inkml:trace>
</inkml:ink>
</file>

<file path=ppt/ink/ink1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42.0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1 6448 0 0,'-5'1'15011'0'0,"3"4"-14862"0"0,0-1 1 0 0,0 1-1 0 0,1 0 0 0 0,-1-1 0 0 0,1 1 0 0 0,0 0 0 0 0,1 0 0 0 0,-1 7 0 0 0,1 48 1378 0 0,1-25-1160 0 0,-1-31-370 0 0,0 6-211 0 0,0 0-1 0 0,1 1 0 0 0,3 17 1 0 0,-3-7-3103 0 0</inkml:trace>
</inkml:ink>
</file>

<file path=ppt/ink/ink1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42.3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14 13360 0 0,'0'0'1424'0'0,"-6"-6"-1424"0"0,2-2 6231 0 0,14 16-7751 0 0</inkml:trace>
  <inkml:trace contextRef="#ctx0" brushRef="#br0" timeOffset="1">132 240 2304 0 0,'1'3'6844'0'0,"0"-2"-6322"0"0,-1 0 1 0 0,1 0-1 0 0,0 0 0 0 0,-1 1 1 0 0,1-1-1 0 0,0 0 1 0 0,0 0-1 0 0,0 0 1 0 0,0 0-1 0 0,0 0 1 0 0,0 0-1 0 0,0-1 0 0 0,1 1 1 0 0,-1 0-1 0 0,1 0 1 0 0,1 0-97 0 0,0 0-1 0 0,0 0 1 0 0,-1 0 0 0 0,1 0 0 0 0,0-1 0 0 0,0 0-1 0 0,3 1 1 0 0,7-2-159 0 0,-1 0 0 0 0,23-5 0 0 0,-13 2 1068 0 0,-13 2-1148 0 0,1 0 0 0 0,-1-2 0 0 0,11-3 0 0 0,1-2-33 0 0,9-12-2683 0 0,-24 20 1106 0 0</inkml:trace>
</inkml:ink>
</file>

<file path=ppt/ink/ink1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42.7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9216 0 0,'0'2'4914'0'0,"10"44"591"0"0,-8-38-4999 0 0,0 0 0 0 0,-1 0 0 0 0,1 10-1 0 0,1 5 147 0 0,14 106 511 0 0,-13-85-977 0 0,-3-26-76 0 0,5 27 0 0 0,1-2-35 0 0,-5-30-156 0 0,0 0 0 0 0,1 0 0 0 0,0-1 0 0 0,1 1 0 0 0,0-1 0 0 0,8 15 0 0 0,2-7-1017 0 0,-3 0-344 0 0</inkml:trace>
  <inkml:trace contextRef="#ctx0" brushRef="#br0" timeOffset="1">725 199 19207 0 0,'0'0'930'0'0,"-1"3"-408"0"0,-4 11-374 0 0,0 1-1 0 0,2 1 0 0 0,0-1 0 0 0,-1 17 0 0 0,-2 13 868 0 0,3-25-351 0 0,-1 29 0 0 0,3-27-671 0 0,1 21 140 0 0,1-39-457 0 0,-1-1 0 0 0,1 0 0 0 0,-1 0 0 0 0,1 1 0 0 0,0-1 0 0 0,0 0 0 0 0,0 0 1 0 0,1 0-1 0 0,3 6 0 0 0</inkml:trace>
</inkml:ink>
</file>

<file path=ppt/ink/ink1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43.1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12176 0 0,'0'0'1705'0'0,"3"1"-1801"0"0,12 3-85 0 0,-9-2 40 0 0,-1 0 0 0 0,0 0-1 0 0,1-1 1 0 0,0 0 0 0 0,7 0 0 0 0,-9-1-9 0 0,-1 0-1 0 0,0 0 1 0 0,0 1-1 0 0,1-1 1 0 0,-1 1 0 0 0,0-1-1 0 0,0 1 1 0 0,0 0 0 0 0,0 1-1 0 0,0-1 1 0 0,0 0-1 0 0,0 1 1 0 0,4 3 0 0 0,-4-5 3 0 0,-3 0 115 0 0,1 0 0 0 0,0 1 1 0 0,-1-1-1 0 0,1 0 0 0 0,-1 0 1 0 0,1 0-1 0 0,-1 0 0 0 0,1 1 1 0 0,-1-1-1 0 0,1 0 0 0 0,-1 1 0 0 0,1-1 1 0 0,-1 0-1 0 0,1 1 0 0 0,-1-1 1 0 0,0 1-1 0 0,1-1 0 0 0,-1 0 1 0 0,0 1-1 0 0,1-1 0 0 0,-1 1 1 0 0,0-1-1 0 0,1 1 0 0 0,-1-1 1 0 0,0 1-1 0 0,0-1 0 0 0,0 1 0 0 0,0 0 1 0 0,1-1-1 0 0,-1 2 0 0 0,0-1 200 0 0,0 2 334 0 0,0-1-353 0 0,1 0-44 0 0,-1 0 0 0 0,0 0-1 0 0,0 0 1 0 0,0 0 0 0 0,0 0-1 0 0,0-1 1 0 0,-1 1-1 0 0,1 0 1 0 0,0 0 0 0 0,-1 0-1 0 0,0 0 1 0 0,1 0-1 0 0,-1-1 1 0 0,0 1 0 0 0,0 0-1 0 0,0-1 1 0 0,0 1 0 0 0,0 0-1 0 0,0-1 1 0 0,-1 0-1 0 0,1 1 1 0 0,-3 1 0 0 0,-3 3 188 0 0,-1 0 0 0 0,2 0 1 0 0,-1 1-1 0 0,1 0 1 0 0,0 0-1 0 0,0 1 0 0 0,0-1 1 0 0,1 1-1 0 0,-7 17 1 0 0,-3 1 455 0 0,15-26-699 0 0,-1 1-1 0 0,1 0 0 0 0,-1-1 1 0 0,1 1-1 0 0,0-1 0 0 0,0 1 1 0 0,-1 0-1 0 0,1-1 0 0 0,0 1 0 0 0,0 0 1 0 0,-1-1-1 0 0,1 1 0 0 0,0 0 1 0 0,0 0-1 0 0,0-1 0 0 0,0 1 1 0 0,0 0-1 0 0,0-1 0 0 0,0 1 0 0 0,1 0 1 0 0,-1 0-1 0 0,0-1 0 0 0,0 1 1 0 0,0 0-1 0 0,1-1 0 0 0,-1 1 1 0 0,0 0-1 0 0,1-1 0 0 0,-1 1 0 0 0,1-1 1 0 0,-1 1-1 0 0,0-1 0 0 0,1 1 1 0 0,-1 0-1 0 0,1-1 0 0 0,0 0 1 0 0,-1 1-1 0 0,1-1 0 0 0,-1 1 0 0 0,1-1 1 0 0,0 1-1 0 0,9 8 418 0 0,-4-4-170 0 0,1 1 0 0 0,0 0 0 0 0,0-1 0 0 0,0-1-1 0 0,0 1 1 0 0,1-1 0 0 0,14 6 0 0 0,-10-5 105 0 0,-1 0 0 0 0,0 1 0 0 0,11 8-1 0 0,-5-2 119 0 0,-13-9-370 0 0,1 0 1 0 0,-1 0 0 0 0,0 0 0 0 0,0 1 0 0 0,5 5-1 0 0,0 1 173 0 0,-8-9-296 0 0,0 0 0 0 0,0-1 0 0 0,0 1 0 0 0,0 0 0 0 0,0 0 0 0 0,-1 0 0 0 0,1 0 0 0 0,0 0 1 0 0,-1-1-1 0 0,1 1 0 0 0,0 0 0 0 0,-1 1 0 0 0,1-1 0 0 0,-1 0 0 0 0,0 0 0 0 0,1 0 0 0 0,-1 0 0 0 0,0 0 0 0 0,0 0 1 0 0,0 0-1 0 0,1 0 0 0 0,-1 1 0 0 0,0-1 0 0 0,-1 0 0 0 0,1 0 0 0 0,0 0 0 0 0,0 0 0 0 0,0 0 0 0 0,-1 1 0 0 0,1-1 1 0 0,0 0-1 0 0,-1 0 0 0 0,1 0 0 0 0,-2 1 0 0 0,-1 3 16 0 0,0-1-1 0 0,0 0 1 0 0,0 0 0 0 0,0 0 0 0 0,-1-1 0 0 0,1 1-1 0 0,-1-1 1 0 0,0 0 0 0 0,0 0 0 0 0,-1 0-1 0 0,1 0 1 0 0,-1-1 0 0 0,-7 4 0 0 0,4-3-397 0 0,-1 0-1 0 0,1 0 1 0 0,-1-1 0 0 0,1 0 0 0 0,-1-1 0 0 0,-17 1 0 0 0,15-2-1349 0 0</inkml:trace>
</inkml:ink>
</file>

<file path=ppt/ink/ink1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43.5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187 125 12896 0 0,'-2'-2'205'0'0,"0"-1"1"0"0,0 0 0 0 0,0 1 0 0 0,0-1-1 0 0,1 0 1 0 0,-1 0 0 0 0,-1-5 0 0 0,-6-10 1104 0 0,-2 3 946 0 0,3 4-596 0 0,-1-1-1 0 0,0 1 1 0 0,-12-12 0 0 0,20 23-1625 0 0,0-1 0 0 0,0 0 1 0 0,0 1-1 0 0,0-1 0 0 0,1 0 0 0 0,-1 1 0 0 0,0-1 0 0 0,0 1 0 0 0,0 0 0 0 0,0-1 0 0 0,0 1 0 0 0,0 0 1 0 0,0-1-1 0 0,0 1 0 0 0,0 0 0 0 0,-1 0 0 0 0,1 0 0 0 0,0 0 0 0 0,0 0 0 0 0,0 0 0 0 0,0 0 0 0 0,0 0 0 0 0,0 1 1 0 0,0-1-1 0 0,0 0 0 0 0,0 1 0 0 0,0-1 0 0 0,0 1 0 0 0,0-1 0 0 0,0 1 0 0 0,0-1 0 0 0,0 1 0 0 0,1-1 1 0 0,-1 1-1 0 0,0 0 0 0 0,0 0 0 0 0,-1 1 0 0 0,-2 4-13 0 0,-1-1 1 0 0,1 1-1 0 0,0 0 1 0 0,-4 11-1 0 0,1-5-24 0 0,3-4 2 0 0,0 0 0 0 0,1-1-1 0 0,0 1 1 0 0,0 0 0 0 0,1 0-1 0 0,0 0 1 0 0,-1 13 0 0 0,0-2-12 0 0,0 0-93 0 0,1 0 1 0 0,1 0 0 0 0,0 0-1 0 0,4 29 1 0 0,-2-42 63 0 0,0-1 0 0 0,1 0 0 0 0,-1 0-1 0 0,1-1 1 0 0,4 9 0 0 0,0-1-104 0 0,-6-10 41 0 0,12-7-164 0 0,-6 0 262 0 0,1 0-1 0 0,-1 0 0 0 0,-1-1 0 0 0,1 0 1 0 0,-1 0-1 0 0,8-11 0 0 0,23-42-22 0 0,27-84 34 0 0,-51 111 17 0 0,-11 30-3 0 0,0 0 1 0 0,0 0-1 0 0,0 0 1 0 0,0-1-1 0 0,1 2 1 0 0,-1-1-1 0 0,0 0 1 0 0,1 0-1 0 0,-1 0 1 0 0,1 1-1 0 0,0-1 1 0 0,3-2-1 0 0,-4 3 77 0 0,-1 2-84 0 0,0 1-1 0 0,0-1 1 0 0,0 0 0 0 0,0 0-1 0 0,0 0 1 0 0,0 1-1 0 0,0-1 1 0 0,0 0-1 0 0,1 0 1 0 0,-1 0 0 0 0,0 0-1 0 0,1 0 1 0 0,-1 0-1 0 0,1 1 1 0 0,0 0-1 0 0,3 7 28 0 0,4 53 77 0 0,0-10-211 0 0,-7-44-345 0 0,0 1 0 0 0,0 0 0 0 0,1-1 0 0 0,0 0 0 0 0,0 1 0 0 0,1-1 0 0 0,0 0 1 0 0,0 0-1 0 0,7 11 0 0 0,1 0-7285 0 0</inkml:trace>
</inkml:ink>
</file>

<file path=ppt/ink/ink1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43.9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 1 2304 0 0,'0'0'101'0'0,"0"2"1"0"0,-6 44 504 0 0,5-28 5907 0 0,-6 32 0 0 0,2-16-2445 0 0,2 0-3441 0 0,0 22 473 0 0,1-40-713 0 0,1 1-1 0 0,1-1 0 0 0,3 29 0 0 0,-3-45-353 0 0,0 0-1 0 0,0 1 1 0 0,0-1-1 0 0,0 1 1 0 0,0-1-1 0 0,0 1 1 0 0,0-1 0 0 0,0 1-1 0 0,1-1 1 0 0,-1 0-1 0 0,0 1 1 0 0,0-1-1 0 0,0 1 1 0 0,1-1-1 0 0,-1 0 1 0 0,0 1-1 0 0,1-1 1 0 0,-1 0-1 0 0,0 1 1 0 0,1-1-1 0 0,-1 0 1 0 0,0 0-1 0 0,1 1 1 0 0,-1-1 0 0 0,0 0-1 0 0,1 0 1 0 0,-1 1-1 0 0,1-1 1 0 0,-1 0-1 0 0,0 0 1 0 0,1 0-1 0 0,-1 0 1 0 0,1 0-1 0 0,-1 0 1 0 0,1 0-1 0 0,-1 0 1 0 0,1 0-1 0 0,-1 0 1 0 0,1 0-1 0 0,0 0-126 0 0,-1 0 103 0 0,0-1 1 0 0,1 1 0 0 0,-1 0-1 0 0,0-1 1 0 0,0 1-1 0 0,1 0 1 0 0,-1-1 0 0 0,0 1-1 0 0,0-1 1 0 0,0 1-1 0 0,0 0 1 0 0,0-1-1 0 0,0 1 1 0 0,0-1 0 0 0,0 1-1 0 0,0-1 1 0 0,0 1-1 0 0,0 0 1 0 0,0-1 0 0 0,0 1-1 0 0,0-1 1 0 0,0 0-1 0 0,0 1 22 0 0,2-26 208 0 0,0 1 1 0 0,2 0 0 0 0,1 1 0 0 0,10-28 0 0 0,-12 38-217 0 0,1 5-381 0 0,-1-1 1 0 0,1 1-1 0 0,1 0 0 0 0,0 0 1 0 0,0 0-1 0 0,1 0 0 0 0,0 1 0 0 0,0 0 1 0 0,15-14-1 0 0,-5 13-1777 0 0</inkml:trace>
</inkml:ink>
</file>

<file path=ppt/ink/ink1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44.2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59 9 3224 0 0,'0'-1'362'0'0,"-1"0"1"0"0,0 0-1 0 0,1 1 1 0 0,-1-1 0 0 0,0 1-1 0 0,0-1 1 0 0,0 1-1 0 0,0-1 1 0 0,1 1-1 0 0,-1-1 1 0 0,0 1-1 0 0,0 0 1 0 0,-1-1-1 0 0,1 1-53 0 0,1 0 0 0 0,-1 0-1 0 0,-5 3 5248 0 0,5-2-5248 0 0,0 2 991 0 0,0-1 0 0 0,-1 1-1 0 0,1-1 1 0 0,0 1 0 0 0,1 0-1 0 0,-2 5 1 0 0,0-1-2610 0 0,-2 8 1967 0 0,1 0 0 0 0,-2 28 0 0 0,1-2-400 0 0,-4 67 182 0 0,5-50-290 0 0,2-3 8 0 0,3-1-1 0 0,1 1 0 0 0,20 92 1 0 0,-22-138-149 0 0,1 1 0 0 0,1-1 1 0 0,-1 0-1 0 0,1 0 1 0 0,1-1-1 0 0,0 1 1 0 0,0-1-1 0 0,1 1 1 0 0,5 7-1 0 0,-1-8-7 0 0,-8-7 0 0 0,-1-1 0 0 0,1 0 0 0 0,0 1 0 0 0,-1-1 0 0 0,1 0 0 0 0,0 1 0 0 0,-1-1 0 0 0,1 0 0 0 0,0 0 0 0 0,-1 0 0 0 0,1 0 0 0 0,0 0 0 0 0,-1 0 0 0 0,2 0 0 0 0,4-2 0 0 0,0-1 0 0 0,0 0 0 0 0,-1-1 0 0 0,1 1 0 0 0,-1-1 0 0 0,8-7 0 0 0,-9 6 0 0 0,0 1 0 0 0,0 0 0 0 0,0-1 0 0 0,-1 1 0 0 0,0-1 0 0 0,0 0 0 0 0,0 0 0 0 0,4-11 0 0 0,-1-4 0 0 0,6-21 0 0 0,-11 36 0 0 0,1-3 9 0 0,0-1-1 0 0,-1 1 1 0 0,0-1-1 0 0,-1 1 0 0 0,0 0 1 0 0,0-1-1 0 0,0 1 1 0 0,-1-1-1 0 0,-1 1 1 0 0,1-1-1 0 0,-2 1 1 0 0,1 0-1 0 0,-1 0 0 0 0,0 0 1 0 0,0 1-1 0 0,-1-1 1 0 0,-5-7-1 0 0,8 14-40 0 0,0-1 0 0 0,1 0 0 0 0,-1 1-1 0 0,-1-1 1 0 0,1 1 0 0 0,0 0 0 0 0,0-1-1 0 0,0 1 1 0 0,-1 0 0 0 0,1 0 0 0 0,-1 0 0 0 0,1 0-1 0 0,-1 0 1 0 0,1 0 0 0 0,-1 0 0 0 0,0 1 0 0 0,1-1-1 0 0,-1 0 1 0 0,0 1 0 0 0,1-1 0 0 0,-1 1-1 0 0,0 0 1 0 0,0 0 0 0 0,0-1 0 0 0,1 1 0 0 0,-1 0-1 0 0,0 1 1 0 0,0-1 0 0 0,0 0 0 0 0,1 0 0 0 0,-1 1-1 0 0,0-1 1 0 0,1 1 0 0 0,-1 0 0 0 0,0-1-1 0 0,-2 3 1 0 0,0-1-104 0 0,0 1-1 0 0,1 0 1 0 0,-1 0-1 0 0,1 0 0 0 0,0 1 1 0 0,-1-1-1 0 0,2 1 1 0 0,-1-1-1 0 0,0 1 1 0 0,1 0-1 0 0,0 0 0 0 0,-1 0 1 0 0,0 6-1 0 0,-2 4-1373 0 0,-1 1-60 0 0</inkml:trace>
</inkml:ink>
</file>

<file path=ppt/ink/ink1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45.1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12840 0 0,'0'0'6289'0'0,"2"2"-5429"0"0,1 0-671 0 0,0 2 0 0 0,0-1 0 0 0,0 0 1 0 0,-1 0-1 0 0,1 1 0 0 0,-1 0 0 0 0,0-1 0 0 0,0 1 1 0 0,0 0-1 0 0,0 0 0 0 0,-1 0 0 0 0,2 6 1 0 0,1 7 109 0 0,2 31 1 0 0,-2-17 69 0 0,4 28 142 0 0,1 63 0 0 0,-9 59 43 0 0,-1-79-388 0 0,1-92-146 0 0,5 108 35 0 0,-3-51 25 0 0,-3-40 101 0 0,3-35-158 0 0,1 1-1 0 0,5-15 1 0 0,5-12 41 0 0,-8 14-35 0 0,0 0-1 0 0,2 0 1 0 0,1 1-1 0 0,15-29 1 0 0,-13 30-1 0 0,11-17 143 0 0,-11 19-55 0 0,-7 12-65 0 0,-1 0-1 0 0,1 0 0 0 0,0 0 0 0 0,3-4 1 0 0,-4 7 0 0 0,-1-1 0 0 0,0 1 0 0 0,0 0 1 0 0,1 0-1 0 0,-1 1 0 0 0,1-1 0 0 0,-1 0 0 0 0,1 0 1 0 0,-1 1-1 0 0,1-1 0 0 0,-1 1 0 0 0,1-1 0 0 0,-1 1 1 0 0,1 0-1 0 0,0-1 0 0 0,2 1 0 0 0,-1 1 5 0 0,-1 0 0 0 0,0 0 0 0 0,1 1 0 0 0,-1-1 0 0 0,0 0 0 0 0,1 1 0 0 0,-1 0 0 0 0,3 3-1 0 0,7 4 97 0 0,-4-4-120 0 0,0 1 1 0 0,0 0 0 0 0,-1 0-1 0 0,0 1 1 0 0,0-1 0 0 0,-1 2-1 0 0,0-1 1 0 0,0 1 0 0 0,7 12-1 0 0,-2-6-20 0 0,-9-12-12 0 0,0 0 0 0 0,0 1 0 0 0,-1-1-1 0 0,1 0 1 0 0,-1 0 0 0 0,3 6 0 0 0,-2-5-152 0 0,0 1 0 0 0,0 0 0 0 0,1 0 0 0 0,-1-1 0 0 0,1 1 0 0 0,0-1 0 0 0,0 0 0 0 0,4 4 0 0 0,-6-6-74 0 0,0 0 0 0 0,1 0-1 0 0,-1 0 1 0 0,1 0 0 0 0,-1 0 0 0 0,1 0 0 0 0,-1 0-1 0 0,1 0 1 0 0,-1-1 0 0 0,1 1 0 0 0,0-1-1 0 0,-1 1 1 0 0,1-1 0 0 0,0 0 0 0 0,-1 1-1 0 0,1-1 1 0 0,0 0 0 0 0,0 0 0 0 0,-1 0 0 0 0,1 0-1 0 0,0-1 1 0 0,0 1 0 0 0,-1 0 0 0 0,3-2-1 0 0,2-1-571 0 0,0 0-1 0 0,0-1 1 0 0,0 0 0 0 0,-1 0-1 0 0,1-1 1 0 0,-1 1-1 0 0,0-1 1 0 0,0 0-1 0 0,-1-1 1 0 0,0 1 0 0 0,8-13-1 0 0,-8 11 705 0 0,-1 0 0 0 0,1-1 1 0 0,-1 1-1 0 0,0-1 0 0 0,-1 0 0 0 0,0 0 0 0 0,0 0 0 0 0,-1 0 1 0 0,1-16-1 0 0,-2 17 544 0 0,0 5-208 0 0,1 0 0 0 0,-1-1-1 0 0,0 1 1 0 0,0 0 0 0 0,0-1 0 0 0,-1 1 0 0 0,1-1 0 0 0,-1 1 0 0 0,1 0-1 0 0,-1-1 1 0 0,0 1 0 0 0,0 0 0 0 0,0 0 0 0 0,0 0 0 0 0,-3-4 2727 0 0,2 5-2490 0 0,0 0 0 0 0,0 1 0 0 0,1-1 0 0 0,-1 1 0 0 0,0-1 0 0 0,0 1 0 0 0,0 0 0 0 0,-3 0 0 0 0,4 0-405 0 0,1 0-1 0 0,-1 0 1 0 0,1 1 0 0 0,-1-1-1 0 0,0 0 1 0 0,1 0 0 0 0,-1 1-1 0 0,1-1 1 0 0,-1 1 0 0 0,1-1-1 0 0,-1 0 1 0 0,1 1 0 0 0,-1-1-1 0 0,1 1 1 0 0,-1-1 0 0 0,1 1-1 0 0,-1 0 1 0 0,-1 2 117 0 0,0-2-109 0 0,0 1 0 0 0,-1 0 0 0 0,1 0 0 0 0,0 1-1 0 0,0-1 1 0 0,1 0 0 0 0,-1 1 0 0 0,0-1 0 0 0,1 1 0 0 0,-1 0-1 0 0,1-1 1 0 0,0 1 0 0 0,0 0 0 0 0,0 0 0 0 0,0 0 0 0 0,1 0-1 0 0,-1-1 1 0 0,1 1 0 0 0,-1 0 0 0 0,1 0 0 0 0,0 0 0 0 0,0 0-1 0 0,1 3 1 0 0,-1 8 71 0 0,-1-9-121 0 0,1 0 1 0 0,0 0-1 0 0,0 0 1 0 0,0 0-1 0 0,1-1 1 0 0,-1 1-1 0 0,1 0 1 0 0,0 0-1 0 0,0-1 1 0 0,1 1-1 0 0,0-1 1 0 0,0 1-1 0 0,0-1 1 0 0,3 6-1 0 0,9 10 46 0 0,-12-16-63 0 0,0-1-1 0 0,0 1 1 0 0,0-1 0 0 0,1 0 0 0 0,0 0 0 0 0,-1 0 0 0 0,1 0 0 0 0,0 0 0 0 0,0 0-1 0 0,1-1 1 0 0,6 5 0 0 0,-6-6-1 0 0,0 1 0 0 0,0-1 0 0 0,1 0 0 0 0,-1 0-1 0 0,0-1 1 0 0,0 1 0 0 0,1-1 0 0 0,-1 0 0 0 0,1 0 0 0 0,-1 0-1 0 0,0-1 1 0 0,1 1 0 0 0,-1-1 0 0 0,0 0 0 0 0,0 0 0 0 0,0-1-1 0 0,0 1 1 0 0,0-1 0 0 0,0 0 0 0 0,5-3 0 0 0,-3 1 21 0 0,-1 0 0 0 0,0 0-1 0 0,0 0 1 0 0,0 0 0 0 0,0-1 0 0 0,-1 0 0 0 0,0 0 0 0 0,0 0 0 0 0,0 0-1 0 0,-1-1 1 0 0,0 1 0 0 0,0-1 0 0 0,3-8 0 0 0,-5 12-24 0 0,0 0 0 0 0,-1-1 0 0 0,1 1-1 0 0,0-1 1 0 0,-1 1 0 0 0,0-1 0 0 0,0 1 0 0 0,0-1 0 0 0,0 1 0 0 0,0-1 0 0 0,0 1 0 0 0,0-1-1 0 0,-1 1 1 0 0,1 0 0 0 0,-1-1 0 0 0,0 1 0 0 0,0-1 0 0 0,0 1 0 0 0,0 0 0 0 0,0 0 0 0 0,0 0-1 0 0,-1-1 1 0 0,1 1 0 0 0,-1 0 0 0 0,-2-2 0 0 0,1 1 0 0 0,-1 0 1 0 0,0 0-1 0 0,0 1 1 0 0,0-1-1 0 0,0 1 1 0 0,0 0-1 0 0,0 0 1 0 0,-1 0-1 0 0,1 1 0 0 0,0-1 1 0 0,-1 1-1 0 0,-7-1 1 0 0,-7 0-119 0 0,13 0-6 0 0,-1 1 0 0 0,0 0 0 0 0,1 1 0 0 0,-1 0-1 0 0,0 0 1 0 0,1 0 0 0 0,-1 1 0 0 0,-7 1 0 0 0,-2 1-488 0 0,-3 3-1261 0 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55.8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1 227 20359 0 0,'0'0'1540'0'0,"1"0"-1044"0"0,8-4-320 0 0,10-3-149 0 0,-12 7 8 0 0,-1 1 46 0 0,197-23 5665 0 0,-178 20-5564 0 0,28 3-1 0 0,-35 0-231 0 0,-1-1 0 0 0,0-1 0 0 0,0 0 0 0 0,28-6-1 0 0,-17 1-88 0 0,-22 6-586 0 0,-1-1 0 0 0,1 0 0 0 0,-1 0 1 0 0,0 0-1 0 0,1-1 0 0 0,-1 0 0 0 0,0 0 0 0 0,0 0 0 0 0,0-1 0 0 0,0 1 0 0 0,7-7 0 0 0,-12 9 512 0 0,1-1 0 0 0,-1 1-1 0 0,0-1 1 0 0,1 1 0 0 0,-1-1 0 0 0,0 1 0 0 0,0-1-1 0 0,1 0 1 0 0,-1 1 0 0 0,0-1 0 0 0,0 1-1 0 0,0-1 1 0 0,0 0 0 0 0,0 1 0 0 0,0-1 0 0 0,0 1-1 0 0,0-1 1 0 0,0 0 0 0 0,0 1 0 0 0,0-1-1 0 0,0 1 1 0 0,-1-2 0 0 0,-5-13-2223 0 0,3 9 1555 0 0,1 2 362 0 0,1 0 0 0 0,-1 0 1 0 0,0 0-1 0 0,-1 0 0 0 0,-4-6 0 0 0,-9-17-712 0 0,3 3 1960 0 0,-3-5 4674 0 0,16 29-5225 0 0,0 0-1 0 0,0 0 1 0 0,0-1 0 0 0,0 1-1 0 0,0 0 1 0 0,-1 0 0 0 0,1 0-1 0 0,0-1 1 0 0,0 1 0 0 0,0 0-1 0 0,0 0 1 0 0,0-1 0 0 0,0 1-1 0 0,0 0 1 0 0,0 0 0 0 0,0-1-1 0 0,0 1 1 0 0,0 0 0 0 0,0 0-1 0 0,2-3 2488 0 0,-1 2-2487 0 0,7 1 3879 0 0,0 1-5152 0 0,0 2 1338 0 0,1 0-1 0 0,-1 1 0 0 0,0 0 1 0 0,0 0-1 0 0,0 1 0 0 0,0 0 1 0 0,8 8-1 0 0,5 4 147 0 0,-2 1-1 0 0,0 1 1 0 0,-1 1 0 0 0,29 43 0 0 0,-42-54-335 0 0,1 1-1 0 0,-1 0 1 0 0,-1 0 0 0 0,0 0-1 0 0,0 0 1 0 0,4 21 0 0 0,-8-29-42 0 0,0 0 0 0 0,0 1-1 0 0,0-1 1 0 0,0 0 0 0 0,0 0 0 0 0,0 0 0 0 0,-1 1 0 0 0,1-1 0 0 0,-1 0 0 0 0,0 0-1 0 0,0 0 1 0 0,0 0 0 0 0,0 0 0 0 0,0 0 0 0 0,0 0 0 0 0,0-1 0 0 0,0 1 0 0 0,-1 0-1 0 0,1 0 1 0 0,-1-1 0 0 0,1 1 0 0 0,-1-1 0 0 0,0 1 0 0 0,1-1 0 0 0,-1 0 0 0 0,0 0-1 0 0,-3 2 1 0 0,-2 0-168 0 0,0 0 1 0 0,0 0-1 0 0,0 0 0 0 0,-1-1 0 0 0,1 0 0 0 0,-15 1 0 0 0,14-2-126 0 0,-6 1-1648 0 0,-1-2-3524 0 0,-6-4-2511 0 0</inkml:trace>
</inkml:ink>
</file>

<file path=ppt/ink/ink1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45.6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11520 0 0,'0'0'1040'0'0,"0"2"-854"0"0,5 10 1401 0 0,-2-1 0 0 0,1 1 0 0 0,-2 0 0 0 0,3 24-1 0 0,2 6 75 0 0,9 42-811 0 0,-14-76-850 0 0,0 1 0 0 0,0-1 0 0 0,7 15 0 0 0,-2-13 0 0 0,-6-9 8 0 0,0 0-1 0 0,0 0 0 0 0,1-1 1 0 0,-1 1-1 0 0,0 0 0 0 0,1-1 1 0 0,-1 1-1 0 0,0-1 0 0 0,1 1 1 0 0,-1-1-1 0 0,1 1 0 0 0,-1-1 1 0 0,1 0-1 0 0,-1 0 0 0 0,1 0 1 0 0,-1 0-1 0 0,1 0 0 0 0,-1 0 1 0 0,1 0-1 0 0,-1 0 0 0 0,0-1 1 0 0,1 1-1 0 0,-1-1 0 0 0,1 1 1 0 0,-1-1-1 0 0,0 1 1 0 0,1-1-1 0 0,-1 0 0 0 0,0 1 1 0 0,1-1-1 0 0,-1 0 0 0 0,0 0 1 0 0,0 0-1 0 0,0 0 0 0 0,1-2 1 0 0,4-4-3 0 0,0 0 1 0 0,0-1-1 0 0,-1 1 1 0 0,7-14 0 0 0,-6 10 27 0 0,20-41 31 0 0,-22 45-39 0 0,-1 0 0 0 0,0 1 1 0 0,0-1-1 0 0,-1-1 1 0 0,0 1-1 0 0,0 0 0 0 0,0-10 1 0 0,0 7 47 0 0,0 0 1 0 0,5-16 0 0 0,-6 24-46 0 0,1-2 21 0 0,-1 0 0 0 0,1 1 0 0 0,-1-1 0 0 0,0 0 0 0 0,0 0-1 0 0,0-6 1 0 0,5 22 31 0 0,-1 2-80 0 0,5 27 0 0 0,-7-28 0 0 0,0 0 0 0 0,1-1 0 0 0,8 22 0 0 0,-4-11 0 0 0,-1-12 0 0 0,-6-10 0 0 0,-1-1-1 0 0,1 1 1 0 0,-1-1 0 0 0,0 1-1 0 0,1-1 1 0 0,-1 0-1 0 0,1 1 1 0 0,-1-1-1 0 0,1 1 1 0 0,0-1 0 0 0,-1 0-1 0 0,1 1 1 0 0,-1-1-1 0 0,1 0 1 0 0,0 0-1 0 0,-1 0 1 0 0,1 1-1 0 0,-1-1 1 0 0,1 0 0 0 0,1 0-1 0 0,0 0-16 0 0,-2 0 6 0 0,1 1 1 0 0,-1-1 0 0 0,0 0 0 0 0,0 0 0 0 0,1 0 0 0 0,-1 0 0 0 0,0 0 0 0 0,1 0 0 0 0,-1 0 0 0 0,0 1-1 0 0,0-1 1 0 0,1 0 0 0 0,-1 0 0 0 0,0 0 0 0 0,1 0 0 0 0,-1 0 0 0 0,0 0 0 0 0,1 0 0 0 0,-1-1-1 0 0,0 1 1 0 0,0 0 0 0 0,1 0 0 0 0,-1 0 0 0 0,2-1-33 0 0,4-1-27 0 0,-1 0-1 0 0,0-1 0 0 0,0 1 1 0 0,0-1-1 0 0,0 0 0 0 0,-1-1 0 0 0,1 1 1 0 0,-1-1-1 0 0,6-6 0 0 0,20-15-194 0 0,-20 18 227 0 0,-1 0 0 0 0,0-1 0 0 0,-1 1 0 0 0,9-12 0 0 0,-13 16 25 0 0,-1-1 1 0 0,1 1-1 0 0,-1 0 1 0 0,1 0-1 0 0,0 0 0 0 0,5-2 1 0 0,-8 4 20 0 0,2 0 0 0 0,-1 0 0 0 0,0 0 1 0 0,0 0-1 0 0,0 1 0 0 0,0-1 0 0 0,1 0 0 0 0,-1 1 0 0 0,0 0 0 0 0,0 0 1 0 0,1-1-1 0 0,-1 1 0 0 0,0 1 0 0 0,5-1 0 0 0,0 5 46 0 0,0 1-58 0 0,0 1-1 0 0,-1 0 1 0 0,0 1 0 0 0,0 0 0 0 0,-1 0 0 0 0,6 10 0 0 0,9 14-2042 0 0,-14-23 51 0 0</inkml:trace>
</inkml:ink>
</file>

<file path=ppt/ink/ink1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45.9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11 3680 0 0,'-6'-10'15027'0'0,"7"12"-14703"0"0,0 0-1 0 0,-1 0 1 0 0,0 0-1 0 0,0 1 0 0 0,1-1 1 0 0,-1 0-1 0 0,0 0 0 0 0,-1 5 1 0 0,0 7 52 0 0,12 129 668 0 0,-4 21-388 0 0,-3-42-81 0 0,-2-97-444 0 0,2 0 0 0 0,0 0 0 0 0,2-1 0 0 0,0 1 0 0 0,20 45 0 0 0,-24-65-123 0 0,0 0 0 0 0,0-1 0 0 0,1 0 0 0 0,0 1 0 0 0,0-1 0 0 0,0 0 0 0 0,0 0 0 0 0,0 0 0 0 0,1-1 0 0 0,0 1 0 0 0,6 4 0 0 0,5 0-8 0 0,-10-10 0 0 0,-3 0 0 0 0,1 1 0 0 0,0 0 0 0 0,-1 0 0 0 0,1 0 0 0 0,0 0 0 0 0,-1-1 0 0 0,1 1 0 0 0,-1-1 0 0 0,0 0 0 0 0,1 0 0 0 0,-1 1 0 0 0,0-2 0 0 0,0 1 0 0 0,0 0 0 0 0,0 0 0 0 0,-1-1 0 0 0,1 1 0 0 0,0-1 0 0 0,-1 1 0 0 0,0-1 0 0 0,0 1 0 0 0,2-6 0 0 0,0-2 65 0 0,0 0 1 0 0,0-1-1 0 0,-1 1 0 0 0,0-1 0 0 0,0-13 0 0 0,-2 19-43 0 0,0-1 1 0 0,0 1-1 0 0,-1 0 0 0 0,1-1 0 0 0,-1 1 1 0 0,-1 0-1 0 0,1-1 0 0 0,-1 1 0 0 0,0 0 0 0 0,0 0 1 0 0,0 0-1 0 0,-5-6 0 0 0,-1-1-3 0 0,0 0-1 0 0,-12-11 0 0 0,16 19-115 0 0,1 1 1 0 0,-1 0-1 0 0,0 0 0 0 0,0 0 0 0 0,0 1 0 0 0,0 0 0 0 0,0-1 0 0 0,0 1 0 0 0,-1 1 0 0 0,-5-3 1 0 0,9 4 20 0 0,0 0 1 0 0,0 0 0 0 0,0 0 0 0 0,-1 0 0 0 0,1 0-1 0 0,0 0 1 0 0,0 0 0 0 0,0 1 0 0 0,0-1 0 0 0,0 0 0 0 0,-1 1-1 0 0,1-1 1 0 0,0 1 0 0 0,0-1 0 0 0,0 1 0 0 0,0-1-1 0 0,0 1 1 0 0,0 0 0 0 0,1 0 0 0 0,-1-1 0 0 0,-2 3 0 0 0,1-1-301 0 0,0 1 0 0 0,0-1 0 0 0,0 1 0 0 0,0 0 0 0 0,1-1 0 0 0,-3 5 0 0 0,3 3-1392 0 0</inkml:trace>
</inkml:ink>
</file>

<file path=ppt/ink/ink1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46.3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12896 0 0,'1'2'8094'0'0,"0"0"-7870"0"0,0 1-1 0 0,0-1 0 0 0,0 1 1 0 0,0 0-1 0 0,-1 0 1 0 0,1-1-1 0 0,-1 1 1 0 0,0 4-1 0 0,5 20 775 0 0,1-9-924 0 0,1-1 0 0 0,1 0 0 0 0,19 29 0 0 0,-13-33-70 0 0,-2-3-24 0 0,-11-10 9 0 0,0 1 0 0 0,0-1 0 0 0,0 0 0 0 0,0 1 0 0 0,1-1 0 0 0,-1 0 0 0 0,0 0 0 0 0,0 0 0 0 0,0 0 0 0 0,1 0 0 0 0,-1 0 0 0 0,0 0 0 0 0,2-1 0 0 0,-1 1-36 0 0,-1 0 21 0 0,1 0 1 0 0,0 0-1 0 0,0 0 1 0 0,0-1-1 0 0,-1 1 0 0 0,1-1 1 0 0,0 1-1 0 0,-1-1 1 0 0,1 0-1 0 0,0 1 0 0 0,-1-1 1 0 0,1 0-1 0 0,-1 0 1 0 0,1 0-1 0 0,-1 0 0 0 0,1 0 1 0 0,0-2-1 0 0,2-1-45 0 0,0-1 0 0 0,-1 0 0 0 0,6-9-1 0 0,0-1 31 0 0,-6 8 28 0 0,0 0 0 0 0,0 0 0 0 0,-1 0 0 0 0,0 0 0 0 0,2-10-1 0 0,2-7 17 0 0,9-8-3 0 0,-10 28 15 0 0,-4 3 54 0 0,-1 1-59 0 0,1 0-1 0 0,-1 0 1 0 0,1 0 0 0 0,-1 0-1 0 0,1 0 1 0 0,-1 0-1 0 0,1 1 1 0 0,-1-1-1 0 0,1 0 1 0 0,-1 0 0 0 0,1 0-1 0 0,-1 1 1 0 0,0-1-1 0 0,1 0 1 0 0,-1 1 0 0 0,1-1-1 0 0,-1 0 1 0 0,0 1-1 0 0,1-1 1 0 0,-1 0-1 0 0,0 1 1 0 0,1-1 0 0 0,-1 1-1 0 0,0-1 1 0 0,1 1-1 0 0,3 14 221 0 0,-3-9-161 0 0,2 2-106 0 0,-1-1 0 0 0,1 1 0 0 0,0-1-1 0 0,1 0 1 0 0,0 0 0 0 0,0-1 0 0 0,0 1 0 0 0,1-1-1 0 0,10 11 1 0 0,-12-14-262 0 0,0-1 0 0 0,0 1 0 0 0,1-1 0 0 0,-1 0 0 0 0,1 0-1 0 0,0 0 1 0 0,-1-1 0 0 0,1 1 0 0 0,0-1 0 0 0,0 0 0 0 0,0 0-1 0 0,0 0 1 0 0,0-1 0 0 0,0 0 0 0 0,5 1 0 0 0,7-1-6590 0 0</inkml:trace>
</inkml:ink>
</file>

<file path=ppt/ink/ink1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46.7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147 63 8288 0 0,'4'-8'862'0'0,"-5"4"-526"0"0,-1 0-1 0 0,1 0 1 0 0,-1 0 0 0 0,0 0-1 0 0,-4-5 1 0 0,4 7 100 0 0,1 0 1 0 0,-1 0 0 0 0,0 0-1 0 0,0 0 1 0 0,0 0-1 0 0,0 1 1 0 0,0-1 0 0 0,0 1-1 0 0,0-1 1 0 0,0 1-1 0 0,-1 0 1 0 0,1 0 0 0 0,0 0-1 0 0,-1 0 1 0 0,1 0 0 0 0,-1 1-1 0 0,0-1 1 0 0,1 1-1 0 0,-4-1 1 0 0,2 1-252 0 0,1 0 1 0 0,0 0-1 0 0,-1 1 0 0 0,1-1 0 0 0,0 1 1 0 0,-1 0-1 0 0,1-1 0 0 0,0 2 1 0 0,0-1-1 0 0,-1 0 0 0 0,1 0 0 0 0,0 1 1 0 0,1 0-1 0 0,-6 3 0 0 0,5-2-160 0 0,-1 0-1 0 0,1 0 0 0 0,0 0 1 0 0,1 0-1 0 0,-1 0 1 0 0,0 1-1 0 0,1-1 0 0 0,0 1 1 0 0,0 0-1 0 0,0 0 0 0 0,-2 6 1 0 0,3-7-50 0 0,0 0 1 0 0,1 0-1 0 0,-1 0 1 0 0,1 0 0 0 0,0 1-1 0 0,0-1 1 0 0,0 0-1 0 0,0 0 1 0 0,0 0-1 0 0,1 0 1 0 0,0 1-1 0 0,-1-1 1 0 0,1 0 0 0 0,0 0-1 0 0,3 5 1 0 0,12 41-172 0 0,-10-35 134 0 0,10 18-114 0 0,-5-14 152 0 0,14 30 0 0 0,-22-39 233 0 0,2 2 126 0 0,-3-9-215 0 0,-1 0 0 0 0,1 1 0 0 0,-1-1 0 0 0,1 0 0 0 0,-1 1 0 0 0,0-1 0 0 0,0 1 0 0 0,0-1-1 0 0,0 1 1 0 0,-1-1 0 0 0,1 1 0 0 0,-1-1 0 0 0,1 1 0 0 0,-1 3 0 0 0,-1-3 10 0 0,1 0 0 0 0,-1 0 1 0 0,0 0-1 0 0,-1 0 0 0 0,1-1 0 0 0,0 1 1 0 0,-1 0-1 0 0,0-1 0 0 0,1 1 0 0 0,-4 3 0 0 0,2-3 25 0 0,2-2-139 0 0,0 0 1 0 0,0 0-1 0 0,0 0 1 0 0,0 0 0 0 0,0-1-1 0 0,0 1 1 0 0,0 0-1 0 0,0 0 1 0 0,0-1 0 0 0,0 1-1 0 0,-1-1 1 0 0,1 1 0 0 0,0-1-1 0 0,0 0 1 0 0,-1 1-1 0 0,-1-1 1 0 0,-4 2 19 0 0,-9 7-18 0 0,11-6-102 0 0,0 0 1 0 0,0-1-1 0 0,0 0 1 0 0,-7 3-1 0 0,11-5-669 0 0,-5 2 1962 0 0</inkml:trace>
</inkml:ink>
</file>

<file path=ppt/ink/ink1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47.1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65 1 22775 0 0,'0'0'1739'0'0,"1"2"-1187"0"0,1 3-514 0 0,-1 0 0 0 0,0-1 0 0 0,0 1 0 0 0,0 0 0 0 0,0 0 0 0 0,-1 0 0 0 0,0 9-1 0 0,-5 40 806 0 0,1-26-142 0 0,-1 5-255 0 0,-13 43 1 0 0,5-25-375 0 0,-4 48-1719 0 0,12-70-4735 0 0,-1-1-2147 0 0</inkml:trace>
</inkml:ink>
</file>

<file path=ppt/ink/ink1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52.1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0 12896 0 0,'0'0'1494'0'0,"1"2"-652"0"0,1 1-577 0 0,-1 1 1 0 0,1-1-1 0 0,-1 1 1 0 0,1 0-1 0 0,-1 0 1 0 0,0 0-1 0 0,0-1 1 0 0,-1 1 0 0 0,1 0-1 0 0,-1 0 1 0 0,0 0-1 0 0,0 0 1 0 0,-1 5-1 0 0,2 21 311 0 0,0-18-384 0 0,0-5-60 0 0,0 0 0 0 0,0 1-1 0 0,-1-1 1 0 0,-1 14-1 0 0,-5 6 96 0 0,3-18-142 0 0,1 1 0 0 0,1 0 0 0 0,-1 13 0 0 0,3 33 235 0 0,0-15-231 0 0,-5 46-1 0 0,1-47-88 0 0,4 57 0 0 0,1-30 0 0 0,0-12 67 0 0,-1-50-198 0 0,-1 0-1 0 0,1 0 1 0 0,0 0 0 0 0,1 0-1 0 0,-1 0 1 0 0,1 0-1 0 0,0-1 1 0 0,3 6-1 0 0,7 4-4802 0 0,8-3-1679 0 0</inkml:trace>
</inkml:ink>
</file>

<file path=ppt/ink/ink1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52.5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247 109 19263 0 0,'-15'-15'1384'0'0,"13"14"-1324"0"0,1-1 1 0 0,-1 0 0 0 0,0 0 0 0 0,1 1-1 0 0,-1-1 1 0 0,0 1 0 0 0,0 0-1 0 0,0 0 1 0 0,0-1 0 0 0,0 1 0 0 0,-4-1-1 0 0,-21-10 317 0 0,25 11-208 0 0,0-1 1 0 0,-1 1 0 0 0,1-1 0 0 0,-1 1-1 0 0,1 0 1 0 0,-1 0 0 0 0,0 0-1 0 0,1 1 1 0 0,-1-1 0 0 0,0 1 0 0 0,0-1-1 0 0,1 1 1 0 0,-1 0 0 0 0,0 0 0 0 0,-5 1-1 0 0,1 1-86 0 0,1 0 0 0 0,-1 0 0 0 0,0 1-1 0 0,1 0 1 0 0,0 1 0 0 0,0 0 0 0 0,0 0-1 0 0,0 0 1 0 0,0 0 0 0 0,1 1 0 0 0,0 0-1 0 0,-8 10 1 0 0,6-6-83 0 0,-27 38 0 0 0,33-45 0 0 0,0 0 0 0 0,1 0 0 0 0,-1 0 0 0 0,1 0 0 0 0,-1 1 0 0 0,1-1 0 0 0,-1 0 0 0 0,1 0 0 0 0,0 0 0 0 0,0 0 0 0 0,0 1 0 0 0,0-1 0 0 0,1 0 0 0 0,-1 0 0 0 0,1 0 0 0 0,-1 1 0 0 0,1-1 0 0 0,0 0 0 0 0,1 2 0 0 0,3 17 0 0 0,-6 2 0 0 0,1-21 0 0 0,0 0 0 0 0,0 0 0 0 0,0 1 0 0 0,0-1 0 0 0,0 0 0 0 0,0 0 0 0 0,0 0 0 0 0,1 1 0 0 0,-1-1 0 0 0,1 0 0 0 0,0 0 0 0 0,-1 0 0 0 0,1 0 0 0 0,0 0 0 0 0,0 0 0 0 0,3 3 0 0 0,1 3 0 0 0,27 37 0 0 0,-28-40 0 0 0,0-1 0 0 0,0 1 0 0 0,1-1 0 0 0,-1 0 0 0 0,1 0 0 0 0,0-1 0 0 0,6 4 0 0 0,0-1 3 0 0,0-2 1 0 0,0 1-1 0 0,19 4 0 0 0,-26-8-15 0 0,0 0 0 0 0,0-1 0 0 0,0 1 0 0 0,0-1 0 0 0,0 0 0 0 0,1 0 0 0 0,-1 0 0 0 0,0-1-1 0 0,0 1 1 0 0,0-1 0 0 0,0 0 0 0 0,0 0 0 0 0,6-3 0 0 0,3-3-32 0 0,0-1-1 0 0,0 0 0 0 0,-1-1 1 0 0,0 0-1 0 0,10-12 0 0 0,-19 18 64 0 0,-1 0 0 0 0,1-1 0 0 0,-1 1-1 0 0,0-1 1 0 0,0 0 0 0 0,-1 1 0 0 0,1-1 0 0 0,-1 0 0 0 0,2-6-1 0 0,4-13 116 0 0,-2 12-26 0 0,0 0 0 0 0,-1 0 1 0 0,0-1-1 0 0,-1 0 0 0 0,0 0 1 0 0,1-15-1 0 0,0-1 118 0 0,-3 23-186 0 0,1-1-1 0 0,-2 1 1 0 0,1 0 0 0 0,-1-1 0 0 0,1 1 0 0 0,-2 0 0 0 0,1-1 0 0 0,0 1 0 0 0,-1 0-1 0 0,0 0 1 0 0,-2-7 0 0 0,0 5-5 0 0,0 0 10 0 0,0-1 0 0 0,0 0 0 0 0,-1 1 0 0 0,0-1 0 0 0,-7-7 0 0 0,10 13-56 0 0,-1 0-1 0 0,0 1 0 0 0,1-1 0 0 0,-1 0 1 0 0,0 1-1 0 0,0-1 0 0 0,0 1 0 0 0,0 0 1 0 0,-1 0-1 0 0,1 0 0 0 0,0 0 0 0 0,0 0 1 0 0,-1 0-1 0 0,1 1 0 0 0,-1-1 0 0 0,1 1 0 0 0,0-1 1 0 0,-1 1-1 0 0,1 0 0 0 0,-1 0 0 0 0,1 0 1 0 0,-4 1-1 0 0,-5 1-287 0 0,1 0 0 0 0,-1 0 0 0 0,1 1-1 0 0,0 0 1 0 0,0 1 0 0 0,0 0 0 0 0,0 1 0 0 0,-14 9 0 0 0,16-8-1609 0 0,0 0 0 0 0,1 0 0 0 0,-8 8 0 0 0,0 5-5258 0 0</inkml:trace>
</inkml:ink>
</file>

<file path=ppt/ink/ink1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52.9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250 71 21191 0 0,'1'0'45'0'0,"-1"0"0"0"0,1 0 1 0 0,-1-1-1 0 0,1 1 0 0 0,-1 0 0 0 0,1 0 0 0 0,-1 0 0 0 0,1-1 0 0 0,-1 1 0 0 0,1 0 0 0 0,-1-1 0 0 0,0 1 0 0 0,1 0 0 0 0,-1-1 0 0 0,1 1 0 0 0,-1 0 1 0 0,0-1-1 0 0,1 1 0 0 0,-1-1 0 0 0,0 1 0 0 0,1-1 0 0 0,-1 1 0 0 0,0-1 0 0 0,0 1 0 0 0,0-1 0 0 0,1 1 0 0 0,-1-1 0 0 0,0 1 0 0 0,0-1 0 0 0,0 1 1 0 0,0-1-1 0 0,0 1 0 0 0,0-1 0 0 0,0 1 0 0 0,0-1 0 0 0,0 0 0 0 0,0 1 0 0 0,0-1 0 0 0,0 1 0 0 0,-1-1 0 0 0,1 1 0 0 0,0-1 0 0 0,0 1 0 0 0,-1-1 1 0 0,1 1-1 0 0,0-1 0 0 0,0 1 0 0 0,-1 0 0 0 0,1-1 0 0 0,0 1 0 0 0,-1-1 0 0 0,0 0 0 0 0,-1-1-39 0 0,-1 0 1 0 0,0-1-1 0 0,1 1 1 0 0,-1 0-1 0 0,0 0 0 0 0,0 1 1 0 0,-7-4-1 0 0,-8-2 723 0 0,9 3-346 0 0,0 0-1 0 0,0 1 0 0 0,0 0 1 0 0,0 0-1 0 0,-1 1 0 0 0,-10-1 1 0 0,18 3-362 0 0,-1 1 0 0 0,1-1 0 0 0,0 1 0 0 0,0-1 0 0 0,0 1 0 0 0,0 0 0 0 0,0 0 0 0 0,0 0 1 0 0,0 0-1 0 0,1 0 0 0 0,-4 2 0 0 0,-1 1 8 0 0,-2 1-38 0 0,1 0 1 0 0,0 1-1 0 0,1-1 0 0 0,-1 1 1 0 0,1 0-1 0 0,0 1 0 0 0,1-1 0 0 0,0 1 1 0 0,0 1-1 0 0,0-1 0 0 0,1 0 1 0 0,-6 14-1 0 0,8-15-25 0 0,-1 0 0 0 0,2 1 0 0 0,-1-1 0 0 0,0 1 0 0 0,0 9 0 0 0,-2 9-81 0 0,3-21 97 0 0,0 0-1 0 0,0 0 0 0 0,1 0 1 0 0,-1 0-1 0 0,1 0 0 0 0,0 0 1 0 0,0 0-1 0 0,1 0 0 0 0,-1 0 1 0 0,1 0-1 0 0,0 0 0 0 0,0 0 1 0 0,0 0-1 0 0,0 0 0 0 0,1 0 1 0 0,-1-1-1 0 0,1 1 0 0 0,0 0 1 0 0,0-1-1 0 0,4 5 0 0 0,1 3-7 0 0,15 19-154 0 0,-20-28 153 0 0,0 0 0 0 0,0 0 0 0 0,0 0 0 0 0,0 0 0 0 0,0 0 0 0 0,1-1-1 0 0,-1 1 1 0 0,1-1 0 0 0,-1 0 0 0 0,6 2 0 0 0,5 0-65 0 0,0 0-1 0 0,1-2 0 0 0,-1 1 1 0 0,1-2-1 0 0,0 0 1 0 0,-1-1-1 0 0,1 0 1 0 0,0-1-1 0 0,-1 0 0 0 0,0-1 1 0 0,21-7-1 0 0,4-4-628 0 0,-2-2 0 0 0,58-32 0 0 0,-68 33-474 0 0,-4 1-48 0 0</inkml:trace>
</inkml:ink>
</file>

<file path=ppt/ink/ink1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53.3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0 167 11976 0 0,'0'0'4182'0'0,"2"-2"-2586"0"0,5-2-990 0 0,0 0-1 0 0,0 1 1 0 0,1 0 0 0 0,-1 0-1 0 0,1 1 1 0 0,-1 0-1 0 0,1 0 1 0 0,12-1 0 0 0,6-2 402 0 0,-15 3-547 0 0,1 0 0 0 0,16 1 0 0 0,16-3 334 0 0,-13-1-282 0 0,34 0 0 0 0,-12 1-172 0 0,49-1-828 0 0,-32-4-385 0 0,-46 7-1375 0 0,0-1-3400 0 0,-27-7 3856 0 0,-25-17 872 0 0,21 21 1012 0 0,0 1 0 0 0,1-2 0 0 0,-7-8 1 0 0,12 14 163 0 0,0-5 607 0 0,1 5-817 0 0,0 1-1 0 0,0 0 1 0 0,0-1 0 0 0,0 1 0 0 0,0-1-1 0 0,0 1 1 0 0,0 0 0 0 0,0-1 0 0 0,0 1-1 0 0,0 0 1 0 0,0-1 0 0 0,0 1 0 0 0,0-1-1 0 0,0 1 1 0 0,1 0 0 0 0,-1-1 0 0 0,0 1 0 0 0,0 0-1 0 0,0-1 1 0 0,1 1 0 0 0,-1 0 0 0 0,0-1-1 0 0,0 1 1 0 0,1 0 0 0 0,-1 0 0 0 0,0-1-1 0 0,0 1 1 0 0,1 0 0 0 0,-1 0 0 0 0,0 0-1 0 0,1-1 1 0 0,16-3 1227 0 0,21 6-206 0 0,-23 1-659 0 0,1 1-1 0 0,-1 0 0 0 0,0 1 0 0 0,26 13 1 0 0,-31-14-197 0 0,0 1 34 0 0,-1 1 0 0 0,12 8 0 0 0,-3-1-91 0 0,13 13-3 0 0,-30-25-131 0 0,0 1 1 0 0,0-1-1 0 0,0 1 1 0 0,0-1-1 0 0,0 1 1 0 0,0 0-1 0 0,0-1 0 0 0,0 1 1 0 0,-1 0-1 0 0,1-1 1 0 0,0 1-1 0 0,-1 0 1 0 0,0 0-1 0 0,1 0 0 0 0,-1-1 1 0 0,0 4-1 0 0,0-1 25 0 0,0-1 1 0 0,0 1-1 0 0,0-1 0 0 0,-1 1 0 0 0,0-1 0 0 0,1 1 0 0 0,-3 3 0 0 0,1-2-12 0 0,0 0-1 0 0,-1 0 1 0 0,0-1-1 0 0,0 1 0 0 0,0-1 1 0 0,0 1-1 0 0,-1-1 1 0 0,0-1-1 0 0,0 1 1 0 0,0 0-1 0 0,0-1 1 0 0,-8 6-1 0 0,-2-2-202 0 0,0 0 1 0 0,0-1-1 0 0,-16 4 0 0 0,5-1-408 0 0,22-8 168 0 0,-1 0 0 0 0,1 0 0 0 0,-1 0 0 0 0,1-1-1 0 0,-7 1 1 0 0</inkml:trace>
</inkml:ink>
</file>

<file path=ppt/ink/ink1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53.7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16583 0 0,'0'0'1506'0'0,"1"2"-1241"0"0,8 27 1141 0 0,-3-11-322 0 0,-1 1 0 0 0,5 27-1 0 0,1 153 633 0 0,-7-96-1382 0 0,-8 50-27 0 0,0-9-214 0 0,6-115-482 0 0,1 0 1 0 0,1 0 0 0 0,8 28-1 0 0,-1-30-5433 0 0,4-2-1959 0 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56.4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443 24 11056 0 0,'-6'4'304'0'0,"-1"1"-87"0"0,-1-1 1 0 0,0 1-1 0 0,1-1 0 0 0,-1-1 0 0 0,-13 5 1 0 0,17-7 751 0 0,-1 0 0 0 0,1 0 0 0 0,0 0 0 0 0,0 1 0 0 0,0 0 0 0 0,0 0 0 0 0,0 0 0 0 0,-5 3 0 0 0,5-1-257 0 0,-1 0 0 0 0,1-1 0 0 0,0 2 0 0 0,0-1 1 0 0,-5 8-1 0 0,0 3-338 0 0,0 1 0 0 0,1 0 0 0 0,-7 20 0 0 0,-10 20 531 0 0,-50 75-781 0 0,34-55-247 0 0,-23 40-222 0 0,53-96 46 0 0,1 0 0 0 0,-8 25-1 0 0,3-9-1715 0 0,10-24-593 0 0,4-3-5562 0 0</inkml:trace>
  <inkml:trace contextRef="#ctx0" brushRef="#br0" timeOffset="1">571 0 10136 0 0,'0'0'12315'0'0,"0"3"-10811"0"0,-2 4-1112 0 0,1 0-1 0 0,-1 0 0 0 0,0 1 1 0 0,-1-2-1 0 0,1 1 1 0 0,-1 0-1 0 0,-5 8 1 0 0,-1 3-65 0 0,-125 237 986 0 0,104-205-1309 0 0,5-10-19 0 0,-22 51-1 0 0,13-24-181 0 0,19-39-306 0 0,-14 39 1 0 0,17-37-193 0 0,-2 4-1455 0 0,8-10-3985 0 0,0 0-1847 0 0</inkml:trace>
</inkml:ink>
</file>

<file path=ppt/ink/ink1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54.0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84 18687 0 0,'-5'-20'859'0'0,"4"16"-26"0"0,1 2-406 0 0,0 0-280 0 0,0 1 0 0 0,0-1-1 0 0,0 1 1 0 0,1 0 0 0 0,-1-1 0 0 0,0 1 0 0 0,1-1 0 0 0,-1 1-1 0 0,1-1 1 0 0,-1 1 0 0 0,1 0 0 0 0,0-1 0 0 0,0 1 0 0 0,-1 0-1 0 0,1 0 1 0 0,0 0 0 0 0,0 0 0 0 0,0 0 0 0 0,0-1-1 0 0,0 2 1 0 0,1-1 0 0 0,-1 0 0 0 0,0 0 0 0 0,0 0 0 0 0,1 0-1 0 0,-1 1 1 0 0,0-1 0 0 0,1 1 0 0 0,-1-1 0 0 0,1 1-1 0 0,-1 0 1 0 0,0-1 0 0 0,3 1 0 0 0,-1 0-40 0 0,0-1 1 0 0,0 1-1 0 0,1-1 1 0 0,-1 0-1 0 0,0 0 0 0 0,4-2 1 0 0,16-3 229 0 0,-4 2-288 0 0,-16 3-247 0 0,1 0 1 0 0,-1 0 0 0 0,1 0-1 0 0,-1 0 1 0 0,1 1-1 0 0,0 0 1 0 0,-1 0-1 0 0,1 0 1 0 0,0 0-1 0 0,-1 0 1 0 0,1 1-1 0 0,5 1 1 0 0,4 3-1173 0 0</inkml:trace>
  <inkml:trace contextRef="#ctx0" brushRef="#br0" timeOffset="1">16 302 17967 0 0,'0'0'1968'0'0,"12"-6"-1968"0"0,3 2 0 0 0,1-6 0 0 0,0 1 360 0 0,0-5 56 0 0,-1 4 0 0 0,1 2 8 0 0,0-2-592 0 0,5 0-120 0 0,7 1-32 0 0</inkml:trace>
</inkml:ink>
</file>

<file path=ppt/ink/ink1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54.4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 14744 0 0,'0'0'1136'0'0,"1"-10"6015"0"0,2 16-5695 0 0,4 16-1392 0 0,-3 4 284 0 0,-1 0 0 0 0,0 51-1 0 0,-2-5 10 0 0,4 43-27 0 0,-3-47-1142 0 0,12 78 0 0 0,-9-113-5203 0 0,0-8-1995 0 0</inkml:trace>
</inkml:ink>
</file>

<file path=ppt/ink/ink1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54.7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70 0 19495 0 0,'-7'3'298'0'0,"-8"0"1170"0"0,6 6-1122 0 0,8-8-297 0 0,0 1-1 0 0,0-1 1 0 0,0 1 0 0 0,0-1-1 0 0,0 1 1 0 0,1-1-1 0 0,-1 1 1 0 0,1 0-1 0 0,-1-1 1 0 0,0 4-1 0 0,-3 7 485 0 0,0 1-317 0 0,0-1 1 0 0,0 1-1 0 0,1 0 0 0 0,1 1 1 0 0,0-1-1 0 0,0 23 0 0 0,1-17-113 0 0,0-5-82 0 0,-1 10 43 0 0,1-1-1 0 0,3 30 1 0 0,-2-50-74 0 0,1 0 0 0 0,-1 0 0 0 0,1 0 0 0 0,0 0 0 0 0,0 0-1 0 0,0 0 1 0 0,1 0 0 0 0,-1 0 0 0 0,1 0 0 0 0,0 0 0 0 0,0-1-1 0 0,0 1 1 0 0,0-1 0 0 0,0 1 0 0 0,0-1 0 0 0,0 0 0 0 0,1 0 0 0 0,-1 0-1 0 0,1 0 1 0 0,0 0 0 0 0,0-1 0 0 0,3 2 0 0 0,-1-1 6 0 0,0 0 1 0 0,1 0-1 0 0,-1 0 0 0 0,0-1 1 0 0,1 0-1 0 0,0 0 0 0 0,-1 0 1 0 0,1-1-1 0 0,0 0 0 0 0,-1 0 1 0 0,12-2-1 0 0,-9 0 31 0 0,-1 0 0 0 0,1-1 0 0 0,0 0 1 0 0,-1 0-1 0 0,0-1 0 0 0,0 1 0 0 0,0-2 0 0 0,9-6 0 0 0,-2 0-21 0 0,-1-1 0 0 0,21-22-1 0 0,-31 29 2 0 0,1 1-1 0 0,-1-1 0 0 0,0 1 0 0 0,0-1 1 0 0,0 0-1 0 0,-1-1 0 0 0,0 1 0 0 0,0 0 1 0 0,0-1-1 0 0,1-10 0 0 0,-1 0 55 0 0,-1 0-1 0 0,-1-24 1 0 0,0 13 95 0 0,0 24-129 0 0,0 0 0 0 0,1 0 0 0 0,-2 0 0 0 0,1 0 0 0 0,0 0 0 0 0,0 0 0 0 0,-1 0 0 0 0,0 1 0 0 0,0-1 0 0 0,1 0 0 0 0,-1 0 0 0 0,-1 0 0 0 0,1 1 0 0 0,0-1 0 0 0,-1 1 0 0 0,1-1 0 0 0,-1 1 0 0 0,0 0 0 0 0,0-1 0 0 0,0 1 0 0 0,0 0 0 0 0,0 0 0 0 0,-1 1 0 0 0,-3-4 0 0 0,1 2-7 0 0,0-1 1 0 0,0 1-1 0 0,-1 0 0 0 0,1 0 1 0 0,-1 0-1 0 0,0 1 1 0 0,0 0-1 0 0,0 0 1 0 0,0 1-1 0 0,-1 0 1 0 0,1 0-1 0 0,0 0 1 0 0,0 0-1 0 0,-1 1 1 0 0,-11 1-1 0 0,12 0-297 0 0,0 1 0 0 0,0-1 0 0 0,0 1-1 0 0,0 0 1 0 0,0 0 0 0 0,1 1 0 0 0,-1 0 0 0 0,1 0 0 0 0,-1 0-1 0 0,-6 5 1 0 0,-7 7-2411 0 0,2 2-4807 0 0</inkml:trace>
</inkml:ink>
</file>

<file path=ppt/ink/ink1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55.1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6 132 17215 0 0,'8'15'585'0'0,"-7"-13"-499"0"0,1 1 0 0 0,-1-1 0 0 0,1 1 0 0 0,-1-1-1 0 0,0 1 1 0 0,0 0 0 0 0,0-1 0 0 0,0 1 0 0 0,-1 0-1 0 0,1 0 1 0 0,-1 0 0 0 0,1 0 0 0 0,-1-1 0 0 0,0 7-1 0 0,-6 15 1832 0 0,-4 37 0 0 0,6-32-1307 0 0,3-17-366 0 0,0 0 0 0 0,1 12-1 0 0,1-16-230 0 0,-1 1-1 0 0,0-1 0 0 0,-1 0 0 0 0,0 1 0 0 0,-2 9 0 0 0,2-10-25 0 0,13-16-54 0 0,-8 4 77 0 0,0 0 0 0 0,0 0 1 0 0,-1-1-1 0 0,1 1 0 0 0,-1-1 0 0 0,0 0 0 0 0,0 0 0 0 0,-1 0 0 0 0,1 0 0 0 0,-1-1 0 0 0,0 1 0 0 0,0-1 1 0 0,0-6-1 0 0,3-4 123 0 0,10-24 0 0 0,-9 27-34 0 0,-1-1 0 0 0,7-27 1 0 0,-7 22 18 0 0,1 0 0 0 0,1 1 0 0 0,14-30 0 0 0,-3 8 72 0 0,-15 33-112 0 0,0 0-1 0 0,1 0 1 0 0,-1 0 0 0 0,1 1-1 0 0,1-1 1 0 0,-1 1-1 0 0,1 0 1 0 0,0 0 0 0 0,7-5-1 0 0,-10 9 101 0 0,0 5-109 0 0,-1 1 0 0 0,1-1 0 0 0,0 0 0 0 0,-1 1 0 0 0,0-1 0 0 0,1 0 0 0 0,-1 1 0 0 0,1 7 0 0 0,0-2 29 0 0,1 9-42 0 0,0 0 0 0 0,-1 0 0 0 0,0 21 0 0 0,-2-16-4 0 0,5 26-1 0 0,7 40-152 0 0,-9-58-48 0 0,4 10-138 0 0,-4-30-92 0 0,0 1 0 0 0,-1-1 0 0 0,1 14 0 0 0,-2 5-5532 0 0,-1-16-1412 0 0</inkml:trace>
  <inkml:trace contextRef="#ctx0" brushRef="#br0" timeOffset="1">49 392 8752 0 0,'0'0'26'0'0,"0"-1"1"0"0,0 1 0 0 0,0 0 0 0 0,0 0-1 0 0,0 0 1 0 0,0 0 0 0 0,0-1 0 0 0,0 1-1 0 0,0 0 1 0 0,0 0 0 0 0,0 0 0 0 0,0 0-1 0 0,0 0 1 0 0,0-1 0 0 0,0 1 0 0 0,0 0-1 0 0,0 0 1 0 0,0 0 0 0 0,0 0 0 0 0,0 0-1 0 0,0-1 1 0 0,0 1 0 0 0,0 0 0 0 0,0 0-1 0 0,1 0 1 0 0,-1 0 0 0 0,0 0 0 0 0,0-1-1 0 0,0 1 1 0 0,0 0 0 0 0,0 0-1 0 0,0 0 1 0 0,0 0 0 0 0,1 0 0 0 0,3-3 594 0 0,0 0 1 0 0,0 1 0 0 0,0 0-1 0 0,1 0 1 0 0,-1 0-1 0 0,1 0 1 0 0,-1 1 0 0 0,1 0-1 0 0,0 0 1 0 0,0 0-1 0 0,5 0 1 0 0,2 0 889 0 0,12-2 56 0 0,-1-1-1 0 0,32-9 1 0 0,-48 10-1590 0 0,-1 1 1 0 0,1-1-1 0 0,-1-1 1 0 0,0 1-1 0 0,0-1 1 0 0,0 0-1 0 0,-1-1 1 0 0,1 1-1 0 0,5-8 1 0 0,-3 5-942 0 0,3-3-6981 0 0</inkml:trace>
</inkml:ink>
</file>

<file path=ppt/ink/ink1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55.4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72 11056 0 0,'0'0'852'0'0,"3"-1"-560"0"0,3-1 636 0 0,1 0 0 0 0,-1 0 1 0 0,8-4-1 0 0,-14 6-718 0 0,1-1 0 0 0,0 1 0 0 0,0 0 0 0 0,-1-1 0 0 0,1 1 1 0 0,0 0-1 0 0,0 0 0 0 0,0 0 0 0 0,-1 0 0 0 0,1 0 0 0 0,0 0 0 0 0,0 0 0 0 0,0 0 1 0 0,-1 0-1 0 0,3 0 0 0 0,2 1 384 0 0,105-11 4160 0 0,-78 9-3575 0 0,56-11 0 0 0,0 1-105 0 0,-57 7-731 0 0,14 1-246 0 0,-32 2-96 0 0,1-1 1 0 0,18-4-1 0 0,-20 4-147 0 0,1 0-1 0 0,16-1 0 0 0,-27 3-1027 0 0</inkml:trace>
</inkml:ink>
</file>

<file path=ppt/ink/ink1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55.8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0 199 7832 0 0,'0'0'602'0'0,"0"-3"-128"0"0,0-1 564 0 0,1-1-1 0 0,-1 0 1 0 0,1 0 0 0 0,3-11 4362 0 0,-3 16-5159 0 0,0-1-1 0 0,0 0 0 0 0,0 1 0 0 0,0-1 0 0 0,0 1 0 0 0,0-1 0 0 0,1 1 1 0 0,-1-1-1 0 0,0 1 0 0 0,0 0 0 0 0,0-1 0 0 0,1 1 0 0 0,-1 0 0 0 0,0 0 1 0 0,0 0-1 0 0,1 0 0 0 0,1 0 0 0 0,0 1-79 0 0,1-1 0 0 0,0 1-1 0 0,0 0 1 0 0,-1 0 0 0 0,1 0 0 0 0,0 0-1 0 0,-1 0 1 0 0,1 1 0 0 0,-1 0 0 0 0,0 0 0 0 0,0 0-1 0 0,1 0 1 0 0,3 4 0 0 0,5 5 574 0 0,21 23 0 0 0,-22-22-547 0 0,22 18 248 0 0,-16-13-275 0 0,-14-16-151 0 0,-1 1 0 0 0,0-1 0 0 0,0 1 0 0 0,0 0-1 0 0,0 0 1 0 0,0 0 0 0 0,0 0 0 0 0,-1 0 0 0 0,1 1 0 0 0,-1-1 0 0 0,1 0 0 0 0,-1 1 0 0 0,0-1 0 0 0,0 1 0 0 0,0-1 0 0 0,0 1 0 0 0,0-1 0 0 0,-1 1 0 0 0,1 5 0 0 0,-1-6-3 0 0,0 0 0 0 0,0 1-1 0 0,-1-1 1 0 0,1 0 0 0 0,-1 0 0 0 0,0 1-1 0 0,0-1 1 0 0,0 0 0 0 0,0 0 0 0 0,0 0-1 0 0,0 0 1 0 0,-1 0 0 0 0,-2 3 0 0 0,-25 23-105 0 0,18-18-68 0 0,7-7 52 0 0,0 0 0 0 0,-1 0 0 0 0,1 0 0 0 0,-1-1 0 0 0,0 0 0 0 0,-5 2 0 0 0,-16 8-1556 0 0,16-5 515 0 0</inkml:trace>
  <inkml:trace contextRef="#ctx0" brushRef="#br0" timeOffset="1">602 0 12896 0 0,'0'0'1172'0'0,"0"2"-967"0"0,0 20 983 0 0,1-10-66 0 0,-1 0 1 0 0,0 0-1 0 0,-1 0 0 0 0,-1 0 1 0 0,-3 13-1 0 0,-3 5-199 0 0,1 0 0 0 0,-4 41 0 0 0,10-51-679 0 0,0 0-1 0 0,1-1 0 0 0,1 1 0 0 0,6 34 1 0 0,-2-27-76 0 0,0-1 1 0 0,-2 0-1 0 0,-1 1 1 0 0,-1 34-1 0 0,1 32 221 0 0,0-2-82 0 0,-4-46-167 0 0,-1 95-136 0 0,4-104-167 0 0,1 36-1882 0 0,-5-27-3984 0 0,-7-6-2413 0 0</inkml:trace>
</inkml:ink>
</file>

<file path=ppt/ink/ink1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56.4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60 7 13360 0 0,'0'0'1424'0'0,"-10"0"1487"0"0,4-6 1897 0 0,-6 12-4128 0 0,8-2-8 0 0,-8-1-768 0 0,3 3-160 0 0,3-2-32 0 0</inkml:trace>
</inkml:ink>
</file>

<file path=ppt/ink/ink1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56.8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61 11376 0 0,'0'0'856'0'0,"16"0"-536"0"0,0-3-256 0 0,0-3-64 0 0,5 6 0 0 0,-5-4 192 0 0,0 4 32 0 0,-4-6 0 0 0</inkml:trace>
  <inkml:trace contextRef="#ctx0" brushRef="#br0" timeOffset="1">575 0 6448 0 0,'0'0'688'0'0,"-26"14"14623"0"0,36-10-16399 0 0</inkml:trace>
</inkml:ink>
</file>

<file path=ppt/ink/ink1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00.2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18575 0 0,'0'0'6039'0'0,"0"2"-6763"0"0,0 10-671 0 0</inkml:trace>
</inkml:ink>
</file>

<file path=ppt/ink/ink1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00.5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6 17503 0 0,'0'0'776'0'0,"-6"8"2144"0"0,18-12-2728 0 0,-8-6-8743 0 0</inkml:trace>
  <inkml:trace contextRef="#ctx0" brushRef="#br0" timeOffset="1">336 34 17503 0 0,'0'0'2808'0'0,"16"0"-2328"0"0,-6 0-5959 0 0,6-4-1201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0:41.1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11 2760 0 0,'0'0'13293'0'0,"-1"-2"-12313"0"0,-4-6 1578 0 0,4 8-2448 0 0,0 1-1 0 0,1-1 0 0 0,-1 1 0 0 0,0-1 1 0 0,1 1-1 0 0,-1 0 0 0 0,0-1 0 0 0,1 1 1 0 0,-1 0-1 0 0,1 0 0 0 0,-1-1 0 0 0,1 1 1 0 0,0 0-1 0 0,-1 1 0 0 0,0 6 34 0 0,0 0 0 0 0,0 1-1 0 0,1-1 1 0 0,0 0 0 0 0,1 1 0 0 0,2 12-1 0 0,15 49-4 0 0,-11-43-122 0 0,-5-19-173 0 0,0 1 1 0 0,1 0-1 0 0,0-1 0 0 0,6 13 0 0 0,-8-19-172 0 0,4 1-713 0 0,12-2-11386 0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57.1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148 52 2304 0 0,'0'0'5954'0'0,"-7"9"-1026"0"0,-2-5-1478 0 0,8-4-3366 0 0,1 0 0 0 0,-1 1 0 0 0,0-1 0 0 0,1 0 0 0 0,-1 0 0 0 0,1 0 0 0 0,-1 1 0 0 0,0-1 0 0 0,1 0 0 0 0,-1 1 0 0 0,1-1 0 0 0,-1 1 0 0 0,1-1 1 0 0,-1 0-1 0 0,1 1 0 0 0,-1-1 0 0 0,0 2 0 0 0,-26 26 4822 0 0,10-10-3795 0 0,13-15-1012 0 0,1 0-1 0 0,0 0 1 0 0,0 0-1 0 0,0 1 0 0 0,1-1 1 0 0,-5 7-1 0 0,-2 11 75 0 0,0-1 0 0 0,2 1 0 0 0,-7 25 0 0 0,12-36-116 0 0,1 0-1 0 0,-1 0 0 0 0,1 0 1 0 0,1 1-1 0 0,0-1 1 0 0,1 0-1 0 0,0 0 0 0 0,0 0 1 0 0,3 12-1 0 0,-3-17-56 0 0,1 0 0 0 0,-1 0 0 0 0,1 0 0 0 0,0 0 0 0 0,0-1 0 0 0,0 1 0 0 0,0-1 0 0 0,1 1 0 0 0,0-1 0 0 0,0 0 0 0 0,0 0 0 0 0,1 0 0 0 0,-1 0 0 0 0,1-1 0 0 0,0 1 0 0 0,0-1 0 0 0,0 0 0 0 0,0 0 0 0 0,8 3 0 0 0,-8-4-12 0 0,1 0-1 0 0,-1 0 0 0 0,1-1 0 0 0,0 1 1 0 0,-1-1-1 0 0,1-1 0 0 0,0 1 1 0 0,0-1-1 0 0,0 1 0 0 0,-1-1 1 0 0,1-1-1 0 0,0 1 0 0 0,0-1 1 0 0,7-1-1 0 0,-5 0 8 0 0,-1 0 0 0 0,0 0 0 0 0,1-1-1 0 0,-1 0 1 0 0,0 0 0 0 0,-1 0 0 0 0,1-1 0 0 0,0 0 0 0 0,-1 0 0 0 0,6-6 0 0 0,7-8 247 0 0,20-26 1 0 0,-32 37-163 0 0,-1-2 0 0 0,1 1 0 0 0,-2 0 0 0 0,1-1 0 0 0,-1 0 0 0 0,5-16 0 0 0,-3 2 214 0 0,-2 12-82 0 0,-1 0 0 0 0,0-1-1 0 0,-1 1 1 0 0,2-21 0 0 0,-4 23-160 0 0,0 1 5 0 0,0 0 0 0 0,0 0-1 0 0,-1 0 1 0 0,0 0-1 0 0,-3-9 1 0 0,0 1 3 0 0,3 11-45 0 0,0 0 0 0 0,0 1 0 0 0,-1-1 0 0 0,1 1 0 0 0,-1-1 0 0 0,0 1 0 0 0,0 0 0 0 0,0 0 0 0 0,-1 0 0 0 0,0 0 0 0 0,1 0 0 0 0,-1 1-1 0 0,-5-6 1 0 0,3 5-24 0 0,0 0-1 0 0,0 0 1 0 0,0 1-1 0 0,0 0 0 0 0,-1 0 1 0 0,1 0-1 0 0,-1 0 0 0 0,0 1 1 0 0,0 0-1 0 0,0 0 1 0 0,0 1-1 0 0,0 0 0 0 0,0 0 1 0 0,0 0-1 0 0,-1 1 0 0 0,1 0 1 0 0,-9 0-1 0 0,4 2-120 0 0,0-1 0 0 0,0 2 0 0 0,0-1-1 0 0,0 1 1 0 0,1 1 0 0 0,-1 0 0 0 0,1 1 0 0 0,0 0 0 0 0,0 0 0 0 0,-11 9-1 0 0,12-8-882 0 0,0 2-1 0 0,0-1 1 0 0,1 1-1 0 0,0 1 1 0 0,-12 15-1 0 0</inkml:trace>
</inkml:ink>
</file>

<file path=ppt/ink/ink1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57.2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213 67 16671 0 0,'0'0'1512'0'0,"-1"-2"-1245"0"0,-5-15 395 0 0,6 16-423 0 0,-1-1 0 0 0,1 0 1 0 0,-1 0-1 0 0,1 0 0 0 0,-1 0 1 0 0,0 0-1 0 0,0 0 0 0 0,0 0 0 0 0,0 1 1 0 0,0-1-1 0 0,-1-1 0 0 0,0 1 53 0 0,-24-16 2025 0 0,24 18-2234 0 0,1-1-1 0 0,-1 0 1 0 0,0 1-1 0 0,1-1 1 0 0,-1 1-1 0 0,1-1 1 0 0,-1 1-1 0 0,0 0 1 0 0,1-1 0 0 0,-1 1-1 0 0,0 0 1 0 0,0 0-1 0 0,1 0 1 0 0,-1 1-1 0 0,0-1 1 0 0,-2 1-1 0 0,-6 2 24 0 0,1 1 0 0 0,-1 0 0 0 0,1 1 0 0 0,-14 9 0 0 0,18-10-105 0 0,0-1-1 0 0,1 1 0 0 0,0 1 1 0 0,0-1-1 0 0,0 1 1 0 0,0-1-1 0 0,1 1 1 0 0,0 0-1 0 0,0 0 0 0 0,-2 6 1 0 0,-3 5-76 0 0,5-10 41 0 0,-1 1 0 0 0,1-1-1 0 0,1 1 1 0 0,-1 0 0 0 0,1-1-1 0 0,0 1 1 0 0,1 0 0 0 0,0 0-1 0 0,0 0 1 0 0,0 8 0 0 0,2 16-183 0 0,-1-21 103 0 0,0-1 0 0 0,3 17 0 0 0,-2-22 82 0 0,0-1 0 0 0,0 1 0 0 0,0-1 0 0 0,0 1 0 0 0,1-1 0 0 0,0 0 0 0 0,0 1 0 0 0,0-1 0 0 0,0 0 0 0 0,4 4 0 0 0,0 0-62 0 0,-2-3-5 0 0,0 1 0 0 0,1 0 0 0 0,-1-1 0 0 0,11 7 0 0 0,-13-10 65 0 0,0 0-1 0 0,0 0 1 0 0,0 0-1 0 0,0 0 1 0 0,0-1 0 0 0,0 1-1 0 0,0-1 1 0 0,0 1-1 0 0,0-1 1 0 0,1 0 0 0 0,-1 0-1 0 0,0 0 1 0 0,0 0 0 0 0,0 0-1 0 0,0-1 1 0 0,1 1-1 0 0,-1-1 1 0 0,2 0 0 0 0,10-3-280 0 0,-6 2-178 0 0,1-1 1 0 0,-1 0-1 0 0,1 0 0 0 0,-1-1 0 0 0,0 0 0 0 0,7-5 1 0 0,-3 2-1015 0 0</inkml:trace>
</inkml:ink>
</file>

<file path=ppt/ink/ink1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57.5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92 18079 0 0,'0'0'1820'0'0,"2"0"-1672"0"0,6 0-13 0 0,-7-1-48 0 0,0 1 0 0 0,0 0 0 0 0,-1-1 0 0 0,1 1 0 0 0,0-1 0 0 0,0 1 0 0 0,0-1 1 0 0,-1 1-1 0 0,1-1 0 0 0,0 1 0 0 0,-1-1 0 0 0,1 0 0 0 0,0 0 0 0 0,-1 1 0 0 0,1-1 0 0 0,-1 0 0 0 0,1 0 0 0 0,0-1 0 0 0,4-5 548 0 0,31-26 1604 0 0,-32 30-2029 0 0,0-1 0 0 0,1 1 1 0 0,0 0-1 0 0,-1 0 0 0 0,1 0 1 0 0,0 1-1 0 0,10-4 0 0 0,1 0 20 0 0,-12 4-204 0 0,0 1 0 0 0,1 0 1 0 0,-1 1-1 0 0,0-1 0 0 0,0 1 1 0 0,1 0-1 0 0,4 0 0 0 0,-2 0-19 0 0,17 3-7 0 0,-15 3 0 0 0,-4-2 0 0 0,5 2-14 0 0,1-1-1 0 0,-1 0 1 0 0,1-1-1 0 0,0 0 1 0 0,1-1 0 0 0,20 3-1 0 0,-1-2-586 0 0,41-3-1 0 0,-66-1 470 0 0,1 0 0 0 0,-1-1-1 0 0,0 0 1 0 0,9-2 0 0 0,-13 2 43 0 0,-1 1 1 0 0,1-1 0 0 0,0 0 0 0 0,-1 0 0 0 0,1 0 0 0 0,-1 0-1 0 0,1 0 1 0 0,2-2 0 0 0,-4 3-11 0 0,1-1 1 0 0,-1 1-1 0 0,1-1 1 0 0,-1 1-1 0 0,0-1 1 0 0,1 0-1 0 0,-1 1 0 0 0,0-1 1 0 0,1 1-1 0 0,-1-1 1 0 0,0 0-1 0 0,0 1 0 0 0,0-1 1 0 0,0 0-1 0 0,1 1 1 0 0,-1-1-1 0 0,0 0 1 0 0,0 1-1 0 0,0-1 0 0 0,0 0 1 0 0,-1 1-1 0 0,1-2 1 0 0,-5-9-7827 0 0</inkml:trace>
</inkml:ink>
</file>

<file path=ppt/ink/ink1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57.9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6 3224 0 0,'-11'-6'16407'0'0,"11"6"-16298"0"0,0 0 1 0 0,0 0-1 0 0,0 1 0 0 0,0-1 0 0 0,-1 0 0 0 0,1 0 0 0 0,0 0 0 0 0,0 0 0 0 0,0 1 0 0 0,0-1 0 0 0,0 0 0 0 0,0 0 0 0 0,0 0 0 0 0,0 0 0 0 0,0 0 0 0 0,0 1 0 0 0,0-1 0 0 0,0 0 0 0 0,0 0 0 0 0,0 0 1 0 0,0 0-1 0 0,1 1 0 0 0,4 18-1930 0 0,-5-17 3231 0 0,2 7-1254 0 0,0-1 0 0 0,-1 1-1 0 0,0-1 1 0 0,-1 1 0 0 0,0 9 0 0 0,2 29 221 0 0,2-19-259 0 0,0 0 10 0 0,2 44 0 0 0,-6-29-56 0 0,-1 20-56 0 0,9 62 0 0 0,7 55 120 0 0,-7-90-54 0 0,-4-55-311 0 0,-2 62-1 0 0,-2-91 255 0 0,-1 36-1468 0 0,1-36 570 0 0,1-1 0 0 0,0 1 0 0 0,0 0-1 0 0,0-1 1 0 0,3 7 0 0 0,12 23-6276 0 0</inkml:trace>
</inkml:ink>
</file>

<file path=ppt/ink/ink1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58.3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0 19495 0 0,'-4'3'160'0'0,"-7"0"1631"0"0,13 0-1504 0 0,2 1 5 0 0,0 1 1 0 0,0-1 0 0 0,0 1 0 0 0,-1 0-1 0 0,0 0 1 0 0,0 1 0 0 0,-1-1-1 0 0,1 1 1 0 0,2 10 0 0 0,14 61 1130 0 0,-16-58-1307 0 0,6 19 219 0 0,-4-19-221 0 0,-1 1 0 0 0,2 30 1 0 0,0 154 165 0 0,-5-119-266 0 0,-2-60-59 0 0,1 0-1 0 0,1 0 0 0 0,1 0 1 0 0,6 27-1 0 0,10 29-2062 0 0,-9-44-136 0 0</inkml:trace>
  <inkml:trace contextRef="#ctx0" brushRef="#br0" timeOffset="1">443 260 5984 0 0,'0'0'464'0'0,"0"-8"186"0"0,0 6-119 0 0,0 0-1 0 0,0 0 0 0 0,1 0 0 0 0,-1 0 0 0 0,0 1 0 0 0,1-1 0 0 0,-1 0 0 0 0,1 0 1 0 0,0 1-1 0 0,-1-1 0 0 0,1 0 0 0 0,0 1 0 0 0,0-1 0 0 0,0 1 0 0 0,0-1 0 0 0,1 1 1 0 0,-1-1-1 0 0,0 1 0 0 0,1 0 0 0 0,-1-1 0 0 0,1 1 0 0 0,1-1 0 0 0,4-2 289 0 0,0 1 0 0 0,0 0 0 0 0,0 0 0 0 0,10-2 0 0 0,16-7-146 0 0,-28 10-552 0 0,1 0 1 0 0,-1 0-1 0 0,0 0 0 0 0,0 1 0 0 0,1 0 0 0 0,-1 0 0 0 0,1 0 0 0 0,-1 1 1 0 0,11 0-1 0 0,18 4-1129 0 0,-3 5-5502 0 0,-21-5-1115 0 0</inkml:trace>
</inkml:ink>
</file>

<file path=ppt/ink/ink1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58.7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0 593 14944 0 0,'0'0'1464'0'0,"10"-6"-1305"0"0,2 2-159 0 0,4-6 0 0 0,-1 0 0 0 0,1 6 464 0 0,6-5 64 0 0,-1-1 16 0 0,5 2 0 0 0,-4-2-544 0 0,-1 4 0 0 0,5-2-128 0 0</inkml:trace>
  <inkml:trace contextRef="#ctx0" brushRef="#br0" timeOffset="1">750 1 17047 0 0,'0'0'2491'0'0,"0"2"-1803"0"0,0 24 1003 0 0,6 47-1 0 0,6 11-959 0 0,4 91 0 0 0,-12-114-694 0 0,12 65 0 0 0,2-53-949 0 0,-4-29-5392 0 0,-4-18-1407 0 0</inkml:trace>
</inkml:ink>
</file>

<file path=ppt/ink/ink1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59.0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252 115 13824 0 0,'0'-8'465'0'0,"-1"1"0"0"0,1 0 0 0 0,-2-1 0 0 0,1 1 0 0 0,-1 0 0 0 0,-3-10 0 0 0,4 13-24 0 0,-1 1 0 0 0,0-1 0 0 0,0 0 0 0 0,0 1 0 0 0,0-1 0 0 0,0 1 0 0 0,-1 0 0 0 0,0 0 0 0 0,0 0 0 0 0,1 0-1 0 0,-2 0 1 0 0,-4-3 0 0 0,6 4-290 0 0,-1 1-1 0 0,1 0 1 0 0,-1 0 0 0 0,1 1-1 0 0,-1-1 1 0 0,1 1-1 0 0,-1-1 1 0 0,1 1 0 0 0,-1 0-1 0 0,1-1 1 0 0,-1 2-1 0 0,1-1 1 0 0,-1 0 0 0 0,0 0-1 0 0,-3 2 1 0 0,1-1-71 0 0,0 0 0 0 0,1 1 0 0 0,0 0 0 0 0,-1-1 0 0 0,1 2 1 0 0,0-1-1 0 0,-6 4 0 0 0,4 0-38 0 0,-1 0 1 0 0,2 0-1 0 0,-1 1 0 0 0,-7 10 1 0 0,-9 11-6 0 0,15-18-80 0 0,0 0 0 0 0,1 0 0 0 0,0 1 0 0 0,0 0 0 0 0,1 0 0 0 0,1 0 0 0 0,-5 20 0 0 0,6-23 7 0 0,1-2-14 0 0,0-1 0 0 0,1 1 0 0 0,0-1 0 0 0,0 1 0 0 0,1 0 0 0 0,-1 0 0 0 0,1-1 0 0 0,1 9 0 0 0,1-4-16 0 0,0 0-1 0 0,1 0 1 0 0,6 15-1 0 0,-7-19 25 0 0,-1-1 0 0 0,0 0 0 0 0,0 1 0 0 0,0-1 0 0 0,0 1 0 0 0,-1-1-1 0 0,0 8 1 0 0,0-3-134 0 0,0-9 9 0 0,3-1 106 0 0,0 0 0 0 0,0 0-1 0 0,0-1 1 0 0,0 1 0 0 0,0-1-1 0 0,0 0 1 0 0,-1 0 0 0 0,1 0-1 0 0,0 0 1 0 0,0 0 0 0 0,0-1-1 0 0,3-2 1 0 0,0-1 3 0 0,0 0-1 0 0,0-1 1 0 0,6-6-1 0 0,1-3 66 0 0,-3 5 17 0 0,15-23 0 0 0,-17 22 82 0 0,-1 1-1 0 0,19-18 0 0 0,-22 24-10 0 0,-1 1-1 0 0,0-1 0 0 0,1 0 0 0 0,-1 0 1 0 0,0-1-1 0 0,2-5 0 0 0,-4 7 1621 0 0,1 5-1602 0 0,2 2-110 0 0,-1 1 1 0 0,1-1-1 0 0,-1 1 0 0 0,0 0 0 0 0,-1-1 0 0 0,1 1 1 0 0,-1 1-1 0 0,3 6 0 0 0,10 50-190 0 0,-7-28-381 0 0,2 8-463 0 0,-5-19-536 0 0</inkml:trace>
</inkml:ink>
</file>

<file path=ppt/ink/ink1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59.4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0 148 4608 0 0,'2'-2'10066'0'0,"20"-23"-3655"0"0,9-9-2982 0 0,-18 22-2923 0 0,-4 3 276 0 0,1 1 1 0 0,21-16-1 0 0,-28 22-724 0 0,1 0-1 0 0,0 1 0 0 0,-1-1 1 0 0,1 1-1 0 0,0-1 1 0 0,0 1-1 0 0,0 0 1 0 0,0 0-1 0 0,0 1 0 0 0,0-1 1 0 0,0 1-1 0 0,0 0 1 0 0,0 0-1 0 0,4 1 0 0 0,7 2-49 0 0,0 1-1 0 0,0 0 0 0 0,17 8 1 0 0,-18-7-135 0 0,-1 0 0 0 0,1-1 0 0 0,23 5 0 0 0,-33-9 72 0 0,2 1-27 0 0,1 0 0 0 0,0 0 0 0 0,-1 0-1 0 0,1-1 1 0 0,-1-1 0 0 0,1 1 0 0 0,0-1 0 0 0,-1 0 0 0 0,1 0-1 0 0,7-3 1 0 0,-8 2-168 0 0,0-1-1 0 0,0 0 1 0 0,-1 0-1 0 0,1 0 1 0 0,0-1-1 0 0,6-5 1 0 0,5-7-4468 0 0,-12 12 2464 0 0,13-12-5524 0 0</inkml:trace>
</inkml:ink>
</file>

<file path=ppt/ink/ink1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6:59.8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16 5528 0 0,'0'0'422'0'0,"0"-16"13006"0"0,-1 19-12203 0 0,0 3-811 0 0,1 0-1 0 0,-1 0 0 0 0,1 0 1 0 0,0 0-1 0 0,1 7 1 0 0,0 24 320 0 0,-2 58 348 0 0,-1 18-231 0 0,-4 80-266 0 0,1-9-738 0 0,-1-71-2024 0 0,1-60-6453 0 0</inkml:trace>
</inkml:ink>
</file>

<file path=ppt/ink/ink1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01.1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1 11520 0 0,'0'0'886'0'0,"-11"1"5262"0"0,9 0-6010 0 0,1 0 0 0 0,0 0-1 0 0,0 0 1 0 0,0 0 0 0 0,0 0-1 0 0,1 0 1 0 0,-1 0 0 0 0,0 1-1 0 0,0-1 1 0 0,1 0 0 0 0,-1 1 0 0 0,1-1-1 0 0,-1 0 1 0 0,1 1 0 0 0,-1-1-1 0 0,1 1 1 0 0,0-1 0 0 0,0 3 0 0 0,1 32 1183 0 0,0-5-882 0 0,-1-20-309 0 0,0-1 0 0 0,1 1 0 0 0,3 19 0 0 0,-2-17-100 0 0,2 25 0 0 0,-5-19-29 0 0,1-6 5 0 0,0 1 0 0 0,3 16 0 0 0,1 8 149 0 0,0 43 0 0 0,-4-43-166 0 0,7 41 1 0 0,-3-51-616 0 0,-1 52 0 0 0,-2-75 387 0 0,-1 0-1 0 0,0 1 0 0 0,1-1 0 0 0,2 7 1 0 0,11 22-1019 0 0</inkml:trace>
</inkml:ink>
</file>

<file path=ppt/ink/ink1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01.4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145 106 11976 0 0,'1'-1'61'0'0,"0"1"1"0"0,0-1 0 0 0,0 1-1 0 0,0-1 1 0 0,0 0 0 0 0,0 0-1 0 0,0 1 1 0 0,0-1 0 0 0,0 0-1 0 0,0 0 1 0 0,0 0 0 0 0,-1 0-1 0 0,1 0 1 0 0,0 0-1 0 0,-1 0 1 0 0,1 0 0 0 0,-1 0-1 0 0,1-1 1 0 0,-1 1 0 0 0,1 0-1 0 0,-1 0 1 0 0,0 0 0 0 0,0-1-1 0 0,1-1 1 0 0,1-8 1241 0 0,-1 8-836 0 0,-1 0 0 0 0,1 0 0 0 0,-1 1 0 0 0,0-1 0 0 0,0 0 0 0 0,0 0 0 0 0,0 1 1 0 0,0-1-1 0 0,-1 0 0 0 0,1 1 0 0 0,-1-1 0 0 0,0 0 0 0 0,-2-3 0 0 0,2 4 553 0 0,1 1-877 0 0,0 1 1 0 0,-1-1-1 0 0,1 0 0 0 0,-1 0 0 0 0,0 0 0 0 0,1 0 0 0 0,-1 1 0 0 0,0-1 1 0 0,1 0-1 0 0,-1 1 0 0 0,0-1 0 0 0,0 1 0 0 0,1-1 0 0 0,-2 0 0 0 0,-3-2 164 0 0,4 2-249 0 0,1 0 0 0 0,-1 0 0 0 0,0 0 0 0 0,-1 0 0 0 0,1 1 0 0 0,0-1 0 0 0,0 0 0 0 0,0 1 0 0 0,0-1 0 0 0,-1 1 0 0 0,1-1 0 0 0,0 1 0 0 0,0-1 0 0 0,-1 1 0 0 0,1 0 0 0 0,0 0 0 0 0,-1 0 0 0 0,1 0 0 0 0,0 0 0 0 0,-1 0 0 0 0,1 0 0 0 0,0 0 0 0 0,-2 1 0 0 0,0 0-38 0 0,0 0-1 0 0,0 0 1 0 0,0 1 0 0 0,0-1-1 0 0,1 1 1 0 0,-1 0-1 0 0,0-1 1 0 0,1 1 0 0 0,-4 4-1 0 0,-2 3-103 0 0,0 0-1 0 0,1 0 0 0 0,0 1 1 0 0,-7 13-1 0 0,8-12-20 0 0,0 1 1 0 0,1-1-1 0 0,1 1 0 0 0,0 0 1 0 0,0 1-1 0 0,1-1 1 0 0,0 1-1 0 0,2-1 0 0 0,-1 1 1 0 0,1 18-1 0 0,1-23 49 0 0,0 1-67 0 0,0 0 1 0 0,3 15-1 0 0,-3-21 89 0 0,1 0 0 0 0,0 0-1 0 0,0 0 1 0 0,1 0 0 0 0,-1 0 0 0 0,0 0-1 0 0,1 0 1 0 0,0-1 0 0 0,0 1-1 0 0,3 4 1 0 0,-2-4-44 0 0,1 0 0 0 0,-1 0-1 0 0,0-1 1 0 0,1 1 0 0 0,-1-1 0 0 0,1 0-1 0 0,0 0 1 0 0,0 0 0 0 0,0 0 0 0 0,0-1 0 0 0,0 1-1 0 0,0-1 1 0 0,0 0 0 0 0,8 1 0 0 0,2-2-188 0 0,0 1-1 0 0,0-2 1 0 0,15-2 0 0 0,-27 3 215 0 0,14-5-441 0 0,-8 2-1336 0 0,1 2-5217 0 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57.6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127 175 9216 0 0,'0'0'1384'0'0,"-6"-5"3928"0"0,4 4-4642 0 0,1 1 1 0 0,-1 0 0 0 0,0-1 0 0 0,1 1 0 0 0,-1 0 0 0 0,1 0 0 0 0,-1 0 0 0 0,0 0 0 0 0,1 0 0 0 0,-3 0 0 0 0,-15 8 1748 0 0,15-6-2232 0 0,0 1-1 0 0,1 0 0 0 0,-1 0 0 0 0,1 0 1 0 0,0 0-1 0 0,-5 7 0 0 0,1-1-80 0 0,2 0 0 0 0,-1 1 0 0 0,1 0 0 0 0,1 0-1 0 0,0 0 1 0 0,0 0 0 0 0,1 1 0 0 0,0-1 0 0 0,1 1 0 0 0,0 0-1 0 0,0 0 1 0 0,1 14 0 0 0,-1 8-106 0 0,1-26 0 0 0,0-1 0 0 0,1 1 0 0 0,0 0 0 0 0,0 0 0 0 0,1 0 0 0 0,0 0 0 0 0,1 7 0 0 0,0-8-13 0 0,0 0 0 0 0,0 0-1 0 0,1-1 1 0 0,-1 1 0 0 0,1 0 0 0 0,0-1 0 0 0,1 0-1 0 0,-1 0 1 0 0,1 0 0 0 0,0 0 0 0 0,1-1-1 0 0,-1 1 1 0 0,1-1 0 0 0,0 0 0 0 0,0-1 0 0 0,0 1-1 0 0,0-1 1 0 0,1 0 0 0 0,-1 0 0 0 0,1-1-1 0 0,0 1 1 0 0,-1-1 0 0 0,8 1 0 0 0,3 3-11 0 0,-13-5 15 0 0,-1 0-1 0 0,1 0 1 0 0,-1 0-1 0 0,1 0 1 0 0,0-1 0 0 0,0 1-1 0 0,-1-1 1 0 0,1 0-1 0 0,0 1 1 0 0,0-1-1 0 0,0 0 1 0 0,-1-1-1 0 0,1 1 1 0 0,0 0 0 0 0,4-2-1 0 0,-5 1 6 0 0,7-2-5 0 0,1 0 0 0 0,0-1 0 0 0,-1 0 0 0 0,0-1 0 0 0,0 0 0 0 0,0-1 0 0 0,14-11 0 0 0,-5 1 74 0 0,-1-1 0 0 0,0-1 0 0 0,21-28 0 0 0,-31 36 56 0 0,-1 0-1 0 0,-1 0 0 0 0,1-1 1 0 0,-2 0-1 0 0,1 0 1 0 0,-2 0-1 0 0,1 0 0 0 0,-1 0 1 0 0,1-18-1 0 0,-2 20-55 0 0,-2-1 1 0 0,1 0-1 0 0,-1 1 0 0 0,-1-1 1 0 0,1 1-1 0 0,-2-1 0 0 0,1 1 1 0 0,-2 0-1 0 0,1-1 0 0 0,-1 1 1 0 0,0 0-1 0 0,-1 1 0 0 0,0-1 1 0 0,0 0-1 0 0,-1 1 0 0 0,-8-10 1 0 0,4 6-50 0 0,-1 2-1 0 0,0-1 1 0 0,-1 1 0 0 0,0 0 0 0 0,0 1 0 0 0,-1 1 0 0 0,-22-13-1 0 0,24 16-123 0 0,1 0-1 0 0,-1 1 1 0 0,-1 0-1 0 0,1 1 1 0 0,-1 0 0 0 0,1 1-1 0 0,-1 0 1 0 0,0 0-1 0 0,0 1 1 0 0,-20 1-1 0 0,24 0-407 0 0,0 1 0 0 0,1 0 0 0 0,-1 0 0 0 0,0 1 0 0 0,1 0 0 0 0,-1 0 0 0 0,1 1 0 0 0,0 0 0 0 0,0 0 0 0 0,0 0 0 0 0,0 1 0 0 0,0 0 0 0 0,-9 8 0 0 0,0-3-1176 0 0</inkml:trace>
</inkml:ink>
</file>

<file path=ppt/ink/ink1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01.8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0 117 18687 0 0,'0'0'1426'0'0,"2"-1"-977"0"0,4-2-341 0 0,-1-1-1 0 0,0 0 1 0 0,1 0-1 0 0,-1 0 1 0 0,-1-1-1 0 0,7-7 1 0 0,8-8 1256 0 0,-10 12-710 0 0,-4 4-388 0 0,-1-1 0 0 0,1 1 1 0 0,0 1-1 0 0,0-1 0 0 0,0 1 1 0 0,0 0-1 0 0,10-5 0 0 0,3 1 493 0 0,-16 5-719 0 0,0 1-1 0 0,0 0 0 0 0,1 0 0 0 0,-1-1 0 0 0,1 2 0 0 0,-1-1 1 0 0,1 0-1 0 0,0 0 0 0 0,-1 1 0 0 0,1 0 0 0 0,0-1 0 0 0,-1 1 1 0 0,1 0-1 0 0,0 0 0 0 0,-1 1 0 0 0,1-1 0 0 0,-1 0 0 0 0,1 1 1 0 0,4 1-1 0 0,21 7-270 0 0,-11-2 231 0 0,-14-4 0 0 0,0 1 0 0 0,30 14-71 0 0,-24-14 0 0 0,-1 1 0 0 0,16 10 0 0 0,-22-13 1 0 0,0-1 0 0 0,0 0 1 0 0,0 0-1 0 0,0 0 0 0 0,0 0 0 0 0,1 0 0 0 0,-1-1 0 0 0,0 1 0 0 0,1-1 0 0 0,-1 1 0 0 0,0-1 1 0 0,1 0-1 0 0,-1 0 0 0 0,0 0 0 0 0,1 0 0 0 0,-1 0 0 0 0,0-1 0 0 0,4 0 0 0 0,1 0-1510 0 0,-1-1-1 0 0,0-1 1 0 0,1 1-1 0 0,9-7 1 0 0,-4 1-5857 0 0</inkml:trace>
</inkml:ink>
</file>

<file path=ppt/ink/ink1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02.2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 10136 0 0,'8'-4'180'0'0,"-6"3"116"0"0,-1 1 1 0 0,1-1-1 0 0,-1 0 0 0 0,1 0 1 0 0,0 1-1 0 0,-1-1 0 0 0,1 1 1 0 0,0 0-1 0 0,3 2 2315 0 0,-5 1-1971 0 0,1 1 0 0 0,-1-1 1 0 0,1 1-1 0 0,0-1 0 0 0,0 0 0 0 0,1 0 0 0 0,2 6 0 0 0,-2-5-271 0 0,0 0-1 0 0,0 1 1 0 0,-1-1-1 0 0,2 7 1 0 0,-1-2 66 0 0,0-1 0 0 0,1 1 0 0 0,6 13 0 0 0,-6-15-353 0 0,0 0 0 0 0,-1 1-1 0 0,1-1 1 0 0,-2 1 0 0 0,3 11 0 0 0,-4 1 75 0 0,-2 33 0 0 0,-1 0-7 0 0,5 15-1 0 0,-1-31-66 0 0,-4 57-1 0 0,1-63-82 0 0,3 43 0 0 0,0-22 0 0 0,-1-32 0 0 0,1 1 0 0 0,1-1 0 0 0,1 0 0 0 0,1 0 0 0 0,7 26 0 0 0,-4-25 19 0 0,2 7-919 0 0,11 55-1 0 0,-17-51-1475 0 0,6-6-5473 0 0</inkml:trace>
</inkml:ink>
</file>

<file path=ppt/ink/ink1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02.6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1 108 3224 0 0,'1'-2'143'0'0,"14"-26"-1080"0"0,-10 18 3183 0 0,0 0 0 0 0,7-9-1 0 0,-9 15-938 0 0,-1 1 0 0 0,1 0-1 0 0,0 0 1 0 0,0 0 0 0 0,0 0-1 0 0,1 0 1 0 0,-1 1 0 0 0,1-1-1 0 0,4-1 1 0 0,-4 2-580 0 0,-3 1-484 0 0,0 0-1 0 0,0 1 1 0 0,0-1-1 0 0,1 0 1 0 0,-1 1-1 0 0,0 0 1 0 0,1-1-1 0 0,-1 1 1 0 0,0 0-1 0 0,1-1 1 0 0,1 1-1 0 0,-2 0-201 0 0,0 1-1 0 0,-1-1 1 0 0,1 1 0 0 0,0-1-1 0 0,-1 1 1 0 0,1-1 0 0 0,-1 1-1 0 0,1-1 1 0 0,0 1-1 0 0,-1 0 1 0 0,0-1 0 0 0,1 1-1 0 0,-1 0 1 0 0,1-1-1 0 0,-1 1 1 0 0,0 0 0 0 0,1 0-1 0 0,-1-1 1 0 0,0 1 0 0 0,0 0-1 0 0,0 0 1 0 0,0 0-1 0 0,0-1 1 0 0,0 1 0 0 0,0 1-1 0 0,6 54-30 0 0,-4-36-163 0 0,0 0 1 0 0,5 21-1 0 0,-5-34 28 0 0,0 0-1 0 0,1-1 1 0 0,-1 1-1 0 0,1-1 1 0 0,1 1-1 0 0,-1-1 1 0 0,1 0-1 0 0,0 0 1 0 0,0-1-1 0 0,1 1 1 0 0,0-1-1 0 0,0 0 1 0 0,0 0-1 0 0,1-1 1 0 0,9 8-1 0 0,-12-11-80 0 0,0-1-1 0 0,0 1 1 0 0,0 0-1 0 0,0-1 1 0 0,0 1-1 0 0,0-1 1 0 0,0 0-1 0 0,0 0 1 0 0,1 0-1 0 0,-1-1 1 0 0,0 1-1 0 0,0-1 1 0 0,0 1-1 0 0,0-1 1 0 0,3-1-1 0 0,9-2-7456 0 0</inkml:trace>
  <inkml:trace contextRef="#ctx0" brushRef="#br0" timeOffset="1">725 490 17047 0 0,'0'0'1776'0'0,"6"-5"-1220"0"0,24-14 996 0 0,-7 6-66 0 0,4 1-42 0 0,57-28-434 0 0,-81 37-2062 0 0</inkml:trace>
</inkml:ink>
</file>

<file path=ppt/ink/ink1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02.9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1 691 8752 0 0,'0'0'673'0'0,"2"0"-437"0"0,25 0 2022 0 0,-16 1-981 0 0,-1 0 1 0 0,1-1 0 0 0,-1-1-1 0 0,0 0 1 0 0,21-4 0 0 0,-11-1-947 0 0,0-1 0 0 0,-1-1 0 0 0,0-1-1 0 0,36-22 1 0 0,-29 15-555 0 0,-16 10-609 0 0,0-1 1 0 0,17-14 0 0 0,9-13-777 0 0,-1 5-20 0 0</inkml:trace>
  <inkml:trace contextRef="#ctx0" brushRef="#br0" timeOffset="1">553 0 15664 0 0,'0'0'1838'0'0,"-1"3"-78"0"0,-2 7 587 0 0,6 101 1943 0 0,10 58-3260 0 0,-7-83-909 0 0,3 18-180 0 0,-1-45-692 0 0,-1-4-1519 0 0,1-19-3919 0 0,1-10-1480 0 0</inkml:trace>
</inkml:ink>
</file>

<file path=ppt/ink/ink1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03.3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158 169 13360 0 0,'0'-12'589'0'0,"-1"0"0"0"0,0 0 0 0 0,-1 0 0 0 0,-5-19 1 0 0,4 23 911 0 0,0-1 0 0 0,0 1 1 0 0,-1 0-1 0 0,0 0 0 0 0,0 1 1 0 0,-11-14-1 0 0,14 19-1355 0 0,-1 0 0 0 0,0 0 1 0 0,0 1-1 0 0,0-1 0 0 0,-1 0 0 0 0,1 1 0 0 0,0 0 0 0 0,-1-1 0 0 0,1 1 1 0 0,-5-2-1 0 0,6 3-130 0 0,0 0 0 0 0,0-1 0 0 0,-1 1 1 0 0,1 0-1 0 0,0-1 0 0 0,-1 1 0 0 0,1 0 1 0 0,0 0-1 0 0,-1 0 0 0 0,1 0 0 0 0,0 0 1 0 0,-1 1-1 0 0,1-1 0 0 0,0 0 0 0 0,-1 1 1 0 0,1-1-1 0 0,0 1 0 0 0,0-1 0 0 0,0 1 1 0 0,-1-1-1 0 0,1 1 0 0 0,0 0 0 0 0,-2 1 0 0 0,-2 3-16 0 0,1-1 0 0 0,-1 1-1 0 0,1 0 1 0 0,0 0-1 0 0,0 0 1 0 0,1 1-1 0 0,0-1 1 0 0,0 1-1 0 0,0 0 1 0 0,0 0 0 0 0,-1 6-1 0 0,2-2-55 0 0,1-1-1 0 0,-1 1 0 0 0,2-1 1 0 0,-1 1-1 0 0,1-1 1 0 0,1 1-1 0 0,0-1 1 0 0,0 1-1 0 0,1-1 0 0 0,0 1 1 0 0,0-1-1 0 0,1 0 1 0 0,5 11-1 0 0,-4-10-88 0 0,-4-7-14 0 0,2-3-150 0 0,1-1 292 0 0,0 1 1 0 0,0 0-1 0 0,0-1 1 0 0,0 0 0 0 0,-1 1-1 0 0,1-1 1 0 0,0 0-1 0 0,-1-1 1 0 0,1 1-1 0 0,0 0 1 0 0,-1-1-1 0 0,1 1 1 0 0,-1-1-1 0 0,0 0 1 0 0,0 0-1 0 0,0 0 1 0 0,0 0-1 0 0,0 0 1 0 0,0 0 0 0 0,0-1-1 0 0,0 1 1 0 0,2-5-1 0 0,4-10 45 0 0,0 1 0 0 0,2 1 0 0 0,12-18 0 0 0,9-12 50 0 0,-30 43 228 0 0,5 16-137 0 0,0-6-146 0 0,-2-3-27 0 0,-1 0-1 0 0,0 0 1 0 0,0 0-1 0 0,0 1 1 0 0,-1-1-1 0 0,1 1 1 0 0,1 7-1 0 0,2 14-522 0 0,9 33 103 0 0,-4-20-7446 0 0,-5-20-240 0 0</inkml:trace>
</inkml:ink>
</file>

<file path=ppt/ink/ink1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03.7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1 162 17647 0 0,'0'0'2766'0'0,"1"-2"-1832"0"0,4-14 1028 0 0,-5 15-1869 0 0,0 1 0 0 0,0-1 0 0 0,1 1 1 0 0,-1-1-1 0 0,0 1 0 0 0,1-1 0 0 0,-1 1 1 0 0,0-1-1 0 0,1 1 0 0 0,-1-1 0 0 0,1 1 1 0 0,-1 0-1 0 0,0-1 0 0 0,1 1 1 0 0,-1 0-1 0 0,1-1 0 0 0,-1 1 0 0 0,2-1 1 0 0,-1 1 168 0 0,1-3 7 0 0,0 1 0 0 0,0 0-1 0 0,0-1 1 0 0,0 0 0 0 0,0 1 0 0 0,-1-1-1 0 0,3-5 1 0 0,-3 5-258 0 0,0 1 0 0 0,0 0 0 0 0,0 0-1 0 0,0 0 1 0 0,0 0 0 0 0,1 0 0 0 0,-1 0 0 0 0,1 0 0 0 0,-1 1-1 0 0,1-1 1 0 0,3-3 0 0 0,3-1 311 0 0,-8 5-312 0 0,1 1 1 0 0,-1 0 0 0 0,1-1 0 0 0,-1 1 0 0 0,0-1 0 0 0,1 1 0 0 0,-1 0 0 0 0,1 0-1 0 0,-1-1 1 0 0,1 1 0 0 0,-1 0 0 0 0,1 0 0 0 0,-1-1 0 0 0,1 1 0 0 0,-1 0 0 0 0,1 0-1 0 0,0 0 1 0 0,0 0 0 0 0,10-1-77 0 0,1 0 0 0 0,0 1 1 0 0,18 1-1 0 0,22 1-470 0 0,-48-3 376 0 0,0 1 1 0 0,1-1-1 0 0,-1 0 1 0 0,0 0-1 0 0,0 0 1 0 0,0 0-1 0 0,0-1 1 0 0,0 0-1 0 0,5-2 1 0 0,25-21-915 0 0,-17 11-954 0 0,9-4-6163 0 0</inkml:trace>
</inkml:ink>
</file>

<file path=ppt/ink/ink1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04.1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4608 0 0,'0'2'10901'0'0,"1"23"-5994"0"0,4 15-3158 0 0,5 31 29 0 0,0-17-255 0 0,4 96-1 0 0,-11-105-1059 0 0,1 111 629 0 0,-3-21-1913 0 0,-1-77-1751 0 0,0-23 749 0 0</inkml:trace>
</inkml:ink>
</file>

<file path=ppt/ink/ink1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04.5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22 20991 0 0,'0'0'2370'0'0,"2"-1"-1912"0"0,27-16 1642 0 0,-18 14-1622 0 0,11 5-80 0 0,-21-2-412 0 0,1 1 0 0 0,-1 0 0 0 0,1-1 1 0 0,-1 1-1 0 0,1 0 0 0 0,-1-1 0 0 0,1 1 0 0 0,-1 0 0 0 0,0 0 0 0 0,1 0 0 0 0,-1 0 0 0 0,0 1 0 0 0,0-1 0 0 0,0 0 0 0 0,2 3 0 0 0,13 24-693 0 0,-12-20 459 0 0,11 39-1080 0 0,-5-21 761 0 0,-8-20 389 0 0,0 0 0 0 0,1 0 0 0 0,6 12 0 0 0,-7-16 160 0 0,0 0 1 0 0,0 0-1 0 0,0 0 0 0 0,0 0 0 0 0,0 0 0 0 0,0 0 0 0 0,1 0 0 0 0,-1-1 0 0 0,0 1 1 0 0,1-1-1 0 0,-1 1 0 0 0,6 1 0 0 0,-2-2 3 0 0,1-1 1 0 0,-1 1-1 0 0,1-1 0 0 0,-1 0 1 0 0,0 0-1 0 0,1-1 0 0 0,-1 0 1 0 0,1 0-1 0 0,-1-1 0 0 0,0 1 1 0 0,7-4-1 0 0,20-12-1969 0 0,-12 7 805 0 0</inkml:trace>
</inkml:ink>
</file>

<file path=ppt/ink/ink1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08.0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8 16991 0 0,'0'0'778'0'0,"-1"0"-20"0"0,-4 3 3153 0 0,6-2-3791 0 0,0-1 0 0 0,0 0 0 0 0,0 0-1 0 0,0 0 1 0 0,0 0 0 0 0,0 0 0 0 0,0 0 0 0 0,0 0 0 0 0,0 0 0 0 0,0 0-1 0 0,0-1 1 0 0,0 1 0 0 0,1-1 0 0 0,7-1 283 0 0,-7 2-326 0 0,79-6 1678 0 0,-38 5-1210 0 0,36 1-30 0 0,-13 0-461 0 0,2-1-1371 0 0,-60 2 42 0 0,1 0-1 0 0,16 4 1 0 0,-9-1-6951 0 0</inkml:trace>
</inkml:ink>
</file>

<file path=ppt/ink/ink1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08.5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6 454 16903 0 0,'-5'32'771'0'0,"4"-26"3909"0"0,3-5-3872 0 0,5 1-452 0 0,1 1 0 0 0,0-2 1 0 0,-1 1-1 0 0,1-1 0 0 0,0 0 0 0 0,0 0 0 0 0,-1-1 0 0 0,17-2 1 0 0,2 2 274 0 0,53-4-15 0 0,-30 0-773 0 0,-22 1-87 0 0,-19 2-411 0 0,0-1 1 0 0,-1 0-1 0 0,1 0 0 0 0,-1 0 1 0 0,10-6-1 0 0,-4 3-3682 0 0,9-4-3820 0 0</inkml:trace>
  <inkml:trace contextRef="#ctx0" brushRef="#br0" timeOffset="0.99">234 0 18455 0 0,'0'0'2076'0'0,"1"2"-1489"0"0,2 2-230 0 0,1 1-1 0 0,-1-1 1 0 0,1 0 0 0 0,0 0-1 0 0,0 0 1 0 0,0 0 0 0 0,7 4 0 0 0,36 21 1007 0 0,-23-16-725 0 0,36 24 530 0 0,37 21-590 0 0,-55-36-517 0 0,-21-10-26 0 0,24 10 1 0 0,-18-12-16 0 0,-1 2 0 0 0,34 19 1 0 0,-35-17 20 0 0,9 5-30 0 0,-31-18-12 0 0,-1 1 0 0 0,0 0 0 0 0,0 0 0 0 0,0 0 0 0 0,0 0 0 0 0,0 0-1 0 0,0 0 1 0 0,-1 1 0 0 0,1-1 0 0 0,-1 1 0 0 0,2 2 0 0 0,0 1-3 0 0,-1 1 0 0 0,0-1 0 0 0,0 1-1 0 0,0-1 1 0 0,-1 1 0 0 0,0 0 0 0 0,0-1 0 0 0,-1 1 0 0 0,1 0-1 0 0,-2 0 1 0 0,1-1 0 0 0,-1 1 0 0 0,0 0 0 0 0,0-1 0 0 0,-1 1-1 0 0,1 0 1 0 0,-2-1 0 0 0,1 0 0 0 0,-1 0 0 0 0,-3 7-1 0 0,-1 0-10 0 0,0 0-1 0 0,0 0 0 0 0,-1-1 1 0 0,-17 20-1 0 0,-55 53-652 0 0,-98 80 0 0 0,119-122-1753 0 0,31-24 1010 0 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58.1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8288 0 0,'2'0'6616'0'0,"3"3"-5655"0"0,0-1 1 0 0,0 1-1 0 0,0 0 1 0 0,-1 0 0 0 0,1 1-1 0 0,-1 0 1 0 0,0-1 0 0 0,0 1-1 0 0,-1 0 1 0 0,5 6-1 0 0,-2-2-334 0 0,1-1-1 0 0,0 0 1 0 0,10 8-1 0 0,12 8-171 0 0,-19-15-342 0 0,0 0 0 0 0,15 9-1 0 0,6 6-30 0 0,-24-18-79 0 0,-1 0 1 0 0,0 0-1 0 0,9 4 0 0 0,-3-2-370 0 0,-1 1-1 0 0,21 18 1 0 0,-20-16-1199 0 0</inkml:trace>
</inkml:ink>
</file>

<file path=ppt/ink/ink1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09.1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0 14256 0 0,'0'0'653'0'0,"-2"1"-16"0"0,-12 8 4735 0 0,13-5-4419 0 0,-1 9-403 0 0,0-5-205 0 0,0 0-1 0 0,1 1 0 0 0,0-1 1 0 0,1 14-1 0 0,24 176 827 0 0,-9-45-1111 0 0,-2-18-27 0 0,-8-101-59 0 0,-4-19-422 0 0,1-1 0 0 0,0 1 0 0 0,2-1 0 0 0,8 26 0 0 0,-1-17-5248 0 0,-5-2-1813 0 0</inkml:trace>
</inkml:ink>
</file>

<file path=ppt/ink/ink1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09.5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231 48 19783 0 0,'1'0'28'0'0,"-1"-1"-1"0"0,0 1 1 0 0,1 0 0 0 0,-1 0-1 0 0,0 0 1 0 0,1-1-1 0 0,-1 1 1 0 0,0 0-1 0 0,0-1 1 0 0,1 1-1 0 0,-1 0 1 0 0,0-1 0 0 0,0 1-1 0 0,0 0 1 0 0,1-1-1 0 0,-1 1 1 0 0,0 0-1 0 0,0-1 1 0 0,0 1-1 0 0,0-1 1 0 0,0 1-1 0 0,0 0 1 0 0,1-1 0 0 0,-1 1-1 0 0,0-1 1 0 0,0 1-1 0 0,0 0 1 0 0,-1-1-1 0 0,1 0 1 0 0,-6-9 809 0 0,2 5-519 0 0,4 4-309 0 0,-1 1 1 0 0,1-1 0 0 0,-1 1 0 0 0,0-1-1 0 0,1 1 1 0 0,-1 0 0 0 0,0-1 0 0 0,1 1-1 0 0,-1 0 1 0 0,0-1 0 0 0,1 1 0 0 0,-1 0-1 0 0,0 0 1 0 0,1 0 0 0 0,-1 0 0 0 0,0-1-1 0 0,-1 1 1 0 0,0 0 1 0 0,-11-5 167 0 0,9 3 67 0 0,1 1 0 0 0,0-1 0 0 0,0 1 0 0 0,-1 0 0 0 0,1 0 0 0 0,0 0 0 0 0,-1 1 1 0 0,1-1-1 0 0,-1 1 0 0 0,1 0 0 0 0,-1 0 0 0 0,-4 1 0 0 0,0 0-117 0 0,0 0 0 0 0,0 1 0 0 0,0 0-1 0 0,0 0 1 0 0,0 1 0 0 0,1 0 0 0 0,-1 0-1 0 0,1 1 1 0 0,0 0 0 0 0,0 0 0 0 0,0 1 0 0 0,1 0-1 0 0,0 0 1 0 0,0 1 0 0 0,0-1 0 0 0,0 1-1 0 0,-8 12 1 0 0,14-16-128 0 0,-1 0 0 0 0,0 0 0 0 0,0 0 0 0 0,1 0 0 0 0,-1 0 0 0 0,1 0 0 0 0,-1 0 0 0 0,1 0 0 0 0,0 0 0 0 0,0 0 0 0 0,0 0 0 0 0,0 0 0 0 0,0 1 0 0 0,1-1 0 0 0,0 3 0 0 0,0 16 0 0 0,-3-9 0 0 0,1-8 0 0 0,1-1 0 0 0,-1 1 0 0 0,1-1 0 0 0,0 1 0 0 0,0 0 0 0 0,0-1 0 0 0,1 7 0 0 0,3 2 0 0 0,-3-10 0 0 0,-1 0 0 0 0,1 1 0 0 0,0-1 0 0 0,-1 0 0 0 0,1 0 0 0 0,-1 0 0 0 0,1 0 0 0 0,-1 1 0 0 0,0-1 0 0 0,0 0 0 0 0,0 0 0 0 0,-1 1 0 0 0,1-1 0 0 0,-1 3 0 0 0,-6 11 0 0 0,6-14 0 0 0,0 1 0 0 0,0-1 0 0 0,0 0 0 0 0,0 0 0 0 0,0 1 0 0 0,0-1 0 0 0,1 0 0 0 0,-1 1 0 0 0,1-1 0 0 0,0 0 0 0 0,0 1 0 0 0,-1-1 0 0 0,2 1 0 0 0,-1-1 0 0 0,0 0 0 0 0,0 1 0 0 0,1-1 0 0 0,1 5 0 0 0,1 2-18 0 0,1 0-1 0 0,1-1 1 0 0,0 1 0 0 0,11 14 0 0 0,-14-20 1 0 0,0-1 1 0 0,0 0 0 0 0,0 0-1 0 0,1 0 1 0 0,-1 0 0 0 0,1 0-1 0 0,-1 0 1 0 0,1 0 0 0 0,0-1 0 0 0,0 1-1 0 0,0-1 1 0 0,0 0 0 0 0,0 0-1 0 0,0 0 1 0 0,0 0 0 0 0,0-1-1 0 0,0 1 1 0 0,5-1 0 0 0,1 0-282 0 0,1 0-1 0 0,-1-1 1 0 0,0 0-1 0 0,0 0 1 0 0,11-4 0 0 0,-13 3-797 0 0,0-1 0 0 0,0-1-1 0 0,13-6 1 0 0,-5 0-6652 0 0</inkml:trace>
</inkml:ink>
</file>

<file path=ppt/ink/ink1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09.8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77 15664 0 0,'0'0'718'0'0,"-1"0"-19"0"0,-8 4 3565 0 0,12-4-2943 0 0,10-2-730 0 0,0 0 0 0 0,0 0 0 0 0,-1-1 0 0 0,1-1 0 0 0,-1 0 0 0 0,1-1 0 0 0,15-9 0 0 0,-7 5-234 0 0,36-12-1 0 0,-41 17-340 0 0,-1 1 0 0 0,1 0-1 0 0,25-1 1 0 0,-35 4-12 0 0,1 0 0 0 0,-1 0-1 0 0,1 1 1 0 0,-1 0 0 0 0,1 1 0 0 0,-1-1-1 0 0,1 1 1 0 0,-1 0 0 0 0,0 1 0 0 0,0-1-1 0 0,9 7 1 0 0,-11-6-43 0 0,0 0 1 0 0,-1 0-1 0 0,1 1 0 0 0,3 4 0 0 0,-4-4-19 0 0,0-1 1 0 0,0 0-1 0 0,0 0 0 0 0,6 5 0 0 0,-2-4-132 0 0,0 0-1 0 0,0 0 1 0 0,0 0-1 0 0,12 3 0 0 0,-18-6 124 0 0,1-1-1 0 0,0 0 0 0 0,0 1 1 0 0,0-1-1 0 0,-1 0 0 0 0,1 0 1 0 0,0 0-1 0 0,0 0 1 0 0,-1 0-1 0 0,1-1 0 0 0,0 1 1 0 0,0 0-1 0 0,-1-1 0 0 0,1 1 1 0 0,0-1-1 0 0,0 0 0 0 0,-1 1 1 0 0,1-1-1 0 0,-1 0 0 0 0,1 0 1 0 0,-1 0-1 0 0,1 0 0 0 0,-1 0 1 0 0,0-1-1 0 0,2 0 1 0 0,18-22-2895 0 0,-16 10-5065 0 0</inkml:trace>
</inkml:ink>
</file>

<file path=ppt/ink/ink1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10.2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11976 0 0,'0'0'1566'0'0,"1"3"141"0"0,0 1-991 0 0,0 0 0 0 0,0 1 0 0 0,-1-1 1 0 0,1 1-1 0 0,-1-1 0 0 0,0 1 0 0 0,0 0 0 0 0,-1-1 0 0 0,-1 7 1 0 0,0 21 1153 0 0,5 36-217 0 0,14 75 0 0 0,-4-42-1273 0 0,-3 40-148 0 0,-10-141-232 0 0,0 17 20 0 0,0-1 0 0 0,1 1 0 0 0,6 24 0 0 0,17 91-236 0 0,-19-104-705 0 0,10 36 1 0 0,-9-43-23 0 0,1 13-545 0 0</inkml:trace>
</inkml:ink>
</file>

<file path=ppt/ink/ink1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10.6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60 18631 0 0,'7'-4'280'0'0,"-5"3"-152"0"0,-1 1 0 0 0,0-1-1 0 0,1 0 1 0 0,-1 1-1 0 0,1-1 1 0 0,-1 1 0 0 0,1-1-1 0 0,-1 1 1 0 0,1 0 0 0 0,1-1-1 0 0,-2 1-107 0 0,0-1-1 0 0,-1 0 1 0 0,1 0 0 0 0,-1 1-1 0 0,1-1 1 0 0,-1 0-1 0 0,0 0 1 0 0,1 1-1 0 0,-1-1 1 0 0,0 0 0 0 0,1 0-1 0 0,-1 0 1 0 0,0 0-1 0 0,0 0 1 0 0,0-1-1 0 0,1-2 0 0 0,0 3 145 0 0,0-1 0 0 0,0 0-1 0 0,0 1 1 0 0,0-1 0 0 0,1 1 0 0 0,-1 0-1 0 0,0-1 1 0 0,1 1 0 0 0,-1 0-1 0 0,1 0 1 0 0,-1 0 0 0 0,1 0-1 0 0,-1 0 1 0 0,1 0 0 0 0,0 1 0 0 0,0-1-1 0 0,-1 0 1 0 0,1 1 0 0 0,3-1-1 0 0,39-6 2546 0 0,-37 6-2878 0 0,-3 1 155 0 0,-1-1 268 0 0,1 1 0 0 0,-1 0 0 0 0,0-1 0 0 0,1 1 0 0 0,-1 1 0 0 0,1-1 0 0 0,5 1 0 0 0,-9-1-249 0 0,0 0 0 0 0,0 0 0 0 0,0 0 0 0 0,0 0 0 0 0,0 0 0 0 0,0 0 0 0 0,0 0 0 0 0,0 0 0 0 0,0 1 0 0 0,0-1 0 0 0,0 0 0 0 0,0 0 0 0 0,0 0 0 0 0,0 0 0 0 0,1 0 0 0 0,-1 0 0 0 0,0 0 0 0 0,0 0 0 0 0,0 0 0 0 0,0 0 0 0 0,0 0 0 0 0,0 0 0 0 0,0 0 0 0 0,0 0 0 0 0,0 0 0 0 0,0 0 0 0 0,0 0 0 0 0,0 1 0 0 0,0-1 0 0 0,0 0 0 0 0,0 0 0 0 0,0 0 1 0 0,0 0-1 0 0,0 0 0 0 0,0 0 0 0 0,0 0 0 0 0,0 0 0 0 0,0 0 0 0 0,0 0 0 0 0,0 0 0 0 0,0 0 0 0 0,0 0 0 0 0,0 1 0 0 0,0-1 0 0 0,0 0 0 0 0,0 0 0 0 0,0 0 0 0 0,0 0 0 0 0,0 0 0 0 0,0 0 0 0 0,0 0 0 0 0,0 0 0 0 0,0 0 0 0 0,-1 0 0 0 0,1 0 0 0 0,0 0 0 0 0,0 0 0 0 0,0 3 47 0 0,-1 0 1 0 0,1 0-1 0 0,0 0 0 0 0,0 0 1 0 0,0-1-1 0 0,0 1 0 0 0,1 0 1 0 0,-1 0-1 0 0,1 0 1 0 0,0 0-1 0 0,-1-1 0 0 0,4 6 1 0 0,-3-3-16 0 0,1-1 1 0 0,-1 1 0 0 0,0 0-1 0 0,1 8 1 0 0,-1-4-66 0 0,0 0 0 0 0,0 0 1 0 0,1 0-1 0 0,1-1 0 0 0,-1 1 0 0 0,5 9 0 0 0,2 6-233 0 0,-8-20 209 0 0,1 0 0 0 0,0 0 1 0 0,0 0-1 0 0,5 7 0 0 0,6 12-128 0 0,-12-20 183 0 0,0 0-1 0 0,1 0 1 0 0,-1-1-1 0 0,1 1 1 0 0,-1 0-1 0 0,1-1 0 0 0,0 1 1 0 0,0-1-1 0 0,0 0 1 0 0,1 0-1 0 0,-1 1 1 0 0,1-2-1 0 0,-1 1 0 0 0,1 0 1 0 0,-1 0-1 0 0,1-1 1 0 0,0 1-1 0 0,0-1 0 0 0,0 0 1 0 0,0 0-1 0 0,0 0 1 0 0,4 1-1 0 0,-3-2-252 0 0,1 1 0 0 0,-1-1 0 0 0,0 0 0 0 0,1 0 0 0 0,-1 0 0 0 0,1 0-1 0 0,-1-1 1 0 0,6-1 0 0 0,-6 1-826 0 0,-1 0 0 0 0,1-1-1 0 0,0 1 1 0 0,0-1 0 0 0,4-2-1 0 0,2-5-7558 0 0</inkml:trace>
  <inkml:trace contextRef="#ctx0" brushRef="#br0" timeOffset="1">591 628 21711 0 0,'0'0'1966'0'0,"10"-10"-1580"0"0,-9 9-306 0 0,1 0 0 0 0,-1 0 0 0 0,1 0 0 0 0,-1 1 0 0 0,1-1 0 0 0,0 0 0 0 0,-1 1 0 0 0,1-1 0 0 0,-1 1-1 0 0,1 0 1 0 0,0-1 0 0 0,2 1 0 0 0,16-6 1363 0 0,-12 3-1319 0 0,1 0 1 0 0,-1 0-1 0 0,1 1 1 0 0,-1 0 0 0 0,1 0-1 0 0,0 1 1 0 0,12 0 0 0 0,27-5-929 0 0,-17 2-1410 0 0,-5 1-3361 0 0,0-6-2582 0 0</inkml:trace>
</inkml:ink>
</file>

<file path=ppt/ink/ink1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10.9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0 21191 0 0,'0'0'1920'0'0,"0"2"-1581"0"0,-6 37 1560 0 0,12 46 343 0 0,-5-59-2242 0 0,6 33 0 0 0,1-3 0 0 0,4 68 0 0 0,8 92 0 0 0,-14-168-2435 0 0,20 84 1 0 0,-17-91-277 0 0,-3-7-5876 0 0</inkml:trace>
</inkml:ink>
</file>

<file path=ppt/ink/ink1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11.3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171 185 19839 0 0,'-2'-3'144'0'0,"0"-1"-1"0"0,0 0 1 0 0,0 0-1 0 0,0 0 1 0 0,1 0-1 0 0,0-1 1 0 0,0 1-1 0 0,0 0 1 0 0,0 0-1 0 0,1-1 0 0 0,-1 1 1 0 0,1-1-1 0 0,0 1 1 0 0,1-5-1 0 0,1-8-155 0 0,-1 14 93 0 0,0 0-1 0 0,-1 0 0 0 0,0 0 0 0 0,1 0 0 0 0,-1 0 1 0 0,-1 0-1 0 0,1-1 0 0 0,0 1 0 0 0,-1 0 1 0 0,1 0-1 0 0,-3-6 0 0 0,-1-3 616 0 0,3 10-551 0 0,1 0 0 0 0,0 0 0 0 0,-1 1 0 0 0,0-1 0 0 0,1 0 0 0 0,-1 0 1 0 0,0 1-1 0 0,0-1 0 0 0,0 0 0 0 0,0 1 0 0 0,0-1 0 0 0,-1 1 0 0 0,1 0 0 0 0,0-1 0 0 0,-1 1 0 0 0,-2-2 1 0 0,0 1 30 0 0,0-1 92 0 0,-1 1 0 0 0,0-1 0 0 0,0 1 1 0 0,-7-2-1 0 0,10 4-215 0 0,0 0 1 0 0,0 0 0 0 0,0-1 0 0 0,0 1-1 0 0,0 0 1 0 0,0 0 0 0 0,0 1 0 0 0,0-1-1 0 0,0 0 1 0 0,0 1 0 0 0,0-1 0 0 0,0 1 0 0 0,0 0-1 0 0,0 0 1 0 0,-2 1 0 0 0,-1 1-40 0 0,3-3-8 0 0,0 1 0 0 0,0 0 0 0 0,0 0 1 0 0,1 0-1 0 0,-1 1 0 0 0,1-1 0 0 0,-1 0 0 0 0,0 1 0 0 0,1-1 0 0 0,0 1 1 0 0,-3 2-1 0 0,0 2-2 0 0,-2 4 0 0 0,0 1 0 0 0,-6 12 0 0 0,10-18-6 0 0,1-1 0 0 0,0 1 0 0 0,-1-1 1 0 0,1 1-1 0 0,1 0 0 0 0,-1 0 1 0 0,1 0-1 0 0,0-1 0 0 0,0 6 0 0 0,2 31-82 0 0,-2-26 37 0 0,1 1-1 0 0,0-1 0 0 0,1 1 0 0 0,1-1 1 0 0,8 28-1 0 0,-10-40 39 0 0,4 8-66 0 0,-1-1 1 0 0,2 1-1 0 0,0 0 0 0 0,10 14 0 0 0,-8-14 0 0 0,-6-8-16 0 0,0 0 0 0 0,0-1 0 0 0,0 1 1 0 0,0 0-1 0 0,0-1 0 0 0,1 1 0 0 0,-1-1 0 0 0,1 0 0 0 0,0 1 0 0 0,5 2 1 0 0,20 5-862 0 0,-27-11 944 0 0,0 1 0 0 0,-1 0 0 0 0,1 0 0 0 0,0-1 0 0 0,-1 1-1 0 0,1 0 1 0 0,0-1 0 0 0,-1 1 0 0 0,1 0 0 0 0,-1-1 0 0 0,1 1 0 0 0,-1-1 0 0 0,1 1 0 0 0,-1-1 0 0 0,1 0 0 0 0,-1 1 0 0 0,1-1 0 0 0,-1 0 0 0 0,1 0-5 0 0,10-12 32 0 0,-1 0 0 0 0,-1-1-1 0 0,0 0 1 0 0,-1-1 0 0 0,0 0-1 0 0,-1 0 1 0 0,-1-1 0 0 0,6-19-1 0 0,1 1 292 0 0,-10 27-166 0 0,0 0 0 0 0,0 0 0 0 0,-1-1 0 0 0,3-9 0 0 0,-5 17-116 0 0,0 1 1 0 0,0-1 0 0 0,0 0-1 0 0,0 0 1 0 0,0 0 0 0 0,0 0-1 0 0,0 0 1 0 0,0 0 0 0 0,0 0-1 0 0,0 0 1 0 0,0 1 0 0 0,0-1-1 0 0,0 0 1 0 0,1 0 0 0 0,-1 0 0 0 0,0 0-1 0 0,0 0 1 0 0,0 0 0 0 0,0 0-1 0 0,0 0 1 0 0,0 0 0 0 0,0 0-1 0 0,0 0 1 0 0,1 0 0 0 0,-1 0-1 0 0,0 0 1 0 0,0 0 0 0 0,0 0-1 0 0,0 0 1 0 0,0 0 0 0 0,0 0-1 0 0,0 0 1 0 0,1 0 0 0 0,-1 0 0 0 0,0 0-1 0 0,0 0 1 0 0,0 0 0 0 0,0 0-1 0 0,0 0 1 0 0,0 0 0 0 0,0 0-1 0 0,1 0 1 0 0,-1 0 0 0 0,0 0-1 0 0,0 0 1 0 0,0 0 0 0 0,0-1-1 0 0,0 1 1 0 0,0 0 0 0 0,0 0 0 0 0,0 0-1 0 0,0 0 1 0 0,0 0 0 0 0,0 0-1 0 0,1 0 1 0 0,-1 0 0 0 0,0-1-1 0 0,0 1 1 0 0,0 0 0 0 0,0 0-1 0 0,0 0 1 0 0,0 0 0 0 0,0 0-1 0 0,0-1 1 0 0,9 18 317 0 0,7 22-597 0 0,10 45-931 0 0,-5-21-4141 0 0,-15-34-2960 0 0</inkml:trace>
  <inkml:trace contextRef="#ctx0" brushRef="#br0" timeOffset="1">191 781 9216 0 0,'0'0'706'0'0,"0"0"-555"0"0,-1 0 0 0 0,1 0 0 0 0,0 0 0 0 0,-1-1 906 0 0,1 1-906 0 0,-1 0 0 0 0,1-1-1 0 0,0 1 1 0 0,0 0 0 0 0,0 0 0 0 0,0 0 0 0 0,0-1 0 0 0,0 1 0 0 0,0 0 0 0 0,0 0 0 0 0,0 0 0 0 0,0-1 0 0 0,-1 1 0 0 0,1 0 0 0 0,0 0 0 0 0,0-1 0 0 0,1 1 0 0 0,-1-2 346 0 0,1 0 1 0 0,-1 0-1 0 0,1 0 1 0 0,-1 0-1 0 0,0 0 1 0 0,0-1 0 0 0,0 1-1 0 0,0 0 1 0 0,0 0-1 0 0,0 0 1 0 0,-1 0-1 0 0,0-3 1 0 0,0 3-260 0 0,1 1 0 0 0,0-1 0 0 0,-1 0 0 0 0,1 0 0 0 0,0 1 0 0 0,0-1 0 0 0,0 0 1 0 0,0 0-1 0 0,0 1 0 0 0,0-1 0 0 0,1 0 0 0 0,-1 0 0 0 0,0 1 0 0 0,1-1 0 0 0,0 0 0 0 0,-1 1 0 0 0,1-1 0 0 0,1-2 0 0 0,0 2-56 0 0,0-1 0 0 0,0 1 1 0 0,0 0-1 0 0,1 0 0 0 0,-1-1 0 0 0,1 2 0 0 0,-1-1 0 0 0,5-2 0 0 0,10-9 327 0 0,-13 10-465 0 0,0 1-1 0 0,0-1 1 0 0,0 1-1 0 0,0 0 0 0 0,0 0 1 0 0,0 0-1 0 0,1 1 1 0 0,-1-1-1 0 0,1 1 1 0 0,-1 0-1 0 0,1 0 1 0 0,6 0-1 0 0,-2 1 98 0 0,0-1-1 0 0,1 2 1 0 0,-1-1-1 0 0,0 1 1 0 0,10 2-1 0 0,-2 1-133 0 0,-11-3-113 0 0,1 0 0 0 0,-1 1 0 0 0,0 0 0 0 0,6 3 0 0 0,-4-2 87 0 0,0 1 0 0 0,0-1 0 0 0,0-1-1 0 0,1 0 1 0 0,12 2 0 0 0,-17-4-247 0 0,0 0-1 0 0,-1 0 1 0 0,1 0 0 0 0,0 0 0 0 0,0-1 0 0 0,0 1 0 0 0,-1-1 0 0 0,5-1 0 0 0,-5 1-593 0 0,-1 0 1 0 0,1-1 0 0 0,-1 1 0 0 0,1-1 0 0 0,-1 1 0 0 0,1-1 0 0 0,1-2 0 0 0,8-6-7299 0 0</inkml:trace>
</inkml:ink>
</file>

<file path=ppt/ink/ink1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11.7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0 18631 0 0,'0'0'1684'0'0,"-1"3"-1385"0"0,-2 2 30 0 0,1 1 0 0 0,0-1 0 0 0,0 1 0 0 0,0 0-1 0 0,1-1 1 0 0,-1 1 0 0 0,2 0 0 0 0,-1 0 0 0 0,0 10 0 0 0,-3 23 1074 0 0,3-32-1220 0 0,0 1 0 0 0,1 0 0 0 0,0-1 0 0 0,0 1 0 0 0,0 0 0 0 0,3 11 0 0 0,1 10 227 0 0,11 202 1391 0 0,-12-145-1328 0 0,-3-47-307 0 0,11 79 0 0 0,12 30-268 0 0,-17-109-2525 0 0,0 0-3465 0 0,0-9-2842 0 0</inkml:trace>
</inkml:ink>
</file>

<file path=ppt/ink/ink1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12.0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32 20879 0 0,'0'0'2091'0'0,"0"-2"-1914"0"0,0 1-123 0 0,0 0-1 0 0,0 0 0 0 0,0 0 0 0 0,0 0 1 0 0,1 0-1 0 0,-1 1 0 0 0,0-1 1 0 0,1 0-1 0 0,-1 0 0 0 0,1 0 0 0 0,-1 0 1 0 0,1 0-1 0 0,-1 0 0 0 0,1 0 1 0 0,-1 1-1 0 0,1-1 0 0 0,0 0 1 0 0,0 1-1 0 0,-1-1 0 0 0,1 0 0 0 0,0 1 1 0 0,1-2-1 0 0,1 0 208 0 0,-3 2-118 0 0,1-1-1 0 0,-1 1 1 0 0,0-1 0 0 0,1 1-1 0 0,-1-1 1 0 0,1 1 0 0 0,0-1-1 0 0,-1 1 1 0 0,1-1 0 0 0,-1 1-1 0 0,1-1 1 0 0,0 1 0 0 0,-1 0-1 0 0,1-1 1 0 0,0 1 0 0 0,-1 0-1 0 0,1 0 1 0 0,0 0-1 0 0,-1-1 1 0 0,1 1 0 0 0,0 0-1 0 0,1 0 1 0 0,-1 0 36 0 0,0 0-168 0 0,-1 0 0 0 0,0 0 1 0 0,0 0-1 0 0,1 0 0 0 0,-1 0 0 0 0,0 0 1 0 0,1 0-1 0 0,-1 0 0 0 0,0 0 1 0 0,1 0-1 0 0,-1 0 0 0 0,0 1 0 0 0,0-1 1 0 0,1 0-1 0 0,-1 0 0 0 0,0 0 1 0 0,1 0-1 0 0,-1 0 0 0 0,0 1 0 0 0,0-1 1 0 0,1 0-1 0 0,-1 0 0 0 0,0 1 1 0 0,0-1-1 0 0,0 0 0 0 0,1 0 0 0 0,-1 1 1 0 0,7 7 3 0 0,-7-8 2 0 0,3 6 11 0 0,2 1-23 0 0,-1 0 0 0 0,1-1 0 0 0,0 0 0 0 0,7 7 0 0 0,-4-5-5 0 0,-5 3 0 0 0,-1-8-19 0 0,-1 1 1 0 0,1 0-1 0 0,0 0 0 0 0,0-1 1 0 0,4 7-1 0 0,5 6-197 0 0,-11-15 205 0 0,1 0 0 0 0,0 0 0 0 0,0 0 0 0 0,0 0 0 0 0,0-1 0 0 0,0 1 0 0 0,0 0-1 0 0,0 0 1 0 0,0-1 0 0 0,0 1 0 0 0,0-1 0 0 0,0 1 0 0 0,0-1 0 0 0,0 1 0 0 0,1-1 0 0 0,-1 0 0 0 0,2 1 0 0 0,1 0-330 0 0,-1-1 0 0 0,1 0 1 0 0,-1 0-1 0 0,1 0 0 0 0,0 0 1 0 0,4-2-1 0 0,6-1-1827 0 0</inkml:trace>
</inkml:ink>
</file>

<file path=ppt/ink/ink1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12.4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53 20503 0 0,'0'0'448'0'0,"4"-6"96"0"0,8-2 24 0 0,-2 2 8 0 0,0 3-464 0 0,2-3-112 0 0,-3 2 0 0 0,3-2 0 0 0,4 2 528 0 0,-6 4 80 0 0,2-4 24 0 0,3-2 0 0 0,-11 6-568 0 0,14 0-64 0 0,-2 0-96 0 0,-12 0 16 0 0,7 0-3024 0 0</inkml:trace>
  <inkml:trace contextRef="#ctx0" brushRef="#br0" timeOffset="1">36 317 19351 0 0,'0'0'1751'0'0,"3"-1"-1354"0"0,7-2-33 0 0,0-1 0 0 0,0 0-1 0 0,0-1 1 0 0,0 0 0 0 0,-1 0 0 0 0,10-7-1 0 0,18-11 86 0 0,9-8-208 0 0,-35 22-411 0 0,1 1 1 0 0,25-13-1 0 0,-11 9-1469 0 0,-9-1-541 0 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4:58.8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1 280 11976 0 0,'1'0'5954'0'0,"57"1"-869"0"0,65-16-1374 0 0,-110 13-3518 0 0,85-15 1023 0 0,-14-2-534 0 0,-44 12-523 0 0,0-3-1 0 0,45-16 0 0 0,-39 8-183 0 0,-9 5-369 0 0,-2-2 0 0 0,50-29-1 0 0,-80 41 299 0 0,-2 1-118 0 0,0 1 0 0 0,0-1 0 0 0,0 0 0 0 0,0 0 0 0 0,-1 0 0 0 0,5-5 0 0 0,-7 6 119 0 0,1 0 0 0 0,-1 1 0 0 0,1-1 0 0 0,-1 0 0 0 0,0 0 0 0 0,1 1 0 0 0,-1-1 1 0 0,0 0-1 0 0,0 0 0 0 0,1 0 0 0 0,-1 1 0 0 0,0-1 0 0 0,0 0 0 0 0,0 0 0 0 0,0 0 0 0 0,0 0 0 0 0,-1 0 0 0 0,1 1 0 0 0,0-1 0 0 0,0 0 0 0 0,0 0 0 0 0,-1 0 1 0 0,1 1-1 0 0,0-1 0 0 0,-1 0 0 0 0,1 0 0 0 0,-1 1 0 0 0,1-1 0 0 0,-1 0 0 0 0,1 1 0 0 0,-1-1 0 0 0,1 0 0 0 0,-1 1 0 0 0,-1-2 0 0 0,-4-3-537 0 0,0 0 0 0 0,-12-7 0 0 0,12 8 391 0 0,-1 0 0 0 0,-11-11 3507 0 0,27 15-2487 0 0,-3 1-632 0 0,0 1 0 0 0,0-1 0 0 0,0 2 0 0 0,-1-1 0 0 0,1 1-1 0 0,0-1 1 0 0,-1 1 0 0 0,8 7 0 0 0,-7-7-56 0 0,43 34 800 0 0,-37-28-442 0 0,20 18 1 0 0,8 7 71 0 0,-33-29-431 0 0,0 0 0 0 0,0 1 0 0 0,-1 0 0 0 0,0 0 0 0 0,0 1 0 0 0,0 0 0 0 0,6 10 0 0 0,-10-15-60 0 0,-1 1 0 0 0,0-1 0 0 0,0 0 1 0 0,0 0-1 0 0,0 1 0 0 0,0-1 0 0 0,0 1 0 0 0,0-1 1 0 0,-1 1-1 0 0,1-1 0 0 0,-1 1 0 0 0,0-1 0 0 0,0 1 0 0 0,0-1 1 0 0,0 1-1 0 0,0-1 0 0 0,-1 1 0 0 0,1-1 0 0 0,-1 1 0 0 0,1-1 1 0 0,-1 1-1 0 0,0-1 0 0 0,0 0 0 0 0,0 1 0 0 0,0-1 0 0 0,-1 0 1 0 0,1 0-1 0 0,0 0 0 0 0,-3 3 0 0 0,-3 3-38 0 0,0-1 0 0 0,0 0 0 0 0,-1 0 0 0 0,0-1 0 0 0,0 0 0 0 0,-1 0 0 0 0,1-1 0 0 0,-1 0 0 0 0,-1 0 0 0 0,-11 3 0 0 0,-8 6-122 0 0,19-9 11 0 0,1-1-1 0 0,-17 6 1 0 0,12-7 32 0 0,-1 2-585 0 0,0-1 0 0 0,0-1 0 0 0,0-1-1 0 0,-17 1 1 0 0,7-3-952 0 0</inkml:trace>
</inkml:ink>
</file>

<file path=ppt/ink/ink1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12.8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122 0 19551 0 0,'0'0'1772'0'0,"-2"1"-1304"0"0,-3 2-9 0 0,1 0 0 0 0,0 1 0 0 0,-1-1 0 0 0,1 1 0 0 0,1 0 0 0 0,-1 0-1 0 0,1 1 1 0 0,-1-1 0 0 0,-4 10 0 0 0,-1 3 358 0 0,-10 29-1 0 0,7-15-571 0 0,4-7-215 0 0,0 0 0 0 0,2 1-1 0 0,1 0 1 0 0,-3 27 0 0 0,8-39-30 0 0,0-1 0 0 0,0 0 0 0 0,2 0 0 0 0,-1 0 0 0 0,4 13 0 0 0,1 9 0 0 0,-3-12-33 0 0,2-1 0 0 0,-1 1 0 0 0,14 33-1 0 0,-14-47 16 0 0,-1 0-1 0 0,1 0 1 0 0,0-1-1 0 0,1 1 1 0 0,0-1-1 0 0,0-1 1 0 0,0 1-1 0 0,1-1 1 0 0,0 1-1 0 0,0-2 1 0 0,1 1-1 0 0,10 6 1 0 0,-15-11 8 0 0,0 0 1 0 0,0 0 0 0 0,0 0-1 0 0,0 0 1 0 0,0 0 0 0 0,0 0-1 0 0,0-1 1 0 0,1 1-1 0 0,-1-1 1 0 0,0 1 0 0 0,1-1-1 0 0,-1 0 1 0 0,0 0 0 0 0,0 0-1 0 0,1-1 1 0 0,-1 1 0 0 0,4-1-1 0 0,-2-1-15 0 0,0 1-1 0 0,0-1 0 0 0,0 0 1 0 0,0 0-1 0 0,0 0 0 0 0,-1-1 1 0 0,1 1-1 0 0,5-7 0 0 0,0 0-22 0 0,-1 0-1 0 0,-1 0 1 0 0,1-1-1 0 0,-1-1 1 0 0,8-15-1 0 0,91-172 242 0 0,-93 176-81 0 0,-2-1 0 0 0,0-1 0 0 0,-1 0-1 0 0,10-36 1 0 0,-19 55-87 0 0,1 0 0 0 0,-1 0 0 0 0,0 0 0 0 0,-1 0 0 0 0,1 0 1 0 0,-1 0-1 0 0,0 0 0 0 0,0 0 0 0 0,-1-1 0 0 0,1 1 0 0 0,-1 0 0 0 0,0 0 0 0 0,-1 0 0 0 0,1 1 0 0 0,-1-1 0 0 0,0 0 0 0 0,0 0 0 0 0,-1 1 0 0 0,-3-7 0 0 0,2 6-33 0 0,0 0-1 0 0,0 1 0 0 0,0 0 0 0 0,-1-1 0 0 0,1 2 0 0 0,-1-1 0 0 0,0 0 1 0 0,0 1-1 0 0,0 0 0 0 0,-1 0 0 0 0,1 0 0 0 0,-1 1 0 0 0,0 0 0 0 0,1 0 1 0 0,-1 1-1 0 0,-7-2 0 0 0,2 1-244 0 0,0 0 1 0 0,-1 1-1 0 0,1 0 1 0 0,-1 1-1 0 0,1 1 1 0 0,-1 0-1 0 0,1 0 1 0 0,0 1 0 0 0,-1 0-1 0 0,-17 7 1 0 0,-8 5-6059 0 0,0 5-2023 0 0</inkml:trace>
</inkml:ink>
</file>

<file path=ppt/ink/ink1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13.4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 5528 0 0,'0'0'4558'0'0,"-6"1"-2219"0"0,5-1-2119 0 0,1 0 0 0 0,-1 0 1 0 0,1 0-1 0 0,-1 0 0 0 0,1 0 0 0 0,-1 0 1 0 0,1 0-1 0 0,-1 0 0 0 0,1 1 0 0 0,-1-1 1 0 0,1 0-1 0 0,0 0 0 0 0,-1 1 0 0 0,1-1 1 0 0,-1 0-1 0 0,1 1 0 0 0,0-1 0 0 0,-1 0 1 0 0,1 1-1 0 0,-1 0 0 0 0</inkml:trace>
</inkml:ink>
</file>

<file path=ppt/ink/ink1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13.8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15200 0 0,'0'24'2047'0'0,"6"-19"-1151"0"0,9-1-440 0 0,1-8-984 0 0,-4 4-200 0 0,9-5-40 0 0</inkml:trace>
  <inkml:trace contextRef="#ctx0" brushRef="#br0" timeOffset="1">630 25 16128 0 0,'0'0'6671'0'0</inkml:trace>
</inkml:ink>
</file>

<file path=ppt/ink/ink1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14.4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157 10 15664 0 0,'-4'7'169'0'0,"-8"11"575"0"0,11-17-714 0 0,1-1 0 0 0,0 1 0 0 0,-1-1 0 0 0,1 1 1 0 0,-1-1-1 0 0,1 1 0 0 0,-1-1 0 0 0,0 0 0 0 0,1 1 1 0 0,-1-1-1 0 0,1 1 0 0 0,-1-1 0 0 0,0 0 0 0 0,1 0 1 0 0,-1 1-1 0 0,0-1 0 0 0,1 0 0 0 0,-1 0 0 0 0,0 0 1 0 0,1 0-1 0 0,-1 0 0 0 0,0 0 0 0 0,0 0 0 0 0,0 0 0 0 0,-8-2-155 0 0,6 1 264 0 0,-1 0 1 0 0,1 0 0 0 0,-1 0 0 0 0,1 0-1 0 0,-6 1 1 0 0,8 0-41 0 0,0 0 0 0 0,-1 0 0 0 0,1 0 0 0 0,0 1 0 0 0,0-1 0 0 0,-1 0 0 0 0,1 1 0 0 0,0-1 0 0 0,0 1 0 0 0,0-1 0 0 0,-1 1 1 0 0,1 0-1 0 0,0 0 0 0 0,0-1 0 0 0,0 1 0 0 0,0 0 0 0 0,0 0 0 0 0,1 0 0 0 0,-2 1 0 0 0,-4 6 118 0 0,0-1 0 0 0,0 1 0 0 0,1 1 1 0 0,0-1-1 0 0,0 1 0 0 0,1 0 0 0 0,0 0 0 0 0,1 0 1 0 0,0 0-1 0 0,1 0 0 0 0,-3 17 0 0 0,-1 13-229 0 0,2-1 0 0 0,2 43 0 0 0,3-63 7 0 0,0 1 0 0 0,1-1 0 0 0,2 0 0 0 0,-1 0 0 0 0,2 0-1 0 0,12 30 1 0 0,-12-37-27 0 0,0 0 1 0 0,0-1-1 0 0,1 1 0 0 0,0-1 0 0 0,1-1 0 0 0,0 1 0 0 0,16 15 1 0 0,-9-11-93 0 0,-4-5-41 0 0,-1 1-1 0 0,19 12 1 0 0,-24-19 155 0 0,0-1 1 0 0,0 0 0 0 0,1 0 0 0 0,-1 0-1 0 0,0 0 1 0 0,1-1 0 0 0,-1 1 0 0 0,1-1 0 0 0,0-1-1 0 0,-1 1 1 0 0,9 0 0 0 0,2-1 44 0 0,-5 0 9 0 0,0 0-1 0 0,0 0 1 0 0,16-4 0 0 0,-22 4-28 0 0,-1-1-1 0 0,0 0 0 0 0,0 0 1 0 0,0 0-1 0 0,-1-1 1 0 0,1 1-1 0 0,0-1 1 0 0,0 0-1 0 0,-1 1 1 0 0,1-1-1 0 0,-1-1 1 0 0,1 1-1 0 0,-1 0 0 0 0,0 0 1 0 0,4-6-1 0 0,5-9 65 0 0,-3 7 39 0 0,-1-1 0 0 0,-1 0-1 0 0,1 0 1 0 0,6-18 0 0 0,-2-5 187 0 0,-1 0 1 0 0,-2 0 0 0 0,-1-1 0 0 0,-2 0 0 0 0,-1 0 0 0 0,-2-65 0 0 0,-3 91-261 0 0,0 0 1 0 0,-1-1 0 0 0,-1 1 0 0 0,1 0 0 0 0,-1 0-1 0 0,-1 0 1 0 0,0 1 0 0 0,0-1 0 0 0,-1 1-1 0 0,0 0 1 0 0,0 0 0 0 0,-1 1 0 0 0,0-1 0 0 0,0 1-1 0 0,0 1 1 0 0,-14-11 0 0 0,10 8-83 0 0,-1 1 0 0 0,0 1 0 0 0,-1 0 1 0 0,0 0-1 0 0,0 1 0 0 0,0 0 0 0 0,0 1 0 0 0,-1 1 0 0 0,0 0 1 0 0,0 1-1 0 0,-14-2 0 0 0,17 5-228 0 0,0 0 1 0 0,0 1-1 0 0,1 0 1 0 0,-1 0-1 0 0,1 1 1 0 0,-1 0-1 0 0,1 1 1 0 0,0 0-1 0 0,0 1 1 0 0,-15 7-1 0 0,8-1-777 0 0,5 4-22 0 0</inkml:trace>
</inkml:ink>
</file>

<file path=ppt/ink/ink1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15.8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46 99 16328 0 0,'0'0'3445'0'0,"1"3"-2523"0"0,9 30 91 0 0,-1 1 0 0 0,8 68 0 0 0,-5-20-985 0 0,1 23 30 0 0,-10-70-60 0 0,1 0 1 0 0,13 51-1 0 0,-16-80-14 0 0,-1-6-64 0 0,0-2-108 0 0,8-99-259 0 0,0-9 377 0 0,-8 6 1599 0 0,25-185-1 0 0,-25 278-1240 0 0,0 9 592 0 0,2 2-698 0 0,4 2-108 0 0,-3-1-44 0 0,0 0 0 0 0,1 0 0 0 0,-1 0 0 0 0,0 0 0 0 0,0 1 0 0 0,0-1-1 0 0,0 1 1 0 0,0 0 0 0 0,0 0 0 0 0,-1 0 0 0 0,5 4 0 0 0,5 12 37 0 0,15 31 0 0 0,-15-26-58 0 0,-7-14 6 0 0,-1-1 0 0 0,0 2-1 0 0,0-1 1 0 0,4 16 0 0 0,0 15-15 0 0,0-10 29 0 0,-2 1 1 0 0,-2 0-1 0 0,2 37 0 0 0,3 68-18 0 0,-9-104-11 0 0,0-32 0 0 0,0 0 0 0 0,0 0 0 0 0,0 0 0 0 0,0 0 0 0 0,0 0 0 0 0,0 0 0 0 0,0 0 0 0 0,0 0 0 0 0,0 0 0 0 0,-1 0 0 0 0,1 0 0 0 0,0-1 0 0 0,0 1 0 0 0,0 0 0 0 0,0 0 0 0 0,0 0 0 0 0,0 0 0 0 0,0 0 0 0 0,0 0 0 0 0,-1 0 0 0 0,1 0 0 0 0,0 0 0 0 0,0 0 0 0 0,0 0 0 0 0,0 0 0 0 0,0 0 0 0 0,0 1 0 0 0,0-1 0 0 0,-1 0 0 0 0,1 0 0 0 0,0 0 0 0 0,0 0 0 0 0,0 0 0 0 0,0 0 0 0 0,0 0 0 0 0,0 0 0 0 0,0 0 0 0 0,0 0 0 0 0,0 0 0 0 0,0 0 0 0 0,-1 0 0 0 0,1 0 0 0 0,0 1 0 0 0,0-1 0 0 0,0 0 1 0 0,0 0-2 0 0,-4-10-12 0 0,-2-13-66 0 0,-10-32-337 0 0,15 53 307 0 0,1 10-1694 0 0,0-6 1710 0 0,-16-18 153 0 0,6 11 17 0 0,5 1-79 0 0,4 4-4 0 0,1-1 0 0 0,-1 1 0 0 0,1-1 0 0 0,-1 1 1 0 0,1-1-1 0 0,-1 1 0 0 0,0-1 0 0 0,1 1 0 0 0,-1-1 1 0 0,0 1-1 0 0,1 0 0 0 0,-1 0 0 0 0,0-1 0 0 0,0 1 1 0 0,1 0-1 0 0,-1 0 0 0 0,0 0 0 0 0,0-1 0 0 0,1 1 1 0 0,-1 0-1 0 0,0 0 0 0 0,0 0 0 0 0,1 1 1 0 0,-1-1-1 0 0,0 0 0 0 0,0 0 0 0 0,1 0 0 0 0,-2 1 1 0 0,1-1 21 0 0,1 0 0 0 0,-1 0 0 0 0,1 1 0 0 0,-1-1 0 0 0,1 0 0 0 0,-1 0 1 0 0,0 0-1 0 0,1 0 0 0 0,-1 0 0 0 0,1 0 0 0 0,-1 0 0 0 0,1 0 1 0 0,-1 0-1 0 0,0 0 0 0 0,1 0 0 0 0,-1 0 0 0 0,1 0 0 0 0,-1-1 0 0 0,0 1 0 0 0,1 0 0 0 0,-1 0 0 0 0,1 0 0 0 0,-1-1 0 0 0,1 1 0 0 0,-1 0 0 0 0,0 0 0 0 0,1 0-1 0 0,-1 0 1 0 0,1 0 0 0 0,-1 0 0 0 0,1 0 0 0 0,-1 0 0 0 0,1 0 0 0 0,-1 1 0 0 0,1-1-1 0 0,-1 0 1 0 0,1 0 0 0 0,-1 0 0 0 0,1 0 0 0 0,-1 1 0 0 0,1-1 0 0 0,0 0 0 0 0,-1 1 0 0 0,0-1-10 0 0,1 1 0 0 0,0-1 0 0 0,-1 0 0 0 0,1 1 0 0 0,0-1 0 0 0,0 0 0 0 0,-1 1 0 0 0,1-1 0 0 0,0 0 0 0 0,-1 0 0 0 0,1 1 0 0 0,-1-1 0 0 0,1 0 0 0 0,0 0 0 0 0,-1 0 0 0 0,1 0 0 0 0,-1 1 0 0 0,1-1 0 0 0,-1 0 0 0 0,1 0 0 0 0,0 0 0 0 0,-1 0 0 0 0,1 0 0 0 0,-1 0 0 0 0,1 0 0 0 0,-1 0 0 0 0,1 0 0 0 0,0 0 0 0 0,-1-1 0 0 0,1 1 0 0 0,-1 0 0 0 0,1 0 0 0 0,0 0 0 0 0,-1 0 0 0 0,1-1 0 0 0,-1 1 0 0 0,1 0 0 0 0,-1-1 0 0 0,-3-1 2 0 0,3 2-4 0 0,1 0 0 0 0,-1 0 0 0 0,1-1-1 0 0,0 1 1 0 0,-1 0 0 0 0,1 0 0 0 0,-1 0-1 0 0,1 0 1 0 0,-1 0 0 0 0,1 0 0 0 0,-1 0 0 0 0,1 0-1 0 0,-1 0 1 0 0,1 0 0 0 0,-1 1 0 0 0,1-1-1 0 0,-1 0 1 0 0,1 0 0 0 0,-1 0 0 0 0,1 1 0 0 0,0-1-1 0 0,-1 0 1 0 0,1 0 0 0 0,-1 1 0 0 0,1-1-1 0 0,0 0 1 0 0,-1 1 0 0 0,1-1 0 0 0,0 0 0 0 0,-1 1-1 0 0,1-1 1 0 0,0 1 0 0 0,0-1 0 0 0,-1 0-1 0 0,1 2 1 0 0,-1-2 4 0 0,1 0 0 0 0,-1 0-1 0 0,1 0 1 0 0,-1 0 0 0 0,0 0 0 0 0,1 0 0 0 0,-1 0-1 0 0,1 0 1 0 0,-1 0 0 0 0,0 0 0 0 0,1 0-1 0 0,-1 0 1 0 0,1 0 0 0 0,-1 0 0 0 0,0-1-1 0 0,0 1 13 0 0,-2 0-6 0 0,1 1 0 0 0,0-1 0 0 0,0 1-1 0 0,0 0 1 0 0,0-1 0 0 0,0 1 0 0 0,-2 2-1 0 0,-15 4 59 0 0,19-7-67 0 0,-1 0 0 0 0,1 1 0 0 0,-1-1-1 0 0,0 0 1 0 0,1 0 0 0 0,-1 0 0 0 0,1 0 0 0 0,-1 0 0 0 0,0 0-1 0 0,1 0 1 0 0,-1 0 0 0 0,0-1 0 0 0,1 1 0 0 0,-1 0 0 0 0,1 0-1 0 0,-1 0 1 0 0,1-1 0 0 0,-1 1 0 0 0,0 0 0 0 0,1-1 0 0 0,-1 1-1 0 0,1 0 1 0 0,-1-1 0 0 0,1 0 0 0 0,-5-4 36 0 0,5 5-33 0 0,0-1-1 0 0,-1 0 0 0 0,1 1 1 0 0,0-1-1 0 0,-1 1 0 0 0,1-1 1 0 0,-1 1-1 0 0,1-1 1 0 0,-1 1-1 0 0,1-1 0 0 0,-1 1 1 0 0,1-1-1 0 0,-1 1 0 0 0,1 0 1 0 0,-1-1-1 0 0,1 1 0 0 0,-1 0 1 0 0,0-1-1 0 0,1 1 1 0 0,-1 0-1 0 0,1 0 0 0 0,-1 0 1 0 0,0 0-1 0 0,1-1 0 0 0,-1 1 1 0 0,0 0-1 0 0,1 0 1 0 0,-1 0-1 0 0,0 0 0 0 0,1 1 1 0 0,-1-1-1 0 0,0 0 0 0 0,1 0 1 0 0,-1 0-1 0 0,0 0 0 0 0,1 1 1 0 0,-2-1-1 0 0,0 1 70 0 0,2-1-82 0 0,0 0 0 0 0,0-1 0 0 0,-1 1 0 0 0,1 0 0 0 0,0 0 0 0 0,0-1 0 0 0,-1 1 0 0 0,1 0 0 0 0,0 0 0 0 0,-1-1 0 0 0,1 1 0 0 0,0 0 0 0 0,-1 0 0 0 0,1 0 0 0 0,0-1 0 0 0,-1 1 0 0 0,1 0 0 0 0,-1 0 0 0 0,1 0 0 0 0,0 0 0 0 0,-1 0 0 0 0,1 0 0 0 0,-1 0 0 0 0,1 0 0 0 0,0 0 0 0 0,-1 0 0 0 0,1 0 0 0 0,0 0 0 0 0,-1 0 0 0 0,1 0 0 0 0,-1 1 0 0 0,1-1 0 0 0,0 0 0 0 0,-1 0 0 0 0,1 0 0 0 0,0 0 0 0 0,-1 1 0 0 0,1-1 0 0 0,0 0 0 0 0,-1 0 0 0 0,1 1 0 0 0,0-1 0 0 0,-2 4-38 0 0,-2 5 20 0 0,3-7-37 0 0,14-7-1 0 0,-4 0 50 0 0,6 1 11 0 0,-11 6 0 0 0,-2 0 0 0 0,0-2 10 0 0,0 1 1 0 0,1 0-1 0 0,-1-1 0 0 0,0 1 0 0 0,0 0 1 0 0,0 0-1 0 0,0 1 0 0 0,0-1 0 0 0,-1 0 1 0 0,1 1-1 0 0,0-1 0 0 0,0 1 0 0 0,1 1 1 0 0,-2-2 3 0 0,-1 0-3 0 0,1-1 0 0 0,-1 0 0 0 0,1 1 1 0 0,-1-1-1 0 0,0 0 0 0 0,1 0 1 0 0,-1 0-1 0 0,1 1 0 0 0,-1-1 0 0 0,1 0 1 0 0,-1 0-1 0 0,1 0 0 0 0,0 0 1 0 0,-1 0-1 0 0,1 0 0 0 0,-1 0 1 0 0,1 0-1 0 0,-1 0 0 0 0,2 0 0 0 0,1 0 13 0 0,0 1-48 0 0,1 0 1 0 0,-1 0-1 0 0,0 0 1 0 0,0 1 0 0 0,1-1-1 0 0,-1 1 1 0 0,4 4-1 0 0,14 6-151 0 0,9 0 152 0 0,-16-6 24 0 0,-1 0 0 0 0,16 3 0 0 0,23 1 79 0 0,-48-9-80 0 0,-1 0 0 0 0,0 0 0 0 0,1 0 0 0 0,-1 0 0 0 0,1 0 0 0 0,3 2 0 0 0,14 6 0 0 0,10 0 11 0 0,-28-9 42 0 0,4 0 16 0 0,-6 0-62 0 0,-1 1 0 0 0,1-1-1 0 0,0 0 1 0 0,-1 0-1 0 0,1 1 1 0 0,-1-1-1 0 0,1 0 1 0 0,0 1 0 0 0,-1-1-1 0 0,1 0 1 0 0,-1 1-1 0 0,1-1 1 0 0,-1 1-1 0 0,1-1 1 0 0,-1 1-1 0 0,1-1 1 0 0,-1 1 0 0 0,0 0-1 0 0,1 0 1 0 0,0 0 5 0 0,4 9-1 0 0,-5-9-7 0 0,0 1 0 0 0,1-1 0 0 0,-1 1 1 0 0,0 0-1 0 0,0-1 0 0 0,0 1 0 0 0,0-1 0 0 0,0 1 0 0 0,0-1 0 0 0,0 1 0 0 0,-1-1 0 0 0,1 1 1 0 0,0-1-1 0 0,-1 1 0 0 0,1-1 0 0 0,-1 1 0 0 0,0-1 0 0 0,1 1 0 0 0,-1-1 0 0 0,0 0 0 0 0,0 0 1 0 0,0 1-1 0 0,0-1 0 0 0,0 0 0 0 0,0 0 0 0 0,0 0 0 0 0,-3 2 0 0 0,-12 14 193 0 0,15-15-180 0 0,-1 1-1 0 0,1-1 1 0 0,-1 1 0 0 0,0-1-1 0 0,0 0 1 0 0,0 0 0 0 0,0 0-1 0 0,0 0 1 0 0,0 0 0 0 0,0 0-1 0 0,-1-1 1 0 0,1 1 0 0 0,-1-1-1 0 0,0 1 1 0 0,-5 1 0 0 0,-1 1 1 0 0,0 0 0 0 0,-14 10-1 0 0,17-9-8 0 0,-1-1 0 0 0,-1 0 0 0 0,1 0 0 0 0,0-1 0 0 0,-12 4-1 0 0,8-5 2 0 0,6-1-10 0 0,1 0 0 0 0,0 0 1 0 0,0 0-1 0 0,0 1 0 0 0,-5 2 0 0 0,5-2 0 0 0,0 0 0 0 0,0 0 0 0 0,0 0 0 0 0,0-1 0 0 0,0 1 0 0 0,0-1 0 0 0,0 0 0 0 0,0-1 0 0 0,-1 1 0 0 0,1-1 0 0 0,0 1 0 0 0,-1-1 0 0 0,-7-1 0 0 0,2 1 0 0 0,1 0 1 0 0,-1 0-1 0 0,-13 4 0 0 0,16-3-3 0 0,0 0 1 0 0,0 0-1 0 0,0 0 0 0 0,0-1 0 0 0,0 0 1 0 0,0 0-1 0 0,0-1 0 0 0,-12-3 0 0 0,1 0-125 0 0,15 4 82 0 0,0 0 1 0 0,1-1 0 0 0,-1 0 0 0 0,0 1-1 0 0,1-1 1 0 0,-1 0 0 0 0,1 0-1 0 0,-1 0 1 0 0,1-1 0 0 0,-1 1-1 0 0,-3-4 1 0 0,5 4-17 0 0,0 0 1 0 0,-1 0-1 0 0,1 0 0 0 0,0-1 0 0 0,0 1 1 0 0,0 0-1 0 0,0-1 0 0 0,0 1 0 0 0,1-1 1 0 0,-1 1-1 0 0,0-1 0 0 0,1 1 0 0 0,-1-1 0 0 0,1 0 1 0 0,-1 1-1 0 0,1-1 0 0 0,0 0 0 0 0,-1-2 1 0 0,2 0-365 0 0,0-1 1 0 0,-1 0-1 0 0,1 1 0 0 0,1-1 1 0 0,2-6-1 0 0,-1 3-431 0 0,6-20-1023 0 0</inkml:trace>
</inkml:ink>
</file>

<file path=ppt/ink/ink1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16.2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75 9672 0 0,'0'0'748'0'0,"-8"7"1284"0"0,7-7-1667 0 0,0 1 1 0 0,0 0 0 0 0,-1 0-1 0 0,1-1 1 0 0,0 1 0 0 0,0 0-1 0 0,0 0 1 0 0,0 0 0 0 0,0 0-1 0 0,-2 4 1929 0 0,5 13 1006 0 0,0-15-3114 0 0,0-1-1 0 0,0 1 1 0 0,0-1 0 0 0,1 0-1 0 0,-1 0 1 0 0,1 0-1 0 0,0 0 1 0 0,-1 0 0 0 0,1 0-1 0 0,0 0 1 0 0,0-1 0 0 0,0 0-1 0 0,0 0 1 0 0,4 1 0 0 0,9 3 484 0 0,24 4 1 0 0,-39-9-652 0 0,36 5 530 0 0,0-3 0 0 0,59-2 0 0 0,-39-1-188 0 0,-12-1-116 0 0,0-1 0 0 0,62-13 0 0 0,-35-4-210 0 0,-21 4-284 0 0,-34 12-911 0 0,0-1-1 0 0,29-13 0 0 0,-36 13-357 0 0,-1-1 0 0 0,0 0 0 0 0,14-11 0 0 0,4-7-1224 0 0,-4 5-10 0 0</inkml:trace>
</inkml:ink>
</file>

<file path=ppt/ink/ink1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16.5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3680 0 0,'0'0'14075'0'0,"1"3"-13115"0"0,1 1-713 0 0,0 0-1 0 0,1 0 0 0 0,-1-1 1 0 0,1 1-1 0 0,0 0 0 0 0,0-1 0 0 0,0 0 1 0 0,5 4-1 0 0,35 25 909 0 0,-10-8-99 0 0,-10-7-341 0 0,-13-10-321 0 0,-1 1 0 0 0,0 0 0 0 0,0 0 0 0 0,11 14 1 0 0,-14-15-261 0 0,-1 2 0 0 0,1-1 0 0 0,-2 1 0 0 0,1-1 1 0 0,-1 1-1 0 0,0 1 0 0 0,-1-1 0 0 0,0 0 1 0 0,-1 1-1 0 0,0 0 0 0 0,1 11 0 0 0,-3-17-103 0 0,0 0 0 0 0,0 0 0 0 0,-1-1 0 0 0,1 1 0 0 0,-1 0 0 0 0,0 0 0 0 0,0-1 0 0 0,-2 5 0 0 0,2-4 27 0 0,-1 1-1 0 0,1 0 1 0 0,0-1-1 0 0,0 1 1 0 0,-1 9-1 0 0,3-3-6 0 0,-1-9-45 0 0,0 1-1 0 0,0-1 1 0 0,0 1 0 0 0,0-1-1 0 0,0 1 1 0 0,0-1-1 0 0,0 1 1 0 0,-1-1 0 0 0,1 1-1 0 0,-1-1 1 0 0,0 0-1 0 0,0 1 1 0 0,0-1 0 0 0,0 0-1 0 0,0 0 1 0 0,0 0 0 0 0,-3 3-1 0 0,-5 6-407 0 0,-1-1-1 0 0,0-1 1 0 0,-13 10-1 0 0,18-16 213 0 0,1-1-1 0 0,-1 1 0 0 0,1-1 1 0 0,-1 1-1 0 0,0-2 1 0 0,0 1-1 0 0,0 0 0 0 0,0-1 1 0 0,0 0-1 0 0,0 0 0 0 0,0 0 1 0 0,-6-1-1 0 0,0 0-1561 0 0</inkml:trace>
  <inkml:trace contextRef="#ctx0" brushRef="#br0" timeOffset="1">890 846 20735 0 0,'-10'29'2208'0'0,"-2"-25"-2136"0"0,2-4 2104 0 0,5 0 768 0 0,-5-4-2584 0 0,-2-1-24 0 0,8-5-8 0 0,-2 2-1008 0 0,6-8-208 0 0,0 8-40 0 0,10-7-9831 0 0</inkml:trace>
</inkml:ink>
</file>

<file path=ppt/ink/ink1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17.2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 17103 0 0,'0'0'1918'0'0,"-1"1"-1414"0"0,1 0-416 0 0,-1 0 0 0 0,0 1-1 0 0,1-1 1 0 0,-1 1 0 0 0,0-1 0 0 0,1 0 0 0 0,0 1 0 0 0,-1-1 0 0 0,1 1 0 0 0,0-1 0 0 0,0 1 0 0 0,0-1 0 0 0,0 1-1 0 0,0 1 1 0 0,5 25 868 0 0,0-5-325 0 0,-1 8-29 0 0,9 34 0 0 0,3 20-465 0 0,10 92-71 0 0,-19-106-54 0 0,-6-51-20 0 0,7 35 0 0 0,-4-36-88 0 0,-1-1 0 0 0,2 24 0 0 0,-5-40-86 0 0,9-97-1538 0 0,-7 59 1691 0 0,-2-47-1 0 0,-1 27 41 0 0,1 6 58 0 0,6-195 1770 0 0,-5 237-1560 0 0,0 1 0 0 0,1-1-1 0 0,-1 1 1 0 0,1 0 0 0 0,5-12-1 0 0,-6 17 849 0 0,2 4-814 0 0,6 4-184 0 0,0 1-1 0 0,-1 0 0 0 0,1 0 1 0 0,-2 1-1 0 0,1 0 1 0 0,9 13-1 0 0,35 61 64 0 0,-25-37-171 0 0,28 56-21 0 0,-31-55 0 0 0,20 54-287 0 0,-40-89-72 0 0,0 0 0 0 0,0 0-1 0 0,-1 0 1 0 0,2 19-1 0 0,-2-15-2073 0 0,5-1-6041 0 0</inkml:trace>
</inkml:ink>
</file>

<file path=ppt/ink/ink1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17.6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61 17359 0 0,'0'0'2916'0'0,"1"-1"-1770"0"0,26-13 1733 0 0,-21 11-2613 0 0,-1 0 0 0 0,1 0 0 0 0,0 0 0 0 0,-1 1 0 0 0,1-1 0 0 0,0 2 0 0 0,11-3 1 0 0,47-5 234 0 0,-27 4-245 0 0,47-1 0 0 0,-49 4-1092 0 0,11 0-2449 0 0,-14 6-5244 0 0</inkml:trace>
</inkml:ink>
</file>

<file path=ppt/ink/ink1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17.9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347 34 14744 0 0,'-2'0'672'0'0,"-1"-1"-537"0"0,0 1 0 0 0,0-1 0 0 0,0 1 0 0 0,-1-1 0 0 0,1 0 0 0 0,-3-2 0 0 0,-14-3-153 0 0,13 4 695 0 0,0 1-1 0 0,0-1 0 0 0,-7-3 0 0 0,10 3-56 0 0,0 0 1 0 0,-1 1 0 0 0,1-1-1 0 0,-1 1 1 0 0,1 0-1 0 0,-1 1 1 0 0,1-1-1 0 0,-1 1 1 0 0,0 0-1 0 0,-7 0 1 0 0,-3 3-389 0 0,0 1 0 0 0,0 0 0 0 0,1 1 0 0 0,-1 1 0 0 0,1 0 0 0 0,0 1 0 0 0,-16 11 0 0 0,25-14-236 0 0,-1 0 1 0 0,1 1-1 0 0,0 0 0 0 0,0 0 1 0 0,1 0-1 0 0,0 0 1 0 0,0 1-1 0 0,0-1 0 0 0,0 1 1 0 0,1 0-1 0 0,-5 11 0 0 0,4-7 1 0 0,1 0 0 0 0,0 0-1 0 0,0 1 1 0 0,1-1 0 0 0,1 0-1 0 0,-1 21 1 0 0,1-18 3 0 0,2 1 0 0 0,0-1 0 0 0,0 1 0 0 0,1-1 0 0 0,1 1 0 0 0,1-1 0 0 0,-1 0 0 0 0,2 0 0 0 0,0-1 0 0 0,9 17 0 0 0,-8-19-17 0 0,1 0 0 0 0,0 0 0 0 0,0-1 0 0 0,1 0 0 0 0,0 0 0 0 0,1-1 0 0 0,0 0 0 0 0,0 0 0 0 0,1-1 0 0 0,0-1 0 0 0,0 1 0 0 0,18 7 0 0 0,-20-11-23 0 0,0 0 0 0 0,0 0 0 0 0,1 0 0 0 0,0-1 0 0 0,-1 0 1 0 0,1-1-1 0 0,0 0 0 0 0,0 0 0 0 0,0-1 0 0 0,0 0 0 0 0,0-1 0 0 0,0 0 0 0 0,-1 0 0 0 0,1-1 0 0 0,0 0 0 0 0,-1 0 0 0 0,15-7 0 0 0,-8 2-1777 0 0,29-19 0 0 0,-19 4-6648 0 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00.8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156 169 3224 0 0,'0'-5'288'0'0,"0"3"202"0"0,0-1 0 0 0,0 0 1 0 0,0 0-1 0 0,0 0 0 0 0,-1 0 0 0 0,0 0 1 0 0,1 0-1 0 0,-1 0 0 0 0,-2-3 0 0 0,2 3-101 0 0,-1-1-1 0 0,1 1 0 0 0,-1-1 0 0 0,1 0 0 0 0,0 1 1 0 0,-1-7-1 0 0,2 6-27 0 0,-1 0 1 0 0,0 1 0 0 0,0-1-1 0 0,0 1 1 0 0,0-1 0 0 0,0 1-1 0 0,-4-6 1 0 0,-4-8 1280 0 0,8 14-1341 0 0,0 0 0 0 0,0 1 0 0 0,-1-1 0 0 0,1 0 0 0 0,-1 1 0 0 0,-2-3 0 0 0,-5-7 1823 0 0,9 11-2065 0 0,0 0 0 0 0,-1 0 0 0 0,1 1 0 0 0,-1-1 0 0 0,1 0 0 0 0,-1 1 1 0 0,1-1-1 0 0,-1 0 0 0 0,1 1 0 0 0,-1-1 0 0 0,1 1 0 0 0,-1-1 0 0 0,1 1 0 0 0,-1-1 0 0 0,0 1 0 0 0,0-1 1 0 0,1 1-1 0 0,-1 0 0 0 0,0-1 0 0 0,1 1 0 0 0,-1 0 0 0 0,0 0 0 0 0,0-1 0 0 0,-1 1 0 0 0,-16-4 1172 0 0,-3 7-716 0 0,20-2-501 0 0,0-1 0 0 0,0 0 0 0 0,1 1 0 0 0,-1-1 0 0 0,0 0 0 0 0,0 1-1 0 0,1-1 1 0 0,-1 1 0 0 0,0 0 0 0 0,0-1 0 0 0,1 1 0 0 0,-1-1 0 0 0,1 1 0 0 0,-1 0 0 0 0,0-1 0 0 0,1 1 0 0 0,-1 0 0 0 0,1 0 0 0 0,0 0 0 0 0,-1-1 0 0 0,1 1-1 0 0,0 0 1 0 0,-1 1 0 0 0,-12 46 21 0 0,10-38-71 0 0,0 0-1 0 0,0 0 1 0 0,1 0 0 0 0,0 0 0 0 0,0 15 0 0 0,3-9-28 0 0,0-1 0 0 0,7 29 0 0 0,3 14-42 0 0,-10-47 91 0 0,1 1 1 0 0,0 0-1 0 0,1-1 0 0 0,1 0 0 0 0,-1 1 0 0 0,2-1 1 0 0,7 15-1 0 0,-8-19-3 0 0,1-1-1 0 0,-1 1 1 0 0,1-1 0 0 0,0 1 0 0 0,1-1-1 0 0,-1-1 1 0 0,1 1 0 0 0,0-1 0 0 0,1 0-1 0 0,-1 0 1 0 0,15 7 0 0 0,-12-8-52 0 0,0 1-1 0 0,1-2 1 0 0,-1 1 0 0 0,19 3-1 0 0,-24-7-71 0 0,0 1 0 0 0,0-1 0 0 0,0 0 0 0 0,0 0 0 0 0,0 0 0 0 0,1-1 0 0 0,-1 0 1 0 0,0 1-1 0 0,0-2 0 0 0,0 1 0 0 0,0 0 0 0 0,-1-1 0 0 0,1 1 0 0 0,4-4 0 0 0,15-9-4830 0 0,-5-5-1565 0 0</inkml:trace>
</inkml:ink>
</file>

<file path=ppt/ink/ink1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18.3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30 19031 0 0,'0'0'3768'0'0,"2"1"-3180"0"0,35 21 976 0 0,-17-13-1074 0 0,0-1 0 0 0,1-1-1 0 0,33 6 1 0 0,68 5 124 0 0,-72-12-530 0 0,28-1-143 0 0,-2 0-132 0 0,-26-1-1069 0 0,75-3 0 0 0,-60-2-1764 0 0,-62 2 2688 0 0,1-1 0 0 0,-1-1 0 0 0,0 1 1 0 0,0 0-1 0 0,1-1 0 0 0,-1 0 0 0 0,0 0 0 0 0,0 0 0 0 0,0 0 0 0 0,5-2 0 0 0,-7 2-889 0 0,-6-17-2651 0 0,2 13 3889 0 0,0 0 0 0 0,0 0 0 0 0,-1 0 0 0 0,0 1-1 0 0,1 0 1 0 0,-2 0 0 0 0,1 0 0 0 0,-9-6 0 0 0,4 2 458 0 0,-45-38 8475 0 0,59 47-8817 0 0,0 0-1 0 0,0 0 0 0 0,0 1 1 0 0,0-1-1 0 0,0 1 1 0 0,-1 1-1 0 0,1-1 0 0 0,-1 1 1 0 0,1-1-1 0 0,-1 1 1 0 0,7 7-1 0 0,11 6 107 0 0,-11-8-100 0 0,0 0 1 0 0,0 1-1 0 0,0 1 0 0 0,13 16 0 0 0,33 48 632 0 0,-54-71-727 0 0,5 11 70 0 0,0 0 0 0 0,-1 0 0 0 0,0 1 0 0 0,-1 0-1 0 0,-1 1 1 0 0,0-1 0 0 0,-1 1 0 0 0,4 29 0 0 0,-8-36-87 0 0,1 0-1 0 0,-1 0 1 0 0,0 0-1 0 0,-1-1 1 0 0,0 1-1 0 0,0 0 1 0 0,-1 0 0 0 0,0-1-1 0 0,-1 1 1 0 0,-3 8-1 0 0,5-15-79 0 0,0 0-1 0 0,0 0 1 0 0,-1 0-1 0 0,1 0 0 0 0,0 0 1 0 0,-1 0-1 0 0,1 0 1 0 0,-1 0-1 0 0,-3 3 1 0 0,1-1-354 0 0</inkml:trace>
</inkml:ink>
</file>

<file path=ppt/ink/ink1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18.7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10 16583 0 0,'-10'24'5407'0'0,"16"-24"-5128"0"0,-1-1 0 0 0,0 0 1 0 0,0 0-1 0 0,1-1 0 0 0,-1 1 0 0 0,0-1 1 0 0,5-3-1 0 0,-4 3-247 0 0,-1 0 0 0 0,1 0 0 0 0,-1 0-1 0 0,10-1 1 0 0,15-2-129 0 0,-19 3-758 0 0,-1 1 0 0 0,15 0 0 0 0,-10 1-6994 0 0</inkml:trace>
  <inkml:trace contextRef="#ctx0" brushRef="#br0" timeOffset="1">0 172 10592 0 0,'0'0'1152'0'0,"10"10"440"0"0,2-7 296 0 0,4 3 55 0 0,5-2 9 0 0,-1-8-1376 0 0,7 4-288 0 0,5 4-48 0 0,-5-4-16 0 0,5-4-1480 0 0,5-2-304 0 0</inkml:trace>
</inkml:ink>
</file>

<file path=ppt/ink/ink1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19.0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17967 0 0,'0'0'2102'0'0,"1"12"390"0"0,4 14-1022 0 0,0 2-784 0 0,15 25 309 0 0,-13-36-786 0 0,-1 1 1 0 0,7 26 0 0 0,19 103 302 0 0,-12-22-343 0 0,-15-81-141 0 0,15 56 1 0 0,-12-73-30 0 0,-3-12-34 0 0,5 32 1 0 0,-8-29-102 0 0,-2-12 53 0 0,1 0-1 0 0,0 0 1 0 0,0 0-1 0 0,0 0 1 0 0,1 0 0 0 0,0 0-1 0 0,4 10 1 0 0,10 6-756 0 0,-12-18-287 0 0,-1-1-1 0 0,-1 1 0 0 0,1 0 1 0 0,0 0-1 0 0,2 7 0 0 0,-2 9-6880 0 0</inkml:trace>
  <inkml:trace contextRef="#ctx0" brushRef="#br0" timeOffset="1">650 341 21191 0 0,'0'0'480'0'0,"-2"-2"67"0"0,-10-10 273 0 0,8 7-724 0 0,0 0 1 0 0,-1 0-1 0 0,0 1 0 0 0,-6-5 0 0 0,7 7 150 0 0,1 0 0 0 0,-1 0-1 0 0,1 0 1 0 0,-1 1-1 0 0,0-1 1 0 0,0 1 0 0 0,0 0-1 0 0,0 0 1 0 0,0 0-1 0 0,0 1 1 0 0,0-1 0 0 0,0 1-1 0 0,0 0 1 0 0,-5 1-1 0 0,7-1-194 0 0,-5 0-15 0 0,0 1-1 0 0,0 0 1 0 0,0 0 0 0 0,0 1 0 0 0,0 0-1 0 0,0 0 1 0 0,1 1 0 0 0,-8 3-1 0 0,11-5-34 0 0,0 0 0 0 0,1 1-1 0 0,-1-1 1 0 0,1 1 0 0 0,0-1-1 0 0,-1 1 1 0 0,1 0 0 0 0,0 0-1 0 0,0 0 1 0 0,0 0 0 0 0,0 0-1 0 0,1 0 1 0 0,-1 0 0 0 0,1 1-1 0 0,-1-1 1 0 0,1 1 0 0 0,0-1-1 0 0,-1 1 1 0 0,1-1 0 0 0,1 1-1 0 0,-1 0 1 0 0,0 0-1 0 0,0 3 1 0 0,1-1-1 0 0,-1 1 0 0 0,0 0 0 0 0,0-1 0 0 0,-2 8 0 0 0,1-10 0 0 0,1 0 0 0 0,0 1 0 0 0,0-1 0 0 0,1 1 0 0 0,-1-1 0 0 0,1 1 0 0 0,0-1 0 0 0,-1 1 0 0 0,1-1 0 0 0,1 1 0 0 0,-1-1 0 0 0,1 1 0 0 0,-1-1 0 0 0,3 7 0 0 0,37 56 0 0 0,-38-62 0 0 0,-1-1 0 0 0,1 0 0 0 0,0 0 0 0 0,0 0 0 0 0,1 0 0 0 0,-1 0 0 0 0,1 0 0 0 0,-1-1 0 0 0,1 1 0 0 0,3 2 0 0 0,1-2 0 0 0,-1 1 0 0 0,1-1 0 0 0,12 4 0 0 0,-16-6 0 0 0,15 7-39 0 0,-14-6-11 0 0,0 0 1 0 0,0 0-1 0 0,0-1 0 0 0,0 0 1 0 0,0 1-1 0 0,8 0 0 0 0,6 2-331 0 0,3 0-1775 0 0,-8-5-3562 0 0,-2-7-2439 0 0</inkml:trace>
</inkml:ink>
</file>

<file path=ppt/ink/ink1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19.4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20791 0 0,'0'0'4651'0'0,"1"0"-4014"0"0,27 1 643 0 0,-18 3-760 0 0,-9-4-523 0 0,0 1 0 0 0,0 0 1 0 0,1-1-1 0 0,-1 1 0 0 0,0-1 0 0 0,0 0 0 0 0,0 1 0 0 0,0-1 0 0 0,0 0 0 0 0,1 0 1 0 0,0 0-1 0 0,6 2-44 0 0,35 16-80 0 0,-33-14 220 0 0,0 0 1 0 0,-1 0-1 0 0,1 1 0 0 0,11 9 0 0 0,-10-8-15 0 0,-6-4-113 0 0,0 0 1 0 0,1 0-1 0 0,-1-1 0 0 0,0 0 0 0 0,1 0 0 0 0,0 0 0 0 0,-1-1 1 0 0,9 1-1 0 0,-10-2-104 0 0,-1 1 0 0 0,0 0 0 0 0,1-1 0 0 0,-1 0 1 0 0,0 0-1 0 0,0 0 0 0 0,0 0 0 0 0,0 0 0 0 0,0-1 0 0 0,0 1 0 0 0,0-1 1 0 0,0 0-1 0 0,0 0 0 0 0,2-3 0 0 0,-3 3-861 0 0,0 1-1 0 0,0-1 0 0 0,-1 0 1 0 0,1 0-1 0 0,-1-1 1 0 0,3-3-1 0 0,3-12-7102 0 0</inkml:trace>
</inkml:ink>
</file>

<file path=ppt/ink/ink1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19.8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0 179 14280 0 0,'2'2'97'0'0,"0"1"0"0"0,0 0 0 0 0,0 0 0 0 0,-1 0 0 0 0,1 0 0 0 0,-1 0 0 0 0,0 0 0 0 0,1 1 0 0 0,-2-1 0 0 0,1 0 0 0 0,0 1 0 0 0,-1-1 0 0 0,1 1 0 0 0,-1-1 0 0 0,0 4 0 0 0,0-5-18 0 0,0 0 0 0 0,1 0 0 0 0,-1 0 1 0 0,1 0-1 0 0,0 0 0 0 0,-1 0 0 0 0,1 0 1 0 0,0 0-1 0 0,2 2 0 0 0,-1-1 160 0 0,-1-1 1 0 0,0 0-1 0 0,0 0 0 0 0,0 0 1 0 0,0 1-1 0 0,0-1 0 0 0,-1 0 1 0 0,1 1-1 0 0,-1-1 0 0 0,1 3 1 0 0,-2 11 1088 0 0,1-11-934 0 0,-1-1 1 0 0,1 0-1 0 0,0 1 0 0 0,0-1 1 0 0,1 5-1 0 0,5 17 915 0 0,-2-10-610 0 0,-1 0 1 0 0,2 20-1 0 0,16 126 534 0 0,-19-149-1131 0 0,-1 0 0 0 0,-1 18-1 0 0,0-20 61 0 0,0 0 0 0 0,1 1 0 0 0,3 20 0 0 0,9 8 324 0 0,-9-31-458 0 0,-1 0 1 0 0,0 0-1 0 0,-1 0 0 0 0,0 1 1 0 0,-1-1-1 0 0,1 15 0 0 0,-2-17-277 0 0,1 1 0 0 0,0-1 0 0 0,0 0 0 0 0,1 1 0 0 0,0-1 0 0 0,0 0 0 0 0,0 0-1 0 0,1 0 1 0 0,0 0 0 0 0,1 0 0 0 0,-1-1 0 0 0,10 12 0 0 0,6 22-3735 0 0,-17-39 3757 0 0,-1 1 1 0 0,1-1-1 0 0,-1 0 1 0 0,1 0-1 0 0,0 1 1 0 0,0-1-1 0 0,-1 0 0 0 0,5 1 1 0 0,-6-2 218 0 0</inkml:trace>
  <inkml:trace contextRef="#ctx0" brushRef="#br0" timeOffset="1">181 88 21191 0 0,'0'0'480'0'0,"1"-1"67"0"0,2-11 296 0 0,2-3-385 0 0,-2 9-43 0 0,1 1 0 0 0,0 0 0 0 0,0 0 0 0 0,1 0 0 0 0,-1 0 0 0 0,1 1 0 0 0,0-1 0 0 0,11-6 0 0 0,-14 10-389 0 0,0 0 0 0 0,0 0 0 0 0,0 0 0 0 0,1 0 1 0 0,-1 0-1 0 0,0 0 0 0 0,0 1 0 0 0,0-1 0 0 0,1 1 0 0 0,-1 0 1 0 0,0 0-1 0 0,1-1 0 0 0,-1 2 0 0 0,0-1 0 0 0,1 0 0 0 0,-1 0 0 0 0,0 1 1 0 0,3 0-1 0 0,1 1 103 0 0,-4-2-65 0 0,0 2-1 0 0,0-1 0 0 0,0 0 0 0 0,0 0 0 0 0,0 1 0 0 0,-1-1 0 0 0,1 1 0 0 0,0-1 0 0 0,-1 1 0 0 0,1 0 0 0 0,-1 0 0 0 0,3 4 0 0 0,0-1 20 0 0,-3-3-92 0 0,1 0 0 0 0,-1 0 0 0 0,0 1 0 0 0,0-1 0 0 0,0 0 0 0 0,0 1 0 0 0,0-1 0 0 0,0 1 0 0 0,-1-1 0 0 0,1 1 0 0 0,-1-1 0 0 0,0 1 0 0 0,1-1 0 0 0,-1 1 1 0 0,-1 3-1 0 0,1-2-8 0 0,0 0 0 0 0,0-1 0 0 0,0 1 0 0 0,1 0 0 0 0,0-1 0 0 0,-1 1 0 0 0,1 0 0 0 0,2 4 0 0 0,2 3-106 0 0,-1 0-1 0 0,3 14 0 0 0,-6-23 69 0 0,0 0 0 0 0,0 0 0 0 0,0 1-1 0 0,0-1 1 0 0,0 0 0 0 0,1 0-1 0 0,-1 0 1 0 0,1 0 0 0 0,-1 0 0 0 0,1-1-1 0 0,0 1 1 0 0,-1 0 0 0 0,1-1-1 0 0,0 1 1 0 0,0-1 0 0 0,0 0-1 0 0,1 1 1 0 0,-1-1 0 0 0,0 0 0 0 0,0 0-1 0 0,1-1 1 0 0,-1 1 0 0 0,0 0-1 0 0,1-1 1 0 0,3 1 0 0 0,0 0-234 0 0,0-1 1 0 0,-1 0 0 0 0,1 0-1 0 0,0 0 1 0 0,-1 0 0 0 0,1-1-1 0 0,0 0 1 0 0,-1 0 0 0 0,11-4-1 0 0,0-2-2096 0 0,0 1-5465 0 0</inkml:trace>
</inkml:ink>
</file>

<file path=ppt/ink/ink1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20.1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19351 0 0,'0'0'2120'0'0,"9"10"-2120"0"0,17-7 0 0 0,1 3 0 0 0,1-2 432 0 0,3-4 64 0 0,1 4 16 0 0,-1-4 0 0 0,1-4-1200 0 0,1 4-240 0 0,-7 4-40 0 0</inkml:trace>
</inkml:ink>
</file>

<file path=ppt/ink/ink1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20.6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0 20127 0 0,'0'0'1826'0'0,"-1"2"-1402"0"0,0 1-198 0 0,-1 1 0 0 0,1-1 0 0 0,-1 1 1 0 0,1 0-1 0 0,0 0 0 0 0,1-1 0 0 0,-1 1 1 0 0,1 0-1 0 0,-1 0 0 0 0,1 0 0 0 0,0 0 1 0 0,1 4-1 0 0,1 10 360 0 0,7 24-1 0 0,-3-18-272 0 0,20 122-52 0 0,12 62 171 0 0,-8-67-1188 0 0,-16-103-958 0 0,4-5-4362 0 0,-1-4-2081 0 0</inkml:trace>
  <inkml:trace contextRef="#ctx0" brushRef="#br0" timeOffset="1">511 148 23039 0 0,'0'0'528'0'0,"-2"-2"70"0"0,-3-3-327 0 0,0 0 1 0 0,0 0-1 0 0,-1 1 1 0 0,-5-4-1 0 0,8 6-206 0 0,1 1 0 0 0,-1 0 0 0 0,1 0 0 0 0,-1 0 0 0 0,1 0 1 0 0,-1 0-1 0 0,0 1 0 0 0,0-1 0 0 0,1 1 0 0 0,-1 0 0 0 0,0 0 0 0 0,0 0 0 0 0,1 0 0 0 0,-6 1 0 0 0,4 0-29 0 0,0 0 0 0 0,0 0 0 0 0,0 1 0 0 0,1 0 0 0 0,-1 0 0 0 0,0 0 0 0 0,1 0 0 0 0,0 0 0 0 0,-1 0 0 0 0,1 1 0 0 0,0 0 0 0 0,0 0 0 0 0,0 0 0 0 0,1 0 0 0 0,-1 0 0 0 0,1 0 0 0 0,0 1 0 0 0,-3 4 0 0 0,2-1 8 0 0,-1 0-1 0 0,1 0 0 0 0,1 0 1 0 0,0 0-1 0 0,0 0 0 0 0,0 0 0 0 0,1 1 1 0 0,0-1-1 0 0,0 10 0 0 0,1-2-40 0 0,0-1 1 0 0,1 1-1 0 0,1 0 0 0 0,4 16 0 0 0,-4-25-9 0 0,0 0 0 0 0,0 0 0 0 0,1-1 0 0 0,-1 1-1 0 0,1 0 1 0 0,1-1 0 0 0,-1 1 0 0 0,1-1 0 0 0,0 0 0 0 0,0 0-1 0 0,0-1 1 0 0,7 7 0 0 0,-10-11-44 0 0,0 1-1 0 0,1 0 0 0 0,-1 0 1 0 0,0 0-1 0 0,0-1 1 0 0,1 1-1 0 0,-1-1 1 0 0,1 1-1 0 0,-1-1 1 0 0,0 1-1 0 0,1-1 0 0 0,-1 0 1 0 0,1 0-1 0 0,-1 1 1 0 0,1-1-1 0 0,-1 0 1 0 0,1-1-1 0 0,-1 1 0 0 0,0 0 1 0 0,1 0-1 0 0,-1 0 1 0 0,1-1-1 0 0,-1 1 1 0 0,1-1-1 0 0,-1 1 0 0 0,0-1 1 0 0,1 0-1 0 0,-1 0 1 0 0,1 0-1 0 0,5-4-62 0 0,-1 0-1 0 0,0 0 1 0 0,0-1-1 0 0,6-8 0 0 0,-5 7 271 0 0,-4 2-135 0 0,0 1 1 0 0,0-1-1 0 0,0 1 0 0 0,0-1 0 0 0,3-9 0 0 0,-5 10 220 0 0,1 0 0 0 0,0-1 0 0 0,1 1 0 0 0,-1 0 0 0 0,0 0 0 0 0,6-5 0 0 0,-7 9-237 0 0,-1 0 1 0 0,1 0 0 0 0,0 0-1 0 0,-1 0 1 0 0,1 0 0 0 0,0 0-1 0 0,-1 0 1 0 0,1 1-1 0 0,0-1 1 0 0,-1 0 0 0 0,1 0-1 0 0,-1 1 1 0 0,1-1 0 0 0,0 1-1 0 0,-1-1 1 0 0,1 0 0 0 0,0 2-1 0 0,1 0-118 0 0,0 0-1 0 0,0 0 0 0 0,0 1 1 0 0,0-1-1 0 0,0 1 1 0 0,-1 0-1 0 0,1 0 0 0 0,1 5 1 0 0,5 13-7467 0 0,-2-5-577 0 0</inkml:trace>
</inkml:ink>
</file>

<file path=ppt/ink/ink1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20.9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50 17503 0 0,'0'0'2083'0'0,"6"0"490"0"0,3-2-1858 0 0,-1 0-1 0 0,0 0 1 0 0,0-1-1 0 0,0 0 1 0 0,0 0-1 0 0,0-1 1 0 0,7-4-1 0 0,-3 2-54 0 0,-7 3-485 0 0,0 1-1 0 0,0-1 1 0 0,1 1 0 0 0,-1 1-1 0 0,0-1 1 0 0,11-1 0 0 0,-13 3-181 0 0,0 0 0 0 0,-1 0 0 0 0,1 0 0 0 0,-1 1 0 0 0,1-1 0 0 0,0 1 0 0 0,-1-1 0 0 0,1 1 1 0 0,-1 0-1 0 0,0 0 0 0 0,1 0 0 0 0,-1 0 0 0 0,0 1 0 0 0,1-1 0 0 0,3 4 0 0 0,5 3 6 0 0,-9-7 0 0 0,0 0 0 0 0,-1 0 0 0 0,1 0 0 0 0,0 1 0 0 0,-1-1 0 0 0,1 1 0 0 0,-1-1 0 0 0,3 4 0 0 0,-1-1-385 0 0,-1 0 0 0 0,1-1 1 0 0,1 1-1 0 0,6 5 0 0 0,-9-8 130 0 0,0 0 0 0 0,1 0 1 0 0,-1 0-1 0 0,0-1 0 0 0,0 1 0 0 0,1 0 0 0 0,-1-1 0 0 0,0 1 0 0 0,1 0 1 0 0,-1-1-1 0 0,1 0 0 0 0,-1 1 0 0 0,1-1 0 0 0,-1 0 0 0 0,1 0 1 0 0,-1 0-1 0 0,1 0 0 0 0,-1 0 0 0 0,1 0 0 0 0,1 0 0 0 0,12-9-1557 0 0</inkml:trace>
</inkml:ink>
</file>

<file path=ppt/ink/ink1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21.3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15664 0 0,'0'0'1417'0'0,"0"1"-1167"0"0,0 30 3623 0 0,5 37 0 0 0,0 2-1951 0 0,-2-22-1614 0 0,3 84 504 0 0,9 75 857 0 0,-6-132-1468 0 0,-6-41-165 0 0,2 1-1 0 0,9 36 1 0 0,-5-41 91 0 0,22 73-1441 0 0,-27-92 608 0 0,1 0 0 0 0,0 0 0 0 0,0-1-1 0 0,1 1 1 0 0,1-1 0 0 0,11 14 0 0 0,-16-22 479 0 0,0-1-1 0 0,0 1 1 0 0,0 0-1 0 0,0-1 1 0 0,0 0 0 0 0,0 1-1 0 0,1-1 1 0 0,2 1-1 0 0</inkml:trace>
</inkml:ink>
</file>

<file path=ppt/ink/ink1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21.7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21191 0 0,'0'0'1920'0'0,"2"0"-1581"0"0,99 0 337 0 0,-96 0-2323 0 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01.6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9672 0 0,'0'0'1300'0'0,"1"1"114"0"0,2 4 17 0 0,1-1 0 0 0,0 1 0 0 0,0-1-1 0 0,8 7 1 0 0,-8-8-1094 0 0,1 1 1 0 0,-1-1-1 0 0,-1 1 1 0 0,1 1-1 0 0,0-1 1 0 0,2 5-1 0 0,18 27 1042 0 0,-19-29-1215 0 0,-1 0 0 0 0,1 0-1 0 0,-1 0 1 0 0,0 1 0 0 0,3 9-1 0 0,7 17 193 0 0,-9-23-254 0 0,-1 0-1 0 0,0 0 1 0 0,3 18 0 0 0,-1 3-27 0 0,-1-1-14 0 0,4 63 0 0 0,-9-29-361 0 0,-10 77 0 0 0,-1-62-1418 0 0,1-38 92 0 0</inkml:trace>
</inkml:ink>
</file>

<file path=ppt/ink/ink1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22.1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6 378 19351 0 0,'-6'10'2175'0'0,"8"-10"-1787"0"0,2 0-178 0 0,1 0 49 0 0,0 0-1 0 0,0 0 1 0 0,1-1 0 0 0,-1 1 0 0 0,-1-1-1 0 0,9-3 1 0 0,7-2 351 0 0,-11 3-685 0 0,0 0-1 0 0,-1 0 0 0 0,1-1 0 0 0,11-6 0 0 0,32-23-3124 0 0,-25 16 1529 0 0</inkml:trace>
  <inkml:trace contextRef="#ctx0" brushRef="#br0" timeOffset="1">533 0 22319 0 0,'0'0'1083'0'0,"-1"2"-474"0"0,-16 17 162 0 0,14-16-706 0 0,0 0-1 0 0,-1 0 0 0 0,2 1 1 0 0,-1-1-1 0 0,0 1 0 0 0,1 0 1 0 0,-1 0-1 0 0,1 0 0 0 0,0 0 1 0 0,-1 5-1 0 0,-2 8 475 0 0,1 0 0 0 0,1-1 0 0 0,1 1 0 0 0,0 21 0 0 0,2-3-520 0 0,6 38 0 0 0,-3-61-18 0 0,-1 1-1 0 0,8 20 1 0 0,1 4-23 0 0,-5-18-107 0 0,14 31-1 0 0,-8-21 9 0 0,-5-13-197 0 0,1 1-1 0 0,1-1 1 0 0,0-1 0 0 0,21 26-1 0 0,-27-38 237 0 0,1 1 0 0 0,-1-1-1 0 0,1 1 1 0 0,0-1 0 0 0,-1 0 0 0 0,9 4-1 0 0,-10-6 82 0 0,0 0-1 0 0,0 0 0 0 0,0 0 0 0 0,1 0 0 0 0,-1 0 1 0 0,0-1-1 0 0,0 1 0 0 0,1-1 0 0 0,-1 0 1 0 0,0 1-1 0 0,1-1 0 0 0,-1 0 0 0 0,0 0 0 0 0,0 0 1 0 0,1-1-1 0 0,-1 1 0 0 0,3-1 0 0 0,3-2 2 0 0,-6 3 0 0 0,0-1 0 0 0,0 0 0 0 0,0 1 0 0 0,1-1 0 0 0,-1 0 0 0 0,0 0 0 0 0,0 0 0 0 0,0-1 0 0 0,-1 1 0 0 0,1 0 0 0 0,0-1 0 0 0,0 1 0 0 0,-1-1 0 0 0,1 0 0 0 0,2-2 0 0 0,8-18 275 0 0,-1 1 0 0 0,-1-1 0 0 0,-1-1 0 0 0,-1 0 0 0 0,-1 0 0 0 0,-1 0 0 0 0,-1-1-1 0 0,-1 0 1 0 0,-1 0 0 0 0,0-35 0 0 0,-3 52-216 0 0,0-1-1 0 0,0 0 1 0 0,-1 1-1 0 0,0-1 1 0 0,-1 1-1 0 0,1-1 1 0 0,-1 1-1 0 0,-1-1 1 0 0,0 1-1 0 0,0 0 1 0 0,0 0-1 0 0,-1 0 1 0 0,0 1-1 0 0,0-1 1 0 0,-7-7-1 0 0,2 5-67 0 0,-2 0 0 0 0,1 0 1 0 0,-1 1-1 0 0,0 0 0 0 0,-1 1 0 0 0,0 0 0 0 0,0 1 1 0 0,0 1-1 0 0,-19-6 0 0 0,8 4-412 0 0,0 1-1 0 0,-1 1 1 0 0,-43-3-1 0 0,7 8-7386 0 0,23 1-801 0 0</inkml:trace>
</inkml:ink>
</file>

<file path=ppt/ink/ink1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22.5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10592 0 0,'0'0'5360'0'0,"6"4"-3001"0"0,0 6 9 0 0,-2 0-2128 0 0</inkml:trace>
</inkml:ink>
</file>

<file path=ppt/ink/ink1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22.8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 11976 0 0,'0'0'1296'0'0,"6"-10"-9072"0"0</inkml:trace>
  <inkml:trace contextRef="#ctx0" brushRef="#br0" timeOffset="1">521 16 18143 0 0,'0'0'1984'0'0,"12"-6"-2216"0"0,-2 2-7735 0 0</inkml:trace>
</inkml:ink>
</file>

<file path=ppt/ink/ink1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23.2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107 90 18511 0 0,'-14'29'852'0'0,"14"-29"-818"0"0,0 1 0 0 0,-1-1 0 0 0,1 1 0 0 0,0-1 0 0 0,-1 1 0 0 0,1-1 0 0 0,0 0 0 0 0,-1 1 0 0 0,1-1 0 0 0,0 1 0 0 0,-1-1 0 0 0,1 0 0 0 0,-1 1 0 0 0,1-1 0 0 0,-1 0 0 0 0,1 1 0 0 0,-1-1 0 0 0,1 0 0 0 0,-1 0 0 0 0,1 1 0 0 0,-1-1 0 0 0,1 0 0 0 0,-1 0-1 0 0,1 0 1 0 0,-1 0 0 0 0,0 0 0 0 0,1 0 0 0 0,-1 0 0 0 0,1 0 0 0 0,-1 0 0 0 0,1 0 0 0 0,-1 0 0 0 0,0 0 0 0 0,1 0 0 0 0,-1-1 0 0 0,-14-10-157 0 0,14 10 179 0 0,-2-2 227 0 0,0 1 0 0 0,0-1 0 0 0,0 1-1 0 0,0 0 1 0 0,0 0 0 0 0,0 0 0 0 0,-1 0 0 0 0,1 1-1 0 0,-1-1 1 0 0,1 1 0 0 0,-5-1 0 0 0,7 8 755 0 0,-3 7-532 0 0,3-9-357 0 0,0 0-1 0 0,0 0 0 0 0,0 1 0 0 0,0 6 0 0 0,2 23 197 0 0,10 64-1 0 0,-7-82-377 0 0,0 1 0 0 0,2-1 0 0 0,0 0 0 0 0,1-1 0 0 0,0 0 0 0 0,1 0 0 0 0,13 18 0 0 0,-6-11-120 0 0,1 0 0 0 0,1-1-1 0 0,22 21 1 0 0,-31-34 120 0 0,0-1 0 0 0,0 0 0 0 0,1-1 0 0 0,0 0 0 0 0,0 0 0 0 0,1-1 0 0 0,-1 0 0 0 0,1-1 0 0 0,0 0 0 0 0,18 5 0 0 0,-24-8 24 0 0,0-1-1 0 0,0 1 0 0 0,0-1 1 0 0,-1 0-1 0 0,1 0 1 0 0,0 0-1 0 0,0-1 1 0 0,0 1-1 0 0,-1-1 0 0 0,1 0 1 0 0,0 0-1 0 0,-1 0 1 0 0,1 0-1 0 0,-1-1 1 0 0,1 0-1 0 0,-1 0 0 0 0,0 0 1 0 0,1 0-1 0 0,-1 0 1 0 0,0 0-1 0 0,0-1 1 0 0,-1 1-1 0 0,1-1 0 0 0,0 0 1 0 0,-1 0-1 0 0,4-6 1 0 0,0-2 20 0 0,0 0 0 0 0,0 0 0 0 0,-2 0 0 0 0,1 0 0 0 0,-1-1 0 0 0,-1 0 0 0 0,3-16 0 0 0,-4 12 1 0 0,0-1 0 0 0,-2 1 1 0 0,1-1-1 0 0,-2 0 0 0 0,-5-32 1 0 0,-1 15-13 0 0,-2 1 0 0 0,-12-32 0 0 0,17 55 1 0 0,0 1-1 0 0,-1-1 1 0 0,-1 1-1 0 0,1 0 0 0 0,-2 0 1 0 0,1 1-1 0 0,-1 0 1 0 0,0 0-1 0 0,-1 1 0 0 0,0 0 1 0 0,0 0-1 0 0,-10-6 1 0 0,6 5-9 0 0,0 0 1 0 0,-1 2-1 0 0,0-1 0 0 0,0 2 1 0 0,0 0-1 0 0,-1 0 1 0 0,0 1-1 0 0,-22-3 1 0 0,33 7-11 0 0,-11-2-293 0 0,-24 0 0 0 0,34 2 187 0 0,-1 0 0 0 0,1 1 0 0 0,0-1-1 0 0,0 1 1 0 0,0 0 0 0 0,0 0 0 0 0,0 1 0 0 0,0-1 0 0 0,0 1-1 0 0,-5 3 1 0 0,2-1-986 0 0,1 1-1 0 0,-13 10 0 0 0,7 3-801 0 0</inkml:trace>
</inkml:ink>
</file>

<file path=ppt/ink/ink1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23.8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213 134 17303 0 0,'0'0'1572'0'0,"0"1"-1294"0"0,0 7 129 0 0,0 0 0 0 0,0 0 0 0 0,1 0 0 0 0,3 12 1 0 0,-2-11 173 0 0,0 0 1 0 0,-1 0 0 0 0,0 12 0 0 0,3 19 57 0 0,10 51-19 0 0,-9-54-485 0 0,13 53 1 0 0,-18-89-136 0 0,5 13 56 0 0,-2 0-1 0 0,0-1 1 0 0,3 28 0 0 0,-6-39-238 0 0,-2-4-354 0 0,-2-3 504 0 0,-1 0 0 0 0,1-1-1 0 0,1 1 1 0 0,-1-1 0 0 0,1 0-1 0 0,0 0 1 0 0,1 0 0 0 0,-4-12-1 0 0,-11-56 24 0 0,16 71 19 0 0,-8-56 276 0 0,2 0 0 0 0,2-67 0 0 0,6 107-150 0 0,1 0-1 0 0,0 0 1 0 0,9-27-1 0 0,-11 44-125 0 0,2-3 55 0 0,0-1 0 0 0,1 0 0 0 0,0 1 0 0 0,0 0 0 0 0,0-1 0 0 0,1 1 0 0 0,-1 1 0 0 0,1-1 0 0 0,1 0 0 0 0,-1 1 0 0 0,0 0 0 0 0,1 0 0 0 0,0 0 0 0 0,0 1 0 0 0,11-6 0 0 0,-13 7-26 0 0,0 1 1 0 0,0 0-1 0 0,1 0 0 0 0,-1 1 0 0 0,0-1 1 0 0,0 1-1 0 0,1-1 0 0 0,-1 1 0 0 0,0 0 1 0 0,1 0-1 0 0,-1 1 0 0 0,0-1 0 0 0,1 1 1 0 0,-1-1-1 0 0,0 1 0 0 0,0 0 0 0 0,1 0 1 0 0,-1 1-1 0 0,0-1 0 0 0,0 1 0 0 0,0-1 1 0 0,-1 1-1 0 0,1 0 0 0 0,0 0 1 0 0,-1 0-1 0 0,1 1 0 0 0,-1-1 0 0 0,0 0 1 0 0,0 1-1 0 0,1 0 0 0 0,-2-1 0 0 0,1 1 1 0 0,2 3-1 0 0,1 10-37 0 0,0 0 1 0 0,-1 0 0 0 0,2 22-1 0 0,-5-33-32 0 0,-1-1 0 0 0,0 0 0 0 0,0 0 0 0 0,-1 1 0 0 0,-1 7 0 0 0,-1 11-167 0 0,3-12-192 0 0,-1-1 1 0 0,-1 1-1 0 0,-3 12 0 0 0,3-14 187 0 0,0 0 0 0 0,0 1-1 0 0,1 9 1 0 0,-2-13-33 0 0,1-4 178 0 0,1 16-521 0 0,1-18 307 0 0,2 1-80 0 0,25 11 1270 0 0,-20-8-850 0 0,0-1-1 0 0,0 0 0 0 0,0-1 1 0 0,0 0-1 0 0,9 2 1 0 0,-4-2-1 0 0,-7-2-31 0 0,0 0-1 0 0,-1 1 1 0 0,1 0-1 0 0,0 0 1 0 0,0 0-1 0 0,0 1 1 0 0,-1 0-1 0 0,10 4 1 0 0,6 5-25 0 0,-17-10 19 0 0,0 0 0 0 0,-1 1-1 0 0,1-1 1 0 0,0 1 0 0 0,-1-1-1 0 0,1 1 1 0 0,-1 0-1 0 0,0 0 1 0 0,1 0 0 0 0,-1 0-1 0 0,0 0 1 0 0,0 1 0 0 0,0-1-1 0 0,-1 1 1 0 0,1-1 0 0 0,0 1-1 0 0,-1 0 1 0 0,0-1 0 0 0,2 6-1 0 0,2 9 384 0 0,5 31-1 0 0,-9-42-370 0 0,-1 0 0 0 0,1 0 1 0 0,-1 0-1 0 0,-1 0 0 0 0,1 0 0 0 0,-1 0 0 0 0,0 0 0 0 0,0 0 1 0 0,-3 7-1 0 0,1-5-32 0 0,-2 1 1 0 0,1-1-1 0 0,-1 0 1 0 0,0 0-1 0 0,-1-1 1 0 0,0 1-1 0 0,0-1 1 0 0,0 0-1 0 0,-1-1 1 0 0,0 1-1 0 0,0-1 1 0 0,-16 9-1 0 0,16-12-11 0 0,1 0 0 0 0,-1 0 0 0 0,0 0 0 0 0,0-1 0 0 0,-10 2 0 0 0,-8 2 0 0 0,-20 5-20 0 0,0-2 0 0 0,-77 4 0 0 0,105-13-361 0 0,0 0-1 0 0,0-2 0 0 0,0 0 1 0 0,0 0-1 0 0,0-2 0 0 0,0 0 1 0 0,-28-11-1 0 0,14 1-973 0 0,-1-5-41 0 0</inkml:trace>
</inkml:ink>
</file>

<file path=ppt/ink/ink1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24.1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12896 0 0,'1'1'9926'0'0,"5"0"-9476"0"0,0 0-1 0 0,0 0 1 0 0,-1 0-1 0 0,1 0 1 0 0,0-1-1 0 0,0 0 1 0 0,9-1 0 0 0,25 1 297 0 0,103 19 365 0 0,-63-9-776 0 0,-45-4-234 0 0,57 1 0 0 0,-24-3-111 0 0,-48-1-270 0 0,-1-2 1 0 0,1 0-1 0 0,0-2 1 0 0,25-3 0 0 0,-39 3 9 0 0,4 0-478 0 0,0-1 0 0 0,0 0 0 0 0,0-1 0 0 0,0 0 0 0 0,-1-1 0 0 0,15-7 0 0 0,-6 2-1281 0 0,3 8-40 0 0</inkml:trace>
</inkml:ink>
</file>

<file path=ppt/ink/ink1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24.6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10 13272 0 0,'-1'0'1201'0'0,"-8"-10"6345"0"0,16 17-6628 0 0,0-2 0 0 0,16 11 0 0 0,-15-11-676 0 0,0 0 0 0 0,13 12 0 0 0,27 39 1266 0 0,-34-40-1309 0 0,-1 0 1 0 0,14 21-1 0 0,9 12 130 0 0,-33-45-211 0 0,-1 1 0 0 0,1-1 0 0 0,-1 0 0 0 0,0 1 0 0 0,3 6 0 0 0,1 5 352 0 0,-5-14-459 0 0,-1-1 0 0 0,1 1 0 0 0,-1 0 0 0 0,1-1 0 0 0,-1 1 0 0 0,0 0 0 0 0,0-1 0 0 0,0 1 0 0 0,0 0 0 0 0,0-1 0 0 0,0 1 0 0 0,0 0-1 0 0,0 0 1 0 0,-1-1 0 0 0,1 1 0 0 0,-1 0 0 0 0,0 2 0 0 0,-1-1-1 0 0,0 0 1 0 0,0 1-1 0 0,0-1 0 0 0,-1 0 0 0 0,1 0 0 0 0,-1 0 1 0 0,-5 4-1 0 0,-1 0-108 0 0,-1 0 1 0 0,1-1-1 0 0,-2 0 1 0 0,-18 9-1 0 0,15-9-82 0 0,8-3-316 0 0,0 0-1 0 0,-1-1 1 0 0,1 0-1 0 0,-1 0 1 0 0,-9 2 0 0 0,-2-3-1138 0 0</inkml:trace>
</inkml:ink>
</file>

<file path=ppt/ink/ink1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24.9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3224 0 0,'0'9'19118'0'0,"0"-6"-18178"0"0,1 9-607 0 0,1 0 0 0 0,0 0 0 0 0,1-1 0 0 0,0 1 0 0 0,9 21 0 0 0,-4-11-219 0 0,-4-13-112 0 0,0-1 0 0 0,1 0 1 0 0,0 0-1 0 0,0 0 0 0 0,11 12 0 0 0,-14-18-11 0 0,1 0-1 0 0,-1-1 0 0 0,1 1 0 0 0,-1 0 1 0 0,1-1-1 0 0,0 0 0 0 0,0 1 0 0 0,0-1 1 0 0,0 0-1 0 0,3 0 0 0 0,8 4-43 0 0,-12-5 35 0 0,0 1 0 0 0,0-1 0 0 0,0 0 0 0 0,-1 0 0 0 0,1 0 0 0 0,0 0 0 0 0,0 0 0 0 0,0 0 0 0 0,0 0 0 0 0,0-1 0 0 0,0 1-1 0 0,0-1 1 0 0,-1 1 0 0 0,1-1 0 0 0,0 0 0 0 0,0 0 0 0 0,-1 1 0 0 0,1-1 0 0 0,0-1 0 0 0,-1 1 0 0 0,1 0 0 0 0,-1 0 0 0 0,1 0 0 0 0,-1-1 0 0 0,0 1 0 0 0,2-3-1 0 0,3-3-62 0 0,0 0-1 0 0,-1-1 1 0 0,0 0-1 0 0,5-10 0 0 0,-4 2-1 0 0,-1 10 83 0 0,-2 4-14 0 0,-2 2-67 0 0,-1-1-1 0 0,0 1 1 0 0,0-1 0 0 0,0 1 0 0 0,1-1-1 0 0,-1 1 1 0 0,0-1 0 0 0,0 1-1 0 0,0-1 1 0 0,0 1 0 0 0,0-1 0 0 0,0 1-1 0 0,0-1 1 0 0,0 0 0 0 0,0 1 0 0 0,0-1-1 0 0,0 1 1 0 0,0-1 0 0 0,-1 1-1 0 0,1-1 1 0 0,0 1 0 0 0,-1-1 0 0 0,-3-9-4875 0 0</inkml:trace>
</inkml:ink>
</file>

<file path=ppt/ink/ink1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25.3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6 18223 0 0,'-16'10'1976'0'0,"10"-20"-1976"0"0,-3 4 832 0 0,24 12-1016 0 0,1-2-1440 0 0,6 2-304 0 0</inkml:trace>
</inkml:ink>
</file>

<file path=ppt/ink/ink1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25.7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295 1 14280 0 0,'-1'0'1102'0'0,"-40"1"415"0"0,18 0 2288 0 0,-35-3 0 0 0,48 1-3337 0 0,0 1 1 0 0,0 0 0 0 0,0 1 0 0 0,-19 3 0 0 0,23-3-402 0 0,0 0 1 0 0,1 1 0 0 0,-1 0 0 0 0,1 0 0 0 0,-1 0 0 0 0,1 1 0 0 0,0 0-1 0 0,0 0 1 0 0,-9 7 0 0 0,7-4-56 0 0,-15 16-3 0 0,21-20-9 0 0,-1 0 0 0 0,1-1 0 0 0,0 1 0 0 0,0-1 0 0 0,1 1 0 0 0,-1 0 0 0 0,0 0 0 0 0,0 0 0 0 0,1-1 0 0 0,-1 1-1 0 0,1 0 1 0 0,0 0 0 0 0,-1 3 0 0 0,5 6-13 0 0,0 0-12 0 0,0 1 1 0 0,1-1-1 0 0,0 0 0 0 0,1 0 1 0 0,0 0-1 0 0,1-1 1 0 0,0 0-1 0 0,0 0 0 0 0,1-1 1 0 0,12 11-1 0 0,39 36-40 0 0,-34-31 68 0 0,40 31-1 0 0,30 21 399 0 0,-90-69-386 0 0,-5-5-15 0 0,1-1 0 0 0,-1 0 0 0 0,0 1 0 0 0,0-1 0 0 0,-1 0 0 0 0,1 0 0 0 0,0 1 0 0 0,-1-1 0 0 0,1 0 0 0 0,-1 0 0 0 0,0 1 0 0 0,0-1 0 0 0,0 0 0 0 0,0 0 0 0 0,0 0 0 0 0,0 0 0 0 0,-3 2 0 0 0,2-1 0 0 0,0 0 0 0 0,0 0 0 0 0,-1-1 0 0 0,0 1 0 0 0,1-1 0 0 0,-1 0 0 0 0,0 0 0 0 0,0 0 0 0 0,0 0 0 0 0,-6 2 0 0 0,-2 1-93 0 0,1-2-1 0 0,-1 0 1 0 0,1 0-1 0 0,-1-1 1 0 0,0 0-1 0 0,-15 0 1 0 0,14-1-149 0 0,-21-2-2224 0 0,15-4-3462 0 0,17 3 5052 0 0,-1 1 0 0 0,1 0 0 0 0,0 0 0 0 0,0 0 0 0 0,0-1 0 0 0,-1 1 0 0 0,1 0 0 0 0,-1-3 0 0 0,2 4 859 0 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05.6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316 110 18687 0 0,'0'0'430'0'0,"-3"-1"55"0"0,-3-2-363 0 0,-1 0 0 0 0,1 0-1 0 0,0 0 1 0 0,0-1 0 0 0,1 0 0 0 0,-1 0-1 0 0,1-1 1 0 0,-8-8 0 0 0,4 5 164 0 0,-1 0 0 0 0,-10-7 1 0 0,11 9 226 0 0,0 1 0 0 0,-1 1 0 0 0,1 0-1 0 0,-1 0 1 0 0,-17-3 0 0 0,20 5-383 0 0,1 1 0 0 0,-1 0 0 0 0,0 0 0 0 0,0 1 0 0 0,0 0 0 0 0,0 0 0 0 0,0 1 0 0 0,1-1 0 0 0,-11 4 0 0 0,14-3-148 0 0,-1 0-1 0 0,1 1 1 0 0,0 0 0 0 0,0 0-1 0 0,0 0 1 0 0,0 0 0 0 0,1 0 0 0 0,-1 0-1 0 0,0 1 1 0 0,1-1 0 0 0,0 1-1 0 0,-1 0 1 0 0,1 0 0 0 0,0-1-1 0 0,1 2 1 0 0,-3 3 0 0 0,1-2 18 0 0,1 1 0 0 0,0 0 0 0 0,0 0 0 0 0,0 0 0 0 0,1 0 0 0 0,0 0 0 0 0,0 0 0 0 0,0 8 0 0 0,1-1-5 0 0,0 15 8 0 0,3 28 1 0 0,-1-46-34 0 0,-1-1 0 0 0,2 1 0 0 0,-1-1 0 0 0,1 1 0 0 0,1-1 0 0 0,6 14 0 0 0,14 17-176 0 0,-23-38 192 0 0,0 0 1 0 0,0-1 0 0 0,0 1 0 0 0,0 0 0 0 0,0-1 0 0 0,0 1 0 0 0,1-1 0 0 0,-1 1 0 0 0,0-1 0 0 0,1 0 0 0 0,-1 1 0 0 0,1-1 0 0 0,-1 0 0 0 0,1 0-1 0 0,0 0 1 0 0,-1 0 0 0 0,1 0 0 0 0,0-1 0 0 0,0 1 0 0 0,0-1 0 0 0,0 1 0 0 0,-1-1 0 0 0,1 1 0 0 0,3-1 0 0 0,-2 0 9 0 0,0 0 0 0 0,0-1 1 0 0,0 1-1 0 0,0-1 0 0 0,0 1 1 0 0,0-1-1 0 0,0 0 0 0 0,0 0 1 0 0,-1-1-1 0 0,1 1 1 0 0,0-1-1 0 0,-1 1 0 0 0,1-1 1 0 0,-1 0-1 0 0,4-2 0 0 0,-3 0 4 0 0,1 0 0 0 0,-1 0 0 0 0,0-1 0 0 0,0 1 0 0 0,-1-1 0 0 0,1 0 0 0 0,-1 0 0 0 0,2-5 0 0 0,10-19 0 0 0,24-47 26 0 0,0 0 276 0 0,-30 58-223 0 0,-6 13-32 0 0,1 0 0 0 0,-1 0-1 0 0,1 0 1 0 0,5-7-1 0 0,-7 11-4 0 0,0 0-1 0 0,1 0 1 0 0,-1 0-1 0 0,0 0 1 0 0,0 0-1 0 0,1 0 1 0 0,-1 0-1 0 0,3-1 1 0 0,-2 2 250 0 0,14 10 405 0 0,-7-2-666 0 0,-1 1 0 0 0,0 1 0 0 0,9 15 0 0 0,6 6-150 0 0,-22-30 118 0 0,1 1-222 0 0,0 1-1 0 0,0-1 1 0 0,0 1 0 0 0,1-1 0 0 0,-1 0-1 0 0,1 0 1 0 0,-1 0 0 0 0,6 3 0 0 0,12 0-1959 0 0</inkml:trace>
</inkml:ink>
</file>

<file path=ppt/ink/ink1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26.0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91 41 18431 0 0,'-3'-3'139'0'0,"1"0"0"0"0,-1 0 0 0 0,0 0 0 0 0,0 1 1 0 0,0-1-1 0 0,0 1 0 0 0,0-1 0 0 0,-1 1 0 0 0,1 0 0 0 0,-1 0 0 0 0,0 1 0 0 0,1-1 0 0 0,-1 1 0 0 0,0 0 0 0 0,0 0 0 0 0,0 0 0 0 0,0 0 0 0 0,-6 0 0 0 0,-10-3 3138 0 0,20 5-2724 0 0,1 8-451 0 0,0-1 1 0 0,0 0-1 0 0,0 0 0 0 0,1-1 0 0 0,0 1 1 0 0,5 11-1 0 0,25 48-187 0 0,-10-22 118 0 0,37 74 59 0 0,-5-11-1428 0 0,-25-35-2506 0 0,-21-47-3751 0 0</inkml:trace>
</inkml:ink>
</file>

<file path=ppt/ink/ink1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26.4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1 573 11056 0 0,'0'0'9647'0'0,"1"-1"-8505"0"0,4-2-953 0 0,-1 1 0 0 0,1 0 0 0 0,0 0 1 0 0,-1 1-1 0 0,1-1 0 0 0,0 1 0 0 0,0 0 0 0 0,0 0 1 0 0,0 1-1 0 0,0 0 0 0 0,0 0 0 0 0,5 0 1 0 0,3-1 76 0 0,1 0 0 0 0,-1-1 1 0 0,21-6-1 0 0,19-3 351 0 0,134-3 1427 0 0,-20 1-1470 0 0,98-13 124 0 0,-187 12-667 0 0,34-4 18 0 0,-69 8-343 0 0,-33 8 87 0 0,0-1 1 0 0,0 1-1 0 0,17-1 0 0 0,-25 3-798 0 0</inkml:trace>
  <inkml:trace contextRef="#ctx0" brushRef="#br0" timeOffset="1">363 0 19951 0 0,'0'0'455'0'0,"-2"1"61"0"0,1-1-461 0 0,0 1-1 0 0,1-1 1 0 0,-1 1 0 0 0,0-1-1 0 0,1 1 1 0 0,-1-1 0 0 0,0 1 0 0 0,1-1-1 0 0,-1 1 1 0 0,1 0 0 0 0,-1-1-1 0 0,1 1 1 0 0,-1 0 0 0 0,1-1-1 0 0,-1 1 1 0 0,1 0 0 0 0,0 0-1 0 0,0 0 1 0 0,-1-1 0 0 0,1 1 0 0 0,0 0-1 0 0,0 0 1 0 0,0 0 0 0 0,0-1-1 0 0,0 1 1 0 0,0 0 0 0 0,0 0-1 0 0,0 0 1 0 0,0 1 0 0 0,0 0 105 0 0,1 0 1 0 0,-1 0 0 0 0,1 0-1 0 0,-1 0 1 0 0,1-1 0 0 0,0 1-1 0 0,-1 0 1 0 0,1 0 0 0 0,0 0-1 0 0,0-1 1 0 0,1 1 0 0 0,-1 0-1 0 0,0-1 1 0 0,2 3 0 0 0,5 2 133 0 0,0 0 0 0 0,0 0 1 0 0,1 0-1 0 0,-1-1 1 0 0,1 0-1 0 0,0-1 0 0 0,1 0 1 0 0,-1 0-1 0 0,12 2 0 0 0,1 1-115 0 0,-14-5-61 0 0,-1 0 0 0 0,15 2-1 0 0,37 9 510 0 0,-48-12-561 0 0,0 2-1 0 0,0-1 1 0 0,16 8 0 0 0,-3-2-21 0 0,-19-6-31 0 0,0-1 1 0 0,0 2-1 0 0,-1-1 0 0 0,1 0 1 0 0,0 1-1 0 0,4 4 0 0 0,-7-5-7 0 0,0-1-1 0 0,0 1 1 0 0,0 0 0 0 0,0 0-1 0 0,0 0 1 0 0,0 0 0 0 0,-1 1-1 0 0,1-1 1 0 0,-1 0 0 0 0,1 1-1 0 0,-1-1 1 0 0,0 1 0 0 0,0-1-1 0 0,1 5 1 0 0,-1 5-17 0 0,0 0 0 0 0,-1 0-1 0 0,-2 14 1 0 0,1-16-252 0 0,0 0 0 0 0,1 0 0 0 0,0 0-1 0 0,3 19 1 0 0,2-18-1366 0 0,1 2-464 0 0</inkml:trace>
</inkml:ink>
</file>

<file path=ppt/ink/ink1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26.8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8752 0 0,'0'0'673'0'0,"2"0"-34"0"0,20 3 9272 0 0,-15-2-9415 0 0,0 1 0 0 0,-1 0-1 0 0,1 1 1 0 0,-1-1 0 0 0,13 8 0 0 0,-15-8-321 0 0,1 0 0 0 0,0-1 0 0 0,0 0 1 0 0,0 1-1 0 0,-1-2 0 0 0,1 1 0 0 0,0 0 0 0 0,0-1 0 0 0,0 0 0 0 0,0 0 0 0 0,0-1 1 0 0,0 1-1 0 0,8-3 0 0 0,1 1-112 0 0,0 0 0 0 0,15 0 0 0 0,-18 2-122 0 0,1 0 0 0 0,-1-2-1 0 0,0 1 1 0 0,17-5 0 0 0,0-2-101 0 0,-17 5-434 0 0,1 0 1 0 0,15-7-1 0 0,-4-3-1201 0 0</inkml:trace>
</inkml:ink>
</file>

<file path=ppt/ink/ink1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27.1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0 19607 0 0,'-1'2'447'0'0,"-4"14"602"0"0,2-13-577 0 0,1-2-459 0 0,0 1-1 0 0,1-1 0 0 0,-1 0 0 0 0,0 1 1 0 0,0-1-1 0 0,1 1 0 0 0,-1-1 0 0 0,1 1 1 0 0,-1 0-1 0 0,1 0 0 0 0,0-1 1 0 0,0 1-1 0 0,-1 0 0 0 0,0 3 0 0 0,-2 8 155 0 0,3-11-21 0 0,1 1 0 0 0,-1-1 0 0 0,0 0 0 0 0,1 1 0 0 0,-1-1 0 0 0,1 1 0 0 0,0-1 0 0 0,0 0 0 0 0,0 1 0 0 0,0-1 0 0 0,0 1 0 0 0,0-1 1 0 0,1 0-1 0 0,-1 1 0 0 0,1-1 0 0 0,1 4 0 0 0,44 141 996 0 0,-26-84-1139 0 0,-14-41-35 0 0,16 38-1 0 0,16 27-2274 0 0,-25-60-3412 0 0,7-3-1800 0 0</inkml:trace>
</inkml:ink>
</file>

<file path=ppt/ink/ink1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27.5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75 16583 0 0,'1'6'197'0'0,"-1"-4"-103"0"0,1-1-1 0 0,-1 1 1 0 0,0 0-1 0 0,0 0 1 0 0,0 0-1 0 0,0-1 1 0 0,0 1-1 0 0,0 0 1 0 0,0 0-1 0 0,0 0 0 0 0,-1-1 1 0 0,1 1-1 0 0,-2 3 1 0 0,1-1-56 0 0,1-1 1 0 0,-1 1-1 0 0,0 0 1 0 0,1-1-1 0 0,0 1 1 0 0,0 0-1 0 0,0 0 1 0 0,1-1-1 0 0,-1 1 1 0 0,1 0-1 0 0,0-1 1 0 0,1 4-1 0 0,16 45 1061 0 0,-16-49-993 0 0,0 2 58 0 0,0 0 1 0 0,1-1-1 0 0,0 1 1 0 0,0-1-1 0 0,0 0 1 0 0,1 0-1 0 0,-1 0 0 0 0,1 0 1 0 0,0-1-1 0 0,0 1 1 0 0,1-1-1 0 0,-1 0 0 0 0,0 0 1 0 0,1-1-1 0 0,0 1 1 0 0,0-1-1 0 0,0 0 1 0 0,6 1-1 0 0,-8-1-46 0 0,1-1-1 0 0,-1 0 1 0 0,1 0 0 0 0,0 0-1 0 0,-1 0 1 0 0,1-1-1 0 0,0 0 1 0 0,0 1 0 0 0,-1-1-1 0 0,1-1 1 0 0,0 1 0 0 0,5-1-1 0 0,7-4 405 0 0,-8 3-331 0 0,1-1 0 0 0,16-7 1 0 0,-22 8-191 0 0,0 1 1 0 0,-1-1 0 0 0,1 0 0 0 0,-1 0-1 0 0,0 0 1 0 0,1 0 0 0 0,-1 0 0 0 0,0 0-1 0 0,0-1 1 0 0,-1 1 0 0 0,1-1 0 0 0,0 1-1 0 0,1-4 1 0 0,2-5 25 0 0,-1 4 172 0 0,-1 0 0 0 0,0 0 0 0 0,3-14 0 0 0,-5 18-118 0 0,-1 0 1 0 0,1-1-1 0 0,-1 1 1 0 0,0 0-1 0 0,-1-1 1 0 0,1 1-1 0 0,0 0 1 0 0,-1-1 0 0 0,0 1-1 0 0,0 0 1 0 0,0 0-1 0 0,-1-4 1 0 0,-2-2 1 0 0,2 4-78 0 0,0 0-1 0 0,0 0 1 0 0,0 0-1 0 0,0 0 1 0 0,-1 0 0 0 0,0 1-1 0 0,0 0 1 0 0,0-1-1 0 0,0 1 1 0 0,-1 0-1 0 0,0 0 1 0 0,-7-5-1 0 0,-54-26-502 0 0,57 31 51 0 0,-1 0 0 0 0,0 1 1 0 0,0 0-1 0 0,0 1 0 0 0,-14-2 1 0 0,2 0-2147 0 0,4 0-5468 0 0</inkml:trace>
</inkml:ink>
</file>

<file path=ppt/ink/ink1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27.9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54 156 20559 0 0,'-21'20'943'0'0,"17"-16"-23"0"0,-7 0-497 0 0,10-4-333 0 0,0 0 0 0 0,1 1 0 0 0,-1-1 0 0 0,0 0 0 0 0,1 1 0 0 0,-1-1 1 0 0,0 0-1 0 0,0 0 0 0 0,1 1 0 0 0,-1-1 0 0 0,0 0 0 0 0,0 0 0 0 0,1 0 0 0 0,-1 0 0 0 0,0 0 0 0 0,0 0 0 0 0,0 0 0 0 0,1 0 0 0 0,-1-1 1 0 0,-1 1-1 0 0,3 2-8 0 0,1 0 0 0 0,-1 1 0 0 0,0-1 1 0 0,0 1-1 0 0,0-1 0 0 0,-1 1 0 0 0,1-1 1 0 0,-1 1-1 0 0,1 2 0 0 0,0-2-82 0 0,-1 1 0 0 0,1-1 0 0 0,0 0 0 0 0,0-1 0 0 0,0 1 0 0 0,1 0 0 0 0,-1 0 0 0 0,0 0 0 0 0,1-1 0 0 0,0 1 0 0 0,0-1 0 0 0,0 1 0 0 0,0-1 0 0 0,3 3 0 0 0,-3-2 0 0 0,0-1 0 0 0,0 1 0 0 0,0-1 0 0 0,0 1 0 0 0,0 0 0 0 0,-1-1 0 0 0,1 1 0 0 0,-1 0 0 0 0,0 0 0 0 0,2 6 0 0 0,-3-6 0 0 0,1 0 0 0 0,0 0 0 0 0,0 0 0 0 0,1 0 0 0 0,-1 0 0 0 0,1 0 0 0 0,2 3 0 0 0,9 9 0 0 0,-10-12 0 0 0,1 1 0 0 0,-1 0 0 0 0,0 0 0 0 0,0 0 0 0 0,0 0 0 0 0,-1 1 0 0 0,5 7 0 0 0,-5-5-32 0 0,2 3-250 0 0,0 1 1 0 0,-1-1 0 0 0,-1 1 0 0 0,1-1-1 0 0,-2 1 1 0 0,2 21 0 0 0,-3-30 94 0 0,-6-13-257 0 0,5 8 420 0 0,0 0 0 0 0,0 0 0 0 0,1-1-1 0 0,-1 1 1 0 0,0-5 0 0 0,1 5 57 0 0,0 0 1 0 0,-1 0-1 0 0,1-1 1 0 0,-1 1-1 0 0,0 0 1 0 0,0 0-1 0 0,-2-4 1 0 0,1 3 0 0 0,0-1 0 0 0,0 0 1 0 0,1 0-1 0 0,-1 0 0 0 0,1 0 1 0 0,0 0-1 0 0,1 0 0 0 0,-1-1 0 0 0,1 1 1 0 0,0 0-1 0 0,0 0 0 0 0,2-9 0 0 0,-2 4-34 0 0,-1 1 0 0 0,0 0 0 0 0,0 0 0 0 0,-1 0 0 0 0,0-1 0 0 0,-5-13 0 0 0,7 22 0 0 0,-2-8 5 0 0,1 0-1 0 0,-1 0 0 0 0,2 0 1 0 0,0 0-1 0 0,0 0 0 0 0,0 0 1 0 0,1 0-1 0 0,4-16 0 0 0,-1-7 305 0 0,-2 26-222 0 0,-1 1 1 0 0,0-1-1 0 0,1 1 0 0 0,0-1 0 0 0,1 1 0 0 0,-1 0 0 0 0,5-7 1 0 0,-4 7 11 0 0,0 0 0 0 0,0-1 1 0 0,-1 1-1 0 0,0-1 0 0 0,3-10 1 0 0,-4 13-68 0 0,-1 0 0 0 0,1 1 0 0 0,1-1 0 0 0,-1 0 0 0 0,0 0 0 0 0,1 1 0 0 0,-1-1 0 0 0,4-3 1 0 0,0-2 151 0 0,-4 6 704 0 0,2 2-379 0 0,0 0-446 0 0,0 0 0 0 0,-1 0 0 0 0,1 0 0 0 0,0 0 0 0 0,0 0 0 0 0,0 1 0 0 0,-1-1-1 0 0,1 1 1 0 0,0 0 0 0 0,-1 0 0 0 0,1 0 0 0 0,0 0 0 0 0,-1 0 0 0 0,1 0 0 0 0,-1 1 0 0 0,0-1 0 0 0,1 1-1 0 0,-1 0 1 0 0,0 0 0 0 0,0 0 0 0 0,2 3 0 0 0,20 17 270 0 0,-18-18-301 0 0,-1 1 1 0 0,0-1-1 0 0,6 8 1 0 0,33 48 33 0 0,39 73 1 0 0,-73-115-130 0 0,-2 1 0 0 0,0 1 0 0 0,5 20 0 0 0,7 19-556 0 0,-18-53 600 0 0,1 0-437 0 0,0 0 1 0 0,0 1-1 0 0,-1-1 1 0 0,0 0-1 0 0,-1 1 1 0 0,1 0-1 0 0,-1-1 1 0 0,-1 1-1 0 0,1 10 1 0 0,-6-3-1648 0 0</inkml:trace>
</inkml:ink>
</file>

<file path=ppt/ink/ink1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28.2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4 146 17503 0 0,'3'21'399'0'0,"-5"-8"961"0"0,6-12-1215 0 0,-13 2 11 0 0,22 2 1540 0 0,-7-4-1279 0 0,-1 0-1 0 0,1 0 1 0 0,-1 1-1 0 0,6 2 1 0 0,22 7 676 0 0,-2-8-307 0 0,0-1-1 0 0,47-2 0 0 0,-29-1-201 0 0,-5 0-1941 0 0,67-12 0 0 0,-83 11 240 0 0,8-1-1581 0 0,-14-5-2074 0 0,4-12-2174 0 0</inkml:trace>
  <inkml:trace contextRef="#ctx0" brushRef="#br0" timeOffset="1">843 1 7832 0 0,'0'0'602'0'0,"-1"0"-395"0"0,-2 1 420 0 0,1 0 0 0 0,-1-1 1 0 0,1 0-1 0 0,-1 1 0 0 0,0-1 0 0 0,1 0 0 0 0,-1 0 1 0 0,1 0-1 0 0,-5-1 0 0 0,4 0 391 0 0,0 1 1 0 0,0 0-1 0 0,0 0 0 0 0,0 0 1 0 0,0 0-1 0 0,-1 0 0 0 0,1 1 1 0 0,-5 1-1 0 0,-12 4 981 0 0,-28 7 0 0 0,46-13-1957 0 0,0 0-1 0 0,0 1 0 0 0,0 0 1 0 0,0 0-1 0 0,0-1 1 0 0,0 1-1 0 0,0 0 0 0 0,0 1 1 0 0,1-1-1 0 0,-1 0 0 0 0,0 0 1 0 0,1 1-1 0 0,-1-1 0 0 0,1 1 1 0 0,-1-1-1 0 0,1 1 0 0 0,0 0 1 0 0,0 0-1 0 0,0-1 0 0 0,-2 4 1 0 0,-11 14 235 0 0,9-11-248 0 0,-1 0 1 0 0,2-1 0 0 0,-1 2-1 0 0,1-1 1 0 0,0 0 0 0 0,0 1-1 0 0,1 0 1 0 0,0 0 0 0 0,1 0-1 0 0,0 0 1 0 0,-1 17 0 0 0,2-22-55 0 0,1 0 0 0 0,0 0 0 0 0,0 1 0 0 0,1-1 0 0 0,-1 0 0 0 0,1 0 0 0 0,0 0 0 0 0,0 0 0 0 0,0 1 0 0 0,1-1 0 0 0,-1-1 0 0 0,1 1 0 0 0,3 6 0 0 0,-2-5-47 0 0,1-1 0 0 0,0 1 0 0 0,0-1-1 0 0,0 1 1 0 0,0-1 0 0 0,1-1 0 0 0,0 1 0 0 0,9 6-1 0 0,-5-6-2 0 0,0 1-1 0 0,0-1 1 0 0,0-1-1 0 0,1 0 0 0 0,0 0 1 0 0,-1-1-1 0 0,1 0 1 0 0,0 0-1 0 0,0-1 0 0 0,0-1 1 0 0,13 0-1 0 0,-11-1-30 0 0,0-1 0 0 0,0 0-1 0 0,0 0 1 0 0,0-2 0 0 0,0 1-1 0 0,-1-2 1 0 0,1 1 0 0 0,-1-2-1 0 0,-1 1 1 0 0,1-1 0 0 0,-1-1-1 0 0,0 0 1 0 0,0 0 0 0 0,-1-1-1 0 0,0-1 1 0 0,0 1 0 0 0,-1-1 0 0 0,13-19-1 0 0,28-42-4134 0 0,-39 52-3609 0 0</inkml:trace>
</inkml:ink>
</file>

<file path=ppt/ink/ink1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28.6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17 133 18575 0 0,'0'0'852'0'0,"-1"0"-21"0"0,-12-3-868 0 0,11-2 957 0 0,2 4-805 0 0,0 0 1 0 0,1 1 0 0 0,-1-1-1 0 0,0 0 1 0 0,0 1 0 0 0,1-1-1 0 0,-1 1 1 0 0,1-1 0 0 0,-1 1-1 0 0,1-1 1 0 0,-1 1-1 0 0,1-1 1 0 0,-1 1 0 0 0,1-1-1 0 0,-1 1 1 0 0,1 0 0 0 0,-1-1-1 0 0,2 1 1 0 0,83-24 2009 0 0,-71 22-1864 0 0,0-1-1 0 0,1 2 1 0 0,-1 0-1 0 0,26 2 1 0 0,15-1 416 0 0,-36-1-575 0 0,-6 0-84 0 0,-1 0-1 0 0,1 1 1 0 0,13 2-1 0 0,-14 0-17 0 0,7 1 0 0 0,1 0 0 0 0,-1-1 0 0 0,25-1 0 0 0,89-15 0 0 0,-117 12-420 0 0,0 0 0 0 0,0-1-1 0 0,0 0 1 0 0,0-2 0 0 0,0 0 0 0 0,-1 0-1 0 0,0-2 1 0 0,0 0 0 0 0,24-15 0 0 0,-12 3-1114 0 0</inkml:trace>
</inkml:ink>
</file>

<file path=ppt/ink/ink1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7:28.9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 17247 0 0,'0'0'1566'0'0,"-2"0"-1290"0"0,-6 3-94 0 0,6-2 602 0 0,3 4-236 0 0,1 1-1 0 0,-1-1 1 0 0,1 0-1 0 0,1 1 0 0 0,-1-1 1 0 0,4 6-1 0 0,4 4 193 0 0,1 0-1 0 0,19 21 0 0 0,-1-2 155 0 0,-14-17-599 0 0,34 29 0 0 0,-2-2 174 0 0,-26-25 206 0 0,-17-16-559 0 0,0 0 1 0 0,0 0 0 0 0,-1 0 0 0 0,0 1 0 0 0,1-1-1 0 0,-1 1 1 0 0,4 7 0 0 0,-3-4-107 0 0,0 1-1 0 0,-1 0 1 0 0,0 0-1 0 0,0 1 1 0 0,3 12-1 0 0,-6-18-8 0 0,1 0 1 0 0,-1 0-1 0 0,0 0 0 0 0,0 0 1 0 0,0 0-1 0 0,0 0 0 0 0,-1 0 0 0 0,1 0 1 0 0,-1 0-1 0 0,1 0 0 0 0,-1 0 1 0 0,0-1-1 0 0,0 1 0 0 0,-1 0 0 0 0,1 0 1 0 0,0-1-1 0 0,-1 1 0 0 0,0-1 1 0 0,0 1-1 0 0,-3 2 0 0 0,5-4-5 0 0,-26 24-2275 0 0,21-21 1102 0 0,0 0 1 0 0,0 0-1 0 0,0 0 1 0 0,-1 0 0 0 0,0-1-1 0 0,-8 4 1 0 0,2-6-7121 0 0</inkml:trace>
  <inkml:trace contextRef="#ctx0" brushRef="#br0" timeOffset="1">721 956 24879 0 0,'10'34'544'0'0,"-10"-20"120"0"0,-6-1 16 0 0,2 1 24 0 0,4 2-568 0 0,-6-8-136 0 0,6 2 0 0 0,0-1 0 0 0</inkml:trace>
</inkml:ink>
</file>

<file path=ppt/ink/ink1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06.8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290 30 20359 0 0,'-8'-20'928'0'0,"8"20"-909"0"0,0 0 0 0 0,0 0 0 0 0,-1 0 0 0 0,1 0 0 0 0,0 0 0 0 0,0-1 0 0 0,0 1 0 0 0,0 0 0 0 0,0 0 0 0 0,0 0 0 0 0,0 0 0 0 0,0 0 0 0 0,0 0 0 0 0,0 0 0 0 0,0 0 0 0 0,0-1 0 0 0,0 1 0 0 0,0 0 0 0 0,-1 0 0 0 0,1 0 0 0 0,0 0 0 0 0,0 0 0 0 0,0 0 0 0 0,0-1 0 0 0,0 1 0 0 0,0 0 0 0 0,0 0 0 0 0,0 0 0 0 0,1 0 0 0 0,-1 0 0 0 0,0 0 0 0 0,0 0 0 0 0,0-1 0 0 0,0 1 0 0 0,0 0 0 0 0,0 0 0 0 0,0 0 0 0 0,0 0 0 0 0,0 0 0 0 0,0 0 0 0 0,0 0 0 0 0,0 0 0 0 0,0-1 0 0 0,0 1 0 0 0,1 0 0 0 0,-1 0 0 0 0,0 0 0 0 0,4-4 312 0 0,-13 3-154 0 0,6 1 545 0 0,-5 1-235 0 0,-1 0 0 0 0,0 1 0 0 0,1 0 0 0 0,0 1 0 0 0,-1-1 0 0 0,1 1 0 0 0,-10 6 0 0 0,-23 7 304 0 0,40-15-779 0 0,-4 0 27 0 0,1 0 0 0 0,-1 0-1 0 0,1 1 1 0 0,-1 0 0 0 0,1 0-1 0 0,0 0 1 0 0,0 1 0 0 0,0 0-1 0 0,0-1 1 0 0,0 1 0 0 0,1 0-1 0 0,-1 1 1 0 0,-3 4 0 0 0,-41 42 125 0 0,45-46-160 0 0,0 0 1 0 0,0 0-1 0 0,0 1 1 0 0,1-1-1 0 0,-1 0 0 0 0,1 1 1 0 0,0 0-1 0 0,0-1 1 0 0,1 1-1 0 0,0 0 1 0 0,-2 9-1 0 0,2-10-7 0 0,1 0 1 0 0,-1-1-1 0 0,0 1 0 0 0,0 0 0 0 0,-1-1 1 0 0,-1 5-1 0 0,1-5-2 0 0,1 0 1 0 0,0 0-1 0 0,0 0 1 0 0,0 0-1 0 0,0 0 1 0 0,1 0-1 0 0,-1 0 1 0 0,0 6-1 0 0,1 57-100 0 0,0-62 88 0 0,1 1 0 0 0,-1-1 0 0 0,1 0 0 0 0,0 0 0 0 0,0 1 1 0 0,0-1-1 0 0,1 0 0 0 0,3 8 0 0 0,21 28-147 0 0,-17-28 116 0 0,-5-7-2 0 0,1 1 1 0 0,-1-1-1 0 0,1-1 1 0 0,0 1 0 0 0,1-1-1 0 0,-1 0 1 0 0,1 0-1 0 0,0 0 1 0 0,0-1-1 0 0,0 0 1 0 0,0 0 0 0 0,0 0-1 0 0,1-1 1 0 0,-1 0-1 0 0,1 0 1 0 0,0-1-1 0 0,11 1 1 0 0,-5-1-101 0 0,-1 0 1 0 0,0-2-1 0 0,1 1 1 0 0,-1-1-1 0 0,0-1 1 0 0,0-1-1 0 0,0 1 1 0 0,0-2-1 0 0,13-5 1 0 0,59-30-2754 0 0,-41 16-5479 0 0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06.2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0 270 20615 0 0,'0'0'2067'0'0,"2"0"-1783"0"0,81-4 3129 0 0,-53 5-2968 0 0,-15-1-149 0 0,25-1-1 0 0,-5 1-534 0 0,4-1-3616 0 0,-23-2-4674 0 0</inkml:trace>
  <inkml:trace contextRef="#ctx0" brushRef="#br0" timeOffset="1">26 0 10136 0 0,'0'2'5644'0'0,"0"7"-3271"0"0,-1-2-1815 0 0,1-1 1 0 0,1 1 0 0 0,-1 0 0 0 0,1-1 0 0 0,0 1-1 0 0,0-1 1 0 0,1 1 0 0 0,0-1 0 0 0,2 7 0 0 0,4 4-228 0 0,-1 1 1 0 0,0 0 0 0 0,-2 1 0 0 0,6 31-1 0 0,-8-36-290 0 0,1 0 0 0 0,0 1 0 0 0,1-1 0 0 0,9 16 0 0 0,4 14-14 0 0,-9-24-404 0 0,1 0 0 0 0,0 0 0 0 0,2-1 0 0 0,0-1 0 0 0,16 19 0 0 0,20 30-1163 0 0,-21-22-500 0 0,-9-21-22 0 0</inkml:trace>
</inkml:ink>
</file>

<file path=ppt/ink/ink1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50.6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0 286 12640 0 0,'0'0'1142'0'0,"0"-8"-916"0"0,0-11 9180 0 0,0 21-8958 0 0,1 3-311 0 0,0 0 1 0 0,-1 0-1 0 0,2-1 0 0 0,2 9 1 0 0,4 20 72 0 0,-5 0-103 0 0,17 168-22 0 0,-15-180-85 0 0,-4-16 1 0 0,1-1 1 0 0,-1 0 0 0 0,-1 1-1 0 0,1-1 1 0 0,0 1-1 0 0,-1 8 1 0 0,9-23 37 0 0,-6 3-53 0 0,-1 0 1 0 0,0 0 0 0 0,0 0-1 0 0,0 0 1 0 0,-1-1 0 0 0,0 1 0 0 0,-1 0-1 0 0,1-1 1 0 0,-2-13 0 0 0,1-9 0 0 0,25-178-235 0 0,-19 154 233 0 0,-5 38 1 0 0,1 0 1 0 0,6-26-1 0 0,3-4-349 0 0,-8 28 224 0 0,2 1 0 0 0,6-20 0 0 0,0 20 599 0 0,-10 16 308 0 0,1 2-504 0 0,0 2-239 0 0,1 0-1 0 0,0 0 0 0 0,-1 0 1 0 0,0 0-1 0 0,1 1 1 0 0,-1-1-1 0 0,0 1 1 0 0,-1 0-1 0 0,1-1 0 0 0,-1 1 1 0 0,2 7-1 0 0,1 4-76 0 0,2 29-1 0 0,5 16-274 0 0,-7-40 394 0 0,3 23 0 0 0,-5-27-26 0 0,1 0 0 0 0,0 0 0 0 0,7 16 1 0 0,1 5-290 0 0,-11-37 251 0 0,0 1 1 0 0,0-1-1 0 0,0 0 0 0 0,0 0 0 0 0,0 0 0 0 0,0 0 0 0 0,0 0 0 0 0,0 0 1 0 0,0 0-1 0 0,0 0 0 0 0,0 1 0 0 0,1-1 0 0 0,-1 0 0 0 0,0 0 0 0 0,0 0 1 0 0,0 0-1 0 0,0 0 0 0 0,0 0 0 0 0,0 0 0 0 0,0 0 0 0 0,0 0 0 0 0,0 0 1 0 0,0 1-1 0 0,0-1 0 0 0,0 0 0 0 0,0 0 0 0 0,0 0 0 0 0,1 0 0 0 0,-1 0 1 0 0,0 0-1 0 0,0 0 0 0 0,0 0 0 0 0,0 0 0 0 0,0 0 0 0 0,0 0 0 0 0,0 0 1 0 0,0 0-1 0 0,1 0 0 0 0,-1 0 0 0 0,0 0 0 0 0,0 0 0 0 0,0 0 0 0 0,0 0 1 0 0,0 0-1 0 0,0 0 0 0 0,0 0 0 0 0,0 0 0 0 0,0 0 0 0 0,1 0 0 0 0,-1 0 1 0 0,0 0-1 0 0,0 0 0 0 0,0 0 0 0 0,0 0 0 0 0,0-1 0 0 0,0 1 0 0 0,0 0 1 0 0,0 0-1 0 0,0 0 0 0 0,0 0 0 0 0,0 0 0 0 0,1 0 0 0 0,-1 0 0 0 0,0 0 0 0 0,0 0 1 0 0,0 0-1 0 0,0-1 0 0 0,6-10-14 0 0,5-22-40 0 0,-8 14 1 0 0,4-19 192 0 0,14-50 0 0 0,-8 40-203 0 0,-10 36 29 0 0,0 0 1 0 0,0 0 0 0 0,1 0 0 0 0,8-15-1 0 0,10-20 252 0 0,-22 47-223 0 0,0-1-1 0 0,1 0 1 0 0,-1 0 0 0 0,0 1-1 0 0,1-1 1 0 0,-1 0-1 0 0,0 1 1 0 0,1-1 0 0 0,-1 0-1 0 0,1 1 1 0 0,-1-1 0 0 0,1 1-1 0 0,-1-1 1 0 0,1 1-1 0 0,0-1 1 0 0,-1 1 0 0 0,1-1-1 0 0,-1 1 1 0 0,1-1-1 0 0,0 1 1 0 0,0 0 0 0 0,0 0-2 0 0,-1 0 1 0 0,1 0-1 0 0,0 0 1 0 0,-1 0-1 0 0,1 0 1 0 0,-1 0-1 0 0,1 1 1 0 0,-1-1-1 0 0,1 0 1 0 0,-1 0-1 0 0,1 1 1 0 0,-1-1-1 0 0,1 0 1 0 0,-1 1-1 0 0,1-1 1 0 0,-1 0-1 0 0,1 1 1 0 0,-1-1-1 0 0,0 1 1 0 0,1-1-1 0 0,-1 1 1 0 0,4 5-10 0 0,-1-1 0 0 0,0 1 1 0 0,4 11-1 0 0,-5-12 60 0 0,-1-1-40 0 0,1 0 1 0 0,-2 0-1 0 0,1 0 1 0 0,0 0 0 0 0,-1 0-1 0 0,1 0 1 0 0,-1 0 0 0 0,-1 5-1 0 0,3 21 20 0 0,26 83-37 0 0,-18-85-1292 0 0,5 0-4464 0 0,0-4-2130 0 0</inkml:trace>
</inkml:ink>
</file>

<file path=ppt/ink/ink1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55.2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53 427 19895 0 0,'0'0'1998'0'0,"-1"2"-1830"0"0,0 0-112 0 0,0 0 0 0 0,0 0 0 0 0,0 1 1 0 0,0-1-1 0 0,0 0 0 0 0,0 1 1 0 0,1-1-1 0 0,-1 1 0 0 0,1-1 0 0 0,-1 4 1 0 0,-5 21 1768 0 0,2-9-1625 0 0,-1 0 1 0 0,2 1-1 0 0,0-1 1 0 0,1 27-1 0 0,-1-5-156 0 0,0 20-45 0 0,3-42-78 0 0,-1 1 1 0 0,-1 0 0 0 0,0-1-1 0 0,-6 20 1 0 0,8-38 13 0 0,0 1-1 0 0,0-1 1 0 0,0 0 0 0 0,-1 1-1 0 0,1-1 1 0 0,0 1 0 0 0,0-1-1 0 0,0 0 1 0 0,0 1 0 0 0,0-1-1 0 0,0 1 1 0 0,0-1 0 0 0,0 0-1 0 0,1 1 1 0 0,-1-1 0 0 0,0 1-1 0 0,0-1 1 0 0,0 0 0 0 0,0 1-1 0 0,0-1 1 0 0,1 0 0 0 0,-1 1-1 0 0,0-1 1 0 0,0 0 0 0 0,1 1-1 0 0,-1-1 1 0 0,0 0 0 0 0,0 0 0 0 0,1 1-1 0 0,-1-1 1 0 0,0 0 0 0 0,1 0-1 0 0,-1 1 1 0 0,0-1 0 0 0,1 0-1 0 0,-1 0 1 0 0,1 0 0 0 0,-1 0-1 0 0,0 0 1 0 0,1 1 0 0 0,-1-1-1 0 0,1 0 1 0 0,0 0 31 0 0,1 1-1439 0 0,3-6-620 0 0,-3 1 1524 0 0,1 0-1 0 0,0 0 1 0 0,-1 1 0 0 0,0-1 0 0 0,0-1-1 0 0,0 1 1 0 0,0 0 0 0 0,-1 0 0 0 0,1-1-1 0 0,-1 1 1 0 0,0-7 0 0 0,1-7-1775 0 0,0-33 0 0 0,-3 34 1979 0 0,0-11-289 0 0,-6-33 1 0 0,4 34 1484 0 0,-1-32 0 0 0,3 54-67 0 0,1 0-1 0 0,-1-1 1 0 0,0 1 0 0 0,0 0 0 0 0,0 0 0 0 0,-1 0 0 0 0,0 0-1 0 0,-5-10 6637 0 0,10 16-6719 0 0,1 0-526 0 0,1 1 0 0 0,-1 0 0 0 0,0 0 0 0 0,1 1-1 0 0,-1-1 1 0 0,0 1 0 0 0,0 0 0 0 0,-1 0 0 0 0,6 5-1 0 0,32 38 217 0 0,-25-28-152 0 0,77 83 2010 0 0,-63-70-1512 0 0,-24-25-546 0 0,1 0 0 0 0,0-1 1 0 0,0 0-1 0 0,13 6 0 0 0,11 9 93 0 0,-26-17-217 0 0,-1 0 0 0 0,1-1 1 0 0,0 1-1 0 0,0-1 0 0 0,1 0 0 0 0,7 3 0 0 0,-11-5-19 0 0,1 1-1 0 0,-1-1 1 0 0,1 1 0 0 0,0-1-1 0 0,-1 0 1 0 0,1 0 0 0 0,-1 0-1 0 0,1 0 1 0 0,-1-1 0 0 0,1 1-1 0 0,0-1 1 0 0,-1 1 0 0 0,1-1-1 0 0,-1 0 1 0 0,0 0-1 0 0,5-2 1 0 0,-2-1 40 0 0,1 0-1 0 0,0 0 1 0 0,-1 0-1 0 0,0 0 1 0 0,0-1-1 0 0,0 0 1 0 0,-1 0 0 0 0,1 0-1 0 0,-1-1 1 0 0,0 1-1 0 0,-1-1 1 0 0,0 0-1 0 0,0 0 1 0 0,0-1-1 0 0,0 1 1 0 0,-1 0 0 0 0,2-10-1 0 0,5-19-75 0 0,-6 25 17 0 0,-1 1 0 0 0,0 0 0 0 0,-1-1 0 0 0,2-13 0 0 0,-8-100 610 0 0,-2 48-1212 0 0,-16-74-1 0 0,15 62-3124 0 0,-3 26 1533 0 0,9 48 1082 0 0,1-22 0 0 0</inkml:trace>
</inkml:ink>
</file>

<file path=ppt/ink/ink1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56.5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0 15664 0 0,'3'14'140'0'0,"0"18"481"0"0,-3-31 189 0 0,-1 2-676 0 0,-1 4 91 0 0,-1 1 1 0 0,1-1-1 0 0,0 1 1 0 0,1 0-1 0 0,-1 15 1 0 0,2 45 1888 0 0,1-27-1913 0 0,-9 164 1673 0 0,7-182-1612 0 0,4 32-1 0 0,0 0-381 0 0,-4-33 17 0 0,1 0 118 0 0,4 38 1 0 0,-4-59-589 0 0,1 6 544 0 0</inkml:trace>
</inkml:ink>
</file>

<file path=ppt/ink/ink1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56.9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19 225 13824 0 0,'-1'-14'376'0'0,"-1"-1"0"0"0,0 1 1 0 0,-7-25-1 0 0,8 35-381 0 0,0 0 79 0 0,0 0 0 0 0,1 0 0 0 0,-1-1 0 0 0,1 1 0 0 0,0 0 0 0 0,0 0 0 0 0,1-1 0 0 0,-1 1 0 0 0,1 0 0 0 0,0 0 0 0 0,0 0 0 0 0,0 0 0 0 0,1 0 0 0 0,-1 0 0 0 0,4-6 0 0 0,0-2 888 0 0,-3 10-724 0 0,-1-1-1 0 0,1 1 0 0 0,0-1 1 0 0,0 1-1 0 0,0 0 0 0 0,0 0 1 0 0,0 0-1 0 0,0 0 1 0 0,0 0-1 0 0,1 1 0 0 0,-1-1 1 0 0,5-2-1 0 0,1 1 86 0 0,-1 0 0 0 0,1 0 0 0 0,8-3-1 0 0,0 3 101 0 0,1 0 0 0 0,-1 1 0 0 0,1 0 0 0 0,0 2-1 0 0,0 0 1 0 0,-1 1 0 0 0,28 4 0 0 0,-34-3-257 0 0,0 0 0 0 0,-1 0 0 0 0,0 1 1 0 0,1 0-1 0 0,-1 1 0 0 0,0 0 0 0 0,10 6 0 0 0,13 7 306 0 0,-23-12-328 0 0,-7-4 119 0 0,-4 2-150 0 0,-8 16 34 0 0,8-14-115 0 0,0 0 1 0 0,0 0 0 0 0,-1 0-1 0 0,0-1 1 0 0,0 1 0 0 0,0-1-1 0 0,-6 6 1 0 0,-21 14-5 0 0,-1-2-1 0 0,-1-1 1 0 0,-55 26 0 0 0,73-39-204 0 0,7-4-63 0 0,0 0 0 0 0,0 0 0 0 0,-1-1 0 0 0,1 0 1 0 0,-1 0-1 0 0,1-1 0 0 0,-1 0 0 0 0,0 0 1 0 0,-16 1-1 0 0,12-3-852 0 0</inkml:trace>
</inkml:ink>
</file>

<file path=ppt/ink/ink1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0:20.8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140 94 17247 0 0,'-2'1'794'0'0,"-4"1"-651"0"0,0 1 0 0 0,0 0 0 0 0,1 1 0 0 0,-1-1 0 0 0,1 1 0 0 0,0 0 1 0 0,0 0-1 0 0,0 1 0 0 0,0 0 0 0 0,1-1 0 0 0,-6 10 0 0 0,2-3 201 0 0,1 0 0 0 0,0 0 0 0 0,1 1 0 0 0,1 0 0 0 0,0 0 0 0 0,0 0 0 0 0,2 0 0 0 0,-5 18 0 0 0,3 4-277 0 0,1 0 1 0 0,1 0-1 0 0,2 1 1 0 0,5 55-1 0 0,-3-80-67 0 0,1-1 0 0 0,-1 0 0 0 0,1 1 0 0 0,1-1 0 0 0,6 16 0 0 0,-8-23 0 0 0,0 0 0 0 0,1 1 0 0 0,-1-1 0 0 0,0 0 0 0 0,1 0 0 0 0,0 0 0 0 0,-1 0 0 0 0,1 0 0 0 0,0 0 0 0 0,0 0 0 0 0,0 0 0 0 0,0-1 0 0 0,0 1 0 0 0,1-1 0 0 0,-1 0 0 0 0,0 0 0 0 0,1 1 0 0 0,-1-1 0 0 0,1-1 0 0 0,-1 1 0 0 0,1 0 0 0 0,-1-1 0 0 0,1 1 0 0 0,-1-1 0 0 0,4 0 0 0 0,-3 0 13 0 0,0 0 1 0 0,0 0-1 0 0,-1 0 0 0 0,1-1 0 0 0,0 1 0 0 0,0-1 1 0 0,0 0-1 0 0,-1 0 0 0 0,1 0 0 0 0,-1 0 0 0 0,1 0 1 0 0,0-1-1 0 0,-1 1 0 0 0,0-1 0 0 0,1 0 0 0 0,-1 1 1 0 0,0-1-1 0 0,0 0 0 0 0,2-3 0 0 0,9-8 20 0 0,-2-1 1 0 0,1 0-1 0 0,-2-1 0 0 0,0 0 0 0 0,0-1 0 0 0,-2 0 0 0 0,0-1 0 0 0,-1 1 1 0 0,0-1-1 0 0,-2-1 0 0 0,0 1 0 0 0,-1-1 0 0 0,2-20 0 0 0,6-110 143 0 0,-12 123-170 0 0,1 11 10 0 0,-1 0-1 0 0,-1-1 1 0 0,-2-14-1 0 0,2 24-10 0 0,0 0-1 0 0,-1 1 1 0 0,1-1-1 0 0,-1 1 1 0 0,0-1-1 0 0,0 1 1 0 0,-1 0-1 0 0,1 0 1 0 0,-1 0-1 0 0,0 0 1 0 0,0 0-1 0 0,0 1 0 0 0,-4-5 1 0 0,3 5-10 0 0,0 0 0 0 0,0 0 0 0 0,0 0 0 0 0,0 0 0 0 0,0 1 0 0 0,-1-1 0 0 0,1 1 0 0 0,-1 0 0 0 0,1 0 0 0 0,-1 1 0 0 0,0-1 0 0 0,1 1 0 0 0,-1 0-1 0 0,0 1 1 0 0,0-1 0 0 0,0 1 0 0 0,0 0 0 0 0,0 0 0 0 0,0 0 0 0 0,0 1 0 0 0,0 0 0 0 0,0 0 0 0 0,0 0 0 0 0,1 0 0 0 0,-1 1 0 0 0,0 0 0 0 0,1 0 0 0 0,-1 0 0 0 0,1 1 0 0 0,-6 3 0 0 0,4-1-188 0 0,0 1 0 0 0,0-1-1 0 0,0 1 1 0 0,1 0 0 0 0,0 0 0 0 0,0 1-1 0 0,0-1 1 0 0,1 1 0 0 0,0 0 0 0 0,1 0 0 0 0,-6 15-1 0 0,-3 6-742 0 0</inkml:trace>
</inkml:ink>
</file>

<file path=ppt/ink/ink1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0:21.4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103 152 12440 0 0,'0'0'957'0'0,"-2"0"-442"0"0,0 1-224 0 0,1-1 1 0 0,-1 1 0 0 0,0-1 0 0 0,1 1-1 0 0,-1 0 1 0 0,1-1 0 0 0,-1 1 0 0 0,0 0-1 0 0,1 0 1 0 0,0 0 0 0 0,-1 0-1 0 0,1 0 1 0 0,0 1 0 0 0,-1-1 0 0 0,1 0-1 0 0,0 1 1 0 0,-1 1 0 0 0,-1 1 43 0 0,0 0 1 0 0,1 0-1 0 0,-1 0 0 0 0,1 0 0 0 0,0 1 1 0 0,-1 5-1 0 0,1-4-14 0 0,-3 9-4 0 0,1-1 1 0 0,1 1 0 0 0,-1 16 0 0 0,-26 206 159 0 0,23-203-390 0 0,7-32 36 0 0,6-14 21 0 0,27-88-17 0 0,-17 46-84 0 0,-13 44-42 0 0,93-255 126 0 0,-83 236-127 0 0,33-53 0 0 0,-46 81 19 0 0,0 1-1 0 0,0-1 0 0 0,1 1 1 0 0,-1-1-1 0 0,0 1 1 0 0,1 0-1 0 0,-1-1 0 0 0,0 1 1 0 0,0 0-1 0 0,1-1 1 0 0,-1 1-1 0 0,1 0 1 0 0,-1-1-1 0 0,0 1 0 0 0,1 0 1 0 0,-1 0-1 0 0,1 0 1 0 0,-1-1-1 0 0,1 1 0 0 0,-1 0 1 0 0,0 0-1 0 0,1 0 1 0 0,0 0-1 0 0,0 0-7 0 0,-1 0-1 0 0,0 0 1 0 0,1 0 0 0 0,-1 1 0 0 0,1-1 0 0 0,-1 0-1 0 0,0 1 1 0 0,1-1 0 0 0,-1 0 0 0 0,0 1-1 0 0,1-1 1 0 0,-1 0 0 0 0,0 1 0 0 0,0-1-1 0 0,1 1 1 0 0,-1-1 0 0 0,0 0 0 0 0,0 1-1 0 0,1 0 1 0 0,5 26 228 0 0,-4-4-113 0 0,-2 0-1 0 0,0 0 0 0 0,-3 23 1 0 0,-1 23 30 0 0,-7 99-69 0 0,11-166-88 0 0,0 11 1 0 0,0 1 0 0 0,2-1 0 0 0,-1-1 0 0 0,6 20 0 0 0,-5-21 0 0 0,2 1 11 0 0,-4-11-9 0 0,0-1-1 0 0,0 0 1 0 0,1 0-1 0 0,-1 0 1 0 0,0 1 0 0 0,0-1-1 0 0,1 0 1 0 0,-1 0 0 0 0,0 0-1 0 0,0 1 1 0 0,1-1 0 0 0,-1 0-1 0 0,0 0 1 0 0,1 0 0 0 0,-1 0-1 0 0,0 0 1 0 0,1 0-1 0 0,-1 0 1 0 0,0 0 0 0 0,1 0-1 0 0,-1 0 1 0 0,0 0 0 0 0,1 0-1 0 0,-1 0 1 0 0,0 0 0 0 0,0 0-1 0 0,1 0 1 0 0,-1 0 0 0 0,0 0-1 0 0,1 0 1 0 0,-1 0 0 0 0,0 0-1 0 0,1-1 1 0 0,-1 1-1 0 0,10-5 1 0 0,-9 4 3 0 0,2-2 2 0 0,1 0 1 0 0,-1 0 0 0 0,0 0-1 0 0,0-1 1 0 0,0 1-1 0 0,3-7 1 0 0,1 1-8 0 0,-3 1 0 0 0,0 1 0 0 0,0-1 0 0 0,6-15 0 0 0,1-5 11 0 0,26-52 42 0 0,-24 54-53 0 0,14-22 0 0 0,-24 43 0 0 0,0 1 0 0 0,1-1 0 0 0,-1 1 0 0 0,1 0 0 0 0,0 0 0 0 0,1 1 0 0 0,6-6 0 0 0,-11 9 0 0 0,1-1 0 0 0,0 1 0 0 0,-1-1 0 0 0,1 1 0 0 0,0 0 0 0 0,0-1 0 0 0,-1 1 0 0 0,1 0 0 0 0,0 0 0 0 0,0 0 0 0 0,0-1 0 0 0,-1 1 0 0 0,1 0 0 0 0,0 0 0 0 0,0 0 0 0 0,0 0 0 0 0,-1 0 0 0 0,1 0 0 0 0,0 1 0 0 0,0-1 0 0 0,0 0 0 0 0,-1 0 0 0 0,1 1 0 0 0,0-1 0 0 0,-1 0 0 0 0,1 1 0 0 0,0-1 0 0 0,0 0 0 0 0,-1 1 0 0 0,1-1 0 0 0,-1 1 0 0 0,1-1 0 0 0,0 1 0 0 0,-1 0 0 0 0,1-1 0 0 0,-1 1 0 0 0,1 0 1 0 0,-1-1-1 0 0,0 1 0 0 0,1 0 0 0 0,0 0 0 0 0,0 3 13 0 0,1 0 0 0 0,-1-1 0 0 0,1 1 1 0 0,-1 0-1 0 0,0 0 0 0 0,0 7 1 0 0,6 139 332 0 0,-3-60-247 0 0,-1-57-233 0 0,-2 0-1 0 0,-3 36 1 0 0,2-26-2584 0 0,0-41 1316 0 0</inkml:trace>
</inkml:ink>
</file>

<file path=ppt/ink/ink1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0:21.9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14 113 14280 0 0,'0'0'1102'0'0,"-1"-2"-719"0"0,-3-5 3038 0 0,-5-10 3571 0 0,12 14-6853 0 0,0 1-1 0 0,0 0 1 0 0,0 0 0 0 0,0 0-1 0 0,0 1 1 0 0,1-1 0 0 0,-1 1 0 0 0,1-1-1 0 0,-1 1 1 0 0,1 0 0 0 0,6 0-1 0 0,13-5 331 0 0,-13 3-356 0 0,0 1 0 0 0,0 0 0 0 0,0 1 0 0 0,1 0 0 0 0,10 0-1 0 0,-4 1 4 0 0,21-4 0 0 0,52-4-19 0 0,-15 2-39 0 0,-9 4-91 0 0,-6 0-69 0 0,-5-2-802 0 0,-43 3 502 0 0,-9 1-13 0 0,-9-14-2213 0 0,-2 6 2595 0 0,6 7 1270 0 0,12 9-949 0 0,-1 3-94 0 0,-1 0 1 0 0,8 15-1 0 0,-6-10 30 0 0,0 1 0 0 0,1-2 1 0 0,1 1-1 0 0,20 19 0 0 0,-17-17-17 0 0,-14-16-126 0 0,-1 0-14 0 0,0 12-20 0 0,0-13-38 0 0,0 0 0 0 0,1 0 0 0 0,-1 0 1 0 0,0 1-1 0 0,0-1 0 0 0,0 0 1 0 0,0 0-1 0 0,0 0 0 0 0,0 0 0 0 0,-1 0 1 0 0,1 0-1 0 0,0 1 0 0 0,-1-1 0 0 0,1 0 1 0 0,0 0-1 0 0,-1 0 0 0 0,1 0 1 0 0,-1 0-1 0 0,0 0 0 0 0,1 0 0 0 0,-1 0 1 0 0,0-1-1 0 0,-1 3 0 0 0,-1 0-18 0 0,-1 1 1 0 0,1-1-1 0 0,-1 0 0 0 0,0 0 1 0 0,0-1-1 0 0,0 1 0 0 0,-1-1 1 0 0,1 1-1 0 0,0-1 0 0 0,-1-1 1 0 0,0 1-1 0 0,1-1 0 0 0,-1 1 0 0 0,-8 0 1 0 0,-9 2-662 0 0,10-4 280 0 0,12 0 271 0 0,0 0-1 0 0,-1 0 0 0 0,1 0 0 0 0,-1 0 1 0 0,1 0-1 0 0,0 0 0 0 0,-1 0 1 0 0,1 0-1 0 0,-1 0 0 0 0,1 0 0 0 0,0 0 1 0 0,-1-1-1 0 0,1 1 0 0 0,-1 0 1 0 0,1 0-1 0 0,0 0 0 0 0,-1-1 0 0 0,1 1 1 0 0,0 0-1 0 0,-1-1 0 0 0,1 1 0 0 0,0 0 1 0 0,0 0-1 0 0,-1-1 0 0 0,1 0 1 0 0</inkml:trace>
</inkml:ink>
</file>

<file path=ppt/ink/ink1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0:22.2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25 20127 0 0,'0'0'1826'0'0,"-1"-1"-1504"0"0,-2-4 2642 0 0,13 1-2181 0 0,-3 1-705 0 0,0 0 1 0 0,0 1 0 0 0,0 0-1 0 0,0 1 1 0 0,0 0 0 0 0,1 0-1 0 0,-1 0 1 0 0,0 1-1 0 0,11 1 1 0 0,-12-1-2005 0 0,1 1 0 0 0,-1 0 1 0 0,9 3-1 0 0</inkml:trace>
</inkml:ink>
</file>

<file path=ppt/ink/ink1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0:22.6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10 549 17135 0 0,'-5'12'1826'0'0,"1"-3"-1641"0"0,4-8-126 0 0,0-1 0 0 0,0 1 0 0 0,0-1 0 0 0,0 0 0 0 0,0 1 0 0 0,0-1 0 0 0,0 0 0 0 0,0 1 0 0 0,0-1 1 0 0,0 1-1 0 0,0-1 0 0 0,0 0 0 0 0,0 1 0 0 0,0-1 0 0 0,0 1 0 0 0,0-1 0 0 0,1 0 0 0 0,-1 1 0 0 0,0-1 0 0 0,0 0 0 0 0,0 1 0 0 0,1-1 0 0 0,-1 0 0 0 0,0 0 0 0 0,0 1 0 0 0,1-1 0 0 0,-1 0 0 0 0,0 0 0 0 0,1 1 0 0 0,-1-1 0 0 0,1 0 1 0 0,10 6 989 0 0,-11-6-1013 0 0,16 5 688 0 0,1-1 0 0 0,0 0 0 0 0,18 1 0 0 0,-21-4-708 0 0,1 0 1 0 0,20-2 0 0 0,6-4-6847 0 0,-20 0-999 0 0</inkml:trace>
  <inkml:trace contextRef="#ctx0" brushRef="#br0" timeOffset="1">745 20 19783 0 0,'-11'-7'1138'0'0,"9"5"-1054"0"0,0 1 0 0 0,1 0 0 0 0,-1-1 0 0 0,0 1 0 0 0,0 0-1 0 0,0 0 1 0 0,0 0 0 0 0,-1 1 0 0 0,1-1 0 0 0,0 0 0 0 0,-3 0-1 0 0,3 1-137 0 0,-3 1 1830 0 0,5 3 633 0 0,2 5-2670 0 0,1 7 560 0 0,0 1 1 0 0,12 30-1 0 0,-8-27-261 0 0,20 45-742 0 0,-17-41 290 0 0</inkml:trace>
</inkml:ink>
</file>

<file path=ppt/ink/ink1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0:22.9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0 131 21967 0 0,'0'0'2207'0'0,"2"-2"-2019"0"0,3-3-130 0 0,1 1 1 0 0,0-1-1 0 0,1 1 1 0 0,-1 0-1 0 0,1 0 0 0 0,8-3 1 0 0,48-16 1448 0 0,-37 14-867 0 0,22-8-285 0 0,1 1 1 0 0,62-11-1 0 0,-75 23-3721 0 0,-18 7-5612 0 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06.8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0 177 12984 0 0,'0'2'596'0'0,"0"32"193"0"0,1-15-346 0 0,1-16-137 0 0,0 0 62 0 0,0 15 1331 0 0,-2-12 3042 0 0,5-16-2822 0 0,13-52-654 0 0,-9 33-1196 0 0,-8 24-111 0 0,0 1 1 0 0,0 0-1 0 0,0 0 1 0 0,1 0-1 0 0,-1 0 1 0 0,1 0-1 0 0,0 0 1 0 0,0 0-1 0 0,0 0 1 0 0,1 1-1 0 0,-1-1 1 0 0,1 1-1 0 0,5-5 1 0 0,15-12-671 0 0,-14 11 148 0 0,1 1 0 0 0,-1 1-1 0 0,1-1 1 0 0,1 2 0 0 0,13-8 0 0 0,27-14-2067 0 0,-37 27 5535 0 0,-14 1-2799 0 0,0 0-1 0 0,1 0 0 0 0,-1 0 0 0 0,0 1 0 0 0,0-1 1 0 0,0 0-1 0 0,0 0 0 0 0,0 0 0 0 0,0 0 0 0 0,0 0 0 0 0,0 1 1 0 0,0-1-1 0 0,0 0 0 0 0,0 0 0 0 0,0 0 0 0 0,-4 10 3540 0 0,-1-3-5026 0 0,-14 18 1700 0 0,13-16-312 0 0,1 1 0 0 0,0 1 0 0 0,1-1 0 0 0,0 0 0 0 0,0 1 0 0 0,1 0 0 0 0,1 0 0 0 0,0 0 0 0 0,0 0 0 0 0,1 13 0 0 0,0-17-14 0 0,2 0-1 0 0,-1-1 1 0 0,1 1 0 0 0,0-1-1 0 0,0 1 1 0 0,1-1-1 0 0,0 1 1 0 0,0-1 0 0 0,4 9-1 0 0,5 7-64 0 0,-8-21 6 0 0,-2-1 63 0 0,-1 1-1 0 0,1-1 1 0 0,0 0-1 0 0,0 0 1 0 0,0 0-1 0 0,0 0 1 0 0,0 0-1 0 0,0 0 1 0 0,-1 0-1 0 0,1-1 1 0 0,0 1-1 0 0,0 0 1 0 0,0 0-1 0 0,0-1 1 0 0,-1 1-1 0 0,2-1 0 0 0,1-1 2 0 0,0 1 3 0 0,-1 0 0 0 0,1 0 0 0 0,-1-1 0 0 0,0 1 0 0 0,1-1 0 0 0,2-3 0 0 0,1-5 0 0 0,-4 3 0 0 0,2-1-3 0 0,0 0 38 0 0,0 1 1 0 0,-1-1-1 0 0,1 0 0 0 0,-2 0 0 0 0,3-9 0 0 0,6-28 253 0 0,-7 35-155 0 0,-2 0 0 0 0,1-1-1 0 0,-1 1 1 0 0,0-14 0 0 0,-3 16 272 0 0,5 16-282 0 0,0-3-128 0 0,0 1 0 0 0,-1 0 0 0 0,0 0 0 0 0,4 10 0 0 0,-5-9-72 0 0,1 0 0 0 0,0-1 0 0 0,1 0 0 0 0,5 9 0 0 0,22 20-3610 0 0,-20-23-1959 0 0,1-2-1578 0 0</inkml:trace>
</inkml:ink>
</file>

<file path=ppt/ink/ink1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0:23.3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1 346 21743 0 0,'0'0'496'0'0,"2"-1"67"0"0,5-6-77 0 0,-6 5-395 0 0,0 0 0 0 0,1 1 0 0 0,-1-1 0 0 0,1 1-1 0 0,0-1 1 0 0,0 1 0 0 0,-1 0 0 0 0,5-2 0 0 0,-1 0 17 0 0,0 1-1 0 0,-1-1 1 0 0,1 0-1 0 0,-1 0 1 0 0,0-1-1 0 0,0 1 1 0 0,0-1-1 0 0,7-8 1 0 0,-6 6 686 0 0,1 0 0 0 0,12-10 0 0 0,-16 15-661 0 0,0-1 0 0 0,1 1 0 0 0,-1 0 0 0 0,1-1 0 0 0,-1 1 0 0 0,1 0 0 0 0,0 1 0 0 0,-1-1 0 0 0,1 0 0 0 0,0 1 0 0 0,-1-1 0 0 0,6 1-1 0 0,-7 0-100 0 0,0 0-1 0 0,0 0 1 0 0,0 0-1 0 0,0 1 1 0 0,1-1-1 0 0,-1 0 0 0 0,0 1 1 0 0,0-1-1 0 0,0 1 1 0 0,0-1-1 0 0,0 1 0 0 0,0-1 1 0 0,0 1-1 0 0,0 0 1 0 0,0-1-1 0 0,0 1 1 0 0,0 0-1 0 0,-1 0 0 0 0,1 0 1 0 0,0 0-1 0 0,0 0 1 0 0,-1 0-1 0 0,1 0 0 0 0,-1 0 1 0 0,1 0-1 0 0,-1 0 1 0 0,1 1-1 0 0,1 3-78 0 0,-1 0-1 0 0,0-1 0 0 0,0 1 1 0 0,-1-1-1 0 0,1 1 1 0 0,-1 6-1 0 0,-1 7-471 0 0,0 1 0 0 0,-8 33 0 0 0,4-27 29 0 0,4-15 184 0 0,-1 0 1 0 0,-6 16-1 0 0,-13 30-1038 0 0,1-9-458 0 0,19-46 1991 0 0,4 0 99 0 0,1 0-198 0 0,0-1 1 0 0,0 1-1 0 0,0-1 0 0 0,0 0 1 0 0,0 0-1 0 0,0 0 0 0 0,0-1 0 0 0,0 1 1 0 0,0-1-1 0 0,0 0 0 0 0,0 0 1 0 0,0-1-1 0 0,5-2 0 0 0,4-2-1544 0 0,-1-1 1 0 0,21-17-1 0 0,-17 11-6283 0 0</inkml:trace>
  <inkml:trace contextRef="#ctx0" brushRef="#br0" timeOffset="1">447 0 19087 0 0,'0'0'432'0'0,"-1"0"66"0"0,-38 7 651 0 0,27-3-1132 0 0,-14 16 663 0 0,25-19-540 0 0,-1 1-1 0 0,1-1 1 0 0,-1 1 0 0 0,1 0 0 0 0,0-1-1 0 0,0 1 1 0 0,0 0 0 0 0,0 0-1 0 0,0 0 1 0 0,0 0 0 0 0,0 0 0 0 0,0 4-1 0 0,-2 22 398 0 0,1 1 0 0 0,1-1 0 0 0,2 1 0 0 0,4 32 0 0 0,-3-47-582 0 0,1-1-1 0 0,0 1 1 0 0,1-1-1 0 0,0 0 1 0 0,1 0-1 0 0,1-1 0 0 0,0 1 1 0 0,0-1-1 0 0,1-1 1 0 0,16 21-1 0 0,-13-22 25 0 0,1 0-1 0 0,0-1 0 0 0,0 0 1 0 0,1-1-1 0 0,0-1 1 0 0,0 1-1 0 0,1-2 0 0 0,0 0 1 0 0,18 6-1 0 0,-28-11 42 0 0,0-1-1 0 0,0 1 0 0 0,0-1 1 0 0,0 0-1 0 0,0 0 0 0 0,0-1 0 0 0,0 1 1 0 0,0 0-1 0 0,0-1 0 0 0,0 0 1 0 0,0 0-1 0 0,0 1 0 0 0,-1-2 1 0 0,1 1-1 0 0,0 0 0 0 0,-1-1 1 0 0,1 1-1 0 0,3-4 0 0 0,0 1 13 0 0,-1 0 0 0 0,0-1-1 0 0,0 0 1 0 0,0 0-1 0 0,0 0 1 0 0,-1 0 0 0 0,5-8-1 0 0,-4 5-49 0 0,0-1 1 0 0,-1 1-1 0 0,0-1 0 0 0,0 0 0 0 0,-1 0 0 0 0,0 0 0 0 0,0 0 0 0 0,-1 0 1 0 0,0-1-1 0 0,-1 1 0 0 0,0-1 0 0 0,-1-15 0 0 0,-1 9 95 0 0,-1 1-1 0 0,0 0 0 0 0,-1 0 1 0 0,-1-1-1 0 0,-1 2 0 0 0,0-1 1 0 0,0 1-1 0 0,-2-1 0 0 0,0 2 1 0 0,0-1-1 0 0,-14-18 0 0 0,17 27-61 0 0,-6-8 52 0 0,-16-16 0 0 0,22 26-82 0 0,1-1 0 0 0,-1 1 0 0 0,0 0 0 0 0,-1 0 1 0 0,1 1-1 0 0,0-1 0 0 0,-1 1 0 0 0,-7-3 0 0 0,4 3-86 0 0,1 0 1 0 0,-1 0-1 0 0,-10-1 1 0 0,16 3 21 0 0,0 0 1 0 0,0 0-1 0 0,0 0 1 0 0,0 0-1 0 0,0 0 1 0 0,0 0-1 0 0,0 1 1 0 0,0-1 0 0 0,0 1-1 0 0,1-1 1 0 0,-1 1-1 0 0,0 0 1 0 0,0-1-1 0 0,1 1 1 0 0,-1 0-1 0 0,0 0 1 0 0,-2 3-1 0 0,2-2-738 0 0,1 0-1048 0 0,-14 29-2878 0 0,13-27 2313 0 0</inkml:trace>
</inkml:ink>
</file>

<file path=ppt/ink/ink1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0:23.7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0 246 18199 0 0,'0'0'1646'0'0,"1"3"-1356"0"0,13 40 1174 0 0,-8-27-968 0 0,-1 1 0 0 0,0 0 0 0 0,-1 0-1 0 0,2 18 1 0 0,0 6-237 0 0,-4-27-206 0 0,0 0-1 0 0,0 15 1 0 0,2 27-41 0 0,-4-55 808 0 0,1-2-791 0 0,0 0 0 0 0,-1 0 0 0 0,1 0 0 0 0,0 0 0 0 0,-1 0 0 0 0,1 0 0 0 0,-1-1 0 0 0,0 1 0 0 0,1 0 0 0 0,-1 0 0 0 0,0 0 0 0 0,0-1 0 0 0,1 1 0 0 0,-1 0 0 0 0,0-3 0 0 0,0 0 42 0 0,31-231 568 0 0,-21 180-436 0 0,2 0 1 0 0,31-85-1 0 0,-41 135-132 0 0,0 1 1 0 0,0 0-1 0 0,0 0 0 0 0,0 0 0 0 0,1 0 0 0 0,0 1 0 0 0,5-7 0 0 0,-7 9 420 0 0,1 3-338 0 0,1 1-127 0 0,0 0-1 0 0,0 0 1 0 0,-1 0-1 0 0,1 1 1 0 0,-1-1-1 0 0,1 1 1 0 0,-1-1-1 0 0,0 1 1 0 0,-1 0-1 0 0,1 0 1 0 0,-1 0-1 0 0,1 0 1 0 0,-1 0-1 0 0,-1 0 1 0 0,1 0-1 0 0,0 5 1 0 0,1 2 20 0 0,0 0 1 0 0,4 13 0 0 0,3 17 51 0 0,4 65 97 0 0,-11-89-177 0 0,1 1 1 0 0,7 19-1 0 0,1 7-9 0 0,21 89-444 0 0,-24-95 68 0 0,-5-28-867 0 0,0 1 0 0 0,-1 0 0 0 0,0 0 0 0 0,0 11 0 0 0,-2-12-7057 0 0</inkml:trace>
</inkml:ink>
</file>

<file path=ppt/ink/ink1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0:24.0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33 18919 0 0,'0'0'4358'0'0,"2"0"-3090"0"0,122-10 3343 0 0,-112 9-4632 0 0,0 0-1 0 0,0-1 1 0 0,17-5-1 0 0,-19 4-401 0 0,2-1-116 0 0,1 0-822 0 0</inkml:trace>
</inkml:ink>
</file>

<file path=ppt/ink/ink1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0:24.4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49 167 10592 0 0,'-18'8'488'0'0,"12"-7"-12"0"0,-6-4-307 0 0,-1 3 10208 0 0,20-6-7898 0 0,-1 3-2129 0 0,1 0 1 0 0,0 1 0 0 0,0 0 0 0 0,0 0-1 0 0,0 1 1 0 0,12-2 0 0 0,-5 1-120 0 0,225-26 866 0 0,-146 25-1085 0 0,-10 0-13 0 0,27-9-706 0 0,-63 5-1407 0 0,-45 7 1602 0 0,-1-2 21 0 0,2-4 246 0 0,0 1 0 0 0,0 0 0 0 0,0 0 0 0 0,5-5 0 0 0,-7 9 216 0 0,-1 0 1 0 0,1 0-1 0 0,-1-1 0 0 0,1 1 1 0 0,-1 0-1 0 0,0 0 1 0 0,1-1-1 0 0,-1 1 0 0 0,0 0 1 0 0,0 0-1 0 0,0-1 1 0 0,0 1-1 0 0,0 0 0 0 0,0-1 1 0 0,0 1-1 0 0,-1 0 0 0 0,1 0 1 0 0,-1-2-1 0 0,0-9-50 0 0,1 10 81 0 0,-1 0 1 0 0,-4-8 104 0 0,1-1 778 0 0,9 15 878 0 0,10 16-788 0 0,-2 0-589 0 0,18 41 0 0 0,0 0 435 0 0,12 23 298 0 0,-42-81-1079 0 0,-1-3-14 0 0,1 1 0 0 0,-1 0 1 0 0,1-1-1 0 0,-1 1 1 0 0,1 0-1 0 0,-1 0 0 0 0,0-1 1 0 0,1 1-1 0 0,-1 0 1 0 0,0 0-1 0 0,0 0 0 0 0,0-1 1 0 0,0 3-1 0 0,0-2 173 0 0,-2 1-129 0 0,1 1-81 0 0,-1-1-1 0 0,0 0 1 0 0,-1 1-1 0 0,1-1 0 0 0,0 0 1 0 0,-1 0-1 0 0,1-1 1 0 0,-1 1-1 0 0,1-1 1 0 0,-1 1-1 0 0,0-1 0 0 0,-5 2 1 0 0,-83 30-2924 0 0,59-27 1479 0 0</inkml:trace>
</inkml:ink>
</file>

<file path=ppt/ink/ink1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06.8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1 108 2760 0 0,'0'0'12238'0'0,"2"2"-11964"0"0,3 1-172 0 0,-1 0 1 0 0,0 0-1 0 0,0 1 1 0 0,0-1-1 0 0,-1 1 1 0 0,1 0-1 0 0,-1 0 1 0 0,0 1-1 0 0,0-1 1 0 0,4 8 0 0 0,-7-11-77 0 0,1 0 1 0 0,0 1 0 0 0,-1-1 0 0 0,1 0 0 0 0,0 1 0 0 0,0-1-1 0 0,0 0 1 0 0,0 0 0 0 0,0 0 0 0 0,1 1 0 0 0,4 5 36 0 0,3 7 4 0 0,-6-8-12 0 0,1 0-1 0 0,1 0 1 0 0,6 8-1 0 0,-9-12-17 0 0,0-1-1 0 0,0 1 1 0 0,1-1-1 0 0,-1 1 1 0 0,0-1-1 0 0,1 0 1 0 0,-1 0-1 0 0,1 0 0 0 0,-1-1 1 0 0,1 1-1 0 0,3 0 1 0 0,-4-1 105 0 0,0 0 2 0 0,2 0-91 0 0,-1-1 0 0 0,1 1 0 0 0,-1-1-1 0 0,1 0 1 0 0,-1 0 0 0 0,1 0 0 0 0,-1 0-1 0 0,0 0 1 0 0,1-1 0 0 0,-1 0 0 0 0,0 0-1 0 0,0 0 1 0 0,0 0 0 0 0,0 0-1 0 0,-1 0 1 0 0,1-1 0 0 0,-1 1 0 0 0,1-1-1 0 0,3-5 1 0 0,18-23 220 0 0,4-6-348 0 0,2 1 0 0 0,42-39 0 0 0,-45 51-188 0 0</inkml:trace>
</inkml:ink>
</file>

<file path=ppt/ink/ink1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0:25.2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68 6 3680 0 0,'0'0'14375'0'0,"-8"-5"-8267"0"0,4 8-6008 0 0,1 0-1 0 0,-1 0 1 0 0,1 0-1 0 0,0 0 1 0 0,0 1-1 0 0,0-1 1 0 0,0 1-1 0 0,1 0 1 0 0,-1 0-1 0 0,1 0 1 0 0,0 0-1 0 0,0 0 1 0 0,0 0-1 0 0,-1 6 1 0 0,-1 5-43 0 0,0 1 1 0 0,-2 31 0 0 0,3-19-66 0 0,2 0 0 0 0,1 0 1 0 0,2 0-1 0 0,0 0 0 0 0,2 0 1 0 0,9 35-1 0 0,-8-46 8 0 0,12 28 0 0 0,-15-40 0 0 0,0-1 0 0 0,0 0 0 0 0,1 0 0 0 0,-1 0 0 0 0,1 0 0 0 0,0-1 0 0 0,0 1 0 0 0,0-1 0 0 0,0 1 0 0 0,1-1 0 0 0,-1 0 0 0 0,5 3 0 0 0,-5-5 0 0 0,-1 0 1 0 0,1-1-1 0 0,0 1 0 0 0,-1 0 0 0 0,1-1 0 0 0,0 0 0 0 0,-1 1 1 0 0,1-1-1 0 0,0 0 0 0 0,-1-1 0 0 0,1 1 0 0 0,0 0 0 0 0,-1-1 0 0 0,1 1 1 0 0,-1-1-1 0 0,1 0 0 0 0,-1 0 0 0 0,1 0 0 0 0,-1 0 0 0 0,1-1 1 0 0,3-2-1 0 0,2-1-10 0 0,0 0 1 0 0,-1-1-1 0 0,0 0 1 0 0,0-1-1 0 0,7-8 1 0 0,-10 10 7 0 0,0-1 0 0 0,-1 1 0 0 0,1-1 0 0 0,-1 0 0 0 0,0 0 0 0 0,-1 0 0 0 0,4-12 0 0 0,-1 0 190 0 0,1-28-1 0 0,1 3 101 0 0,-4 24-161 0 0,-1-1 0 0 0,0 1 1 0 0,-1-1-1 0 0,-1 0 0 0 0,-3-20 1 0 0,2 34-107 0 0,-1-1 0 0 0,1 1 0 0 0,-1 0 0 0 0,0 0 0 0 0,0 0 0 0 0,-1 1 0 0 0,0-1 0 0 0,0 0 1 0 0,0 1-1 0 0,-1 0 0 0 0,1 0 0 0 0,-1 0 0 0 0,-1 0 0 0 0,1 1 0 0 0,-1-1 0 0 0,1 1 1 0 0,-9-5-1 0 0,9 6-80 0 0,0 0 1 0 0,0 1-1 0 0,-1 0 1 0 0,1 0-1 0 0,0 0 1 0 0,-1 1 0 0 0,1 0-1 0 0,-1 0 1 0 0,0 0-1 0 0,1 0 1 0 0,-1 0-1 0 0,0 1 1 0 0,0 0-1 0 0,0 0 1 0 0,1 0-1 0 0,-1 1 1 0 0,0 0 0 0 0,1 0-1 0 0,-1 0 1 0 0,0 0-1 0 0,1 1 1 0 0,0-1-1 0 0,-8 5 1 0 0,7-3-320 0 0,1 0 1 0 0,0 0-1 0 0,1 0 1 0 0,-1 0-1 0 0,0 1 1 0 0,1 0-1 0 0,0 0 1 0 0,0 0-1 0 0,0 0 1 0 0,0 0-1 0 0,0 0 1 0 0,-2 7-1 0 0,5-7-2353 0 0,3 7-4196 0 0</inkml:trace>
</inkml:ink>
</file>

<file path=ppt/ink/ink1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0:25.7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78 15288 0 0,'0'0'3619'0'0,"-4"7"-1513"0"0,2-3-1824 0 0,-1 0 0 0 0,1 0 0 0 0,0 0 0 0 0,1 0 0 0 0,-1 1 0 0 0,1-1 0 0 0,0 1 0 0 0,0-1 0 0 0,0 1 0 0 0,0 6 0 0 0,0 7 124 0 0,3 25 0 0 0,-1-31-256 0 0,19 191 340 0 0,-2-42-490 0 0,-17-155 0 0 0,0 0 0 0 0,0 0 0 0 0,4 8 0 0 0,1 4 0 0 0,-6-18 0 0 0,0 0 0 0 0,0 0 0 0 0,0 0 0 0 0,0 1 0 0 0,0-1 0 0 0,0 0 0 0 0,-1 0 0 0 0,1 0 0 0 0,0 0 0 0 0,0 0 0 0 0,0 0 0 0 0,0 0 0 0 0,0 0 0 0 0,0 0 0 0 0,0 0 0 0 0,0 0 0 0 0,0 0 0 0 0,0 0 0 0 0,0 0 0 0 0,0 0 0 0 0,0 0 0 0 0,0 0 0 0 0,0 0 0 0 0,0 0 0 0 0,0 0 0 0 0,0 0 0 0 0,-3-6 0 0 0,-4-12 0 0 0,-1-17 0 0 0,1 0 0 0 0,1-1 0 0 0,3 0 0 0 0,0-68 0 0 0,16-9 44 0 0,-10 97 42 0 0,1-1 0 0 0,1 1-1 0 0,0 0 1 0 0,14-27-1 0 0,-12 30-116 0 0,0-1 0 0 0,2 1 0 0 0,18-23 0 0 0,-21 30 35 0 0,0-1 1 0 0,1 1-1 0 0,0 1 1 0 0,0-1-1 0 0,1 1 1 0 0,-1 0 0 0 0,16-6-1 0 0,-16 9 57 0 0,-1 0-1 0 0,0 0 0 0 0,0 1 1 0 0,0 0-1 0 0,1 1 0 0 0,-1-1 1 0 0,1 1-1 0 0,-1 1 0 0 0,0-1 1 0 0,13 3-1 0 0,-15-2-46 0 0,-1 0 0 0 0,1 1 1 0 0,-1-1-1 0 0,1 0 0 0 0,-1 1 0 0 0,0 0 0 0 0,0 0 0 0 0,1 0 0 0 0,-1 0 1 0 0,-1 1-1 0 0,1-1 0 0 0,0 1 0 0 0,4 5 0 0 0,-5-6-5 0 0,0 1 0 0 0,0-1 0 0 0,-1 1 0 0 0,1 0-1 0 0,0-1 1 0 0,-1 1 0 0 0,0 0 0 0 0,0 0 0 0 0,0 0 0 0 0,0 0 0 0 0,0 0-1 0 0,-1 0 1 0 0,1 0 0 0 0,-1 0 0 0 0,0 0 0 0 0,0 0 0 0 0,0 5 0 0 0,-3 6 19 0 0,2-5-10 0 0,0 0 1 0 0,-1-1 0 0 0,-1 1-1 0 0,1-1 1 0 0,-1 0 0 0 0,-1 0-1 0 0,1 0 1 0 0,-2 0 0 0 0,-4 8-1 0 0,1-7-31 0 0,1 0 1 0 0,-2 0-1 0 0,1-1 0 0 0,-1 0 1 0 0,0-1-1 0 0,-1 0 0 0 0,0 0 0 0 0,0-1 1 0 0,0-1-1 0 0,-1 1 0 0 0,0-2 1 0 0,-15 6-1 0 0,17-7-477 0 0,-7 2 690 0 0,-24 5-1 0 0,12-8-2141 0 0,23-3 610 0 0,1 1 1 0 0,0-1 0 0 0,0 0 0 0 0,-7-2 0 0 0,-2-2-6554 0 0</inkml:trace>
</inkml:ink>
</file>

<file path=ppt/ink/ink1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0:26.2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17 227 18287 0 0,'-7'4'884'0'0,"6"-3"-733"0"0,0-1-119 0 0,1 0 0 0 0,-1 1-1 0 0,1-1 1 0 0,-1 0 0 0 0,1 1-1 0 0,-1-1 1 0 0,1 0 0 0 0,0 1-1 0 0,-1-1 1 0 0,1 0 0 0 0,-1 1 0 0 0,1-1-1 0 0,0 1 1 0 0,-1-1 0 0 0,1 1-1 0 0,0-1 1 0 0,0 1 0 0 0,-1-1-1 0 0,1 1 1 0 0,0-1 0 0 0,0 1-1 0 0,0-1 1 0 0,0 1 0 0 0,-1 0-1 0 0,1-1 1 0 0,0 1 0 0 0,0-1-1 0 0,0 1 1 0 0,0-1 0 0 0,0 1-1 0 0,1 0 1 0 0,-1-1 0 0 0,0 1-1 0 0,0 1 82 0 0,0-1-1 0 0,0 0 0 0 0,1 1 0 0 0,-1-1 1 0 0,0 0-1 0 0,1 1 0 0 0,-1-1 1 0 0,1 0-1 0 0,-1 0 0 0 0,1 0 0 0 0,0 1 1 0 0,-1-1-1 0 0,1 0 0 0 0,0 0 0 0 0,0 0 1 0 0,1 1-1 0 0,20 14 937 0 0,-11-8-313 0 0,0 0-472 0 0,0-1 0 0 0,1 0 1 0 0,-1-1-1 0 0,1-1 1 0 0,0 0-1 0 0,1 0 0 0 0,-1-1 1 0 0,1 0-1 0 0,0-1 1 0 0,0-1-1 0 0,0 0 0 0 0,15 0 1 0 0,12-1-64 0 0,1-2 1 0 0,-1-1 0 0 0,1-2-1 0 0,74-18 1 0 0,-73 14-358 0 0,-26 5-53 0 0,0 0 1 0 0,0-1 0 0 0,0-1 0 0 0,0 0 0 0 0,17-9 0 0 0,-18 6-301 0 0,-10 6 267 0 0,-1 0 1 0 0,0 0 0 0 0,0-1-1 0 0,0 1 1 0 0,0-1-1 0 0,0 0 1 0 0,-1 0 0 0 0,1 0-1 0 0,-1 0 1 0 0,0-1 0 0 0,0 1-1 0 0,0-1 1 0 0,3-5 0 0 0,-4 5-61 0 0,0 0-1 0 0,0 0 1 0 0,0 0 0 0 0,0 0 0 0 0,-1-1 0 0 0,0 1 0 0 0,0 0 0 0 0,0-1 0 0 0,0 1-1 0 0,-1-1 1 0 0,1 1 0 0 0,-1-1 0 0 0,0 1 0 0 0,-1-5 0 0 0,-4-9 63 0 0,1 0 1 0 0,-2 0-1 0 0,-1 1 1 0 0,-11-22 0 0 0,17 36 258 0 0,-2-3 247 0 0,1 0 0 0 0,0-1-1 0 0,1 1 1 0 0,-1 0 0 0 0,1-11 1829 0 0,6 17-1901 0 0,1 0 0 0 0,0 1 0 0 0,-1 0-1 0 0,1 0 1 0 0,-1 0 0 0 0,1 0 0 0 0,-1 1-1 0 0,1 0 1 0 0,-1 0 0 0 0,0 0 0 0 0,0 1-1 0 0,0-1 1 0 0,0 2 0 0 0,0-1 0 0 0,5 5-1 0 0,3 5 406 0 0,24 17-1 0 0,-24-21-201 0 0,-2 1-1 0 0,1 0 0 0 0,14 17 0 0 0,30 44 984 0 0,-53-66-1316 0 0,0 1 0 0 0,0 0-1 0 0,-1 0 1 0 0,1 0-1 0 0,-1 0 1 0 0,0 0-1 0 0,-1 0 1 0 0,1 1-1 0 0,-1-1 1 0 0,-1 0 0 0 0,1 13-1 0 0,-2-11-15 0 0,0 1 0 0 0,-1-1-1 0 0,1 0 1 0 0,-2 1 0 0 0,1-1 0 0 0,-1 0 0 0 0,0 0-1 0 0,-1-1 1 0 0,0 1 0 0 0,0-1 0 0 0,-6 8 0 0 0,-14 28-316 0 0,22-39 97 0 0,0-1 0 0 0,-1 1 0 0 0,1-1 0 0 0,0 0 0 0 0,-1 0 0 0 0,0 0 0 0 0,-4 5 1 0 0,-1-1-1679 0 0</inkml:trace>
</inkml:ink>
</file>

<file path=ppt/ink/ink1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0:26.5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61 19 14280 0 0,'-3'0'654'0'0,"-55"5"7044"0"0,62-7-5072 0 0,18-3-3226 0 0,-10 2 1175 0 0,5-1-510 0 0,1 0-1 0 0,-1 2 1 0 0,24-2 0 0 0,-2 6-7252 0 0,-21 1-686 0 0</inkml:trace>
</inkml:ink>
</file>

<file path=ppt/ink/ink1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0:26.9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1 701 16903 0 0,'0'0'1832'0'0,"16"3"-1664"0"0,-1-3 0 0 0,7-3 0 0 0,-2 3 0 0 0,7-10-168 0 0,-1 0-128 0 0,7 2 16 0 0,-7-8-5015 0 0,1 2-1009 0 0</inkml:trace>
  <inkml:trace contextRef="#ctx0" brushRef="#br0" timeOffset="1">707 0 21191 0 0,'-1'0'1920'0'0,"-1"0"-1524"0"0,1 1-333 0 0,0 0-1 0 0,1 0 0 0 0,-1 0 0 0 0,1 0 1 0 0,-1 0-1 0 0,1 0 0 0 0,-1 0 1 0 0,1 0-1 0 0,0 0 0 0 0,-1 2 1 0 0,0 3 52 0 0,1-1 0 0 0,0 0 0 0 0,0 0 0 0 0,0 0 0 0 0,0 0 0 0 0,1 1 0 0 0,1 7 0 0 0,2 9 42 0 0,3 6 17 0 0,-1-7-83 0 0,-1 7-63 0 0,8 33-32 0 0,-4-29-53 0 0,14 44-3143 0 0,-12-53-4894 0 0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07.2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58 5528 0 0,'0'0'952'0'0,"1"8"3493"0"0,4 24 2387 0 0,1-2-3983 0 0,8 16-676 0 0,13 74-1 0 0,-21-44-1556 0 0,0-2-616 0 0,3-10 0 0 0,13 70 0 0 0,-18-118-24 0 0,-1-3-113 0 0,1 0 0 0 0,7 18 1 0 0,-7-21-797 0 0,-9-17-803 0 0,-10-21 613 0 0,12 19 1012 0 0,1 1-1 0 0,0 0 1 0 0,0 0 0 0 0,-1-17 0 0 0,-2-10-160 0 0,-5-11-108 0 0,-43-248 1331 0 0,50 275-777 0 0,0-7 180 0 0,0 0 1 0 0,2 0 0 0 0,2-37 0 0 0,0 57-262 0 0,0 0 1 0 0,1 0 0 0 0,0 0 0 0 0,0 0 0 0 0,1 0-1 0 0,-1 1 1 0 0,7-10 0 0 0,4-9 373 0 0,-12 23-410 0 0,-1 0-1 0 0,1 0 1 0 0,0 0-1 0 0,0 0 1 0 0,0 0-1 0 0,0 0 1 0 0,0 0-1 0 0,0 0 1 0 0,0 1-1 0 0,0-1 1 0 0,0 0-1 0 0,0 1 1 0 0,0-1-1 0 0,0 1 1 0 0,0-1-1 0 0,0 1 0 0 0,1-1 1 0 0,1 1-1 0 0,1-2 155 0 0,-2 2 52 0 0,0 0-170 0 0,1 1-93 0 0,1 0 1 0 0,-1 1 0 0 0,0-1 0 0 0,1 0 0 0 0,5 5 0 0 0,-4-3-3 0 0,4 6 1 0 0,-8-7 33 0 0,1 0 0 0 0,-1 0 0 0 0,0 0 0 0 0,-1 0 0 0 0,1 0 0 0 0,0 0 0 0 0,0 0 0 0 0,-1 0 0 0 0,1 1 0 0 0,-1-1 0 0 0,0 0 0 0 0,0 0 0 0 0,0 0 0 0 0,0 1 0 0 0,0-1 0 0 0,0 0 0 0 0,-1 0 0 0 0,1 0 0 0 0,-1 1 0 0 0,1-1 0 0 0,-1 0 0 0 0,0 0 1 0 0,0 0-1 0 0,-1 3 0 0 0,-5 14 235 0 0,7-17-280 0 0,-1 0 1 0 0,1 0-1 0 0,-1 0 1 0 0,0 0-1 0 0,0 0 1 0 0,0-1-1 0 0,0 1 1 0 0,0 0-1 0 0,-2 3 1 0 0,-5 3-183 0 0,7-7 76 0 0,0-1 0 0 0,0 1 0 0 0,0 0 0 0 0,0 0 0 0 0,0 0 0 0 0,0 0 0 0 0,0 0 0 0 0,1 0 0 0 0,-1 0 1 0 0,0 1-1 0 0,1-1 0 0 0,-1 0 0 0 0,1 0 0 0 0,-1 1 0 0 0,1-1 0 0 0,-1 0 0 0 0,1 1 0 0 0,0-1 0 0 0,-1 3 0 0 0,1-4-206 0 0,0 1 0 0 0,0-1 1 0 0,0 1-1 0 0,0-1 0 0 0,0 0 1 0 0,0 1-1 0 0,0-1 0 0 0,0 1 1 0 0,0-1-1 0 0,-1 1 0 0 0,1-1 1 0 0,0 1-1 0 0,0-1 0 0 0,-1 0 1 0 0,1 1-1 0 0,0-1 0 0 0,-2 2-323 0 0</inkml:trace>
</inkml:ink>
</file>

<file path=ppt/ink/ink1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0:27.3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63 18687 0 0,'0'0'1692'0'0,"3"-1"-1393"0"0,21-3 633 0 0,-18 4-406 0 0,0-1-1 0 0,0 0 1 0 0,9-3 0 0 0,10-4 440 0 0,1 1 0 0 0,0 1 0 0 0,1 1 0 0 0,38-2 0 0 0,-15 1-567 0 0,-26 3-437 0 0,30-1 0 0 0,-6 1-529 0 0,-23 1-1314 0 0,2 1-4991 0 0,-6 1-1546 0 0</inkml:trace>
</inkml:ink>
</file>

<file path=ppt/ink/ink1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0:27.6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0 19551 0 0,'0'0'956'0'0,"0"2"-416"0"0,-1 6-69 0 0,0-7-393 0 0,1 0 0 0 0,-1 0-1 0 0,1 0 1 0 0,0 0 0 0 0,0 0 0 0 0,0 0 0 0 0,-1 0-1 0 0,1 0 1 0 0,0 0 0 0 0,0 0 0 0 0,0 0-1 0 0,1 0 1 0 0,-1 1 0 0 0,0-1 0 0 0,0 0 0 0 0,0 0-1 0 0,1 0 1 0 0,-1 0 0 0 0,0-1 0 0 0,1 1-1 0 0,-1 0 1 0 0,1 0 0 0 0,0 0 0 0 0,-1 0 0 0 0,1 0-1 0 0,-1 0 1 0 0,1-1 0 0 0,0 1 0 0 0,0 0 0 0 0,0-1-1 0 0,-1 1 1 0 0,1 0 0 0 0,0-1 0 0 0,0 1-1 0 0,2 0 1 0 0,0 0 169 0 0,0 0 0 0 0,0 0 0 0 0,0-1-1 0 0,0 1 1 0 0,0-1 0 0 0,1 1 0 0 0,2-1 0 0 0,2 0 188 0 0,-1 1 0 0 0,1 0 0 0 0,-1 1 0 0 0,0-1 0 0 0,0 1 0 0 0,10 5 0 0 0,11 2-23 0 0,-28-9-407 0 0,1 0 1 0 0,-1 1-1 0 0,1-1 0 0 0,0 0 1 0 0,-1 1-1 0 0,0-1 1 0 0,1 1-1 0 0,-1-1 1 0 0,1 1-1 0 0,-1-1 0 0 0,1 1 1 0 0,-1 0-1 0 0,0-1 1 0 0,0 1-1 0 0,1-1 0 0 0,-1 1 1 0 0,0 0-1 0 0,0-1 1 0 0,0 1-1 0 0,1 0 1 0 0,-1 0-1 0 0,0 1 9 0 0,1 2-16 0 0,0-1-1 0 0,0 1 0 0 0,0-1 1 0 0,-1 0-1 0 0,1 1 1 0 0,-1-1-1 0 0,0 1 1 0 0,0 0-1 0 0,0-1 1 0 0,-1 1-1 0 0,1-1 1 0 0,-1 0-1 0 0,0 1 1 0 0,-1 3-1 0 0,-4 7-114 0 0,0 0-1 0 0,-9 15 1 0 0,-5 10-369 0 0,-34 74-1142 0 0,51-109 1470 0 0,0 1 0 0 0,0-1 0 0 0,0 1 0 0 0,0-1 0 0 0,-7 6 0 0 0,8-8-126 0 0,19-15 520 0 0,36-16 226 0 0,-37 20-348 0 0,28-12 0 0 0,-2 2-52 0 0,90-40-1851 0 0,-95 44-86 0 0</inkml:trace>
</inkml:ink>
</file>

<file path=ppt/ink/ink1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0:28.0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227 16 19783 0 0,'-7'-3'249'0'0,"0"0"0"0"0,0 1 0 0 0,0 0 0 0 0,0 0 0 0 0,-1 1 0 0 0,1 0 0 0 0,0 0 0 0 0,-1 1 0 0 0,1 0 0 0 0,-1 0 0 0 0,-9 2 0 0 0,12-1-27 0 0,0 0 0 0 0,1 1 0 0 0,-1-1-1 0 0,0 1 1 0 0,1 0 0 0 0,0 0 0 0 0,-1 1 0 0 0,1-1-1 0 0,0 1 1 0 0,0 0 0 0 0,1 0 0 0 0,-1 1-1 0 0,1-1 1 0 0,-1 1 0 0 0,-2 4 0 0 0,-2 2-33 0 0,1 1 0 0 0,0 0 0 0 0,1 1 0 0 0,-8 18-1 0 0,10-19-157 0 0,1-1-1 0 0,-1 1 1 0 0,2 0-1 0 0,0 0 1 0 0,0 0-1 0 0,1 0 0 0 0,0 0 1 0 0,1 0-1 0 0,1 0 1 0 0,1 13-1 0 0,0-8-57 0 0,1 4-19 0 0,0 0 0 0 0,1 0-1 0 0,11 30 1 0 0,-4-24 34 0 0,0 0 1 0 0,16 26-1 0 0,-22-44 8 0 0,1 1 0 0 0,0-1 0 0 0,0-1 0 0 0,1 1 0 0 0,-1-1 0 0 0,2 0-1 0 0,-1-1 1 0 0,1 0 0 0 0,12 8 0 0 0,-17-12 10 0 0,1-1 0 0 0,-1 0 0 0 0,1 1 1 0 0,-1-1-1 0 0,1 0 0 0 0,-1-1 0 0 0,1 1 0 0 0,0-1 0 0 0,0 0 0 0 0,-1 1 0 0 0,1-2 0 0 0,0 1 0 0 0,-1 0 0 0 0,1-1 0 0 0,0 0 0 0 0,-1 1 1 0 0,1-1-1 0 0,-1-1 0 0 0,1 1 0 0 0,-1-1 0 0 0,0 1 0 0 0,1-1 0 0 0,-1 0 0 0 0,5-4 0 0 0,3-2 25 0 0,0-1-1 0 0,0-1 0 0 0,-1 0 1 0 0,19-23-1 0 0,-23 25-30 0 0,-1 0 0 0 0,1 0 0 0 0,-2-1 0 0 0,1 0 0 0 0,-1 0 0 0 0,0 0 0 0 0,-1 0 0 0 0,0-1 0 0 0,0 1 0 0 0,1-16 0 0 0,3-6 86 0 0,-5 22-13 0 0,0 0-1 0 0,0-1 1 0 0,-1 1-1 0 0,0 0 1 0 0,-1-13-1 0 0,-1 12 18 0 0,0 0 0 0 0,-1 1-1 0 0,-1 0 1 0 0,0-1 0 0 0,0 1-1 0 0,0 0 1 0 0,-1 0 0 0 0,-1 1-1 0 0,0-1 1 0 0,0 1 0 0 0,0 0-1 0 0,-1 0 1 0 0,-10-10-1 0 0,10 12-129 0 0,0 1-1 0 0,0-1 0 0 0,0 1 1 0 0,-1 0-1 0 0,0 1 0 0 0,0 0 0 0 0,0 0 1 0 0,0 1-1 0 0,-1-1 0 0 0,1 1 0 0 0,-1 1 1 0 0,0 0-1 0 0,0 0 0 0 0,0 0 1 0 0,0 1-1 0 0,-11 0 0 0 0,4 1-256 0 0,0 0 1 0 0,-16 4-1 0 0,26-3-249 0 0,0 0 1 0 0,1 0-1 0 0,-1 1 0 0 0,-5 2 0 0 0,8-3-349 0 0,0 0 0 0 0,0 0-1 0 0,-1 1 1 0 0,1-1 0 0 0,0 1-1 0 0,0 0 1 0 0,1-1-1 0 0,-4 5 1 0 0</inkml:trace>
</inkml:ink>
</file>

<file path=ppt/ink/ink1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0:28.3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213 52 23039 0 0,'0'0'528'0'0,"-5"-5"704"0"0,-1-4-787 0 0,3 5-372 0 0,0 0 1 0 0,0 0-1 0 0,0 0 1 0 0,0 0-1 0 0,-7-5 1 0 0,8 8 26 0 0,1 0 0 0 0,-1 0 0 0 0,0 0 0 0 0,0 0 1 0 0,0 0-1 0 0,0 1 0 0 0,0-1 0 0 0,-1 0 1 0 0,1 1-1 0 0,0 0 0 0 0,0-1 0 0 0,0 1 0 0 0,0 0 1 0 0,-1 0-1 0 0,1 0 0 0 0,0 1 0 0 0,-2-1 0 0 0,-3 1-1 0 0,1 1-1 0 0,-1 0 0 0 0,1 0 1 0 0,0 0-1 0 0,0 1 0 0 0,0-1 1 0 0,0 1-1 0 0,0 1 0 0 0,0-1 1 0 0,1 1-1 0 0,0 0 0 0 0,0 0 0 0 0,0 1 1 0 0,0 0-1 0 0,-4 5 0 0 0,4-4-131 0 0,1 1 0 0 0,-1 0 0 0 0,1 0 0 0 0,0 0 0 0 0,1 1 0 0 0,0-1 0 0 0,0 1 0 0 0,1 0 0 0 0,0-1 0 0 0,0 1 0 0 0,-1 17-1 0 0,2-11-43 0 0,0 0-1 0 0,2 0 0 0 0,0 1 0 0 0,0-1 0 0 0,2 0 0 0 0,4 17 0 0 0,-4-21 33 0 0,1 1 1 0 0,0-1 0 0 0,1 0-1 0 0,0 0 1 0 0,0-1-1 0 0,1 0 1 0 0,1 0 0 0 0,11 13-1 0 0,-11-14 45 0 0,0 0 0 0 0,1 0 0 0 0,0-1 0 0 0,1-1 0 0 0,0 1 0 0 0,0-1 0 0 0,0-1 0 0 0,0 1 0 0 0,1-2 0 0 0,17 7 0 0 0,-21-10-48 0 0,1 0 0 0 0,-1-1 0 0 0,1 0 0 0 0,-1 0 0 0 0,1 0 0 0 0,-1-1 0 0 0,1 0 0 0 0,-1 0 0 0 0,0 0 0 0 0,0-1 0 0 0,1 0 0 0 0,-1 0 0 0 0,0-1 0 0 0,9-5 0 0 0,-7 1-327 0 0,0 1-1 0 0,-1-1 1 0 0,0-1-1 0 0,0 1 0 0 0,5-10 1 0 0,-3 5-398 0 0,-1 0-1 0 0,-1-1 1 0 0,7-15 0 0 0,-10 20 446 0 0,13-32-1432 0 0</inkml:trace>
</inkml:ink>
</file>

<file path=ppt/ink/ink1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0:28.7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50 186 8288 0 0,'-50'-4'16242'0'0,"69"1"-15334"0"0,-13 2-637 0 0,-1 0-1 0 0,1 1 1 0 0,0-1 0 0 0,7 2-1 0 0,35 3 1006 0 0,64-1-1 0 0,5-1-469 0 0,-89 0-1222 0 0,1-2 0 0 0,-1 0 0 0 0,0-2-1 0 0,39-8 1 0 0,-59 8-311 0 0,1 0 1 0 0,-1-1-1 0 0,0 0 0 0 0,0 0 1 0 0,0-1-1 0 0,-1 1 0 0 0,8-6 1 0 0,-12 7 526 0 0,0 0 1 0 0,-1-1-1 0 0,1 1 1 0 0,-1 0-1 0 0,1-1 1 0 0,-1 1-1 0 0,0-1 0 0 0,0 0 1 0 0,0 0-1 0 0,-1 0 1 0 0,1 0-1 0 0,-1 0 1 0 0,1 0-1 0 0,-1 0 1 0 0,0 0-1 0 0,0-1 1 0 0,0 1-1 0 0,-1 0 1 0 0,1-1-1 0 0,-1-5 0 0 0,0-39-1258 0 0,0 16 6332 0 0,3 32-4343 0 0,2 0-396 0 0,0 1 1 0 0,0 0-1 0 0,0 1 0 0 0,0-1 1 0 0,0 1-1 0 0,0 0 0 0 0,0 0 1 0 0,-1 1-1 0 0,1-1 0 0 0,-1 1 1 0 0,0 0-1 0 0,0 0 0 0 0,0 1 1 0 0,6 5-1 0 0,-3-2 140 0 0,0 0 1 0 0,0 1-1 0 0,-1 0 0 0 0,0 0 1 0 0,-1 1-1 0 0,8 15 0 0 0,-1-3 318 0 0,-9-17-442 0 0,0 0-1 0 0,-1 0 1 0 0,0 1-1 0 0,3 5 1 0 0,15 59 1218 0 0,-20-64-1330 0 0,0-1-1 0 0,0 1 1 0 0,-1-1 0 0 0,0 1 0 0 0,0-1 0 0 0,0 0-1 0 0,0 1 1 0 0,0-1 0 0 0,-3 4 0 0 0,1-2-83 0 0,0 0 0 0 0,0 0 0 0 0,0-1 0 0 0,0 0 1 0 0,-1 1-1 0 0,0-1 0 0 0,0-1 0 0 0,-1 1 0 0 0,-4 4 1 0 0,-10 5-2699 0 0,-1 0-3710 0 0,-1-4-1930 0 0</inkml:trace>
</inkml:ink>
</file>

<file path=ppt/ink/ink1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0:45.9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56 61 17303 0 0,'0'0'795'0'0,"-11"-4"290"0"0,11 4-926 0 0,-1-1-1 0 0,0 1 0 0 0,1-1 0 0 0,-1 1 0 0 0,0-1 1 0 0,1 1-1 0 0,-1 0 0 0 0,0-1 0 0 0,0 1 0 0 0,0 0 0 0 0,1 0 1 0 0,-1 0-1 0 0,0-1 0 0 0,0 1 0 0 0,0 0 0 0 0,1 0 1 0 0,-1 0-1 0 0,0 0 0 0 0,-1 1 0 0 0,0 0-70 0 0,1-1 1 0 0,0 1-1 0 0,0 0 0 0 0,0 0 1 0 0,0 0-1 0 0,0 1 0 0 0,0-1 1 0 0,0 0-1 0 0,0 0 0 0 0,0 0 1 0 0,0 1-1 0 0,0 1 0 0 0,-2 4-88 0 0,1 0 0 0 0,-1 0 0 0 0,1 1 0 0 0,1-1 0 0 0,0 1 0 0 0,0-1 0 0 0,0 1 0 0 0,1 0 0 0 0,0-1 0 0 0,1 12 0 0 0,0 4 0 0 0,5 92 43 0 0,0-17 690 0 0,2 66-301 0 0,-6-125-371 0 0,-3-30 8 0 0,1-28-11 0 0,0 1-51 0 0,0-27 247 0 0,6-51 1 0 0,3 27-221 0 0,11-63-383 0 0,-15 108 344 0 0,1 1 0 0 0,1 0 0 0 0,14-32 1 0 0,-15 42 117 0 0,-6 12-87 0 0,1-1 0 0 0,0 0 0 0 0,0 0 0 0 0,0 0-1 0 0,0 1 1 0 0,0-1 0 0 0,0 0 0 0 0,0 1 0 0 0,0-1 0 0 0,1 1 0 0 0,-1-1 0 0 0,3-1 0 0 0,-4 3-26 0 0,0 0-5 0 0,1-1 0 0 0,0 1 0 0 0,-1 0 0 0 0,1-1 0 0 0,-1 1 0 0 0,0-1 0 0 0,1 1 0 0 0,-1-1 0 0 0,1 0 0 0 0,-1 1 0 0 0,0-1 0 0 0,1 1 0 0 0,-1-1 1 0 0,1-1-1 0 0,0 5-145 0 0,6 8 193 0 0,0 1 0 0 0,-1 0 0 0 0,0 1 0 0 0,-1-1-1 0 0,0 1 1 0 0,3 15 0 0 0,13 85-80 0 0,-19-102 50 0 0,3 28-13 0 0,-2-17 0 0 0,5 22 0 0 0,-4-25 0 0 0,2 12 0 0 0,-3-30 0 0 0,0-6 0 0 0,4-13 0 0 0,-5 12 0 0 0,0-1 28 0 0,0 0 0 0 0,0 0 0 0 0,-1 0 0 0 0,1-12 0 0 0,2-14 176 0 0,2-5 19 0 0,-1 12-174 0 0,0-1-1 0 0,16-43 0 0 0,-17 58-48 0 0,5-24 0 0 0,-8 29 2 0 0,0-1 0 0 0,1 0 0 0 0,0 1 0 0 0,1-1 0 0 0,-1 1 1 0 0,2 0-1 0 0,-1 0 0 0 0,9-12 0 0 0,14-10 187 0 0,-25 26-130 0 0,0 2-37 0 0,-1 0 1 0 0,1 0-1 0 0,-1 0 1 0 0,0 0-1 0 0,1 1 1 0 0,0-1-1 0 0,-1 0 1 0 0,1 0-1 0 0,-1 0 0 0 0,1 1 1 0 0,0-1-1 0 0,0 0 1 0 0,-1 1-1 0 0,1-1 1 0 0,0 0-1 0 0,0 1 0 0 0,0-1 1 0 0,0 1-1 0 0,0 0 1 0 0,0-1-1 0 0,0 1 1 0 0,0 0-1 0 0,0-1 0 0 0,0 1 1 0 0,0 0-1 0 0,0 0 1 0 0,0 0-1 0 0,0 0 1 0 0,0 0-1 0 0,0 0 0 0 0,0 0 1 0 0,0 0-1 0 0,0 0 1 0 0,2 1-1 0 0,-1 1 6 0 0,1-1 0 0 0,0 1 0 0 0,0 0 0 0 0,-1 0 0 0 0,1 0 0 0 0,-1 0 0 0 0,1 1 0 0 0,-1-1 0 0 0,0 1 0 0 0,0-1 0 0 0,0 1 0 0 0,0 0 0 0 0,-1 0 0 0 0,1 0 0 0 0,-1 0 0 0 0,0 0 0 0 0,0 0 0 0 0,2 6 0 0 0,0 6 39 0 0,-1-1 1 0 0,0 1-1 0 0,-1 15 0 0 0,0-15-32 0 0,15 173 128 0 0,2-46-114 0 0,-11-100-45 0 0,-7-38-5 0 0,3 16-106 0 0,1-1 0 0 0,10 31 1 0 0,-8-31-39 0 0,-5-15-134 0 0,0 1 0 0 0,1-1 1 0 0,-1 1-1 0 0,1-1 0 0 0,0 0 0 0 0,1 0 0 0 0,-1 0 0 0 0,1 0 0 0 0,4 5 1 0 0</inkml:trace>
</inkml:ink>
</file>

<file path=ppt/ink/ink1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0:46.3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100 35 16671 0 0,'0'0'1512'0'0,"-1"2"-1245"0"0,-2 4 213 0 0,1 1 1 0 0,-1 0-1 0 0,1 0 0 0 0,0 0 0 0 0,1 1 0 0 0,0-1 1 0 0,0 0-1 0 0,0 1 0 0 0,1-1 0 0 0,1 14 0 0 0,0-3-225 0 0,8 116 1595 0 0,-1-44-1112 0 0,0-20-298 0 0,-3 1-208 0 0,23 119 0 0 0,-26-184-233 0 0,-2-1 17 0 0,2 0 0 0 0,-1 0 1 0 0,0 0-1 0 0,3 5 0 0 0,0-6-91 0 0,-2-9 13 0 0,-2-10-34 0 0,0 14 83 0 0,-6-247-301 0 0,5 238 314 0 0,-6-101-3 0 0,9-125 1 0 0,-1 224 94 0 0,1-1 1 0 0,1 1-1 0 0,0-1 1 0 0,0 1-1 0 0,8-16 0 0 0,3 5 399 0 0,-10 22-327 0 0,1 1-113 0 0,-2-1-13 0 0,0 1-1 0 0,0 0 0 0 0,0 0 0 0 0,0 0 0 0 0,0 1 0 0 0,0-1 0 0 0,0 1 1 0 0,0-1-1 0 0,0 1 0 0 0,0 0 0 0 0,0 0 0 0 0,-1 0 0 0 0,1 1 0 0 0,0-1 1 0 0,-1 1-1 0 0,3 1 0 0 0,8 7 104 0 0,-11-9-116 0 0,0 0 0 0 0,0 0 0 0 0,0 1-1 0 0,0-1 1 0 0,0 1 0 0 0,-1-1 0 0 0,1 1 0 0 0,-1 0 0 0 0,1 0 0 0 0,-1 0 0 0 0,1-1-1 0 0,-1 1 1 0 0,1 3 0 0 0,3 6 51 0 0,-1 1-1 0 0,-1-1 0 0 0,0 0 1 0 0,-1 1-1 0 0,0-1 1 0 0,1 24-1 0 0,-4-16-54 0 0,-1 1-1 0 0,-1 0 1 0 0,0-1-1 0 0,-2 0 1 0 0,0 0 0 0 0,-9 20-1 0 0,11-32-166 0 0,0 0-1 0 0,-1 0 0 0 0,1-1 1 0 0,-1 1-1 0 0,-1-1 1 0 0,0 0-1 0 0,1 0 1 0 0,-2 0-1 0 0,1-1 1 0 0,-1 0-1 0 0,0 0 1 0 0,0 0-1 0 0,0-1 1 0 0,0 0-1 0 0,-1 0 0 0 0,0 0 1 0 0,0-1-1 0 0,0 0 1 0 0,0 0-1 0 0,0-1 1 0 0,-1 0-1 0 0,1-1 1 0 0,-1 1-1 0 0,1-1 1 0 0,-1-1-1 0 0,0 1 0 0 0,1-1 1 0 0,-1 0-1 0 0,0-1 1 0 0,1 0-1 0 0,-1 0 1 0 0,-8-3-1 0 0,-13-7-1742 0 0,2-2-266 0 0</inkml:trace>
</inkml:ink>
</file>

<file path=ppt/ink/ink1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0:46.8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0 185 18055 0 0,'0'1'1632'0'0,"1"0"-1479"0"0,-1 1-1 0 0,1 0 0 0 0,-1-1 0 0 0,1 1 0 0 0,-1 0 0 0 0,1-1 0 0 0,0 1 0 0 0,0-1 1 0 0,0 1-1 0 0,0-1 0 0 0,0 1 0 0 0,0-1 0 0 0,0 0 0 0 0,1 0 0 0 0,-1 1 1 0 0,0-1-1 0 0,1 0 0 0 0,-1 0 0 0 0,1 0 0 0 0,-1-1 0 0 0,1 1 0 0 0,-1 0 0 0 0,3 0 1 0 0,3 2 288 0 0,0 0 0 0 0,0 0 0 0 0,12 1 0 0 0,1 1-15 0 0,0-2 0 0 0,0-1 0 0 0,0 0-1 0 0,1-1 1 0 0,29-4 0 0 0,9-4 296 0 0,-15 2-128 0 0,59-14-1 0 0,-87 16-619 0 0,23-3 0 0 0,-27 5 16 0 0,0-1 0 0 0,0 0 0 0 0,13-4 0 0 0,89-41-802 0 0,-92 40 358 0 0,10-3-1002 0 0,-31 9 1357 0 0,0 1 0 0 0,1-1 0 0 0,-1 0 0 0 0,0 1 0 0 0,0-1 0 0 0,0 0 0 0 0,0 0 1 0 0,0 0-1 0 0,0 1 0 0 0,0-1 0 0 0,0 0 0 0 0,-1 0 0 0 0,1-1 0 0 0,0 1 1 0 0,0 0-1 0 0,-1 0 0 0 0,1 0 0 0 0,-1 0 0 0 0,1-3 0 0 0,1-3-499 0 0,-1 3 208 0 0,0-1 1 0 0,0 1-1 0 0,-1-1 1 0 0,1 1-1 0 0,-1-1 0 0 0,-1-4 1 0 0,0 3 346 0 0,0 1 0 0 0,-1 0 0 0 0,0 0 0 0 0,0 0 0 0 0,0 1 0 0 0,0-1 0 0 0,-5-6 0 0 0,6 10 344 0 0,-6-10 2610 0 0,5 8-1614 0 0,6 3-1177 0 0,0 1 1 0 0,0-1-1 0 0,0 1 0 0 0,-1 0 1 0 0,1 0-1 0 0,0 1 0 0 0,-1-1 0 0 0,6 3 1 0 0,29 20 493 0 0,-24-15-400 0 0,-4-3-62 0 0,1-1 0 0 0,-1 0 1 0 0,21 7-1 0 0,-25-10-80 0 0,0 1 1 0 0,0 0-1 0 0,0 1 0 0 0,-1-1 1 0 0,0 1-1 0 0,1 0 0 0 0,-1 0 1 0 0,-1 1-1 0 0,1 0 0 0 0,-1-1 1 0 0,1 1-1 0 0,-1 1 0 0 0,-1-1 1 0 0,4 7-1 0 0,-1-2-29 0 0,-1 0 0 0 0,-1 0 0 0 0,1 0 0 0 0,-2 1 0 0 0,1 0 0 0 0,-2-1 0 0 0,3 19 0 0 0,-4-25-30 0 0,0 1 0 0 0,-1 0 0 0 0,0 0 0 0 0,0 0 0 0 0,0 0-1 0 0,-1 0 1 0 0,0-1 0 0 0,0 1 0 0 0,0 0 0 0 0,0 0 0 0 0,-1-1-1 0 0,0 1 1 0 0,0-1 0 0 0,0 1 0 0 0,0-1 0 0 0,-1 0-1 0 0,1 0 1 0 0,-1 0 0 0 0,0 0 0 0 0,-4 3 0 0 0,2-2-11 0 0,-1 0 1 0 0,1-1-1 0 0,0 1 0 0 0,-1-1 1 0 0,0-1-1 0 0,0 1 1 0 0,0-1-1 0 0,-12 4 0 0 0,6-3-378 0 0,-1 0 0 0 0,0-1 0 0 0,-23 3 0 0 0,33-6 91 0 0,1 0 0 0 0,-1 0-1 0 0,0 0 1 0 0,0 0 0 0 0,1 0-1 0 0,-1-1 1 0 0,0 1 0 0 0,-4-2-1 0 0,-6-3-5259 0 0,11 4 3905 0 0,-13-3-6390 0 0</inkml:trace>
</inkml:ink>
</file>

<file path=ppt/ink/ink1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0:47.4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3680 0 0,'0'0'19566'0'0,"3"0"-18554"0"0,5 1-530 0 0,0 0 1 0 0,-1 1-1 0 0,11 3 0 0 0,9 1 98 0 0,1 0-219 0 0,-16-3-199 0 0,1-1 1 0 0,23 2-1 0 0,13-2 40 0 0,-9 0-3840 0 0</inkml:trace>
</inkml:ink>
</file>

<file path=ppt/ink/ink1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0:47.8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68 13360 0 0,'2'0'8195'0'0,"12"1"-6497"0"0,-12-1-1473 0 0,0 1 0 0 0,1-1 0 0 0,-1 0 0 0 0,1 0 1 0 0,-1 0-1 0 0,0 0 0 0 0,4-1 0 0 0,95-18 2959 0 0,3 4-2564 0 0,-58 9-1041 0 0,-37 5 61 0 0,-1 0 0 0 0,1 0 0 0 0,-1 0-1 0 0,1-1 1 0 0,-1 0 0 0 0,0-1-1 0 0,11-4 1 0 0,-2-3-2052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0:41.4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26 144 11888 0 0,'0'0'1193'0'0,"1"1"-1093"0"0,1 3 152 0 0,-1 0 1 0 0,1 0-1 0 0,-1 0 0 0 0,0 0 1 0 0,0 1-1 0 0,0-1 0 0 0,0 0 1 0 0,-1 0-1 0 0,0 1 0 0 0,0-1 1 0 0,0 7-1 0 0,1 19 1128 0 0,4 11-216 0 0,-4-21-853 0 0,7 28 0 0 0,-7-46-308 0 0,-1-1-1 0 0,1 1 1 0 0,-1 0-1 0 0,1-1 1 0 0,-1 1-1 0 0,0-1 1 0 0,0 1 0 0 0,0 0-1 0 0,0-1 1 0 0,0 1-1 0 0,-1 3 1 0 0,0 1-1990 0 0</inkml:trace>
  <inkml:trace contextRef="#ctx0" brushRef="#br0" timeOffset="1">0 0 13904 0 0,'0'0'5079'0'0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07.7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1 204 4608 0 0,'0'0'353'0'0,"2"0"-231"0"0,14 0-513 0 0,-9 1 1800 0 0,0-1 0 0 0,0 0 0 0 0,0 0 0 0 0,0 0 0 0 0,-1-1 1 0 0,1 0-1 0 0,11-4 0 0 0,8-2 2599 0 0,-22 6-3516 0 0,0 0 0 0 0,0 0-1 0 0,0 0 1 0 0,-1 0 0 0 0,1-1 0 0 0,6-3-1 0 0,-4 1 11 0 0,1-1 0 0 0,-1 1-1 0 0,0-2 1 0 0,0 1 0 0 0,0-1-1 0 0,8-11 1 0 0,-11 13-406 0 0,0 0-1 0 0,-1 0 1 0 0,0-1 0 0 0,0 1-1 0 0,0-1 1 0 0,0 0 0 0 0,-1 1 0 0 0,1-1-1 0 0,-1 0 1 0 0,0 0 0 0 0,-1 0-1 0 0,1-6 1 0 0,-1 6-75 0 0,0 0-1 0 0,-1 1 0 0 0,1-1 1 0 0,-1 1-1 0 0,0 0 1 0 0,0-1-1 0 0,-1 1 1 0 0,-2-6-1 0 0,-5-3 42 0 0,5 11-62 0 0,1 2 10 0 0,1-1-24 0 0,0 0-1 0 0,-1 0 0 0 0,1 1 1 0 0,0-1-1 0 0,-1 1 1 0 0,1 0-1 0 0,-1 0 1 0 0,1 0-1 0 0,-1 0 0 0 0,1 0 1 0 0,-1 0-1 0 0,1 0 1 0 0,0 1-1 0 0,-1-1 0 0 0,1 1 1 0 0,0 0-1 0 0,-1 0 1 0 0,1 0-1 0 0,0 0 1 0 0,0 0-1 0 0,0 0 0 0 0,0 1 1 0 0,0-1-1 0 0,0 1 1 0 0,0-1-1 0 0,0 1 1 0 0,0 0-1 0 0,-1 2 0 0 0,-1 0-63 0 0,1 0 1 0 0,0 0-1 0 0,-1 0 0 0 0,2 0 0 0 0,-1 1 0 0 0,0 0 0 0 0,1-1 0 0 0,0 1 0 0 0,0 0 0 0 0,0 0 0 0 0,1 0 0 0 0,-1 7 0 0 0,0 4-127 0 0,1-7 84 0 0,0 0-1 0 0,0-1 1 0 0,1 1 0 0 0,1-1 0 0 0,2 18 0 0 0,-1-18 79 0 0,0 0 1 0 0,1 0-1 0 0,0-1 0 0 0,0 1 0 0 0,1 0 1 0 0,0-1-1 0 0,0 0 0 0 0,10 13 0 0 0,-10-16 34 0 0,-1 0-1 0 0,1-1 1 0 0,0 1-1 0 0,0-1 1 0 0,0 0-1 0 0,0 0 1 0 0,0 0-1 0 0,1-1 1 0 0,-1 1-1 0 0,1-1 1 0 0,0 0-1 0 0,0-1 1 0 0,0 1-1 0 0,0-1 1 0 0,8 2-1 0 0,-6-2-45 0 0,0-1 0 0 0,0 1 0 0 0,0-1 0 0 0,1-1 0 0 0,-1 1 0 0 0,0-1 0 0 0,0 0 0 0 0,0-1 0 0 0,13-4 0 0 0,12-5-1927 0 0,-21 4-46 0 0</inkml:trace>
</inkml:ink>
</file>

<file path=ppt/ink/ink1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17.6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24 5528 0 0,'0'0'10950'0'0,"0"2"-9306"0"0,-1-1-1510 0 0,1 0 0 0 0,0 0 0 0 0,0 0 0 0 0,0 0 0 0 0,-1 0 0 0 0,1 0 0 0 0,0 0 0 0 0,-1 0-1 0 0,1-1 1 0 0,-1 1 0 0 0,1 0 0 0 0,-2 1 0 0 0,2-1-14 0 0,-1 0 0 0 0,0 0 0 0 0,0 1 1 0 0,1-1-1 0 0,-1 0 0 0 0,1 0 0 0 0,-1 0 0 0 0,1 1 0 0 0,0-1 0 0 0,-1 0 0 0 0,1 0 0 0 0,0 1 1 0 0,0 1-1 0 0,-1 50 1643 0 0,1 46-920 0 0,3-46-806 0 0,6 71-580 0 0,-7-106 701 0 0,-1 0 0 0 0,-3 35 0 0 0,1-44-76 0 0,1-6-75 0 0,0 0 1 0 0,0-1-1 0 0,0 1 1 0 0,0 0-1 0 0,0 0 1 0 0,1-1-1 0 0,-1 1 1 0 0,1 0-1 0 0,0-1 1 0 0,-1 1-1 0 0,1 0 1 0 0,0-1-1 0 0,3 5 1 0 0,-3-4-125 0 0,0-6-269 0 0,2-5 498 0 0,0-1 0 0 0,-1 0 0 0 0,-1 1 0 0 0,1-1 0 0 0,-1-15 0 0 0,0 11-302 0 0,0 0-1 0 0,5-21 0 0 0,17-69 303 0 0,-9 33 311 0 0,-7 39-384 0 0,-5 18-32 0 0,1-1-1 0 0,1 0 1 0 0,0 1 0 0 0,0 0-1 0 0,11-21 1 0 0,31-46 957 0 0,-45 79-973 0 0,0-1 1 0 0,0 1-1 0 0,-1 0 1 0 0,1 0-1 0 0,0 0 0 0 0,0 0 1 0 0,0 0-1 0 0,0 0 1 0 0,1 0-1 0 0,-1 1 1 0 0,0-1-1 0 0,2-1 1 0 0,-1 1-137 0 0,0 4 30 0 0,2 3 134 0 0,-1 0 1 0 0,1 1-1 0 0,-1-1 0 0 0,0 1 0 0 0,-1 0 1 0 0,1 0-1 0 0,-1 0 0 0 0,-1 0 1 0 0,1 0-1 0 0,0 13 0 0 0,5 22 74 0 0,24 108 43 0 0,-28-136-136 0 0,0-1 0 0 0,2 1 0 0 0,5 13 0 0 0,-9-27 1 0 0,-1 1-1 0 0,0-1 1 0 0,0 0-1 0 0,0 1 1 0 0,0-1-1 0 0,0 1 0 0 0,1-1 1 0 0,-1 0-1 0 0,0 1 1 0 0,0-1-1 0 0,1 0 1 0 0,-1 1-1 0 0,0-1 1 0 0,0 0-1 0 0,1 0 1 0 0,-1 1-1 0 0,0-1 1 0 0,1 0-1 0 0,-1 0 0 0 0,0 1 1 0 0,1-1-1 0 0,0 0 1 0 0,-1 0 0 0 0,1 0 1 0 0,0-1-1 0 0,0 1 1 0 0,-1-1-1 0 0,1 1 1 0 0,0-1-1 0 0,-1 1 1 0 0,1-1-1 0 0,0 1 1 0 0,-1-1-1 0 0,1 1 0 0 0,-1-1 1 0 0,1 0-1 0 0,-1 1 1 0 0,1-1-1 0 0,-1 0 1 0 0,1 1-1 0 0,-1-1 1 0 0,0 0-1 0 0,1 0 1 0 0,-1-1-1 0 0,8-22 20 0 0,-7 21-21 0 0,3-13 0 0 0,1-1 0 0 0,7-21 0 0 0,1 1 0 0 0,-11 26 0 0 0,2 0 0 0 0,0 1 0 0 0,0-1 0 0 0,7-11 0 0 0,-6 15 1 0 0,32-48 52 0 0,-36 55-53 0 0,-1-1 0 0 0,0 1 0 0 0,1-1 0 0 0,-1 1 0 0 0,0 0 0 0 0,1-1 0 0 0,-1 1 0 0 0,1-1 0 0 0,-1 1 0 0 0,1 0 0 0 0,-1 0 0 0 0,1-1 0 0 0,-1 1 0 0 0,1 0 0 0 0,-1 0 0 0 0,1 0 0 0 0,-1-1 0 0 0,1 1 0 0 0,-1 0 0 0 0,1 0 0 0 0,0 0 0 0 0,1 1-2 0 0,0-1 0 0 0,0 1 0 0 0,-1 0 1 0 0,1 0-1 0 0,-1 0 0 0 0,1 0 1 0 0,-1 0-1 0 0,1 0 0 0 0,-1 0 1 0 0,0 1-1 0 0,1-1 0 0 0,-1 0 0 0 0,0 1 1 0 0,0-1-1 0 0,0 1 0 0 0,0-1 1 0 0,0 1-1 0 0,0 0 0 0 0,0 1 0 0 0,14 37-17 0 0,-15-38 19 0 0,37 139 0 0 0,-32-120 12 0 0,1-1 0 0 0,0 0 0 0 0,13 25 0 0 0,-12-28 8 0 0,-3-10-36 0 0,-1 0-1 0 0,1-1 1 0 0,0 1-1 0 0,0-1 1 0 0,1 0-1 0 0,-1 0 1 0 0,9 6-1 0 0,-12-10-92 0 0,1 0 0 0 0,0-1 0 0 0,0 0-1 0 0,0 1 1 0 0,0-1 0 0 0,0 0 0 0 0,1 0 0 0 0,-1 0 0 0 0,0 0 0 0 0,0 0 0 0 0,5 0-1 0 0,-5-1-8 0 0,-1 0-1 0 0,1 0 0 0 0,-1 0 1 0 0,1 0-1 0 0,-1 0 0 0 0,1-1 0 0 0,-1 1 1 0 0,1 0-1 0 0,-1-1 0 0 0,1 0 1 0 0,-1 1-1 0 0,0-1 0 0 0,1 0 1 0 0,-1 1-1 0 0,0-1 0 0 0,0 0 0 0 0,1 0 1 0 0,-1 0-1 0 0,0 0 0 0 0,1-2 1 0 0,6-6-752 0 0,-1 0 0 0 0,0-1 0 0 0,-1 0 0 0 0,0 0-1 0 0,5-12 1 0 0,20-59-3708 0 0,-16 40 4133 0 0,-11 27 257 0 0,0 0 0 0 0,2-21 0 0 0,-3 20 980 0 0,5-23 6469 0 0,-11 44-5783 0 0,-3 10-1207 0 0,5-8 26 0 0,1 0 0 0 0,0 0-1 0 0,0 0 1 0 0,3 14 0 0 0,0 14 493 0 0,-2-26-628 0 0,0 0 0 0 0,0 0 0 0 0,4 14 0 0 0,2 16 302 0 0,-6-35-383 0 0,0 0 1 0 0,1 0-1 0 0,-1-1 1 0 0,1 1-1 0 0,0-1 0 0 0,0 1 1 0 0,1-1-1 0 0,-1 0 1 0 0,1 0-1 0 0,0 0 1 0 0,0 0-1 0 0,0 0 1 0 0,1-1-1 0 0,-1 1 1 0 0,6 3-1 0 0,-6-4-18 0 0,0-1 0 0 0,0 0 0 0 0,0 0 0 0 0,1 0 0 0 0,-1 0-1 0 0,0 0 1 0 0,1-1 0 0 0,-1 0 0 0 0,1 1 0 0 0,0-1 0 0 0,-1 0 0 0 0,1-1-1 0 0,0 1 1 0 0,-1-1 0 0 0,1 0 0 0 0,0 1 0 0 0,0-2 0 0 0,0 1 0 0 0,-1 0-1 0 0,1-1 1 0 0,3-1 0 0 0,-1 0-16 0 0,-1 0-1 0 0,0-1 1 0 0,0 0-1 0 0,-1 0 1 0 0,1 0-1 0 0,-1 0 1 0 0,1-1-1 0 0,-1 0 1 0 0,0 0-1 0 0,0 0 1 0 0,-1 0-1 0 0,1-1 1 0 0,-1 1 0 0 0,0-1-1 0 0,0 0 1 0 0,0 0-1 0 0,-1 0 1 0 0,0 0-1 0 0,0-1 1 0 0,0 1-1 0 0,1-11 1 0 0,0-3 55 0 0,0 1 1 0 0,-2-1 0 0 0,0 0 0 0 0,-1 0-1 0 0,-4-24 1 0 0,3 34-53 0 0,-1-1 0 0 0,0 1 0 0 0,-1 0-1 0 0,0-1 1 0 0,-1 1 0 0 0,0 1 0 0 0,0-1-1 0 0,-1 1 1 0 0,-7-11 0 0 0,9 14-41 0 0,0 0 1 0 0,-1 1-1 0 0,1 0 0 0 0,-1 0 0 0 0,0 0 0 0 0,-1 0 1 0 0,1 1-1 0 0,0-1 0 0 0,-1 1 0 0 0,0 0 1 0 0,0 0-1 0 0,0 1 0 0 0,0 0 0 0 0,0 0 0 0 0,0 0 1 0 0,-1 0-1 0 0,-8-1 0 0 0,3 3-150 0 0,1 0 1 0 0,0 0-1 0 0,-1 1 0 0 0,1 1 1 0 0,0-1-1 0 0,-16 6 0 0 0,-58 26-1180 0 0,62-23-653 0 0,1-1 1 0 0,-1-1 0 0 0,-26 5-1 0 0,31-9-234 0 0</inkml:trace>
</inkml:ink>
</file>

<file path=ppt/ink/ink1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18.1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87 224 16583 0 0,'-20'-9'465'0'0,"15"6"-241"0"0,-1 0 0 0 0,0 0 0 0 0,1 1 0 0 0,-1 0 0 0 0,-9-2-1 0 0,12 3-221 0 0,0 1 0 0 0,0-1 0 0 0,0 0 0 0 0,-8-8 8071 0 0,24 7-6607 0 0,12 1-1875 0 0,38 4 1276 0 0,98 17 1 0 0,-159-20-861 0 0,15 2 62 0 0,0-1 0 0 0,33-2 1 0 0,-6 0-25 0 0,-24 0 9 0 0,35-7 0 0 0,-15 2-92 0 0,-31 4-25 0 0,0 0 0 0 0,-1-1 1 0 0,1 0-1 0 0,0-1 0 0 0,-1 1 0 0 0,15-10 1 0 0,19-9-751 0 0,-39 21 668 0 0,0 0 0 0 0,0-1 0 0 0,-1 1 0 0 0,1-1 0 0 0,4-3 0 0 0,-6 4 71 0 0,-1 1 0 0 0,0-1 0 0 0,1 1 0 0 0,-1-1 0 0 0,1 0 0 0 0,-1 1 0 0 0,0-1-1 0 0,0 0 1 0 0,1 1 0 0 0,-1-1 0 0 0,0 0 0 0 0,0 1 0 0 0,0-1 0 0 0,0 0 0 0 0,0 1-1 0 0,0-2 1 0 0,3-8-345 0 0,-1 9 351 0 0,-1-1 0 0 0,0 1 0 0 0,0-1 0 0 0,0 0 0 0 0,0 0 0 0 0,0 0 0 0 0,0 0 0 0 0,0 0 0 0 0,0 0 0 0 0,-1 0 0 0 0,1 0 0 0 0,-1 0 0 0 0,0 0 0 0 0,1 0 0 0 0,-1 0 1 0 0,0 0-1 0 0,0 0 0 0 0,0 0 0 0 0,-1 0 0 0 0,1 0 0 0 0,0 0 0 0 0,-2-3 0 0 0,-3-6-337 0 0,3 6 585 0 0,-1 0 1 0 0,1 0-1 0 0,-1 0 0 0 0,0 0 1 0 0,-8-8-1 0 0,9 11 224 0 0,0-5 965 0 0,9 13-924 0 0,5 3-248 0 0,-1 0 1 0 0,19 19-1 0 0,2 2 125 0 0,-19-19-130 0 0,-2 1 0 0 0,19 22 0 0 0,0 12 96 0 0,-28-43-270 0 0,-1-1-1 0 0,0 1 0 0 0,0-1 1 0 0,0 1-1 0 0,0-1 1 0 0,0 1-1 0 0,-1-1 0 0 0,1 1 1 0 0,-1 0-1 0 0,1-1 1 0 0,-1 1-1 0 0,0 0 0 0 0,0-1 1 0 0,-1 1-1 0 0,1 0 1 0 0,-1 3-1 0 0,0 0 22 0 0,-1-1 0 0 0,1 0 0 0 0,-1 0 0 0 0,0 0 0 0 0,0-1 0 0 0,0 1 0 0 0,-6 8 0 0 0,3-6-71 0 0,0 0 0 0 0,-1-1 0 0 0,0 1 0 0 0,0-1 0 0 0,0 0 0 0 0,-1-1-1 0 0,0 0 1 0 0,0 0 0 0 0,0 0 0 0 0,0-1 0 0 0,-1 0 0 0 0,0 0 0 0 0,0-1 0 0 0,-14 4 0 0 0,9-4-191 0 0,-13 2-979 0 0,24-5 943 0 0,1 0 0 0 0,0 0 0 0 0,-1 0 1 0 0,1 0-1 0 0,-1-1 0 0 0,1 1 0 0 0,0 0 0 0 0,-1-1 0 0 0,1 1 1 0 0,0-1-1 0 0,0 0 0 0 0,-1 1 0 0 0,1-1 0 0 0,0 0 0 0 0,0 0 0 0 0,-2-1 1 0 0</inkml:trace>
</inkml:ink>
</file>

<file path=ppt/ink/ink1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19.0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7 169 20791 0 0,'0'0'472'0'0,"-1"0"-387"0"0,1 0 0 0 0,-1 0 0 0 0,1 0 0 0 0,0 0 0 0 0,-1-1-1 0 0,1 1 1 0 0,0 0 0 0 0,-1 0 0 0 0,1-1 0 0 0,0 1 0 0 0,-1 0-1 0 0,1 0 1 0 0,0-1 0 0 0,0 1 0 0 0,-1 0 0 0 0,1-1 0 0 0,0 1-1 0 0,0-1 1 0 0,0-3-1 0 0,0 1 0 0 0,0 0-1 0 0,0-1 1 0 0,1 1 0 0 0,-1-1 0 0 0,1 1-1 0 0,1-5 1 0 0,-1 7-26 0 0,-1 0 0 0 0,1 1-1 0 0,-1-1 1 0 0,1 0 0 0 0,-1 0 0 0 0,1 0 0 0 0,0 1-1 0 0,-1-1 1 0 0,1 0 0 0 0,0 1 0 0 0,-1-1 0 0 0,1 1-1 0 0,0-1 1 0 0,0 1 0 0 0,0-1 0 0 0,-1 1 0 0 0,1-1-1 0 0,0 1 1 0 0,0 0 0 0 0,0-1 0 0 0,2 1 0 0 0,0-1 116 0 0,-1 0 0 0 0,1 0 0 0 0,0 0 0 0 0,0 0 1 0 0,-1-1-1 0 0,1 1 0 0 0,4-4 0 0 0,14-7 615 0 0,-2 5-630 0 0,0 1 1 0 0,1 1-1 0 0,-1 0 0 0 0,31-1 0 0 0,-38 4-170 0 0,-1 0 0 0 0,1-1-1 0 0,-1 0 1 0 0,0-1 0 0 0,0 0 0 0 0,11-6-1 0 0,15-14-2194 0 0,-24 16-482 0 0,-3 3-5710 0 0</inkml:trace>
</inkml:ink>
</file>

<file path=ppt/ink/ink1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19.3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1 5984 0 0,'0'0'541'0'0,"-1"1"-445"0"0,-6 11 329 0 0,5-9 514 0 0,0-1 0 0 0,0 1-1 0 0,0-1 1 0 0,1 1 0 0 0,-1 0 0 0 0,1 0 0 0 0,0 0 0 0 0,0 0 0 0 0,0 0 0 0 0,0 0-1 0 0,1 0 1 0 0,-1 0 0 0 0,1 4 0 0 0,1 11 640 0 0,0 1 0 0 0,6 23 0 0 0,3 20-659 0 0,-7-24-896 0 0,3-1 1 0 0,1 0-1 0 0,2 0 0 0 0,26 69 1 0 0,-33-101-412 0 0,0 1 0 0 0,1-1 0 0 0,0-1 0 0 0,0 1 0 0 0,1 0 0 0 0,-1-1 0 0 0,1 1 0 0 0,0-1 0 0 0,0 0 0 0 0,0 0 0 0 0,10 6 0 0 0,10 1-1371 0 0</inkml:trace>
</inkml:ink>
</file>

<file path=ppt/ink/ink1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19.7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111 1 20791 0 0,'-2'11'951'0'0,"-7"-9"417"0"0,0-1-1427 0 0,6 0 187 0 0,0-1 0 0 0,0 1 1 0 0,0-1-1 0 0,0 1 0 0 0,0 0 0 0 0,0 0 0 0 0,0 1 0 0 0,0-1 0 0 0,0 0 0 0 0,1 1 0 0 0,-1 0 0 0 0,0 0 0 0 0,1-1 0 0 0,0 2 1 0 0,-5 3-1 0 0,-2 10 1480 0 0,5-9-1529 0 0,0-1 1 0 0,0 1-1 0 0,0 0 1 0 0,1 0-1 0 0,1 0 1 0 0,-1 0-1 0 0,1 0 1 0 0,0 1-1 0 0,0-1 1 0 0,0 13-1 0 0,2-2-80 0 0,2 0 0 0 0,0 0 1 0 0,9 33-1 0 0,21 48 44 0 0,-29-92 21 0 0,1 0-1 0 0,0 0 1 0 0,0 0-1 0 0,1-1 1 0 0,0 1-1 0 0,0-1 1 0 0,0 0 0 0 0,1-1-1 0 0,0 1 1 0 0,0-1-1 0 0,11 7 1 0 0,-15-10-64 0 0,0-1 0 0 0,0 0 0 0 0,0 1 0 0 0,0-1 0 0 0,0 0 0 0 0,0 0 0 0 0,0 0 0 0 0,0-1 0 0 0,0 1 0 0 0,1 0 0 0 0,-1-1 0 0 0,0 1-1 0 0,1-1 1 0 0,-1 0 0 0 0,0 0 0 0 0,1 0 0 0 0,-1 0 0 0 0,0 0 0 0 0,1-1 0 0 0,-1 1 0 0 0,0-1 0 0 0,1 1 0 0 0,-1-1 0 0 0,0 0 0 0 0,0 0 0 0 0,0 0 0 0 0,0 0 0 0 0,0 0 0 0 0,0-1 0 0 0,0 1 0 0 0,0 0 0 0 0,0-1 0 0 0,0 0 0 0 0,2-2 0 0 0,4-6 17 0 0,-1 0 0 0 0,0 0-1 0 0,0-1 1 0 0,-1 0 0 0 0,5-14 0 0 0,-7 18-16 0 0,-1-1 15 0 0,-1 1 0 0 0,1-1-1 0 0,-2 0 1 0 0,1 0 0 0 0,-1 0-1 0 0,0 0 1 0 0,0-16 0 0 0,1-19 50 0 0,-1 34-40 0 0,-1-1 0 0 0,-1 1 0 0 0,0-1 0 0 0,0 1-1 0 0,-1 0 1 0 0,0-1 0 0 0,0 1 0 0 0,-1 0 0 0 0,0 0 0 0 0,-1 1-1 0 0,0-1 1 0 0,-6-9 0 0 0,7 14 3 0 0,0 0 0 0 0,0 0 0 0 0,-1 1 0 0 0,1-1 0 0 0,-1 1 0 0 0,0-1 0 0 0,0 1 0 0 0,0 0 0 0 0,0 1 0 0 0,0-1 0 0 0,-1 1 0 0 0,1 0 0 0 0,-1 0 0 0 0,-9-3 0 0 0,10 4-98 0 0,0 0 1 0 0,-1 0-1 0 0,1 0 0 0 0,-1 0 0 0 0,1 1 0 0 0,0 0 0 0 0,-1 0 0 0 0,1 0 0 0 0,-1 0 0 0 0,1 1 1 0 0,-1 0-1 0 0,1 0 0 0 0,0 0 0 0 0,-1 0 0 0 0,1 1 0 0 0,-7 3 0 0 0,-2 2-586 0 0,11-6 439 0 0,0 0 0 0 0,0 0 0 0 0,0 0 0 0 0,0 0 0 0 0,0 0 0 0 0,0 1 0 0 0,0-1 0 0 0,0 1-1 0 0,1-1 1 0 0,-1 1 0 0 0,1 0 0 0 0,-1-1 0 0 0,1 1 0 0 0,-2 3 0 0 0,2-4-1129 0 0</inkml:trace>
</inkml:ink>
</file>

<file path=ppt/ink/ink1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20.0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53 13 16559 0 0,'0'0'2008'0'0,"2"1"-708"0"0,2 5-62 0 0,0-1-1 0 0,0 1 0 0 0,4 7 1 0 0,1 3-236 0 0,-6-11-800 0 0,-1 0 0 0 0,1 1-1 0 0,-1-1 1 0 0,2 8 0 0 0,4 10 167 0 0,-4-12-290 0 0,0 0 1 0 0,-1 0 0 0 0,3 18-1 0 0,4 13 17 0 0,-4-17-90 0 0,7 50-1 0 0,-6-24 127 0 0,-3-28-62 0 0,-1 0 0 0 0,0 27 0 0 0,-3-49-108 0 0,0 0 29 0 0,-1 0 0 0 0,1-1 0 0 0,0 1 0 0 0,0-1-1 0 0,0 1 1 0 0,0 0 0 0 0,0-1 0 0 0,0 1 0 0 0,0-1 0 0 0,0 1 0 0 0,0 0 0 0 0,0-1 0 0 0,1 1 0 0 0,-1-1-1 0 0,0 1 1 0 0,0 0 0 0 0,0-1 0 0 0,1 1 0 0 0,-1-1 0 0 0,0 1 0 0 0,1-1 0 0 0,-1 1 0 0 0,0-1 0 0 0,1 1-1 0 0,-1-1 1 0 0,1 1 0 0 0,0 0 0 0 0,0 0-178 0 0,-11-11-226 0 0,6 4 278 0 0,0 0-1 0 0,0 0 1 0 0,1-1-1 0 0,0 1 1 0 0,0-1-1 0 0,-2-10 1 0 0,-10-44-170 0 0,13 49 482 0 0,-2-3-107 0 0,1-1 1 0 0,1 1-1 0 0,0-1 0 0 0,1 1 0 0 0,1-1 1 0 0,0 1-1 0 0,1-1 0 0 0,4-21 0 0 0,3 1-8 0 0,-5 16 17 0 0,12-32 1 0 0,-14 47-53 0 0,1 0-1 0 0,0 0 1 0 0,1 1 0 0 0,-1-1 0 0 0,1 1-1 0 0,0-1 1 0 0,0 1 0 0 0,0 0-1 0 0,1 0 1 0 0,-1 1 0 0 0,8-6-1 0 0,-2 1 55 0 0,-8 7-59 0 0,1 0 1 0 0,-1-1-1 0 0,1 1 0 0 0,-1 0 0 0 0,1 0 1 0 0,0 0-1 0 0,0 0 0 0 0,-1 0 0 0 0,1 1 1 0 0,0-1-1 0 0,0 0 0 0 0,0 1 0 0 0,2-1 0 0 0,1 0 80 0 0,1 1 1 0 0,0 0-1 0 0,-1 0 0 0 0,1 0 0 0 0,0 1 0 0 0,10 1 0 0 0,-14-1-39 0 0,0 0 1 0 0,0-1 0 0 0,0 1 0 0 0,0 0 0 0 0,0 0 0 0 0,0 0 0 0 0,0 1 0 0 0,0-1 0 0 0,0 0 0 0 0,0 1-1 0 0,-1-1 1 0 0,1 1 0 0 0,0 0 0 0 0,-1-1 0 0 0,0 1 0 0 0,1 0 0 0 0,-1 0 0 0 0,0 0 0 0 0,2 4-1 0 0,7 18-8 0 0,-9-21-41 0 0,0 1 1 0 0,0 0-1 0 0,0-1 1 0 0,-1 1-1 0 0,1 0 0 0 0,-1 0 1 0 0,0-1-1 0 0,0 1 1 0 0,-1 5-1 0 0,0 0 34 0 0,-1 0 0 0 0,-5 16 0 0 0,5-21-58 0 0,0 0 0 0 0,0 1 1 0 0,-1-1-1 0 0,1 0 0 0 0,-1-1 0 0 0,0 1 1 0 0,-1 0-1 0 0,1-1 0 0 0,0 0 0 0 0,-1 0 0 0 0,0 0 1 0 0,0 0-1 0 0,0 0 0 0 0,0-1 0 0 0,-5 3 0 0 0,-10 4-80 0 0,0-1-1 0 0,-22 6 1 0 0,33-11 62 0 0,-4 1-82 0 0,5-1-96 0 0,0-1 0 0 0,0 0 0 0 0,-1 0 1 0 0,1 0-1 0 0,-1-1 0 0 0,1 0 0 0 0,-1 0 0 0 0,-14-1 1 0 0,1-4-920 0 0,-9-1-6016 0 0,10 5-1142 0 0</inkml:trace>
</inkml:ink>
</file>

<file path=ppt/ink/ink1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20.4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1 260 11976 0 0,'0'0'9679'0'0,"2"0"-8164"0"0,28-4 1493 0 0,-23 2-2439 0 0,1 1 0 0 0,15-1-1 0 0,72-2 899 0 0,-5-2-838 0 0,-57 4-471 0 0,51-9-1 0 0,-9 1-96 0 0,-50 7-522 0 0,-1-1 0 0 0,0-1-1 0 0,0-2 1 0 0,33-12 0 0 0,-55 18 276 0 0,-1 0 0 0 0,1 1 0 0 0,0-1 0 0 0,0 0 1 0 0,0 0-1 0 0,0 0 0 0 0,-1 0 0 0 0,1 0 0 0 0,-1 0 0 0 0,1-1 1 0 0,-1 1-1 0 0,1-1 0 0 0,-1 1 0 0 0,1-1 0 0 0,-1 1 0 0 0,0-1 1 0 0,0 0-1 0 0,0 1 0 0 0,0-1 0 0 0,0 0 0 0 0,-1 0 1 0 0,1 0-1 0 0,0 0 0 0 0,-1 0 0 0 0,1 0 0 0 0,-1 0 0 0 0,0 0 1 0 0,0 0-1 0 0,0 0 0 0 0,0 0 0 0 0,0 0 0 0 0,0 0 0 0 0,0 0 1 0 0,-1-2-1 0 0,-3-43-3874 0 0,1 24 3117 0 0,3 19 996 0 0,0-1-1 0 0,-1 0 1 0 0,1 1-1 0 0,-1-1 1 0 0,0 1 0 0 0,-1-1-1 0 0,-2-6 1 0 0,5 11 173 0 0,-1-1-1 0 0,1 0 1 0 0,-1 1 0 0 0,1-1 0 0 0,-1 0 0 0 0,1 1 0 0 0,-1-1-1 0 0,1 1 1 0 0,-1-1 0 0 0,1 1 0 0 0,0-1 0 0 0,-1 1-1 0 0,1 0 1 0 0,0-1 0 0 0,0 1 0 0 0,-1 0 0 0 0,1-1 0 0 0,0 1-1 0 0,0 0 1 0 0,-1 0 0 0 0,1 0 0 0 0,0 0 0 0 0,0 0-1 0 0,1 0 1 0 0,30 17 1212 0 0,-22-12-1074 0 0,0 0 0 0 0,0 0 0 0 0,-1 1 0 0 0,13 11 0 0 0,59 54 1787 0 0,-76-65-2000 0 0,0-1 1 0 0,-1 1-1 0 0,0 0 0 0 0,0 0 0 0 0,0 1 1 0 0,5 11-1 0 0,3 4 126 0 0,-11-19-246 0 0,0 0-1 0 0,1 0 1 0 0,-1 0 0 0 0,0 0-1 0 0,0 0 1 0 0,-1 0 0 0 0,1 0-1 0 0,-1 0 1 0 0,1 0-1 0 0,-1 1 1 0 0,0-1 0 0 0,0 0-1 0 0,-1 0 1 0 0,1 0 0 0 0,-1 0-1 0 0,1 0 1 0 0,-2 4-1 0 0,0-3-13 0 0,1 1-1 0 0,-1-1 0 0 0,-1 0 1 0 0,1 0-1 0 0,0 0 0 0 0,-1 0 1 0 0,0 0-1 0 0,0 0 0 0 0,0-1 1 0 0,-6 6-1 0 0,-17 10-172 0 0,-1 0-1 0 0,-29 14 0 0 0,-7-1-945 0 0,-29 18-4061 0 0,30-10 2480 0 0,1-4-26 0 0</inkml:trace>
</inkml:ink>
</file>

<file path=ppt/ink/ink1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21.1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17935 0 0,'0'0'1632'0'0,"1"1"-1344"0"0,6 8-250 0 0,-4-9-20 0 0,-2 0 17 0 0,25 10 760 0 0,-22-8-680 0 0,-1 0 0 0 0,1 0 0 0 0,0-1 0 0 0,-1 1 0 0 0,1-1 0 0 0,0 0 0 0 0,0 0 0 0 0,0-1 0 0 0,6 1 0 0 0,7-1 265 0 0,-5 1 4 0 0,0-1 0 0 0,19-3 0 0 0,-22 2-211 0 0,-4-1-37 0 0,1 1 1 0 0,-1 0-1 0 0,1 0 0 0 0,0 1 1 0 0,-1 0-1 0 0,1 0 0 0 0,0 0 1 0 0,0 1-1 0 0,5 0 0 0 0,-2 1-98 0 0,0-1 0 0 0,0-1 0 0 0,12 0-1 0 0,-12-1-419 0 0,1 1 0 0 0,-1 0-1 0 0,14 3 1 0 0,-16-2-188 0 0,-6-1 291 0 0,0 1-1 0 0,1-1 0 0 0,-1 0 1 0 0,1 1-1 0 0,-1-1 1 0 0,1 1-1 0 0,-1-1 0 0 0,0 1 1 0 0,1-1-1 0 0,-1 1 1 0 0,0 0-1 0 0,1 0 0 0 0,0 1 1 0 0</inkml:trace>
</inkml:ink>
</file>

<file path=ppt/ink/ink1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21.4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0 13560 0 0,'-1'2'621'0'0,"-19"40"432"0"0,14-29 1406 0 0,8-11-990 0 0,1 0-1203 0 0,1 0-1 0 0,0 1 1 0 0,0-1-1 0 0,0-1 1 0 0,0 1 0 0 0,0-1-1 0 0,0 1 1 0 0,1-1-1 0 0,-1 0 1 0 0,0-1-1 0 0,1 1 1 0 0,-1-1 0 0 0,1 0-1 0 0,-1 0 1 0 0,0 0-1 0 0,8-2 1 0 0,6-1-452 0 0,1-1-1 0 0,30-11 1 0 0,19-9-797 0 0,-31 5 471 0 0</inkml:trace>
</inkml:ink>
</file>

<file path=ppt/ink/ink1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21.8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127 0 11520 0 0,'0'1'133'0'0,"1"0"0"0"0,-1 0 0 0 0,0-1 0 0 0,1 1 0 0 0,-1 0 0 0 0,0 0 0 0 0,1 0 0 0 0,-1 0 0 0 0,0 0 0 0 0,0 0 0 0 0,0 0 0 0 0,0 0 0 0 0,0 0 0 0 0,0-1 0 0 0,-3 11 8530 0 0,3-10-7568 0 0,0 1-938 0 0,0-1 1 0 0,0 1 0 0 0,1-1-1 0 0,-1 1 1 0 0,1-1 0 0 0,-1 0-1 0 0,1 1 1 0 0,-1-1-1 0 0,1 0 1 0 0,0 1 0 0 0,0-1-1 0 0,1 1 1 0 0,6 13 63 0 0,-5-9-221 0 0,3 9 0 0 0,12 21 0 0 0,5 8 0 0 0,12 18 0 0 0,-15-21-2914 0 0,-18-37 1258 0 0,-2 4-22 0 0</inkml:trace>
  <inkml:trace contextRef="#ctx0" brushRef="#br0" timeOffset="1">1 388 19375 0 0,'0'0'1944'0'0,"2"0"-1778"0"0,12-2 260 0 0,1 1 1 0 0,-1-1-1 0 0,16-6 1 0 0,-11 4 962 0 0,24-4 0 0 0,-36 7-1181 0 0,0 0 0 0 0,-1-1 0 0 0,1 0 0 0 0,9-4 0 0 0,-10 4-52 0 0,0 0 1 0 0,1 0-1 0 0,-1 0 1 0 0,11-1-1 0 0,78-11 391 0 0,-91 13-887 0 0,0 0 0 0 0,0 0 1 0 0,0 0-1 0 0,7-4 0 0 0,-1 1-6094 0 0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08.1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72 15952 0 0,'0'0'2778'0'0,"2"1"-1614"0"0,2 0-828 0 0,-1 1 0 0 0,1-1 0 0 0,-1 0 0 0 0,1 0 0 0 0,0 0 1 0 0,-1-1-1 0 0,1 1 0 0 0,0-1 0 0 0,-1 0 0 0 0,1 0 0 0 0,0 0 0 0 0,0-1 0 0 0,-1 1 0 0 0,8-3 0 0 0,21-6 1303 0 0,-26 8-1406 0 0,0 0 0 0 0,-1-1-1 0 0,1 0 1 0 0,7-3 0 0 0,11-6 287 0 0,25-10 1 0 0,-35 16-461 0 0,-13 5-56 0 0,-1 0-1 0 0,1-1 1 0 0,0 1-1 0 0,-1 0 1 0 0,1 0-1 0 0,0-1 1 0 0,-1 1 0 0 0,1 0-1 0 0,0 0 1 0 0,0 0-1 0 0,-1 0 1 0 0,1 0-1 0 0,0 0 1 0 0,1 0-1 0 0,-1 2-10 0 0,0 0 0 0 0,-1 0 0 0 0,1 0-1 0 0,-1 1 1 0 0,1-1 0 0 0,-1 0 0 0 0,0 0-1 0 0,0 0 1 0 0,0 0 0 0 0,0 4-1 0 0,-3 26-189 0 0,-13 13-313 0 0,12-36 281 0 0,0 1 0 0 0,0 1-1 0 0,1-1 1 0 0,-2 18 0 0 0,1-5-114 0 0,3-21 301 0 0,0 1 1 0 0,0 0 0 0 0,0 0-1 0 0,1 0 1 0 0,-1 0 0 0 0,1 0-1 0 0,0 0 1 0 0,0 0-1 0 0,0 0 1 0 0,1 0 0 0 0,-1 0-1 0 0,1 0 1 0 0,-1 0 0 0 0,1-1-1 0 0,0 1 1 0 0,0 0 0 0 0,3 5-1 0 0,4 5-224 0 0,-7-11 253 0 0,0 0 0 0 0,0 0-1 0 0,0 0 1 0 0,0 0 0 0 0,1 0 0 0 0,-1 0 0 0 0,0-1 0 0 0,1 1 0 0 0,0-1 0 0 0,-1 1 0 0 0,1-1 0 0 0,0 1 0 0 0,0-1 0 0 0,0 0 0 0 0,0 0 0 0 0,0 0-1 0 0,0 0 1 0 0,0 0 0 0 0,4 1 0 0 0,5 1 88 0 0,-7-2-82 0 0,-1 0 1 0 0,1 0-1 0 0,-1 0 0 0 0,1 0 1 0 0,0-1-1 0 0,0 1 0 0 0,-1-1 1 0 0,1 0-1 0 0,0 0 0 0 0,0 0 1 0 0,-1-1-1 0 0,1 1 0 0 0,0-1 1 0 0,0 0-1 0 0,3-1 0 0 0,3-2-85 0 0,14-6 263 0 0,-23 10-175 0 0,-1 0-1 0 0,1-1 1 0 0,-1 1 0 0 0,1 0 0 0 0,0-1 0 0 0,-1 1 0 0 0,1 0 0 0 0,-1-1 0 0 0,1 1 0 0 0,-1-1 0 0 0,1 1 0 0 0,-1-1 0 0 0,1 1 0 0 0,-1-1 0 0 0,0 1 0 0 0,1-1 0 0 0,-1 1 0 0 0,0-1 0 0 0,1 0 0 0 0,-1 1 0 0 0,0-1 0 0 0,0 0 0 0 0,0 1 0 0 0,1-1 0 0 0,-1 0 0 0 0,0 0 0 0 0,-3-5-736 0 0,2 5 597 0 0,1 1 1 0 0,0-1 0 0 0,-1 0-1 0 0,1 1 1 0 0,0-1 0 0 0,-1 0 0 0 0,1 1-1 0 0,0-1 1 0 0,0 0 0 0 0,-1 1-1 0 0,1-1 1 0 0,0 0 0 0 0,0 0 0 0 0,0 1-1 0 0,0-1 1 0 0,0 0 0 0 0,0-1-1 0 0,4-7-1877 0 0</inkml:trace>
  <inkml:trace contextRef="#ctx0" brushRef="#br0" timeOffset="1">91 143 15488 0 0,'0'0'1407'0'0,"2"1"-1161"0"0,2 3 299 0 0,0-1 1 0 0,1 0 0 0 0,-1 0 0 0 0,1 0-1 0 0,0-1 1 0 0,-1 1 0 0 0,1-1-1 0 0,0 0 1 0 0,1 0 0 0 0,-1-1-1 0 0,0 0 1 0 0,0 0 0 0 0,1 0-1 0 0,6 0 1 0 0,8-1 78 0 0,-7 1-360 0 0,-1-1 0 0 0,0 0 0 0 0,0-1 0 0 0,1-1 0 0 0,-1 0 0 0 0,14-4 0 0 0,-11 2-202 0 0,-12 3-222 0 0,0 0 0 0 0,1 0 0 0 0,-1-1 0 0 0,0 1-1 0 0,4-3 1 0 0,40-18-3216 0 0,-31 17 948 0 0</inkml:trace>
  <inkml:trace contextRef="#ctx0" brushRef="#br0" timeOffset="2">506 1 10136 0 0,'0'2'4512'0'0,"0"0"-4075"0"0,1 1 1 0 0,-1-1 0 0 0,1 1 0 0 0,0-1 0 0 0,0 1 0 0 0,0-1-1 0 0,0 0 1 0 0,0 1 0 0 0,2 3 0 0 0,-1-3-121 0 0,0 0 1 0 0,0 0 0 0 0,-1 0-1 0 0,0 0 1 0 0,2 5-1 0 0,0 2 321 0 0,0-1-1 0 0,1 1 1 0 0,0-1-1 0 0,0 0 1 0 0,1 0-1 0 0,11 14 1 0 0,14 19-2513 0 0,-24-31 715 0 0</inkml:trace>
</inkml:ink>
</file>

<file path=ppt/ink/ink1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22.1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0 7368 0 0,'1'7'213'0'0,"-1"-6"-153"0"0,0 1 0 0 0,0-1 0 0 0,1 0 0 0 0,-1 1 0 0 0,0-1 0 0 0,0 1 0 0 0,-1-1 0 0 0,1 0-1 0 0,0 1 1 0 0,0-1 0 0 0,-1 1 0 0 0,-3 9 8987 0 0,5-8-8243 0 0,1-1 0 0 0,-1 0-1 0 0,0 0 1 0 0,1 1-1 0 0,-1-1 1 0 0,4 3 0 0 0,21 16 3060 0 0,-3-2-1977 0 0,-19-14-1823 0 0,-1-1-1 0 0,1 1 0 0 0,-1 1 1 0 0,0-1-1 0 0,0 0 0 0 0,-1 1 1 0 0,4 11-1 0 0,-4-7-113 0 0,0 1 0 0 0,-1 0 0 0 0,-1 0-1 0 0,0 0 1 0 0,0 0 0 0 0,-2 15 0 0 0,-1 15-455 0 0,3-27-143 0 0,-2 0-1 0 0,1 0 1 0 0,-2 0-1 0 0,0 0 1 0 0,-5 15 0 0 0,6-25 375 0 0,0-1 1 0 0,0 1 0 0 0,0 0 0 0 0,-1-1 0 0 0,1 0 0 0 0,-1 1 0 0 0,0-1 0 0 0,0 0-1 0 0,-7 5 3075 0 0,10-9-2759 0 0,1 0 1 0 0,-1 1 0 0 0,1-1 0 0 0,0 0 0 0 0,-1 1 0 0 0,1-1-1 0 0,-1 1 1 0 0,1-1 0 0 0,0 0 0 0 0,-1 1 0 0 0,1-1 0 0 0,0 1-1 0 0,0 0 1 0 0,-1-1 0 0 0,1 1 0 0 0,1-1 0 0 0,14-4 369 0 0,1-4 292 0 0,4-1 45 0 0,141-28-585 0 0,-118 20-257 0 0,-33 15-216 0 0,4 0-744 0 0,0-2 0 0 0,19-9 0 0 0,-7 1-7679 0 0</inkml:trace>
</inkml:ink>
</file>

<file path=ppt/ink/ink1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22.5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52 25 21103 0 0,'0'0'480'0'0,"-1"1"67"0"0,-3 3-331 0 0,0 0-1 0 0,1 0 1 0 0,-1 1-1 0 0,1-1 1 0 0,-3 7-1 0 0,-4 3-199 0 0,9-12 122 0 0,0-1 0 0 0,0 1 1 0 0,-1-1-1 0 0,1 1 1 0 0,1 0-1 0 0,-1-1 0 0 0,0 1 1 0 0,0 0-1 0 0,1 0 0 0 0,-1 0 1 0 0,0 3-1 0 0,-1 7 704 0 0,1-7-625 0 0,0 0-1 0 0,0 1 1 0 0,0-1 0 0 0,1 1 0 0 0,0 7 0 0 0,2 0-145 0 0,-1-1-2 0 0,0 0 0 0 0,1 0 0 0 0,0 0 1 0 0,1-1-1 0 0,6 16 0 0 0,-1-9-70 0 0,-5-9 0 0 0,1 0 0 0 0,0-1 0 0 0,10 14 0 0 0,-7-12 0 0 0,-3-4 0 0 0,0 0 0 0 0,1 0 0 0 0,0 0 0 0 0,10 9 0 0 0,-13-14 0 0 0,1 1 0 0 0,-1-1 0 0 0,0 1 0 0 0,1-1 0 0 0,-1 0 0 0 0,1 0 0 0 0,0 0 0 0 0,-1 0 0 0 0,1-1 0 0 0,-1 1 0 0 0,1-1 0 0 0,0 1 0 0 0,0-1 0 0 0,-1 0 0 0 0,1 0 0 0 0,0 0 0 0 0,4-1 0 0 0,-2 0 0 0 0,-1 0 0 0 0,1 1 0 0 0,-1-2 0 0 0,1 1 0 0 0,-1 0 0 0 0,0-1 0 0 0,0 0 0 0 0,1 0 0 0 0,-1 0 0 0 0,0-1 0 0 0,-1 1 0 0 0,1-1 0 0 0,0 0 0 0 0,-1 0 0 0 0,1 0 0 0 0,-1-1 0 0 0,0 1 0 0 0,0-1 0 0 0,-1 1 0 0 0,1-1 0 0 0,-1 0 0 0 0,0 0 0 0 0,3-6 0 0 0,-1-3 102 0 0,0 0-1 0 0,-1-1 1 0 0,-1 1-1 0 0,0-1 1 0 0,-1 0-1 0 0,0 1 1 0 0,-1-1-1 0 0,-1 0 1 0 0,0 0 0 0 0,-1 1-1 0 0,0-1 1 0 0,-9-25-1 0 0,10 35-41 0 0,-1 0-1 0 0,0 0 1 0 0,0 0-1 0 0,0 0 1 0 0,0 1-1 0 0,-1-1 1 0 0,0 1 0 0 0,-5-7-1 0 0,-28-20-265 0 0,30 25 196 0 0,1 2-2 0 0,0-1 0 0 0,0 1-1 0 0,-1 0 1 0 0,1 0 0 0 0,0 1 0 0 0,-1-1 0 0 0,0 1-1 0 0,0 0 1 0 0,-11-1 0 0 0,14 2-74 0 0,0 1 0 0 0,-1 0 0 0 0,1 0 0 0 0,0 0 0 0 0,-1 0 0 0 0,1 0 0 0 0,-1 1 1 0 0,1 0-1 0 0,0 0 0 0 0,0 0 0 0 0,-1 0 0 0 0,1 0 0 0 0,0 0 0 0 0,0 1 0 0 0,0 0 0 0 0,1-1 0 0 0,-1 1 0 0 0,-3 3 0 0 0,6-5-171 0 0,-1 1-1 0 0,1-1 1 0 0,-1 1-1 0 0,1-1 1 0 0,-1 1-1 0 0,1-1 1 0 0,-1 1-1 0 0,1 0 1 0 0,0-1-1 0 0,-1 1 1 0 0,1 0-1 0 0,0-1 1 0 0,-1 1-1 0 0,1 0 1 0 0,0-1-1 0 0,0 1 1 0 0,0 0-1 0 0,0 0 1 0 0,0-1-1 0 0,0 1 1 0 0,0 0-1 0 0,0 1 1 0 0,6 14-5601 0 0,-6-16 5851 0 0,10 16-6850 0 0</inkml:trace>
</inkml:ink>
</file>

<file path=ppt/ink/ink1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22.9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219 22 12896 0 0,'0'-1'232'0'0,"0"0"1"0"0,-1-1 0 0 0,1 1 0 0 0,0 0-1 0 0,-1 0 1 0 0,1 0 0 0 0,-1-1 0 0 0,1 1-1 0 0,-1 0 1 0 0,1 0 0 0 0,-1 0 0 0 0,0 0-1 0 0,0 0 1 0 0,1 0 0 0 0,-3-1-1 0 0,2 1 268 0 0,1 1 0 0 0,-1 0 0 0 0,0-1-1 0 0,0 1 1 0 0,0 0 0 0 0,1 0 0 0 0,-1-1-1 0 0,0 1 1 0 0,0 0 0 0 0,0 0-1 0 0,1 0 1 0 0,-1 0 0 0 0,0 0 0 0 0,-1 1-1 0 0,-22 6 1464 0 0,14-3-1100 0 0,-6 2-204 0 0,1 1 0 0 0,0 0 1 0 0,-23 17-1 0 0,31-20-566 0 0,1 0-70 0 0,-1 0-1 0 0,1 1 1 0 0,0-1-1 0 0,0 2 1 0 0,0-1-1 0 0,0 1 1 0 0,-5 8-1 0 0,8-11-26 0 0,1 1 0 0 0,0-1 1 0 0,1 1-1 0 0,-1 0 0 0 0,0 0 0 0 0,1 0 0 0 0,0 0 0 0 0,0 0 0 0 0,0 0 0 0 0,1 0 0 0 0,-1 0 0 0 0,1 0 0 0 0,0 0 0 0 0,0 0 0 0 0,2 8 0 0 0,-1-3-13 0 0,1 1 0 0 0,0 0 0 0 0,1-1 0 0 0,0 1 0 0 0,0-1 0 0 0,1 0 0 0 0,1 0 0 0 0,-1 0 0 0 0,1 0 0 0 0,1-1 0 0 0,0 0 0 0 0,8 9 0 0 0,-7-11-28 0 0,0-1-1 0 0,1 0 1 0 0,0 0-1 0 0,0 0 1 0 0,0-1-1 0 0,0 0 1 0 0,1-1-1 0 0,0 1 1 0 0,-1-2-1 0 0,1 1 0 0 0,0-1 1 0 0,1-1-1 0 0,-1 0 1 0 0,13 0-1 0 0,-19-1-19 0 0,1-1-1 0 0,-1 1 0 0 0,0-1 0 0 0,1 0 0 0 0,-1 0 1 0 0,0 0-1 0 0,0 0 0 0 0,1-1 0 0 0,-1 1 1 0 0,3-4-1 0 0,18-6-376 0 0,-11 8 74 0 0,-11 2 153 0 0,1 1 1 0 0,0-1-1 0 0,-1 0 0 0 0,1 0 0 0 0,-1 0 1 0 0,1 0-1 0 0,-1 0 0 0 0,0 0 0 0 0,1-1 1 0 0,-1 1-1 0 0,0-1 0 0 0,4-3 0 0 0,5-8-8656 0 0</inkml:trace>
</inkml:ink>
</file>

<file path=ppt/ink/ink1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23.2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10 176 19495 0 0,'-8'36'894'0'0,"7"-29"428"0"0,1-6-1201 0 0,1-1-1 0 0,0 1 0 0 0,-1-1 0 0 0,1 1 1 0 0,0-1-1 0 0,0 1 0 0 0,-1-1 1 0 0,1 0-1 0 0,0 0 0 0 0,0 1 0 0 0,0-1 1 0 0,-1 0-1 0 0,2 0 0 0 0,113 15 3484 0 0,-98-13-3104 0 0,-1 0 0 0 0,22-1 0 0 0,-26-1-278 0 0,1 0 1 0 0,0 1 0 0 0,-1 0 0 0 0,17 5-1 0 0,-23-5-224 0 0,0 0 0 0 0,0 0 0 0 0,0 0 0 0 0,0-1 0 0 0,12 0 0 0 0,15 0-472 0 0,-23 2 219 0 0,-8-2 179 0 0,0 1 0 0 0,0-1 0 0 0,0 1 0 0 0,1-1 0 0 0,-1 0 0 0 0,0 0 1 0 0,0 1-1 0 0,0-2 0 0 0,0 1 0 0 0,0 0 0 0 0,1 0 0 0 0,-1-1 0 0 0,0 1 0 0 0,0-1 0 0 0,0 0 0 0 0,2-1 0 0 0,26-23-5566 0 0</inkml:trace>
  <inkml:trace contextRef="#ctx0" brushRef="#br0" timeOffset="1">362 7 11976 0 0,'0'0'1082'0'0,"-5"-6"3878"0"0,7 7-3369 0 0,17 13 293 0 0,-16-12-1670 0 0,0 1 1 0 0,1-1-1 0 0,-1 1 1 0 0,1-1-1 0 0,-1 0 1 0 0,1-1-1 0 0,4 3 1 0 0,7 0 345 0 0,-11-3-415 0 0,0 0-1 0 0,0 0 1 0 0,0 1-1 0 0,0-1 1 0 0,0 1 0 0 0,0 0-1 0 0,6 4 1 0 0,16 12 661 0 0,-12-9-173 0 0,17 15 1 0 0,-16-11-357 0 0,-1 1-1 0 0,0 1 1 0 0,-1 0-1 0 0,-1 0 1 0 0,0 1 0 0 0,12 23-1 0 0,-22-36-264 0 0,-1 0 0 0 0,0-1 0 0 0,-1 1 0 0 0,1 0 0 0 0,0 0 0 0 0,-1-1 0 0 0,0 1 0 0 0,1 0 0 0 0,-1 0 0 0 0,0 0 0 0 0,-1 0 0 0 0,1-1 0 0 0,0 1 0 0 0,-1 0 0 0 0,0 0 0 0 0,1-1 0 0 0,-1 1 0 0 0,0 0 0 0 0,0-1 0 0 0,-1 1 0 0 0,1-1 0 0 0,-1 1 0 0 0,1-1 0 0 0,-1 1 0 0 0,0-1 0 0 0,1 0 0 0 0,-1 0 0 0 0,0 0 0 0 0,-1 0 0 0 0,1 0 0 0 0,0-1 0 0 0,0 1 0 0 0,-4 1 0 0 0,-4 2-307 0 0,6-3-7 0 0,1-1 1 0 0,-1 1-1 0 0,0-1 1 0 0,1 0 0 0 0,-1 0-1 0 0,-5 1 1 0 0,-6 1-1542 0 0</inkml:trace>
</inkml:ink>
</file>

<file path=ppt/ink/ink1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23.6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0 20735 0 0,'-4'17'417'0'0,"-1"4"33"0"0,4-2 2847 0 0,9-19-1257 0 0,51-1-1035 0 0,55 2 698 0 0,-98 0-1829 0 0,1 0-1 0 0,-1-1 1 0 0,0 0-1 0 0,0-2 1 0 0,1 0-1 0 0,18-5 1 0 0,14-3-3274 0 0,-24 6-5834 0 0</inkml:trace>
</inkml:ink>
</file>

<file path=ppt/ink/ink1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24.0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148 1 21191 0 0,'-3'28'970'0'0,"2"-23"-20"0"0,5 9-444 0 0,-4-10-216 0 0,1 1 0 0 0,1-1 0 0 0,-1 0 0 0 0,4 8 0 0 0,2 6 700 0 0,21 41 716 0 0,-22-40-1483 0 0,57 145 510 0 0,-21-80-1320 0 0,-31-55-1842 0 0,-6-20 981 0 0</inkml:trace>
  <inkml:trace contextRef="#ctx0" brushRef="#br0" timeOffset="1">5 530 8288 0 0,'-2'4'206'0'0,"2"-3"-165"0"0,-1 0 0 0 0,1 0 0 0 0,0 0 0 0 0,-1 0 0 0 0,1 0 0 0 0,0 0 0 0 0,0 0 0 0 0,0 0 0 0 0,0 0 0 0 0,-1 0 0 0 0,1 0 0 0 0,1 0 0 0 0,-1 0 0 0 0,0 0 0 0 0,0 1 0 0 0,4 7 2550 0 0,-1-9 300 0 0,15 4 348 0 0,-3-1-1212 0 0,0 0-1 0 0,24 0 1 0 0,54-6 2101 0 0,-63 0-3593 0 0,0-1 1 0 0,48-14 0 0 0,-55 11-511 0 0,42-20 0 0 0,-52 21-1082 0 0,1-2 1 0 0,14-11 0 0 0,-12 6-616 0 0</inkml:trace>
</inkml:ink>
</file>

<file path=ppt/ink/ink1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24.3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5 23039 0 0,'0'0'2315'0'0,"2"0"-2123"0"0,21-2-180 0 0,-19 1 305 0 0,1 0 1 0 0,-1 1 0 0 0,0-1-1 0 0,1 1 1 0 0,-1 1 0 0 0,1-1-1 0 0,-1 0 1 0 0,9 3-1 0 0,-12-2 594 0 0,2-1-815 0 0,-1 1 0 0 0,0 0 1 0 0,0 1-1 0 0,0-1 0 0 0,0 0 0 0 0,0 1 0 0 0,0-1 0 0 0,0 1 0 0 0,3 3 1 0 0,-3-3-20 0 0,-2-2-70 0 0,1 1-1 0 0,0 0 1 0 0,-1-1 0 0 0,0 1 0 0 0,1 0-1 0 0,-1-1 1 0 0,1 1 0 0 0,-1 0 0 0 0,0 0-1 0 0,1 0 1 0 0,-1-1 0 0 0,0 1 0 0 0,0 0-1 0 0,0 0 1 0 0,0 0 0 0 0,0 0 0 0 0,0-1 0 0 0,0 1-1 0 0,0 1 1 0 0,0 2 8 0 0,2 7-32 0 0,-2 0 0 0 0,1 0 0 0 0,-1 1 0 0 0,-1-1 0 0 0,0 0 0 0 0,-4 21-1 0 0,-43 92-2256 0 0,27-73 903 0 0,15-40 1353 0 0,0 0-1 0 0,-1-1 0 0 0,0 0 1 0 0,-14 15-1 0 0,43-40 548 0 0,-1 2 0 0 0,2 0 0 0 0,-1 1 0 0 0,36-12-1 0 0,4-3-491 0 0,-25 13-1768 0 0,-18 7-5054 0 0,-1-2-2166 0 0</inkml:trace>
</inkml:ink>
</file>

<file path=ppt/ink/ink1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25.1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168 8 20383 0 0,'-1'1'464'0'0,"-5"0"-259"0"0,1-1 0 0 0,-1 1 0 0 0,0-1 1 0 0,0 1-1 0 0,1-2 0 0 0,-1 1 0 0 0,0-1 0 0 0,-5-1 0 0 0,3 1-275 0 0,-6-3 231 0 0,13 4-110 0 0,1-1 0 0 0,-1 1 0 0 0,1 0 0 0 0,-1 0 0 0 0,0-1 0 0 0,1 1 1 0 0,-1 0-1 0 0,0 0 0 0 0,1 0 0 0 0,-1 0 0 0 0,0 0 0 0 0,0 0 0 0 0,1 0 0 0 0,-1 0 0 0 0,0 0 0 0 0,1 0 0 0 0,-1 0 0 0 0,0 0 0 0 0,1 1 0 0 0,-1-1 0 0 0,0 0 0 0 0,1 0 0 0 0,-1 1 0 0 0,1-1 0 0 0,-1 0 0 0 0,0 1 0 0 0,-34 13 2120 0 0,34-13-2114 0 0,0 0 0 0 0,0-1 0 0 0,-1 1 0 0 0,1 0 0 0 0,0 0 0 0 0,0 0 0 0 0,0 0 0 0 0,1 0 0 0 0,-1 0 0 0 0,0 0 0 0 0,0 0 0 0 0,0 0 0 0 0,1 0 1 0 0,-2 3-1 0 0,-7 20 300 0 0,7-16-293 0 0,0 0-83 0 0,0 1 0 0 0,0 0 0 0 0,1-1 0 0 0,0 1 0 0 0,1 0 0 0 0,0 0 1 0 0,0 0-1 0 0,1 0 0 0 0,0 0 0 0 0,0-1 0 0 0,1 1 0 0 0,1 0 0 0 0,-1-1 0 0 0,1 1 1 0 0,1-1-1 0 0,-1 0 0 0 0,7 9 0 0 0,4 7-81 0 0,19 34 55 0 0,-31-54 39 0 0,0-1 0 0 0,-1 0 1 0 0,1 0-1 0 0,1 0 0 0 0,-1 0 1 0 0,0 0-1 0 0,1 0 1 0 0,-1-1-1 0 0,1 1 0 0 0,0-1 1 0 0,0 1-1 0 0,3 1 0 0 0,2 0-21 0 0,0 0-1 0 0,0-1 1 0 0,13 4-1 0 0,12 6-122 0 0,-29-12 149 0 0,-1 1-1 0 0,1-1 1 0 0,-1 0 0 0 0,1 0-1 0 0,0 0 1 0 0,0 0-1 0 0,0 0 1 0 0,-1-1 0 0 0,1 0-1 0 0,0 0 1 0 0,0 0-1 0 0,0 0 1 0 0,0-1 0 0 0,0 1-1 0 0,-1-1 1 0 0,1 0-1 0 0,0 0 1 0 0,-1 0 0 0 0,1-1-1 0 0,0 1 1 0 0,3-3 0 0 0,1-2 119 0 0,16-11 335 0 0,-23 16-437 0 0,1 0 0 0 0,-1-1 0 0 0,0 1 0 0 0,1 0-1 0 0,-1-1 1 0 0,0 0 0 0 0,0 1 0 0 0,0-1 0 0 0,0 1 0 0 0,-1-1-1 0 0,1 0 1 0 0,0 0 0 0 0,0-2 0 0 0,2-12-117 0 0,-1 9 87 0 0,0 0 0 0 0,-1 0 0 0 0,0 0 0 0 0,0 0 0 0 0,-1-11 0 0 0,-2 4 138 0 0,-4-33 293 0 0,6 41-397 0 0,1 4-24 0 0,-1 0-1 0 0,0 0 1 0 0,0 0 0 0 0,0 0-1 0 0,0 1 1 0 0,0-1-1 0 0,-1 0 1 0 0,1 0 0 0 0,-1 0-1 0 0,1 1 1 0 0,-1-1 0 0 0,1 0-1 0 0,-1 0 1 0 0,0 1 0 0 0,0-1-1 0 0,0 1 1 0 0,0-1 0 0 0,-2-2-1 0 0,-14-9-65 0 0,15 12 59 0 0,-1-1 0 0 0,1 0 0 0 0,-1 1 0 0 0,1-1 0 0 0,0 0 0 0 0,0-1 0 0 0,-1 1 0 0 0,-2-5 0 0 0,-1-6-5 0 0,6 11 16 0 0,-1 1 0 0 0,1-1 0 0 0,-1 1 0 0 0,0-1 0 0 0,1 1 0 0 0,-1-1 0 0 0,0 1 0 0 0,0 0 0 0 0,0 0 1 0 0,0-1-1 0 0,0 1 0 0 0,0 0 0 0 0,0 0 0 0 0,-1 0 0 0 0,1 0 0 0 0,-2-1 0 0 0,-5-2-91 0 0,0 0-1 0 0,0 1 1 0 0,0 0 0 0 0,0 0-1 0 0,0 1 1 0 0,-1 0-1 0 0,1 0 1 0 0,-1 1 0 0 0,0 0-1 0 0,1 1 1 0 0,-1 0-1 0 0,0 0 1 0 0,1 1 0 0 0,-1 0-1 0 0,0 0 1 0 0,1 1-1 0 0,0 0 1 0 0,-1 1 0 0 0,-13 6-1 0 0,17-7-346 0 0,1 1 0 0 0,0-1 1 0 0,0 1-1 0 0,0 1 0 0 0,-3 3 0 0 0,-3 1-739 0 0,-2 5-687 0 0</inkml:trace>
</inkml:ink>
</file>

<file path=ppt/ink/ink1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25.5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62 19495 0 0,'1'1'439'0'0,"-1"1"-369"0"0,1-1 0 0 0,-1 0 0 0 0,1 0 0 0 0,-1 0 0 0 0,0 1 1 0 0,0-1-1 0 0,1 0 0 0 0,-1 0 0 0 0,0 1 0 0 0,0-1 0 0 0,-1 2 0 0 0,1-1 14 0 0,0 0 0 0 0,0 0 0 0 0,0 0 0 0 0,1 0-1 0 0,-1 0 1 0 0,0 0 0 0 0,2 4 0 0 0,-1-3-67 0 0,0 0-1 0 0,-1 1 1 0 0,1-1-1 0 0,-1 0 1 0 0,1 1 0 0 0,-1-1-1 0 0,0 1 1 0 0,0-1-1 0 0,-1 1 1 0 0,0 3-1 0 0,0 22 95 0 0,2-14 409 0 0,0-1-1 0 0,-1 0 0 0 0,-2 20 1 0 0,-1 38 771 0 0,3-47-1011 0 0,-3 28 1 0 0,2-47-251 0 0,1 0 1 0 0,0 0 0 0 0,1-1-1 0 0,-1 1 1 0 0,1 0 0 0 0,2 7-1 0 0,-3 0-26 0 0,0-12-11 0 0,0-1-1 0 0,0 1 1 0 0,0-1 0 0 0,0 0-1 0 0,0 1 1 0 0,0-1 0 0 0,0 1-1 0 0,0-1 1 0 0,0 1 0 0 0,0-1-1 0 0,-1 1 1 0 0,1-1 0 0 0,0 0-1 0 0,0 1 1 0 0,0-1 0 0 0,-1 1-1 0 0,1-1 1 0 0,0 0 0 0 0,0 1-1 0 0,-1-1 1 0 0,1 0 0 0 0,0 1 0 0 0,-1-1-1 0 0,1 0 1 0 0,-1 1 762 0 0,0-3-655 0 0,0-2-59 0 0,0-1 1 0 0,0 1-1 0 0,0 0 0 0 0,1-1 0 0 0,-1 0 1 0 0,1 1-1 0 0,1-10 0 0 0,-1 9 5 0 0,0 0 0 0 0,0-1 0 0 0,0 1 0 0 0,0-1 1 0 0,-1 1-1 0 0,0 0 0 0 0,-2-6 0 0 0,2 5-18 0 0,-1 0 1 0 0,1 0 0 0 0,0 0-1 0 0,1 0 1 0 0,0 1 0 0 0,0-1-1 0 0,0 0 1 0 0,1-8 0 0 0,1-17 74 0 0,-3 10-55 0 0,0 15-31 0 0,0-1 0 0 0,1 1 0 0 0,0 0-1 0 0,1-11 1 0 0,3 0 41 0 0,9-24-1 0 0,0 0 52 0 0,-11 32-66 0 0,0 0-1 0 0,1 0 1 0 0,0 0 0 0 0,1 0-1 0 0,-1 1 1 0 0,2-1 0 0 0,-1 1-1 0 0,1 0 1 0 0,6-8 0 0 0,-10 15-29 0 0,2-2 46 0 0,0 0 0 0 0,0 0 0 0 0,0 0 0 0 0,1 0 0 0 0,4-3 0 0 0,-7 6-36 0 0,0-1-1 0 0,0 1 0 0 0,1-1 0 0 0,-1 1 0 0 0,0 0 1 0 0,1-1-1 0 0,-1 1 0 0 0,0 0 0 0 0,1 0 0 0 0,-1 0 1 0 0,0 0-1 0 0,1 0 0 0 0,-1 0 0 0 0,0 0 0 0 0,1 1 1 0 0,-1-1-1 0 0,0 0 0 0 0,1 1 0 0 0,0 0 0 0 0,3 3 176 0 0,3 10-170 0 0,1 0-1 0 0,-2 0 1 0 0,0 1-1 0 0,-1 0 1 0 0,0 0 0 0 0,6 32-1 0 0,-6-18-17 0 0,-4-16 0 0 0,1-1-1 0 0,0 1 1 0 0,1-1-1 0 0,6 14 1 0 0,-7-19-11 0 0,0 1 0 0 0,0-1 0 0 0,-1 0 0 0 0,0 1 0 0 0,-1 0 0 0 0,0-1 0 0 0,1 12 0 0 0,-1-13-5 0 0,0 1-1 0 0,0 0 1 0 0,1-1-1 0 0,0 1 1 0 0,0-1-1 0 0,1 0 1 0 0,6 13-1 0 0,5 10-95 0 0,-9-16-83 0 0,-3-7-43 0 0,1 1 0 0 0,-1 0 0 0 0,0-1 0 0 0,2 14 0 0 0,-4-19 161 0 0,0 0-1 0 0,1 1 0 0 0,-1-1 1 0 0,0 0-1 0 0,1 0 1 0 0,-1 1-1 0 0,1-1 1 0 0,-1 0-1 0 0,1 0 1 0 0,-1 0-1 0 0,1 0 1 0 0,0 0-1 0 0,0 0 0 0 0,-1 0 1 0 0,1 0-1 0 0,0 0 1 0 0,0 0-1 0 0,0 0 1 0 0,0 0-1 0 0,0 0 1 0 0,0-1-1 0 0,0 1 0 0 0,2 0 1 0 0,-3 0-126 0 0,0 0 0 0 0,-1-1 0 0 0,1 1 1 0 0,0 0-1 0 0,0-1 0 0 0,-1 1 0 0 0,1 0 0 0 0,-1-1 1 0 0,1 1-1 0 0,0-1 0 0 0,-1 1 0 0 0,1-1 0 0 0,-1 1 1 0 0,0-1-1 0 0,1 1 0 0 0,-1-1 0 0 0,0 1 0 0 0,-10 9-8613 0 0</inkml:trace>
</inkml:ink>
</file>

<file path=ppt/ink/ink1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25.9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19 199 17303 0 0,'-11'-1'293'0'0,"3"0"3581"0"0,19-5-3372 0 0,1 0-1 0 0,-1 1 1 0 0,1 1 0 0 0,17-6 0 0 0,56-8 2784 0 0,-34 7-2408 0 0,-45 9-974 0 0,0-1-1 0 0,0 0 1 0 0,0 0 0 0 0,-1 0-1 0 0,1-1 1 0 0,-1 0 0 0 0,0 0-1 0 0,6-6 1 0 0,2-1-494 0 0,-11 9 394 0 0,1 0 1 0 0,-1-1-1 0 0,0 1 1 0 0,0-1-1 0 0,0 0 1 0 0,-1 1-1 0 0,1-1 1 0 0,-1 0-1 0 0,1 0 1 0 0,-1 0-1 0 0,0 0 1 0 0,0-1-1 0 0,0 1 0 0 0,-1 0 1 0 0,1 0-1 0 0,0-7 1 0 0,-1 10 190 0 0,1-35-1713 0 0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08.6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17591 0 0,'0'0'4360'0'0</inkml:trace>
  <inkml:trace contextRef="#ctx0" brushRef="#br0" timeOffset="1">201 195 11520 0 0,'0'2'4986'0'0,"2"5"-3777"0"0,-1 1 1 0 0,1-1-1 0 0,0 0 0 0 0,4 10 0 0 0,-5-14-912 0 0,5 10 623 0 0,-4-9-673 0 0,-1-1-1 0 0,1 1 0 0 0,-1-1 1 0 0,0 1-1 0 0,1 4 0 0 0,0-1 5 0 0,1 1 0 0 0,0-1 0 0 0,0 0 0 0 0,7 11 1 0 0,0 1 36 0 0,-10-16-248 0 0,2 1-6 0 0,12 8 120 0 0,-9-8-149 0 0,0-1 0 0 0,0 0 0 0 0,12 5 0 0 0,-17-8-5 0 0,14 5 1 0 0,-9-7 3 0 0,-3 0 2 0 0,-1 2-4 0 0,0 0 1 0 0,1-1-1 0 0,-1 1 1 0 0,0 0-1 0 0,0-1 0 0 0,1 1 1 0 0,-1-1-1 0 0,0 1 1 0 0,0-1-1 0 0,0 0 1 0 0,1 1-1 0 0,-1-1 0 0 0,0 0 1 0 0,0 0-1 0 0,0 0 1 0 0,0 0-1 0 0,-1 0 1 0 0,1 0-1 0 0,1-2 0 0 0,1-1 3 0 0,-1 1-7 0 0,-1 1-1 0 0,1-1 1 0 0,-1 0 0 0 0,1 0-1 0 0,-1 0 1 0 0,0 0-1 0 0,-1 0 1 0 0,1 0 0 0 0,0 0-1 0 0,-1 0 1 0 0,0-1-1 0 0,0 1 1 0 0,1 0-1 0 0,-2 0 1 0 0,1 0 0 0 0,-1-5-1 0 0,0 3-5 0 0,1-1 1 0 0,0 0-1 0 0,0 1 0 0 0,2-7 0 0 0,-1 2-29 0 0,0 0 1 0 0,-1 1-1 0 0,0-1 0 0 0,0 0 0 0 0,-4-17 0 0 0,4 26 37 0 0,-4-9-41 0 0,3 8 34 0 0,1 0 1 0 0,-1 0-1 0 0,0 1 1 0 0,0-1-1 0 0,1 0 0 0 0,0 0 1 0 0,-1 0-1 0 0,1 0 1 0 0,0 0-1 0 0,0 0 0 0 0,0-3 1 0 0,0 18 2 0 0,1 0 1 0 0,1 0 0 0 0,0-1-1 0 0,1 1 1 0 0,0-1-1 0 0,8 19 1 0 0,-3-5-57 0 0,-7-21 45 0 0,0 0 1 0 0,0 0-1 0 0,1-1 1 0 0,0 1 0 0 0,4 7-1 0 0,3 3-611 0 0,14 18-914 0 0,-1-15-5724 0 0,-7-8-105 0 0</inkml:trace>
</inkml:ink>
</file>

<file path=ppt/ink/ink1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26.2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71 23039 0 0,'0'0'35'0'0,"0"1"1"0"0,1-1-1 0 0,-1 0 0 0 0,0 1 0 0 0,0-1 0 0 0,0 0 1 0 0,0 1-1 0 0,0-1 0 0 0,0 0 0 0 0,0 1 0 0 0,0-1 1 0 0,0 0-1 0 0,0 0 0 0 0,0 1 0 0 0,-1-1 0 0 0,1 0 1 0 0,0 1-1 0 0,0-1 0 0 0,0 0 0 0 0,0 1 0 0 0,0-1 1 0 0,0 0-1 0 0,-1 0 0 0 0,1 1 0 0 0,0-1 0 0 0,0 0 1 0 0,-1 0-1 0 0,1 0 0 0 0,0 1 0 0 0,0-1 0 0 0,-1 0 1 0 0,1 0-1 0 0,0 0 0 0 0,0 1 0 0 0,-1-1 0 0 0,1 0 1 0 0,0 0-1 0 0,-1 0 0 0 0,1 0 0 0 0,0 0 0 0 0,0 0 1 0 0,-1 0-1 0 0,1 0 0 0 0,0 0 0 0 0,-1 0 0 0 0,1 0 1 0 0,0 0-1 0 0,-1 0 0 0 0,0 0 0 0 0,0 0 520 0 0,4 0-363 0 0,5 0-138 0 0,15 0 425 0 0,0 0 0 0 0,0 2 0 0 0,36 7 0 0 0,-28-2 21 0 0,32 8 491 0 0,-50-11-760 0 0,-1-1 0 0 0,15 2 0 0 0,8 2 27 0 0,-6-1-69 0 0,-16-4-65 0 0,25 8 1 0 0,-23-6-224 0 0,1-1-1 0 0,0 0 0 0 0,-1-1 1 0 0,1-1-1 0 0,0-1 1 0 0,24-1-1 0 0,-2 0-2494 0 0,-35 1 1024 0 0</inkml:trace>
  <inkml:trace contextRef="#ctx0" brushRef="#br0" timeOffset="1">484 6 19351 0 0,'32'-6'1474'0'0,"-20"13"-845"0"0,9 6-674 0 0,-12-7 385 0 0,0-1-1 0 0,1 1 1 0 0,-1-2 0 0 0,19 7-1 0 0,-13-7 143 0 0,-11-4-348 0 0,-1 1-1 0 0,0 0 1 0 0,1-1-1 0 0,-1 1 1 0 0,0 1 0 0 0,0-1-1 0 0,0 0 1 0 0,0 1-1 0 0,0-1 1 0 0,0 1-1 0 0,0 0 1 0 0,0 0-1 0 0,-1 0 1 0 0,5 4 0 0 0,-4-2 16 0 0,1-1 0 0 0,0-1 1 0 0,1 1-1 0 0,-1 0 1 0 0,0-1-1 0 0,1 0 1 0 0,0 0-1 0 0,-1 0 0 0 0,1-1 1 0 0,6 2-1 0 0,-3-1 114 0 0,-1 0 0 0 0,0 1-1 0 0,0 0 1 0 0,9 5 0 0 0,-5-2 134 0 0,0-1 0 0 0,21 8 0 0 0,-20-9-264 0 0,-11-4-121 0 0,-1 0 0 0 0,1 0 0 0 0,0 1 1 0 0,-1-1-1 0 0,1 0 0 0 0,0 1 0 0 0,-1-1 0 0 0,1 0 0 0 0,-1 1 1 0 0,1-1-1 0 0,-1 1 0 0 0,1-1 0 0 0,0 1 0 0 0,-1-1 1 0 0,0 1-1 0 0,1 0 0 0 0,-1-1 0 0 0,1 1 0 0 0,-1-1 1 0 0,0 1-1 0 0,1 0 0 0 0,-1-1 0 0 0,0 1 0 0 0,0 0 0 0 0,0 0 1 0 0,1-1-1 0 0,-1 1 0 0 0,0 0 0 0 0,0-1 0 0 0,0 1 1 0 0,0 1-1 0 0,0-1 8 0 0,0 0 0 0 0,0 0 0 0 0,0 0 0 0 0,0 0 0 0 0,1 1 1 0 0,-1-1-1 0 0,0 0 0 0 0,1 0 0 0 0,-1 0 0 0 0,2 1 0 0 0,3 4 46 0 0,-5-6-62 0 0,1 1 0 0 0,0-1 0 0 0,-1 0-1 0 0,1 1 1 0 0,-1-1 0 0 0,1 1 0 0 0,0 0 0 0 0,-1-1 0 0 0,0 1 0 0 0,1-1 0 0 0,-1 1 0 0 0,1 0 0 0 0,-1-1 0 0 0,0 1 0 0 0,1 0 0 0 0,-1 0 0 0 0,0-1-1 0 0,0 1 1 0 0,1 0 0 0 0,-1 0 0 0 0,0-1 0 0 0,0 1 0 0 0,0 0 0 0 0,0 0 0 0 0,0-1 0 0 0,0 1 0 0 0,0 0 0 0 0,-1 1 0 0 0,0 1 11 0 0,-1 1 1 0 0,0-1 0 0 0,-1 1 0 0 0,1-1-1 0 0,-4 4 1 0 0,3-3-5 0 0,-1 0 0 0 0,1 0 1 0 0,1 1-1 0 0,-4 6 0 0 0,3-5-32 0 0,0 0 0 0 0,-1 1-1 0 0,1-1 1 0 0,-1 0 0 0 0,0 0-1 0 0,-1-1 1 0 0,-5 7 0 0 0,-1-3-85 0 0,0 0 1 0 0,-14 10-1 0 0,-1-1-20 0 0,-6 3-1714 0 0,-3-6-4907 0 0,-7-1-2595 0 0</inkml:trace>
</inkml:ink>
</file>

<file path=ppt/ink/ink1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26.6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14280 0 0,'0'0'1600'0'0,"3"1"-970"0"0,16 4 378 0 0,-2 0-175 0 0,1-1-1 0 0,0-1 0 0 0,35 3 0 0 0,78 3 740 0 0,-119-8-1597 0 0,15 6-414 0 0,-11-1-5711 0 0</inkml:trace>
</inkml:ink>
</file>

<file path=ppt/ink/ink1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27.0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1 721 16471 0 0,'0'0'1651'0'0,"1"1"-1510"0"0,-1 1-125 0 0,1-1-1 0 0,0 0 0 0 0,0 0 0 0 0,0 0 0 0 0,0 0 0 0 0,0 0 0 0 0,0 0 0 0 0,1 0 0 0 0,-1 0 0 0 0,0 0 0 0 0,1 0 0 0 0,-1-1 0 0 0,0 1 0 0 0,1 0 0 0 0,-1-1 0 0 0,0 1 0 0 0,3-1 0 0 0,32 8 1182 0 0,-21-6-623 0 0,4 1-313 0 0,0-2 1 0 0,-1-1-1 0 0,1 0 1 0 0,0-1-1 0 0,-1-1 1 0 0,23-5-1 0 0,-21 4-374 0 0,-7 0-250 0 0,0 0 1 0 0,14-5-1 0 0,-15 4-630 0 0,25-6-6204 0 0</inkml:trace>
  <inkml:trace contextRef="#ctx0" brushRef="#br0" timeOffset="1">1102 1 14744 0 0,'-2'1'1136'0'0,"-2"3"-900"0"0,1 0 0 0 0,-1 0 0 0 0,1 1 0 0 0,0-1 0 0 0,0 1 0 0 0,-4 9 1 0 0,4-9 443 0 0,1 0 1 0 0,0 0 0 0 0,0 0-1 0 0,1 1 1 0 0,0-1 0 0 0,0 0-1 0 0,-1 9 1 0 0,2 16 1344 0 0,5 34-1 0 0,-3-37-1811 0 0,2 13 23 0 0,14 20-568 0 0,1 7-4983 0 0,-18-53 3413 0 0</inkml:trace>
</inkml:ink>
</file>

<file path=ppt/ink/ink1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27.4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0 109 8288 0 0,'0'0'756'0'0,"2"0"-623"0"0,52-5 9601 0 0,1-5-3500 0 0,-6 1-4112 0 0,88-24-406 0 0,-120 27-1611 0 0,-12 4-127 0 0,0 1 0 0 0,0-1 1 0 0,1 1-1 0 0,6-2 0 0 0,9 0-1719 0 0,0-2 0 0 0,36-14 1 0 0,-35 10-66 0 0</inkml:trace>
</inkml:ink>
</file>

<file path=ppt/ink/ink1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27.7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16991 0 0,'0'0'1536'0'0,"3"0"-1262"0"0,36 13 4120 0 0,-38-13-4289 0 0,0 0 0 0 0,-1 1 0 0 0,1-1 0 0 0,0 0 0 0 0,0 0 0 0 0,0 0-1 0 0,0 1 1 0 0,0-1 0 0 0,-1 0 0 0 0,1 1 0 0 0,0-1 0 0 0,1 1 0 0 0,1 1 134 0 0,7 1 350 0 0,-8-3-530 0 0,-1 0 0 0 0,0 1 0 0 0,1-1-1 0 0,-1 0 1 0 0,0 1 0 0 0,0-1 0 0 0,1 1 0 0 0,-1 0-1 0 0,0-1 1 0 0,0 1 0 0 0,0 0 0 0 0,0-1 0 0 0,0 1-1 0 0,0 0 1 0 0,0 0 0 0 0,0 0 0 0 0,0 0 0 0 0,0 0-1 0 0,1 2 1 0 0,7 14 343 0 0,-7-14-354 0 0,0 0 0 0 0,0 0-1 0 0,0 1 1 0 0,0-1 0 0 0,-1 1 0 0 0,0 0 0 0 0,0-1-1 0 0,1 8 1 0 0,-1-1-5 0 0,0 0 1 0 0,-1 1-1 0 0,-3 19 0 0 0,0 11-502 0 0,2-26-103 0 0,0 0 0 0 0,-1 0 1 0 0,-1 1-1 0 0,0-2 0 0 0,-1 1 1 0 0,0 0-1 0 0,-9 16 0 0 0,11-24 205 0 0,-16 30-964 0 0,16-34 1275 0 0,1-1 1 0 0,-1 1-1 0 0,0-1 1 0 0,0 0-1 0 0,0 1 1 0 0,0-1 0 0 0,0 0-1 0 0,0 0 1 0 0,-1 0-1 0 0,1-1 1 0 0,-4 3-1 0 0,4-3 55 0 0,1-1-6 0 0,0 0 1 0 0,1 0-1 0 0,-1 0 0 0 0,1 0 0 0 0,-1 0 1 0 0,1 0-1 0 0,-1 1 0 0 0,0-1 1 0 0,1 0-1 0 0,-1 1 0 0 0,1-1 0 0 0,-1 0 1 0 0,1 1-1 0 0,-1-1 0 0 0,1 0 1 0 0,0 1-1 0 0,-1-1 0 0 0,1 1 1 0 0,-1-1-1 0 0,1 1 0 0 0,0-1 0 0 0,-1 1 1 0 0,1-1-1 0 0,0 1 0 0 0,-2 4 4950 0 0,5-7-4743 0 0,1 0-1 0 0,-1 0 1 0 0,0 0-1 0 0,1 1 1 0 0,6-3 0 0 0,14-4 14 0 0,1 2 1 0 0,0 0-1 0 0,38-3 1 0 0,-18 6-185 0 0,41-5-465 0 0,-74 6-105 0 0,1 0 1 0 0,-1-1 0 0 0,0-1 0 0 0,21-9-1 0 0,-11 0-8341 0 0</inkml:trace>
</inkml:ink>
</file>

<file path=ppt/ink/ink1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28.1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99 7 20447 0 0,'0'0'1560'0'0,"-1"-1"-1068"0"0,0 0-480 0 0,1 1-1 0 0,-1-1 1 0 0,1 1 0 0 0,-1 0-1 0 0,1-1 1 0 0,-1 1-1 0 0,1-1 1 0 0,-1 1-1 0 0,1 0 1 0 0,-1-1 0 0 0,0 1-1 0 0,1 0 1 0 0,-1 0-1 0 0,0 0 1 0 0,1 0-1 0 0,-1-1 1 0 0,1 1 0 0 0,-1 0-1 0 0,0 0 1 0 0,0 0-1 0 0,-2 1 102 0 0,1-1 82 0 0,0 0-1 0 0,0 0 0 0 0,0 1 0 0 0,0-1 0 0 0,0 0 1 0 0,1 1-1 0 0,-1 0 0 0 0,0-1 0 0 0,0 1 0 0 0,0 0 1 0 0,1 0-1 0 0,-1 0 0 0 0,0 0 0 0 0,1 0 0 0 0,-2 2 1 0 0,0 0 84 0 0,0 0-1 0 0,0 0 1 0 0,1 0 0 0 0,0 1 0 0 0,-1-1 0 0 0,-2 8 0 0 0,0 1 115 0 0,0 1 0 0 0,1 0 0 0 0,-4 22 0 0 0,4-12-356 0 0,1 1-1 0 0,2-1 1 0 0,0 1 0 0 0,5 43-1 0 0,24 94-62 0 0,-24-143 34 0 0,6 34-9 0 0,17 66 0 0 0,-20-94-471 0 0,34 101 898 0 0,-17-64-2588 0 0,6-4-4862 0 0,-5-21-1764 0 0</inkml:trace>
</inkml:ink>
</file>

<file path=ppt/ink/ink1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28.4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 81 19351 0 0,'0'0'1751'0'0,"-2"1"-1440"0"0,0 1-303 0 0,-1-1 0 0 0,0 1 0 0 0,0-1 0 0 0,0 0 0 0 0,-6 2 1 0 0,3-1 120 0 0,5-1 81 0 0,0 0 0 0 0,-1 0 0 0 0,1 1 0 0 0,1-1 0 0 0,-1 1 0 0 0,0-1 0 0 0,0 1 0 0 0,0-1 0 0 0,1 1 0 0 0,-1-1 0 0 0,1 1 0 0 0,-1 2 0 0 0,1-1-5 0 0,-1 0 1 0 0,1 1 0 0 0,0-1-1 0 0,0 0 1 0 0,1 0 0 0 0,-1 1-1 0 0,0-1 1 0 0,2 5 0 0 0,2 9 252 0 0,-3-10-413 0 0,1-1 0 0 0,0 0 0 0 0,0 1 0 0 0,0-1 0 0 0,1 0 0 0 0,6 11 1 0 0,-1-5 16 0 0,19 24 1 0 0,-14-21 13 0 0,2 0 1 0 0,31 26-1 0 0,-38-35-46 0 0,0-1 0 0 0,0 0 0 0 0,0 0 1 0 0,1 0-1 0 0,0-1 0 0 0,0-1 0 0 0,0 0 0 0 0,14 3 0 0 0,-20-5-28 0 0,0-1-1 0 0,0 0 1 0 0,0 0 0 0 0,0 0-1 0 0,0 0 1 0 0,0 0-1 0 0,0-1 1 0 0,0 1 0 0 0,0-1-1 0 0,0 0 1 0 0,0 0-1 0 0,0 0 1 0 0,0 0 0 0 0,0 0-1 0 0,-1-1 1 0 0,1 1-1 0 0,-1-1 1 0 0,5-4 0 0 0,-3 4-3 0 0,-1-2 1 0 0,0 1 0 0 0,-1 0 0 0 0,1 0 0 0 0,0-1-1 0 0,-1 0 1 0 0,0 1 0 0 0,0-1 0 0 0,0 0 0 0 0,0 0 0 0 0,-1 0-1 0 0,2-6 1 0 0,1-7 0 0 0,-2 10 0 0 0,0 1 0 0 0,-1-1 0 0 0,0 0 0 0 0,0-12 0 0 0,0 9 0 0 0,-2-1 0 0 0,1 1 0 0 0,-1-1 0 0 0,-1 1 0 0 0,0 0 0 0 0,0 0 0 0 0,-1 0 0 0 0,-1 0 0 0 0,0 0 0 0 0,0 0 0 0 0,0 1 0 0 0,-1 0 0 0 0,-13-17 0 0 0,12 18 0 0 0,0 0 0 0 0,-1 1 0 0 0,0-1 0 0 0,-1 2 0 0 0,0-1 0 0 0,0 1 0 0 0,0 0 0 0 0,-1 1 0 0 0,1 0 0 0 0,-1 0 0 0 0,-1 1 0 0 0,1 0 0 0 0,0 1 0 0 0,-20-5 0 0 0,24 7 17 0 0,-1 0 1 0 0,1 1-1 0 0,0-1 0 0 0,0 1 1 0 0,-1 0-1 0 0,-7 1 0 0 0,11-1-96 0 0,1 1-1 0 0,-1-1 1 0 0,0 0 0 0 0,1 1-1 0 0,-1-1 1 0 0,0 1-1 0 0,1-1 1 0 0,-1 1-1 0 0,1 0 1 0 0,-1 0-1 0 0,1 0 1 0 0,0 0 0 0 0,-1 0-1 0 0,1 0 1 0 0,0 0-1 0 0,0 0 1 0 0,-1 0-1 0 0,1 1 1 0 0,0-1-1 0 0,0 0 1 0 0,-1 3 0 0 0,-7 17-4952 0 0,8-8-2847 0 0</inkml:trace>
</inkml:ink>
</file>

<file path=ppt/ink/ink1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28.8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449 479 14280 0 0,'0'0'1102'0'0,"-2"0"-719"0"0,-19-1 2816 0 0,4 1 944 0 0,-32 3 0 0 0,44-2-3930 0 0,-1 0 0 0 0,1 0 1 0 0,-1 1-1 0 0,1 0 0 0 0,-1 0 1 0 0,1 0-1 0 0,0 1 0 0 0,0-1 1 0 0,-8 7-1 0 0,9-6-198 0 0,-1 0 0 0 0,1 0-1 0 0,1 1 1 0 0,-1-1 0 0 0,0 1 0 0 0,1 0-1 0 0,0 0 1 0 0,-1 0 0 0 0,2 0 0 0 0,-1 1 0 0 0,0-1-1 0 0,-3 10 1 0 0,3-5-31 0 0,1-6-8 0 0,0 1 0 0 0,0-1 0 0 0,1 1 0 0 0,0 0 0 0 0,-1-1 0 0 0,1 1 0 0 0,1 0 0 0 0,-1 0 0 0 0,1 0 0 0 0,-1 0 0 0 0,1-1 0 0 0,0 1 0 0 0,0 0 0 0 0,2 6 0 0 0,1 4-251 0 0,2 0 1 0 0,6 15-1 0 0,-9-24 216 0 0,0-1 1 0 0,1 0 0 0 0,-1 0-1 0 0,1 0 1 0 0,0 0-1 0 0,0 0 1 0 0,0 0 0 0 0,0-1-1 0 0,1 0 1 0 0,-1 1-1 0 0,5 1 1 0 0,1 1 20 0 0,1-1 0 0 0,-1-1 0 0 0,1 1 0 0 0,0-2 0 0 0,0 0 0 0 0,1 0 0 0 0,-1 0-1 0 0,0-1 1 0 0,1-1 0 0 0,0 0 0 0 0,-1 0 0 0 0,1-1 0 0 0,0-1 0 0 0,10-1 0 0 0,-16 1-39 0 0,-1 1 1 0 0,0-1-1 0 0,1-1 0 0 0,-1 1 0 0 0,0 0 1 0 0,0-1-1 0 0,0 0 0 0 0,0 0 0 0 0,0 0 1 0 0,4-3-1 0 0,3-4-785 0 0,19-18 0 0 0,-14 11-1026 0 0,-1 3-6303 0 0</inkml:trace>
  <inkml:trace contextRef="#ctx0" brushRef="#br0" timeOffset="1">19 1 15664 0 0,'-8'4'1667'0'0,"-2"-4"5884"0"0,13 1-6570 0 0,4 3-668 0 0,1-1-1 0 0,-1 0 0 0 0,1 0 1 0 0,0-1-1 0 0,14 2 0 0 0,46 3 1227 0 0,-12-2-907 0 0,82 10-717 0 0,-126-13-735 0 0,0-1-1 0 0,1-1 0 0 0,-1 0 1 0 0,0-1-1 0 0,0-1 1 0 0,15-2-1 0 0,-15-2-1787 0 0</inkml:trace>
</inkml:ink>
</file>

<file path=ppt/ink/ink1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29.2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16 6912 0 0,'-10'-16'14310'0'0,"11"19"-13238"0"0,4 5-758 0 0,1-1-1 0 0,-1-1 1 0 0,1 1 0 0 0,0-1-1 0 0,0 0 1 0 0,10 7 0 0 0,13 13 313 0 0,10 12 90 0 0,43 33 0 0 0,-1-6 218 0 0,-72-57-769 0 0,0 1 1 0 0,0 0 0 0 0,-1 0-1 0 0,0 1 1 0 0,12 20 0 0 0,-19-29 41 0 0,-1 1-119 0 0,0-1-83 0 0,0 0 0 0 0,0 0 0 0 0,0 0 0 0 0,0 0 0 0 0,0 0 0 0 0,-1 0 0 0 0,1 0 0 0 0,0 0 0 0 0,0 0 0 0 0,-1 0 0 0 0,1 0 0 0 0,-1 0 0 0 0,1 0 0 0 0,-1 0 0 0 0,1 0 0 0 0,-1 0 0 0 0,0-1 0 0 0,1 1 0 0 0,-1 0 0 0 0,0 0 0 0 0,1-1 0 0 0,-1 1 0 0 0,0 0 0 0 0,0-1 0 0 0,0 1 0 0 0,0-1 0 0 0,-1 1 0 0 0,0 0 7 0 0,-2 1-17 0 0,1 0 0 0 0,-1 0 0 0 0,0-1 0 0 0,0 0 0 0 0,0 0 0 0 0,0 0-1 0 0,0 0 1 0 0,-8 0 0 0 0,-36-1-1691 0 0,23-1-3866 0 0</inkml:trace>
</inkml:ink>
</file>

<file path=ppt/ink/ink1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29.6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71 16495 0 0,'0'0'8146'0'0,"2"-1"-7205"0"0,6-3-610 0 0,1 1 1 0 0,1-1-1 0 0,-1 1 1 0 0,0 1-1 0 0,15-3 0 0 0,6-1-238 0 0,75-14 1401 0 0,-49 11-1127 0 0,-17 3-1694 0 0,74-1 0 0 0,-86 7 304 0 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09.1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90 9216 0 0,'0'0'830'0'0,"0"2"-684"0"0,1 8 1539 0 0,0 0 0 0 0,1-1 0 0 0,0 1 0 0 0,0-1 0 0 0,8 17 0 0 0,3 16 683 0 0,-4-15-1421 0 0,-6-19-658 0 0,-1 0 0 0 0,0 1 0 0 0,0-1 0 0 0,0 0 0 0 0,-1 1-1 0 0,0 16 1 0 0,-1-22 82 0 0,2-5 117 0 0,5-6-329 0 0,0 1 1 0 0,-1-2 0 0 0,0 1-1 0 0,0-1 1 0 0,-1 0 0 0 0,8-16-1 0 0,-1-10-159 0 0,-11 30 0 0 0,0-1 0 0 0,1 1 0 0 0,0 0 0 0 0,0 0 0 0 0,0 0 0 0 0,1 0 0 0 0,-1 0 0 0 0,1 0 0 0 0,1 0 0 0 0,-1 1 0 0 0,1-1 0 0 0,-1 1 0 0 0,7-5 0 0 0,-9 8-3 0 0,-1 1 1 0 0,0-1-1 0 0,1 1 0 0 0,-1-1 0 0 0,1 1 0 0 0,-1 0 1 0 0,0-1-1 0 0,1 1 0 0 0,-1 0 0 0 0,1-1 0 0 0,-1 1 1 0 0,1 0-1 0 0,0-1 0 0 0,-1 1 0 0 0,1 0 0 0 0,-1 0 1 0 0,1 0-1 0 0,-1 0 0 0 0,1 0 0 0 0,0-1 0 0 0,-1 1 1 0 0,1 0-1 0 0,-1 0 0 0 0,2 1 0 0 0,1 5-230 0 0,-3-6 135 0 0,7 12-396 0 0,-2-4 274 0 0,1 0 1 0 0,-1-1 0 0 0,1 1-1 0 0,12 9 1 0 0,-18-16 219 0 0,1-1 0 0 0,-1 1 0 0 0,1 0 0 0 0,0-1 0 0 0,0 1 0 0 0,-1-1 0 0 0,1 1 0 0 0,0-1 0 0 0,0 1 0 0 0,0-1 0 0 0,0 0 0 0 0,0 1 0 0 0,-1-1 0 0 0,1 0 0 0 0,0 0 0 0 0,0 0 0 0 0,0 0 0 0 0,0 1 0 0 0,0-1 0 0 0,0 0 0 0 0,0-1 0 0 0,0 1 0 0 0,0 0 0 0 0,0 0 0 0 0,0 0 0 0 0,-1-1 0 0 0,1 1 0 0 0,0 0 0 0 0,0-1 0 0 0,0 1 0 0 0,0 0 0 0 0,0-1 0 0 0,-1 1 0 0 0,2-2 0 0 0,0 1 0 0 0,2-2 0 0 0,-1 0 0 0 0,1 0 0 0 0,0-1 0 0 0,-1 1 0 0 0,0-1 0 0 0,1 0 0 0 0,-1 0 0 0 0,3-6 0 0 0,18-38 0 0 0,-18 35 0 0 0,1-2 0 0 0,1 0 0 0 0,1 1 0 0 0,16-22 0 0 0,-15 28 0 0 0,-10 7 28 0 0,1 1 0 0 0,0 0 0 0 0,0 0 1 0 0,0 0-1 0 0,0 0 0 0 0,0 0 0 0 0,0 0 0 0 0,-1 0 0 0 0,1 0 0 0 0,0 1 0 0 0,0-1 0 0 0,0 0 0 0 0,0 0 1 0 0,-1 1-1 0 0,1-1 0 0 0,0 0 0 0 0,0 1 0 0 0,0-1 0 0 0,-1 1 0 0 0,1-1 0 0 0,0 1 0 0 0,-1 0 0 0 0,1-1 0 0 0,-1 1 1 0 0,1-1-1 0 0,0 1 0 0 0,-1 0 0 0 0,1 1 0 0 0,2 2 174 0 0,-1-1 1 0 0,0 1-1 0 0,1 0 0 0 0,2 7 1 0 0,5 21-84 0 0,-6-18-110 0 0,0-1 1 0 0,1 1-1 0 0,1-1 0 0 0,8 13 0 0 0,-5-10-243 0 0,-8-13 73 0 0,1 0 0 0 0,0 1 0 0 0,0-1-1 0 0,0-1 1 0 0,0 1 0 0 0,1 0 0 0 0,-1 0 0 0 0,1-1 0 0 0,0 1 0 0 0,3 2 0 0 0,4 3-977 0 0</inkml:trace>
</inkml:ink>
</file>

<file path=ppt/ink/ink1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30.2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116 158 7832 0 0,'-2'-2'147'0'0,"0"0"1"0"0,0 0-1 0 0,0 0 1 0 0,0 0-1 0 0,-1 0 1 0 0,1 1-1 0 0,-1-1 1 0 0,0 1-1 0 0,1-1 1 0 0,-4 0 0 0 0,2 1 516 0 0,1-1 1 0 0,0 1 0 0 0,1-1 0 0 0,-1 1 0 0 0,-4-5 0 0 0,6 5-318 0 0,0 0 1 0 0,0 1 0 0 0,0-1 0 0 0,0 0 0 0 0,0 0 0 0 0,0 0 0 0 0,0 1 0 0 0,0-1 0 0 0,-1 0 0 0 0,1 1-1 0 0,0-1 1 0 0,0 1 0 0 0,0 0 0 0 0,-1-1 0 0 0,1 1 0 0 0,0 0 0 0 0,-1 0 0 0 0,1 0 0 0 0,0 0-1 0 0,0 0 1 0 0,-3 0 0 0 0,0 0 548 0 0,2 0-565 0 0,1 0 0 0 0,-1 1 1 0 0,0-1-1 0 0,1 1 1 0 0,-1 0-1 0 0,1-1 0 0 0,-1 1 1 0 0,1 0-1 0 0,-3 1 1 0 0,1 0 32 0 0,2-1-295 0 0,0 0 0 0 0,0-1 0 0 0,0 1 0 0 0,1 0 0 0 0,-1 0 0 0 0,0-1 0 0 0,1 1 0 0 0,-1 0-1 0 0,0 0 1 0 0,1 0 0 0 0,-1 0 0 0 0,1 0 0 0 0,-1 0 0 0 0,1 0 0 0 0,0 0 0 0 0,0 0 0 0 0,-1 0 0 0 0,1 0 0 0 0,0 0 0 0 0,0 0-1 0 0,0 0 1 0 0,0 1 0 0 0,0-1 0 0 0,0 0 0 0 0,0 0 0 0 0,0 0 0 0 0,1 0 0 0 0,-1 0 0 0 0,0 0 0 0 0,1 1 0 0 0,0 9-90 0 0,0-5 38 0 0,0-1-1 0 0,0 0 1 0 0,0 0-1 0 0,0 1 1 0 0,1-1-1 0 0,0 0 0 0 0,0 0 1 0 0,0 0-1 0 0,1-1 1 0 0,0 1-1 0 0,0-1 1 0 0,7 9-1 0 0,8 14-18 0 0,-13-20 2 0 0,1 0 0 0 0,-1 0 1 0 0,1-1-1 0 0,1 0 0 0 0,-1 0 0 0 0,1-1 0 0 0,9 6 0 0 0,-7-5-3 0 0,-1 1-1 0 0,0 0 0 0 0,12 12 1 0 0,-12-9-38 0 0,-7-9 37 0 0,0 1 0 0 0,0 0 0 0 0,0-1-1 0 0,1 1 1 0 0,-1-1 0 0 0,1 1 0 0 0,-1-1 0 0 0,4 2 0 0 0,1 0-7 0 0,-1-1 0 0 0,0 0 0 0 0,1 0 0 0 0,0-1 0 0 0,5 1 0 0 0,-9-1 6 0 0,-1-1 0 0 0,0 0 0 0 0,0 0 0 0 0,1 0 0 0 0,-1 0-1 0 0,0 0 1 0 0,1 0 0 0 0,-1 0 0 0 0,0 0 0 0 0,1 0 0 0 0,-1-1 0 0 0,2 0 0 0 0,5-1 4 0 0,8 0-6 0 0,-11 2 2 0 0,0 0-1 0 0,0-1 1 0 0,0 1 0 0 0,0-1 0 0 0,0 0 0 0 0,-1-1 0 0 0,1 1 0 0 0,0-1-1 0 0,-1 0 1 0 0,9-5 0 0 0,-12 6 5 0 0,0 0 0 0 0,0 0 0 0 0,0 0 0 0 0,0 0 0 0 0,-1 0 0 0 0,1 0 0 0 0,0 0 0 0 0,-1 0 0 0 0,1 0 0 0 0,-1 0 0 0 0,1-1 0 0 0,0-1 0 0 0,2-5 0 0 0,1 1 0 0 0,-3 5 0 0 0,0 1 0 0 0,0 0 0 0 0,0-1 0 0 0,0 1 0 0 0,-1-1 0 0 0,1 1 0 0 0,-1-1 0 0 0,1 1 0 0 0,-1-1 0 0 0,1 1 0 0 0,-1-1 0 0 0,0 1 0 0 0,0-1 0 0 0,0 0 0 0 0,0 1 0 0 0,0-1 0 0 0,0 0 0 0 0,0 1 0 0 0,-1-1 0 0 0,1 1 0 0 0,-1-2 0 0 0,-2-22 22 0 0,4 22-14 0 0,-1 1 0 0 0,0-1 0 0 0,-1 1 0 0 0,1-1 0 0 0,0 1 0 0 0,-1-1 0 0 0,1 1 0 0 0,-1 0 0 0 0,0-1 0 0 0,0 1 1 0 0,0 0-1 0 0,0-1 0 0 0,-2-2 0 0 0,-15-17 151 0 0,13 16-178 0 0,-1-1 0 0 0,1 0 0 0 0,0 0 0 0 0,-7-15 0 0 0,10 18 29 0 0,0-1 1 0 0,-1 1 0 0 0,1 0-1 0 0,-1 0 1 0 0,0 0-1 0 0,0 0 1 0 0,-1 0 0 0 0,1 1-1 0 0,-1-1 1 0 0,1 1-1 0 0,-1 0 1 0 0,0 0 0 0 0,-9-4-1 0 0,12 6 4 0 0,-4-3 126 0 0,-1-1 0 0 0,1 1 0 0 0,0-1 0 0 0,-6-6-1 0 0,7 5-7 0 0,0 2 0 0 0,-1-1-1 0 0,0 1 1 0 0,-10-8 0 0 0,-45-21-784 0 0,49 25 187 0 0,8 6 415 0 0,1 0 0 0 0,-1 1 0 0 0,0-1 0 0 0,1 0 0 0 0,-1 1 0 0 0,0 0 0 0 0,0-1 0 0 0,0 1 0 0 0,0 0 0 0 0,0 1 0 0 0,0-1 0 0 0,0 0 0 0 0,0 1 0 0 0,-1 0 0 0 0,1 0 0 0 0,-4 0 0 0 0,6 0-1028 0 0,-1 2-800 0 0,2-1 1450 0 0,-1 0 0 0 0,1 0 0 0 0,-1 0 0 0 0,1 0 0 0 0,-1 0 0 0 0,1 1 0 0 0,0-1 0 0 0,0 0 0 0 0,0 0 0 0 0,-1 0 0 0 0,1 0 0 0 0,0 0 0 0 0,0 0 0 0 0,1 0 0 0 0,-1 0 0 0 0,0 1 0 0 0,0 0 0 0 0,9 8-6839 0 0</inkml:trace>
</inkml:ink>
</file>

<file path=ppt/ink/ink1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30.6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14 139 17735 0 0,'0'0'812'0'0,"-1"0"-14"0"0,0 1-647 0 0,0 0 0 0 0,0-1 0 0 0,0 1 0 0 0,0 0 1 0 0,1-1-1 0 0,-1 1 0 0 0,0 0 0 0 0,1 0 0 0 0,-1 0 0 0 0,0 0 1 0 0,1 0-1 0 0,-1 0 0 0 0,1 0 0 0 0,-1 0 0 0 0,1 0 0 0 0,0 0 0 0 0,-1 0 1 0 0,1 0-1 0 0,0 0 0 0 0,0 2 0 0 0,4 21 1214 0 0,-1-7-403 0 0,-3-10-682 0 0,0 0-1 0 0,1 0 1 0 0,0 0 0 0 0,1 1 0 0 0,3 11 0 0 0,-3-11-236 0 0,0-1 1 0 0,-1 1 0 0 0,1 0-1 0 0,-1 8 1 0 0,3 17-2 0 0,-2-26-53 0 0,-1-4 8 0 0,0-1 0 0 0,-1 1 0 0 0,0 0 0 0 0,1 0-1 0 0,-1-1 1 0 0,0 1 0 0 0,0 3 0 0 0,-1 11-84 0 0,2-19 70 0 0,-1 0 1 0 0,1 0 0 0 0,-1 0-1 0 0,1 1 1 0 0,-1-1-1 0 0,1 0 1 0 0,0 0 0 0 0,1-1-1 0 0,3-8 12 0 0,-2 2 3 0 0,-1-1 0 0 0,0 0 0 0 0,1-15 0 0 0,3-20 129 0 0,-5 38-88 0 0,0 1-1 0 0,0 0 0 0 0,-1 0 1 0 0,0-11-1 0 0,-1 10 12 0 0,1 0 1 0 0,1 0-1 0 0,-1 1 0 0 0,3-11 1 0 0,3-5 88 0 0,-4 16-91 0 0,0-1 0 0 0,0 1-1 0 0,-1-1 1 0 0,0 0 0 0 0,1-8 0 0 0,-2 8 24 0 0,0-1 1 0 0,1 1-1 0 0,0-1 1 0 0,1 1-1 0 0,0-1 1 0 0,0 1-1 0 0,0 0 1 0 0,7-14-1 0 0,-8 19-25 0 0,9-13 287 0 0,-10 15-325 0 0,1 0 0 0 0,-1-1 0 0 0,1 1 0 0 0,-1 0 0 0 0,1-1 0 0 0,0 1 0 0 0,-1 0 0 0 0,1-1 0 0 0,-1 1 0 0 0,1 0 0 0 0,0 0 0 0 0,-1 0 0 0 0,1 0 1 0 0,0 0-1 0 0,-1 0 0 0 0,1 0 0 0 0,-1 0 0 0 0,1 0 0 0 0,0 0 0 0 0,-1 0 0 0 0,1 0 0 0 0,0 0 0 0 0,-1 0 0 0 0,1 1 0 0 0,-1-1 0 0 0,1 0 0 0 0,0 1 0 0 0,2 0 20 0 0,0 1 0 0 0,0 0 0 0 0,0 1-1 0 0,-1-1 1 0 0,1 0 0 0 0,-1 1 0 0 0,1-1 0 0 0,-1 1 0 0 0,2 4-1 0 0,19 30 110 0 0,-16-26-136 0 0,-4-4-3 0 0,0-1 0 0 0,0 0 0 0 0,2 10 0 0 0,-3-9 0 0 0,0 0 0 0 0,1 0 0 0 0,4 8 0 0 0,2 1-27 0 0,0 2-1 0 0,-1 0 1 0 0,10 29-1 0 0,-15-35-62 0 0,0-1 0 0 0,-1 1 0 0 0,0 0 0 0 0,-1 0 1 0 0,-1 0-1 0 0,1 0 0 0 0,-3 13 0 0 0,2-22 16 0 0,0 1 1 0 0,0-1-1 0 0,0 1 0 0 0,1-1 1 0 0,-1 0-1 0 0,2 6 0 0 0,-1-7-67 0 0,0 0 0 0 0,-1 0 0 0 0,1 0 0 0 0,-1 0 0 0 0,0 0 0 0 0,0 1 0 0 0,0-1 0 0 0,0 0 0 0 0,0 0 0 0 0,0 0-1 0 0,0 0 1 0 0,-1 0 0 0 0,0 3 0 0 0,-3 4-1596 0 0</inkml:trace>
</inkml:ink>
</file>

<file path=ppt/ink/ink1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31.0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91 7832 0 0,'-10'-1'238'0'0,"8"1"-135"0"0,-1-1 1 0 0,1 1 0 0 0,-1 0 0 0 0,-8-6 9953 0 0,17 5-5292 0 0,37-9-3637 0 0,52-8 1880 0 0,-91 17-3004 0 0,1 0 1 0 0,-1 0-1 0 0,1-1 0 0 0,-1 0 1 0 0,0 1-1 0 0,0-1 0 0 0,0-1 1 0 0,6-3-1 0 0,14-16-4165 0 0,-9 9-4368 0 0</inkml:trace>
</inkml:ink>
</file>

<file path=ppt/ink/ink1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31.4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51 95 6448 0 0,'-1'2'297'0'0,"-3"1"-232"0"0,1 0-1 0 0,-1-1 1 0 0,0 0 0 0 0,0 1-1 0 0,-5 1 1 0 0,-12 4 7972 0 0,31-7-3356 0 0,28 10 1008 0 0,19 0-3254 0 0,-31-6-1899 0 0,38 11 0 0 0,-50-12-345 0 0,-1-1 1 0 0,18 2-1 0 0,11 2-149 0 0,-19-2 1 0 0,-1-1-1 0 0,29 2 1 0 0,-41-5 40 0 0,0 1 1 0 0,1 0-1 0 0,14 5 0 0 0,16 3-2039 0 0,-19-11-748 0 0,-10-2-3297 0 0</inkml:trace>
  <inkml:trace contextRef="#ctx0" brushRef="#br0" timeOffset="1">590 1 20847 0 0,'0'0'1012'0'0,"2"2"-438"0"0,5 3-274 0 0,-5-3-250 0 0,0 0 1 0 0,0 0-1 0 0,0 0 0 0 0,0 0 0 0 0,0 0 1 0 0,-1 1-1 0 0,3 2 0 0 0,-2-2 4 0 0,-1-1 1 0 0,1 0-1 0 0,-1 0 0 0 0,1 0 0 0 0,0 0 0 0 0,0 0 0 0 0,-1-1 0 0 0,1 1 1 0 0,1 0-1 0 0,-1-1 0 0 0,0 0 0 0 0,0 1 0 0 0,0-1 0 0 0,1 0 0 0 0,-1 0 1 0 0,4 0-1 0 0,-2 1 76 0 0,0 0 1 0 0,0 0-1 0 0,-1 0 1 0 0,1 0 0 0 0,6 4-1 0 0,-6-1 101 0 0,2-1 0 0 0,-1 1 0 0 0,1-1 0 0 0,-1-1 0 0 0,1 1 0 0 0,0-1 0 0 0,12 4 0 0 0,-10-4 54 0 0,15 4 634 0 0,-22-6-875 0 0,0 0-1 0 0,0-1 0 0 0,0 1 1 0 0,0-1-1 0 0,0 1 1 0 0,0-1-1 0 0,0 1 1 0 0,1-1-1 0 0,-1 0 1 0 0,0 0-1 0 0,0 0 0 0 0,0 1 1 0 0,2-1-1 0 0,4 0 62 0 0,-1 2-20 0 0,14 4 275 0 0,-19-6-350 0 0,-1 0 0 0 0,0 0 0 0 0,1 1 1 0 0,-1-1-1 0 0,1 0 0 0 0,-1 1 1 0 0,0-1-1 0 0,1 0 0 0 0,-1 0 1 0 0,0 1-1 0 0,1-1 0 0 0,-1 1 0 0 0,0-1 1 0 0,0 0-1 0 0,1 1 0 0 0,-1-1 1 0 0,0 1-1 0 0,0-1 0 0 0,0 0 1 0 0,0 1-1 0 0,0-1 0 0 0,1 1 0 0 0,-1-1 1 0 0,0 1-1 0 0,0-1 0 0 0,0 1 1 0 0,0-1-1 0 0,0 1 0 0 0,0-1 1 0 0,0 0-1 0 0,-1 1 0 0 0,1 0 0 0 0,0-1-6 0 0,0 0-1 0 0,0 0 0 0 0,0 1 0 0 0,0-1 0 0 0,0 0 0 0 0,0 0 0 0 0,0 0 0 0 0,0 0 0 0 0,0 0 1 0 0,0 0-1 0 0,0 0 0 0 0,0 0 0 0 0,0 1 0 0 0,0-1 0 0 0,0 0 0 0 0,0 0 0 0 0,0 0 0 0 0,0 0 1 0 0,0 0-1 0 0,0 0 0 0 0,0 0 0 0 0,0 0 0 0 0,0 0 0 0 0,0 1 0 0 0,0-1 0 0 0,0 0 0 0 0,0 0 1 0 0,0 0-1 0 0,0 0 0 0 0,0 0 0 0 0,1 0 0 0 0,-1 0 0 0 0,0 0 0 0 0,0 0 0 0 0,0 0 0 0 0,0 0 1 0 0,0 0-1 0 0,0 0 0 0 0,0 1 0 0 0,0-1 0 0 0,0 0 0 0 0,1 0 0 0 0,-1 0 0 0 0,0 0 0 0 0,0 0 1 0 0,0 0-1 0 0,0 0 0 0 0,0 0 0 0 0,0 0 0 0 0,0 0 0 0 0,0 0 0 0 0,1 0 0 0 0,-1 0 0 0 0,0 0 1 0 0,0 0-1 0 0,0-1 0 0 0,4 3 50 0 0,-3-1-34 0 0,1-1 0 0 0,-1 1 0 0 0,1-1 0 0 0,-1 1-1 0 0,1-1 1 0 0,-1 1 0 0 0,1-1 0 0 0,0 0 0 0 0,-1 0 0 0 0,1 0 0 0 0,0 0 0 0 0,1-1-1 0 0,-1 1-43 0 0,6 6 551 0 0,-9 0 237 0 0,0-5-788 0 0,1 0 414 0 0,-2 1-515 0 0,-15 15-817 0 0,0-1 0 0 0,-32 22-1 0 0,37-30 270 0 0,12-7 585 0 0,-27 18-1518 0 0,5-4-3394 0 0,8-7 2939 0 0</inkml:trace>
</inkml:ink>
</file>

<file path=ppt/ink/ink1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31.7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21191 0 0,'0'0'2127'0'0,"1"1"-1946"0"0,25 22-173 0 0,-19-17 234 0 0,1 0 0 0 0,-1 1 0 0 0,0 0 0 0 0,-1 1 0 0 0,11 15 0 0 0,-5-5 178 0 0,-4-6-48 0 0,-1 0 0 0 0,7 17 0 0 0,25 60 1164 0 0,-31-71-1173 0 0,-2 1 0 0 0,0-1 0 0 0,6 38 1 0 0,-2-11-164 0 0,11 100-54 0 0,-15-95-24 0 0,-3-17-18 0 0,-2 0 0 0 0,-1 0 0 0 0,-1 0 0 0 0,-7 36 0 0 0,1 22 141 0 0,2-15-51 0 0,-26 121 382 0 0,26-158-536 0 0,-2 0 0 0 0,-2-1 0 0 0,-2 0 0 0 0,-21 51 0 0 0,15-48-464 0 0,13-28 51 0 0,-1-1-1 0 0,0 0 1 0 0,-1 0 0 0 0,-1 0-1 0 0,-10 14 1 0 0,-12 5-2745 0 0,3-5-6435 0 0</inkml:trace>
</inkml:ink>
</file>

<file path=ppt/ink/ink1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54.3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116 240 18511 0 0,'0'0'1410'0'0,"0"-1"-961"0"0,-1-7-293 0 0,-3 2 5 0 0,3 5-28 0 0,0 1-1 0 0,0-1 1 0 0,0 1-1 0 0,0-1 0 0 0,0 1 1 0 0,0-1-1 0 0,0 1 1 0 0,0 0-1 0 0,0-1 0 0 0,0 1 1 0 0,0 0-1 0 0,0 0 0 0 0,0 0 1 0 0,-1 0-1 0 0,1 0 1 0 0,0 0-1 0 0,0 0 0 0 0,0 0 1 0 0,0 0-1 0 0,0 1 1 0 0,0-1-1 0 0,0 0 0 0 0,0 1 1 0 0,0-1-1 0 0,0 1 1 0 0,-1 0-1 0 0,-2 1 71 0 0,1 1 1 0 0,0 0-1 0 0,0 0 1 0 0,1 0-1 0 0,-1 0 0 0 0,-2 4 1 0 0,-1 2-129 0 0,0 0 0 0 0,1 0 0 0 0,0 1 0 0 0,1-1-1 0 0,0 1 1 0 0,1 0 0 0 0,0 0 0 0 0,-3 19 0 0 0,2 0-201 0 0,1 55 1 0 0,3-76 123 0 0,1 0 1 0 0,0 0 0 0 0,0 0 0 0 0,1 0 0 0 0,0 0-1 0 0,1 0 1 0 0,0 0 0 0 0,0-1 0 0 0,0 1-1 0 0,1-1 1 0 0,5 9 0 0 0,-6-12 1 0 0,1 1 0 0 0,-1-1 0 0 0,1 1 0 0 0,0-1 0 0 0,0 0 0 0 0,0 0 1 0 0,0-1-1 0 0,1 1 0 0 0,-1-1 0 0 0,1 0 0 0 0,0 0 0 0 0,0-1 0 0 0,0 1 0 0 0,0-1 0 0 0,1 0 0 0 0,9 2 0 0 0,-11-4-7 0 0,-1 0-1 0 0,1 1 0 0 0,-1-1 1 0 0,1-1-1 0 0,0 1 0 0 0,-1 0 1 0 0,1-1-1 0 0,-1 0 1 0 0,1 0-1 0 0,-1 0 0 0 0,1 0 1 0 0,-1-1-1 0 0,0 1 0 0 0,0-1 1 0 0,1 0-1 0 0,-1 0 0 0 0,4-3 1 0 0,2-4-60 0 0,1 1 0 0 0,-1-2 0 0 0,11-15 0 0 0,-16 20 66 0 0,13-17 237 0 0,-1 0 1 0 0,-1-1 0 0 0,-1-1 0 0 0,-1 0 0 0 0,-1-1 0 0 0,-1 0-1 0 0,8-27 1 0 0,-10 21 30 0 0,6-39-1 0 0,-14 60-187 0 0,0 0-1 0 0,0-1 0 0 0,-1 1 1 0 0,0-1-1 0 0,0 0 0 0 0,-1 1 1 0 0,-5-19-1 0 0,4 22-47 0 0,-1-1 0 0 0,0 1 0 0 0,0 0 0 0 0,-1 0 0 0 0,0 0 0 0 0,0 0 0 0 0,-1 1 0 0 0,1-1 0 0 0,-2 1-1 0 0,1 0 1 0 0,0 1 0 0 0,-1-1 0 0 0,0 1 0 0 0,-13-8 0 0 0,11 9-46 0 0,0 0-1 0 0,0 1 1 0 0,0-1 0 0 0,-1 2-1 0 0,1-1 1 0 0,-1 1 0 0 0,0 1-1 0 0,0-1 1 0 0,0 1 0 0 0,1 1-1 0 0,-1 0 1 0 0,0 0 0 0 0,0 1-1 0 0,0 0 1 0 0,0 0 0 0 0,1 1-1 0 0,-1 0 1 0 0,0 1 0 0 0,-9 4-1 0 0,11-5-162 0 0,-1 1-1 0 0,0 0 0 0 0,1 1 1 0 0,0-1-1 0 0,0 1 0 0 0,0 1 1 0 0,0-1-1 0 0,0 1 1 0 0,1 1-1 0 0,-7 6 0 0 0,2 1-474 0 0,8-10 324 0 0,1-1 0 0 0,0 1 0 0 0,0-1 0 0 0,0 1 0 0 0,0 0 0 0 0,0 0 0 0 0,0 0 0 0 0,-1 5 0 0 0,-3 6-1313 0 0</inkml:trace>
</inkml:ink>
</file>

<file path=ppt/ink/ink1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54.7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11056 0 0,'0'0'1001'0'0,"1"2"-822"0"0,0 2-16 0 0,1-1 0 0 0,-1 0 1 0 0,1 1-1 0 0,-1-1 1 0 0,1 0-1 0 0,0 0 0 0 0,1 0 1 0 0,-1-1-1 0 0,0 1 0 0 0,1 0 1 0 0,-1-1-1 0 0,6 4 1 0 0,70 46 11119 0 0,-55-38-10436 0 0,1-2-1 0 0,1 0 0 0 0,33 10 0 0 0,-51-19-796 0 0,-1 0 0 0 0,1 0 0 0 0,-1 1 0 0 0,7 5 0 0 0,7 3-40 0 0,-9-4-354 0 0,1 0-1 0 0,-1 1 0 0 0,0 0 1 0 0,-1 1-1 0 0,13 15 1 0 0,-7-5-1742 0 0</inkml:trace>
</inkml:ink>
</file>

<file path=ppt/ink/ink1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2:44.3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95 14280 0 0,'0'0'4065'0'0,"2"-1"-3476"0"0,3 0-387 0 0,-1 0 44 0 0,0 0 0 0 0,1 0 1 0 0,-1-1-1 0 0,0 1 1 0 0,6-4-1 0 0,3-4 493 0 0,2 1-1 0 0,20-9 1 0 0,28-15-264 0 0,-39 21-1012 0 0,-15 6-3097 0 0</inkml:trace>
</inkml:ink>
</file>

<file path=ppt/ink/ink1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2:44.6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1 108 11520 0 0,'0'0'1224'0'0,"10"-3"2264"0"0,1-11-2241 0 0,5 4-391 0 0,0 0-80 0 0,0 0-8 0 0,5 0-8 0 0,1 3-568 0 0,3-3-120 0 0,-3 0-72 0 0,4 4 96 0 0,7-2-1152 0 0,-7-2-224 0 0</inkml:trace>
</inkml:ink>
</file>

<file path=ppt/ink/ink1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2:45.0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109 1 21191 0 0,'0'0'480'0'0,"-2"0"67"0"0,-6 0 32 0 0,6 0-58 0 0,2 1-340 0 0,-4 20 164 0 0,3-18-249 0 0,0 0 1 0 0,0 0-1 0 0,0 0 1 0 0,1 0-1 0 0,-1 0 1 0 0,1 0 0 0 0,0 0-1 0 0,0 5 1 0 0,2 6-97 0 0,0 0 1 0 0,1 0 0 0 0,0 0-1 0 0,1 0 1 0 0,1-1 0 0 0,0 0-1 0 0,1 0 1 0 0,0 0 0 0 0,10 15-1 0 0,32 42-2285 0 0,-33-49 202 0 0</inkml:trace>
  <inkml:trace contextRef="#ctx0" brushRef="#br0" timeOffset="1">1 616 13360 0 0,'0'0'1209'0'0,"2"0"-994"0"0,4 0 1 0 0,11 0 183 0 0,-2-5 3075 0 0,11-3-2147 0 0,0 0 1 0 0,1 2 0 0 0,47-5-1 0 0,5-3-2720 0 0,-59 10-4171 0 0,-3-1-1846 0 0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10.6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 3224 0 0,'-6'10'18902'0'0,"7"-9"-18949"0"0,0 1 0 0 0,0-1 0 0 0,0 1 0 0 0,0-1 0 0 0,0 1 0 0 0,1-1 0 0 0,-1 0 0 0 0,0 0 0 0 0,1 0 0 0 0,-1 0 0 0 0,1 0 0 0 0,-1 0 0 0 0,4 1 0 0 0,2 3-764 0 0,8 5-175 0 0</inkml:trace>
</inkml:ink>
</file>

<file path=ppt/ink/ink1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2:45.4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10 20015 0 0,'0'0'2004'0'0,"2"-1"-1718"0"0,29-7 2932 0 0,-20 9-3190 0 0,-8 0 60 0 0,-1 0 0 0 0,1 1 0 0 0,0 0 0 0 0,-1-1-1 0 0,1 1 1 0 0,-1 0 0 0 0,0 0 0 0 0,1 1 0 0 0,-1-1 0 0 0,0 0-1 0 0,0 1 1 0 0,-1-1 0 0 0,1 1 0 0 0,0 0 0 0 0,-1-1 0 0 0,3 7-1 0 0,-2-2-222 0 0,0 1-1 0 0,-1 0 0 0 0,0-1 0 0 0,0 1 1 0 0,0 14-1 0 0,0 15-737 0 0,-1 32-836 0 0,-1-63 1426 0 0,1 1 0 0 0,-1 0 0 0 0,-1-1 0 0 0,1 1 0 0 0,-1-1 0 0 0,-1 0-1 0 0,-5 12 1 0 0,2-8-117 0 0,0 0 0 0 0,-1 0 0 0 0,-9 8 0 0 0,12-14 417 0 0,0 1-1 0 0,0-1 1 0 0,0 0-1 0 0,0 0 0 0 0,-1 0 1 0 0,1 0-1 0 0,-1-1 1 0 0,0 0-1 0 0,-8 4 0 0 0,11-6 1094 0 0,15-4 3009 0 0,7-4-3319 0 0,-10 3-789 0 0,0 1 1 0 0,16-3-1 0 0,63-8 774 0 0,-75 11-1788 0 0,0-1 0 0 0,0-1 0 0 0,0 0 1 0 0,14-8-1 0 0,-9 3-6954 0 0</inkml:trace>
</inkml:ink>
</file>

<file path=ppt/ink/ink1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2:45.7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83 1 17503 0 0,'0'0'1831'0'0,"-2"-1"-1619"0"0,0 1 1 0 0,1 0-1 0 0,-1 0 0 0 0,0 0 1 0 0,0 0-1 0 0,1 1 0 0 0,-1-1 0 0 0,-3 1 1 0 0,3 1 11 0 0,-1 0-1 0 0,1 0 1 0 0,-1 0 0 0 0,1 0 0 0 0,0 0 0 0 0,0 0 0 0 0,0 1 0 0 0,0-1 0 0 0,-3 6 0 0 0,-11 30 1025 0 0,16-37-1239 0 0,-6 16 186 0 0,2 1-1 0 0,0-1 1 0 0,0 1-1 0 0,2 0 0 0 0,-1 29 1 0 0,3-21-261 0 0,2 0 1 0 0,0 0-1 0 0,8 33 1 0 0,-4-40 135 0 0,0 0 1 0 0,2 0 0 0 0,0-1-1 0 0,18 31 1 0 0,4 9 47 0 0,29 48-2093 0 0,-34-69-489 0 0,1-2 0 0 0,35 37 1 0 0,-35-43-4775 0 0</inkml:trace>
</inkml:ink>
</file>

<file path=ppt/ink/ink1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2:46.1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71 18399 0 0,'0'0'422'0'0,"-1"3"56"0"0,0 2-368 0 0,-1 0 0 0 0,2 1-1 0 0,-1-1 1 0 0,0 0-1 0 0,1 1 1 0 0,0-1 0 0 0,0 1-1 0 0,1-1 1 0 0,1 9-1 0 0,1 23 427 0 0,-2-20-107 0 0,1-1-1 0 0,1 1 0 0 0,0-1 0 0 0,9 26 0 0 0,-5-20-222 0 0,5 35-1 0 0,-11-51-193 0 0,1 0 1 0 0,-1-1-1 0 0,1 1 0 0 0,3 7 0 0 0,1 4-13 0 0,-1-7 1 0 0,-1-10 0 0 0,-2-5 0 0 0,-1-1 0 0 0,0 1 0 0 0,-1-1 0 0 0,1 1 0 0 0,-1 0 0 0 0,-1-9 0 0 0,0-3 0 0 0,0 8 0 0 0,1 0 0 0 0,-5-17 0 0 0,3 16 0 0 0,0 1 0 0 0,0-19 0 0 0,-4-45 288 0 0,4 55-11 0 0,0-1-1 0 0,1 1 1 0 0,1 0-1 0 0,2-23 1 0 0,0 27-177 0 0,-1 8 88 0 0,-1 1 0 0 0,1-1 0 0 0,0 0 0 0 0,1 1 0 0 0,-1-1 1 0 0,1 0-1 0 0,0 1 0 0 0,6-10 0 0 0,-5 12 255 0 0,-3 3-439 0 0,1-1 1 0 0,0 1-1 0 0,0-1 1 0 0,0 1-1 0 0,0-1 0 0 0,0 1 1 0 0,0-1-1 0 0,0 1 1 0 0,0 0-1 0 0,0 0 1 0 0,0-1-1 0 0,0 1 0 0 0,1 0 1 0 0,-1 0-1 0 0,0 0 1 0 0,0 0-1 0 0,0 0 1 0 0,0 0-1 0 0,0 1 0 0 0,0-1 1 0 0,0 0-1 0 0,0 1 1 0 0,0-1-1 0 0,0 0 1 0 0,0 1-1 0 0,0-1 0 0 0,0 1 1 0 0,0-1-1 0 0,0 1 1 0 0,0 0-1 0 0,0-1 1 0 0,-1 1-1 0 0,1 0 0 0 0,1 1 1 0 0,3 3 20 0 0,3 2 4 0 0,0 0 0 0 0,0 0 1 0 0,-1 1-1 0 0,0 1 0 0 0,0-1 0 0 0,10 19 0 0 0,7 9 32 0 0,-5-8-127 0 0,25 49 1 0 0,3 7 48 0 0,-24-45-924 0 0,20 47 0 0 0,-40-79 683 0 0,13 31-4711 0 0</inkml:trace>
</inkml:ink>
</file>

<file path=ppt/ink/ink1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2:46.5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0 189 7368 0 0,'2'1'12782'0'0,"2"1"-12252"0"0,-1 0 1 0 0,1 0-1 0 0,0-1 0 0 0,0 1 1 0 0,1-1-1 0 0,-1 0 0 0 0,0 0 1 0 0,0-1-1 0 0,5 1 0 0 0,39-3 962 0 0,-10 0-1000 0 0,-26 1-441 0 0,1 0 1 0 0,19-4 0 0 0,7-1 3 0 0,-23 4-1224 0 0,0-1 0 0 0,25-8 1 0 0,-18 2-790 0 0</inkml:trace>
  <inkml:trace contextRef="#ctx0" brushRef="#br0" timeOffset="1">612 0 19783 0 0,'0'0'1788'0'0,"-2"0"-1468"0"0,-7 2 370 0 0,1-1 0 0 0,-1 1 0 0 0,0 1 0 0 0,1 0 0 0 0,-1 0 0 0 0,1 1 0 0 0,-15 8 0 0 0,23-12-679 0 0,-28 22 654 0 0,26-20-685 0 0,0-1-1 0 0,1 1 1 0 0,-1 0 0 0 0,1 0 0 0 0,-1-1-1 0 0,1 1 1 0 0,0 0 0 0 0,-1 0-1 0 0,1 0 1 0 0,0 1 0 0 0,1-1-1 0 0,-2 4 1 0 0,-4 21-127 0 0,4-22 147 0 0,1 1 1 0 0,0-1-1 0 0,0 0 0 0 0,0 0 1 0 0,0 0-1 0 0,1 1 0 0 0,0-1 1 0 0,0 0-1 0 0,2 10 0 0 0,2-2 12 0 0,1 0-1 0 0,-1-1 0 0 0,2 0 1 0 0,0 0-1 0 0,1-1 1 0 0,0 1-1 0 0,0-1 0 0 0,13 13 1 0 0,-8-12-103 0 0,0 0 0 0 0,0-1 1 0 0,1 0-1 0 0,1-1 0 0 0,0-1 1 0 0,19 10-1 0 0,-28-17 73 0 0,1 0 1 0 0,-1 0-1 0 0,1 0 0 0 0,0-1 0 0 0,-1 0 1 0 0,1 0-1 0 0,0 0 0 0 0,0-1 0 0 0,0 0 0 0 0,7-1 1 0 0,-2 0-212 0 0,-1 0 1 0 0,0-1-1 0 0,0 0 1 0 0,0-1-1 0 0,11-4 1 0 0,-18 6 25 0 0,-1-1 1 0 0,0 1 0 0 0,0-1-1 0 0,1 0 1 0 0,-1 1 0 0 0,-1-1-1 0 0,1 0 1 0 0,0 0 0 0 0,0 0-1 0 0,-1-1 1 0 0,2-2 0 0 0,3-3-1712 0 0,1-5-5893 0 0</inkml:trace>
</inkml:ink>
</file>

<file path=ppt/ink/ink1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2:46.8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43 10592 0 0,'0'0'11742'0'0,"1"-1"-10683"0"0,1-3-835 0 0,0 1 0 0 0,1 1 1 0 0,-1-1-1 0 0,1 0 0 0 0,-1 0 1 0 0,1 1-1 0 0,0 0 0 0 0,0-1 1 0 0,0 1-1 0 0,0 0 0 0 0,0 1 1 0 0,0-1-1 0 0,1 0 0 0 0,-1 1 1 0 0,1 0-1 0 0,-1 0 1 0 0,1 0-1 0 0,-1 0 0 0 0,7 0 1 0 0,6 0-137 0 0,0 1 1 0 0,0 0 0 0 0,23 4 0 0 0,15 1-76 0 0,27-5-1319 0 0,-28 0-3806 0 0,-33 0-3006 0 0</inkml:trace>
</inkml:ink>
</file>

<file path=ppt/ink/ink1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2:47.2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9672 0 0,'0'0'12981'0'0,"1"2"-12239"0"0,4 2-423 0 0,0-1 0 0 0,-1 1 0 0 0,1-1 0 0 0,0 0 0 0 0,1-1 0 0 0,10 5 0 0 0,-15-6-289 0 0,48 14 1063 0 0,-18-3-777 0 0,8 3-53 0 0,24 13-167 0 0,-49-21-53 0 0,-9-5-42 0 0,0 0 1 0 0,-1 0-1 0 0,1 0 1 0 0,-1 1-1 0 0,1 0 1 0 0,6 6-1 0 0,2 3-48 0 0,-12-9 15 0 0,-1-1 4 0 0,0 0-55 0 0,0 0-54 0 0,0 1 0 0 0,0-1 0 0 0,0 0 0 0 0,-1 1 0 0 0,1-1 1 0 0,-3 5-1 0 0,3-5 117 0 0,0-1-249 0 0,-3 6 367 0 0,-1-4-3004 0 0,-4 0 1407 0 0</inkml:trace>
</inkml:ink>
</file>

<file path=ppt/ink/ink1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2:47.5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14280 0 0,'6'4'1485'0'0,"2"1"-1309"0"0,-8-5-101 0 0,1 1 0 0 0,-1-1 1 0 0,1 1-1 0 0,-1-1 0 0 0,1 1 1 0 0,-1-1-1 0 0,1 1 0 0 0,-1-1 0 0 0,0 1 1 0 0,1-1-1 0 0,-1 1 0 0 0,0 0 1 0 0,1-1-1 0 0,-1 1 0 0 0,0 0 0 0 0,0 1 1 0 0,2 2 218 0 0,25 43 2544 0 0,-22-38-2235 0 0,0 0 0 0 0,11 14 0 0 0,5 6 476 0 0,9 19 2 0 0,-13-22-467 0 0,26 56 0 0 0,-1 27-525 0 0,-18-50 899 0 0,27 100 0 0 0,-45-126-988 0 0,-1-1 0 0 0,-2 1 0 0 0,-1 0 0 0 0,-3 38 0 0 0,1-31 0 0 0,-7 157-564 0 0,3-147 154 0 0,-23 95 0 0 0,25-137 31 0 0,-1 0 0 0 0,0 0 0 0 0,-1-1 0 0 0,-5 11 0 0 0,-10 12-3786 0 0,13-20-3342 0 0</inkml:trace>
</inkml:ink>
</file>

<file path=ppt/ink/ink1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3:38.1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160 62 11376 0 0,'0'0'6346'0'0,"0"2"-6010"0"0,2 24 31 0 0,-1-20-288 0 0,0 0 0 0 0,0 0 0 0 0,-1 0 1 0 0,-1 13-1 0 0,-3 14 160 0 0,-5 29-64 0 0,-19 69 0 0 0,18-107-120 0 0,8-20-69 0 0,0 1 1 0 0,0-1-1 0 0,0 1 0 0 0,1-1 0 0 0,0 1 1 0 0,-1 5-1 0 0,2-8-110 0 0,-1-4-303 0 0,-1-6 369 0 0,0 1-1 0 0,1-1 1 0 0,0 1-1 0 0,0-1 0 0 0,1 1 1 0 0,0-1-1 0 0,0 1 1 0 0,1-1-1 0 0,1-9 1 0 0,14-77-208 0 0,-5 49 215 0 0,-6 20 44 0 0,1 0 0 0 0,13-31 0 0 0,-15 46 27 0 0,0 0-1 0 0,1 0 1 0 0,12-17-1 0 0,-15 24 27 0 0,1 1-1 0 0,-1-1 0 0 0,0 1 1 0 0,1-1-1 0 0,0 1 1 0 0,-1 0-1 0 0,1 0 0 0 0,0 0 1 0 0,0 1-1 0 0,0-1 0 0 0,0 0 1 0 0,0 1-1 0 0,1 0 1 0 0,-1 0-1 0 0,0 0 0 0 0,4 0 1 0 0,-5 0 14 0 0,0 1 1 0 0,-1 0-1 0 0,1-1 1 0 0,0 1-1 0 0,0 0 1 0 0,0 0-1 0 0,-1 0 1 0 0,1 1-1 0 0,0-1 1 0 0,0 0-1 0 0,-1 0 1 0 0,1 1-1 0 0,0 0 1 0 0,-1-1-1 0 0,1 1 1 0 0,0 0-1 0 0,-1-1 1 0 0,1 1-1 0 0,-1 0 1 0 0,3 3-1 0 0,3 5 120 0 0,-6-7-177 0 0,0 0 0 0 0,0 1 0 0 0,0-1 0 0 0,-1 1 0 0 0,1-1 0 0 0,-1 1 0 0 0,1-1-1 0 0,-1 1 1 0 0,0-1 0 0 0,0 1 0 0 0,0-1 0 0 0,0 1 0 0 0,-1-1 0 0 0,1 1 0 0 0,-1-1 0 0 0,1 1-1 0 0,-2 2 1 0 0,-6 12 116 0 0,-12 19 0 0 0,11-21-173 0 0,-11 24 0 0 0,19-37-44 0 0,-11 18-982 0 0,11-14 1054 0 0,0 0-1 0 0,0 0 0 0 0,0 0 1 0 0,1 0-1 0 0,0 0 0 0 0,1 9 1 0 0,-1-14 23 0 0,0 0 1 0 0,0-1-1 0 0,0 1 0 0 0,0 0 1 0 0,1 0-1 0 0,-1 0 0 0 0,0-1 1 0 0,0 1-1 0 0,0 0 1 0 0,1 0-1 0 0,-1 0 0 0 0,0-1 1 0 0,1 1-1 0 0,-1 0 0 0 0,1-1 1 0 0,-1 1-1 0 0,1 0 1 0 0,-1-1-1 0 0,2 2 0 0 0,1 1 2 0 0,0 4 1 0 0,1 0 0 0 0,1 0 0 0 0,7 9 0 0 0,-11-14 0 0 0,1 0 0 0 0,0 0 0 0 0,-1 0 0 0 0,1 0 0 0 0,-1 1 0 0 0,0-1 0 0 0,2 4 0 0 0,-2-3 0 0 0,0 0 0 0 0,1 0 0 0 0,0-1 0 0 0,0 1 0 0 0,0 0 0 0 0,0 0 0 0 0,0-1 0 0 0,0 1 0 0 0,1-1 0 0 0,3 3 0 0 0,-5-4 5 0 0,0 0-1 0 0,-1 0 0 0 0,1 0 0 0 0,0 0 0 0 0,-1 1 0 0 0,1-1 1 0 0,0 0-1 0 0,-1 0 0 0 0,0 1 0 0 0,1-1 0 0 0,-1 2 0 0 0,5 9 108 0 0,-4-11-101 0 0,-1 0 1 0 0,0 0 0 0 0,1-1-1 0 0,-1 1 1 0 0,0 0 0 0 0,0 0 0 0 0,1 0-1 0 0,-1-1 1 0 0,0 1 0 0 0,0 0-1 0 0,0 0 1 0 0,0 0 0 0 0,0 0-1 0 0,0-1 1 0 0,0 1 0 0 0,0 0-1 0 0,-1 0 1 0 0,1 0 0 0 0,0-1-1 0 0,0 1 1 0 0,-1 1 0 0 0,-1 1 58 0 0,1 0-1 0 0,-1 0 1 0 0,0 0 0 0 0,0-1-1 0 0,-4 5 1 0 0,-1 0 139 0 0,0 0 0 0 0,-14 9 0 0 0,11-8-58 0 0,0-1 0 0 0,0-1 0 0 0,-1 1 0 0 0,0-2 0 0 0,-1 0 0 0 0,1 0 0 0 0,-19 5 0 0 0,0-1 79 0 0,26-7-210 0 0,0 0 1 0 0,0-1-1 0 0,0 0 0 0 0,0 1 1 0 0,0-2-1 0 0,-1 1 0 0 0,-6 0 0 0 0,7-1-13 0 0,-1 0-1 0 0,0 0 0 0 0,1 0 1 0 0,-1-1-1 0 0,1 0 0 0 0,-1 0 0 0 0,-6-3 1 0 0,9 4-62 0 0,1-1 0 0 0,-1 0 0 0 0,1 0 0 0 0,-1 0 0 0 0,0-1 0 0 0,1 1 0 0 0,0 0 0 0 0,-1 0 0 0 0,1-1 0 0 0,0 1 0 0 0,0-1 0 0 0,0 1 0 0 0,0-1 0 0 0,0 0 0 0 0,0 1 0 0 0,0-1 0 0 0,0 0 0 0 0,1 0 0 0 0,-2-3 0 0 0,2 5-97 0 0,0-1 0 0 0,0 0 1 0 0,0 1-1 0 0,0-1 0 0 0,0 0 0 0 0,0 1 0 0 0,0-1 1 0 0,0 0-1 0 0,0 1 0 0 0,0-1 0 0 0,0 1 0 0 0,0-1 1 0 0,1 0-1 0 0,-1 1 0 0 0,0-1 0 0 0,0 1 0 0 0,1-1 1 0 0,-1 0-1 0 0,0 1 0 0 0,1-1 0 0 0,-1 1 0 0 0,1-1 1 0 0,2-4-2579 0 0,-1-9-3623 0 0</inkml:trace>
</inkml:ink>
</file>

<file path=ppt/ink/ink1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3:38.6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53 128 12896 0 0,'0'0'997'0'0,"-1"0"-656"0"0,-3-3-143 0 0,4 3-55 0 0,-1 0 0 0 0,0 0 0 0 0,0 0 0 0 0,1-1-1 0 0,-1 1 1 0 0,0 0 0 0 0,0 0 0 0 0,1 1 0 0 0,-1-1 0 0 0,0 0 0 0 0,0 0 0 0 0,1 0 0 0 0,-1 0 0 0 0,0 1 0 0 0,0-1 0 0 0,-3 5 3505 0 0,4 3-3056 0 0,-5 124 1871 0 0,3-96-2184 0 0,-2 13 55 0 0,-2-3-290 0 0,-5 17-52 0 0,10-56-6 0 0,0 1 0 0 0,0-1 0 0 0,0 12 0 0 0,1-17-275 0 0,4-12-3043 0 0,3-8 3193 0 0,-2 0 0 0 0,0 0 0 0 0,-2 0 0 0 0,1 0 0 0 0,-2-1 0 0 0,-1 1 0 0 0,0-21 0 0 0,-1 28 272 0 0,1 0-1 0 0,0 0 1 0 0,1 0-1 0 0,0 0 1 0 0,1 1-1 0 0,0-1 1 0 0,7-13-1 0 0,-8 20 4 0 0,-1-1 0 0 0,1 1 0 0 0,-1 0 1 0 0,0-1-1 0 0,0 1 0 0 0,-1-1 0 0 0,1 1 0 0 0,-1-7 0 0 0,0 10-110 0 0,0 0-1 0 0,0 0 1 0 0,1 0-1 0 0,-1 0 0 0 0,0 0 1 0 0,0 0-1 0 0,1 1 1 0 0,-1-1-1 0 0,1 0 1 0 0,-1 0-1 0 0,1 0 0 0 0,-1 0 1 0 0,1 1-1 0 0,-1-1 1 0 0,1 0-1 0 0,0 0 1 0 0,-1 1-1 0 0,1-1 0 0 0,0 0 1 0 0,0 1-1 0 0,0-1 1 0 0,-1 1-1 0 0,1-1 0 0 0,0 1 1 0 0,0 0-1 0 0,0-1 1 0 0,0 1-1 0 0,0 0 1 0 0,0-1-1 0 0,0 1 0 0 0,0 0 1 0 0,0 0-1 0 0,0 0 1 0 0,0 0-1 0 0,0 0 1 0 0,1 0-1 0 0,3 0 45 0 0,0 0 1 0 0,-1 1-1 0 0,1-1 1 0 0,0 1-1 0 0,0 0 0 0 0,6 2 1 0 0,9 6 433 0 0,39 21 1 0 0,-8-2 42 0 0,40 24 255 0 0,-74-43-637 0 0,-11-5 0 0 0,1 0-1 0 0,0-1 1 0 0,12 5 0 0 0,-16-7-88 0 0,-1 0-1 0 0,0-1 1 0 0,0 1-1 0 0,1-1 1 0 0,-1 0-1 0 0,0 0 1 0 0,1 0-1 0 0,-1 0 1 0 0,1 0-1 0 0,-1 0 1 0 0,0-1-1 0 0,0 1 1 0 0,1-1-1 0 0,-1 1 1 0 0,3-2-1 0 0,-4 1-44 0 0,0 1-1 0 0,0-1 0 0 0,0 0 1 0 0,0 0-1 0 0,0 1 1 0 0,0-1-1 0 0,0 0 1 0 0,0 0-1 0 0,0 0 1 0 0,0 0-1 0 0,0 0 0 0 0,-1 0 1 0 0,1-1-1 0 0,0 1 1 0 0,-1 0-1 0 0,1 0 1 0 0,-1 0-1 0 0,1-3 0 0 0,0 1 1 0 0,-1 0-1 0 0,0 0 0 0 0,0 0 1 0 0,0 0-1 0 0,0 0 0 0 0,0 0 0 0 0,-2-6 1 0 0,0 0-19 0 0,-1 0-1 0 0,0 0 1 0 0,-1 0 0 0 0,-6-12 0 0 0,-4-1-411 0 0,-1 0-1 0 0,-2 1 1 0 0,-34-36 0 0 0,7 9-2143 0 0,26 29 610 0 0,-2 0-76 0 0</inkml:trace>
</inkml:ink>
</file>

<file path=ppt/ink/ink1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3:39.0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 9216 0 0,'0'0'2368'0'0,"12"-9"4787"0"0,-11 8-6909 0 0,2-1-1 0 0,-1 1 1 0 0,0 0-1 0 0,0 0 1 0 0,0 0-1 0 0,0 1 1 0 0,1-1-1 0 0,-1 0 0 0 0,0 1 1 0 0,1 0-1 0 0,4-1 1 0 0,32 1 1655 0 0,-21 1-1518 0 0,15-1 56 0 0,1 1 1 0 0,-1 2 0 0 0,50 11-1 0 0,-75-13-388 0 0,0 0 0 0 0,0 0 0 0 0,0-1 0 0 0,11 0 0 0 0,-9-1-39 0 0,0 1 1 0 0,0 0 0 0 0,15 3 0 0 0,-8 0-170 0 0,-1-2 1 0 0,1 0-1 0 0,0-1 1 0 0,25-3 0 0 0,-24 1-1265 0 0,1 1 1 0 0,-1 1-1 0 0,24 2 1 0 0,-31 2-598 0 0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11.1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315 0 14456 0 0,'0'0'1306'0'0,"-1"1"-1071"0"0,-2 3 372 0 0,0-1 0 0 0,0 0 1 0 0,0-1-1 0 0,-1 1 0 0 0,1 0 1 0 0,-1-1-1 0 0,-8 4 0 0 0,11-5-163 0 0,0 1-289 0 0,-5 13-2529 0 0,6-12 582 0 0</inkml:trace>
  <inkml:trace contextRef="#ctx0" brushRef="#br0" timeOffset="1">44 250 7832 0 0,'-7'3'809'0'0,"5"-2"-724"0"0,1-1 0 0 0,-1 0 0 0 0,0 0 0 0 0,0 0 0 0 0,0 0 0 0 0,0 0 0 0 0,1 0 0 0 0,-1-1 0 0 0,-2 0 0 0 0,-13-1 13575 0 0,18 2-13717 0 0,0 0-1 0 0,-1 0 1 0 0,1 0 0 0 0,-1 0-1 0 0,1-1 1 0 0,0 1-1 0 0,-1 0 1 0 0,1 0 0 0 0,-1 0-1 0 0,1-1 1 0 0,-1 1-1 0 0,1 0 1 0 0,-1-1-1 0 0,1 1 1 0 0,0-1 0 0 0,0 0-198 0 0,0 1 1 0 0,-1-1 0 0 0,1 0-1 0 0,0 1 1 0 0,0 0 0 0 0,0-1-1 0 0,0 1 1 0 0,0-1 0 0 0,0 1-1 0 0,0 0 1 0 0,0 0 0 0 0,0-1-1 0 0,-1 1 1 0 0,1 0-1 0 0,0 0 1 0 0,2 0 0 0 0,20 0-1791 0 0</inkml:trace>
</inkml:ink>
</file>

<file path=ppt/ink/ink1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3:39.3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63 3680 0 0,'-2'-7'342'0'0,"-6"-14"-112"0"0,6 6 5559 0 0,2 15-5564 0 0,0-1 0 0 0,0 1 0 0 0,0-1 1 0 0,0 1-1 0 0,0 0 0 0 0,0-1 0 0 0,0 1 0 0 0,0-1 0 0 0,0 1 1 0 0,0 0-1 0 0,0-1 0 0 0,1 1 0 0 0,-1-1 0 0 0,0 1 0 0 0,0 0 0 0 0,0-1 1 0 0,0 1-1 0 0,1 0 0 0 0,-1-1 0 0 0,0 1 0 0 0,0 0 0 0 0,1-1 1 0 0,-1 1-1 0 0,0 0 0 0 0,1-1 0 0 0,12-5 1545 0 0,14 2-616 0 0,-22 4-1000 0 0,-1 1 0 0 0,1-1 0 0 0,0 1-1 0 0,0-1 1 0 0,0 1 0 0 0,0 1 0 0 0,-1-1-1 0 0,1 1 1 0 0,-1 0 0 0 0,1 0 0 0 0,-1 0-1 0 0,1 0 1 0 0,-1 1 0 0 0,0 0 0 0 0,6 5-1 0 0,15 13 733 0 0,-16-15-520 0 0,-1 1-1 0 0,14 15 1 0 0,-15-14-144 0 0,-1 0 1 0 0,0 1-1 0 0,0 0 0 0 0,8 17 1 0 0,-13-22-172 0 0,1-1 1 0 0,-1 1 0 0 0,0 0-1 0 0,0 0 1 0 0,0 0-1 0 0,0 0 1 0 0,-1 0 0 0 0,0 0-1 0 0,0 0 1 0 0,0 0-1 0 0,0 0 1 0 0,0 0-1 0 0,-1 0 1 0 0,0 0 0 0 0,-1 4-1 0 0,-1 3 91 0 0,2-9-122 0 0,0 0-1 0 0,1 0 1 0 0,-1 0 0 0 0,0 0 0 0 0,0 0-1 0 0,0 0 1 0 0,0 0 0 0 0,0-1-1 0 0,-1 1 1 0 0,-2 3 0 0 0,-27 36 64 0 0,-33 7-3293 0 0,53-38 1639 0 0</inkml:trace>
</inkml:ink>
</file>

<file path=ppt/ink/ink1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3:39.7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32 5984 0 0,'0'0'14295'0'0,"2"0"-13509"0"0,6-1-252 0 0,0 0 0 0 0,-1-1 1 0 0,13-3-1 0 0,14-3 257 0 0,12 2-646 0 0,7-1-269 0 0,-19 5-2860 0 0</inkml:trace>
</inkml:ink>
</file>

<file path=ppt/ink/ink1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3:40.1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66 5528 0 0,'0'0'10550'0'0,"2"0"-9053"0"0,19-2-362 0 0,-1-1 1 0 0,0 0-1 0 0,29-9 0 0 0,-17 4-362 0 0,55-16 193 0 0,-63 18-1899 0 0,-1-1-414 0 0</inkml:trace>
</inkml:ink>
</file>

<file path=ppt/ink/ink1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3:44.1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16671 0 0,'0'0'1675'0'0,"1"3"-1534"0"0,3 12-45 0 0,-1 0-1 0 0,0 0 0 0 0,-1 0 0 0 0,0 0 1 0 0,-1 1-1 0 0,-1 15 0 0 0,5 53-66 0 0,-3-57-273 0 0,8 45-1 0 0,-6-47-1708 0 0,2 43 1 0 0,-6-42 435 0 0</inkml:trace>
</inkml:ink>
</file>

<file path=ppt/ink/ink1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3:44.4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29 7368 0 0,'0'0'4104'0'0,"3"2"-2935"0"0,4 0-625 0 0,0 0 0 0 0,-1 0 1 0 0,1-1-1 0 0,0 0 0 0 0,9 0 0 0 0,6 1 484 0 0,41 3 1372 0 0,-52-5-2083 0 0,-1-1 0 0 0,1 0 1 0 0,0 0-1 0 0,-1-1 0 0 0,14-3 0 0 0,16-4 375 0 0,-18 7-691 0 0,1-2 1 0 0,27-9 0 0 0,-20 8-721 0 0,-13 2-4830 0 0</inkml:trace>
</inkml:ink>
</file>

<file path=ppt/ink/ink1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3:44.8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 11520 0 0,'0'0'1322'0'0,"2"0"-610"0"0,70-10 4095 0 0,-33 4-2103 0 0,-37 6-2598 0 0,0 0-23 0 0,-1 0 1 0 0,1 0-1 0 0,-1 0 1 0 0,0 0 0 0 0,1 0-1 0 0,-1 0 1 0 0,0-1-1 0 0,0 1 1 0 0,1 0 0 0 0,-1-1-1 0 0,2 0 1 0 0,-3 1-57 0 0,1-1-1 0 0,-1 1 1 0 0,0 0-1 0 0,1 0 1 0 0,-1 0 0 0 0,0 0-1 0 0,1 0 1 0 0,-1 0-1 0 0,0 0 1 0 0,1 0-1 0 0,-1 0 1 0 0,0 0 0 0 0,1 0-1 0 0,-1 0 1 0 0,0 0-1 0 0,1 0 1 0 0,-1 0 0 0 0,0 0-1 0 0,1 0 1 0 0,-1 0-1 0 0,0 1 1 0 0,1-1 0 0 0,-1 0-1 0 0,0 0 1 0 0,0 0-1 0 0,1 1 1 0 0,-1-1-1 0 0,0 0 1 0 0,0 0 0 0 0,1 0-1 0 0,-1 1 1 0 0,0-1-1 0 0,1 1 1 0 0,5 9 369 0 0,-5-9-395 0 0,0 1 0 0 0,0-1 0 0 0,0 0 0 0 0,-1 1 0 0 0,1-1 0 0 0,-1 1 0 0 0,1-1 0 0 0,-1 1 0 0 0,1 0 0 0 0,-1-1 0 0 0,0 1 0 0 0,0-1 0 0 0,0 1 0 0 0,0 0 0 0 0,0-1 0 0 0,0 1 0 0 0,0 0 0 0 0,0-1 0 0 0,-1 3 0 0 0,0 1-17 0 0,-2 5-91 0 0,0 0 1 0 0,-1 0-1 0 0,1-1 0 0 0,-2 1 1 0 0,1-1-1 0 0,-2 0 0 0 0,-6 10 1 0 0,5-10-97 0 0,1 0 0 0 0,1 1 1 0 0,0 0-1 0 0,0 1 0 0 0,1-1 1 0 0,-4 12-1 0 0,3-1-16 0 0,2-10 69 0 0,1 0 1 0 0,-1 0-1 0 0,0 17 1 0 0,4-25 106 0 0,0-2 54 0 0,1 0 1 0 0,-1 0-1 0 0,0-1 0 0 0,1 1 1 0 0,-1 0-1 0 0,1 0 0 0 0,-1-1 1 0 0,1 1-1 0 0,-1-1 0 0 0,1 1 1 0 0,-1-1-1 0 0,1 0 0 0 0,-1 1 1 0 0,1-1-1 0 0,0 0 0 0 0,-1 0 1 0 0,1 0-1 0 0,0 0 0 0 0,-1 0 1 0 0,1-1-1 0 0,-1 1 0 0 0,1 0 1 0 0,-1-1-1 0 0,1 1 0 0 0,2-2 1 0 0,13-3 154 0 0,-9 4-83 0 0,-1 0-1 0 0,0-1 0 0 0,1 1 0 0 0,-1-2 0 0 0,0 1 1 0 0,0-1-1 0 0,0 0 0 0 0,10-6 0 0 0,-10 5-59 0 0,0 0 1 0 0,0 0-1 0 0,13-4 0 0 0,13-6-282 0 0,8-9-1795 0 0,-19 10-4929 0 0</inkml:trace>
</inkml:ink>
</file>

<file path=ppt/ink/ink1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3:45.3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43 105 5528 0 0,'0'2'10080'0'0,"5"66"-5251"0"0,-4-63-4682 0 0,-1-1 1 0 0,0 1 0 0 0,0-1 0 0 0,-1 0 0 0 0,-1 9-1 0 0,2-9-47 0 0,-1 0 0 0 0,0 1 0 0 0,1-1-1 0 0,0 0 1 0 0,0 6 0 0 0,1 1-34 0 0,-1 1 0 0 0,0 0 0 0 0,-2 11-1 0 0,1-12-13 0 0,0 1 0 0 0,1-1 0 0 0,1 16 0 0 0,0-21-14 0 0,-1 0 1 0 0,-1-1-1 0 0,1 1 1 0 0,-2 6-1 0 0,-1 14 108 0 0,4-21-134 0 0,-2-2-5 0 0,-3 17-6 0 0,3-8 10 0 0,1-10 14 0 0,2-26-200 0 0,-1 20 158 0 0,0 0 1 0 0,-1 0-1 0 0,1 0 0 0 0,-1 0 0 0 0,-1-7 0 0 0,0-9 17 0 0,0-1 0 0 0,1 1 0 0 0,1 0 0 0 0,4-23 0 0 0,-1 6 0 0 0,-3 25 14 0 0,1-1-1 0 0,0 1 0 0 0,0-1 1 0 0,1 1-1 0 0,1 0 0 0 0,0 0 1 0 0,1 0-1 0 0,0 0 0 0 0,13-20 1 0 0,-7 17 0 0 0,15-20 161 0 0,-23 32-144 0 0,0 0 0 0 0,-1 0-1 0 0,2 0 1 0 0,-1 1 0 0 0,0-1 0 0 0,0 1 0 0 0,1 0-1 0 0,4-2 1 0 0,24-11 283 0 0,-30 14-270 0 0,1 0 1 0 0,-1 0 0 0 0,0 0-1 0 0,1 0 1 0 0,-1 1 0 0 0,1-1-1 0 0,-1 1 1 0 0,1-1 0 0 0,4 1 0 0 0,-5 0-17 0 0,0 0 1 0 0,0 0 0 0 0,0-1 0 0 0,0 1 0 0 0,0 0-1 0 0,0-1 1 0 0,0 1 0 0 0,-1-1 0 0 0,1 0 0 0 0,2-1 0 0 0,-2 1 109 0 0,10 7 188 0 0,-4 5-304 0 0,-3 0 26 0 0,-5-6-53 0 0,1-1 0 0 0,-1 0 1 0 0,-1 1-1 0 0,1-1 0 0 0,0 0 0 0 0,-1 1 0 0 0,0-1 0 0 0,0 0 0 0 0,0 0 0 0 0,-1 0 0 0 0,-3 8 1 0 0,-3 2-208 0 0,-17 25 0 0 0,17-28 90 0 0,-5 9-225 0 0,9-12 132 0 0,0-1-1 0 0,-1-1 1 0 0,0 1-1 0 0,0-1 0 0 0,0 1 1 0 0,-1-1-1 0 0,-12 9 0 0 0,16-14 156 0 0,1 0 0 0 0,-1 1 0 0 0,1-1 0 0 0,0 0 0 0 0,0 0 0 0 0,0 1 0 0 0,0-1 0 0 0,0 0 0 0 0,-2 3 0 0 0,3-3 24 0 0,0-1 0 0 0,0 1 0 0 0,-1-1 0 0 0,1 1 0 0 0,0-1-1 0 0,-1 0 1 0 0,1 1 0 0 0,-1-1 0 0 0,1 1 0 0 0,-1-1-1 0 0,1 0 1 0 0,-1 1 0 0 0,1-1 0 0 0,-1 0 0 0 0,1 1 0 0 0,-1-1-1 0 0,-1 2-376 0 0,11 1 284 0 0,6 0 321 0 0,1-1 0 0 0,-1 0 1 0 0,0-1-1 0 0,28-1 0 0 0,-26-1 366 0 0,1 2 1 0 0,34 4-1 0 0,-33 0 602 0 0,-17-4-1031 0 0,-2 2-5 0 0,-1 1-100 0 0,0 0 0 0 0,0 0 0 0 0,0 0 1 0 0,0 0-1 0 0,-1 0 0 0 0,0 0 0 0 0,0-1 0 0 0,0 1 0 0 0,0-1 0 0 0,0 1 0 0 0,-1-1 0 0 0,0 0 0 0 0,-3 4 0 0 0,-5 4 14 0 0,1-1-1 0 0,-21 15 1 0 0,-3-4-33 0 0,-44 22 0 0 0,31-19-22 0 0,-7 2-272 0 0,47-24 68 0 0,0 1 0 0 0,1-1 0 0 0,-1 0 0 0 0,0-1 0 0 0,-14 1 0 0 0,18-2-275 0 0,8-21-7603 0 0</inkml:trace>
</inkml:ink>
</file>

<file path=ppt/ink/ink1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3:45.7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1 204 7832 0 0,'6'-4'430'0'0,"1"0"0"0"0,-1 0 0 0 0,0-1 1 0 0,0 0-1 0 0,10-10 1972 0 0,-14 15-1702 0 0,0 0 0 0 0,0 0 0 0 0,0 0 0 0 0,0 0 1 0 0,0 0-1 0 0,0 1 0 0 0,0-1 0 0 0,0 1 0 0 0,0-1 0 0 0,2 2 0 0 0,-2-1-620 0 0,-1 0 1 0 0,0 0-1 0 0,0 0 0 0 0,0 0 0 0 0,0 0 0 0 0,0 1 0 0 0,0-1 1 0 0,-1 0-1 0 0,1 0 0 0 0,0 1 0 0 0,-1-1 0 0 0,1 1 1 0 0,0 2-1 0 0,5 16 349 0 0,0 0 1 0 0,-2 0 0 0 0,4 40 0 0 0,-4 63-116 0 0,-4-110-282 0 0,4 68 85 0 0,-4-78 38 0 0,-1-10-124 0 0,0 1 0 0 0,1-1 0 0 0,0 1 1 0 0,0-1-1 0 0,1 0 0 0 0,0 1 0 0 0,2-7 0 0 0,0-10 28 0 0,2-17 92 0 0,3-35 181 0 0,32-135 0 0 0,-34 192-311 0 0,0 0 1 0 0,1 1 0 0 0,12-21-1 0 0,-18 35 0 0 0,1 0 0 0 0,1-1 0 0 0,-1 1 1 0 0,0 0-1 0 0,1 1 0 0 0,-1-1 0 0 0,6-4 0 0 0,-7 7-8 0 0,0-1 0 0 0,-1 1 1 0 0,1-1-1 0 0,0 1 0 0 0,0-1 0 0 0,-1 1 1 0 0,1 0-1 0 0,0-1 0 0 0,0 1 0 0 0,0 0 1 0 0,-1 0-1 0 0,1 0 0 0 0,0 0 0 0 0,0 0 1 0 0,0-1-1 0 0,0 1 0 0 0,0 1 0 0 0,-1-1 1 0 0,1 0-1 0 0,0 0 0 0 0,0 0 0 0 0,0 0 1 0 0,0 1-1 0 0,-1-1 0 0 0,1 0 0 0 0,0 1 1 0 0,0-1-1 0 0,0 0 0 0 0,-1 1 0 0 0,1-1 1 0 0,0 1-1 0 0,-1 0 0 0 0,1-1 0 0 0,0 1 0 0 0,-1-1 1 0 0,1 1-1 0 0,0 0 0 0 0,5 8 58 0 0,1 0 0 0 0,-1 0-1 0 0,-1 0 1 0 0,1 1 0 0 0,-2 0-1 0 0,1 0 1 0 0,-1 0 0 0 0,-1 0-1 0 0,3 14 1 0 0,1 17 120 0 0,3 49 1 0 0,0 5-46 0 0,1-1-171 0 0,-7-41-143 0 0,-2-13-55 0 0,-2-29-829 0 0,0 0-1 0 0,4 22 1 0 0,0-24-4701 0 0</inkml:trace>
</inkml:ink>
</file>

<file path=ppt/ink/ink1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3:46.0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1 118 10592 0 0,'0'0'5761'0'0,"2"-1"-4184"0"0,45-14 1924 0 0,20-7-949 0 0,-57 18-2197 0 0,0 1 0 0 0,18-4 0 0 0,-19 5-259 0 0,-1 0 0 0 0,0 0 0 0 0,1-1-1 0 0,-1 0 1 0 0,8-4 0 0 0,-10 3-108 0 0,5-2-86 0 0,0 0 0 0 0,20-7 0 0 0,-27 12-349 0 0,0-1 0 0 0,0 0 0 0 0,0 0 0 0 0,5-4 0 0 0,-8 6 372 0 0,10-5-8220 0 0</inkml:trace>
</inkml:ink>
</file>

<file path=ppt/ink/ink1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3:47.0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0 151 10592 0 0,'0'0'1849'0'0,"6"-7"1539"0"0,5 4-2162 0 0,1 1 0 0 0,17-1 0 0 0,3-1-62 0 0,37 0 780 0 0,-44 2-1378 0 0,31 1 0 0 0,-34 2-448 0 0,44-5 0 0 0,-60 3-123 0 0,3 0-16 0 0,0 0 0 0 0,0-1 0 0 0,-1-1 0 0 0,1 1 0 0 0,11-6 1 0 0,43-15-2144 0 0,-62 22 1270 0 0,-6-11-5789 0 0,2 7 6131 0 0,0 0 0 0 0,-6-9 0 0 0,8 13 1406 0 0,0 0-767 0 0,1 1 0 0 0,-1-1 0 0 0,1 1 0 0 0,-1-1 0 0 0,1 1 0 0 0,-1-1 0 0 0,1 1 0 0 0,-1-1 0 0 0,1 1 0 0 0,0-1 0 0 0,-1 0 0 0 0,1 1 0 0 0,0-1 0 0 0,-1 1 0 0 0,1-1 0 0 0,0 0 0 0 0,0 1 0 0 0,0-1 0 0 0,0 0 0 0 0,-1 1-1 0 0,1-1 1 0 0,0 0 0 0 0,0 1 0 0 0,1-1 0 0 0,-1 0 0 0 0,0 0 0 0 0,0 1 0 0 0,0-1 0 0 0,0 0 0 0 0,1 0 0 0 0,4-17 1450 0 0,-4 16-865 0 0,16 0 722 0 0,-15 2-1323 0 0,0 0 1 0 0,1-1-1 0 0,-1 1 0 0 0,0 0 1 0 0,1 0-1 0 0,-1 0 1 0 0,1 0-1 0 0,-1 1 1 0 0,0-1-1 0 0,0 1 1 0 0,4 1-1 0 0,18 7 502 0 0,-2 2-1 0 0,1 0 1 0 0,26 19 0 0 0,7-1 639 0 0,-36-20-807 0 0,20 13-1 0 0,-34-18-297 0 0,0 0 0 0 0,-1 0-1 0 0,1 1 1 0 0,-1-1-1 0 0,0 1 1 0 0,0 1 0 0 0,6 8-1 0 0,-10-13-79 0 0,-1 0-1 0 0,1 0 1 0 0,0 0 0 0 0,-1 0-1 0 0,1 0 1 0 0,0 0-1 0 0,-1 1 1 0 0,1-1 0 0 0,-1 0-1 0 0,0 0 1 0 0,1 0-1 0 0,-1 1 1 0 0,0-1-1 0 0,0 0 1 0 0,0 0 0 0 0,0 1-1 0 0,0-1 1 0 0,0 0-1 0 0,0 0 1 0 0,0 1 0 0 0,0-1-1 0 0,-1 0 1 0 0,1 0-1 0 0,-1 1 1 0 0,1-1-1 0 0,0 0 1 0 0,-1 0 0 0 0,0 0-1 0 0,1 0 1 0 0,-1 0-1 0 0,0 0 1 0 0,0 0 0 0 0,-1 2-1 0 0,-9 8 36 0 0,-1-1 0 0 0,0 0 0 0 0,-1-1 0 0 0,0 0-1 0 0,-19 9 1 0 0,-8 5-249 0 0,-50 28-5047 0 0,68-41-2707 0 0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12.4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6912 0 0,'0'0'314'0'0,"2"2"-6"0"0,-1-1-257 0 0,0 0-1 0 0,0 0 0 0 0,0 0 1 0 0,1 0-1 0 0,-1 0 0 0 0,0 0 1 0 0,-1 1-1 0 0,1-1 0 0 0,0 0 1 0 0,0 1-1 0 0,0-1 0 0 0,-1 1 0 0 0,1-1 1 0 0,-1 0-1 0 0,1 1 0 0 0,-1-1 1 0 0,0 1-1 0 0,1-1 0 0 0,-1 1 1 0 0,0 0-1 0 0,0-1 0 0 0,0 1 1 0 0,0 1-1 0 0,-1 4 721 0 0,2-2 3 0 0,1 0-1 0 0,-1-1 1 0 0,0 1 0 0 0,1 0-1 0 0,4 8 1 0 0,-4-11-545 0 0,-1 1 1 0 0,1 0-1 0 0,-1 0 1 0 0,0 0-1 0 0,1 0 0 0 0,-2 0 1 0 0,1 0-1 0 0,0 1 0 0 0,-1-1 1 0 0,1 0-1 0 0,-1 0 0 0 0,0 0 1 0 0,0 1-1 0 0,0-1 0 0 0,-1 5 1 0 0,-5 6 337 0 0,5-12-472 0 0,0 1 0 0 0,0-1 0 0 0,0 0 0 0 0,1 1 0 0 0,-1-1 1 0 0,0 1-1 0 0,1 4 0 0 0,4 44-265 0 0,-4-46 146 0 0,0 0-1 0 0,1 0 0 0 0,0 0 0 0 0,1 0 0 0 0,2 7 0 0 0,-3-8-14 0 0,1 1 0 0 0,-1-1 0 0 0,0 1 0 0 0,0 0 0 0 0,0 6-1 0 0,-1-10-185 0 0</inkml:trace>
</inkml:ink>
</file>

<file path=ppt/ink/ink1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3:54.9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66 11664 0 0,'0'0'1053'0'0,"1"-1"-684"0"0,3-5 3644 0 0,2 14 795 0 0,-2-1-4772 0 0,-1 0 0 0 0,1 0 0 0 0,-1 0 0 0 0,0 0 0 0 0,-1 1 0 0 0,0 0 0 0 0,0-1 0 0 0,0 1-1 0 0,-1 9 1 0 0,1 12 153 0 0,-3 35 0 0 0,0-19-122 0 0,0-10-114 0 0,-2-1-1 0 0,-2 1 0 0 0,-13 52 1 0 0,17-76-49 0 0,1-8-94 0 0,0-6-1263 0 0,-2-10 1168 0 0,1 0 0 0 0,1 0 0 0 0,0 0 0 0 0,1 0 0 0 0,0 0 0 0 0,5-21 0 0 0,0-7 191 0 0,-2 5 238 0 0,2 1 1 0 0,1 0-1 0 0,2 1 1 0 0,23-58-1 0 0,-29 83 25 0 0,1 1-1 0 0,1-1 0 0 0,-1 1 0 0 0,2 0 0 0 0,-1 0 0 0 0,1 0 1 0 0,10-10-1 0 0,-11 14-41 0 0,1 1 1 0 0,-1 0 0 0 0,1 0 0 0 0,-1 0-1 0 0,1 1 1 0 0,0-1 0 0 0,0 2 0 0 0,0-1-1 0 0,0 0 1 0 0,0 1 0 0 0,0 1 0 0 0,1-1-1 0 0,-1 1 1 0 0,0 0 0 0 0,12 1 0 0 0,-16 0-59 0 0,1 0 1 0 0,-1 0-1 0 0,1 0 1 0 0,-1 0-1 0 0,0 1 1 0 0,1-1 0 0 0,-1 1-1 0 0,0 0 1 0 0,0-1-1 0 0,0 1 1 0 0,0 0-1 0 0,0 0 1 0 0,-1 0 0 0 0,1 1-1 0 0,0-1 1 0 0,1 4-1 0 0,-3-3-62 0 0,0-1-1 0 0,0 1 1 0 0,0-1-1 0 0,0 1 1 0 0,-1-1 0 0 0,1 1-1 0 0,-1-1 1 0 0,1 1-1 0 0,-1-1 1 0 0,0 0-1 0 0,-2 5 1 0 0,0-1 52 0 0,0 0-1 0 0,-1 0 1 0 0,-6 9 0 0 0,-25 35-37 0 0,27-36-159 0 0,-1-1 0 0 0,0-1 0 0 0,-19 20 0 0 0,-3-4-671 0 0,30-27 779 0 0,1-1-1 0 0,-1 0 1 0 0,1 0 0 0 0,0 1-1 0 0,-1-1 1 0 0,1 0-1 0 0,-1 0 1 0 0,1 1 0 0 0,0-1-1 0 0,-1 0 1 0 0,1 1-1 0 0,0-1 1 0 0,0 0 0 0 0,-1 1-1 0 0,1-1 1 0 0,0 1-1 0 0,0-1 1 0 0,0 0 0 0 0,-1 1-1 0 0,1-1 1 0 0,0 1-1 0 0,0-1 1 0 0,0 1 0 0 0,0-1-1 0 0,0 1 1 0 0,0-1-1 0 0,0 1 1 0 0,0-1 0 0 0,0 0-1 0 0,0 1 1 0 0,0-1-1 0 0,0 1 1 0 0,0-1 0 0 0,0 1-1 0 0,1-1 1 0 0,-1 1-1 0 0,0-1 1 0 0,0 0-1 0 0,0 1 1 0 0,1-1 0 0 0,-1 1-1 0 0,0-1 1 0 0,1 0-1 0 0,-1 1 1 0 0,19 13 343 0 0,-14-11-377 0 0,0 0 122 0 0,0-1-1 0 0,0 0 0 0 0,1 0 1 0 0,-1-1-1 0 0,1 1 1 0 0,-1-1-1 0 0,1 0 0 0 0,11 0 1 0 0,1 1 187 0 0,0-1 43 0 0,-16-1-250 0 0,0 0 0 0 0,0 0 0 0 0,0 0 0 0 0,0 0 0 0 0,0 0 0 0 0,0 1 0 0 0,0-1 0 0 0,0 1 0 0 0,0-1 0 0 0,0 1 0 0 0,0 0 0 0 0,-1 0 0 0 0,4 1 0 0 0,-3 0 282 0 0,0 0-112 0 0,-1-2-203 0 0,-1 0 0 0 0,0 1 0 0 0,0-1 0 0 0,0 0 0 0 0,0 0 0 0 0,1 0 0 0 0,-1 0 0 0 0,0 0 0 0 0,0 0 0 0 0,0 0 0 0 0,0 0 0 0 0,0 0 0 0 0,0 1-1 0 0,1-1 1 0 0,-1 0 0 0 0,0 0 0 0 0,0 0 0 0 0,0 0 0 0 0,0 0 0 0 0,0 0 0 0 0,0 1 0 0 0,0-1 0 0 0,0 0 0 0 0,0 0 0 0 0,0 0 0 0 0,0 0-1 0 0,0 1 1 0 0,1-1 0 0 0,-1 0 0 0 0,0 0 0 0 0,0 0 0 0 0,0 0 0 0 0,0 1 0 0 0,-1-1 0 0 0,1 0 0 0 0,0 0 0 0 0,0 0 0 0 0,0 0 0 0 0,0 1 0 0 0,0-1-1 0 0,0 0 1 0 0,0 0 0 0 0,-5 9 30 0 0,0 0 0 0 0,-1 0 0 0 0,0-1 0 0 0,0 0 0 0 0,0 0 0 0 0,-1 0 0 0 0,-9 7 0 0 0,-60 46 204 0 0,11-19-260 0 0,62-40-8 0 0,1-1 0 0 0,-1 1 0 0 0,0-1 0 0 0,1 0 0 0 0,-1 0 0 0 0,0 0 0 0 0,0 0 0 0 0,0 0-1 0 0,0-1 1 0 0,1 1 0 0 0,-5-1 0 0 0,6 0-26 0 0,-1 0 0 0 0,1 0 0 0 0,0 0 0 0 0,-1 0 0 0 0,1 0 0 0 0,0-1 0 0 0,0 1 0 0 0,0 0 0 0 0,-1-1 0 0 0,1 1 0 0 0,0-1 0 0 0,0 1 0 0 0,0-1-1 0 0,0 0 1 0 0,0 1 0 0 0,0-1 0 0 0,0 0 0 0 0,0 0 0 0 0,0 0 0 0 0,0 0 0 0 0,0 0 0 0 0,0 0 0 0 0,1 0 0 0 0,-1 0 0 0 0,0 0 0 0 0,1 0 0 0 0,-1 0 0 0 0,1 0 0 0 0,-2-3 0 0 0,2 3-69 0 0,0 1 1 0 0,0-1 0 0 0,0 0 0 0 0,0 0 0 0 0,0 1-1 0 0,0-1 1 0 0,0 0 0 0 0,0 0 0 0 0,0 0 0 0 0,0 1-1 0 0,0-1 1 0 0,1 0 0 0 0,-1 0 0 0 0,0 1-1 0 0,0-1 1 0 0,1 0 0 0 0,-1 1 0 0 0,1-2 0 0 0,1-2-432 0 0,4-10-1104 0 0</inkml:trace>
</inkml:ink>
</file>

<file path=ppt/ink/ink1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3:55.3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187 1 18975 0 0,'0'0'1906'0'0,"-1"1"-1749"0"0,-3 3 107 0 0,-1 0-1 0 0,-1-1 1 0 0,1 1 0 0 0,-7 2-1 0 0,-20 16 1503 0 0,13-6-1362 0 0,9-9-283 0 0,1 0 1 0 0,0 1-1 0 0,0 0 1 0 0,1 1-1 0 0,0 0 1 0 0,-9 15 0 0 0,11-14 17 0 0,0 1 0 0 0,1 0 0 0 0,1 0 0 0 0,-5 17 1 0 0,8-23-135 0 0,0-1 0 0 0,1 1 0 0 0,-1 0 0 0 0,1 0 0 0 0,0 0 0 0 0,0 0 0 0 0,1 0 0 0 0,0 0 0 0 0,0 0 0 0 0,0 0 0 0 0,0-1 0 0 0,1 1 0 0 0,3 7 0 0 0,-3-9-5 0 0,0 0 0 0 0,0 0 0 0 0,0 0 0 0 0,1 0 0 0 0,-1-1 0 0 0,1 1 0 0 0,0-1 0 0 0,0 0 0 0 0,0 0 0 0 0,0 0 0 0 0,0 0 0 0 0,0 0 0 0 0,1-1 0 0 0,-1 1 0 0 0,1-1 0 0 0,5 2 0 0 0,2-1 0 0 0,-1 1 0 0 0,1-1 0 0 0,-1-1 0 0 0,16 0 0 0 0,-17-1-38 0 0,1-1 0 0 0,-1 0-1 0 0,0 0 1 0 0,0-1 0 0 0,0 0-1 0 0,0-1 1 0 0,0 0 0 0 0,0-1 0 0 0,-1 1-1 0 0,1-2 1 0 0,-1 1 0 0 0,0-1-1 0 0,8-7 1 0 0,14-8-399 0 0,27-21-2514 0 0,-41 26-5100 0 0</inkml:trace>
</inkml:ink>
</file>

<file path=ppt/ink/ink1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3:55.7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1 138 16671 0 0,'0'0'6898'0'0,"1"1"-6262"0"0,5 1-392 0 0,0-1 1 0 0,0 1 0 0 0,-1-1 0 0 0,1-1-1 0 0,0 1 1 0 0,8-1 0 0 0,38-3 379 0 0,-48 3-553 0 0,33-4 74 0 0,58-3 144 0 0,-62 6-507 0 0,55-11 1 0 0,-87 12 212 0 0,110-23-2013 0 0,-111 22 1977 0 0,1 1 1 0 0,0 0-1 0 0,-1 0 0 0 0,1 0 1 0 0,0-1-1 0 0,-1 1 1 0 0,1 0-1 0 0,-1 0 1 0 0,1-1-1 0 0,0 1 1 0 0,-1-1-1 0 0,1 1 1 0 0,-1-1-1 0 0,1 1 1 0 0,-1 0-1 0 0,0-1 1 0 0,2 0-1 0 0,1-3-107 0 0,6-3-205 0 0,23-19-744 0 0,-28 19 997 0 0,-1 3 45 0 0,14-16 45 0 0,-15 15 768 0 0,-2 3-469 0 0,3 2-63 0 0,-2-1-196 0 0,1 1 1 0 0,-1 0 0 0 0,0-1 0 0 0,0 1 0 0 0,1-1 0 0 0,-1 0 0 0 0,0 1-1 0 0,0-1 1 0 0,0 0 0 0 0,0 0 0 0 0,0 1 0 0 0,0-1 0 0 0,0 0-1 0 0,1-2 1 0 0,-1 2 200 0 0,2 2-6 0 0,20 13 124 0 0,-3-2 291 0 0,34 26 1 0 0,-25-15-136 0 0,-21-18-363 0 0,-1 1-1 0 0,1 0 1 0 0,-1 0-1 0 0,-1 0 1 0 0,11 13-1 0 0,-6-5 28 0 0,-9-12-145 0 0,0 0 0 0 0,-1 0 0 0 0,1 0 0 0 0,-1 0 0 0 0,0 0-1 0 0,0 0 1 0 0,2 3 0 0 0,-2-1 25 0 0,0-1 1 0 0,0 1-1 0 0,0 0 0 0 0,0-1 1 0 0,-1 1-1 0 0,0 0 0 0 0,1 0 1 0 0,-1 0-1 0 0,-1 0 0 0 0,1-1 0 0 0,-1 1 1 0 0,1 0-1 0 0,-1 0 0 0 0,0-1 1 0 0,0 1-1 0 0,-1-1 0 0 0,-1 5 1 0 0,0-3-20 0 0,1-1 1 0 0,-1 1-1 0 0,0 0 1 0 0,0-1-1 0 0,-1 0 1 0 0,0 0-1 0 0,1 0 0 0 0,-1 0 1 0 0,0-1-1 0 0,-1 1 1 0 0,-5 3-1 0 0,-7 3-17 0 0,13-6-39 0 0,-1-1 1 0 0,0 0 0 0 0,0-1 0 0 0,-8 4 0 0 0,-41 19-721 0 0,-4 1-4177 0 0,37-21-3587 0 0</inkml:trace>
</inkml:ink>
</file>

<file path=ppt/ink/ink1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01.1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 38 8288 0 0,'1'-1'381'0'0,"2"-35"14517"0"0,3 83-13978 0 0,-6-8-776 0 0,-2 101 150 0 0,0-115-279 0 0,-2-1-1 0 0,0 1 1 0 0,-12 39-1 0 0,12-48-289 0 0,0 1-1 0 0,1 1 1 0 0,1-1-1 0 0,0 27 1 0 0,2-42-245 0 0</inkml:trace>
</inkml:ink>
</file>

<file path=ppt/ink/ink1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01.4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0 162 13504 0 0,'0'-2'306'0'0,"0"-17"382"0"0,0-14 4031 0 0,1 35-4627 0 0,-1 0 0 0 0,1 0 1 0 0,-1 0-1 0 0,1 0 0 0 0,0-1 0 0 0,0 1 1 0 0,0 0-1 0 0,-1-1 0 0 0,2 1 0 0 0,-1-1 1 0 0,0 1-1 0 0,0-1 0 0 0,3 3 0 0 0,7 11 186 0 0,-2 4 97 0 0,13 37 0 0 0,-15-34-23 0 0,15 29-1 0 0,-13-33-187 0 0,-1-1 163 0 0,1-1 0 0 0,1 1 0 0 0,16 20 0 0 0,-18-28-188 0 0,0 1 0 0 0,1-2 0 0 0,0 1 0 0 0,1-1 0 0 0,0-1 0 0 0,17 11 0 0 0,-24-16-89 0 0,-1 0 0 0 0,1-1 0 0 0,0 0 0 0 0,0 1 0 0 0,0-1 0 0 0,0 0 0 0 0,0-1 0 0 0,1 1 1 0 0,-1-1-1 0 0,0 1 0 0 0,0-1 0 0 0,0 0 0 0 0,1 0 0 0 0,-1 0 0 0 0,0 0 0 0 0,0-1 0 0 0,0 1 0 0 0,0-1 0 0 0,1 0 1 0 0,-1 0-1 0 0,0 0 0 0 0,0 0 0 0 0,-1-1 0 0 0,1 1 0 0 0,0-1 0 0 0,0 0 0 0 0,-1 0 0 0 0,1 0 0 0 0,-1 0 0 0 0,5-4 1 0 0,-3 0-6 0 0,0 1 1 0 0,0-1 0 0 0,0 0 0 0 0,-1 0 0 0 0,0 0 0 0 0,4-12 0 0 0,11-43 99 0 0,-15 48-135 0 0,-1-1 0 0 0,0 0 0 0 0,-1 1-1 0 0,-1-1 1 0 0,0 0 0 0 0,-3-19 0 0 0,-3-2-343 0 0,-13-44 1 0 0,15 62-210 0 0,3 12 229 0 0,0 0 0 0 0,0 0 0 0 0,-1 0-1 0 0,0 1 1 0 0,-4-9 0 0 0,5 9-265 0 0,0 1 0 0 0,-1-1 0 0 0,1 0 0 0 0,1 0 0 0 0,-1 0 0 0 0,0 0 1 0 0,1 0-1 0 0,0 0 0 0 0,1-7 0 0 0,-1 2-763 0 0,0 3-833 0 0</inkml:trace>
</inkml:ink>
</file>

<file path=ppt/ink/ink1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01.3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2264 1 8752 0 0,'-15'13'673'0'0,"14"-12"-657"0"0,1-1 0 0 0,-1 1 0 0 0,1-1 0 0 0,-1 1 0 0 0,0-1 1 0 0,1 1-1 0 0,-1-1 0 0 0,0 0 0 0 0,0 1 0 0 0,1-1 0 0 0,-1 0 0 0 0,0 0 0 0 0,0 1 0 0 0,0-1 0 0 0,1 0 0 0 0,-1 0 1 0 0,0 0-1 0 0,-1 0 0 0 0,0 0 123 0 0,-1 1 490 0 0,0-1-116 0 0,0 1 1 0 0,0-1-1 0 0,0 1 1 0 0,0 0 0 0 0,0 1-1 0 0,0-1 1 0 0,0 0-1 0 0,0 1 1 0 0,0 0 0 0 0,1 0-1 0 0,-1 0 1 0 0,-3 3-1 0 0,3-2-278 0 0,-1 1 9 0 0,0-1 1 0 0,1 1-1 0 0,-1 0 1 0 0,1 1-1 0 0,-3 4 1 0 0,-2 5 297 0 0,-15 18 1 0 0,-4 7 54 0 0,14-14-294 0 0,10-18-247 0 0,0-1 0 0 0,0 0 0 0 0,-1 0 0 0 0,-8 10 0 0 0,-14 16 165 0 0,-31 49-1 0 0,8-11-94 0 0,31-46-32 0 0,2 1 0 0 0,-19 37 0 0 0,17-28-46 0 0,-26 35 0 0 0,25-41-48 0 0,-119 168-5 0 0,-5 7-206 0 0,71-92 147 0 0,-123 141 0 0 0,142-189 97 0 0,-37 40 182 0 0,23-36-249 0 0,-95 104-776 0 0,125-126 708 0 0,-107 136-168 0 0,-30 77 98 0 0,122-189 161 0 0,7-9-43 0 0,-97 124 44 0 0,111-146 9 0 0,23-27 1 0 0,1 0 0 0 0,0 0 0 0 0,-7 17 0 0 0,-6 10 0 0 0,-52 71 4 0 0,33-51-61 0 0,23-38 46 0 0,12-15 9 0 0,0-1 0 0 0,0 1 0 0 0,1 1 0 0 0,-5 7 0 0 0,6-9-15 0 0,0 1 3 0 0,0 0 0 0 0,-1-1 0 0 0,0 1 0 0 0,0-1 0 0 0,0 1 0 0 0,0-1-1 0 0,-7 6 1 0 0,9-9-76 0 0,12-12-1976 0 0,-7 5 1865 0 0,1-1 0 0 0,-1-1 0 0 0,3-7 0 0 0,-5 9 165 0 0,1 0 0 0 0,0 0 0 0 0,1 1 0 0 0,7-11 0 0 0,1-7-105 0 0,-8 17 283 0 0,0 1 0 0 0,1-1 0 0 0,0 1 0 0 0,0 0 0 0 0,6-5 0 0 0,-9 8-17 0 0,0 2-42 0 0,-1 0-60 0 0,3-1-6 0 0,5-8 90 0 0,13-8 2655 0 0,-21 19-2704 0 0,0 1-47 0 0,3 2-16 0 0,17 3 63 0 0,5 6-37 0 0,-15-12 22 0 0,4 1-19 0 0,0 2 40 0 0,-7 2-11 0 0,-7-6-52 0 0,0 0 0 0 0,0-1 1 0 0,1 1-1 0 0,-1 0 1 0 0,0 0-1 0 0,0-1 0 0 0,1 1 1 0 0,-1 0-1 0 0,2 0 0 0 0,11 2 0 0 0,21 8-236 0 0,88 41 405 0 0,-117-49-146 0 0,1 0 0 0 0,-1 1 0 0 0,9 6 0 0 0,9 6-24 0 0,38 25 0 0 0,-29-19 0 0 0,43 36 8 0 0,12 6-124 0 0,3 0-45 0 0,-75-53 193 0 0,21 22-1 0 0,1 0 33 0 0,22 16-59 0 0,-1 4-1 0 0,82 93 1 0 0,-92-90-5 0 0,19 24 0 0 0,198 223-168 0 0,-18-35 178 0 0,75 76 52 0 0,-276-302-27 0 0,2-1-1 0 0,76 47 0 0 0,-12-9 183 0 0,40 19 277 0 0,14 12-620 0 0,-90-53 43 0 0,-24-18 213 0 0,57 53-1 0 0,13 14-134 0 0,-38-36 74 0 0,-79-66-69 0 0,0 1 0 0 0,1-1 0 0 0,7 4 0 0 0,-10-6 2 0 0,1 1-1 0 0,0-1 1 0 0,0 1 0 0 0,-1 1 0 0 0,0-1 0 0 0,0 0 0 0 0,0 1-1 0 0,7 8 1 0 0,-6-7 16 0 0,-1 1 0 0 0,2-1 0 0 0,-1 0 0 0 0,0-1 0 0 0,1 1 0 0 0,0-1 0 0 0,0-1 0 0 0,0 1 0 0 0,12 4 0 0 0,15 10-11 0 0,-28-12 21 0 0,-4-4-87 0 0,-1-1 21 0 0,0-1 0 0 0,-1 1 0 0 0,1 0-1 0 0,-1 0 1 0 0,1 0 0 0 0,-1 0-1 0 0,1-1 1 0 0,-1 1 0 0 0,1 0 0 0 0,-1 0-1 0 0,0-1 1 0 0,1 1 0 0 0,-1 0 0 0 0,0-1-1 0 0,1 1 1 0 0,-1-1 0 0 0,0 1 0 0 0,0-1-1 0 0,0 1 1 0 0,0-1 0 0 0,0 0 9 0 0,-1 1-756 0 0,1-2-42 0 0,-7-4-5 0 0</inkml:trace>
</inkml:ink>
</file>

<file path=ppt/ink/ink1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02.3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0 11976 0 0,'-1'2'406'0'0,"0"-2"-363"0"0,1 1 1 0 0,0-1-1 0 0,-1 0 1 0 0,1 1-1 0 0,0-1 1 0 0,-1 1-1 0 0,1-1 1 0 0,0 0-1 0 0,-1 1 0 0 0,1-1 1 0 0,-1 0-1 0 0,1 0 1 0 0,0 1-1 0 0,-1-1 1 0 0,1 0-1 0 0,-1 0 1 0 0,1 0-1 0 0,-1 1 0 0 0,1-1 1 0 0,-2 0-1 0 0,2 0-14 0 0,0 1 0 0 0,0 0 0 0 0,-1-1 0 0 0,1 1 0 0 0,0-1 0 0 0,0 1-1 0 0,0 0 1 0 0,0-1 0 0 0,0 1 0 0 0,0-1 0 0 0,0 1 0 0 0,0 0 0 0 0,1-1 0 0 0,-1 2 0 0 0,3 5 150 0 0,0-1 0 0 0,0 1 1 0 0,0 0-1 0 0,1-1 1 0 0,0 0-1 0 0,1 0 0 0 0,-1 0 1 0 0,1 0-1 0 0,11 9 1 0 0,-4-5 167 0 0,0 0 1 0 0,1-1 0 0 0,24 14 0 0 0,-27-18-146 0 0,8 5 254 0 0,0-1 0 0 0,26 8 0 0 0,-12-7-73 0 0,-11-3-16 0 0,31 6-1 0 0,102 19 325 0 0,-41-8-438 0 0,151 43 206 0 0,-45-10-286 0 0,-81-26 35 0 0,44-5 159 0 0,-30-5-58 0 0,-96-13-387 0 0,39 8-21 0 0,29 8 304 0 0,-90-18-121 0 0,0-2-1 0 0,0 0 1 0 0,37-3 0 0 0,22 3 111 0 0,288 20 666 0 0,-288-23-558 0 0,-50-2-150 0 0,45 6 0 0 0,-37-2-38 0 0,0-2 0 0 0,1-2 0 0 0,57-9 0 0 0,65-1 124 0 0,17 1-58 0 0,-143 6-79 0 0,0 2 0 0 0,0 3 0 0 0,64 8 0 0 0,-61-4 4 0 0,-22-3 117 0 0,51 11 0 0 0,-39-6-135 0 0,71 6 0 0 0,27 3-42 0 0,-1 13-36 0 0,0-4-10 0 0,-41-2 0 0 0,-90-22 17 0 0,0 1 1 0 0,1-1-1 0 0,-1-1 0 0 0,1 1 0 0 0,7-1 0 0 0,-7-1 5 0 0,0 1 0 0 0,0 1 0 0 0,-1 0 0 0 0,12 2 1 0 0,-4 1-5 0 0,-6-1-7 0 0,0-1 0 0 0,0 0 1 0 0,0 0-1 0 0,15 0 0 0 0,-1-2-27 0 0,-22 0-61 0 0</inkml:trace>
</inkml:ink>
</file>

<file path=ppt/ink/ink1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03.3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3039 1 10568 0 0,'8'11'233'0'0,"-6"-8"328"0"0,-4-1-299 0 0,-1 5-225 0 0,0 0 0 0 0,0 1 1 0 0,-4 14-1 0 0,4-13 389 0 0,0 0 0 0 0,0 0 0 0 0,-7 12 0 0 0,-21 26 1745 0 0,19-32-1376 0 0,-15 28 0 0 0,1 9-63 0 0,-25 47-384 0 0,39-77-300 0 0,-14 42 0 0 0,10-23-25 0 0,-91 229 161 0 0,87-214-173 0 0,-31 70-12 0 0,38-100 20 0 0,-76 148-197 0 0,-15-7 1 0 0,52-91 130 0 0,-45 89 0 0 0,-37 57-235 0 0,68-124 182 0 0,-48 81 24 0 0,79-116 76 0 0,-159 283 0 0 0,59-140 42 0 0,-10 14 164 0 0,108-149-206 0 0,-19 32 0 0 0,23-54 0 0 0,10-15 0 0 0,-25 51 0 0 0,39-67-1 0 0,-64 124 146 0 0,-75 145 213 0 0,130-240-347 0 0,12-31-8 0 0,0-1-1 0 0,-2 1 1 0 0,-9 15-1 0 0,-19 20 35 0 0,-42 45 0 0 0,29-36 94 0 0,21-18-6 0 0,20-29-56 0 0,-19 23-1 0 0,12-20-33 0 0,5-6 2 0 0,1 1 0 0 0,0-1-1 0 0,1 1 1 0 0,-11 21-1 0 0,4-3 49 0 0,6-12 12 0 0,0 1 0 0 0,-6 21 0 0 0,12-30-51 0 0,0 0 0 0 0,0-1 0 0 0,-1 1 0 0 0,0-1-1 0 0,0 0 1 0 0,-1 0 0 0 0,0-1 0 0 0,0 0 0 0 0,-1 1 0 0 0,-12 10-1 0 0,7-6 92 0 0,-18 25-1 0 0,-5 6 111 0 0,27-36-203 0 0,0 0-1 0 0,1 1 1 0 0,0 0-1 0 0,1 0 1 0 0,0 1-1 0 0,-7 14 0 0 0,7-13 0 0 0,-1 0-1 0 0,1 0 1 0 0,-2 0 0 0 0,-8 9-1 0 0,6-7 52 0 0,-13 21-1 0 0,-14 29 67 0 0,29-49-103 0 0,1 1 0 0 0,-5 14-1 0 0,-3 6 78 0 0,13-32-125 0 0,-3 7 99 0 0,0 0 0 0 0,-1-1 0 0 0,-8 12-1 0 0,11-17-59 0 0,0 1 0 0 0,0 0-1 0 0,0 0 1 0 0,0 0-1 0 0,0 0 1 0 0,1 0 0 0 0,-2 8-1 0 0,2-8-3 0 0,-1 1 0 0 0,1 0 0 0 0,-1 0-1 0 0,-2 4 1 0 0,-2 3 29 0 0,5-9-57 0 0,0-1-1 0 0,-1 0 1 0 0,1 1 0 0 0,0-1 0 0 0,-1 0-1 0 0,1 1 1 0 0,-1-1 0 0 0,0 0-1 0 0,0 0 1 0 0,0-1 0 0 0,-4 4 0 0 0,-2 0-7 0 0,6-4-4 0 0,1 0 1 0 0,-1 0-1 0 0,1 0 1 0 0,-1 0-1 0 0,0 0 1 0 0,1 0 0 0 0,0 0-1 0 0,-1 0 1 0 0,1 1-1 0 0,0-1 1 0 0,0 0 0 0 0,0 1-1 0 0,0-1 1 0 0,0 1-1 0 0,0-1 1 0 0,-2 5 0 0 0,3-4 15 0 0,-2 4 4 0 0,1-1 0 0 0,-1 0 0 0 0,0 0 0 0 0,0 0 0 0 0,0 0 0 0 0,-6 8 0 0 0,7-12 45 0 0,1 10 149 0 0,-1-9-203 0 0,1 0 1 0 0,-1-1-1 0 0,1 1 1 0 0,-1 0-1 0 0,0 0 1 0 0,0 0-1 0 0,0-1 1 0 0,0 1-1 0 0,0-1 1 0 0,0 1-1 0 0,0 0 0 0 0,-1-1 1 0 0,1 0-1 0 0,-1 1 1 0 0,1-1-1 0 0,-1 0 1 0 0,1 0-1 0 0,-3 1 1 0 0,1 1 0 0 0,0-1 0 0 0,1 0 0 0 0,-1 1 0 0 0,1-1 1 0 0,-4 5-1 0 0,5-6-10 0 0,0 1 1 0 0,0-1 0 0 0,0 0-1 0 0,-1 0 1 0 0,1 0-1 0 0,0 0 1 0 0,0 0-1 0 0,-1 0 1 0 0,1 0-1 0 0,-1 0 1 0 0,1-1-1 0 0,-3 2 1 0 0,1-1-13 0 0,-6 5 16 0 0,5 0 23 0 0,-9 11-15 0 0,12-17-19 0 0,1 0 0 0 0,0 1 0 0 0,-1-1 0 0 0,1 0 0 0 0,0 1 0 0 0,0-1 0 0 0,-1 1 0 0 0,1-1 0 0 0,0 1 0 0 0,0-1 0 0 0,0 1 0 0 0,0-1 0 0 0,0 0 0 0 0,0 1 0 0 0,-1-1 0 0 0,1 1 0 0 0,0-1 0 0 0,0 1 0 0 0,1 0 0 0 0,-1-1 0 0 0,0 1 0 0 0,0-1 0 0 0,0 1 0 0 0,0-1 0 0 0,0 0 0 0 0,0 1 0 0 0,0-1 0 0 0,0 1 0 0 0,-1-1 0 0 0,1 0 0 0 0,0 1 0 0 0,0-1 0 0 0,0 1 0 0 0,0-1 0 0 0,0 0 0 0 0,-1 1 0 0 0,1-1 0 0 0,0 0 0 0 0,0 1 0 0 0,-1-1 0 0 0,1 0 0 0 0,-1 1 0 0 0,-7 5 0 0 0,7 3 0 0 0,1-8 0 0 0,-1 0 0 0 0,1 0 0 0 0,0 0 0 0 0,0-1 0 0 0,0 1 0 0 0,0 0 0 0 0,-1 0 0 0 0,1 0 0 0 0,0-1 0 0 0,-1 1 0 0 0,1 0 0 0 0,-1 0 0 0 0,1-1 0 0 0,-2 2 0 0 0,-1 3 0 0 0,2 4 0 0 0,0-8 1 0 0,1 1-1 0 0,0-1 0 0 0,-1 1 1 0 0,0-1-1 0 0,1 1 0 0 0,-1-1 1 0 0,0 0-1 0 0,1 1 0 0 0,-1-1 1 0 0,0 0-1 0 0,0 0 0 0 0,0 0 1 0 0,0 0-1 0 0,0 0 0 0 0,-1 0 1 0 0,1 0-1 0 0,0 0 0 0 0,0 0 0 0 0,-1 0 1 0 0,-1 0-1 0 0,2 0-12 0 0,0 0-1 0 0,0 0 1 0 0,0-1 0 0 0,0 1-1 0 0,0-1 1 0 0,0 1 0 0 0,-1-1-1 0 0,1 0 1 0 0,0 1-1 0 0,0-1 1 0 0,0 0 0 0 0,-1 0-1 0 0,1 0 1 0 0,0 0 0 0 0,0 0-1 0 0,0 0 1 0 0,-1 0-1 0 0,1 0 1 0 0,0 0 0 0 0,0 0-1 0 0,-2-2 1 0 0,2 1-147 0 0,0 1-29 0 0,1 0-1 0 0,-1-1 1 0 0,1 1-1 0 0,0-1 1 0 0,-1 1-1 0 0,1 0 1 0 0,0-1-1 0 0,-1 1 1 0 0,1-1-1 0 0,0 1 1 0 0,0-1 0 0 0,0 1-1 0 0,0-1 1 0 0,-1 0-1 0 0,1 1 1 0 0,0-1-1 0 0,0 1 1 0 0,0-1-1 0 0,0 1 1 0 0,0-1-1 0 0,0 1 1 0 0,0-1-1 0 0,1 0 1 0 0,-1 0 467 0 0,-1-2-721 0 0,1-1-214 0 0,5-13-10257 0 0</inkml:trace>
</inkml:ink>
</file>

<file path=ppt/ink/ink1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03.7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102 0 2760 0 0,'-57'3'339'0'0,"16"-1"8150"0"0,37 2-6752 0 0,9-2 213 0 0,4 0-1504 0 0,-7-1 592 0 0,0-1-526 0 0,9 0-1 0 0,-11 0-496 0 0,0 0-1 0 0,0 0 1 0 0,0 0-1 0 0,1 0 1 0 0,-1 0-1 0 0,0 0 1 0 0,0 0 0 0 0,0 0-1 0 0,0 0 1 0 0,0 0-1 0 0,0 0 1 0 0,0 0-1 0 0,1 0 1 0 0,-1 0-1 0 0,0 0 1 0 0,0 0-1 0 0,0 0 1 0 0,0 0 0 0 0,0 0-1 0 0,0 0 1 0 0,0 1-1 0 0,0-1 1 0 0,0 0-1 0 0,0 0 1 0 0,1 0-1 0 0,-1 0 1 0 0,0 0-1 0 0,0 0 1 0 0,0 0 0 0 0,0 0-1 0 0,0 1 1 0 0,0-1-1 0 0,0 0 1 0 0,0 0-1 0 0,0 0 1 0 0,0 0-1 0 0,0 0 1 0 0,0 0 0 0 0,0 0-1 0 0,0 1 1 0 0,0-1-1 0 0,0 0 1 0 0,0 0-1 0 0,0 0 1 0 0,0 0-1 0 0,0 0 1 0 0,0 0-1 0 0,0 0 1 0 0,0 1 0 0 0,0-1-1 0 0,0 0 1 0 0,-1 0 8 0 0,1 0 1 0 0,0 1-1 0 0,0-1 0 0 0,0 0 1 0 0,0 0-1 0 0,0 1 1 0 0,0-1-1 0 0,0 0 1 0 0,0 0-1 0 0,0 1 1 0 0,0-1-1 0 0,0 0 1 0 0,0 1-1 0 0,1-1 1 0 0,-1 0-1 0 0,0 0 1 0 0,0 1-1 0 0,0-1 0 0 0,0 0 1 0 0,0 0-1 0 0,0 0 1 0 0,1 1-1 0 0,-1-1 1 0 0,0 0-1 0 0,0 0 1 0 0,0 0-1 0 0,1 1 1 0 0,-1-1-1 0 0,0 0 1 0 0,1 0-1 0 0,26 12 629 0 0,-26-12-630 0 0,-1 1 0 0 0,0-1 0 0 0,1 1 0 0 0,-1-1 0 0 0,0 0-1 0 0,0 1 1 0 0,1-1 0 0 0,-1 1 0 0 0,0 0 0 0 0,0-1 0 0 0,0 1 0 0 0,0-1 0 0 0,0 1 0 0 0,0-1 0 0 0,0 1-1 0 0,0-1 1 0 0,0 1 0 0 0,0-1 0 0 0,0 1 0 0 0,0-1 0 0 0,0 1 0 0 0,0-1 0 0 0,0 1 0 0 0,0-1 0 0 0,-1 2-1 0 0,1-2 7 0 0,-1 1 0 0 0,1 0 0 0 0,0 0 0 0 0,0 0 0 0 0,-1 0-1 0 0,1 0 1 0 0,0 0 0 0 0,0-1 0 0 0,0 1 0 0 0,0 0 0 0 0,0 0-1 0 0,0 0 1 0 0,1 0 0 0 0,-1 0 0 0 0,0 0 0 0 0,0 0 0 0 0,1-1-1 0 0,-1 1 1 0 0,0 0 0 0 0,1 0 0 0 0,-1 0 0 0 0,1-1 0 0 0,-1 1 0 0 0,1 1-1 0 0,0-2 3 0 0,-1 1-1 0 0,0-1 0 0 0,1 1 1 0 0,-1-1-1 0 0,0 1 1 0 0,0 0-1 0 0,0-1 0 0 0,1 1 1 0 0,-1 0-1 0 0,0-1 1 0 0,0 1-1 0 0,0 0 0 0 0,0-1 1 0 0,0 1-1 0 0,0-1 0 0 0,0 2 1 0 0,1 8 238 0 0,0-7-232 0 0,1-1 0 0 0,0 0 0 0 0,0 0 0 0 0,-1 0-1 0 0,1 0 1 0 0,1 0 0 0 0,-1 0 0 0 0,0 0 0 0 0,0-1-1 0 0,0 1 1 0 0,1-1 0 0 0,2 2 0 0 0,34 8 227 0 0,-33-9-224 0 0,0-1 0 0 0,0 1 0 0 0,0-1 0 0 0,0 2 0 0 0,-1-1-1 0 0,1 0 1 0 0,6 6 0 0 0,-6-4 21 0 0,1 0 0 0 0,0 0-1 0 0,0-1 1 0 0,0 0-1 0 0,14 5 1 0 0,-14-6-22 0 0,0 0 0 0 0,0 1 0 0 0,-1-1 0 0 0,1 2 0 0 0,10 6 0 0 0,-10-5-47 0 0,1 0 0 0 0,-1-1 1 0 0,1 0-1 0 0,0-1 1 0 0,10 4-1 0 0,-10-5-93 0 0,0 1-1 0 0,13 7 1 0 0,-19-8-363 0 0,1-1-130 0 0,12 2-1364 0 0,1 3-5376 0 0</inkml:trace>
</inkml:ink>
</file>

<file path=ppt/ink/ink1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04.3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84 251 11056 0 0,'0'0'505'0'0,"-2"-1"-9"0"0,-41-36 4441 0 0,40 39-4657 0 0,1 0-1 0 0,-1 0 1 0 0,1 1 0 0 0,0-1-1 0 0,-1 1 1 0 0,1-1-1 0 0,0 1 1 0 0,1 0-1 0 0,-1 0 1 0 0,0 0 0 0 0,1 0-1 0 0,0 0 1 0 0,-1 0-1 0 0,0 5 1 0 0,0 1-275 0 0,0 0-1 0 0,0 0 1 0 0,1 0 0 0 0,0 14-1 0 0,3 4-1 0 0,0 0 0 0 0,2-1 0 0 0,9 31-1 0 0,-10-44-1 0 0,-1-5-2 0 0,0 0-1 0 0,1 0 0 0 0,0 0 1 0 0,1-1-1 0 0,-1 1 1 0 0,1-1-1 0 0,1 0 0 0 0,-1 0 1 0 0,1 0-1 0 0,1-1 0 0 0,-1 0 1 0 0,1 0-1 0 0,7 6 1 0 0,-9-9 16 0 0,0 0 0 0 0,1 0 0 0 0,-1 0 0 0 0,1 0 1 0 0,0-1-1 0 0,0 0 0 0 0,0 0 0 0 0,0 0 1 0 0,0 0-1 0 0,0-1 0 0 0,0 0 0 0 0,1 0 0 0 0,-1-1 1 0 0,0 1-1 0 0,1-1 0 0 0,-1 0 0 0 0,0-1 0 0 0,1 1 1 0 0,-1-1-1 0 0,0 0 0 0 0,7-2 0 0 0,-6 1 29 0 0,1 0-1 0 0,-1 0 1 0 0,0-1-1 0 0,0 0 0 0 0,-1 0 1 0 0,1 0-1 0 0,0-1 1 0 0,-1 0-1 0 0,0 0 1 0 0,0 0-1 0 0,0 0 0 0 0,0-1 1 0 0,6-9-1 0 0,-5 6 16 0 0,9-13 64 0 0,-1 0 1 0 0,0-1-1 0 0,11-28 0 0 0,-14 25-15 0 0,12-46 0 0 0,-20 57-79 0 0,0 0-1 0 0,-1 0 0 0 0,-1-1 0 0 0,0 1 0 0 0,-2-18 1 0 0,-2 11 16 0 0,0 1 1 0 0,-1-1 0 0 0,-1 1 0 0 0,-1 0 0 0 0,-15-33-1 0 0,20 49-60 0 0,-1 0 0 0 0,-1 0 0 0 0,1 0 0 0 0,0 1 0 0 0,-1-1 0 0 0,0 1-1 0 0,0 0 1 0 0,0-1 0 0 0,0 1 0 0 0,0 0 0 0 0,-1 1 0 0 0,1-1 0 0 0,-1 1 0 0 0,0-1 0 0 0,0 1-1 0 0,0 0 1 0 0,0 1 0 0 0,0-1 0 0 0,0 1 0 0 0,0-1 0 0 0,0 1 0 0 0,-1 1 0 0 0,1-1-1 0 0,-1 1 1 0 0,1-1 0 0 0,-5 1 0 0 0,0 1-93 0 0,1 0 0 0 0,0 0 0 0 0,-1 0-1 0 0,1 1 1 0 0,0 1 0 0 0,0-1 0 0 0,0 1 0 0 0,0 1-1 0 0,1-1 1 0 0,-1 1 0 0 0,1 1 0 0 0,-12 8 0 0 0,-13 16-1355 0 0,1 7-376 0 0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13.0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22 152 12032 0 0,'0'0'1304'0'0,"-6"0"1264"0"0,-3 4-2568 0 0,3 6 72 0 0</inkml:trace>
  <inkml:trace contextRef="#ctx0" brushRef="#br0" timeOffset="1">144 317 12264 0 0,'0'0'1112'0'0,"1"2"-779"0"0,0-1-236 0 0,0-1 0 0 0,-1 1 0 0 0,1 0 0 0 0,0-1 0 0 0,0 1 1 0 0,-1-1-1 0 0,1 1 0 0 0,0-1 0 0 0,0 0 0 0 0,0 1 0 0 0,0-1 0 0 0,0 0 0 0 0,0 1 0 0 0,0-1 0 0 0,0 0 1 0 0,0 0-1 0 0,0 0 0 0 0,0 0 0 0 0,-1 0 0 0 0,1 0 0 0 0,0 0 0 0 0,0 0 0 0 0,0-1 0 0 0,0 1 0 0 0,0 0 1 0 0,0 0-1 0 0,0-1 0 0 0,1 0 0 0 0,0 1 62 0 0,0-1 1 0 0,0 1-1 0 0,0-1 0 0 0,1 1 0 0 0,-1 0 1 0 0,0 0-1 0 0,0 0 0 0 0,0 0 1 0 0,4 1-1 0 0,-3 0-43 0 0,0 0-1 0 0,0 0 1 0 0,0 0-1 0 0,0-1 1 0 0,0 1-1 0 0,0-1 1 0 0,0 1-1 0 0,0-1 1 0 0,0 0-1 0 0,0 0 1 0 0,0 0-1 0 0,0-1 1 0 0,0 1 0 0 0,0-1-1 0 0,0 0 1 0 0,0 0-1 0 0,0 0 1 0 0,0 0-1 0 0,4-3 1 0 0,-3 3-25 0 0,0-1 1 0 0,-1 1-1 0 0,1 0 1 0 0,0 0 0 0 0,0 0-1 0 0,0 0 1 0 0,5 0-1 0 0,-4 1-35 0 0,0-1-1 0 0,0 0 1 0 0,9-3-1 0 0,-6 1-571 0 0,-1 0 0 0 0,1-1 0 0 0,6-6 0 0 0</inkml:trace>
  <inkml:trace contextRef="#ctx0" brushRef="#br0" timeOffset="2">187 1 9672 0 0,'0'0'5874'0'0,"-1"2"-4259"0"0,0 3-1324 0 0,-1 0 0 0 0,1 0 1 0 0,0 0-1 0 0,0 0 0 0 0,1 0 1 0 0,-1 0-1 0 0,1 0 0 0 0,0 0 1 0 0,0 0-1 0 0,2 8 0 0 0,2 8 295 0 0,9 26 0 0 0,-1-4-236 0 0,-4-7-208 0 0,32 136 209 0 0,-24-118-413 0 0,25 60-1 0 0,-39-108-351 0 0,1 1-1 0 0,0-1 0 0 0,1 0 0 0 0,-1 0 0 0 0,1 0 1 0 0,0-1-1 0 0,0 1 0 0 0,1-1 0 0 0,0 0 1 0 0,5 4-1 0 0,2 1-6150 0 0</inkml:trace>
</inkml:ink>
</file>

<file path=ppt/ink/ink1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05.1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32 153 14688 0 0,'0'0'670'0'0,"0"-7"225"0"0,0 1 1581 0 0,-5 21-1672 0 0,-1 0-562 0 0,-3 56 48 0 0,-2 134 0 0 0,12-205-303 0 0,-1 0-1 0 0,1-1 0 0 0,0 1 0 0 0,0 0 0 0 0,0 0 1 0 0,-1-1-1 0 0,1 1 0 0 0,0 0 0 0 0,0-1 0 0 0,-1 1 1 0 0,1-1-1 0 0,0 1 0 0 0,-1-1 0 0 0,1 1 0 0 0,-1-1 1 0 0,1 1-1 0 0,0-1 0 0 0,-1 0 0 0 0,1 0 0 0 0,0-5-32 0 0,-1 4 33 0 0,0 1 1 0 0,1 0 0 0 0,-1-1 0 0 0,0 1 0 0 0,0 0 0 0 0,1 0 0 0 0,-1-1 0 0 0,1 1 0 0 0,-1 0 0 0 0,1 0-1 0 0,1-2 1 0 0,2-4-49 0 0,-1 0 0 0 0,0-1 0 0 0,0 1-1 0 0,3-13 1 0 0,5-12-119 0 0,-5 16 161 0 0,6-29 0 0 0,-8 27-7 0 0,7-20 0 0 0,4-3 22 0 0,23-55 288 0 0,-32 85-112 0 0,1 0-1 0 0,0 0 1 0 0,1 1-1 0 0,12-14 1 0 0,-19 23-141 0 0,0 0 1 0 0,0 0 0 0 0,0 0 0 0 0,0 1-1 0 0,0-1 1 0 0,0 0 0 0 0,0 0 0 0 0,0 1-1 0 0,1-1 1 0 0,-1 0 0 0 0,0 1 0 0 0,0-1-1 0 0,1 1 1 0 0,-1 0 0 0 0,0-1 0 0 0,1 1-1 0 0,-1 0 1 0 0,0 0 0 0 0,1 0 0 0 0,-1 0-1 0 0,0 0 1 0 0,1 0 0 0 0,-1 0 0 0 0,1 0-1 0 0,-1 1 1 0 0,0-1 0 0 0,1 0 0 0 0,-1 1-1 0 0,0-1 1 0 0,0 1 0 0 0,1 0 0 0 0,-1-1-1 0 0,1 2 1 0 0,1 0 34 0 0,0 1 0 0 0,0-1-1 0 0,-1 0 1 0 0,1 1 0 0 0,-1 0-1 0 0,1-1 1 0 0,-1 1 0 0 0,0 0 0 0 0,0 0-1 0 0,-1 0 1 0 0,4 7 0 0 0,39 142 920 0 0,-36-115-854 0 0,4 44 0 0 0,-11-64-91 0 0,0-10-34 0 0,-1 0 1 0 0,1 0-1 0 0,2 10 0 0 0,4 7-59 0 0,-2-8-573 0 0,0 0 0 0 0,1 0 0 0 0,12 25 0 0 0</inkml:trace>
</inkml:ink>
</file>

<file path=ppt/ink/ink1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05.5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1 104 16583 0 0,'0'0'1254'0'0,"1"0"-844"0"0,37-14-79 0 0,23-9 1700 0 0,-26 9-1769 0 0,0 2 0 0 0,1 1 0 0 0,0 2 0 0 0,38-4 0 0 0,-60 10-579 0 0,23-2-406 0 0</inkml:trace>
</inkml:ink>
</file>

<file path=ppt/ink/ink1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06.2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188 218 18343 0 0,'10'-11'1387'0'0,"-3"-3"-837"0"0,-7 13-545 0 0,1 0 1 0 0,-1-1-1 0 0,1 1 1 0 0,-1 0-1 0 0,1-1 1 0 0,-1 1-1 0 0,1 0 1 0 0,0 0-1 0 0,0 0 1 0 0,0 0-1 0 0,0 0 1 0 0,1-1-1 0 0,1-1 1 0 0,7-9 104 0 0,-8 12 90 0 0,-1-1 0 0 0,0 1-1 0 0,1 0 1 0 0,-1 0 0 0 0,0-1-1 0 0,1 1 1 0 0,-1 0-1 0 0,1 0 1 0 0,-1 0 0 0 0,0 0-1 0 0,1 1 1 0 0,-1-1 0 0 0,0 0-1 0 0,3 1 1 0 0,-4 1-102 0 0,1 0 0 0 0,-1 0 1 0 0,1 0-1 0 0,-1 0 0 0 0,1 0 0 0 0,0 0 0 0 0,0 0 0 0 0,2 2 1 0 0,5 14 258 0 0,-6-12-229 0 0,1 7 80 0 0,0 0 0 0 0,0-1 0 0 0,-1 1 0 0 0,0 20 0 0 0,-1-6-88 0 0,-1-3-48 0 0,-2 32 0 0 0,-13 81-72 0 0,7-97-117 0 0,6-31 49 0 0,0-1 1 0 0,1 0-1 0 0,-1 13 0 0 0,-2 7-672 0 0,3-30 715 0 0,1 0-1 0 0,0 1 1 0 0,-1-1-1 0 0,0 0 1 0 0,1 0-1 0 0,-1 0 1 0 0,0 0-1 0 0,-2-2 1 0 0,-1-5-58 0 0,1 2 39 0 0,1 0 0 0 0,0-1 0 0 0,1 0 1 0 0,0 0-1 0 0,-1-12 0 0 0,4-40 51 0 0,1 21-51 0 0,1 1 0 0 0,10-40 0 0 0,-7 53 18 0 0,0 1-1 0 0,2 0 1 0 0,0 0 0 0 0,16-26-1 0 0,-13 27 33 0 0,-5 9 15 0 0,0 1 1 0 0,1 0-1 0 0,0 1 1 0 0,19-22 0 0 0,-16 23 62 0 0,-6 5-18 0 0,0 0 1 0 0,1 1 0 0 0,0 0-1 0 0,0 0 1 0 0,0 0 0 0 0,9-4-1 0 0,3 0 40 0 0,-7 2 165 0 0,1 2-1 0 0,19-8 1 0 0,-28 12-250 0 0,-1 0-1 0 0,1 0 1 0 0,0 1-1 0 0,-1-1 1 0 0,1 1-1 0 0,0 0 1 0 0,-1-1-1 0 0,1 1 1 0 0,0 1-1 0 0,-1-1 1 0 0,1 0-1 0 0,0 1 1 0 0,-1-1 0 0 0,1 1-1 0 0,0 0 1 0 0,-1 0-1 0 0,1 0 1 0 0,3 1-1 0 0,-5-1-11 0 0,0 0 0 0 0,0 0 0 0 0,0 1 0 0 0,0-1-1 0 0,0 0 1 0 0,0 0 0 0 0,-1 0 0 0 0,1 1 0 0 0,0-1 0 0 0,0 0 0 0 0,-1 1-1 0 0,1-1 1 0 0,-1 1 0 0 0,1-1 0 0 0,-1 0 0 0 0,0 1 0 0 0,1 2-1 0 0,-1 29 55 0 0,-1-19-65 0 0,1-9 2 0 0,-1-1 0 0 0,0 1 0 0 0,0-1 0 0 0,-1 1 0 0 0,1-1 0 0 0,-1 0 0 0 0,0 0 1 0 0,0 1-1 0 0,-5 5 0 0 0,-5 12-15 0 0,4-4-35 0 0,7-13 13 0 0,-1-1-1 0 0,0 0 0 0 0,0 0 1 0 0,0 0-1 0 0,0 0 1 0 0,-1 0-1 0 0,1 0 0 0 0,-1-1 1 0 0,-4 4-1 0 0,1 1-163 0 0,-1 1 0 0 0,1-1 1 0 0,0 1-1 0 0,-5 10 0 0 0,-11 18-377 0 0,11-21 231 0 0,0 1 0 0 0,2 0 0 0 0,-13 31 0 0 0,19-43 380 0 0,2 1 1 0 0,-1-1 0 0 0,0 1-1 0 0,1 0 1 0 0,0 0-1 0 0,1 0 1 0 0,-1-1 0 0 0,1 11-1 0 0,1-15 21 0 0,-1 0 0 0 0,0 0 0 0 0,0 0 0 0 0,0-1-1 0 0,0 1 1 0 0,1 0 0 0 0,-1 0 0 0 0,0 0 0 0 0,1 0 0 0 0,-1 0-1 0 0,1-1 1 0 0,-1 1 0 0 0,1 0 0 0 0,-1 0 0 0 0,1-1 0 0 0,0 1-1 0 0,-1 0 1 0 0,1-1 0 0 0,0 1 0 0 0,-1 0 0 0 0,2 0 0 0 0,18 8 1006 0 0,-13-6-845 0 0,0 0 92 0 0,-4-2-210 0 0,-1 0 1 0 0,1 0 0 0 0,-1 0 0 0 0,0 0 0 0 0,1 0-1 0 0,-1 1 1 0 0,0-1 0 0 0,0 1 0 0 0,0 0 0 0 0,0-1-1 0 0,2 4 1 0 0,-3-3 725 0 0,-1-1-606 0 0,1 11 15 0 0,-1-10-214 0 0,1 0 1 0 0,-1 0 0 0 0,0 0 0 0 0,0 0 0 0 0,0 0 0 0 0,0 0 0 0 0,-1-1-1 0 0,1 1 1 0 0,0 0 0 0 0,-1 0 0 0 0,0 0 0 0 0,1 0 0 0 0,-1 0 0 0 0,0-1-1 0 0,0 1 1 0 0,-1 2 0 0 0,-47 57 186 0 0,33-43-167 0 0,-1 0 0 0 0,-1-1 0 0 0,-1-1 0 0 0,-1 0-1 0 0,-22 13 1 0 0,21-15-64 0 0,7-5-49 0 0,-1 1 0 0 0,1-2 1 0 0,-2 0-1 0 0,-25 9 0 0 0,19-10-1089 0 0,-1-1 1 0 0,1-1-1 0 0,-29 2 1 0 0,19-4-7678 0 0</inkml:trace>
</inkml:ink>
</file>

<file path=ppt/ink/ink1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32.5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0 108 4608 0 0,'1'0'128'0'0,"0"0"-1"0"0,-1-1 1 0 0,1 1 0 0 0,0-1-1 0 0,-1 1 1 0 0,1 0 0 0 0,0-1 0 0 0,-1 1-1 0 0,1-1 1 0 0,0 0 0 0 0,-1 1-1 0 0,1-1 1 0 0,-1 1 0 0 0,1-1 0 0 0,-1 0-1 0 0,1 0 68 0 0,9-10 5847 0 0,-10 6-5325 0 0,0 5-598 0 0,0-1 0 0 0,0 0 1 0 0,0 1-1 0 0,0-1 1 0 0,0 0-1 0 0,1 0 0 0 0,-1 1 1 0 0,0-1-1 0 0,0 0 1 0 0,0 1-1 0 0,1-1 0 0 0,-1 0 1 0 0,0 1-1 0 0,1-1 0 0 0,-1 1 1 0 0,1-2-1 0 0,34-32 6285 0 0,-12 25-4788 0 0,-22 9-1596 0 0,-1 0 1 0 0,1 0-1 0 0,-1 0 0 0 0,1 0 0 0 0,-1 1 1 0 0,1-1-1 0 0,-1 0 0 0 0,1 0 1 0 0,-1 0-1 0 0,1 0 0 0 0,-1 0 1 0 0,1 1-1 0 0,-1-1 0 0 0,1 0 0 0 0,-1 0 1 0 0,0 1-1 0 0,1-1 0 0 0,-1 0 1 0 0,1 1-1 0 0,-1-1 0 0 0,1 1 1 0 0,0 0 32 0 0,9 8 63 0 0,-4-2-35 0 0,-4-4-65 0 0,-1-1 0 0 0,0 1 1 0 0,0 0-1 0 0,0 0 0 0 0,0 0 0 0 0,-1 0 0 0 0,1 1 0 0 0,-1 4 0 0 0,2 4 14 0 0,-2-11-21 0 0,0 1-1 0 0,0 0 1 0 0,0 0-1 0 0,0 0 1 0 0,0 0 0 0 0,0-1-1 0 0,0 1 1 0 0,-1 0 0 0 0,1 0-1 0 0,-1-1 1 0 0,0 1-1 0 0,1 0 1 0 0,-1-1 0 0 0,0 1-1 0 0,0 0 1 0 0,0-1 0 0 0,0 1-1 0 0,0-1 1 0 0,-2 2 0 0 0,1 0-1 0 0,-1-1 1 0 0,1 1 0 0 0,-1-1 0 0 0,1 0 0 0 0,-1 0 0 0 0,0 0 0 0 0,0 0 0 0 0,-6 2 0 0 0,6-3 0 0 0,0 1 1 0 0,0-1 0 0 0,-1 0 0 0 0,1 0 1 0 0,0 0-1 0 0,-1 0 0 0 0,-3-1 0 0 0,6 0-7 0 0,-1 0 0 0 0,0 0 0 0 0,1-1 0 0 0,-1 1 0 0 0,1-1 0 0 0,-1 1 0 0 0,1-1 0 0 0,-1 0 0 0 0,1 1 0 0 0,-1-1 0 0 0,1 0-1 0 0,0 0 1 0 0,-1 0 0 0 0,-1-2 0 0 0,1 0-2 0 0,0 1-1 0 0,0-1 0 0 0,0 1 1 0 0,0-1-1 0 0,0 0 0 0 0,1 0 1 0 0,-1 0-1 0 0,1 0 1 0 0,0 0-1 0 0,0 0 0 0 0,0 0 1 0 0,0 0-1 0 0,0 0 0 0 0,1 0 1 0 0,-1-7-1 0 0,1 5-6 0 0,0 1-1 0 0,0-1 1 0 0,0 1-1 0 0,1-1 1 0 0,0 1-1 0 0,0-1 1 0 0,0 1-1 0 0,0-1 1 0 0,1 1-1 0 0,0 0 1 0 0,2-5-1 0 0,11-17-3 0 0,-15 26 6 0 0,1-1 0 0 0,-1 0 0 0 0,1 1 0 0 0,0-1 0 0 0,-1 1 1 0 0,1-1-1 0 0,0 1 0 0 0,0-1 0 0 0,-1 1 0 0 0,1-1 1 0 0,0 1-1 0 0,0 0 0 0 0,0-1 0 0 0,-1 1 0 0 0,1 0 0 0 0,0 0 1 0 0,0 0-1 0 0,0 0 0 0 0,0 0 0 0 0,0 0 0 0 0,1 0 1 0 0,2-1-20 0 0,13-1 12 0 0,-13 3 18 0 0,-2 0 2 0 0,1 0 141 0 0,-2 1-102 0 0,0 0 0 0 0,0 1 1 0 0,0-1-1 0 0,0 0 0 0 0,1 0 1 0 0,2 3-1 0 0,-3-3 112 0 0,-1 11 0 0 0,0-4-97 0 0,0 4-50 0 0,-12 8 51 0 0,10-20-55 0 0,1 1 0 0 0,-1 0-1 0 0,0 0 1 0 0,0-1 0 0 0,0 1 0 0 0,0-1-1 0 0,0 1 1 0 0,-1-1 0 0 0,1 0-1 0 0,-5 2 1 0 0,-2-3 39 0 0,-6-1 6 0 0,13 1-38 0 0,0 0 0 0 0,0 0 1 0 0,0-1-1 0 0,0 1 1 0 0,1 0-1 0 0,-1 0 1 0 0,0-1-1 0 0,-3 0 1 0 0,-1-2-20 0 0,4 2-62 0 0,4 1 3 0 0,6-1 40 0 0,10-2-4 0 0,-13 5 5 0 0,-1-1 14 0 0,2 1-6 0 0,0 0 0 0 0,0 0 0 0 0,0 1 0 0 0,0 0 0 0 0,0 0 0 0 0,0 0 0 0 0,-1 0 0 0 0,11 9 0 0 0,-14-10 2 0 0,2 1 9 0 0,1 16 4 0 0,-4-17-2 0 0,-1-1 0 0 0,0 1 0 0 0,0 0 0 0 0,0-1 0 0 0,0 1 0 0 0,0-1 0 0 0,0 1 0 0 0,0 0 0 0 0,0-1 0 0 0,-1 1 0 0 0,1 0 0 0 0,-2 2 0 0 0,-1 11 0 0 0,4-12 0 0 0,-2 0 0 0 0,-9 9 0 0 0,9-10-8 0 0,-1 0 1 0 0,1-1-1 0 0,-1 1 0 0 0,1 0 0 0 0,-1-1 0 0 0,0 1 1 0 0,1-1-1 0 0,-1 1 0 0 0,0-1 0 0 0,0 0 0 0 0,0 0 1 0 0,0 0-1 0 0,-4 1 0 0 0,3-1-11 0 0,1 0-229 0 0,-7-5-2128 0 0,2 0 952 0 0</inkml:trace>
</inkml:ink>
</file>

<file path=ppt/ink/ink1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33.9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73 2304 0 0,'2'1'483'0'0,"5"0"809"0"0,19 1 15578 0 0,-20-2-17561 0 0,-4 0 2032 0 0,-12 8-135 0 0,8-6 308 0 0,-2 9-1066 0 0,4-9-434 0 0,0 0-1 0 0,0 0 0 0 0,0-1 1 0 0,0 1-1 0 0,0 0 0 0 0,-1 0 1 0 0,1-1-1 0 0,-1 1 0 0 0,1 0 1 0 0,-1-1-1 0 0,0 1 0 0 0,1 0 1 0 0,-1-1-1 0 0,0 1 0 0 0,0-1 1 0 0,0 1-1 0 0,0-1 0 0 0,0 0 1 0 0,-1 1-1 0 0,1-1 0 0 0,0 0 1 0 0,-1 0-1 0 0,-2 2 0 0 0,3-2 299 0 0,1-1-309 0 0,-1 0 0 0 0,1-1-1 0 0,0 1 1 0 0,0 0 0 0 0,0 0-1 0 0,0 0 1 0 0,0 0 0 0 0,0-1 0 0 0,0 1-1 0 0,-1 0 1 0 0,1 0 0 0 0,0 0-1 0 0,0 0 1 0 0,0-1 0 0 0,0 1-1 0 0,0 0 1 0 0,-1 0 0 0 0,1 0 0 0 0,0 0-1 0 0,0 0 1 0 0,0 0 0 0 0,-1 0-1 0 0,1 0 1 0 0,0 0 0 0 0,0 0 0 0 0,0 0-1 0 0,-1-1 1 0 0,1 1 0 0 0,0 0-1 0 0,-1 0 1 0 0,1 0-1 0 0,0 0 1 0 0,-1 0-1 0 0,1 0 0 0 0,0 0 1 0 0,0 0-1 0 0,-1 0 0 0 0,1 0 1 0 0,0 0-1 0 0,-1 0 1 0 0,1 0-1 0 0,0 0 0 0 0,0-1 1 0 0,0 1-1 0 0,-1 0 1 0 0,1 0-1 0 0,0 0 0 0 0,0 0 1 0 0,-1-1-1 0 0,1 1 1 0 0,0 0-1 0 0,0 0 0 0 0,0-1 1 0 0,0 1-1 0 0,-1 0 0 0 0,1 0 1 0 0,0-1-1 0 0,0 1 1 0 0,0 0-1 0 0,0 0 0 0 0,0-1 1 0 0,0 1-1 0 0,-1-13 72 0 0,1 12-69 0 0,-1-1 0 0 0,1 1-1 0 0,0-1 1 0 0,0 1 0 0 0,0 0 0 0 0,0-1-1 0 0,0 1 1 0 0,0-1 0 0 0,0 1 0 0 0,1 0-1 0 0,-1-1 1 0 0,0 1 0 0 0,1-1 0 0 0,-1 1-1 0 0,1 0 1 0 0,0 0 0 0 0,-1-1 0 0 0,1 1-1 0 0,0 0 1 0 0,0 0 0 0 0,-1 0 0 0 0,1 0-1 0 0,0 0 1 0 0,0 0 0 0 0,2-2 0 0 0,-1 2-4 0 0,0-1 0 0 0,-1 0 1 0 0,1 1-1 0 0,-1-1 1 0 0,1 0-1 0 0,-1 0 1 0 0,1-3-1 0 0,-1 3-1 0 0,0 1 0 0 0,0-1 0 0 0,0 1 0 0 0,0-1 0 0 0,1 0 0 0 0,-1 1 0 0 0,0 0 0 0 0,1-1 0 0 0,-1 1 0 0 0,1 0-1 0 0,-1 0 1 0 0,1-1 0 0 0,2 0 0 0 0,24-10-14 0 0,-24 11-45 0 0,8 2 44 0 0,-12-1 15 0 0,0-1 0 0 0,0 1 0 0 0,0 0 0 0 0,1 0 0 0 0,-1 0 0 0 0,0 0 0 0 0,0 1 0 0 0,0-1 0 0 0,0 0 0 0 0,1 0 0 0 0,-1 0 0 0 0,0 0 0 0 0,0 0 0 0 0,0 0 0 0 0,0 0 0 0 0,1 0 0 0 0,-1 0 0 0 0,0 0 0 0 0,0 0 0 0 0,0 0 0 0 0,0 1 0 0 0,0-1 0 0 0,1 0 0 0 0,-1 0 0 0 0,0 0 0 0 0,0 0 0 0 0,0 0 0 0 0,0 1 0 0 0,0-1 0 0 0,0 0 0 0 0,0 0 0 0 0,0 0 0 0 0,0 0 0 0 0,0 1 0 0 0,0-1 0 0 0,0 0 0 0 0,1 0 0 0 0,-1 0 0 0 0,0 1 0 0 0,-5 13-2 0 0,5-12 4 0 0,2 1 9 0 0,1 10 44 0 0,-6-5 17 0 0,3-7-69 0 0,0-1 0 0 0,0 0 0 0 0,0 0 0 0 0,0 1 0 0 0,-1-1 0 0 0,1 0 0 0 0,0 0 0 0 0,0 0 0 0 0,0 1 0 0 0,0-1 0 0 0,0 0 1 0 0,0 0-1 0 0,0 1 0 0 0,0-1 0 0 0,0 0 0 0 0,0 0 0 0 0,0 1 0 0 0,0-1 0 0 0,0 0 0 0 0,0 1 0 0 0,0-1 0 0 0,0 0 0 0 0,0 0 1 0 0,0 0-1 0 0,1 1 0 0 0,-1-1-2 0 0,0 1 1 0 0,0-1 0 0 0,0 0 0 0 0,0 0 0 0 0,0 0 0 0 0,0 0-1 0 0,0 1 1 0 0,0-1 0 0 0,0 0 0 0 0,0 0 0 0 0,0 0-1 0 0,0 1 1 0 0,0-1 0 0 0,0 0 0 0 0,0 0 0 0 0,0 0-1 0 0,0 1 1 0 0,0-1 0 0 0,0 0 0 0 0,0 0 0 0 0,0 0 0 0 0,0 1-1 0 0,0-1 1 0 0,-1 0 0 0 0,1 0 0 0 0,0 0 0 0 0,0 0-1 0 0,0 1 1 0 0,0-1 0 0 0,0 0 0 0 0,-1 0 0 0 0,1 0-1 0 0,0 0 1 0 0,0 0 0 0 0,0 1 0 0 0,-17 15 185 0 0,16-14-25 0 0,-1-3-66 0 0,0 0-85 0 0,0 0 29 0 0,-1-1-1 0 0,1 1 1 0 0,-1 0-1 0 0,0 0 1 0 0,0 0 0 0 0,-3 0-1 0 0,5 1-23 0 0,0-1-1 0 0,0 1 0 0 0,0 0 0 0 0,0-1 1 0 0,0 1-1 0 0,0-1 0 0 0,0 1 1 0 0,0-1-1 0 0,0 1 0 0 0,0-1 1 0 0,0 1-1 0 0,0-1 0 0 0,1 0 1 0 0,-1 0-1 0 0,0 1 0 0 0,-1-3 1 0 0,-9-6 75 0 0,9 9-68 0 0,1 0-21 0 0,1 0-1 0 0,-1 0 1 0 0,1-1 0 0 0,0 1 0 0 0,-1 0 0 0 0,1 0 0 0 0,-1 0 0 0 0,1 0-1 0 0,0 0 1 0 0,-1 0 0 0 0,1-1 0 0 0,-1 1 0 0 0,1 0 0 0 0,0 0 0 0 0,-1 0 0 0 0,1-1-1 0 0,0 1 1 0 0,0 0 0 0 0,-1-1 0 0 0,1 1 0 0 0,0-1 4 0 0,0 0 1 0 0,0 0-1 0 0,0 0 1 0 0,0 0-1 0 0,0 0 1 0 0,1 0-1 0 0,-1 0 1 0 0,0 0-1 0 0,1 0 1 0 0,-1 0 0 0 0,0 0-1 0 0,1 0 1 0 0,0 1-1 0 0,-1-1 1 0 0,1 0-1 0 0,-1 0 1 0 0,1 1-1 0 0,0-1 1 0 0,1-1-1 0 0,0 0-6 0 0,0-1 0 0 0,0 1 0 0 0,1 0 0 0 0,-1 0 0 0 0,1 0 0 0 0,-1 0 0 0 0,1 0 0 0 0,0 0 0 0 0,0 1 0 0 0,3-2 0 0 0,-5 2 0 0 0,0 1 0 0 0,0-1 0 0 0,0 1 0 0 0,0-1 0 0 0,0 0 0 0 0,-1 1 0 0 0,1-1 0 0 0,0 0 0 0 0,0 0 0 0 0,-1 1 0 0 0,1-1 0 0 0,0 0 0 0 0,-1 0 0 0 0,1 0 0 0 0,0-1 0 0 0,-1 1 0 0 0,1 0 0 0 0,-1 1 0 0 0,0-1 0 0 0,0 0 0 0 0,1 1 0 0 0,-1-1 0 0 0,1 1 0 0 0,-1-1 0 0 0,1 1 0 0 0,-1-1 0 0 0,1 1 0 0 0,-1-1 0 0 0,1 1 0 0 0,-1-1 0 0 0,1 1 0 0 0,-1 0 0 0 0,1-1 0 0 0,0 1 0 0 0,-1 0 0 0 0,1 0 0 0 0,0-1 0 0 0,0 1 0 0 0,3 0-1 0 0,-3 0-5 0 0,0 0 1 0 0,1 0 0 0 0,-1 0 0 0 0,0 0 0 0 0,0 0 0 0 0,0 0 0 0 0,0 0-1 0 0,0 0 1 0 0,0-1 0 0 0,0 1 0 0 0,0 0 0 0 0,0-1 0 0 0,0 1-1 0 0,0-1 1 0 0,2 0 0 0 0,1 0-5 0 0,1 0 1 0 0,-1 1-1 0 0,1 0 0 0 0,0 0 0 0 0,-1 0 0 0 0,1 0 0 0 0,6 2 1 0 0,2 1-34 0 0,4 2 32 0 0,-16-4 11 0 0,0-1 0 0 0,0 1 0 0 0,0 0 0 0 0,0-1 0 0 0,0 1 0 0 0,0 0 0 0 0,0 0 0 0 0,0 0 0 0 0,0-1 0 0 0,-1 1 0 0 0,1 0 0 0 0,0 0 0 0 0,0 0 0 0 0,-1 0 0 0 0,1 1 0 0 0,-1-1 0 0 0,1 0 0 0 0,-1 0 0 0 0,0 0 0 0 0,1 0 0 0 0,-1 0 0 0 0,0 1 0 0 0,0-1 0 0 0,0 0 0 0 0,0 0 0 0 0,0 2 0 0 0,0-1 0 0 0,0 0 0 0 0,1 0 0 0 0,-1 1 0 0 0,1-1 0 0 0,-1 0 0 0 0,1 0 0 0 0,1 3 0 0 0,1 1 4 0 0,6 9 21 0 0,-9-15-24 0 0,0 1 1 0 0,1 0-1 0 0,-1-1 0 0 0,0 1 1 0 0,0 0-1 0 0,0-1 0 0 0,0 1 0 0 0,0 0 1 0 0,0-1-1 0 0,0 1 0 0 0,0 0 1 0 0,0-1-1 0 0,0 1 0 0 0,0 0 1 0 0,0-1-1 0 0,-1 1 0 0 0,1 0 0 0 0,0-1 1 0 0,0 1-1 0 0,-1-1 0 0 0,1 1 1 0 0,0 0-1 0 0,-1 0 0 0 0,-12 8 11 0 0,11-8-11 0 0,0 1 1 0 0,0-1-1 0 0,0 0 0 0 0,0 1 1 0 0,0-1-1 0 0,0 1 0 0 0,1 0 1 0 0,-3 2-1 0 0,-3 9 38 0 0,6-11-36 0 0,0 0-1 0 0,-1 0 0 0 0,1 1 1 0 0,-1-1-1 0 0,1 0 0 0 0,-1 0 1 0 0,1-1-1 0 0,-1 1 0 0 0,0 0 1 0 0,0 0-1 0 0,0-1 0 0 0,0 1 1 0 0,-3 1-1 0 0,-37 25-35 0 0,41-27-56 0 0,-1 0 1 0 0,0 0-1 0 0,0 0 0 0 0,0 0 1 0 0,1 0-1 0 0,-1 0 1 0 0,0-1-1 0 0,0 1 0 0 0,-3 0 1 0 0,1 0-370 0 0,2 0-886 0 0</inkml:trace>
</inkml:ink>
</file>

<file path=ppt/ink/ink1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35.1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1 250 8000 0 0,'13'28'365'0'0,"-11"-22"-4"0"0,0-7-231 0 0,0 0 0 0 0,-1 1 0 0 0,1-1-1 0 0,-1 0 1 0 0,1 0 0 0 0,-1 0-1 0 0,1 0 1 0 0,-1-1 0 0 0,0 1-1 0 0,1 0 1 0 0,-1-1 0 0 0,0 1 0 0 0,0-1-1 0 0,0 1 1 0 0,0-1 0 0 0,0 1-1 0 0,0-3 1 0 0,7-7 1581 0 0,2-2-246 0 0,-9 10-1105 0 0,1 1 0 0 0,0-1-1 0 0,0 1 1 0 0,0-1 0 0 0,0 1 0 0 0,0 0 0 0 0,6-4-1 0 0,-6 4-77 0 0,0 0-1 0 0,0 1 0 0 0,0-1 1 0 0,0 0-1 0 0,-1 0 0 0 0,4-4 0 0 0,-4 4-136 0 0,-1 1 0 0 0,1-1 0 0 0,0 1 0 0 0,0 0 0 0 0,1 0 0 0 0,-1 0 0 0 0,0-1 0 0 0,0 1 0 0 0,0 0 0 0 0,1 0-1 0 0,2-1 1 0 0,-2 2 1158 0 0,3-3-644 0 0,-5 3-619 0 0,0 0 1 0 0,0 0-1 0 0,0 0 1 0 0,0 0-1 0 0,0 0 1 0 0,0 0 0 0 0,0 0-1 0 0,0 1 1 0 0,0-1-1 0 0,0 0 1 0 0,0 0-1 0 0,0 0 1 0 0,0 0-1 0 0,0 0 1 0 0,0 0-1 0 0,0 0 1 0 0,0 0-1 0 0,0 0 1 0 0,0 0-1 0 0,0 0 1 0 0,0 0-1 0 0,0 0 1 0 0,0 1-1 0 0,0-1 1 0 0,1 0-1 0 0,-1 0 1 0 0,0 0-1 0 0,0 0 1 0 0,0 0-1 0 0,0 0 1 0 0,0 0-1 0 0,0 0 1 0 0,0 0-1 0 0,0 0 1 0 0,0 0-1 0 0,0 0 1 0 0,0 0-1 0 0,0 0 1 0 0,0 0 0 0 0,1 0-1 0 0,-1 0 1 0 0,0 0-1 0 0,0 0 1 0 0,0 0-1 0 0,0 0 1 0 0,0 0-1 0 0,0 0 1 0 0,0 0-1 0 0,0 0 1 0 0,0 0-1 0 0,0 0 1 0 0,0 0-1 0 0,1 0 1 0 0,-1 0-1 0 0,0 0 1 0 0,0 0-1 0 0,0 0 1 0 0,0 0-1 0 0,-3 5 11 0 0,-5 7-15 0 0,-21 4 161 0 0,29-16-194 0 0,-1 0-1 0 0,1 0 1 0 0,-1 0-1 0 0,1 0 1 0 0,-1 0-1 0 0,1 0 1 0 0,-1 0 0 0 0,1 0-1 0 0,-1 0 1 0 0,1 0-1 0 0,-1-1 1 0 0,1 1-1 0 0,-1 0 1 0 0,1 0-1 0 0,-1 0 1 0 0,1-1-1 0 0,0 1 1 0 0,-1 0-1 0 0,1-1 1 0 0,-1 1 0 0 0,0-1-1 0 0,0 0 2 0 0,-41-17 92 0 0,42 18-87 0 0,0-1-1 0 0,-1 1 0 0 0,1-1 1 0 0,-1 1-1 0 0,1 0 0 0 0,-1-1 1 0 0,1 1-1 0 0,0-1 0 0 0,-1 0 1 0 0,1 1-1 0 0,0-1 1 0 0,0 1-1 0 0,-1-1 0 0 0,1 1 1 0 0,0-1-1 0 0,0 0 0 0 0,0 1 1 0 0,0-1-1 0 0,0 1 0 0 0,0-2 1 0 0,-2-5 54 0 0,2 7-58 0 0,-2-3 3 0 0,1 0 1 0 0,0 1 0 0 0,0-1 0 0 0,0 0-1 0 0,0 1 1 0 0,0-1 0 0 0,1 0-1 0 0,-1 0 1 0 0,1 0 0 0 0,-1 0-1 0 0,1-4 1 0 0,0-2-80 0 0,0 6 60 0 0,0 0 1 0 0,0 0-1 0 0,0 0 0 0 0,0 0 1 0 0,0 0-1 0 0,1 0 1 0 0,0 0-1 0 0,-1 0 0 0 0,1 0 1 0 0,2-5-1 0 0,2-9 6 0 0,-5 15 16 0 0,1 0 1 0 0,-1 1-1 0 0,0-1 1 0 0,1 0-1 0 0,-1 1 1 0 0,1-1-1 0 0,0 0 1 0 0,0 1-1 0 0,1-4 1 0 0,23-20 85 0 0,-24 24-108 0 0,1-1-1 0 0,0 1 1 0 0,0-1-1 0 0,0 1 1 0 0,0 0-1 0 0,0 0 1 0 0,1 0 0 0 0,-1 0-1 0 0,0 0 1 0 0,0 0-1 0 0,1 1 1 0 0,-1-1-1 0 0,4 0 1 0 0,1 0 79 0 0,-4 0-39 0 0,-1 1 1 0 0,1-1-1 0 0,-1 1 0 0 0,1 0 1 0 0,0-1-1 0 0,-1 1 0 0 0,4 1 1 0 0,-4-2-17 0 0,0 1-9 0 0,-1 0-1 0 0,0 0 0 0 0,1 0 0 0 0,-1 0 1 0 0,0 0-1 0 0,0 0 0 0 0,1 0 0 0 0,-1 0 1 0 0,0 1-1 0 0,1-1 0 0 0,-1 0 0 0 0,0 1 0 0 0,0-1 1 0 0,0 1-1 0 0,1-1 0 0 0,-1 1 0 0 0,0 0 1 0 0,0-1-1 0 0,1 2 0 0 0,-1 1 16 0 0,0 0-1 0 0,0-1 1 0 0,-1 1 0 0 0,1 0-1 0 0,-1 0 1 0 0,0 0-1 0 0,0 0 1 0 0,0 0 0 0 0,0 0-1 0 0,0 0 1 0 0,-1 0-1 0 0,1 0 1 0 0,-1-1 0 0 0,0 1-1 0 0,0 0 1 0 0,0 0 0 0 0,-1 2-1 0 0,-3 3 26 0 0,1 0 1 0 0,-2 0-1 0 0,1-1 0 0 0,-10 10 0 0 0,13-14-45 0 0,1-2 8 0 0,1 0-1 0 0,-1 0 0 0 0,1 0 0 0 0,-1 0 1 0 0,0-1-1 0 0,0 1 0 0 0,1 0 0 0 0,-1 0 1 0 0,0-1-1 0 0,0 1 0 0 0,0 0 0 0 0,0-1 1 0 0,1 1-1 0 0,-1-1 0 0 0,0 0 0 0 0,0 1 1 0 0,0-1-1 0 0,0 0 0 0 0,0 1 0 0 0,0-1 1 0 0,0 0-1 0 0,-1 0 0 0 0,1 0 0 0 0,0 0 1 0 0,0 0-1 0 0,0 0 0 0 0,0 0 0 0 0,0 0 1 0 0,0 0-1 0 0,0-1 0 0 0,0 1 0 0 0,-1-1 1 0 0,-23-17 227 0 0,23 16-224 0 0,1 1-1 0 0,-1 0 1 0 0,1-1-1 0 0,-1 1 1 0 0,1-1-1 0 0,0 0 0 0 0,0 1 1 0 0,0-1-1 0 0,0 0 1 0 0,0 0-1 0 0,0 0 1 0 0,0 1-1 0 0,0-1 1 0 0,1 0-1 0 0,-1 0 1 0 0,0-3-1 0 0,-2-6 49 0 0,3 6-45 0 0,11-14-89 0 0,-10 17 69 0 0,0 0-1 0 0,0 0 1 0 0,0 0-1 0 0,1 0 1 0 0,-1 0-1 0 0,1 0 1 0 0,0 0 0 0 0,-1 1-1 0 0,1-1 1 0 0,0 1-1 0 0,0-1 1 0 0,4-1-1 0 0,12-4-1432 0 0,-4 3-2484 0 0,-7 3 875 0 0,9-3-5052 0 0</inkml:trace>
</inkml:ink>
</file>

<file path=ppt/ink/ink1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35.9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97 87 5528 0 0,'0'0'13590'0'0,"9"6"-8707"0"0,-8-2-4857 0 0,-1 0 1 0 0,0-1 0 0 0,-1 1 0 0 0,1 0 0 0 0,-1-1 0 0 0,1 1 0 0 0,-1 0 0 0 0,0-1-1 0 0,0 1 1 0 0,-1-1 0 0 0,1 1 0 0 0,-1-1 0 0 0,0 0 0 0 0,0 0 0 0 0,0 0 0 0 0,0 0-1 0 0,0 0 1 0 0,-4 4 0 0 0,-73 68-281 0 0,77-74 147 0 0,13-11-812 0 0,3-10 1011 0 0,18-18 1 0 0,3-3 10 0 0,-27 32-103 0 0,1 1 0 0 0,0-1 0 0 0,1 2 0 0 0,-1-1 0 0 0,2 1 0 0 0,10-6 0 0 0,-3 2 0 0 0,11-8 179 0 0,30-18 1525 0 0,-58 37-1702 0 0,-1 0 1 0 0,0 0-1 0 0,0 0 1 0 0,0 0-1 0 0,0 0 0 0 0,0 0 1 0 0,0 0-1 0 0,0 0 1 0 0,0 0-1 0 0,0 0 0 0 0,0 0 1 0 0,0 0-1 0 0,0 0 1 0 0,0 0-1 0 0,1 0 0 0 0,-1 0 1 0 0,0 0-1 0 0,0 0 1 0 0,0 0-1 0 0,0 0 0 0 0,0 0 1 0 0,0 0-1 0 0,0 0 1 0 0,0 0-1 0 0,0 0 1 0 0,0 0-1 0 0,0 0 0 0 0,0 0 1 0 0,1 0-1 0 0,-1 0 1 0 0,0 0-1 0 0,0 0 0 0 0,0 0 1 0 0,0 0-1 0 0,0 0 1 0 0,0 0-1 0 0,0 0 0 0 0,0 0 1 0 0,0 0-1 0 0,0 0 1 0 0,0 1-1 0 0,0-1 0 0 0,0 0 1 0 0,0 0-1 0 0,0 0 1 0 0,0 0-1 0 0,0 0 0 0 0,0 0 1 0 0,0 0-1 0 0,0 0 1 0 0,1 0-1 0 0,-1 0 1 0 0,0 0-1 0 0,0 0 0 0 0,0 1 1 0 0,0-1-1 0 0,0 0 1 0 0,0 0-1 0 0,0 0 0 0 0,-1 0 1 0 0,1 0-1 0 0,1 3 46 0 0,0 0-1 0 0,-1 0 0 0 0,0 0 1 0 0,1 0-1 0 0,-1 0 0 0 0,0 0 1 0 0,-1 0-1 0 0,1 0 0 0 0,0 0 1 0 0,-1 0-1 0 0,0 0 0 0 0,0 0 1 0 0,0-1-1 0 0,0 1 0 0 0,0 0 1 0 0,0 0-1 0 0,-1-1 0 0 0,1 1 1 0 0,-3 2-1 0 0,-7 17 526 0 0,8-16-551 0 0,-1 1 0 0 0,0-1 0 0 0,1 0 0 0 0,-8 8 0 0 0,-1-1-954 0 0,-43 45 851 0 0,46-49-2459 0 0,-1-1 1 0 0,-12 8 0 0 0,12-11-5435 0 0</inkml:trace>
</inkml:ink>
</file>

<file path=ppt/ink/ink1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36.7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3680 0 0,'0'0'6936'0'0,"1"2"-5868"0"0,3 5-452 0 0,-1 1 0 0 0,0-1 1 0 0,2 10-1 0 0,-1-7 108 0 0,-1 0-1 0 0,6 11 1 0 0,-3-8-297 0 0,-1 1 1 0 0,0 0 0 0 0,-1 1 0 0 0,-1-1 0 0 0,0 0 0 0 0,-1 1 0 0 0,0 18 0 0 0,4 6-21 0 0,-4-30-293 0 0,0 0 0 0 0,-1 0-1 0 0,1 11 1 0 0,7 235 600 0 0,-1-114-596 0 0,0-4-92 0 0,-6-95 8 0 0,11 59 0 0 0,-6-51-38 0 0,9 149 4 0 0,-15-173 34 0 0,1 0-1 0 0,8 34 0 0 0,3 28-5 0 0,-7 0-93 0 0,15 159 50 0 0,-5-95 15 0 0,-7-75-3 0 0,9 60 214 0 0,-11-77-122 0 0,2 17-328 0 0,-6-50 423 0 0,0 0-1 0 0,-2 29 1 0 0,2 23 377 0 0,0-15-416 0 0,0 14-17 0 0,0-55-98 0 0,1 6 39 0 0,0 32 0 0 0,-4-51-76 0 0,0 0 0 0 0,1 1 0 0 0,0-1 0 0 0,1 0-1 0 0,0 0 1 0 0,1 0 0 0 0,-1 0 0 0 0,2 0 0 0 0,0 0 0 0 0,0-1 0 0 0,10 17 0 0 0,-13-25-85 0 0,0 0 0 0 0,-1 0 0 0 0,1 0 1 0 0,0 0-1 0 0,0-1 0 0 0,0 1 1 0 0,-1 0-1 0 0,1 0 0 0 0,0-1 0 0 0,0 1 1 0 0,0-1-1 0 0,2 2 0 0 0,6 2-5839 0 0,1 2-950 0 0</inkml:trace>
</inkml:ink>
</file>

<file path=ppt/ink/ink1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0:43.8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0 10048 0 0,'0'0'912'0'0,"-1"1"-754"0"0,0-1 593 0 0,0 1-1 0 0,0 0 1 0 0,0 0-1 0 0,0-1 0 0 0,0 1 1 0 0,0 0-1 0 0,0 0 1 0 0,0 0-1 0 0,0 0 0 0 0,0 0 1 0 0,0 0-1 0 0,0 2 1 0 0,1-3-644 0 0,0 0 1 0 0,0 1 0 0 0,0-1 0 0 0,0 0 0 0 0,0 1-1 0 0,0-1 1 0 0,0 0 0 0 0,0 1 0 0 0,0-1 0 0 0,0 0-1 0 0,0 1 1 0 0,0-1 0 0 0,0 0 0 0 0,0 0 0 0 0,0 1-1 0 0,1-1 1 0 0,-1 0 0 0 0,0 1 0 0 0,0-1 0 0 0,0 0-1 0 0,0 0 1 0 0,1 1 0 0 0,-1-1 0 0 0,0 0 0 0 0,0 0-1 0 0,0 0 1 0 0,1 1 0 0 0,-1-1 0 0 0,0 0 0 0 0,1 0-1 0 0,2 2-257 0 0,0-1-1 0 0,1 0 0 0 0,-1 0 1 0 0,0 0-1 0 0,1 0 0 0 0,4 0 0 0 0,1 1 1286 0 0,12 7-664 0 0,-17-6-384 0 0,0-1 1 0 0,0-1-1 0 0,0 1 0 0 0,0-1 1 0 0,0 1-1 0 0,0-1 0 0 0,1 0 1 0 0,-1-1-1 0 0,8 1 0 0 0,-3-1-34 0 0,124 5 733 0 0,-125-4-756 0 0,-1-1 0 0 0,1 0 0 0 0,-1-1 0 0 0,9-1 0 0 0,19-1 143 0 0,-20 3-79 0 0,-9-1-47 0 0,0 0-1 0 0,0 1 0 0 0,0 0 1 0 0,0 0-1 0 0,0 1 1 0 0,0 0-1 0 0,-1 0 0 0 0,1 0 1 0 0,6 3-1 0 0,-5-1 41 0 0,-5-2 402 0 0,-3 1-342 0 0,-1 6-118 0 0,-2 11-38 0 0,0-14-11 0 0,1 0-4 0 0,-3 10 18 0 0,1-2 43 0 0,-12 21 0 0 0,-35 65 148 0 0,43-83-158 0 0,1 1 1 0 0,-6 19-1 0 0,-5 13 31 0 0,2-6-315 0 0,-17 64-1 0 0,32-97 125 0 0,0-1 0 0 0,1 0-1 0 0,1 0 1 0 0,-1 11 0 0 0,1 10-242 0 0</inkml:trace>
</inkml:ink>
</file>

<file path=ppt/ink/ink1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0:44.5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250 76 2760 0 0,'0'-5'248'0'0,"5"-22"2084"0"0,0 0 4345 0 0,-5 25-5442 0 0,-5-3 1292 0 0,5 5-2324 0 0,0 0 0 0 0,-1-1 0 0 0,1 1 1 0 0,0 0-1 0 0,0 0 0 0 0,0-1 0 0 0,0 1 1 0 0,0 0-1 0 0,0-1 0 0 0,0 1 0 0 0,-1 0 1 0 0,1 0-1 0 0,0-1 0 0 0,0 1 0 0 0,0 0 0 0 0,0-1 1 0 0,0 1-1 0 0,0 0 0 0 0,0 0 0 0 0,1-1 1 0 0,-1 1-1 0 0,0 0 0 0 0,0-1 0 0 0,0 1 1 0 0,0 0-1 0 0,0 0 0 0 0,0-1 0 0 0,0 1 0 0 0,1 0 1 0 0,-1-1 202 0 0,1 1-203 0 0,4 1 3709 0 0,-1 4-5543 0 0,3 13 1765 0 0,-2-5-43 0 0,4 4 36 0 0,-3-5-30 0 0,0 0-1 0 0,0 1 0 0 0,3 15 0 0 0,5 4 100 0 0,-11-26-142 0 0,0-1-1 0 0,0 1 0 0 0,-1 0 1 0 0,0-1-1 0 0,2 11 0 0 0,-3-9 32 0 0,1-1-1 0 0,0 1 1 0 0,4 10-1 0 0,-4-12-25 0 0,0 0-1 0 0,0 0 1 0 0,-1 0-1 0 0,1 0 1 0 0,-1 0 0 0 0,0 8-1 0 0,-1-11-40 0 0,0-1-1 0 0,1 1 0 0 0,-1-1 1 0 0,0 1-1 0 0,1-1 0 0 0,-1 0 1 0 0,0 1-1 0 0,1-1 0 0 0,0 0 1 0 0,-1 1-1 0 0,1-1 0 0 0,1 2 1 0 0,3 5 412 0 0,-16 10-94 0 0,10-17-317 0 0,1 0 0 0 0,-1 0 0 0 0,0-1-1 0 0,0 1 1 0 0,0 0 0 0 0,0-1 0 0 0,0 1 0 0 0,0-1-1 0 0,0 1 1 0 0,0-1 0 0 0,0 1 0 0 0,0-1 0 0 0,0 0-1 0 0,-2 1 1 0 0,-2 0 51 0 0,-5 4 8 0 0,0 0 0 0 0,-1-1 0 0 0,0-1 0 0 0,1 0-1 0 0,-1 0 1 0 0,-17 1 0 0 0,-4 3-12 0 0,-11 0 5 0 0,29-5-59 0 0,0 0-1 0 0,1 1 1 0 0,-15 5-1 0 0,-27 8-511 0 0,15-6-3074 0 0,24-2-5439 0 0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13.6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1 8288 0 0,'-6'1'140'0'0,"-1"2"71"0"0,-6 16 10085 0 0,15-16-9384 0 0,5 7-431 0 0,0 0 1 0 0,0 1-1 0 0,-1 0 0 0 0,0 0 0 0 0,6 19 0 0 0,20 60 159 0 0,17 47-431 0 0,-2 8-522 0 0,-38-117-422 0 0,21 44 1 0 0,-16-48-476 0 0</inkml:trace>
</inkml:ink>
</file>

<file path=ppt/ink/ink1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11.2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1157 9528 0 0,'0'0'860'0'0,"0"-4"-688"0"0,0-2 1664 0 0,-1-1 25 0 0,1 6-1812 0 0,-1 0 0 0 0,1 1 0 0 0,0-1 0 0 0,0 1 1 0 0,0-1-1 0 0,0 1 0 0 0,0-1 0 0 0,0 1 0 0 0,0-1 1 0 0,0 0-1 0 0,0 1 0 0 0,0-1 0 0 0,0 1 0 0 0,0-1 1 0 0,1 1-1 0 0,-1-1 0 0 0,0 0 0 0 0,1-6 509 0 0,-1 6-510 0 0,-1 0-1 0 0,1 1 0 0 0,0-1 0 0 0,0 1 0 0 0,0-1 0 0 0,0 1 0 0 0,0-1 0 0 0,0 1 0 0 0,0-1 0 0 0,0 0 0 0 0,0 1 1 0 0,0-1-1 0 0,1 1 0 0 0,-1-1 0 0 0,0 1 0 0 0,0-1 0 0 0,0 1 0 0 0,1-1 0 0 0,-1 1 0 0 0,0-1 0 0 0,1 1 0 0 0,-1-1 1 0 0,0 1-1 0 0,1-1 0 0 0,-1 1 0 0 0,1 0 0 0 0,-1-1 0 0 0,1 0 0 0 0,82-27 2339 0 0,-12 2-1320 0 0,24-7-258 0 0,-69 22-520 0 0,34-17-1 0 0,5-3-18 0 0,201-92 142 0 0,89-40-200 0 0,-316 146-190 0 0,96-41-10 0 0,80-35 4 0 0,-198 85 3 0 0,227-107 500 0 0,-210 99-378 0 0,51-29 339 0 0,-55 29-93 0 0,60-23-1 0 0,-62 28-83 0 0,77-23 710 0 0,-85 27-915 0 0,-6 2-38 0 0,24-12 1 0 0,-21 8-23 0 0,-9 3-27 0 0,0 2 0 0 0,1-1-1 0 0,11-3 1 0 0,15-4 29 0 0,8-2 40 0 0,48-23-1 0 0,-32 13 52 0 0,-4 2-52 0 0,-44 18-46 0 0,-1 0 1 0 0,20-5-1 0 0,-4 2 31 0 0,-15 4-43 0 0,1 0 1 0 0,-1 1-1 0 0,17-2 0 0 0,3 1-1 0 0,-22 2 5 0 0,1 0 0 0 0,17 2 0 0 0,0 0-228 0 0,-25 0-79 0 0,-1 0 1 0 0,0-1-1 0 0,0 1 0 0 0,0 0 0 0 0,1-1 0 0 0,-1 1 0 0 0,0 0 1 0 0,0 0-1 0 0,0 0 0 0 0,-1 0 0 0 0,1 0 0 0 0,1 2 0 0 0,-2-3 254 0 0</inkml:trace>
</inkml:ink>
</file>

<file path=ppt/ink/ink1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11.9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1 870 4144 0 0,'0'0'191'0'0,"1"-1"382"0"0,5 0 988 0 0,0 0 0 0 0,0 0 0 0 0,0 1 0 0 0,0 0 0 0 0,0 0 0 0 0,0 0 0 0 0,8 2 0 0 0,15 0 781 0 0,4 3-735 0 0,-9-1-1130 0 0,2-1-32 0 0,-1-1 0 0 0,0-1-1 0 0,1-2 1 0 0,26-3 0 0 0,9-8-66 0 0,-1-2 1 0 0,-1-3-1 0 0,72-31 0 0 0,51-14-17 0 0,-69 27-184 0 0,209-70 334 0 0,-15 15-256 0 0,-146 51-135 0 0,-83 21-87 0 0,57-7 114 0 0,-55 12-51 0 0,353-58 882 0 0,-249 51-595 0 0,-156 17-314 0 0,45-9 0 0 0,-58 9-61 0 0,26-8 61 0 0,16-1-49 0 0,-45 10-14 0 0,-1 1 1 0 0,0-2 0 0 0,1 1-1 0 0,-1-2 1 0 0,0 1 0 0 0,21-11-1 0 0,41-20 22 0 0,-49 24-11 0 0,32-18-1 0 0,9-6-17 0 0,-45 24 0 0 0,0 0 0 0 0,32-23 0 0 0,-44 27-85 0 0,-1 2 1 0 0,1-1-1 0 0,9-3 0 0 0,-10 5-332 0 0,-1 0 0 0 0,1 0-1 0 0,-1 0 1 0 0,0-1 0 0 0,-1 0-1 0 0,1 0 1 0 0,5-6 0 0 0,-2-1-5904 0 0,-8-2-1864 0 0</inkml:trace>
</inkml:ink>
</file>

<file path=ppt/ink/ink1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12.8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9128 0 0,'0'0'4846'0'0,"1"1"-3988"0"0,3 1-615 0 0,-1-1 1 0 0,1 1-1 0 0,-1 0 1 0 0,1 0-1 0 0,-1 0 1 0 0,0 1-1 0 0,0-1 1 0 0,0 1-1 0 0,0 0 1 0 0,0 0 0 0 0,-1 0-1 0 0,1 0 1 0 0,-1 0-1 0 0,0 0 1 0 0,0 1-1 0 0,0-1 1 0 0,2 5-1 0 0,6 11 479 0 0,105 212 2416 0 0,-88-176-2717 0 0,7 18 162 0 0,7 20-99 0 0,8 23-168 0 0,18 47-131 0 0,24 68 384 0 0,-47-111-93 0 0,-18-54-413 0 0,28 114 0 0 0,34 133 237 0 0,-66-244-204 0 0,17 40 86 0 0,-6-9-161 0 0,-18-60 24 0 0,-10-30-43 0 0,-1 0 0 0 0,0 0 0 0 0,4 20 0 0 0,-2 16-2 0 0,15 68 0 0 0,2 9-5 0 0,-5-19 64 0 0,-10-55-48 0 0,-6-33-8 0 0,1 0 0 0 0,8 26 1 0 0,-6-30 16 0 0,-4-8-10 0 0,1-1 1 0 0,-1 0 0 0 0,0 1 0 0 0,0 0 0 0 0,0-1 0 0 0,0 1-1 0 0,-1-1 1 0 0,1 6 0 0 0,-1-1 7 0 0,1 0 1 0 0,0 1-1 0 0,0-1 0 0 0,1 0 1 0 0,1 0-1 0 0,4 12 0 0 0,-5-14-18 0 0,-1 0 0 0 0,1-1 0 0 0,-1 1 0 0 0,0 6 0 0 0,4 15 0 0 0,-3-18 0 0 0,0 0 0 0 0,-1 0 0 0 0,1 10 0 0 0,-2-13 0 0 0,0-1 0 0 0,1 1 0 0 0,-1 0 0 0 0,1-1 0 0 0,1 1 0 0 0,-1-1 0 0 0,1 0 0 0 0,4 10 0 0 0,0-1-11 0 0,-1-4 55 0 0,-4-10-95 0 0,0 1 1 0 0,1 0-1 0 0,-1-1 1 0 0,0 0-1 0 0,1 1 1 0 0,-1-1-1 0 0,0 0 1 0 0,1 0-1 0 0,-1 0 1 0 0,1 0-1 0 0,1 0 1 0 0,-3 0-232 0 0,1 0 130 0 0,-1 1-1 0 0,1-1 1 0 0,0 0 0 0 0,-1 0 0 0 0,1 0 0 0 0,-1 0 0 0 0,1 0 0 0 0,0 0 0 0 0,-1 0 0 0 0,1 0 0 0 0,-1 0-1 0 0,1 0 1 0 0,0-1 0 0 0,-1 1 0 0 0,1 0 0 0 0,0-1 0 0 0</inkml:trace>
</inkml:ink>
</file>

<file path=ppt/ink/ink1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02.7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343 3 5064 0 0,'1'-1'41'0'0,"-1"1"1"0"0,1 0-1 0 0,-1-1 1 0 0,1 1-1 0 0,-1 0 1 0 0,1 0-1 0 0,19 2 17691 0 0,-30 0-17640 0 0,0 0-1 0 0,-1 0 1 0 0,1 1 0 0 0,1 0 0 0 0,-1 1-1 0 0,0 0 1 0 0,1 0 0 0 0,0 1 0 0 0,0 1 0 0 0,-13 9-1 0 0,15-9-107 0 0,0-1-1 0 0,-1 0 1 0 0,-10 6-1 0 0,-10 5-97 0 0,-33 30-459 0 0,-24 18-34 0 0,80-61 566 0 0,3-3 34 0 0,0 2-1 0 0,0-1 1 0 0,0 0-1 0 0,0 0 1 0 0,1 0-1 0 0,-1 1 0 0 0,0-1 1 0 0,1 1-1 0 0,-1 0 1 0 0,-1 3-1 0 0,2-4 8 0 0,0 0-1 0 0,1 0 1 0 0,-1 0-1 0 0,0 0 0 0 0,1 0 1 0 0,-1 0-1 0 0,1 1 1 0 0,-1-1-1 0 0,1 0 1 0 0,0 0-1 0 0,-1 1 1 0 0,1-1-1 0 0,0 0 0 0 0,0 0 1 0 0,0 1-1 0 0,0-1 1 0 0,0 0-1 0 0,0 1 1 0 0,1 1-1 0 0,0 2 0 0 0,-1 0 11 0 0,1 1-1 0 0,0-1 1 0 0,1 0 0 0 0,-1 0-1 0 0,1-1 1 0 0,0 1-1 0 0,0 0 1 0 0,0-1-1 0 0,0 1 1 0 0,1-1-1 0 0,6 8 1 0 0,6 13 51 0 0,1 4-84 0 0,2 8 5 0 0,2-2 1 0 0,1 0-1 0 0,27 32 1 0 0,-31-45-1460 0 0,-1-2-3420 0 0,4-1-2115 0 0</inkml:trace>
</inkml:ink>
</file>

<file path=ppt/ink/ink1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03.8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16 203 9184 0 0,'0'0'830'0'0,"2"-2"-684"0"0,-1 1 14 0 0,1 0 1 0 0,-1-1 0 0 0,0 1-1 0 0,0-1 1 0 0,0 1-1 0 0,0-1 1 0 0,0 0 0 0 0,0 1-1 0 0,0-1 1 0 0,0 0-1 0 0,-1 0 1 0 0,1 1 0 0 0,-1-1-1 0 0,1 0 1 0 0,-1 0-1 0 0,0 0 1 0 0,0 0 0 0 0,0 0-1 0 0,0-3 1 0 0,0 3 145 0 0,0-1-1 0 0,0 1 1 0 0,0-1 0 0 0,-1 1 0 0 0,1 0 0 0 0,-1-1-1 0 0,0 1 1 0 0,0 0 0 0 0,0 0 0 0 0,0-1-1 0 0,0 1 1 0 0,0 0 0 0 0,0 0 0 0 0,-1 0 0 0 0,1 0-1 0 0,-3-2 1 0 0,3 3-166 0 0,1 0-1 0 0,-1 1 1 0 0,1-1-1 0 0,-1 0 1 0 0,1 0-1 0 0,-1 1 1 0 0,1-1-1 0 0,0 0 1 0 0,-1 0-1 0 0,1 0 1 0 0,0 0-1 0 0,-1 0 1 0 0,1-1 0 0 0,0 2-30 0 0,0 0 0 0 0,0-1 1 0 0,0 1-1 0 0,0-1 1 0 0,0 1-1 0 0,0-1 1 0 0,0 1-1 0 0,0-1 0 0 0,-1 1 1 0 0,1 0-1 0 0,0-1 1 0 0,0 1-1 0 0,0-1 1 0 0,-1 1-1 0 0,1 0 0 0 0,0-1 1 0 0,0 1-1 0 0,-1 0 1 0 0,1-1-1 0 0,0 1 1 0 0,-1 0-1 0 0,1-1 0 0 0,0 1 1 0 0,-1 0-1 0 0,1 0 1 0 0,-1 0-1 0 0,1-1 1 0 0,0 1-1 0 0,-1 0 0 0 0,1 0 1 0 0,-1 0-1 0 0,1 0 1 0 0,-1 0-1 0 0,0 0 1 0 0,1 14 155 0 0,0 16-83 0 0,3-22-51 0 0,-1-3-103 0 0,1 8-1 0 0,-1 0 0 0 0,0 1 0 0 0,-1-1-1 0 0,0 1 1 0 0,-1 0 0 0 0,-3 17 0 0 0,2-16 331 0 0,1 30 0 0 0,0-23-101 0 0,0-21-249 0 0,1 0 0 0 0,-1 0 0 0 0,0 0 0 0 0,0 1 0 0 0,1-1-1 0 0,-1 0 1 0 0,1 0 0 0 0,-1 0 0 0 0,1 0 0 0 0,-1 0 0 0 0,1 0 0 0 0,0 0 0 0 0,-1-1 0 0 0,1 1 0 0 0,0 0 0 0 0,0 0 0 0 0,1 1 0 0 0,6 6 66 0 0,-7-7-65 0 0,0 0 0 0 0,0 0 1 0 0,0 0-1 0 0,0-1 0 0 0,0 1 0 0 0,0 0 0 0 0,0 0 1 0 0,1-1-1 0 0,-1 1 0 0 0,0-1 0 0 0,1 1 1 0 0,-1-1-1 0 0,0 0 0 0 0,1 1 0 0 0,-1-1 0 0 0,1 0 1 0 0,-1 0-1 0 0,0 0 0 0 0,1 0 0 0 0,-1 0 1 0 0,1 0-1 0 0,-1 0 0 0 0,0-1 0 0 0,3 0 0 0 0,3-1 39 0 0,0 0-1 0 0,0 0 1 0 0,10-5-1 0 0,9-7 86 0 0,-2-1-1 0 0,42-33 1 0 0,-43 30-127 0 0,69-57 28 0 0,-60 46-826 0 0,2 2 1 0 0,65-40-1 0 0,-3 12-3194 0 0,-49 29 1923 0 0</inkml:trace>
</inkml:ink>
</file>

<file path=ppt/ink/ink1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06.5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0 388 3224 0 0,'0'0'10664'0'0,"2"2"-9943"0"0,16 15 1521 0 0,30 38 0 0 0,-35-40-1760 0 0,-11-13-418 0 0,-1 0 0 0 0,1 0-1 0 0,0 0 1 0 0,0 0-1 0 0,1-1 1 0 0,-1 1-1 0 0,3 0 1 0 0,-3 0-25 0 0,0-1-1 0 0,0 0 1 0 0,1 1 0 0 0,-1 0 0 0 0,0-1 0 0 0,-1 1-1 0 0,3 2 1 0 0,0 0 11 0 0,0 0 0 0 0,0-1 0 0 0,0 1 0 0 0,1-1 0 0 0,-1 0 0 0 0,6 3 0 0 0,18 13 141 0 0,15 13 34 0 0,-21-17-82 0 0,-19-13-91 0 0,0 0 0 0 0,1 0-1 0 0,-1-1 1 0 0,1 1-1 0 0,6 1 1 0 0,9 4 358 0 0,-18-6-200 0 0,-1-1-201 0 0,0 0-1 0 0,0-1 1 0 0,1 1 0 0 0,-1 0 0 0 0,0 0 0 0 0,0-1 0 0 0,0 1-1 0 0,0 0 1 0 0,1-1 0 0 0,-1 1 0 0 0,0 0 0 0 0,0 0 0 0 0,0 0 0 0 0,1-1-1 0 0,-1 1 1 0 0,0 0 0 0 0,0 0 0 0 0,1 0 0 0 0,-1-1 0 0 0,0 1 0 0 0,0 0-1 0 0,1 0 1 0 0,-1 0 0 0 0,0 0 0 0 0,1 0 0 0 0,-1 0 0 0 0,0 0-1 0 0,1 0 1 0 0,-1 0 0 0 0,1 0 20 0 0,-1-1 0 0 0,1 1 0 0 0,0 0-1 0 0,-1 0 1 0 0,1 0 0 0 0,-1-1 0 0 0,1 1 0 0 0,-1 0 0 0 0,1 0-1 0 0,-1-1 1 0 0,1 1 0 0 0,-1 0 0 0 0,1-1 0 0 0,-1 1 0 0 0,0-1-1 0 0,1 1 1 0 0,-1-1 0 0 0,1 0 0 0 0,32-101 1227 0 0,-19 54-1188 0 0,-3-6 3 0 0,-8 39-78 0 0,-1 1-1 0 0,10-26 0 0 0,8-19-131 0 0,13-27-1573 0 0,-23 64 737 0 0,-1-1 0 0 0,6-27 1 0 0,-6 22 312 0 0,16-38-1192 0 0</inkml:trace>
</inkml:ink>
</file>

<file path=ppt/ink/ink1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3:49.0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0 161 7368 0 0,'0'0'11977'0'0,"2"2"-11324"0"0,2 1-483 0 0,0 1-1 0 0,-1 0 0 0 0,0 0 1 0 0,1 1-1 0 0,-2-1 1 0 0,1 1-1 0 0,0-1 1 0 0,-1 1-1 0 0,0 0 1 0 0,2 7-1 0 0,3 13 92 0 0,0 8-70 0 0,-4 54-28 0 0,-2-67-152 0 0,0-17-11 0 0,-1 1 0 0 0,0-1 0 0 0,0 1 0 0 0,0-1-1 0 0,-1 6 1 0 0,0 1-18 0 0,1-8-80 0 0,1-3-642 0 0,0 1 705 0 0,0 0 0 0 0,-1 0 0 0 0,1 0 0 0 0,-1-1 0 0 0,1 1 0 0 0,-1 0 0 0 0,1-1 0 0 0,-1 1 0 0 0,1 0 0 0 0,-1-1 0 0 0,1 1 0 0 0,-1-1 0 0 0,1 1 0 0 0,-1-1 0 0 0,0 1 1 0 0,1-1-1 0 0,-1 1 0 0 0,0-1 0 0 0,1 1 0 0 0,-1-1 0 0 0,7-17-187 0 0,-2 7 52 0 0,0 0 54 0 0,-1-1 1 0 0,0 0 0 0 0,0 0 0 0 0,1-14-1 0 0,-1 10 59 0 0,1-17-24 0 0,-5 27 84 0 0,1 0-1 0 0,-1 0 0 0 0,2 1 1 0 0,2-11-1 0 0,32-82 331 0 0,-32 88-225 0 0,2 1-1 0 0,-1 0 0 0 0,1 0 0 0 0,1 0 0 0 0,-1 1 1 0 0,1 0-1 0 0,1 0 0 0 0,0 1 0 0 0,0 0 0 0 0,0 0 1 0 0,1 1-1 0 0,0 0 0 0 0,0 0 0 0 0,12-4 0 0 0,-19 9-75 0 0,0 0-1 0 0,0 1 0 0 0,0-1 1 0 0,0 1-1 0 0,0-1 0 0 0,0 1 1 0 0,0 0-1 0 0,0 0 0 0 0,0 0 1 0 0,0 0-1 0 0,0 0 0 0 0,0 0 1 0 0,3 1-1 0 0,6 1 114 0 0,-11-2-139 0 0,1 0-1 0 0,0 0 1 0 0,-1 0 0 0 0,1 1-1 0 0,0-1 1 0 0,-1 0-1 0 0,1 1 1 0 0,-1-1-1 0 0,1 0 1 0 0,-1 1 0 0 0,1-1-1 0 0,-1 1 1 0 0,1-1-1 0 0,-1 1 1 0 0,1-1-1 0 0,-1 1 1 0 0,1-1-1 0 0,-1 1 1 0 0,0-1 0 0 0,1 1-1 0 0,-1-1 1 0 0,1 2-1 0 0,3 11 59 0 0,-9 30 0 0 0,4-38-81 0 0,0 0-1 0 0,-1 0 0 0 0,1 1 0 0 0,-1-1 1 0 0,-1 0-1 0 0,1 0 0 0 0,-1-1 1 0 0,-2 6-1 0 0,-11 21-103 0 0,1 1-1751 0 0,14-29 1752 0 0,1 0 120 0 0,0 0-1 0 0,0 0 0 0 0,0-1 0 0 0,1 1 0 0 0,0 0 0 0 0,-1-1 0 0 0,1 1 0 0 0,0 0 0 0 0,0-1 1 0 0,0 1-1 0 0,1-1 0 0 0,-1 0 0 0 0,1 1 0 0 0,-1-1 0 0 0,1 0 0 0 0,0 0 0 0 0,0 0 1 0 0,0 0-1 0 0,0 0 0 0 0,0 0 0 0 0,0-1 0 0 0,0 1 0 0 0,1-1 0 0 0,-1 1 0 0 0,3 0 1 0 0,16 13-2 0 0,-19-13 18 0 0,1 0 0 0 0,0 0 0 0 0,0 0-1 0 0,0 0 1 0 0,5 2 0 0 0,-5-3 108 0 0,9 4 185 0 0,-10-3-236 0 0,-1-1-1 0 0,1 1 0 0 0,0 0 0 0 0,0 0 0 0 0,-1-1 0 0 0,1 1 1 0 0,1 3-1 0 0,-2-3 246 0 0,3 16 498 0 0,-5-15-760 0 0,0 0 0 0 0,0-1 0 0 0,0 1 0 0 0,0 0 0 0 0,-1-1 0 0 0,1 1 0 0 0,-1-1 0 0 0,1 0 0 0 0,-1 1 0 0 0,0-1 0 0 0,-2 2 0 0 0,-25 24 664 0 0,21-22-706 0 0,0 0 0 0 0,-1-1 0 0 0,-18 8 0 0 0,-10 7-39 0 0,28-14-3 0 0,1-1-1 0 0,-18 7 0 0 0,23-11 19 0 0,0 0 1 0 0,0-1-1 0 0,0 1 0 0 0,0-1 1 0 0,0 1-1 0 0,0-1 0 0 0,0 0 1 0 0,0 0-1 0 0,0 0 0 0 0,0 0 1 0 0,0-1-1 0 0,0 1 0 0 0,-5-2 1 0 0,6 1-297 0 0,2 1-135 0 0,-1 0 376 0 0,0 0 0 0 0,1 0 1 0 0,-1-1-1 0 0,0 1 0 0 0,1 0 0 0 0,-1 0 0 0 0,1-1 0 0 0,-1 1 0 0 0,1 0 0 0 0,-1-1 0 0 0,0 1 0 0 0,1-1 0 0 0,-1 1 0 0 0,1-1 0 0 0,-1 1 0 0 0,1-1 0 0 0,0 1 0 0 0,-1-1 0 0 0,1 1 0 0 0,0-1 0 0 0,-1 1 0 0 0,1-1 1 0 0,0 0-1 0 0,-1 1 0 0 0,1-1 0 0 0,0 0 0 0 0,0 0 0 0 0,-1-1-365 0 0,1 0 0 0 0,-1 0 0 0 0,1 0 0 0 0,0 0 0 0 0,0 0 0 0 0,0 1 0 0 0,0-1 0 0 0,0 0 0 0 0,1-2-1 0 0,4-11-5904 0 0</inkml:trace>
</inkml:ink>
</file>

<file path=ppt/ink/ink1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3:49.4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58 110 2760 0 0,'24'-14'43'0'0,"-20"12"538"0"0,-1 1 1 0 0,15-11 13297 0 0,-15 26-11711 0 0,-2-7-1874 0 0,-1 1 0 0 0,-1 0 0 0 0,1 0 0 0 0,-1 0 1 0 0,-2 7-1 0 0,-2 24 158 0 0,5-14-307 0 0,-1-11-96 0 0,1 1-1 0 0,1 0 0 0 0,0-1 0 0 0,1 1 0 0 0,4 17 1 0 0,0-12-14 0 0,-3-7-4 0 0,1-1 0 0 0,0 1 1 0 0,1-1-1 0 0,10 19 1 0 0,-13-28-14 0 0,1 1 0 0 0,-1-1-1 0 0,1 0 1 0 0,-1 0 0 0 0,1 0 0 0 0,0 0 0 0 0,0-1 0 0 0,1 1 0 0 0,-1-1 0 0 0,0 0 0 0 0,1 0 0 0 0,-1 0 0 0 0,1 0 0 0 0,0-1 0 0 0,0 1 0 0 0,0-1 0 0 0,0 0-1 0 0,-1 0 1 0 0,8 0 0 0 0,-7 0 45 0 0,0-1 0 0 0,1 0 0 0 0,-1 0 0 0 0,0 0 0 0 0,0-1-1 0 0,1 1 1 0 0,-1-1 0 0 0,0 0 0 0 0,0 0 0 0 0,0-1 0 0 0,0 1 0 0 0,0-1-1 0 0,0 0 1 0 0,0 0 0 0 0,0 0 0 0 0,-1-1 0 0 0,5-2 0 0 0,2-5 180 0 0,0 0 1 0 0,-1 0-1 0 0,0-1 1 0 0,7-12-1 0 0,0 1 76 0 0,-10 14-227 0 0,-1 0 0 0 0,0 0 1 0 0,-1 0-1 0 0,0 0 0 0 0,0-1 0 0 0,-1 0 0 0 0,0 0 0 0 0,-1 0 0 0 0,0 0 0 0 0,0 0 0 0 0,-1 0 0 0 0,0-1 1 0 0,0 1-1 0 0,-1 0 0 0 0,-1-1 0 0 0,-1-12 0 0 0,0 12-34 0 0,0-1 0 0 0,-1 1 0 0 0,0 0-1 0 0,0 0 1 0 0,-1 0 0 0 0,-1 1 0 0 0,1 0 0 0 0,-2-1 0 0 0,1 1-1 0 0,-1 1 1 0 0,-1-1 0 0 0,1 1 0 0 0,-1 0 0 0 0,-12-9-1 0 0,13 12-90 0 0,-1 0 0 0 0,0 0 0 0 0,0 1-1 0 0,0 0 1 0 0,-1 1 0 0 0,1-1 0 0 0,-1 1 0 0 0,0 1-1 0 0,0 0 1 0 0,0 0 0 0 0,0 0 0 0 0,0 1-1 0 0,0 0 1 0 0,-1 1 0 0 0,1 0 0 0 0,0 0-1 0 0,-12 2 1 0 0,9 0-283 0 0,1 0 0 0 0,0 0 0 0 0,0 2 0 0 0,0-1 0 0 0,0 1-1 0 0,1 0 1 0 0,-1 1 0 0 0,1 0 0 0 0,0 1 0 0 0,1 0 0 0 0,-1 0 0 0 0,1 1 0 0 0,-10 10 0 0 0,-5 15-3930 0 0,14-22-2873 0 0</inkml:trace>
</inkml:ink>
</file>

<file path=ppt/ink/ink1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3:49.8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8288 0 0,'0'0'638'0'0,"1"1"-414"0"0,3 5 939 0 0,0 0-1 0 0,1 0 1 0 0,-1 0-1 0 0,1-1 1 0 0,1 0-1 0 0,9 8 1 0 0,-6-4-142 0 0,82 71 5053 0 0,-76-66-5591 0 0,2-1 0 0 0,20 12-1 0 0,-26-17-649 0 0,-1 0-1 0 0,15 14 1 0 0,-24-22 47 0 0,-1 0 1 0 0,1 0 0 0 0,-1 1 0 0 0,1-1 0 0 0,-1 0 0 0 0,1 0 0 0 0,-1 0 0 0 0,1 0 0 0 0,-1 0 0 0 0,1 0 0 0 0,-1 0 0 0 0,1 0-1 0 0,-1 0 1 0 0,1 0 0 0 0,-1 0 0 0 0,1 0 0 0 0,-1 0 0 0 0,2 0 0 0 0,0 0-1220 0 0</inkml:trace>
</inkml:ink>
</file>

<file path=ppt/ink/ink1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3:50.1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94 156 15408 0 0,'-3'-1'33'0'0,"-2"0"171"0"0,0 0 0 0 0,0-1 0 0 0,1 1-1 0 0,-1-1 1 0 0,0 0 0 0 0,1-1 0 0 0,-8-4-1 0 0,0-1-228 0 0,9 7 201 0 0,1 0 0 0 0,-1-1 0 0 0,1 1-1 0 0,0-1 1 0 0,-1 1 0 0 0,1-1 0 0 0,0 0 0 0 0,0 0 0 0 0,-2-3 0 0 0,2 1 172 0 0,-5-10 4999 0 0,7 13-5287 0 0,1 0 1 0 0,-1 0-1 0 0,0 1 1 0 0,0-1-1 0 0,0 0 1 0 0,1 1-1 0 0,-1-1 0 0 0,0 0 1 0 0,0 1-1 0 0,1-1 1 0 0,-1 0-1 0 0,1 1 0 0 0,-1-1 1 0 0,1 1-1 0 0,-1-1 1 0 0,1 1-1 0 0,-1-1 0 0 0,1 1 1 0 0,-1-1-1 0 0,1 1 1 0 0,0-1-1 0 0,-1 1 0 0 0,2-1 1 0 0,4-2 18 0 0,0 0 0 0 0,1 0 1 0 0,0 0-1 0 0,0 1 0 0 0,0 0 0 0 0,0 0 1 0 0,0 1-1 0 0,7-1 0 0 0,62-1 68 0 0,-72 3-134 0 0,224-4 67 0 0,-120-5-341 0 0,-47 2 65 0 0,-14-1-739 0 0,-45 8 611 0 0,3-10-496 0 0,-1 2 831 0 0,-3 6 45 0 0,-1-1 31 0 0,0 3 454 0 0,3 0-473 0 0,4 3-33 0 0,0 0 0 0 0,0 0 1 0 0,0 1-1 0 0,0 0 0 0 0,8 6 1 0 0,19 10 213 0 0,-30-17-201 0 0,0-1-1 0 0,-1 1 0 0 0,1 0 1 0 0,-1 0-1 0 0,0 0 1 0 0,1 0-1 0 0,-1 1 1 0 0,-1-1-1 0 0,1 1 0 0 0,0 0 1 0 0,-1 0-1 0 0,0 0 1 0 0,0 0-1 0 0,0 0 0 0 0,1 7 1 0 0,-2-9-4 0 0,0 1 1 0 0,0 0-1 0 0,-1 0 1 0 0,0 0-1 0 0,1 0 0 0 0,-1-1 1 0 0,0 1-1 0 0,-1 0 1 0 0,1 0-1 0 0,0 0 0 0 0,-1 0 1 0 0,-1 4-1 0 0,1-3-18 0 0,-1 1 0 0 0,0 0 1 0 0,0-1-1 0 0,-1 1 0 0 0,0-1 0 0 0,1 0 0 0 0,-1 0 0 0 0,-1 0 0 0 0,1 0 1 0 0,0 0-1 0 0,-1-1 0 0 0,0 1 0 0 0,0-1 0 0 0,-9 5 0 0 0,-2 3-162 0 0,11-8 30 0 0,0-1-1 0 0,1 1 1 0 0,-1-1-1 0 0,0 0 1 0 0,0 0 0 0 0,0 0-1 0 0,0 0 1 0 0,-1-1-1 0 0,1 1 1 0 0,-9 0 0 0 0,12-2-436 0 0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14.6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48 240 6448 0 0,'0'-1'50'0'0,"0"0"0"0"0,0 0 1 0 0,0-1-1 0 0,-1 1 0 0 0,1 0 1 0 0,0 0-1 0 0,0-1 0 0 0,-1 1 1 0 0,1 0-1 0 0,-1 0 0 0 0,1 0 1 0 0,-2-2-1 0 0,-4-12-16 0 0,-20-50 8114 0 0,21 49-6458 0 0,4 13-1312 0 0,0 0 1 0 0,0 0 0 0 0,0 0 0 0 0,1 0-1 0 0,-1 0 1 0 0,1 0 0 0 0,0-4-1 0 0,0 3-216 0 0,0 0-1 0 0,1 0 1 0 0,-1 0-1 0 0,1 1 1 0 0,0-1-1 0 0,1 0 1 0 0,-1 0-1 0 0,0 1 0 0 0,1-1 1 0 0,0 1-1 0 0,0 0 1 0 0,0-1-1 0 0,0 1 1 0 0,1 0-1 0 0,-1 0 1 0 0,1 0-1 0 0,0 0 1 0 0,-1 1-1 0 0,1-1 0 0 0,1 1 1 0 0,-1 0-1 0 0,6-3 1 0 0,-3 1-105 0 0,1 1 0 0 0,-1 0 0 0 0,1 1 0 0 0,-1 0 0 0 0,1 0 0 0 0,0 0 0 0 0,0 1 1 0 0,0 0-1 0 0,0 0 0 0 0,0 1 0 0 0,12 0 0 0 0,-14 0-51 0 0,0 1-1 0 0,0-1 1 0 0,0 1-1 0 0,0 0 1 0 0,0 1-1 0 0,0-1 1 0 0,0 1 0 0 0,0 0-1 0 0,-1 0 1 0 0,1 1-1 0 0,-1-1 1 0 0,1 1 0 0 0,-1 0-1 0 0,0 0 1 0 0,0 0-1 0 0,0 1 1 0 0,-1-1 0 0 0,1 1-1 0 0,-1 0 1 0 0,5 8-1 0 0,4 8-33 0 0,-1 0 0 0 0,-1 1 0 0 0,-1 1 0 0 0,-1 0 0 0 0,5 24 0 0 0,4 5-381 0 0,-15-45 62 0 0,-1 0 1 0 0,1 0-1 0 0,1 0 0 0 0,-1 0 1 0 0,1-1-1 0 0,4 7 0 0 0,-6-11-445 0 0</inkml:trace>
</inkml:ink>
</file>

<file path=ppt/ink/ink1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3:50.5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107 77 20791 0 0,'0'0'2084'0'0,"2"-2"-1908"0"0,2 0-133 0 0,0-1 0 0 0,0 1 0 0 0,0 0-1 0 0,1 0 1 0 0,-1 1 0 0 0,0-1 0 0 0,1 1 0 0 0,0 0-1 0 0,-1 0 1 0 0,10 0 0 0 0,-10 0 99 0 0,0 0 0 0 0,0 0 0 0 0,0-1 0 0 0,-1 1 0 0 0,1-1 0 0 0,0 0 0 0 0,-1 0 0 0 0,5-3 0 0 0,-3 2 22 0 0,0 0 1 0 0,0 0-1 0 0,0 1 0 0 0,7-3 1 0 0,50-18-292 0 0,-60 22-235 0 0,8 5-2500 0 0</inkml:trace>
  <inkml:trace contextRef="#ctx0" brushRef="#br0" timeOffset="1">1 317 16583 0 0,'0'0'736'0'0,"6"0"152"0"0,4 0-712 0 0,-5 0-176 0 0,7-4 0 0 0,-2 4 0 0 0,6 0 768 0 0,5 0 128 0 0,1-6 16 0 0,4 2 8 0 0,-5 0-504 0 0,7-2-104 0 0,-3-4-24 0 0,-3 7 0 0 0,4-7-1064 0 0,1 0-216 0 0</inkml:trace>
</inkml:ink>
</file>

<file path=ppt/ink/ink1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3:50.8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 18455 0 0,'0'0'422'0'0,"1"-7"3102"0"0,14 43-2857 0 0,12 38 360 0 0,4 35-2977 0 0,-26-86-3488 0 0,-4-3-1757 0 0</inkml:trace>
</inkml:ink>
</file>

<file path=ppt/ink/ink1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3:51.2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95 19207 0 0,'0'0'1452'0'0,"2"0"-984"0"0,60-14-136 0 0,-24 6 1377 0 0,52-17 1 0 0,-47 13-857 0 0,-30 9-472 0 0,23-9 0 0 0,-24 8-343 0 0,0 0 0 0 0,0 1 0 0 0,0 0 1 0 0,0 1-1 0 0,18-1 0 0 0,9 2-7655 0 0,-26 1-592 0 0</inkml:trace>
  <inkml:trace contextRef="#ctx0" brushRef="#br0" timeOffset="1">215 351 19087 0 0,'1'-2'432'0'0,"1"0"-296"0"0,0-1 0 0 0,1 1 0 0 0,-1 0 0 0 0,1-1 0 0 0,-1 1 0 0 0,1 1 0 0 0,0-1 0 0 0,0 0 0 0 0,0 0 0 0 0,0 1 0 0 0,3-1 0 0 0,14-9-104 0 0,-10 4 429 0 0,-1 1-1 0 0,1 0 0 0 0,0 1 0 0 0,0 0 0 0 0,14-4 1 0 0,-3-1 843 0 0,-17 8-1110 0 0,0 0 1 0 0,1 0 0 0 0,-1 1-1 0 0,0-1 1 0 0,1 1 0 0 0,-1 0-1 0 0,0 0 1 0 0,6 0 0 0 0,-7 1 101 0 0,-3-1-253 0 0,1 1 1 0 0,0 0 0 0 0,0 0-1 0 0,-1 0 1 0 0,1 0 0 0 0,0 0-1 0 0,0 0 1 0 0,-1 1 0 0 0,1-1 0 0 0,0 0-1 0 0,-1 0 1 0 0,1 0 0 0 0,1 1-1 0 0,1 7-8 0 0,-4-3-87 0 0,1 1-1 0 0,-1-1 1 0 0,0 1-1 0 0,-1-1 1 0 0,1 0-1 0 0,-1 0 1 0 0,-3 8-1 0 0,-22 36-706 0 0,16-30 514 0 0,-23 35-1028 0 0,20-33 518 0 0,-12 23-1 0 0,13-19 4 0 0,-1-1 0 0 0,-18 24 0 0 0,29-46 662 0 0,3-1 79 0 0,-1-1 0 0 0,1 1 0 0 0,-1-1 0 0 0,1 1 0 0 0,0 0 0 0 0,-1-1 0 0 0,1 1 0 0 0,0-1 0 0 0,-1 1 0 0 0,1 0 0 0 0,0-1 0 0 0,0 1 0 0 0,-1 0 0 0 0,1 0 0 0 0,0-1 0 0 0,0 1 0 0 0,0 0 0 0 0,0-1 0 0 0,0 1 0 0 0,0 0 0 0 0,0 0 0 0 0,0-1 0 0 0,1 2 0 0 0,-1-1 60 0 0,1 0 1 0 0,0-1 0 0 0,0 1-1 0 0,0 0 1 0 0,-1 0-1 0 0,1-1 1 0 0,0 1 0 0 0,0 0-1 0 0,0-1 1 0 0,0 1 0 0 0,0-1-1 0 0,0 1 1 0 0,0-1-1 0 0,0 1 1 0 0,0-1 0 0 0,2 0-1 0 0,-3 0-31 0 0,4 1 100 0 0,-1-1-1 0 0,0 0 1 0 0,1 0-1 0 0,-1 0 1 0 0,1 0-1 0 0,-1 0 1 0 0,0-1-1 0 0,1 0 1 0 0,-1 0-1 0 0,0 0 1 0 0,1 0-1 0 0,-1 0 1 0 0,5-3-1 0 0,19-5 563 0 0,122-29 1571 0 0,-100 24-2348 0 0,3-5-2215 0 0,-25 9 902 0 0</inkml:trace>
</inkml:ink>
</file>

<file path=ppt/ink/ink1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08.5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11 109 18799 0 0,'0'0'430'0'0,"-1"-2"55"0"0,-5-15 647 0 0,6 16-1116 0 0,-1 0 1 0 0,1 1-1 0 0,0-1 1 0 0,-1 1-1 0 0,1-1 1 0 0,0 1-1 0 0,-1-1 1 0 0,1 0-1 0 0,0 1 1 0 0,0-1-1 0 0,0 0 1 0 0,0 1-1 0 0,0-1 1 0 0,0 0-1 0 0,0 1 0 0 0,0-1 1 0 0,0 0-1 0 0,0 1 1 0 0,0-2-1 0 0,3-1 264 0 0,-2 3-204 0 0,-1-1 0 0 0,1 0-1 0 0,-1 1 1 0 0,1-1 0 0 0,0 1-1 0 0,-1-1 1 0 0,1 1 0 0 0,0 0-1 0 0,-1-1 1 0 0,1 1 0 0 0,0 0 0 0 0,0-1-1 0 0,-1 1 1 0 0,1 0 0 0 0,0 0-1 0 0,0 0 1 0 0,-1 0 0 0 0,1-1-1 0 0,0 1 1 0 0,0 0 0 0 0,0 1-1 0 0,1-1 1 0 0,2 0 182 0 0,11-3 21 0 0,0 2 0 0 0,1 0 0 0 0,-1 0 0 0 0,1 2 0 0 0,16 1 0 0 0,26 2-24 0 0,-25-4-177 0 0,55 7-1 0 0,-55-2 0 0 0,0-1 1 0 0,0-2-1 0 0,39-2 0 0 0,96-5-445 0 0,-122 2 193 0 0,0 0-4912 0 0,-46-10 4549 0 0,-1 11 527 0 0,1-1 0 0 0,-1 1 0 0 0,1-1 0 0 0,-1 1 0 0 0,0-1-1 0 0,0 1 1 0 0,0 0 0 0 0,0-1 0 0 0,-1 1 0 0 0,1 0-1 0 0,-1 0 1 0 0,1 0 0 0 0,-3-3 0 0 0,-1 0 200 0 0,0 0 0 0 0,0 1-1 0 0,-11-8 2898 0 0,19 14-2959 0 0,14 13-18 0 0,1-2 0 0 0,1 1 0 0 0,25 12 0 0 0,27 6 341 0 0,-49-24-201 0 0,0 1 0 0 0,39 24 0 0 0,-48-25-90 0 0,0-1 1 0 0,1 0-1 0 0,0-1 0 0 0,27 9 0 0 0,-41-15-155 0 0,69 30 555 0 0,-67-29-486 0 0,-1 8 111 0 0,-1-8-172 0 0,0 0 0 0 0,0 0-1 0 0,0 0 1 0 0,0 0 0 0 0,0 0-1 0 0,0 0 1 0 0,0 0 0 0 0,0 0 0 0 0,0 0-1 0 0,0 0 1 0 0,-1 0 0 0 0,1 1-1 0 0,-3 2 22 0 0,1 0 0 0 0,-1 0-1 0 0,0 0 1 0 0,0 0 0 0 0,0-1 0 0 0,0 1 0 0 0,-1-1-1 0 0,1 0 1 0 0,-1 0 0 0 0,-8 5 0 0 0,3-2-17 0 0,-1 0 0 0 0,0-1 0 0 0,-15 5 1 0 0,-65 15-400 0 0,33-8-940 0 0,33-11-5909 0 0,9-5-599 0 0</inkml:trace>
</inkml:ink>
</file>

<file path=ppt/ink/ink1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07.8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75 119 10592 0 0,'0'0'4425'0'0,"0"10"85"0"0,0-9-4398 0 0,0 1 0 0 0,0 0 0 0 0,-1-1 0 0 0,1 1 0 0 0,0 0 0 0 0,-1-1 0 0 0,0 1 0 0 0,1-1 0 0 0,-1 1 0 0 0,-1 1 0 0 0,-6 16 623 0 0,4 2-441 0 0,-14 92 227 0 0,16-99-544 0 0,2 0 1 0 0,0 1 0 0 0,0-1 0 0 0,1 1 0 0 0,5 22-1 0 0,-4-30 23 0 0,-1 0 0 0 0,2 0 0 0 0,-1 0 0 0 0,1-1 0 0 0,0 1 0 0 0,0-1 0 0 0,1 0 0 0 0,0 0 0 0 0,7 9 0 0 0,-8-12 0 0 0,1 0 0 0 0,-1 1 0 0 0,1-2 0 0 0,0 1 0 0 0,0 0 0 0 0,0-1 0 0 0,0 0 0 0 0,0 0 0 0 0,1 0 0 0 0,-1 0 0 0 0,1-1 0 0 0,-1 0 0 0 0,1 0 0 0 0,0 0 0 0 0,4 0 0 0 0,-2 0 32 0 0,0-1 0 0 0,0 0 1 0 0,0-1-1 0 0,-1 0 0 0 0,1 0 0 0 0,0 0 0 0 0,0-1 0 0 0,-1 0 0 0 0,1 0 0 0 0,-1-1 0 0 0,0 0 0 0 0,0 0 0 0 0,0 0 1 0 0,7-6-1 0 0,26-13 465 0 0,-32 18-400 0 0,1 0-1 0 0,-1 0 1 0 0,0-1-1 0 0,0 1 1 0 0,0-1 0 0 0,-1-1-1 0 0,0 0 1 0 0,0 0-1 0 0,0 0 1 0 0,4-7 0 0 0,6-15 327 0 0,-2-1-1 0 0,17-51 1 0 0,-27 69-223 0 0,-2 2-122 0 0,0-1 1 0 0,-1 0-1 0 0,0 0 1 0 0,0 0 0 0 0,-1 0-1 0 0,0 0 1 0 0,-1 0-1 0 0,-2-12 1 0 0,0-7 37 0 0,2 25-105 0 0,1-1 0 0 0,-1 0 0 0 0,0 1 0 0 0,0-1 0 0 0,0 1 0 0 0,-1 0 0 0 0,0-1 0 0 0,0 1 0 0 0,0 0 0 0 0,0 0 0 0 0,-1 0 1 0 0,1 0-1 0 0,-6-6 0 0 0,3 6 3 0 0,0-1 0 0 0,0 1 0 0 0,-1 0 0 0 0,1 0 0 0 0,-1 0 0 0 0,0 1 0 0 0,0 0 0 0 0,-10-4 0 0 0,0 2-58 0 0,1 1-1 0 0,-1 1 1 0 0,0 0-1 0 0,0 1 1 0 0,0 1-1 0 0,0 0 0 0 0,-19 2 1 0 0,16 1-441 0 0,-1 1-1 0 0,1 0 1 0 0,0 2-1 0 0,0 0 1 0 0,0 1 0 0 0,-34 17-1 0 0,51-22 250 0 0,0 0 0 0 0,0 0 0 0 0,0 1-1 0 0,0-1 1 0 0,0 1 0 0 0,0-1 0 0 0,1 1 0 0 0,-4 3-1 0 0,-3 9-5293 0 0,2-3-1128 0 0</inkml:trace>
</inkml:ink>
</file>

<file path=ppt/ink/ink1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08.2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12696 0 0,'33'46'1376'0'0,"-24"-36"-72"0"0,-1 1 0 0 0,10 17 0 0 0,-12-17-367 0 0,1-1 1 0 0,0 0-1 0 0,11 13 1 0 0,5 2 499 0 0,-14-14-721 0 0,19 17 0 0 0,5 1 33 0 0,-16-13-400 0 0,25 18 0 0 0,-35-29-359 0 0,0-1 1 0 0,0 0 0 0 0,0-1 0 0 0,0 1 0 0 0,1-1 0 0 0,-1-1 0 0 0,15 4 0 0 0,23 0-2056 0 0,-24-5-4841 0 0,-6-1-428 0 0</inkml:trace>
</inkml:ink>
</file>

<file path=ppt/ink/ink1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08.9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71 12896 0 0,'0'0'2681'0'0,"11"-5"1697"0"0,-9 4-4188 0 0,0 0 0 0 0,1-1 0 0 0,-1 1 0 0 0,1 0 0 0 0,0 0 0 0 0,-1 0 0 0 0,1 1 0 0 0,0-1 0 0 0,0 1 0 0 0,-1-1 0 0 0,1 1 0 0 0,3 0 0 0 0,14-3 471 0 0,-1-2-232 0 0,1 1 0 0 0,22-3 0 0 0,-21 4-251 0 0,32-9 0 0 0,-36 8-238 0 0,-1 0 1 0 0,1 1-1 0 0,28-1 0 0 0,-11-2-2923 0 0</inkml:trace>
</inkml:ink>
</file>

<file path=ppt/ink/ink1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09.3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0 138 18919 0 0,'0'0'915'0'0,"2"-1"-400"0"0,7-5-348 0 0,0 0 1 0 0,0 1 0 0 0,0 1 0 0 0,16-6-1 0 0,-11 4 395 0 0,5-2 77 0 0,-3 1 329 0 0,27-8 1 0 0,-3 4-138 0 0,42-9 279 0 0,-12 3-760 0 0,-38 8-1981 0 0,1 1-4307 0 0,3 3-2253 0 0</inkml:trace>
</inkml:ink>
</file>

<file path=ppt/ink/ink1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12.1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118 20 15344 0 0,'0'0'348'0'0,"0"-12"977"0"0,0 4 1695 0 0,0 10-2592 0 0,-1 31 173 0 0,-10 56-1 0 0,-13 33-383 0 0,22-117-205 0 0,-25 88 73 0 0,3-17-90 0 0,12-38-189 0 0,8-30-60 0 0,1 1 0 0 0,0 0 0 0 0,1 0 1 0 0,0 1-1 0 0,-1 10 0 0 0,3-18-647 0 0</inkml:trace>
</inkml:ink>
</file>

<file path=ppt/ink/ink1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12.5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1 189 10912 0 0,'0'-2'497'0'0,"5"-33"190"0"0,-2 14 257 0 0,-3 20-813 0 0,0 1-1 0 0,0-1 1 0 0,0 1-1 0 0,0-1 1 0 0,1 1-1 0 0,-1-1 1 0 0,0 1-1 0 0,0-1 1 0 0,0 1 0 0 0,0-1-1 0 0,1 1 1 0 0,-1 0-1 0 0,0-1 1 0 0,0 1-1 0 0,1-1 1 0 0,-1 1-1 0 0,0 0 1 0 0,1-1-1 0 0,-1 1 1 0 0,0 0-1 0 0,1-1 1 0 0,-1 1-1 0 0,1 0 1 0 0,-1-1-1 0 0,1 1 1 0 0,-1 0-1 0 0,0 0 1 0 0,1 0-1 0 0,-1-1 1 0 0,1 1-1 0 0,-1 0 1 0 0,1 0-1 0 0,-1 0 1 0 0,1 0-1 0 0,-1 0 1 0 0,1 0-1 0 0,-1 0 1 0 0,1 0-1 0 0,0 0 1 0 0,2 1 12 0 0,0 0 0 0 0,0 0 0 0 0,0 1 0 0 0,0-1 0 0 0,0 1-1 0 0,-1-1 1 0 0,1 1 0 0 0,0 0 0 0 0,-1 0 0 0 0,1 0 0 0 0,-1 1 0 0 0,0-1 0 0 0,4 5 0 0 0,50 91 895 0 0,-52-92-987 0 0,14 29 419 0 0,3-1-1 0 0,30 39 0 0 0,-49-70-417 0 0,-1-1 0 0 0,1 1-1 0 0,0-1 1 0 0,0 0-1 0 0,0 0 1 0 0,1 0 0 0 0,-1 0-1 0 0,0 0 1 0 0,1 0 0 0 0,-1-1-1 0 0,1 1 1 0 0,0-1 0 0 0,0 0-1 0 0,-1 1 1 0 0,1-1-1 0 0,0-1 1 0 0,0 1 0 0 0,0 0-1 0 0,0-1 1 0 0,0 1 0 0 0,5-1-1 0 0,-6 0-2 0 0,0 0 0 0 0,0 0 0 0 0,0-1 0 0 0,0 1 0 0 0,0-1 1 0 0,0 1-1 0 0,0-1 0 0 0,0 1 0 0 0,0-1 0 0 0,-1 0 0 0 0,1 0 0 0 0,0 0 0 0 0,0 0 0 0 0,-1-1 0 0 0,1 1 0 0 0,-1 0 0 0 0,1-1 0 0 0,-1 1 0 0 0,1-1 0 0 0,-1 1 0 0 0,0-1 0 0 0,2-2 0 0 0,7-11 153 0 0,-1-1 0 0 0,-1 0 0 0 0,0 0 0 0 0,-1-1 0 0 0,-1 0-1 0 0,-1 0 1 0 0,0-1 0 0 0,-1 1 0 0 0,2-23 0 0 0,-4 17-302 0 0,-2 1 0 0 0,0 0 0 0 0,-6-39 0 0 0,6 57-19 0 0,-7-57-3102 0 0,8 50 1021 0 0,4 1-87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0:26.7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143 62 10592 0 0,'0'0'1437'0'0,"-3"-5"2274"0"0,2 2-2793 0 0,0-1 0 0 0,-1 1 1 0 0,1 0-1 0 0,-1 0 0 0 0,1 0 1 0 0,-1 0-1 0 0,-4-4 0 0 0,-11-7 433 0 0,7 7-1028 0 0,9 6-301 0 0,1 1-1 0 0,-1-1 1 0 0,1 1 0 0 0,-1-1-1 0 0,1 1 1 0 0,-1 0 0 0 0,1-1-1 0 0,-1 1 1 0 0,0 0-1 0 0,1-1 1 0 0,-1 1 0 0 0,0 0-1 0 0,1 0 1 0 0,-1-1 0 0 0,0 1-1 0 0,1 0 1 0 0,-1 0-1 0 0,0 0 1 0 0,0 0 0 0 0,1 0-1 0 0,-1 0 1 0 0,0 0 0 0 0,-1 0-1 0 0,-1 1 18 0 0,-1 0 1 0 0,1 0-1 0 0,-1 1 0 0 0,1-1 0 0 0,0 1 0 0 0,-1 0 0 0 0,1 0 0 0 0,0 0 1 0 0,0 0-1 0 0,0 0 0 0 0,0 1 0 0 0,1-1 0 0 0,-1 1 0 0 0,1 0 1 0 0,-1 0-1 0 0,1 0 0 0 0,-3 5 0 0 0,2-2-52 0 0,0-1 0 0 0,1 1 0 0 0,0 0-1 0 0,0-1 1 0 0,0 1 0 0 0,1 0 0 0 0,0 0 0 0 0,0 1 0 0 0,0 10 0 0 0,-2 5-39 0 0,2-20 44 0 0,0 1 0 0 0,1-1 1 0 0,-1 1-1 0 0,1-1 1 0 0,0 1-1 0 0,0-1 1 0 0,0 1-1 0 0,1 3 1 0 0,3 17-70 0 0,-3-13-32 0 0,1-1 0 0 0,5 18 1 0 0,-7-26 96 0 0,1 0 0 0 0,-1 0 0 0 0,1-1 1 0 0,0 1-1 0 0,-1 0 0 0 0,1 0 0 0 0,0-1 0 0 0,-1 1 0 0 0,1-1 1 0 0,0 1-1 0 0,0 0 0 0 0,-1-1 0 0 0,1 1 0 0 0,0-1 1 0 0,0 0-1 0 0,0 1 0 0 0,0-1 0 0 0,0 0 0 0 0,0 1 0 0 0,0-1 1 0 0,0 0-1 0 0,0 0 0 0 0,0 0 0 0 0,0 0 0 0 0,0 0 0 0 0,1 0 1 0 0,1 0-2 0 0,-1-1-1 0 0,1 1 1 0 0,-1 0 0 0 0,1-1 0 0 0,-1 0 0 0 0,1 0 0 0 0,-1 1 0 0 0,4-3 0 0 0,0-2 11 0 0,-1 0 1 0 0,1 0-1 0 0,-1-1 1 0 0,0 0 0 0 0,0 0-1 0 0,0 0 1 0 0,-1-1 0 0 0,4-7-1 0 0,0 0 1 0 0,6-16 0 0 0,-6 12 13 0 0,18-38 105 0 0,-24 48-127 0 0,-1 14 2 0 0,0 1 1 0 0,1-1 0 0 0,0 0-1 0 0,0 1 1 0 0,6 9 0 0 0,2 9-3 0 0,23 69-87 0 0,-32-90-6 0 0,1 0 0 0 0,-1-1-1 0 0,1 1 1 0 0,5 6 0 0 0,6 14-726 0 0,-2 4-2079 0 0,-7-15 1218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0:41.8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6448 0 0,'0'9'14383'0'0,"4"-13"-14295"0"0,7 4-8 0 0,-5 0-1264 0 0,4-5-256 0 0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15.1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86 3 2760 0 0,'-1'0'12377'0'0,"-5"-1"-11404"0"0,4 1-774 0 0,0-1 1 0 0,1 1-1 0 0,-1 0 0 0 0,0 0 1 0 0,0-1-1 0 0,0 1 0 0 0,0 1 0 0 0,0-1 1 0 0,0 0-1 0 0,0 0 0 0 0,1 1 0 0 0,-1-1 1 0 0,0 1-1 0 0,0-1 0 0 0,0 1 1 0 0,1 0-1 0 0,-1 0 0 0 0,0 0 0 0 0,1 0 1 0 0,-1 0-1 0 0,1 0 0 0 0,-1 0 1 0 0,1 1-1 0 0,0-1 0 0 0,-3 3 0 0 0,1 0-122 0 0,0 0-1 0 0,0 1 1 0 0,0 0-1 0 0,0 0 1 0 0,1 0-1 0 0,-1 0 1 0 0,1 0-1 0 0,1 0 0 0 0,-1 0 1 0 0,-1 10-1 0 0,1 2-105 0 0,1 0-1 0 0,1 20 0 0 0,0-15-14 0 0,0-14 25 0 0,1 0-1 0 0,-1 1 0 0 0,2-1 1 0 0,-1 0-1 0 0,1 0 0 0 0,0 0 0 0 0,1 0 1 0 0,0 0-1 0 0,0 0 0 0 0,1-1 1 0 0,0 1-1 0 0,9 12 0 0 0,-4-14 10 0 0,11 3-204 0 0,-19-9 207 0 0,-1 0 0 0 0,1 0 1 0 0,0-1-1 0 0,-1 1 0 0 0,1 0 0 0 0,-1 0 0 0 0,1-1 0 0 0,0 1 0 0 0,-1 0 0 0 0,1-1 0 0 0,-1 1 0 0 0,1-1 0 0 0,-1 1 0 0 0,1-1 0 0 0,-1 1 0 0 0,1-1 1 0 0,-1 1-1 0 0,1-2 0 0 0,0 1-8 0 0,2-3 2 0 0,1 1 1 0 0,-1-1-1 0 0,0 0 1 0 0,0 0-1 0 0,-1 0 1 0 0,1-1-1 0 0,-1 1 0 0 0,0 0 1 0 0,2-8-1 0 0,1-4 5 0 0,3-23 0 0 0,-6 25 8 0 0,-1 0 0 0 0,-1-15 0 0 0,0 16 0 0 0,0 0 0 0 0,3-13 0 0 0,-3 23 0 0 0,1 0 0 0 0,-1 0 0 0 0,0 0 0 0 0,0 0 0 0 0,0 0 0 0 0,-1 0 0 0 0,1-1 0 0 0,-1 1 0 0 0,0 0 0 0 0,-1-4 0 0 0,2 7 0 0 0,-1-8 11 0 0,11 45 42 0 0,3 9 15 0 0,33 82 0 0 0,-41-120-236 0 0,-1 0-1 0 0,1 0 0 0 0,0 0 0 0 0,7 6 1 0 0,9 15-2830 0 0,-16-28 982 0 0,14-1-80 0 0,-15 0-14 0 0</inkml:trace>
</inkml:ink>
</file>

<file path=ppt/ink/ink2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13.0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272 84 15952 0 0,'0'0'1882'0'0,"0"3"-1106"0"0,1 12 824 0 0,6 29-1 0 0,-4-27-1335 0 0,-1 0 0 0 0,1 20 0 0 0,-3-18-222 0 0,-1-6-15 0 0,1 1-1 0 0,1-1 1 0 0,0 1-1 0 0,4 15 0 0 0,-3-21-26 0 0,-1 1 0 0 0,0-1 0 0 0,0 0 0 0 0,-1 11 0 0 0,2 20 0 0 0,0-30-28 0 0,-1-8-110 0 0,-1-3-1122 0 0,0 0 1147 0 0,-1 0 1 0 0,1-1-1 0 0,-1 1 0 0 0,1 0 0 0 0,-1 0 1 0 0,-1-3-1 0 0,-2-10-72 0 0,2 1 107 0 0,1-1-1 0 0,1 1 0 0 0,1-20 0 0 0,0-1 82 0 0,-1 19-2 0 0,3-66 187 0 0,-2 73-96 0 0,1 0 0 0 0,0 0 0 0 0,0 0 0 0 0,1 0-1 0 0,0 0 1 0 0,8-14 0 0 0,-7 15 45 0 0,1 0 0 0 0,0 1 0 0 0,0 0 0 0 0,1 0-1 0 0,0 0 1 0 0,0 1 0 0 0,7-6 0 0 0,-8 8-31 0 0,0 1 0 0 0,-1 0 0 0 0,1 0 1 0 0,1 0-1 0 0,-1 1 0 0 0,0-1 0 0 0,1 1 1 0 0,-1 1-1 0 0,1-1 0 0 0,-1 1 0 0 0,10-1 1 0 0,9-1 326 0 0,-15 2-274 0 0,-1 0-1 0 0,1 0 0 0 0,0 1 0 0 0,0 0 0 0 0,10 2 0 0 0,-15-2-54 0 0,-2 3 0 0 0,-1-1-93 0 0,1 1 0 0 0,0 0 0 0 0,-1 0 0 0 0,1 0-1 0 0,-1 0 1 0 0,0 0 0 0 0,0 0 0 0 0,0 0 0 0 0,-1 1-1 0 0,1-1 1 0 0,-1 0 0 0 0,0 0 0 0 0,1 1 0 0 0,-2 5-1 0 0,0-4-9 0 0,0 0 0 0 0,0 1-1 0 0,0-1 1 0 0,-1 0 0 0 0,0 0-1 0 0,0 0 1 0 0,-1 0 0 0 0,-5 9-1 0 0,0-1-108 0 0,1 1 0 0 0,0 0 0 0 0,-7 20 0 0 0,14-33 93 0 0,0 0-1 0 0,-1-1 1 0 0,1 1 0 0 0,0-1-1 0 0,0 1 1 0 0,0 0 0 0 0,-1-1-1 0 0,1 1 1 0 0,0 0-1 0 0,0-1 1 0 0,-1 1 0 0 0,1-1-1 0 0,0 1 1 0 0,-1-1-1 0 0,1 1 1 0 0,-1-1 0 0 0,1 1-1 0 0,-1-1 1 0 0,1 0-1 0 0,-1 1 1 0 0,1-1 0 0 0,-1 1-1 0 0,-1-1 1 0 0,1 1-217 0 0,2 1-792 0 0,9 4 1001 0 0,48 11 23 0 0,-50-14 22 0 0,0 1 63 0 0,0 0 1 0 0,1-1-1 0 0,-1 0 0 0 0,0 0 0 0 0,1-1 1 0 0,0 0-1 0 0,8 0 0 0 0,-10 9 259 0 0,-6-9-307 0 0,0-1 0 0 0,0 1-1 0 0,0 0 1 0 0,0-1 0 0 0,0 1-1 0 0,-1 0 1 0 0,1 0 0 0 0,-1 0 0 0 0,1 0-1 0 0,-1 0 1 0 0,0 0 0 0 0,1 0-1 0 0,-1-1 1 0 0,0 1 0 0 0,0 0-1 0 0,0 0 1 0 0,-1 0 0 0 0,0 3 0 0 0,-1 1 36 0 0,-1 0 1 0 0,0 0 0 0 0,-1 0 0 0 0,1-1-1 0 0,-1 1 1 0 0,0-1 0 0 0,-1 0 0 0 0,1 0 0 0 0,-11 8-1 0 0,-5 4 74 0 0,-26 15-1 0 0,44-31-136 0 0,-32 19-123 0 0,-1-1 1 0 0,0-1 0 0 0,-1-2-1 0 0,-1-2 1 0 0,-1-1 0 0 0,0-2 0 0 0,0-2-1 0 0,-53 6 1 0 0,75-13-395 0 0,-1-1 0 0 0,1-1-1 0 0,0 0 1 0 0,-32-6 0 0 0,11-3-1556 0 0</inkml:trace>
</inkml:ink>
</file>

<file path=ppt/ink/ink2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13.4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0 148 15144 0 0,'0'0'6371'0'0,"1"3"-5536"0"0,0-1-713 0 0,0 0 0 0 0,1 0 0 0 0,-1 0 0 0 0,0-1-1 0 0,1 1 1 0 0,-1 0 0 0 0,1-1 0 0 0,-1 1 0 0 0,1-1 0 0 0,0 1 0 0 0,0-1 0 0 0,0 0 0 0 0,0 0 0 0 0,0 1-1 0 0,0-2 1 0 0,3 3 0 0 0,6 0 266 0 0,-1 0 0 0 0,16 2 0 0 0,7 2 179 0 0,-25-5-494 0 0,0-1 1 0 0,1 0 0 0 0,-1 0 0 0 0,0 0 0 0 0,0-1 0 0 0,11-2-1 0 0,-7 2-48 0 0,-1-1 0 0 0,16 3-1 0 0,-18-2-60 0 0,0 0 0 0 0,0-1 0 0 0,0 1-1 0 0,0-2 1 0 0,0 1 0 0 0,11-4 0 0 0,28-4-343 0 0,-21 6-740 0 0,40-7 0 0 0,-55 7 298 0 0,0-1 0 0 0,0 0 0 0 0,-1 0 0 0 0,1-1 0 0 0,16-10 0 0 0,-20 10 283 0 0,-1 0 0 0 0,0 0 0 0 0,0 0 0 0 0,11-11 0 0 0,-17 14 523 0 0,1-1 1 0 0,0 1 0 0 0,-1 0 0 0 0,1 0-1 0 0,-1-1 1 0 0,0 1 0 0 0,0-1 0 0 0,1 1-1 0 0,-2-1 1 0 0,1 1 0 0 0,0-1 0 0 0,-1 0-1 0 0,1 1 1 0 0,-1-1 0 0 0,0 0 0 0 0,0 0-1 0 0,0 1 1 0 0,0-1 0 0 0,0-3 0 0 0,-2 2 364 0 0,0-1 0 0 0,0 1 0 0 0,0 0 0 0 0,-1 0 0 0 0,1 1 0 0 0,-1-1 0 0 0,0 0 0 0 0,0 1 1 0 0,-6-6 3249 0 0,11 9-3130 0 0,9 1-110 0 0,-1 0 0 0 0,0 0 1 0 0,0 2-1 0 0,1-1 1 0 0,15 7-1 0 0,48 23 738 0 0,-37-10-789 0 0,-21-11-184 0 0,5 8 57 0 0,-18-16-152 0 0,-1-1 1 0 0,1 1 0 0 0,-1-1-1 0 0,1 1 1 0 0,0-1 0 0 0,0 0-1 0 0,5 3 1 0 0,-3-4 20 0 0,-1 1 1 0 0,0 0 0 0 0,0 0-1 0 0,0 1 1 0 0,0-1-1 0 0,0 1 1 0 0,-1 0 0 0 0,1-1-1 0 0,3 5 1 0 0,-6-6 109 0 0,-1 2-78 0 0,1-1-66 0 0,-1 0 0 0 0,1-1 0 0 0,-1 1 0 0 0,0 0 0 0 0,0 0 0 0 0,0-1 0 0 0,0 1 0 0 0,0 0 0 0 0,0 0 0 0 0,-1 0 0 0 0,1-1 0 0 0,-1 1 0 0 0,1 0 0 0 0,-1 0 0 0 0,1-1 0 0 0,-1 1 0 0 0,0-1 0 0 0,0 1 0 0 0,0 0 0 0 0,0-1 0 0 0,0 0 0 0 0,0 1 0 0 0,-2 1 0 0 0,0 0 0 0 0,-1 0 0 0 0,0-1 0 0 0,0 1 0 0 0,1-1-1 0 0,-2 0 1 0 0,1 0 0 0 0,0 0 0 0 0,-7 2 0 0 0,-14 4-51 0 0,0 0-754 0 0,-48 9-1 0 0,66-15 521 0 0,-3 0-3486 0 0</inkml:trace>
</inkml:ink>
</file>

<file path=ppt/ink/ink2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14.2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97 18399 0 0,'0'0'1408'0'0,"1"-2"-965"0"0,4-9-294 0 0,5 5-5 0 0,9-2 1020 0 0,-13 5-739 0 0,-1 1 1 0 0,1 0-1 0 0,-1 0 1 0 0,13-2-1 0 0,67-12 938 0 0,-38 9-907 0 0,-27 2-425 0 0,9 1-20 0 0,-26 4-222 0 0,1-1 1 0 0,-1 1-1 0 0,1 0 0 0 0,-1-1 0 0 0,0 1 0 0 0,1-1 0 0 0,-1 0 1 0 0,0 0-1 0 0,1-1 0 0 0,-1 1 0 0 0,0-1 0 0 0,0 1 0 0 0,0-1 0 0 0,3-3 1 0 0,-1-1-2140 0 0</inkml:trace>
</inkml:ink>
</file>

<file path=ppt/ink/ink2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14.5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8752 0 0,'0'0'10299'0'0,"1"3"-9111"0"0,1 5-644 0 0,-1 0-1 0 0,1 1 0 0 0,-1-1 1 0 0,0 10-1 0 0,1 15 406 0 0,1-3-271 0 0,-1 44 1 0 0,-2-61-643 0 0,1 25-299 0 0,2-1 1 0 0,15 74-1 0 0,-11-89-1126 0 0,2-3-421 0 0</inkml:trace>
</inkml:ink>
</file>

<file path=ppt/ink/ink2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15.0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38 11520 0 0,'4'1'172'0'0,"-3"-1"-110"0"0,0 0 0 0 0,-1 0 0 0 0,1 0 0 0 0,0 0 0 0 0,0 1 0 0 0,-1-1 0 0 0,1 0 0 0 0,0 0 0 0 0,0 1 0 0 0,-1-1 0 0 0,1 1 0 0 0,0-1 0 0 0,-1 1 0 0 0,1-1 0 0 0,0 1 0 0 0,0 0 0 0 0,3 5 563 0 0,1 0 0 0 0,-1 0 0 0 0,0 1 0 0 0,4 9 0 0 0,-7-12-116 0 0,0 0-1 0 0,0 1 1 0 0,0-1 0 0 0,0 0-1 0 0,-1 1 1 0 0,0 6-1 0 0,1 12 528 0 0,0-16-798 0 0,-1-1 1 0 0,0 1-1 0 0,-1 8 1 0 0,-2 25 365 0 0,3-23-407 0 0,-2 0 0 0 0,-4 18-1 0 0,-2-1 61 0 0,-6 26 182 0 0,13-55-387 0 0,-8 20 208 0 0,9-25-254 0 0,0 0 0 0 0,0 0 0 0 0,0 1 0 0 0,0-1 0 0 0,0 0 0 0 0,0 0 0 0 0,0 1 0 0 0,0-1 0 0 0,0 0 0 0 0,0 0 0 0 0,0 1 1 0 0,-1-1-1 0 0,1 0 0 0 0,0 0 0 0 0,0 1 0 0 0,0-1 0 0 0,0 0 0 0 0,0 0 0 0 0,-1 0 0 0 0,1 0 0 0 0,0 1 0 0 0,0-1 0 0 0,0 0 0 0 0,0 0 0 0 0,-1 0 0 0 0,1 0 0 0 0,0 0 0 0 0,0 1 0 0 0,-1-1 0 0 0,1 0 0 0 0,0 0 0 0 0,0 0 0 0 0,-1 0 0 0 0,1 0 0 0 0,0 0 0 0 0,0 0 0 0 0,-1 0 0 0 0,1 0 0 0 0,0 0 0 0 0,0 0 0 0 0,-1 0 0 0 0,1 0 0 0 0,0 0 0 0 0,0 0 0 0 0,0 0 0 0 0,-1 0 0 0 0,1 0 0 0 0,0-1 0 0 0,0 1 0 0 0,-1 0 0 0 0,1 0 0 0 0,0 0 0 0 0,-10-16 101 0 0,9 15-125 0 0,-1-3 15 0 0,1 1 0 0 0,-1-1 0 0 0,1 1-1 0 0,0-1 1 0 0,0 0 0 0 0,0 0 0 0 0,1 0 0 0 0,-1 0-1 0 0,1-6 1 0 0,0-1-10 0 0,2 0 0 0 0,1-12-1 0 0,2-7 45 0 0,12-78 330 0 0,-15 98-349 0 0,1 0-1 0 0,1 1 1 0 0,0-1-1 0 0,0 0 1 0 0,0 1 0 0 0,1 0-1 0 0,1 0 1 0 0,0 1-1 0 0,0-1 1 0 0,1 1-1 0 0,-1 0 1 0 0,2 1-1 0 0,-1 0 1 0 0,10-7 0 0 0,-9 9 87 0 0,2 0 1 0 0,-1 0-1 0 0,0 1 0 0 0,1 0 1 0 0,0 1-1 0 0,0 0 1 0 0,0 0-1 0 0,0 1 1 0 0,15-1-1 0 0,-21 3 16 0 0,0-1 0 0 0,1 1 0 0 0,-1 0 0 0 0,0 1-1 0 0,7 0 1 0 0,11 1 698 0 0,-21 1-728 0 0,-1-1-82 0 0,1-1-1 0 0,0 1 1 0 0,-1 0 0 0 0,0 0 0 0 0,1-1-1 0 0,-1 1 1 0 0,0 0 0 0 0,0 0 0 0 0,0 0 0 0 0,0 0-1 0 0,0-1 1 0 0,0 1 0 0 0,-1 0 0 0 0,1 0-1 0 0,-1 0 1 0 0,1-1 0 0 0,-1 1 0 0 0,1 0 0 0 0,-1-1-1 0 0,0 1 1 0 0,0 0 0 0 0,0-1 0 0 0,0 1-1 0 0,-2 1 1 0 0,-3 4-23 0 0,-2 2-133 0 0,0 0 0 0 0,-1 0 0 0 0,-17 13 0 0 0,25-21 55 0 0,2 1-1330 0 0,0 2 1398 0 0,1-1 0 0 0,0 1 1 0 0,0-1-1 0 0,0 0 0 0 0,0 0 1 0 0,1 0-1 0 0,-1 0 0 0 0,1 0 1 0 0,0 0-1 0 0,0-1 0 0 0,0 1 1 0 0,5 3-1 0 0,3 0 26 0 0,0 0-1 0 0,19 7 1 0 0,-4-3 604 0 0,-23-10 61 0 0,-3 2-438 0 0,0 1-185 0 0,0 0-1 0 0,0 0 1 0 0,0 0 0 0 0,0 0 0 0 0,0 0 0 0 0,-1 0-1 0 0,1-1 1 0 0,-1 1 0 0 0,0 0 0 0 0,0 0-1 0 0,0-1 1 0 0,0 1 0 0 0,0 0 0 0 0,-1-1 0 0 0,1 1-1 0 0,-1-1 1 0 0,0 0 0 0 0,1 1 0 0 0,-1-1-1 0 0,-4 3 1 0 0,-23 18 36 0 0,0-2-1 0 0,-1-2 1 0 0,-1-1 0 0 0,-56 24-1 0 0,31-22-64 0 0,28-12-228 0 0,26-7-37 0 0,10-16-2610 0 0,-3 7 1807 0 0,1 1-1 0 0,1 0 0 0 0,7-8 1 0 0,11-4-1395 0 0</inkml:trace>
</inkml:ink>
</file>

<file path=ppt/ink/ink2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15.3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61 79 8288 0 0,'4'-1'228'0'0,"19"-7"17802"0"0,-24 12-20451 0 0,-18 21 4154 0 0,11-8-1310 0 0,1 1-1 0 0,-7 24 1 0 0,-1 3-232 0 0,10-29-168 0 0,0 0 1 0 0,1 1 0 0 0,1-1 0 0 0,0 1-1 0 0,1 0 1 0 0,1 23 0 0 0,1-15-55 0 0,2-1 0 0 0,1 1 0 0 0,11 41 0 0 0,-13-63 19 0 0,0 1 0 0 0,0-1 0 0 0,0 0-1 0 0,1 0 1 0 0,-1 0 0 0 0,1 0 0 0 0,0 0 0 0 0,0 0 0 0 0,0-1-1 0 0,0 1 1 0 0,1-1 0 0 0,-1 1 0 0 0,1-1 0 0 0,-1 0 0 0 0,1 0-1 0 0,0 0 1 0 0,0 0 0 0 0,0 0 0 0 0,0-1 0 0 0,0 1 0 0 0,0-1-1 0 0,0 0 1 0 0,0 0 0 0 0,1 0 0 0 0,-1 0 0 0 0,0-1 0 0 0,1 1-1 0 0,-1-1 1 0 0,1 0 0 0 0,-1 0 0 0 0,0 0 0 0 0,1-1 0 0 0,-1 1-1 0 0,1-1 1 0 0,-1 1 0 0 0,0-1 0 0 0,0 0 0 0 0,7-3 0 0 0,1-3 40 0 0,0-1 0 0 0,-1 1 1 0 0,0-2-1 0 0,0 0 0 0 0,9-10 1 0 0,40-54 387 0 0,-34 40-240 0 0,-8 9 61 0 0,0-1 0 0 0,-2 0 0 0 0,-1-2-1 0 0,19-47 1 0 0,-31 67-192 0 0,0 1 1 0 0,-1-1-1 0 0,1 0 0 0 0,-1 0 0 0 0,0 0 1 0 0,-1 0-1 0 0,0-1 0 0 0,0 1 0 0 0,-1 0 1 0 0,1 0-1 0 0,-2 0 0 0 0,1 0 0 0 0,-1 0 1 0 0,-4-11-1 0 0,4 12-48 0 0,-1 0 0 0 0,0 0 1 0 0,0 0-1 0 0,0 0 0 0 0,-1 1 1 0 0,0 0-1 0 0,0-1 0 0 0,0 1 1 0 0,-1 0-1 0 0,0 1 0 0 0,0-1 1 0 0,0 1-1 0 0,0 0 0 0 0,0 1 1 0 0,-13-7-1 0 0,13 8-68 0 0,0 0 0 0 0,-1 1 0 0 0,1 0 0 0 0,-1 0 0 0 0,1 0 0 0 0,-1 1 0 0 0,1 0 0 0 0,-1 0 0 0 0,1 0 0 0 0,-1 1 0 0 0,1-1 0 0 0,-1 1 0 0 0,-8 3 0 0 0,-1 1-396 0 0,-1 1 0 0 0,1 0 0 0 0,-19 11 0 0 0,25-12-211 0 0,-1 1 1 0 0,1 0-1 0 0,0 0 1 0 0,1 0-1 0 0,0 1 1 0 0,-9 9-1 0 0,3-2-1649 0 0</inkml:trace>
</inkml:ink>
</file>

<file path=ppt/ink/ink2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15.7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8288 0 0,'0'0'638'0'0,"1"2"-414"0"0,8 13-159 0 0,-6-10 1598 0 0,1 0 1 0 0,0-1-1 0 0,0 0 0 0 0,0 0 0 0 0,0 0 0 0 0,9 6 0 0 0,6 2-153 0 0,23 18 2066 0 0,16-6-1468 0 0,-10-1-1017 0 0,37 19-74 0 0,-54-29-1401 0 0,-26-10 48 0 0,1 0-1 0 0,0-1 1 0 0,0 1-1 0 0,0-1 1 0 0,1 0-1 0 0,-1-1 1 0 0,11 2-1 0 0</inkml:trace>
</inkml:ink>
</file>

<file path=ppt/ink/ink2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16.0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1 310 10136 0 0,'0'0'777'0'0,"2"-1"-505"0"0,12-4 790 0 0,-9 2 78 0 0,1 1-1 0 0,0 1 0 0 0,-1-1 0 0 0,1 1 1 0 0,0-1-1 0 0,9 1 0 0 0,63-6 2758 0 0,-56 4-3177 0 0,34-1 256 0 0,-30 2-475 0 0,32-5 0 0 0,29-4 298 0 0,-56 9-471 0 0,35-9-1 0 0,-20 2-232 0 0,-25 6-85 0 0,0-2 0 0 0,25-8-1 0 0,172-70-1701 0 0,-216 81 1452 0 0,1 1-1 0 0,0 0 1 0 0,0-1-1 0 0,0 0 1 0 0,4-3-1 0 0,2-2-845 0 0,-8 6 951 0 0,-1 1 0 0 0,0-1-1 0 0,0 0 1 0 0,1 0 0 0 0,-1 1 0 0 0,0-1-1 0 0,0 0 1 0 0,0 0 0 0 0,0 1 0 0 0,0-1 0 0 0,0 0-1 0 0,0 0 1 0 0,0 1 0 0 0,-1-1 0 0 0,1 0-1 0 0,0 0 1 0 0,0 1 0 0 0,-1-1 0 0 0,1 0 0 0 0,0 0-1 0 0,-1 1 1 0 0,1-1 0 0 0,-1 0 0 0 0,1 0-61 0 0,-3-3-363 0 0,0 0 0 0 0,1 0 0 0 0,-1 0 0 0 0,-1 1 0 0 0,1-1 0 0 0,-1 1 0 0 0,-6-5 0 0 0,0-1-110 0 0,-10-16-434 0 0,10 12 1762 0 0,-3 1 3720 0 0,50 34-2756 0 0,-24-15-1254 0 0,-1 1 1 0 0,0-1 0 0 0,-1 2-1 0 0,21 18 1 0 0,26 28 971 0 0,6 6 265 0 0,-46-45-1216 0 0,-1 0-1 0 0,28 34 1 0 0,-43-47-360 0 0,0 0 0 0 0,0 1 1 0 0,0-1-1 0 0,0 1 0 0 0,0-1 1 0 0,-1 1-1 0 0,0 0 0 0 0,1-1 0 0 0,-1 1 1 0 0,-1 0-1 0 0,1 0 0 0 0,-1 0 1 0 0,1 0-1 0 0,-1 5 0 0 0,-1-7-7 0 0,1 1 1 0 0,0-1-1 0 0,-1 1 0 0 0,0-1 1 0 0,0 0-1 0 0,1 1 0 0 0,-2-1 0 0 0,1 0 1 0 0,0 0-1 0 0,0 1 0 0 0,-1-1 1 0 0,1 0-1 0 0,-1 0 0 0 0,1 0 1 0 0,-1-1-1 0 0,0 1 0 0 0,0 0 0 0 0,0-1 1 0 0,0 1-1 0 0,0-1 0 0 0,0 1 1 0 0,0-1-1 0 0,-4 1 0 0 0,-61 35-213 0 0,49-25-395 0 0,-1-2 0 0 0,0 0 0 0 0,-33 11 0 0 0,19-11-915 0 0,-8 4-62 0 0</inkml:trace>
</inkml:ink>
</file>

<file path=ppt/ink/ink2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16.5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 13824 0 0,'0'0'1633'0'0,"2"-1"-545"0"0,2 0-368 0 0,0-1 0 0 0,0 1 0 0 0,0 0 1 0 0,0 0-1 0 0,1 1 0 0 0,-1-1 0 0 0,5 1 0 0 0,8-1 188 0 0,6-1-244 0 0,0 1 0 0 0,44 4 0 0 0,-3 0-936 0 0,-54-3-1701 0 0</inkml:trace>
</inkml:ink>
</file>

<file path=ppt/ink/ink2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16.9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0 7832 0 0,'-4'50'705'0'0,"4"-48"-156"0"0,11 7 4613 0 0,-7-7-4314 0 0,1 0 0 0 0,-1 0 0 0 0,1-1 0 0 0,-1 1 0 0 0,1-1 0 0 0,0 0 1 0 0,6 0-1 0 0,35 1 925 0 0,-34-3-1579 0 0,0 0 0 0 0,0-1 0 0 0,0 0 0 0 0,13-5-1 0 0,25-5-142 0 0,-37 10-577 0 0,-1-2 0 0 0,17-5 0 0 0,-23 7 327 0 0,36-13-907 0 0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15.8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163 65 2760 0 0,'0'0'125'0'0,"-12"-8"22"0"0,0-4 291 0 0,9 9 619 0 0,0 1-1 0 0,0-1 1 0 0,0 0-1 0 0,0 1 1 0 0,0 0-1 0 0,-1-1 1 0 0,-3 0-1 0 0,-27-12 4538 0 0,28 13-5237 0 0,0 0 0 0 0,-1 1 0 0 0,1 0-1 0 0,-1 0 1 0 0,1 0 0 0 0,-8 0 0 0 0,13 1-322 0 0,0 1 0 0 0,0-1 0 0 0,0 0 1 0 0,0 1-1 0 0,0-1 0 0 0,0 0 0 0 0,0 1 0 0 0,0-1 0 0 0,0 1 0 0 0,0-1 1 0 0,0 1-1 0 0,0 0 0 0 0,1-1 0 0 0,-1 1 0 0 0,0 0 0 0 0,0 0 0 0 0,1 0 1 0 0,-1-1-1 0 0,1 1 0 0 0,-1 0 0 0 0,0 0 0 0 0,1 0 0 0 0,0 0 1 0 0,-1 0-1 0 0,1 0 0 0 0,-1 2 0 0 0,0-1-29 0 0,1 0-1 0 0,-1 0 1 0 0,1 0 0 0 0,0 0-1 0 0,-1 0 1 0 0,1 0 0 0 0,0 0-1 0 0,0 0 1 0 0,0 0 0 0 0,1 1-1 0 0,-1-1 1 0 0,1 4 0 0 0,1 0-10 0 0,1 0 0 0 0,-1 0 1 0 0,1 0-1 0 0,1-1 1 0 0,-1 1-1 0 0,1-1 0 0 0,-1 0 1 0 0,2 0-1 0 0,-1 0 1 0 0,0 0-1 0 0,1-1 0 0 0,0 0 1 0 0,0 0-1 0 0,0 0 1 0 0,1 0-1 0 0,5 2 0 0 0,-8-4 4 0 0,-1-1 0 0 0,0 1 0 0 0,1 0 0 0 0,-1 0 0 0 0,0 0-1 0 0,0 0 1 0 0,0 1 0 0 0,3 4 0 0 0,11 11 17 0 0,-14-17-12 0 0,22 18 271 0 0,-23-18-264 0 0,0 1 0 0 0,0-1 0 0 0,0 1 0 0 0,0-1 0 0 0,0 1 0 0 0,0-1 0 0 0,-1 1 0 0 0,1 0 0 0 0,-1-1-1 0 0,1 1 1 0 0,-1 0 0 0 0,1-1 0 0 0,-1 1 0 0 0,0 0 0 0 0,0 2 0 0 0,1 3-24 0 0,-2 1 0 0 0,1 0 0 0 0,-1-1 0 0 0,-2 10 0 0 0,0-7 102 0 0,3-8-85 0 0,0 0 0 0 0,-1 1 0 0 0,0-1 0 0 0,1 0 1 0 0,-1 0-1 0 0,0 0 0 0 0,0 0 0 0 0,0 0 0 0 0,0 0 0 0 0,0 0 1 0 0,0 0-1 0 0,-1-1 0 0 0,1 1 0 0 0,-1 0 0 0 0,-2 2 0 0 0,-3 1-314 0 0,0-1-1 0 0,0 0 1 0 0,-1 0-1 0 0,1 0 1 0 0,-1-1-1 0 0,0 0 1 0 0,-11 2-1 0 0,9-4-6589 0 0</inkml:trace>
</inkml:ink>
</file>

<file path=ppt/ink/ink2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18.0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3 9672 0 0,'-2'-2'9397'0'0,"-3"14"-6658"0"0,-2 16-2429 0 0,5-14-191 0 0,0-1 0 0 0,2 1 1 0 0,-1 0-1 0 0,4 22 0 0 0,17 71 8 0 0,-7-44-2987 0 0,-8-46-4377 0 0</inkml:trace>
</inkml:ink>
</file>

<file path=ppt/ink/ink2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18.4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10592 0 0,'0'0'2256'0'0,"7"0"304"0"0,0 2-1951 0 0,0-2 1 0 0,1 1-1 0 0,-1-1 1 0 0,0 0 0 0 0,1 0-1 0 0,-1-1 1 0 0,10-2-1 0 0,27-2 646 0 0,14-1-217 0 0,-17 1-601 0 0,-3 2-78 0 0,-19 1-302 0 0,0 1 0 0 0,29 1-1 0 0,25 6-2710 0 0,-51-5 1188 0 0</inkml:trace>
</inkml:ink>
</file>

<file path=ppt/ink/ink2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18.8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44 13360 0 0,'0'0'1533'0'0,"3"0"-725"0"0,10-1 49 0 0,-1 0 0 0 0,1-1 1 0 0,-1 0-1 0 0,1-1 0 0 0,-1-1 1 0 0,0 0-1 0 0,16-7 0 0 0,-21 8-474 0 0,-1 0 0 0 0,1 1-1 0 0,0 0 1 0 0,0 0 0 0 0,0 1-1 0 0,0 0 1 0 0,8 0 0 0 0,-13 3-125 0 0,4 3-114 0 0,-5-4-159 0 0,0 0-1 0 0,0 1 1 0 0,0-1 0 0 0,0 0-1 0 0,0 0 1 0 0,0 0 0 0 0,0 1-1 0 0,0-1 1 0 0,0 0 0 0 0,0 1-1 0 0,-1-1 1 0 0,1 1 0 0 0,-1-1 0 0 0,1 1-1 0 0,-1-1 1 0 0,1 1 0 0 0,-1 1-1 0 0,-1 16-530 0 0,0-1-1 0 0,-2 1 1 0 0,0-1 0 0 0,-11 35-1 0 0,-13 8-1181 0 0,22-45 668 0 0,-15 24 0 0 0,19-38 607 0 0,1-2 444 0 0,0 0 0 0 0,0 1 1 0 0,0-1-1 0 0,0 0 0 0 0,0 0 0 0 0,0 0 0 0 0,0 1 0 0 0,0-1 0 0 0,0 0 1 0 0,0 0-1 0 0,-1 0 0 0 0,1 1 0 0 0,0-1 0 0 0,0 0 0 0 0,0 0 0 0 0,0 0 1 0 0,0 0-1 0 0,-1 1 0 0 0,1-1 0 0 0,0 0 0 0 0,0 0 0 0 0,0 0 0 0 0,0 0 1 0 0,-1 0-1 0 0,1 0 0 0 0,0 0 0 0 0,0 0 0 0 0,0 0 0 0 0,-1 1 0 0 0,1-1 1 0 0,0 0 4 0 0,-1 0 0 0 0,1 0 0 0 0,0 0 0 0 0,0 0 0 0 0,-1 0 0 0 0,1 0 0 0 0,0 0 1 0 0,0 1-1 0 0,-1-1 0 0 0,1 0 0 0 0,0 0 0 0 0,0 0 0 0 0,-1 0 0 0 0,1 1 0 0 0,0-1 0 0 0,0 0 1 0 0,0 0-1 0 0,-1 1 0 0 0,1-1 0 0 0,0 0 0 0 0,0 0 0 0 0,0 1 0 0 0,0-1 0 0 0,0 0 1 0 0,0 0-1 0 0,0 1 0 0 0,0-1 0 0 0,-1 0 0 0 0,1 1 0 0 0,0-1 0 0 0,0 1 0 0 0,0-1 59 0 0,0 0-1 0 0,0 1 0 0 0,0-1 1 0 0,1 1-1 0 0,-1-1 0 0 0,0 1 1 0 0,0-1-1 0 0,0 1 0 0 0,0-1 0 0 0,0 1 1 0 0,1-1-1 0 0,-1 1 0 0 0,0-1 1 0 0,0 0-1 0 0,1 1 0 0 0,-1-1 1 0 0,0 1-1 0 0,1-1 0 0 0,-1 0 1 0 0,0 1-1 0 0,1-1 0 0 0,-1 0 0 0 0,1 1 1 0 0,-1-1-1 0 0,0 0 0 0 0,1 0 1 0 0,-1 0-1 0 0,2 1 0 0 0,0-1 21 0 0,0 1 0 0 0,0-1 1 0 0,0 0-1 0 0,0 1 0 0 0,0-1 0 0 0,0 0 0 0 0,3-1 0 0 0,35-9 508 0 0,-39 10-536 0 0,30-10 287 0 0,39-18 1 0 0,-39 18-2691 0 0,-14 5-1433 0 0,9-7-2936 0 0</inkml:trace>
</inkml:ink>
</file>

<file path=ppt/ink/ink2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19.2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31 10136 0 0,'0'0'1345'0'0,"0"2"54"0"0,6 33 4167 0 0,-5-2-3970 0 0,0-15-958 0 0,-2 22 0 0 0,-2-3-346 0 0,-6 46 44 0 0,8-67-296 0 0,-2 13-27 0 0,2-21-23 0 0,1-6-44 0 0,0-6-56 0 0,-1 1 65 0 0,1-1-1 0 0,-1 1 0 0 0,0-1 0 0 0,-2-3 0 0 0,-1-7-71 0 0,2 4 50 0 0,1 0 0 0 0,1 0 0 0 0,1-18 0 0 0,0-1-30 0 0,-1 20 110 0 0,1-1-1 0 0,0 1 1 0 0,1-1 0 0 0,0 1 0 0 0,0 0-1 0 0,1 0 1 0 0,0 0 0 0 0,1 0-1 0 0,0 1 1 0 0,0-1 0 0 0,1 1-1 0 0,0 0 1 0 0,1 0 0 0 0,0 0 0 0 0,0 1-1 0 0,8-7 1 0 0,-8 7 142 0 0,1 0 24 0 0,0 0 0 0 0,0 1 0 0 0,15-11 0 0 0,-19 16-148 0 0,-1-1 0 0 0,1 1 0 0 0,0 0 0 0 0,-1 0 0 0 0,1 0 0 0 0,0 0 0 0 0,0 0 0 0 0,0 0 0 0 0,0 1 0 0 0,0-1 0 0 0,0 1 0 0 0,0 0 0 0 0,0 0 0 0 0,0 0 0 0 0,0 1 0 0 0,0-1 0 0 0,3 1 0 0 0,-2 1-12 0 0,0-1-1 0 0,-1 0 0 0 0,1 1 0 0 0,0 0 1 0 0,-1 0-1 0 0,5 3 0 0 0,3 13 35 0 0,-6-8-42 0 0,-4-9-19 0 0,0 0 0 0 0,-1 0 0 0 0,1 0 0 0 0,0 0 0 0 0,-1 0 0 0 0,1 0 0 0 0,0 0-1 0 0,-1 0 1 0 0,0 1 0 0 0,1-1 0 0 0,-1 0 0 0 0,0 0 0 0 0,1 1 0 0 0,-1-1 0 0 0,0 0-1 0 0,0 0 1 0 0,0 1 0 0 0,0-1 0 0 0,0 0 0 0 0,-1 3 0 0 0,0 4-254 0 0,1 13-261 0 0,1-8-276 0 0,0-1 0 0 0,-2 1 0 0 0,-1 15-1 0 0,0-25 759 0 0,1 1 6 0 0,4 8-117 0 0,-1 1 173 0 0,-4-10-150 0 0,2-3 158 0 0,0 0-1 0 0,0 0 1 0 0,0 0-1 0 0,0 1 0 0 0,0-1 1 0 0,0 0-1 0 0,0 0 1 0 0,0 0-1 0 0,0 0 0 0 0,0 0 1 0 0,0 1-1 0 0,0-1 1 0 0,0 0-1 0 0,0 0 0 0 0,0 0 1 0 0,0 0-1 0 0,0 1 1 0 0,0-1-1 0 0,0 0 0 0 0,0 0 1 0 0,0 0-1 0 0,0 0 1 0 0,0 1-1 0 0,0-1 0 0 0,0 0 1 0 0,0 0-1 0 0,0 0 1 0 0,0 0-1 0 0,0 0 0 0 0,0 1 1 0 0,1-1-1 0 0,-1 0 1 0 0,0 0-1 0 0,0 0 0 0 0,0 0 1 0 0,0 0-1 0 0,0 0 1 0 0,0 0-1 0 0,1 1 0 0 0,13 23 1230 0 0,-13-22-961 0 0,8 7 702 0 0,-9 4-313 0 0,0-7-561 0 0,0-1 0 0 0,-1 0 0 0 0,0 0 0 0 0,0 0-1 0 0,0 0 1 0 0,-1 0 0 0 0,0 0 0 0 0,0 0 0 0 0,0-1 0 0 0,0 1-1 0 0,-6 6 1 0 0,1-1 207 0 0,-1 0-1 0 0,0 0 1 0 0,-15 12-1 0 0,19-18-327 0 0,1-2 2 0 0,1 0-1 0 0,0-1 1 0 0,-1 1-1 0 0,0 0 1 0 0,1-1-1 0 0,-1 1 0 0 0,0-1 1 0 0,0 0-1 0 0,0 0 1 0 0,-3 1-1 0 0,1-1 0 0 0,2 1-16 0 0,0-1 0 0 0,0 0-1 0 0,-1 0 1 0 0,1 0-1 0 0,-1 0 1 0 0,1 0-1 0 0,0-1 1 0 0,-1 0-1 0 0,1 1 1 0 0,-1-1-1 0 0,1 0 1 0 0,-5-1-1 0 0,-12-3-171 0 0,15 3 5 0 0,1 1 0 0 0,-1-1-1 0 0,0 0 1 0 0,1-1 0 0 0,0 1 0 0 0,-1-1-1 0 0,-7-4 1 0 0,-9-8-4701 0 0</inkml:trace>
</inkml:ink>
</file>

<file path=ppt/ink/ink2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19.6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201 79 16272 0 0,'0'0'743'0'0,"0"-2"-17"0"0,0-1-921 0 0,0-3 845 0 0,0 0-1 0 0,-1-1 1 0 0,1 1-1 0 0,-1 0 1 0 0,-3-11-1 0 0,4 16-486 0 0,-1-1 0 0 0,0 1 0 0 0,1 0 0 0 0,-1-1 0 0 0,0 1 0 0 0,0 0-1 0 0,0-1 1 0 0,0 1 0 0 0,0 0 0 0 0,0 0 0 0 0,0 0 0 0 0,0 0-1 0 0,-1 0 1 0 0,1 0 0 0 0,0 0 0 0 0,-1 0 0 0 0,1 0 0 0 0,0 1-1 0 0,-1-1 1 0 0,1 1 0 0 0,-1-1 0 0 0,1 1 0 0 0,-1-1 0 0 0,1 1 0 0 0,-1 0-1 0 0,0 0 1 0 0,1 0 0 0 0,-3 0 0 0 0,-16-1 721 0 0,17 1-806 0 0,-1-1-1 0 0,0 1 1 0 0,0 0-1 0 0,1 0 1 0 0,-1 1-1 0 0,0-1 1 0 0,1 1-1 0 0,-1 0 1 0 0,0-1-1 0 0,1 2 1 0 0,-7 1-1 0 0,3 1-65 0 0,-1 0-1 0 0,1 1 0 0 0,0-1 0 0 0,-13 12 0 0 0,17-13-22 0 0,0 1 1 0 0,0-1 0 0 0,0 1 0 0 0,0-1-1 0 0,1 1 1 0 0,0 0 0 0 0,0 0 0 0 0,0 0-1 0 0,0 0 1 0 0,0 1 0 0 0,-1 4-1 0 0,1 0-45 0 0,0 0 0 0 0,0-1 0 0 0,1 1 0 0 0,0 12 0 0 0,1-18 38 0 0,0 1 0 0 0,1 0 1 0 0,0 0-1 0 0,0-1 1 0 0,0 1-1 0 0,0 0 1 0 0,0-1-1 0 0,1 1 0 0 0,-1-1 1 0 0,1 1-1 0 0,0-1 1 0 0,5 6-1 0 0,-3-3-14 0 0,2 0-1 0 0,-1 0 1 0 0,1 0-1 0 0,0-1 1 0 0,0 0-1 0 0,0 0 1 0 0,1-1-1 0 0,-1 0 0 0 0,1 0 1 0 0,0 0-1 0 0,1-1 1 0 0,-1 0-1 0 0,1 0 1 0 0,-1-1-1 0 0,1 0 1 0 0,0-1-1 0 0,-1 1 1 0 0,1-1-1 0 0,0-1 1 0 0,0 0-1 0 0,0 0 1 0 0,10-1-1 0 0,-7-1-60 0 0,-1 1-1 0 0,0-1 1 0 0,1-1-1 0 0,-1 0 1 0 0,0 0-1 0 0,-1-1 1 0 0,16-8-1 0 0,11-12-7531 0 0,-20 13-241 0 0</inkml:trace>
</inkml:ink>
</file>

<file path=ppt/ink/ink2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19.9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0 162 15200 0 0,'0'0'1378'0'0,"13"-9"-963"0"0,-9 7-66 0 0,0 0-1 0 0,0 1 1 0 0,1-1 0 0 0,-1 1 0 0 0,0 0 0 0 0,1 0 0 0 0,-1 0 0 0 0,1 1-1 0 0,7-1 1 0 0,15-1 876 0 0,-4-2-516 0 0,0 1 1 0 0,0 1-1 0 0,0 1 0 0 0,1 1 1 0 0,31 5-1 0 0,8 0-368 0 0,10 3-1227 0 0,-38-6-101 0 0,1 7-2694 0 0,-25-8 1547 0 0</inkml:trace>
  <inkml:trace contextRef="#ctx0" brushRef="#br0" timeOffset="1">474 48 2304 0 0,'0'0'59'0'0,"-3"-3"5"0"0,0 0 0 0 0,1 1 0 0 0,-1-1 0 0 0,1 0 0 0 0,-3-4 0 0 0,1-4 2505 0 0,-1-3 8776 0 0,18 13-8061 0 0,-10 1-3173 0 0,3 0 180 0 0,1 0-1 0 0,0 1 1 0 0,-1-1-1 0 0,1 1 1 0 0,11 3-1 0 0,54 13 1294 0 0,-48-8-1089 0 0,0 0-1 0 0,-1 2 0 0 0,0 0 0 0 0,0 2 1 0 0,-2 0-1 0 0,38 31 0 0 0,-56-41-468 0 0,1 0-1 0 0,-1 0 0 0 0,1 1 1 0 0,-1-1-1 0 0,0 1 0 0 0,0 0 1 0 0,-1 0-1 0 0,1 0 0 0 0,3 8 1 0 0,-5-8-20 0 0,-1-1 1 0 0,1 0 0 0 0,0 1-1 0 0,-1-1 1 0 0,1 0 0 0 0,-1 1-1 0 0,0-1 1 0 0,0 1 0 0 0,-1-1-1 0 0,1 1 1 0 0,-1-1 0 0 0,1 0-1 0 0,-1 1 1 0 0,-2 3 0 0 0,1-1-16 0 0,0 1 1 0 0,0-1 0 0 0,-1-1-1 0 0,1 1 1 0 0,-2 0 0 0 0,1-1-1 0 0,0 1 1 0 0,-1-1 0 0 0,0 0-1 0 0,0 0 1 0 0,-1 0 0 0 0,-5 4 0 0 0,7-6-245 0 0,-1-1 0 0 0,1 1 1 0 0,-1-1-1 0 0,0 0 1 0 0,0 0-1 0 0,0 0 1 0 0,-1 0-1 0 0,1-1 1 0 0,0 1-1 0 0,-1-1 1 0 0,1 0-1 0 0,-1 0 1 0 0,1-1-1 0 0,-6 1 1 0 0,3-1-1594 0 0</inkml:trace>
</inkml:ink>
</file>

<file path=ppt/ink/ink2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21.3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207 51 3224 0 0,'0'0'12502'0'0,"-1"-15"-9131"0"0,1 14-3291 0 0,-1-1 1 0 0,0 1-1 0 0,0-1 1 0 0,0 1-1 0 0,0 0 1 0 0,0 0-1 0 0,0-1 1 0 0,0 1-1 0 0,0 0 1 0 0,-1 0-1 0 0,1 0 1 0 0,0 0-1 0 0,-1 1 1 0 0,1-1-1 0 0,0 0 1 0 0,-1 0-1 0 0,1 1 1 0 0,-1-1-1 0 0,-2 0 1 0 0,2 0 10 0 0,0 1 0 0 0,-1-1 0 0 0,1-1 0 0 0,0 1-1 0 0,0 0 1 0 0,-4-3 0 0 0,4 3-30 0 0,0 0 0 0 0,0 1-1 0 0,0-1 1 0 0,0 1 0 0 0,0 0-1 0 0,0 0 1 0 0,0 0 0 0 0,0 0-1 0 0,0 0 1 0 0,0 0 0 0 0,-2 1 0 0 0,-4 0 114 0 0,-16-3 159 0 0,17 2-265 0 0,1-1 1 0 0,0 1 0 0 0,0 0 0 0 0,0 0-1 0 0,-1 1 1 0 0,1 0 0 0 0,0 0-1 0 0,0 0 1 0 0,-7 3 0 0 0,8-2-52 0 0,3-1-8 0 0,0 0 0 0 0,0 0 0 0 0,0 0 0 0 0,0-1 0 0 0,0 1 0 0 0,-1-1 0 0 0,1 1 0 0 0,0-1 0 0 0,0 0 0 0 0,-5 0 0 0 0,6 0-106 0 0</inkml:trace>
</inkml:ink>
</file>

<file path=ppt/ink/ink2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22.5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44 9672 0 0,'1'0'8362'0'0,"7"-1"-6933"0"0,51-9 3365 0 0,-30 4-3851 0 0,-21 4-704 0 0,0 1 1 0 0,1-1-1 0 0,14 0 1 0 0,-10 1 39 0 0,27-5 0 0 0,-5 0-172 0 0,88 0-2569 0 0,-106 6-141 0 0,3 0-5419 0 0</inkml:trace>
</inkml:ink>
</file>

<file path=ppt/ink/ink2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22.9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 18511 0 0,'0'-4'6702'0'0,"2"5"-6280"0"0,1 0-349 0 0,-1 1-1 0 0,1-1 1 0 0,0 1-1 0 0,-1 0 1 0 0,1-1 0 0 0,-1 1-1 0 0,0 0 1 0 0,0 1-1 0 0,0-1 1 0 0,0 0-1 0 0,0 1 1 0 0,0-1-1 0 0,0 1 1 0 0,1 2 0 0 0,2 5-1 0 0,-1 1 1 0 0,6 17 0 0 0,3 7-37 0 0,-7-20-48 0 0,-1 1 1 0 0,4 15 0 0 0,2 8-320 0 0,1 14-564 0 0,-7-32-630 0 0,0 3-605 0 0</inkml:trace>
</inkml:ink>
</file>

<file path=ppt/ink/ink2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23.2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0 165 5528 0 0,'0'0'497'0'0,"1"-1"-405"0"0,1-2 300 0 0,0 0 0 0 0,0 1-1 0 0,0-1 1 0 0,0 1 0 0 0,0 0 0 0 0,1-1-1 0 0,-1 1 1 0 0,1 1 0 0 0,0-1-1 0 0,5-3 1 0 0,34-15 8727 0 0,-1 3-6202 0 0,116-51 1142 0 0,-144 63-3815 0 0,24-7 0 0 0,-20 7-143 0 0,-12 3-141 0 0,1 0 0 0 0,-1 1 0 0 0,1 0 1 0 0,0 0-1 0 0,0 0 0 0 0,-1 0 0 0 0,1 1 1 0 0,0 0-1 0 0,0 1 0 0 0,-1-1 0 0 0,9 3 1 0 0,17 2-2676 0 0,-20 0 1092 0 0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16.3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133 48 5528 0 0,'0'0'422'0'0,"-7"-6"3776"0"0,6 3-3514 0 0,-1 0 0 0 0,0 0-1 0 0,1 0 1 0 0,-1 0 0 0 0,0 0 0 0 0,-1 1 0 0 0,1-1 0 0 0,0 1 0 0 0,-1-1 0 0 0,-4-2 0 0 0,6 4-618 0 0,0 0 0 0 0,0 0 0 0 0,-1 0 0 0 0,1 1 0 0 0,0-1 0 0 0,-1 0 0 0 0,1 1 0 0 0,-1-1 0 0 0,1 1 0 0 0,-1-1 0 0 0,1 1 0 0 0,-1 0 0 0 0,1 0 0 0 0,-1 0 0 0 0,1 0 0 0 0,-1 0 0 0 0,0 0 0 0 0,1 0 0 0 0,-1 0 0 0 0,1 0 0 0 0,-1 1 0 0 0,1-1 0 0 0,-1 1 0 0 0,1-1 0 0 0,0 1 0 0 0,-3 1 0 0 0,1 0 13 0 0,0 0 1 0 0,0 1 0 0 0,0 0 0 0 0,0 0-1 0 0,0 0 1 0 0,1 0 0 0 0,-1 0-1 0 0,1 1 1 0 0,0-1 0 0 0,0 1-1 0 0,0 0 1 0 0,0-1 0 0 0,1 1 0 0 0,-2 4-1 0 0,-7 16 16 0 0,7-16-95 0 0,1-1-1 0 0,0 1 1 0 0,1 0-1 0 0,-1 0 1 0 0,2 0-1 0 0,-1 1 0 0 0,2 15 1 0 0,-1-10-10 0 0,0-3-12 0 0,0 1 1 0 0,1-1 0 0 0,0 1 0 0 0,0-1 0 0 0,2 1-1 0 0,-1-1 1 0 0,2 0 0 0 0,-1 0 0 0 0,1 0-1 0 0,1 0 1 0 0,0-1 0 0 0,7 10 0 0 0,-12-18 5 0 0,1 0-1 0 0,0-1 1 0 0,0 1 0 0 0,0-1 0 0 0,0 1 0 0 0,1-1 0 0 0,-1 0 0 0 0,0 1-1 0 0,1-1 1 0 0,-1 0 0 0 0,0 0 0 0 0,1 0 0 0 0,0 0 0 0 0,-1 0 0 0 0,1 0-1 0 0,-1-1 1 0 0,1 1 0 0 0,0 0 0 0 0,0-1 0 0 0,-1 1 0 0 0,1-1 0 0 0,0 0-1 0 0,0 0 1 0 0,0 1 0 0 0,-1-1 0 0 0,1 0 0 0 0,3-1 0 0 0,9-4 192 0 0,-12 4-168 0 0,0-1-1 0 0,-1 1 1 0 0,0-1 0 0 0,1 0 0 0 0,-1 1 0 0 0,0-1 0 0 0,1 0 0 0 0,-1 0-1 0 0,0 0 1 0 0,-1 0 0 0 0,3-4 0 0 0,5-27-75 0 0,-6 21-14 0 0,2-3-22 0 0,0-2 25 0 0,-1 0 1 0 0,0 0 0 0 0,1-19-1 0 0,0-40 1355 0 0,-2 78-1202 0 0,7 8-88 0 0,-1 0-1 0 0,0 0 0 0 0,-1 1 1 0 0,0 0-1 0 0,10 22 1 0 0,11 17-393 0 0,-2-7-1060 0 0,-20-30 756 0 0</inkml:trace>
</inkml:ink>
</file>

<file path=ppt/ink/ink2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23.6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 3680 0 0,'3'0'3650'0'0,"38"-5"6606"0"0,5 0-5087 0 0,-39 6-4694 0 0,0 0 0 0 0,-1 0 0 0 0,0 0 0 0 0,8 3 0 0 0,10 1 601 0 0,-22-4-1041 0 0,0-1 1 0 0,0 1-1 0 0,0-1 1 0 0,0 1-1 0 0,0 0 1 0 0,0-1-1 0 0,0 1 1 0 0,0 0-1 0 0,-1 0 1 0 0,1 1-1 0 0,0-1 1 0 0,0 0-1 0 0,-1 0 1 0 0,1 1-1 0 0,-1-1 0 0 0,1 1 1 0 0,-1 0-1 0 0,0-1 1 0 0,0 1-1 0 0,0 0 1 0 0,0 0-1 0 0,0 0 1 0 0,0-1-1 0 0,0 1 1 0 0,0 0-1 0 0,-1 0 1 0 0,1 0-1 0 0,-1 1 1 0 0,1-1-1 0 0,-1 0 1 0 0,0 0-1 0 0,0 0 0 0 0,0 3 1 0 0,-1 3-84 0 0,0 0 0 0 0,0-1 0 0 0,0 1 0 0 0,-1-1 0 0 0,0 1 0 0 0,-1-1 0 0 0,0 0 0 0 0,-5 10 1 0 0,-14 25-335 0 0,-29 59-1450 0 0,38-70 672 0 0,-32 54-1 0 0,43-82 1119 0 0,1-1 0 0 0,-1 1 1 0 0,0-1-1 0 0,0 0 0 0 0,0 1 1 0 0,0-1-1 0 0,0 0 0 0 0,-1-1 0 0 0,1 1 1 0 0,-1 0-1 0 0,1-1 0 0 0,-6 3 2818 0 0,8-5-2689 0 0,1-1 1 0 0,-1 1-1 0 0,1 0 1 0 0,-1 0 0 0 0,1-1-1 0 0,-1 1 1 0 0,1 0 0 0 0,0 0-1 0 0,0 0 1 0 0,0 0 0 0 0,0 0-1 0 0,0 0 1 0 0,0 0-1 0 0,0 0 1 0 0,2-1 0 0 0,17-11 242 0 0,37-13 160 0 0,-43 22-452 0 0,0 0 0 0 0,0 0 0 0 0,19-1 0 0 0,-6 0-166 0 0,4 2-589 0 0,-24 3-63 0 0,0-1 0 0 0,0 0 0 0 0,0 0 0 0 0,11-4 0 0 0,-1-2-7426 0 0</inkml:trace>
</inkml:ink>
</file>

<file path=ppt/ink/ink2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24.2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33 129 3224 0 0,'0'0'143'0'0,"0"-2"-3"0"0,-1-4-86 0 0,1 5-30 0 0,0 0-1 0 0,0 0 1 0 0,0-1-1 0 0,0 1 1 0 0,0 0 0 0 0,0 0-1 0 0,0 0 1 0 0,1 0 0 0 0,-1-1-1 0 0,0 1 1 0 0,0 0-1 0 0,1 0 1 0 0,-1 0 0 0 0,1 0-1 0 0,-1 0 1 0 0,2-2 0 0 0,-1 2 490 0 0,0-1 1 0 0,0 1 0 0 0,-1-1-1 0 0,1 0 1 0 0,0 1-1 0 0,0-18 15886 0 0,-1 20-16321 0 0,1 0-1 0 0,-1-1 1 0 0,1 1-1 0 0,-1 0 1 0 0,1 0 0 0 0,0 0-1 0 0,0-1 1 0 0,-1 1-1 0 0,1 0 1 0 0,0-1 0 0 0,2 2-1 0 0,7 8 320 0 0,7 42 610 0 0,-13-36-904 0 0,-1 1 0 0 0,-1-1 0 0 0,-1 0 1 0 0,0 1-1 0 0,-2 18 0 0 0,1-11-89 0 0,-2-6-15 0 0,0 21 0 0 0,1-30 0 0 0,-5-3 0 0 0,5-5-18 0 0,-1 0-1 0 0,0 0 1 0 0,0 0-1 0 0,0 0 1 0 0,0 0 0 0 0,0 0-1 0 0,0 0 1 0 0,0-1-1 0 0,0 1 1 0 0,0-1-1 0 0,0 1 1 0 0,-3-1-1 0 0,4 0 19 0 0,-1-1 0 0 0,1 1-1 0 0,-1-1 1 0 0,1 1 0 0 0,0-1-1 0 0,0 0 1 0 0,-1 1-1 0 0,1-1 1 0 0,0 0 0 0 0,0 0-1 0 0,0 0 1 0 0,0 0-1 0 0,0 0 1 0 0,0 0 0 0 0,0 0-1 0 0,0 0 1 0 0,0 0-1 0 0,0-1 1 0 0,0 1 0 0 0,0-2-1 0 0,0 2 1 0 0,-2-4 0 0 0,0 0 0 0 0,0 0 0 0 0,1 0 0 0 0,-1 0 0 0 0,1-1 0 0 0,0 1 0 0 0,-2-11 0 0 0,3 5-1 0 0,-1 1 0 0 0,2 0 0 0 0,-1-1 1 0 0,1 1-1 0 0,1-1 0 0 0,0 1 0 0 0,0 0 0 0 0,4-13 0 0 0,0 9 18 0 0,0 0 0 0 0,1 0 0 0 0,0 0 0 0 0,1 1 0 0 0,10-16 0 0 0,-11 20 25 0 0,-4 5-18 0 0,0 0-1 0 0,1 0 1 0 0,-1 0-1 0 0,1 1 1 0 0,0-1-1 0 0,0 0 0 0 0,1 1 1 0 0,-1 0-1 0 0,1 0 1 0 0,-1 0-1 0 0,1 0 0 0 0,0 1 1 0 0,8-5-1 0 0,4 0 67 0 0,-12 4-45 0 0,0 1 0 0 0,0 1 0 0 0,1-1 0 0 0,-1 0 0 0 0,8-1 0 0 0,1-1 42 0 0,4-1 650 0 0,-9 9-445 0 0,-5-2-275 0 0,7 3 6 0 0,-4 4 25 0 0,-5-6-86 0 0,0 0 0 0 0,0 1 1 0 0,0-1-1 0 0,0 1 0 0 0,-1-1 0 0 0,1 1 0 0 0,-1-1 0 0 0,0 1 0 0 0,0 0 0 0 0,0-1 1 0 0,-1 1-1 0 0,1-1 0 0 0,-1 1 0 0 0,-2 5 0 0 0,-2 6-481 0 0,-13 28 0 0 0,9-24 375 0 0,4-8-337 0 0,4-10 362 0 0,0 1 0 0 0,1-1 0 0 0,-1 1 1 0 0,0 0-1 0 0,1-1 0 0 0,-1 1 1 0 0,1 0-1 0 0,-1 2 0 0 0,1-2 23 0 0,1-2-294 0 0,0 1 380 0 0,0 0 0 0 0,-1 0 0 0 0,1-1 0 0 0,0 1 0 0 0,-1 0 0 0 0,1 0 0 0 0,-1 0 0 0 0,1-1 0 0 0,-1 1 0 0 0,2 2 0 0 0,-1-1-10 0 0,0 2-1 0 0,1 0 3 0 0,11 8-60 0 0,-7-8 75 0 0,-1 0 0 0 0,1 0 0 0 0,0 0 0 0 0,9 3 0 0 0,4 3 91 0 0,-15-8-26 0 0,-1 0-1 0 0,0 1 1 0 0,0-1-1 0 0,0 1 1 0 0,0 0-1 0 0,-1-1 1 0 0,6 8-1 0 0,-8-9 131 0 0,2 1 16 0 0,-1-1-170 0 0,0-1 0 0 0,-1 1 0 0 0,1 0 0 0 0,-1 0 0 0 0,1 0 0 0 0,0 0-1 0 0,-1 0 1 0 0,0 0 0 0 0,1 0 0 0 0,-1 0 0 0 0,1 0 0 0 0,-1 0 0 0 0,0 0 0 0 0,0 0 0 0 0,0 0-1 0 0,0 0 1 0 0,0 0 0 0 0,0 0 0 0 0,0 0 0 0 0,0 0 0 0 0,0 0 0 0 0,0 1 0 0 0,0-1 0 0 0,-1 0 0 0 0,1 0-1 0 0,0 0 1 0 0,-1 0 0 0 0,1 0 0 0 0,-1-1 0 0 0,0 3 0 0 0,-4 5 39 0 0,0 1 1 0 0,-1-1-1 0 0,1 0 1 0 0,-2 0-1 0 0,1-1 1 0 0,-1 0-1 0 0,0 0 1 0 0,-9 6-1 0 0,-3 0-29 0 0,-1-1 0 0 0,-22 11 0 0 0,36-22-88 0 0,1 1 0 0 0,-1-1 0 0 0,0 0 0 0 0,0 0 0 0 0,0-1 0 0 0,0 0 0 0 0,0 0 0 0 0,0 0 0 0 0,0-1 0 0 0,1 0 0 0 0,-1 0 0 0 0,-8-2 0 0 0,13 2-18 0 0,0 1 0 0 0,-1-1 0 0 0,1 1 0 0 0,0-1 0 0 0,0 0-1 0 0,0 1 1 0 0,0-1 0 0 0,0 0 0 0 0,0 0 0 0 0,0 0 0 0 0,0 0 0 0 0,0 0-1 0 0,0 0 1 0 0,0 0 0 0 0,0 0 0 0 0,1 0 0 0 0,-1 0 0 0 0,0-1 0 0 0,1 1-1 0 0,-1 0 1 0 0,1 0 0 0 0,-1-1 0 0 0,1 1 0 0 0,0 0 0 0 0,0-1 0 0 0,0 1-1 0 0,-1 0 1 0 0,1-1 0 0 0,0 1 0 0 0,0 0 0 0 0,1-1 0 0 0,-1 1 0 0 0,0 0 0 0 0,1-3-1 0 0,0 0-266 0 0,0-1-1 0 0,0 1 0 0 0,1 0 0 0 0,0-1 0 0 0,0 1 0 0 0,0 0 0 0 0,0 0 0 0 0,5-7 0 0 0,46-51-7459 0 0,-37 42 2403 0 0</inkml:trace>
</inkml:ink>
</file>

<file path=ppt/ink/ink2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24.5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0 183 5064 0 0,'16'-11'-105'0'0,"26"-15"2220"0"0,-33 21 258 0 0,1 0 1 0 0,13-5-1 0 0,-21 10-2003 0 0,0 0 0 0 0,-1-1 0 0 0,1 1 0 0 0,0 0-1 0 0,-1 0 1 0 0,1 0 0 0 0,0 0 0 0 0,-1 0 0 0 0,1 1-1 0 0,0-1 1 0 0,1 1 0 0 0,1 0 35 0 0,1 1-1 0 0,-1 0 1 0 0,0 0 0 0 0,6 3-1 0 0,-7-3-171 0 0,1 1 0 0 0,-1-1 0 0 0,0 1 1 0 0,1 0-1 0 0,-1 0 0 0 0,-1 1 0 0 0,1-1 0 0 0,0 0 0 0 0,-1 1 0 0 0,1 0 0 0 0,-1-1 0 0 0,2 6 0 0 0,0 3 192 0 0,0 0 0 0 0,5 22 0 0 0,-6-19-66 0 0,7 55 393 0 0,-7-59-741 0 0,-2 0 0 0 0,1 0-1 0 0,-1 1 1 0 0,-1-1 0 0 0,0 1-1 0 0,-1-1 1 0 0,0 0 0 0 0,-5 20-1 0 0,2-10-9 0 0,2-19 4 0 0,0 0 7 0 0,2 0 468 0 0,-2-3-377 0 0,2 2-100 0 0,-1-1 1 0 0,1 0-1 0 0,0 0 1 0 0,0 0-1 0 0,0 0 1 0 0,-1 0-1 0 0,1 0 1 0 0,0 0-1 0 0,0 0 0 0 0,0 0 1 0 0,-1 0-1 0 0,1 0 1 0 0,0 0-1 0 0,0 0 1 0 0,0 0-1 0 0,0 0 1 0 0,-1 0-1 0 0,1 0 1 0 0,0 0-1 0 0,0 0 1 0 0,0-1-1 0 0,-1 1 1 0 0,1 0-1 0 0,0 0 1 0 0,0 0-1 0 0,0 0 1 0 0,0 0-1 0 0,0 0 1 0 0,-1 0-1 0 0,1-1 1 0 0,0 1-1 0 0,-2-2 10 0 0,1-1 0 0 0,-1 1 0 0 0,1-1 0 0 0,0 1 0 0 0,0-1 0 0 0,0 1 0 0 0,0-1 0 0 0,0 0 0 0 0,0 0 0 0 0,1 1 0 0 0,-1-6 0 0 0,0 1 19 0 0,1-1 1 0 0,0 0-1 0 0,1-13 1 0 0,3-2 33 0 0,15-41 1 0 0,-5 15-30 0 0,-9 33-20 0 0,1-1 0 0 0,1 1-1 0 0,11-19 1 0 0,-10 19-21 0 0,1-1 1 0 0,5-21-1 0 0,-13 35 1 0 0,3-9-18 0 0,-1 1 0 0 0,2 0 0 0 0,5-10 0 0 0,-9 18 18 0 0,1 0-1 0 0,0 0 0 0 0,0 0 0 0 0,0 1 0 0 0,1-1 1 0 0,-1 0-1 0 0,1 1 0 0 0,-1 0 0 0 0,1 0 0 0 0,0 0 0 0 0,0 0 1 0 0,0 0-1 0 0,0 0 0 0 0,5-2 0 0 0,13-2-1 0 0,-17 7 10 0 0,-1 0 20 0 0,-1 1 1 0 0,1-1-1 0 0,0 1 0 0 0,-1-1 1 0 0,1 1-1 0 0,-1 0 0 0 0,0 0 0 0 0,0 0 1 0 0,1 0-1 0 0,-1 0 0 0 0,-1 1 0 0 0,1-1 1 0 0,0 1-1 0 0,0-1 0 0 0,0 3 0 0 0,4 7 210 0 0,8 25 0 0 0,-9-23-197 0 0,-2-7-20 0 0,-1 1 0 0 0,1 14 0 0 0,5 15 64 0 0,1-4-83 0 0,-1 1-1 0 0,4 43 1 0 0,-5-27-478 0 0,-6-38 63 0 0,0 0-1 0 0,-2 17 0 0 0,1-7-1183 0 0,-1-9-161 0 0,-4-2-65 0 0</inkml:trace>
</inkml:ink>
</file>

<file path=ppt/ink/ink2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24.9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0 108 5528 0 0,'0'-14'584'0'0,"2"4"1216"0"0,-2 9-1268 0 0,0 0 0 0 0,1 0 0 0 0,-1 1 0 0 0,1-1 0 0 0,-1 0 0 0 0,1 0 0 0 0,-1 1 0 0 0,2-2 1064 0 0,-2 1-1064 0 0,2 0 0 0 0,1 0 788 0 0,0-1 0 0 0,0 1 0 0 0,0 0 0 0 0,0 0 0 0 0,0 0 1 0 0,3 0-1 0 0,83-12 2303 0 0,-10 0-2826 0 0,-52 10-910 0 0,0-2 1 0 0,27-8-1 0 0,-50 12-245 0 0,1-1-1 0 0,-1 0 1 0 0,0 0 0 0 0,5-4-1 0 0,2 0-1449 0 0</inkml:trace>
</inkml:ink>
</file>

<file path=ppt/ink/ink2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25.3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0 171 20991 0 0,'0'0'1602'0'0,"2"-1"-1097"0"0,9-3-323 0 0,0-1 0 0 0,11-8 0 0 0,-11 7 518 0 0,0 1 0 0 0,18-8 1 0 0,32-7 728 0 0,-15 4-1188 0 0,65-14-1 0 0,-44 22-236 0 0,-42 6-49 0 0,32-8 1 0 0,-53 9 27 0 0,16-4-123 0 0,1 1 1 0 0,-1 0-1 0 0,31-1 0 0 0,-43 5-5 0 0,0-1 1 0 0,0 0-1 0 0,1-1 0 0 0,9-3 1 0 0,-11 3-173 0 0,1 0 1 0 0,0 0 0 0 0,0 1 0 0 0,10 0 0 0 0,-17 1 807 0 0,2-1-309 0 0,4 1 88 0 0,12 11 105 0 0,-15-9-282 0 0,6 5-62 0 0,-1 1 0 0 0,0-1 0 0 0,14 16 0 0 0,5 4 111 0 0,37 34-70 0 0,-54-51-34 0 0,18 14 0 0 0,4 4 100 0 0,-17-15-93 0 0,2 3 32 0 0,-18-16 6 0 0,1 2 10 0 0,0-1 1 0 0,0 0 0 0 0,0 0 0 0 0,0 0 0 0 0,0 0-1 0 0,0 0 1 0 0,0 0 0 0 0,0 0 0 0 0,0 0 0 0 0,1 0-1 0 0,1 0 1 0 0,-5 2 82 0 0,0-1-149 0 0,0 1 0 0 0,0-1 0 0 0,0 0-1 0 0,-1 0 1 0 0,1 0 0 0 0,0-1 0 0 0,-1 1 0 0 0,0 0 0 0 0,1-1-1 0 0,-1 0 1 0 0,-5 2 0 0 0,-40 12-85 0 0,24-8-347 0 0,-19 6-587 0 0,17-5-1240 0 0,0 0-3300 0 0,-5 2-2762 0 0</inkml:trace>
</inkml:ink>
</file>

<file path=ppt/ink/ink2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26.1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38 8752 0 0,'2'-1'4008'0'0,"6"-1"-2809"0"0,0 0 1 0 0,0 0-1 0 0,0 1 1 0 0,11 0-1 0 0,13-3 87 0 0,32-1-299 0 0,63-13-604 0 0,-74 16-6548 0 0,-41 2-395 0 0</inkml:trace>
</inkml:ink>
</file>

<file path=ppt/ink/ink2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26.5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68 7832 0 0,'2'0'5781'0'0,"6"2"-4728"0"0,-1-1 0 0 0,1 0 0 0 0,-1-1 0 0 0,1 0 1 0 0,0 0-1 0 0,11-2 0 0 0,48-12-4 0 0,-36 7-393 0 0,27-3-225 0 0,16-3-293 0 0,-14 0-1777 0 0,-29 7-3427 0 0,6 0-2048 0 0</inkml:trace>
</inkml:ink>
</file>

<file path=ppt/ink/ink2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28.0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12672 0 0,'0'0'3140'0'0,"1"2"-2167"0"0,2 7-433 0 0,-1-1 0 0 0,0 1 0 0 0,0 0 0 0 0,0 10 0 0 0,3 16 456 0 0,3 30-24 0 0,-7-50-833 0 0,1 1 0 0 0,0-1 0 0 0,1 0 0 0 0,1 0 0 0 0,8 23 0 0 0,-2-14-47 0 0,-7-16-102 0 0,1 0 0 0 0,-1-1 0 0 0,1 1 0 0 0,0-1 0 0 0,6 7 0 0 0,14 25-2259 0 0,-22-36 1042 0 0</inkml:trace>
</inkml:ink>
</file>

<file path=ppt/ink/ink2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28.4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0 113 10592 0 0,'0'0'1278'0'0,"3"1"-344"0"0,7 2-167 0 0,-1 0 1 0 0,1-1 0 0 0,0 0 0 0 0,-1 0-1 0 0,1-1 1 0 0,0-1 0 0 0,10 0-1 0 0,9-2 398 0 0,31-6 0 0 0,-6 0-285 0 0,-25 2-641 0 0,-1 0 0 0 0,0-2-1 0 0,0-1 1 0 0,29-14 0 0 0,44-15-1383 0 0,-60 25-2371 0 0,-24 8-3407 0 0</inkml:trace>
</inkml:ink>
</file>

<file path=ppt/ink/ink2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28.8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14368 0 0,'0'0'1305'0'0,"2"1"-1076"0"0,14 5-218 0 0,-12-4 166 0 0,1 0 0 0 0,0 0 0 0 0,0 0 1 0 0,0-1-1 0 0,1 0 0 0 0,-1 0 0 0 0,8 1 0 0 0,2-1 830 0 0,-1 0-1 0 0,25 7 0 0 0,-3-1 522 0 0,-35-7-1424 0 0,1 0 1 0 0,0 1-1 0 0,0-1 0 0 0,-1 1 1 0 0,1-1-1 0 0,0 1 1 0 0,-1 0-1 0 0,1 0 0 0 0,0-1 1 0 0,-1 1-1 0 0,1 0 1 0 0,-1 1-1 0 0,0-1 1 0 0,1 0-1 0 0,-1 0 0 0 0,0 1 1 0 0,0-1-1 0 0,2 2 1 0 0,-2 0-67 0 0,0-1 0 0 0,0 1 0 0 0,1 0 0 0 0,-2-1 0 0 0,1 1 0 0 0,0 0 0 0 0,0 0 0 0 0,-1 0 0 0 0,0 0 0 0 0,1 4 0 0 0,-2 0-90 0 0,1 0-1 0 0,-1 1 1 0 0,0-1-1 0 0,-1 0 1 0 0,1 0 0 0 0,-1 1-1 0 0,-1-1 1 0 0,-3 7-1 0 0,-5 6-393 0 0,-1-1-1 0 0,-1 0 0 0 0,-1-1 1 0 0,-26 28-1 0 0,25-28-124 0 0,12-14 429 0 0,0 0 0 0 0,0-1 0 0 0,0 1 1 0 0,0-1-1 0 0,-1 1 0 0 0,0-1 0 0 0,1 0 0 0 0,-1-1 1 0 0,-9 6-1 0 0,12-8 3 0 0,0 0 187 0 0,1 0 0 0 0,-1 0-1 0 0,1 0 1 0 0,-1-1 0 0 0,1 1 0 0 0,-1 0-1 0 0,1 0 1 0 0,-1-1 0 0 0,1 1 0 0 0,-1 0 0 0 0,1-1-1 0 0,0 1 1 0 0,-1-1 0 0 0,1 1 0 0 0,0 0-1 0 0,-1-1 1 0 0,1 1 0 0 0,0-1 0 0 0,-1 1-1 0 0,1-1 1 0 0,0 1 0 0 0,0-1 0 0 0,0 1 0 0 0,-1-1-1 0 0,1 1 1 0 0,0-1 0 0 0,0 0 0 0 0,0 0-1 0 0,0-1 48 0 0,0 0 0 0 0,1-1 0 0 0,-1 1 0 0 0,1 0 0 0 0,-1 0-1 0 0,1 0 1 0 0,0 0 0 0 0,0-1 0 0 0,0 1 0 0 0,0 0 0 0 0,0 1-1 0 0,0-1 1 0 0,1 0 0 0 0,-1 0 0 0 0,1 0 0 0 0,-1 1 0 0 0,1-1 0 0 0,0 1-1 0 0,-1-1 1 0 0,1 1 0 0 0,0 0 0 0 0,3-2 0 0 0,6-3 164 0 0,1 1 0 0 0,-1 0-1 0 0,15-3 1 0 0,-4 0 92 0 0,-16 6-255 0 0,1 1 0 0 0,-1-1 1 0 0,12 0-1 0 0,9-1 167 0 0,1-2-132 0 0,34-2-1 0 0,-33 4-532 0 0,33-6-1 0 0,23-1-3734 0 0,-64 5-3317 0 0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16.8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0 200 10136 0 0,'0'0'3141'0'0,"0"2"-2009"0"0,2 22-69 0 0,0 0 0 0 0,2 0 0 0 0,9 34 0 0 0,20 79-34 0 0,-7-28-126 0 0,-16-72-697 0 0,-7-23-112 0 0,10 25-1 0 0,-10-34-82 0 0,-3-4-7 0 0,1 1 1 0 0,0-1-1 0 0,-1 1 1 0 0,1-1-1 0 0,-1 1 1 0 0,0 0-1 0 0,1-1 0 0 0,-1 1 1 0 0,0 0-1 0 0,0-1 1 0 0,0 1-1 0 0,0 0 1 0 0,0-1-1 0 0,-1 3 0 0 0,1-2 31 0 0,-5-12-214 0 0,0-4 52 0 0,-6-26 0 0 0,8 27 81 0 0,0-1 0 0 0,-7-14 0 0 0,-1-3 23 0 0,1-1-1 0 0,2-1 0 0 0,1 0 0 0 0,-4-49 1 0 0,5 34 13 0 0,4 24 30 0 0,0-1-1 0 0,2 0 1 0 0,1 0 0 0 0,1 0-1 0 0,1 1 1 0 0,1-1-1 0 0,1 1 1 0 0,12-33-1 0 0,-15 52 40 0 0,0 0-1 0 0,0 0 0 0 0,1 0 1 0 0,-1 0-1 0 0,1 1 1 0 0,0-1-1 0 0,1 1 0 0 0,3-5 1 0 0,-5 7 21 0 0,0 0 0 0 0,0 0-1 0 0,0 1 1 0 0,0-1 0 0 0,0 0 0 0 0,1 1 0 0 0,-1 0 0 0 0,0-1 0 0 0,1 1 0 0 0,-1 0 0 0 0,1 0 0 0 0,0 0 0 0 0,-1 1 0 0 0,1-1-1 0 0,0 1 1 0 0,3-1 0 0 0,-5 1-40 0 0,0 0-1 0 0,0 1 0 0 0,0-1 0 0 0,0 0 1 0 0,0 0-1 0 0,0 1 0 0 0,0-1 0 0 0,-1 1 0 0 0,1-1 1 0 0,0 1-1 0 0,0-1 0 0 0,-1 1 0 0 0,1 0 1 0 0,0-1-1 0 0,0 1 0 0 0,-1 0 0 0 0,1-1 1 0 0,0 2-1 0 0,9 15 223 0 0,-9-15-198 0 0,2 5 15 0 0,-1 0-1 0 0,1 0 0 0 0,-2 1 1 0 0,1-1-1 0 0,-1 0 1 0 0,0 1-1 0 0,0 8 0 0 0,1 1 25 0 0,-1 3-10 0 0,0 0 1 0 0,-2-1-1 0 0,-4 35 1 0 0,-16 56 6 0 0,19-105-119 0 0,1-1 0 0 0,-1 1-1 0 0,0 0 1 0 0,0-1 0 0 0,0 1 0 0 0,0-1-1 0 0,-1 0 1 0 0,-6 8 0 0 0,8-10-57 0 0,-1 0 1 0 0,0 0 0 0 0,0 0 0 0 0,0-1-1 0 0,0 1 1 0 0,0 0 0 0 0,0-1 0 0 0,0 0-1 0 0,0 1 1 0 0,-1-1 0 0 0,1 0 0 0 0,-1 0-1 0 0,1 0 1 0 0,-1-1 0 0 0,1 1 0 0 0,-1-1 0 0 0,-4 1-1 0 0,6-2-118 0 0,-1 1-1 0 0,1-1 1 0 0,0 0-1 0 0,0 0 1 0 0,-1 1 0 0 0,1-1-1 0 0,0 0 1 0 0,0 0-1 0 0,0 0 1 0 0,0-1-1 0 0,0 1 1 0 0,-1-2-1 0 0,2 2-142 0 0,-1-1-1 0 0,0 1 1 0 0,0-1-1 0 0,1 1 1 0 0,-1-1-1 0 0,1 0 1 0 0,0 1-1 0 0,-1-1 0 0 0,1 0 1 0 0,0 1-1 0 0,0-4 1 0 0,3-6-5812 0 0</inkml:trace>
</inkml:ink>
</file>

<file path=ppt/ink/ink2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29.3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118 1 13360 0 0,'0'0'612'0'0,"-1"0"-15"0"0,-14 2-348 0 0,11 0-102 0 0,3-2-30 0 0,0 0 1 0 0,1 1 0 0 0,-1-1-1 0 0,0 0 1 0 0,1 1-1 0 0,-1-1 1 0 0,0 1 0 0 0,1-1-1 0 0,-1 1 1 0 0,1-1-1 0 0,-1 1 1 0 0,1 0 0 0 0,-1-1-1 0 0,1 1 1 0 0,0 0-1 0 0,-1-1 1 0 0,1 1-1 0 0,0 0 1 0 0,-1-1 0 0 0,1 1-1 0 0,0 1 1 0 0,-1 0 323 0 0,-9 8 1019 0 0,9-9-1366 0 0,0 0-1 0 0,0 0 0 0 0,0-1 0 0 0,0 1 0 0 0,0 0 0 0 0,0 0 0 0 0,1 0 0 0 0,-1 0 0 0 0,0 0 0 0 0,1 0 0 0 0,-1 0 1 0 0,0 0-1 0 0,0 2 0 0 0,-13 28 1354 0 0,10-23-1216 0 0,0 0 1 0 0,1 0-1 0 0,0 0 0 0 0,0 1 0 0 0,-2 13 0 0 0,2 6 27 0 0,-20 221 994 0 0,21-200-1209 0 0,2 0-1 0 0,3-1 1 0 0,9 52-1 0 0,-7-70-171 0 0,2-1 0 0 0,2-1-1 0 0,0 1 1 0 0,2-1-1 0 0,1-1 1 0 0,16 27 0 0 0,-16-34-2389 0 0,2 0 0 0 0,18 22 1 0 0,-9-17-4720 0 0</inkml:trace>
</inkml:ink>
</file>

<file path=ppt/ink/ink2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29.9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48 175 13616 0 0,'0'0'628'0'0,"0"2"-18"0"0,-1-1-593 0 0,0 1 0 0 0,1-1 0 0 0,-1 0 0 0 0,0 1-1 0 0,1-1 1 0 0,0 1 0 0 0,-1-1 0 0 0,1 1 0 0 0,0 0 0 0 0,0-1 0 0 0,0 1-1 0 0,0-1 1 0 0,0 1 0 0 0,0 2 0 0 0,1 3 80 0 0,-1 190 6705 0 0,0-196-6246 0 0,-1-3-497 0 0,-1-5-50 0 0,0 4-7 0 0,1 0-1 0 0,0 0 1 0 0,0 0-1 0 0,0 0 1 0 0,0-1-1 0 0,0 1 1 0 0,1-6-1 0 0,0 7 5 0 0,-1-1 1 0 0,1 1-1 0 0,0-1 1 0 0,-1 1-1 0 0,0-1 1 0 0,1 1-1 0 0,-2-3 1 0 0,1 3-7 0 0,0-1 0 0 0,0 0 0 0 0,0 0 1 0 0,1 0-1 0 0,-1 0 0 0 0,1 0 0 0 0,0-3 0 0 0,0-19 53 0 0,0-1 0 0 0,2 1 0 0 0,2 0 0 0 0,5-27-1 0 0,-3 32 77 0 0,10-24 0 0 0,-14 37-53 0 0,1 1 1 0 0,1 0-1 0 0,-1 1 1 0 0,1-1-1 0 0,0 0 1 0 0,0 1-1 0 0,9-9 1 0 0,2-1 245 0 0,-13 12-268 0 0,0 1 1 0 0,1-1-1 0 0,-1 1 0 0 0,0 0 1 0 0,1 0-1 0 0,-1 0 0 0 0,1 0 1 0 0,-1 0-1 0 0,1 1 0 0 0,0-1 1 0 0,0 1-1 0 0,0 0 0 0 0,0 0 1 0 0,5-2-1 0 0,31 0 327 0 0,-31 4-322 0 0,-2 4-4 0 0,-4-2-53 0 0,-1 1 1 0 0,0 0-1 0 0,0 0 1 0 0,0 0 0 0 0,0 0-1 0 0,-1-1 1 0 0,0 1-1 0 0,1 0 1 0 0,-2 0 0 0 0,1 0-1 0 0,0 0 1 0 0,-1 0-1 0 0,1 0 1 0 0,-1 0 0 0 0,0 0-1 0 0,-1-1 1 0 0,1 1-1 0 0,-1 0 1 0 0,-3 6 0 0 0,0-2-143 0 0,0 0 0 0 0,-1-1 0 0 0,0 1 0 0 0,-11 10 0 0 0,8-9-336 0 0,1 0-1 0 0,-11 15 0 0 0,-11 11-1553 0 0,29-34 1852 0 0,13 11-53 0 0,-10-9 261 0 0,0 0 0 0 0,1 0 0 0 0,0 0 0 0 0,0 0 0 0 0,0-1 0 0 0,0 1 0 0 0,0-1 0 0 0,1 0 0 0 0,-1 0 0 0 0,0 0-1 0 0,7 2 1 0 0,33 6 494 0 0,30 7 682 0 0,-67-17-1042 0 0,0 1 0 0 0,0 0 1 0 0,0 0-1 0 0,0 1 0 0 0,0-1 0 0 0,0 2 1 0 0,0-1-1 0 0,9 5 0 0 0,-13-5 418 0 0,-3 0-461 0 0,-4 10 29 0 0,5-9-130 0 0,-1-1-1 0 0,1 0 0 0 0,-1 0 0 0 0,0 1 0 0 0,0-1 1 0 0,0 0-1 0 0,-1 2 0 0 0,-1 1 0 0 0,0 0 0 0 0,-1-1 1 0 0,1 1-1 0 0,-1-1 0 0 0,0 0 0 0 0,-1 0 0 0 0,1 0 1 0 0,-1-1-1 0 0,1 1 0 0 0,-1-1 0 0 0,-6 3 1 0 0,-8 4 35 0 0,-12 4 23 0 0,-3-1-64 0 0,23-8-14 0 0,0-1 0 0 0,0-1-1 0 0,-23 6 1 0 0,23-8-153 0 0,0 1 0 0 0,0-1 0 0 0,-1-1 0 0 0,1 0 0 0 0,0 0-1 0 0,-22-4 1 0 0,28 3 536 0 0,5 1-499 0 0,0 0 1 0 0,-1 0-1 0 0,1 0 1 0 0,0 0-1 0 0,0 0 1 0 0,-1 0-1 0 0,1 0 1 0 0,0 0 0 0 0,-1 0-1 0 0,1-1 1 0 0,0 1-1 0 0,0 0 1 0 0,-1 0-1 0 0,1 0 1 0 0,0 0 0 0 0,0 0-1 0 0,-1 0 1 0 0,1-1-1 0 0,0 1 1 0 0,0 0-1 0 0,0 0 1 0 0,-1 0-1 0 0,1-1 1 0 0,0 1 0 0 0,0 0-1 0 0,0 0 1 0 0,-1-1-1 0 0,1 1 1 0 0,0 0-1 0 0,0 0 1 0 0,0-1 0 0 0,0 1-1 0 0,0 0 1 0 0,0-1-1 0 0,0 1 1 0 0,0 0-1 0 0,0 0 1 0 0,0-1 0 0 0,0 1-1 0 0,0 0 1 0 0,0-1-1 0 0,0 1 1 0 0,0 0-1 0 0,0 0 1 0 0,0-1-1 0 0,0 1 1 0 0,0 0 0 0 0,0-1-1 0 0,0 1 1 0 0,0 0-1 0 0,1 0 1 0 0,-1-1-1 0 0,5-12-7003 0 0</inkml:trace>
</inkml:ink>
</file>

<file path=ppt/ink/ink2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30.3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147 19 3680 0 0,'-1'-1'17225'0'0,"0"-1"-16929"0"0,1 1 0 0 0,-1 0 0 0 0,0 0 1 0 0,0 0-1 0 0,0 0 0 0 0,0 0 0 0 0,0 0 0 0 0,0 0 1 0 0,0 0-1 0 0,0 0 0 0 0,-1 1 0 0 0,1-1 1 0 0,0 0-1 0 0,0 1 0 0 0,-1-1 0 0 0,1 1 0 0 0,0-1 1 0 0,-3 0-1 0 0,1 1-171 0 0,1 0-1 0 0,-1 0 1 0 0,1 0 0 0 0,-1 0-1 0 0,1 1 1 0 0,0-1 0 0 0,-1 1-1 0 0,1-1 1 0 0,-1 1 0 0 0,-2 1-1 0 0,-1 1-121 0 0,0 0 0 0 0,0 0-1 0 0,0 1 1 0 0,0 0 0 0 0,1 0-1 0 0,0 1 1 0 0,-8 7 0 0 0,6-4 28 0 0,4-6-16 0 0,0 1 0 0 0,0 0 0 0 0,1 0 0 0 0,-1 0 0 0 0,1 1 0 0 0,0-1 0 0 0,-1 0 0 0 0,2 1 0 0 0,-1-1 0 0 0,0 1 0 0 0,1 0 0 0 0,0 0 0 0 0,-2 5 0 0 0,2-4-48 0 0,1 0-1 0 0,-1 1 0 0 0,1-1 1 0 0,0 1-1 0 0,0-1 1 0 0,1 1-1 0 0,0-1 1 0 0,0 1-1 0 0,0-1 1 0 0,0 1-1 0 0,4 8 0 0 0,-3-11 8 0 0,0 1 0 0 0,0-1-1 0 0,0 1 1 0 0,0-1 0 0 0,1 0-1 0 0,-1 0 1 0 0,1 0 0 0 0,0-1-1 0 0,0 1 1 0 0,0-1-1 0 0,0 1 1 0 0,0-1 0 0 0,0 0-1 0 0,1 0 1 0 0,-1 0 0 0 0,1-1-1 0 0,5 3 1 0 0,3-1-57 0 0,-1 0-1 0 0,1 0 1 0 0,-1-1 0 0 0,1 0-1 0 0,0-1 1 0 0,13-1 0 0 0,-16 0 7 0 0,-1-1 0 0 0,0 0 0 0 0,0-1-1 0 0,0 0 1 0 0,0 0 0 0 0,0-1 0 0 0,0 0 0 0 0,-1 0 0 0 0,12-7 0 0 0,40-33-1227 0 0,-42 28-325 0 0,-1-4-436 0 0</inkml:trace>
</inkml:ink>
</file>

<file path=ppt/ink/ink2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30.6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15632 0 0,'0'0'3941'0'0,"1"1"-2705"0"0,4 4-848 0 0,-1-2-1 0 0,0 1 1 0 0,1 0 0 0 0,0-1 0 0 0,0 0 0 0 0,0 0 0 0 0,0 0 0 0 0,0-1 0 0 0,1 0-1 0 0,6 2 1 0 0,13 1-35 0 0,0-2-1 0 0,0 0 0 0 0,0-2 1 0 0,1-1-1 0 0,28-3 0 0 0,22 0-954 0 0,-34-1-1485 0 0,-15-2-5486 0 0,-11 2 262 0 0</inkml:trace>
</inkml:ink>
</file>

<file path=ppt/ink/ink2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31.0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6 14800 0 0,'0'0'1342'0'0,"-4"-1"-1103"0"0,-2-4 4141 0 0,8 5-4287 0 0,-1 1 0 0 0,1-1-1 0 0,0 0 1 0 0,-1 1 0 0 0,1-1 0 0 0,-1 1 0 0 0,0-1 0 0 0,1 1 0 0 0,-1 0 0 0 0,3 1 0 0 0,2 1 73 0 0,42 16 805 0 0,-18-7-209 0 0,1 1-1 0 0,38 23 1 0 0,32 22 670 0 0,-70-40-1174 0 0,28 15 465 0 0,-59-33-704 0 0,1 1-1 0 0,0-1 1 0 0,-1 0 0 0 0,1 1 0 0 0,0-1 0 0 0,-1 1 0 0 0,1-1-1 0 0,-1 1 1 0 0,1-1 0 0 0,-1 1 0 0 0,1 0 0 0 0,-1-1 0 0 0,1 1-1 0 0,-1 0 1 0 0,0-1 0 0 0,1 1 0 0 0,-1 0 0 0 0,0-1 0 0 0,1 1-1 0 0,-1 0 1 0 0,0 0 0 0 0,0 1 0 0 0,0-1-21 0 0,0 1 0 0 0,0-1 0 0 0,0 1 1 0 0,0 0-1 0 0,-1-1 0 0 0,1 1 0 0 0,-1-1 0 0 0,1 1 0 0 0,-1 0 1 0 0,0 1-1 0 0,-1 1-11 0 0,0-1 1 0 0,0 0 0 0 0,-1 0-1 0 0,1 0 1 0 0,0 0 0 0 0,-1 0-1 0 0,0-1 1 0 0,0 1 0 0 0,-5 3-1 0 0,-44 19-201 0 0,15-8-209 0 0,21-10-493 0 0,-34 9 0 0 0,43-14 365 0 0,-14 6-1417 0 0</inkml:trace>
</inkml:ink>
</file>

<file path=ppt/ink/ink2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32.1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85 13360 0 0,'0'0'6721'0'0,"2"0"-5804"0"0,66-21 2125 0 0,-37 11-2294 0 0,50-10 1 0 0,100-2-1182 0 0,-93 12-3994 0 0,-65 9 2325 0 0</inkml:trace>
</inkml:ink>
</file>

<file path=ppt/ink/ink2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33.0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0 115 14744 0 0,'0'0'1334'0'0,"0"-1"-1095"0"0,0-6 4565 0 0,7 17-3687 0 0,0 5-907 0 0,0 0 1 0 0,-1 0-1 0 0,0 0 1 0 0,5 28-1 0 0,8 71-76 0 0,-17-100-97 0 0,3 60 29 0 0,-1-11-55 0 0,-3 11 109 0 0,-1-46-244 0 0,0-26-133 0 0,-5-17-1522 0 0,-6-42 1200 0 0,0-13 403 0 0,8 51 211 0 0,1-1 0 0 0,1 1 0 0 0,2-27 0 0 0,-1 8 137 0 0,2 12 75 0 0,1 0 0 0 0,0-1-1 0 0,2 1 1 0 0,2 1 0 0 0,11-35-1 0 0,-16 54-132 0 0,1 0-1 0 0,-1 0 1 0 0,1 0-1 0 0,0 1 1 0 0,1-1 0 0 0,-1 1-1 0 0,1 0 1 0 0,0 0-1 0 0,0 0 1 0 0,1 0-1 0 0,-1 1 1 0 0,1-1-1 0 0,0 1 1 0 0,0 1-1 0 0,1-1 1 0 0,-1 1 0 0 0,1 0-1 0 0,11-5 1 0 0,0 2 203 0 0,-8 2-149 0 0,0 1 0 0 0,14-3 1 0 0,-21 6-151 0 0,0-1 0 0 0,-1 1 0 0 0,1 0 0 0 0,0 0 0 0 0,-1 0 0 0 0,1 0 0 0 0,0 0 0 0 0,0 0 0 0 0,-1 0 0 0 0,1 1 0 0 0,0-1 0 0 0,-1 1 0 0 0,1-1 0 0 0,0 1 0 0 0,-1-1 0 0 0,1 1 0 0 0,-1 0 0 0 0,1 0 0 0 0,-1 0 0 0 0,2 1 0 0 0,-1 0-11 0 0,-1 0 1 0 0,1-1 0 0 0,-1 1 0 0 0,1 0 0 0 0,-1 0 0 0 0,0 0-1 0 0,0 0 1 0 0,0 1 0 0 0,0-1 0 0 0,0 0 0 0 0,0 0 0 0 0,-1 1-1 0 0,1-1 1 0 0,-1 0 0 0 0,1 1 0 0 0,-1-1 0 0 0,0 5-1 0 0,-1 1-12 0 0,0-1-1 0 0,-1 0 1 0 0,0 1-1 0 0,-3 8 1 0 0,0 0-4 0 0,3-10-74 0 0,-1 1 0 0 0,0-1 1 0 0,0 0-1 0 0,-8 11 0 0 0,8-12-180 0 0,-1 0 0 0 0,1 0 0 0 0,1 0 1 0 0,-5 11-1 0 0,6-13-96 0 0,0-1-8 0 0,-8 27-653 0 0,8-27 752 0 0,1 0 233 0 0,0 1-1 0 0,1-1 1 0 0,0 0-1 0 0,-1 0 1 0 0,1 0-1 0 0,0 0 1 0 0,0 0-1 0 0,1 0 1 0 0,-1 0-1 0 0,0 0 1 0 0,0 0-1 0 0,1 0 0 0 0,-1-1 1 0 0,1 1-1 0 0,0-1 1 0 0,0 1-1 0 0,-1-1 1 0 0,1 1-1 0 0,0-1 1 0 0,3 2-1 0 0,2 0 57 0 0,-1 1-1 0 0,1-1 0 0 0,0 0 1 0 0,0-1-1 0 0,9 3 0 0 0,19 2 304 0 0,-13-4-11 0 0,0 2 1 0 0,27 10-1 0 0,-48-14-251 0 0,0-1 0 0 0,0 0-1 0 0,1 1 1 0 0,-1 0 0 0 0,0-1-1 0 0,0 1 1 0 0,0 0 0 0 0,0-1-1 0 0,-1 1 1 0 0,1 0 0 0 0,0 0-1 0 0,0 0 1 0 0,0 0 0 0 0,0 0-1 0 0,-1 0 1 0 0,1 0 0 0 0,-1 0-1 0 0,1 0 1 0 0,-1 0 0 0 0,1 0-1 0 0,-1 0 1 0 0,1 0 0 0 0,-1 1-1 0 0,0-1 1 0 0,0 0 0 0 0,1 0-1 0 0,-1 0 1 0 0,0 1 0 0 0,0-1-1 0 0,-1 2 1 0 0,1-1-27 0 0,0 0 1 0 0,-1 0-1 0 0,0 0 1 0 0,1 0-1 0 0,-1 1 0 0 0,0-1 1 0 0,0 0-1 0 0,0 0 0 0 0,0-1 1 0 0,-1 1-1 0 0,1 0 1 0 0,0 0-1 0 0,-1 0 0 0 0,0-1 1 0 0,1 1-1 0 0,-3 1 1 0 0,-49 32 398 0 0,31-22-281 0 0,-22 19 0 0 0,36-27-140 0 0,1 0 1 0 0,-1 0-1 0 0,0-1 1 0 0,-15 6-1 0 0,2 0-6 0 0,11-6-33 0 0,1 0 0 0 0,-1-1 0 0 0,0-1 0 0 0,0 0 0 0 0,0 0 0 0 0,-1 0 0 0 0,1-2 0 0 0,0 1 0 0 0,-14-2 0 0 0,20 1-27 0 0,3 0 13 0 0,-1 0-1 0 0,1 0 1 0 0,0-1 0 0 0,-1 1 0 0 0,1 0 0 0 0,0-1 0 0 0,-1 1-1 0 0,1-1 1 0 0,0 1 0 0 0,-1-1 0 0 0,1 0 0 0 0,0 0-1 0 0,0 1 1 0 0,0-1 0 0 0,0 0 0 0 0,0 0 0 0 0,0 0-1 0 0,0 0 1 0 0,0 0 0 0 0,0-1 0 0 0,0 1 0 0 0,0 0 0 0 0,1 0-1 0 0,-1 0 1 0 0,0-1 0 0 0,1 1 0 0 0,-1 0 0 0 0,1-1-1 0 0,-1-1 1 0 0,1 1-126 0 0,-1 0 0 0 0,1-1 1 0 0,0 1-1 0 0,-1-1 0 0 0,1 1 0 0 0,0-1 0 0 0,0 1 0 0 0,1-1 0 0 0,-1 1 1 0 0,0 0-1 0 0,1-1 0 0 0,-1 1 0 0 0,1 0 0 0 0,0-1 0 0 0,0 1 1 0 0,2-4-1 0 0,23-31-4286 0 0,-6 17-2125 0 0</inkml:trace>
</inkml:ink>
</file>

<file path=ppt/ink/ink2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33.4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0 137 12840 0 0,'13'3'588'0'0,"-10"-2"-12"0"0,-3-2-533 0 0,0 1 0 0 0,0-1 0 0 0,0 1 0 0 0,1 0 0 0 0,-1-1 0 0 0,0 1 1 0 0,0-1-1 0 0,0 1 0 0 0,1 0 0 0 0,-1-1 0 0 0,0 1 0 0 0,1 0 0 0 0,-1-1 0 0 0,0 1 1 0 0,1 0-1 0 0,-1-1 0 0 0,0 1 0 0 0,1 0 0 0 0,-1 0 0 0 0,0-1 0 0 0,1 1 1 0 0,-1 0-1 0 0,1 0 0 0 0,-1 0 0 0 0,1 0 0 0 0,-1 0 0 0 0,1 0 0 0 0,-1-1 0 0 0,0 1 1 0 0,1 0-1 0 0,-1 0 0 0 0,1 0 0 0 0,-1 0 0 0 0,1 0 0 0 0,-1 1 0 0 0,1-1 1 0 0,2 0 249 0 0,-1 1 0 0 0,0-1 0 0 0,0 1 1 0 0,0 0-1 0 0,0-1 0 0 0,0 1 1 0 0,0 0-1 0 0,0 0 0 0 0,0 1 1 0 0,0-1-1 0 0,0 0 0 0 0,0 1 1 0 0,-1-1-1 0 0,1 1 0 0 0,0-1 1 0 0,-1 1-1 0 0,0 0 0 0 0,1-1 1 0 0,-1 1-1 0 0,0 0 0 0 0,0 0 1 0 0,2 4-1 0 0,1 4 171 0 0,1 0 1 0 0,-2 0-1 0 0,5 15 0 0 0,-5-6-279 0 0,3 24-1 0 0,0 6-7 0 0,2 21-21 0 0,-5-24-94 0 0,1 12 10 0 0,-3-30 356 0 0,-1-28-421 0 0,0 0-1 0 0,0-1 1 0 0,0 1-1 0 0,0 0 1 0 0,0 0-1 0 0,0-1 1 0 0,0 1-1 0 0,0 0 0 0 0,0 0 1 0 0,0 0-1 0 0,-1-1 1 0 0,1 1-1 0 0,0 0 1 0 0,0 0-1 0 0,0 0 1 0 0,0-1-1 0 0,0 1 1 0 0,-1 0-1 0 0,1 0 1 0 0,0 0-1 0 0,0 0 1 0 0,0-1-1 0 0,-1 1 1 0 0,1 0-1 0 0,0 0 0 0 0,0 0 1 0 0,-1 0-1 0 0,1 0-1 0 0,-1-1 0 0 0,1 1 0 0 0,0 0 0 0 0,-1 0 0 0 0,1 0-1 0 0,0-1 1 0 0,-1 1 0 0 0,1 0 0 0 0,0 0 0 0 0,0-1 0 0 0,-1 1-1 0 0,1 0 1 0 0,0-1 0 0 0,0 1 0 0 0,-1 0 0 0 0,1-1 0 0 0,0 1-1 0 0,0-1 1 0 0,0 1 0 0 0,0 0 0 0 0,-1-1 0 0 0,1 1 0 0 0,0 0-1 0 0,0-1 1 0 0,0 1 0 0 0,0-1 0 0 0,0 1 0 0 0,0-1 0 0 0,-3-37 218 0 0,2 28-164 0 0,0-1 0 0 0,0 1-1 0 0,2-21 1 0 0,6-33 83 0 0,1-17-1 0 0,20-46 35 0 0,-22 108-127 0 0,0 0-1 0 0,2 1 1 0 0,0 0 0 0 0,16-26 0 0 0,2 15 168 0 0,-25 29-206 0 0,0 0 0 0 0,-1 1 1 0 0,1-1-1 0 0,0 0 0 0 0,0 0 0 0 0,0 1 0 0 0,0-1 0 0 0,0 1 0 0 0,0-1 0 0 0,-1 1 0 0 0,1-1 0 0 0,1 1 1 0 0,-2-1-5 0 0,2 3 16 0 0,1-1-1 0 0,-1 0 0 0 0,1 1 1 0 0,-1-1-1 0 0,0 1 1 0 0,0 0-1 0 0,0-1 1 0 0,2 7-1 0 0,12 26 145 0 0,-13-28-136 0 0,8 23 38 0 0,-2 1 0 0 0,-1 1-1 0 0,5 41 1 0 0,0-3-45 0 0,-9-54 5 0 0,10 25 1 0 0,1 1-79 0 0,-10-29-496 0 0,0 0-1 0 0,1 0 1 0 0,8 12-1 0 0,-13-23-102 0 0</inkml:trace>
</inkml:ink>
</file>

<file path=ppt/ink/ink2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33.8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63 18631 0 0,'0'0'1866'0'0,"1"1"-1709"0"0,5 0 151 0 0,0 1-1 0 0,0-1 1 0 0,0 0-1 0 0,0-1 1 0 0,0 0-1 0 0,0 0 1 0 0,6 0-1 0 0,44-7 1937 0 0,28-11-856 0 0,-83 17-1376 0 0,9-1-146 0 0,-1-2 0 0 0,1 1 0 0 0,14-10 0 0 0,-3 1-6966 0 0,-10 3-1118 0 0</inkml:trace>
</inkml:ink>
</file>

<file path=ppt/ink/ink2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34.2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1 128 18575 0 0,'0'0'1859'0'0,"2"0"-1703"0"0,72 7 2582 0 0,10 0-427 0 0,-13-9-1815 0 0,128-19-1 0 0,-126 10-1333 0 0,36-6-5183 0 0,-88 13-1334 0 0</inkml:trace>
  <inkml:trace contextRef="#ctx0" brushRef="#br0" timeOffset="1">571 1 5528 0 0,'-5'0'15165'0'0,"9"0"-14967"0"0,1 1 0 0 0,-1 0 0 0 0,0 0 0 0 0,1 0 0 0 0,-1 1 1 0 0,0 0-1 0 0,7 4 0 0 0,11 4 179 0 0,4 1 258 0 0,33 20-1 0 0,-35-18-28 0 0,42 17 1 0 0,-45-22-397 0 0,-1 0 0 0 0,30 17 0 0 0,-39-17-132 0 0,-2-1 2 0 0,-8-6-75 0 0,0-1 0 0 0,-1 1 1 0 0,1 0-1 0 0,-1 0 0 0 0,1-1 1 0 0,-1 1-1 0 0,1 0 1 0 0,-1 0-1 0 0,1 0 0 0 0,-1 0 1 0 0,0-1-1 0 0,0 1 1 0 0,1 0-1 0 0,-1 0 0 0 0,0 0 1 0 0,0 0-1 0 0,0 0 1 0 0,0 0-1 0 0,0 0 0 0 0,0 0 1 0 0,0 0-1 0 0,0-1 1 0 0,0 1-1 0 0,0 0 0 0 0,-1 0 1 0 0,1 0-1 0 0,0 0 0 0 0,-1 0 1 0 0,1 0-1 0 0,-1-1 1 0 0,1 1-1 0 0,-1 0 0 0 0,1 0 1 0 0,-1 0-1 0 0,-1 2-6 0 0,0-1-1 0 0,0 1 1 0 0,0-1 0 0 0,0 0-1 0 0,0 0 1 0 0,-1 0-1 0 0,1 0 1 0 0,-3 2 0 0 0,-2-1-129 0 0,0 0 0 0 0,-1 0 1 0 0,1 0-1 0 0,-12 1 1 0 0,15-3-212 0 0,0 0 1 0 0,0 0-1 0 0,0-1 1 0 0,0 0-1 0 0,0 0 0 0 0,0 0 1 0 0,0 0-1 0 0,0-1 1 0 0,-7-1-1 0 0,4 1-1827 0 0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17.4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69 1 11456 0 0,'0'0'11287'0'0,"0"1"-10849"0"0,-2 8-277 0 0,0 0 1 0 0,0 0-1 0 0,-1-1 1 0 0,0 0-1 0 0,-1 1 1 0 0,-8 14-1 0 0,6-13-154 0 0,0 1 0 0 0,1-1-1 0 0,1 1 1 0 0,0 0 0 0 0,0 0-1 0 0,1 0 1 0 0,0 1 0 0 0,1-1-1 0 0,0 1 1 0 0,1 0 0 0 0,1 19-1 0 0,0-21-22 0 0,1 0-1 0 0,0 0 1 0 0,1-1-1 0 0,0 1 1 0 0,1-1-1 0 0,0 1 1 0 0,0-1-1 0 0,1 0 0 0 0,8 15 1 0 0,-10-22 9 0 0,0 0 1 0 0,0 0-1 0 0,0-1 1 0 0,0 1-1 0 0,0-1 1 0 0,0 0-1 0 0,0 1 1 0 0,0-1-1 0 0,1 0 1 0 0,2 1-1 0 0,0 0-1 0 0,7-1-56 0 0,-10-2 59 0 0,0 0 0 0 0,0 0-1 0 0,0 0 1 0 0,0 0 0 0 0,0-1 0 0 0,0 1 0 0 0,0-1 0 0 0,0 1-1 0 0,0-1 1 0 0,-1 0 0 0 0,1 0 0 0 0,-1 0 0 0 0,3-3-1 0 0,14-27 12 0 0,-11 13 8 0 0,-1 0-1 0 0,-1 0 0 0 0,5-37 1 0 0,-7 30 18 0 0,-2 0 0 0 0,0 0 0 0 0,-5-43 0 0 0,-1 36 218 0 0,4 23 493 0 0,1 13-678 0 0,0 20-4 0 0,1 1-1 0 0,8 43 1 0 0,-7-58-59 0 0,19 73-47 0 0,-17-70-133 0 0,1 1 0 0 0,0-1 0 0 0,0 0 0 0 0,11 15 1 0 0,-1 0-1967 0 0,-14-25 1237 0 0</inkml:trace>
  <inkml:trace contextRef="#ctx0" brushRef="#br0" timeOffset="1">256 24 3224 0 0,'1'2'2345'0'0,"23"40"7079"0"0,-10-19-7723 0 0,-7-11-1065 0 0,0 0 0 0 0,0 0 0 0 0,7 22 0 0 0,-10-23-351 0 0,0-1-1 0 0,10 17 1 0 0,-9-17-209 0 0,-1-1 0 0 0,6 16-1 0 0,-10-25-98 0 0,0 1 0 0 0,0-1 0 0 0,0 1 0 0 0,0-1 0 0 0,0 1 0 0 0,0 0-1 0 0,0-1 1 0 0,1 1 0 0 0,-1-1 0 0 0,0 1 0 0 0,0-1 0 0 0,1 1 0 0 0,-1-1-1 0 0,0 1 1 0 0,0-1 0 0 0,1 1 0 0 0,-1-1 0 0 0,1 1 0 0 0,-1-1 0 0 0,0 1-1 0 0,1-1 1 0 0,0 1 0 0 0</inkml:trace>
</inkml:ink>
</file>

<file path=ppt/ink/ink2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34.5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1 18919 0 0,'0'0'1430'0'0,"2"0"-965"0"0,1 0-429 0 0,1 0 0 0 0,-1 1 0 0 0,0 0 0 0 0,1 0 0 0 0,-1 0 0 0 0,0 0 0 0 0,0 0 0 0 0,1 0 0 0 0,-1 1 0 0 0,0 0 0 0 0,-1 0 0 0 0,1 0 0 0 0,0 0 0 0 0,0 0 0 0 0,-1 0 0 0 0,5 6 0 0 0,3 4 474 0 0,0 0 0 0 0,11 21 1 0 0,-9-14-33 0 0,-5-7-178 0 0,0 0 0 0 0,6 20 0 0 0,-3-8 44 0 0,9 20 111 0 0,-2 0 0 0 0,-3 2 0 0 0,18 91 0 0 0,-26-102-261 0 0,-3 1 0 0 0,-1-1-1 0 0,-1 0 1 0 0,-2 1 0 0 0,-1-1-1 0 0,-8 36 1 0 0,5-52-111 0 0,0-1 0 0 0,-1 0 0 0 0,-1 0 0 0 0,0-1 0 0 0,-19 31 0 0 0,-1-7-197 0 0,-33 40-1 0 0,-52 51-3104 0 0,85-99 1617 0 0</inkml:trace>
</inkml:ink>
</file>

<file path=ppt/ink/ink2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38.8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68 14280 0 0,'-1'0'1102'0'0,"-7"-3"1627"0"0,9-1 731 0 0,3 1-3578 0 0,-2 2 279 0 0,6-3 132 0 0,-1 0 0 0 0,1 1 0 0 0,0 0 0 0 0,0 0 1 0 0,0 1-1 0 0,12-2 0 0 0,37-6-154 0 0,7-2-260 0 0,-37 6-1613 0 0,-1 2-3502 0 0,-4 3-1958 0 0</inkml:trace>
</inkml:ink>
</file>

<file path=ppt/ink/ink2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39.2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0 669 13360 0 0,'0'0'2028'0'0,"2"0"-1375"0"0,3-1-415 0 0,0 1 0 0 0,0-1 0 0 0,-1 0 0 0 0,1-1-1 0 0,0 1 1 0 0,-1-1 0 0 0,7-2 0 0 0,16-7 553 0 0,96-12 1053 0 0,-122 23-1844 0 0,61-6 340 0 0,-27-1-391 0 0,21-6-1624 0 0,-24 0-5214 0 0</inkml:trace>
  <inkml:trace contextRef="#ctx0" brushRef="#br0" timeOffset="1">1033 2 20503 0 0,'-10'-1'791'0'0,"8"1"-646"0"0,0 0 1 0 0,-1 0 0 0 0,1-1 0 0 0,-1 1-1 0 0,1 1 1 0 0,-1-1 0 0 0,1 0 0 0 0,-1 0 0 0 0,-3 2-1 0 0,2 2-27 0 0,3-3-15 0 0,1 0 1 0 0,0 0-1 0 0,0 0 1 0 0,0 1 0 0 0,-1-1-1 0 0,1 0 1 0 0,1 0-1 0 0,-1 0 1 0 0,0 0-1 0 0,0 0 1 0 0,0 0 0 0 0,0 0-1 0 0,1 1 1 0 0,-1-1-1 0 0,1 0 1 0 0,-1 0-1 0 0,1 0 1 0 0,0 1 0 0 0,0 1 196 0 0,41 115 1002 0 0,-16-44-1560 0 0,-9-22-1336 0 0,-7-27 582 0 0</inkml:trace>
</inkml:ink>
</file>

<file path=ppt/ink/ink2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39.5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0 104 5528 0 0,'0'0'422'0'0,"2"0"190"0"0,2 0 651 0 0,1-1 0 0 0,-1 0 0 0 0,0 0-1 0 0,0 0 1 0 0,0 0 0 0 0,0-1-1 0 0,0 0 1 0 0,5-2 0 0 0,-3 1-268 0 0,0 0 0 0 0,1 0 0 0 0,10-2 0 0 0,101-24 3001 0 0,-18 5-3052 0 0,-27 6-1232 0 0,-50 12 64 0 0</inkml:trace>
</inkml:ink>
</file>

<file path=ppt/ink/ink2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39.9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42 18023 0 0,'0'0'1804'0'0,"2"-1"-1649"0"0,1-1-35 0 0,1 0 0 0 0,0 0 1 0 0,0 1-1 0 0,7-2 0 0 0,19-7 2034 0 0,-18 5-1203 0 0,0 1 1 0 0,23-5-1 0 0,-29 8-761 0 0,0 0-1 0 0,0 1 0 0 0,0-1 0 0 0,0 1 1 0 0,10 2-1 0 0,-14-2-176 0 0,0 0 0 0 0,0 0 0 0 0,0 0-1 0 0,0 1 1 0 0,0-1 0 0 0,0 1 0 0 0,0-1 0 0 0,-1 1 0 0 0,1 0 0 0 0,0 0-1 0 0,0 0 1 0 0,-1 0 0 0 0,1 0 0 0 0,-1 0 0 0 0,1 0 0 0 0,-1 1 0 0 0,1-1-1 0 0,-1 0 1 0 0,0 1 0 0 0,1-1 0 0 0,0 3 0 0 0,0 2-130 0 0,0 1 0 0 0,0-1-1 0 0,0 1 1 0 0,-1 0 0 0 0,0 0 0 0 0,-1 0 0 0 0,1 0 0 0 0,-1 0 0 0 0,-1 0 0 0 0,1-1-1 0 0,-1 1 1 0 0,-3 10 0 0 0,-1 13-392 0 0,2-9-337 0 0,-1 0 0 0 0,-9 26-1 0 0,3-22-163 0 0,-8 34-1 0 0,15-45 617 0 0,-2-1-1 0 0,-6 16 1 0 0,5-16 273 0 0,-6 23 1 0 0,12-35 211 0 0,0 0 0 0 0,0-1 0 0 0,0 1 0 0 0,0 0 0 0 0,0 0 0 0 0,0-1 0 0 0,0 1 0 0 0,0 0 0 0 0,0 0 0 0 0,1-1 0 0 0,-1 1 0 0 0,0 0 0 0 0,0 0 0 0 0,1-1 0 0 0,-1 1 0 0 0,0 0 1 0 0,1-1-1 0 0,-1 1 0 0 0,1 0 0 0 0,-1-1 0 0 0,1 1 0 0 0,-1-1 0 0 0,1 1 0 0 0,0-1 0 0 0,-1 1 0 0 0,1-1 0 0 0,0 1 0 0 0,-1-1 0 0 0,1 0 0 0 0,0 1 0 0 0,-1-1 0 0 0,1 0 0 0 0,1 1 0 0 0,27 5 516 0 0,-29-6-552 0 0,15 0 324 0 0,0 0-1 0 0,0-1 1 0 0,0-1-1 0 0,0 0 0 0 0,0-1 1 0 0,18-6-1 0 0,10-1-183 0 0,-35 8-418 0 0,-1-1-1 0 0,1 0 1 0 0,-1 0 0 0 0,7-4-1 0 0,10-4-5947 0 0,-2 3-1696 0 0</inkml:trace>
</inkml:ink>
</file>

<file path=ppt/ink/ink2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40.4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 38 14744 0 0,'0'-2'1136'0'0,"-6"-34"8918"0"0,5 37-10000 0 0,1-1 0 0 0,-1 0-1 0 0,1 1 1 0 0,-1-1 0 0 0,1 0 0 0 0,-1 1 0 0 0,0-1 0 0 0,1 1-1 0 0,-1-1 1 0 0,1 1 0 0 0,0-1 0 0 0,-1 1 0 0 0,1-1 0 0 0,-1 1-1 0 0,1-1 1 0 0,0 1 0 0 0,-1-1 0 0 0,1 1 0 0 0,0 0 0 0 0,0 0-1 0 0,-6 15-1 0 0,5-15 21 0 0,-5 21-4 0 0,1 1 1 0 0,1-1 0 0 0,1 1 0 0 0,1 0-1 0 0,1 26 1 0 0,-1 32-70 0 0,0-34 0 0 0,6 70 0 0 0,0-73-244 0 0,3 0 0 0 0,1 0-1 0 0,2-1 1 0 0,26 65 0 0 0,-19-74-2063 0 0,7-1-6436 0 0</inkml:trace>
</inkml:ink>
</file>

<file path=ppt/ink/ink2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41.2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22 115 2304 0 0,'-2'1'167'0'0,"-8"8"1039"0"0,9-8-487 0 0,0 0 0 0 0,0 1 0 0 0,0 0 0 0 0,0-1 0 0 0,0 1 0 0 0,1 0 0 0 0,-1-1 0 0 0,0 1 0 0 0,1 0 0 0 0,-1 0 0 0 0,1-1 0 0 0,0 1 0 0 0,-1 0 0 0 0,1 0 0 0 0,0 0 0 0 0,0 0 0 0 0,0-1 0 0 0,1 4 0 0 0,6 21 1286 0 0,2 1 0 0 0,19 41-1 0 0,1 1-1039 0 0,3 17-555 0 0,-29-82-261 0 0,-2-5-51 0 0,-1-14-11 0 0,-3-20-26 0 0,0-2-36 0 0,1-40 0 0 0,2 69-22 0 0,0-15-3 0 0,7-47 0 0 0,-5 59 0 0 0,1 0 0 0 0,0 0 0 0 0,0 0 0 0 0,1 0 0 0 0,1 0 0 0 0,5-10 0 0 0,-2 8 5 0 0,-4 4-18 0 0,2 0 0 0 0,-1 0 1 0 0,1 1-1 0 0,0 0 0 0 0,12-12 0 0 0,-16 17 23 0 0,-2 3-5 0 0,0-1 0 0 0,1 1 0 0 0,-1-1 0 0 0,1 1 0 0 0,-1-1 0 0 0,0 1 0 0 0,1-1 0 0 0,-1 1 0 0 0,1 0 0 0 0,-1-1 0 0 0,1 1 0 0 0,-1-1 0 0 0,1 1 0 0 0,-1 0 0 0 0,1 0 0 0 0,0-1 0 0 0,-1 1 0 0 0,1 0 0 0 0,-1 0 0 0 0,1 0 0 0 0,0 0 0 0 0,-1-1 0 0 0,1 1 0 0 0,-1 0 0 0 0,1 0 0 0 0,0 0 0 0 0,-1 0 0 0 0,1 1 0 0 0,1-1 0 0 0,14 0 86 0 0,-15 0-88 0 0,0 1-1 0 0,0-1 1 0 0,1 1-1 0 0,-1-1 1 0 0,0 1 0 0 0,0 0-1 0 0,0 0 1 0 0,-1-1 0 0 0,1 1-1 0 0,0 0 1 0 0,0 0-1 0 0,0 0 1 0 0,0 0 0 0 0,-1 0-1 0 0,1 0 1 0 0,0 0 0 0 0,-1 0-1 0 0,1 0 1 0 0,0 2 0 0 0,-1-1-3 0 0,3 3-19 0 0,-1 1 0 0 0,0 0-1 0 0,-1 1 1 0 0,0-1 0 0 0,0 0-1 0 0,0 0 1 0 0,-1 1 0 0 0,0-1-1 0 0,0 0 1 0 0,0 0 0 0 0,-1 1-1 0 0,0-1 1 0 0,-2 9 0 0 0,-2 19-964 0 0,3-27 814 0 0,-1 2-224 0 0,8 12 20 0 0,4-4 385 0 0,-8-16 916 0 0,0 0-741 0 0,19 2 346 0 0,-20 0-586 0 0,0 8 42 0 0,0-3 22 0 0,0-6 120 0 0,-4 8 235 0 0,-8-12-6220 0 0,2-14 5750 0 0,9 14 4 0 0,-3-1-2148 0 0</inkml:trace>
</inkml:ink>
</file>

<file path=ppt/ink/ink2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41.7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65 10592 0 0,'0'0'8798'0'0,"0"2"-7589"0"0,4 181 2887 0 0,-1-153-4098 0 0,-2-23 4 0 0,0-1 1 0 0,0 1 0 0 0,-1 0-1 0 0,-1 7 1 0 0,-1 26 50 0 0,1-26-53 0 0,0 0 0 0 0,-4 22 0 0 0,-7 24 0 0 0,8-51-18 0 0,3-7-70 0 0,1-5-187 0 0,0-1 255 0 0,1 1 0 0 0,0 0-1 0 0,-1-1 1 0 0,1 1 0 0 0,2-3 0 0 0,-2 3 16 0 0,0 0 1 0 0,0 0-1 0 0,0 0 1 0 0,-1 0-1 0 0,1-7 0 0 0,1-13-26 0 0,6-40 0 0 0,-1 16 20 0 0,-4 31-11 0 0,1 1 0 0 0,0-1 0 0 0,1 1 0 0 0,11-24 1 0 0,-1 3 114 0 0,-7 14 56 0 0,2 0 0 0 0,0 1 0 0 0,2 0-1 0 0,0 1 1 0 0,16-21 0 0 0,-25 39-49 0 0,-1-1 0 0 0,1 0 0 0 0,0 1 0 0 0,0-1 0 0 0,0 1-1 0 0,1 0 1 0 0,-1 0 0 0 0,0 0 0 0 0,1 1 0 0 0,0-1 0 0 0,-1 1 0 0 0,6-2 0 0 0,-6 4-66 0 0,-1-1-1 0 0,0 1 1 0 0,1 0 0 0 0,-1 0-1 0 0,0 0 1 0 0,0 0-1 0 0,0 1 1 0 0,0-1 0 0 0,0 0-1 0 0,2 3 1 0 0,-2-3-31 0 0,4 4 20 0 0,-1 0 0 0 0,0 0-1 0 0,0 1 1 0 0,0 0 0 0 0,0 0-1 0 0,-1 0 1 0 0,0 0 0 0 0,0 1-1 0 0,-1 0 1 0 0,0-1 0 0 0,4 12-1 0 0,0 8 95 0 0,9 49 0 0 0,-9-2-118 0 0,-4-28 0 0 0,3 39 0 0 0,-2-3-282 0 0,-3-59-182 0 0,-1-20-8 0 0</inkml:trace>
</inkml:ink>
</file>

<file path=ppt/ink/ink2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42.1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 6912 0 0,'2'-5'14318'0'0,"17"-1"-11127"0"0,24 0-2501 0 0,54 10 2175 0 0,-2 5-2354 0 0,-85-8-1257 0 0,0-1 0 0 0,0 1 0 0 0,0 1 0 0 0,-1 0 0 0 0,1 0 0 0 0,11 5 0 0 0,-10-2-7823 0 0</inkml:trace>
</inkml:ink>
</file>

<file path=ppt/ink/ink2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42.5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91 199 12440 0 0,'0'0'4246'0'0,"0"3"-2642"0"0,1 9-401 0 0,1 0-1 0 0,-1-1 1 0 0,5 13-1 0 0,1 8 181 0 0,9 49 453 0 0,-14-60-1641 0 0,6 71 482 0 0,-7-86-649 0 0,-2 13-64 0 0,-9-44-28 0 0,8 6 5 0 0,0 0 1 0 0,3-36-1 0 0,1 10-21 0 0,0 12 49 0 0,10-53 0 0 0,-9 66 29 0 0,1 1 2 0 0,1 1 0 0 0,1 0 0 0 0,0 0 0 0 0,1 1 0 0 0,17-31 0 0 0,-19 41 11 0 0,0 0 0 0 0,0 1 0 0 0,0-1 0 0 0,1 1 0 0 0,0 0 0 0 0,0 0 0 0 0,8-5 1 0 0,-12 9-7 0 0,1 0 1 0 0,0 1 0 0 0,-1-1 0 0 0,1 1 0 0 0,0-1 0 0 0,0 1-1 0 0,-1 0 1 0 0,1 0 0 0 0,0 0 0 0 0,0 1 0 0 0,0-1 0 0 0,0 1-1 0 0,0 0 1 0 0,1 0 0 0 0,-1 0 0 0 0,0 0 0 0 0,0 0 0 0 0,0 0-1 0 0,0 1 1 0 0,0 0 0 0 0,0-1 0 0 0,4 3 0 0 0,-5-2 12 0 0,0 1-1 0 0,0-1 1 0 0,0 0 0 0 0,-1 1 0 0 0,1-1 0 0 0,0 1 0 0 0,-1 0-1 0 0,1 0 1 0 0,-1-1 0 0 0,1 1 0 0 0,-1 0 0 0 0,0 0 0 0 0,0 0-1 0 0,0 1 1 0 0,0-1 0 0 0,0 0 0 0 0,-1 0 0 0 0,1 0-1 0 0,-1 1 1 0 0,1-1 0 0 0,-1 0 0 0 0,0 1 0 0 0,0-1 0 0 0,0 0-1 0 0,0 4 1 0 0,-1 6-7 0 0,0-1-1 0 0,-1 1 1 0 0,-5 17-1 0 0,4-19-25 0 0,-1 0 1 0 0,-6 11-1 0 0,0 4-115 0 0,7-19 72 0 0,0 0 1 0 0,-1 0 0 0 0,1 0-1 0 0,-1 0 1 0 0,0 0 0 0 0,-5 5-1 0 0,7-9-51 0 0,3-1-530 0 0,0 1 638 0 0,1 0 0 0 0,-1 0 0 0 0,1 0 0 0 0,-1-1-1 0 0,1 1 1 0 0,0 0 0 0 0,-1-1 0 0 0,1 1 0 0 0,0-1 0 0 0,2 2-1 0 0,1 0 3 0 0,0 0-1 0 0,-1 0 0 0 0,0 0 0 0 0,5 5 0 0 0,-1-2 1 0 0,0-1-1 0 0,0 1 1 0 0,1-1 0 0 0,-1-1-1 0 0,12 5 1 0 0,-12-6 32 0 0,0 0 0 0 0,-1 1 0 0 0,1 0 1 0 0,-1 1-1 0 0,0-1 0 0 0,7 7 0 0 0,-13-10-2 0 0,0 0-1 0 0,0 1 1 0 0,0-1-1 0 0,0 0 1 0 0,0 1 0 0 0,-1-1-1 0 0,1 1 1 0 0,0-1-1 0 0,0 3 1 0 0,4 6 107 0 0,-4-8-120 0 0,0-1-1 0 0,-1 1 1 0 0,1-1-1 0 0,0 1 1 0 0,-1 0-1 0 0,1-1 1 0 0,-1 1 0 0 0,1 0-1 0 0,-1 0 1 0 0,0-1-1 0 0,0 1 1 0 0,0 0-1 0 0,0 0 1 0 0,0-1-1 0 0,0 1 1 0 0,0 0 0 0 0,0 0-1 0 0,-1-1 1 0 0,1 1-1 0 0,-1 0 1 0 0,1 0-1 0 0,-1-1 1 0 0,0 1-1 0 0,0-1 1 0 0,0 1-1 0 0,0-1 1 0 0,0 1 0 0 0,0-1-1 0 0,0 1 1 0 0,-1 0-1 0 0,-9 12 82 0 0,0-2-1 0 0,0 0 1 0 0,-1 0 0 0 0,-18 13-1 0 0,26-21-79 0 0,-60 39 203 0 0,54-38-212 0 0,0 1 0 0 0,0-2 0 0 0,-1 1 0 0 0,-19 4 0 0 0,1-2 88 0 0,-42 4 0 0 0,20-10-1797 0 0,40-2-702 0 0,1-1 1 0 0,-20-4-1 0 0,-1-3-5981 0 0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18.0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 2304 0 0,'8'-5'4833'0'0,"0"6"-4423"0"0,-1 2 0 0 0,0-1 0 0 0,0 1-1 0 0,13 7 1 0 0,-18-9-404 0 0,3 3-6 0 0,0 0 0 0 0,-1-1 0 0 0,1 2 0 0 0,-1-1 0 0 0,0 1 0 0 0,-1-1 0 0 0,5 8 0 0 0,12 14 0 0 0,17 12 1488 0 0,-18-20 403 0 0,-2 1 1 0 0,28 37-1 0 0,-35-42-1170 0 0,-7-11-455 0 0,0 0 1 0 0,-1 0-1 0 0,1 1 1 0 0,2 6-1 0 0,5 10 5905 0 0,-10-22-5899 0 0,0-9-58 0 0,0-5-57 0 0,0 0 0 0 0,1 0 0 0 0,0 0 1 0 0,7-26-1 0 0,-4 28-143 0 0,-3 8-14 0 0,1-1-1 0 0,0 1 1 0 0,6-13 0 0 0,-6 16-100 0 0,-1 1 0 0 0,1-1 0 0 0,-1 1 0 0 0,1-1 1 0 0,0 1-1 0 0,0 0 0 0 0,0 0 0 0 0,1 0 0 0 0,-1 0 0 0 0,0 0 0 0 0,1 0 0 0 0,-1 0 0 0 0,1 1 0 0 0,0-1 0 0 0,-1 1 0 0 0,1 0 0 0 0,0 0 1 0 0,5-1-1 0 0,8-3-1722 0 0</inkml:trace>
</inkml:ink>
</file>

<file path=ppt/ink/ink2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42.9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13824 0 0,'0'0'1738'0'0,"2"2"-323"0"0,3 1-754 0 0,1-1 0 0 0,-1 0 0 0 0,0 0 0 0 0,1 0 0 0 0,0 0 0 0 0,-1-1 0 0 0,1 0 0 0 0,0 0 0 0 0,9 0 0 0 0,1-1 232 0 0,0 0-1 0 0,21-4 1 0 0,70-6 977 0 0,-84 9-2105 0 0,0 0 0 0 0,0 2-1 0 0,40 6 1 0 0,-45-5-536 0 0,-2 0-532 0 0,-11-2 734 0 0,-1 0 0 0 0,1 1 0 0 0,0 0 0 0 0,6 1 0 0 0,25 6-6430 0 0</inkml:trace>
</inkml:ink>
</file>

<file path=ppt/ink/ink2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43.3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 13040 0 0,'1'-1'3894'0'0,"2"-1"-3660"0"0,-1 1 0 0 0,1-1 0 0 0,-1 1 0 0 0,1-1 0 0 0,0 1 0 0 0,-1 0 0 0 0,1 0-1 0 0,0 0 1 0 0,0 0 0 0 0,0 0 0 0 0,0 1 0 0 0,-1-1 0 0 0,1 1 0 0 0,0 0 0 0 0,0 0 0 0 0,0 0 0 0 0,0 0 0 0 0,0 1 0 0 0,0-1-1 0 0,0 1 1 0 0,0-1 0 0 0,3 2 0 0 0,10 3 452 0 0,-1 1 1 0 0,27 13-1 0 0,-30-13-165 0 0,1 0-58 0 0,0 1 0 0 0,19 13 0 0 0,4 4-141 0 0,-28-19-270 0 0,0 0-1 0 0,0 0 1 0 0,-1 0 0 0 0,13 13-1 0 0,-5-3 45 0 0,-8-9-59 0 0,-1 0-1 0 0,0 0 1 0 0,8 12-1 0 0,-13-16-27 0 0,0-1-1 0 0,0 1 1 0 0,0 0-1 0 0,0 0 1 0 0,-1 0-1 0 0,1-1 1 0 0,0 1-1 0 0,-1 0 1 0 0,1 0-1 0 0,-1 0 1 0 0,0 0-1 0 0,0 0 1 0 0,0 0-1 0 0,0 0 1 0 0,0 0-1 0 0,0 0 1 0 0,0 0-1 0 0,-1 0 1 0 0,1 0 0 0 0,-1 0-1 0 0,0 1 1 0 0,-1 3 16 0 0,-1-1 0 0 0,0 1 1 0 0,-1-1-1 0 0,1 0 0 0 0,-1 0 1 0 0,0-1-1 0 0,0 1 1 0 0,0-1-1 0 0,-1 0 0 0 0,0 0 1 0 0,-8 6-1 0 0,-4 0-630 0 0,-1 0 1 0 0,-21 8-1 0 0,34-16 276 0 0,-10 2-5896 0 0,2-3-2044 0 0</inkml:trace>
  <inkml:trace contextRef="#ctx0" brushRef="#br0" timeOffset="1">858 717 20239 0 0,'0'0'987'0'0,"3"-1"-434"0"0,41-22 131 0 0,52-24 1496 0 0,-71 35-1896 0 0,-11 6-175 0 0,26-10 1 0 0,-20 9-119 0 0,20-11-1 0 0,-29 12-172 0 0,6-3-2468 0 0,-14 7 1042 0 0</inkml:trace>
</inkml:ink>
</file>

<file path=ppt/ink/ink2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43.7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1 14800 0 0,'0'0'1342'0'0,"0"2"-1103"0"0,-1 29 521 0 0,1-22 46 0 0,-1 0 1 0 0,2 1-1 0 0,-1-1 1 0 0,1 0-1 0 0,5 17 0 0 0,11 53 1535 0 0,-4-12-1248 0 0,-4-30-515 0 0,-6-22-477 0 0,1 0 1 0 0,0-1-1 0 0,0 1 0 0 0,2-1 1 0 0,9 18-1 0 0,-6-16-151 0 0,-6-10-315 0 0,0 0 0 0 0,0-1 1 0 0,1 1-1 0 0,0 0 1 0 0,0-1-1 0 0,1 0 0 0 0,-1 0 1 0 0,9 7-1 0 0,3 0-5452 0 0,0-1-1705 0 0</inkml:trace>
</inkml:ink>
</file>

<file path=ppt/ink/ink2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44.1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22 17791 0 0,'0'0'874'0'0,"1"2"-386"0"0,2 8-390 0 0,-1 0 0 0 0,0 0 0 0 0,0 0 0 0 0,-1 0 1 0 0,0 17-1 0 0,2 12 495 0 0,-1-5 685 0 0,-2 50-1 0 0,-1-31-512 0 0,1-23-297 0 0,-5 37 0 0 0,3-27-162 0 0,3-27-212 0 0,-1-11-22 0 0,-1-4-12 0 0,-1-5 54 0 0,0 0 0 0 0,0 1 0 0 0,1-1 0 0 0,0 0-1 0 0,0 0 1 0 0,0-11 0 0 0,6-46 159 0 0,-3 32-323 0 0,1 5 124 0 0,1 0 1 0 0,1 0-1 0 0,1 1 0 0 0,2 0 0 0 0,11-29 1 0 0,-12 38-61 0 0,-5 11 15 0 0,0 0 0 0 0,0 0 0 0 0,1 0 0 0 0,0 0 0 0 0,0 1 0 0 0,0-1 0 0 0,1 1 0 0 0,0 0 0 0 0,0 0 0 0 0,0 0 0 0 0,10-8 0 0 0,-14 13-28 0 0,5-4 47 0 0,0 0-1 0 0,1 0 1 0 0,-1 1-1 0 0,1 0 1 0 0,6-3-1 0 0,-10 5-20 0 0,0 1 0 0 0,1-1 0 0 0,-1 1 0 0 0,0 0 0 0 0,0-1 0 0 0,0 1 0 0 0,1 0-1 0 0,-1 0 1 0 0,0 0 0 0 0,0 1 0 0 0,0-1 0 0 0,0 1 0 0 0,1-1 0 0 0,-1 1 0 0 0,0-1 0 0 0,0 1-1 0 0,0 0 1 0 0,0 0 0 0 0,3 2 0 0 0,-2-1 8 0 0,0 0 1 0 0,0 1-1 0 0,0-1 0 0 0,0 1 0 0 0,-1-1 1 0 0,1 1-1 0 0,-1 0 0 0 0,1 0 0 0 0,-1 0 0 0 0,3 6 1 0 0,-4-6-23 0 0,0-1-1 0 0,0 0 1 0 0,0 1 0 0 0,-1-1 0 0 0,1 1 0 0 0,-1-1 0 0 0,0 1-1 0 0,1-1 1 0 0,-1 1 0 0 0,0-1 0 0 0,-1 1 0 0 0,1-1 0 0 0,0 1-1 0 0,-1-1 1 0 0,1 1 0 0 0,-1-1 0 0 0,-1 4 0 0 0,-10 42 80 0 0,2-25-144 0 0,4-6-82 0 0,-1-1-1 0 0,-1 0 1 0 0,-14 22 0 0 0,19-33 22 0 0,0 0 0 0 0,1 0 0 0 0,-1 1 0 0 0,1-1 0 0 0,-3 11 0 0 0,3-10-61 0 0,0 0 1 0 0,0 0 0 0 0,-4 7-1 0 0,5-11-52 0 0,2 0-956 0 0,3 4 1094 0 0,-3-5 79 0 0,0 1 1 0 0,1-1 0 0 0,-1 0 0 0 0,1 0 0 0 0,-1-1-1 0 0,1 1 1 0 0,-1 0 0 0 0,1 0 0 0 0,0-1 0 0 0,-1 1-1 0 0,3 0 1 0 0,-3-1 3 0 0,10 2 5 0 0,0 1-1 0 0,-1 0 1 0 0,1 1-1 0 0,0 1 1 0 0,-1-1-1 0 0,12 9 1 0 0,-13-8 41 0 0,-8-4-43 0 0,0 0 1 0 0,1-1 0 0 0,-1 1 0 0 0,0 0 0 0 0,0 0 0 0 0,0 0 0 0 0,0 1 0 0 0,0-1 0 0 0,0 0-1 0 0,0 0 1 0 0,1 3 0 0 0,0-1-1 0 0,-1-1 55 0 0,0 0 0 0 0,1-1 0 0 0,-1 1-1 0 0,0 0 1 0 0,0 0 0 0 0,0 0 0 0 0,0 0 0 0 0,0 0 0 0 0,-1 0-1 0 0,1 0 1 0 0,-1 0 0 0 0,1 0 0 0 0,-1 0 0 0 0,0 0-1 0 0,1 0 1 0 0,-1 0 0 0 0,0 0 0 0 0,-1 0 0 0 0,1 0-1 0 0,0 1 1 0 0,-1-1 0 0 0,1 0 0 0 0,-1 0 0 0 0,1 0-1 0 0,-3 3 1 0 0,1 0 32 0 0,0-1 1 0 0,-1 0-1 0 0,0 1 0 0 0,0-1 0 0 0,0-1 0 0 0,-1 1 0 0 0,1 0 1 0 0,-1-1-1 0 0,0 0 0 0 0,-4 4 0 0 0,2-3-1 0 0,0 1 0 0 0,-1-1-1 0 0,0-1 1 0 0,1 1 0 0 0,-1-1 0 0 0,0 0-1 0 0,-1-1 1 0 0,1 1 0 0 0,-11 1-1 0 0,2-2-195 0 0,9-1 201 0 0,-1 1 0 0 0,1-2 0 0 0,-1 1 1 0 0,-12-2-1 0 0,18 1-186 0 0,0 0 1 0 0,1 0 0 0 0,-1-1 0 0 0,1 1-1 0 0,-1-1 1 0 0,1 1 0 0 0,-1-1-1 0 0,1 1 1 0 0,-1-1 0 0 0,1 0 0 0 0,0 0-1 0 0,-1 0 1 0 0,1 0 0 0 0,0 0-1 0 0,-1 0 1 0 0,1 0 0 0 0,0 0 0 0 0,0-1-1 0 0,0 1 1 0 0,0 0 0 0 0,0 0 0 0 0,1-1-1 0 0,-1 1 1 0 0,0-1 0 0 0,1 1-1 0 0,-1-1 1 0 0,0-2 0 0 0,1-7-1834 0 0,6-2-4308 0 0,3-3-1458 0 0</inkml:trace>
</inkml:ink>
</file>

<file path=ppt/ink/ink2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44.4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151 0 15200 0 0,'-2'2'6602'0'0,"-7"7"-4807"0"0,-21 20 719 0 0,21-21-2431 0 0,1-1 0 0 0,0 1 1 0 0,0 0-1 0 0,1 0 0 0 0,0 1 0 0 0,0 0 0 0 0,1 0 0 0 0,-5 11 0 0 0,4-6-22 0 0,1 1 0 0 0,0 0-1 0 0,1 0 1 0 0,0 0 0 0 0,-2 18-1 0 0,6-23-64 0 0,0-1-1 0 0,1 1 1 0 0,0 0-1 0 0,1-1 1 0 0,0 1-1 0 0,0 0 0 0 0,1-1 1 0 0,0 1-1 0 0,1-1 1 0 0,0 0-1 0 0,0 0 1 0 0,1 0-1 0 0,0 0 1 0 0,7 10-1 0 0,-8-14 1 0 0,0 0 1 0 0,1 0-1 0 0,0 0 0 0 0,-1-1 1 0 0,2 1-1 0 0,-1-1 0 0 0,0 0 1 0 0,1 0-1 0 0,0 0 0 0 0,0-1 1 0 0,0 0-1 0 0,0 0 0 0 0,0 0 1 0 0,1-1-1 0 0,-1 1 0 0 0,1-1 1 0 0,0-1-1 0 0,0 1 0 0 0,0-1 1 0 0,-1 0-1 0 0,1 0 0 0 0,0-1 1 0 0,0 1-1 0 0,8-2 0 0 0,-5 0-64 0 0,1-1-1 0 0,-1 0 0 0 0,1 0 1 0 0,-1-1-1 0 0,0-1 1 0 0,0 1-1 0 0,0-2 0 0 0,-1 1 1 0 0,1-1-1 0 0,7-6 0 0 0,-7 4-632 0 0,0 0 0 0 0,-1-1 0 0 0,0 0 0 0 0,0 0 0 0 0,6-10 0 0 0,-1-1-1210 0 0</inkml:trace>
</inkml:ink>
</file>

<file path=ppt/ink/ink2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44.8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77 15808 0 0,'0'0'7358'0'0,"1"2"-6478"0"0,3 1-643 0 0,0 0 1 0 0,0 0-1 0 0,0-1 0 0 0,0 1 1 0 0,0-1-1 0 0,0 0 0 0 0,0 0 1 0 0,1 0-1 0 0,4 0 0 0 0,49 11 624 0 0,-16-5-520 0 0,12 2-82 0 0,-43-8-272 0 0,0 0-1 0 0,0-1 1 0 0,17 0-1 0 0,19 2-2126 0 0,-41-2 1646 0 0,1-1-1 0 0,-1 0 1 0 0,0 0 0 0 0,13-3-1 0 0,9 0-1789 0 0,-27 3 2033 0 0,0 0-1 0 0,1 0 1 0 0,-1-1 0 0 0,0 1-1 0 0,0 0 1 0 0,0-1 0 0 0,0 1-1 0 0,0-1 1 0 0,0 0-1 0 0,0 1 1 0 0,-1-1 0 0 0,1 0-1 0 0,0 1 1 0 0,0-1 0 0 0,0 0-1 0 0,0 0 1 0 0,-1 0 0 0 0,1 0-1 0 0,-1 1 1 0 0,1-1-1 0 0,0 0 1 0 0,-1 0 0 0 0,1 0-1 0 0,-1 0 1 0 0,1-2 0 0 0,0 0-103 0 0,0 0 1 0 0,0-1-1 0 0,0 1 0 0 0,0-1 1 0 0,-1 0-1 0 0,1-4 1 0 0,-1 0 276 0 0,0 0 1 0 0,-1 0 0 0 0,1-1 0 0 0,-2 1 0 0 0,1 0 0 0 0,-1 0-1 0 0,-3-8 1 0 0,4 15 403 0 0,1 0 1 0 0,0 1-1 0 0,-1-1 0 0 0,1 0 0 0 0,0 0 0 0 0,-1 0 1 0 0,1 1-1 0 0,0-1 0 0 0,0 0 0 0 0,0 0 0 0 0,-1 0 0 0 0,1 0 1 0 0,0 1-1 0 0,0-1 0 0 0,1-1 0 0 0,-1 1-25 0 0,1 1 0 0 0,0 0 0 0 0,0-1 0 0 0,-1 1 0 0 0,1 0-1 0 0,0 0 1 0 0,0-1 0 0 0,0 1 0 0 0,0 0 0 0 0,-1 0 0 0 0,1 0 0 0 0,0 0 0 0 0,0 0 0 0 0,0 0-1 0 0,1 1 1 0 0,8 0-62 0 0,1 0 0 0 0,-1 1 0 0 0,0 1 0 0 0,0 0 0 0 0,0 0 0 0 0,0 1 0 0 0,-1 0 0 0 0,13 8 0 0 0,10 3 555 0 0,-24-11-542 0 0,-1 1-1 0 0,1 0 1 0 0,-1 0-1 0 0,0 1 1 0 0,0 0-1 0 0,0 0 1 0 0,-1 1 0 0 0,10 13-1 0 0,-15-18-73 0 0,3 11 157 0 0,-4-11-304 0 0,0 0 1 0 0,0 1-1 0 0,0-1 1 0 0,0 0-1 0 0,0 0 1 0 0,-1 0-1 0 0,1 1 0 0 0,-1-1 1 0 0,1 0-1 0 0,-1 0 1 0 0,0 0-1 0 0,0 0 1 0 0,0 0-1 0 0,0 0 1 0 0,0 0-1 0 0,0 0 0 0 0,-1 0 1 0 0,1 0-1 0 0,-1-1 1 0 0,-2 3-1 0 0,-2 2-176 0 0,-1-1 1 0 0,1 0-1 0 0,-14 8 0 0 0,16-11-34 0 0,-18 8-2701 0 0</inkml:trace>
</inkml:ink>
</file>

<file path=ppt/ink/ink2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45.2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73 0 10136 0 0,'0'0'918'0'0,"3"1"-758"0"0,10 3 72 0 0,-1 0-1 0 0,20 11 1 0 0,-21-10 923 0 0,-7-3-725 0 0,0 1 1 0 0,-1-1-1 0 0,0 0 1 0 0,0 1 0 0 0,0-1-1 0 0,0 1 1 0 0,0 0 0 0 0,0 0-1 0 0,0 0 1 0 0,-1 1-1 0 0,0-1 1 0 0,4 7 0 0 0,1 4 707 0 0,-1 1 0 0 0,4 16 1 0 0,-2-6-354 0 0,1-2-57 0 0,-3-8-365 0 0,-1-1 0 0 0,-1 1 1 0 0,5 26-1 0 0,-2 10 150 0 0,-3 1 0 0 0,-1 0-1 0 0,-7 72 1 0 0,-1-69-464 0 0,1-11-21 0 0,-18 87 0 0 0,-27 5-25 0 0,18-53-22 0 0,29-77-20 0 0,-49 129-195 0 0,41-112-393 0 0,-1 0 0 0 0,-1-1 0 0 0,-26 34 0 0 0,14-27-616 0 0</inkml:trace>
</inkml:ink>
</file>

<file path=ppt/ink/ink2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45.6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75 11056 0 0,'0'0'1001'0'0,"2"0"-822"0"0,4 0-103 0 0,-3 0 354 0 0,0 0 1 0 0,0 0-1 0 0,1 0 0 0 0,-1 0 0 0 0,0-1 1 0 0,0 0-1 0 0,6-1 0 0 0,-1-1 662 0 0,1 1 1 0 0,-1 0-1 0 0,10-1 0 0 0,-9 2-683 0 0,1-1-1 0 0,-1 0 1 0 0,10-3 0 0 0,21-8-66 0 0,2 2 0 0 0,57-8 0 0 0,-68 15-1426 0 0,0 1-4180 0 0,-7 2-1802 0 0</inkml:trace>
</inkml:ink>
</file>

<file path=ppt/ink/ink2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45.9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1 667 16416 0 0,'0'0'1483'0'0,"0"2"-1220"0"0,0-1-246 0 0,0-1 0 0 0,0 1 1 0 0,0 0-1 0 0,0 0 0 0 0,0-1 0 0 0,0 1 0 0 0,0 0 1 0 0,0 0-1 0 0,0-1 0 0 0,0 1 0 0 0,1 0 0 0 0,-1 0 1 0 0,0-1-1 0 0,0 1 0 0 0,1 0 0 0 0,-1-1 0 0 0,0 1 0 0 0,1 0 1 0 0,-1-1-1 0 0,1 1 0 0 0,-1-1 0 0 0,1 1 0 0 0,-1 0 1 0 0,1-1-1 0 0,-1 1 0 0 0,1-1 0 0 0,0 0 0 0 0,-1 1 1 0 0,1-1-1 0 0,0 1 0 0 0,-1-1 0 0 0,1 0 0 0 0,0 0 0 0 0,-1 1 1 0 0,2-1-1 0 0,2 1 115 0 0,-1 0-53 0 0,1 0 1 0 0,0 0 0 0 0,0 0-1 0 0,0-1 1 0 0,0 1-1 0 0,0-1 1 0 0,0 0 0 0 0,0 0-1 0 0,0-1 1 0 0,0 1-1 0 0,0-1 1 0 0,0 0-1 0 0,4-1 1 0 0,12-2 155 0 0,-7 2-102 0 0,-1-1 1 0 0,0-1-1 0 0,1 0 1 0 0,-1 0-1 0 0,11-7 1 0 0,56-34-2319 0 0,-50 27-1620 0 0,12-5-2676 0 0</inkml:trace>
  <inkml:trace contextRef="#ctx0" brushRef="#br0" timeOffset="1">843 0 18511 0 0,'0'0'1683'0'0,"-1"2"-1260"0"0,-1 3-152 0 0,0-1 0 0 0,0 1-1 0 0,1-1 1 0 0,0 1 0 0 0,0 0 0 0 0,0 0 0 0 0,0 0 0 0 0,1 0 0 0 0,-1 0 0 0 0,1 0 0 0 0,1 6 0 0 0,2 11 310 0 0,5 25 0 0 0,-7-39-501 0 0,1 2 21 0 0,17 74 350 0 0,-7-33-277 0 0,-8-33-627 0 0,0 0 0 0 0,14 32 0 0 0,-9-27-5497 0 0,-2-3-2017 0 0</inkml:trace>
</inkml:ink>
</file>

<file path=ppt/ink/ink2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46.3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64 16128 0 0,'0'0'1241'0'0,"2"0"-640"0"0,18 1 923 0 0,-13 0-787 0 0,0 0 0 0 0,0-1 0 0 0,9 0 0 0 0,37-5 1861 0 0,-29 4-1604 0 0,33-7 1 0 0,-18 2-521 0 0,21-6-178 0 0,-9-1-298 0 0,11-3-3721 0 0,-46 11-5039 0 0</inkml:trace>
  <inkml:trace contextRef="#ctx0" brushRef="#br0" timeOffset="1">182 233 11056 0 0,'0'0'852'0'0,"1"1"-262"0"0,18 26 5209 0 0,-19-28-5770 0 0,0 1-1 0 0,0 0 1 0 0,0 0 0 0 0,0 0 0 0 0,0 0-1 0 0,0 0 1 0 0,0 0 0 0 0,0 0 0 0 0,0 0 0 0 0,0 0-1 0 0,0 0 1 0 0,0 0 0 0 0,0-1 0 0 0,0 1-1 0 0,0 0 1 0 0,0 0 0 0 0,0 0 0 0 0,0 0 0 0 0,0 0-1 0 0,0 0 1 0 0,0 0 0 0 0,0 0 0 0 0,0 0 0 0 0,0 0-1 0 0,0 0 1 0 0,0 0 0 0 0,0-1 0 0 0,0 1-1 0 0,0 0 1 0 0,0 0 0 0 0,0 0 0 0 0,0 0 0 0 0,1 0-1 0 0,-1 0 1 0 0,0 0 0 0 0,0 0 0 0 0,0 0-1 0 0,0 0 1 0 0,0 0 0 0 0,0 0 0 0 0,0 0 0 0 0,0 0-1 0 0,0 0 1 0 0,0 0 0 0 0,0 0 0 0 0,0 0-1 0 0,1 0 1 0 0,-1 0 0 0 0,0 0 0 0 0,0 0 0 0 0,0 0-1 0 0,0 0 1 0 0,0 0 0 0 0,0 0 0 0 0,0 0-1 0 0,0 0 1 0 0,0 0 0 0 0,0 0 0 0 0,0 0 0 0 0,1 0-1 0 0,-1 0 1 0 0,0 0 0 0 0,0 0 0 0 0,0 0 0 0 0,0 1-1 0 0,0-1 1 0 0,0 0 0 0 0,0 0 0 0 0,0 0-1 0 0,1-1 53 0 0,-1 0 0 0 0,0 0-1 0 0,1 0 1 0 0,0 0 0 0 0,-1 0 0 0 0,1 0-1 0 0,0 0 1 0 0,-1 0 0 0 0,1 0-1 0 0,0 0 1 0 0,0 1 0 0 0,0-1-1 0 0,0 0 1 0 0,0 0 0 0 0,0 1 0 0 0,0-1-1 0 0,0 1 1 0 0,0-1 0 0 0,0 1-1 0 0,0 0 1 0 0,0-1 0 0 0,0 1-1 0 0,0 0 1 0 0,0-1 0 0 0,1 1-1 0 0,-1 0 1 0 0,0 0 0 0 0,0 0 0 0 0,0 0-1 0 0,0 0 1 0 0,1 1 0 0 0,-1-1-1 0 0,0 0 1 0 0,0 0 0 0 0,0 1-1 0 0,0-1 1 0 0,0 1 0 0 0,0-1 0 0 0,0 1-1 0 0,0-1 1 0 0,1 2 0 0 0,10 3 486 0 0,-1 0 0 0 0,1 0 0 0 0,-1-2 0 0 0,1 1 0 0 0,1-1 0 0 0,17 2 0 0 0,-27-5-512 0 0,0 0 1 0 0,0 1-1 0 0,0-1 0 0 0,0 1 1 0 0,0 0-1 0 0,0 0 1 0 0,0 0-1 0 0,-1 1 0 0 0,1-1 1 0 0,0 0-1 0 0,-1 1 1 0 0,1 0-1 0 0,-1 0 0 0 0,1 0 1 0 0,3 3-1 0 0,-4-2-46 0 0,-1 0 0 0 0,1 0 0 0 0,0 0 0 0 0,-1 0 0 0 0,1 1-1 0 0,-1-1 1 0 0,0 0 0 0 0,0 1 0 0 0,0-1 0 0 0,-1 0 0 0 0,1 1 0 0 0,-1-1 0 0 0,0 8-1 0 0,-1 7-223 0 0,0 0 0 0 0,-1-1-1 0 0,-1 1 1 0 0,-1 0-1 0 0,0-1 1 0 0,-1 0 0 0 0,-1 0-1 0 0,-9 17 1 0 0,-1 11-596 0 0,12-34 179 0 0,0 0 1 0 0,-10 22 0 0 0,-12 18-1667 0 0,23-41 2018 0 0,7-7 571 0 0,13-5 479 0 0,-15 1-769 0 0,8-1 166 0 0,0-1 1 0 0,-1 0 0 0 0,1-1 0 0 0,-1 1 0 0 0,16-11-1 0 0,-23 13-168 0 0,16-13-590 0 0,1 1 0 0 0,21-11 0 0 0,-11 11-411 0 0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18.6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83 475 6912 0 0,'-6'23'622'0'0,"4"-23"-491"0"0,0-1 0 0 0,0 0 0 0 0,0 1 0 0 0,1-1 0 0 0,-1 0 0 0 0,0 0 0 0 0,1 0 0 0 0,-4-3 0 0 0,-1 0 892 0 0,4 3-152 0 0,1 0 1 0 0,-1 0-1 0 0,0 0 0 0 0,0 1 1 0 0,0-1-1 0 0,0 1 1 0 0,0-1-1 0 0,-3 1 1 0 0,4 0-677 0 0,0 0 1 0 0,0 0 0 0 0,0 0 0 0 0,1 0 0 0 0,-1 1 0 0 0,0-1-1 0 0,0 0 1 0 0,0 0 0 0 0,0 1 0 0 0,0-1 0 0 0,1 1 0 0 0,-1-1-1 0 0,0 1 1 0 0,-1 0 0 0 0,1 1-113 0 0,-1 0-1 0 0,0 0 0 0 0,1 0 1 0 0,0 1-1 0 0,-1-1 1 0 0,1 0-1 0 0,0 1 0 0 0,0-1 1 0 0,0 1-1 0 0,1-1 1 0 0,-1 1-1 0 0,0 2 0 0 0,0 2 33 0 0,0 1-1 0 0,1-1 0 0 0,-1 1 0 0 0,2 10 0 0 0,0 6-57 0 0,0-17-60 0 0,0-1 0 0 0,0 1-1 0 0,0 0 1 0 0,1 0 0 0 0,0-1-1 0 0,3 7 1 0 0,4 13-210 0 0,-8-22 204 0 0,1 1 0 0 0,-1-1 0 0 0,1 0 0 0 0,0 0 0 0 0,1 0 0 0 0,-1 0 0 0 0,0 0 0 0 0,1 0 0 0 0,0-1 0 0 0,0 1 0 0 0,0-1 0 0 0,1 0 0 0 0,-1 0 0 0 0,1 0 0 0 0,0 0 0 0 0,-1-1 0 0 0,1 0 0 0 0,0 1 0 0 0,1-1 0 0 0,-1-1 0 0 0,0 1 0 0 0,0 0 0 0 0,1-1 0 0 0,-1 0 0 0 0,1 0 0 0 0,-1-1 0 0 0,6 1 0 0 0,-9-1 4 0 0,0-1 0 0 0,-1 0-1 0 0,1 1 1 0 0,-1-1-1 0 0,1 1 1 0 0,-1-1 0 0 0,1 0-1 0 0,-1 1 1 0 0,1-1-1 0 0,-1 0 1 0 0,0 0 0 0 0,1 1-1 0 0,-1-1 1 0 0,0 0-1 0 0,0 0 1 0 0,1-1 0 0 0,-1 1 8 0 0,3-5-36 0 0,-1 0 1 0 0,0-1-1 0 0,0 1 0 0 0,0-1 0 0 0,-1 1 0 0 0,1-1 0 0 0,-2 0 0 0 0,1 1 0 0 0,-1-1 0 0 0,0 0 0 0 0,0 1 0 0 0,-1-1 0 0 0,0 0 1 0 0,0 1-1 0 0,-1-1 0 0 0,0 1 0 0 0,0-1 0 0 0,-5-9 0 0 0,-53-84-3449 0 0,47 79 2345 0 0,-19-37-1097 0 0,31 56 2242 0 0,0 1 1 0 0,0-1-1 0 0,1 0 1 0 0,-1 1-1 0 0,0-1 0 0 0,1 0 1 0 0,0 0-1 0 0,-1 0 1 0 0,1 0-1 0 0,0 1 0 0 0,0-1 1 0 0,0 0-1 0 0,0 0 1 0 0,0 0-1 0 0,0 0 0 0 0,1 0 1 0 0,-1 1-1 0 0,1-1 1 0 0,-1 0-1 0 0,2-2 1 0 0,-1 1 74 0 0,1 1 1 0 0,0 0-1 0 0,-1 0 1 0 0,1 0 0 0 0,0 1-1 0 0,0-1 1 0 0,0 0-1 0 0,0 1 1 0 0,0-1 0 0 0,0 1-1 0 0,0-1 1 0 0,1 1-1 0 0,-1 0 1 0 0,5-1 0 0 0,-1-1 124 0 0,-3 2-76 0 0,1 0 0 0 0,-1 0 1 0 0,1-1-1 0 0,0 2 0 0 0,-1-1 1 0 0,6 0-1 0 0,-6 1-96 0 0,-1 0 0 0 0,1-1-1 0 0,-1 1 1 0 0,1-1 0 0 0,-1 1 0 0 0,0-1-1 0 0,1 0 1 0 0,-1 0 0 0 0,3-1 0 0 0,12-5 111 0 0,-9 5 151 0 0,0 0-1 0 0,0 0 0 0 0,0-1 1 0 0,0 0-1 0 0,0-1 0 0 0,7-4 1 0 0,-4 1 190 0 0,-5 4-349 0 0,-1 0 1 0 0,0 0-1 0 0,0-1 0 0 0,0 1 0 0 0,-1-1 0 0 0,1 0 0 0 0,-1-1 1 0 0,0 1-1 0 0,0-1 0 0 0,0 1 0 0 0,3-7 0 0 0,-6 8-128 0 0,-1 0 1 0 0,1 0-1 0 0,-1 1 0 0 0,0-1 0 0 0,1 0 0 0 0,-1 0 0 0 0,-1 0 0 0 0,1 0 0 0 0,0 1 0 0 0,-1-1 0 0 0,1 0 0 0 0,-1 0 0 0 0,0 1 1 0 0,-2-5-1 0 0,0-2 100 0 0,0 1 0 0 0,-1 0 1 0 0,-7-11-1 0 0,-5-8-333 0 0,12 19 178 0 0,-1 1-1 0 0,1 0 1 0 0,-1 0 0 0 0,-8-9-1 0 0,11 15 55 0 0,-4-6 51 0 0,-1 0-1 0 0,-1 0 0 0 0,1 1 0 0 0,-1 0 1 0 0,0 0-1 0 0,-11-5 0 0 0,1 0-49 0 0,-12-5-85 0 0,29 16 58 0 0,0-1 0 0 0,0 1 0 0 0,0-1 0 0 0,-1 1 0 0 0,1 0 0 0 0,0 0 0 0 0,0-1 0 0 0,-1 1 0 0 0,1 0 0 0 0,0 0 0 0 0,0 0 0 0 0,-1 0 0 0 0,1 1 0 0 0,0-1 0 0 0,0 0 0 0 0,-1 0-1 0 0,1 1 1 0 0,0-1 0 0 0,0 1 0 0 0,-2 0 0 0 0,2 0 10 0 0,0 0-1 0 0,0-1 0 0 0,1 1 0 0 0,-1 0 0 0 0,0 0 1 0 0,0 0-1 0 0,0 0 0 0 0,1 0 0 0 0,-1 0 1 0 0,1 0-1 0 0,-1 0 0 0 0,0 1 0 0 0,1-1 0 0 0,0 0 1 0 0,-1 0-1 0 0,1 0 0 0 0,0 1 0 0 0,0-1 0 0 0,0 0 1 0 0,0 0-1 0 0,0 2 0 0 0,4 27 32 0 0,-2-21-37 0 0,4 18 27 0 0,2 0-1 0 0,1-1 1 0 0,1 0-1 0 0,20 38 0 0 0,19 54 259 0 0,-14-30-202 0 0,79 179-256 0 0,2-13-3278 0 0,-99-215 2311 0 0</inkml:trace>
  <inkml:trace contextRef="#ctx0" brushRef="#br0" timeOffset="1">146 650 15664 0 0,'0'0'696'0'0,"0"-10"135"0"0,0 0-663 0 0,0 0-168 0 0,6-4 0 0 0,0 5 0 0 0,-3-1 736 0 0,9 2 104 0 0,-8-2 24 0 0,8 0 8 0 0,10 6-576 0 0,3-5-112 0 0,3 3-24 0 0,3 2-8 0 0,1-2-152 0 0,5 2 0 0 0,0 4-64 0 0</inkml:trace>
</inkml:ink>
</file>

<file path=ppt/ink/ink2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47.1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92 18 8752 0 0,'0'0'673'0'0,"-2"-2"-437"0"0,-1 0-871 0 0,-2-4 2520 0 0,-5-1 5392 0 0,9 7-6963 0 0,1 0 1 0 0,-1 0-1 0 0,1-1 1 0 0,-1 1-1 0 0,1 0 0 0 0,-1 0 1 0 0,0 0-1 0 0,1 0 1 0 0,-1 0-1 0 0,1 0 1 0 0,-1 0-1 0 0,1 0 0 0 0,-1 0 1 0 0,1 1-1 0 0,-1-1 1 0 0,0 0-1 0 0,0 0 0 0 0,-6 7-1304 0 0,1 0 1180 0 0,1 1 0 0 0,0 0 0 0 0,1 0 0 0 0,0 0 0 0 0,0 1 0 0 0,1-1 0 0 0,0 1 0 0 0,1 0 0 0 0,-2 10 0 0 0,-1 12-25 0 0,0 42 0 0 0,3-46-41 0 0,1 32-67 0 0,2 0 0 0 0,3 0 0 0 0,18 93 0 0 0,-11-98-555 0 0,20 60 0 0 0,-24-93 212 0 0,1 0 1 0 0,1-1-1 0 0,1 0 0 0 0,1 0 0 0 0,25 32 1 0 0,-27-40-379 0 0,19 22-6140 0 0,-12-23 199 0 0</inkml:trace>
</inkml:ink>
</file>

<file path=ppt/ink/ink2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47.4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39 154 13824 0 0,'0'0'1246'0'0,"-1"3"-1022"0"0,-2 13 623 0 0,0 1-1 0 0,1 0 0 0 0,0 26 1 0 0,-2 13 660 0 0,2-35-1118 0 0,-17 133 1336 0 0,16-126-1492 0 0,5-21-57 0 0,3-19-135 0 0,1-9-41 0 0,-1-1 0 0 0,-1 1 0 0 0,-1-1 0 0 0,1-32 0 0 0,6-43 0 0 0,5 3 12 0 0,-9 60 34 0 0,-5 25-28 0 0,0 0 0 0 0,1 0 0 0 0,0 1 0 0 0,5-13 0 0 0,-4 11 65 0 0,2 0 0 0 0,-1 0 0 0 0,2 0 0 0 0,-1 1 0 0 0,1 0-1 0 0,11-13 1 0 0,-17 22-83 0 0,0 0 3 0 0,0 0 0 0 0,0-1 0 0 0,1 1 0 0 0,-1 0 0 0 0,0 0-1 0 0,0 0 1 0 0,0 0 0 0 0,1-1 0 0 0,-1 1 0 0 0,0 0 0 0 0,0 0 0 0 0,1 0 0 0 0,-1 0-1 0 0,0 0 1 0 0,0 0 0 0 0,1 0 0 0 0,-1-1 0 0 0,0 1 0 0 0,0 0 0 0 0,1 0-1 0 0,-1 0 1 0 0,0 0 0 0 0,1 0 0 0 0,-1 0 0 0 0,0 1 0 0 0,1-1 0 0 0,2 1 104 0 0,1 1 1 0 0,-1 0 0 0 0,1 0 0 0 0,-1 0 0 0 0,0 1-1 0 0,0-1 1 0 0,0 1 0 0 0,0-1 0 0 0,-1 1-1 0 0,1 0 1 0 0,-1 0 0 0 0,1 0 0 0 0,-1 1 0 0 0,0-1-1 0 0,3 8 1 0 0,3 7-18 0 0,12 36 0 0 0,-18-45-152 0 0,1-1 35 0 0,9 28 78 0 0,-1-1 0 0 0,-3 2 0 0 0,7 45-1 0 0,0 9-211 0 0,-9-65-872 0 0,-2 0-1 0 0,3 44 1 0 0,-12-37-1963 0 0,4-18 1461 0 0</inkml:trace>
</inkml:ink>
</file>

<file path=ppt/ink/ink2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47.8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 13824 0 0,'0'0'1061'0'0,"7"-6"119"0"0,-3 4-660 0 0,-2 0-291 0 0,0 1 0 0 0,0 0 0 0 0,0-1 0 0 0,0 1 1 0 0,1 0-1 0 0,-1 0 0 0 0,0 1 0 0 0,1-1 0 0 0,-1 0 0 0 0,0 1 0 0 0,1 0 1 0 0,-1-1-1 0 0,1 1 0 0 0,2 0 0 0 0,14 1 691 0 0,-1 1 0 0 0,29 7-1 0 0,-29-5-690 0 0,0-1 1 0 0,32 2-1 0 0,-30-5-351 0 0,-6 0-621 0 0,0 0 0 0 0,0-1-1 0 0,16-2 1 0 0,-4-3-408 0 0</inkml:trace>
</inkml:ink>
</file>

<file path=ppt/ink/ink2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48.2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543 435 20559 0 0,'0'0'996'0'0,"-6"3"68"0"0,-2-2-871 0 0,-1 1-1 0 0,1 0 1 0 0,0 1-1 0 0,0 0 1 0 0,0 0-1 0 0,0 1 1 0 0,0-1-1 0 0,0 2 1 0 0,1-1-1 0 0,-12 11 1 0 0,10-7 42 0 0,0 1 1 0 0,0 0 0 0 0,1 0-1 0 0,0 1 1 0 0,1 0 0 0 0,0 0-1 0 0,1 1 1 0 0,-6 12 0 0 0,11-19-213 0 0,0 1-1 0 0,-1 0 1 0 0,2-1 0 0 0,-1 1 0 0 0,0 0 0 0 0,1 0 0 0 0,0-1-1 0 0,0 1 1 0 0,0 0 0 0 0,1 0 0 0 0,0-1 0 0 0,0 1-1 0 0,0-1 1 0 0,0 1 0 0 0,4 8 0 0 0,1-1-21 0 0,-1 0-1 0 0,2-1 1 0 0,0 0 0 0 0,12 16-1 0 0,-12-20-1 0 0,0 1 0 0 0,0-1 0 0 0,0-1 0 0 0,1 1 0 0 0,0-1 0 0 0,0-1 0 0 0,14 8 0 0 0,-15-10 0 0 0,0 1 0 0 0,-1-2 0 0 0,1 1 0 0 0,1-1 0 0 0,-1 0 0 0 0,0 0 0 0 0,0-1 0 0 0,1 0 0 0 0,-1-1 0 0 0,13 0 0 0 0,-3-2-104 0 0,1 0-1 0 0,-1-2 0 0 0,0 0 1 0 0,-1-1-1 0 0,1-1 0 0 0,-1 0 1 0 0,0-1-1 0 0,-1-1 1 0 0,0 0-1 0 0,0-2 0 0 0,0 1 1 0 0,13-13-1 0 0,-21 16-417 0 0,-1 0 0 0 0,0-1 0 0 0,0 0 0 0 0,7-10 0 0 0,3-3-1924 0 0</inkml:trace>
  <inkml:trace contextRef="#ctx0" brushRef="#br0" timeOffset="1">6 47 16991 0 0,'0'0'778'0'0,"-1"1"-20"0"0,-4 2 3261 0 0,25-6-2402 0 0,-12 3-1286 0 0,7-2 73 0 0,113-16 1113 0 0,-45 4-2613 0 0,-28 6-4983 0 0,-43 6 3452 0 0,13-2-4546 0 0</inkml:trace>
</inkml:ink>
</file>

<file path=ppt/ink/ink2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48.5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11056 0 0,'0'0'10019'0'0,"2"2"-9207"0"0,66 49 1795 0 0,12 6-1030 0 0,-58-42-1168 0 0,-15-11-311 0 0,-1 0 1 0 0,0 0 0 0 0,0 1 0 0 0,5 5 0 0 0,49 46 544 0 0,-45-42-557 0 0,-1 5 1 0 0,-12-15-78 0 0,-1-3-1 0 0,0 1-1 0 0,0 0 1 0 0,0 0-1 0 0,-1 0 1 0 0,1 0 0 0 0,0 0-1 0 0,-1 0 1 0 0,1 0-1 0 0,-1 0 1 0 0,0 0-1 0 0,0 0 1 0 0,0 0 0 0 0,0 0-1 0 0,0 0 1 0 0,0 0-1 0 0,-1 0 1 0 0,1 0-1 0 0,0 0 1 0 0,-1 0 0 0 0,0 0-1 0 0,1 0 1 0 0,-1 0-1 0 0,0 0 1 0 0,0-1-1 0 0,0 1 1 0 0,0 0 0 0 0,-1 0-1 0 0,-1 1 1 0 0,2-1 8 0 0,-3 3-34 0 0,0 1 0 0 0,-1-1 0 0 0,0 1 0 0 0,0-1 1 0 0,-1-1-1 0 0,1 1 0 0 0,-1-1 0 0 0,-11 6 0 0 0,12-7-463 0 0,-1 0-1 0 0,1-1 1 0 0,-1 0-1 0 0,-9 2 1 0 0,11-3-535 0 0,0 0 0 0 0,0-1 0 0 0,0 0 0 0 0,0 1 0 0 0,1-2 0 0 0,-1 1 0 0 0,-6-1 0 0 0,-2-4-6467 0 0</inkml:trace>
</inkml:ink>
</file>

<file path=ppt/ink/ink2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48.9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224 1 16527 0 0,'0'0'1499'0'0,"2"1"-1235"0"0,0 2-231 0 0,0-1 0 0 0,0 0 0 0 0,0-1 0 0 0,0 1 0 0 0,0 0-1 0 0,0-1 1 0 0,0 1 0 0 0,5 1 0 0 0,1 1 280 0 0,-1 3 172 0 0,1-1 0 0 0,-1 1 0 0 0,0 0 0 0 0,0 0 0 0 0,8 13 0 0 0,25 45 1919 0 0,-32-52-2131 0 0,-1 1 85 0 0,-1 0-1 0 0,8 22 1 0 0,-4-9-6 0 0,-4-10-126 0 0,-2-1-1 0 0,1 1 0 0 0,1 22 0 0 0,3 56 500 0 0,-1-4-327 0 0,9 2-81 0 0,2 17-29 0 0,-18-102-263 0 0,-1 0 0 0 0,0 0-1 0 0,0 0 1 0 0,-1-1-1 0 0,0 1 1 0 0,0 0-1 0 0,-1-1 1 0 0,0 1-1 0 0,-1-1 1 0 0,-4 12-1 0 0,2-9 20 0 0,-1 0-1 0 0,1-1 0 0 0,-2 0 0 0 0,1 0 0 0 0,-1 0 0 0 0,-15 14 0 0 0,-88 83 143 0 0,-98 87-1446 0 0,171-162-184 0 0,-1 2-55 0 0</inkml:trace>
</inkml:ink>
</file>

<file path=ppt/ink/ink2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49.7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0 18863 0 0,'-3'28'430'0'0,"2"-23"1028"0"0,16-15-855 0 0,-5-2 870 0 0,-9 11-1851 0 0</inkml:trace>
</inkml:ink>
</file>

<file path=ppt/ink/ink2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50.0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672 0 17103 0 0,'0'0'3296'0'0,"15"10"-2512"0"0,-3-6 256 0 0,-2 6-904 0 0,-4-6-16 0 0,4 5-6104 0 0,-1-3-1215 0 0</inkml:trace>
</inkml:ink>
</file>

<file path=ppt/ink/ink2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56.4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47 17 5064 0 0,'-4'-17'17001'0'0,"4"17"-16903"0"0,-5 12 1596 0 0,4-1-1366 0 0,0 0-1 0 0,1 0 1 0 0,1 12 0 0 0,-2 20-83 0 0,-5 41-107 0 0,5-50-196 0 0,-12 66-1 0 0,7-74-662 0 0,2 0-1 0 0,1 0 1 0 0,0 27 0 0 0</inkml:trace>
</inkml:ink>
</file>

<file path=ppt/ink/ink2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56.8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6 261 11144 0 0,'0'0'1008'0'0,"-1"-3"-828"0"0,-4-8 8441 0 0,14 15-7360 0 0,-5-1-1080 0 0,-1 0 0 0 0,1 1 0 0 0,-1-1 0 0 0,0 1 1 0 0,0-1-1 0 0,0 1 0 0 0,0 0 0 0 0,-1 0 0 0 0,4 7 0 0 0,5 8 185 0 0,14 17 97 0 0,48 50-1 0 0,-54-66-293 0 0,0-1-1 0 0,2-1 1 0 0,38 25 0 0 0,-52-39-71 0 0,0-1-1 0 0,0 0 1 0 0,0 0 0 0 0,8 2-1 0 0,1 1 55 0 0,-11-5-98 0 0,-1 0 0 0 0,0-1-1 0 0,0 1 1 0 0,0-1 0 0 0,1 1 0 0 0,-1-1 0 0 0,0 0-1 0 0,0-1 1 0 0,0 1 0 0 0,1-1 0 0 0,-1 0-1 0 0,0 0 1 0 0,0 0 0 0 0,5-3 0 0 0,-6 3-12 0 0,1 0 0 0 0,-1-1 0 0 0,1 0 0 0 0,-1 0 0 0 0,0 0 0 0 0,0 0 0 0 0,0 0 0 0 0,0-1 1 0 0,0 1-1 0 0,0-1 0 0 0,-1 0 0 0 0,1 0 0 0 0,-1 0 0 0 0,0 0 0 0 0,3-5 0 0 0,1-9 61 0 0,0 0-1 0 0,-1 0 1 0 0,-1-1 0 0 0,0 1-1 0 0,-1-1 1 0 0,-2 0 0 0 0,1 0-1 0 0,-3-24 1 0 0,-1 16-153 0 0,-1 0 0 0 0,-2 0 0 0 0,0 1 0 0 0,-2 0 0 0 0,-11-29 0 0 0,1 6-676 0 0,-1 0-2208 0 0,6 16-4384 0 0,7 13-351 0 0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19.1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1 153 11976 0 0,'0'0'4372'0'0,"1"3"-3818"0"0,13 28 373 0 0,-3-8-518 0 0,15 49 0 0 0,14 56-161 0 0,-17-67-168 0 0,6 19-16 0 0,-28-74-61 0 0,-1-4 4 0 0,0-1 0 0 0,1 1 0 0 0,-1 0 0 0 0,1 0 0 0 0,-1 0 0 0 0,1-1 0 0 0,0 1 0 0 0,0 0 0 0 0,0-1 0 0 0,0 1 0 0 0,1 1 0 0 0,-17-17-78 0 0,-1-15 31 0 0,2 0-1 0 0,0 0 1 0 0,2-1-1 0 0,-12-46 1 0 0,13 22 181 0 0,-5-58 0 0 0,16 102-104 0 0,0 0 0 0 0,0 0 0 0 0,2-12 0 0 0,1-15 90 0 0,-3 31-84 0 0,0 1 1 0 0,0 0-1 0 0,0-1 1 0 0,1 1-1 0 0,0 0 0 0 0,0 0 1 0 0,0 0-1 0 0,1-1 0 0 0,-1 1 1 0 0,1 1-1 0 0,0-1 1 0 0,1 0-1 0 0,-1 0 0 0 0,5-5 1 0 0,0 3 96 0 0,-5 4-31 0 0,0 0-1 0 0,1 0 0 0 0,-1 1 1 0 0,1-1-1 0 0,0 1 0 0 0,0-1 1 0 0,0 1-1 0 0,0 0 0 0 0,4-2 1 0 0,-6 4-75 0 0,-1 0 0 0 0,1 0 0 0 0,0 0 0 0 0,-1-1 0 0 0,1 1 1 0 0,0 0-1 0 0,-1 0 0 0 0,1 0 0 0 0,0 0 0 0 0,-1 0 0 0 0,1 0 0 0 0,0 1 1 0 0,0-1-1 0 0,-1 0 0 0 0,1 0 0 0 0,0 0 0 0 0,-1 1 0 0 0,1-1 0 0 0,-1 0 1 0 0,1 1-1 0 0,0-1 0 0 0,0 1 0 0 0,1 0 50 0 0,-1 1 0 0 0,1-1 0 0 0,-1 1 0 0 0,1 0 0 0 0,-1-1 0 0 0,0 1 0 0 0,2 3 0 0 0,-1-1-19 0 0,0 1 0 0 0,0-1 0 0 0,-1 0 0 0 0,1 0 0 0 0,-1 1-1 0 0,0-1 1 0 0,0 0 0 0 0,-1 6 0 0 0,-6 45-650 0 0,-10-2 1101 0 0,15-50-549 0 0,0-1 1 0 0,0 1-1 0 0,0 0 1 0 0,0-1 0 0 0,0 1-1 0 0,0-1 1 0 0,-1 0-1 0 0,1 1 1 0 0,-1-1 0 0 0,0 0-1 0 0,-2 2 1 0 0,2-2-117 0 0,0 0 1 0 0,0 0 0 0 0,1 0-1 0 0,-1 1 1 0 0,1-1 0 0 0,-1 0-1 0 0,1 1 1 0 0,0-1-1 0 0,0 1 1 0 0,0-1 0 0 0,-1 5-1 0 0,-4 13-2047 0 0,1-9-3378 0 0</inkml:trace>
</inkml:ink>
</file>

<file path=ppt/ink/ink2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57.5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138 175 10592 0 0,'0'0'818'0'0,"0"-2"-532"0"0,-4-24 4812 0 0,4 23-4646 0 0,-1 1-1 0 0,1-1 0 0 0,-1 1 1 0 0,0-1-1 0 0,0 0 0 0 0,0 1 1 0 0,0 0-1 0 0,0-1 0 0 0,-1 1 1 0 0,1 0-1 0 0,-1-1 0 0 0,1 1 1 0 0,-1 0-1 0 0,-4-3 0 0 0,-4-8 1294 0 0,0 3 1128 0 0,8 9-2808 0 0,1 0 1 0 0,-1 0-1 0 0,0 0 1 0 0,0 0-1 0 0,1 0 1 0 0,-1 1 0 0 0,0-1-1 0 0,0 1 1 0 0,0-1-1 0 0,0 1 1 0 0,-4-1-1 0 0,5 1 293 0 0,1 3-284 0 0,-1 4-70 0 0,0 1-1 0 0,-1 0 0 0 0,1 0 0 0 0,-5 9 0 0 0,3-8-3 0 0,1 1-1 0 0,-3 19 1 0 0,5-7-47 0 0,1 0-1 0 0,1 0 1 0 0,1 1-1 0 0,6 20 0 0 0,1 8-82 0 0,-8-41 81 0 0,0-1 1 0 0,1 0-1 0 0,1 0 0 0 0,-1 0 1 0 0,1-1-1 0 0,1 1 0 0 0,0-1 1 0 0,0 0-1 0 0,0 0 0 0 0,1-1 1 0 0,0 1-1 0 0,1-1 0 0 0,-1-1 1 0 0,1 1-1 0 0,1-1 0 0 0,-1-1 1 0 0,1 1-1 0 0,0-1 0 0 0,0 0 1 0 0,1-1-1 0 0,11 5 0 0 0,-16-8 35 0 0,1 0 0 0 0,-1 0 0 0 0,0 0 0 0 0,1 0 0 0 0,-1-1 0 0 0,0 0 0 0 0,1 0 0 0 0,-1 0 0 0 0,1 0 0 0 0,-1-1 0 0 0,0 0 0 0 0,1 0 0 0 0,-1 0 0 0 0,0 0 0 0 0,0-1 0 0 0,0 1 0 0 0,0-1 0 0 0,0 0 0 0 0,0 0 0 0 0,0-1 0 0 0,-1 1 0 0 0,5-4 0 0 0,0-1 36 0 0,-1 0 1 0 0,1-1-1 0 0,-1 1 0 0 0,-1-1 1 0 0,0-1-1 0 0,0 1 0 0 0,0-1 1 0 0,5-13-1 0 0,-7 12 73 0 0,-1 0 1 0 0,0-1-1 0 0,-1 0 0 0 0,0 0 1 0 0,0 0-1 0 0,-1 0 0 0 0,-1-16 1 0 0,-1 17-35 0 0,0 0 1 0 0,0 0-1 0 0,-1 0 1 0 0,0 0-1 0 0,-1 0 0 0 0,0 0 1 0 0,-1 1-1 0 0,0 0 1 0 0,0 0-1 0 0,-1 0 1 0 0,-7-10-1 0 0,3 6-39 0 0,0 1 1 0 0,0 1-1 0 0,-2 0 0 0 0,1 0 1 0 0,-1 1-1 0 0,-22-16 0 0 0,2 5-2 0 0,-44-28-256 0 0,65 44-10 0 0,0 1-1 0 0,-1 1 1 0 0,1 0 0 0 0,-1 0-1 0 0,-18-1 1 0 0,21 3-113 0 0,5 0 176 0 0,0 1-1 0 0,0 0 1 0 0,0 0 0 0 0,0 0 0 0 0,0 1-1 0 0,0-1 1 0 0,0 1 0 0 0,1 0 0 0 0,-4 1 0 0 0,-10 2-1900 0 0,4-4-365 0 0</inkml:trace>
</inkml:ink>
</file>

<file path=ppt/ink/ink2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57.8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4608 0 0,'0'0'353'0'0,"3"3"-231"0"0,26 21 1421 0 0,20 12 6047 0 0,5 5 464 0 0,-21-14-7141 0 0,-8-10-16 0 0,-21-14-772 0 0,0-1-1 0 0,-1 0 1 0 0,1 1-1 0 0,-1-1 0 0 0,1 1 1 0 0,3 5-1 0 0,81 90 2460 0 0,-64-78-2553 0 0,-21-18-92 0 0,1 1 0 0 0,-1-1 0 0 0,0 0 0 0 0,0 1 0 0 0,-1 0 0 0 0,1-1 0 0 0,0 1 0 0 0,-1 0 1 0 0,4 7-1 0 0,-2-4-163 0 0,4 11-2450 0 0</inkml:trace>
</inkml:ink>
</file>

<file path=ppt/ink/ink2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58.2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16 108 17967 0 0,'0'0'1632'0'0,"-9"0"-1312"0"0,2 0 2610 0 0,23-1-842 0 0,7-1-1290 0 0,18 5 55 0 0,54 8 229 0 0,41 5-235 0 0,-117-14-786 0 0,-2-1-13 0 0,0-1-1 0 0,1-1 1 0 0,25-4 0 0 0,2 0-42 0 0,-23 3-213 0 0,0-2 1 0 0,1 0-1 0 0,25-10 0 0 0,25-14-3319 0 0,-73 28 3368 0 0,0 0 0 0 0,1 0 0 0 0,-1-1 0 0 0,0 1-1 0 0,1 0 1 0 0,-1 0 0 0 0,0-1 0 0 0,1 1 0 0 0,-1 0 0 0 0,0-1 0 0 0,0 1 0 0 0,1 0 0 0 0,-1-1 0 0 0,0 1 0 0 0,0 0-1 0 0,0-1 1 0 0,1 1 0 0 0,-1 0 0 0 0,0-1 0 0 0,0 1 0 0 0,0-1 0 0 0,0 1 0 0 0,0 0 0 0 0,0-1 0 0 0,0 1 0 0 0,0-1-1 0 0,0 1 1 0 0,0-1 0 0 0,0 1 0 0 0,0 0 0 0 0,0-1 0 0 0,0 1 0 0 0,-1-1 0 0 0,1 1 0 0 0,0 0 0 0 0,0-1 0 0 0,0 1-1 0 0,0 0 1 0 0,-1-1 0 0 0,1 1 0 0 0,0 0 0 0 0,0-1 0 0 0,-1 1 0 0 0,1 0 0 0 0,-1-1 0 0 0,-17-18 163 0 0,11 13-473 0 0,0-3 792 0 0,-5-5-526 0 0,9 3 6566 0 0,15 13-5378 0 0,35 24-36 0 0,-29-17-726 0 0,-1 0 1 0 0,-1 1 0 0 0,28 21 0 0 0,-25-16 17 0 0,37 20 1 0 0,62 23 303 0 0,-12-3-58 0 0,-102-52-460 0 0,0 0 1 0 0,0 0-1 0 0,-1 1 0 0 0,1-1 1 0 0,-1 1-1 0 0,1-1 0 0 0,-1 1 1 0 0,4 7-1 0 0,-6-10 37 0 0,-1 1 3 0 0,0-1-52 0 0,0 0-1 0 0,0 1 1 0 0,1-1 0 0 0,-1 0-1 0 0,0 0 1 0 0,1 1 0 0 0,-1-1-1 0 0,1 0 1 0 0,-1 0 0 0 0,2 2-1 0 0,-2-3-13 0 0,0 0-1 0 0,0 0 1 0 0,0 0 0 0 0,0 0-1 0 0,0 0 1 0 0,0 0 0 0 0,0 0-1 0 0,0 0 1 0 0,0 0-1 0 0,0 0 1 0 0,0 0 0 0 0,0 0-1 0 0,0 1 1 0 0,0-1 0 0 0,0 0-1 0 0,0 0 1 0 0,0 0-1 0 0,0 0 1 0 0,0 0 0 0 0,0 0-1 0 0,0 0 1 0 0,0 0 0 0 0,0 0-1 0 0,0 0 1 0 0,0 0-1 0 0,0 0 1 0 0,0 1 0 0 0,0-1-1 0 0,0 0 1 0 0,0 0 0 0 0,0 0-1 0 0,0 0 1 0 0,0 0 0 0 0,0 0-1 0 0,0 0 1 0 0,0 0-1 0 0,0 0 1 0 0,0 0 0 0 0,0 0-1 0 0,0 0 1 0 0,0 0 0 0 0,0 0-1 0 0,0 0 1 0 0,0 0-1 0 0,-1 1 1 0 0,1-1 0 0 0,0 0-1 0 0,0 0 1 0 0,0 0 0 0 0,0 0-1 0 0,0 0 1 0 0,0 0-1 0 0,0 0 1 0 0,-14 14 51 0 0,12-10-48 0 0,-1-1 0 0 0,0 0 0 0 0,0 0 0 0 0,-1 0 0 0 0,1 0 0 0 0,-7 4 0 0 0,-57 23-429 0 0,37-17-822 0 0,11-4-2916 0 0,10-4-1450 0 0</inkml:trace>
</inkml:ink>
</file>

<file path=ppt/ink/ink2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58.8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 18631 0 0,'0'0'1684'0'0,"1"2"-1385"0"0,4 5-204 0 0,-2-1-1 0 0,1 1 1 0 0,-1 0-1 0 0,0 1 1 0 0,3 9 0 0 0,8 44 1863 0 0,-7-29-1197 0 0,-3-11-492 0 0,-1 0 0 0 0,-2 0 1 0 0,0 0-1 0 0,-2 23 0 0 0,0-3 10 0 0,-1 8-177 0 0,-1 1 0 0 0,-15 63 1 0 0,-13 25-2691 0 0,16-90-5793 0 0</inkml:trace>
</inkml:ink>
</file>

<file path=ppt/ink/ink2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59.5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1 246 18223 0 0,'0'0'3483'0'0,"1"0"-3251"0"0,0-1-1 0 0,1 1 1 0 0,-1 0 0 0 0,0 0-1 0 0,0 0 1 0 0,0 1-1 0 0,1-1 1 0 0,-1 0 0 0 0,0 0-1 0 0,3 1 1 0 0,-1 3-61 0 0,0 0 0 0 0,0 0 0 0 0,-1 0 0 0 0,1 1 1 0 0,2 5-1 0 0,0 1-95 0 0,-2-5-50 0 0,0 0 1 0 0,-1 1-1 0 0,0-1 1 0 0,-1 1-1 0 0,1-1 1 0 0,-1 1-1 0 0,0 11 1 0 0,2 8-29 0 0,0-5 48 0 0,-1 0-1 0 0,-2 36 1 0 0,0-28 17 0 0,0-28-177 0 0,5-25-758 0 0,6-76-286 0 0,0 49 1476 0 0,27-76-1 0 0,-33 116-130 0 0,0 0-1 0 0,0 0 1 0 0,1 1 0 0 0,1-1-1 0 0,0 1 1 0 0,10-11 0 0 0,-7 12-174 0 0,-7 9-5 0 0,-1 0 7 0 0,-1-1 6 0 0,-1 1-1 0 0,1 0 1 0 0,0 0 0 0 0,0 0 0 0 0,0 0 0 0 0,0 0 0 0 0,-1 0 0 0 0,1 0 0 0 0,0 0 0 0 0,0 0 0 0 0,0 0 0 0 0,0 0 0 0 0,-1 0 0 0 0,1 0 0 0 0,0 1 0 0 0,0-1 0 0 0,0 0 0 0 0,-1 1 0 0 0,1-1 0 0 0,0 1 0 0 0,-1-1 0 0 0,1 0 0 0 0,0 1 0 0 0,-1 0 0 0 0,1-1 0 0 0,0 1-1 0 0,-1-1 1 0 0,1 1 0 0 0,-1 0 0 0 0,1-1 0 0 0,-1 1 0 0 0,1 1 0 0 0,2 3 16 0 0,-1-1-1 0 0,0 1 0 0 0,3 10 1 0 0,-2-8 36 0 0,6 20-226 0 0,12 54 0 0 0,-20-55-322 0 0,-1-24 1159 0 0,2-4-1116 0 0,-1 1 406 0 0,0-1 0 0 0,0 1 0 0 0,0-1 0 0 0,0 0 0 0 0,0 1 0 0 0,0-1 0 0 0,-1 0 0 0 0,1 0 0 0 0,0-3 0 0 0,0 4 25 0 0,2-11 102 0 0,0 1 0 0 0,1-17 0 0 0,-4 21-124 0 0,1 0 0 0 0,0 0 0 0 0,0 1 0 0 0,1-1-1 0 0,0 0 1 0 0,0 1 0 0 0,0-1 0 0 0,1 1 0 0 0,0-1 0 0 0,6-7 0 0 0,12-19 383 0 0,-17 25-267 0 0,1 1-1 0 0,0-1 1 0 0,8-7 0 0 0,1-1 64 0 0,-10 11-80 0 0,0-1 1 0 0,1 1-1 0 0,0 0 0 0 0,0 1 1 0 0,0-1-1 0 0,1 1 0 0 0,0 0 1 0 0,-1 0-1 0 0,10-3 0 0 0,-14 6-69 0 0,-1 1 0 0 0,1 0-1 0 0,0 0 1 0 0,-1 0 0 0 0,1-1 0 0 0,-1 1 0 0 0,1 0-1 0 0,-1 0 1 0 0,1 0 0 0 0,0 0 0 0 0,-1 0-1 0 0,1 0 1 0 0,-1 0 0 0 0,1 1 0 0 0,-1-1 0 0 0,1 0-1 0 0,1 1 1 0 0,1 0 14 0 0,0 1-1 0 0,0 0 0 0 0,0 0 1 0 0,-1 1-1 0 0,1-1 1 0 0,0 1-1 0 0,-1-1 1 0 0,1 1-1 0 0,-1 0 0 0 0,0 0 1 0 0,0 0-1 0 0,0 0 1 0 0,-1 0-1 0 0,4 7 0 0 0,0 4 322 0 0,0 1-1 0 0,3 18 1 0 0,-7-27-249 0 0,6 33 50 0 0,-2 1 0 0 0,-2 0 1 0 0,-2 50-1 0 0,-1-88-136 0 0,6 94-371 0 0,-6-89 5 0 0,0 9 198 0 0,3 24 0 0 0,4-13-2890 0 0,-7-25 2424 0 0,1-1-1 0 0,0 1 0 0 0,-1-1 0 0 0,1 0 0 0 0,0 1 0 0 0,0-1 0 0 0,0 0 1 0 0,0 1-1 0 0,1-1 0 0 0,-1 0 0 0 0,0 0 0 0 0,2 1 0 0 0</inkml:trace>
</inkml:ink>
</file>

<file path=ppt/ink/ink2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59.9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91 19319 0 0,'0'0'1943'0'0,"2"1"-1642"0"0,0 1-75 0 0,1 1 0 0 0,-1-1 0 0 0,0 1-1 0 0,0 0 1 0 0,0-1 0 0 0,0 1 0 0 0,0 0 0 0 0,-1 0-1 0 0,1 0 1 0 0,-1 0 0 0 0,1 4 0 0 0,8 39 1548 0 0,-1-2-822 0 0,2-1-672 0 0,-2-1 0 0 0,6 67 0 0 0,-13-30-138 0 0,-3-46-340 0 0,1-26 163 0 0,0-3 25 0 0,0 0 1 0 0,0 0-1 0 0,-1 0 0 0 0,1 0 1 0 0,-1 0-1 0 0,0 0 1 0 0,-3 4-1 0 0,4-8 10 0 0,0 0 0 0 0,0 0 0 0 0,0 0 0 0 0,0-1 0 0 0,0 1 0 0 0,0 0 0 0 0,0 0 0 0 0,0 0 0 0 0,0 0 0 0 0,-1-1 0 0 0,1 1 0 0 0,0 0 0 0 0,0 0 0 0 0,0 0 0 0 0,0 0 0 0 0,0 0 0 0 0,-1-1 0 0 0,1 1 0 0 0,0 0 0 0 0,0 0 0 0 0,0 0 0 0 0,-1 0 0 0 0,1 0 0 0 0,0 0 0 0 0,0 0 0 0 0,0 0 0 0 0,-1 0 0 0 0,1 0 0 0 0,0 0 0 0 0,0 0 0 0 0,0 0 0 0 0,-1 0 0 0 0,1 0 0 0 0,0 0 0 0 0,0 0 0 0 0,0 0 0 0 0,-1 0 0 0 0,1 0 0 0 0,0 0 0 0 0,0 0 0 0 0,0 0 0 0 0,0 0 0 0 0,-1 0 0 0 0,1 1 0 0 0,0-1 0 0 0,0 0 0 0 0,0 0 0 0 0,0 0 0 0 0,-1 0 0 0 0,1 0 0 0 0,0 1 0 0 0,0-1 0 0 0,0 0 0 0 0,0 0 0 0 0,0 0 0 0 0,0 0 0 0 0,0 1 0 0 0,-1-1 0 0 0,1 0 0 0 0,0 0 0 0 0,-8-18-29 0 0,0-1-1 0 0,1-1 0 0 0,0 0 1 0 0,-5-37-1 0 0,7 21-44 0 0,-1-69 0 0 0,6 105 74 0 0,0-22 31 0 0,0 1-1 0 0,1-1 0 0 0,2 0 1 0 0,8-37-1 0 0,-6 37-9 0 0,-4 17-14 0 0,0-1 1 0 0,1 1-1 0 0,-1 0 0 0 0,1-1 1 0 0,0 1-1 0 0,1 0 1 0 0,3-6-1 0 0,-1 4-20 0 0,-2 1 39 0 0,0 1 1 0 0,1 0 0 0 0,0 0-1 0 0,0 0 1 0 0,0 1 0 0 0,0-1-1 0 0,1 1 1 0 0,0 0 0 0 0,0 0-1 0 0,5-3 1 0 0,1 1 48 0 0,-9 5-87 0 0,0 0 0 0 0,0 0 1 0 0,0 0-1 0 0,0 0 1 0 0,0 0-1 0 0,0 0 0 0 0,0 0 1 0 0,0 1-1 0 0,0-1 0 0 0,0 1 1 0 0,0-1-1 0 0,0 1 1 0 0,1 0-1 0 0,-1 0 0 0 0,0 0 1 0 0,0 0-1 0 0,3 1 0 0 0,13 2 267 0 0,-10-1 19 0 0,-1-1-1 0 0,1 1 1 0 0,0 1 0 0 0,7 2-1 0 0,-12-4-255 0 0,-1 1 0 0 0,1-1 0 0 0,-1 1 0 0 0,1-1 0 0 0,-1 1 0 0 0,0 0 0 0 0,0 0 0 0 0,0 0 0 0 0,0 0 0 0 0,0 0 0 0 0,-1 1 0 0 0,1-1 0 0 0,-1 0 0 0 0,1 1 0 0 0,1 3 0 0 0,-1 2-18 0 0,1-1 0 0 0,-2 1 0 0 0,1-1 0 0 0,-1 1 0 0 0,0-1 0 0 0,0 1 0 0 0,-1 0 0 0 0,0-1 0 0 0,0 1 0 0 0,-1 0 0 0 0,-3 12 0 0 0,2-12 2 0 0,-1-1-1 0 0,0 0 1 0 0,0 0 0 0 0,-1-1-1 0 0,0 1 1 0 0,0-1-1 0 0,0 0 1 0 0,-11 12 0 0 0,11-14 4 0 0,-1 0 0 0 0,0-1 0 0 0,0 1 0 0 0,0-1-1 0 0,0 0 1 0 0,0 0 0 0 0,-1 0 0 0 0,1-1 0 0 0,-1 1 0 0 0,0-2 0 0 0,0 1 0 0 0,0 0 0 0 0,0-1 0 0 0,-7 0 0 0 0,-7 1-918 0 0,0-2 0 0 0,-39-3 0 0 0,40 1-941 0 0,1-6-414 0 0</inkml:trace>
</inkml:ink>
</file>

<file path=ppt/ink/ink2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5:00.3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28 112 17791 0 0,'-27'-32'2067'0'0,"27"32"-1926"0"0,0-1 0 0 0,0 1 0 0 0,-1 0 1 0 0,1 0-1 0 0,0 0 0 0 0,0-1 0 0 0,0 1 0 0 0,0 0 0 0 0,0 0 0 0 0,0-1 0 0 0,0 1 0 0 0,0 0 1 0 0,0 0-1 0 0,0 0 0 0 0,0-1 0 0 0,0 1 0 0 0,0 0 0 0 0,0 0 0 0 0,0-1 0 0 0,0 1 0 0 0,0 0 1 0 0,1 0-1 0 0,-1 0 0 0 0,0-1 0 0 0,0 1 0 0 0,0 0 0 0 0,0 0 0 0 0,0 0 0 0 0,1-1 142 0 0,-1 1-142 0 0,0 0 0 0 0,0 0 0 0 0,0 0 0 0 0,0 0 0 0 0,1 0 0 0 0,-1-1 0 0 0,0 1 0 0 0,0 0 1 0 0,1 0-1 0 0,15-7 1345 0 0,17-2-1041 0 0,-29 9-349 0 0,1-1 0 0 0,0 1 0 0 0,-1 0 0 0 0,1 1-1 0 0,-1-1 1 0 0,7 2 0 0 0,13 2 38 0 0,38 1 86 0 0,11 1 24 0 0,94-4-1 0 0,-154-2-292 0 0,12-1-190 0 0,1-1 0 0 0,-1-1-1 0 0,0-1 1 0 0,30-9 0 0 0,-46 10-370 0 0,-2 1-393 0 0,0-1 1 0 0,13-7-1 0 0,-18 9 599 0 0,-1 1 0 0 0,1-2-1 0 0,-1 1 1 0 0,0 0 0 0 0,1 0 0 0 0,-1 0 0 0 0,0-1 0 0 0,0 1-1 0 0,0 0 1 0 0,0-1 0 0 0,0 1 0 0 0,0-1 0 0 0,0 1 0 0 0,0-1-1 0 0,0 0 1 0 0,0-3 0 0 0,0-3-2059 0 0</inkml:trace>
</inkml:ink>
</file>

<file path=ppt/ink/ink2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5:00.7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53 2760 0 0,'-2'0'61'0'0,"-1"-3"18"0"0,-2-9 29 0 0,5-20 15171 0 0,11 29-13058 0 0,-10 3-2179 0 0,0 0 0 0 0,0-1 1 0 0,0 1-1 0 0,0 0 1 0 0,0-1-1 0 0,0 1 1 0 0,0 0-1 0 0,0 0 1 0 0,0 0-1 0 0,0 0 0 0 0,0 0 1 0 0,1 0-1 0 0,10 3 441 0 0,-1 1 0 0 0,0 0 1 0 0,0 1-1 0 0,-1 0 0 0 0,0 1 0 0 0,19 13 0 0 0,-11-8-53 0 0,-13-7-222 0 0,1 1-1 0 0,-1-1 1 0 0,0 1 0 0 0,0 1-1 0 0,6 7 1 0 0,-6-6-46 0 0,1-1 0 0 0,0 0 0 0 0,9 9 0 0 0,39 31 192 0 0,-28-17-236 0 0,-25-28 92 0 0,-1-1-212 0 0,1 1 0 0 0,-1-1 0 0 0,0 1 0 0 0,1-1 1 0 0,-1 1-1 0 0,0-1 0 0 0,0 1 0 0 0,1-1 0 0 0,-1 1 0 0 0,0-1 0 0 0,0 1 0 0 0,0 0 0 0 0,0-1 0 0 0,0 1 0 0 0,0-1 0 0 0,0 1 0 0 0,0 0 1 0 0,-1 1-70 0 0,0 1 0 0 0,0-1 0 0 0,0 0 0 0 0,0 0 0 0 0,0 0 0 0 0,-1 0 0 0 0,1 0 0 0 0,-1 0 0 0 0,1 0 1 0 0,-1-1-1 0 0,0 1 0 0 0,-3 2 0 0 0,-28 17-2403 0 0,31-19 2319 0 0,-16 8-1044 0 0</inkml:trace>
</inkml:ink>
</file>

<file path=ppt/ink/ink2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5:01.1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377 0 16583 0 0,'0'0'1994'0'0,"0"3"-1090"0"0,0 1-492 0 0,-1 0-1 0 0,0 0 1 0 0,0 0 0 0 0,-1 0 0 0 0,1 0 0 0 0,-1-1 0 0 0,0 1 0 0 0,0 0 0 0 0,-4 5-1 0 0,-8 16 1003 0 0,-2 8-505 0 0,1 1 1 0 0,-17 60 0 0 0,-9 30-363 0 0,25-83-414 0 0,-12 48 0 0 0,19-50-126 0 0,-2 0-1 0 0,-17 37 1 0 0,1 12-132 0 0,20-62-44 0 0,-1 0 0 0 0,-13 30 0 0 0,-14 30-675 0 0,15-34-24 0 0,17-46 436 0 0,0 0-1 0 0,0 0 0 0 0,-7 10 0 0 0,-1 0-2982 0 0,31-24-1678 0 0</inkml:trace>
</inkml:ink>
</file>

<file path=ppt/ink/ink20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5:01.5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325 0 22663 0 0,'0'0'2267'0'0,"-3"2"-2075"0"0,1 0-153 0 0,1 0 0 0 0,-1 0 0 0 0,0-1 1 0 0,0 1-1 0 0,1 0 0 0 0,-1 0 0 0 0,1 0 0 0 0,-1 1 1 0 0,1-1-1 0 0,0 0 0 0 0,0 1 0 0 0,0-1 0 0 0,0 0 1 0 0,-1 6-1 0 0,1-3 162 0 0,0 1-1 0 0,-1-1 1 0 0,0 0 0 0 0,0 1 0 0 0,0-1-1 0 0,-1 0 1 0 0,-4 6 0 0 0,3-4-62 0 0,1-1 0 0 0,-1 1 0 0 0,-2 9 0 0 0,-5 15 169 0 0,-19 41 0 0 0,15-41 88 0 0,-11 40-1 0 0,-6 19-5 0 0,-10 37-453 0 0,32-92-601 0 0,-22 53 1 0 0,26-71 141 0 0,-6 29 1 0 0,-4 10-872 0 0,9-37 813 0 0,-10 32-6804 0 0,11-23-327 0 0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19.7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165 114 7368 0 0,'-1'-2'93'0'0,"0"0"0"0"0,0 0-1 0 0,0-1 1 0 0,1 1 0 0 0,-1 0 0 0 0,0-1 0 0 0,1-4 0 0 0,0 5-52 0 0,-1 0 0 0 0,1 0-1 0 0,0 0 1 0 0,-1 0 0 0 0,1 0 0 0 0,-1 0-1 0 0,-1-2 1 0 0,2 3 106 0 0,0 1 0 0 0,0-1 0 0 0,0 1 0 0 0,0-1 0 0 0,0 1 0 0 0,0 0 0 0 0,0-1-1 0 0,0 1 1 0 0,1-1 0 0 0,-1 1 0 0 0,0-1 0 0 0,0 1 0 0 0,0 0 0 0 0,1-1 0 0 0,-1 1 0 0 0,0-1 0 0 0,0 1 0 0 0,1 0 0 0 0,-1-1 0 0 0,1 0 375 0 0,-1 0-176 0 0,1 0-1 0 0,-1 0 0 0 0,0 0 0 0 0,0 0 1 0 0,1 0-1 0 0,-1 0 0 0 0,0 0 1 0 0,0 0-1 0 0,0-1 0 0 0,0 1 0 0 0,0 0 1 0 0,-1 0-1 0 0,1 0 0 0 0,0 0 0 0 0,0 0 1 0 0,-1 0-1 0 0,1 0 0 0 0,-1-1 1 0 0,0 1-184 0 0,0-1 1 0 0,0 1-1 0 0,0 0 1 0 0,0 1-1 0 0,0-1 1 0 0,0 0 0 0 0,0 0-1 0 0,0 0 1 0 0,0 1-1 0 0,0-1 1 0 0,0 0 0 0 0,0 1-1 0 0,-2-1 1 0 0,0 0-88 0 0,1 0 0 0 0,-1 0 0 0 0,1 1 0 0 0,-1 0 0 0 0,1-1 1 0 0,-1 1-1 0 0,1 0 0 0 0,-1 0 0 0 0,0 0 0 0 0,1 1 0 0 0,-1-1 1 0 0,1 0-1 0 0,-1 1 0 0 0,-2 1 0 0 0,-14 2 516 0 0,17-4-552 0 0,0 0 0 0 0,0 1-1 0 0,1-1 1 0 0,-1 0 0 0 0,0 1 0 0 0,0 0-1 0 0,1-1 1 0 0,-1 1 0 0 0,0 0 0 0 0,-2 1-1 0 0,0 1-3 0 0,-1 1-1 0 0,0 0 0 0 0,1 0 1 0 0,0 0-1 0 0,0 0 1 0 0,0 0-1 0 0,1 1 0 0 0,-1 0 1 0 0,1 0-1 0 0,0 0 0 0 0,0 0 1 0 0,1 0-1 0 0,0 1 0 0 0,0-1 1 0 0,0 1-1 0 0,0-1 1 0 0,0 8-1 0 0,1-9-118 0 0,1 0 0 0 0,0 1 0 0 0,0-1-1 0 0,1 0 1 0 0,-1 0 0 0 0,1 0 0 0 0,2 6 0 0 0,1 9-291 0 0,-3-12 294 0 0,0 0 1 0 0,1-1-1 0 0,-1 1 1 0 0,2-1-1 0 0,-1 0 0 0 0,1 1 1 0 0,0-1-1 0 0,0 0 1 0 0,0-1-1 0 0,9 11 0 0 0,-5-5 116 0 0,-5-8-24 0 0,-1 0 0 0 0,1-1 0 0 0,0 1 0 0 0,0-1-1 0 0,0 1 1 0 0,0-1 0 0 0,0 0 0 0 0,1 0 0 0 0,-1 0 0 0 0,1 0 0 0 0,-1 0 0 0 0,1-1 0 0 0,3 2 0 0 0,17 6-169 0 0,-10-9 96 0 0,-12 0 62 0 0,0 0-1 0 0,0-1 1 0 0,0 1-1 0 0,0 0 1 0 0,1-1-1 0 0,-1 1 1 0 0,0-1-1 0 0,-1 0 0 0 0,1 1 1 0 0,0-1-1 0 0,0 0 1 0 0,0 0-1 0 0,0 1 1 0 0,0-1-1 0 0,-1 0 1 0 0,1 0-1 0 0,0 0 1 0 0,-1 0-1 0 0,1 0 1 0 0,0 0-1 0 0,-1 0 0 0 0,0 0 1 0 0,1 0-1 0 0,-1 0 1 0 0,1-2-1 0 0,0-3 3 0 0,0 1 0 0 0,-1-1 0 0 0,1 1 0 0 0,-2-7 0 0 0,1 6 4 0 0,0-9 29 0 0,0-12 65 0 0,6-53-1 0 0,3 9 727 0 0,-9 67-737 0 0,0 0 1 0 0,0 0 0 0 0,0 1 0 0 0,-1-1-1 0 0,1 0 1 0 0,-1 0 0 0 0,-1-4 0 0 0,0 5-73 0 0,1-1 0 0 0,1 0 0 0 0,-1 1 1 0 0,1-1-1 0 0,-1 0 0 0 0,1-7 0 0 0,-3 23 39 0 0,3-10-53 0 0,-1-1 0 0 0,1 1 1 0 0,0 0-1 0 0,-1-1 1 0 0,1 1-1 0 0,0-1 0 0 0,0 1 1 0 0,0 0-1 0 0,0-1 1 0 0,0 1-1 0 0,1 3 0 0 0,14 49-335 0 0,32 71 0 0 0,-10-53-1301 0 0,-9-17-1698 0 0,-19-46 1352 0 0</inkml:trace>
</inkml:ink>
</file>

<file path=ppt/ink/ink20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5:02.3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57 213 23007 0 0,'10'-1'2154'0'0,"-12"8"154"0"0,0-2-2784 0 0,-10 22 1251 0 0,9-20-562 0 0,0 0 0 0 0,0 0 0 0 0,0 0 1 0 0,1 0-1 0 0,-2 12 0 0 0,-13 98 403 0 0,16-109-675 0 0,0 0 0 0 0,1 0-1 0 0,1 13 1 0 0,0-13-101 0 0,-1-1 1 0 0,0 1-1 0 0,-2 13 0 0 0,-3 0-204 0 0,3-17 234 0 0,1 1 1 0 0,0-1-1 0 0,0 0 0 0 0,1 1 0 0 0,-1-1 0 0 0,1 1 1 0 0,0-1-1 0 0,1 7 0 0 0,-3 16-441 0 0,0 2-3823 0 0,3-30 4179 0 0,-1 0 0 0 0,0 0 0 0 0,1 0 1 0 0,-1 0-1 0 0,1 0 0 0 0,-1 0 0 0 0,1 1 0 0 0,0-1 0 0 0,-1 0 0 0 0,1 0 0 0 0,1 0 1 0 0,0-2-268 0 0,0 0 105 0 0,0-1-1 0 0,-1 0 1 0 0,1 0 0 0 0,-1 1-1 0 0,0-1 1 0 0,0 0 0 0 0,0 0-1 0 0,0 0 1 0 0,-1 0 0 0 0,0-8 0 0 0,4-18-1559 0 0,-1 17 1107 0 0,0 5 689 0 0,-1 0 0 0 0,-1 0 0 0 0,1-1 0 0 0,-1 1 0 0 0,-1 0 1 0 0,0-15-1 0 0,1-1 650 0 0,0 20-137 0 0,-1 0 0 0 0,0 1 0 0 0,0-1 0 0 0,0 0 0 0 0,0 0-1 0 0,0 1 1 0 0,-1-1 0 0 0,-1-3 0 0 0,-1-3 544 0 0,1 6-512 0 0,1 0 1 0 0,-1 0-1 0 0,1 0 1 0 0,1 0-1 0 0,-1 0 0 0 0,0-5 1 0 0,1 8-232 0 0,0 0-1 0 0,0 0 1 0 0,0-1 0 0 0,0 1 0 0 0,-1 0 0 0 0,1 0-1 0 0,0-1 1 0 0,-1 1 0 0 0,1 0 0 0 0,0 0 0 0 0,-1 0 0 0 0,1-1-1 0 0,-7-6 6634 0 0,18 10-5783 0 0,-5 0-968 0 0,0 0 0 0 0,0 1 0 0 0,-1 0 0 0 0,1 0 0 0 0,-1 0 0 0 0,1 1 0 0 0,-1-1 0 0 0,0 1 0 0 0,-1 0 0 0 0,7 8 0 0 0,9 7-56 0 0,-16-15 0 0 0,0 0 0 0 0,0 0 0 0 0,0 0 0 0 0,6 10 0 0 0,1 2 0 0 0,0 0 0 0 0,1 0 0 0 0,21 20 0 0 0,-32-35 0 0 0,9 12 4 0 0,-8-11-15 0 0,0 0 0 0 0,0 1-1 0 0,0-1 1 0 0,0 0-1 0 0,0 0 1 0 0,0 0 0 0 0,1 0-1 0 0,-1-1 1 0 0,1 1-1 0 0,-1 0 1 0 0,1-1 0 0 0,4 2-1 0 0,14 3-24 0 0,-15-6 14 0 0,0-2 16 0 0,-3 2 6 0 0,0 0 0 0 0,0 0 0 0 0,1 0 0 0 0,-1-1 0 0 0,0 1 0 0 0,0-1 0 0 0,0 0 0 0 0,0 0 0 0 0,0 0 0 0 0,0-1 0 0 0,0 1 0 0 0,0-1 0 0 0,0 1 0 0 0,0-1 0 0 0,-1 0 0 0 0,1 0 0 0 0,3-4 0 0 0,20-13 28 0 0,1-2 40 0 0,-25 20-65 0 0,-1 0 1 0 0,0 0-1 0 0,0-1 0 0 0,0 1 1 0 0,0-1-1 0 0,0 1 0 0 0,-1-1 0 0 0,1 1 1 0 0,0-1-1 0 0,-1 1 0 0 0,1-1 1 0 0,-1 0-1 0 0,1 1 0 0 0,-1-1 1 0 0,0 0-1 0 0,0-2 0 0 0,1 3 1 0 0,-1-1 0 0 0,0 1 0 0 0,0-1-1 0 0,1 1 1 0 0,-1-1 0 0 0,1 1 0 0 0,-1-1 0 0 0,1 1-1 0 0,-1 0 1 0 0,1-1 0 0 0,0 1 0 0 0,0 0 0 0 0,0-1 0 0 0,1 0-1 0 0,-1 1 6 0 0,0 0 0 0 0,0-1-1 0 0,0 1 1 0 0,-1 0 0 0 0,1 0 0 0 0,0-1-1 0 0,0 1 1 0 0,-1-1 0 0 0,1 1-1 0 0,-1-1 1 0 0,1 1 0 0 0,-1-1 0 0 0,0 1-1 0 0,0-1 1 0 0,0 1 0 0 0,1-1-1 0 0,-1 1 1 0 0,-1-4 0 0 0,-2-11 65 0 0,-9-24 1 0 0,6 22-123 0 0,-3-20 0 0 0,-15-52-211 0 0,4 19-30 0 0,17 60 40 0 0,0 0 1 0 0,-1 0-1 0 0,-8-17 0 0 0,9 24 115 0 0,3 3 71 0 0,-1-1-1 0 0,1 1 1 0 0,-1 0 0 0 0,1-1 0 0 0,-1 1-1 0 0,1-1 1 0 0,0 1 0 0 0,0 0 0 0 0,0-1 0 0 0,0 1-1 0 0,0-1 1 0 0,0 1 0 0 0,0-1 0 0 0,0 1-1 0 0,0 0 1 0 0,1-1 0 0 0,-1 1 0 0 0,1-1 0 0 0,0-1-1 0 0,2-6-672 0 0,-4 2-373 0 0,1 7 1049 0 0,0 0-1 0 0,0-1 1 0 0,-1 1 0 0 0,1 0 0 0 0,0-1 0 0 0,0 1 0 0 0,0 0 0 0 0,0 0 0 0 0,0-1-1 0 0,0 1 1 0 0,0 0 0 0 0,0-1 0 0 0,0 1 0 0 0,0 0 0 0 0,0 0 0 0 0,0-1-1 0 0,0 1 1 0 0,0 0 0 0 0,0-1 0 0 0,0 1 0 0 0,0 0 0 0 0,0 0 0 0 0,0-1 0 0 0,0 1-1 0 0,0 0 1 0 0,1 0 0 0 0,-1-1 0 0 0,0 1 0 0 0,0 0 0 0 0,0 0 0 0 0,0-1-1 0 0,1 1 1 0 0,30-12-4346 0 0,-28 12 1949 0 0</inkml:trace>
</inkml:ink>
</file>

<file path=ppt/ink/ink20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5:02.7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25 198 17999 0 0,'16'2'322'0'0,"-13"-2"-50"0"0,0 0-1 0 0,0 0 1 0 0,0 0 0 0 0,0 1 0 0 0,6 1-1 0 0,-3 2-87 0 0,-6-3-86 0 0,0-1 0 0 0,1 1-1 0 0,-1 0 1 0 0,0-1-1 0 0,0 1 1 0 0,1-1-1 0 0,-1 1 1 0 0,0 0 0 0 0,0-1-1 0 0,0 1 1 0 0,0 0-1 0 0,0-1 1 0 0,0 1-1 0 0,0 0 1 0 0,0-1 0 0 0,0 1-1 0 0,0 0 1 0 0,-1-1-1 0 0,1 1 1 0 0,0 0-1 0 0,-1 0 1 0 0,-5 13 1005 0 0,-4 0 87 0 0,8-11-1071 0 0,0-1 1 0 0,1 1 0 0 0,-1-1-1 0 0,0 1 1 0 0,1 0-1 0 0,0 0 1 0 0,0 0 0 0 0,-2 5-1 0 0,-1 6 248 0 0,-9 21 0 0 0,8-24-423 0 0,1 0 0 0 0,0 1 1 0 0,-1 11-1 0 0,2-3-83 0 0,2-1 0 0 0,2 38-1 0 0,0-10 51 0 0,0-35 89 0 0,0 0 0 0 0,1-1 0 0 0,0 1 0 0 0,1-1 0 0 0,0 1 0 0 0,1-1 0 0 0,7 13 0 0 0,5 18 0 0 0,-14-36 0 0 0,1-1 0 0 0,0 0 0 0 0,0 0 0 0 0,0 0 0 0 0,1 0 0 0 0,0-1 0 0 0,0 1 0 0 0,0-1 0 0 0,5 4 0 0 0,10 10 0 0 0,-18-16 0 0 0,1 0 0 0 0,0-1 0 0 0,1 1 0 0 0,-1-1 0 0 0,0 0 0 0 0,0 0 0 0 0,0 0 0 0 0,1 0 0 0 0,-1 0 0 0 0,1 0 0 0 0,-1 0 0 0 0,1-1 0 0 0,-1 1 0 0 0,1-1 0 0 0,-1 0 0 0 0,1 0 0 0 0,2 0 0 0 0,-2 0 0 0 0,0 0 0 0 0,0-1 0 0 0,0 1 0 0 0,0-1 0 0 0,0 1 0 0 0,0-1 0 0 0,0 0 0 0 0,0 0 0 0 0,0-1 0 0 0,0 1 0 0 0,-1 0 0 0 0,1-1 0 0 0,0 0 0 0 0,2-2 0 0 0,12-14 243 0 0,0-1 0 0 0,-1-1 0 0 0,-1 0 0 0 0,-1-2 0 0 0,-1 1 0 0 0,-1-2 0 0 0,12-27 0 0 0,-6 7-29 0 0,15-54 0 0 0,-26 74 148 0 0,-2 0 1 0 0,-1 0 0 0 0,0 0 0 0 0,-1-32-1 0 0,-5-43 305 0 0,0 82-567 0 0,0 0-1 0 0,-1 0 1 0 0,-1 0 0 0 0,-5-16 0 0 0,8 28-157 0 0,-1 0 0 0 0,0 0 1 0 0,0 0-1 0 0,0 0 0 0 0,-1 0 1 0 0,1 0-1 0 0,-1 1 0 0 0,0-1 1 0 0,0 1-1 0 0,0 0 0 0 0,0-1 1 0 0,0 2-1 0 0,-1-1 0 0 0,0 0 1 0 0,1 1-1 0 0,-1-1 0 0 0,0 1 1 0 0,0 0-1 0 0,0 1 0 0 0,0-1 1 0 0,-1 1-1 0 0,1-1 0 0 0,0 1 1 0 0,-1 0-1 0 0,1 1 0 0 0,-1-1 1 0 0,1 1-1 0 0,-1 0 0 0 0,1 0 1 0 0,-1 1-1 0 0,1-1 0 0 0,-1 1 1 0 0,-6 2-1 0 0,2 0-395 0 0,1 0 0 0 0,-1 1 0 0 0,1 0 0 0 0,-14 8 0 0 0,8-2-2525 0 0,-21 19 1 0 0,13-9-4890 0 0</inkml:trace>
</inkml:ink>
</file>

<file path=ppt/ink/ink20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5:03.0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17503 0 0,'6'17'1030'0'0,"1"-1"0"0"0,1 1-1 0 0,0-2 1 0 0,1 1-1 0 0,17 21 1 0 0,1 10 1763 0 0,-7-19-1790 0 0,-15-19-732 0 0,1-1-1 0 0,-1 0 0 0 0,2-1 0 0 0,-1 1 0 0 0,1-1 1 0 0,0-1-1 0 0,10 8 0 0 0,-10-9-258 0 0,0 1 0 0 0,0-1 0 0 0,8 10 0 0 0,-11-10-102 0 0,0-1 0 0 0,1 0 1 0 0,-1 0-1 0 0,1 0 0 0 0,0 0 0 0 0,0-1 1 0 0,0 0-1 0 0,10 5 0 0 0,-13-7-262 0 0,4-3-3088 0 0,4-6 1752 0 0</inkml:trace>
</inkml:ink>
</file>

<file path=ppt/ink/ink20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5:03.4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0 282 2760 0 0,'0'0'125'0'0,"2"0"717"0"0,10-5 4955 0 0,6-2 8213 0 0,-5 6-12911 0 0,91-7 1581 0 0,-22 1-1722 0 0,188-1 1002 0 0,-185 5-1822 0 0,-44 3-95 0 0,0-2 1 0 0,48-9-1 0 0,-35 1-282 0 0,30-6-911 0 0,-32 0-3113 0 0,-49 15 3656 0 0,0 0-1 0 0,0-1 1 0 0,-1 1-1 0 0,1-1 1 0 0,4-3-1 0 0,-4 0-2793 0 0,-4 2 593 0 0,1-2 2302 0 0,-1 0-1 0 0,0 0 1 0 0,0 1 0 0 0,0-1-1 0 0,-1 0 1 0 0,-3-8 0 0 0,-16-29-300 0 0,16 33 921 0 0,-2-12 967 0 0,7 18-645 0 0,-1 0 1 0 0,1 1 0 0 0,-1-1-1 0 0,0 1 1 0 0,0 0-1 0 0,0-1 1 0 0,0 1 0 0 0,-2-3-1 0 0,3 5-364 0 0,-1-1 0 0 0,1 1 0 0 0,0 0 0 0 0,-1-1 0 0 0,1 1 0 0 0,0 0 0 0 0,0-1 0 0 0,-1 1 0 0 0,1-1 1 0 0,0 1-1 0 0,0 0 0 0 0,0-1 0 0 0,0 1 0 0 0,-1-1 0 0 0,1 1 0 0 0,0-1 0 0 0,0 1 0 0 0,0 0 0 0 0,0-1 0 0 0,0 1 0 0 0,0-1 0 0 0,0 1 0 0 0,0-1 0 0 0,0 1 0 0 0,0-1 0 0 0,1 1 0 0 0,-1 0 0 0 0,0-1 0 0 0,0 1 0 0 0,0-1 0 0 0,1 0 0 0 0,1-9 4002 0 0,0 9-3046 0 0,-1 0-885 0 0,1 1 0 0 0,0-1 0 0 0,-1 1 0 0 0,1-1 0 0 0,0 1 0 0 0,0-1 1 0 0,0 1-1 0 0,-1 0 0 0 0,1 0 0 0 0,0 0 0 0 0,0 0 0 0 0,0 0 0 0 0,-1 1 0 0 0,1-1 0 0 0,0 0 0 0 0,0 1 0 0 0,-1 0 0 0 0,1-1 0 0 0,0 1 0 0 0,-1 0 0 0 0,1 0 0 0 0,0 0 0 0 0,1 1 0 0 0,6 4 270 0 0,-1 0-1 0 0,14 14 1 0 0,-17-15-244 0 0,38 39 254 0 0,-35-35-303 0 0,0 0 0 0 0,-1 1 0 0 0,0-1-1 0 0,8 17 1 0 0,-8-14 62 0 0,0 0 0 0 0,1 0 0 0 0,11 11 0 0 0,-7-9 118 0 0,12 20 0 0 0,-1-2 25 0 0,-21-29-310 0 0,1 0-1 0 0,-1 1 1 0 0,0-1-1 0 0,0 0 1 0 0,-1 1 0 0 0,1 0-1 0 0,-1-1 1 0 0,0 1-1 0 0,0 0 1 0 0,0 0-1 0 0,0-1 1 0 0,-1 1 0 0 0,1 0-1 0 0,-1 0 1 0 0,0 0-1 0 0,0 0 1 0 0,0 0-1 0 0,-2 4 1 0 0,1-2 2 0 0,-1-1 0 0 0,1 1 0 0 0,-2-1-1 0 0,1 0 1 0 0,0 0 0 0 0,-1 0 0 0 0,0 0 0 0 0,0 0 0 0 0,-1-1 0 0 0,1 1-1 0 0,-1-1 1 0 0,-5 5 0 0 0,-9 6-341 0 0,0-2-1 0 0,-1 0 1 0 0,-1-1-1 0 0,-29 14 1 0 0,45-24 284 0 0,-15 9-389 0 0,-21 9-1549 0 0,9-9 30 0 0</inkml:trace>
</inkml:ink>
</file>

<file path=ppt/ink/ink20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51.5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20759 0 0,'0'0'2280'0'0</inkml:trace>
</inkml:ink>
</file>

<file path=ppt/ink/ink20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52.6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 17647 0 0,'0'0'1979'0'0,"0"2"-1480"0"0,0 2-274 0 0,0 5 168 0 0,0 0 1 0 0,0 0-1 0 0,1 0 0 0 0,4 16 1 0 0,2 3 10 0 0,7 52-1 0 0,-10-50-325 0 0,13 44-1 0 0,-10-44-19 0 0,6 41 0 0 0,-1-2-10 0 0,-3-37 12 0 0,-8-32-60 0 0,-1 0 0 0 0,0 0 0 0 0,0 0 0 0 0,0 0-1 0 0,0 0 1 0 0,0 0 0 0 0,0 0 0 0 0,0 0 0 0 0,0 0 0 0 0,0 0-1 0 0,0 0 1 0 0,0 0 0 0 0,0 0 0 0 0,0 0 0 0 0,0 0 0 0 0,0 0-1 0 0,0 0 1 0 0,0 0 0 0 0,0 0 0 0 0,0 0 0 0 0,0 0 0 0 0,0 0-1 0 0,1 0 1 0 0,-1 0 0 0 0,0 0 0 0 0,0 0 0 0 0,0 0 0 0 0,0 0-1 0 0,0 0 1 0 0,0 0 0 0 0,0 0 0 0 0,0 0 0 0 0,0 0 0 0 0,0 0-1 0 0,0 0 1 0 0,0 0 0 0 0,0 0 0 0 0,0 0 0 0 0,0 0 0 0 0,0 0-1 0 0,0 0 1 0 0,0 0 0 0 0,0 0 0 0 0,0 0 0 0 0,0 0 0 0 0,1 0-1 0 0,-1 0 1 0 0,0 0 0 0 0,0 0 0 0 0,0 0 0 0 0,0 0 0 0 0,2-9-21 0 0,1-13-24 0 0,5-106-104 0 0,-2 19 116 0 0,-4-20 75 0 0,-3 74 564 0 0,1 55-584 0 0,0 0 0 0 0,0-1-1 0 0,0 1 1 0 0,0 0 0 0 0,0-1-1 0 0,0 1 1 0 0,0 0 0 0 0,0 0-1 0 0,0-1 1 0 0,0 1 0 0 0,0 0 0 0 0,0-1-1 0 0,0 1 1 0 0,0 0 0 0 0,0 0-1 0 0,1-1 1 0 0,-1 1 0 0 0,0 0-1 0 0,0 0 1 0 0,0-1 0 0 0,0 1-1 0 0,1 0 1 0 0,-1 0 0 0 0,0-1-1 0 0,0 1 1 0 0,0 0 0 0 0,1 0 0 0 0,-1 0-1 0 0,0 0 1 0 0,0-1 0 0 0,1 1-1 0 0,-1 0 1 0 0,0 0 0 0 0,0 0-1 0 0,1 0 1 0 0,-1 0 0 0 0,0 0-1 0 0,1 0 1 0 0,-1 0 0 0 0,0 0-1 0 0,0 0 1 0 0,1 0 0 0 0,-1 0 0 0 0,0 0-1 0 0,1 0 1 0 0,-1 0 0 0 0,0 0-1 0 0,0 0 1 0 0,1 0 0 0 0,-1 0-1 0 0,0 0 1 0 0,1 0 0 0 0,-1 0-1 0 0,0 0 1 0 0,0 1 0 0 0,1-1-1 0 0,-1 0 1 0 0,0 0 0 0 0,1 1 0 0 0,13 9 374 0 0,-11-6-373 0 0,1-1 1 0 0,-1 1-1 0 0,0 0 1 0 0,0 0-1 0 0,-1 0 1 0 0,1 0 0 0 0,-1 0-1 0 0,3 9 1 0 0,9 38 52 0 0,-7-24-34 0 0,9 53 31 0 0,-11-50-70 0 0,4 21-3 0 0,-8-42-10 0 0,-1-8-53 0 0,11-22-389 0 0,-3 6 275 0 0,11-29-1 0 0,-5 0 62 0 0,-7 19 59 0 0,15-34 1 0 0,-10 31 56 0 0,-9 19 22 0 0,0 0 0 0 0,1 0 0 0 0,0 1 0 0 0,1 0 0 0 0,0 0-1 0 0,0 0 1 0 0,1 0 0 0 0,9-10 0 0 0,-13 16 4 0 0,-1 1 0 0 0,1 0 0 0 0,0-1 0 0 0,0 1-1 0 0,0 0 1 0 0,0 0 0 0 0,0 0 0 0 0,0 0 0 0 0,0 0 0 0 0,0 1 0 0 0,0-1-1 0 0,0 0 1 0 0,0 1 0 0 0,0 0 0 0 0,1-1 0 0 0,-1 1 0 0 0,0 0-1 0 0,0 0 1 0 0,0 0 0 0 0,0 1 0 0 0,1-1 0 0 0,-1 0 0 0 0,0 1-1 0 0,0 0 1 0 0,0-1 0 0 0,0 1 0 0 0,0 0 0 0 0,0 0 0 0 0,0 0 0 0 0,0 0-1 0 0,0 0 1 0 0,0 1 0 0 0,-1-1 0 0 0,3 3 0 0 0,2 2 97 0 0,0 0 1 0 0,0 0-1 0 0,-1 1 0 0 0,0 0 1 0 0,0 0-1 0 0,-1 0 1 0 0,6 12-1 0 0,-2-1-45 0 0,0 0 0 0 0,-1 0-1 0 0,-1 1 1 0 0,-1 0 0 0 0,-1 0-1 0 0,4 32 1 0 0,-6 88 147 0 0,-3-81-86 0 0,-3-15-60 0 0,3-37-98 0 0,0 0-1 0 0,0 1 1 0 0,1-1-1 0 0,0 0 1 0 0,0 1 0 0 0,0-1-1 0 0,1 1 1 0 0,0-1-1 0 0,0 0 1 0 0,3 9-1 0 0,-1-8-225 0 0,1 0-1 0 0,0-1 0 0 0,8 12 0 0 0,1 1-2837 0 0</inkml:trace>
</inkml:ink>
</file>

<file path=ppt/ink/ink20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53.1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22 2304 0 0,'0'2'7042'0'0,"3"19"-239"0"0,2 1-3521 0 0,-3-13-2617 0 0,0 0-1 0 0,0 0 0 0 0,0 13 1 0 0,5 68 1605 0 0,9 47-374 0 0,8 103-896 0 0,-18-206-1218 0 0,-6-33 76 0 0,1-4-1256 0 0,2-6 1248 0 0,-2-2 0 0 0,1 1 0 0 0,-1 0 0 0 0,-1 0 0 0 0,1 0 1 0 0,-3-15-1 0 0,1 0 51 0 0,1-37 43 0 0,-1 4-19 0 0,8-73 0 0 0,-2 87 128 0 0,5-39 172 0 0,-7 72-29 0 0,-1-1 1 0 0,1 1-1 0 0,1 1 0 0 0,7-19 1 0 0,-8 25-105 0 0,-1 0 0 0 0,1 0 0 0 0,-1 0 0 0 0,1 0 0 0 0,0 1 1 0 0,0-1-1 0 0,1 1 0 0 0,-1 0 0 0 0,1 0 0 0 0,0 0 0 0 0,0 0 0 0 0,0 0 0 0 0,6-2 1 0 0,-5 4-22 0 0,0 0 1 0 0,0 0-1 0 0,0 1 1 0 0,0 0-1 0 0,0 0 1 0 0,0 0-1 0 0,1 0 1 0 0,5 2 0 0 0,0 1 120 0 0,0 1 0 0 0,0 0 0 0 0,18 11 0 0 0,-17-9-42 0 0,-4-2-33 0 0,-1 1-1 0 0,1 0 1 0 0,-1 0-1 0 0,11 11 1 0 0,-14-13-88 0 0,-1 1 1 0 0,1 0-1 0 0,-1 0 0 0 0,0 0 1 0 0,0 0-1 0 0,0 1 0 0 0,0-1 0 0 0,3 10 1 0 0,-5-10-13 0 0,-1-1-1 0 0,1 1 1 0 0,-1-1 0 0 0,0 0 0 0 0,0 1-1 0 0,0-1 1 0 0,-1 1 0 0 0,1-1 0 0 0,-1 1 0 0 0,0-1-1 0 0,-2 6 1 0 0,0-1 12 0 0,0 0 1 0 0,-1 0-1 0 0,-8 12 0 0 0,6-13-29 0 0,0 0 0 0 0,0 0 0 0 0,-1-1 0 0 0,0 0 0 0 0,0 0 0 0 0,0-1-1 0 0,-1 0 1 0 0,-11 6 0 0 0,9-8-112 0 0,1 0-1 0 0,-1 0 1 0 0,1-1-1 0 0,-1 0 0 0 0,0-1 1 0 0,0 0-1 0 0,0-1 1 0 0,0 0-1 0 0,-14-1 1 0 0,22 0-149 0 0,-1 0 0 0 0,0 0-1 0 0,1 0 1 0 0,-1 0 0 0 0,0-1 0 0 0,1 1 0 0 0,0-1 0 0 0,-1 1-1 0 0,1-1 1 0 0,0 0 0 0 0,0 0 0 0 0,0 0 0 0 0,0 0 0 0 0,-3-4 0 0 0,-1-4-1533 0 0</inkml:trace>
</inkml:ink>
</file>

<file path=ppt/ink/ink20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53.8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39 15664 0 0,'0'0'1206'0'0,"0"-2"-613"0"0,0-6-17 0 0,0 3 2202 0 0,2 3-1612 0 0,9-2-786 0 0,-1 0 0 0 0,0 1-1 0 0,1 0 1 0 0,0 0 0 0 0,-1 1-1 0 0,1 1 1 0 0,0 0 0 0 0,0 0-1 0 0,0 1 1 0 0,0 0 0 0 0,0 1 0 0 0,17 4-1 0 0,9 1 110 0 0,76 2-1 0 0,-19-4-590 0 0,-56-2 49 0 0,1 0 1 0 0,38-5 0 0 0,-59 1 13 0 0,24 2 0 0 0,-10 1-7178 0 0</inkml:trace>
</inkml:ink>
</file>

<file path=ppt/ink/ink20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54.1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12528 0 0,'0'0'1474'0'0,"3"1"-710"0"0,27 4 1260 0 0,-20-4-1484 0 0,0 0 0 0 0,12 4 0 0 0,111 44 2219 0 0,-103-35-1548 0 0,51 33 0 0 0,-34-17 279 0 0,49 43 0 0 0,-94-71-1458 0 0,1 0-1 0 0,-1 0 1 0 0,0 1 0 0 0,0-1-1 0 0,0 1 1 0 0,0 0 0 0 0,0-1-1 0 0,0 1 1 0 0,-1 0 0 0 0,0 0-1 0 0,1 0 1 0 0,-1 0-1 0 0,0 0 1 0 0,-1 0 0 0 0,1 1-1 0 0,0-1 1 0 0,-1 0 0 0 0,0 0-1 0 0,0 0 1 0 0,0 1 0 0 0,0-1-1 0 0,0 0 1 0 0,-1 0-1 0 0,1 1 1 0 0,-1-1 0 0 0,0 0-1 0 0,0 0 1 0 0,0 0 0 0 0,0 0-1 0 0,-1 0 1 0 0,1 0 0 0 0,-4 4-1 0 0,2-1-31 0 0,-1-1 0 0 0,0 0 0 0 0,0 0 0 0 0,0 0 0 0 0,0 0 0 0 0,-1-1 0 0 0,0 0 0 0 0,0 0 0 0 0,-7 5 0 0 0,5-5-155 0 0,-1 1-1 0 0,0-1 1 0 0,0 0-1 0 0,0-1 1 0 0,0 0-1 0 0,-1 0 1 0 0,-13 3-1 0 0,-17-1-4113 0 0,19-4-3929 0 0</inkml:trace>
</inkml:ink>
</file>

<file path=ppt/ink/ink20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54.9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95 11520 0 0,'1'-2'3984'0'0,"1"0"-3573"0"0,0 0 0 0 0,0 0 0 0 0,0 0 0 0 0,1 0 1 0 0,-1 0-1 0 0,1 0 0 0 0,-1 1 0 0 0,1-1 1 0 0,0 1-1 0 0,0-1 0 0 0,-1 1 0 0 0,6-1 0 0 0,12-7 1281 0 0,-9 4-1160 0 0,0 0 0 0 0,1 1 0 0 0,-1 0 0 0 0,16-3 0 0 0,4-1-174 0 0,5 0-79 0 0,-26 6-332 0 0,0 0 1 0 0,0-1-1 0 0,14-5 0 0 0,-15 4-265 0 0,-8 4-1084 0 0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20.4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0 568 2760 0 0,'1'2'5174'0'0,"8"11"1134"0"0,3 5 1052 0 0,-11-19-7279 0 0,-1-1-1 0 0,1 0 1 0 0,0 0-1 0 0,-1 0 1 0 0,0 0-1 0 0,1 0 1 0 0,-1 0-1 0 0,0 0 1 0 0,0-4-1 0 0,0-109 352 0 0,0 112-447 0 0,0 0 0 0 0,0 0 0 0 0,1 0 0 0 0,0 0 0 0 0,-1 0 0 0 0,1 0 0 0 0,0 1 0 0 0,0-1-1 0 0,0 0 1 0 0,1 0 0 0 0,-1 1 0 0 0,1-1 0 0 0,0 1 0 0 0,-1-1 0 0 0,1 1 0 0 0,0 0 0 0 0,0 0 0 0 0,0 0 0 0 0,1 0-1 0 0,-1 0 1 0 0,5-3 0 0 0,4-1-410 0 0,1 0-1 0 0,0 0 1 0 0,22-6-1 0 0,2-2-960 0 0,-17 9 769 0 0,-17 5 560 0 0,-1 0-1 0 0,1 0 1 0 0,0-1-1 0 0,0 1 1 0 0,-1-1-1 0 0,1 1 1 0 0,0-1-1 0 0,1-1 1 0 0,4-2-105 0 0,2 4 100 0 0,-7 0 1528 0 0,-3 19-363 0 0,-30 57 429 0 0,-5 33-1335 0 0,35-101-197 0 0,0-1 0 0 0,0 1 0 0 0,1 0 0 0 0,1 13 0 0 0,0-2 0 0 0,-1-10 0 0 0,1 0 0 0 0,0 1 0 0 0,0-1 0 0 0,1 0 0 0 0,1 0 0 0 0,-1 0 0 0 0,2 0 0 0 0,-1-1 0 0 0,1 1 0 0 0,5 9 0 0 0,-8-17-2 0 0,-1-1-1 0 0,1 1 0 0 0,-1 0 1 0 0,1 0-1 0 0,0 0 0 0 0,-1 0 0 0 0,1-1 1 0 0,0 1-1 0 0,-1 0 0 0 0,1-1 1 0 0,0 1-1 0 0,0 0 0 0 0,0-1 1 0 0,0 1-1 0 0,0-1 0 0 0,-1 1 1 0 0,1-1-1 0 0,0 0 0 0 0,0 1 0 0 0,0-1 1 0 0,0 0-1 0 0,2 0 0 0 0,-2 0 3 0 0,0 0-1 0 0,0 0 0 0 0,0-1 0 0 0,0 1 1 0 0,0-1-1 0 0,-1 1 0 0 0,1-1 0 0 0,0 1 1 0 0,0-1-1 0 0,0 1 0 0 0,0-1 0 0 0,-1 0 0 0 0,1 0 1 0 0,0 1-1 0 0,-1-1 0 0 0,1 0 0 0 0,1-1 1 0 0,1-5 0 0 0,0 1 1 0 0,0-1 0 0 0,0 1 0 0 0,3-14-1 0 0,-2 6 1 0 0,1-1 4 0 0,3-26 0 0 0,-3 12 41 0 0,-3 17-26 0 0,0 0 0 0 0,0-15 1 0 0,-1-15 33 0 0,0 19 148 0 0,-3-30 0 0 0,1 32-22 0 0,1 15-67 0 0,0 0 0 0 0,-1 0 0 0 0,0 0 0 0 0,-1-6-1 0 0,9 39 912 0 0,8 22-1018 0 0,5-1-220 0 0,21 83 0 0 0,-36-117-132 0 0,0 0 0 0 0,1 0 0 0 0,0 0 0 0 0,10 13 0 0 0,-10-19-1844 0 0</inkml:trace>
  <inkml:trace contextRef="#ctx0" brushRef="#br0" timeOffset="1">303 76 11456 0 0,'-8'-14'474'0'0,"6"10"-397"0"0,-1 1 1 0 0,1-1-1 0 0,0 0 1 0 0,1 0-1 0 0,-1 0 0 0 0,1 0 1 0 0,-1 0-1 0 0,1 0 0 0 0,0-8 1 0 0,0 4-1207 0 0,-2 1 4627 0 0,7 17 2083 0 0,28 77-3175 0 0,-8-17-1505 0 0,6 16-296 0 0,-11-27-401 0 0,-10-30-165 0 0,7 38 0 0 0,-10-38-165 0 0,12 35 1 0 0,-9-37-13 0 0,-7-18-387 0 0,0 0 0 0 0,2 0 0 0 0,-1-1 1 0 0,1 1-1 0 0,9 15 0 0 0,-4-19-1090 0 0</inkml:trace>
</inkml:ink>
</file>

<file path=ppt/ink/ink20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55.3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81 10592 0 0,'0'0'818'0'0,"0"3"-532"0"0,0 6 8 0 0,0-7 1066 0 0,0-1-1158 0 0,1-1 0 0 0,-1 1 0 0 0,0-1 0 0 0,0 1 0 0 0,0-1 0 0 0,1 1-1 0 0,-1-1 1 0 0,0 0 0 0 0,1 1 0 0 0,-1-1 0 0 0,0 1 0 0 0,1-1 0 0 0,-1 0 0 0 0,0 1-1 0 0,1-1 1 0 0,-1 1 0 0 0,1-1 0 0 0,-1 0 0 0 0,1 0 0 0 0,-1 1 0 0 0,1-1 0 0 0,-1 0-1 0 0,1 0 1 0 0,-1 0 0 0 0,1 1 0 0 0,-1-1 0 0 0,1 0 0 0 0,0 0 0 0 0,19 3 1970 0 0,-14-3-2223 0 0,4 1 576 0 0,1-1-1 0 0,0 0 1 0 0,20-4-1 0 0,-4 1 3 0 0,-12 0-391 0 0,0 1-1 0 0,0-2 1 0 0,17-6-1 0 0,-12 4-79 0 0,7-3-347 0 0,27-13 1 0 0,-1-4-6372 0 0,-16 7-780 0 0</inkml:trace>
</inkml:ink>
</file>

<file path=ppt/ink/ink20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5:12.3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340 97 10680 0 0,'-19'25'970'0'0,"7"-29"-780"0"0,5 1 214 0 0,1 1 0 0 0,-1-1 1 0 0,1-1-1 0 0,0 1 1 0 0,-8-6-1 0 0,-19-11 2937 0 0,-22-12 1067 0 0,-2 3-968 0 0,52 27-3286 0 0,1 0-1 0 0,0 0 1 0 0,-1 1 0 0 0,1-1-1 0 0,-1 1 1 0 0,1 0-1 0 0,-1 0 1 0 0,1 1 0 0 0,-10 0-1 0 0,11 0-131 0 0,0 1-1 0 0,-1-1 1 0 0,1 1-1 0 0,0 0 1 0 0,0 1-1 0 0,0-1 1 0 0,0 0-1 0 0,1 1 1 0 0,-1 0-1 0 0,0-1 1 0 0,0 1-1 0 0,1 0 1 0 0,0 0-1 0 0,-1 1 1 0 0,-2 3-1 0 0,3-5-21 0 0,1 1 0 0 0,-1 0 0 0 0,1 0 0 0 0,0 0 0 0 0,-1 1 0 0 0,1-1 0 0 0,0 0 0 0 0,0 0-1 0 0,1 1 1 0 0,-1-1 0 0 0,0 1 0 0 0,1-1 0 0 0,-1 4 0 0 0,1 2 3 0 0,0-1 0 0 0,2 16 1 0 0,1 8 83 0 0,-3-22-93 0 0,1 0 0 0 0,0 0-1 0 0,1-1 1 0 0,0 1 0 0 0,1 0 0 0 0,-1-1-1 0 0,2 0 1 0 0,6 14 0 0 0,-1-5-236 0 0,1-1 0 0 0,24 30 0 0 0,-31-43 186 0 0,-1 0 1 0 0,2 1 0 0 0,-1-1-1 0 0,0 0 1 0 0,1-1 0 0 0,-1 1-1 0 0,1-1 1 0 0,0 1 0 0 0,0-1-1 0 0,0 0 1 0 0,0 0 0 0 0,0-1-1 0 0,5 2 1 0 0,-6-2 13 0 0,-1-1 0 0 0,0 0 0 0 0,1 0 0 0 0,-1 0 0 0 0,1 0 0 0 0,-1 0 0 0 0,0 0 0 0 0,1-1 0 0 0,-1 1 0 0 0,0-1 0 0 0,1 1 0 0 0,-1-1 0 0 0,0 0 0 0 0,1 0 0 0 0,-1 0 0 0 0,0 0 0 0 0,0 0 0 0 0,0-1 0 0 0,0 1 0 0 0,0-1 0 0 0,-1 1 1 0 0,1-1-1 0 0,0 0 0 0 0,2-3 0 0 0,-2 2-5 0 0,1 1 1 0 0,-1-2-1 0 0,0 1 1 0 0,0 0 0 0 0,0 0-1 0 0,0-1 1 0 0,0 1 0 0 0,-1-1-1 0 0,0 1 1 0 0,0-1-1 0 0,0 0 1 0 0,0 1 0 0 0,0-5-1 0 0,6-22-145 0 0,-5 22 133 0 0,0 0-1 0 0,-1-1 1 0 0,1 1 0 0 0,-1-10 0 0 0,-1 3-45 0 0,5-25 0 0 0,-4 17 92 0 0,-1 21 448 0 0,1 4-308 0 0,5 8-67 0 0,0 0 0 0 0,-1 0 0 0 0,-1 0 0 0 0,6 20 0 0 0,-6-18-24 0 0,1 1 0 0 0,0-1 0 0 0,12 21 1 0 0,2 1-140 0 0,-14-25-91 0 0,0 0-1 0 0,0 0 1 0 0,1-1 0 0 0,0 0 0 0 0,1 0-1 0 0,9 9 1 0 0,-16-16 91 0 0,1-1 0 0 0,0 0 0 0 0,0 1 0 0 0,0-1 0 0 0,0 0 0 0 0,0 1 0 0 0,0-1 0 0 0,0 0-1 0 0,0 0 1 0 0,0 0 0 0 0,0 0 0 0 0,0 0 0 0 0,0 0 0 0 0,0 0 0 0 0,2-1 0 0 0,2 1-937 0 0,6 0-1272 0 0</inkml:trace>
</inkml:ink>
</file>

<file path=ppt/ink/ink20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5:12.7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26 4144 0 0,'0'0'319'0'0,"1"3"-210"0"0,9 37 4911 0 0,3 11 3645 0 0,0-17-6775 0 0,2 8 1038 0 0,-9-20-2085 0 0,-5-20-500 0 0,1-3-287 0 0,2-5-98 0 0,0 1 0 0 0,0-1 1 0 0,-1 0-1 0 0,0 0 0 0 0,0 0 1 0 0,0 0-1 0 0,-1-1 0 0 0,0 1 1 0 0,3-12-1 0 0,8-23-179 0 0,-5 22 112 0 0,11-26 294 0 0,-17 41-187 0 0,0 1 1 0 0,1-1-1 0 0,-1 1 1 0 0,1 0-1 0 0,-1-1 1 0 0,1 1-1 0 0,0 1 0 0 0,0-1 1 0 0,5-3-1 0 0,-6 5 7 0 0,-1 0 0 0 0,1 0 0 0 0,0 1 0 0 0,-1-1-1 0 0,1 0 1 0 0,0 1 0 0 0,-1 0 0 0 0,1-1 0 0 0,0 1-1 0 0,0 0 1 0 0,0 0 0 0 0,0 0 0 0 0,-1 0 0 0 0,1 0-1 0 0,0 0 1 0 0,0 1 0 0 0,0-1 0 0 0,-1 0 0 0 0,1 1 0 0 0,0 0-1 0 0,-1-1 1 0 0,1 1 0 0 0,0 0 0 0 0,-1 0 0 0 0,1 0-1 0 0,2 2 1 0 0,2 1 91 0 0,-1 1 0 0 0,0 0-1 0 0,0 0 1 0 0,0 0 0 0 0,5 9-1 0 0,22 44 391 0 0,-17-35-175 0 0,-4-5-383 0 0,19 22 0 0 0,-26-36-163 0 0,0 1 0 0 0,-1-2 0 0 0,2 1 0 0 0,-1 0 0 0 0,0-1 0 0 0,1 0 0 0 0,-1 0 0 0 0,1 0 0 0 0,0-1 0 0 0,7 4 0 0 0,9 0-1547 0 0,-4-2-68 0 0</inkml:trace>
</inkml:ink>
</file>

<file path=ppt/ink/ink20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5:13.1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187 340 2760 0 0,'0'0'125'0'0,"-3"1"-3"0"0,-33 11 684 0 0,22-8 4498 0 0,-22 9-1 0 0,13 0-982 0 0,2 6-3725 0 0,11-6 569 0 0,-18 28 0 0 0,25-38-1063 0 0,1 1-1 0 0,1-1 0 0 0,-1 1 1 0 0,0 0-1 0 0,1 0 0 0 0,0 0 1 0 0,0 0-1 0 0,0 0 0 0 0,0 0 1 0 0,1 0-1 0 0,0 0 0 0 0,0 0 1 0 0,0 6-1 0 0,1-1-49 0 0,1 1 0 0 0,0-1 0 0 0,0 0 0 0 0,1 0 0 0 0,1 0 0 0 0,5 12 0 0 0,-8-19-44 0 0,1 1 0 0 0,0 0 0 0 0,0-1 1 0 0,0 1-1 0 0,0-1 0 0 0,0 0 0 0 0,1 0 1 0 0,-1 1-1 0 0,1-2 0 0 0,-1 1 0 0 0,1 0 0 0 0,0 0 1 0 0,-1-1-1 0 0,1 0 0 0 0,0 1 0 0 0,0-1 1 0 0,0 0-1 0 0,0-1 0 0 0,0 1 0 0 0,1 0 1 0 0,-1-1-1 0 0,0 0 0 0 0,5 1 0 0 0,-2-1-6 0 0,0-1 1 0 0,0 1-1 0 0,0-1 0 0 0,0 0 0 0 0,0 0 1 0 0,0 0-1 0 0,7-3 0 0 0,-10 2 1 0 0,0 1-1 0 0,0-1 1 0 0,0 0 0 0 0,0 0-1 0 0,0 0 1 0 0,-1 0-1 0 0,1 0 1 0 0,-1-1 0 0 0,1 1-1 0 0,-1-1 1 0 0,0 1 0 0 0,0-1-1 0 0,0 0 1 0 0,2-5 0 0 0,3-7-39 0 0,-2 1 0 0 0,0-1 0 0 0,0 0 0 0 0,-1 0-1 0 0,3-29 1 0 0,-2-79-411 0 0,-5 99 442 0 0,-2 1 0 0 0,-1-1 0 0 0,-1 1 0 0 0,0 0 1 0 0,-2 0-1 0 0,-1 0 0 0 0,0 1 0 0 0,-2 0 0 0 0,-17-31 1 0 0,-11-26 1306 0 0,36 77-471 0 0,1 4-622 0 0,2 19 80 0 0,1-1 1 0 0,1 0-1 0 0,1 0 0 0 0,0 0 0 0 0,10 21 0 0 0,-1 1-97 0 0,10 37 82 0 0,-7-20-514 0 0,2-2-1 0 0,39 83 1 0 0,-36-105-1247 0 0,3-4-4538 0 0,2-2-2270 0 0</inkml:trace>
</inkml:ink>
</file>

<file path=ppt/ink/ink20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5:13.4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 19151 0 0,'-2'43'1113'0'0,"1"-29"-728"0"0,0 0-1 0 0,1 0 1 0 0,0 0-1 0 0,1 0 0 0 0,1 0 1 0 0,5 20-1 0 0,13 32 1934 0 0,17 108 0 0 0,-4 74-2306 0 0,-33-247-8 0 0,7 78-4 0 0,-5-38-11 0 0,15 74-1 0 0,-12-87-194 0 0,4 17 84 0 0,-8-41-157 0 0,0-1 1 0 0,0 0 0 0 0,0 1-1 0 0,1-1 1 0 0,-1 0 0 0 0,1 0-1 0 0,0 0 1 0 0,0 0 0 0 0,3 4 0 0 0</inkml:trace>
</inkml:ink>
</file>

<file path=ppt/ink/ink20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5:13.8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15488 0 0,'5'80'1839'0'0,"2"-24"1235"0"0,25 110 1415 0 0,-1-11-2372 0 0,-29-146-2017 0 0,0 0 0 0 0,-1 1 1 0 0,0-1-1 0 0,-1 0 0 0 0,0 12 0 0 0,0-18-104 0 0,0-1-56 0 0,6-39 78 0 0,-7-1-485 0 0,-2 0-1 0 0,-1 0 1 0 0,-15-61 0 0 0,17 90 451 0 0,0-1 1 0 0,0-17-1 0 0,-3-14 25 0 0,3 30 112 0 0,0 0 0 0 0,1 0 0 0 0,0 0 0 0 0,1-1-1 0 0,0 1 1 0 0,1 0 0 0 0,3-19 0 0 0,-3 28-90 0 0,-1-1 24 0 0,1 0 0 0 0,0-1 0 0 0,0 1 0 0 0,0 0 1 0 0,0 0-1 0 0,0 0 0 0 0,3-4 0 0 0,-3 6-44 0 0,-1 1 1 0 0,1-1-1 0 0,0 0 0 0 0,0 1 0 0 0,-1-1 0 0 0,1 1 1 0 0,0-1-1 0 0,0 1 0 0 0,0-1 0 0 0,0 1 1 0 0,0 0-1 0 0,0-1 0 0 0,0 1 0 0 0,0 0 1 0 0,-1 0-1 0 0,1 0 0 0 0,0 0 0 0 0,0-1 1 0 0,0 1-1 0 0,0 1 0 0 0,0-1 0 0 0,0 0 0 0 0,0 0 1 0 0,0 0-1 0 0,0 0 0 0 0,0 1 0 0 0,0-1 1 0 0,0 0-1 0 0,1 2 0 0 0,5 1 19 0 0,-1 0-1 0 0,1 1 1 0 0,-1-1-1 0 0,-1 1 1 0 0,1 1-1 0 0,0-1 1 0 0,-1 1-1 0 0,0 0 1 0 0,0 1-1 0 0,0-1 1 0 0,-1 1-1 0 0,0 0 1 0 0,0 0-1 0 0,0 0 1 0 0,-1 0-1 0 0,5 14 0 0 0,-5-11 1 0 0,0 0 0 0 0,1-1 0 0 0,6 13 0 0 0,-5-12 5 0 0,0 0 0 0 0,7 21-1 0 0,4 49 53 0 0,-11-66-39 0 0,2-4-36 0 0,-7-8-13 0 0,1-1 0 0 0,0 0 0 0 0,-1 0 0 0 0,1 1 0 0 0,0-1 0 0 0,0 0 0 0 0,-1 0 0 0 0,1 0-1 0 0,0 0 1 0 0,-1 0 0 0 0,1 0 0 0 0,0 0 0 0 0,0 0 0 0 0,-1 0 0 0 0,1 0 0 0 0,0-1 0 0 0,0 1 0 0 0,-1 0 0 0 0,1 0 0 0 0,0-1 0 0 0,-1 1 0 0 0,1 0-1 0 0,-1-1 1 0 0,1 1 0 0 0,0-1 0 0 0,-1 1 0 0 0,1-1 0 0 0,-1 1 0 0 0,1-1 0 0 0,-1 1 0 0 0,1-1 0 0 0,-1 1 0 0 0,0-1 0 0 0,1-1 0 0 0,15-26-85 0 0,-14 24 70 0 0,5-16 12 0 0,0 0-1 0 0,7-32 0 0 0,-8 29 6 0 0,13-37-1 0 0,-13 38 0 0 0,-5 19 1 0 0,-1 1 0 0 0,1-1 1 0 0,0 0-1 0 0,0 0 0 0 0,0 1 0 0 0,0-1 1 0 0,0 1-1 0 0,0-1 0 0 0,1 1 0 0 0,2-5 0 0 0,-2 6 163 0 0,-2 0-155 0 0,0 1 0 0 0,0 0 0 0 0,0 0 0 0 0,0-1 0 0 0,1 1 0 0 0,-1 0 0 0 0,0 0 0 0 0,0-1 0 0 0,0 1 0 0 0,0 0 0 0 0,0 0 0 0 0,1-1 0 0 0,-1 1-1 0 0,0 0 1 0 0,0 0 0 0 0,0 0 0 0 0,1 0 0 0 0,-1-1 0 0 0,0 1 0 0 0,0 0 0 0 0,0 0 0 0 0,1 0 0 0 0,-1 0 0 0 0,0 0 0 0 0,0 0 0 0 0,1 0-1 0 0,-1 0 1 0 0,0-1 0 0 0,0 1 0 0 0,1 0 0 0 0,-1 0 0 0 0,0 0 0 0 0,0 0 0 0 0,1 0 0 0 0,-1 0 0 0 0,0 1 0 0 0,1-1 0 0 0,-1 0 0 0 0,0 0-1 0 0,0 0 1 0 0,1 0 0 0 0,-1 0 0 0 0,0 0 0 0 0,0 0 0 0 0,1 1 0 0 0,10 3 131 0 0,-9-2-122 0 0,-1-1 0 0 0,1 0-1 0 0,0 1 1 0 0,-1 0 0 0 0,1-1-1 0 0,-1 1 1 0 0,0 0 0 0 0,1 0-1 0 0,-1 0 1 0 0,0 0 0 0 0,0 0-1 0 0,0 0 1 0 0,0 0 0 0 0,-1 0-1 0 0,1 0 1 0 0,0 0 0 0 0,-1 0-1 0 0,0 1 1 0 0,1-1 0 0 0,-1 4 0 0 0,0-1 13 0 0,1 0 0 0 0,0 0 0 0 0,0 0 1 0 0,3 6-1 0 0,32 79 202 0 0,-30-76-207 0 0,6 24-1 0 0,-7-23-11 0 0,8 22 0 0 0,19 48-377 0 0,-21-53 81 0 0,-10-29 31 0 0,0-1-1 0 0,1 1 1 0 0,-1-1 0 0 0,0 0 0 0 0,1 1 0 0 0,-1-1 0 0 0,4 4 0 0 0</inkml:trace>
</inkml:ink>
</file>

<file path=ppt/ink/ink20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5:14.3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0 119 17047 0 0,'0'0'828'0'0,"0"2"-358"0"0,0 41 248 0 0,5-23 1024 0 0,17 78 968 0 0,4 22-703 0 0,0-7-615 0 0,-23-98-1161 0 0,9 22 0 0 0,4 14-108 0 0,-16-49-276 0 0,1-5-1979 0 0,2-9 1737 0 0,0 1 1 0 0,-1-1-1 0 0,-1 0 0 0 0,0 0 1 0 0,0 0-1 0 0,-1 0 0 0 0,-1 0 1 0 0,-4-23-1 0 0,-22-133-775 0 0,13 76 1485 0 0,10 60 134 0 0,2-51 1 0 0,2 67-45 0 0,1 9-94 0 0,-1 0 0 0 0,1 0 0 0 0,1 0-1 0 0,-1 0 1 0 0,1 1 0 0 0,0-1 0 0 0,1 1-1 0 0,3-7 1 0 0,1-4 355 0 0,-6 16-626 0 0,-1 1-1 0 0,1-1 1 0 0,-1 0 0 0 0,1 1 0 0 0,0-1-1 0 0,0 0 1 0 0,-1 1 0 0 0,1-1 0 0 0,0 1-1 0 0,0-1 1 0 0,-1 1 0 0 0,1-1 0 0 0,0 1-1 0 0,0 0 1 0 0,0-1 0 0 0,0 1 0 0 0,0 0-1 0 0,1 0 1 0 0,16-2 270 0 0,-12 3-230 0 0,0 0 0 0 0,0 0 0 0 0,-1 1 0 0 0,1 0 0 0 0,0 0 0 0 0,-1 1 0 0 0,0 0 0 0 0,6 3 0 0 0,-5-3 11 0 0,-1 1-21 0 0,1-1 0 0 0,-1 1 0 0 0,-1 0 0 0 0,1 1 0 0 0,-1-1 0 0 0,5 6 0 0 0,14 13 213 0 0,-18-18-213 0 0,0 0 0 0 0,0 1 0 0 0,-1 0 0 0 0,1 0-1 0 0,-1 0 1 0 0,-1 0 0 0 0,1 0 0 0 0,3 10 0 0 0,-5-11-5 0 0,0 0 0 0 0,0 0 0 0 0,-1 0 0 0 0,0 1 0 0 0,0-1-1 0 0,0 0 1 0 0,0 1 0 0 0,-1-1 0 0 0,0 1 0 0 0,0-1 0 0 0,-2 11 0 0 0,1-12-37 0 0,-1 0-1 0 0,0 1 1 0 0,0-1-1 0 0,0 0 1 0 0,0 0-1 0 0,-1 0 1 0 0,-5 7-1 0 0,6-10-22 0 0,1 0 0 0 0,-1 1 0 0 0,0-1 1 0 0,0 0-1 0 0,1-1 0 0 0,-1 1 0 0 0,0 0 0 0 0,0 0 0 0 0,0-1 0 0 0,0 1 0 0 0,0-1 0 0 0,0 0 0 0 0,0 1 1 0 0,-3-1-1 0 0,1 0-17 0 0,1 0 1 0 0,-1 1 0 0 0,1 0 0 0 0,0-1 0 0 0,-6 3-1 0 0,6-2-20 0 0,1 0-1 0 0,0-1 0 0 0,-1 1 0 0 0,1-1 0 0 0,-1 0 1 0 0,0 0-1 0 0,1 0 0 0 0,-1 0 0 0 0,1 0 0 0 0,-1 0 1 0 0,1-1-1 0 0,-1 1 0 0 0,1-1 0 0 0,-1 0 0 0 0,1 0 1 0 0,-3-1-1 0 0,0 0-671 0 0,1 0 0 0 0,-1-1-1 0 0,1 1 1 0 0,0-1 0 0 0,0 0 0 0 0,0 0 0 0 0,-6-7 0 0 0</inkml:trace>
</inkml:ink>
</file>

<file path=ppt/ink/ink20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5:14.8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81 162 12896 0 0,'-4'0'168'0'0,"1"0"1"0"0,-1 0-1 0 0,1 0 1 0 0,0-1-1 0 0,-1 1 1 0 0,1-1-1 0 0,0 0 1 0 0,-1 0-1 0 0,1 0 1 0 0,0 0 0 0 0,0-1-1 0 0,0 1 1 0 0,0-1-1 0 0,0 0 1 0 0,0 1-1 0 0,-4-5 1 0 0,-15-12 10164 0 0,25 19-9797 0 0,53 9 685 0 0,-34-7-837 0 0,26 7 0 0 0,79 23 495 0 0,-127-33-878 0 0,26 8 185 0 0,38 17 0 0 0,-50-18-146 0 0,0 0-1 0 0,1-1 1 0 0,20 4-1 0 0,-27-8-38 0 0,0 0 0 0 0,1-1 0 0 0,-1 0 0 0 0,0-1 0 0 0,1 0 0 0 0,-1 0-1 0 0,17-4 1 0 0,0 1-52 0 0,-19 3 10 0 0,1-1-1 0 0,-1 0 1 0 0,1-1 0 0 0,-1 1 0 0 0,10-5 0 0 0,-8 3-207 0 0,28-15-1268 0 0,-34 16 1190 0 0,0 1 0 0 0,0-1 0 0 0,0 0 0 0 0,0 1-1 0 0,0-1 1 0 0,0 0 0 0 0,0 0 0 0 0,0 0 0 0 0,-1-1 0 0 0,1 1 0 0 0,1-5 0 0 0,-2 3-431 0 0,0-1 1 0 0,-1 1 0 0 0,0 0 0 0 0,1-1-1 0 0,-2 1 1 0 0,1 0 0 0 0,0-1 0 0 0,-1 1 0 0 0,0 0-1 0 0,-2-7 1 0 0,-9-23-2687 0 0,-2-8 1757 0 0,10 22 1419 0 0,-3-13 7064 0 0,8 34-5541 0 0,20 12 419 0 0,-1 0 0 0 0,-1 1-1 0 0,27 26 1 0 0,-41-36-1416 0 0,0 1 0 0 0,0-1 0 0 0,9 4 0 0 0,10 9 478 0 0,-17-12-517 0 0,1-1 0 0 0,-1 0 0 0 0,1 0 0 0 0,9 3 1 0 0,15 8 398 0 0,-32-15-610 0 0,18 9 478 0 0,27 19 1 0 0,1 4 227 0 0,-44-31-519 0 0,-2 3-187 0 0,-1-1 1 0 0,1 0-1 0 0,-1 0 1 0 0,0 0-1 0 0,0-1 1 0 0,0 1 0 0 0,0 0-1 0 0,-1 0 1 0 0,1 0-1 0 0,-1-1 1 0 0,1 1-1 0 0,-1-1 1 0 0,0 1-1 0 0,0-1 1 0 0,0 0-1 0 0,0 1 1 0 0,-1-1 0 0 0,1 0-1 0 0,0-1 1 0 0,-1 1-1 0 0,0 0 1 0 0,1-1-1 0 0,-1 1 1 0 0,-4 0-1 0 0,-30 9-573 0 0,24-6 176 0 0,12-4 203 0 0,0-1 1 0 0,0 1 0 0 0,0-1 0 0 0,0 1 0 0 0,-1-1-1 0 0,1 0 1 0 0,0 1 0 0 0,0-1 0 0 0,0 0 0 0 0,0 0-1 0 0,0 0 1 0 0,0 0 0 0 0,-1 0 0 0 0,1 0 0 0 0,-1 0 0 0 0</inkml:trace>
</inkml:ink>
</file>

<file path=ppt/ink/ink20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5:15.4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6912 0 0,'6'-23'14733'0'0,"-1"34"-12731"0"0,-4-6-1733 0 0,1-1 0 0 0,-1 1 0 0 0,0-1-1 0 0,0 1 1 0 0,0-1 0 0 0,0 6 0 0 0,2 13 203 0 0,11 29 319 0 0,10 44 5 0 0,2 44-193 0 0,9 68-44 0 0,-10 60-287 0 0,-6-40-284 0 0,2-106-339 0 0,-16-92 65 0 0,-4-26 183 0 0,-1 0 1 0 0,1 1 0 0 0,-1-1 0 0 0,1 0 0 0 0,1 0-1 0 0,-1 1 1 0 0,0-1 0 0 0,1 0 0 0 0,0 0-1 0 0,0 0 1 0 0,5 6 0 0 0,-7-10-254 0 0,1 0 0 0 0,-1 0 0 0 0,1 1 0 0 0,0-1 0 0 0,-1 0 0 0 0,1 0 0 0 0,0 0 0 0 0,-1 0 0 0 0,1 0 0 0 0,-1 0 0 0 0,1 0 0 0 0,0 0 0 0 0,-1 0 0 0 0,1 0 0 0 0,0 0 0 0 0,-1 0 0 0 0,1 0 0 0 0,-1-1 0 0 0,1 1 0 0 0,0 0-1 0 0,-1 0 1 0 0,1-1 0 0 0,-1 1 0 0 0,1 0 0 0 0,0-1 0 0 0,0 0-835 0 0,11-5-6027 0 0</inkml:trace>
</inkml:ink>
</file>

<file path=ppt/ink/ink20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5:15.8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38 12440 0 0,'1'-1'8473'0'0,"33"-12"-3373"0"0,-26 11-4772 0 0,-1 0-1 0 0,1 0 1 0 0,-1 0 0 0 0,15 0 0 0 0,6-2 120 0 0,-16 2-291 0 0,25-1 0 0 0,5-1-71 0 0,-26 3-463 0 0,-10 1-2491 0 0</inkml:trace>
  <inkml:trace contextRef="#ctx0" brushRef="#br0" timeOffset="1">73 166 7368 0 0,'0'0'784'0'0,"12"10"-784"0"0,-6-5 2688 0 0,4 3 3799 0 0,0-2-3175 0 0,11-2-2048 0 0,-5-4-408 0 0,12 0-88 0 0,-7 0-8 0 0,-5 0-392 0 0,10 0-80 0 0,-5-4-8 0 0,7-2-8 0 0,-3-2-1544 0 0,3 3-304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0:42.1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16208 0 0,'0'0'2479'0'0,"3"1"-1689"0"0,1 0-558 0 0,-1 0 1 0 0,1 1-1 0 0,-1-1 1 0 0,1 1-1 0 0,-1 0 1 0 0,0 0-1 0 0,0 1 1 0 0,0-1-1 0 0,0 1 1 0 0,0-1-1 0 0,0 1 1 0 0,-1 0-1 0 0,1 0 1 0 0,-1 0-1 0 0,0 0 1 0 0,0 0-1 0 0,0 1 0 0 0,2 4 1 0 0,5 16 269 0 0,2 12-28 0 0,-3-4-197 0 0,-5-19-215 0 0,0 0 1 0 0,1 24-1 0 0,0 15 10 0 0,-3 0 1 0 0,-7 67-1 0 0,-1-58-721 0 0,-3-1 0 0 0,-27 87-1 0 0,27-126-1116 0 0,0 1-456 0 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20.8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11456 0 0,'0'0'3534'0'0,"1"3"-2267"0"0,6 12 487 0 0,7 28 1 0 0,-1 5-735 0 0,25 58-1 0 0,-35-98-1009 0 0,45 96-216 0 0,-32-71 1027 0 0,38 60 0 0 0,-34-60-569 0 0,-10-19-243 0 0,20 28 0 0 0,-27-39-9 0 0,0 1-1 0 0,0-1 1 0 0,1 0 0 0 0,-1 0 0 0 0,1 0 0 0 0,-1-1 0 0 0,1 1 0 0 0,0-1 0 0 0,0 0 0 0 0,0 0-1 0 0,0 0 1 0 0,8 2 0 0 0,-6-3-54 0 0,0 0 0 0 0,1 0 0 0 0,-1-1-1 0 0,1 0 1 0 0,7 0 0 0 0,-11-1 25 0 0,0 1 1 0 0,0-1-1 0 0,-1 0 1 0 0,1 1 0 0 0,-1-1-1 0 0,1-1 1 0 0,-1 1-1 0 0,1 0 1 0 0,-1-1-1 0 0,1 1 1 0 0,-1-1 0 0 0,0 1-1 0 0,0-1 1 0 0,3-3-1 0 0,1-2 29 0 0,-1 1 0 0 0,1-1 0 0 0,7-13 0 0 0,-11 16 0 0 0,0 0 0 0 0,-1 0 0 0 0,1 0 0 0 0,-1 0 0 0 0,0-1 0 0 0,0 1 0 0 0,0 0 0 0 0,-1 0 0 0 0,1-7 0 0 0,-1 0 20 0 0,-1 0-1 0 0,0 1 1 0 0,-1-1 0 0 0,0 1-1 0 0,-3-11 1 0 0,3 18-20 0 0,1 1 1 0 0,0-1 0 0 0,-1 1 0 0 0,0-1-1 0 0,0 1 1 0 0,0 0 0 0 0,0 0-1 0 0,0 0 1 0 0,-4-3 0 0 0,-1-1-43 0 0,7 6 17 0 0,0 0 0 0 0,0-1 0 0 0,-1 1-1 0 0,1 0 1 0 0,0 0 0 0 0,0 0 0 0 0,0 0 0 0 0,0-1 0 0 0,-1 1 0 0 0,1 0 0 0 0,0 0 0 0 0,0 0-1 0 0,-1 0 1 0 0,1 0 0 0 0,0 0 0 0 0,0 0 0 0 0,0 0 0 0 0,-1 0 0 0 0,1 0 0 0 0,0 0-1 0 0,0 0 1 0 0,0 0 0 0 0,-1 0 0 0 0,1 0 0 0 0,0 0 0 0 0,0 0 0 0 0,-1 0 0 0 0,1 0-1 0 0,0 0 1 0 0,0 0 0 0 0,0 0 0 0 0,-1 0 0 0 0,1 0 0 0 0,0 1 0 0 0,0-1 0 0 0,0 0 0 0 0,-1 0-1 0 0,1 0 1 0 0,0 0 0 0 0,0 0 0 0 0,0 1 0 0 0,-1-1 0 0 0,-3 8-319 0 0,4-7 425 0 0,-2 5-104 0 0,1 0-1 0 0,0 0 0 0 0,0 1 0 0 0,1-1 1 0 0,0 1-1 0 0,0-1 0 0 0,0 0 1 0 0,1 1-1 0 0,2 7 0 0 0,-1-1-23 0 0,-1-2-46 0 0,1-1 0 0 0,1 1 0 0 0,0 0-1 0 0,1-1 1 0 0,0 1 0 0 0,11 18 0 0 0,-12-23 0 0 0,1 0 1 0 0,0 0 0 0 0,0-1 0 0 0,0 1-1 0 0,1-1 1 0 0,0 0 0 0 0,0 0-1 0 0,1 0 1 0 0,-1-1 0 0 0,1 0 0 0 0,11 7-1 0 0,-15-11 80 0 0,0 1 0 0 0,-1 0 0 0 0,1-1-1 0 0,0 0 1 0 0,-1 1 0 0 0,1-1-1 0 0,0 0 1 0 0,-1 0 0 0 0,1 1-1 0 0,0-1 1 0 0,-1-1 0 0 0,1 1 0 0 0,0 0-1 0 0,0 0 1 0 0,-1-1 0 0 0,1 1-1 0 0,0-1 1 0 0,-1 1 0 0 0,1-1-1 0 0,-1 0 1 0 0,1 1 0 0 0,-1-1 0 0 0,1 0-1 0 0,-1 0 1 0 0,0 0 0 0 0,1 0-1 0 0,-1-1 1 0 0,0 1 0 0 0,0 0-1 0 0,2-3 1 0 0,2-3-50 0 0,0 0-1 0 0,0-1 1 0 0,-1 1-1 0 0,5-15 1 0 0,-8 20 48 0 0,1-3-104 0 0,0-1-1 0 0,-1 0 1 0 0,0 0-1 0 0,1-7 1 0 0,2-9-488 0 0,0-1 3 0 0</inkml:trace>
</inkml:ink>
</file>

<file path=ppt/ink/ink2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5:16.2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34 16128 0 0,'-6'-11'1278'0'0,"5"9"-1192"0"0,0-1 0 0 0,-1 1 0 0 0,1-1 1 0 0,-10-10 10180 0 0,12 28-9423 0 0,28 103 357 0 0,-5-24-805 0 0,9 99-100 0 0,-15-74-329 0 0,-11-65-211 0 0,-6-38-273 0 0,1 1-1 0 0,1-1 0 0 0,0 1 1 0 0,10 29-1 0 0,-10-40-317 0 0,2 6 755 0 0,-4-1-8345 0 0</inkml:trace>
</inkml:ink>
</file>

<file path=ppt/ink/ink2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5:16.6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30 19351 0 0,'0'0'1943'0'0,"0"8"-900"0"0,10 144 4643 0 0,-4-6-4063 0 0,-6 86-1974 0 0,0-229 222 0 0,0 1 0 0 0,1-1 0 0 0,-1 0 0 0 0,1 0-1 0 0,0-1 1 0 0,1 6 0 0 0,-1-6-388 0 0,4-10-2289 0 0,-2 2 2314 0 0,0-1 1 0 0,0 1-1 0 0,-1-1 1 0 0,0 1-1 0 0,0-1 1 0 0,-1 0 0 0 0,0 0-1 0 0,0 1 1 0 0,0-8-1 0 0,2-10-290 0 0,-3 10 826 0 0,0 0 0 0 0,0-1-1 0 0,-1 1 1 0 0,-1 0-1 0 0,-1 0 1 0 0,0 0-1 0 0,0 1 1 0 0,-11-26-1 0 0,4 3 1260 0 0,9 27-794 0 0,-1 1-1 0 0,0 0 1 0 0,-1 0 0 0 0,1 0-1 0 0,-6-9 3194 0 0,10 17-3107 0 0,17-4 112 0 0,-16 3-591 0 0,0 0-1 0 0,0 0 1 0 0,1 0-1 0 0,-1 1 1 0 0,0-1 0 0 0,0 1-1 0 0,7 0 1 0 0,3 3-95 0 0,1 1 0 0 0,0 1 0 0 0,-1 0 0 0 0,0 0 0 0 0,21 13 0 0 0,57 45-14 0 0,-84-58-7 0 0,0 0 0 0 0,0 0 0 0 0,0 0 0 0 0,0-1 0 0 0,1 0 0 0 0,0 0 0 0 0,0-1 0 0 0,0 0 0 0 0,9 2 0 0 0,-15-5 0 0 0,0 1 0 0 0,0-1 0 0 0,-1 1 0 0 0,1-1 0 0 0,0 0 0 0 0,0 0 0 0 0,0 0 0 0 0,0 0 0 0 0,0 0 0 0 0,0-1 0 0 0,0 1 0 0 0,-1 0 0 0 0,1-1 0 0 0,0 0 0 0 0,0 1 0 0 0,0-1 0 0 0,-1 0 0 0 0,1 0 0 0 0,2-1 0 0 0,0-1 0 0 0,-3 2 26 0 0,0 1 1 0 0,0-1-1 0 0,0 0 0 0 0,0 0 1 0 0,0 0-1 0 0,-1 0 0 0 0,1 0 1 0 0,0 0-1 0 0,0 0 0 0 0,-1 0 1 0 0,1 0-1 0 0,-1 0 0 0 0,1-1 1 0 0,-1 1-1 0 0,1 0 0 0 0,-1 0 1 0 0,0 0-1 0 0,0-1 0 0 0,1 1 1 0 0,-1 0-1 0 0,0-1 0 0 0,0 1 1 0 0,0 0-1 0 0,0 0 0 0 0,-1-1 1 0 0,1-1-1 0 0,-1-2 119 0 0,0-2-56 0 0,0-1 0 0 0,0 1-1 0 0,-1-1 1 0 0,0 1 0 0 0,-1 0 0 0 0,0 0 0 0 0,0 0 0 0 0,0 0-1 0 0,-6-8 1 0 0,-10-23 183 0 0,-24-72-1632 0 0,41 104 1114 0 0,1 1-1 0 0,-1 0 1 0 0,1-1-1 0 0,0 1 1 0 0,0-1-1 0 0,1 1 1 0 0,0-8-1 0 0,0 10-112 0 0,0-1 0 0 0,0 0 1 0 0,0 1-1 0 0,1-1 0 0 0,0 1 0 0 0,0 0 0 0 0,0-1 0 0 0,0 1 0 0 0,0 0 1 0 0,1-1-1 0 0,0 1 0 0 0,2-4 0 0 0,5-3-1948 0 0</inkml:trace>
</inkml:ink>
</file>

<file path=ppt/ink/ink2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5:17.0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24 166 23039 0 0,'0'0'2315'0'0,"-1"2"-2123"0"0,-2 3 231 0 0,1 0 1 0 0,-1 0 0 0 0,1 0-1 0 0,1 0 1 0 0,-1 0 0 0 0,-1 7-1 0 0,0 2 26 0 0,2-12-391 0 0,0 1 0 0 0,0-1 0 0 0,1 1-1 0 0,0 0 1 0 0,-1-1 0 0 0,1 1 0 0 0,0 0 0 0 0,0-1 0 0 0,0 1 0 0 0,1 4-1 0 0,0-3-52 0 0,-1 0 0 0 0,0 0 0 0 0,0 0-1 0 0,-1 7 1 0 0,1-7 1 0 0,0-1 0 0 0,-1 1 0 0 0,1 0 0 0 0,0-1 0 0 0,1 1 0 0 0,-1-1 0 0 0,2 7 0 0 0,4 8-4 0 0,2 0-1 0 0,0-1 0 0 0,0 0 1 0 0,2 0-1 0 0,0-1 0 0 0,1 0 1 0 0,13 14-1 0 0,-14-19 21 0 0,0-1 1 0 0,1 0-1 0 0,0-1 1 0 0,0 0-1 0 0,1-1 0 0 0,0-1 1 0 0,0 1-1 0 0,1-2 1 0 0,17 7-1 0 0,-27-12-24 0 0,1 0-1 0 0,0 0 1 0 0,0 0 0 0 0,-1-1-1 0 0,1 1 1 0 0,0-1-1 0 0,0 0 1 0 0,0 0 0 0 0,0 0-1 0 0,0 0 1 0 0,0-1 0 0 0,-1 1-1 0 0,1-1 1 0 0,0 0 0 0 0,0-1-1 0 0,-1 1 1 0 0,1 0-1 0 0,-1-1 1 0 0,1 0 0 0 0,-1 0-1 0 0,0 0 1 0 0,1 0 0 0 0,-1-1-1 0 0,0 1 1 0 0,0-1-1 0 0,4-6 1 0 0,11-13 2 0 0,-11 14 17 0 0,-1 0 0 0 0,0-1 0 0 0,6-10 0 0 0,-5 4 113 0 0,-1 0-1 0 0,0-1 0 0 0,-1 1 1 0 0,0-1-1 0 0,-2-1 1 0 0,1 1-1 0 0,-2 0 0 0 0,-1-1 1 0 0,0 0-1 0 0,-1 1 1 0 0,0-1-1 0 0,-2 1 1 0 0,-4-27-1 0 0,2 27-132 0 0,0-7 6 0 0,-10-27 0 0 0,12 43-7 0 0,-1 1 0 0 0,1-1 0 0 0,-2 0 0 0 0,1 1 0 0 0,-1 0 0 0 0,0 0 0 0 0,0 0 0 0 0,-7-7 0 0 0,7 8-66 0 0,0 1 1 0 0,0 0-1 0 0,-1 1 1 0 0,1-1-1 0 0,-1 1 1 0 0,0 0-1 0 0,1 0 1 0 0,-2 0 0 0 0,-6-3-1 0 0,-5 1-172 0 0,4 0-7 0 0,1 2 0 0 0,-14-3 0 0 0,20 5 87 0 0,1 1 0 0 0,0-1 0 0 0,0 1 0 0 0,0 0 0 0 0,0 1-1 0 0,0 0 1 0 0,0-1 0 0 0,-8 4 0 0 0,5-1-296 0 0,1-1-1 0 0,-1 2 1 0 0,1-1-1 0 0,0 1 1 0 0,1 0-1 0 0,-1 1 1 0 0,1-1 0 0 0,-10 9-1 0 0,8-5-2613 0 0,1 1 0 0 0,-14 17 0 0 0,7-8-3513 0 0</inkml:trace>
</inkml:ink>
</file>

<file path=ppt/ink/ink2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5:17.4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17303 0 0,'0'0'1572'0'0,"2"1"-1294"0"0,56 55 5624 0 0,-16-16-3959 0 0,-30-30-1413 0 0,-1-1-1 0 0,-1 2 1 0 0,16 17 0 0 0,-13-14-257 0 0,16 15 0 0 0,71 66-674 0 0,-97-93 204 0 0,-1-1 1 0 0,0 1-1 0 0,1-1 1 0 0,0 0-1 0 0,-1 1 1 0 0,1-1-1 0 0,0 0 1 0 0,0-1 0 0 0,-1 1-1 0 0,1 0 1 0 0,0-1-1 0 0,0 0 1 0 0,4 1-1 0 0,-5-3-1160 0 0,3-6-46 0 0</inkml:trace>
</inkml:ink>
</file>

<file path=ppt/ink/ink2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5:17.8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1 180 11056 0 0,'0'0'11914'0'0,"2"1"-10990"0"0,-2-1-912 0 0,20 12 1060 0 0,1 0 0 0 0,0-1 0 0 0,43 15 0 0 0,186 30 622 0 0,-151-46-1667 0 0,-46-6-170 0 0,-39-3-342 0 0,-1 0-1 0 0,0-1 0 0 0,1-1 0 0 0,-1 0 0 0 0,0-1 1 0 0,0-1-1 0 0,22-6 0 0 0,-32 8 102 0 0,0 0 0 0 0,0-1-1 0 0,-1 1 1 0 0,1 0 0 0 0,0-1 0 0 0,-1 0 0 0 0,1 0 0 0 0,-1 0 0 0 0,0 0-1 0 0,0 0 1 0 0,0 0 0 0 0,0 0 0 0 0,0-1 0 0 0,0 1 0 0 0,0-1 0 0 0,-1 1 0 0 0,1-1-1 0 0,-1 0 1 0 0,0 0 0 0 0,0 0 0 0 0,0 0 0 0 0,0 1 0 0 0,0-1 0 0 0,0-5-1 0 0,-1 5 276 0 0,0-1 0 0 0,0 0 0 0 0,0 0 0 0 0,0 1-1 0 0,-1-1 1 0 0,0 0 0 0 0,-1-4 0 0 0,-3-10 252 0 0,-1 1-1 0 0,0 0 1 0 0,-2 1 0 0 0,0 0-1 0 0,-12-19 1 0 0,-7-16 3023 0 0,25 48-2703 0 0,-9-14 469 0 0,8 4 4224 0 0,10 18-3917 0 0,162 116 1507 0 0,-104-72-2134 0 0,-44-36-494 0 0,0 0-1 0 0,37 14 1 0 0,-30-14-83 0 0,45 11 125 0 0,-71-23-156 0 0,0-1-1 0 0,0 1 1 0 0,0 0-1 0 0,0-1 1 0 0,0 0-1 0 0,1 1 1 0 0,2-1-1 0 0,-3 0 56 0 0,-4 0-15 0 0,-42 1-490 0 0,13 0-695 0 0,-42-4 0 0 0,43-5-3142 0 0,17 7-4660 0 0</inkml:trace>
</inkml:ink>
</file>

<file path=ppt/ink/ink2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5:19.1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4608 0 0,'0'-23'16511'0'0,"1"25"-15553"0"0,4 12-11 0 0,-1 1 1 0 0,0-1-1 0 0,2 28 1 0 0,0-1-126 0 0,9 65 146 0 0,4 19-579 0 0,-5-45-270 0 0,4 92 0 0 0,-16-149-93 0 0,7 22-1 0 0,0 9-1 0 0,-4-6-134 0 0,15 59 0 0 0,-14-66-181 0 0,-6-34 157 0 0,1-1-1 0 0,0 1 1 0 0,0 0-1 0 0,0-1 1 0 0,1 1-1 0 0,0-1 1 0 0,0 0-1 0 0,5 10 1 0 0,-4-13 298 0 0,-1-1-1509 0 0</inkml:trace>
</inkml:ink>
</file>

<file path=ppt/ink/ink2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5:23.0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 1 19263 0 0,'0'0'6447'0'0,"-2"1"-6599"0"0,1-1 165 0 0,-4 2-532 0 0,-1 1 0 0 0,1 0 0 0 0,0 1 0 0 0,-9 6 1 0 0,4 0-788 0 0</inkml:trace>
</inkml:ink>
</file>

<file path=ppt/ink/ink2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5:23.3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1 110 15664 0 0,'0'0'1719'0'0,"15"0"-1719"0"0,-3-6 0 0 0,4 3 0 0 0,0-3-392 0 0,-1 2-96 0 0,7-2-23 0 0,0-2-1 0 0</inkml:trace>
  <inkml:trace contextRef="#ctx0" brushRef="#br0" timeOffset="1">534 0 19351 0 0,'0'0'856'0'0,"-6"10"176"0"0,-4-6-824 0 0,-2 6-208 0 0,8 0 0 0 0,-2-1 0 0 0,0 1 272 0 0,-3-2 304 0 0</inkml:trace>
</inkml:ink>
</file>

<file path=ppt/ink/ink2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5:43.972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0 12176 0 0,'3'21'4166'0'0,"8"3"-2693"0"0,-7-16-841 0 0,1 1-156 0 0,-3-4-288 0 0,0-1-1 0 0,1 1 0 0 0,-1 0 0 0 0,-1-1 1 0 0,1 1-1 0 0,0 5 0 0 0,7 23 344 0 0,-7-28-470 0 0,0 0 0 0 0,-1 0 1 0 0,1 0-1 0 0,-1 0 0 0 0,0 0 1 0 0,0 7-1 0 0,0 12 84 0 0,7 43 0 0 0,2 8 194 0 0,3 148 376 0 0,-3-109-414 0 0,1-2-79 0 0,6 7-74 0 0,-2-23-54 0 0,11 98-30 0 0,-22-159-64 0 0,-1-17 0 0 0,0 27 0 0 0,7 196 128 0 0,-4-141-128 0 0,0 4 0 0 0,-2 71 0 0 0,2-113 55 0 0,-6-38 898 0 0,0-19 23 0 0,0-16-721 0 0,-1-17-114 0 0,0 19-104 0 0,0 1 0 0 0,1-1 0 0 0,2-13 0 0 0,-2 18-37 0 0,0 0 0 0 0,0 0 0 0 0,0 0 0 0 0,0 1 0 0 0,-1-1 0 0 0,0 0 0 0 0,-1-4 0 0 0,-3-24 0 0 0,5 29 3 0 0,-1 0 0 0 0,1 0 0 0 0,-1 0 0 0 0,0 0 0 0 0,-2-6 0 0 0,2 6 5 0 0,0 0 1 0 0,0-1-1 0 0,0 1 0 0 0,1 0 0 0 0,-1-1 0 0 0,0-2 0 0 0,-3-34 23 0 0,2 32-27 0 0,1 0 1 0 0,0 0-1 0 0,0 0 1 0 0,1-11-1 0 0,8-142-4 0 0,-2 70-16 0 0,-4 44-126 0 0,-3-1-1 0 0,-13-90 1 0 0,12 126 105 0 0,-28-151-81 0 0,6 47 76 0 0,16 72 42 0 0,-20-142 0 0 0,11-4 0 0 0,3 71 0 0 0,3 15-152 0 0,10 80-3645 0 0</inkml:trace>
</inkml:ink>
</file>

<file path=ppt/ink/ink2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5:44.869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18 24 11976 0 0,'-5'-19'546'0'0,"4"15"-10"0"0,0 6-202 0 0,-1 1-23 0 0,1 0 0 0 0,-1 1 0 0 0,1 0 0 0 0,0-1 1 0 0,0 1-1 0 0,0 0 0 0 0,0 0 0 0 0,1-1 0 0 0,-1 1 1 0 0,1 5-1 0 0,5 41 2395 0 0,-3-33-2004 0 0,0-10-333 0 0,-1 0 0 0 0,1 0 0 0 0,5 10 0 0 0,2 10 319 0 0,1 5-91 0 0,1-1-1 0 0,2 0 0 0 0,1-1 1 0 0,28 44-1 0 0,22 46-398 0 0,-11-7 169 0 0,-22-51 145 0 0,24 71 0 0 0,-29-53-245 0 0,37 103 24 0 0,-3-8-636 0 0,21 77 788 0 0,-52-155-450 0 0,-13-30 7 0 0,-3-8 0 0 0,-3-23-6 0 0,22 68-60 0 0,-13-48 65 0 0,9 21-51 0 0,26 70 121 0 0,-32-88-67 0 0,2 9-8 0 0,-22-61 14 0 0,0 1 0 0 0,-1 0 0 0 0,0 0 0 0 0,0-1 0 0 0,-1 1 0 0 0,0 0 0 0 0,-1 9 0 0 0,0-11-2 0 0,0-2-5 0 0,0 1-1 0 0,1-1 1 0 0,0 0-1 0 0,-1 1 1 0 0,2-1 0 0 0,-1 1-1 0 0,0-1 1 0 0,1 1 0 0 0,2 7-1 0 0,0 0 0 0 0,-1 1 0 0 0,0-1 0 0 0,-1 1 0 0 0,0 0 0 0 0,-2 20 0 0 0,0-17 0 0 0,1 0 0 0 0,4 26 0 0 0,0-25 0 0 0,-4-15 0 0 0,1 0 0 0 0,0 1 0 0 0,-1-1 0 0 0,0 1 0 0 0,1 0 0 0 0,-1-1 0 0 0,0 1 0 0 0,0-1 0 0 0,0 1 0 0 0,-2 3 0 0 0,2-2 0 0 0,0-1 0 0 0,0 1 0 0 0,1-1 0 0 0,-1 1 0 0 0,0-1 0 0 0,1 1 0 0 0,0-1 0 0 0,0 0 0 0 0,2 5 0 0 0,2 9 0 0 0,-5-15 24 0 0,1-1-1 0 0,-1 0 1 0 0,1 0-1 0 0,0 0 1 0 0,-1 0-1 0 0,1 0 1 0 0,0 0-1 0 0,0 0 1 0 0,0 0-1 0 0,-1 0 1 0 0,1 0 0 0 0,0 0-1 0 0,2 1 1 0 0,-2-1 82 0 0,-1-1-80 0 0,0 0 0 0 0,0 0 0 0 0,0 1 0 0 0,0-1 0 0 0,0 0 0 0 0,0 0 0 0 0,1 0 0 0 0,-1 1 0 0 0,0-1 0 0 0,0 0 0 0 0,0 0 0 0 0,-1 0 0 0 0,1 1 0 0 0,0-1 0 0 0,0 0-1 0 0,0 0 1 0 0,0 0 0 0 0,0 1 0 0 0,0-1 0 0 0,0 0 0 0 0,0 0 0 0 0,0 0 0 0 0,0 0 0 0 0,0 1 0 0 0,-1-1 0 0 0,1 0 0 0 0,0 0 0 0 0,0 0 0 0 0,0 0 0 0 0,0 1 0 0 0,0-1 0 0 0,-1 0 0 0 0,1 0 0 0 0,0 0 0 0 0,0 0 0 0 0,0 0 0 0 0,-1 0 0 0 0,1 0 0 0 0,-8 5 346 0 0,-4-1-496 0 0,10-4-218 0 0,12-22-4318 0 0,-10 21 4485 0 0,0-1 0 0 0,0 1 1 0 0,0-1-1 0 0,0 0 0 0 0,0 1 0 0 0,0-1 0 0 0,0 1 0 0 0,0-1 0 0 0,-2-2 0 0 0,-9-25-2665 0 0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21.5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15344 0 0,'0'0'1541'0'0,"0"2"-1409"0"0,1 15 715 0 0,0 1 1 0 0,1-1 0 0 0,2 0-1 0 0,4 17 1 0 0,26 69 1093 0 0,-25-76-1712 0 0,21 55 793 0 0,40 123 122 0 0,-60-178-1168 0 0,23 55-1649 0 0,-17-51-230 0 0</inkml:trace>
  <inkml:trace contextRef="#ctx0" brushRef="#br0" timeOffset="1">453 378 6448 0 0,'0'0'498'0'0,"0"-15"1457"0"0,0 11-945 0 0,-1 0 1 0 0,0 0-1 0 0,0 0 1 0 0,0 0-1 0 0,-1 0 1 0 0,-3-6-1 0 0,1 0 330 0 0,3 9-1162 0 0,0 0 0 0 0,1 0 0 0 0,-1 0 0 0 0,0 0 0 0 0,0 0 0 0 0,0 0 0 0 0,0 0 0 0 0,-1 0 0 0 0,1 0 0 0 0,0 1 0 0 0,0-1 0 0 0,0 1 0 0 0,-3-2 0 0 0,0 0 310 0 0,3 2-436 0 0,0-1 1 0 0,0 1-1 0 0,0 0 0 0 0,0-1 0 0 0,0 1 0 0 0,1 0 1 0 0,-1 0-1 0 0,0 0 0 0 0,0 0 0 0 0,0 0 1 0 0,0 0-1 0 0,0 0 0 0 0,0 0 0 0 0,0 0 1 0 0,0 0-1 0 0,0 1 0 0 0,-1 0 0 0 0,-16 6 252 0 0,15-5-180 0 0,-1 0-79 0 0,1 1 1 0 0,-1 0-1 0 0,0 0 0 0 0,1 0 0 0 0,0 1 1 0 0,0-1-1 0 0,0 1 0 0 0,0 0 0 0 0,-3 4 1 0 0,-4 6-50 0 0,9-12-10 0 0,0-1-1 0 0,0 0 0 0 0,1 0 1 0 0,-1 1-1 0 0,1-1 0 0 0,-1 0 1 0 0,1 1-1 0 0,-1-1 0 0 0,1 0 1 0 0,0 1-1 0 0,-1-1 0 0 0,1 1 1 0 0,0 2-1 0 0,0-2-180 0 0,1 1-405 0 0,0 1 586 0 0,1 0-1 0 0,-1-1 1 0 0,1 1 0 0 0,0 0-1 0 0,0-1 1 0 0,0 0-1 0 0,0 1 1 0 0,1-1-1 0 0,-1 0 1 0 0,1 0-1 0 0,0-1 1 0 0,0 1-1 0 0,0 0 1 0 0,0-1 0 0 0,0 0-1 0 0,1 1 1 0 0,-1-2-1 0 0,6 4 1 0 0,6 3-28 0 0,23 12 30 0 0,-23-16 23 0 0,-14-4-7 0 0,1 0 0 0 0,-1 0 0 0 0,1 0 0 0 0,-1 0 0 0 0,1-1 0 0 0,-1 1 0 0 0,1 0 0 0 0,-1-1 0 0 0,0 1 0 0 0,1-1 0 0 0,-1 1 0 0 0,1-1 0 0 0,-1 0 0 0 0,0 1 0 0 0,2-2 0 0 0,-2 1 0 0 0,0 1 2 0 0,-1 0 1 0 0,1 0-1 0 0,-1 0 0 0 0,1 0 0 0 0,-1 0 1 0 0,1 0-1 0 0,-1 0 0 0 0,1 0 1 0 0,-1 0-1 0 0,1 0 0 0 0,-1 0 1 0 0,1 0-1 0 0,-1 0 0 0 0,1 1 0 0 0,-1-1 1 0 0,0 0-1 0 0,1 0 0 0 0,-1 1 1 0 0,1-1-1 0 0,-1 0 0 0 0,1 0 0 0 0,-1 1 1 0 0,0-1-1 0 0,1 0 0 0 0,-1 1 1 0 0,0-1-1 0 0,1 1 0 0 0,-1-1 0 0 0,0 0 1 0 0,0 1-1 0 0,1-1 0 0 0,-1 1 1 0 0,0-1-1 0 0,0 1 0 0 0,0-1 0 0 0,1 1 1 0 0,2 4 379 0 0,-5 9 94 0 0,-3-5-566 0 0,0-1 1 0 0,-1 1 0 0 0,0-1 0 0 0,0-1 0 0 0,-1 1-1 0 0,0-1 1 0 0,-1 0 0 0 0,1-1 0 0 0,-1 1 0 0 0,-13 7-1 0 0,19-14-151 0 0,1 0-1 0 0,-1 1 0 0 0,1-1 0 0 0,0 0 0 0 0,-1 0 0 0 0,1 0 0 0 0,-1 1 0 0 0,1-2 1 0 0,-1 1-1 0 0,-2 0 0 0 0,1-1-1255 0 0</inkml:trace>
</inkml:ink>
</file>

<file path=ppt/ink/ink2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06.8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290 30 20359 0 0,'-8'-20'928'0'0,"8"20"-909"0"0,0 0 0 0 0,0 0 0 0 0,-1 0 0 0 0,1 0 0 0 0,0 0 0 0 0,0-1 0 0 0,0 1 0 0 0,0 0 0 0 0,0 0 0 0 0,0 0 0 0 0,0 0 0 0 0,0 0 0 0 0,0 0 0 0 0,0 0 0 0 0,0 0 0 0 0,0-1 0 0 0,0 1 0 0 0,0 0 0 0 0,-1 0 0 0 0,1 0 0 0 0,0 0 0 0 0,0 0 0 0 0,0 0 0 0 0,0-1 0 0 0,0 1 0 0 0,0 0 0 0 0,0 0 0 0 0,0 0 0 0 0,1 0 0 0 0,-1 0 0 0 0,0 0 0 0 0,0 0 0 0 0,0-1 0 0 0,0 1 0 0 0,0 0 0 0 0,0 0 0 0 0,0 0 0 0 0,0 0 0 0 0,0 0 0 0 0,0 0 0 0 0,0 0 0 0 0,0 0 0 0 0,0-1 0 0 0,0 1 0 0 0,1 0 0 0 0,-1 0 0 0 0,0 0 0 0 0,4-4 312 0 0,-13 3-154 0 0,6 1 545 0 0,-5 1-235 0 0,-1 0 0 0 0,0 1 0 0 0,1 0 0 0 0,0 1 0 0 0,-1-1 0 0 0,1 1 0 0 0,-10 6 0 0 0,-23 7 304 0 0,40-15-779 0 0,-4 0 27 0 0,1 0 0 0 0,-1 0-1 0 0,1 1 1 0 0,-1 0 0 0 0,1 0-1 0 0,0 0 1 0 0,0 1 0 0 0,0 0-1 0 0,0-1 1 0 0,0 1 0 0 0,1 0-1 0 0,-1 1 1 0 0,-3 4 0 0 0,-41 42 125 0 0,45-46-160 0 0,0 0 1 0 0,0 0-1 0 0,0 1 1 0 0,1-1-1 0 0,-1 0 0 0 0,1 1 1 0 0,0 0-1 0 0,0-1 1 0 0,1 1-1 0 0,0 0 1 0 0,-2 9-1 0 0,2-10-7 0 0,1 0 1 0 0,-1-1-1 0 0,0 1 0 0 0,0 0 0 0 0,-1-1 1 0 0,-1 5-1 0 0,1-5-2 0 0,1 0 1 0 0,0 0-1 0 0,0 0 1 0 0,0 0-1 0 0,0 0 1 0 0,1 0-1 0 0,-1 0 1 0 0,0 6-1 0 0,1 57-100 0 0,0-62 88 0 0,1 1 0 0 0,-1-1 0 0 0,1 0 0 0 0,0 0 0 0 0,0 1 1 0 0,0-1-1 0 0,1 0 0 0 0,3 8 0 0 0,21 28-147 0 0,-17-28 116 0 0,-5-7-2 0 0,1 1 1 0 0,-1-1-1 0 0,1-1 1 0 0,0 1 0 0 0,1-1-1 0 0,-1 0 1 0 0,1 0-1 0 0,0 0 1 0 0,0-1-1 0 0,0 0 1 0 0,0 0 0 0 0,0 0-1 0 0,1-1 1 0 0,-1 0-1 0 0,1 0 1 0 0,0-1-1 0 0,11 1 1 0 0,-5-1-101 0 0,-1 0 1 0 0,0-2-1 0 0,1 1 1 0 0,-1-1-1 0 0,0-1 1 0 0,0-1-1 0 0,0 1 1 0 0,0-2-1 0 0,13-5 1 0 0,59-30-2754 0 0,-41 16-5479 0 0</inkml:trace>
</inkml:ink>
</file>

<file path=ppt/ink/ink2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50.60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0 286 12640 0 0,'0'0'1142'0'0,"0"-8"-916"0"0,0-11 9180 0 0,0 21-8958 0 0,1 3-311 0 0,0 0 1 0 0,-1 0-1 0 0,2-1 0 0 0,2 9 1 0 0,4 20 72 0 0,-5 0-103 0 0,17 168-22 0 0,-15-180-85 0 0,-4-16 1 0 0,1-1 1 0 0,-1 0 0 0 0,-1 1-1 0 0,1-1 1 0 0,0 1-1 0 0,-1 8 1 0 0,9-23 37 0 0,-6 3-53 0 0,-1 0 1 0 0,0 0 0 0 0,0 0-1 0 0,0 0 1 0 0,-1-1 0 0 0,0 1 0 0 0,-1 0-1 0 0,1-1 1 0 0,-2-13 0 0 0,1-9 0 0 0,25-178-235 0 0,-19 154 233 0 0,-5 38 1 0 0,1 0 1 0 0,6-26-1 0 0,3-4-349 0 0,-8 28 224 0 0,2 1 0 0 0,6-20 0 0 0,0 20 599 0 0,-10 16 308 0 0,1 2-504 0 0,0 2-239 0 0,1 0-1 0 0,0 0 0 0 0,-1 0 1 0 0,0 0-1 0 0,1 1 1 0 0,-1-1-1 0 0,0 1 1 0 0,-1 0-1 0 0,1-1 0 0 0,-1 1 1 0 0,2 7-1 0 0,1 4-76 0 0,2 29-1 0 0,5 16-274 0 0,-7-40 394 0 0,3 23 0 0 0,-5-27-26 0 0,1 0 0 0 0,0 0 0 0 0,7 16 1 0 0,1 5-290 0 0,-11-37 251 0 0,0 1 1 0 0,0-1-1 0 0,0 0 0 0 0,0 0 0 0 0,0 0 0 0 0,0 0 0 0 0,0 0 0 0 0,0 0 1 0 0,0 0-1 0 0,0 0 0 0 0,0 1 0 0 0,1-1 0 0 0,-1 0 0 0 0,0 0 0 0 0,0 0 1 0 0,0 0-1 0 0,0 0 0 0 0,0 0 0 0 0,0 0 0 0 0,0 0 0 0 0,0 0 0 0 0,0 0 1 0 0,0 1-1 0 0,0-1 0 0 0,0 0 0 0 0,0 0 0 0 0,0 0 0 0 0,1 0 0 0 0,-1 0 1 0 0,0 0-1 0 0,0 0 0 0 0,0 0 0 0 0,0 0 0 0 0,0 0 0 0 0,0 0 0 0 0,0 0 1 0 0,0 0-1 0 0,1 0 0 0 0,-1 0 0 0 0,0 0 0 0 0,0 0 0 0 0,0 0 0 0 0,0 0 1 0 0,0 0-1 0 0,0 0 0 0 0,0 0 0 0 0,0 0 0 0 0,0 0 0 0 0,1 0 0 0 0,-1 0 1 0 0,0 0-1 0 0,0 0 0 0 0,0 0 0 0 0,0 0 0 0 0,0-1 0 0 0,0 1 0 0 0,0 0 1 0 0,0 0-1 0 0,0 0 0 0 0,0 0 0 0 0,0 0 0 0 0,1 0 0 0 0,-1 0 0 0 0,0 0 0 0 0,0 0 1 0 0,0 0-1 0 0,0-1 0 0 0,6-10-14 0 0,5-22-40 0 0,-8 14 1 0 0,4-19 192 0 0,14-50 0 0 0,-8 40-203 0 0,-10 36 29 0 0,0 0 1 0 0,0 0 0 0 0,1 0 0 0 0,8-15-1 0 0,10-20 252 0 0,-22 47-223 0 0,0-1-1 0 0,1 0 1 0 0,-1 0 0 0 0,0 1-1 0 0,1-1 1 0 0,-1 0-1 0 0,0 1 1 0 0,1-1 0 0 0,-1 0-1 0 0,1 1 1 0 0,-1-1 0 0 0,1 1-1 0 0,-1-1 1 0 0,1 1-1 0 0,0-1 1 0 0,-1 1 0 0 0,1-1-1 0 0,-1 1 1 0 0,1-1-1 0 0,0 1 1 0 0,0 0 0 0 0,0 0-2 0 0,-1 0 1 0 0,1 0-1 0 0,0 0 1 0 0,-1 0-1 0 0,1 0 1 0 0,-1 0-1 0 0,1 1 1 0 0,-1-1-1 0 0,1 0 1 0 0,-1 0-1 0 0,1 1 1 0 0,-1-1-1 0 0,1 0 1 0 0,-1 1-1 0 0,1-1 1 0 0,-1 0-1 0 0,1 1 1 0 0,-1-1-1 0 0,0 1 1 0 0,1-1-1 0 0,-1 1 1 0 0,4 5-10 0 0,-1-1 0 0 0,0 1 1 0 0,4 11-1 0 0,-5-12 60 0 0,-1-1-40 0 0,1 0 1 0 0,-2 0-1 0 0,1 0 1 0 0,0 0 0 0 0,-1 0-1 0 0,1 0 1 0 0,-1 0 0 0 0,-1 5-1 0 0,3 21 20 0 0,26 83-37 0 0,-18-85-1292 0 0,5 0-4464 0 0,0-4-2130 0 0</inkml:trace>
</inkml:ink>
</file>

<file path=ppt/ink/ink2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55.21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53 427 19895 0 0,'0'0'1998'0'0,"-1"2"-1830"0"0,0 0-112 0 0,0 0 0 0 0,0 0 0 0 0,0 1 1 0 0,0-1-1 0 0,0 0 0 0 0,0 1 1 0 0,1-1-1 0 0,-1 1 0 0 0,1-1 0 0 0,-1 4 1 0 0,-5 21 1768 0 0,2-9-1625 0 0,-1 0 1 0 0,2 1-1 0 0,0-1 1 0 0,1 27-1 0 0,-1-5-156 0 0,0 20-45 0 0,3-42-78 0 0,-1 1 1 0 0,-1 0 0 0 0,0-1-1 0 0,-6 20 1 0 0,8-38 13 0 0,0 1-1 0 0,0-1 1 0 0,0 0 0 0 0,-1 1-1 0 0,1-1 1 0 0,0 1 0 0 0,0-1-1 0 0,0 0 1 0 0,0 1 0 0 0,0-1-1 0 0,0 1 1 0 0,0-1 0 0 0,0 0-1 0 0,1 1 1 0 0,-1-1 0 0 0,0 1-1 0 0,0-1 1 0 0,0 0 0 0 0,0 1-1 0 0,0-1 1 0 0,1 0 0 0 0,-1 1-1 0 0,0-1 1 0 0,0 0 0 0 0,1 1-1 0 0,-1-1 1 0 0,0 0 0 0 0,0 0 0 0 0,1 1-1 0 0,-1-1 1 0 0,0 0 0 0 0,1 0-1 0 0,-1 1 1 0 0,0-1 0 0 0,1 0-1 0 0,-1 0 1 0 0,1 0 0 0 0,-1 0-1 0 0,0 0 1 0 0,1 1 0 0 0,-1-1-1 0 0,1 0 1 0 0,0 0 31 0 0,1 1-1439 0 0,3-6-620 0 0,-3 1 1524 0 0,1 0-1 0 0,0 0 1 0 0,-1 1 0 0 0,0-1 0 0 0,0-1-1 0 0,0 1 1 0 0,0 0 0 0 0,-1 0 0 0 0,1-1-1 0 0,-1 1 1 0 0,0-7 0 0 0,1-7-1775 0 0,0-33 0 0 0,-3 34 1979 0 0,0-11-289 0 0,-6-33 1 0 0,4 34 1484 0 0,-1-32 0 0 0,3 54-67 0 0,1 0-1 0 0,-1-1 1 0 0,0 1 0 0 0,0 0 0 0 0,0 0 0 0 0,-1 0 0 0 0,0 0-1 0 0,-5-10 6637 0 0,10 16-6719 0 0,1 0-526 0 0,1 1 0 0 0,-1 0 0 0 0,0 0 0 0 0,1 1-1 0 0,-1-1 1 0 0,0 1 0 0 0,0 0 0 0 0,-1 0 0 0 0,6 5-1 0 0,32 38 217 0 0,-25-28-152 0 0,77 83 2010 0 0,-63-70-1512 0 0,-24-25-546 0 0,1 0 0 0 0,0-1 1 0 0,0 0-1 0 0,13 6 0 0 0,11 9 93 0 0,-26-17-217 0 0,-1 0 0 0 0,1-1 1 0 0,0 1-1 0 0,0-1 0 0 0,1 0 0 0 0,7 3 0 0 0,-11-5-19 0 0,1 1-1 0 0,-1-1 1 0 0,1 1 0 0 0,0-1-1 0 0,-1 0 1 0 0,1 0 0 0 0,-1 0-1 0 0,1 0 1 0 0,-1-1 0 0 0,1 1-1 0 0,0-1 1 0 0,-1 1 0 0 0,1-1-1 0 0,-1 0 1 0 0,0 0-1 0 0,5-2 1 0 0,-2-1 40 0 0,1 0-1 0 0,0 0 1 0 0,-1 0-1 0 0,0 0 1 0 0,0-1-1 0 0,0 0 1 0 0,-1 0 0 0 0,1 0-1 0 0,-1-1 1 0 0,0 1-1 0 0,-1-1 1 0 0,0 0-1 0 0,0 0 1 0 0,0-1-1 0 0,0 1 1 0 0,-1 0 0 0 0,2-10-1 0 0,5-19-75 0 0,-6 25 17 0 0,-1 1 0 0 0,0 0 0 0 0,-1-1 0 0 0,2-13 0 0 0,-8-100 610 0 0,-2 48-1212 0 0,-16-74-1 0 0,15 62-3124 0 0,-3 26 1533 0 0,9 48 1082 0 0,1-22 0 0 0</inkml:trace>
</inkml:ink>
</file>

<file path=ppt/ink/ink2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56.52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 0 15664 0 0,'3'14'140'0'0,"0"18"481"0"0,-3-31 189 0 0,-1 2-676 0 0,-1 4 91 0 0,-1 1 1 0 0,1-1-1 0 0,0 1 1 0 0,1 0-1 0 0,-1 15 1 0 0,2 45 1888 0 0,1-27-1913 0 0,-9 164 1673 0 0,7-182-1612 0 0,4 32-1 0 0,0 0-381 0 0,-4-33 17 0 0,1 0 118 0 0,4 38 1 0 0,-4-59-589 0 0,1 6 544 0 0</inkml:trace>
</inkml:ink>
</file>

<file path=ppt/ink/ink2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56.90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19 225 13824 0 0,'-1'-14'376'0'0,"-1"-1"0"0"0,0 1 1 0 0,-7-25-1 0 0,8 35-381 0 0,0 0 79 0 0,0 0 0 0 0,1 0 0 0 0,-1-1 0 0 0,1 1 0 0 0,0 0 0 0 0,0 0 0 0 0,1-1 0 0 0,-1 1 0 0 0,1 0 0 0 0,0 0 0 0 0,0 0 0 0 0,0 0 0 0 0,1 0 0 0 0,-1 0 0 0 0,4-6 0 0 0,0-2 888 0 0,-3 10-724 0 0,-1-1-1 0 0,1 1 0 0 0,0-1 1 0 0,0 1-1 0 0,0 0 0 0 0,0 0 1 0 0,0 0-1 0 0,0 0 1 0 0,0 0-1 0 0,1 1 0 0 0,-1-1 1 0 0,5-2-1 0 0,1 1 86 0 0,-1 0 0 0 0,1 0 0 0 0,8-3-1 0 0,0 3 101 0 0,1 0 0 0 0,-1 1 0 0 0,1 0 0 0 0,0 2-1 0 0,0 0 1 0 0,-1 1 0 0 0,28 4 0 0 0,-34-3-257 0 0,0 0 0 0 0,-1 0 0 0 0,0 1 1 0 0,1 0-1 0 0,-1 1 0 0 0,0 0 0 0 0,10 6 0 0 0,13 7 306 0 0,-23-12-328 0 0,-7-4 119 0 0,-4 2-150 0 0,-8 16 34 0 0,8-14-115 0 0,0 0 1 0 0,0 0 0 0 0,-1 0-1 0 0,0-1 1 0 0,0 1 0 0 0,0-1-1 0 0,-6 6 1 0 0,-21 14-5 0 0,-1-2-1 0 0,-1-1 1 0 0,-55 26 0 0 0,73-39-204 0 0,7-4-63 0 0,0 0 0 0 0,0 0 0 0 0,-1-1 0 0 0,1 0 1 0 0,-1 0-1 0 0,1-1 0 0 0,-1 0 0 0 0,0 0 1 0 0,-16 1-1 0 0,12-3-852 0 0</inkml:trace>
</inkml:ink>
</file>

<file path=ppt/ink/ink2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06.8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1 108 2760 0 0,'0'0'12238'0'0,"2"2"-11964"0"0,3 1-172 0 0,-1 0 1 0 0,0 0-1 0 0,0 1 1 0 0,0-1-1 0 0,-1 1 1 0 0,1 0-1 0 0,-1 0 1 0 0,0 1-1 0 0,0-1 1 0 0,4 8 0 0 0,-7-11-77 0 0,1 0 1 0 0,0 1 0 0 0,-1-1 0 0 0,1 0 0 0 0,0 1 0 0 0,0-1-1 0 0,0 0 1 0 0,0 0 0 0 0,0 0 0 0 0,1 1 0 0 0,4 5 36 0 0,3 7 4 0 0,-6-8-12 0 0,1 0-1 0 0,1 0 1 0 0,6 8-1 0 0,-9-12-17 0 0,0-1-1 0 0,0 1 1 0 0,1-1-1 0 0,-1 1 1 0 0,0-1-1 0 0,1 0 1 0 0,-1 0-1 0 0,1 0 0 0 0,-1-1 1 0 0,1 1-1 0 0,3 0 1 0 0,-4-1 105 0 0,0 0 2 0 0,2 0-91 0 0,-1-1 0 0 0,1 1 0 0 0,-1-1-1 0 0,1 0 1 0 0,-1 0 0 0 0,1 0 0 0 0,-1 0-1 0 0,0 0 1 0 0,1-1 0 0 0,-1 0 0 0 0,0 0-1 0 0,0 0 1 0 0,0 0 0 0 0,0 0-1 0 0,-1 0 1 0 0,1-1 0 0 0,-1 1 0 0 0,1-1-1 0 0,3-5 1 0 0,18-23 220 0 0,4-6-348 0 0,2 1 0 0 0,42-39 0 0 0,-45 51-188 0 0</inkml:trace>
</inkml:ink>
</file>

<file path=ppt/ink/ink2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54.3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116 240 18511 0 0,'0'0'1410'0'0,"0"-1"-961"0"0,-1-7-293 0 0,-3 2 5 0 0,3 5-28 0 0,0 1-1 0 0,0-1 1 0 0,0 1-1 0 0,0-1 0 0 0,0 1 1 0 0,0-1-1 0 0,0 1 1 0 0,0 0-1 0 0,0-1 0 0 0,0 1 1 0 0,0 0-1 0 0,0 0 0 0 0,0 0 1 0 0,-1 0-1 0 0,1 0 1 0 0,0 0-1 0 0,0 0 0 0 0,0 0 1 0 0,0 0-1 0 0,0 1 1 0 0,0-1-1 0 0,0 0 0 0 0,0 1 1 0 0,0-1-1 0 0,0 1 1 0 0,-1 0-1 0 0,-2 1 71 0 0,1 1 1 0 0,0 0-1 0 0,0 0 1 0 0,1 0-1 0 0,-1 0 0 0 0,-2 4 1 0 0,-1 2-129 0 0,0 0 0 0 0,1 0 0 0 0,0 1 0 0 0,1-1-1 0 0,0 1 1 0 0,1 0 0 0 0,0 0 0 0 0,-3 19 0 0 0,2 0-201 0 0,1 55 1 0 0,3-76 123 0 0,1 0 1 0 0,0 0 0 0 0,0 0 0 0 0,1 0 0 0 0,0 0-1 0 0,1 0 1 0 0,0 0 0 0 0,0-1 0 0 0,0 1-1 0 0,1-1 1 0 0,5 9 0 0 0,-6-12 1 0 0,1 1 0 0 0,-1-1 0 0 0,1 1 0 0 0,0-1 0 0 0,0 0 0 0 0,0 0 1 0 0,0-1-1 0 0,1 1 0 0 0,-1-1 0 0 0,1 0 0 0 0,0 0 0 0 0,0-1 0 0 0,0 1 0 0 0,0-1 0 0 0,1 0 0 0 0,9 2 0 0 0,-11-4-7 0 0,-1 0-1 0 0,1 1 0 0 0,-1-1 1 0 0,1-1-1 0 0,0 1 0 0 0,-1 0 1 0 0,1-1-1 0 0,-1 0 1 0 0,1 0-1 0 0,-1 0 0 0 0,1 0 1 0 0,-1-1-1 0 0,0 1 0 0 0,0-1 1 0 0,1 0-1 0 0,-1 0 0 0 0,4-3 1 0 0,2-4-60 0 0,1 1 0 0 0,-1-2 0 0 0,11-15 0 0 0,-16 20 66 0 0,13-17 237 0 0,-1 0 1 0 0,-1-1 0 0 0,-1-1 0 0 0,-1 0 0 0 0,-1-1 0 0 0,-1 0-1 0 0,8-27 1 0 0,-10 21 30 0 0,6-39-1 0 0,-14 60-187 0 0,0 0-1 0 0,0-1 0 0 0,-1 1 1 0 0,0-1-1 0 0,0 0 0 0 0,-1 1 1 0 0,-5-19-1 0 0,4 22-47 0 0,-1-1 0 0 0,0 1 0 0 0,0 0 0 0 0,-1 0 0 0 0,0 0 0 0 0,0 0 0 0 0,-1 1 0 0 0,1-1 0 0 0,-2 1-1 0 0,1 0 1 0 0,0 1 0 0 0,-1-1 0 0 0,0 1 0 0 0,-13-8 0 0 0,11 9-46 0 0,0 0-1 0 0,0 1 1 0 0,0-1 0 0 0,-1 2-1 0 0,1-1 1 0 0,-1 1 0 0 0,0 1-1 0 0,0-1 1 0 0,0 1 0 0 0,1 1-1 0 0,-1 0 1 0 0,0 0 0 0 0,0 1-1 0 0,0 0 1 0 0,0 0 0 0 0,1 1-1 0 0,-1 0 1 0 0,0 1 0 0 0,-9 4-1 0 0,11-5-162 0 0,-1 1-1 0 0,0 0 0 0 0,1 1 1 0 0,0-1-1 0 0,0 1 0 0 0,0 1 1 0 0,0-1-1 0 0,0 1 1 0 0,1 1-1 0 0,-7 6 0 0 0,2 1-474 0 0,8-10 324 0 0,1-1 0 0 0,0 1 0 0 0,0-1 0 0 0,0 1 0 0 0,0 0 0 0 0,0 0 0 0 0,0 0 0 0 0,-1 5 0 0 0,-3 6-1313 0 0</inkml:trace>
</inkml:ink>
</file>

<file path=ppt/ink/ink2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54.75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0 11056 0 0,'0'0'1001'0'0,"1"2"-822"0"0,0 2-16 0 0,1-1 0 0 0,-1 0 1 0 0,1 1-1 0 0,-1-1 1 0 0,1 0-1 0 0,0 0 0 0 0,1 0 1 0 0,-1-1-1 0 0,0 1 0 0 0,1 0 1 0 0,-1-1-1 0 0,6 4 1 0 0,70 46 11119 0 0,-55-38-10436 0 0,1-2-1 0 0,1 0 0 0 0,33 10 0 0 0,-51-19-796 0 0,-1 0 0 0 0,1 0 0 0 0,-1 1 0 0 0,7 5 0 0 0,7 3-40 0 0,-9-4-354 0 0,1 0-1 0 0,-1 1 0 0 0,0 0 1 0 0,-1 1-1 0 0,13 15 1 0 0,-7-5-1742 0 0</inkml:trace>
</inkml:ink>
</file>

<file path=ppt/ink/ink2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01.3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2264 1 8752 0 0,'-15'13'673'0'0,"14"-12"-657"0"0,1-1 0 0 0,-1 1 0 0 0,1-1 0 0 0,-1 1 0 0 0,0-1 1 0 0,1 1-1 0 0,-1-1 0 0 0,0 0 0 0 0,0 1 0 0 0,1-1 0 0 0,-1 0 0 0 0,0 0 0 0 0,0 1 0 0 0,0-1 0 0 0,1 0 0 0 0,-1 0 1 0 0,0 0-1 0 0,-1 0 0 0 0,0 0 123 0 0,-1 1 490 0 0,0-1-116 0 0,0 1 1 0 0,0-1-1 0 0,0 1 1 0 0,0 0 0 0 0,0 1-1 0 0,0-1 1 0 0,0 0-1 0 0,0 1 1 0 0,0 0 0 0 0,1 0-1 0 0,-1 0 1 0 0,-3 3-1 0 0,3-2-278 0 0,-1 1 9 0 0,0-1 1 0 0,1 1-1 0 0,-1 0 1 0 0,1 1-1 0 0,-3 4 1 0 0,-2 5 297 0 0,-15 18 1 0 0,-4 7 54 0 0,14-14-294 0 0,10-18-247 0 0,0-1 0 0 0,0 0 0 0 0,-1 0 0 0 0,-8 10 0 0 0,-14 16 165 0 0,-31 49-1 0 0,8-11-94 0 0,31-46-32 0 0,2 1 0 0 0,-19 37 0 0 0,17-28-46 0 0,-26 35 0 0 0,25-41-48 0 0,-119 168-5 0 0,-5 7-206 0 0,71-92 147 0 0,-123 141 0 0 0,142-189 97 0 0,-37 40 182 0 0,23-36-249 0 0,-95 104-776 0 0,125-126 708 0 0,-107 136-168 0 0,-30 77 98 0 0,122-189 161 0 0,7-9-43 0 0,-97 124 44 0 0,111-146 9 0 0,23-27 1 0 0,1 0 0 0 0,0 0 0 0 0,-7 17 0 0 0,-6 10 0 0 0,-52 71 4 0 0,33-51-61 0 0,23-38 46 0 0,12-15 9 0 0,0-1 0 0 0,0 1 0 0 0,1 1 0 0 0,-5 7 0 0 0,6-9-15 0 0,0 1 3 0 0,0 0 0 0 0,-1-1 0 0 0,0 1 0 0 0,0-1 0 0 0,0 1 0 0 0,0-1-1 0 0,-7 6 1 0 0,9-9-76 0 0,12-12-1976 0 0,-7 5 1865 0 0,1-1 0 0 0,-1-1 0 0 0,3-7 0 0 0,-5 9 165 0 0,1 0 0 0 0,0 0 0 0 0,1 1 0 0 0,7-11 0 0 0,1-7-105 0 0,-8 17 283 0 0,0 1 0 0 0,1-1 0 0 0,0 1 0 0 0,0 0 0 0 0,6-5 0 0 0,-9 8-17 0 0,0 2-42 0 0,-1 0-60 0 0,3-1-6 0 0,5-8 90 0 0,13-8 2655 0 0,-21 19-2704 0 0,0 1-47 0 0,3 2-16 0 0,17 3 63 0 0,5 6-37 0 0,-15-12 22 0 0,4 1-19 0 0,0 2 40 0 0,-7 2-11 0 0,-7-6-52 0 0,0 0 0 0 0,0-1 1 0 0,1 1-1 0 0,-1 0 1 0 0,0 0-1 0 0,0-1 0 0 0,1 1 1 0 0,-1 0-1 0 0,2 0 0 0 0,11 2 0 0 0,21 8-236 0 0,88 41 405 0 0,-117-49-146 0 0,1 0 0 0 0,-1 1 0 0 0,9 6 0 0 0,9 6-24 0 0,38 25 0 0 0,-29-19 0 0 0,43 36 8 0 0,12 6-124 0 0,3 0-45 0 0,-75-53 193 0 0,21 22-1 0 0,1 0 33 0 0,22 16-59 0 0,-1 4-1 0 0,82 93 1 0 0,-92-90-5 0 0,19 24 0 0 0,198 223-168 0 0,-18-35 178 0 0,75 76 52 0 0,-276-302-27 0 0,2-1-1 0 0,76 47 0 0 0,-12-9 183 0 0,40 19 277 0 0,14 12-620 0 0,-90-53 43 0 0,-24-18 213 0 0,57 53-1 0 0,13 14-134 0 0,-38-36 74 0 0,-79-66-69 0 0,0 1 0 0 0,1-1 0 0 0,7 4 0 0 0,-10-6 2 0 0,1 1-1 0 0,0-1 1 0 0,0 1 0 0 0,-1 1 0 0 0,0-1 0 0 0,0 0 0 0 0,0 1-1 0 0,7 8 1 0 0,-6-7 16 0 0,-1 1 0 0 0,2-1 0 0 0,-1 0 0 0 0,0-1 0 0 0,1 1 0 0 0,0-1 0 0 0,0-1 0 0 0,0 1 0 0 0,12 4 0 0 0,15 10-11 0 0,-28-12 21 0 0,-4-4-87 0 0,-1-1 21 0 0,0-1 0 0 0,-1 1 0 0 0,1 0-1 0 0,-1 0 1 0 0,1 0 0 0 0,-1 0-1 0 0,1-1 1 0 0,-1 1 0 0 0,1 0 0 0 0,-1 0-1 0 0,0-1 1 0 0,1 1 0 0 0,-1 0 0 0 0,0-1-1 0 0,1 1 1 0 0,-1-1 0 0 0,0 1 0 0 0,0-1-1 0 0,0 1 1 0 0,0-1 0 0 0,0 0 9 0 0,-1 1-756 0 0,1-2-42 0 0,-7-4-5 0 0</inkml:trace>
</inkml:ink>
</file>

<file path=ppt/ink/ink2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02.3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0 11976 0 0,'-1'2'406'0'0,"0"-2"-363"0"0,1 1 1 0 0,0-1-1 0 0,-1 0 1 0 0,1 1-1 0 0,0-1 1 0 0,-1 1-1 0 0,1-1 1 0 0,0 0-1 0 0,-1 1 0 0 0,1-1 1 0 0,-1 0-1 0 0,1 0 1 0 0,0 1-1 0 0,-1-1 1 0 0,1 0-1 0 0,-1 0 1 0 0,1 0-1 0 0,-1 1 0 0 0,1-1 1 0 0,-2 0-1 0 0,2 0-14 0 0,0 1 0 0 0,0 0 0 0 0,-1-1 0 0 0,1 1 0 0 0,0-1 0 0 0,0 1-1 0 0,0 0 1 0 0,0-1 0 0 0,0 1 0 0 0,0-1 0 0 0,0 1 0 0 0,0 0 0 0 0,1-1 0 0 0,-1 2 0 0 0,3 5 150 0 0,0-1 0 0 0,0 1 1 0 0,0 0-1 0 0,1-1 1 0 0,0 0-1 0 0,1 0 0 0 0,-1 0 1 0 0,1 0-1 0 0,11 9 1 0 0,-4-5 167 0 0,0 0 1 0 0,1-1 0 0 0,24 14 0 0 0,-27-18-146 0 0,8 5 254 0 0,0-1 0 0 0,26 8 0 0 0,-12-7-73 0 0,-11-3-16 0 0,31 6-1 0 0,102 19 325 0 0,-41-8-438 0 0,151 43 206 0 0,-45-10-286 0 0,-81-26 35 0 0,44-5 159 0 0,-30-5-58 0 0,-96-13-387 0 0,39 8-21 0 0,29 8 304 0 0,-90-18-121 0 0,0-2-1 0 0,0 0 1 0 0,37-3 0 0 0,22 3 111 0 0,288 20 666 0 0,-288-23-558 0 0,-50-2-150 0 0,45 6 0 0 0,-37-2-38 0 0,0-2 0 0 0,1-2 0 0 0,57-9 0 0 0,65-1 124 0 0,17 1-58 0 0,-143 6-79 0 0,0 2 0 0 0,0 3 0 0 0,64 8 0 0 0,-61-4 4 0 0,-22-3 117 0 0,51 11 0 0 0,-39-6-135 0 0,71 6 0 0 0,27 3-42 0 0,-1 13-36 0 0,0-4-10 0 0,-41-2 0 0 0,-90-22 17 0 0,0 1 1 0 0,1-1-1 0 0,-1-1 0 0 0,1 1 0 0 0,7-1 0 0 0,-7-1 5 0 0,0 1 0 0 0,0 1 0 0 0,-1 0 0 0 0,12 2 1 0 0,-4 1-5 0 0,-6-1-7 0 0,0-1 0 0 0,0 0 1 0 0,0 0-1 0 0,15 0 0 0 0,-1-2-27 0 0,-22 0-61 0 0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22.0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69 237 9672 0 0,'0'0'864'0'0,"10"9"-696"0"0,-4 1-168 0 0,0 4 0 0 0,3 0 896 0 0,-3 0 152 0 0,4 5 24 0 0,-4 1 8 0 0,-6 3-424 0 0,6 1-80 0 0,-2 0-25 0 0,2-1 1 0 0,-6 5-416 0 0,0-5-136 0 0,6-3 80 0 0,-2-6-80 0 0,-4 5-776 0 0,0-11-199 0 0</inkml:trace>
  <inkml:trace contextRef="#ctx0" brushRef="#br0" timeOffset="1">10 65 3680 0 0,'0'0'360'0'0,"0"-13"-360"0"0,-6-1 0 0 0,2-6 0 0 0,4 6 11736 0 0,10 11-11456 0 0,0 3-24 0 0,2 0-816 0 0,3 3-168 0 0,1-3-32 0 0</inkml:trace>
</inkml:ink>
</file>

<file path=ppt/ink/ink2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03.3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3039 1 10568 0 0,'8'11'233'0'0,"-6"-8"328"0"0,-4-1-299 0 0,-1 5-225 0 0,0 0 0 0 0,0 1 1 0 0,-4 14-1 0 0,4-13 389 0 0,0 0 0 0 0,0 0 0 0 0,-7 12 0 0 0,-21 26 1745 0 0,19-32-1376 0 0,-15 28 0 0 0,1 9-63 0 0,-25 47-384 0 0,39-77-300 0 0,-14 42 0 0 0,10-23-25 0 0,-91 229 161 0 0,87-214-173 0 0,-31 70-12 0 0,38-100 20 0 0,-76 148-197 0 0,-15-7 1 0 0,52-91 130 0 0,-45 89 0 0 0,-37 57-235 0 0,68-124 182 0 0,-48 81 24 0 0,79-116 76 0 0,-159 283 0 0 0,59-140 42 0 0,-10 14 164 0 0,108-149-206 0 0,-19 32 0 0 0,23-54 0 0 0,10-15 0 0 0,-25 51 0 0 0,39-67-1 0 0,-64 124 146 0 0,-75 145 213 0 0,130-240-347 0 0,12-31-8 0 0,0-1-1 0 0,-2 1 1 0 0,-9 15-1 0 0,-19 20 35 0 0,-42 45 0 0 0,29-36 94 0 0,21-18-6 0 0,20-29-56 0 0,-19 23-1 0 0,12-20-33 0 0,5-6 2 0 0,1 1 0 0 0,0-1-1 0 0,1 1 1 0 0,-11 21-1 0 0,4-3 49 0 0,6-12 12 0 0,0 1 0 0 0,-6 21 0 0 0,12-30-51 0 0,0 0 0 0 0,0-1 0 0 0,-1 1 0 0 0,0-1-1 0 0,0 0 1 0 0,-1 0 0 0 0,0-1 0 0 0,0 0 0 0 0,-1 1 0 0 0,-12 10-1 0 0,7-6 92 0 0,-18 25-1 0 0,-5 6 111 0 0,27-36-203 0 0,0 0-1 0 0,1 1 1 0 0,0 0-1 0 0,1 0 1 0 0,0 1-1 0 0,-7 14 0 0 0,7-13 0 0 0,-1 0-1 0 0,1 0 1 0 0,-2 0 0 0 0,-8 9-1 0 0,6-7 52 0 0,-13 21-1 0 0,-14 29 67 0 0,29-49-103 0 0,1 1 0 0 0,-5 14-1 0 0,-3 6 78 0 0,13-32-125 0 0,-3 7 99 0 0,0 0 0 0 0,-1-1 0 0 0,-8 12-1 0 0,11-17-59 0 0,0 1 0 0 0,0 0-1 0 0,0 0 1 0 0,0 0-1 0 0,0 0 1 0 0,1 0 0 0 0,-2 8-1 0 0,2-8-3 0 0,-1 1 0 0 0,1 0 0 0 0,-1 0-1 0 0,-2 4 1 0 0,-2 3 29 0 0,5-9-57 0 0,0-1-1 0 0,-1 0 1 0 0,1 1 0 0 0,0-1 0 0 0,-1 0-1 0 0,1 1 1 0 0,-1-1 0 0 0,0 0-1 0 0,0 0 1 0 0,0-1 0 0 0,-4 4 0 0 0,-2 0-7 0 0,6-4-4 0 0,1 0 1 0 0,-1 0-1 0 0,1 0 1 0 0,-1 0-1 0 0,0 0 1 0 0,1 0 0 0 0,0 0-1 0 0,-1 0 1 0 0,1 1-1 0 0,0-1 1 0 0,0 0 0 0 0,0 1-1 0 0,0-1 1 0 0,0 1-1 0 0,0-1 1 0 0,-2 5 0 0 0,3-4 15 0 0,-2 4 4 0 0,1-1 0 0 0,-1 0 0 0 0,0 0 0 0 0,0 0 0 0 0,0 0 0 0 0,-6 8 0 0 0,7-12 45 0 0,1 10 149 0 0,-1-9-203 0 0,1 0 1 0 0,-1-1-1 0 0,1 1 1 0 0,-1 0-1 0 0,0 0 1 0 0,0 0-1 0 0,0-1 1 0 0,0 1-1 0 0,0-1 1 0 0,0 1-1 0 0,0 0 0 0 0,-1-1 1 0 0,1 0-1 0 0,-1 1 1 0 0,1-1-1 0 0,-1 0 1 0 0,1 0-1 0 0,-3 1 1 0 0,1 1 0 0 0,0-1 0 0 0,1 0 0 0 0,-1 1 0 0 0,1-1 1 0 0,-4 5-1 0 0,5-6-10 0 0,0 1 1 0 0,0-1 0 0 0,0 0-1 0 0,-1 0 1 0 0,1 0-1 0 0,0 0 1 0 0,0 0-1 0 0,-1 0 1 0 0,1 0-1 0 0,-1 0 1 0 0,1-1-1 0 0,-3 2 1 0 0,1-1-13 0 0,-6 5 16 0 0,5 0 23 0 0,-9 11-15 0 0,12-17-19 0 0,1 0 0 0 0,0 1 0 0 0,-1-1 0 0 0,1 0 0 0 0,0 1 0 0 0,0-1 0 0 0,-1 1 0 0 0,1-1 0 0 0,0 1 0 0 0,0-1 0 0 0,0 1 0 0 0,0-1 0 0 0,0 0 0 0 0,0 1 0 0 0,-1-1 0 0 0,1 1 0 0 0,0-1 0 0 0,0 1 0 0 0,1 0 0 0 0,-1-1 0 0 0,0 1 0 0 0,0-1 0 0 0,0 1 0 0 0,0-1 0 0 0,0 0 0 0 0,0 1 0 0 0,0-1 0 0 0,0 1 0 0 0,-1-1 0 0 0,1 0 0 0 0,0 1 0 0 0,0-1 0 0 0,0 1 0 0 0,0-1 0 0 0,0 0 0 0 0,-1 1 0 0 0,1-1 0 0 0,0 0 0 0 0,0 1 0 0 0,-1-1 0 0 0,1 0 0 0 0,-1 1 0 0 0,-7 5 0 0 0,7 3 0 0 0,1-8 0 0 0,-1 0 0 0 0,1 0 0 0 0,0 0 0 0 0,0-1 0 0 0,0 1 0 0 0,0 0 0 0 0,-1 0 0 0 0,1 0 0 0 0,0-1 0 0 0,-1 1 0 0 0,1 0 0 0 0,-1 0 0 0 0,1-1 0 0 0,-2 2 0 0 0,-1 3 0 0 0,2 4 0 0 0,0-8 1 0 0,1 1-1 0 0,0-1 0 0 0,-1 1 1 0 0,0-1-1 0 0,1 1 0 0 0,-1-1 1 0 0,0 0-1 0 0,1 1 0 0 0,-1-1 1 0 0,0 0-1 0 0,0 0 0 0 0,0 0 1 0 0,0 0-1 0 0,0 0 0 0 0,-1 0 1 0 0,1 0-1 0 0,0 0 0 0 0,0 0 0 0 0,-1 0 1 0 0,-1 0-1 0 0,2 0-12 0 0,0 0-1 0 0,0 0 1 0 0,0-1 0 0 0,0 1-1 0 0,0-1 1 0 0,0 1 0 0 0,-1-1-1 0 0,1 0 1 0 0,0 1-1 0 0,0-1 1 0 0,0 0 0 0 0,-1 0-1 0 0,1 0 1 0 0,0 0 0 0 0,0 0-1 0 0,0 0 1 0 0,-1 0-1 0 0,1 0 1 0 0,0 0 0 0 0,0 0-1 0 0,-2-2 1 0 0,2 1-147 0 0,0 1-29 0 0,1 0-1 0 0,-1-1 1 0 0,1 1-1 0 0,0-1 1 0 0,-1 1-1 0 0,1 0 1 0 0,0-1-1 0 0,-1 1 1 0 0,1-1-1 0 0,0 1 1 0 0,0-1 0 0 0,0 1-1 0 0,0-1 1 0 0,-1 0-1 0 0,1 1 1 0 0,0-1-1 0 0,0 1 1 0 0,0-1-1 0 0,0 1 1 0 0,0-1-1 0 0,0 1 1 0 0,0-1-1 0 0,1 0 1 0 0,-1 0 467 0 0,-1-2-721 0 0,1-1-214 0 0,5-13-10257 0 0</inkml:trace>
</inkml:ink>
</file>

<file path=ppt/ink/ink2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03.7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102 0 2760 0 0,'-57'3'339'0'0,"16"-1"8150"0"0,37 2-6752 0 0,9-2 213 0 0,4 0-1504 0 0,-7-1 592 0 0,0-1-526 0 0,9 0-1 0 0,-11 0-496 0 0,0 0-1 0 0,0 0 1 0 0,0 0-1 0 0,1 0 1 0 0,-1 0-1 0 0,0 0 1 0 0,0 0 0 0 0,0 0-1 0 0,0 0 1 0 0,0 0-1 0 0,0 0 1 0 0,0 0-1 0 0,1 0 1 0 0,-1 0-1 0 0,0 0 1 0 0,0 0-1 0 0,0 0 1 0 0,0 0 0 0 0,0 0-1 0 0,0 0 1 0 0,0 1-1 0 0,0-1 1 0 0,0 0-1 0 0,0 0 1 0 0,1 0-1 0 0,-1 0 1 0 0,0 0-1 0 0,0 0 1 0 0,0 0 0 0 0,0 0-1 0 0,0 1 1 0 0,0-1-1 0 0,0 0 1 0 0,0 0-1 0 0,0 0 1 0 0,0 0-1 0 0,0 0 1 0 0,0 0 0 0 0,0 0-1 0 0,0 1 1 0 0,0-1-1 0 0,0 0 1 0 0,0 0-1 0 0,0 0 1 0 0,0 0-1 0 0,0 0 1 0 0,0 0-1 0 0,0 0 1 0 0,0 1 0 0 0,0-1-1 0 0,0 0 1 0 0,-1 0 8 0 0,1 0 1 0 0,0 1-1 0 0,0-1 0 0 0,0 0 1 0 0,0 0-1 0 0,0 1 1 0 0,0-1-1 0 0,0 0 1 0 0,0 0-1 0 0,0 1 1 0 0,0-1-1 0 0,0 0 1 0 0,0 1-1 0 0,1-1 1 0 0,-1 0-1 0 0,0 0 1 0 0,0 1-1 0 0,0-1 0 0 0,0 0 1 0 0,0 0-1 0 0,0 0 1 0 0,1 1-1 0 0,-1-1 1 0 0,0 0-1 0 0,0 0 1 0 0,0 0-1 0 0,1 1 1 0 0,-1-1-1 0 0,0 0 1 0 0,1 0-1 0 0,26 12 629 0 0,-26-12-630 0 0,-1 1 0 0 0,0-1 0 0 0,1 1 0 0 0,-1-1 0 0 0,0 0-1 0 0,0 1 1 0 0,1-1 0 0 0,-1 1 0 0 0,0 0 0 0 0,0-1 0 0 0,0 1 0 0 0,0-1 0 0 0,0 1 0 0 0,0-1 0 0 0,0 1-1 0 0,0-1 1 0 0,0 1 0 0 0,0-1 0 0 0,0 1 0 0 0,0-1 0 0 0,0 1 0 0 0,0-1 0 0 0,0 1 0 0 0,0-1 0 0 0,-1 2-1 0 0,1-2 7 0 0,-1 1 0 0 0,1 0 0 0 0,0 0 0 0 0,0 0 0 0 0,-1 0-1 0 0,1 0 1 0 0,0 0 0 0 0,0-1 0 0 0,0 1 0 0 0,0 0 0 0 0,0 0-1 0 0,0 0 1 0 0,1 0 0 0 0,-1 0 0 0 0,0 0 0 0 0,0 0 0 0 0,1-1-1 0 0,-1 1 1 0 0,0 0 0 0 0,1 0 0 0 0,-1 0 0 0 0,1-1 0 0 0,-1 1 0 0 0,1 1-1 0 0,0-2 3 0 0,-1 1-1 0 0,0-1 0 0 0,1 1 1 0 0,-1-1-1 0 0,0 1 1 0 0,0 0-1 0 0,0-1 0 0 0,1 1 1 0 0,-1 0-1 0 0,0-1 1 0 0,0 1-1 0 0,0 0 0 0 0,0-1 1 0 0,0 1-1 0 0,0-1 0 0 0,0 2 1 0 0,1 8 238 0 0,0-7-232 0 0,1-1 0 0 0,0 0 0 0 0,0 0 0 0 0,-1 0-1 0 0,1 0 1 0 0,1 0 0 0 0,-1 0 0 0 0,0 0 0 0 0,0-1-1 0 0,0 1 1 0 0,1-1 0 0 0,2 2 0 0 0,34 8 227 0 0,-33-9-224 0 0,0-1 0 0 0,0 1 0 0 0,0-1 0 0 0,0 2 0 0 0,-1-1-1 0 0,1 0 1 0 0,6 6 0 0 0,-6-4 21 0 0,1 0 0 0 0,0 0-1 0 0,0-1 1 0 0,0 0-1 0 0,14 5 1 0 0,-14-6-22 0 0,0 0 0 0 0,0 1 0 0 0,-1-1 0 0 0,1 2 0 0 0,10 6 0 0 0,-10-5-47 0 0,1 0 0 0 0,-1-1 1 0 0,1 0-1 0 0,0-1 1 0 0,10 4-1 0 0,-10-5-93 0 0,0 1-1 0 0,13 7 1 0 0,-19-8-363 0 0,1-1-130 0 0,12 2-1364 0 0,1 3-5376 0 0</inkml:trace>
</inkml:ink>
</file>

<file path=ppt/ink/ink2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04.3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84 251 11056 0 0,'0'0'505'0'0,"-2"-1"-9"0"0,-41-36 4441 0 0,40 39-4657 0 0,1 0-1 0 0,-1 0 1 0 0,1 1 0 0 0,0-1-1 0 0,-1 1 1 0 0,1-1-1 0 0,0 1 1 0 0,1 0-1 0 0,-1 0 1 0 0,0 0 0 0 0,1 0-1 0 0,0 0 1 0 0,-1 0-1 0 0,0 5 1 0 0,0 1-275 0 0,0 0-1 0 0,0 0 1 0 0,1 0 0 0 0,0 14-1 0 0,3 4-1 0 0,0 0 0 0 0,2-1 0 0 0,9 31-1 0 0,-10-44-1 0 0,-1-5-2 0 0,0 0-1 0 0,1 0 0 0 0,0 0 1 0 0,1-1-1 0 0,-1 1 1 0 0,1-1-1 0 0,1 0 0 0 0,-1 0 1 0 0,1 0-1 0 0,1-1 0 0 0,-1 0 1 0 0,1 0-1 0 0,7 6 1 0 0,-9-9 16 0 0,0 0 0 0 0,1 0 0 0 0,-1 0 0 0 0,1 0 1 0 0,0-1-1 0 0,0 0 0 0 0,0 0 0 0 0,0 0 1 0 0,0 0-1 0 0,0-1 0 0 0,0 0 0 0 0,1 0 0 0 0,-1-1 1 0 0,0 1-1 0 0,1-1 0 0 0,-1 0 0 0 0,0-1 0 0 0,1 1 1 0 0,-1-1-1 0 0,0 0 0 0 0,7-2 0 0 0,-6 1 29 0 0,1 0-1 0 0,-1 0 1 0 0,0-1-1 0 0,0 0 0 0 0,-1 0 1 0 0,1 0-1 0 0,0-1 1 0 0,-1 0-1 0 0,0 0 1 0 0,0 0-1 0 0,0 0 0 0 0,0-1 1 0 0,6-9-1 0 0,-5 6 16 0 0,9-13 64 0 0,-1 0 1 0 0,0-1-1 0 0,11-28 0 0 0,-14 25-15 0 0,12-46 0 0 0,-20 57-79 0 0,0 0-1 0 0,-1 0 0 0 0,-1-1 0 0 0,0 1 0 0 0,-2-18 1 0 0,-2 11 16 0 0,0 1 1 0 0,-1-1 0 0 0,-1 1 0 0 0,-1 0 0 0 0,-15-33-1 0 0,20 49-60 0 0,-1 0 0 0 0,-1 0 0 0 0,1 0 0 0 0,0 1 0 0 0,-1-1 0 0 0,0 1-1 0 0,0 0 1 0 0,0-1 0 0 0,0 1 0 0 0,0 0 0 0 0,-1 1 0 0 0,1-1 0 0 0,-1 1 0 0 0,0-1 0 0 0,0 1-1 0 0,0 0 1 0 0,0 1 0 0 0,0-1 0 0 0,0 1 0 0 0,0-1 0 0 0,0 1 0 0 0,-1 1 0 0 0,1-1-1 0 0,-1 1 1 0 0,1-1 0 0 0,-5 1 0 0 0,0 1-93 0 0,1 0 0 0 0,0 0 0 0 0,-1 0-1 0 0,1 1 1 0 0,0 1 0 0 0,0-1 0 0 0,0 1 0 0 0,0 1-1 0 0,1-1 1 0 0,-1 1 0 0 0,1 1 0 0 0,-12 8 0 0 0,-13 16-1355 0 0,1 7-376 0 0</inkml:trace>
</inkml:ink>
</file>

<file path=ppt/ink/ink2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05.1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32 153 14688 0 0,'0'0'670'0'0,"0"-7"225"0"0,0 1 1581 0 0,-5 21-1672 0 0,-1 0-562 0 0,-3 56 48 0 0,-2 134 0 0 0,12-205-303 0 0,-1 0-1 0 0,1-1 0 0 0,0 1 0 0 0,0 0 0 0 0,0 0 1 0 0,-1-1-1 0 0,1 1 0 0 0,0 0 0 0 0,0-1 0 0 0,-1 1 1 0 0,1-1-1 0 0,0 1 0 0 0,-1-1 0 0 0,1 1 0 0 0,-1-1 1 0 0,1 1-1 0 0,0-1 0 0 0,-1 0 0 0 0,1 0 0 0 0,0-5-32 0 0,-1 4 33 0 0,0 1 1 0 0,1 0 0 0 0,-1-1 0 0 0,0 1 0 0 0,0 0 0 0 0,1 0 0 0 0,-1-1 0 0 0,1 1 0 0 0,-1 0 0 0 0,1 0-1 0 0,1-2 1 0 0,2-4-49 0 0,-1 0 0 0 0,0-1 0 0 0,0 1-1 0 0,3-13 1 0 0,5-12-119 0 0,-5 16 161 0 0,6-29 0 0 0,-8 27-7 0 0,7-20 0 0 0,4-3 22 0 0,23-55 288 0 0,-32 85-112 0 0,1 0-1 0 0,0 0 1 0 0,1 1-1 0 0,12-14 1 0 0,-19 23-141 0 0,0 0 1 0 0,0 0 0 0 0,0 0 0 0 0,0 1-1 0 0,0-1 1 0 0,0 0 0 0 0,0 0 0 0 0,0 1-1 0 0,1-1 1 0 0,-1 0 0 0 0,0 1 0 0 0,0-1-1 0 0,1 1 1 0 0,-1 0 0 0 0,0-1 0 0 0,1 1-1 0 0,-1 0 1 0 0,0 0 0 0 0,1 0 0 0 0,-1 0-1 0 0,0 0 1 0 0,1 0 0 0 0,-1 0 0 0 0,1 0-1 0 0,-1 1 1 0 0,0-1 0 0 0,1 0 0 0 0,-1 1-1 0 0,0-1 1 0 0,0 1 0 0 0,1 0 0 0 0,-1-1-1 0 0,1 2 1 0 0,1 0 34 0 0,0 1 0 0 0,0-1-1 0 0,-1 0 1 0 0,1 1 0 0 0,-1 0-1 0 0,1-1 1 0 0,-1 1 0 0 0,0 0 0 0 0,0 0-1 0 0,-1 0 1 0 0,4 7 0 0 0,39 142 920 0 0,-36-115-854 0 0,4 44 0 0 0,-11-64-91 0 0,0-10-34 0 0,-1 0 1 0 0,1 0-1 0 0,2 10 0 0 0,4 7-59 0 0,-2-8-573 0 0,0 0 0 0 0,1 0 0 0 0,12 25 0 0 0</inkml:trace>
</inkml:ink>
</file>

<file path=ppt/ink/ink2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05.5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1 104 16583 0 0,'0'0'1254'0'0,"1"0"-844"0"0,37-14-79 0 0,23-9 1700 0 0,-26 9-1769 0 0,0 2 0 0 0,1 1 0 0 0,0 2 0 0 0,38-4 0 0 0,-60 10-579 0 0,23-2-406 0 0</inkml:trace>
</inkml:ink>
</file>

<file path=ppt/ink/ink2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06.2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188 218 18343 0 0,'10'-11'1387'0'0,"-3"-3"-837"0"0,-7 13-545 0 0,1 0 1 0 0,-1-1-1 0 0,1 1 1 0 0,-1 0-1 0 0,1-1 1 0 0,-1 1-1 0 0,1 0 1 0 0,0 0-1 0 0,0 0 1 0 0,0 0-1 0 0,0 0 1 0 0,1-1-1 0 0,1-1 1 0 0,7-9 104 0 0,-8 12 90 0 0,-1-1 0 0 0,0 1-1 0 0,1 0 1 0 0,-1 0 0 0 0,0-1-1 0 0,1 1 1 0 0,-1 0-1 0 0,1 0 1 0 0,-1 0 0 0 0,0 0-1 0 0,1 1 1 0 0,-1-1 0 0 0,0 0-1 0 0,3 1 1 0 0,-4 1-102 0 0,1 0 0 0 0,-1 0 1 0 0,1 0-1 0 0,-1 0 0 0 0,1 0 0 0 0,0 0 0 0 0,0 0 0 0 0,2 2 1 0 0,5 14 258 0 0,-6-12-229 0 0,1 7 80 0 0,0 0 0 0 0,0-1 0 0 0,-1 1 0 0 0,0 20 0 0 0,-1-6-88 0 0,-1-3-48 0 0,-2 32 0 0 0,-13 81-72 0 0,7-97-117 0 0,6-31 49 0 0,0-1 1 0 0,1 0-1 0 0,-1 13 0 0 0,-2 7-672 0 0,3-30 715 0 0,1 0-1 0 0,0 1 1 0 0,-1-1-1 0 0,0 0 1 0 0,1 0-1 0 0,-1 0 1 0 0,0 0-1 0 0,-2-2 1 0 0,-1-5-58 0 0,1 2 39 0 0,1 0 0 0 0,0-1 0 0 0,1 0 1 0 0,0 0-1 0 0,-1-12 0 0 0,4-40 51 0 0,1 21-51 0 0,1 1 0 0 0,10-40 0 0 0,-7 53 18 0 0,0 1-1 0 0,2 0 1 0 0,0 0 0 0 0,16-26-1 0 0,-13 27 33 0 0,-5 9 15 0 0,0 1 1 0 0,1 0-1 0 0,0 1 1 0 0,19-22 0 0 0,-16 23 62 0 0,-6 5-18 0 0,0 0 1 0 0,1 1 0 0 0,0 0-1 0 0,0 0 1 0 0,0 0 0 0 0,9-4-1 0 0,3 0 40 0 0,-7 2 165 0 0,1 2-1 0 0,19-8 1 0 0,-28 12-250 0 0,-1 0-1 0 0,1 0 1 0 0,0 1-1 0 0,-1-1 1 0 0,1 1-1 0 0,0 0 1 0 0,-1-1-1 0 0,1 1 1 0 0,0 1-1 0 0,-1-1 1 0 0,1 0-1 0 0,0 1 1 0 0,-1-1 0 0 0,1 1-1 0 0,0 0 1 0 0,-1 0-1 0 0,1 0 1 0 0,3 1-1 0 0,-5-1-11 0 0,0 0 0 0 0,0 0 0 0 0,0 1 0 0 0,0-1-1 0 0,0 0 1 0 0,0 0 0 0 0,-1 0 0 0 0,1 1 0 0 0,0-1 0 0 0,0 0 0 0 0,-1 1-1 0 0,1-1 1 0 0,-1 1 0 0 0,1-1 0 0 0,-1 0 0 0 0,0 1 0 0 0,1 2-1 0 0,-1 29 55 0 0,-1-19-65 0 0,1-9 2 0 0,-1-1 0 0 0,0 1 0 0 0,0-1 0 0 0,-1 1 0 0 0,1-1 0 0 0,-1 0 0 0 0,0 0 1 0 0,0 1-1 0 0,-5 5 0 0 0,-5 12-15 0 0,4-4-35 0 0,7-13 13 0 0,-1-1-1 0 0,0 0 0 0 0,0 0 1 0 0,0 0-1 0 0,0 0 1 0 0,-1 0-1 0 0,1 0 0 0 0,-1-1 1 0 0,-4 4-1 0 0,1 1-163 0 0,-1 1 0 0 0,1-1 1 0 0,0 1-1 0 0,-5 10 0 0 0,-11 18-377 0 0,11-21 231 0 0,0 1 0 0 0,2 0 0 0 0,-13 31 0 0 0,19-43 380 0 0,2 1 1 0 0,-1-1 0 0 0,0 1-1 0 0,1 0 1 0 0,0 0-1 0 0,1 0 1 0 0,-1-1 0 0 0,1 11-1 0 0,1-15 21 0 0,-1 0 0 0 0,0 0 0 0 0,0 0 0 0 0,0-1-1 0 0,0 1 1 0 0,1 0 0 0 0,-1 0 0 0 0,0 0 0 0 0,1 0 0 0 0,-1 0-1 0 0,1-1 1 0 0,-1 1 0 0 0,1 0 0 0 0,-1 0 0 0 0,1-1 0 0 0,0 1-1 0 0,-1 0 1 0 0,1-1 0 0 0,0 1 0 0 0,-1 0 0 0 0,2 0 0 0 0,18 8 1006 0 0,-13-6-845 0 0,0 0 92 0 0,-4-2-210 0 0,-1 0 1 0 0,1 0 0 0 0,-1 0 0 0 0,0 0 0 0 0,1 0-1 0 0,-1 1 1 0 0,0-1 0 0 0,0 1 0 0 0,0 0 0 0 0,0-1-1 0 0,2 4 1 0 0,-3-3 725 0 0,-1-1-606 0 0,1 11 15 0 0,-1-10-214 0 0,1 0 1 0 0,-1 0 0 0 0,0 0 0 0 0,0 0 0 0 0,0 0 0 0 0,0 0 0 0 0,-1-1-1 0 0,1 1 1 0 0,0 0 0 0 0,-1 0 0 0 0,0 0 0 0 0,1 0 0 0 0,-1 0 0 0 0,0-1-1 0 0,0 1 1 0 0,-1 2 0 0 0,-47 57 186 0 0,33-43-167 0 0,-1 0 0 0 0,-1-1 0 0 0,-1-1 0 0 0,-1 0-1 0 0,-22 13 1 0 0,21-15-64 0 0,7-5-49 0 0,-1 1 0 0 0,1-2 1 0 0,-2 0-1 0 0,-25 9 0 0 0,19-10-1089 0 0,-1-1 1 0 0,1-1-1 0 0,-29 2 1 0 0,19-4-7678 0 0</inkml:trace>
</inkml:ink>
</file>

<file path=ppt/ink/ink2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32.5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0 108 4608 0 0,'1'0'128'0'0,"0"0"-1"0"0,-1-1 1 0 0,1 1 0 0 0,0-1-1 0 0,-1 1 1 0 0,1 0 0 0 0,0-1 0 0 0,-1 1-1 0 0,1-1 1 0 0,0 0 0 0 0,-1 1-1 0 0,1-1 1 0 0,-1 1 0 0 0,1-1 0 0 0,-1 0-1 0 0,1 0 68 0 0,9-10 5847 0 0,-10 6-5325 0 0,0 5-598 0 0,0-1 0 0 0,0 0 1 0 0,0 1-1 0 0,0-1 1 0 0,0 0-1 0 0,1 0 0 0 0,-1 1 1 0 0,0-1-1 0 0,0 0 1 0 0,0 1-1 0 0,1-1 0 0 0,-1 0 1 0 0,0 1-1 0 0,1-1 0 0 0,-1 1 1 0 0,1-2-1 0 0,34-32 6285 0 0,-12 25-4788 0 0,-22 9-1596 0 0,-1 0 1 0 0,1 0-1 0 0,-1 0 0 0 0,1 0 0 0 0,-1 1 1 0 0,1-1-1 0 0,-1 0 0 0 0,1 0 1 0 0,-1 0-1 0 0,1 0 0 0 0,-1 0 1 0 0,1 1-1 0 0,-1-1 0 0 0,1 0 0 0 0,-1 0 1 0 0,0 1-1 0 0,1-1 0 0 0,-1 0 1 0 0,1 1-1 0 0,-1-1 0 0 0,1 1 1 0 0,0 0 32 0 0,9 8 63 0 0,-4-2-35 0 0,-4-4-65 0 0,-1-1 0 0 0,0 1 1 0 0,0 0-1 0 0,0 0 0 0 0,0 0 0 0 0,-1 0 0 0 0,1 1 0 0 0,-1 4 0 0 0,2 4 14 0 0,-2-11-21 0 0,0 1-1 0 0,0 0 1 0 0,0 0-1 0 0,0 0 1 0 0,0 0 0 0 0,0-1-1 0 0,0 1 1 0 0,-1 0 0 0 0,1 0-1 0 0,-1-1 1 0 0,0 1-1 0 0,1 0 1 0 0,-1-1 0 0 0,0 1-1 0 0,0 0 1 0 0,0-1 0 0 0,0 1-1 0 0,0-1 1 0 0,-2 2 0 0 0,1 0-1 0 0,-1-1 1 0 0,1 1 0 0 0,-1-1 0 0 0,1 0 0 0 0,-1 0 0 0 0,0 0 0 0 0,0 0 0 0 0,-6 2 0 0 0,6-3 0 0 0,0 1 1 0 0,0-1 0 0 0,-1 0 0 0 0,1 0 1 0 0,0 0-1 0 0,-1 0 0 0 0,-3-1 0 0 0,6 0-7 0 0,-1 0 0 0 0,0 0 0 0 0,1-1 0 0 0,-1 1 0 0 0,1-1 0 0 0,-1 1 0 0 0,1-1 0 0 0,-1 0 0 0 0,1 1 0 0 0,-1-1 0 0 0,1 0-1 0 0,0 0 1 0 0,-1 0 0 0 0,-1-2 0 0 0,1 0-2 0 0,0 1-1 0 0,0-1 0 0 0,0 1 1 0 0,0-1-1 0 0,0 0 0 0 0,1 0 1 0 0,-1 0-1 0 0,1 0 1 0 0,0 0-1 0 0,0 0 0 0 0,0 0 1 0 0,0 0-1 0 0,0 0 0 0 0,1 0 1 0 0,-1-7-1 0 0,1 5-6 0 0,0 1-1 0 0,0-1 1 0 0,0 1-1 0 0,1-1 1 0 0,0 1-1 0 0,0-1 1 0 0,0 1-1 0 0,0-1 1 0 0,1 1-1 0 0,0 0 1 0 0,2-5-1 0 0,11-17-3 0 0,-15 26 6 0 0,1-1 0 0 0,-1 0 0 0 0,1 1 0 0 0,0-1 0 0 0,-1 1 1 0 0,1-1-1 0 0,0 1 0 0 0,0-1 0 0 0,-1 1 0 0 0,1-1 1 0 0,0 1-1 0 0,0 0 0 0 0,0-1 0 0 0,-1 1 0 0 0,1 0 0 0 0,0 0 1 0 0,0 0-1 0 0,0 0 0 0 0,0 0 0 0 0,0 0 0 0 0,1 0 1 0 0,2-1-20 0 0,13-1 12 0 0,-13 3 18 0 0,-2 0 2 0 0,1 0 141 0 0,-2 1-102 0 0,0 0 0 0 0,0 1 1 0 0,0-1-1 0 0,0 0 0 0 0,1 0 1 0 0,2 3-1 0 0,-3-3 112 0 0,-1 11 0 0 0,0-4-97 0 0,0 4-50 0 0,-12 8 51 0 0,10-20-55 0 0,1 1 0 0 0,-1 0-1 0 0,0 0 1 0 0,0-1 0 0 0,0 1 0 0 0,0-1-1 0 0,0 1 1 0 0,-1-1 0 0 0,1 0-1 0 0,-5 2 1 0 0,-2-3 39 0 0,-6-1 6 0 0,13 1-38 0 0,0 0 0 0 0,0 0 1 0 0,0-1-1 0 0,0 1 1 0 0,1 0-1 0 0,-1 0 1 0 0,0-1-1 0 0,-3 0 1 0 0,-1-2-20 0 0,4 2-62 0 0,4 1 3 0 0,6-1 40 0 0,10-2-4 0 0,-13 5 5 0 0,-1-1 14 0 0,2 1-6 0 0,0 0 0 0 0,0 0 0 0 0,0 1 0 0 0,0 0 0 0 0,0 0 0 0 0,0 0 0 0 0,-1 0 0 0 0,11 9 0 0 0,-14-10 2 0 0,2 1 9 0 0,1 16 4 0 0,-4-17-2 0 0,-1-1 0 0 0,0 1 0 0 0,0 0 0 0 0,0-1 0 0 0,0 1 0 0 0,0-1 0 0 0,0 1 0 0 0,0 0 0 0 0,0-1 0 0 0,-1 1 0 0 0,1 0 0 0 0,-2 2 0 0 0,-1 11 0 0 0,4-12 0 0 0,-2 0 0 0 0,-9 9 0 0 0,9-10-8 0 0,-1 0 1 0 0,1-1-1 0 0,-1 1 0 0 0,1 0 0 0 0,-1-1 0 0 0,0 1 1 0 0,1-1-1 0 0,-1 1 0 0 0,0-1 0 0 0,0 0 0 0 0,0 0 1 0 0,0 0-1 0 0,-4 1 0 0 0,3-1-11 0 0,1 0-229 0 0,-7-5-2128 0 0,2 0 952 0 0</inkml:trace>
</inkml:ink>
</file>

<file path=ppt/ink/ink2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33.9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73 2304 0 0,'2'1'483'0'0,"5"0"809"0"0,19 1 15578 0 0,-20-2-17561 0 0,-4 0 2032 0 0,-12 8-135 0 0,8-6 308 0 0,-2 9-1066 0 0,4-9-434 0 0,0 0-1 0 0,0 0 0 0 0,0-1 1 0 0,0 1-1 0 0,0 0 0 0 0,-1 0 1 0 0,1-1-1 0 0,-1 1 0 0 0,1 0 1 0 0,-1-1-1 0 0,0 1 0 0 0,1 0 1 0 0,-1-1-1 0 0,0 1 0 0 0,0-1 1 0 0,0 1-1 0 0,0-1 0 0 0,0 0 1 0 0,-1 1-1 0 0,1-1 0 0 0,0 0 1 0 0,-1 0-1 0 0,-2 2 0 0 0,3-2 299 0 0,1-1-309 0 0,-1 0 0 0 0,1-1-1 0 0,0 1 1 0 0,0 0 0 0 0,0 0-1 0 0,0 0 1 0 0,0 0 0 0 0,0-1 0 0 0,0 1-1 0 0,-1 0 1 0 0,1 0 0 0 0,0 0-1 0 0,0 0 1 0 0,0-1 0 0 0,0 1-1 0 0,0 0 1 0 0,-1 0 0 0 0,1 0 0 0 0,0 0-1 0 0,0 0 1 0 0,0 0 0 0 0,-1 0-1 0 0,1 0 1 0 0,0 0 0 0 0,0 0 0 0 0,0 0-1 0 0,-1-1 1 0 0,1 1 0 0 0,0 0-1 0 0,-1 0 1 0 0,1 0-1 0 0,0 0 1 0 0,-1 0-1 0 0,1 0 0 0 0,0 0 1 0 0,0 0-1 0 0,-1 0 0 0 0,1 0 1 0 0,0 0-1 0 0,-1 0 1 0 0,1 0-1 0 0,0 0 0 0 0,0-1 1 0 0,0 1-1 0 0,-1 0 1 0 0,1 0-1 0 0,0 0 0 0 0,0 0 1 0 0,-1-1-1 0 0,1 1 1 0 0,0 0-1 0 0,0 0 0 0 0,0-1 1 0 0,0 1-1 0 0,-1 0 0 0 0,1 0 1 0 0,0-1-1 0 0,0 1 1 0 0,0 0-1 0 0,0 0 0 0 0,0-1 1 0 0,0 1-1 0 0,-1-13 72 0 0,1 12-69 0 0,-1-1 0 0 0,1 1-1 0 0,0-1 1 0 0,0 1 0 0 0,0 0 0 0 0,0-1-1 0 0,0 1 1 0 0,0-1 0 0 0,0 1 0 0 0,1 0-1 0 0,-1-1 1 0 0,0 1 0 0 0,1-1 0 0 0,-1 1-1 0 0,1 0 1 0 0,0 0 0 0 0,-1-1 0 0 0,1 1-1 0 0,0 0 1 0 0,0 0 0 0 0,-1 0 0 0 0,1 0-1 0 0,0 0 1 0 0,0 0 0 0 0,2-2 0 0 0,-1 2-4 0 0,0-1 0 0 0,-1 0 1 0 0,1 1-1 0 0,-1-1 1 0 0,1 0-1 0 0,-1 0 1 0 0,1-3-1 0 0,-1 3-1 0 0,0 1 0 0 0,0-1 0 0 0,0 1 0 0 0,0-1 0 0 0,1 0 0 0 0,-1 1 0 0 0,0 0 0 0 0,1-1 0 0 0,-1 1 0 0 0,1 0-1 0 0,-1 0 1 0 0,1-1 0 0 0,2 0 0 0 0,24-10-14 0 0,-24 11-45 0 0,8 2 44 0 0,-12-1 15 0 0,0-1 0 0 0,0 1 0 0 0,0 0 0 0 0,1 0 0 0 0,-1 0 0 0 0,0 0 0 0 0,0 1 0 0 0,0-1 0 0 0,0 0 0 0 0,1 0 0 0 0,-1 0 0 0 0,0 0 0 0 0,0 0 0 0 0,0 0 0 0 0,0 0 0 0 0,1 0 0 0 0,-1 0 0 0 0,0 0 0 0 0,0 0 0 0 0,0 0 0 0 0,0 1 0 0 0,0-1 0 0 0,1 0 0 0 0,-1 0 0 0 0,0 0 0 0 0,0 0 0 0 0,0 0 0 0 0,0 1 0 0 0,0-1 0 0 0,0 0 0 0 0,0 0 0 0 0,0 0 0 0 0,0 0 0 0 0,0 1 0 0 0,0-1 0 0 0,0 0 0 0 0,1 0 0 0 0,-1 0 0 0 0,0 1 0 0 0,-5 13-2 0 0,5-12 4 0 0,2 1 9 0 0,1 10 44 0 0,-6-5 17 0 0,3-7-69 0 0,0-1 0 0 0,0 0 0 0 0,0 0 0 0 0,0 1 0 0 0,-1-1 0 0 0,1 0 0 0 0,0 0 0 0 0,0 0 0 0 0,0 1 0 0 0,0-1 0 0 0,0 0 1 0 0,0 0-1 0 0,0 1 0 0 0,0-1 0 0 0,0 0 0 0 0,0 0 0 0 0,0 1 0 0 0,0-1 0 0 0,0 0 0 0 0,0 1 0 0 0,0-1 0 0 0,0 0 0 0 0,0 0 1 0 0,0 0-1 0 0,1 1 0 0 0,-1-1-2 0 0,0 1 1 0 0,0-1 0 0 0,0 0 0 0 0,0 0 0 0 0,0 0 0 0 0,0 0-1 0 0,0 1 1 0 0,0-1 0 0 0,0 0 0 0 0,0 0 0 0 0,0 0-1 0 0,0 1 1 0 0,0-1 0 0 0,0 0 0 0 0,0 0 0 0 0,0 0-1 0 0,0 1 1 0 0,0-1 0 0 0,0 0 0 0 0,0 0 0 0 0,0 0 0 0 0,0 1-1 0 0,0-1 1 0 0,-1 0 0 0 0,1 0 0 0 0,0 0 0 0 0,0 0-1 0 0,0 1 1 0 0,0-1 0 0 0,0 0 0 0 0,-1 0 0 0 0,1 0-1 0 0,0 0 1 0 0,0 0 0 0 0,0 1 0 0 0,-17 15 185 0 0,16-14-25 0 0,-1-3-66 0 0,0 0-85 0 0,0 0 29 0 0,-1-1-1 0 0,1 1 1 0 0,-1 0-1 0 0,0 0 1 0 0,0 0 0 0 0,-3 0-1 0 0,5 1-23 0 0,0-1-1 0 0,0 1 0 0 0,0 0 0 0 0,0-1 1 0 0,0 1-1 0 0,0-1 0 0 0,0 1 1 0 0,0-1-1 0 0,0 1 0 0 0,0-1 1 0 0,0 1-1 0 0,0-1 0 0 0,1 0 1 0 0,-1 0-1 0 0,0 1 0 0 0,-1-3 1 0 0,-9-6 75 0 0,9 9-68 0 0,1 0-21 0 0,1 0-1 0 0,-1 0 1 0 0,1-1 0 0 0,0 1 0 0 0,-1 0 0 0 0,1 0 0 0 0,-1 0 0 0 0,1 0-1 0 0,0 0 1 0 0,-1 0 0 0 0,1-1 0 0 0,-1 1 0 0 0,1 0 0 0 0,0 0 0 0 0,-1 0 0 0 0,1-1-1 0 0,0 1 1 0 0,0 0 0 0 0,-1-1 0 0 0,1 1 0 0 0,0-1 4 0 0,0 0 1 0 0,0 0-1 0 0,0 0 1 0 0,0 0-1 0 0,0 0 1 0 0,1 0-1 0 0,-1 0 1 0 0,0 0-1 0 0,1 0 1 0 0,-1 0 0 0 0,0 0-1 0 0,1 0 1 0 0,0 1-1 0 0,-1-1 1 0 0,1 0-1 0 0,-1 0 1 0 0,1 1-1 0 0,0-1 1 0 0,1-1-1 0 0,0 0-6 0 0,0-1 0 0 0,0 1 0 0 0,1 0 0 0 0,-1 0 0 0 0,1 0 0 0 0,-1 0 0 0 0,1 0 0 0 0,0 0 0 0 0,0 1 0 0 0,3-2 0 0 0,-5 2 0 0 0,0 1 0 0 0,0-1 0 0 0,0 1 0 0 0,0-1 0 0 0,0 0 0 0 0,-1 1 0 0 0,1-1 0 0 0,0 0 0 0 0,0 0 0 0 0,-1 1 0 0 0,1-1 0 0 0,0 0 0 0 0,-1 0 0 0 0,1 0 0 0 0,0-1 0 0 0,-1 1 0 0 0,1 0 0 0 0,-1 1 0 0 0,0-1 0 0 0,0 0 0 0 0,1 1 0 0 0,-1-1 0 0 0,1 1 0 0 0,-1-1 0 0 0,1 1 0 0 0,-1-1 0 0 0,1 1 0 0 0,-1-1 0 0 0,1 1 0 0 0,-1-1 0 0 0,1 1 0 0 0,-1 0 0 0 0,1-1 0 0 0,0 1 0 0 0,-1 0 0 0 0,1 0 0 0 0,0-1 0 0 0,0 1 0 0 0,3 0-1 0 0,-3 0-5 0 0,0 0 1 0 0,1 0 0 0 0,-1 0 0 0 0,0 0 0 0 0,0 0 0 0 0,0 0 0 0 0,0 0-1 0 0,0 0 1 0 0,0-1 0 0 0,0 1 0 0 0,0 0 0 0 0,0-1 0 0 0,0 1-1 0 0,0-1 1 0 0,2 0 0 0 0,1 0-5 0 0,1 0 1 0 0,-1 1-1 0 0,1 0 0 0 0,0 0 0 0 0,-1 0 0 0 0,1 0 0 0 0,6 2 1 0 0,2 1-34 0 0,4 2 32 0 0,-16-4 11 0 0,0-1 0 0 0,0 1 0 0 0,0 0 0 0 0,0-1 0 0 0,0 1 0 0 0,0 0 0 0 0,0 0 0 0 0,0 0 0 0 0,0-1 0 0 0,-1 1 0 0 0,1 0 0 0 0,0 0 0 0 0,0 0 0 0 0,-1 0 0 0 0,1 1 0 0 0,-1-1 0 0 0,1 0 0 0 0,-1 0 0 0 0,0 0 0 0 0,1 0 0 0 0,-1 0 0 0 0,0 1 0 0 0,0-1 0 0 0,0 0 0 0 0,0 0 0 0 0,0 2 0 0 0,0-1 0 0 0,0 0 0 0 0,1 0 0 0 0,-1 1 0 0 0,1-1 0 0 0,-1 0 0 0 0,1 0 0 0 0,1 3 0 0 0,1 1 4 0 0,6 9 21 0 0,-9-15-24 0 0,0 1 1 0 0,1 0-1 0 0,-1-1 0 0 0,0 1 1 0 0,0 0-1 0 0,0-1 0 0 0,0 1 0 0 0,0 0 1 0 0,0-1-1 0 0,0 1 0 0 0,0 0 1 0 0,0-1-1 0 0,0 1 0 0 0,0 0 1 0 0,0-1-1 0 0,-1 1 0 0 0,1 0 0 0 0,0-1 1 0 0,0 1-1 0 0,-1-1 0 0 0,1 1 1 0 0,0 0-1 0 0,-1 0 0 0 0,-12 8 11 0 0,11-8-11 0 0,0 1 1 0 0,0-1-1 0 0,0 0 0 0 0,0 1 1 0 0,0-1-1 0 0,0 1 0 0 0,1 0 1 0 0,-3 2-1 0 0,-3 9 38 0 0,6-11-36 0 0,0 0-1 0 0,-1 0 0 0 0,1 1 1 0 0,-1-1-1 0 0,1 0 0 0 0,-1 0 1 0 0,1-1-1 0 0,-1 1 0 0 0,0 0 1 0 0,0 0-1 0 0,0-1 0 0 0,0 1 1 0 0,-3 1-1 0 0,-37 25-35 0 0,41-27-56 0 0,-1 0 1 0 0,0 0-1 0 0,0 0 0 0 0,0 0 1 0 0,1 0-1 0 0,-1 0 1 0 0,0-1-1 0 0,0 1 0 0 0,-3 0 1 0 0,1 0-370 0 0,2 0-886 0 0</inkml:trace>
</inkml:ink>
</file>

<file path=ppt/ink/ink2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35.1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1 250 8000 0 0,'13'28'365'0'0,"-11"-22"-4"0"0,0-7-231 0 0,0 0 0 0 0,-1 1 0 0 0,1-1-1 0 0,-1 0 1 0 0,1 0 0 0 0,-1 0-1 0 0,1 0 1 0 0,-1-1 0 0 0,0 1-1 0 0,1 0 1 0 0,-1-1 0 0 0,0 1 0 0 0,0-1-1 0 0,0 1 1 0 0,0-1 0 0 0,0 1-1 0 0,0-3 1 0 0,7-7 1581 0 0,2-2-246 0 0,-9 10-1105 0 0,1 1 0 0 0,0-1-1 0 0,0 1 1 0 0,0-1 0 0 0,0 1 0 0 0,0 0 0 0 0,6-4-1 0 0,-6 4-77 0 0,0 0-1 0 0,0 1 0 0 0,0-1 1 0 0,0 0-1 0 0,-1 0 0 0 0,4-4 0 0 0,-4 4-136 0 0,-1 1 0 0 0,1-1 0 0 0,0 1 0 0 0,0 0 0 0 0,1 0 0 0 0,-1 0 0 0 0,0-1 0 0 0,0 1 0 0 0,0 0 0 0 0,1 0-1 0 0,2-1 1 0 0,-2 2 1158 0 0,3-3-644 0 0,-5 3-619 0 0,0 0 1 0 0,0 0-1 0 0,0 0 1 0 0,0 0-1 0 0,0 0 1 0 0,0 0 0 0 0,0 0-1 0 0,0 1 1 0 0,0-1-1 0 0,0 0 1 0 0,0 0-1 0 0,0 0 1 0 0,0 0-1 0 0,0 0 1 0 0,0 0-1 0 0,0 0 1 0 0,0 0-1 0 0,0 0 1 0 0,0 0-1 0 0,0 0 1 0 0,0 0-1 0 0,0 0 1 0 0,0 1-1 0 0,0-1 1 0 0,1 0-1 0 0,-1 0 1 0 0,0 0-1 0 0,0 0 1 0 0,0 0-1 0 0,0 0 1 0 0,0 0-1 0 0,0 0 1 0 0,0 0-1 0 0,0 0 1 0 0,0 0-1 0 0,0 0 1 0 0,0 0-1 0 0,0 0 1 0 0,0 0 0 0 0,1 0-1 0 0,-1 0 1 0 0,0 0-1 0 0,0 0 1 0 0,0 0-1 0 0,0 0 1 0 0,0 0-1 0 0,0 0 1 0 0,0 0-1 0 0,0 0 1 0 0,0 0-1 0 0,0 0 1 0 0,0 0-1 0 0,1 0 1 0 0,-1 0-1 0 0,0 0 1 0 0,0 0-1 0 0,0 0 1 0 0,0 0-1 0 0,-3 5 11 0 0,-5 7-15 0 0,-21 4 161 0 0,29-16-194 0 0,-1 0-1 0 0,1 0 1 0 0,-1 0-1 0 0,1 0 1 0 0,-1 0-1 0 0,1 0 1 0 0,-1 0 0 0 0,1 0-1 0 0,-1 0 1 0 0,1 0-1 0 0,-1-1 1 0 0,1 1-1 0 0,-1 0 1 0 0,1 0-1 0 0,-1 0 1 0 0,1-1-1 0 0,0 1 1 0 0,-1 0-1 0 0,1-1 1 0 0,-1 1 0 0 0,0-1-1 0 0,0 0 2 0 0,-41-17 92 0 0,42 18-87 0 0,0-1-1 0 0,-1 1 0 0 0,1-1 1 0 0,-1 1-1 0 0,1 0 0 0 0,-1-1 1 0 0,1 1-1 0 0,0-1 0 0 0,-1 0 1 0 0,1 1-1 0 0,0-1 1 0 0,0 1-1 0 0,-1-1 0 0 0,1 1 1 0 0,0-1-1 0 0,0 0 0 0 0,0 1 1 0 0,0-1-1 0 0,0 1 0 0 0,0-2 1 0 0,-2-5 54 0 0,2 7-58 0 0,-2-3 3 0 0,1 0 1 0 0,0 1 0 0 0,0-1 0 0 0,0 0-1 0 0,0 1 1 0 0,0-1 0 0 0,1 0-1 0 0,-1 0 1 0 0,1 0 0 0 0,-1 0-1 0 0,1-4 1 0 0,0-2-80 0 0,0 6 60 0 0,0 0 1 0 0,0 0-1 0 0,0 0 0 0 0,0 0 1 0 0,0 0-1 0 0,1 0 1 0 0,0 0-1 0 0,-1 0 0 0 0,1 0 1 0 0,2-5-1 0 0,2-9 6 0 0,-5 15 16 0 0,1 0 1 0 0,-1 1-1 0 0,0-1 1 0 0,1 0-1 0 0,-1 1 1 0 0,1-1-1 0 0,0 0 1 0 0,0 1-1 0 0,1-4 1 0 0,23-20 85 0 0,-24 24-108 0 0,1-1-1 0 0,0 1 1 0 0,0-1-1 0 0,0 1 1 0 0,0 0-1 0 0,0 0 1 0 0,1 0 0 0 0,-1 0-1 0 0,0 0 1 0 0,0 0-1 0 0,1 1 1 0 0,-1-1-1 0 0,4 0 1 0 0,1 0 79 0 0,-4 0-39 0 0,-1 1 1 0 0,1-1-1 0 0,-1 1 0 0 0,1 0 1 0 0,0-1-1 0 0,-1 1 0 0 0,4 1 1 0 0,-4-2-17 0 0,0 1-9 0 0,-1 0-1 0 0,0 0 0 0 0,1 0 0 0 0,-1 0 1 0 0,0 0-1 0 0,0 0 0 0 0,1 0 0 0 0,-1 0 1 0 0,0 1-1 0 0,1-1 0 0 0,-1 0 0 0 0,0 1 0 0 0,0-1 1 0 0,0 1-1 0 0,1-1 0 0 0,-1 1 0 0 0,0 0 1 0 0,0-1-1 0 0,1 2 0 0 0,-1 1 16 0 0,0 0-1 0 0,0-1 1 0 0,-1 1 0 0 0,1 0-1 0 0,-1 0 1 0 0,0 0-1 0 0,0 0 1 0 0,0 0 0 0 0,0 0-1 0 0,0 0 1 0 0,-1 0-1 0 0,1 0 1 0 0,-1-1 0 0 0,0 1-1 0 0,0 0 1 0 0,0 0 0 0 0,-1 2-1 0 0,-3 3 26 0 0,1 0 1 0 0,-2 0-1 0 0,1-1 0 0 0,-10 10 0 0 0,13-14-45 0 0,1-2 8 0 0,1 0-1 0 0,-1 0 0 0 0,1 0 0 0 0,-1 0 1 0 0,0-1-1 0 0,0 1 0 0 0,1 0 0 0 0,-1 0 1 0 0,0-1-1 0 0,0 1 0 0 0,0 0 0 0 0,0-1 1 0 0,1 1-1 0 0,-1-1 0 0 0,0 0 0 0 0,0 1 1 0 0,0-1-1 0 0,0 0 0 0 0,0 1 0 0 0,0-1 1 0 0,0 0-1 0 0,-1 0 0 0 0,1 0 0 0 0,0 0 1 0 0,0 0-1 0 0,0 0 0 0 0,0 0 0 0 0,0 0 1 0 0,0 0-1 0 0,0-1 0 0 0,0 1 0 0 0,-1-1 1 0 0,-23-17 227 0 0,23 16-224 0 0,1 1-1 0 0,-1 0 1 0 0,1-1-1 0 0,-1 1 1 0 0,1-1-1 0 0,0 0 0 0 0,0 1 1 0 0,0-1-1 0 0,0 0 1 0 0,0 0-1 0 0,0 0 1 0 0,0 1-1 0 0,0-1 1 0 0,1 0-1 0 0,-1 0 1 0 0,0-3-1 0 0,-2-6 49 0 0,3 6-45 0 0,11-14-89 0 0,-10 17 69 0 0,0 0-1 0 0,0 0 1 0 0,0 0-1 0 0,1 0 1 0 0,-1 0-1 0 0,1 0 1 0 0,0 0 0 0 0,-1 1-1 0 0,1-1 1 0 0,0 1-1 0 0,0-1 1 0 0,4-1-1 0 0,12-4-1432 0 0,-4 3-2484 0 0,-7 3 875 0 0,9-3-5052 0 0</inkml:trace>
</inkml:ink>
</file>

<file path=ppt/ink/ink2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35.9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97 87 5528 0 0,'0'0'13590'0'0,"9"6"-8707"0"0,-8-2-4857 0 0,-1 0 1 0 0,0-1 0 0 0,-1 1 0 0 0,1 0 0 0 0,-1-1 0 0 0,1 1 0 0 0,-1 0 0 0 0,0-1-1 0 0,0 1 1 0 0,-1-1 0 0 0,1 1 0 0 0,-1-1 0 0 0,0 0 0 0 0,0 0 0 0 0,0 0 0 0 0,0 0-1 0 0,0 0 1 0 0,-4 4 0 0 0,-73 68-281 0 0,77-74 147 0 0,13-11-812 0 0,3-10 1011 0 0,18-18 1 0 0,3-3 10 0 0,-27 32-103 0 0,1 1 0 0 0,0-1 0 0 0,1 2 0 0 0,-1-1 0 0 0,2 1 0 0 0,10-6 0 0 0,-3 2 0 0 0,11-8 179 0 0,30-18 1525 0 0,-58 37-1702 0 0,-1 0 1 0 0,0 0-1 0 0,0 0 1 0 0,0 0-1 0 0,0 0 0 0 0,0 0 1 0 0,0 0-1 0 0,0 0 1 0 0,0 0-1 0 0,0 0 0 0 0,0 0 1 0 0,0 0-1 0 0,0 0 1 0 0,0 0-1 0 0,1 0 0 0 0,-1 0 1 0 0,0 0-1 0 0,0 0 1 0 0,0 0-1 0 0,0 0 0 0 0,0 0 1 0 0,0 0-1 0 0,0 0 1 0 0,0 0-1 0 0,0 0 1 0 0,0 0-1 0 0,0 0 0 0 0,0 0 1 0 0,1 0-1 0 0,-1 0 1 0 0,0 0-1 0 0,0 0 0 0 0,0 0 1 0 0,0 0-1 0 0,0 0 1 0 0,0 0-1 0 0,0 0 0 0 0,0 0 1 0 0,0 0-1 0 0,0 0 1 0 0,0 1-1 0 0,0-1 0 0 0,0 0 1 0 0,0 0-1 0 0,0 0 1 0 0,0 0-1 0 0,0 0 0 0 0,0 0 1 0 0,0 0-1 0 0,0 0 1 0 0,1 0-1 0 0,-1 0 1 0 0,0 0-1 0 0,0 0 0 0 0,0 1 1 0 0,0-1-1 0 0,0 0 1 0 0,0 0-1 0 0,0 0 0 0 0,-1 0 1 0 0,1 0-1 0 0,1 3 46 0 0,0 0-1 0 0,-1 0 0 0 0,0 0 1 0 0,1 0-1 0 0,-1 0 0 0 0,0 0 1 0 0,-1 0-1 0 0,1 0 0 0 0,0 0 1 0 0,-1 0-1 0 0,0 0 0 0 0,0 0 1 0 0,0-1-1 0 0,0 1 0 0 0,0 0 1 0 0,0 0-1 0 0,-1-1 0 0 0,1 1 1 0 0,-3 2-1 0 0,-7 17 526 0 0,8-16-551 0 0,-1 1 0 0 0,0-1 0 0 0,1 0 0 0 0,-8 8 0 0 0,-1-1-954 0 0,-43 45 851 0 0,46-49-2459 0 0,-1-1 1 0 0,-12 8 0 0 0,12-11-5435 0 0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22.6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116 417 13272 0 0,'-4'-1'161'0'0,"0"0"0"0"0,0 0 1 0 0,0 1-1 0 0,0-1 0 0 0,0 1 1 0 0,-1 0-1 0 0,1 0 0 0 0,0 0 1 0 0,0 1-1 0 0,0-1 0 0 0,-7 3 1 0 0,7-1 100 0 0,1-1 0 0 0,0 1 1 0 0,0-1-1 0 0,1 1 1 0 0,-1 0-1 0 0,0 0 0 0 0,1 1 1 0 0,-1-1-1 0 0,1 0 0 0 0,-1 1 1 0 0,1 0-1 0 0,0-1 1 0 0,0 1-1 0 0,-2 4 0 0 0,1-1-149 0 0,0 0-1 0 0,1 0 1 0 0,-1 1 0 0 0,1-1-1 0 0,1 0 1 0 0,-1 1-1 0 0,1 0 1 0 0,0-1-1 0 0,0 1 1 0 0,1 0-1 0 0,0-1 1 0 0,0 1-1 0 0,1-1 1 0 0,1 9-1 0 0,-2 9-24 0 0,0-21-87 0 0,0 0-1 0 0,-1 0 1 0 0,1 0-1 0 0,0 0 1 0 0,1 0-1 0 0,-1 0 1 0 0,0-1 0 0 0,1 1-1 0 0,0 0 1 0 0,-1 0-1 0 0,1 0 1 0 0,0 0-1 0 0,0-1 1 0 0,3 4-1 0 0,-1-2 1 0 0,0 0-1 0 0,1-1 0 0 0,0 1 1 0 0,0-1-1 0 0,0 0 1 0 0,0-1-1 0 0,0 1 0 0 0,1 0 1 0 0,-1-1-1 0 0,1 0 1 0 0,0 0-1 0 0,-1-1 0 0 0,10 3 1 0 0,-10-4 7 0 0,-1 1 0 0 0,1-1 1 0 0,-1 1-1 0 0,1-1 0 0 0,-1 0 1 0 0,1 0-1 0 0,-1-1 1 0 0,0 1-1 0 0,1-1 0 0 0,-1 0 1 0 0,1 1-1 0 0,-1-2 0 0 0,0 1 1 0 0,0 0-1 0 0,0-1 0 0 0,0 1 1 0 0,0-1-1 0 0,0 0 1 0 0,0 0-1 0 0,0 0 0 0 0,3-4 1 0 0,2-3 18 0 0,-1 0 0 0 0,0-1 0 0 0,0 0-1 0 0,-1-1 1 0 0,-1 1 0 0 0,0-1 0 0 0,5-15 0 0 0,-3 5 38 0 0,-2 1 0 0 0,0 0 0 0 0,2-30-1 0 0,-5 24 33 0 0,-3-30 0 0 0,-1 6 111 0 0,1 30-67 0 0,-1-1 0 0 0,-2 1 0 0 0,-6-27 0 0 0,5 28-69 0 0,1 1 5 0 0,-2 1-1 0 0,0 0 1 0 0,-8-18 0 0 0,9 26-23 0 0,1 0-1 0 0,-2 1 1 0 0,1 0-1 0 0,-1 0 1 0 0,0 0 0 0 0,-1 0-1 0 0,-9-8 1 0 0,-13-3 364 0 0,28 18-286 0 0,-9 11 6 0 0,9-7-130 0 0,0 0 0 0 0,-1 0 0 0 0,1 1 0 0 0,0-1 0 0 0,1 0 1 0 0,-1 0-1 0 0,0 0 0 0 0,1 0 0 0 0,0 1 0 0 0,0 3 0 0 0,2 36 13 0 0,-1-40-25 0 0,3 27 4 0 0,1 0 0 0 0,2 0 0 0 0,12 32 0 0 0,42 85 0 0 0,-43-106 0 0 0,24 49 0 0 0,-33-75 0 0 0,-1 0 0 0 0,2-1 0 0 0,18 23 0 0 0,-5-9 0 0 0,-18-22 0 0 0,0 1 0 0 0,0-1 0 0 0,0 0 0 0 0,1 0 0 0 0,0-1 0 0 0,0 0 0 0 0,0 0 0 0 0,0 0 0 0 0,12 5 0 0 0,-13-7 0 0 0,1-1 0 0 0,-1 1 0 0 0,1-1 0 0 0,11 2 0 0 0,-16-3 0 0 0,1-1 0 0 0,0 0 0 0 0,-1 0 0 0 0,1 0 0 0 0,-1 0 0 0 0,1 0 0 0 0,-1 0 0 0 0,1 0 0 0 0,-1-1 0 0 0,1 1 0 0 0,-1-1 0 0 0,1 1 0 0 0,-1-1 0 0 0,1 1 0 0 0,-1-1 0 0 0,1 0 0 0 0,-1 0 0 0 0,0 0 0 0 0,2-1 0 0 0,0-1 5 0 0,0 0 0 0 0,-1 0-1 0 0,1-1 1 0 0,-1 1 0 0 0,0-1 0 0 0,0 1-1 0 0,0-1 1 0 0,0 0 0 0 0,0 0 0 0 0,-1 0-1 0 0,0 0 1 0 0,0 0 0 0 0,0 0-1 0 0,0 0 1 0 0,-1-1 0 0 0,1 1 0 0 0,-1 0-1 0 0,0 0 1 0 0,-1-1 0 0 0,1 1 0 0 0,-2-8-1 0 0,-1 0 14 0 0,0-1-1 0 0,-1 0 0 0 0,0 1 1 0 0,-1 0-1 0 0,-13-23 0 0 0,-4-1-37 0 0,28 49-29 0 0,-4-9 35 0 0,-1-1 0 0 0,0 1 0 0 0,1-1 0 0 0,0 0 0 0 0,0 0 1 0 0,0 1-1 0 0,0-1 0 0 0,1 0 0 0 0,-1-1 0 0 0,1 1 0 0 0,-1 0 1 0 0,1-1-1 0 0,0 0 0 0 0,5 4 0 0 0,-5-4-9 0 0,1 0 1 0 0,0-1-1 0 0,-1 1 0 0 0,1-1 1 0 0,0 0-1 0 0,0 0 0 0 0,0 0 1 0 0,-1 0-1 0 0,1-1 0 0 0,7 1 1 0 0,-3-1-24 0 0,-6 1 39 0 0,0-1 1 0 0,0 0-1 0 0,0 0 0 0 0,0 0 1 0 0,1 0-1 0 0,-1 0 1 0 0,0 0-1 0 0,0-1 0 0 0,0 1 1 0 0,1-1-1 0 0,-1 1 0 0 0,0-1 1 0 0,0 0-1 0 0,2-1 0 0 0,13-10 7 0 0,-15 11 0 0 0,0 0 0 0 0,0 0 0 0 0,0 0 0 0 0,0-1 0 0 0,0 1 0 0 0,-1-1 0 0 0,1 1 0 0 0,0-1 0 0 0,-1 0 0 0 0,1 0 0 0 0,-1 1 0 0 0,0-1 0 0 0,1 0 0 0 0,-1 0 0 0 0,0-1 0 0 0,0 1 0 0 0,0 0 0 0 0,0-2 0 0 0,7-22 12 0 0,-6 21 22 0 0,-1-1 0 0 0,1 1 0 0 0,-1-1 1 0 0,0 0-1 0 0,0 1 0 0 0,0-8 0 0 0,-4-18 112 0 0,1 24-106 0 0,1 1 1 0 0,1-1-1 0 0,-1 1 1 0 0,1-1-1 0 0,0 1 1 0 0,2-8-1 0 0,-1 8-2 0 0,-1 4-17 0 0,0 0-1 0 0,1 0 0 0 0,-1-1 0 0 0,0 1 1 0 0,1 0-1 0 0,0 0 0 0 0,0 0 1 0 0,-1 0-1 0 0,1 0 0 0 0,3-4 1 0 0,-3 6 637 0 0,1 0-468 0 0,4 1-225 0 0,0 0 1 0 0,-1 0 0 0 0,1 1 0 0 0,-1-1 0 0 0,1 1-1 0 0,-1 1 1 0 0,0-1 0 0 0,0 1 0 0 0,0 0 0 0 0,0 0 0 0 0,0 1-1 0 0,5 4 1 0 0,14 9 49 0 0,-8-5 57 0 0,0 1 0 0 0,-1 0 0 0 0,-1 2 0 0 0,0-1 0 0 0,0 2 0 0 0,18 29 0 0 0,-27-39-27 0 0,-1 1 0 0 0,0 0 1 0 0,0 0-1 0 0,-1 1 0 0 0,1-1 0 0 0,-2 1 0 0 0,1 0 0 0 0,2 15 0 0 0,-5-20-23 0 0,1 0 1 0 0,-1 0-1 0 0,0 1 0 0 0,0-1 0 0 0,0 0 1 0 0,-1 0-1 0 0,1 0 0 0 0,-1 0 0 0 0,0 1 1 0 0,0-1-1 0 0,0 0 0 0 0,0 0 0 0 0,0-1 0 0 0,-1 1 1 0 0,1 0-1 0 0,-1 0 0 0 0,0 0 0 0 0,1-1 1 0 0,-1 1-1 0 0,-1-1 0 0 0,1 0 0 0 0,0 0 0 0 0,0 1 1 0 0,-1-1-1 0 0,-3 1 0 0 0,-2 2 85 0 0,0 0-1 0 0,-1-1 1 0 0,0-1-1 0 0,0 0 1 0 0,0 0-1 0 0,0 0 1 0 0,0-1-1 0 0,-1-1 1 0 0,1 0-1 0 0,-13 1 1 0 0,-1-2-291 0 0,-26-3 0 0 0,1-2-2978 0 0,14 1-1484 0 0,-3 0-3749 0 0</inkml:trace>
</inkml:ink>
</file>

<file path=ppt/ink/ink2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18:36.7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3680 0 0,'0'0'6936'0'0,"1"2"-5868"0"0,3 5-452 0 0,-1 1 0 0 0,0-1 1 0 0,2 10-1 0 0,-1-7 108 0 0,-1 0-1 0 0,6 11 1 0 0,-3-8-297 0 0,-1 1 1 0 0,0 0 0 0 0,-1 1 0 0 0,-1-1 0 0 0,0 0 0 0 0,-1 1 0 0 0,0 18 0 0 0,4 6-21 0 0,-4-30-293 0 0,0 0 0 0 0,-1 0-1 0 0,1 11 1 0 0,7 235 600 0 0,-1-114-596 0 0,0-4-92 0 0,-6-95 8 0 0,11 59 0 0 0,-6-51-38 0 0,9 149 4 0 0,-15-173 34 0 0,1 0-1 0 0,8 34 0 0 0,3 28-5 0 0,-7 0-93 0 0,15 159 50 0 0,-5-95 15 0 0,-7-75-3 0 0,9 60 214 0 0,-11-77-122 0 0,2 17-328 0 0,-6-50 423 0 0,0 0-1 0 0,-2 29 1 0 0,2 23 377 0 0,0-15-416 0 0,0 14-17 0 0,0-55-98 0 0,1 6 39 0 0,0 32 0 0 0,-4-51-76 0 0,0 0 0 0 0,1 1 0 0 0,0-1 0 0 0,1 0-1 0 0,0 0 1 0 0,1 0 0 0 0,-1 0 0 0 0,2 0 0 0 0,0 0 0 0 0,0-1 0 0 0,10 17 0 0 0,-13-25-85 0 0,0 0 0 0 0,-1 0 0 0 0,1 0 1 0 0,0 0-1 0 0,0-1 0 0 0,0 1 1 0 0,-1 0-1 0 0,1 0 0 0 0,0-1 0 0 0,0 1 1 0 0,0-1-1 0 0,2 2 0 0 0,6 2-5839 0 0,1 2-950 0 0</inkml:trace>
</inkml:ink>
</file>

<file path=ppt/ink/ink2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0:43.8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0 10048 0 0,'0'0'912'0'0,"-1"1"-754"0"0,0-1 593 0 0,0 1-1 0 0,0 0 1 0 0,0 0-1 0 0,0-1 0 0 0,0 1 1 0 0,0 0-1 0 0,0 0 1 0 0,0 0-1 0 0,0 0 0 0 0,0 0 1 0 0,0 0-1 0 0,0 2 1 0 0,1-3-644 0 0,0 0 1 0 0,0 1 0 0 0,0-1 0 0 0,0 0 0 0 0,0 1-1 0 0,0-1 1 0 0,0 0 0 0 0,0 1 0 0 0,0-1 0 0 0,0 0-1 0 0,0 1 1 0 0,0-1 0 0 0,0 0 0 0 0,0 0 0 0 0,0 1-1 0 0,1-1 1 0 0,-1 0 0 0 0,0 1 0 0 0,0-1 0 0 0,0 0-1 0 0,0 0 1 0 0,1 1 0 0 0,-1-1 0 0 0,0 0 0 0 0,0 0-1 0 0,0 0 1 0 0,1 1 0 0 0,-1-1 0 0 0,0 0 0 0 0,1 0-1 0 0,2 2-257 0 0,0-1-1 0 0,1 0 0 0 0,-1 0 1 0 0,0 0-1 0 0,1 0 0 0 0,4 0 0 0 0,1 1 1286 0 0,12 7-664 0 0,-17-6-384 0 0,0-1 1 0 0,0-1-1 0 0,0 1 0 0 0,0-1 1 0 0,0 1-1 0 0,0-1 0 0 0,1 0 1 0 0,-1-1-1 0 0,8 1 0 0 0,-3-1-34 0 0,124 5 733 0 0,-125-4-756 0 0,-1-1 0 0 0,1 0 0 0 0,-1-1 0 0 0,9-1 0 0 0,19-1 143 0 0,-20 3-79 0 0,-9-1-47 0 0,0 0-1 0 0,0 1 0 0 0,0 0 1 0 0,0 0-1 0 0,0 1 1 0 0,0 0-1 0 0,-1 0 0 0 0,1 0 1 0 0,6 3-1 0 0,-5-1 41 0 0,-5-2 402 0 0,-3 1-342 0 0,-1 6-118 0 0,-2 11-38 0 0,0-14-11 0 0,1 0-4 0 0,-3 10 18 0 0,1-2 43 0 0,-12 21 0 0 0,-35 65 148 0 0,43-83-158 0 0,1 1 1 0 0,-6 19-1 0 0,-5 13 31 0 0,2-6-315 0 0,-17 64-1 0 0,32-97 125 0 0,0-1 0 0 0,1 0-1 0 0,1 0 1 0 0,-1 11 0 0 0,1 10-242 0 0</inkml:trace>
</inkml:ink>
</file>

<file path=ppt/ink/ink2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0:44.5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250 76 2760 0 0,'0'-5'248'0'0,"5"-22"2084"0"0,0 0 4345 0 0,-5 25-5442 0 0,-5-3 1292 0 0,5 5-2324 0 0,0 0 0 0 0,-1-1 0 0 0,1 1 1 0 0,0 0-1 0 0,0 0 0 0 0,0-1 0 0 0,0 1 1 0 0,0 0-1 0 0,0-1 0 0 0,0 1 0 0 0,-1 0 1 0 0,1 0-1 0 0,0-1 0 0 0,0 1 0 0 0,0 0 0 0 0,0-1 1 0 0,0 1-1 0 0,0 0 0 0 0,0 0 0 0 0,1-1 1 0 0,-1 1-1 0 0,0 0 0 0 0,0-1 0 0 0,0 1 1 0 0,0 0-1 0 0,0 0 0 0 0,0-1 0 0 0,0 1 0 0 0,1 0 1 0 0,-1-1 202 0 0,1 1-203 0 0,4 1 3709 0 0,-1 4-5543 0 0,3 13 1765 0 0,-2-5-43 0 0,4 4 36 0 0,-3-5-30 0 0,0 0-1 0 0,0 1 0 0 0,3 15 0 0 0,5 4 100 0 0,-11-26-142 0 0,0-1-1 0 0,0 1 0 0 0,-1 0 1 0 0,0-1-1 0 0,2 11 0 0 0,-3-9 32 0 0,1-1-1 0 0,0 1 1 0 0,4 10-1 0 0,-4-12-25 0 0,0 0-1 0 0,0 0 1 0 0,-1 0-1 0 0,1 0 1 0 0,-1 0 0 0 0,0 8-1 0 0,-1-11-40 0 0,0-1-1 0 0,1 1 0 0 0,-1-1 1 0 0,0 1-1 0 0,1-1 0 0 0,-1 0 1 0 0,0 1-1 0 0,1-1 0 0 0,0 0 1 0 0,-1 1-1 0 0,1-1 0 0 0,1 2 1 0 0,3 5 412 0 0,-16 10-94 0 0,10-17-317 0 0,1 0 0 0 0,-1 0 0 0 0,0-1-1 0 0,0 1 1 0 0,0 0 0 0 0,0-1 0 0 0,0 1 0 0 0,0-1-1 0 0,0 1 1 0 0,0-1 0 0 0,0 1 0 0 0,0-1 0 0 0,0 0-1 0 0,-2 1 1 0 0,-2 0 51 0 0,-5 4 8 0 0,0 0 0 0 0,-1-1 0 0 0,0-1 0 0 0,1 0-1 0 0,-1 0 1 0 0,-17 1 0 0 0,-4 3-12 0 0,-11 0 5 0 0,29-5-59 0 0,0 0-1 0 0,1 1 1 0 0,-15 5-1 0 0,-27 8-511 0 0,15-6-3074 0 0,24-2-5439 0 0</inkml:trace>
</inkml:ink>
</file>

<file path=ppt/ink/ink2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11.2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1157 9528 0 0,'0'0'860'0'0,"0"-4"-688"0"0,0-2 1664 0 0,-1-1 25 0 0,1 6-1812 0 0,-1 0 0 0 0,1 1 0 0 0,0-1 0 0 0,0 1 1 0 0,0-1-1 0 0,0 1 0 0 0,0-1 0 0 0,0 1 0 0 0,0-1 1 0 0,0 0-1 0 0,0 1 0 0 0,0-1 0 0 0,0 1 0 0 0,0-1 1 0 0,1 1-1 0 0,-1-1 0 0 0,0 0 0 0 0,1-6 509 0 0,-1 6-510 0 0,-1 0-1 0 0,1 1 0 0 0,0-1 0 0 0,0 1 0 0 0,0-1 0 0 0,0 1 0 0 0,0-1 0 0 0,0 1 0 0 0,0-1 0 0 0,0 0 0 0 0,0 1 1 0 0,0-1-1 0 0,1 1 0 0 0,-1-1 0 0 0,0 1 0 0 0,0-1 0 0 0,0 1 0 0 0,1-1 0 0 0,-1 1 0 0 0,0-1 0 0 0,1 1 0 0 0,-1-1 1 0 0,0 1-1 0 0,1-1 0 0 0,-1 1 0 0 0,1 0 0 0 0,-1-1 0 0 0,1 0 0 0 0,82-27 2339 0 0,-12 2-1320 0 0,24-7-258 0 0,-69 22-520 0 0,34-17-1 0 0,5-3-18 0 0,201-92 142 0 0,89-40-200 0 0,-316 146-190 0 0,96-41-10 0 0,80-35 4 0 0,-198 85 3 0 0,227-107 500 0 0,-210 99-378 0 0,51-29 339 0 0,-55 29-93 0 0,60-23-1 0 0,-62 28-83 0 0,77-23 710 0 0,-85 27-915 0 0,-6 2-38 0 0,24-12 1 0 0,-21 8-23 0 0,-9 3-27 0 0,0 2 0 0 0,1-1-1 0 0,11-3 1 0 0,15-4 29 0 0,8-2 40 0 0,48-23-1 0 0,-32 13 52 0 0,-4 2-52 0 0,-44 18-46 0 0,-1 0 1 0 0,20-5-1 0 0,-4 2 31 0 0,-15 4-43 0 0,1 0 1 0 0,-1 1-1 0 0,17-2 0 0 0,3 1-1 0 0,-22 2 5 0 0,1 0 0 0 0,17 2 0 0 0,0 0-228 0 0,-25 0-79 0 0,-1 0 1 0 0,0-1-1 0 0,0 1 0 0 0,0 0 0 0 0,1-1 0 0 0,-1 1 0 0 0,0 0 1 0 0,0 0-1 0 0,0 0 0 0 0,-1 0 0 0 0,1 0 0 0 0,1 2 0 0 0,-2-3 254 0 0</inkml:trace>
</inkml:ink>
</file>

<file path=ppt/ink/ink2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11.9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1 870 4144 0 0,'0'0'191'0'0,"1"-1"382"0"0,5 0 988 0 0,0 0 0 0 0,0 0 0 0 0,0 1 0 0 0,0 0 0 0 0,0 0 0 0 0,0 0 0 0 0,8 2 0 0 0,15 0 781 0 0,4 3-735 0 0,-9-1-1130 0 0,2-1-32 0 0,-1-1 0 0 0,0-1-1 0 0,1-2 1 0 0,26-3 0 0 0,9-8-66 0 0,-1-2 1 0 0,-1-3-1 0 0,72-31 0 0 0,51-14-17 0 0,-69 27-184 0 0,209-70 334 0 0,-15 15-256 0 0,-146 51-135 0 0,-83 21-87 0 0,57-7 114 0 0,-55 12-51 0 0,353-58 882 0 0,-249 51-595 0 0,-156 17-314 0 0,45-9 0 0 0,-58 9-61 0 0,26-8 61 0 0,16-1-49 0 0,-45 10-14 0 0,-1 1 1 0 0,0-2 0 0 0,1 1-1 0 0,-1-2 1 0 0,0 1 0 0 0,21-11-1 0 0,41-20 22 0 0,-49 24-11 0 0,32-18-1 0 0,9-6-17 0 0,-45 24 0 0 0,0 0 0 0 0,32-23 0 0 0,-44 27-85 0 0,-1 2 1 0 0,1-1-1 0 0,9-3 0 0 0,-10 5-332 0 0,-1 0 0 0 0,1 0-1 0 0,-1 0 1 0 0,0-1 0 0 0,-1 0-1 0 0,1 0 1 0 0,5-6 0 0 0,-2-1-5904 0 0,-8-2-1864 0 0</inkml:trace>
</inkml:ink>
</file>

<file path=ppt/ink/ink2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1:12.8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9128 0 0,'0'0'4846'0'0,"1"1"-3988"0"0,3 1-615 0 0,-1-1 1 0 0,1 1-1 0 0,-1 0 1 0 0,1 0-1 0 0,-1 0 1 0 0,0 1-1 0 0,0-1 1 0 0,0 1-1 0 0,0 0 1 0 0,0 0 0 0 0,-1 0-1 0 0,1 0 1 0 0,-1 0-1 0 0,0 0 1 0 0,0 1-1 0 0,0-1 1 0 0,2 5-1 0 0,6 11 479 0 0,105 212 2416 0 0,-88-176-2717 0 0,7 18 162 0 0,7 20-99 0 0,8 23-168 0 0,18 47-131 0 0,24 68 384 0 0,-47-111-93 0 0,-18-54-413 0 0,28 114 0 0 0,34 133 237 0 0,-66-244-204 0 0,17 40 86 0 0,-6-9-161 0 0,-18-60 24 0 0,-10-30-43 0 0,-1 0 0 0 0,0 0 0 0 0,4 20 0 0 0,-2 16-2 0 0,15 68 0 0 0,2 9-5 0 0,-5-19 64 0 0,-10-55-48 0 0,-6-33-8 0 0,1 0 0 0 0,8 26 1 0 0,-6-30 16 0 0,-4-8-10 0 0,1-1 1 0 0,-1 0 0 0 0,0 1 0 0 0,0 0 0 0 0,0-1 0 0 0,0 1-1 0 0,-1-1 1 0 0,1 6 0 0 0,-1-1 7 0 0,1 0 1 0 0,0 1-1 0 0,0-1 0 0 0,1 0 1 0 0,1 0-1 0 0,4 12 0 0 0,-5-14-18 0 0,-1 0 0 0 0,1-1 0 0 0,-1 1 0 0 0,0 6 0 0 0,4 15 0 0 0,-3-18 0 0 0,0 0 0 0 0,-1 0 0 0 0,1 10 0 0 0,-2-13 0 0 0,0-1 0 0 0,1 1 0 0 0,-1 0 0 0 0,1-1 0 0 0,1 1 0 0 0,-1-1 0 0 0,1 0 0 0 0,4 10 0 0 0,0-1-11 0 0,-1-4 55 0 0,-4-10-95 0 0,0 1 1 0 0,1 0-1 0 0,-1-1 1 0 0,0 0-1 0 0,1 1 1 0 0,-1-1-1 0 0,0 0 1 0 0,1 0-1 0 0,-1 0 1 0 0,1 0-1 0 0,1 0 1 0 0,-3 0-232 0 0,1 0 130 0 0,-1 1-1 0 0,1-1 1 0 0,0 0 0 0 0,-1 0 0 0 0,1 0 0 0 0,-1 0 0 0 0,1 0 0 0 0,0 0 0 0 0,-1 0 0 0 0,1 0 0 0 0,-1 0-1 0 0,1 0 1 0 0,0-1 0 0 0,-1 1 0 0 0,1 0 0 0 0,0-1 0 0 0</inkml:trace>
</inkml:ink>
</file>

<file path=ppt/ink/ink2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02.7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343 3 5064 0 0,'1'-1'41'0'0,"-1"1"1"0"0,1 0-1 0 0,-1-1 1 0 0,1 1-1 0 0,-1 0 1 0 0,1 0-1 0 0,19 2 17691 0 0,-30 0-17640 0 0,0 0-1 0 0,-1 0 1 0 0,1 1 0 0 0,1 0 0 0 0,-1 1-1 0 0,0 0 1 0 0,1 0 0 0 0,0 1 0 0 0,0 1 0 0 0,-13 9-1 0 0,15-9-107 0 0,0-1-1 0 0,-1 0 1 0 0,-10 6-1 0 0,-10 5-97 0 0,-33 30-459 0 0,-24 18-34 0 0,80-61 566 0 0,3-3 34 0 0,0 2-1 0 0,0-1 1 0 0,0 0-1 0 0,0 0 1 0 0,1 0-1 0 0,-1 1 0 0 0,0-1 1 0 0,1 1-1 0 0,-1 0 1 0 0,-1 3-1 0 0,2-4 8 0 0,0 0-1 0 0,1 0 1 0 0,-1 0-1 0 0,0 0 0 0 0,1 0 1 0 0,-1 0-1 0 0,1 1 1 0 0,-1-1-1 0 0,1 0 1 0 0,0 0-1 0 0,-1 1 1 0 0,1-1-1 0 0,0 0 0 0 0,0 0 1 0 0,0 1-1 0 0,0-1 1 0 0,0 0-1 0 0,0 1 1 0 0,1 1-1 0 0,0 2 0 0 0,-1 0 11 0 0,1 1-1 0 0,0-1 1 0 0,1 0 0 0 0,-1 0-1 0 0,1-1 1 0 0,0 1-1 0 0,0 0 1 0 0,0-1-1 0 0,0 1 1 0 0,1-1-1 0 0,6 8 1 0 0,6 13 51 0 0,1 4-84 0 0,2 8 5 0 0,2-2 1 0 0,1 0-1 0 0,27 32 1 0 0,-31-45-1460 0 0,-1-2-3420 0 0,4-1-2115 0 0</inkml:trace>
</inkml:ink>
</file>

<file path=ppt/ink/ink2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03.8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16 203 9184 0 0,'0'0'830'0'0,"2"-2"-684"0"0,-1 1 14 0 0,1 0 1 0 0,-1-1 0 0 0,0 1-1 0 0,0-1 1 0 0,0 1-1 0 0,0-1 1 0 0,0 0 0 0 0,0 1-1 0 0,0-1 1 0 0,0 0-1 0 0,-1 0 1 0 0,1 1 0 0 0,-1-1-1 0 0,1 0 1 0 0,-1 0-1 0 0,0 0 1 0 0,0 0 0 0 0,0 0-1 0 0,0-3 1 0 0,0 3 145 0 0,0-1-1 0 0,0 1 1 0 0,0-1 0 0 0,-1 1 0 0 0,1 0 0 0 0,-1-1-1 0 0,0 1 1 0 0,0 0 0 0 0,0 0 0 0 0,0-1-1 0 0,0 1 1 0 0,0 0 0 0 0,0 0 0 0 0,-1 0 0 0 0,1 0-1 0 0,-3-2 1 0 0,3 3-166 0 0,1 0-1 0 0,-1 1 1 0 0,1-1-1 0 0,-1 0 1 0 0,1 0-1 0 0,-1 1 1 0 0,1-1-1 0 0,0 0 1 0 0,-1 0-1 0 0,1 0 1 0 0,0 0-1 0 0,-1 0 1 0 0,1-1 0 0 0,0 2-30 0 0,0 0 0 0 0,0-1 1 0 0,0 1-1 0 0,0-1 1 0 0,0 1-1 0 0,0-1 1 0 0,0 1-1 0 0,0-1 0 0 0,-1 1 1 0 0,1 0-1 0 0,0-1 1 0 0,0 1-1 0 0,0-1 1 0 0,-1 1-1 0 0,1 0 0 0 0,0-1 1 0 0,0 1-1 0 0,-1 0 1 0 0,1-1-1 0 0,0 1 1 0 0,-1 0-1 0 0,1-1 0 0 0,0 1 1 0 0,-1 0-1 0 0,1 0 1 0 0,-1 0-1 0 0,1-1 1 0 0,0 1-1 0 0,-1 0 0 0 0,1 0 1 0 0,-1 0-1 0 0,1 0 1 0 0,-1 0-1 0 0,0 0 1 0 0,1 14 155 0 0,0 16-83 0 0,3-22-51 0 0,-1-3-103 0 0,1 8-1 0 0,-1 0 0 0 0,0 1 0 0 0,-1-1-1 0 0,0 1 1 0 0,-1 0 0 0 0,-3 17 0 0 0,2-16 331 0 0,1 30 0 0 0,0-23-101 0 0,0-21-249 0 0,1 0 0 0 0,-1 0 0 0 0,0 0 0 0 0,0 1 0 0 0,1-1-1 0 0,-1 0 1 0 0,1 0 0 0 0,-1 0 0 0 0,1 0 0 0 0,-1 0 0 0 0,1 0 0 0 0,0 0 0 0 0,-1-1 0 0 0,1 1 0 0 0,0 0 0 0 0,0 0 0 0 0,1 1 0 0 0,6 6 66 0 0,-7-7-65 0 0,0 0 0 0 0,0 0 1 0 0,0 0-1 0 0,0-1 0 0 0,0 1 0 0 0,0 0 0 0 0,0 0 1 0 0,1-1-1 0 0,-1 1 0 0 0,0-1 0 0 0,1 1 1 0 0,-1-1-1 0 0,0 0 0 0 0,1 1 0 0 0,-1-1 0 0 0,1 0 1 0 0,-1 0-1 0 0,0 0 0 0 0,1 0 0 0 0,-1 0 1 0 0,1 0-1 0 0,-1 0 0 0 0,0-1 0 0 0,3 0 0 0 0,3-1 39 0 0,0 0-1 0 0,0 0 1 0 0,10-5-1 0 0,9-7 86 0 0,-2-1-1 0 0,42-33 1 0 0,-43 30-127 0 0,69-57 28 0 0,-60 46-826 0 0,2 2 1 0 0,65-40-1 0 0,-3 12-3194 0 0,-49 29 1923 0 0</inkml:trace>
</inkml:ink>
</file>

<file path=ppt/ink/ink2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06.5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0 388 3224 0 0,'0'0'10664'0'0,"2"2"-9943"0"0,16 15 1521 0 0,30 38 0 0 0,-35-40-1760 0 0,-11-13-418 0 0,-1 0 0 0 0,1 0-1 0 0,0 0 1 0 0,0 0-1 0 0,1-1 1 0 0,-1 1-1 0 0,3 0 1 0 0,-3 0-25 0 0,0-1-1 0 0,0 0 1 0 0,1 1 0 0 0,-1 0 0 0 0,0-1 0 0 0,-1 1-1 0 0,3 2 1 0 0,0 0 11 0 0,0 0 0 0 0,0-1 0 0 0,0 1 0 0 0,1-1 0 0 0,-1 0 0 0 0,6 3 0 0 0,18 13 141 0 0,15 13 34 0 0,-21-17-82 0 0,-19-13-91 0 0,0 0 0 0 0,1 0-1 0 0,-1-1 1 0 0,1 1-1 0 0,6 1 1 0 0,9 4 358 0 0,-18-6-200 0 0,-1-1-201 0 0,0 0-1 0 0,0-1 1 0 0,1 1 0 0 0,-1 0 0 0 0,0 0 0 0 0,0-1 0 0 0,0 1-1 0 0,0 0 1 0 0,1-1 0 0 0,-1 1 0 0 0,0 0 0 0 0,0 0 0 0 0,0 0 0 0 0,1-1-1 0 0,-1 1 1 0 0,0 0 0 0 0,0 0 0 0 0,1 0 0 0 0,-1-1 0 0 0,0 1 0 0 0,0 0-1 0 0,1 0 1 0 0,-1 0 0 0 0,0 0 0 0 0,1 0 0 0 0,-1 0 0 0 0,0 0-1 0 0,1 0 1 0 0,-1 0 0 0 0,1 0 20 0 0,-1-1 0 0 0,1 1 0 0 0,0 0-1 0 0,-1 0 1 0 0,1 0 0 0 0,-1-1 0 0 0,1 1 0 0 0,-1 0 0 0 0,1 0-1 0 0,-1-1 1 0 0,1 1 0 0 0,-1 0 0 0 0,1-1 0 0 0,-1 1 0 0 0,0-1-1 0 0,1 1 1 0 0,-1-1 0 0 0,1 0 0 0 0,32-101 1227 0 0,-19 54-1188 0 0,-3-6 3 0 0,-8 39-78 0 0,-1 1-1 0 0,10-26 0 0 0,8-19-131 0 0,13-27-1573 0 0,-23 64 737 0 0,-1-1 0 0 0,6-27 1 0 0,-6 22 312 0 0,16-38-1192 0 0</inkml:trace>
</inkml:ink>
</file>

<file path=ppt/ink/ink2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4:49.7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0 18863 0 0,'-3'28'430'0'0,"2"-23"1028"0"0,16-15-855 0 0,-5-2 870 0 0,-9 11-1851 0 0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43.3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233 521 4144 0 0,'0'0'319'0'0,"-1"0"-210"0"0,-12 1-491 0 0,6-1 1607 0 0,1 0 0 0 0,-1 0-1 0 0,0 0 1 0 0,1-1 0 0 0,-1 0 0 0 0,-6-2 0 0 0,-10-6 1580 0 0,0 2 1 0 0,-27-7 0 0 0,39 11-2374 0 0,10 3-402 0 0,1-1 1 0 0,-1 1 0 0 0,0 0-1 0 0,0 0 1 0 0,0-1 0 0 0,0 1-1 0 0,0 0 1 0 0,0 0 0 0 0,0 0-1 0 0,0 0 1 0 0,0 0 0 0 0,0 0-1 0 0,0 0 1 0 0,0 0 0 0 0,1 1-1 0 0,-2-1 1 0 0,0 1 15 0 0,0-1 0 0 0,-1 1 0 0 0,1-1 0 0 0,1 1 0 0 0,-1 0 0 0 0,0 0 0 0 0,0 0 0 0 0,0 0 0 0 0,0 0 0 0 0,1 1 0 0 0,-1-1 0 0 0,0 0 0 0 0,-1 3 0 0 0,1 0 33 0 0,0-1-1 0 0,1 0 0 0 0,0 1 1 0 0,-1-1-1 0 0,1 1 0 0 0,0 6 1 0 0,0-9-79 0 0,0 5 11 0 0,0 0-1 0 0,0 0 1 0 0,1-1-1 0 0,0 1 1 0 0,0 0-1 0 0,0 0 0 0 0,1 0 1 0 0,0 0-1 0 0,0-1 1 0 0,0 1-1 0 0,5 11 1 0 0,-5-13-20 0 0,0 1 1 0 0,1-1 0 0 0,-1 0 0 0 0,1 1-1 0 0,0-1 1 0 0,0 0 0 0 0,1 0 0 0 0,-1 0-1 0 0,1 0 1 0 0,0-1 0 0 0,0 1 0 0 0,0-1-1 0 0,1 0 1 0 0,-1 1 0 0 0,1-1 0 0 0,0-1-1 0 0,-1 1 1 0 0,1-1 0 0 0,0 1 0 0 0,5 1-1 0 0,-8-4 9 0 0,10 5-27 0 0,-1-1-1 0 0,1 0 1 0 0,16 3 0 0 0,-24-6 18 0 0,0 0-1 0 0,0-1 1 0 0,0 0 0 0 0,0 0 0 0 0,0 0 0 0 0,0 0 0 0 0,0 0 0 0 0,0-1 0 0 0,0 1 0 0 0,0-1 0 0 0,0 0 0 0 0,0 0-1 0 0,0 0 1 0 0,0 0 0 0 0,-1 0 0 0 0,1-1 0 0 0,4-2 0 0 0,-3 0-31 0 0,0 0 0 0 0,0 0 1 0 0,0-1-1 0 0,-1 1 0 0 0,1-1 0 0 0,-1 1 0 0 0,0-1 0 0 0,-1 0 1 0 0,1 0-1 0 0,-1 0 0 0 0,0-1 0 0 0,0 1 0 0 0,-1 0 1 0 0,1-1-1 0 0,-1 1 0 0 0,0-9 0 0 0,1-7-94 0 0,-2 0 0 0 0,-4-42 0 0 0,1 26 18 0 0,-2-22-106 0 0,-20-89 0 0 0,16 116 204 0 0,-2 0 0 0 0,-1 1 0 0 0,-29-54 0 0 0,32 68 5 0 0,4 7 77 0 0,-1 0-1 0 0,1 1 0 0 0,-1 0 1 0 0,-9-11-1 0 0,13 18 361 0 0,5 4-344 0 0,6 5-36 0 0,0 0 0 0 0,0 1-1 0 0,0 0 1 0 0,-1 1 0 0 0,14 17-1 0 0,-5-1 24 0 0,18 31-1 0 0,32 88 738 0 0,-42-85-627 0 0,4 13-189 0 0,6 15-60 0 0,-18-49-101 0 0,-10-20-153 0 0,1-2 0 0 0,0 1 0 0 0,16 23 0 0 0,-23-39 145 0 0,-1 0 39 0 0,1-1 1 0 0,-1 1-1 0 0,1 0 0 0 0,0 0 1 0 0,-1-1-1 0 0,1 1 0 0 0,0 0 1 0 0,-1-1-1 0 0,1 1 1 0 0,0-1-1 0 0,0 1 0 0 0,-1-1 1 0 0,2 1-1 0 0</inkml:trace>
</inkml:ink>
</file>

<file path=ppt/ink/ink2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5:48.487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6 864 9216 0 0,'-1'2'7139'0'0,"0"1"-6940"0"0,0-1-1 0 0,1 1 0 0 0,-1-1 0 0 0,0 1 0 0 0,1 0 0 0 0,0-1 0 0 0,-1 1 1 0 0,1 0-1 0 0,1 6 1021 0 0,1-6-1095 0 0,-1-1 0 0 0,1 1 0 0 0,0-1 0 0 0,0 0-1 0 0,0 0 1 0 0,0 0 0 0 0,0 0 0 0 0,0 0 0 0 0,1 0 0 0 0,-1-1 0 0 0,0 1 0 0 0,1-1-1 0 0,0 0 1 0 0,4 2 0 0 0,-1-1 79 0 0,1-1 0 0 0,-1 1 0 0 0,1-2 0 0 0,0 1 0 0 0,9-1 0 0 0,9 3 142 0 0,-21-3-272 0 0,-1 1 1 0 0,1-1 0 0 0,0 1 0 0 0,-1-1 0 0 0,1 0 0 0 0,0 0-1 0 0,-1-1 1 0 0,1 1 0 0 0,-1-1 0 0 0,1 0 0 0 0,4-1 0 0 0,36-14 615 0 0,15-5-300 0 0,-23 1 13 0 0,55-37 0 0 0,-11 5 81 0 0,6-5-88 0 0,-40 26-199 0 0,144-102 309 0 0,-127 92-465 0 0,8-7 22 0 0,1 3-1 0 0,85-38 1 0 0,-64 35-40 0 0,-69 33-11 0 0,1 1-1 0 0,1 2 1 0 0,47-17-1 0 0,27 4-10 0 0,-54 11 0 0 0,89-14 0 0 0,-66 15 0 0 0,30-3 0 0 0,-82 14 0 0 0,0 1 0 0 0,1 1 0 0 0,30 3 0 0 0,21 4 0 0 0,101-4 0 0 0,-112-3 0 0 0,-32-1 0 0 0,-1-2 0 0 0,1 0 0 0 0,28-8 0 0 0,-48 9 8 0 0,-1 0-1 0 0,1-1 0 0 0,0 1 1 0 0,-1-1-1 0 0,1 0 1 0 0,8-7-1 0 0,7-4 25 0 0,-19 13-26 0 0,0-1 0 0 0,0 1 0 0 0,0 0 0 0 0,-1-1 0 0 0,1 1 0 0 0,-1-1-1 0 0,3-2 1 0 0,9-9-86 0 0,-11 12 60 0 0,4-2-183 0 0,1-1 0 0 0,-1-1 0 0 0,1 1 0 0 0,9-10 0 0 0,-15 13 130 0 0,0 0 0 0 0,0 1 1 0 0,0-1-1 0 0,1 0 0 0 0,-1 1 0 0 0,0-1 0 0 0,1 0 0 0 0,-1 1 0 0 0,1 0 1 0 0,-1-1-1 0 0,3 1 0 0 0,11-5-905 0 0</inkml:trace>
</inkml:ink>
</file>

<file path=ppt/ink/ink2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25:49.334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1 529 5528 0 0,'29'-33'10385'0'0,"-26"30"-10075"0"0,0 0 1 0 0,0 0-1 0 0,0 0 0 0 0,1 0 1 0 0,-1 1-1 0 0,0 0 0 0 0,1-1 1 0 0,0 1-1 0 0,-1 1 0 0 0,1-1 1 0 0,0 0-1 0 0,4 0 1 0 0,4-1 225 0 0,-1 1 0 0 0,24 0 1 0 0,-1-1 345 0 0,46 0 332 0 0,-2 1-637 0 0,-37 0-363 0 0,9-1 13 0 0,-31 0-162 0 0,212-28 886 0 0,-109 14-464 0 0,-21 1-178 0 0,51-10 92 0 0,-34 4-174 0 0,-112 21-218 0 0,51-7 131 0 0,85-24-1 0 0,-109 23-79 0 0,1 2 0 0 0,43-4 0 0 0,6-1 64 0 0,112-13 264 0 0,5-1 8 0 0,-143 14-302 0 0,64-10 100 0 0,55-12 9 0 0,-46 8-65 0 0,-29 3-85 0 0,-13 2-23 0 0,-19 7-14 0 0,82-14 32 0 0,-104 24-48 0 0,-31 4 27 0 0,24-5-1 0 0,-15 1-18 0 0,0 1 0 0 0,0 1-1 0 0,39 1 1 0 0,-27 1 36 0 0,-10 4-2016 0 0</inkml:trace>
</inkml:ink>
</file>

<file path=ppt/ink/ink2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3:53.2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49 1 7832 0 0,'-5'4'705'0'0,"-17"17"2620"0"0,16-9 369 0 0,3-4-2796 0 0,0 2-325 0 0,0 0-1 0 0,1 0 0 0 0,0 0 1 0 0,1 0-1 0 0,0 0 1 0 0,1 0-1 0 0,1 10 1 0 0,-1-8-616 0 0,6 147 759 0 0,0-59-904 0 0,-7-98 209 0 0,1-1-1 0 0,0 1 0 0 0,1 0 0 0 0,-1 0 0 0 0,0 0 1 0 0,1 0-1 0 0,-1 0 0 0 0,1 2 0 0 0,4-2-60 0 0,2-9-94 0 0,-1-1 134 0 0,-1-2 0 0 0,0 1 0 0 0,-1-1 0 0 0,1 1 0 0 0,-2-1 0 0 0,0 0 0 0 0,4-17 0 0 0,3-12 0 0 0,50-149 0 0 0,-58 183 0 0 0,0 0 0 0 0,1 0 0 0 0,-1 1 0 0 0,5-6 0 0 0,-6 8 0 0 0,1-1 0 0 0,0 1 0 0 0,-1-1 0 0 0,1 1 0 0 0,-1-1 0 0 0,0 0 0 0 0,0 0 0 0 0,0 1 0 0 0,0-1 0 0 0,0 0 0 0 0,0-5 0 0 0,0 1 453 0 0,3 15-378 0 0,2 19-115 0 0,14 116-445 0 0,-20-141 490 0 0,0 26-5 0 0,0-28 0 0 0,0 0 0 0 0,0 0 0 0 0,0 1 0 0 0,0-1 0 0 0,0 0 0 0 0,0 0 0 0 0,0 0 0 0 0,0 0 0 0 0,0 1 0 0 0,0-1 0 0 0,0 0 0 0 0,0 0 0 0 0,0 0 0 0 0,0 0 0 0 0,0 1 0 0 0,0-1 0 0 0,0 0 0 0 0,0 0 0 0 0,0 0 0 0 0,0 1 0 0 0,0-1 0 0 0,0 0 0 0 0,0 0 0 0 0,0 0 0 0 0,0 0 0 0 0,0 0 0 0 0,0 1 0 0 0,0-1 0 0 0,1 0 0 0 0,-1 0 0 0 0,0 0 0 0 0,0 0 0 0 0,0 0 0 0 0,0 1 0 0 0,0-1 0 0 0,0 0 0 0 0,1 0 0 0 0,-1 0 0 0 0,0 0 0 0 0,0 0 0 0 0,0 0 0 0 0,0 0 0 0 0,1 0 0 0 0,-1 0 0 0 0,0 0 0 0 0,0 0 0 0 0,0 0 0 0 0,1 0 0 0 0,-1 0 0 0 0,0 0 0 0 0,0 0 0 0 0,0 0 0 0 0,0 0 0 0 0,1 0 0 0 0,-1 0 0 0 0,0 0 0 0 0,0 0 0 0 0,0 0 0 0 0,0 0 0 0 0,1 0 0 0 0,-1 0 0 0 0,0 0 0 0 0,6-5 0 0 0,-3 1 0 0 0,-1 0 0 0 0,0 0 0 0 0,1 0 0 0 0,-1-1 0 0 0,-1 1 0 0 0,1 0 0 0 0,-1-1 0 0 0,1 1 0 0 0,-1-1 0 0 0,0-5 0 0 0,5-13 0 0 0,21-42 0 0 0,-27 62 1 0 0,2-2-3 0 0,10-1 18 0 0,-11 6-6 0 0,0 0 0 0 0,-1-1 0 0 0,1 1 0 0 0,0 0 0 0 0,0 0 0 0 0,0 0 0 0 0,0 0 0 0 0,-1 1 0 0 0,1-1 0 0 0,0 0 0 0 0,0 0 0 0 0,-1 0 0 0 0,1 1 0 0 0,0-1 0 0 0,0 0 0 0 0,-1 1 0 0 0,1-1 0 0 0,0 1 0 0 0,-1-1 0 0 0,1 1 0 0 0,0-1 0 0 0,-1 1 0 0 0,1-1 0 0 0,-1 1 0 0 0,1-1 0 0 0,-1 1 0 0 0,1 0 0 0 0,-1-1 1 0 0,1 1-1 0 0,0 1 0 0 0,12 28 27 0 0,-9-20 8 0 0,22 67-14 0 0,-4-7 29 0 0,6 9 47 0 0,-22-58-256 0 0,0-1 1 0 0,2 0 0 0 0,1 0 0 0 0,19 33-1 0 0,-26-51-147 0 0,-1 0 0 0 0,1 0 0 0 0,-1 0 0 0 0,1-1 0 0 0,-1 1 0 0 0,1 0 0 0 0,0-1 0 0 0,0 0 0 0 0,0 1-1 0 0,0-1 1 0 0,0 0 0 0 0,4 2 0 0 0,4-2-6142 0 0</inkml:trace>
</inkml:ink>
</file>

<file path=ppt/ink/ink2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3:53.6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49 166 6448 0 0,'0'0'498'0'0,"-1"2"-327"0"0,-11 14 1058 0 0,9-13-585 0 0,0 0 0 0 0,1 1 0 0 0,-1-1 1 0 0,1 1-1 0 0,0 0 0 0 0,0-1 0 0 0,0 1 0 0 0,-2 8 1 0 0,0 7 604 0 0,1-7-614 0 0,1 0 0 0 0,0 1 0 0 0,1-1 0 0 0,1 23-1 0 0,8 46 170 0 0,-5-35-256 0 0,12 53 0 0 0,12-2-80 0 0,-23-86-390 0 0,-3-8 2 0 0,10-13-14 0 0,-6 5-66 0 0,0 0 0 0 0,-1 0 0 0 0,0-1 0 0 0,0 1 0 0 0,0-1 0 0 0,-1 0 0 0 0,0 0 0 0 0,0 0 0 0 0,3-10 0 0 0,-1-1 0 0 0,0-1 0 0 0,2-23 0 0 0,11-126 0 0 0,-3 27 0 0 0,-10 80 80 0 0,-4 37 66 0 0,8-40-1 0 0,-1 40 65 0 0,-6 18-104 0 0,-1 1 1 0 0,1-1-1 0 0,-1 0 1 0 0,0 0 0 0 0,0-5-1 0 0,-1 9 394 0 0,2 3-244 0 0,4 8-102 0 0,-1-1 0 0 0,0 1-1 0 0,-1 0 1 0 0,0 1 0 0 0,0-1-1 0 0,2 15 1 0 0,6 17 28 0 0,15 64-29 0 0,21 66 828 0 0,-7-17-1342 0 0,-39-147 227 0 0,0-1 1 0 0,1 16-1 0 0,2 10-624 0 0,-5-33 704 0 0,1 5-517 0 0,0 0 0 0 0,1 0-1 0 0,-2 0 1 0 0,1 9 0 0 0,-1-1-7118 0 0</inkml:trace>
</inkml:ink>
</file>

<file path=ppt/ink/ink2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3:53.9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68 11664 0 0,'0'0'1053'0'0,"1"0"-864"0"0,6 3 395 0 0,1 0 0 0 0,-1-1-1 0 0,0-1 1 0 0,1 1-1 0 0,-1-1 1 0 0,0 0 0 0 0,1-1-1 0 0,0 0 1 0 0,-1 0 0 0 0,1-1-1 0 0,-1 1 1 0 0,1-2-1 0 0,-1 1 1 0 0,10-4 0 0 0,-2 0-97 0 0,29-13 0 0 0,-27 10-466 0 0,-9 5-165 0 0,-1-1 1 0 0,0 1 0 0 0,0-2-1 0 0,0 1 1 0 0,8-7-1 0 0,-5 1-364 0 0</inkml:trace>
</inkml:ink>
</file>

<file path=ppt/ink/ink2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3:54.3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0 289 13824 0 0,'0'0'1246'0'0,"2"-1"-1022"0"0,4-5 197 0 0,1 2 0 0 0,0-1-1 0 0,0 1 1 0 0,0 0 0 0 0,0 0-1 0 0,11-4 1 0 0,18-8 882 0 0,-20 7-996 0 0,1 2 0 0 0,0 0 0 0 0,0 1 0 0 0,0 1-1 0 0,20-3 1 0 0,17 0-262 0 0,-36 6-140 0 0,0 0 0 0 0,20-6 0 0 0,13-4-881 0 0,-21 6-4434 0 0,-4 1-947 0 0</inkml:trace>
  <inkml:trace contextRef="#ctx0" brushRef="#br0" timeOffset="1">459 0 3680 0 0,'0'0'167'0'0,"5"6"370"0"0,5 0 1345 0 0,25 15 5529 0 0,-11-11-5242 0 0,-16-7-1493 0 0,-1 0 0 0 0,13 6 0 0 0,9 5 720 0 0,-12-8-822 0 0,-1 0 0 0 0,1 1 0 0 0,-2 1 0 0 0,1 1 0 0 0,-1 0-1 0 0,26 22 1 0 0,-31-23-388 0 0,-8-7-143 0 0,0 0 1 0 0,0 1-1 0 0,0-1 0 0 0,0 1 1 0 0,-1 0-1 0 0,1-1 0 0 0,0 1 1 0 0,-1 0-1 0 0,1 0 0 0 0,-1 0 1 0 0,0 0-1 0 0,0 0 0 0 0,0 1 1 0 0,0-1-1 0 0,0 0 0 0 0,0 0 1 0 0,0 1-1 0 0,-1-1 1 0 0,1 1-1 0 0,-1 2 0 0 0,0-3-29 0 0,0 0 0 0 0,0 0 0 0 0,0-1 0 0 0,0 1 0 0 0,0 0 0 0 0,-1-1 0 0 0,1 1 0 0 0,-1-1 0 0 0,1 1 0 0 0,-1 0 0 0 0,0-1 0 0 0,0 1 0 0 0,1-1 0 0 0,-1 0 0 0 0,0 1 0 0 0,0-1 0 0 0,0 0 0 0 0,-1 1 0 0 0,1-1 0 0 0,0 0 0 0 0,0 0 0 0 0,-1 0 0 0 0,-2 2 0 0 0,0 0-55 0 0,-1 0 0 0 0,-1 0-1 0 0,1 0 1 0 0,-10 3 0 0 0,13-5-347 0 0,-1 0-100 0 0,0 0 208 0 0,-2 0 159 0 0,-1 0-4106 0 0</inkml:trace>
</inkml:ink>
</file>

<file path=ppt/ink/ink2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3:54.7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 6448 0 0,'1'2'4330'0'0,"2"-1"-3868"0"0,-1 1 1 0 0,0-1-1 0 0,0 0 0 0 0,0 0 0 0 0,1 0 0 0 0,-1 0 0 0 0,0 0 0 0 0,1 0 0 0 0,-1-1 1 0 0,1 1-1 0 0,-1-1 0 0 0,1 1 0 0 0,0-1 0 0 0,-1 0 0 0 0,5 0 0 0 0,-3-1-213 0 0,0 0 0 0 0,0 1 0 0 0,0-1 0 0 0,0 0 0 0 0,7-3 0 0 0,-9 3-191 0 0,0 0 0 0 0,0 1 0 0 0,1-1 0 0 0,-1 1 0 0 0,0 0 0 0 0,0 0 0 0 0,3 0 0 0 0,-2 0-43 0 0,-1 0 0 0 0,1 0-1 0 0,-1-1 1 0 0,0 1 0 0 0,1 0-1 0 0,-1-1 1 0 0,3 0-1 0 0,3-2-98 0 0,-7 3-1 0 0,0 0 0 0 0,0 0 0 0 0,0 0 0 0 0,-1 0-1 0 0,1-1 1 0 0,0 1 0 0 0,0 0 0 0 0,0-1 0 0 0,0 1 0 0 0,0 0 0 0 0,-1-1-1 0 0,1 1 1 0 0,0-1 0 0 0,0 1 0 0 0,-1-1 0 0 0,1 0 0 0 0,0 1 0 0 0,-1-1-1 0 0,1 0 1 0 0,0 1 0 0 0,-1-1 0 0 0,1-1 0 0 0</inkml:trace>
</inkml:ink>
</file>

<file path=ppt/ink/ink2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3:55.0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1 563 11976 0 0,'0'0'2165'0'0,"2"0"-1190"0"0,31 4 1597 0 0,6 2-149 0 0,-32-6-2110 0 0,0 0 0 0 0,-1-1 0 0 0,1 0 0 0 0,-1 0 0 0 0,9-2 0 0 0,38-5 449 0 0,21-8-2310 0 0,-52 12-176 0 0</inkml:trace>
  <inkml:trace contextRef="#ctx0" brushRef="#br0" timeOffset="1">715 0 17047 0 0,'0'0'2587'0'0,"0"2"-1771"0"0,15 44 1891 0 0,-4-16-1898 0 0,-9-22-695 0 0,1 1 0 0 0,7 14 1 0 0,22 47 38 0 0,-27-59-160 0 0,2 7 10 0 0,7 15-331 0 0,-2-5-1887 0 0,-7-19-5684 0 0</inkml:trace>
</inkml:ink>
</file>

<file path=ppt/ink/ink2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3:55.4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52 17215 0 0,'1'1'131'0'0,"1"0"-1"0"0,-1 0 1 0 0,0 0-1 0 0,0 0 0 0 0,0-1 1 0 0,1 1-1 0 0,-1 0 1 0 0,0-1-1 0 0,1 1 0 0 0,-1 0 1 0 0,1-1-1 0 0,-1 0 0 0 0,0 1 1 0 0,1-1-1 0 0,-1 0 1 0 0,1 0-1 0 0,-1 0 0 0 0,1 0 1 0 0,-1 0-1 0 0,3 0 1 0 0,-2 0-126 0 0,19 2 1365 0 0,-16-1-1115 0 0,-1 0-1 0 0,0-1 1 0 0,0 1 0 0 0,0-1 0 0 0,6 0 0 0 0,39-8 1284 0 0,36-4 551 0 0,-16 2-979 0 0,22-3-1094 0 0,-85 12-69 0 0,0-1 0 0 0,1 1 0 0 0,-1-1-1 0 0,6-3 1 0 0,-7 2-36 0 0,0 1 0 0 0,1 1 1 0 0,-1-1-1 0 0,1 1 0 0 0,-1 0 0 0 0,10-1 0 0 0,2 1-554 0 0,30 2-4932 0 0,-37 3-2029 0 0</inkml:trace>
</inkml:ink>
</file>

<file path=ppt/ink/ink2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3:55.9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41 18079 0 0,'0'0'884'0'0,"2"-1"-384"0"0,4-3-340 0 0,-1 0-1 0 0,1 1 0 0 0,1 0 0 0 0,-1 0 0 0 0,0 0 0 0 0,12-2 0 0 0,44-9 2702 0 0,-60 14-2768 0 0,0-1 1 0 0,0 1-1 0 0,0 0 0 0 0,0 1 1 0 0,0-1-1 0 0,0 0 0 0 0,3 1 0 0 0,6 1 349 0 0,-8-2-202 0 0,-1 1-204 0 0,10 9 257 0 0,-2-1-273 0 0,-9-5-67 0 0,1 0-1 0 0,-1 0 0 0 0,0-1 0 0 0,0 1 1 0 0,-1 0-1 0 0,1 0 0 0 0,-1 0 1 0 0,0 0-1 0 0,0 0 0 0 0,0 0 1 0 0,-1 0-1 0 0,1 0 0 0 0,-2 5 1 0 0,-3 7-513 0 0,-11 29 0 0 0,7-22 269 0 0,8-18-10 0 0,-1-1 0 0 0,0 0 1 0 0,0 0-1 0 0,-1 0 0 0 0,-5 7 1 0 0,-4 9 38 0 0,9-16 142 0 0,-8 3 96 0 0,-1 0 40 0 0,12-6 38 0 0,-1-1-1 0 0,1 0 1 0 0,0 0-1 0 0,-1 1 1 0 0,1-1-1 0 0,0 0 0 0 0,-1 1 1 0 0,1-1-1 0 0,0 0 1 0 0,-1 1-1 0 0,1-1 1 0 0,0 1-1 0 0,0-1 1 0 0,0 0-1 0 0,-1 1 0 0 0,1-1 1 0 0,0 1-1 0 0,0-1 1 0 0,0 1-1 0 0,0-1 1 0 0,0 0-1 0 0,0 1 1 0 0,0-1-1 0 0,0 1 0 0 0,0-1 1 0 0,0 1-1 0 0,0-1 1 0 0,0 1-1 0 0,0-1 1 0 0,0 0-1 0 0,0 1 0 0 0,0-1 1 0 0,1 1-1 0 0,-1-1 1 0 0,0 0-1 0 0,0 1 1 0 0,0-1-1 0 0,1 1 1 0 0,-1-1-1 0 0,0 0 0 0 0,1 1 1 0 0,-1-1-1 0 0,0 0 1 0 0,1 1-1 0 0,-1-1 1 0 0,0 0-1 0 0,1 0 1 0 0,0 1-1 0 0,17 11-96 0 0,-9-8 229 0 0,0 0 1 0 0,0-1-1 0 0,1 0 0 0 0,12 2 0 0 0,19 4 786 0 0,-20-4-889 0 0,24 3-1 0 0,-1-2 171 0 0,-13-2-893 0 0,36 1 1 0 0,-54-5-1067 0 0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44.0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6912 0 0,'0'0'528'0'0,"2"0"-99"0"0,9 4 1174 0 0,0 1 0 0 0,-1 0 0 0 0,1 0-1 0 0,-1 1 1 0 0,-1 0 0 0 0,13 10 0 0 0,-5 0-668 0 0,-6-7-512 0 0,-1 0 0 0 0,-1 0 0 0 0,1 2 0 0 0,-2-1 0 0 0,1 1 0 0 0,7 12 0 0 0,-12-14-274 0 0,15 25 827 0 0,27 66 0 0 0,-38-76-857 0 0,-2 0 0 0 0,0 1 0 0 0,-1 0 0 0 0,-2 0 0 0 0,0 1 0 0 0,-2-1 0 0 0,-1 0 0 0 0,-5 49 0 0 0,2-52-124 0 0,-1 1 0 0 0,0-2 0 0 0,-2 1 0 0 0,-9 22 1 0 0,12-36-85 0 0,-1 3-361 0 0,-1 0-1 0 0,0 0 1 0 0,-1-1 0 0 0,-13 19 0 0 0,8-18-1616 0 0</inkml:trace>
</inkml:ink>
</file>

<file path=ppt/ink/ink2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3:57.8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71 1 11600 0 0,'0'0'1053'0'0,"-1"2"-864"0"0,-5 3-128 0 0,1-1 300 0 0,1 1 0 0 0,-1 0 0 0 0,1 0 1 0 0,-1 0-1 0 0,2 1 0 0 0,-1 0 1 0 0,0 0-1 0 0,-2 6 0 0 0,1 2 255 0 0,0 0 1 0 0,2 0-1 0 0,-1 0 0 0 0,-2 29 0 0 0,6-26-631 0 0,0 1 1 0 0,0-1-1 0 0,2 0 0 0 0,0 1 0 0 0,1-1 1 0 0,1 0-1 0 0,1-1 0 0 0,0 1 0 0 0,1-1 1 0 0,0 0-1 0 0,16 26 0 0 0,-18-36 56 0 0,-1 0 0 0 0,2-1 1 0 0,-1 1-1 0 0,1-1 0 0 0,0 0 0 0 0,0 0 0 0 0,0 0 1 0 0,1-1-1 0 0,6 5 0 0 0,-9-8-1 0 0,-1 1 0 0 0,0-1 1 0 0,1 0-1 0 0,-1 1 0 0 0,1-1 0 0 0,0-1 1 0 0,-1 1-1 0 0,1 0 0 0 0,0-1 0 0 0,-1 1 0 0 0,1-1 1 0 0,0 0-1 0 0,0 1 0 0 0,-1-2 0 0 0,1 1 0 0 0,0 0 1 0 0,0 0-1 0 0,-1-1 0 0 0,1 0 0 0 0,0 1 0 0 0,-1-1 1 0 0,1 0-1 0 0,-1 0 0 0 0,1-1 0 0 0,4-2 0 0 0,-1-1 65 0 0,1 0-1 0 0,-1-1 1 0 0,-1 0-1 0 0,1 0 1 0 0,-1-1-1 0 0,0 0 1 0 0,0 0-1 0 0,-1 0 1 0 0,5-11-1 0 0,-2 4-103 0 0,-2 0-1 0 0,0-1 0 0 0,-1 0 1 0 0,4-17-1 0 0,-6 11 225 0 0,0 0 1 0 0,-2-1-1 0 0,0 1 0 0 0,-3-23 1 0 0,2 39-205 0 0,0 1-1 0 0,0-1 1 0 0,0 1 0 0 0,0 0 0 0 0,-1-1 0 0 0,1 1 0 0 0,-1 0 0 0 0,0 0-1 0 0,-1 0 1 0 0,1 0 0 0 0,-1 1 0 0 0,1-1 0 0 0,-1 1 0 0 0,0-1 0 0 0,0 1 0 0 0,-1 0-1 0 0,1 0 1 0 0,-1 0 0 0 0,1 1 0 0 0,-1-1 0 0 0,0 1 0 0 0,0 0 0 0 0,0 0-1 0 0,0 0 1 0 0,-1 1 0 0 0,1-1 0 0 0,-7 0 0 0 0,7 1-143 0 0,-1 0 0 0 0,1 0 0 0 0,0 1 0 0 0,-1 0 0 0 0,1 0 0 0 0,-1 0 0 0 0,1 0 0 0 0,0 1 0 0 0,-1 0 0 0 0,1 0 0 0 0,0 0 0 0 0,0 0 0 0 0,-1 0 0 0 0,1 1 0 0 0,0 0 0 0 0,0 0 0 0 0,1 0 0 0 0,-1 0 0 0 0,0 1 0 0 0,1 0 0 0 0,-1-1 0 0 0,1 1 0 0 0,0 1 0 0 0,0-1 0 0 0,0 0 0 0 0,0 1 0 0 0,1-1 0 0 0,-3 6 0 0 0,-3 4-494 0 0,-5 13-920 0 0,13-25 1326 0 0,0-1 0 0 0,0 1-1 0 0,0 0 1 0 0,0-1 0 0 0,0 1-1 0 0,0-1 1 0 0,0 1-1 0 0,0 0 1 0 0,0-1 0 0 0,0 1-1 0 0,0 0 1 0 0,0-1 0 0 0,1 1-1 0 0,-1-1 1 0 0,0 1-1 0 0,0 0 1 0 0,1-1 0 0 0,-1 1-1 0 0,0-1 1 0 0,1 1-1 0 0,0 0 1 0 0,0 0-672 0 0,9 10-4335 0 0</inkml:trace>
</inkml:ink>
</file>

<file path=ppt/ink/ink2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3:58.2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26 3680 0 0,'2'0'167'0'0,"6"0"-7"0"0,4 2-127 0 0,-10-1 304 0 0,1 1-1 0 0,-1 0 1 0 0,1 0-1 0 0,-1 0 1 0 0,1 0 0 0 0,-1 0-1 0 0,0 0 1 0 0,0 0 0 0 0,0 1-1 0 0,0-1 1 0 0,-1 1 0 0 0,1 0-1 0 0,1 4 1 0 0,3 6 3001 0 0,6 23 0 0 0,-8-22-2619 0 0,-2-5-403 0 0,0-1 1 0 0,-1 1-1 0 0,0-1 1 0 0,0 18 0 0 0,-1-15 41 0 0,0-1 1 0 0,3 18 0 0 0,18 89 700 0 0,-21-114-882 0 0,0-3-113 0 0,-1 1 1 0 0,1-1-1 0 0,0 1 0 0 0,0-1 0 0 0,0 0 0 0 0,0 1 1 0 0,0-1-1 0 0,1 1 0 0 0,-1-1 0 0 0,0 0 0 0 0,0 1 1 0 0,0-1-1 0 0,0 1 0 0 0,0-1 0 0 0,0 0 0 0 0,1 1 0 0 0,-1-1 1 0 0,0 1-1 0 0,0-1 0 0 0,1 0 0 0 0,0 1 0 0 0,-1-1-63 0 0,0 1-1 0 0,0-1 1 0 0,0 0 0 0 0,1 1-1 0 0,-1-1 1 0 0,0 0-1 0 0,1 1 1 0 0,-1-1-1 0 0,0 0 1 0 0,1 0 0 0 0,-1 1-1 0 0,0-1 1 0 0,1 0-1 0 0,-1 0 1 0 0,1 0-1 0 0,-1 0 1 0 0,0 1 0 0 0,1-1-1 0 0,-1 0 1 0 0,1 0-1 0 0,-1 0 1 0 0,1 0-1 0 0,-1 0 1 0 0,0 0-1 0 0,1 0 1 0 0,-1 0 0 0 0,1 0-1 0 0,-1 0 1 0 0,1-1-1 0 0,0 1 1 0 0,1-5-3 0 0,-2 4 2 0 0,9-17 261 0 0,-5 12-32 0 0,-1-1 1 0 0,1 1-1 0 0,-1-1 1 0 0,-1 0-1 0 0,1 0 0 0 0,1-10 1 0 0,13-125-358 0 0,-16 129 126 0 0,1 1-1 0 0,0-1 1 0 0,1 0 0 0 0,0 1-1 0 0,1 0 1 0 0,0-1 0 0 0,7-12-1 0 0,-10 24 3 0 0,0-1 0 0 0,0 0 0 0 0,0 0 0 0 0,-1 0 0 0 0,1 0-1 0 0,0 0 1 0 0,-1 0 0 0 0,0-1 0 0 0,1-1 0 0 0,-1 3 44 0 0,0 1-1 0 0,0-1 1 0 0,1 1 0 0 0,-1-1 0 0 0,0 1-1 0 0,0-1 1 0 0,1 1 0 0 0,-1 0-1 0 0,0-1 1 0 0,1 1 0 0 0,-1-1 0 0 0,0 1-1 0 0,1 0 1 0 0,-1-1 0 0 0,1 1-1 0 0,-1 0 1 0 0,1-1 0 0 0,-1 1 0 0 0,1 0-1 0 0,-1 0 1 0 0,1 0 0 0 0,-1-1-1 0 0,1 1 1 0 0,-1 0 0 0 0,1 0 0 0 0,-1 0-1 0 0,1 0 1 0 0,1 3-15 0 0,3 3 1 0 0,-1 0-1 0 0,0 1 1 0 0,0 0 0 0 0,4 9-1 0 0,5 15 43 0 0,23 41-1 0 0,9 19-70 0 0,-3 4-1 0 0,-21-40-102 0 0,-20-48-91 0 0,1 0 1 0 0,-1 0-1 0 0,0 0 1 0 0,-1 0-1 0 0,0 9 1 0 0,0-14-328 0 0,-8 7-4049 0 0,7-8 4397 0 0,0 0 0 0 0,0 0 1 0 0,0 1-1 0 0,0-1 0 0 0,0 0 1 0 0,0-1-1 0 0,0 1 0 0 0,0 0 1 0 0,-1 0-1 0 0,1 0 0 0 0,0-1 1 0 0,-2 1-1 0 0,-14 2-2057 0 0</inkml:trace>
</inkml:ink>
</file>

<file path=ppt/ink/ink2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3:58.5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42 5984 0 0,'2'1'6458'0'0,"5"2"-5733"0"0,0-1 0 0 0,0 1 0 0 0,0-2 0 0 0,0 1 0 0 0,1-1-1 0 0,-1 0 1 0 0,1 0 0 0 0,14-1 0 0 0,23 3 1028 0 0,-35-2-1500 0 0,0-1-1 0 0,0 0 0 0 0,0 0 1 0 0,-1-1-1 0 0,1-1 1 0 0,0 0-1 0 0,-1 0 0 0 0,1-1 1 0 0,8-4-1 0 0,4 1-162 0 0,-10 1-448 0 0,-1 0 0 0 0,-1 0 1 0 0,21-13-1 0 0,-24 13-857 0 0</inkml:trace>
</inkml:ink>
</file>

<file path=ppt/ink/ink2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3:58.9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0 213 10136 0 0,'2'0'8919'0'0,"6"-3"-8302"0"0,0 0 0 0 0,1 1 0 0 0,-1 0-1 0 0,1 1 1 0 0,14-1 0 0 0,44 3 629 0 0,-15 1-666 0 0,37 8-109 0 0,-43-7-401 0 0,-33-1-121 0 0,1-1 0 0 0,-1-1 0 0 0,16-1 0 0 0,-11-1-103 0 0,5 0-1690 0 0,-1 0 1 0 0,35-11-1 0 0,-30 4-5342 0 0</inkml:trace>
  <inkml:trace contextRef="#ctx0" brushRef="#br0" timeOffset="1">581 1 11488 0 0,'0'0'1040'0'0,"0"1"-736"0"0,2 1-23 0 0,-1 0-1 0 0,0 0 1 0 0,1 0 0 0 0,0 0 0 0 0,-1-1 0 0 0,5 4 0 0 0,4 5 887 0 0,12 11 495 0 0,-1-1-1 0 0,2 0 1 0 0,38 24 0 0 0,-53-38-1164 0 0,0 0 0 0 0,9 10 1 0 0,2 1 750 0 0,-18-15-1218 0 0,0-1 1 0 0,0 0 0 0 0,0 0 0 0 0,0 0 0 0 0,-1 1-1 0 0,1-1 1 0 0,0 0 0 0 0,-1 0 0 0 0,1 1 0 0 0,-1-1-1 0 0,1 1 1 0 0,-1-1 0 0 0,0 0 0 0 0,0 1 0 0 0,0-1-1 0 0,0 1 1 0 0,0-1 0 0 0,0 1 0 0 0,0-1 0 0 0,0 2-1 0 0,0-1-9 0 0,-1 0-1 0 0,1 0 1 0 0,-1 0-1 0 0,1 0 1 0 0,-1 0-1 0 0,1 0 0 0 0,-1 0 1 0 0,0 0-1 0 0,0-1 1 0 0,0 1-1 0 0,0 0 1 0 0,0 0-1 0 0,0-1 0 0 0,-2 2 1 0 0,-9 6 29 0 0,-1 0 1 0 0,1-1-1 0 0,-2-1 1 0 0,-15 7-1 0 0,-59 19-242 0 0,40-19-198 0 0,3-1-1986 0 0,15-1-4739 0 0,14-3-42 0 0</inkml:trace>
</inkml:ink>
</file>

<file path=ppt/ink/ink2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05.9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 77 5984 0 0,'-8'24'5085'0'0,"6"-23"-4763"0"0,1 0 0 0 0,-1 1 0 0 0,1-1 0 0 0,-1 0 1 0 0,1 0-1 0 0,-1 1 0 0 0,1-1 0 0 0,0 1 0 0 0,0-1 0 0 0,-1 1 0 0 0,1-1 0 0 0,0 1 0 0 0,1 0 1 0 0,-1 0-1 0 0,0-1 0 0 0,0 1 0 0 0,1 0 0 0 0,-1 0 0 0 0,1 0 0 0 0,-1 0 0 0 0,1 3 1 0 0,-1 7 66 0 0,0 1 1 0 0,2 16 0 0 0,-1-14-16 0 0,1-4-251 0 0,0 0-1 0 0,0 0 0 0 0,4 11 1 0 0,-3-11-61 0 0,0-1 1 0 0,0 1 0 0 0,0 11-1 0 0,-2 18 36 0 0,2-1 0 0 0,11 61 0 0 0,-11-84-192 0 0,-1-13-81 0 0,-1-4-3 0 0,2-7 77 0 0,11-36-599 0 0,11-60-1 0 0,-3 7 596 0 0,-8 34 110 0 0,-8 37 221 0 0,1 0 1 0 0,9-25-1 0 0,16-28-498 0 0,-31 78 301 0 0,1 0 0 0 0,-1 0-1 0 0,1 0 1 0 0,-1 0 0 0 0,1 0 0 0 0,0 1-1 0 0,0-1 1 0 0,-1 0 0 0 0,1 0-1 0 0,0 0 1 0 0,0 1 0 0 0,0-1-1 0 0,0 0 1 0 0,0 1 0 0 0,0-1-1 0 0,0 1 1 0 0,0-1 0 0 0,0 1 0 0 0,0 0-1 0 0,0-1 1 0 0,0 1 0 0 0,0 0-1 0 0,0 0 1 0 0,1 0 0 0 0,-1-1-1 0 0,1 1 1 0 0,0 1 74 0 0,-1 0-1 0 0,0-1 0 0 0,0 1 1 0 0,1 0-1 0 0,-1 0 1 0 0,0 0-1 0 0,0 0 1 0 0,0 0-1 0 0,0 0 1 0 0,0 0-1 0 0,0 0 1 0 0,1 2-1 0 0,0-1 1 0 0,6 7-2 0 0,-5-5-98 0 0,1 0 0 0 0,0 0 0 0 0,-1 1 0 0 0,0 0 0 0 0,0-1 0 0 0,0 1 0 0 0,2 8 0 0 0,65 250 266 0 0,-67-241-244 0 0,-2-1 0 0 0,0 1 0 0 0,-3 42 0 0 0,-1 0-277 0 0,3-56 162 0 0,-1-6-3 0 0,1 0 1 0 0,0 0 0 0 0,0 0 0 0 0,0 0 0 0 0,0 0 0 0 0,0-1 0 0 0,1 1 0 0 0,-1 0 0 0 0,1 0 0 0 0,-1 0 0 0 0,1-1 0 0 0,-1 1-1 0 0,3 3 1 0 0</inkml:trace>
</inkml:ink>
</file>

<file path=ppt/ink/ink2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06.2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3224 0 0,'2'1'6762'0'0,"24"14"-2881"0"0,-21-12-3525 0 0,1 1 1 0 0,-1-1-1 0 0,1 0 0 0 0,0 0 1 0 0,8 2-1 0 0,10 1 569 0 0,49 12 1699 0 0,-63-17-2361 0 0,0 0 1 0 0,0 0-1 0 0,0-1 0 0 0,0-1 1 0 0,17-2-1 0 0,-3-1-454 0 0,33-8 699 0 0,-20 0-6546 0 0,-17 4-591 0 0</inkml:trace>
</inkml:ink>
</file>

<file path=ppt/ink/ink2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06.6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81 78 10136 0 0,'0'0'918'0'0,"-1"1"-758"0"0,-11 16 1330 0 0,10-13-872 0 0,-1-1 1 0 0,0 1 0 0 0,1 0 0 0 0,0-1 0 0 0,-1 1 0 0 0,2 0 0 0 0,-1 1 0 0 0,0-1 0 0 0,1 0 0 0 0,-1 5-1 0 0,-22 162 2134 0 0,19-129-2677 0 0,0-14-140 0 0,1 38 1 0 0,6-44 221 0 0,-1-11-1077 0 0,-1-1-3463 0 0,7-22 2434 0 0,-2 4 1388 0 0,-3 0 310 0 0,0 0 0 0 0,-1 0 0 0 0,0-1 0 0 0,0 1 0 0 0,-1 0 0 0 0,0-1 0 0 0,-2-10 0 0 0,1-7 110 0 0,0 8 404 0 0,-1 0-1 0 0,-5-25 1 0 0,-2-5 1234 0 0,6 27-476 0 0,0-1 26 0 0,3 7 3118 0 0,10 16-3449 0 0,-5 3-622 0 0,0-1-1 0 0,0 1 1 0 0,0 0-1 0 0,-1 0 1 0 0,1 1-1 0 0,-1-1 1 0 0,0 1-1 0 0,5 8 1 0 0,3 2 24 0 0,31 41 231 0 0,-28-34-159 0 0,1-2 0 0 0,23 23 0 0 0,-23-28 48 0 0,1-1 1 0 0,1 0 0 0 0,0-2 0 0 0,0 0 0 0 0,2-1 0 0 0,35 15 0 0 0,-52-25-190 0 0,0 0 0 0 0,0-1 1 0 0,0 1-1 0 0,0-1 0 0 0,0 0 0 0 0,0 0 1 0 0,0 0-1 0 0,0 0 0 0 0,0-1 1 0 0,3 0-1 0 0,-3 0 11 0 0,0 1-22 0 0,0-1-1 0 0,-1 1 1 0 0,1-1-1 0 0,0 0 1 0 0,-1 0-1 0 0,1-1 1 0 0,-1 1-1 0 0,1 0 1 0 0,-1-1-1 0 0,0 1 1 0 0,1-1 0 0 0,-1 0-1 0 0,0 0 1 0 0,0 0-1 0 0,0 0 1 0 0,0 0-1 0 0,-1 0 1 0 0,1-1-1 0 0,-1 1 1 0 0,1 0-1 0 0,-1-1 1 0 0,0 0-1 0 0,0 1 1 0 0,0-1-1 0 0,0 1 1 0 0,0-1-1 0 0,-1 0 1 0 0,1-4-1 0 0,0-2 3 0 0,0-1-1 0 0,-1 1 0 0 0,0 0 1 0 0,0 0-1 0 0,-1-1 0 0 0,-1 1 1 0 0,-3-16-1 0 0,-3-4-120 0 0,-2 0 1 0 0,0 0-1 0 0,-21-37 0 0 0,12 33-838 0 0,-25-31-1 0 0,-5 3-7185 0 0,18 28 794 0 0</inkml:trace>
</inkml:ink>
</file>

<file path=ppt/ink/ink2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07.0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17647 0 0,'0'0'1772'0'0,"2"2"-1624"0"0,3 3 147 0 0,0-1-1 0 0,1 0 0 0 0,0 0 0 0 0,0-1 0 0 0,0 0 0 0 0,10 4 0 0 0,44 13 1603 0 0,-39-16-1716 0 0,1-1 0 0 0,-1 0-1 0 0,0-2 1 0 0,1 0 0 0 0,30-4-1 0 0,28-11-506 0 0,-63 11-855 0 0,0-1 1 0 0,29-9 0 0 0,-25 6-1806 0 0,-6 1-1680 0 0,-4-4-1014 0 0</inkml:trace>
</inkml:ink>
</file>

<file path=ppt/ink/ink2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07.4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3224 0 0,'0'0'13261'0'0,"2"2"-12444"0"0,7 8 209 0 0,0 0 0 0 0,16 12 0 0 0,-11-9-369 0 0,-11-11-512 0 0,0 0 0 0 0,0 0 0 0 0,0 0 0 0 0,1 0 0 0 0,3 2-1 0 0,11 5 365 0 0,21 15 403 0 0,-24-14-660 0 0,-11-8-207 0 0,-1 1-1 0 0,0-1 1 0 0,1 0-1 0 0,-1 1 0 0 0,0 0 1 0 0,0 0-1 0 0,0 0 0 0 0,-1 0 1 0 0,1 0-1 0 0,3 7 0 0 0,-3-6 32 0 0,-1 1-1 0 0,0-1 1 0 0,-1 1 0 0 0,3 7-1 0 0,-4-10-48 0 0,0 0 1 0 0,0 0-1 0 0,0 0 0 0 0,0 0 1 0 0,0 0-1 0 0,0-1 1 0 0,0 1-1 0 0,-1 0 0 0 0,1 0 1 0 0,0 0-1 0 0,-1 0 0 0 0,0-1 1 0 0,1 1-1 0 0,-3 3 0 0 0,1-2-1 0 0,0 1 0 0 0,1-1 0 0 0,-2 0 0 0 0,1 0 0 0 0,0 0 0 0 0,-1 0 0 0 0,1 0 0 0 0,-1-1 0 0 0,0 1 0 0 0,0-1 0 0 0,0 0 0 0 0,0 0 0 0 0,0 0 0 0 0,0 0 0 0 0,-1 0 0 0 0,1 0 0 0 0,-1-1 0 0 0,1 0 0 0 0,-5 1 0 0 0,-16 2-14 0 0,16-3-187 0 0,0 0 0 0 0,1 0 0 0 0,-1 1-1 0 0,-9 3 1 0 0,15-4-202 0 0</inkml:trace>
  <inkml:trace contextRef="#ctx0" brushRef="#br0" timeOffset="1">814 512 14832 0 0,'0'0'1342'0'0,"2"0"-999"0"0,32 0 1661 0 0,-26-3-1157 0 0,-3 1-825 0 0,72-6 887 0 0,-65 1-3059 0 0</inkml:trace>
</inkml:ink>
</file>

<file path=ppt/ink/ink2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07.8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1 502 15664 0 0,'0'0'1695'0'0,"15"10"-1695"0"0,-3-4 0 0 0,-2-2 0 0 0,6 0 448 0 0,-5 2 48 0 0,5-6 16 0 0,6 0 0 0 0,-6 4 408 0 0,5-4 80 0 0,1 0 24 0 0,-2 0 0 0 0,7 0-1232 0 0,-5 0-240 0 0,-7 0-56 0 0,7 0-8 0 0</inkml:trace>
  <inkml:trace contextRef="#ctx0" brushRef="#br0" timeOffset="1">831 1 18575 0 0,'-4'2'333'0'0,"0"0"0"0"0,0 1-1 0 0,0 0 1 0 0,1 0 0 0 0,-1 0-1 0 0,1 0 1 0 0,0 0 0 0 0,0 0-1 0 0,0 1 1 0 0,0 0 0 0 0,1 0-1 0 0,-1-1 1 0 0,-1 6 0 0 0,4-6-170 0 0,0-1 0 0 0,0 1 1 0 0,0 0-1 0 0,0 0 1 0 0,0 0-1 0 0,1 0 0 0 0,-1 0 1 0 0,1 0-1 0 0,1 3 1 0 0,0 3 143 0 0,1 4 77 0 0,-2-1-235 0 0,1 1-1 0 0,1-1 0 0 0,0 0 0 0 0,1-1 0 0 0,0 1 0 0 0,1-1 0 0 0,11 20 0 0 0,-9-19-233 0 0,1-1-1 0 0,1-1 0 0 0,15 16 1 0 0,-15-17 7 0 0,7 6-2165 0 0,-4-7-3100 0 0,-1-4-2714 0 0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47.9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 6912 0 0,'-10'43'1260'0'0,"8"-13"3178"0"0,3-23-3716 0 0,-1 1 0 0 0,1-1 0 0 0,1 0 0 0 0,2 7 0 0 0,3 21 211 0 0,-5-18-864 0 0,1-1 0 0 0,8 30-1 0 0,-8-30-34 0 0,3 24 1 0 0,1 6 106 0 0,-3-24-59 0 0,30 121 228 0 0,-25-126-415 0 0,-8-16 85 0 0,0 1 0 0 0,0-1-1 0 0,0 0 1 0 0,-1 0 0 0 0,1 1-1 0 0,0-1 1 0 0,-1 0-1 0 0,1 0 1 0 0,-1 1 0 0 0,1-1-1 0 0,-1 1 1 0 0,0 1-1 0 0,0-1-185 0 0</inkml:trace>
</inkml:ink>
</file>

<file path=ppt/ink/ink2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08.1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95 17159 0 0,'0'0'1719'0'0,"2"2"-1574"0"0,0 0 1 0 0,0 0 1 0 0,1-1-1 0 0,0 1 0 0 0,-1 0 0 0 0,1-1 0 0 0,0 0 0 0 0,0 1 0 0 0,0-1 0 0 0,0 0 0 0 0,0-1 0 0 0,0 1 0 0 0,0 0 0 0 0,0-1 0 0 0,6 0 0 0 0,6 0 1471 0 0,28-3 0 0 0,-24 0-1266 0 0,-10 2-51 0 0,0-1-1 0 0,15-5 1 0 0,-9 3-96 0 0,44-15 237 0 0,-41 13-443 0 0,31-16 0 0 0,-31 13-252 0 0,26-8 0 0 0,-24 8-269 0 0,-15 7-146 0 0,0 0 1 0 0,0 0 0 0 0,1 0-1 0 0,5-1 1 0 0,2 3-1347 0 0</inkml:trace>
</inkml:ink>
</file>

<file path=ppt/ink/ink2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08.5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71 0 16847 0 0,'0'0'51'0'0,"0"0"0"0"0,-1 0-1 0 0,1 0 1 0 0,-1 0-1 0 0,1 0 1 0 0,-1 0 0 0 0,1 0-1 0 0,0 0 1 0 0,-1 0-1 0 0,1 1 1 0 0,-1-1-1 0 0,1 0 1 0 0,0 0 0 0 0,-1 0-1 0 0,1 0 1 0 0,0 1-1 0 0,-1-1 1 0 0,1 0-1 0 0,0 0 1 0 0,-1 1 0 0 0,1-1-1 0 0,0 0 1 0 0,-1 1-1 0 0,1-1 1 0 0,0 0 0 0 0,0 1-1 0 0,-1-1 1 0 0,1 0-1 0 0,0 1 1 0 0,0-1-1 0 0,0 0 1 0 0,0 1 0 0 0,0-1-1 0 0,-1 1 1 0 0,1 0-1 0 0,1 0 118 0 0,0 0-1 0 0,0 0 1 0 0,0-1-1 0 0,0 1 1 0 0,0 0-1 0 0,0 0 1 0 0,0 0-1 0 0,0-1 1 0 0,0 1-1 0 0,0 0 1 0 0,0-1 0 0 0,3 2-1 0 0,6 2 971 0 0,1-1-1 0 0,20 5 1 0 0,3 0 66 0 0,-17-5-662 0 0,-15-3-432 0 0,1 0 1 0 0,-1 1-1 0 0,1-1 1 0 0,-1 1-1 0 0,1-1 1 0 0,-1 1-1 0 0,1 0 1 0 0,2 1-1 0 0,21 13 489 0 0,-17-6-582 0 0,2 15-17 0 0,-9-14-219 0 0,-1-1 0 0 0,0 1 0 0 0,0 12 0 0 0,-1-21 164 0 0,0 1 1 0 0,-1-1-1 0 0,1 1 0 0 0,0-1 0 0 0,-1 1 1 0 0,1-1-1 0 0,-1 0 0 0 0,0 1 0 0 0,1-1 1 0 0,-1 0-1 0 0,0 1 0 0 0,0-1 0 0 0,0 0 1 0 0,1 0-1 0 0,-1 0 0 0 0,-2 1 0 0 0,-21 17-139 0 0,9-8 203 0 0,10-6-131 0 0,-1-1-1 0 0,0 0 1 0 0,0 0 0 0 0,0 0-1 0 0,-1-1 1 0 0,-7 4 0 0 0,10-6 48 0 0,-34 18-845 0 0,19-9 100 0 0,-24 9-1 0 0,38-17 681 0 0,0 0-1 0 0,0 1 1 0 0,0 0-1 0 0,-5 4 0 0 0,-7 4 6 0 0,15-10 1233 0 0,5 0-590 0 0,8 1-46 0 0,1-1-1 0 0,-1 0 1 0 0,1-1-1 0 0,16-1 1 0 0,50-8-81 0 0,-35 3-421 0 0,-25 3-82 0 0,-1 0 0 0 0,0-2-1 0 0,18-6 1 0 0,11-4-1019 0 0,-19 6 541 0 0</inkml:trace>
</inkml:ink>
</file>

<file path=ppt/ink/ink2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10.6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1 101 12840 0 0,'0'0'4489'0'0,"1"1"-3469"0"0,8 35 489 0 0,-8-27-1267 0 0,1 1 1 0 0,6 14-1 0 0,-3-8-129 0 0,0 1 1 0 0,-2 0-1 0 0,0 0 1 0 0,0 0-1 0 0,-2 0 1 0 0,0 20-1 0 0,3 29-21 0 0,-2-48-92 0 0,-1 0 0 0 0,-1 0 0 0 0,-1 0 0 0 0,-5 27 0 0 0,5-32 22 0 0,1-11 220 0 0,0-10-245 0 0,0 0 0 0 0,0 0 0 0 0,1 0-1 0 0,0 0 1 0 0,3-11 0 0 0,1-14-155 0 0,-2-47 246 0 0,-2 50 53 0 0,6-53-1 0 0,8-35 20 0 0,-14 96-153 0 0,-1 15 35 0 0,0 1 0 0 0,1-1 0 0 0,0 1 0 0 0,2-12 1 0 0,1 8 127 0 0,-3 6-30 0 0,0 0 0 0 0,0 0 0 0 0,1 0 0 0 0,0 1 0 0 0,0-1 0 0 0,-1 0 0 0 0,2 1 0 0 0,2-5 0 0 0,1 14-28 0 0,0-1 0 0 0,-1 1 0 0 0,1 0 0 0 0,-1 1-1 0 0,-1-1 1 0 0,1 1 0 0 0,5 13 0 0 0,29 64 252 0 0,-33-70-343 0 0,7 15 29 0 0,-2 1-1 0 0,0 0 0 0 0,10 53 1 0 0,-16-51-30 0 0,0-6 115 0 0,2 51 0 0 0,-7-11-1455 0 0,-4-57-336 0 0</inkml:trace>
</inkml:ink>
</file>

<file path=ppt/ink/ink2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10.9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 6448 0 0,'0'-6'9985'0'0,"0"6"-9834"0"0,12 2 3752 0 0,24 10-3091 0 0,-20-6 1040 0 0,-3-2-1850 0 0,59 15 898 0 0,-63-17-876 0 0,0-1 0 0 0,0 0 0 0 0,-1-1 0 0 0,1 0 0 0 0,0 0 0 0 0,13-3 0 0 0,-14 2-186 0 0,-4 0-34 0 0,0 1 0 0 0,0-1 1 0 0,0 0-1 0 0,0 0 0 0 0,0 0 1 0 0,0-1-1 0 0,0 1 1 0 0,-1-1-1 0 0,1 0 0 0 0,-1 0 1 0 0,1 0-1 0 0,5-5 0 0 0,3-3-944 0 0</inkml:trace>
</inkml:ink>
</file>

<file path=ppt/ink/ink2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11.4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33 9672 0 0,'0'2'440'0'0,"6"48"168"0"0,-5-36 575 0 0,0 0 0 0 0,0 0 1 0 0,2-1-1 0 0,0 1 1 0 0,0-1-1 0 0,10 23 0 0 0,-9-24-612 0 0,-1 0 0 0 0,2 12 0 0 0,-3-14-185 0 0,0 0 1 0 0,1 0-1 0 0,6 16 0 0 0,-3-10 19 0 0,-1 0 0 0 0,0 0 0 0 0,-1 1 0 0 0,3 22 0 0 0,0-19-146 0 0,-6-17-235 0 0,0-1 1 0 0,0 1 0 0 0,0 0 0 0 0,0-1 0 0 0,0 1 0 0 0,-1 0 0 0 0,1 0 0 0 0,-1 0 0 0 0,1 0-1 0 0,-1 0 1 0 0,0 3 0 0 0,-1-8-74 0 0,1 1 0 0 0,0-1 0 0 0,-1 1 0 0 0,1-1 0 0 0,-1 1 0 0 0,1-1 0 0 0,-1 1 0 0 0,0-1 0 0 0,-1-1 0 0 0,-1-5-59 0 0,-8-48-386 0 0,3 31 394 0 0,2 0-1 0 0,1 0 0 0 0,-2-26 0 0 0,1 2 32 0 0,3 29 83 0 0,0-31 1 0 0,3 44-9 0 0,0-1 0 0 0,1 0 0 0 0,0 1 1 0 0,0-1-1 0 0,0 0 0 0 0,1 1 1 0 0,4-10-1 0 0,-3 10 54 0 0,0 1 1 0 0,0 0-1 0 0,1 1 0 0 0,-1-1 1 0 0,9-9-1 0 0,-10 13-15 0 0,0 0 0 0 0,1 0 0 0 0,0 0 0 0 0,-1 0 1 0 0,1 0-1 0 0,0 0 0 0 0,0 1 0 0 0,0-1 0 0 0,0 1 0 0 0,0 0 0 0 0,0 0 0 0 0,1 0 0 0 0,4-1 0 0 0,1 1 115 0 0,1 0 1 0 0,-1 0-1 0 0,1 1 0 0 0,-1 1 0 0 0,15 1 1 0 0,-19-1-76 0 0,0 0 0 0 0,0 1 0 0 0,0-1 0 0 0,0 1 0 0 0,-1 0 0 0 0,1 0 0 0 0,-1 0 0 0 0,1 1 0 0 0,-1-1 0 0 0,0 1 0 0 0,7 6 0 0 0,-9-7-75 0 0,0 0 1 0 0,-1 1 0 0 0,1-1 0 0 0,0 0 0 0 0,-1 1 0 0 0,0-1 0 0 0,1 1-1 0 0,-1-1 1 0 0,0 1 0 0 0,0-1 0 0 0,-1 1 0 0 0,1 0 0 0 0,0-1 0 0 0,-1 1-1 0 0,0 0 1 0 0,0 4 0 0 0,0 2-12 0 0,-1 0 0 0 0,0 0 0 0 0,-4 14-1 0 0,-1 7-17 0 0,4-22-134 0 0,0-1 0 0 0,0 1 0 0 0,0-1 0 0 0,-1 0 0 0 0,-1 0 0 0 0,-5 9 0 0 0,8-14-198 0 0,8 0-2836 0 0,-4-1 3205 0 0,0 0 0 0 0,0 0 0 0 0,0 1 0 0 0,0-1 0 0 0,5 5 0 0 0,2-1 144 0 0,14 9 419 0 0,2 0 499 0 0,-23-13-962 0 0,-1 1 0 0 0,1-1 0 0 0,-1 0 0 0 0,1 1 0 0 0,-1-1 0 0 0,0 1-1 0 0,0 0 1 0 0,0 0 0 0 0,0 0 0 0 0,0 0 0 0 0,0 0 0 0 0,2 3 0 0 0,-4-4-76 0 0,1 0 1 0 0,0 1-1 0 0,0-1 1 0 0,-1 0-1 0 0,1 1 1 0 0,-1-1-1 0 0,1 0 1 0 0,-1 1-1 0 0,0-1 1 0 0,1 0-1 0 0,-1 1 1 0 0,0-1-1 0 0,0 1 1 0 0,0-1-1 0 0,0 0 1 0 0,0 1-1 0 0,0-1 1 0 0,-1 1-1 0 0,1-1 1 0 0,0 0-1 0 0,-1 1 1 0 0,1-1-1 0 0,-1 0 1 0 0,1 1-1 0 0,-2 1 1 0 0,-8 16 254 0 0,9-16-269 0 0,0 0 0 0 0,0-1 0 0 0,0 1 0 0 0,-1 0-1 0 0,1-1 1 0 0,-1 1 0 0 0,1-1 0 0 0,-1 0 0 0 0,0 0 0 0 0,0 1 0 0 0,-4 1-1 0 0,-9 6 39 0 0,11-6-64 0 0,-1-1 1 0 0,0 1 0 0 0,-1-1-1 0 0,1 0 1 0 0,0-1 0 0 0,-1 0-1 0 0,1 1 1 0 0,-1-2 0 0 0,0 1-1 0 0,-6 0 1 0 0,-63 11-536 0 0,7-7-203 0 0,-45 2-4533 0 0,76-8-2404 0 0</inkml:trace>
</inkml:ink>
</file>

<file path=ppt/ink/ink2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11.7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19895 0 0,'0'0'1998'0'0,"3"1"-1830"0"0,5 1 254 0 0,0-1 0 0 0,0 1 1 0 0,0-1-1 0 0,1-1 1 0 0,12 0-1 0 0,20 2 1068 0 0,21 1-293 0 0,-43-3-815 0 0,28 3 1 0 0,12 2-90 0 0,1-1-170 0 0,-41-2-118 0 0,0-1 0 0 0,23-2 0 0 0,-7 0-160 0 0,60-5-3617 0 0,-62-3 400 0 0,-17 5 1544 0 0</inkml:trace>
</inkml:ink>
</file>

<file path=ppt/ink/ink2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12.1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13272 0 0,'0'0'1201'0'0,"3"2"-844"0"0,52 33 2398 0 0,-22-13-862 0 0,-13-7-973 0 0,-10-8-269 0 0,0 0 1 0 0,12 12-1 0 0,6 5 716 0 0,-22-19-1035 0 0,-1 0 0 0 0,1 1 0 0 0,-1-1 0 0 0,0 1 0 0 0,-1 1 0 0 0,8 12 0 0 0,-1-2 256 0 0,-8-12-512 0 0,-1-1 0 0 0,0 0 0 0 0,0 0 0 0 0,0 1 0 0 0,0 0 0 0 0,-1-1 0 0 0,0 1 0 0 0,0 0 0 0 0,0-1-1 0 0,0 1 1 0 0,-1 0 0 0 0,0 0 0 0 0,0 0 0 0 0,0-1 0 0 0,-1 1 0 0 0,1 0 0 0 0,-3 7 0 0 0,1-4-41 0 0,-1-1 1 0 0,0 1-1 0 0,0 0 0 0 0,-1-1 1 0 0,0 0-1 0 0,0 1 0 0 0,-1-2 0 0 0,0 1 1 0 0,-8 8-1 0 0,-2 3-34 0 0,13-14-23 0 0,-1 0 0 0 0,0-1 0 0 0,0 0 0 0 0,0 0 0 0 0,0 0 0 0 0,0 0 0 0 0,-5 3 0 0 0,-6 2-491 0 0,0 1 0 0 0,0-2 0 0 0,-1 0 0 0 0,0-1 0 0 0,-20 6 0 0 0,9-4-2152 0 0,-1 2-5600 0 0</inkml:trace>
</inkml:ink>
</file>

<file path=ppt/ink/ink2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13.0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69 6448 0 0,'0'18'207'0'0,"0"-8"3070"0"0,0 6 3470 0 0,0 10-5470 0 0,1 7-443 0 0,-7 53-1 0 0,0-34-634 0 0,5-40-156 0 0,0 1 1 0 0,1 25-1 0 0,1-3 39 0 0,11-58-29 0 0,19-76-53 0 0,-21 65 0 0 0,-2 4 0 0 0,23-57 0 0 0,-11 54 0 0 0,1-4 156 0 0,-20 35 704 0 0,0 3-823 0 0,1 0 0 0 0,-1 1 0 0 0,1-1 0 0 0,-1 0 0 0 0,0 1 0 0 0,1-1 0 0 0,-1 1 0 0 0,0-1 0 0 0,0 1 0 0 0,1 2 0 0 0,-1-2 2 0 0,2 2-4 0 0,-1 0 0 0 0,1 1 0 0 0,-1-1 0 0 0,0 1 0 0 0,0 0 0 0 0,0 0 0 0 0,-1 0 0 0 0,1 0 0 0 0,0 9 0 0 0,0 7-4 0 0,0-1 0 0 0,1 0 0 0 0,7 23 0 0 0,-5-24 5 0 0,-5-19-53 0 0,1 0 1 0 0,-1 1-1 0 0,0-1 0 0 0,1 0 0 0 0,-1 1 0 0 0,1-1 0 0 0,-1 0 0 0 0,1 1 0 0 0,-1-1 0 0 0,1 0 0 0 0,-1 0 0 0 0,1 0 1 0 0,-1 1-1 0 0,1-1 0 0 0,0 0 0 0 0,-1 0 0 0 0,1 0 0 0 0,-1 0 0 0 0,1 0 0 0 0,-1 0 0 0 0,2 0 0 0 0,4-7 94 0 0,1-1 0 0 0,-1 1 0 0 0,0-1-1 0 0,-1 0 1 0 0,10-18 0 0 0,2-4-316 0 0,1-2-50 0 0,-13 23 274 0 0,0 0-1 0 0,1 0 1 0 0,-1 1 0 0 0,13-14-1 0 0,7-9 484 0 0,-22 26-302 0 0,1 0-1 0 0,-1 0 1 0 0,1 1 0 0 0,0 0 0 0 0,0-1 0 0 0,1 1 0 0 0,-1 1-1 0 0,10-7 1 0 0,1 4-145 0 0,-11 6 0 0 0,-1 1 25 0 0,12-1 813 0 0,-14 11 93 0 0,6 19-802 0 0,-4-15-148 0 0,1 0 1 0 0,-2 0 0 0 0,0-1-1 0 0,-1 1 1 0 0,0 19-1 0 0,-5 109-2 0 0,2-114 0 0 0,2-1 0 0 0,3 31 0 0 0,-2-46-34 0 0,1 0-1 0 0,0 1 0 0 0,7 23 1 0 0,-8-34-690 0 0,2-10-4907 0 0,-3 6 5339 0 0,1 1-1 0 0,0-1 1 0 0,-1 0 0 0 0,1 1 0 0 0,-1-1 0 0 0,2 0-1 0 0,-2 1 170 0 0,21-22-2377 0 0,-19 18 1998 0 0,0 0-1 0 0,0 0 1 0 0,0 0 0 0 0,3-7-1 0 0,-5 11 498 0 0</inkml:trace>
</inkml:ink>
</file>

<file path=ppt/ink/ink2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13.4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6912 0 0,'0'0'9194'0'0,"1"2"-8057"0"0,2 4-564 0 0,0 0-1 0 0,0 0 1 0 0,-1 1-1 0 0,0-1 0 0 0,-1 1 1 0 0,2 11-1 0 0,0 3 53 0 0,-2 21 1 0 0,5 117 374 0 0,-6-49-984 0 0,0-63-4316 0 0</inkml:trace>
</inkml:ink>
</file>

<file path=ppt/ink/ink2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13.7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1 105 11976 0 0,'0'0'7650'0'0,"1"1"-6727"0"0,12 5 202 0 0,-10-5-999 0 0,-1 0-1 0 0,0 0 1 0 0,0 0 0 0 0,0 1 0 0 0,0-1 0 0 0,0 0 0 0 0,0 1 0 0 0,-1-1 0 0 0,4 4 0 0 0,43 50 1896 0 0,4 10-952 0 0,55 90 23 0 0,-96-139-1014 0 0,0-1 1 0 0,1 0-1 0 0,0-1 1 0 0,1-1-1 0 0,1 0 0 0 0,20 14 1 0 0,-33-26-80 0 0,1 0 1 0 0,-1 0-1 0 0,1 0 0 0 0,0 0 1 0 0,0 0-1 0 0,-1-1 1 0 0,1 1-1 0 0,0 0 1 0 0,0-1-1 0 0,0 0 0 0 0,0 1 1 0 0,0-1-1 0 0,-1 0 1 0 0,1 0-1 0 0,0 0 0 0 0,0 0 1 0 0,0 0-1 0 0,0-1 1 0 0,0 1-1 0 0,0-1 0 0 0,0 1 1 0 0,-1-1-1 0 0,1 0 1 0 0,0 1-1 0 0,0-1 0 0 0,-1 0 1 0 0,3-2-1 0 0,-1 1 3 0 0,0 0 0 0 0,0 0 0 0 0,-1-1 0 0 0,1 1-1 0 0,-1-1 1 0 0,0 1 0 0 0,0-1 0 0 0,0 0 0 0 0,0 0-1 0 0,0 0 1 0 0,0 0 0 0 0,1-7 0 0 0,1-6 200 0 0,-1-1 0 0 0,-1 1 0 0 0,0-1 0 0 0,-2 0 0 0 0,-1-27 0 0 0,-1-1 79 0 0,1 23-317 0 0,0-1 0 0 0,-2 1 0 0 0,-10-40 0 0 0,-27-63-3178 0 0,34 107 2386 0 0,-4-12-640 0 0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48.5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47 4608 0 0,'4'-30'9809'0'0,"-1"26"-9585"0"0,-1 3-48 0 0,-1-1 0 0 0,1 1 1 0 0,0 0-1 0 0,0 0 0 0 0,0 0 0 0 0,0 0 1 0 0,0 0-1 0 0,0 0 0 0 0,0 1 0 0 0,0-1 1 0 0,0 1-1 0 0,1-1 0 0 0,-1 1 0 0 0,4 0 1 0 0,-1 0 118 0 0,-1 0 0 0 0,1 1 1 0 0,-1 0-1 0 0,1 0 1 0 0,-1 0-1 0 0,8 3 0 0 0,1 2 159 0 0,-1 0 0 0 0,0 1 0 0 0,21 16-1 0 0,-25-17-327 0 0,-3-4-110 0 0,-1 1 0 0 0,0 0 0 0 0,0 1 0 0 0,0-1 0 0 0,-1 1 0 0 0,1-1 1 0 0,-1 1-1 0 0,0 0 0 0 0,0 0 0 0 0,0 1 0 0 0,2 4 0 0 0,-2-1 12 0 0,0-1-1 0 0,0 1 1 0 0,-1 0 0 0 0,2 14-1 0 0,-3-18-42 0 0,-1 0 0 0 0,0 0 0 0 0,0 0 0 0 0,-1 0 0 0 0,1 1 0 0 0,-1-1 0 0 0,0 0 0 0 0,0 0 0 0 0,0 0-1 0 0,0 0 1 0 0,-3 5 0 0 0,2-7-16 0 0,1 0-1 0 0,0 1 1 0 0,-1-1 0 0 0,1 0-1 0 0,-1 0 1 0 0,0 0-1 0 0,1 0 1 0 0,-1 0-1 0 0,0-1 1 0 0,0 1-1 0 0,0 0 1 0 0,-1-1-1 0 0,1 0 1 0 0,0 1 0 0 0,-1-1-1 0 0,1 0 1 0 0,0 0-1 0 0,-1 0 1 0 0,0-1-1 0 0,1 1 1 0 0,-4 0-1 0 0,-5 2-95 0 0,6-2-4 0 0,1 1-1 0 0,-1-1 1 0 0,1 0 0 0 0,-1-1 0 0 0,1 1-1 0 0,-1-1 1 0 0,0 0 0 0 0,1 0 0 0 0,-1 0-1 0 0,0-1 1 0 0,1 1 0 0 0,-1-1-1 0 0,-5-2 1 0 0,-3 0-297 0 0,12 3 352 0 0,-1 0-1 0 0,1-1 1 0 0,-1 1 0 0 0,1 0 0 0 0,-1-1 0 0 0,1 1 0 0 0,-1-1-1 0 0,1 0 1 0 0,0 1 0 0 0,-1-1 0 0 0,1 0 0 0 0,0 0 0 0 0,-1 0 0 0 0,-1-2-1 0 0,-2-4-333 0 0,3 5 238 0 0,0 1-1 0 0,0-2 0 0 0,1 1 1 0 0,-1 0-1 0 0,1 0 0 0 0,0 0 0 0 0,-1-1 1 0 0,1 1-1 0 0,-1-5 0 0 0,1-7-657 0 0</inkml:trace>
</inkml:ink>
</file>

<file path=ppt/ink/ink2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14.1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0 260 13360 0 0,'0'0'4545'0'0,"3"0"-2827"0"0,5 1-873 0 0,1 1 0 0 0,-1-1 0 0 0,0 1 0 0 0,13 5 0 0 0,19 4 472 0 0,-29-8-1000 0 0,0 0 0 0 0,13 5 1 0 0,21 6 360 0 0,-15-6-367 0 0,-19-5-161 0 0,0 0 0 0 0,21 2 0 0 0,60 4 95 0 0,40 2 17 0 0,-115-12-343 0 0,1-1 0 0 0,-1 0 0 0 0,24-7 1 0 0,-34 8 58 0 0,46-13-3082 0 0,-37 10 1457 0 0</inkml:trace>
  <inkml:trace contextRef="#ctx0" brushRef="#br0" timeOffset="1">646 1 6912 0 0,'0'0'1045'0'0,"1"2"594"0"0,20 30 4195 0 0,-12-16-3935 0 0,16 19 1 0 0,46 62 1829 0 0,-57-78-3153 0 0,-1 0 0 0 0,-1 0 0 0 0,-1 1 0 0 0,9 23 0 0 0,-14-32-400 0 0,-5-9-113 0 0,0 0 0 0 0,0 0-1 0 0,0 0 1 0 0,0 0 0 0 0,0 1-1 0 0,0-1 1 0 0,-1 0-1 0 0,1 0 1 0 0,-1 1 0 0 0,1 3-1 0 0,4 17 514 0 0,-5-10-336 0 0,-2-9-237 0 0,0-1 0 0 0,0 1 0 0 0,-1 0 0 0 0,1-1 0 0 0,-1 0 1 0 0,0 1-1 0 0,0-1 0 0 0,0 0 0 0 0,-6 4 0 0 0,6-5-16 0 0,-1 0-1 0 0,1 0 1 0 0,-1 0 0 0 0,1 0 0 0 0,-1-1 0 0 0,1 1-1 0 0,-1-1 1 0 0,0 0 0 0 0,-7 1 0 0 0,-13 0-2255 0 0,0-1-5592 0 0,14-1 394 0 0</inkml:trace>
</inkml:ink>
</file>

<file path=ppt/ink/ink2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14.6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16152 0 0,'0'0'1461'0'0,"2"2"-1200"0"0,1 0-73 0 0,0 0 0 0 0,0 0 1 0 0,0-1-1 0 0,0 1 0 0 0,0-1 0 0 0,0 0 0 0 0,1 1 0 0 0,-1-2 1 0 0,1 1-1 0 0,5 1 0 0 0,38-1 2129 0 0,-25-2-1771 0 0,4 0-107 0 0,-1-2-1 0 0,26-5 0 0 0,-47 7-421 0 0,18 0-2045 0 0</inkml:trace>
</inkml:ink>
</file>

<file path=ppt/ink/ink2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15.0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15088 0 0,'0'0'1365'0'0,"1"2"-1125"0"0,2 2-210 0 0,-3-2-23 0 0,1-1 1 0 0,0 0-1 0 0,-1 0 1 0 0,1 0-1 0 0,0 1 1 0 0,0-1-1 0 0,0 0 0 0 0,0 0 1 0 0,0 0-1 0 0,0 0 1 0 0,0 0-1 0 0,0-1 1 0 0,0 1-1 0 0,0 0 1 0 0,1 0-1 0 0,-1-1 0 0 0,2 1 1 0 0,16 6 1687 0 0,1-1 0 0 0,31 6 0 0 0,-9-4-407 0 0,21 3-1007 0 0,12 1-1846 0 0,-59-11-6261 0 0</inkml:trace>
</inkml:ink>
</file>

<file path=ppt/ink/ink2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17.3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4608 0 0,'0'0'208'0'0,"1"1"325"0"0,0 2 177 0 0,0-1 0 0 0,1 0 0 0 0,-1 1 0 0 0,0-1 0 0 0,0 0 0 0 0,0 1 0 0 0,-1 0 0 0 0,1-1 0 0 0,0 1 0 0 0,-1 3 0 0 0,1 29 2927 0 0,-1 0-2654 0 0,20 109 1637 0 0,-17-90-2082 0 0,-3-36-374 0 0,1-1-1 0 0,6 33 0 0 0,-6-42-161 0 0,0-1 0 0 0,0 1 1 0 0,-1 7-1 0 0,0-11-15 0 0,0 0 0 0 0,0 0 0 0 0,1 0 0 0 0,-1 0 0 0 0,1 0 1 0 0,0 0-1 0 0,0 0 0 0 0,0 0 0 0 0,2 3 0 0 0,-2-5 72 0 0,-1-1-4 0 0,15-37-45 0 0,-12 22-13 0 0,-1 1 0 0 0,0-25-1 0 0,0 0-143 0 0,1 6-25 0 0,-3 18 154 0 0,2-1-1 0 0,-1 1 1 0 0,2 0-1 0 0,0 0 1 0 0,7-19-1 0 0,10-20 227 0 0,-18 45-134 0 0,-2 7-61 0 0,0 0-1 0 0,0 0 1 0 0,1 0 0 0 0,-1 0-1 0 0,0 0 1 0 0,0 0-1 0 0,1 0 1 0 0,-1 0-1 0 0,0 0 1 0 0,1 0 0 0 0,-1 0-1 0 0,1 0 1 0 0,-1 0-1 0 0,2 0 1 0 0,13-17 236 0 0,-14 16 1115 0 0,1 4-1129 0 0,2 4-150 0 0,1 0 0 0 0,-1 0 0 0 0,0 0 0 0 0,-1 1 1 0 0,1-1-1 0 0,3 11 0 0 0,6 13-302 0 0,-10-23 199 0 0,0 1 1 0 0,0-1-1 0 0,-1 1 1 0 0,2 9-1 0 0,-2-8 12 0 0,0 0-1 0 0,0 0 1 0 0,5 10-1 0 0,-6-17 7 0 0,3 6 0 0 0,0 0 0 0 0,-1 0 0 0 0,0 0 0 0 0,2 12 0 0 0,-5-20 0 0 0,0 1 0 0 0,0-1 0 0 0,0 0 0 0 0,0 0 0 0 0,0 1 0 0 0,0-1 0 0 0,0 0 0 0 0,0 0 0 0 0,0 1 0 0 0,0-1 0 0 0,0 0 0 0 0,0 0 0 0 0,0 1 0 0 0,0-1 0 0 0,1 0 0 0 0,-1 0 0 0 0,0 0 0 0 0,0 1 0 0 0,0-1 0 0 0,0 0 0 0 0,0 0 0 0 0,1 0 0 0 0,-1 1 0 0 0,0-1 0 0 0,0 0 0 0 0,0 0 0 0 0,1 0 0 0 0,-1 0 0 0 0,0 0 0 0 0,1 1 0 0 0,4-6 0 0 0,3-12 0 0 0,-7 12 1 0 0,4-13 61 0 0,7-34-1 0 0,-11 48-43 0 0,0 0-1 0 0,0 0 0 0 0,1 0 0 0 0,-1 0 0 0 0,1 1 1 0 0,0-1-1 0 0,0 1 0 0 0,5-7 0 0 0,9-15 32 0 0,-15 22-49 0 0,1 0 0 0 0,0 0 0 0 0,0 0 0 0 0,0 0 0 0 0,0 0 0 0 0,1 1 0 0 0,3-4 0 0 0,7-8 0 0 0,-12 13 27 0 0,-1 0-1 0 0,1 1 0 0 0,-1-1 1 0 0,1 0-1 0 0,-1 0 0 0 0,1 1 1 0 0,-1-1-1 0 0,1 1 0 0 0,0-1 1 0 0,-1 1-1 0 0,1-1 1 0 0,0 1-1 0 0,-1-1 0 0 0,1 1 1 0 0,0-1-1 0 0,0 1 0 0 0,0 0 1 0 0,-1 0-1 0 0,1-1 0 0 0,0 1 1 0 0,0 0-1 0 0,0 0 0 0 0,0 0 1 0 0,-1 0-1 0 0,1 0 0 0 0,0 0 1 0 0,0 0-1 0 0,0 0 1 0 0,0 0-1 0 0,-1 0 0 0 0,1 1 1 0 0,0-1-1 0 0,0 0 0 0 0,0 0 1 0 0,-1 1-1 0 0,1-1 0 0 0,0 1 1 0 0,0-1-1 0 0,-1 1 0 0 0,1-1 1 0 0,0 1-1 0 0,-1-1 0 0 0,1 1 1 0 0,-1-1-1 0 0,1 1 0 0 0,0 0 1 0 0,-1-1-1 0 0,0 1 1 0 0,1 0-1 0 0,0 1 0 0 0,1 3 29 0 0,0 0-1 0 0,-1 0 1 0 0,0 0 0 0 0,0 1-1 0 0,1 6 1 0 0,-1-4-39 0 0,9 96 152 0 0,-7-53-261 0 0,2 16-143 0 0,-4-61 176 0 0,-1-1-46 0 0,1 0-1 0 0,0 0 0 0 0,0 0 0 0 0,0 0 1 0 0,4 6-1 0 0,-4-10-249 0 0</inkml:trace>
</inkml:ink>
</file>

<file path=ppt/ink/ink2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17.7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85 3224 0 0,'0'2'5758'0'0,"1"30"2480"0"0,5 44-4940 0 0,-1-45-2101 0 0,1 57-1 0 0,-2 86-1085 0 0,2-139 94 0 0,0-206-265 0 0,-5 146 63 0 0,1-1-1 0 0,1 0 0 0 0,1 1 1 0 0,16-50-1 0 0,-10 38 80 0 0,-7 23-18 0 0,0 0 0 0 0,7-15 0 0 0,-7 21 13 0 0,0 1 28 0 0,0 0 1 0 0,0 0-1 0 0,1 0 0 0 0,-1 1 1 0 0,1 0-1 0 0,6-7 0 0 0,-5 7 17 0 0,-4 5-85 0 0,-1 0 0 0 0,1 0-1 0 0,-1 0 1 0 0,1 0 0 0 0,0 0-1 0 0,0 1 1 0 0,-1-1 0 0 0,1 0 0 0 0,0 1-1 0 0,0-1 1 0 0,0 0 0 0 0,0 1 0 0 0,0-1-1 0 0,0 1 1 0 0,0-1 0 0 0,0 1 0 0 0,0 0-1 0 0,0-1 1 0 0,0 1 0 0 0,0 0-1 0 0,0 0 1 0 0,2 0 0 0 0,-3 0-18 0 0,1 0 0 0 0,-1 0 0 0 0,1-1 0 0 0,-1 1 0 0 0,1 0 1 0 0,0 1-1 0 0,-1-1 0 0 0,1 0 0 0 0,-1 0 0 0 0,1 0 0 0 0,-1 0 0 0 0,1 0 0 0 0,-1 0 0 0 0,1 1 1 0 0,-1-1-1 0 0,0 0 0 0 0,1 0 0 0 0,-1 1 0 0 0,1-1 0 0 0,-1 0 0 0 0,1 1 0 0 0,-1-1 0 0 0,0 0 1 0 0,1 1-1 0 0,-1-1 0 0 0,0 1 0 0 0,1-1 0 0 0,-1 0 0 0 0,0 1 0 0 0,0-1 0 0 0,0 1 1 0 0,1-1-1 0 0,-1 1 0 0 0,3 5-36 0 0,7 11 108 0 0,-3-6-35 0 0,-1 1-1 0 0,8 18 1 0 0,-7-11-121 0 0,-2 1 0 0 0,0 0 1 0 0,-1 0-1 0 0,2 35 1 0 0,10 82 757 0 0,-11-67-689 0 0,10 104-612 0 0,-14-165 290 0 0,-1 1 0 0 0,1-1 0 0 0,-2 12 0 0 0,-4-4-6771 0 0</inkml:trace>
</inkml:ink>
</file>

<file path=ppt/ink/ink2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18.0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61 9672 0 0,'1'-2'8498'0'0,"1"0"-8183"0"0,-1 1 0 0 0,1-1-1 0 0,-1 1 1 0 0,1-1 0 0 0,0 1 0 0 0,0-1-1 0 0,0 1 1 0 0,-1 0 0 0 0,1 0-1 0 0,1 0 1 0 0,-1 0 0 0 0,0 0 0 0 0,3 0-1 0 0,33-4 2183 0 0,-14 3-1816 0 0,1 0 0 0 0,-20 2-620 0 0,1 0 0 0 0,-1-1 0 0 0,0 1 0 0 0,0-1 0 0 0,0 0 0 0 0,0 0 0 0 0,7-4 0 0 0,1 0-276 0 0,-11 5-69 0 0,0-1 0 0 0,0 0 0 0 0,0 0 1 0 0,1 0-1 0 0,-1 0 0 0 0,0 0 0 0 0,0 0 0 0 0,-1 0 0 0 0,1-1 0 0 0,0 1 1 0 0,0-1-1 0 0,2-2 0 0 0</inkml:trace>
</inkml:ink>
</file>

<file path=ppt/ink/ink2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18.4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42 19351 0 0,'0'0'1943'0'0,"1"3"-1783"0"0,0-1-74 0 0,1 1 1 0 0,-1-1-1 0 0,1 0 0 0 0,0 0 0 0 0,-1 1 1 0 0,1-1-1 0 0,0 0 0 0 0,0 0 0 0 0,1-1 1 0 0,-1 1-1 0 0,0 0 0 0 0,0-1 0 0 0,1 1 1 0 0,-1-1-1 0 0,1 0 0 0 0,0 0 0 0 0,-1 0 1 0 0,1 0-1 0 0,0 0 0 0 0,-1-1 0 0 0,5 1 1 0 0,9 2 389 0 0,-1-2 1 0 0,27 0 0 0 0,-33-1-300 0 0,98 3 635 0 0,-34-1 110 0 0,80-7 0 0 0,-124 0-1401 0 0,-18 3 25 0 0,0 1 0 0 0,13-1 0 0 0,-19 3-92 0 0,0-1 1 0 0,0-1-1 0 0,1 1 1 0 0,-1-1-1 0 0,0 0 0 0 0,0 0 1 0 0,0 0-1 0 0,0-1 1 0 0,0 1-1 0 0,-1-1 1 0 0,1 0-1 0 0,0-1 1 0 0,-1 1-1 0 0,0-1 0 0 0,8-6 1 0 0,-11 8 180 0 0,0 0-1 0 0,0 0 1 0 0,0 0 0 0 0,0 0-1 0 0,0-1 1 0 0,-1 1 0 0 0,1 0 0 0 0,0 0-1 0 0,-1-1 1 0 0,1 1 0 0 0,-1 0 0 0 0,0-1-1 0 0,1 1 1 0 0,-1 0 0 0 0,0-1-1 0 0,0 1 1 0 0,0-1 0 0 0,0 1 0 0 0,0 0-1 0 0,0-1 1 0 0,0 1 0 0 0,0-1 0 0 0,0 1-1 0 0,-1-2 1 0 0,-7-9 10434 0 0,18 21-8713 0 0,-4-4-1105 0 0,-1 0 0 0 0,0 0 0 0 0,-1 0 0 0 0,1 0-1 0 0,4 8 1 0 0,-6-10-138 0 0,0 1 0 0 0,0-1 0 0 0,1 0 0 0 0,0 0 0 0 0,7 5 0 0 0,12 9 371 0 0,10 16 1214 0 0,46 58 1 0 0,-77-88-1680 0 0,1-1 1 0 0,-2 1-1 0 0,1 0 1 0 0,0 0 0 0 0,-1 0-1 0 0,1 0 1 0 0,-1 1-1 0 0,2 5 1 0 0,-2-4-22 0 0,-1 0 1 0 0,0 1 0 0 0,0-1-1 0 0,0 0 1 0 0,0 0 0 0 0,-1 0 0 0 0,-1 7-1 0 0,1-10 2 0 0,1 0 0 0 0,-1 0 0 0 0,0-1 0 0 0,0 1 0 0 0,0 0 0 0 0,-1 0 0 0 0,1-1 0 0 0,0 1 0 0 0,-1 0 0 0 0,1-1 0 0 0,-1 1 0 0 0,1-1 0 0 0,-1 0 0 0 0,-2 2 0 0 0,-1 0 0 0 0,0 0 0 0 0,0 0 0 0 0,-1 0 0 0 0,-5 2 0 0 0,3-3-18 0 0,-26 13-192 0 0,29-13-544 0 0,-1 0 0 0 0,1 0 0 0 0,0 0-1 0 0,-1-1 1 0 0,-8 1 0 0 0,3 1-973 0 0</inkml:trace>
</inkml:ink>
</file>

<file path=ppt/ink/ink2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18.7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56 17423 0 0,'0'0'68'0'0,"0"0"0"0"0,0 1-1 0 0,0-1 1 0 0,0 0-1 0 0,0 1 1 0 0,0-1-1 0 0,0 0 1 0 0,0 1-1 0 0,0-1 1 0 0,0 0-1 0 0,1 1 1 0 0,-1-1 0 0 0,0 0-1 0 0,0 1 1 0 0,0-1-1 0 0,0 0 1 0 0,0 1-1 0 0,1-1 1 0 0,-1 0-1 0 0,0 1 1 0 0,0-1-1 0 0,1 0 1 0 0,-1 0-1 0 0,0 1 1 0 0,0-1 0 0 0,1 0-1 0 0,-1 0 1 0 0,0 0-1 0 0,1 1 1 0 0,-1-1-1 0 0,0 0 1 0 0,1 0-1 0 0,-1 0 1 0 0,1 0-1 0 0,14 0 452 0 0,1-1 1 0 0,-1-1-1 0 0,0 0 0 0 0,1-2 0 0 0,16-5 0 0 0,47-6 69 0 0,-60 10-647 0 0,-15 4-98 0 0,0 0 0 0 0,0 0 0 0 0,0 0 0 0 0,0-1 1 0 0,0 1-1 0 0,0-1 0 0 0,-1 0 0 0 0,1 0 0 0 0,5-5 0 0 0,-1 0-1722 0 0</inkml:trace>
</inkml:ink>
</file>

<file path=ppt/ink/ink2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19.1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0 11520 0 0,'0'0'886'0'0,"0"2"-582"0"0,-1 18 343 0 0,1-7 479 0 0,0-1-1 0 0,0 0 1 0 0,1 0-1 0 0,0 0 1 0 0,1 0-1 0 0,6 18 0 0 0,14 48 1545 0 0,3 8-1208 0 0,-12-52-1496 0 0,-8-16-174 0 0,2-1 0 0 0,0 0 1 0 0,18 30-1 0 0,-13-25-129 0 0,4 7-52 0 0,-15-27 161 0 0,0 0-1 0 0,0-1 1 0 0,0 0 0 0 0,0 1 0 0 0,1-1 0 0 0,-1 1 0 0 0,0-1 0 0 0,1 0 0 0 0,-1 0-1 0 0,1 0 1 0 0,-1 0 0 0 0,4 1 0 0 0,-3-1-1303 0 0</inkml:trace>
</inkml:ink>
</file>

<file path=ppt/ink/ink2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19.5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15288 0 0,'0'0'1385'0'0,"0"2"-1141"0"0,1 10 366 0 0,-1-1 0 0 0,1 1 0 0 0,1-1 1 0 0,0 0-1 0 0,7 22 0 0 0,-7-26-348 0 0,0 0-1 0 0,-1 1 0 0 0,1 13 1 0 0,2 10 257 0 0,8 18 145 0 0,-6-25-369 0 0,-1 0-1 0 0,3 30 0 0 0,-8-51-277 0 0,1 24 92 0 0,2 0 0 0 0,0 0 0 0 0,12 45 0 0 0,-10-62 50 0 0,-4-9-242 0 0,0-2-363 0 0,4-9 589 0 0,0 0 0 0 0,-1 1 0 0 0,0-1 0 0 0,0-1 0 0 0,3-17 0 0 0,4-57-94 0 0,1-1 152 0 0,-5 44-19 0 0,-5 29-100 0 0,0 0 0 0 0,8-23 1 0 0,-7 26-15 0 0,0-1 0 0 0,2-13 0 0 0,-4 16 111 0 0,1 1 0 0 0,0-1 1 0 0,3-8-1 0 0,-4 14 885 0 0,9 12-777 0 0,-3 0-283 0 0,0-1 1 0 0,0 1 0 0 0,-1 1-1 0 0,-1-1 1 0 0,7 18 0 0 0,14 58-10 0 0,-20-66 7 0 0,-1 4-2 0 0,4 37-1 0 0,2 9-204 0 0,-10-64 126 0 0,0-1 1 0 0,-1 1-1 0 0,0 0 1 0 0,0 7 0 0 0,0-8-121 0 0,0 0 0 0 0,0 1 1 0 0,0-1-1 0 0,2 10 0 0 0,-1-11-396 0 0,-1-1 0 0 0,0 1-1 0 0,0-1 1 0 0,0 1 0 0 0,-1-1-1 0 0,1 1 1 0 0,-1-1 0 0 0,0 0 0 0 0,-2 7-1 0 0,0-3-965 0 0</inkml:trace>
  <inkml:trace contextRef="#ctx0" brushRef="#br0" timeOffset="1">69 290 14600 0 0,'0'0'1717'0'0,"2"0"-863"0"0,6 1 203 0 0,-1 0-1 0 0,1 1 0 0 0,12 4 0 0 0,-6-1-406 0 0,-5-2-284 0 0,-6-2-230 0 0,-1 0 0 0 0,1 0-1 0 0,-1 0 1 0 0,1-1 0 0 0,-1 1 0 0 0,6-1 0 0 0,33 3 1361 0 0,-30-2-1355 0 0,0 0-1 0 0,-1-1 0 0 0,1 0 1 0 0,12-2-1 0 0,-10 1-153 0 0,-8 1-40 0 0,0-1-1 0 0,-1 0 0 0 0,1 0 1 0 0,0 0-1 0 0,0 0 0 0 0,-1-1 1 0 0,9-3-1 0 0,7-6-574 0 0,-12 7-372 0 0,0 0-1 0 0,0-1 0 0 0,0 0 0 0 0,9-8 1 0 0,3-6-967 0 0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49.2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313 0 13848 0 0,'0'0'1253'0'0,"0"1"-1028"0"0,-1 0-222 0 0,1-1 0 0 0,0 0 0 0 0,0 1 0 0 0,0-1-1 0 0,0 0 1 0 0,-1 0 0 0 0,1 1 0 0 0,0-1 0 0 0,0 0 0 0 0,-1 1-1 0 0,1-1 1 0 0,0 0 0 0 0,0 0 0 0 0,-1 0 0 0 0,1 1 0 0 0,0-1-1 0 0,0 0 1 0 0,-1 0 0 0 0,1 0 0 0 0,0 0 0 0 0,-1 0 0 0 0,1 1-1 0 0,0-1 1 0 0,-1 0 0 0 0,1 0 0 0 0,0 0 0 0 0,-1 0 0 0 0,1 0-1 0 0,-1 0 1 0 0,-1-1 82 0 0,-40-5 3649 0 0,-25 12-1199 0 0,57-5-2425 0 0,1 0-1 0 0,0 1 1 0 0,0 0 0 0 0,0 1 0 0 0,0 0 0 0 0,-13 6 0 0 0,2-1-69 0 0,15-6-42 0 0,-1 1-1 0 0,1 0 1 0 0,0 1-1 0 0,0-1 0 0 0,1 1 1 0 0,-1 0-1 0 0,1 0 1 0 0,0 0-1 0 0,0 1 0 0 0,-6 7 1 0 0,-19 20-299 0 0,28-30 278 0 0,0-1 0 0 0,0 0-1 0 0,0 0 1 0 0,0 1 0 0 0,1-1 0 0 0,-1 1 0 0 0,0-1 0 0 0,1 1-1 0 0,-1-1 1 0 0,1 1 0 0 0,-1-1 0 0 0,1 1 0 0 0,0-1 0 0 0,0 1-1 0 0,0-1 1 0 0,0 1 0 0 0,0-1 0 0 0,0 1 0 0 0,0 0-1 0 0,0-1 1 0 0,0 1 0 0 0,1-1 0 0 0,0 3 0 0 0,0-1 0 0 0,0 0-1 0 0,0 0 1 0 0,0-1 0 0 0,1 1 0 0 0,-1 0-1 0 0,1-1 1 0 0,-1 1 0 0 0,1-1 0 0 0,0 0-1 0 0,0 1 1 0 0,0-1 0 0 0,4 3 0 0 0,30 23-56 0 0,-28-20 69 0 0,0-1 0 0 0,1-1 0 0 0,0 1 0 0 0,0-2 0 0 0,1 1 0 0 0,13 5-1 0 0,68 25 146 0 0,-70-29-139 0 0,-13-4-16 0 0,0 0 0 0 0,0 1-1 0 0,15 8 1 0 0,-20-11 22 0 0,1 0-9 0 0,4 12 135 0 0,-6-11-75 0 0,0 1 1 0 0,-1 0-1 0 0,1 0 1 0 0,-1 0 0 0 0,0 0-1 0 0,0 0 1 0 0,0 0-1 0 0,0 0 1 0 0,0 4 0 0 0,-1-6-28 0 0,0 1 1 0 0,0-1-1 0 0,0 0 0 0 0,-1 1 1 0 0,1-1-1 0 0,0 0 1 0 0,0 1-1 0 0,-1-1 1 0 0,1 0-1 0 0,-1 0 0 0 0,1 0 1 0 0,-1 1-1 0 0,0-1 1 0 0,1 0-1 0 0,-3 2 1 0 0,0-1 18 0 0,0 1 0 0 0,0-1 0 0 0,-1 1 0 0 0,1-1 1 0 0,-1 0-1 0 0,1-1 0 0 0,-1 1 0 0 0,0 0 1 0 0,-7 1-1 0 0,2 0-33 0 0,-3 0 19 0 0,-1 0 0 0 0,0-1 0 0 0,-24 2 0 0 0,21-3-36 0 0,6 0-58 0 0,1-2 0 0 0,-16-1-1 0 0,18 1-145 0 0,-1 1-1 0 0,0-1 1 0 0,0 1-1 0 0,-13 2 0 0 0,18-2 31 0 0,-1 0-1 0 0,1 1 0 0 0,0-1 1 0 0,0-1-1 0 0,0 1 0 0 0,0 0 1 0 0,-1-1-1 0 0,1 1 0 0 0,0-1 1 0 0,0 0-1 0 0,-4-2 0 0 0,5 2-685 0 0</inkml:trace>
  <inkml:trace contextRef="#ctx0" brushRef="#br0" timeOffset="1">644 24 8752 0 0,'-16'6'12327'0'0</inkml:trace>
  <inkml:trace contextRef="#ctx0" brushRef="#br0" timeOffset="2">597 276 17479 0 0,'0'0'6264'0'0,"4"-10"-5880"0"0,-4 0-160 0 0,0 0-24 0 0,6 2-8 0 0,-6-1-1376 0 0,5 3-288 0 0</inkml:trace>
</inkml:ink>
</file>

<file path=ppt/ink/ink2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19.9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49 51 6448 0 0,'0'0'498'0'0,"-2"1"84"0"0,-5 4 470 0 0,7-5-479 0 0,-1 1 1 0 0,0 0-1 0 0,1 0 0 0 0,-1-1 0 0 0,1 1 1 0 0,-1 0-1 0 0,1 0 0 0 0,-1 0 1 0 0,1 0-1 0 0,-1 0 0 0 0,1 0 1 0 0,0 0-1 0 0,0 0 0 0 0,-1 0 1 0 0,1 0-1 0 0,0 1 0 0 0,0 0-297 0 0,-1 0 0 0 0,1 0 0 0 0,-1 0 0 0 0,1 0 0 0 0,-1 0 0 0 0,0 0 0 0 0,0 0 0 0 0,0 0 0 0 0,0 0 0 0 0,0 0 0 0 0,-1 1 0 0 0,-4 6 316 0 0,5-4-349 0 0,0-1 0 0 0,0 1 1 0 0,1-1-1 0 0,-1 0 0 0 0,1 1 0 0 0,0-1 0 0 0,1 9 1 0 0,0 16 531 0 0,-5 126 1517 0 0,4-102-1920 0 0,0-49-372 0 0,0 0 0 0 0,-1 1 0 0 0,0-1 0 0 0,0 0 0 0 0,0 1 0 0 0,-2 3 0 0 0,1 1 0 0 0,1-8 1 0 0,1 1 0 0 0,0-1 0 0 0,0 1 0 0 0,0-1-1 0 0,0 1 1 0 0,0 0 0 0 0,0-1 0 0 0,0 1 0 0 0,0-1 0 0 0,1 1 0 0 0,-1-1-1 0 0,1 1 1 0 0,-1-1 0 0 0,1 1 0 0 0,-1-1 0 0 0,2 2 0 0 0,-1-1-11 0 0,0 0 0 0 0,-1 0 0 0 0,1-1 0 0 0,0 1 1 0 0,-1 0-1 0 0,1 0 0 0 0,-1 4 0 0 0,0-6-95 0 0,0 0 0 0 0,0 0 0 0 0,0 1 0 0 0,0-1 0 0 0,0 0 0 0 0,0 0 0 0 0,0 1 0 0 0,0-1 0 0 0,0 0 0 0 0,0 0 0 0 0,0 1 0 0 0,0-1 0 0 0,0 0 0 0 0,0 0 0 0 0,0 0 0 0 0,0 1 0 0 0,1-1 0 0 0,-1 0 0 0 0,0 0 0 0 0,0 0 0 0 0,0 1 0 0 0,0-1 0 0 0,0 0 0 0 0,0 0 0 0 0,1 0 0 0 0,-1 1 0 0 0,0-1 0 0 0,0 0 0 0 0,0 0 0 0 0,0 0 0 0 0,1 0 0 0 0,-1 0 0 0 0,0 0 0 0 0,0 1 0 0 0,1-1 0 0 0,-1 0 0 0 0,8-5-925 0 0,-6 3 978 0 0,-1 1 0 0 0,1-1 0 0 0,-1 0 0 0 0,1 0 0 0 0,-1 1 0 0 0,0-1 0 0 0,0 0 1 0 0,1-4-1 0 0,0-4-70 0 0,-2 1 1 0 0,1-1 0 0 0,-1 0-1 0 0,-1 0 1 0 0,0 1 0 0 0,0-1-1 0 0,-1 0 1 0 0,-5-16 0 0 0,6 21 167 0 0,-1 0 1 0 0,1-1-1 0 0,0 1 1 0 0,0-6-1 0 0,1 6 75 0 0,-1 0 0 0 0,0 0-1 0 0,0 0 1 0 0,-1-5 0 0 0,1 8-20 0 0,0 0 0 0 0,1 0 0 0 0,-1 0 0 0 0,1 0 0 0 0,0 1 0 0 0,0-1 1 0 0,0-1-1 0 0,0 1 0 0 0,0 0 0 0 0,0 0 0 0 0,0 1 0 0 0,1-1 0 0 0,-1 0 0 0 0,1 0 1 0 0,-1 0-1 0 0,1 0 0 0 0,0 0 0 0 0,0 0 0 0 0,1-2 0 0 0,-1 2 923 0 0,2 0-581 0 0,-2 1-436 0 0,1 0-1 0 0,-1 0 1 0 0,1 0-1 0 0,0 1 1 0 0,-1-1 0 0 0,1 0-1 0 0,0 1 1 0 0,0-1-1 0 0,-1 1 1 0 0,1 0 0 0 0,0-1-1 0 0,0 1 1 0 0,0 0-1 0 0,-1 0 1 0 0,1 0 0 0 0,0 0-1 0 0,0 0 1 0 0,0 1 0 0 0,-1-1-1 0 0,1 1 1 0 0,0-1-1 0 0,0 1 1 0 0,-1-1 0 0 0,4 3-1 0 0,2-1-6 0 0,0 1 0 0 0,0 0 0 0 0,-1 0 0 0 0,1 0 0 0 0,8 7 0 0 0,73 59 1883 0 0,-73-56-1842 0 0,1 0 0 0 0,0-2 1 0 0,33 19-1 0 0,-29-18 342 0 0,-17-10-247 0 0,0 0 0 0 0,0 0 1 0 0,0 0-1 0 0,1-1 1 0 0,-1 1-1 0 0,1-1 0 0 0,-1 0 1 0 0,1 0-1 0 0,-1 0 0 0 0,7 1 1 0 0,-10-2-129 0 0,1-1 1 0 0,-1 1 0 0 0,1 0-1 0 0,-1-1 1 0 0,1 1 0 0 0,-1 0-1 0 0,1-1 1 0 0,-1 1-1 0 0,0 0 1 0 0,1-1 0 0 0,-1 1-1 0 0,0-1 1 0 0,1 1 0 0 0,-1-1-1 0 0,0 1 1 0 0,1-1-1 0 0,-1 0 1 0 0,1 0 1 0 0,3-3-9 0 0,0-1 0 0 0,-1 0-1 0 0,0 0 1 0 0,1 0 0 0 0,-2 0 0 0 0,1 0-1 0 0,-1-1 1 0 0,1 1 0 0 0,-1-1 0 0 0,-1 1-1 0 0,1-1 1 0 0,-1 0 0 0 0,1-7 0 0 0,-2 6 5 0 0,0 0-1 0 0,0 0 1 0 0,-1 0 0 0 0,0 0 0 0 0,0 1 0 0 0,0-1 0 0 0,-4-10-1 0 0,-1-7 2 0 0,1 6-82 0 0,-1 0-1 0 0,-9-21 1 0 0,3 9-148 0 0,4 10-896 0 0,-1 0 1 0 0,-1 1-1 0 0,-1 0 0 0 0,-22-30 1 0 0,14 25-1112 0 0</inkml:trace>
</inkml:ink>
</file>

<file path=ppt/ink/ink2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20.2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 12896 0 0,'0'0'1172'0'0,"-1"1"-967"0"0,1-1-201 0 0,-1 1 1 0 0,1-1-1 0 0,0 0 1 0 0,0 1-1 0 0,-1-1 1 0 0,1 0-1 0 0,0 1 1 0 0,0-1-1 0 0,-1 1 1 0 0,1-1-1 0 0,0 0 1 0 0,0 1-1 0 0,0-1 0 0 0,0 1 1 0 0,0-1-1 0 0,-1 1 1 0 0,1-1-1 0 0,0 1 1 0 0,0-1-1 0 0,0 0 1 0 0,0 1-1 0 0,0-1 1 0 0,1 1-1 0 0,-1-1 1 0 0,0 1-1 0 0,0-1 1 0 0,0 1-1 0 0,0-1 0 0 0,0 0 1 0 0,1 1-1 0 0,-1-1 1 0 0,0 1-1 0 0,0-1 1 0 0,1 0-1 0 0,-1 1 1 0 0,1 0-1 0 0,-1-1 96 0 0,1 5 480 0 0,1-1-1 0 0,0 0 1 0 0,-1 1-1 0 0,1-1 1 0 0,1 0-1 0 0,-1 0 1 0 0,0-1-1 0 0,1 1 1 0 0,0 0-1 0 0,4 3 1 0 0,1 1-4 0 0,0 1 0 0 0,1-1 0 0 0,0-1 0 0 0,1 0 0 0 0,-1 0 0 0 0,1-1 0 0 0,18 8 0 0 0,8 1 431 0 0,37 10-1 0 0,-8-4-110 0 0,-48-15-844 0 0,0-1 1 0 0,1 0-1 0 0,-1-2 1 0 0,1 0-1 0 0,0-1 0 0 0,0-1 1 0 0,0-1-1 0 0,22-2 1 0 0,-35 1-231 0 0,0 0-1 0 0,0 0 1 0 0,0-1 0 0 0,0 0-1 0 0,9-4 1 0 0,4-3-796 0 0,-14 8 52 0 0,-1 0 0 0 0,0 0 0 0 0,0-1 0 0 0,0 0 0 0 0,0 1 0 0 0,0-1 1 0 0,0 0-1 0 0,5-5 0 0 0,7-8-7087 0 0</inkml:trace>
</inkml:ink>
</file>

<file path=ppt/ink/ink2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20.6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5984 0 0,'0'0'464'0'0,"0"2"-306"0"0,20 40 2302 0 0,-17-32-23 0 0,1 1 0 0 0,10 17 0 0 0,31 44 2516 0 0,-20-35-3350 0 0,-14-19-645 0 0,0 1 1 0 0,-2 0 0 0 0,13 36-1 0 0,-8-17 79 0 0,-9-26-816 0 0,0 1 0 0 0,0 0 0 0 0,-2 1-1 0 0,1-1 1 0 0,-2 1 0 0 0,2 20 0 0 0,-4-32-213 0 0,1 1 0 0 0,-1-1 0 0 0,0 1 0 0 0,0-1 0 0 0,-1 0 0 0 0,1 1 0 0 0,0-1 0 0 0,-1 0 0 0 0,0 1 0 0 0,1-1 1 0 0,-1 0-1 0 0,0 0 0 0 0,0 1 0 0 0,0-1 0 0 0,0 0 0 0 0,-1 0 0 0 0,1 0 0 0 0,0 0 0 0 0,-4 2 0 0 0,-5 6-406 0 0,-1 0-1 0 0,-1-2 1 0 0,1 1-1 0 0,-2-1 1 0 0,1-1-1 0 0,-1 0 1 0 0,-17 6-1 0 0,5 0-1541 0 0</inkml:trace>
</inkml:ink>
</file>

<file path=ppt/ink/ink2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21.0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38 11976 0 0,'4'0'256'0'0,"8"4"64"0"0,-2-8 0 0 0,6 4 32 0 0,1 0-288 0 0,3 0-64 0 0,2-6 0 0 0,-1 6 0 0 0,1-4 424 0 0,0 1 72 0 0,-3-3 16 0 0,-1 2 0 0 0,-2-2-416 0 0,-1 2-96 0 0,1 0 0 0 0</inkml:trace>
  <inkml:trace contextRef="#ctx0" brushRef="#br0" timeOffset="1">26 261 12408 0 0,'0'0'565'0'0,"3"1"-5"0"0,7 5-436 0 0,0-1 1 0 0,1 0-1 0 0,0-1 1 0 0,20 5-1 0 0,53 7 2458 0 0,-65-15-2323 0 0,0 0 1 0 0,1-1-1 0 0,-1-1 1 0 0,0 0-1 0 0,0-2 1 0 0,0 0-1 0 0,0-1 0 0 0,0-2 1 0 0,21-7-1 0 0,-18 2-1339 0 0,0 0 0 0 0,-1-1 0 0 0,26-19-1 0 0,2-6-4545 0 0</inkml:trace>
</inkml:ink>
</file>

<file path=ppt/ink/ink2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21.4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1 19031 0 0,'0'0'1912'0'0,"-1"1"-1753"0"0,-1 2-90 0 0,0 1 0 0 0,-1-1 0 0 0,1 1-1 0 0,0-1 1 0 0,1 1 0 0 0,-1 0 0 0 0,1 0 0 0 0,0 0 0 0 0,0 0-1 0 0,0 0 1 0 0,0 0 0 0 0,1 0 0 0 0,-1 0 0 0 0,1 0 0 0 0,1 8-1 0 0,4 41 1235 0 0,-4-36-1048 0 0,0 0 0 0 0,7 28 0 0 0,44 143 149 0 0,-41-137-6441 0 0,-10-46 4848 0 0,3 21-6324 0 0</inkml:trace>
</inkml:ink>
</file>

<file path=ppt/ink/ink2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21.7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52 14944 0 0,'0'0'1357'0'0,"2"1"-1117"0"0,13 7-226 0 0,-12-6 113 0 0,0-1 0 0 0,0 1 0 0 0,0-1 0 0 0,0 0 0 0 0,0 1 0 0 0,0-1 0 0 0,6 1 0 0 0,34 1 2314 0 0,0-2-1 0 0,52-5 1 0 0,-65 0-2309 0 0,-1-2 1 0 0,0 0 0 0 0,0-2 0 0 0,49-21 0 0 0,-50 19-147 0 0,-4 6-378 0 0,-22 4 164 0 0,0 0 1 0 0,0-1 0 0 0,0 1 0 0 0,0 0 0 0 0,0-1 0 0 0,0 1 0 0 0,0-1 0 0 0,0 1-1 0 0,3-3 1 0 0</inkml:trace>
</inkml:ink>
</file>

<file path=ppt/ink/ink2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22.1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59 421 15144 0 0,'0'0'1146'0'0,"3"1"-774"0"0,3 1-317 0 0,1 0 0 0 0,-1 0 0 0 0,1-1 1 0 0,0 0-1 0 0,8 0 0 0 0,-12-1 331 0 0,0 0 0 0 0,-1 1 0 0 0,1-1 0 0 0,-1 1 1 0 0,1 0-1 0 0,-1 0 0 0 0,5 2 0 0 0,-5-2-161 0 0,0-1 1 0 0,0 1-1 0 0,0 0 1 0 0,0 0-1 0 0,0-1 1 0 0,0 1 0 0 0,4-1-1 0 0,-3 0-48 0 0,0 0 32 0 0,-1 0-1 0 0,1 0 1 0 0,-1 0-1 0 0,1 0 1 0 0,-1 1 0 0 0,1-1-1 0 0,-1 1 1 0 0,0-1-1 0 0,1 1 1 0 0,-1 0-1 0 0,4 2 1 0 0,-4-2 1076 0 0,-3 12-641 0 0,-4 16-576 0 0,4-20-292 0 0,-1 0-1 0 0,1 0 1 0 0,-2 0 0 0 0,1 0-1 0 0,-1-1 1 0 0,0 1 0 0 0,-9 14 0 0 0,1-7-523 0 0,1 0-152 0 0,-20 22 0 0 0,26-33 814 0 0,0-1 1 0 0,0 0-1 0 0,-1 0 1 0 0,0-1-1 0 0,0 1 1 0 0,0-1 0 0 0,0 0-1 0 0,0 0 1 0 0,-7 2-1 0 0,7-4 62 0 0,0 1 1 0 0,0 0-1 0 0,1 0 0 0 0,-1 1 0 0 0,0-1 0 0 0,1 1 0 0 0,-1 0 0 0 0,1 0 0 0 0,0 1 0 0 0,-5 5 1784 0 0,11-4-737 0 0,1-2-922 0 0,0 0 0 0 0,1 0 0 0 0,-1 0 0 0 0,1 0 0 0 0,-1-1 0 0 0,1 1 0 0 0,0-1 0 0 0,0 0 0 0 0,0 0 0 0 0,0-1 0 0 0,1 1 0 0 0,-1-1 0 0 0,0 0 0 0 0,1 0 0 0 0,5 0 0 0 0,-3 0-90 0 0,1 1-1 0 0,14 4 1 0 0,-1 0 205 0 0,0-1 48 0 0,-3 0 52 0 0,0-1 0 0 0,0-1-1 0 0,36 2 1 0 0,-36-5-628 0 0,-1-2 0 0 0,23-3-1 0 0,-8-3-7156 0 0,-12-1-689 0 0</inkml:trace>
  <inkml:trace contextRef="#ctx0" brushRef="#br0" timeOffset="1">726 0 19375 0 0,'0'0'4188'0'0,"-2"2"-3046"0"0,0 0-980 0 0,0 0 0 0 0,0 0 0 0 0,0 0 0 0 0,1 0 0 0 0,-1 1 1 0 0,1-1-1 0 0,0 0 0 0 0,-1 1 0 0 0,1-1 0 0 0,0 1 1 0 0,0 0-1 0 0,1-1 0 0 0,-1 1 0 0 0,1 0 0 0 0,-1 3 0 0 0,0 7 158 0 0,0 0-1 0 0,2 15 0 0 0,-1 16 23 0 0,-1-21-252 0 0,0-1 0 0 0,1 0 1 0 0,2 1-1 0 0,3 21 0 0 0,-4-42-92 0 0,20 120 90 0 0,-17-104-239 0 0,1-1 0 0 0,1 1 0 0 0,1-1 1 0 0,15 29-1 0 0,-17-38-393 0 0,1 0 0 0 0,0 0 0 0 0,1 0 1 0 0,0 0-1 0 0,0-1 0 0 0,1 0 0 0 0,13 9 0 0 0,-4-6-1480 0 0</inkml:trace>
</inkml:ink>
</file>

<file path=ppt/ink/ink2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22.5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57 86 16991 0 0,'0'0'388'0'0,"-2"0"52"0"0,0 0-370 0 0,0 0 0 0 0,-1 0 0 0 0,1 0-1 0 0,0 1 1 0 0,0-1 0 0 0,0 0 0 0 0,0 1-1 0 0,0 0 1 0 0,0-1 0 0 0,0 1-1 0 0,0 0 1 0 0,0 0 0 0 0,0 0 0 0 0,0 0-1 0 0,0 0 1 0 0,1 1 0 0 0,-1-1-1 0 0,0 1 1 0 0,1-1 0 0 0,-1 1 0 0 0,1-1-1 0 0,-1 1 1 0 0,1 0 0 0 0,0 0 0 0 0,0 0-1 0 0,0-1 1 0 0,0 1 0 0 0,0 0-1 0 0,0 0 1 0 0,1 1 0 0 0,-1 1 0 0 0,0 1 109 0 0,0 0 0 0 0,0 1 1 0 0,1-1-1 0 0,0 0 0 0 0,0 0 1 0 0,1 1-1 0 0,-1-1 0 0 0,1 0 1 0 0,0 0-1 0 0,1 0 0 0 0,-1 0 1 0 0,3 6-1 0 0,2 4 142 0 0,1 2 32 0 0,18 31-1 0 0,-21-42-339 0 0,0 0-1 0 0,0 0 0 0 0,1 0 1 0 0,0-1-1 0 0,0 0 0 0 0,1 0 1 0 0,-1-1-1 0 0,10 7 0 0 0,-13-10-14 0 0,7 5 92 0 0,1 0-1 0 0,-1-1 0 0 0,1 0 1 0 0,0 0-1 0 0,0-1 1 0 0,14 4-1 0 0,-22-8-43 0 0,1 0-1 0 0,-1 1 0 0 0,1-1 1 0 0,0 0-1 0 0,-1-1 0 0 0,1 1 0 0 0,-1 0 1 0 0,1-1-1 0 0,-1 1 0 0 0,1-1 1 0 0,-1 0-1 0 0,1 0 0 0 0,-1 0 1 0 0,1 0-1 0 0,-1 0 0 0 0,0 0 1 0 0,0-1-1 0 0,0 1 0 0 0,0-1 1 0 0,0 0-1 0 0,0 1 0 0 0,0-1 1 0 0,0 0-1 0 0,2-3 0 0 0,2-4 22 0 0,-1 0 0 0 0,1-1-1 0 0,-1 1 1 0 0,5-16 0 0 0,-7 17-59 0 0,-1 0 135 0 0,1 0-1 0 0,-1 0 1 0 0,-1-1 0 0 0,0 1-1 0 0,0 0 1 0 0,0-1 0 0 0,-1 1-1 0 0,-1-1 1 0 0,1 1 0 0 0,-1-1-1 0 0,-1 1 1 0 0,0 0-1 0 0,-3-12 1 0 0,1 13-143 0 0,0 0 0 0 0,-8-12 0 0 0,-5-8 0 0 0,13 20-3 0 0,-1 1-1 0 0,0-1 0 0 0,0 0 1 0 0,0 1-1 0 0,-1 0 1 0 0,0 1-1 0 0,0-1 1 0 0,-1 1-1 0 0,0 0 1 0 0,1 1-1 0 0,-2 0 1 0 0,1 0-1 0 0,0 0 0 0 0,-1 1 1 0 0,0 0-1 0 0,0 0 1 0 0,-10-1-1 0 0,14 3-98 0 0,0 1-1 0 0,0 0 1 0 0,0 0-1 0 0,1 1 1 0 0,-1-1-1 0 0,0 1 1 0 0,0 0-1 0 0,1 0 1 0 0,-1 0-1 0 0,0 0 1 0 0,-3 3-1 0 0,5-3-153 0 0,-1 0-1 0 0,1 0 0 0 0,0 0 1 0 0,0 0-1 0 0,0 1 1 0 0,0-1-1 0 0,0 1 1 0 0,0 0-1 0 0,1-1 1 0 0,-1 1-1 0 0,0 0 1 0 0,1 0-1 0 0,0 0 1 0 0,-1 0-1 0 0,1 0 0 0 0,0 1 1 0 0,-1 1-1 0 0,1 7-1927 0 0</inkml:trace>
</inkml:ink>
</file>

<file path=ppt/ink/ink2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22.8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90 15664 0 0,'0'0'718'0'0,"1"1"-19"0"0,1 4-531 0 0,0 0 1 0 0,0 0 0 0 0,-1 1-1 0 0,1-1 1 0 0,-1 0-1 0 0,0 1 1 0 0,0 9 0 0 0,0-6 747 0 0,0-1 0 0 0,0 0 0 0 0,4 13 0 0 0,11 54 459 0 0,-12-52-1187 0 0,-4-15-108 0 0,1-1 1 0 0,0 1 0 0 0,4 12-1 0 0,-5-20-76 0 0,0 1 0 0 0,0-1 0 0 0,0 0-1 0 0,0 1 1 0 0,0-1 0 0 0,0 0 0 0 0,0 1-1 0 0,0-1 1 0 0,1 0 0 0 0,-1 1 0 0 0,0-1-1 0 0,0 0 1 0 0,0 1 0 0 0,0-1 0 0 0,1 0-1 0 0,-1 0 1 0 0,0 1 0 0 0,0-1 0 0 0,1 0 0 0 0,-1 0-1 0 0,0 0 1 0 0,0 1 0 0 0,1-1 0 0 0,-1 0-1 0 0,0 0 1 0 0,1 0 0 0 0,-1 0 0 0 0,0 0-1 0 0,1 1 1 0 0,-1-1 0 0 0,0 0 0 0 0,1 0-1 0 0,-1 0 1 0 0,0 0 0 0 0,1 0 0 0 0,-1 0 0 0 0,0 0-1 0 0,1 0 1 0 0,-1 0 0 0 0,0 0 0 0 0,1 0-1 0 0,-1 0 1 0 0,1-1 0 0 0,-1 1 9 0 0,1-1 0 0 0,0 1-1 0 0,-1 0 1 0 0,1-1 0 0 0,-1 1 0 0 0,1-1 0 0 0,-1 1 0 0 0,1-1 0 0 0,-1 0 0 0 0,1 1 0 0 0,-1-1-1 0 0,1 1 1 0 0,-1-1 0 0 0,0 0 0 0 0,1 1 0 0 0,-1-1 0 0 0,0 0 0 0 0,0 0 0 0 0,1 1-1 0 0,-1-2 1 0 0,13-58 475 0 0,-11 44-358 0 0,2-21 422 0 0,11-43 0 0 0,-9 59-230 0 0,2 0 1 0 0,20-37 0 0 0,-23 46-221 0 0,-4 11-79 0 0,-1 0-1 0 0,0 0 0 0 0,1 0 1 0 0,-1 0-1 0 0,1 0 0 0 0,-1 0 1 0 0,1 0-1 0 0,0 0 0 0 0,-1 0 1 0 0,1 0-1 0 0,0 1 0 0 0,0-1 1 0 0,0 0-1 0 0,0 0 1 0 0,-1 1-1 0 0,1-1 0 0 0,0 1 1 0 0,0-1-1 0 0,0 0 0 0 0,0 1 1 0 0,1 0-1 0 0,-1-1 0 0 0,0 1 1 0 0,0 0-1 0 0,0-1 0 0 0,0 1 1 0 0,0 0-1 0 0,2 0 1 0 0,-1 1 15 0 0,0-1 1 0 0,0 1 0 0 0,0 0 0 0 0,0 0 0 0 0,0 0-1 0 0,0 0 1 0 0,0 1 0 0 0,-1-1 0 0 0,1 0 0 0 0,0 1 0 0 0,-1-1-1 0 0,1 1 1 0 0,1 2 0 0 0,4 5 63 0 0,-2 0-1 0 0,1 0 0 0 0,-1 0 1 0 0,5 14-1 0 0,5 7 32 0 0,-7-12-94 0 0,6 22 1 0 0,-4-13-31 0 0,0 9-90 0 0,2 4-61 0 0,-9-30-3 0 0,1 1-1 0 0,-2-1 0 0 0,3 21 0 0 0,2 10-1402 0 0,-6-39 1108 0 0,2 4 115 0 0,-3-2-2742 0 0</inkml:trace>
</inkml:ink>
</file>

<file path=ppt/ink/ink2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23.2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484 601 2304 0 0,'3'-1'8609'0'0,"34"-4"2451"0"0,26 6-8103 0 0,-25 0-1584 0 0,31-1-178 0 0,-66 0-1488 0 0,-3-1-241 0 0,0 0 501 0 0,0 1-1 0 0,1 0 1 0 0,-1-1-1 0 0,0 1 1 0 0,0 0-1 0 0,0-1 1 0 0,1 1 0 0 0,-1 0-1 0 0,0-1 1 0 0,1 1-1 0 0,-1 0 1 0 0,0-1 0 0 0,1 1-1 0 0,-1 0 1 0 0,0 0-1 0 0,1 0 1 0 0,-1-1-1 0 0,1 1 1 0 0,-1 0 0 0 0,0 0-1 0 0,1 0 1 0 0,-1 0-1 0 0,1 0 1 0 0,-1 0-1 0 0,1-1 1 0 0,0 1-159 0 0,0 0 1 0 0,-1 0-1 0 0,1 0 0 0 0,0 0 0 0 0,-1-1 1 0 0,1 1-1 0 0,0 0 0 0 0,-1-1 0 0 0,1 1 1 0 0,0-1-1 0 0,-1 1 0 0 0,1-1 0 0 0,-1 1 1 0 0,1-1-1 0 0,0 1 0 0 0,-1-1 0 0 0,0 1 1 0 0,1-1-1 0 0,-1 1 0 0 0,1-2 0 0 0,2-15-1954 0 0,-7-6-20 0 0</inkml:trace>
  <inkml:trace contextRef="#ctx0" brushRef="#br0" timeOffset="1">22 1 5528 0 0,'0'0'422'0'0,"-2"1"-276"0"0,-18 21 14400 0 0,22-21-14233 0 0,0-1 0 0 0,-1 1 1 0 0,1-1-1 0 0,0 1 0 0 0,-1-1 0 0 0,1 1 0 0 0,-1 0 1 0 0,1 0-1 0 0,-1 0 0 0 0,2 1 0 0 0,5 3 187 0 0,7 3-31 0 0,-1-1-1 0 0,2 0 0 0 0,-1-1 1 0 0,1-1-1 0 0,0 0 0 0 0,30 4 1 0 0,-19-7-201 0 0,0 2 1 0 0,0 1 0 0 0,42 13-1 0 0,-54-13-667 0 0,0-1 0 0 0,0-1-1 0 0,1 0 1 0 0,-1-1 0 0 0,20 0 0 0 0,-18-2-1691 0 0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50.1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25 224 13360 0 0,'0'0'1485'0'0,"0"2"-1146"0"0,-2 17 388 0 0,1 16 77 0 0,2-22-682 0 0,0 0 0 0 0,2-1 0 0 0,-1 1-1 0 0,2 0 1 0 0,-1-1 0 0 0,8 16-1 0 0,-2-9-99 0 0,-1 0 0 0 0,6 25 0 0 0,7 16 38 0 0,-6-27-50 0 0,-13-26-26 0 0,-2-5-61 0 0,-1-5 50 0 0,1 0 0 0 0,0 1 0 0 0,-1-1-1 0 0,1 1 1 0 0,-1-1 0 0 0,0 0 0 0 0,0 1 0 0 0,-2-4-1 0 0,-5-16-74 0 0,-38-149-213 0 0,45 165 304 0 0,-12-36 95 0 0,4 15 101 0 0,1 0 0 0 0,1 0 0 0 0,-3-34 0 0 0,8 36 55 0 0,0 14-40 0 0,1 1-1 0 0,1 0 1 0 0,1-21-1 0 0,-1 28-127 0 0,1-1-1 0 0,0 1 1 0 0,0 0-1 0 0,0 0 1 0 0,0 0-1 0 0,0-1 1 0 0,1 1-1 0 0,-1 0 1 0 0,1 0 0 0 0,0 1-1 0 0,0-1 1 0 0,0 0-1 0 0,0 1 1 0 0,1-1-1 0 0,-1 1 1 0 0,4-3-1 0 0,-2 2 15 0 0,0 1-1 0 0,0 0 0 0 0,1 0 0 0 0,-1 0 0 0 0,1 0 1 0 0,-1 1-1 0 0,1 0 0 0 0,-1 0 0 0 0,1 0 0 0 0,0 0 1 0 0,0 1-1 0 0,-1 0 0 0 0,1 0 0 0 0,5 0 0 0 0,-5 0-19 0 0,-5 0-48 0 0,1 1 0 0 0,-1-1-1 0 0,1 0 1 0 0,0 0-1 0 0,-1 0 1 0 0,1 1 0 0 0,-1-1-1 0 0,1 0 1 0 0,-1 0-1 0 0,1 1 1 0 0,-1-1 0 0 0,1 0-1 0 0,-1 1 1 0 0,1-1 0 0 0,-1 1-1 0 0,0-1 1 0 0,1 1-1 0 0,2 2 44 0 0,1-1-11 0 0,0 0 1 0 0,0 0-1 0 0,0 0 0 0 0,-1 1 1 0 0,1 0-1 0 0,-1-1 1 0 0,0 1-1 0 0,1 0 0 0 0,-2 1 1 0 0,1-1-1 0 0,0 0 1 0 0,0 1-1 0 0,-1-1 0 0 0,0 1 1 0 0,3 5-1 0 0,-3-3-30 0 0,1 1 0 0 0,-1-1 0 0 0,0 0 0 0 0,-1 1 0 0 0,0-1 0 0 0,0 1-1 0 0,0-1 1 0 0,-1 1 0 0 0,1-1 0 0 0,-2 1 0 0 0,1-1 0 0 0,-1 1 0 0 0,0 0-1 0 0,0-1 1 0 0,-1 0 0 0 0,0 1 0 0 0,0-1 0 0 0,0 0 0 0 0,-6 10 0 0 0,6-12-58 0 0,-1-1 0 0 0,1 0 0 0 0,-1 1 1 0 0,0-1-1 0 0,0 0 0 0 0,0 0 0 0 0,-1-1 1 0 0,1 1-1 0 0,-1-1 0 0 0,1 1 0 0 0,-8 2 0 0 0,-3 3-259 0 0,10-6 164 0 0,0 0 0 0 0,0 0 0 0 0,0-1 0 0 0,0 1 0 0 0,-8 1 0 0 0,-13 5-1204 0 0,24-7 633 0 0</inkml:trace>
</inkml:ink>
</file>

<file path=ppt/ink/ink2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23.5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15000 0 0,'6'4'266'0'0,"0"-1"0"0"0,-1 1 0 0 0,1 0 0 0 0,-1 0 0 0 0,6 6 0 0 0,10 8-239 0 0,-15-13 442 0 0,1 0-1 0 0,-1 0 0 0 0,0 1 0 0 0,-1 0 0 0 0,1 0 0 0 0,-1 0 1 0 0,8 13-1 0 0,-7-11 100 0 0,0-1 0 0 0,1 1 1 0 0,-1-2-1 0 0,1 1 0 0 0,1-1 1 0 0,12 8-1 0 0,13 13 1035 0 0,-19-15-398 0 0,27 17 0 0 0,-31-22-518 0 0,-8-5-243 0 0,-2-1-440 0 0,0 0 1 0 0,1 0-1 0 0,-1 0 0 0 0,0 0 0 0 0,0 0 1 0 0,0 0-1 0 0,0 0 0 0 0,0 0 0 0 0,0 0 0 0 0,0 0 1 0 0,0 0-1 0 0,0 0 0 0 0,-1 0 0 0 0,1 0 1 0 0,0 0-1 0 0,-1 0 0 0 0,1-1 0 0 0,-1 1 1 0 0,1 0-1 0 0,-1 0 0 0 0,1 0 0 0 0,-1 0 1 0 0,0 0-1 0 0,1-1 0 0 0,-1 1 0 0 0,0 0 1 0 0,1-1-1 0 0,-1 1 0 0 0,0 0 0 0 0,0-1 0 0 0,0 1 1 0 0,0-1-1 0 0,0 0 0 0 0,0 1 0 0 0,-1 0 1 0 0,0 0 3 0 0,-5 3-139 0 0,0 0-1 0 0,1-1 0 0 0,-2 0 1 0 0,1 0-1 0 0,0 0 0 0 0,-15 2 0 0 0,7-1-963 0 0,3-3-1451 0 0</inkml:trace>
</inkml:ink>
</file>

<file path=ppt/ink/ink2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23.9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0 19351 0 0,'0'0'439'0'0,"-1"3"62"0"0,-4 8 1122 0 0,16-5-626 0 0,13 5 11 0 0,-1-1-1 0 0,37 10 1 0 0,-4-1 153 0 0,-33-12-1522 0 0,-1-1-1 0 0,1-1 1 0 0,0-1-1 0 0,0-1 0 0 0,40 0 1 0 0,-42-3-5740 0 0,1-3-1996 0 0</inkml:trace>
</inkml:ink>
</file>

<file path=ppt/ink/ink2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24.3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40 9 4608 0 0,'0'0'-2'0'0,"0"-1"0"0"0,0 1 1 0 0,0 0-1 0 0,0-1 0 0 0,0 1 1 0 0,0 0-1 0 0,0-1 0 0 0,0 1 1 0 0,-1 0-1 0 0,1-1 0 0 0,0 1 1 0 0,0 0-1 0 0,0 0 0 0 0,0-1 1 0 0,0 1-1 0 0,-1 0 0 0 0,1 0 0 0 0,0-1 1 0 0,0 1-1 0 0,0 0 0 0 0,-1 0 1 0 0,1-1-1 0 0,0 1 0 0 0,-1 0 1 0 0,1 0-1 0 0,0 0 0 0 0,0 0 1 0 0,-1-1-1 0 0,1 1 0 0 0,0 0 1 0 0,-1 0-1 0 0,1 0 0 0 0,0 0 0 0 0,-1 0 1 0 0,1 0-1 0 0,0 0 0 0 0,0 0 1 0 0,-1 0-1 0 0,1 0 0 0 0,0 0 1 0 0,-1 0-1 0 0,1 0 0 0 0,0 0 1 0 0,-1 0-1 0 0,1 0 0 0 0,0 0 1 0 0,-1 1-1 0 0,1-1 0 0 0,0 0 0 0 0,0 0 1 0 0,-1 0-1 0 0,1 0 0 0 0,0 1 1 0 0,0-1-1 0 0,-1 0 0 0 0,1 0 1 0 0,-15 10 12918 0 0,11-1-11067 0 0,-3 11 2059 0 0,7-17-3783 0 0,0-1 1 0 0,0 0 0 0 0,1 1 0 0 0,-1-1-1 0 0,1 0 1 0 0,-1 0 0 0 0,1 1 0 0 0,0-1-1 0 0,0 0 1 0 0,0 0 0 0 0,1 3 0 0 0,47 113 1235 0 0,-28-75-1090 0 0,26 78 0 0 0,-41-100-449 0 0,1-1 0 0 0,18 38 1 0 0,-10-26-119 0 0,-11-23-417 0 0,0 0 0 0 0,10 15 0 0 0,-4-9-1311 0 0</inkml:trace>
</inkml:ink>
</file>

<file path=ppt/ink/ink2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24.7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17735 0 0,'0'0'858'0'0,"0"2"-374"0"0,7 161 2062 0 0,11-12-383 0 0,-16-128-1968 0 0,2 38 173 0 0,2-27-72 0 0,-5-37-287 0 0,-1 1 0 0 0,1-1 0 0 0,0 0 1 0 0,0 0-1 0 0,0 0 0 0 0,0 0 0 0 0,0 1 1 0 0,1-1-1 0 0,1-2 0 0 0,5-12-11 0 0,4-41 2 0 0,-8 41 20 0 0,3-36-1 0 0,-6 34 27 0 0,2 0 0 0 0,4-18-1 0 0,3-2 105 0 0,-6 16 18 0 0,11-28 0 0 0,-12 45-95 0 0,-1 0 0 0 0,1 0 0 0 0,0 0-1 0 0,0 1 1 0 0,1-1 0 0 0,-1 1-1 0 0,1 0 1 0 0,0 0 0 0 0,7-6 0 0 0,-10 10-55 0 0,-1 1 1 0 0,1 0 0 0 0,-1-1 0 0 0,1 1 0 0 0,0 0-1 0 0,0 0 1 0 0,-1-1 0 0 0,1 1 0 0 0,0 0-1 0 0,-1 0 1 0 0,1 0 0 0 0,0 0 0 0 0,0 0 0 0 0,-1 0-1 0 0,1 0 1 0 0,0 0 0 0 0,-1 0 0 0 0,1 0 0 0 0,0 0-1 0 0,0 1 1 0 0,-1-1 0 0 0,1 0 0 0 0,0 0 0 0 0,-1 1-1 0 0,1-1 1 0 0,0 0 0 0 0,-1 1 0 0 0,1-1 0 0 0,-1 1-1 0 0,1-1 1 0 0,-1 1 0 0 0,1-1 0 0 0,-1 1 0 0 0,1-1-1 0 0,0 2 1 0 0,19 24 142 0 0,-16-20-76 0 0,0 0-40 0 0,1 0 0 0 0,-1 1-1 0 0,0 0 1 0 0,-1 0 0 0 0,0 0-1 0 0,0 0 1 0 0,3 10-1 0 0,-5-14-35 0 0,0 1-1 0 0,0-1 0 0 0,0 0 0 0 0,1 0 1 0 0,0 0-1 0 0,2 5 0 0 0,-2-6-3 0 0,0 1 1 0 0,-1-1-1 0 0,1 1 1 0 0,-1-1-1 0 0,0 1 1 0 0,0 0-1 0 0,0-1 1 0 0,1 5-1 0 0,1 9-2 0 0,1 0-1 0 0,11 28 0 0 0,2 3-182 0 0,-8-17-414 0 0,18 38 0 0 0,-27-67 453 0 0,1 1 0 0 0,-1-1 0 0 0,1 0 0 0 0,-1 0 0 0 0,1 0 0 0 0,-1 1 1 0 0,0-1-1 0 0,0 0 0 0 0,1 1 0 0 0,-1-1 0 0 0,0 0 0 0 0,0 1 0 0 0,0-1 0 0 0,0 0 0 0 0,-1 1 0 0 0,1-1 0 0 0,0 0 1 0 0,-1 1-1 0 0,1-1 0 0 0,0 0 0 0 0,-2 2 0 0 0,-4 15-8253 0 0</inkml:trace>
  <inkml:trace contextRef="#ctx0" brushRef="#br0" timeOffset="1">153 270 13824 0 0,'0'0'608'0'0,"0"4"128"0"0,-4 2 695 0 0,14-2 73 0 0,0 6 40 0 0,8 4 16 0 0,-8-9-856 0 0,5-1-176 0 0,1 10-32 0 0,12-8-8 0 0,-7-2-336 0 0,5 6-72 0 0,-10 0-16 0 0,11-3-9543 0 0</inkml:trace>
</inkml:ink>
</file>

<file path=ppt/ink/ink2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25.2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31 17159 0 0,'-8'17'388'0'0,"8"-17"-360"0"0,0 1-1 0 0,0-1 0 0 0,0 0 0 0 0,0 1 0 0 0,0-1 0 0 0,0 0 0 0 0,0 1 0 0 0,0-1 0 0 0,1 0 0 0 0,-1 1 0 0 0,0-1 0 0 0,0 0 0 0 0,0 1 1 0 0,1-1-1 0 0,-1 0 0 0 0,0 0 0 0 0,0 1 0 0 0,1-1 0 0 0,-1 0 0 0 0,0 0 0 0 0,0 1 0 0 0,1-1 0 0 0,-1 0 0 0 0,0 0 0 0 0,1 0 0 0 0,-1 0 1 0 0,0 1-1 0 0,1-1 0 0 0,0 0 0 0 0,-1 0 71 0 0,1 1-69 0 0,-1-1 0 0 0,1 1 0 0 0,0 0-1 0 0,-1 0 1 0 0,1 0 0 0 0,-1-1 0 0 0,0 1 0 0 0,1 0 0 0 0,-1 0 0 0 0,0 0-1 0 0,1 0 1 0 0,-1 0 0 0 0,0 0 0 0 0,0 0 0 0 0,0 0 0 0 0,0-1-1 0 0,0 1 1 0 0,0 1 0 0 0,3 14 4 0 0,36 32 741 0 0,-27-30 93 0 0,0 1 203 0 0,19 23-1 0 0,-27-36-983 0 0,0 0 0 0 0,-1 1 0 0 0,0-1 0 0 0,0 1 0 0 0,0 0 0 0 0,-1-1-1 0 0,4 15 1 0 0,1 4 243 0 0,-4-17-119 0 0,-1 1-1 0 0,1 0 1 0 0,-2 0 0 0 0,2 15-1 0 0,-3-21-188 0 0,0 0-1 0 0,1 0 0 0 0,-1 0 1 0 0,0 0-1 0 0,1-1 0 0 0,0 1 1 0 0,1 4-1 0 0,-1-5 397 0 0,-1-2-415 0 0,0 0-1 0 0,0 0 0 0 0,0-1 1 0 0,0 1-1 0 0,0 0 1 0 0,0 0-1 0 0,0-1 0 0 0,0 1 1 0 0,0 0-1 0 0,-1 0 0 0 0,1-1 1 0 0,0 1-1 0 0,0 0 1 0 0,0 0-1 0 0,0-1 0 0 0,0 1 1 0 0,-1 0-1 0 0,1 0 1 0 0,0 0-1 0 0,0 0 0 0 0,0-1 1 0 0,-1 1-1 0 0,1 0 1 0 0,0 0-1 0 0,0 0 0 0 0,-1 0 1 0 0,1-1-19 0 0,-1 1-1 0 0,0 0 1 0 0,1-1 0 0 0,-1 1 0 0 0,1-1 0 0 0,-1 1 0 0 0,1-1 0 0 0,0 1 0 0 0,-1-1-1 0 0,1 1 1 0 0,-1-1 0 0 0,1 0 0 0 0,0 1 0 0 0,-1-1 0 0 0,1 0 0 0 0,0 1 0 0 0,0-1-1 0 0,-1-1 1 0 0,1-16-111 0 0,0-1 0 0 0,-5-25 0 0 0,3 34 114 0 0,1 0 1 0 0,1 0-1 0 0,0-12 0 0 0,0 11 8 0 0,0 0 1 0 0,-2-15-1 0 0,1 14 7 0 0,1 0-1 0 0,0 0 0 0 0,0 0 1 0 0,1 0-1 0 0,5-20 1 0 0,-3 11 10 0 0,-2 15 28 0 0,1-1 0 0 0,-1 1 0 0 0,1-1 1 0 0,5-10-1 0 0,-6 14-9 0 0,1 1 1 0 0,-1-1-1 0 0,1 1 0 0 0,-1 0 0 0 0,1-1 1 0 0,0 1-1 0 0,0 0 0 0 0,0 0 1 0 0,0 0-1 0 0,0 1 0 0 0,0-1 0 0 0,1 0 1 0 0,-1 1-1 0 0,4-2 0 0 0,-4 2-21 0 0,1-1 0 0 0,-1 1 0 0 0,1 0 0 0 0,-1 0 0 0 0,1 1 0 0 0,0-1 0 0 0,-1 1 0 0 0,1-1 0 0 0,0 1 0 0 0,0 0 0 0 0,-1 0 0 0 0,1 0 0 0 0,0 0 0 0 0,0 0 0 0 0,5 2 0 0 0,5 0 1 0 0,-11-2 82 0 0,0 0 0 0 0,0 0 0 0 0,1 1 0 0 0,-1-1 0 0 0,0 1-1 0 0,0-1 1 0 0,0 1 0 0 0,0 0 0 0 0,0-1 0 0 0,0 1 0 0 0,0 0 0 0 0,0 0 0 0 0,-1 1-1 0 0,1-1 1 0 0,2 2 0 0 0,12 13 426 0 0,-15-15-541 0 0,1 0-1 0 0,0 1 0 0 0,-1-1 0 0 0,1 1 0 0 0,-1 0 0 0 0,1-1 0 0 0,-1 1 0 0 0,0 0 0 0 0,0 0 0 0 0,0 0 0 0 0,0 0 0 0 0,0 0 0 0 0,0 0 0 0 0,-1 0 0 0 0,2 3 0 0 0,3 11 142 0 0,-5-15-104 0 0,1 0 0 0 0,0 1-1 0 0,-1-1 1 0 0,1 1 0 0 0,-1-1-1 0 0,0 1 1 0 0,1-1-1 0 0,-1 1 1 0 0,0-1 0 0 0,0 1-1 0 0,0-1 1 0 0,0 1-1 0 0,0-1 1 0 0,0 1 0 0 0,-1 0-1 0 0,1-1 1 0 0,0 1 0 0 0,-2 1-1 0 0,1 1-168 0 0,0 0 0 0 0,-1-1 0 0 0,1 1 1 0 0,1 0-1 0 0,-1-1 0 0 0,1 1 0 0 0,-1 4 0 0 0,1-5-21 0 0,0 0 0 0 0,-1 1 0 0 0,1-1 0 0 0,-1 0 0 0 0,1 0 0 0 0,-1 0-1 0 0,0-1 1 0 0,-2 6 0 0 0,2-6-336 0 0,1-1-36 0 0,0 0 475 0 0,0 0-1 0 0,0 0 1 0 0,0 0-1 0 0,1-1 1 0 0,-1 1-1 0 0,0 0 1 0 0,1 0-1 0 0,-1 0 1 0 0,0 0-1 0 0,1 0 1 0 0,-1-1 0 0 0,1 1-1 0 0,0 0 1 0 0,-1 0-1 0 0,1-1 1 0 0,0 2-1 0 0,0-2 86 0 0,0 2-299 0 0,0 0-1 0 0,3 3 224 0 0,-1 0 0 0 0,1-1-1 0 0,-1 0 1 0 0,1 0-1 0 0,1 0 1 0 0,-1 0 0 0 0,0-1-1 0 0,9 6 1 0 0,11 9 189 0 0,-19-14 115 0 0,-3-1-104 0 0,1 0 0 0 0,0 0 0 0 0,1 0 0 0 0,-1-1-1 0 0,0 0 1 0 0,1 1 0 0 0,-1-1 0 0 0,1-1 0 0 0,0 1-1 0 0,5 1 1 0 0,-7-2-28 0 0,-1 0 0 0 0,1 0 0 0 0,-1 0 0 0 0,1 0 0 0 0,0 0 0 0 0,-1 0 0 0 0,0 0 0 0 0,1 0 0 0 0,-1 1 0 0 0,0-1 0 0 0,2 3 0 0 0,2 1 188 0 0,-3-3-117 0 0,0 0 0 0 0,0 0 1 0 0,-1 0-1 0 0,1 1 0 0 0,-1-1 0 0 0,1 0 0 0 0,-1 1 0 0 0,0 0 0 0 0,1-1 0 0 0,-2 1 0 0 0,1-1 1 0 0,1 6-1 0 0,5 13 319 0 0,-7-17-434 0 0,1-1 0 0 0,-1 0 0 0 0,0 1 0 0 0,0-1 0 0 0,0 0 0 0 0,0 1 0 0 0,-1-1 0 0 0,0 0 0 0 0,1 1 0 0 0,-1-1 0 0 0,0 0 0 0 0,-1 0 0 0 0,1 0 0 0 0,0 0 0 0 0,-3 3 0 0 0,3-4 14 0 0,-1-1-1 0 0,0 0 1 0 0,1 0 0 0 0,-1 1 0 0 0,0-1-1 0 0,0 0 1 0 0,0-1 0 0 0,1 1 0 0 0,-5 1-1 0 0,-5 2 92 0 0,0 2-77 0 0,6-3-94 0 0,1-1 1 0 0,-1 0-1 0 0,1 0 1 0 0,-1 0-1 0 0,0-1 1 0 0,0 1-1 0 0,0-1 1 0 0,0 0-1 0 0,0-1 1 0 0,-5 1-1 0 0,-2-1 3 0 0,0 0 0 0 0,0 0 0 0 0,0-2 0 0 0,0 1 0 0 0,-17-6-1 0 0,-10-6-587 0 0,24 9-79 0 0,-28-13 1 0 0,-41-24-5031 0 0,51 22-2462 0 0</inkml:trace>
</inkml:ink>
</file>

<file path=ppt/ink/ink2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25.6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19351 0 0,'13'17'886'0'0,"-13"-17"-865"0"0,0 0 1 0 0,1 0 0 0 0,-1 0-1 0 0,0 0 1 0 0,0 0 0 0 0,0 0-1 0 0,0 0 1 0 0,0 0-1 0 0,0 0 1 0 0,0 1 0 0 0,1-1-1 0 0,-1 0 1 0 0,0 0 0 0 0,0 0-1 0 0,0 0 1 0 0,0 0-1 0 0,0 0 1 0 0,0 1 0 0 0,0-1-1 0 0,0 0 1 0 0,0 0 0 0 0,0 0-1 0 0,0 0 1 0 0,0 0 0 0 0,0 1-1 0 0,0-1 1 0 0,0 0-1 0 0,0 0 1 0 0,0 0 0 0 0,0 0-1 0 0,0 0 1 0 0,0 1 0 0 0,0-1-1 0 0,0 0 1 0 0,0 0-1 0 0,0 0 1 0 0,0 0 0 0 0,0 0-1 0 0,0 1 1 0 0,0-1-16 0 0,-1 0-1 0 0,1 0 1 0 0,0 1 0 0 0,0-1-1 0 0,0 0 1 0 0,-1 0 0 0 0,1 1-1 0 0,0-1 1 0 0,0 0 0 0 0,0 0-1 0 0,0 1 1 0 0,0-1 0 0 0,-1 0-1 0 0,1 1 1 0 0,0-1 0 0 0,0 0 0 0 0,0 0-1 0 0,0 1 1 0 0,0-1 0 0 0,0 0-1 0 0,0 1 1 0 0,0-1 0 0 0,0 0-1 0 0,0 1 1 0 0,0-1 0 0 0,0 0-1 0 0,1 1 1 0 0,-1-1 0 0 0,0 0-1 0 0,0 0 1 0 0,0 1 0 0 0,0-1-1 0 0,0 0 1 0 0,1 1 0 0 0,-1-1-1 0 0,0 0 1 0 0,0 0 0 0 0,0 0-1 0 0,1 1 1 0 0,-1-1 0 0 0,0 0-1 0 0,0 0 1 0 0,1 0 0 0 0,-1 1-1 0 0,0-1 1 0 0,1 0 0 0 0,-1 0-1 0 0,0 0 1 0 0,0 0 0 0 0,1 0-1 0 0,-1 0 1 0 0,0 0 0 0 0,1 0 0 0 0,-1 0-1 0 0,1 0 1 0 0,0 1 21 0 0,23 16 530 0 0,-20-14-192 0 0,0 0 0 0 0,1 1 0 0 0,-1-1 1 0 0,1-1-1 0 0,-1 1 0 0 0,11 3 1 0 0,34 6 1235 0 0,20 5-36 0 0,-56-14-1300 0 0,-1 0 0 0 0,1-1-1 0 0,19 1 1 0 0,5 1 129 0 0,-16-1-104 0 0,0-1 0 0 0,26-1 0 0 0,-42-1-266 0 0,88 8 314 0 0,-73-8-537 0 0,1-1-1 0 0,-1-1 0 0 0,0-1 0 0 0,25-7 0 0 0,-33 6-2897 0 0,0 0 0 0 0,14-7 0 0 0,-10-1-5577 0 0</inkml:trace>
</inkml:ink>
</file>

<file path=ppt/ink/ink2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25.9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11520 0 0,'0'0'886'0'0,"0"1"-582"0"0,1 1-255 0 0,-1 0-1 0 0,1-1 1 0 0,-1 1 0 0 0,1 0-1 0 0,-1-1 1 0 0,1 1-1 0 0,0-1 1 0 0,0 1 0 0 0,0-1-1 0 0,0 1 1 0 0,0-1-1 0 0,0 0 1 0 0,0 1 0 0 0,1-1-1 0 0,-1 0 1 0 0,0 0-1 0 0,4 2 1 0 0,-3-1 351 0 0,1 0 0 0 0,-1 0-1 0 0,0 0 1 0 0,0 1 0 0 0,4 4 0 0 0,-1 2 432 0 0,1-1 0 0 0,0 1 1 0 0,0-1-1 0 0,1 0 0 0 0,0-1 1 0 0,11 10-1 0 0,31 25 1931 0 0,-45-38-2548 0 0,1 0 0 0 0,1 0 1 0 0,-1 0-1 0 0,0-1 0 0 0,7 3 1 0 0,-6-3-56 0 0,-1 0 1 0 0,0 0 0 0 0,0 1-1 0 0,0-1 1 0 0,9 9 0 0 0,-4-1 49 0 0,-5-5-22 0 0,1 0-1 0 0,11 9 1 0 0,1 4 327 0 0,-15-15-334 0 0,0 0-1 0 0,0-1 0 0 0,1 1 1 0 0,5 4-1 0 0,1-4-76 0 0,-8-4-93 0 0,-1 1 1 0 0,0-1 0 0 0,0 0 0 0 0,1 1 0 0 0,-1-1 0 0 0,0 1 0 0 0,0-1-1 0 0,0 1 1 0 0,0 0 0 0 0,0-1 0 0 0,0 1 0 0 0,0 0 0 0 0,0 0 0 0 0,0 0 0 0 0,0 0-1 0 0,0 0 1 0 0,0 0 0 0 0,-1 0 0 0 0,1 0 0 0 0,0 0 0 0 0,-1 0 0 0 0,1 0-1 0 0,-1 0 1 0 0,1 1 0 0 0,0 1 0 0 0,-1-2 87 0 0,-4 7-27 0 0,4-7-68 0 0,-1 0 0 0 0,1 0 0 0 0,-1 0 0 0 0,1 1-1 0 0,-1-1 1 0 0,1 0 0 0 0,-1 0 0 0 0,0 0 0 0 0,1 0-1 0 0,-1 0 1 0 0,0-1 0 0 0,0 1 0 0 0,0 0 0 0 0,0 0 0 0 0,1 0-1 0 0,-1-1 1 0 0,-2 2 0 0 0,-4 3-184 0 0,-1 0 0 0 0,1 0-1 0 0,-11 4 1 0 0,-14 9-491 0 0,27-16 482 0 0,1 0 1 0 0,0 0-1 0 0,-1 0 1 0 0,1 0-1 0 0,-7 1 0 0 0,6-2-346 0 0,1 0-1 0 0,-1 0 1 0 0,1 1 0 0 0,0 0-1 0 0,0 0 1 0 0,-7 4-1 0 0,2 3-8015 0 0</inkml:trace>
</inkml:ink>
</file>

<file path=ppt/ink/ink2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26.3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79 1 17503 0 0,'10'9'320'0'0,"-6"-6"-144"0"0,1 1 0 0 0,-1 0 0 0 0,1 1 0 0 0,-1-1 0 0 0,0 1 0 0 0,-1 0 0 0 0,1 0 0 0 0,4 9 0 0 0,1 4 112 0 0,-6-14 14 0 0,-1 0 0 0 0,0 0 1 0 0,0 0-1 0 0,0 0 0 0 0,2 9 1 0 0,0 1 631 0 0,1 0 1 0 0,11 24 0 0 0,-11-28-646 0 0,1 6 256 0 0,-1 0 0 0 0,0 1 0 0 0,3 22 0 0 0,-3-10-93 0 0,4 7 75 0 0,-4-16-207 0 0,0 1 0 0 0,-2-1 0 0 0,2 35-1 0 0,-4 18 208 0 0,-1 57-16 0 0,0-72-369 0 0,1-31-77 0 0,-5 40 0 0 0,-5 7 17 0 0,-18 100 42 0 0,16-129-115 0 0,-14 57-22 0 0,19-80-50 0 0,-2-2 0 0 0,-16 35 0 0 0,-58 77-2861 0 0,59-103 1188 0 0,0 0-352 0 0</inkml:trace>
</inkml:ink>
</file>

<file path=ppt/ink/ink2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34.8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67 14888 0 0,'0'0'1349'0'0,"-1"3"-1109"0"0,-6 13 728 0 0,2 1 1 0 0,0 0 0 0 0,-5 34-1 0 0,0 56 579 0 0,5-43-1296 0 0,0 92 80 0 0,6-137-286 0 0,-7 61 12 0 0,6-79-194 0 0,0-3-790 0 0,5-42 228 0 0,0 13 469 0 0,21-186-62 0 0,-24 187 360 0 0,-1 18 13 0 0,0 0 0 0 0,5-24-1 0 0,2-5 90 0 0,1-7 68 0 0,-7 43-207 0 0,2-10 168 0 0,12-25 0 0 0,-14 36-148 0 0,0 0 0 0 0,0 0-1 0 0,1 0 1 0 0,-1 0-1 0 0,1 1 1 0 0,0-1-1 0 0,0 1 1 0 0,0 0 0 0 0,1 0-1 0 0,5-4 1 0 0,0 0 109 0 0,-7 6-115 0 0,0-1-1 0 0,-1 1 0 0 0,1 0 0 0 0,0-1 0 0 0,0 1 0 0 0,0 0 0 0 0,1 0 0 0 0,-1 0 0 0 0,0 1 0 0 0,0-1 0 0 0,0 0 1 0 0,1 1-1 0 0,-1-1 0 0 0,0 1 0 0 0,1 0 0 0 0,-1 0 0 0 0,0 0 0 0 0,0 0 0 0 0,4 0 0 0 0,-2 1 71 0 0,1 1 0 0 0,-1-1 0 0 0,0 0 0 0 0,1 1-1 0 0,-1 0 1 0 0,0 0 0 0 0,0 0 0 0 0,0 1 0 0 0,5 4-1 0 0,-7-6-90 0 0,-1 1 0 0 0,1-1 0 0 0,-1 1-1 0 0,0 0 1 0 0,1 0 0 0 0,-1 0 0 0 0,0 0-1 0 0,0 0 1 0 0,0 0 0 0 0,0 0 0 0 0,-1 0 0 0 0,1 0-1 0 0,0 0 1 0 0,-1 0 0 0 0,0 1 0 0 0,1-1-1 0 0,-1 0 1 0 0,0 0 0 0 0,0 1 0 0 0,0-1-1 0 0,0 0 1 0 0,-1 4 0 0 0,-1 0 23 0 0,1-1-1 0 0,-1 1 1 0 0,0 0 0 0 0,-1 0 0 0 0,1-1-1 0 0,-1 1 1 0 0,0-1 0 0 0,-4 6-1 0 0,-5 4 3 0 0,-17 18 0 0 0,26-30-58 0 0,-6 7 20 0 0,0-1 0 0 0,-20 15 0 0 0,26-22-55 0 0,0 0 1 0 0,0 0-1 0 0,0 0 1 0 0,0-1-1 0 0,0 1 1 0 0,-1-1-1 0 0,1 0 1 0 0,0 1-1 0 0,-1-1 1 0 0,1-1-1 0 0,-1 1 0 0 0,1-1 1 0 0,-1 1-1 0 0,1-1 1 0 0,-7 0-1 0 0,-2-7-228 0 0,11 7 123 0 0,0-1 0 0 0,0 0 0 0 0,0 0 0 0 0,-1 1 0 0 0,1-1 0 0 0,0 0 0 0 0,0 1 0 0 0,-1 0 1 0 0,1-1-1 0 0,-2 1 0 0 0,3-14-1367 0 0,2 4-544 0 0,6 0-4925 0 0</inkml:trace>
</inkml:ink>
</file>

<file path=ppt/ink/ink2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35.1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304 1 16991 0 0,'0'0'778'0'0,"-6"0"254"0"0,3 0-979 0 0,-1 0 84 0 0,0 0 0 0 0,0 0 0 0 0,0 0 0 0 0,0 1-1 0 0,0-1 1 0 0,0 1 0 0 0,-7 3 0 0 0,-32 9 3623 0 0,25-6-2838 0 0,7-2-605 0 0,-1 0 0 0 0,1 0 0 0 0,-1 1-1 0 0,2 0 1 0 0,-1 1 0 0 0,1 0 0 0 0,-18 17 0 0 0,24-20-277 0 0,-2 2-12 0 0,1 0-1 0 0,-1 0 0 0 0,1 0 1 0 0,-4 9-1 0 0,-8 13-27 0 0,13-21 0 0 0,-1 0 0 0 0,1 1 0 0 0,0-1 0 0 0,1 1 0 0 0,0 0 0 0 0,0 0 0 0 0,-3 15 0 0 0,3 11-29 0 0,1 59 0 0 0,2-66 23 0 0,0-22 3 0 0,0 1 1 0 0,1-1-1 0 0,0 1 0 0 0,0-1 1 0 0,1 0-1 0 0,-1 0 0 0 0,1 1 0 0 0,0-1 1 0 0,0 0-1 0 0,1-1 0 0 0,0 1 1 0 0,-1 0-1 0 0,2-1 0 0 0,-1 1 0 0 0,0-1 1 0 0,1 0-1 0 0,0 0 0 0 0,0 0 1 0 0,0-1-1 0 0,0 0 0 0 0,1 1 0 0 0,-1-1 1 0 0,1-1-1 0 0,5 3 0 0 0,-1 0-2 0 0,0-2 0 0 0,0 1-1 0 0,0-1 1 0 0,1 0 0 0 0,-1-1 0 0 0,1 0 0 0 0,0-1-1 0 0,0 0 1 0 0,-1-1 0 0 0,1 1 0 0 0,0-2-1 0 0,14-2 1 0 0,-12 1-30 0 0,-1 0-1 0 0,0-1 0 0 0,0-1 1 0 0,0 0-1 0 0,12-7 0 0 0,-16 7-170 0 0,-1 0 1 0 0,0 0-1 0 0,0 0 0 0 0,0-1 0 0 0,-1 0 0 0 0,1 0 1 0 0,-1-1-1 0 0,0 1 0 0 0,3-7 0 0 0,9-12-5894 0 0,-2 0-1975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0:42.5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138 0 2304 0 0,'-27'2'475'0'0,"23"-1"622"0"0,0 0 0 0 0,1 0 1 0 0,-1 0-1 0 0,0 1 0 0 0,1 0 0 0 0,-1-1 0 0 0,1 1 0 0 0,-1 0 0 0 0,1 0 0 0 0,0 1 0 0 0,0-1 0 0 0,0 1 0 0 0,-5 5 0 0 0,4-3-772 0 0,0 1-1 0 0,0-1 1 0 0,1 1 0 0 0,-1 0-1 0 0,1 0 1 0 0,1 0 0 0 0,-1 0-1 0 0,-2 12 1 0 0,-1 6 114 0 0,-2 26 1 0 0,6-36-309 0 0,-3 33 99 0 0,1 1-1 0 0,3-1 1 0 0,2 1-1 0 0,9 69 1 0 0,-6-95-254 0 0,1 0-1 0 0,1 0 1 0 0,1-1 0 0 0,1 0-1 0 0,1 0 1 0 0,1 0-1 0 0,1-1 1 0 0,0-1 0 0 0,1 0-1 0 0,24 28 1 0 0,-26-37-298 0 0,-1-1 1 0 0,2 1-1 0 0,-1-2 1 0 0,1 1 0 0 0,1-1-1 0 0,0-1 1 0 0,13 6-1 0 0,11 2-1017 0 0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50.7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104 72 15664 0 0,'0'0'1187'0'0,"-1"-9"-669"0"0,0 7-508 0 0,-1 1-12 0 0,-5-10 144 0 0,6 10-13 0 0,1 0 0 0 0,0 0 0 0 0,-1 1 0 0 0,1-1 0 0 0,-1 0 0 0 0,1 1 0 0 0,-1-1 0 0 0,0 1 0 0 0,1-1 0 0 0,-1 1 0 0 0,0-1 0 0 0,1 1 0 0 0,-1-1 0 0 0,0 1 0 0 0,1 0 0 0 0,-1-1 0 0 0,0 1 0 0 0,0 0 0 0 0,1-1 0 0 0,-1 1 0 0 0,0 0 0 0 0,0 0 0 0 0,0 0 0 0 0,1 0 0 0 0,-1 0 0 0 0,0 0 0 0 0,0 0 0 0 0,0 0 0 0 0,0 0 0 0 0,1 0 0 0 0,-1 1 0 0 0,0-1 0 0 0,0 0 0 0 0,1 0 0 0 0,-1 1 0 0 0,0-1 0 0 0,0 0 0 0 0,1 1 0 0 0,-1-1 0 0 0,0 1 0 0 0,-2 1-12 0 0,1-1 1 0 0,0 1-1 0 0,0-1 0 0 0,0 1 0 0 0,0 0 1 0 0,0 0-1 0 0,0 0 0 0 0,1 0 0 0 0,-1 0 1 0 0,1 0-1 0 0,-2 3 0 0 0,-1 4-42 0 0,1 0 0 0 0,1 0-1 0 0,-1 0 1 0 0,2 0-1 0 0,-1 0 1 0 0,1 1 0 0 0,0 11-1 0 0,2-5-83 0 0,0 1 0 0 0,1-1 0 0 0,6 21-1 0 0,-1-14 122 0 0,2 0 0 0 0,0-1 0 0 0,1-1 0 0 0,24 38 0 0 0,-28-50-168 0 0,-1 0 0 0 0,1 0 0 0 0,1-1 0 0 0,0 1 0 0 0,0-1 0 0 0,1-1 0 0 0,15 13 0 0 0,-15-15 0 0 0,-1 0 0 0 0,1 0 0 0 0,15 5 0 0 0,-21-9 51 0 0,0 0 1 0 0,1 0-1 0 0,-1-1 0 0 0,0 1 0 0 0,1-1 0 0 0,-1 1 1 0 0,1-1-1 0 0,-1 0 0 0 0,1 0 0 0 0,-1 0 0 0 0,0 0 1 0 0,1 0-1 0 0,-1-1 0 0 0,1 1 0 0 0,-1-1 0 0 0,0 0 1 0 0,1 1-1 0 0,-1-1 0 0 0,3-2 0 0 0,12-7 4 0 0,-12 8 2 0 0,0-1 0 0 0,0 0 1 0 0,-1 0-1 0 0,1 0 0 0 0,-1 0 0 0 0,0-1 0 0 0,0 0 1 0 0,0 0-1 0 0,0 0 0 0 0,4-7 0 0 0,1-5 76 0 0,0-2-1 0 0,-1 1 0 0 0,-1-1 1 0 0,0-1-1 0 0,-2 1 1 0 0,5-27-1 0 0,-8 32 14 0 0,-1 1 0 0 0,0-1 0 0 0,0 0 0 0 0,-2 0 0 0 0,0 1 0 0 0,0-1-1 0 0,-1 1 1 0 0,-1-1 0 0 0,0 1 0 0 0,-8-21 0 0 0,7 22-21 0 0,3 7-41 0 0,-1 0 0 0 0,1-1 0 0 0,-1 1 0 0 0,0 0 0 0 0,0 0 0 0 0,-1 0 0 0 0,1 0 0 0 0,-1 1 0 0 0,0-1 0 0 0,0 1 0 0 0,0-1 0 0 0,0 1 0 0 0,-1 0 0 0 0,1 0 0 0 0,-1 0 1 0 0,-5-2-1 0 0,-4-3-13 0 0,0 2 1 0 0,-1 0 0 0 0,1 0 0 0 0,-1 1 0 0 0,0 1 0 0 0,-1 0 0 0 0,1 1-1 0 0,0 1 1 0 0,-22-2 0 0 0,31 4-16 0 0,-3 0-46 0 0,0 0 0 0 0,0 0 0 0 0,0 1 0 0 0,-1 0 0 0 0,1 0-1 0 0,0 0 1 0 0,0 1 0 0 0,0 1 0 0 0,-8 3 0 0 0,10-3-184 0 0,0 0 0 0 0,1 0 1 0 0,-1 0-1 0 0,1 1 0 0 0,0 0 0 0 0,0 0 0 0 0,0 0 1 0 0,1 0-1 0 0,-1 1 0 0 0,1 0 0 0 0,-5 8 1 0 0,8-12 40 0 0,1 1 1 0 0,-1-1 0 0 0,1 1-1 0 0,0-1 1 0 0,0 1 0 0 0,-1 0-1 0 0,1-1 1 0 0,0 1 0 0 0,0-1 0 0 0,1 1-1 0 0,-1 3 1 0 0,1 2-414 0 0,-1-2 133 0 0,1-1-1 0 0,-1 1 1 0 0,1 0-1 0 0,0-1 1 0 0,2 6-1 0 0,3 10-1424 0 0</inkml:trace>
</inkml:ink>
</file>

<file path=ppt/ink/ink2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35.5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 16583 0 0,'0'0'1506'0'0,"-1"1"-1241"0"0,-2 8 2806 0 0,4-7-2027 0 0,-1 0-914 0 0,1-1 1 0 0,-1 1 0 0 0,1 0-1 0 0,0-1 1 0 0,0 1 0 0 0,0-1-1 0 0,0 1 1 0 0,0-1 0 0 0,0 0-1 0 0,0 1 1 0 0,1-1 0 0 0,-1 0-1 0 0,0 0 1 0 0,1 0 0 0 0,-1 1-1 0 0,2-1 1 0 0,1 1 65 0 0,0 0 0 0 0,0 0-1 0 0,0-1 1 0 0,0 0 0 0 0,0 0 0 0 0,7 1-1 0 0,6-1 272 0 0,0 0 0 0 0,27-3-1 0 0,-35 1-301 0 0,58-7 624 0 0,-42 4-571 0 0,38-1 0 0 0,27-1-694 0 0,-80 6-102 0 0,-1-1-1 0 0,16-2 1 0 0,-8-1-2967 0 0,26-10 0 0 0</inkml:trace>
</inkml:ink>
</file>

<file path=ppt/ink/ink2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35.8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7368 0 0,'0'0'8690'0'0,"2"0"-7447"0"0,4 0-856 0 0,1 0 0 0 0,0 0 1 0 0,0 0-1 0 0,0 1 0 0 0,0 0 1 0 0,0 1-1 0 0,0 0 0 0 0,-1 0 1 0 0,10 3-1 0 0,36 16 1441 0 0,9 5 592 0 0,-44-20-1727 0 0,-1 1 1 0 0,17 10-1 0 0,-33-17-671 0 0,1 0 1 0 0,-1 1 0 0 0,1-1-1 0 0,-1 1 1 0 0,1-1-1 0 0,-1 0 1 0 0,1 1-1 0 0,-1-1 1 0 0,0 1-1 0 0,1-1 1 0 0,-1 1 0 0 0,0-1-1 0 0,1 1 1 0 0,-1 0-1 0 0,0-1 1 0 0,0 1-1 0 0,0-1 1 0 0,1 1 0 0 0,-1 0-1 0 0,0-1 1 0 0,0 1-1 0 0,0-1 1 0 0,0 1-1 0 0,0 0 1 0 0,0-1-1 0 0,0 1 1 0 0,0 0 0 0 0,-7 17 210 0 0,4-10-209 0 0,2-4-7 0 0,-1-1 0 0 0,1 0 0 0 0,0 1 0 0 0,-1-1 0 0 0,0 0 0 0 0,0 0 0 0 0,0 0 0 0 0,0 0 0 0 0,-4 4 0 0 0,-27 21-126 0 0,12-10-96 0 0,-4-2-597 0 0,21-14 204 0 0,1 0 1 0 0,-1 0 0 0 0,0 1-1 0 0,-4 3 1 0 0,4-4-1518 0 0</inkml:trace>
  <inkml:trace contextRef="#ctx0" brushRef="#br0" timeOffset="1">581 318 11520 0 0,'0'0'886'0'0,"2"1"-582"0"0,0 2 583 0 0,1-1-1 0 0,0 0 1 0 0,0 0-1 0 0,0 0 0 0 0,0 0 1 0 0,0 0-1 0 0,4 1 1 0 0,-1-1-103 0 0,0 0 0 0 0,0 0 0 0 0,10 1 0 0 0,3-2-589 0 0,34 0 1 0 0,-31-2-160 0 0</inkml:trace>
  <inkml:trace contextRef="#ctx0" brushRef="#br0" timeOffset="1">575 583 17135 0 0,'0'0'1856'0'0,"10"4"-1144"0"0,6-4 112 0 0,-4 0 16 0 0,3 0 8 0 0,7 0-344 0 0,3-4-72 0 0,-3-5-16 0 0,6 5 0 0 0,-9-2-1048 0 0,9 2-208 0 0,3-6-48 0 0</inkml:trace>
</inkml:ink>
</file>

<file path=ppt/ink/ink2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36.2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9 20847 0 0,'0'0'472'0'0,"-3"-8"4106"0"0,8 14-4506 0 0,-1 0 0 0 0,0 0 1 0 0,0 1-1 0 0,0-1 1 0 0,-1 1-1 0 0,0 0 1 0 0,-1 0-1 0 0,3 12 1 0 0,8 17-9 0 0,-4-13-57 0 0,-1-5-76 0 0,12 23 0 0 0,-18-37 49 0 0,7 12-2015 0 0,-5-4-3313 0 0,2 7-2851 0 0</inkml:trace>
</inkml:ink>
</file>

<file path=ppt/ink/ink2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36.5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94 5984 0 0,'0'0'1036'0'0,"3"1"1126"0"0,3 2-739 0 0,1-2-1 0 0,0 1 0 0 0,-1-1 1 0 0,1 0-1 0 0,0 0 0 0 0,11-1 1 0 0,45-6 2679 0 0,-28 2-2524 0 0,-28 3-1281 0 0,0-1 0 0 0,0 1-1 0 0,10-4 1 0 0,11-4 486 0 0,41-11 45 0 0,-7 2-358 0 0,5-3-2599 0 0,-32 10-980 0 0,-19 5-5332 0 0</inkml:trace>
</inkml:ink>
</file>

<file path=ppt/ink/ink2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36.9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10592 0 0,'0'0'964'0'0,"4"0"-795"0"0,24 3 204 0 0,11 0 4848 0 0,-23-3-1828 0 0,-4-1-1898 0 0,-1 1 1 0 0,0 1-1 0 0,15 2 1 0 0,-23-2-708 0 0,-1 0-326 0 0,0 0-439 0 0,-1-1 0 0 0,1 1 0 0 0,0 0 0 0 0,0 0 0 0 0,-1 0 0 0 0,1 0 0 0 0,-1 0 0 0 0,1 0 0 0 0,-1 1 0 0 0,1-1 0 0 0,-1 0 0 0 0,0 1 0 0 0,0-1 0 0 0,0 1 0 0 0,1 0 0 0 0,-1-1 0 0 0,-1 1 0 0 0,1 0 0 0 0,0-1 0 0 0,0 1 0 0 0,-1 0 0 0 0,1 0 0 0 0,-1 0 0 0 0,1 0 0 0 0,-1 0 0 0 0,0 0 0 0 0,0-1 0 0 0,0 1 0 0 0,0 0 0 0 0,0 0 0 0 0,0 0 0 0 0,-1 0-1 0 0,1 0 1 0 0,-1 2 0 0 0,-4 10-287 0 0,0 0-1 0 0,0 0 0 0 0,-2-1 0 0 0,0 0 0 0 0,0 0 1 0 0,-1 0-1 0 0,0-1 0 0 0,-1 0 0 0 0,-18 17 1 0 0,-21 31-1459 0 0,45-58 1684 0 0,3-2 33 0 0,-1 1-1 0 0,1-1 0 0 0,-1 0 0 0 0,1 1 1 0 0,-1-1-1 0 0,1 1 0 0 0,0-1 1 0 0,-1 1-1 0 0,1-1 0 0 0,0 1 0 0 0,-1-1 1 0 0,1 1-1 0 0,0 0 0 0 0,-1-1 0 0 0,1 1 1 0 0,0-1-1 0 0,0 1 0 0 0,0 0 0 0 0,0-1 1 0 0,0 2-1 0 0,-1-1 758 0 0,4 0-475 0 0,2 1-204 0 0,1-1 1 0 0,0 1 0 0 0,0-1 0 0 0,1-1-1 0 0,-1 1 1 0 0,0-1 0 0 0,0 0 0 0 0,0 0 0 0 0,0-1-1 0 0,0 0 1 0 0,0 0 0 0 0,0 0 0 0 0,6-3-1 0 0,-2 1-123 0 0,0-1-1 0 0,-1 0 1 0 0,1-1-1 0 0,-1 0 1 0 0,-1 0-1 0 0,1-1 1 0 0,10-9-1 0 0,-6 4-107 0 0,-6 6-441 0 0,0-1-1 0 0,-1 0 1 0 0,0 0-1 0 0,6-8 1 0 0,4-9-1079 0 0</inkml:trace>
</inkml:ink>
</file>

<file path=ppt/ink/ink2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37.2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53 98 9216 0 0,'0'0'830'0'0,"0"1"-684"0"0,-2 3-116 0 0,0-1 1 0 0,0 0 0 0 0,0 1 0 0 0,-1-1-1 0 0,-2 3 1 0 0,2-4 456 0 0,1 1 0 0 0,0 0 0 0 0,0-1 0 0 0,0 1 0 0 0,0 0 0 0 0,1 0 0 0 0,-1 0 0 0 0,1 0 0 0 0,-2 5 0 0 0,-7 42 5922 0 0,7-30-5450 0 0,-1 36 1 0 0,4-40-670 0 0,1-1 0 0 0,1 1 0 0 0,4 20 0 0 0,-4-28-186 0 0,0-1-1 0 0,0 0 1 0 0,1 1 0 0 0,0-1 0 0 0,0 0 0 0 0,1-1 0 0 0,0 1 0 0 0,7 9 0 0 0,-8-14-59 0 0,-1 0 1 0 0,0 0-1 0 0,1 0 1 0 0,0 0 0 0 0,-1 0-1 0 0,1-1 1 0 0,0 1 0 0 0,0-1-1 0 0,-1 0 1 0 0,1 0-1 0 0,0 0 1 0 0,0 0 0 0 0,6 0-1 0 0,-7 0-12 0 0,1-1 0 0 0,-1 0 0 0 0,0 0 1 0 0,1 0-1 0 0,-1 0 0 0 0,1 0 0 0 0,-1 0 0 0 0,1-1 0 0 0,-1 1 0 0 0,0-1 0 0 0,1 1 0 0 0,-1-1 0 0 0,0 0 0 0 0,0 0 0 0 0,0 0 0 0 0,1 0 0 0 0,-1-1 0 0 0,3-2 0 0 0,20-18 366 0 0,-18 16-265 0 0,0 0 0 0 0,0-1 0 0 0,-1 0 0 0 0,0 0 1 0 0,0 0-1 0 0,0-1 0 0 0,4-8 0 0 0,-1-3 122 0 0,0-1 0 0 0,-2 0 0 0 0,-1 0 0 0 0,0 0 0 0 0,4-29 0 0 0,-9 40-200 0 0,-1 0-1 0 0,0-1 0 0 0,0 1 1 0 0,-1-1-1 0 0,-1 1 1 0 0,1 0-1 0 0,-1 0 1 0 0,-1 0-1 0 0,1 0 0 0 0,-2 0 1 0 0,1 0-1 0 0,-1 1 1 0 0,-7-11-1 0 0,5 12-82 0 0,0 0 0 0 0,0 0 0 0 0,-1 1 0 0 0,0 0 0 0 0,0 0 0 0 0,0 1 0 0 0,-1 0 0 0 0,0 0 0 0 0,0 1 0 0 0,0 0 0 0 0,-15-5 0 0 0,18 8-170 0 0,1 0-1 0 0,-1 0 1 0 0,0 1-1 0 0,0-1 1 0 0,0 1-1 0 0,1 0 1 0 0,-1 1-1 0 0,0-1 1 0 0,0 1-1 0 0,0 0 1 0 0,1 0-1 0 0,-1 0 1 0 0,0 1-1 0 0,1-1 1 0 0,0 1-1 0 0,-1 0 1 0 0,1 1-1 0 0,0-1 1 0 0,0 1-1 0 0,0-1 1 0 0,0 1-1 0 0,0 1 1 0 0,1-1-1 0 0,-5 6 1 0 0,-5 6-2038 0 0</inkml:trace>
  <inkml:trace contextRef="#ctx0" brushRef="#br0" timeOffset="1">586 33 15664 0 0,'0'0'1206'0'0,"1"-2"-485"0"0,-1 2-671 0 0,1 0-1 0 0,-1 0 0 0 0,0 0 0 0 0,0 0 1 0 0,0 0-1 0 0,0-1 0 0 0,0 1 0 0 0,1 0 0 0 0,-1 0 1 0 0,0 0-1 0 0,0 0 0 0 0,0 0 0 0 0,0 0 0 0 0,0-1 1 0 0,0 1-1 0 0,0 0 0 0 0,1 0 0 0 0,-1 0 0 0 0,0 0 1 0 0,0-1-1 0 0,0 1 0 0 0,0 0 0 0 0,0 0 0 0 0,0 0 1 0 0,0-1-1 0 0,0 1 0 0 0,0 0 0 0 0,0 0 0 0 0,0 0 1 0 0,0 0-1 0 0,0-1 0 0 0,0 1 0 0 0,0 0 1 0 0,0 0-1 0 0,0 0 0 0 0,-1-1 0 0 0,1 1 0 0 0,0 0 1 0 0,0 0-1 0 0,0 0 0 0 0,0 0 0 0 0,0-1 0 0 0,-9 6 3925 0 0,-12 13 1592 0 0,15-10-5566 0 0,1 0 0 0 0,0 0 0 0 0,0 0 0 0 0,1 1 0 0 0,0 0 0 0 0,0-1 0 0 0,1 1 0 0 0,0 1 0 0 0,0-1 0 0 0,1 0 0 0 0,1 1 0 0 0,0-1 0 0 0,0 15 0 0 0,2-17-9 0 0,0 1 0 0 0,1 0 0 0 0,0 0-1 0 0,0 0 1 0 0,1-1 0 0 0,0 1 0 0 0,5 8 0 0 0,-6-12 0 0 0,1 0 0 0 0,0 0 0 0 0,0 0 0 0 0,0 0 0 0 0,0-1 0 0 0,0 1 0 0 0,1-1 0 0 0,7 5 0 0 0,5 6-5 0 0,-13-12 11 0 0,-1 1 1 0 0,1-1-1 0 0,0 0 0 0 0,0 0 1 0 0,0 0-1 0 0,0 0 0 0 0,0-1 1 0 0,0 1-1 0 0,0-1 0 0 0,1 1 1 0 0,-1-1-1 0 0,0 0 0 0 0,1-1 1 0 0,-1 1-1 0 0,1-1 0 0 0,-1 1 1 0 0,1-1-1 0 0,-1 0 0 0 0,1 0 1 0 0,-1 0-1 0 0,1-1 0 0 0,-1 1 1 0 0,1-1-1 0 0,-1 0 0 0 0,1 0 1 0 0,-1 0-1 0 0,0-1 0 0 0,0 1 1 0 0,4-3-1 0 0,-7 4-3 0 0,8-4-138 0 0,-1-1 0 0 0,0 1-1 0 0,-1-1 1 0 0,1-1 0 0 0,-1 1 0 0 0,0-1 0 0 0,0 0-1 0 0,6-9 1 0 0,0-5-1027 0 0,9-11-6786 0 0,-6 16-50 0 0</inkml:trace>
</inkml:ink>
</file>

<file path=ppt/ink/ink2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37.6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21623 0 0,'0'0'1651'0'0,"5"4"-946"0"0,53 22 641 0 0,16-1 1116 0 0,-42-16-1805 0 0,42 10 635 0 0,-60-16-1136 0 0,0 0 0 0 0,1-1-1 0 0,-1-1 1 0 0,0-1-1 0 0,29-2 1 0 0,3 0 5 0 0,-37 2-170 0 0,0-2 0 0 0,0 1 0 0 0,0-1 0 0 0,0-1 0 0 0,15-5-1 0 0,-7 2-86 0 0,-10 3-139 0 0,1 0-1 0 0,-1-1 0 0 0,9-6 0 0 0,0 0-2767 0 0,-1 0-3874 0 0,-5 2-1684 0 0</inkml:trace>
</inkml:ink>
</file>

<file path=ppt/ink/ink2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38.0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13416 0 0,'0'0'1216'0'0,"2"2"-1000"0"0,60 68 4274 0 0,-29-32-2269 0 0,-18-18-1317 0 0,-11-14-586 0 0,0 0-1 0 0,0-1 1 0 0,9 8 0 0 0,4 4 553 0 0,0 1 0 0 0,-1 1-1 0 0,26 41 1 0 0,-32-46-546 0 0,-5-7-102 0 0,1-1 0 0 0,-1 0 1 0 0,11 8-1 0 0,-1 0 285 0 0,-14-13-36 0 0,10 9 551 0 0,-12-9-870 0 0,-1 0-114 0 0,2-1-27 0 0,-1 0 0 0 0,1 1 0 0 0,-1-1 0 0 0,1 0 0 0 0,-1 1-1 0 0,0-1 1 0 0,1 0 0 0 0,-1 1 0 0 0,1-1 0 0 0,0 1 0 0 0,-1-1 0 0 0,1 1-1 0 0,-1-1 1 0 0,1 1 0 0 0,0-1 0 0 0,-1 1 0 0 0,1-1 0 0 0,0 1-1 0 0,-1 0 1 0 0,1 0 0 0 0,-1 2 15 0 0,0-1-1 0 0,-1 1 1 0 0,1-1 0 0 0,-1 0-1 0 0,1 1 1 0 0,-1-1 0 0 0,0 0 0 0 0,0 0-1 0 0,0 0 1 0 0,0 0 0 0 0,-3 2-1 0 0,-33 21-140 0 0,30-20-15 0 0,-21 15-221 0 0,18-11-468 0 0,0-2 0 0 0,-17 9 0 0 0,11-7-495 0 0</inkml:trace>
</inkml:ink>
</file>

<file path=ppt/ink/ink2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42.2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217 11 12784 0 0,'0'0'1157'0'0,"-7"-3"-930"0"0,0 1-109 0 0,2 1 540 0 0,0-1-1 0 0,1 1 0 0 0,-1 0 0 0 0,0 1 0 0 0,0-1 0 0 0,0 1 0 0 0,-7 1 0 0 0,-1 1 319 0 0,1 0 1 0 0,-20 6-1 0 0,28-6-911 0 0,0-1 0 0 0,0 1 1 0 0,0 0-1 0 0,0 0 0 0 0,0 1 0 0 0,0-1 1 0 0,0 1-1 0 0,1 0 0 0 0,-1 0 1 0 0,-3 5-1 0 0,1-2 5 0 0,1 1 0 0 0,0 0 0 0 0,1 0 0 0 0,0 0 0 0 0,0 1 0 0 0,1-1 0 0 0,0 1-1 0 0,0 0 1 0 0,0 0 0 0 0,-1 11 0 0 0,1-10-93 0 0,1 1 0 0 0,0 0 0 0 0,1 0 0 0 0,0 0 0 0 0,1 0 0 0 0,0 0-1 0 0,0 0 1 0 0,3 14 0 0 0,2 0 85 0 0,1-1 0 0 0,1 0 0 0 0,12 29 0 0 0,-16-46-89 0 0,-1-1 0 0 0,1 1 1 0 0,0-1-1 0 0,0 0 0 0 0,1 0 0 0 0,0 0 0 0 0,0-1 0 0 0,0 1 0 0 0,0-1 0 0 0,6 4 0 0 0,-2-1-12 0 0,1 0-1 0 0,0-1 1 0 0,18 9 0 0 0,-23-13 0 0 0,0-1 1 0 0,0 1 0 0 0,0-1 0 0 0,0 0 0 0 0,0 0 0 0 0,0 0 0 0 0,0-1 0 0 0,0 1 0 0 0,0-1 0 0 0,0 0 0 0 0,1 0 0 0 0,-1-1 0 0 0,7-1 0 0 0,26-8-2269 0 0,-16 1-5183 0 0</inkml:trace>
</inkml:ink>
</file>

<file path=ppt/ink/ink2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42.6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61 96 15408 0 0,'0'0'1393'0'0,"-18"-4"3804"0"0,16 6-5110 0 0,-1 0 0 0 0,0-1 0 0 0,0 1 0 0 0,1 0 0 0 0,-1 1 0 0 0,1-1 0 0 0,0 0 0 0 0,0 1 0 0 0,0-1 0 0 0,0 1 0 0 0,0 0 0 0 0,0-1 0 0 0,1 1-1 0 0,-1 0 1 0 0,1 0 0 0 0,0 0 0 0 0,0 0 0 0 0,0 1 0 0 0,0-1 0 0 0,0 0 0 0 0,1 0 0 0 0,-1 4 0 0 0,0 7-153 0 0,0 1 1 0 0,1 0-1 0 0,2 22 0 0 0,1-15 31 0 0,1 1 0 0 0,1 0 0 0 0,1-1 1 0 0,1 0-1 0 0,0 0 0 0 0,2-1 0 0 0,1 0 0 0 0,1 0 0 0 0,16 24 0 0 0,-22-39 29 0 0,-1 0 1 0 0,1 0-1 0 0,0 0 1 0 0,1-1-1 0 0,-1 0 1 0 0,1 0-1 0 0,0 0 1 0 0,1-1-1 0 0,-1 0 1 0 0,12 6-1 0 0,-14-8 6 0 0,1-1-1 0 0,-1 1 0 0 0,0-1 0 0 0,1 0 1 0 0,-1 0-1 0 0,1 0 0 0 0,-1 0 0 0 0,1-1 1 0 0,0 0-1 0 0,-1 0 0 0 0,1 0 0 0 0,-1 0 1 0 0,1-1-1 0 0,0 0 0 0 0,-1 0 0 0 0,0 0 1 0 0,1-1-1 0 0,8-3 0 0 0,-5 0 33 0 0,0 0-1 0 0,0 0 1 0 0,-1-1 0 0 0,1 0-1 0 0,-1-1 1 0 0,-1 0-1 0 0,1 0 1 0 0,-1 0 0 0 0,0-1-1 0 0,-1 0 1 0 0,0 0-1 0 0,0 0 1 0 0,0-1 0 0 0,-1 1-1 0 0,-1-1 1 0 0,0 0-1 0 0,0-1 1 0 0,0 1 0 0 0,1-11-1 0 0,-2 4 173 0 0,1-1 0 0 0,-2 1 0 0 0,-1-28 0 0 0,2 1 269 0 0,-1 37-396 0 0,-1 0 0 0 0,1 0 1 0 0,-1-1-1 0 0,0 1 0 0 0,-1 0 0 0 0,0 0 1 0 0,0 0-1 0 0,-2-8 0 0 0,-1 1 23 0 0,-1 1 0 0 0,-1 0 0 0 0,0-1 0 0 0,-1 2 0 0 0,-12-18 0 0 0,13 21-87 0 0,0 1 1 0 0,0 1-1 0 0,-1-1 0 0 0,0 1 0 0 0,0 0 0 0 0,0 1 1 0 0,-1-1-1 0 0,1 1 0 0 0,-11-4 0 0 0,17 9-12 0 0,-6-4-14 0 0,-1 0 0 0 0,1 1 0 0 0,-1 0 0 0 0,0 1 0 0 0,0 0 0 0 0,0 0 0 0 0,0 0 0 0 0,-14 0 0 0 0,13 2-185 0 0,-1 0 0 0 0,1 0 0 0 0,0 1 0 0 0,0 1 0 0 0,-1-1 0 0 0,1 1 0 0 0,-10 4 0 0 0,9-1-2181 0 0,-2 2 385 0 0,7 1-3155 0 0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51.3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5528 0 0,'15'30'7089'0'0,"-2"-32"-3121"0"0,-12 2-3811 0 0,1 0-1 0 0,-1-1 1 0 0,1 1 0 0 0,-1 0-1 0 0,0 0 1 0 0,1 0 0 0 0,-1 0 0 0 0,1 0-1 0 0,-1 1 1 0 0,1-1 0 0 0,-1 0-1 0 0,2 1 1 0 0,13 3 945 0 0,-12-4-862 0 0,0 1 1 0 0,-1 0-1 0 0,1 0 0 0 0,0 0 1 0 0,4 3-1 0 0,3 2 49 0 0,-1 1 0 0 0,-1 1 0 0 0,1-1 0 0 0,-1 2 0 0 0,8 9 0 0 0,18 15 74 0 0,24 23 212 0 0,35 29 306 0 0,-72-68-1035 0 0,-10-7-668 0 0,-1-1 0 0 0,1 0 1 0 0,1-1-1 0 0,23 11 1 0 0,-25-15-6700 0 0</inkml:trace>
</inkml:ink>
</file>

<file path=ppt/ink/ink2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43.0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2760 0 0,'1'5'55'0'0,"0"0"-1"0"0,0 0 1 0 0,0-1-1 0 0,1 1 1 0 0,-1 0 0 0 0,1-1-1 0 0,1 0 1 0 0,-1 1 0 0 0,0-1-1 0 0,1 0 1 0 0,5 6-1 0 0,16 19 2975 0 0,0-5 4011 0 0,-21-22-6424 0 0,33 33 4450 0 0,-19-18-3657 0 0,0 1-1 0 0,27 38 0 0 0,-35-44-1070 0 0,0-1-1 0 0,11 11 0 0 0,-9-11-213 0 0,-5-5-363 0 0,0-1 0 0 0,1 1 0 0 0,-1-2 0 0 0,1 1 0 0 0,0-1 0 0 0,0 0 0 0 0,12 5 0 0 0,-16-8-861 0 0</inkml:trace>
</inkml:ink>
</file>

<file path=ppt/ink/ink2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43.3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5 213 20183 0 0,'0'0'2028'0'0,"-1"-2"-1858"0"0,0 1-154 0 0,1 0-11 0 0,-1 1 0 0 0,1-1 0 0 0,0 0 1 0 0,-1 1-1 0 0,1-1 0 0 0,0 1 0 0 0,0-1 0 0 0,0 0 1 0 0,0 0-1 0 0,-1 1 0 0 0,1-1 0 0 0,0 0 0 0 0,0 1 0 0 0,0-1 1 0 0,0 0-1 0 0,0 1 0 0 0,1-1 0 0 0,-1 0 0 0 0,0 0 63 0 0,0 0 0 0 0,1 1 0 0 0,-1-1 0 0 0,0 1 0 0 0,1-1 0 0 0,-1 0 0 0 0,0 1 0 0 0,1-1 0 0 0,-1 1 0 0 0,1-1 0 0 0,-1 1 0 0 0,1-1 0 0 0,-1 1 0 0 0,1 0 0 0 0,-1-1 0 0 0,1 1 0 0 0,0 0 0 0 0,-1-1 0 0 0,1 1 0 0 0,-1 0 0 0 0,1 0 0 0 0,0 0 0 0 0,-1-1 0 0 0,2 1 0 0 0,-1 0 58 0 0,1-1 510 0 0,8-4 125 0 0,5 4-620 0 0,-1 0 0 0 0,1 0 0 0 0,-1 2 0 0 0,18 1 0 0 0,0 2-141 0 0,31 1 0 0 0,87 5-20 0 0,-139-10-114 0 0,-1 0 0 0 0,1-1 0 0 0,-1 0 0 0 0,1 0 0 0 0,12-5 0 0 0,4-1-648 0 0,-17 5 55 0 0,-1 0 1 0 0,1-1-1 0 0,-1 0 0 0 0,16-9 0 0 0,-9 3-1721 0 0</inkml:trace>
  <inkml:trace contextRef="#ctx0" brushRef="#br0" timeOffset="1">581 1 2304 0 0,'2'1'9130'0'0,"16"18"-4510"0"0,-11-11-4116 0 0,0 0 1 0 0,0-1-1 0 0,1 0 1 0 0,0 0-1 0 0,10 6 1 0 0,-9-8-182 0 0,22 13 1551 0 0,60 25-1 0 0,-81-38-1347 0 0,0 0 0 0 0,-1 0 0 0 0,1 1-1 0 0,17 13 1 0 0,-12-7-88 0 0,5-3-281 0 0,-18-8 35 0 0,-2 0-185 0 0,0 0 0 0 0,0 0 0 0 0,-1 0-1 0 0,1-1 1 0 0,0 1 0 0 0,0 0 0 0 0,-1 0-1 0 0,1 0 1 0 0,-1-1 0 0 0,1 1 0 0 0,0 0 0 0 0,-1-1-1 0 0,0 1 1 0 0,1 0 0 0 0,-1-1 0 0 0,1 1-1 0 0,-1 0 1 0 0,0-1 0 0 0,1 1 0 0 0,-1-1 0 0 0,0 1-1 0 0,1-1 1 0 0,-1 0 0 0 0,0 1 0 0 0,-1 0-1 0 0,0-1 10 0 0,1 1-1 0 0,0 0 0 0 0,0-1 0 0 0,-1 1 1 0 0,1 0-1 0 0,0 0 0 0 0,0 0 0 0 0,0 0 1 0 0,0 0-1 0 0,-2 2 0 0 0,2 0-21 0 0,-1-1 1 0 0,0 0-1 0 0,0 0 0 0 0,0 0 0 0 0,0 0 0 0 0,-1 0 0 0 0,1-1 1 0 0,-1 1-1 0 0,1-1 0 0 0,-1 1 0 0 0,1-1 0 0 0,-1 0 0 0 0,0 0 1 0 0,1 0-1 0 0,-6 0 0 0 0,-1 1-810 0 0,0 0-1 0 0,-1-1 1 0 0,-14 0 0 0 0</inkml:trace>
</inkml:ink>
</file>

<file path=ppt/ink/ink2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43.7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 9216 0 0,'22'0'408'0'0,"-19"4"80"0"0,3-4-392 0 0,4 0-96 0 0,2 0 0 0 0,-2 0 0 0 0,6 0 1664 0 0,-5-4 304 0 0,-1-2 64 0 0,6 6 15 0 0,-4-4-1359 0 0,-2 0-272 0 0,1 4-48 0 0,-1-6-16 0 0,-4 6-968 0 0</inkml:trace>
  <inkml:trace contextRef="#ctx0" brushRef="#br0" timeOffset="1">70 128 7832 0 0,'0'0'848'0'0,"10"10"-848"0"0,1-6 0 0 0,-1 2 0 0 0,2-2 1864 0 0,4-4 360 0 0,-1 6 72 0 0,7-2 7 0 0,-2-4-1655 0 0,1 0-328 0 0,1 0-72 0 0,6-4-7663 0 0</inkml:trace>
</inkml:ink>
</file>

<file path=ppt/ink/ink2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44.0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0 15664 0 0,'0'0'1417'0'0,"-4"7"-1139"0"0,2-4 146 0 0,1 0-1 0 0,0 0 1 0 0,-1 0-1 0 0,2 0 1 0 0,-1 1-1 0 0,0-1 1 0 0,1 0-1 0 0,-1 1 1 0 0,1-1-1 0 0,0 0 0 0 0,0 1 1 0 0,0-1-1 0 0,1 1 1 0 0,1 5-1 0 0,0 31 935 0 0,-2-30-1106 0 0,0 0-1 0 0,3 16 0 0 0,1-2-82 0 0,7 23-83 0 0,22 71-1965 0 0,-28-105 135 0 0</inkml:trace>
</inkml:ink>
</file>

<file path=ppt/ink/ink2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44.4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5064 0 0,'9'10'262'0'0,"-9"-9"36"0"0,2 1 1 0 0,-1-1-1 0 0,0 1 0 0 0,0-1 1 0 0,0 1-1 0 0,1-1 1 0 0,-1 0-1 0 0,1 0 0 0 0,-1 0 1 0 0,1 0-1 0 0,2 2 0 0 0,17 1 6012 0 0,10 3-260 0 0,2-4-4077 0 0,7-3-424 0 0,-11 2-778 0 0,0-3-1 0 0,0 0 0 0 0,45-9 1 0 0,-61 8-656 0 0,0 0 1 0 0,0 1 0 0 0,16 1-1 0 0,-11 0-179 0 0,24-4 0 0 0,-27 2-1907 0 0,28-1-1 0 0,-27 3-6873 0 0</inkml:trace>
</inkml:ink>
</file>

<file path=ppt/ink/ink2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44.8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 15808 0 0,'-9'13'1431'0'0,"13"0"-1151"0"0,-2-7 168 0 0,1-1-1 0 0,1 0 0 0 0,-1 0 0 0 0,7 8 1 0 0,4 6 2193 0 0,-13-18-2467 0 0,1 1 1 0 0,-1-1-1 0 0,1 1 1 0 0,0-1-1 0 0,0 0 1 0 0,-1 1-1 0 0,1-1 1 0 0,0 0-1 0 0,0 0 1 0 0,0 0-1 0 0,0 0 1 0 0,2 0-1 0 0,4 2 312 0 0,21 12 725 0 0,-17-8-738 0 0,-1-1 0 0 0,1 0 1 0 0,13 3-1 0 0,-20-7-409 0 0,-1 0 0 0 0,0 1-1 0 0,1-1 1 0 0,-1 1 0 0 0,0 0 0 0 0,0 0-1 0 0,0 0 1 0 0,-1 1 0 0 0,1 0 0 0 0,3 4-1 0 0,-7-6-58 0 0,1-1-1 0 0,-1 0 0 0 0,0 1 0 0 0,0-1 0 0 0,1 0 0 0 0,-1 1 0 0 0,0-1 0 0 0,0 0 1 0 0,-1 1-1 0 0,1-1 0 0 0,0 1 0 0 0,0-1 0 0 0,-1 0 0 0 0,1 0 0 0 0,0 1 0 0 0,-2 1 1 0 0,-10 20-9 0 0,-3-2-232 0 0,0-2 0 0 0,-2 1 0 0 0,0-2 0 0 0,-1 0 0 0 0,-1-2 0 0 0,-24 18 0 0 0,35-28 130 0 0,7-5 88 0 0,0 0 0 0 0,0 0 1 0 0,0 0-1 0 0,-1 0 1 0 0,1-1-1 0 0,-1 1 0 0 0,1 0 1 0 0,0-1-1 0 0,-1 1 1 0 0,-2 0-1 0 0,1 0-48 0 0,-1 1 70 0 0,3-1 85 0 0,-7-2 1500 0 0,22-3-1479 0 0,0 1 0 0 0,1 0 1 0 0,-1 1-1 0 0,1 0 0 0 0,27 1 0 0 0,16-2-3 0 0,-27 1-70 0 0,4-1-1503 0 0,-12-2-5355 0 0,1-3-2288 0 0</inkml:trace>
</inkml:ink>
</file>

<file path=ppt/ink/ink2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45.6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199 15 3224 0 0,'-2'0'6497'0'0,"-3"-3"-3879"0"0,-26-7 5543 0 0,30 9-8026 0 0,-1 1 1 0 0,0 0-1 0 0,1 0 1 0 0,-1-1-1 0 0,1 1 1 0 0,-1 0-1 0 0,0 0 0 0 0,1 1 1 0 0,-1-1-1 0 0,1 0 1 0 0,-1 0-1 0 0,1 1 1 0 0,-1-1-1 0 0,1 1 1 0 0,-1-1-1 0 0,1 1 0 0 0,-3 1 1 0 0,-10 9 370 0 0,2 1 0 0 0,-1 0 1 0 0,1 1-1 0 0,1 0 0 0 0,-18 26 0 0 0,26-33-418 0 0,-1 1 0 0 0,1 0-1 0 0,1-1 1 0 0,-1 1-1 0 0,1 1 1 0 0,0-1 0 0 0,-1 8-1 0 0,-1 7 84 0 0,-1-2-98 0 0,-2 33 1 0 0,6-44-72 0 0,1-1-1 0 0,0 1 1 0 0,0 0 0 0 0,1-1 0 0 0,0 1 0 0 0,4 12 0 0 0,0-5-9 0 0,-1-1 11 0 0,1-1 0 0 0,0 1 1 0 0,12 20-1 0 0,-15-31-11 0 0,1 0 0 0 0,0 0 0 0 0,0 0 0 0 0,0-1 0 0 0,0 1 0 0 0,1-1 0 0 0,0 1 0 0 0,-1-1 0 0 0,1 0 0 0 0,0-1 0 0 0,0 1 0 0 0,1-1 0 0 0,-1 1 0 0 0,0-1 0 0 0,7 2 0 0 0,-4-2-57 0 0,0-1 0 0 0,0 1 0 0 0,0-1 0 0 0,-1 0 0 0 0,1-1 0 0 0,0 1 0 0 0,0-2 0 0 0,11 0 0 0 0,17-7-1828 0 0,1-5-4628 0 0,-9 4-1197 0 0</inkml:trace>
</inkml:ink>
</file>

<file path=ppt/ink/ink2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46.2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116 76 10136 0 0,'0'3'140'0'0,"0"-1"1"0"0,-1 1-1 0 0,1-1 1 0 0,-1 1 0 0 0,0-1-1 0 0,0 0 1 0 0,0 1-1 0 0,0-1 1 0 0,0 0-1 0 0,-1 0 1 0 0,-1 3 0 0 0,2-3 296 0 0,-1 0 1 0 0,1 1-1 0 0,-1-1 1 0 0,1 1 0 0 0,0 0-1 0 0,0-1 1 0 0,0 1 0 0 0,0 0-1 0 0,0-1 1 0 0,1 1 0 0 0,-1 4-1 0 0,2 52 4064 0 0,4 29-2294 0 0,4 16-1400 0 0,-8-66-696 0 0,-1-11-5 0 0,-2-25-67 0 0,-5 1-119 0 0,6-3 63 0 0,0 0 0 0 0,0 0 1 0 0,0 0-1 0 0,0 0 1 0 0,0-1-1 0 0,0 1 0 0 0,0 0 1 0 0,0-1-1 0 0,0 1 1 0 0,0 0-1 0 0,0-1 0 0 0,0 1 1 0 0,0-1-1 0 0,0 0 1 0 0,0 1-1 0 0,0-1 1 0 0,1 0-1 0 0,-1 1 0 0 0,0-1 1 0 0,0 0-1 0 0,0-1 1 0 0,-1 0-33 0 0,-1-1 37 0 0,1 0 0 0 0,0 0-1 0 0,0 0 1 0 0,0 0 0 0 0,0 0 0 0 0,0 0-1 0 0,1 0 1 0 0,-1-1 0 0 0,1 1 0 0 0,-1-7-1 0 0,0 1-2 0 0,0 0 0 0 0,1 0 1 0 0,0-14-1 0 0,0-14-33 0 0,3-52 114 0 0,-1 80-38 0 0,1 0 1 0 0,0 0-1 0 0,1 1 0 0 0,-1-1 0 0 0,2 1 0 0 0,-1-1 1 0 0,10-14-1 0 0,-4 10 52 0 0,1-1 1 0 0,0 2 0 0 0,16-17-1 0 0,-18 21 32 0 0,0 1 0 0 0,1 0-1 0 0,0 0 1 0 0,0 1 0 0 0,1 0-1 0 0,-1 1 1 0 0,1 0 0 0 0,0 0-1 0 0,1 1 1 0 0,-1 0 0 0 0,1 1 0 0 0,12-2-1 0 0,1 0 150 0 0,-21 4-214 0 0,1 0 0 0 0,-1 1 0 0 0,0-1 0 0 0,1 1 0 0 0,-1 0 1 0 0,0-1-1 0 0,1 1 0 0 0,-1 1 0 0 0,0-1 0 0 0,1 0 0 0 0,-1 1 1 0 0,0 0-1 0 0,0 0 0 0 0,4 1 0 0 0,-5-1-34 0 0,-1 0 0 0 0,1 0-1 0 0,0 0 1 0 0,-1 0 0 0 0,1 0 0 0 0,-1 0 0 0 0,0 0-1 0 0,1 1 1 0 0,-1-1 0 0 0,0 0 0 0 0,0 1-1 0 0,0-1 1 0 0,0 1 0 0 0,0-1 0 0 0,0 1 0 0 0,0 0-1 0 0,0-1 1 0 0,-1 1 0 0 0,1 0 0 0 0,-1 0-1 0 0,1 0 1 0 0,-1-1 0 0 0,0 1 0 0 0,1 0-1 0 0,-1 0 1 0 0,0 0 0 0 0,0 0 0 0 0,-1-1 0 0 0,1 1-1 0 0,0 0 1 0 0,-1 0 0 0 0,1 0 0 0 0,-1 0-1 0 0,1-1 1 0 0,-1 1 0 0 0,0 0 0 0 0,-1 2-1 0 0,-5 11-1 0 0,4-9-13 0 0,1 0 0 0 0,-1-1 0 0 0,0 1 0 0 0,-6 7-1 0 0,-9 10-97 0 0,-13 16-239 0 0,28-36 276 0 0,0 0 1 0 0,0 0-1 0 0,-1 0 0 0 0,1-1 1 0 0,-1 1-1 0 0,1-1 1 0 0,-1 0-1 0 0,0 0 1 0 0,-4 1-1 0 0,6-2-126 0 0,4 1-1008 0 0,-2-1 1189 0 0,1-1 0 0 0,0 1-1 0 0,0 0 1 0 0,0 0 0 0 0,0-1 0 0 0,0 1-1 0 0,0-1 1 0 0,1 1 0 0 0,-1 0-2 0 0,6 4 11 0 0,1-1 1 0 0,0 0-1 0 0,0 0 0 0 0,1-1 1 0 0,-1 0-1 0 0,12 2 1 0 0,11 5 158 0 0,-12-3 103 0 0,24 5 0 0 0,-30-9 15 0 0,0 1 1 0 0,0 1 0 0 0,24 11-1 0 0,-16-6 145 0 0,-21-10-397 0 0,1 1-1 0 0,-1-1 1 0 0,0 1 0 0 0,1-1-1 0 0,-1 1 1 0 0,0 0 0 0 0,1-1-1 0 0,-1 1 1 0 0,0 0 0 0 0,0-1-1 0 0,0 1 1 0 0,0 0 0 0 0,0-1-1 0 0,0 1 1 0 0,0 0 0 0 0,0-1-1 0 0,0 1 1 0 0,0 0 0 0 0,0 0-1 0 0,0-1 1 0 0,0 1 0 0 0,-1 0-1 0 0,1-1 1 0 0,0 2 0 0 0,-6 15 221 0 0,3-13-208 0 0,-1 1 0 0 0,1-1 0 0 0,-1 0 0 0 0,0 0 0 0 0,0 0 0 0 0,-1 0 0 0 0,1 0 0 0 0,-1-1 0 0 0,0 0 1 0 0,1 0-1 0 0,-11 4 0 0 0,-5 4 40 0 0,15-8-69 0 0,0-1 0 0 0,-1 0 0 0 0,1 0-1 0 0,-1 0 1 0 0,0 0 0 0 0,-9 0 0 0 0,-38 3-1 0 0,42-4-11 0 0,-38 1-418 0 0,-70-5 0 0 0,6-11-2948 0 0,70 5 1656 0 0</inkml:trace>
</inkml:ink>
</file>

<file path=ppt/ink/ink2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46.6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17791 0 0,'0'0'1618'0'0,"2"2"-1332"0"0,12 9 257 0 0,0 0-1 0 0,1-1 1 0 0,0-1-1 0 0,0 0 1 0 0,1-1-1 0 0,0 0 1 0 0,1-2-1 0 0,0 0 0 0 0,0 0 1 0 0,0-2-1 0 0,0 0 1 0 0,27 2-1 0 0,-25-6-297 0 0,-2 1 71 0 0,26 3-1 0 0,-10 1-38 0 0,0-1-1 0 0,1-2 1 0 0,58-4-1 0 0,-31-4-351 0 0,68-16 0 0 0,-112 17-700 0 0,0 0 1 0 0,20-10-1 0 0,-7 4-6593 0 0,-12 4-775 0 0</inkml:trace>
</inkml:ink>
</file>

<file path=ppt/ink/ink2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47.0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13504 0 0,'0'0'620'0'0,"2"2"-16"0"0,23 34-240 0 0,-4-9 1013 0 0,-10-12 53 0 0,21 23 0 0 0,-11-15 61 0 0,-13-13-736 0 0,1-1-1 0 0,13 11 0 0 0,30 28 1822 0 0,-10-9-1172 0 0,-3 6 68 0 0,-38-44-1427 0 0,0 0 0 0 0,0 0 0 0 0,0 0-1 0 0,-1-1 1 0 0,1 1 0 0 0,0 0 0 0 0,-1 0 0 0 0,1 0 0 0 0,0 1-1 0 0,-1-1 1 0 0,1 0 0 0 0,-1 0 0 0 0,0 0 0 0 0,1 0-1 0 0,-1 0 1 0 0,0 1 0 0 0,0-1 0 0 0,0 0 0 0 0,0 0 0 0 0,0 0-1 0 0,0 3 1 0 0,0-2-3 0 0,-1 1 0 0 0,0 0-1 0 0,0-1 1 0 0,0 1 0 0 0,0-1-1 0 0,0 1 1 0 0,-1-1 0 0 0,1 1 0 0 0,-3 2-1 0 0,-3 3-17 0 0,0 0-1 0 0,0-1 0 0 0,-1 1 1 0 0,-10 6-1 0 0,-16 15-116 0 0,23-18-269 0 0,-19 12 0 0 0,10-8-77 0 0,12-9-405 0 0,0 1-1 0 0,-14 6 1 0 0,-4-2-1439 0 0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51.9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0 8288 0 0,'0'0'6149'0'0,"-5"6"-4053"0"0,4-2-1793 0 0,0-1 0 0 0,0 1 0 0 0,1 0 0 0 0,-1-1 0 0 0,1 1 0 0 0,0 0 0 0 0,0-1 1 0 0,0 1-1 0 0,2 4 0 0 0,-1 12 252 0 0,0 10 158 0 0,9 46-1 0 0,-6-46-511 0 0,3 47 0 0 0,-6-47-298 0 0,1-1 1 0 0,2 1-1 0 0,10 42 0 0 0,7-26-2791 0 0,-20-35 1392 0 0</inkml:trace>
</inkml:ink>
</file>

<file path=ppt/ink/ink2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51.9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26 121 13824 0 0,'-6'5'435'0'0,"5"-4"-365"0"0,-1 0 0 0 0,1 0 0 0 0,-1 0 0 0 0,1 1 0 0 0,0-1 0 0 0,0 0 0 0 0,-1 1 0 0 0,1-1 0 0 0,0 1 0 0 0,0-1 0 0 0,0 1 0 0 0,0-1 0 0 0,1 1 0 0 0,-1-1 0 0 0,0 1 0 0 0,1 0 0 0 0,-1 3 2416 0 0,13 0 803 0 0,-3-1-2919 0 0,-3-4-137 0 0,1 1 0 0 0,-1-1 1 0 0,0 0-1 0 0,1 0 0 0 0,-1-1 0 0 0,0 0 0 0 0,0 0 1 0 0,1 0-1 0 0,7-4 0 0 0,8-3 392 0 0,25-13 0 0 0,-7 2-178 0 0,-22 11-240 0 0,22-13 0 0 0,-14 6-50 0 0,12-5-45 0 0,22-12-800 0 0,-59 32 519 0 0,1-1-169 0 0,0 0 0 0 0,0 0 0 0 0,0 0 1 0 0,-1 0-1 0 0,1 0 0 0 0,0 0 0 0 0,-1 0 0 0 0,3-3 1 0 0</inkml:trace>
</inkml:ink>
</file>

<file path=ppt/ink/ink2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52.3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10592 0 0,'2'3'108'0'0,"0"1"1"0"0,-1-1 0 0 0,1 0 0 0 0,1 0-1 0 0,-1 0 1 0 0,0 0 0 0 0,1 0-1 0 0,-1 0 1 0 0,1-1 0 0 0,4 3 0 0 0,1 3 49 0 0,-5-6 149 0 0,0 0-1 0 0,0 0 0 0 0,0 0 0 0 0,1 0 0 0 0,-1 0 1 0 0,1-1-1 0 0,-1 0 0 0 0,1 1 0 0 0,6 0 0 0 0,8 4 840 0 0,5 1-65 0 0,0 0 0 0 0,0-2-1 0 0,0 0 1 0 0,46 2 0 0 0,-53-6-756 0 0,81 1 927 0 0,-57-3-1053 0 0,-26 1-676 0 0,1-1 0 0 0,16-3 0 0 0,0-1-7338 0 0</inkml:trace>
</inkml:ink>
</file>

<file path=ppt/ink/ink2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54.0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15488 0 0,'21'3'136'0'0,"22"0"489"0"0,-42-3 172 0 0,-2 1-534 0 0,-1 1-89 0 0,0-1 0 0 0,1 1 0 0 0,0 0 0 0 0,-1 0 0 0 0,1 0 0 0 0,0 0 0 0 0,0 0 0 0 0,0 0 0 0 0,0 0 1 0 0,0 0-1 0 0,0 1 0 0 0,0-1 0 0 0,1 0 0 0 0,-1 0 0 0 0,1 1 0 0 0,0-1 0 0 0,0 0 0 0 0,0 1 0 0 0,0-1 0 0 0,0 0 0 0 0,0 1 0 0 0,1 2 1 0 0,2 8 359 0 0,0-1 0 0 0,9 24 0 0 0,-6-18-331 0 0,2 1-51 0 0,0 0 1 0 0,17 27-1 0 0,-4-18-565 0 0,-18-25 266 0 0,1 1 0 0 0,-1 0 0 0 0,0 0 0 0 0,0 0 0 0 0,0 0 0 0 0,-1 1 1 0 0,0-1-1 0 0,1 1 0 0 0,-2 0 0 0 0,3 6 0 0 0,-3 3-976 0 0</inkml:trace>
</inkml:ink>
</file>

<file path=ppt/ink/ink2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54.4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 5984 0 0,'0'0'464'0'0,"2"2"-11"0"0,4 1 519 0 0,-1 0 1 0 0,1 0-1 0 0,0 0 0 0 0,0 0 1 0 0,-1-1-1 0 0,2 0 0 0 0,10 2 1 0 0,1-2 177 0 0,-11-1-702 0 0,1 0 0 0 0,0 0-1 0 0,0-1 1 0 0,12-1 0 0 0,38-1 1184 0 0,-38 2-1079 0 0,22-3 0 0 0,13-4 86 0 0,55-8 1594 0 0,-39 4-8875 0 0,-55 10-683 0 0</inkml:trace>
</inkml:ink>
</file>

<file path=ppt/ink/ink2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54.8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 11520 0 0,'0'0'886'0'0,"0"0"-803"0"0,0 1 0 0 0,0-1 0 0 0,0 1-1 0 0,0 0 1 0 0,0-1 0 0 0,0 1 0 0 0,0 0-1 0 0,0-1 1 0 0,0 1 0 0 0,0 0 0 0 0,1-1-1 0 0,-1 1 1 0 0,0-1 0 0 0,0 1 0 0 0,1 1-1 0 0,8 3 820 0 0,-1 0-1 0 0,1 0 0 0 0,1-1 0 0 0,-1 0 1 0 0,1-1-1 0 0,-1 0 0 0 0,1-1 1 0 0,20 3-1 0 0,7 5 654 0 0,-31-8-1301 0 0,0-1 0 0 0,0 1 0 0 0,-1 0 1 0 0,1 1-1 0 0,8 4 0 0 0,-5-2 94 0 0,-7-4-203 0 0,3 11-162 0 0,-4-10-184 0 0,-2-1 126 0 0,0 1 1 0 0,0-1-1 0 0,0 0 1 0 0,0 1 0 0 0,0-1-1 0 0,0 1 1 0 0,0-1-1 0 0,1 1 1 0 0,-1 0 0 0 0,0 1-1 0 0,-1 2-248 0 0,0-1 58 0 0,0 1 0 0 0,-1-1 0 0 0,0 0 0 0 0,0 0 0 0 0,0 0 0 0 0,0 0-1 0 0,0 0 1 0 0,-1-1 0 0 0,0 0 0 0 0,0 0 0 0 0,0 0 0 0 0,-6 4 0 0 0,4-3 40 0 0,3-1 94 0 0,0-1 0 0 0,0 0-1 0 0,0 0 1 0 0,0 0 0 0 0,-1-1 0 0 0,1 1-1 0 0,0-1 1 0 0,-1 1 0 0 0,-3 0-1 0 0,-33 5-1108 0 0,30-4 1156 0 0,0-1 0 0 0,-1 0 0 0 0,-13 0 0 0 0,22-2 422 0 0,-6 1 3520 0 0,33 4-3251 0 0,-2-2-258 0 0,19 3 51 0 0,-28-5-250 0 0,0 1 0 0 0,16 4 0 0 0,9 6 174 0 0,88 28 236 0 0,-119-38-623 0 0,0 1 0 0 0,0-1 1 0 0,0-1-1 0 0,0 1 0 0 0,17 0 0 0 0,5-5-6708 0 0,-10-1-638 0 0</inkml:trace>
</inkml:ink>
</file>

<file path=ppt/ink/ink2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56.1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66 106 7368 0 0,'0'0'666'0'0,"0"2"-546"0"0,-2 17 7427 0 0,-3-14-7155 0 0,0 0 0 0 0,0 0 0 0 0,1 0 0 0 0,0 1 0 0 0,0-1 0 0 0,1 1 1 0 0,-1 0-1 0 0,1 0 0 0 0,0 1 0 0 0,1-1 0 0 0,-3 11 0 0 0,-2 2-67 0 0,5-14-284 0 0,1-1 1 0 0,-1 1 0 0 0,1 0-1 0 0,0 0 1 0 0,0-1-1 0 0,0 10 1 0 0,1 5 19 0 0,1 0 1 0 0,1 0-1 0 0,4 20 1 0 0,-4-30-72 0 0,1 0 0 0 0,-1 0 1 0 0,2-1-1 0 0,-1 1 0 0 0,1-1 1 0 0,0 0-1 0 0,1 0 0 0 0,8 12 1 0 0,-6-13-7 0 0,0 0 0 0 0,0 0-1 0 0,0-1 1 0 0,0 1 0 0 0,1-2 0 0 0,0 1 0 0 0,1-1 0 0 0,-1 0 0 0 0,1-1 0 0 0,14 5 0 0 0,-17-7 19 0 0,-1 0 0 0 0,1 0 0 0 0,0-1 0 0 0,-1 0 0 0 0,1-1-1 0 0,0 1 1 0 0,0-1 0 0 0,0 0 0 0 0,-1 0 0 0 0,1-1 0 0 0,0 0 0 0 0,0 0 0 0 0,0 0 0 0 0,-1-1 0 0 0,1 0 0 0 0,-1 0 0 0 0,1 0-1 0 0,8-6 1 0 0,-11 6 16 0 0,-1 0 0 0 0,1 0 0 0 0,-1-1 0 0 0,0 1 0 0 0,0-1 0 0 0,1 1 0 0 0,-1-1-1 0 0,-1 0 1 0 0,4-6 0 0 0,2-4 152 0 0,-3 7-89 0 0,-1-1-1 0 0,0 0 0 0 0,0 0 1 0 0,0-1-1 0 0,-1 1 0 0 0,0 0 0 0 0,-1-1 1 0 0,0 0-1 0 0,0 1 0 0 0,0-1 1 0 0,-1 0-1 0 0,-1-10 0 0 0,-2-9 91 0 0,-1 0 0 0 0,-8-30-1 0 0,4 24-27 0 0,-2 1 0 0 0,-14-33 0 0 0,20 57-127 0 0,-1 1 1 0 0,1-1-1 0 0,-2 1 0 0 0,1 0 0 0 0,-1 0 0 0 0,0 1 0 0 0,-9-8 0 0 0,-8-8 6 0 0,20 19-47 0 0,0 0-1 0 0,0 0 1 0 0,-1 0-1 0 0,0 1 1 0 0,1-1-1 0 0,-1 1 0 0 0,0 0 1 0 0,0 0-1 0 0,0 0 1 0 0,-5-1-1 0 0,7 3 10 0 0,0-1-1 0 0,0 1 0 0 0,0-1 0 0 0,0 1 0 0 0,0 0 1 0 0,0 0-1 0 0,0 0 0 0 0,0 0 0 0 0,0 0 1 0 0,0 0-1 0 0,0 1 0 0 0,1-1 0 0 0,-1 1 1 0 0,0-1-1 0 0,0 1 0 0 0,0 0 0 0 0,0-1 0 0 0,1 1 1 0 0,-1 0-1 0 0,0 0 0 0 0,1 0 0 0 0,-1 1 1 0 0,1-1-1 0 0,-1 0 0 0 0,-1 2 0 0 0,-1 3-537 0 0,0-1 0 0 0,0 1-1 0 0,0 0 1 0 0,1 0 0 0 0,0 0-1 0 0,-4 12 1 0 0,-3 5-1422 0 0</inkml:trace>
</inkml:ink>
</file>

<file path=ppt/ink/ink2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56.7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66 213 11056 0 0,'0'0'852'0'0,"0"2"-560"0"0,4 14-225 0 0,-1-6 757 0 0,-1-1-1 0 0,1 1 1 0 0,6 10-1 0 0,-6-12-160 0 0,-1-1 0 0 0,4 14 0 0 0,4 13 506 0 0,-3-17-757 0 0,-1 0 0 0 0,6 34-1 0 0,-11-9-838 0 0,-1-41 493 0 0,-10-2 236 0 0,5-4-347 0 0,0 1 0 0 0,0-1 0 0 0,1 0-1 0 0,0-1 1 0 0,0 1 0 0 0,0-1 0 0 0,-6-11-1 0 0,8 13 27 0 0,-5-12 15 0 0,1 0-1 0 0,1-1 1 0 0,0 1-1 0 0,1-1 1 0 0,-2-18-1 0 0,3 11 184 0 0,1-1 0 0 0,1 1-1 0 0,4-37 1 0 0,-3 53-49 0 0,2 1 0 0 0,-1-1 0 0 0,1 1 0 0 0,0 0 0 0 0,1-1 0 0 0,-1 1 0 0 0,1 0-1 0 0,5-7 1 0 0,1 0 242 0 0,0 0-1 0 0,19-21 1 0 0,-25 33-307 0 0,-1-1 0 0 0,1 0 0 0 0,1 1 0 0 0,-1-1 0 0 0,0 1 0 0 0,0 0 0 0 0,1 0 0 0 0,0 0 0 0 0,-1 1-1 0 0,1-1 1 0 0,0 1 0 0 0,6-2 0 0 0,2 1 190 0 0,-1 1 0 0 0,1 0 0 0 0,11 0 0 0 0,-22 1-245 0 0,0 1 0 0 0,-1-1 1 0 0,1 0-1 0 0,-1 0 0 0 0,1 0 1 0 0,-1 0-1 0 0,1 1 0 0 0,0-1 1 0 0,-1 0-1 0 0,1 1 0 0 0,-1-1 0 0 0,1 0 1 0 0,-1 1-1 0 0,1-1 0 0 0,-1 1 1 0 0,0-1-1 0 0,1 0 0 0 0,-1 1 0 0 0,1-1 1 0 0,-1 2-1 0 0,2 0 22 0 0,1 0-7 0 0,0 1 0 0 0,0 0 0 0 0,0 0 0 0 0,0 0 0 0 0,-1 0 0 0 0,1 0 0 0 0,-1 0-1 0 0,0 1 1 0 0,0-1 0 0 0,0 1 0 0 0,0-1 0 0 0,-1 1 0 0 0,1 0 0 0 0,-1 0 0 0 0,0 0 0 0 0,0 0 0 0 0,-1 0 0 0 0,1 0 0 0 0,-1 0 0 0 0,0 0 0 0 0,0 0 0 0 0,0 0 0 0 0,-1 4 0 0 0,-2 14-37 0 0,2-13-107 0 0,0 0 1 0 0,0 0-1 0 0,-1 0 0 0 0,0 0 0 0 0,-1 0 1 0 0,0 0-1 0 0,0-1 0 0 0,-1 1 1 0 0,-8 13-1 0 0,3-10-189 0 0,7-8 226 0 0,0-1 0 0 0,0 1 1 0 0,-1-1-1 0 0,0 0 0 0 0,1 0 0 0 0,-1 0 0 0 0,0 0 0 0 0,0-1 0 0 0,-7 5 0 0 0,10-7 42 0 0,-1 0-1 0 0,1 0 0 0 0,0 1 0 0 0,-1-1 0 0 0,1 0 1 0 0,0 0-1 0 0,-1 1 0 0 0,1-1 0 0 0,0 0 1 0 0,-1 1-1 0 0,1-1 0 0 0,0 0 0 0 0,0 1 0 0 0,-1-1 1 0 0,1 0-1 0 0,0 1 0 0 0,0-1 0 0 0,0 0 1 0 0,-1 1-1 0 0,1-1 0 0 0,0 1 0 0 0,0-1 0 0 0,0 1 1 0 0,0-1-1 0 0,0 0 0 0 0,0 1 0 0 0,0 0 1 0 0,6 13 82 0 0,14 8 155 0 0,-12-15-234 0 0,1-1 1 0 0,0-1 0 0 0,-1 0-1 0 0,2 0 1 0 0,14 5-1 0 0,-12-5 256 0 0,6 1 88 0 0,8 4 95 0 0,2 2-41 0 0,-25-11-185 0 0,-3 0-135 0 0,1 1 0 0 0,0-1-1 0 0,-1 0 1 0 0,1 0 0 0 0,0 1 0 0 0,0-1-1 0 0,0 0 1 0 0,0 0 0 0 0,0 0 0 0 0,0 0-1 0 0,1 0 1 0 0,-1 0 0 0 0,0-1 0 0 0,2 2-1 0 0,18 10 365 0 0,-21-12-382 0 0,1 1 0 0 0,0-1 0 0 0,-1 0 0 0 0,1 1 0 0 0,0-1-1 0 0,-1 0 1 0 0,1 1 0 0 0,0-1 0 0 0,-1 1 0 0 0,1 0 0 0 0,-1-1 0 0 0,1 1-1 0 0,-1-1 1 0 0,1 1 0 0 0,-1 0 0 0 0,0-1 0 0 0,1 1 0 0 0,-1 0 0 0 0,0-1-1 0 0,1 1 1 0 0,-1 0 0 0 0,0 0 0 0 0,0-1 0 0 0,0 1 0 0 0,0 0 0 0 0,1 0-1 0 0,-1-1 1 0 0,0 1 0 0 0,0 0 0 0 0,-1 0 0 0 0,1-1 0 0 0,0 1 0 0 0,0 0 0 0 0,0 0-1 0 0,0-1 1 0 0,-1 1 0 0 0,1 0 0 0 0,0 0 0 0 0,-1-1 0 0 0,1 1 0 0 0,-1 0-1 0 0,0 2 6 0 0,-1-1 0 0 0,1 0 0 0 0,-1 0 0 0 0,1 0 0 0 0,-1-1 0 0 0,0 1 0 0 0,0 0 0 0 0,1-1 0 0 0,-1 1 0 0 0,0-1 0 0 0,-4 2 0 0 0,-3 2 10 0 0,-1-2 0 0 0,1 1 0 0 0,-1-1 0 0 0,0-1-1 0 0,0 0 1 0 0,0 0 0 0 0,0-1 0 0 0,0 0 0 0 0,0-1 0 0 0,-16-1 0 0 0,-5 0 115 0 0,5 1-192 0 0,-2 1-174 0 0,-51-7-1 0 0,46 5-38 0 0,27 1-217 0 0,-1 0 0 0 0,0 0 0 0 0,1 0 0 0 0,-1-1 1 0 0,1 0-1 0 0,-8-2 0 0 0,-1-6-7572 0 0</inkml:trace>
</inkml:ink>
</file>

<file path=ppt/ink/ink2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57.1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0 16847 0 0,'-13'5'1688'0'0,"13"-4"-1657"0"0,-1 0-1 0 0,1-1 0 0 0,-1 1 1 0 0,1 0-1 0 0,0 0 0 0 0,-1-1 1 0 0,1 1-1 0 0,0 0 0 0 0,0 0 0 0 0,0 0 1 0 0,-1 0-1 0 0,1-1 0 0 0,0 1 1 0 0,0 0-1 0 0,0 0 0 0 0,0 0 1 0 0,1 0-1 0 0,-1-1 0 0 0,0 1 1 0 0,0 0-1 0 0,0 0 0 0 0,1 0 0 0 0,-1-1 1 0 0,0 1-1 0 0,1 0 0 0 0,-1 0 1 0 0,1-1-1 0 0,-1 1 0 0 0,1 0 1 0 0,-1-1-1 0 0,1 1 0 0 0,-1 0 1 0 0,1-1-1 0 0,0 1 0 0 0,-1-1 0 0 0,1 1 1 0 0,0-1-1 0 0,0 1 0 0 0,3 3 295 0 0,0-1-100 0 0,-1 0-1 0 0,1 0 1 0 0,0 0-1 0 0,0-1 1 0 0,0 1-1 0 0,0-1 1 0 0,0 0-1 0 0,1 0 1 0 0,-1 0-1 0 0,7 1 1 0 0,6 2 242 0 0,22 3 0 0 0,3 0 445 0 0,58 8 507 0 0,-82-15-1301 0 0,-1 0-1 0 0,0-1 1 0 0,0-1 0 0 0,18-3 0 0 0,26-2-60 0 0,-36 4-42 0 0,28-5-1 0 0,15-3-124 0 0,-43 6-603 0 0,-20 4 425 0 0,0-1-1 0 0,0 1 1 0 0,0-1 0 0 0,0 0 0 0 0,-1-1-1 0 0,1 1 1 0 0,0-1 0 0 0,6-4 0 0 0,15-8-3240 0 0,-15 9 1580 0 0</inkml:trace>
</inkml:ink>
</file>

<file path=ppt/ink/ink2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4:57.4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0 7368 0 0,'0'17'333'0'0,"-2"-12"4218"0"0,1-3-4203 0 0,0 0 0 0 0,0 0 0 0 0,0 0 0 0 0,0 0 0 0 0,0 0 0 0 0,1 0 0 0 0,-1 0 0 0 0,1 1 0 0 0,-1-1 0 0 0,1 0 0 0 0,0 0 0 0 0,0 0 0 0 0,0 4 0 0 0,0-3-167 0 0,1 0-1 0 0,-1 1 1 0 0,1-1-1 0 0,0 0 1 0 0,0 1-1 0 0,0-1 1 0 0,0 0-1 0 0,1 0 1 0 0,-1 0-1 0 0,1 0 0 0 0,0 0 1 0 0,0 0-1 0 0,0-1 1 0 0,3 5-1 0 0,4 2 160 0 0,1-1-1 0 0,-1 1 1 0 0,2-1 0 0 0,-1-1-1 0 0,1 0 1 0 0,0-1-1 0 0,0 0 1 0 0,22 9-1 0 0,53 23 989 0 0,-83-37-1292 0 0,-1-1-1 0 0,1 1 1 0 0,-1-1-1 0 0,0 0 1 0 0,1 1-1 0 0,-1-1 1 0 0,1 0-1 0 0,4-1 1 0 0,-5 1-20 0 0,0 0 1 0 0,0 0-1 0 0,0 0 1 0 0,0 0 0 0 0,0 0-1 0 0,0 0 1 0 0,0 0-1 0 0,0 1 1 0 0,0-1-1 0 0,0 1 1 0 0,0 0-1 0 0,2 0 1 0 0,5 5 46 0 0,-7-5-48 0 0,-1 0-1 0 0,1 1 0 0 0,0-1 0 0 0,0 0 1 0 0,0 0-1 0 0,0 0 0 0 0,0-1 0 0 0,0 1 1 0 0,0 0-1 0 0,0-1 0 0 0,0 1 0 0 0,0-1 1 0 0,0 0-1 0 0,0 1 0 0 0,0-1 0 0 0,0 0 1 0 0,3-1-1 0 0,-4 1-6 0 0,0-1 0 0 0,0 1-1 0 0,0-1 1 0 0,0 1 0 0 0,0 0 0 0 0,0 0 0 0 0,1-1-1 0 0,-1 1 1 0 0,0 0 0 0 0,0 0 0 0 0,0 0 0 0 0,0 0-1 0 0,1 0 1 0 0,-1 0 0 0 0,0 1 0 0 0,0-1 0 0 0,0 0-1 0 0,0 0 1 0 0,0 1 0 0 0,1-1 0 0 0,-1 1 0 0 0,0-1 0 0 0,0 1-1 0 0,0 0 1 0 0,0-1 0 0 0,0 1 0 0 0,1 1 0 0 0,-2-2 6 0 0,0 0 1 0 0,0 0-1 0 0,1 0 1 0 0,-1 0-1 0 0,0 0 1 0 0,1 0 0 0 0,-1 0-1 0 0,0 1 1 0 0,0-1-1 0 0,1 0 1 0 0,-1 0 0 0 0,0 0-1 0 0,0 1 1 0 0,1-1-1 0 0,-1 0 1 0 0,0 0-1 0 0,0 1 1 0 0,0-1 0 0 0,1 0-1 0 0,-1 0 1 0 0,0 1-1 0 0,0-1 1 0 0,0 0 0 0 0,0 1-1 0 0,0-1 1 0 0,0 0-1 0 0,0 0 1 0 0,0 1-1 0 0,1 0 1 0 0,-12-1 692 0 0,-1-1-759 0 0,3 1 70 0 0,1 0 0 0 0,0 1 0 0 0,-14 2 0 0 0,19-2-32 0 0,0-1 1 0 0,0 0-1 0 0,0 0 1 0 0,0 0 0 0 0,-1 0-1 0 0,-2 0 1 0 0,4-1-22 0 0,0 1 1 0 0,0 0-1 0 0,1-1 1 0 0,-1 1-1 0 0,0 0 0 0 0,0 0 1 0 0,0 1-1 0 0,0-1 1 0 0,1 0-1 0 0,-1 1 1 0 0,0-1-1 0 0,0 1 0 0 0,1-1 1 0 0,-1 1-1 0 0,0 0 1 0 0,-2 1-1 0 0,-5 9-369 0 0,9-11 347 0 0,0 1 0 0 0,0-1 0 0 0,0 0 0 0 0,-1 0 0 0 0,1 0 0 0 0,0 1-1 0 0,0-1 1 0 0,0 0 0 0 0,0 0 0 0 0,-1 0 0 0 0,1 0 0 0 0,0 1 0 0 0,0-1 0 0 0,0 0-1 0 0,-1 0 1 0 0,1 0 0 0 0,0 0 0 0 0,0 0 0 0 0,0 0 0 0 0,-1 0 0 0 0,1 0 0 0 0,0 0-1 0 0,0 0 1 0 0,-1 0 0 0 0,1 0 0 0 0,0 0 0 0 0,0 0 0 0 0,-1 0 0 0 0,1 0 0 0 0,0 0 0 0 0,0 0-1 0 0,-1 0 1 0 0,1 0 0 0 0,-1 0-445 0 0,-10 0-1742 0 0</inkml:trace>
</inkml:ink>
</file>

<file path=ppt/ink/ink2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00.3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36 13824 0 0,'0'0'629'0'0,"-1"-2"-12"0"0,0 1-571 0 0,0-1 0 0 0,1 1 0 0 0,-1 0 0 0 0,1-1 1 0 0,-1 1-1 0 0,1-1 0 0 0,0 1 0 0 0,-1-1 0 0 0,1 1 0 0 0,0-1 0 0 0,0 0 0 0 0,0 1 0 0 0,0-1 0 0 0,0 1 0 0 0,-4-10 8119 0 0,1 30-7386 0 0,2-15-641 0 0,1 1 0 0 0,-1-1 0 0 0,1 1 0 0 0,0 8 0 0 0,3 79 51 0 0,-4-67-193 0 0,2 0-1 0 0,0 0 1 0 0,6 28 0 0 0,13 63 4 0 0,-17-95-197 0 0,2-1-1 0 0,0 1 0 0 0,2-1 0 0 0,0 0 1 0 0,1 0-1 0 0,21 36 0 0 0,-28-55 120 0 0,0 1 0 0 0,0-1 0 0 0,0 0-1 0 0,0 1 1 0 0,0-1 0 0 0,0 0 0 0 0,0 1 0 0 0,0-1-1 0 0,1 0 1 0 0,-1 0 0 0 0,0 0 0 0 0,1 0-1 0 0,-1 0 1 0 0,3 1 0 0 0,-2-1-606 0 0,8-12-745 0 0,-8 9 1298 0 0,-1 0 0 0 0,1-1 0 0 0,-1 1 0 0 0,1 0 1 0 0,-1-1-1 0 0,0 1 0 0 0,0-1 0 0 0,0 1 0 0 0,0-1 1 0 0,0 0-1 0 0,-1 1 0 0 0,1-4 0 0 0,0-35-2823 0 0,-2 22-308 0 0,1-13-2342 0 0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52.4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 12896 0 0,'0'0'1376'0'0,"-5"0"-1376"0"0,-5 6 6735 0 0</inkml:trace>
  <inkml:trace contextRef="#ctx0" brushRef="#br0" timeOffset="1">22 215 12440 0 0,'0'0'6759'0'0</inkml:trace>
</inkml:ink>
</file>

<file path=ppt/ink/ink2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00.7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42 174 3224 0 0,'0'-1'240'0'0,"-12"-21"-152"0"0,2-14 4566 0 0,6 17-1642 0 0,-3-1-1129 0 0,5 19-1726 0 0,1-1 0 0 0,1 1 0 0 0,-1-1 0 0 0,0 0 0 0 0,0 0 0 0 0,1 0 0 0 0,-1 1 0 0 0,1-1 0 0 0,-1 0-1 0 0,1 0 1 0 0,0 0 0 0 0,0 0 0 0 0,0 0 0 0 0,0 0 0 0 0,0 0 0 0 0,0 0 0 0 0,1 1 0 0 0,-1-1 0 0 0,0 0-1 0 0,1 0 1 0 0,0 0 0 0 0,0-1 0 0 0,1 0 38 0 0,0 0 1 0 0,0 1-1 0 0,0 0 0 0 0,0 0 0 0 0,1-1 1 0 0,-1 1-1 0 0,1 1 0 0 0,-1-1 0 0 0,1 0 1 0 0,0 1-1 0 0,0-1 0 0 0,-1 1 0 0 0,1 0 1 0 0,0 0-1 0 0,0 0 0 0 0,0 0 0 0 0,1 0 1 0 0,-1 1-1 0 0,5-1 0 0 0,6 0 212 0 0,0 1 0 0 0,0 1 0 0 0,14 2 0 0 0,-27-3-387 0 0,15 2 464 0 0,0 1 0 0 0,20 6 0 0 0,-7 1 43 0 0,0 2 0 0 0,36 20-1 0 0,-60-30-485 0 0,-1 2 0 0 0,0-1 0 0 0,0 0 1 0 0,0 1-1 0 0,0 0 0 0 0,5 6 0 0 0,9 9 111 0 0,-18-18-144 0 0,1-1 0 0 0,-1 1 0 0 0,0-1 0 0 0,1 1 0 0 0,-1-1 0 0 0,0 1 0 0 0,1 0 0 0 0,-1-1 0 0 0,0 1 0 0 0,0-1 0 0 0,0 1 0 0 0,0 0 0 0 0,1-1 0 0 0,-1 1 0 0 0,0 0 0 0 0,0-1 0 0 0,0 1 0 0 0,0-1 0 0 0,0 1 0 0 0,-1 0 0 0 0,1-1 0 0 0,0 1 0 0 0,0 0 0 0 0,0-1 0 0 0,-1 1 0 0 0,-6 13 152 0 0,2-10-143 0 0,1 0 0 0 0,-1 0 0 0 0,0-1 0 0 0,0 0 0 0 0,-1 0-1 0 0,-10 5 1 0 0,-39 10-30 0 0,23-8 8 0 0,-3-1-321 0 0,-52 8-1 0 0,24-5-1049 0 0,47-11 73 0 0,15-1 474 0 0</inkml:trace>
</inkml:ink>
</file>

<file path=ppt/ink/ink2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01.1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138 139 9672 0 0,'0'0'748'0'0,"-1"1"-196"0"0,-1 2 221 0 0,0-1 0 0 0,0 0 0 0 0,0 1 0 0 0,0-1 0 0 0,0 0 0 0 0,-5 2 0 0 0,4-2-164 0 0,1 0 1 0 0,-1 0-1 0 0,0 1 0 0 0,1-1 0 0 0,0 1 0 0 0,-1-1 1 0 0,-2 6-1 0 0,2-4 38 0 0,1 1-351 0 0,-1-1 0 0 0,1 1-1 0 0,-1 0 1 0 0,1 0 0 0 0,1 0-1 0 0,-1 0 1 0 0,-1 9 0 0 0,-1 10-73 0 0,2-14-197 0 0,0-1 1 0 0,1 1 0 0 0,0 0-1 0 0,1 0 1 0 0,0-1 0 0 0,1 12-1 0 0,0-17-22 0 0,18 86 8 0 0,-16-82-41 0 0,0 0-1 0 0,0 0 0 0 0,1-1 1 0 0,0 1-1 0 0,1-1 0 0 0,0 0 1 0 0,0 0-1 0 0,0-1 0 0 0,1 1 1 0 0,0-1-1 0 0,0 0 0 0 0,1-1 1 0 0,-1 0-1 0 0,1 0 0 0 0,0 0 1 0 0,1-1-1 0 0,-1 0 0 0 0,1 0 1 0 0,8 3-1 0 0,-13-6 9 0 0,1 0 0 0 0,0 0 0 0 0,-1-1 1 0 0,1 1-1 0 0,0-1 0 0 0,-1 0 0 0 0,1 0 0 0 0,0 0 0 0 0,0 0 0 0 0,-1 0 1 0 0,1-1-1 0 0,-1 0 0 0 0,1 0 0 0 0,0 0 0 0 0,-1 0 0 0 0,1 0 1 0 0,-1-1-1 0 0,0 0 0 0 0,1 1 0 0 0,-1-1 0 0 0,0 0 0 0 0,0-1 0 0 0,0 1 1 0 0,-1 0-1 0 0,6-6 0 0 0,1-3 109 0 0,0 0 0 0 0,-1 0 0 0 0,-1 0 0 0 0,1-1 0 0 0,7-20 1 0 0,-4 11 97 0 0,-5 10-78 0 0,-1 0 0 0 0,0 0 1 0 0,0-1-1 0 0,-1 0 1 0 0,-1 0-1 0 0,1 0 1 0 0,0-13-1 0 0,-4 17-60 0 0,2-2 49 0 0,-2 0 0 0 0,1 0 0 0 0,-1 0 0 0 0,-1 0 0 0 0,0 0 0 0 0,0 0 0 0 0,-1 0 0 0 0,-6-16 0 0 0,2 12 49 0 0,-30-58 509 0 0,31 63-594 0 0,-1 2 0 0 0,0-1 1 0 0,0 0-1 0 0,0 1 0 0 0,-1 0 0 0 0,-11-8 1 0 0,10 9-83 0 0,-1 0 0 0 0,1 0 0 0 0,-1 1 0 0 0,-1 0 0 0 0,1 1 0 0 0,-1 0 0 0 0,0 0 0 0 0,0 1 0 0 0,0 1 0 0 0,0-1 0 0 0,0 2 0 0 0,-1-1 0 0 0,-18 1 0 0 0,17 1-286 0 0,0 0 0 0 0,0 1 0 0 0,0 0-1 0 0,0 1 1 0 0,-21 6 0 0 0,31-7 28 0 0,-1 0 0 0 0,0 0 0 0 0,0 0 0 0 0,0 1 0 0 0,1-1 0 0 0,-1 1 0 0 0,1 0 0 0 0,-1-1 0 0 0,1 1 0 0 0,-1 0 0 0 0,1 1 0 0 0,0-1 0 0 0,0 0 0 0 0,0 0 0 0 0,1 1 0 0 0,-1-1 0 0 0,0 1 0 0 0,1 0 0 0 0,0-1 0 0 0,-1 1 0 0 0,1 0 0 0 0,0 0 0 0 0,1 0 0 0 0,-1 0 0 0 0,0 0 0 0 0,1 0 0 0 0,0 0 0 0 0,-1 4 0 0 0,1 6-6034 0 0</inkml:trace>
</inkml:ink>
</file>

<file path=ppt/ink/ink2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01.4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506 700 4144 0 0,'2'2'319'0'0,"37"34"1774"0"0,16 26 7386 0 0,10 10-2340 0 0,-45-50-5955 0 0,-13-14-795 0 0,1 0 1 0 0,11 10 0 0 0,80 67 698 0 0,-74-64-1040 0 0,-18-14-95 0 0,1 0 0 0 0,0-1 0 0 0,0 0 0 0 0,1 0 0 0 0,11 5 0 0 0,-9-5-126 0 0,-10-5 90 0 0,0-1 0 0 0,-1 1 1 0 0,1 0-1 0 0,0-1 0 0 0,0 1 1 0 0,1-1-1 0 0,-1 1 0 0 0,0-1 1 0 0,0 1-1 0 0,0-1 0 0 0,0 0 1 0 0,0 0-1 0 0,0 1 0 0 0,0-1 0 0 0,1 0 1 0 0,-1 0-1 0 0,0 0 0 0 0,0 0 1 0 0,0-1-1 0 0,0 1 0 0 0,2 0 1 0 0</inkml:trace>
  <inkml:trace contextRef="#ctx0" brushRef="#br0" timeOffset="1">0 0 14744 0 0,'0'0'2753'0'0,"2"1"-1460"0"0,15 3 679 0 0,24 4 0 0 0,-9-2-1052 0 0,18 1 115 0 0,-32-6-648 0 0,25 6 0 0 0,4 4 18 0 0,-14-4-277 0 0,-1 2 0 0 0,53 21-1 0 0,-66-23-1217 0 0,0 0 0 0 0,33 6 0 0 0,-30-7-628 0 0</inkml:trace>
</inkml:ink>
</file>

<file path=ppt/ink/ink2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01.8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13272 0 0,'0'0'1201'0'0,"2"1"-898"0"0,60 28 3128 0 0,-42-20-2636 0 0,0-1 0 0 0,26 7-1 0 0,22 9 1264 0 0,54 34 539 0 0,-120-57-2543 0 0,0 1 1 0 0,0-1-1 0 0,0 0 1 0 0,0 1-1 0 0,0-1 1 0 0,0 1-1 0 0,-1 0 1 0 0,1-1-1 0 0,0 1 1 0 0,-1 0-1 0 0,1 0 1 0 0,-1 0-1 0 0,1 3 1 0 0,-1-4 434 0 0,0 2 20 0 0,-1-3-488 0 0,1 1-1 0 0,-1 0 1 0 0,0 0-1 0 0,0-1 1 0 0,0 1 0 0 0,1 0-1 0 0,-1-1 1 0 0,0 1-1 0 0,0 0 1 0 0,0 0-1 0 0,0-1 1 0 0,0 1 0 0 0,-1 0-1 0 0,1-1 1 0 0,0 1-1 0 0,0 0 1 0 0,0 0-1 0 0,-1-1 1 0 0,1 1 0 0 0,-1 1-1 0 0,0 0 0 0 0,0-1-1 0 0,-1 1 1 0 0,1-1-1 0 0,-1 1 1 0 0,1-1-1 0 0,-1 0 1 0 0,0 1 0 0 0,-2 1-1 0 0,-2 0-142 0 0,0 1 0 0 0,-1-1 1 0 0,1 0-1 0 0,-1 0 0 0 0,0 0 0 0 0,-13 2 0 0 0,7-1-1339 0 0,1 5-4873 0 0</inkml:trace>
</inkml:ink>
</file>

<file path=ppt/ink/ink2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02.2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10592 0 0,'1'11'11898'0'0,"11"-9"-11146"0"0,0-1-1 0 0,0 0 1 0 0,-1 0-1 0 0,1-1 1 0 0,17-2-1 0 0,75-2-229 0 0,-81 4-660 0 0,-21 0-1072 0 0</inkml:trace>
  <inkml:trace contextRef="#ctx0" brushRef="#br0" timeOffset="1">22 166 16671 0 0,'0'27'736'0'0,"4"-17"160"0"0,8 0-720 0 0,-2 0-176 0 0,2-10 0 0 0,3 10 0 0 0,1-7 608 0 0,0 3 96 0 0,11-2 8 0 0,-7-4 8 0 0,2 4-336 0 0,-1-4-64 0 0,7 6-8 0 0,-9-6-6199 0 0,9 4-1249 0 0</inkml:trace>
</inkml:ink>
</file>

<file path=ppt/ink/ink2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02.6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7 278 11056 0 0,'0'0'852'0'0,"0"2"-560"0"0,4 24-146 0 0,-3-22 127 0 0,0 0 1 0 0,0 0-1 0 0,-1 1 0 0 0,0-1 1 0 0,1 0-1 0 0,-1 1 0 0 0,-1-1 1 0 0,0 6-1 0 0,-1 0 365 0 0,0-6-410 0 0,1 1 0 0 0,0-1 0 0 0,0 0 0 0 0,0 1 0 0 0,1-1 0 0 0,0 0 0 0 0,0 1 0 0 0,0-1 0 0 0,0 1 0 0 0,1-1-1 0 0,1 8 1 0 0,7 13 209 0 0,1 7-257 0 0,1 0 0 0 0,2-1 0 0 0,17 32-1 0 0,-29-61-273 0 0,-1-2 62 0 0,0 1 1 0 0,0-1-1 0 0,1 1 1 0 0,-1-1-1 0 0,0 1 1 0 0,0-1-1 0 0,0 1 1 0 0,0-1-1 0 0,1 1 1 0 0,-1-1-1 0 0,0 1 1 0 0,1-1 0 0 0,-1 0-1 0 0,0 1 1 0 0,1-1-1 0 0,-1 1 1 0 0,0-1-1 0 0,1 0 1 0 0,-1 1-1 0 0,1-1 1 0 0,0 1-1 0 0,-1-1-5 0 0,0-1 0 0 0,1 1-1 0 0,-1 0 1 0 0,0 0 0 0 0,0-1-1 0 0,1 1 1 0 0,-1 0 0 0 0,0 0-1 0 0,0-1 1 0 0,0 1 0 0 0,1 0-1 0 0,-1-1 1 0 0,0 1 0 0 0,0 0-1 0 0,0 0 1 0 0,0-1 0 0 0,0 1 0 0 0,0 0-1 0 0,0-1 1 0 0,0 1 0 0 0,0 0-1 0 0,0-1 1 0 0,0 1 0 0 0,0 0-1 0 0,0-1 1 0 0,0 1 0 0 0,0 0-1 0 0,0-1 1 0 0,0 1 0 0 0,0 0-1 0 0,0-1 1 0 0,0 1 0 0 0,-1-1-1 0 0,-13-52-920 0 0,12 46 854 0 0,-1 0 0 0 0,1 0 0 0 0,-1 1 1 0 0,-4-7-1 0 0,-8-22-176 0 0,9 12 584 0 0,1 1 0 0 0,-2-27 1 0 0,-3-17 534 0 0,4 39-241 0 0,1 0 0 0 0,2 0 0 0 0,1-1 0 0 0,2-53-1 0 0,1 55-153 0 0,-1 19-245 0 0,0-1-1 0 0,0 1 1 0 0,1 0-1 0 0,0-1 1 0 0,2-7-1 0 0,-2 12-142 0 0,0 0-1 0 0,1 1 0 0 0,-1 0 1 0 0,0-1-1 0 0,1 1 0 0 0,-1 0 1 0 0,1-1-1 0 0,0 1 0 0 0,0 0 1 0 0,0 0-1 0 0,0 0 0 0 0,0 1 1 0 0,0-1-1 0 0,0 0 1 0 0,1 1-1 0 0,-1 0 0 0 0,0-1 1 0 0,4 0-1 0 0,0 0 87 0 0,0 0-1 0 0,0 1 1 0 0,0-1 0 0 0,0 1 0 0 0,0 1-1 0 0,0-1 1 0 0,13 1 0 0 0,-3 2 432 0 0,28 4-1 0 0,-31-3-436 0 0,0 1 0 0 0,0 0-1 0 0,20 9 1 0 0,-28-10 28 0 0,0-1 1 0 0,0 1 0 0 0,0 0-1 0 0,0 1 1 0 0,0-1-1 0 0,-1 1 1 0 0,0 0-1 0 0,0 0 1 0 0,0 0 0 0 0,7 9-1 0 0,-6-3-149 0 0,-5-1-32 0 0,-2-5 16 0 0,1-1 0 0 0,-1 0 0 0 0,1 0 0 0 0,-1 0 0 0 0,0 0 0 0 0,0-1 0 0 0,0 1 0 0 0,0 0 0 0 0,-1-1 0 0 0,1 0 0 0 0,-1 1 0 0 0,1-1 0 0 0,-1 0 0 0 0,0 0 0 0 0,0 0 0 0 0,0-1 0 0 0,0 1 0 0 0,-6 1 0 0 0,0 1 4 0 0,-1-1 0 0 0,0 0 0 0 0,0-1 0 0 0,0 0 0 0 0,-13 1 0 0 0,-81 2-412 0 0,34-13-2624 0 0,68 8 2435 0 0</inkml:trace>
</inkml:ink>
</file>

<file path=ppt/ink/ink2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03.0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132 1 10136 0 0,'0'2'6231'0'0,"0"-1"-5942"0"0,0 0-1 0 0,0 1 0 0 0,0-1 0 0 0,0 0 0 0 0,-1 0 0 0 0,1 0 0 0 0,0 0 0 0 0,-1 0 0 0 0,1 0 0 0 0,-1 0 0 0 0,1 0 0 0 0,-1 0 1 0 0,0 0-1 0 0,1 0 0 0 0,-1 0 0 0 0,0 0 0 0 0,0 0 0 0 0,0 0 0 0 0,1-1 0 0 0,-1 1 0 0 0,0 0 0 0 0,-2 0 0 0 0,-10 11 1269 0 0,8-5-850 0 0,-1-1 0 0 0,-1 0 0 0 0,-7 5 0 0 0,9-7-583 0 0,0 0 0 0 0,0 0 1 0 0,1 1-1 0 0,-1-1 0 0 0,1 1 1 0 0,0 0-1 0 0,-6 10 0 0 0,5-7-119 0 0,1 1 0 0 0,0 0 0 0 0,0 0 0 0 0,1 0 0 0 0,0 0 0 0 0,1 0 0 0 0,0 1 0 0 0,1-1-1 0 0,-1 1 1 0 0,2 0 0 0 0,-1-1 0 0 0,2 1 0 0 0,-1-1 0 0 0,3 14 0 0 0,-1-8-39 0 0,1-1 0 0 0,1 1 0 0 0,0-1 0 0 0,1 0 1 0 0,1 0-1 0 0,0 0 0 0 0,12 18 0 0 0,-16-30 11 0 0,0 1-1 0 0,0-1 1 0 0,0 1-1 0 0,1-1 1 0 0,-1 0-1 0 0,1 0 1 0 0,0 0 0 0 0,-1-1-1 0 0,1 1 1 0 0,0-1-1 0 0,0 1 1 0 0,0-1-1 0 0,0 0 1 0 0,0 0 0 0 0,1 0-1 0 0,5 0 1 0 0,0 0-48 0 0,0 0 0 0 0,-1-1 0 0 0,1 0 0 0 0,-1 0 0 0 0,15-3 0 0 0,-14 1-16 0 0,-1 0 1 0 0,1 0-1 0 0,0-1 0 0 0,0 0 0 0 0,9-5 0 0 0,-14 6 1 0 0,0-1 0 0 0,1 0 0 0 0,-2 0 0 0 0,1 0 0 0 0,0 0 0 0 0,-1 0 0 0 0,1-1 0 0 0,-1 0 0 0 0,0 0 0 0 0,0 0 0 0 0,4-8 0 0 0,5-14-1555 0 0,-2 2-461 0 0</inkml:trace>
</inkml:ink>
</file>

<file path=ppt/ink/ink2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03.4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1 152 13824 0 0,'0'0'4623'0'0,"0"1"-4515"0"0,0-1-1 0 0,0 0 1 0 0,0 1-1 0 0,0-1 1 0 0,0 0-1 0 0,0 0 1 0 0,0 1-1 0 0,1-1 1 0 0,-1 0-1 0 0,0 0 1 0 0,0 1-1 0 0,0-1 1 0 0,0 0-1 0 0,1 0 1 0 0,-1 0-1 0 0,0 1 1 0 0,0-1-1 0 0,0 0 1 0 0,1 0-1 0 0,-1 0 1 0 0,0 0-1 0 0,0 0 1 0 0,1 1-1 0 0,-1-1 0 0 0,0 0 1 0 0,0 0-1 0 0,1 0 1 0 0,-1 0-1 0 0,0 0 1 0 0,1 0-1 0 0,3 1 165 0 0,1 1 0 0 0,-1-1-1 0 0,0-1 1 0 0,1 1 0 0 0,6 0 0 0 0,14 2 436 0 0,149 28 2216 0 0,-146-29-2587 0 0,-23-2-270 0 0,0 1-1 0 0,-1-1 1 0 0,1 1 0 0 0,0-1-1 0 0,-1 1 1 0 0,1 0 0 0 0,-1 1-1 0 0,6 1 1 0 0,26 14 82 0 0,45 12 1 0 0,-72-27-495 0 0,-1-1 0 0 0,0 1 0 0 0,1-2 0 0 0,-1 1-1 0 0,9-1 1 0 0,-8 0-717 0 0,2 0-532 0 0</inkml:trace>
  <inkml:trace contextRef="#ctx0" brushRef="#br0" timeOffset="1">516 1 14944 0 0,'0'0'1357'0'0,"3"2"-997"0"0,82 42 3512 0 0,-34-19-2566 0 0,14 18 670 0 0,45 23 592 0 0,-103-62-2394 0 0,0 1-1 0 0,-1 1 0 0 0,1-1 1 0 0,-1 1-1 0 0,8 10 0 0 0,-12-14-153 0 0,-1-1 0 0 0,0 0-1 0 0,0 1 1 0 0,0-1 0 0 0,0 1 0 0 0,0 0-1 0 0,0-1 1 0 0,0 1 0 0 0,-1 0-1 0 0,1 0 1 0 0,-1-1 0 0 0,1 1 0 0 0,-1 0-1 0 0,0 0 1 0 0,1 0 0 0 0,-1 0 0 0 0,0-1-1 0 0,0 1 1 0 0,0 0 0 0 0,-1 0 0 0 0,1 0-1 0 0,0 0 1 0 0,-1 0 0 0 0,1-1-1 0 0,-1 1 1 0 0,1 0 0 0 0,-1 0 0 0 0,0-1-1 0 0,0 1 1 0 0,0-1 0 0 0,0 1 0 0 0,0-1-1 0 0,0 1 1 0 0,0-1 0 0 0,-1 1 0 0 0,1-1-1 0 0,0 0 1 0 0,-1 0 0 0 0,1 0-1 0 0,-1 1 1 0 0,1-2 0 0 0,-1 1 0 0 0,0 0-1 0 0,-1 1 1 0 0,-103 42-495 0 0,99-41-138 0 0,-1 0-1 0 0,1-1 1 0 0,-1 0-1 0 0,-11 1 1 0 0,10-2-798 0 0,-8 4-7147 0 0</inkml:trace>
</inkml:ink>
</file>

<file path=ppt/ink/ink2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03.7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48 19151 0 0,'0'0'1919'0'0,"3"0"-1759"0"0,1 0-130 0 0,1 0 1 0 0,0 0-1 0 0,0-1 1 0 0,-1 1-1 0 0,8-3 1 0 0,3 1 294 0 0,159-7 2888 0 0,-49-5-789 0 0,-119 13-2899 0 0,28-5 621 0 0,-23 3-2551 0 0,2-1-3287 0 0,2 0-2465 0 0</inkml:trace>
</inkml:ink>
</file>

<file path=ppt/ink/ink2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04.1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0 13360 0 0,'0'0'1209'0'0,"-1"2"-994"0"0,-1 0 152 0 0,0 1 1 0 0,1-1 0 0 0,-1 1-1 0 0,1-1 1 0 0,0 1 0 0 0,0 0 0 0 0,0 0-1 0 0,0 0 1 0 0,1-1 0 0 0,-1 1 0 0 0,1 0-1 0 0,0 0 1 0 0,-1 0 0 0 0,1 0 0 0 0,1 0-1 0 0,-1 0 1 0 0,0 0 0 0 0,1 0 0 0 0,-1 0-1 0 0,1-1 1 0 0,0 1 0 0 0,0 0-1 0 0,3 5 1 0 0,2 9 184 0 0,25 66 1533 0 0,-4-11-1376 0 0,-10-18-543 0 0,-11-29-381 0 0,2 0 1 0 0,0-1-1 0 0,2 0 1 0 0,21 37 0 0 0,-20-48-1326 0 0,-1-7-450 0 0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53.0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81 10136 0 0,'0'0'7049'0'0,"2"0"-6196"0"0,-1 1-709 0 0,1-1-1 0 0,0 1 1 0 0,0-1-1 0 0,0 0 1 0 0,0 0-1 0 0,0 0 1 0 0,0 0-1 0 0,-1 0 1 0 0,1 0-1 0 0,0-1 1 0 0,0 1-1 0 0,0 0 0 0 0,0-1 1 0 0,-1 1-1 0 0,1-1 1 0 0,3-1-1 0 0,-2 0 32 0 0,0 1 0 0 0,0 0 0 0 0,0 0 0 0 0,0 0 0 0 0,1 1 0 0 0,5-1 0 0 0,0 0-41 0 0,0 0 1 0 0,0 0-1 0 0,0-1 1 0 0,0 0-1 0 0,-1 0 1 0 0,1-1-1 0 0,0 0 0 0 0,-1-1 1 0 0,0 0-1 0 0,10-6 1 0 0,-9 5-119 0 0,0-1 1 0 0,0 0 0 0 0,0 0 0 0 0,8-8 0 0 0</inkml:trace>
  <inkml:trace contextRef="#ctx0" brushRef="#br0" timeOffset="1">54 175 11976 0 0,'0'0'922'0'0,"-1"-1"-600"0"0,-4-2 939 0 0,3 11 4653 0 0,0-1-4339 0 0,-4 35-319 0 0,6 112-1652 0 0,0-153 336 0 0,1 1-1 0 0,0 0 1 0 0,-1-1 0 0 0,1 1-1 0 0,0-1 1 0 0,0 1 0 0 0,0-1-1 0 0,0 0 1 0 0,0 1 0 0 0,0-1-1 0 0,0 0 1 0 0,1 0 0 0 0,-1 1-1 0 0,0-1 1 0 0,1 0 0 0 0,-1 0-1 0 0,2 0 1 0 0,-2-1 59 0 0,-1 1-63 0 0,3 0 11 0 0,0-1 44 0 0,17 9-57 0 0,-14-7 38 0 0,0 0 0 0 0,0-1-1 0 0,11 3 1 0 0,-11-3 8 0 0,1 0 1 0 0,-1 0-1 0 0,11 5 0 0 0,31 14 20 0 0,-14-3 112 0 0,-19-9 234 0 0,-14-8-333 0 0,0 0-1 0 0,0 1 1 0 0,-1-1 0 0 0,1 0-1 0 0,0 1 1 0 0,0-1 0 0 0,0 1-1 0 0,0-1 1 0 0,-1 1 0 0 0,1-1 0 0 0,0 1-1 0 0,-1 0 1 0 0,1-1 0 0 0,0 2-1 0 0,1 0 46 0 0,0 0 0 0 0,-1 0-1 0 0,1 1 1 0 0,-1-1 0 0 0,0 0-1 0 0,0 1 1 0 0,0-1 0 0 0,0 1-1 0 0,0-1 1 0 0,-1 1 0 0 0,1 0 0 0 0,-1-1-1 0 0,1 1 1 0 0,-1 0 0 0 0,0-1-1 0 0,0 1 1 0 0,0 0 0 0 0,-1-1-1 0 0,1 1 1 0 0,-1 0 0 0 0,1-1-1 0 0,-3 6 1 0 0,1-3 7 0 0,0-1 0 0 0,-1 1 0 0 0,1-1-1 0 0,-1 1 1 0 0,0-1 0 0 0,-1 0 0 0 0,1 0 0 0 0,-1 0 0 0 0,1-1-1 0 0,-8 6 1 0 0,6-5-8 0 0,-4 3 14 0 0,-1 0 0 0 0,0 0 0 0 0,0-1 0 0 0,-20 9 0 0 0,7-6-50 0 0,15-6-82 0 0,0 1 0 0 0,-1-1 0 0 0,1-1-1 0 0,-1 0 1 0 0,1 0 0 0 0,-1 0-1 0 0,-10 0 1 0 0,-19-2-1727 0 0,16 0 17 0 0</inkml:trace>
</inkml:ink>
</file>

<file path=ppt/ink/ink2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04.5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287 160 7832 0 0,'0'0'602'0'0,"-2"0"-395"0"0,0 0 419 0 0,-1 0-1 0 0,0 0 1 0 0,0 0 0 0 0,1-1 0 0 0,-1 1-1 0 0,0-1 1 0 0,1 1 0 0 0,-1-1-1 0 0,-3-1 1 0 0,-14-4 5085 0 0,-15 7-2012 0 0,15-1-2276 0 0,13 1-1199 0 0,1 0 0 0 0,-1 0 1 0 0,1 0-1 0 0,-1 1 0 0 0,1 0 0 0 0,0 0 0 0 0,0 0 0 0 0,0 1 0 0 0,0 0 0 0 0,-10 7 0 0 0,6-3-84 0 0,0 0 0 0 0,1 1 0 0 0,0 0-1 0 0,-16 18 1 0 0,21-20-140 0 0,-1 1 0 0 0,1-1-1 0 0,1 1 1 0 0,-1-1 0 0 0,1 1-1 0 0,0 0 1 0 0,1 1 0 0 0,-1-1 0 0 0,2 0-1 0 0,-1 1 1 0 0,1-1 0 0 0,0 1-1 0 0,0-1 1 0 0,1 1 0 0 0,0-1 0 0 0,0 1-1 0 0,1 0 1 0 0,3 11 0 0 0,-2-8-19 0 0,1 0-1 0 0,0 0 1 0 0,0-1 0 0 0,1 1 0 0 0,1-1 0 0 0,0 0-1 0 0,0 0 1 0 0,1-1 0 0 0,12 16 0 0 0,-5-10-38 0 0,1-1 1 0 0,0-1-1 0 0,0-1 0 0 0,28 19 1 0 0,-34-26-65 0 0,1 0 0 0 0,-1-1 0 0 0,1 1 0 0 0,1-2 0 0 0,-1 1 0 0 0,0-1 0 0 0,1-1 0 0 0,0 0 0 0 0,-1 0 0 0 0,20 0 1 0 0,-22-2-464 0 0,1-1 0 0 0,-1-1 1 0 0,1 1-1 0 0,-1-1 1 0 0,0-1-1 0 0,0 1 1 0 0,0-1-1 0 0,13-8 1 0 0,2-5-7498 0 0</inkml:trace>
  <inkml:trace contextRef="#ctx0" brushRef="#br0" timeOffset="1">686 154 8288 0 0,'0'0'756'0'0,"-17"2"10115"0"0,12 4-9505 0 0,-1-1-1 0 0,2 1 0 0 0,-1 1 1 0 0,-7 13-1 0 0,8-12-893 0 0,0 1 1 0 0,0 0-1 0 0,-3 16 0 0 0,4-11-418 0 0,1 0-1 0 0,0 1 0 0 0,1-1 1 0 0,1 0-1 0 0,2 28 0 0 0,2-24-36 0 0,0-1-1 0 0,1 1 1 0 0,1-1 0 0 0,0 0 0 0 0,14 26-1 0 0,-6-13-12 0 0,-11-25-7 0 0,-1-1 0 0 0,1 1-1 0 0,0-1 1 0 0,0 0 0 0 0,0 0 0 0 0,0 0-1 0 0,1 0 1 0 0,7 6 0 0 0,-8-8 0 0 0,-1 0 0 0 0,1 0 1 0 0,-1-1-1 0 0,1 1 0 0 0,0-1 1 0 0,0 1-1 0 0,0-1 0 0 0,0 0 1 0 0,0-1-1 0 0,0 1 0 0 0,0 0 1 0 0,0-1-1 0 0,0 1 0 0 0,0-1 1 0 0,0 0-1 0 0,5-1 0 0 0,-3 0-1 0 0,0-1 0 0 0,-1 0-1 0 0,1-1 1 0 0,-1 1-1 0 0,0-1 1 0 0,0 0-1 0 0,0 0 1 0 0,0 0-1 0 0,0 0 1 0 0,-1-1 0 0 0,4-4-1 0 0,1-2 28 0 0,-2 0 0 0 0,1 0 0 0 0,-1 0 0 0 0,6-17 0 0 0,15-46 153 0 0,-24 62-160 0 0,1-1 53 0 0,-1 1 1 0 0,-1-1 0 0 0,0 0-1 0 0,-1-1 1 0 0,0 1 0 0 0,-1 0-1 0 0,-2-22 1 0 0,-1 11 22 0 0,-1 0 0 0 0,-2 0 0 0 0,-8-25 0 0 0,10 37-128 0 0,-1 0 0 0 0,1 1 0 0 0,-1 0 0 0 0,-1 0 0 0 0,0 0 0 0 0,-1 1 0 0 0,1 0 0 0 0,-2 0 0 0 0,1 1 0 0 0,-1-1 0 0 0,-1 2 0 0 0,1-1 0 0 0,-1 1 0 0 0,-1 0 0 0 0,-17-9 0 0 0,23 14-68 0 0,1 1 0 0 0,-1 0 0 0 0,0-1 0 0 0,1 1 0 0 0,-1 1 0 0 0,0-1 0 0 0,0 0 0 0 0,0 1 0 0 0,0 0 0 0 0,1 0 1 0 0,-1 0-1 0 0,0 1 0 0 0,0-1 0 0 0,0 1 0 0 0,1 0 0 0 0,-1 0 0 0 0,0 0 0 0 0,1 0 0 0 0,-1 1 0 0 0,-5 2 0 0 0,2 0-589 0 0,1 1-1 0 0,0 0 1 0 0,0 0 0 0 0,0 0 0 0 0,0 1-1 0 0,1 0 1 0 0,0 0 0 0 0,0 0 0 0 0,-4 8-1 0 0,-3 10-6981 0 0</inkml:trace>
</inkml:ink>
</file>

<file path=ppt/ink/ink2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04.9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17359 0 0,'0'0'1574'0'0,"1"2"-1292"0"0,9 24-28 0 0,-6-20 343 0 0,-1-1 1 0 0,1 0 0 0 0,0 1-1 0 0,0-2 1 0 0,0 1 0 0 0,0 0-1 0 0,1-1 1 0 0,0 0 0 0 0,0 0-1 0 0,0 0 1 0 0,1-1 0 0 0,-1 0-1 0 0,1 0 1 0 0,9 4 0 0 0,-8-4-271 0 0,0 0 0 0 0,13 8 0 0 0,6 4 130 0 0,1-4-133 0 0,30 8-1 0 0,-9-3-192 0 0,-36-12-365 0 0,1 0 0 0 0,0-2 0 0 0,-1 1 0 0 0,1-2 0 0 0,24 1 0 0 0,-37-2 130 0 0,1 0 0 0 0,-1 0 0 0 0,0 0 0 0 0,0 0 0 0 0,1 0 0 0 0,-1 0 0 0 0,0 0 0 0 0,1-1 0 0 0,-1 1 0 0 0,0 0 0 0 0,1 0 0 0 0,-1 0 0 0 0,0 0 0 0 0,0-1 0 0 0,1 1 0 0 0,-1 0 0 0 0,0 0 0 0 0,0-1 0 0 0,0 1 0 0 0,1 0 0 0 0,-1-1 0 0 0,0 1 0 0 0,0-1 0 0 0</inkml:trace>
</inkml:ink>
</file>

<file path=ppt/ink/ink2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05.2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1 266 20359 0 0,'0'0'1840'0'0,"2"1"-1401"0"0,3 3-202 0 0,1 0 0 0 0,-1-1 0 0 0,1 0 1 0 0,0 0-1 0 0,0-1 0 0 0,0 0 0 0 0,0 0 0 0 0,0 0 0 0 0,1 0 0 0 0,6 0 0 0 0,16 1 550 0 0,28-1 0 0 0,-24 0-208 0 0,220-6 1169 0 0,-219 1-1899 0 0,1-2 0 0 0,0-1 0 0 0,-1-1-1 0 0,65-24 1 0 0,-93 28-328 0 0,0 0 0 0 0,0 0 0 0 0,7-6 0 0 0,-4 4-1209 0 0,7-4-7371 0 0</inkml:trace>
  <inkml:trace contextRef="#ctx0" brushRef="#br0" timeOffset="1">762 0 11976 0 0,'1'2'546'0'0,"1"0"-463"0"0,0 1 0 0 0,0-1 1 0 0,0 0-1 0 0,0 0 0 0 0,1 0 0 0 0,3 3 0 0 0,12 10 85 0 0,67 55 6671 0 0,-64-54-5795 0 0,9 10 621 0 0,-20-16-870 0 0,0-1 0 0 0,15 10 0 0 0,-17-15-258 0 0,-1 2 0 0 0,0-1 1 0 0,8 9-1 0 0,-13-12-425 0 0,0 0 0 0 0,0 0-1 0 0,0 0 1 0 0,-1 0 0 0 0,1 1 0 0 0,0-1 0 0 0,-1 1-1 0 0,0-1 1 0 0,0 1 0 0 0,0-1 0 0 0,0 1 0 0 0,0-1 0 0 0,0 1-1 0 0,0 5 1 0 0,-1-6-47 0 0,-1 0 0 0 0,0 0 0 0 0,1 0 0 0 0,-1 0 0 0 0,0 0 0 0 0,0 0 1 0 0,0 0-1 0 0,-1 0 0 0 0,-1 2 0 0 0,2-2 11 0 0,-6 6-23 0 0,0-1 1 0 0,0 1-1 0 0,-1-1 1 0 0,1-1 0 0 0,-1 1-1 0 0,-1-2 1 0 0,-12 8-1 0 0,11-7-40 0 0,-42 22-1956 0 0,-30 5-6131 0 0,47-23-620 0 0</inkml:trace>
</inkml:ink>
</file>

<file path=ppt/ink/ink2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08.3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14280 0 0,'0'0'1297'0'0,"2"1"-1068"0"0,18 11 1191 0 0,-16-9-684 0 0,0 0 1 0 0,0 0-1 0 0,0-1 1 0 0,1 0-1 0 0,-1 0 0 0 0,8 3 1 0 0,6-1-38 0 0,-1 0 1 0 0,1-2-1 0 0,0 0 1 0 0,-1-1 0 0 0,1 0-1 0 0,35-5 1 0 0,-33 3-475 0 0,15-4-754 0 0,-32 5 239 0 0,-1-1 1 0 0,0 0-1 0 0,0 1 1 0 0,0-1 0 0 0,1 0-1 0 0,-1 0 1 0 0,0 0-1 0 0,0-1 1 0 0,0 1-1 0 0,0 0 1 0 0,3-4 0 0 0,2-8-8292 0 0</inkml:trace>
</inkml:ink>
</file>

<file path=ppt/ink/ink2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08.7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 20847 0 0,'0'0'472'0'0,"0"2"68"0"0,-2 17 79 0 0,1-15-525 0 0,0 0 0 0 0,1-1 0 0 0,-1 1 0 0 0,1 0 0 0 0,0 0-1 0 0,1 4 1 0 0,10 44 433 0 0,6 48 1382 0 0,4-7-1857 0 0,-7-35 204 0 0,-12-50-510 0 0,1 1 0 0 0,-1-1 0 0 0,2 0-1 0 0,-1 0 1 0 0,1-1 0 0 0,0 1 0 0 0,0-1 0 0 0,8 10-1 0 0,-2-2-1217 0 0</inkml:trace>
</inkml:ink>
</file>

<file path=ppt/ink/ink2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09.1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292 5 23039 0 0,'0'0'2315'0'0,"-7"0"-2102"0"0,-38-2 838 0 0,32 1-655 0 0,0 0 0 0 0,-1 1 1 0 0,1 0-1 0 0,-26 5 0 0 0,27-3-344 0 0,1 1 0 0 0,-1 1-1 0 0,1 0 1 0 0,0 1 0 0 0,0 0 0 0 0,-12 7-1 0 0,19-9-51 0 0,0 0-1 0 0,0 0 0 0 0,0 0 0 0 0,0 1 1 0 0,1-1-1 0 0,-1 1 0 0 0,1 0 1 0 0,0 0-1 0 0,0 0 0 0 0,0 0 0 0 0,1 1 1 0 0,0-1-1 0 0,-1 1 0 0 0,2-1 1 0 0,-1 1-1 0 0,0 0 0 0 0,-1 8 0 0 0,2-7-14 0 0,1 0 0 0 0,-1 0 0 0 0,1 0 0 0 0,0 1 0 0 0,0-1 0 0 0,1 0 0 0 0,1 10 0 0 0,5 8 3 0 0,-6-15-21 0 0,2 1-1 0 0,-1-1 0 0 0,1 0 1 0 0,0-1-1 0 0,1 1 1 0 0,0-1-1 0 0,1 1 0 0 0,6 9 1 0 0,-1-6-82 0 0,-1-2 0 0 0,1 1 1 0 0,1-1-1 0 0,0-1 0 0 0,0 0 1 0 0,21 12-1 0 0,-16-11 25 0 0,-8-5-141 0 0,0 0 0 0 0,15 5 0 0 0,-21-9 178 0 0,1 0-1 0 0,0 0 1 0 0,0 0-1 0 0,0-1 0 0 0,0 1 1 0 0,0-1-1 0 0,-1 0 0 0 0,1 0 1 0 0,0 0-1 0 0,0 0 0 0 0,0 0 1 0 0,5-2-1 0 0,-2 1-474 0 0,0-1 1 0 0,0 0-1 0 0,0 0 0 0 0,-1-1 0 0 0,1 1 0 0 0,6-5 1 0 0,1-3-1195 0 0</inkml:trace>
</inkml:ink>
</file>

<file path=ppt/ink/ink2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09.5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107 199 19439 0 0,'0'3'439'0'0,"-6"45"1232"0"0,7-31-1217 0 0,3 32 0 0 0,-2-12 474 0 0,-2-31-906 0 0,0 0 1 0 0,0-1-1 0 0,1 1 1 0 0,-1-1-1 0 0,4 12 0 0 0,-3-13 50 0 0,0 0-1 0 0,-1 0 1 0 0,1 0-1 0 0,-1 0 1 0 0,0 0-1 0 0,0 0 1 0 0,0 0-1 0 0,-1 7 1 0 0,-1 11 1148 0 0,-5-27-1052 0 0,4 2-168 0 0,0-1 0 0 0,0 1 0 0 0,0-1 0 0 0,1 0 0 0 0,-1 0 0 0 0,1 0 0 0 0,0 0 0 0 0,0 0 0 0 0,0 0 0 0 0,-1-6 0 0 0,-1-2 0 0 0,1-1 0 0 0,-3-17 0 0 0,4 14 0 0 0,2 0 0 0 0,0-17 0 0 0,1 3 0 0 0,-1 15 291 0 0,1-1 1 0 0,0 1-1 0 0,2-1 0 0 0,3-16 0 0 0,-3 23-234 0 0,0 1 0 0 0,1 0-1 0 0,-1 0 1 0 0,1 0 0 0 0,1 0 0 0 0,0 1-1 0 0,0 0 1 0 0,0 0 0 0 0,1 0 0 0 0,0 0-1 0 0,0 1 1 0 0,1 0 0 0 0,0 1 0 0 0,0-1-1 0 0,11-6 1 0 0,5-1 97 0 0,-17 9-104 0 0,0 1-1 0 0,0 0 1 0 0,0 0-1 0 0,12-4 0 0 0,23-6 202 0 0,-40 13-75 0 0,7 5 49 0 0,-8-5-220 0 0,0 0 1 0 0,1 1-1 0 0,-1-1 1 0 0,0 0 0 0 0,1 0-1 0 0,-1 1 1 0 0,0-1-1 0 0,1 0 1 0 0,-1 0 0 0 0,0 1-1 0 0,0-1 1 0 0,0 0-1 0 0,1 1 1 0 0,-1-1 0 0 0,0 0-1 0 0,0 1 1 0 0,0-1-1 0 0,0 0 1 0 0,1 1 0 0 0,-1-1-1 0 0,0 1 1 0 0,0-1-1 0 0,0 0 1 0 0,0 1-1 0 0,0-1 1 0 0,0 1 0 0 0,0-1-1 0 0,0 0 1 0 0,0 1-1 0 0,0-1 1 0 0,0 0 0 0 0,-1 1-1 0 0,1-1 1 0 0,0 1-1 0 0,0-1 1 0 0,0 0 0 0 0,0 1-1 0 0,-1-1 1 0 0,-2 11-78 0 0,0-1-1 0 0,-1 0 1 0 0,-1 0 0 0 0,0 0-1 0 0,0-1 1 0 0,-1 0 0 0 0,0 0 0 0 0,-9 10-1 0 0,-6 11-791 0 0,20-29 795 0 0,1 0 0 0 0,-1 0-1 0 0,0 0 1 0 0,1 1 0 0 0,-1-1-1 0 0,1 0 1 0 0,-1 0 0 0 0,1 1 0 0 0,-1-1-1 0 0,1 0 1 0 0,0 1 0 0 0,0-1 0 0 0,0 1-1 0 0,0-1 1 0 0,0 0 0 0 0,0 1-1 0 0,0-1 1 0 0,0 0 0 0 0,1 1 0 0 0,-1-1-1 0 0,0 0 1 0 0,1 1 0 0 0,-1-1-1 0 0,1 0 1 0 0,0 0 0 0 0,-1 1 0 0 0,3 1-1 0 0,1 6-38 0 0,-3-6 108 0 0,0 0 0 0 0,0-1 0 0 0,1 1 0 0 0,-1 0 0 0 0,1-1 0 0 0,0 1 0 0 0,0-1 0 0 0,0 1 0 0 0,0-1 0 0 0,0 0 0 0 0,0 0 0 0 0,0 0 0 0 0,4 3 0 0 0,3 2 0 0 0,-2-2 203 0 0,1 0 0 0 0,-1-1 0 0 0,1 0 0 0 0,0 0 0 0 0,0 0 0 0 0,0-1 0 0 0,1 0 0 0 0,13 2 0 0 0,-8 0-54 0 0,-5 4-133 0 0,-2-1 43 0 0,-7-7-21 0 0,1 0 1 0 0,-1 0 0 0 0,0 0-1 0 0,0 0 1 0 0,0 0-1 0 0,0-1 1 0 0,0 1-1 0 0,0 0 1 0 0,0 0-1 0 0,0 0 1 0 0,0 0 0 0 0,0 0-1 0 0,0 0 1 0 0,-1 0-1 0 0,1 0 1 0 0,0-1-1 0 0,-1 1 1 0 0,1 0-1 0 0,0 0 1 0 0,-1 0 0 0 0,1 0-1 0 0,-1-1 1 0 0,0 1-1 0 0,0 1 1 0 0,0 0 90 0 0,0-1-71 0 0,0 1 0 0 0,1 0 0 0 0,0-1 0 0 0,-1 1 0 0 0,1 0 0 0 0,0-1 0 0 0,0 1 0 0 0,0 2 0 0 0,0-3-43 0 0,1 0 0 0 0,-1 0 0 0 0,0 1 0 0 0,0-1 0 0 0,-1 0 0 0 0,1 0 0 0 0,0 0 0 0 0,0 0 0 0 0,0 0 0 0 0,-1 0 0 0 0,1 0 0 0 0,-1 0 0 0 0,1 1 0 0 0,-1-1 0 0 0,1-1 0 0 0,-1 1 0 0 0,-1 2 0 0 0,-3 2-6 0 0,-1 0 0 0 0,-1 0 0 0 0,1-1 1 0 0,-1 0-1 0 0,1 0 0 0 0,-1-1 0 0 0,0 0 0 0 0,-1 0 0 0 0,1 0 0 0 0,-15 2 0 0 0,-16 8-5 0 0,29-10-75 0 0,0-1 1 0 0,0 1-1 0 0,0-1 0 0 0,-1-1 0 0 0,1 0 1 0 0,-13 0-1 0 0,-8 1-381 0 0,19-2 30 0 0,1 1 0 0 0,-1-1-1 0 0,1 0 1 0 0,-1-1-1 0 0,0 0 1 0 0,-16-5-1 0 0,-4-6-1769 0 0</inkml:trace>
</inkml:ink>
</file>

<file path=ppt/ink/ink2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09.9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89 14744 0 0,'6'9'538'0'0,"-5"-7"-472"0"0,0 0 1 0 0,0 1 0 0 0,0-1-1 0 0,1 0 1 0 0,-1 0-1 0 0,1 0 1 0 0,-1 0 0 0 0,1 0-1 0 0,0-1 1 0 0,0 1 0 0 0,0 0-1 0 0,0-1 1 0 0,0 0-1 0 0,0 1 1 0 0,0-1 0 0 0,1 0-1 0 0,-1 0 1 0 0,5 2-1 0 0,65 10 5600 0 0,36 13-1460 0 0,-92-22-3795 0 0,-1-1 261 0 0,22 9 1 0 0,-23-7-340 0 0,-1-1 0 0 0,1-1 0 0 0,19 3 0 0 0,-10-2 8 0 0,-11-2-278 0 0,-1-1-1 0 0,14 0 0 0 0,-21-1-97 0 0,0 0 1 0 0,0 0-1 0 0,0-1 0 0 0,0 1 0 0 0,0-1 0 0 0,0 0 1 0 0,-1 0-1 0 0,1 0 0 0 0,5-3 0 0 0,-1-1-366 0 0,-5 4-265 0 0,0-1 1 0 0,0 0-1 0 0,0 0 0 0 0,0 0 0 0 0,-1 0 0 0 0,1 0 1 0 0,-1 0-1 0 0,3-4 0 0 0</inkml:trace>
  <inkml:trace contextRef="#ctx0" brushRef="#br0" timeOffset="1">502 0 8288 0 0,'1'1'3173'0'0,"7"3"-1361"0"0,0 1 0 0 0,0-1 0 0 0,0 2-1 0 0,12 10 1 0 0,-10-8-516 0 0,21 14 1 0 0,-27-20-1061 0 0,0 0 0 0 0,0 1 1 0 0,0 0-1 0 0,-1 0 0 0 0,1 0 0 0 0,-1 1 1 0 0,0-1-1 0 0,5 6 0 0 0,-4-4-5 0 0,0 0 0 0 0,0-1 1 0 0,1 0-1 0 0,0 0 0 0 0,0 0 0 0 0,0 0 0 0 0,0-1 0 0 0,1 0 0 0 0,-1 0 0 0 0,9 3 0 0 0,14 8 531 0 0,-27-13-713 0 0,-1-1 1 0 0,1 0-1 0 0,0 0 0 0 0,-1 1 0 0 0,1-1 1 0 0,0 0-1 0 0,-1 1 0 0 0,1-1 0 0 0,-1 1 1 0 0,1-1-1 0 0,-1 1 0 0 0,1-1 0 0 0,-1 1 1 0 0,1-1-1 0 0,-1 1 0 0 0,0-1 0 0 0,1 1 1 0 0,-1 0-1 0 0,0-1 0 0 0,1 1 0 0 0,-1-1 1 0 0,0 1-1 0 0,0 0 0 0 0,0-1 0 0 0,0 1 1 0 0,1 0-1 0 0,-1 0 0 0 0,0-1 0 0 0,0 2 1 0 0,-1-1-8 0 0,0 1 0 0 0,0-1 1 0 0,0 1-1 0 0,0-1 1 0 0,-1 0-1 0 0,1 1 1 0 0,0-1-1 0 0,0 0 0 0 0,-3 2 1 0 0,-2 2-129 0 0,-44 47 22 0 0,34-38-142 0 0,-52 38-3233 0 0,59-45-3158 0 0</inkml:trace>
</inkml:ink>
</file>

<file path=ppt/ink/ink2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10.3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0 14336 0 0,'2'1'330'0'0,"9"3"-85"0"0,0-1 0 0 0,0 2-1 0 0,0 0 1 0 0,-1 0 0 0 0,0 1 0 0 0,0 0-1 0 0,0 1 1 0 0,15 13 0 0 0,-23-17 44 0 0,1 0-1 0 0,0 0 1 0 0,-1 0 0 0 0,1 1 0 0 0,1 4-1 0 0,12 15 1326 0 0,-10-16-1031 0 0,0 1-1 0 0,0 0 1 0 0,-1 1-1 0 0,0-1 0 0 0,0 1 1 0 0,4 12-1 0 0,16 61 1853 0 0,-22-66-1918 0 0,2 25 0 0 0,-1-6-74 0 0,4 27 405 0 0,0 99 0 0 0,-10-120-689 0 0,-2 0 0 0 0,-13 60 0 0 0,6-46-116 0 0,-22 77-100 0 0,30-122 34 0 0,-12 36-826 0 0,-2-1 0 0 0,-2 0 0 0 0,-37 64 1 0 0,24-61-780 0 0,-4 0-18 0 0</inkml:trace>
</inkml:ink>
</file>

<file path=ppt/ink/ink2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05.6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 13360 0 0,'2'12'551'0'0,"2"3"3255"0"0,-4-14-3732 0 0,1-3 164 0 0,0 1-1 0 0,0-1 0 0 0,0 1 0 0 0,0 0 0 0 0,0-1 1 0 0,0 1-1 0 0,0 0 0 0 0,0 0 0 0 0,0 0 0 0 0,1-1 1 0 0,-1 1-1 0 0,0 1 0 0 0,1-1 0 0 0,-1 0 0 0 0,1 0 1 0 0,1 0-1 0 0,29-8 832 0 0,-16 5-528 0 0,5 0-105 0 0,1 0-1 0 0,-1 1 1 0 0,43-1 0 0 0,-23 6 299 0 0,49 7 0 0 0,-39 0-2703 0 0,-44-5 832 0 0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54.4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10 13824 0 0,'0'0'1344'0'0,"-12"-9"-1192"0"0,6 9-440 0 0</inkml:trace>
</inkml:ink>
</file>

<file path=ppt/ink/ink2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06.0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9 607 2304 0 0,'0'1'167'0'0,"0"2"-109"0"0,0 0 1 0 0,-1 0 0 0 0,1 0 0 0 0,-1-1 0 0 0,0 1-1 0 0,0 0 1 0 0,-3 11 10935 0 0,7-9-10324 0 0,1-1 0 0 0,0 1 1 0 0,0-1-1 0 0,0 0 1 0 0,0-1-1 0 0,1 1 1 0 0,0-1-1 0 0,-1 0 0 0 0,1 0 1 0 0,8 4-1 0 0,-4-4-383 0 0,-1 0-1 0 0,1-1 0 0 0,0 1 1 0 0,-1-2-1 0 0,1 1 0 0 0,11-1 1 0 0,-3-1-512 0 0,0 0 0 0 0,0-2 0 0 0,0 0 0 0 0,0-1-1 0 0,-1 0 1 0 0,31-11 0 0 0,-20 3-1200 0 0,6-2-86 0 0</inkml:trace>
  <inkml:trace contextRef="#ctx0" brushRef="#br0" timeOffset="0.93">733 1 21047 0 0,'-2'2'480'0'0,"-2"2"-381"0"0,1 0-1 0 0,-1 1 1 0 0,1-1-1 0 0,0 1 1 0 0,0 0-1 0 0,1 0 1 0 0,-1 0-1 0 0,1 1 1 0 0,0-1-1 0 0,0 0 1 0 0,1 1-1 0 0,0 0 1 0 0,0-1-1 0 0,0 1 1 0 0,1-1-1 0 0,-1 1 1 0 0,2 10-1 0 0,2 7 434 0 0,0 0-1 0 0,2 0 1 0 0,8 25-1 0 0,-3-13-342 0 0,-2-10-27 0 0,20 44 1 0 0,-4-13-1470 0 0,-17-27-4637 0 0,-6-5-2081 0 0</inkml:trace>
</inkml:ink>
</file>

<file path=ppt/ink/ink2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06.4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15200 0 0,'0'0'1172'0'0,"2"1"-766"0"0,3 1-121 0 0,0 0-1 0 0,1-1 1 0 0,-1 1 0 0 0,0-1-1 0 0,1 0 1 0 0,-1 0 0 0 0,1-1-1 0 0,0 1 1 0 0,9-2 0 0 0,27 4 1592 0 0,-18 0-880 0 0,0-1-1 0 0,0-1 1 0 0,1-1-1 0 0,42-6 1 0 0,-40 4-376 0 0,31 2 1 0 0,21-2-2127 0 0,-62 1-79 0 0</inkml:trace>
</inkml:ink>
</file>

<file path=ppt/ink/ink2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06.7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0 643 12440 0 0,'0'0'957'0'0,"2"1"-624"0"0,10 2 1741 0 0,1 0 0 0 0,0-1 0 0 0,-1-1-1 0 0,24 0 1 0 0,13 2-694 0 0,-42-3-1232 0 0,-3 0 56 0 0,0 1 0 0 0,0-1 1 0 0,0 1-1 0 0,0 0 0 0 0,0 0 1 0 0,4 2-1 0 0,-6-2-140 0 0,-1 0-1 0 0,1 0 1 0 0,-1 0-1 0 0,1 0 1 0 0,-1 1-1 0 0,1-1 1 0 0,-1 0-1 0 0,0 1 1 0 0,0-1-1 0 0,0 1 1 0 0,0-1-1 0 0,0 1 1 0 0,0 0-1 0 0,0-1 0 0 0,0 1 1 0 0,0 3-1 0 0,0-3-38 0 0,1 1-13 0 0,-1 0 0 0 0,0 1-1 0 0,0-1 1 0 0,0 0 0 0 0,0 0 0 0 0,0 0-1 0 0,-1 1 1 0 0,1-1 0 0 0,-1 0 0 0 0,0 1-1 0 0,0-1 1 0 0,0 0 0 0 0,-1 0 0 0 0,1 1-1 0 0,-1-1 1 0 0,0 0 0 0 0,-1 5-1 0 0,-25 49-568 0 0,19-42 206 0 0,0 0 0 0 0,-1-1-1 0 0,-14 17 1 0 0,2-12-6 0 0,18-17 298 0 0,0 0-1 0 0,0 1 1 0 0,1-1-1 0 0,-1 1 1 0 0,-3 4 0 0 0,5-6 56 0 0,1 0 0 0 0,-1 0 1 0 0,0 0-1 0 0,1 0 1 0 0,-1 0-1 0 0,0 0 1 0 0,0-1-1 0 0,0 1 1 0 0,1 0-1 0 0,-1 0 1 0 0,0-1-1 0 0,0 1 0 0 0,0-1 1 0 0,0 1-1 0 0,0-1 1 0 0,-1 1-1 0 0,0-1 1 0 0,-19 11 30 0 0,20-11 684 0 0,2 1-651 0 0,0 0-1 0 0,0 0 1 0 0,-1 0-1 0 0,1-1 1 0 0,0 1-1 0 0,0 0 1 0 0,0 0-1 0 0,0-1 1 0 0,0 1-1 0 0,2 0 1 0 0,-1 0 35 0 0,5 3-5 0 0,1-1 1 0 0,0 0-1 0 0,0-1 1 0 0,16 3 0 0 0,15 6-96 0 0,-30-9 4 0 0,0 1 0 0 0,1-1 0 0 0,-1-1 0 0 0,0 0 0 0 0,11 0 0 0 0,25 4 0 0 0,-30-3-119 0 0,-1 0 0 0 0,1-1 0 0 0,0-1 0 0 0,-1 0-1 0 0,1-1 1 0 0,0 0 0 0 0,25-7 0 0 0,-22 2-1240 0 0,-2-8-73 0 0</inkml:trace>
  <inkml:trace contextRef="#ctx0" brushRef="#br0" timeOffset="1">724 0 21999 0 0,'0'0'1674'0'0,"-2"1"-1141"0"0,1-1-510 0 0,0 0 1 0 0,0 1-1 0 0,1-1 1 0 0,-1 0-1 0 0,0 0 1 0 0,0 1-1 0 0,0-1 0 0 0,0 1 1 0 0,0-1-1 0 0,0 1 1 0 0,1-1-1 0 0,-1 1 1 0 0,0-1-1 0 0,1 1 1 0 0,-1 0-1 0 0,0-1 0 0 0,1 1 1 0 0,-1 0-1 0 0,0 0 1 0 0,1-1-1 0 0,-1 1 1 0 0,1 0-1 0 0,0 0 1 0 0,-1 0-1 0 0,1 0 0 0 0,-1 1 1 0 0,0 4 234 0 0,-2-1 40 0 0,1 1 0 0 0,0 0 0 0 0,1-1 0 0 0,-1 1 0 0 0,1 0 0 0 0,0 0 0 0 0,0 8 0 0 0,0 4-27 0 0,-1 4-67 0 0,2 0-1 0 0,0 0 0 0 0,8 43 0 0 0,-4-35-38 0 0,0 34 0 0 0,-2-25-5 0 0,2-1 1 0 0,11 51-1 0 0,-8-49-33 0 0,-2-15-136 0 0,1 0-1 0 0,1 0 1 0 0,14 33 0 0 0,-15-45-513 0 0,0 0 1 0 0,1-1-1 0 0,1 0 1 0 0,-1 0-1 0 0,2-1 1 0 0,0 0-1 0 0,16 16 1 0 0,-4-9-878 0 0</inkml:trace>
</inkml:ink>
</file>

<file path=ppt/ink/ink2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07.2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10 142 18863 0 0,'0'0'3788'0'0,"-1"2"-2838"0"0,1-1-748 0 0,-2 3-31 0 0,1-1 0 0 0,-1 1 0 0 0,1 0 0 0 0,0 0 0 0 0,1 0 0 0 0,-1 0 0 0 0,0 0 0 0 0,1 6 0 0 0,1 1-90 0 0,0 0 1 0 0,1 0 0 0 0,0 0-1 0 0,0 0 1 0 0,5 11-1 0 0,22 51 18 0 0,-22-58-137 0 0,2 0-1 0 0,-1-1 1 0 0,2 0 0 0 0,0 0-1 0 0,0-1 1 0 0,1-1 0 0 0,25 23-1 0 0,-33-33 37 0 0,0 1 1 0 0,1-1-1 0 0,-1 0 0 0 0,1 1 0 0 0,-1-2 1 0 0,1 1-1 0 0,0 0 0 0 0,0-1 0 0 0,0 0 1 0 0,0 0-1 0 0,0 0 0 0 0,0 0 0 0 0,0 0 1 0 0,0-1-1 0 0,0 0 0 0 0,0 0 0 0 0,0 0 1 0 0,0 0-1 0 0,5-2 0 0 0,-6 2 18 0 0,0-1-1 0 0,-1 0 1 0 0,1 0-1 0 0,0 1 1 0 0,-1-2 0 0 0,1 1-1 0 0,-1 0 1 0 0,1 0-1 0 0,-1-1 1 0 0,1 0 0 0 0,-1 1-1 0 0,0-1 1 0 0,0 0-1 0 0,0 0 1 0 0,0 0-1 0 0,0 0 1 0 0,0-1 0 0 0,-1 1-1 0 0,1 0 1 0 0,-1-1-1 0 0,0 1 1 0 0,1-1 0 0 0,-1 0-1 0 0,0 1 1 0 0,0-1-1 0 0,-1 0 1 0 0,2-5 0 0 0,2-19 757 0 0,-2 22-693 0 0,-1 0 1 0 0,-1 0-1 0 0,1 0 0 0 0,0 0 0 0 0,-1 0 0 0 0,0 0 0 0 0,-1 0 0 0 0,1 0 0 0 0,-2-5 0 0 0,-5-21-66 0 0,4 16-14 0 0,0 0 0 0 0,-1 1 1 0 0,-1-1-1 0 0,0 1 0 0 0,-1 0 1 0 0,-14-23-1 0 0,6 15-2 0 0,-1 0 0 0 0,-1 1 0 0 0,-1 0 0 0 0,0 2 0 0 0,-38-32 0 0 0,49 46-93 0 0,0 0 0 0 0,-1 1-1 0 0,1 0 1 0 0,-1 0 0 0 0,0 1 0 0 0,0 0 0 0 0,-14-4-1 0 0,-12 3-4050 0 0,35 7 3042 0 0,7 7-606 0 0,6 1-268 0 0</inkml:trace>
</inkml:ink>
</file>

<file path=ppt/ink/ink2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07.6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268 1 21191 0 0,'0'0'1606'0'0,"-2"1"-1085"0"0,-1 1-495 0 0,1-1 1 0 0,-1 0 0 0 0,0 0-1 0 0,1 0 1 0 0,-1 0-1 0 0,0 0 1 0 0,0-1-1 0 0,0 1 1 0 0,0-1-1 0 0,1 0 1 0 0,-1 0-1 0 0,-5 0 1 0 0,3 0 311 0 0,0 0 1 0 0,-1 1-1 0 0,1-1 1 0 0,-6 3-1 0 0,-59 22 1937 0 0,60-21-2273 0 0,1 1 1 0 0,0 0-1 0 0,0 0 0 0 0,-15 12 1 0 0,21-14 63 0 0,1 0-1 0 0,-1 0 1 0 0,1 0 0 0 0,-1 0 0 0 0,-2 6-1 0 0,-2 1 115 0 0,2-2-85 0 0,0-1-1 0 0,1 0 1 0 0,0 1-1 0 0,0 0 1 0 0,1 0-1 0 0,-3 9 1 0 0,5-12-104 0 0,-1-1 1 0 0,2 1-1 0 0,-1-1 0 0 0,0 1 1 0 0,1-1-1 0 0,0 1 1 0 0,0 0-1 0 0,0-1 1 0 0,1 1-1 0 0,-1 0 1 0 0,1-1-1 0 0,0 1 0 0 0,2 4 1 0 0,6 17-199 0 0,-8-21 155 0 0,0 0-1 0 0,1-1 1 0 0,0 1-1 0 0,-1 0 1 0 0,1-1-1 0 0,1 0 1 0 0,-1 1-1 0 0,1-1 1 0 0,-1 0-1 0 0,1 0 1 0 0,0-1-1 0 0,1 1 1 0 0,-1 0-1 0 0,1-1 1 0 0,4 4-1 0 0,12 6 53 0 0,-15-9 0 0 0,0 0 0 0 0,0-1 0 0 0,0 0 0 0 0,1 0 0 0 0,0 0 0 0 0,-1 0 0 0 0,1-1 0 0 0,0 0 0 0 0,0 0 0 0 0,0-1 0 0 0,8 2 0 0 0,-2-4 0 0 0,1 1 0 0 0,-1-1 0 0 0,0-1 0 0 0,0 0 0 0 0,0-1 0 0 0,0 0 0 0 0,-1-1 0 0 0,1 0 0 0 0,-1-1 0 0 0,14-8 0 0 0,-20 10-277 0 0,-1 1-1 0 0,0-2 1 0 0,0 1-1 0 0,0 0 1 0 0,0-1-1 0 0,0 0 1 0 0,-1 0-1 0 0,1 0 1 0 0,3-6 0 0 0,3-5-1245 0 0</inkml:trace>
</inkml:ink>
</file>

<file path=ppt/ink/ink2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07.9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81 11520 0 0,'-17'37'1226'0'0,"12"-30"3497"0"0,5-7-4501 0 0,0 0 1 0 0,0 1 0 0 0,0-1-1 0 0,0 1 1 0 0,0-1-1 0 0,0 0 1 0 0,1 1 0 0 0,-1-1-1 0 0,0 0 1 0 0,0 1-1 0 0,0-1 1 0 0,0 0 0 0 0,1 1-1 0 0,-1-1 1 0 0,0 0-1 0 0,0 1 1 0 0,0-1 0 0 0,1 0-1 0 0,-1 0 1 0 0,0 1-1 0 0,1-1 1 0 0,13 11 1166 0 0,-4-7-1040 0 0,0 0 1 0 0,1-1-1 0 0,0 0 0 0 0,-1 0 0 0 0,1-1 0 0 0,0 0 0 0 0,16-1 0 0 0,25 6 453 0 0,-29-4-427 0 0,23 7 130 0 0,-28-6-372 0 0,0 0 0 0 0,31 2 0 0 0,-7-1-298 0 0,-38-4-322 0 0,0-1 0 0 0,0 0 0 0 0,0 0 0 0 0,0 0 0 0 0,0 0 0 0 0,1-1 0 0 0,-1 0 0 0 0,7-2 0 0 0,-1 2-8322 0 0</inkml:trace>
  <inkml:trace contextRef="#ctx0" brushRef="#br0" timeOffset="1">346 1 10592 0 0,'12'18'1162'0'0,"1"0"0"0"0,0-1 0 0 0,1-1 1 0 0,1 0-1 0 0,1 0 0 0 0,22 16 0 0 0,-3-1 51 0 0,-25-22-736 0 0,0 0 0 0 0,1 0 1 0 0,14 8-1 0 0,-2-1 1154 0 0,-1 0 1 0 0,0 1 0 0 0,36 38-1 0 0,-58-53-1547 0 0,0-1 0 0 0,0 0 0 0 0,0 0-1 0 0,0 1 1 0 0,0-1 0 0 0,0 0 0 0 0,0 0 0 0 0,0 1 0 0 0,0-1-1 0 0,0 0 1 0 0,0 0 0 0 0,-1 1 0 0 0,1-1 0 0 0,-1 0-1 0 0,1 0 1 0 0,-1 0 0 0 0,1 0 0 0 0,-1 0 0 0 0,0 0 0 0 0,1 0-1 0 0,-1 0 1 0 0,-1 1 0 0 0,-2 2-136 0 0,-1-1-1 0 0,1-1 1 0 0,-1 1-1 0 0,1-1 1 0 0,-9 4-1 0 0,13-6 53 0 0,-1 0 1 0 0,0 0-1 0 0,1 1 0 0 0,-1-1 0 0 0,0 0 0 0 0,1 1 0 0 0,-1-1 0 0 0,1 1 0 0 0,-1-1 0 0 0,0 0 0 0 0,1 1 0 0 0,-1-1 0 0 0,1 1 0 0 0,0 0 0 0 0,-1 0 0 0 0,0-1-249 0 0,1 1 0 0 0,-1 0 0 0 0,1-1 0 0 0,-1 1 0 0 0,1 0 0 0 0,-1-1 0 0 0,0 1 0 0 0,1-1 0 0 0,-1 1 0 0 0,0-1 0 0 0,0 0 0 0 0,1 1 0 0 0,-2-1 0 0 0,-11 5-1399 0 0</inkml:trace>
</inkml:ink>
</file>

<file path=ppt/ink/ink2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10.7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19495 0 0,'0'0'1951'0'0,"1"1"-1784"0"0,12 4 251 0 0,0 0 0 0 0,1-1 1 0 0,-1 0-1 0 0,1-1 0 0 0,0-1 1 0 0,-1 0-1 0 0,21 0 0 0 0,8 0 101 0 0,-30-1-580 0 0,0 0 0 0 0,0 0 1 0 0,0-2-1 0 0,23-2 0 0 0,-15 1-500 0 0</inkml:trace>
  <inkml:trace contextRef="#ctx0" brushRef="#br0" timeOffset="1">32 85 11520 0 0,'0'0'1409'0'0,"2"1"-246"0"0,11 12 899 0 0,-9-9-1584 0 0,0-1 0 0 0,0 1 0 0 0,0 0 0 0 0,0-1 0 0 0,1 0 1 0 0,6 4-1 0 0,8 0-76 0 0,1 0 1 0 0,0-2 0 0 0,0 0-1 0 0,0-1 1 0 0,1-1 0 0 0,0-1-1 0 0,22-1 1 0 0,-34-1-476 0 0,0 0-1 0 0,0-1 1 0 0,0-1 0 0 0,0 1-1 0 0,10-4 1 0 0,13-5-274 0 0</inkml:trace>
</inkml:ink>
</file>

<file path=ppt/ink/ink2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11.0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0 12896 0 0,'-5'30'1172'0'0,"4"-25"-722"0"0,0 0 1 0 0,0 0 0 0 0,0 0 0 0 0,1 0 0 0 0,-1 1 0 0 0,2 5-1 0 0,17 77 5345 0 0,-10-59-5031 0 0,1-1 1 0 0,20 44-1 0 0,-3-21-281 0 0,-10-21 276 0 0,14 34 0 0 0,-14-30-2257 0 0,-10-20 483 0 0</inkml:trace>
</inkml:ink>
</file>

<file path=ppt/ink/ink2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11.4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10136 0 0,'0'24'777'0'0,"1"-18"1454"0"0,9-3-775 0 0,-1 0 1 0 0,1-1 0 0 0,0 0-1 0 0,14 0 1 0 0,17 4-107 0 0,-12-2-429 0 0,0 0 0 0 0,38-2 0 0 0,-16 0 66 0 0,85-3 317 0 0,-49-1-840 0 0,-68 2-1035 0 0,0-1 0 0 0,0-1 0 0 0,0-1 1 0 0,20-5-1 0 0,-25 2-967 0 0</inkml:trace>
  <inkml:trace contextRef="#ctx0" brushRef="#br0" timeOffset="1">356 317 6912 0 0,'15'8'982'0'0,"0"-1"0"0"0,-1-1 0 0 0,22 5 0 0 0,22 10 6611 0 0,-31-10-5583 0 0,12 5 203 0 0,-36-15-2035 0 0,1 1 0 0 0,-1 0 0 0 0,-1 0 0 0 0,1 0-1 0 0,0 0 1 0 0,0 0 0 0 0,-1 1 0 0 0,1-1 0 0 0,2 5 0 0 0,-3-3-97 0 0,0-1 0 0 0,0 1 0 0 0,0 0 0 0 0,0 0 0 0 0,-1-1-1 0 0,0 1 1 0 0,0 0 0 0 0,0 0 0 0 0,0 0 0 0 0,-1 1 0 0 0,1-1 0 0 0,-1 0-1 0 0,-1 6 1 0 0,1 0-220 0 0,-1 0-1 0 0,0 0 0 0 0,-1 0 1 0 0,0 0-1 0 0,-1 0 0 0 0,0-1 1 0 0,-6 14-1 0 0,6-16-117 0 0,0-1-1 0 0,-1 1 1 0 0,0-1-1 0 0,0 0 1 0 0,0 0-1 0 0,-1 0 1 0 0,0 0-1 0 0,0-1 1 0 0,0 0-1 0 0,-12 9 1 0 0,13-13 142 0 0,-1 1 0 0 0,1-1 1 0 0,0 1-1 0 0,-1-1 0 0 0,0-1 0 0 0,1 1 1 0 0,-1-1-1 0 0,1 1 0 0 0,-1-1 0 0 0,0 0 1 0 0,1-1-1 0 0,-1 1 0 0 0,-6-3 0 0 0,2 2 159 0 0,-19-5 15 0 0,22 4 178 0 0,0 0 1 0 0,0 1-1 0 0,-13-1 2360 0 0,32 6-1573 0 0,9 4-407 0 0,27 10-366 0 0,81 18 1 0 0,-78-30-295 0 0,-25-4-315 0 0,-4-2-117 0 0,3-3-33 0 0</inkml:trace>
</inkml:ink>
</file>

<file path=ppt/ink/ink2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87 8 5064 0 0,'-1'3'88'0'0,"-1"-1"0"0"0,0 1 0 0 0,0-1 0 0 0,0 0 0 0 0,0 0 0 0 0,0 0 0 0 0,-1 0 0 0 0,1 0 0 0 0,0 0 0 0 0,-1-1 0 0 0,0 1 0 0 0,-2 0 0 0 0,-3 3 5522 0 0,-2 6-1928 0 0,6-6-1219 0 0,-15 19 2997 0 0,8 2-3674 0 0,10-22-1760 0 0,0 0 0 0 0,0 0-1 0 0,1 0 1 0 0,0 0-1 0 0,-1-1 1 0 0,2 1-1 0 0,-1 0 1 0 0,0 0-1 0 0,1 0 1 0 0,-1 0 0 0 0,1 0-1 0 0,0 0 1 0 0,2 4-1 0 0,10 30-25 0 0,-9-25 0 0 0,0 0 0 0 0,1-1 0 0 0,1 1 0 0 0,0-1 0 0 0,0 0 0 0 0,9 12 0 0 0,-1-7-88 0 0,-1 0 0 0 0,2-2 0 0 0,0 0-1 0 0,26 20 1 0 0,-34-30 57 0 0,0 0-1 0 0,0-1 1 0 0,0 0 0 0 0,1 0-1 0 0,0 0 1 0 0,-1-1-1 0 0,1 0 1 0 0,1-1 0 0 0,-1 0-1 0 0,0 0 1 0 0,0-1-1 0 0,1 0 1 0 0,-1 0 0 0 0,12-1-1 0 0,-14 0 0 0 0,0-1 0 0 0,0-1 0 0 0,-1 1 0 0 0,1-1 0 0 0,0 0 0 0 0,-1 0 0 0 0,0-1 0 0 0,1 0 0 0 0,-1 1 0 0 0,0-2 0 0 0,0 1 0 0 0,-1-1 0 0 0,1 1 0 0 0,-1-1 0 0 0,1-1 0 0 0,-1 1 0 0 0,-1 0 0 0 0,1-1 0 0 0,-1 0 0 0 0,5-8-1 0 0,-3 5 131 0 0,-1-1-1 0 0,0 0 0 0 0,-1 0 1 0 0,0 0-1 0 0,0 0 0 0 0,-1-1 0 0 0,0 1 1 0 0,-1 0-1 0 0,0-1 0 0 0,0 0 1 0 0,-1 1-1 0 0,-1-12 0 0 0,0 19-95 0 0,0-12 173 0 0,-1 0-1 0 0,-5-18 1 0 0,5 27-52 0 0,0-1 1 0 0,0 1-1 0 0,0 0 1 0 0,-1 0-1 0 0,0 0 0 0 0,0 1 1 0 0,0-1-1 0 0,0 1 1 0 0,-7-7-1 0 0,4 4 61 0 0,-3-1-150 0 0,1-1-1 0 0,-1 1 1 0 0,-1 1 0 0 0,-16-12-1 0 0,6 9-5 0 0,0 0 0 0 0,0 0-1 0 0,-1 2 1 0 0,0 1 0 0 0,-22-5-1 0 0,30 10-454 0 0,0 0-1 0 0,1 0 1 0 0,-1 2-1 0 0,0-1 0 0 0,-16 3 1 0 0,19-1-1027 0 0,1 1 1 0 0,-1 0 0 0 0,1 1-1 0 0,-13 4 1 0 0,6-2-6168 0 0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55.0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85 11976 0 0,'0'0'1312'0'0,"10"-4"-1312"0"0,6 4 0 0 0</inkml:trace>
  <inkml:trace contextRef="#ctx0" brushRef="#br0" timeOffset="1">400 1 10624 0 0,'0'0'1688'0'0</inkml:trace>
</inkml:ink>
</file>

<file path=ppt/ink/ink2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12.5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1 175 19351 0 0,'0'0'940'0'0,"1"3"-406"0"0,4 10-120 0 0,-3-8-375 0 0,-1-1-1 0 0,1 1 1 0 0,0-1 0 0 0,1 1 0 0 0,2 3-1 0 0,20 32 385 0 0,-20-31 39 0 0,0 0 1 0 0,1 0 0 0 0,7 8 0 0 0,1-1 272 0 0,-5-7-533 0 0,-2 0 0 0 0,1 0 0 0 0,6 11-1 0 0,33 50 66 0 0,-61-74-246 0 0,7 1-62 0 0,0-1-1 0 0,1 1 0 0 0,0-1 1 0 0,-1 0-1 0 0,1-1 0 0 0,1 0 1 0 0,-1 0-1 0 0,1 0 0 0 0,0 0 1 0 0,0-1-1 0 0,-5-8 0 0 0,4 6-14 0 0,1 0-1 0 0,0 0 1 0 0,1-1-1 0 0,0 0 1 0 0,0 0-1 0 0,1 0 1 0 0,-4-18-1 0 0,-4-12 113 0 0,9 33-27 0 0,0-1 0 0 0,0 1 0 0 0,0-1 0 0 0,1 1 0 0 0,-1-14 0 0 0,2 13 18 0 0,0 0 0 0 0,0 0 0 0 0,1 0 1 0 0,-1 0-1 0 0,2 0 0 0 0,-1 0 0 0 0,1 0 1 0 0,0 0-1 0 0,0 1 0 0 0,1-1 0 0 0,0 1 1 0 0,0-1-1 0 0,1 1 0 0 0,-1 0 0 0 0,1 0 1 0 0,1 1-1 0 0,4-6 0 0 0,1 2 75 0 0,1 0 0 0 0,0 1 0 0 0,0 1-1 0 0,0 0 1 0 0,1 0 0 0 0,0 1 0 0 0,0 1-1 0 0,19-6 1 0 0,-29 10-69 0 0,0 1-1 0 0,0 0 0 0 0,0-1 1 0 0,0 1-1 0 0,0 0 1 0 0,0 1-1 0 0,0-1 0 0 0,0 0 1 0 0,0 0-1 0 0,1 1 1 0 0,-1 0-1 0 0,0-1 0 0 0,3 3 1 0 0,-2-2-49 0 0,0 0-1 0 0,0 1 1 0 0,0 0 0 0 0,0 0 0 0 0,0 0 0 0 0,-1 0-1 0 0,5 4 1 0 0,-5-4 36 0 0,-1 0 0 0 0,0 0 0 0 0,0 0-1 0 0,0-1 1 0 0,0 2 0 0 0,0-1 0 0 0,0 0 0 0 0,-1 0-1 0 0,1 0 1 0 0,-1 0 0 0 0,1 0 0 0 0,-1 0 0 0 0,0 1-1 0 0,0-1 1 0 0,0 0 0 0 0,0 0 0 0 0,-1 4-1 0 0,1-1-20 0 0,-2-1 0 0 0,1 1 0 0 0,0-1 0 0 0,-1 1 0 0 0,0-1-1 0 0,-4 7 1 0 0,5-8-59 0 0,0-1 1 0 0,0 0-1 0 0,0 1 0 0 0,0 0 0 0 0,0-1 0 0 0,1 1 0 0 0,-1-1 1 0 0,1 1-1 0 0,-1 3 0 0 0,-2 15-258 0 0,0-14 181 0 0,0 0 0 0 0,0 0 1 0 0,0 0-1 0 0,-1-1 0 0 0,0 0 0 0 0,0 1 0 0 0,-1-1 0 0 0,-9 9 0 0 0,13-14-75 0 0,13 8-640 0 0,-10-8 832 0 0,0 0 0 0 0,1 1 0 0 0,-1-1 0 0 0,0 1 0 0 0,0 0 0 0 0,0-1 0 0 0,0 1 0 0 0,0 0 0 0 0,-1 0 0 0 0,1 0 0 0 0,1 3 0 0 0,6 6 0 0 0,-4-7-1 0 0,0 0 0 0 0,1-1 0 0 0,0 0-1 0 0,0 0 1 0 0,0 0 0 0 0,0-1 0 0 0,11 3 0 0 0,14 6 73 0 0,-14-4 307 0 0,0-2 1 0 0,0 0 0 0 0,24 3-1 0 0,-5 0 0 0 0,-13-4-361 0 0,-18-4-18 0 0,1 1-1 0 0,-1 0 1 0 0,0 0 0 0 0,0 0 0 0 0,0 1 0 0 0,0 0 0 0 0,0 0-1 0 0,5 3 1 0 0,0 4 0 0 0,-6 1 72 0 0,-4-8 17 0 0,0 0 0 0 0,-1 0 0 0 0,1-1 0 0 0,-1 1 0 0 0,0 0 0 0 0,0 0 0 0 0,1-1 0 0 0,-1 1 0 0 0,0-1 0 0 0,-1 1 0 0 0,1-1 0 0 0,0 1 0 0 0,0-1 0 0 0,0 1 0 0 0,-1-1 0 0 0,1 0 0 0 0,-1 0 0 0 0,-2 2 0 0 0,-3 2 6 0 0,-1-1 0 0 0,-13 6 0 0 0,13-7-181 0 0,-1-1-1 0 0,0 0 1 0 0,0 0-1 0 0,0-1 1 0 0,0 0-1 0 0,0-1 1 0 0,-11 0-1 0 0,10 0-97 0 0,-17-1-697 0 0,-1-2-1 0 0,-54-10 1 0 0,-8-13-7383 0 0,42 8 553 0 0</inkml:trace>
</inkml:ink>
</file>

<file path=ppt/ink/ink2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12.9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0 144 17103 0 0,'10'6'252'0'0,"0"0"0"0"0,1 0-1 0 0,-1-1 1 0 0,1-1 0 0 0,0 0-1 0 0,0 0 1 0 0,22 4 0 0 0,14 0 1110 0 0,-14-1 552 0 0,41 2 0 0 0,-19-3-179 0 0,-33-3-1076 0 0,-1-1 0 0 0,35 0 0 0 0,-48-3-589 0 0,105-11 461 0 0,-97 9-746 0 0,-1 0 1 0 0,0-1 0 0 0,0-1-1 0 0,0 0 1 0 0,16-9 0 0 0,-25 10-719 0 0,1 0 0 0 0,-1-1 0 0 0,0 0 0 0 0,0 0 0 0 0,-1 0 0 0 0,0 0 0 0 0,1-1 0 0 0,7-12 0 0 0,-12 15 450 0 0,1 0 0 0 0,0-1 1 0 0,-1 1-1 0 0,1-1 1 0 0,-1 1-1 0 0,0-1 0 0 0,0 1 1 0 0,0-1-1 0 0,-1 0 0 0 0,1 1 1 0 0,-1-1-1 0 0,0 0 0 0 0,0 0 1 0 0,0 1-1 0 0,-1-1 0 0 0,-1-5 1 0 0,1-33-1459 0 0,1 34 2206 0 0,0 6 1241 0 0,2 1-78 0 0,0 1-1074 0 0,-1 0 0 0 0,1 0 0 0 0,-1-1 0 0 0,1 1 0 0 0,-1 0-1 0 0,1 0 1 0 0,-1 0 0 0 0,1 1 0 0 0,-1-1 0 0 0,1 0 0 0 0,-1 0-1 0 0,1 1 1 0 0,-1-1 0 0 0,0 1 0 0 0,1-1 0 0 0,0 2 0 0 0,24 15 917 0 0,-15-9-754 0 0,165 120 3507 0 0,-133-96-2891 0 0,-35-25-884 0 0,-3-4 1 0 0,0 1-1 0 0,0 0 0 0 0,0 0 0 0 0,0 0 0 0 0,-1 1 1 0 0,1-1-1 0 0,-1 1 0 0 0,5 9 0 0 0,-7-5-94 0 0,-2-5-89 0 0,0 0 0 0 0,0-1 0 0 0,-1 1 0 0 0,1 0 0 0 0,-1 0 0 0 0,1-1 1 0 0,-1 1-1 0 0,0-1 0 0 0,0 1 0 0 0,-1-1 0 0 0,1 1 0 0 0,-1-1 0 0 0,0 0 0 0 0,0 1 0 0 0,0-1 1 0 0,0 0-1 0 0,-1 0 0 0 0,1-1 0 0 0,-1 1 0 0 0,1 0 0 0 0,-1-1 0 0 0,0 0 0 0 0,0 1 0 0 0,0-1 0 0 0,0 0 1 0 0,-1-1-1 0 0,1 1 0 0 0,-1 0 0 0 0,1-1 0 0 0,-5 1 0 0 0,-60 26-107 0 0,47-18-822 0 0,-38 13 0 0 0,36-16-365 0 0,-17 4-6059 0 0,9-6-1062 0 0</inkml:trace>
</inkml:ink>
</file>

<file path=ppt/ink/ink2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13.9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0 20935 0 0,'0'0'1584'0'0,"-10"4"-992"0"0,4 6 88 0 0,-4-6-8 0 0,10 6-672 0 0</inkml:trace>
</inkml:ink>
</file>

<file path=ppt/ink/ink2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14.2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14456 0 0,'0'0'1584'0'0,"15"7"-1584"0"0,-9 3 136 0 0,10 0 16 0 0,-10 0-1 0 0,4-6-4526 0 0</inkml:trace>
  <inkml:trace contextRef="#ctx0" brushRef="#br0" timeOffset="1">412 58 10592 0 0,'0'0'944'0'0,"9"0"-752"0"0,7 0-192 0 0,-4 0 832 0 0,-2-6 136 0 0,0 6 24 0 0,1 0 8 0 0,-1 0-288 0 0</inkml:trace>
</inkml:ink>
</file>

<file path=ppt/ink/ink2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14.8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0 145 9672 0 0,'0'0'440'0'0,"5"-20"14101"0"0,0 26-13900 0 0,-1 1-500 0 0,0 1-1 0 0,0 0 1 0 0,-1 0 0 0 0,0 0 0 0 0,0 0-1 0 0,1 10 1 0 0,2 2-71 0 0,-3-4-68 0 0,0-1 0 0 0,-2 0 1 0 0,1 25-1 0 0,3 20 14 0 0,0-31 31 0 0,-2-15-12 0 0,0 1 1 0 0,0 21-1 0 0,-4-31-33 0 0,1 0-2 0 0,6 12-12 0 0,-5-15-44 0 0,3-17-216 0 0,0 5 147 0 0,-1-1 1 0 0,0-1-1 0 0,-1 1 1 0 0,-1 0-1 0 0,1-14 1 0 0,0 7 55 0 0,0 0-1 0 0,1 0 1 0 0,0 0-1 0 0,9-22 1 0 0,-5 16 13 0 0,2-4 47 0 0,2 0 0 0 0,1 0 0 0 0,2 2 0 0 0,0-1 0 0 0,2 2-1 0 0,20-26 1 0 0,-33 46 11 0 0,1 0-1 0 0,0 1 1 0 0,1-1-1 0 0,-1 1 1 0 0,1 0-1 0 0,9-6 1 0 0,-13 9 51 0 0,11 7 85 0 0,-10-4-115 0 0,0 0 0 0 0,0 0 0 0 0,0 1 0 0 0,0-1 0 0 0,-1 0 0 0 0,1 1 0 0 0,-1-1 0 0 0,1 1 0 0 0,-1-1 0 0 0,0 1 0 0 0,0 0 0 0 0,0-1 0 0 0,0 1 0 0 0,-1 0 0 0 0,1 6 0 0 0,1 4 103 0 0,0 26 1 0 0,-2 108 105 0 0,6-96-319 0 0,-7-48 87 0 0,1-2-1 0 0,0-1 1 0 0,0 1-1 0 0,0 0 1 0 0,0 0-1 0 0,0-1 1 0 0,0 1-1 0 0,0 0 1 0 0,0 0-1 0 0,0-1 1 0 0,0 1-1 0 0,1 0 1 0 0,-1-1-1 0 0,0 1 1 0 0,0 0-1 0 0,1-1 1 0 0,-1 1-1 0 0,1 0 1 0 0,-1-1-1 0 0,0 1 1 0 0,1-1-1 0 0,-1 1 1 0 0,2 0-1 0 0,8-24 149 0 0,-2 5-67 0 0,-5 13-96 0 0,-1 1 1 0 0,0-1 0 0 0,0 0-1 0 0,-1 0 1 0 0,2-6 0 0 0,1-8 20 0 0,1-1-1 0 0,1 1 1 0 0,1 1 0 0 0,1-1 0 0 0,17-31 0 0 0,17-12 4 0 0,-40 58 8 0 0,0 1 1 0 0,0 0-1 0 0,1 0 0 0 0,-1 0 1 0 0,1 0-1 0 0,0 1 0 0 0,0-1 0 0 0,0 0 1 0 0,0 1-1 0 0,0 0 0 0 0,6-3 1 0 0,-7 4 3 0 0,-1 0 1 0 0,1 1 0 0 0,-1-1 0 0 0,1 1-1 0 0,0-1 1 0 0,-1 1 0 0 0,1 0-1 0 0,0 0 1 0 0,0-1 0 0 0,-1 1 0 0 0,1 0-1 0 0,0 1 1 0 0,-1-1 0 0 0,1 0 0 0 0,0 0-1 0 0,-1 1 1 0 0,1-1 0 0 0,0 1 0 0 0,-1-1-1 0 0,1 1 1 0 0,-1 0 0 0 0,1 0 0 0 0,-1 0-1 0 0,1 0 1 0 0,-1 0 0 0 0,1 0-1 0 0,1 2 1 0 0,0 1 28 0 0,1-1 0 0 0,-1 1 0 0 0,-1 1 0 0 0,1-1-1 0 0,0 0 1 0 0,-1 1 0 0 0,3 7 0 0 0,9 37 119 0 0,0-1 22 0 0,13 26 155 0 0,-16-48-581 0 0,8 33 0 0 0,4 12-1619 0 0,-22-68 1013 0 0,1 0 1 0 0,-1-1-1 0 0,0 1 1 0 0,1 0 0 0 0,0-1-1 0 0,-1 1 1 0 0,4 2-1 0 0</inkml:trace>
</inkml:ink>
</file>

<file path=ppt/ink/ink2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15.2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11056 0 0,'0'0'1001'0'0,"0"2"-822"0"0,6 39 1589 0 0,-6-36-1058 0 0,1 0 0 0 0,0 0 1 0 0,0 0-1 0 0,0 0 1 0 0,1-1-1 0 0,3 9 1 0 0,5 17 1289 0 0,11 44-94 0 0,-12-24-1113 0 0,-3-21-445 0 0,-1 0 0 0 0,2 47 1 0 0,-7-69-398 0 0,0 1 1 0 0,0-1-1 0 0,1 0 0 0 0,3 12 1 0 0,-3-8-1175 0 0</inkml:trace>
</inkml:ink>
</file>

<file path=ppt/ink/ink2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15.6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17 152 15808 0 0,'0'0'726'0'0,"-2"0"-21"0"0,1 0-576 0 0,1 0 0 0 0,-1 0 0 0 0,1 0 0 0 0,-1 0-1 0 0,0 0 1 0 0,1 0 0 0 0,-1 0 0 0 0,1 0-1 0 0,-1 0 1 0 0,0 0 0 0 0,1 0 0 0 0,-1 1-1 0 0,1-1 1 0 0,-1 0 0 0 0,1 0 0 0 0,-1 1-1 0 0,1-1 1 0 0,-1 0 0 0 0,1 1 0 0 0,-1-1-1 0 0,1 0 1 0 0,-1 1 0 0 0,1-1 0 0 0,-1 2-1 0 0,1 7 2497 0 0,0-7-2898 0 0,0 3 543 0 0,1 0-1 0 0,-1 1 1 0 0,1-1 0 0 0,1 0 0 0 0,-1 0-1 0 0,1 0 1 0 0,-1 0 0 0 0,1-1 0 0 0,1 1-1 0 0,-1 0 1 0 0,1-1 0 0 0,5 9 0 0 0,4 1-83 0 0,1 0-1 0 0,18 15 1 0 0,-7-6 79 0 0,-9-7-143 0 0,2-1 0 0 0,0-1 0 0 0,1 0 0 0 0,1-2 0 0 0,0 0 0 0 0,0-1 0 0 0,1 0-1 0 0,0-2 1 0 0,1-1 0 0 0,34 10 0 0 0,-47-17-80 0 0,0 0 1 0 0,0 0-1 0 0,0-1 0 0 0,0 0 1 0 0,0 0-1 0 0,0-1 0 0 0,-1 0 1 0 0,1-1-1 0 0,0 0 0 0 0,0 0 1 0 0,11-5-1 0 0,-17 6-35 0 0,0-1 1 0 0,0 1-1 0 0,0-1 0 0 0,0 1 1 0 0,-1-1-1 0 0,1 0 0 0 0,-1 1 1 0 0,1-1-1 0 0,-1 0 0 0 0,1 0 1 0 0,-1 0-1 0 0,0 0 0 0 0,0 0 1 0 0,0-1-1 0 0,0 1 0 0 0,-1 0 1 0 0,1 0-1 0 0,-1-1 0 0 0,1-3 1 0 0,1-2 100 0 0,-1 0 0 0 0,-1 0 0 0 0,1 0 0 0 0,-2-14 0 0 0,-1 4 98 0 0,2 10-105 0 0,-1 0-1 0 0,-3-14 1 0 0,-1 1-102 0 0,0 3 0 0 0,0 1 0 0 0,-7-17 0 0 0,0 8-120 0 0,1 0-580 0 0,-20-32-1 0 0,27 51 549 0 0,0 0 0 0 0,-1 1-1 0 0,0 0 1 0 0,0 0 0 0 0,-1 0-1 0 0,1 1 1 0 0,-1-1 0 0 0,0 1-1 0 0,-11-6 1 0 0,9 6-778 0 0,-2 1-1 0 0,1 0 1 0 0,0 0 0 0 0,-1 1-1 0 0,0 0 1 0 0,1 0 0 0 0,-1 1-1 0 0,-16-1 1 0 0,-6 2-1181 0 0</inkml:trace>
</inkml:ink>
</file>

<file path=ppt/ink/ink2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15.9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28 20671 0 0,'0'0'2366'0'0,"3"0"-1770"0"0,91 4 2264 0 0,-15-1-1915 0 0,42-1-41 0 0,14-9-308 0 0,120-10-902 0 0,-214 8-2896 0 0,-25 5 1283 0 0</inkml:trace>
</inkml:ink>
</file>

<file path=ppt/ink/ink2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16.3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18287 0 0,'0'0'1828'0'0,"3"0"-1673"0"0,23 8 903 0 0,0 0 1 0 0,-1 2-1 0 0,45 24 0 0 0,2-1 494 0 0,25 6 245 0 0,-69-29-1462 0 0,0 1 0 0 0,28 15 1 0 0,-54-25-330 0 0,0 0-1 0 0,0 0 1 0 0,-1 0 0 0 0,1 1 0 0 0,0-1 0 0 0,-1 0 0 0 0,1 1 0 0 0,-1-1 0 0 0,0 1-1 0 0,1 0 1 0 0,-1-1 0 0 0,0 1 0 0 0,0 0 0 0 0,0 0 0 0 0,0 0 0 0 0,0 0-1 0 0,0 0 1 0 0,-1 0 0 0 0,1 0 0 0 0,-1 0 0 0 0,1 0 0 0 0,-1 0 0 0 0,0 0-1 0 0,0 0 1 0 0,0 0 0 0 0,0 0 0 0 0,0 0 0 0 0,0 0 0 0 0,-1 0 0 0 0,1 0-1 0 0,-1 0 1 0 0,1 1 0 0 0,-1-2 0 0 0,0 1 0 0 0,-1 3 0 0 0,-3 5-35 0 0,0 0 1 0 0,-1 0-1 0 0,-1 0 1 0 0,-13 15-1 0 0,20-25 29 0 0,-7 7-222 0 0,0 0 1 0 0,0 0-1 0 0,-13 7 1 0 0,-1 3-1177 0 0,7-8-846 0 0,3-4-3765 0 0</inkml:trace>
  <inkml:trace contextRef="#ctx0" brushRef="#br0" timeOffset="1">968 516 13360 0 0,'0'0'1209'0'0,"2"0"-994"0"0,24 0 1937 0 0,13 0 5363 0 0,-37 0-6401 0 0,1-1-540 0 0,17-3-167 0 0,-4 0-104 0 0,31-4-1 0 0,-33 7-318 0 0,-12 1-1253 0 0</inkml:trace>
</inkml:ink>
</file>

<file path=ppt/ink/ink2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16.6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76 0 18023 0 0,'-38'10'800'0'0,"27"0"160"0"0,7-6-768 0 0,-8 0 464 0 0,2 6 1968 0 0,26-10-2368 0 0,9 0-8 0 0,3 0-8 0 0,-7-4-432 0 0,5-2-80 0 0,-4-2-16 0 0,9-8-9047 0 0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55.5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256 52 12176 0 0,'-18'-3'561'0'0,"15"2"-491"0"0,1 0-1 0 0,0 0 1 0 0,0 0-1 0 0,0 0 1 0 0,0 0 0 0 0,0 0-1 0 0,0-1 1 0 0,0 1-1 0 0,1 0 1 0 0,-3-3 0 0 0,-7-5-77 0 0,0 4 536 0 0,1 1 0 0 0,-1 1 1 0 0,0-1-1 0 0,0 2 1 0 0,0-1-1 0 0,0 2 1 0 0,0-1-1 0 0,0 2 1 0 0,-13 0-1 0 0,22 0-460 0 0,-1 0 0 0 0,0 0 0 0 0,1 0 0 0 0,-1 0 0 0 0,1 1 1 0 0,-1 0-1 0 0,0-1 0 0 0,1 1 0 0 0,-1 0 0 0 0,1 0 0 0 0,0 0 0 0 0,-1 1 0 0 0,1-1 0 0 0,0 0 0 0 0,0 1 0 0 0,0 0 0 0 0,0-1 0 0 0,0 1 1 0 0,0 0-1 0 0,0 0 0 0 0,1 0 0 0 0,-1 0 0 0 0,0 0 0 0 0,1 1 0 0 0,-2 3 0 0 0,-7 14 63 0 0,8-17-127 0 0,0-1 0 0 0,1 1 0 0 0,0 0-1 0 0,0-1 1 0 0,0 1 0 0 0,0 0 0 0 0,0 0-1 0 0,0 0 1 0 0,1 0 0 0 0,-1 0 0 0 0,1 3-1 0 0,-1 5-10 0 0,2 0-1 0 0,-1 1 1 0 0,1-1-1 0 0,1 0 1 0 0,0 0-1 0 0,1-1 1 0 0,0 1-1 0 0,0 0 0 0 0,1-1 1 0 0,11 19-1 0 0,-11-21-32 0 0,5 7 26 0 0,18 25 0 0 0,-25-37-29 0 0,1 0-1 0 0,-1 0 1 0 0,1 0 0 0 0,0 0 0 0 0,0 0-1 0 0,0-1 1 0 0,0 0 0 0 0,1 1-1 0 0,-1-1 1 0 0,0-1 0 0 0,1 1 0 0 0,-1 0-1 0 0,8 1 1 0 0,-8-2 18 0 0,-1-1 1 0 0,1 0-1 0 0,-1 1 0 0 0,1-2 1 0 0,-1 1-1 0 0,1 0 0 0 0,0 0 0 0 0,-1-1 1 0 0,1 1-1 0 0,-1-1 0 0 0,0 0 1 0 0,1 0-1 0 0,-1 0 0 0 0,0 0 0 0 0,1 0 1 0 0,-1 0-1 0 0,0-1 0 0 0,0 1 1 0 0,0-1-1 0 0,0 1 0 0 0,0-1 1 0 0,0 0-1 0 0,2-3 0 0 0,-1 1 71 0 0,0 0 0 0 0,-1 0 0 0 0,0 1 0 0 0,0-1 0 0 0,0 0 0 0 0,-1-1 0 0 0,1 1 1 0 0,-1 0-1 0 0,0 0 0 0 0,0-1 0 0 0,-1 1 0 0 0,1-9 0 0 0,2-22 232 0 0,-2 27-264 0 0,-1 1 0 0 0,1-1 1 0 0,-1 0-1 0 0,0 0 1 0 0,-1 1-1 0 0,-2-15 0 0 0,-1 7 64 0 0,4 13-67 0 0,0 0-1 0 0,-1 0 0 0 0,1 1 1 0 0,-1-1-1 0 0,1 0 1 0 0,-1 0-1 0 0,0 0 0 0 0,1 1 1 0 0,-1-1-1 0 0,0 0 1 0 0,0 1-1 0 0,0-1 0 0 0,0 1 1 0 0,-1-1-1 0 0,1 1 1 0 0,0-1-1 0 0,-3-1 0 0 0,3 1 893 0 0,8 6-738 0 0,12 7-228 0 0,29 33 105 0 0,-42-39-93 0 0,-1-1-1 0 0,0 2 1 0 0,7 8-1 0 0,-8-9-42 0 0,-1-1 0 0 0,1 1 0 0 0,1-1 0 0 0,-1 0 0 0 0,6 4 0 0 0,8 4-469 0 0,9 5-5510 0 0,-12-8-136 0 0</inkml:trace>
</inkml:ink>
</file>

<file path=ppt/ink/ink2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17.0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26 209 19895 0 0,'-26'-4'1998'0'0,"26"15"-1812"0"0,0-9-141 0 0,1 1 1 0 0,-1-1-1 0 0,1 1 0 0 0,-1-1 0 0 0,1 1 0 0 0,0-1 0 0 0,0 1 0 0 0,0-1 0 0 0,0 0 0 0 0,3 4 0 0 0,5 15 543 0 0,-5-2-93 0 0,5 13 136 0 0,-4-20-572 0 0,0-1 0 0 0,-1 1 0 0 0,-1 0 1 0 0,1 0-1 0 0,-2 0 0 0 0,2 12 0 0 0,-3-10-20 0 0,1 0 0 0 0,1-1 0 0 0,5 18 0 0 0,3 10 69 0 0,-10-38-102 0 0,-1 0-1 0 0,1 1 0 0 0,-1-1 1 0 0,0 0-1 0 0,0 0 0 0 0,0 1 1 0 0,-1-1-1 0 0,1 0 0 0 0,-1 1 1 0 0,0-1-1 0 0,-1 3 0 0 0,1-3-7 0 0,0 3 7 0 0,10 11-41 0 0,-7-14-132 0 0,-5-5-2028 0 0,2 2 2139 0 0,1 0 0 0 0,-1-1 1 0 0,0 1-1 0 0,1 0 0 0 0,-1-1 0 0 0,1 1 0 0 0,-1-1 1 0 0,0 1-1 0 0,1-1 0 0 0,-1 1 0 0 0,1-1 1 0 0,-1 1-1 0 0,1-1 0 0 0,0 0 0 0 0,-1 1 0 0 0,1-1 1 0 0,0 0-1 0 0,-1 1 0 0 0,1-1 0 0 0,-1-1 0 0 0,3-16-773 0 0,-1 13 837 0 0,-1 4-28 0 0,0-1 0 0 0,0 0 0 0 0,0 0-1 0 0,0 1 1 0 0,0-1 0 0 0,0 0 0 0 0,0 1 0 0 0,-1-1 0 0 0,1 0 0 0 0,-1 1 0 0 0,1-1-1 0 0,-1 0 1 0 0,0 1 0 0 0,0-1 0 0 0,1 1 0 0 0,-1-1 0 0 0,-2-1 0 0 0,2 1 2 0 0,0 0 0 0 0,-1 0 0 0 0,1 0 1 0 0,0 0-1 0 0,0 0 0 0 0,1 0 0 0 0,-1 0 0 0 0,0-4 1 0 0,0-28-14 0 0,1 26 32 0 0,0-1 1 0 0,0 1 0 0 0,-2-10-1 0 0,-6-15 43 0 0,5 22 63 0 0,0 0 0 0 0,1 0 0 0 0,-1-21 0 0 0,1-71 790 0 0,2 95-797 0 0,2 0-1 0 0,-1 0 1 0 0,1 0-1 0 0,0 0 1 0 0,1 0-1 0 0,0 0 1 0 0,0 0-1 0 0,1 1 1 0 0,0-1-1 0 0,8-11 1 0 0,-4 7 10 0 0,-4 5-32 0 0,0 1-1 0 0,1 0 0 0 0,0 1 0 0 0,0-1 0 0 0,1 1 0 0 0,-1 0 1 0 0,1 0-1 0 0,1 1 0 0 0,8-6 0 0 0,1 1 484 0 0,0 1 1 0 0,32-10-1 0 0,-30 12-176 0 0,0 1 0 0 0,0 1 1 0 0,0 0-1 0 0,1 2 0 0 0,22-1 0 0 0,-40 3-326 0 0,1 0 0 0 0,-1 0 0 0 0,1 0 1 0 0,0 0-1 0 0,-1 1 0 0 0,1-1 0 0 0,-1 1 0 0 0,1-1 0 0 0,-1 1 0 0 0,1 0 0 0 0,-1-1 0 0 0,0 1 0 0 0,1 0 0 0 0,-1 0 0 0 0,0 0 1 0 0,1 0-1 0 0,-1 0 0 0 0,0 0 0 0 0,0 0 0 0 0,0 1 0 0 0,0-1 0 0 0,1 3 0 0 0,-1-3-44 0 0,-1-1 0 0 0,0 1-1 0 0,1 0 1 0 0,-1 0 0 0 0,0 0-1 0 0,0 0 1 0 0,0 0 0 0 0,1 0 0 0 0,-1 0-1 0 0,0 0 1 0 0,0 0 0 0 0,0 0-1 0 0,-1-1 1 0 0,1 1 0 0 0,0 0 0 0 0,0 0-1 0 0,0 0 1 0 0,-1 0 0 0 0,0 1-1 0 0,-10 20 116 0 0,5-11-44 0 0,2-2-74 0 0,0-1 0 0 0,-1 0 0 0 0,0 0 0 0 0,-1-1 0 0 0,1 0 0 0 0,-2 0 0 0 0,-9 10 0 0 0,11-12-46 0 0,-1 0-1 0 0,1 0 1 0 0,-1-1 0 0 0,0 0-1 0 0,0 0 1 0 0,0 0 0 0 0,-1-1-1 0 0,1 0 1 0 0,-10 4 0 0 0,-3-1-160 0 0,10-2-158 0 0,1-1-1 0 0,-1-1 0 0 0,0 1 1 0 0,0-2-1 0 0,-12 2 1 0 0,2-3-1170 0 0</inkml:trace>
</inkml:ink>
</file>

<file path=ppt/ink/ink2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17.4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59 175 10136 0 0,'0'0'918'0'0,"2"-1"-758"0"0,1 1-35 0 0,1-1 8 0 0,13-7 8685 0 0,-20 14-4791 0 0,1-1-3705 0 0,-5 4 37 0 0,1 1 0 0 0,1 0 1 0 0,-1 1-1 0 0,2-1 0 0 0,-6 16 0 0 0,-5 12-336 0 0,11-30-23 0 0,1 0-1 0 0,0 0 1 0 0,0 0 0 0 0,-3 15-1 0 0,-1 76 1 0 0,7-89-12 0 0,-1-1 0 0 0,1 0-1 0 0,1 1 1 0 0,0-1 0 0 0,0 0-1 0 0,1 0 1 0 0,0 0 0 0 0,0 0 0 0 0,5 9-1 0 0,-6-15 6 0 0,0 0-1 0 0,0 0 1 0 0,1-1-1 0 0,-1 1 1 0 0,1 0-1 0 0,0-1 1 0 0,0 0 0 0 0,0 1-1 0 0,0-1 1 0 0,0 0-1 0 0,0 0 1 0 0,1 0-1 0 0,-1 0 1 0 0,1 0-1 0 0,-1-1 1 0 0,1 1-1 0 0,0-1 1 0 0,0 1-1 0 0,-1-1 1 0 0,1 0-1 0 0,0 0 1 0 0,0-1-1 0 0,0 1 1 0 0,0 0-1 0 0,0-1 1 0 0,0 0-1 0 0,1 0 1 0 0,-1 0-1 0 0,0 0 1 0 0,5-1 0 0 0,2-1 12 0 0,0 0 1 0 0,0-1-1 0 0,0 0 1 0 0,-1-1-1 0 0,1 0 1 0 0,-1 0-1 0 0,17-11 1 0 0,-3-2 176 0 0,31-29 0 0 0,-39 33-84 0 0,5-4 113 0 0,-12 10-73 0 0,0 1 1 0 0,-1-1-1 0 0,0 0 0 0 0,0 0 0 0 0,10-16 0 0 0,-11 14-16 0 0,5-9 266 0 0,10-21 0 0 0,-19 33-290 0 0,1-1 0 0 0,-1 1 0 0 0,0 0 0 0 0,0-1 0 0 0,-1 1 0 0 0,0-1-1 0 0,0-11 1 0 0,-1 10-42 0 0,0 0 0 0 0,-1 1-1 0 0,0-1 1 0 0,0 1 0 0 0,0-1-1 0 0,-1 1 1 0 0,-1-1-1 0 0,1 1 1 0 0,-1 0 0 0 0,0 0-1 0 0,-1 0 1 0 0,0 0 0 0 0,0 1-1 0 0,0-1 1 0 0,-1 1-1 0 0,0 0 1 0 0,-7-7 0 0 0,-16-17 31 0 0,21 22-81 0 0,0-1 1 0 0,-1 1 0 0 0,0 0 0 0 0,-1 1 0 0 0,-14-11 0 0 0,1 6-202 0 0,-36-15 1 0 0,50 24 27 0 0,1 0 0 0 0,-1 1 0 0 0,0 0 0 0 0,0 1 0 0 0,-1 0 1 0 0,1 0-1 0 0,0 0 0 0 0,-14 2 0 0 0,11 0-161 0 0,-29 4-1155 0 0,37-4 1048 0 0,-1 0-1 0 0,1 0 1 0 0,0 0-1 0 0,0 0 1 0 0,0 1-1 0 0,0-1 0 0 0,0 1 1 0 0,1 0-1 0 0,-6 3 1 0 0,-3 8-7990 0 0</inkml:trace>
  <inkml:trace contextRef="#ctx0" brushRef="#br0" timeOffset="1">172 185 17591 0 0,'-9'0'279'0'0,"8"0"-202"0"0,-1 0 1 0 0,1 0-1 0 0,-1 1 0 0 0,1-1 1 0 0,0 0-1 0 0,-1 0 1 0 0,1 1-1 0 0,-1-1 1 0 0,1 1-1 0 0,0-1 0 0 0,-1 1 1 0 0,1-1-1 0 0,0 1 1 0 0,0 0-1 0 0,-1 0 1 0 0,-1 1-1 0 0,3-1 8 0 0,-1 0 1 0 0,0-1-1 0 0,1 1 0 0 0,-1 0 1 0 0,0 0-1 0 0,1 0 0 0 0,-1-1 1 0 0,1 1-1 0 0,-1 0 0 0 0,1 0 0 0 0,-1 0 1 0 0,1 0-1 0 0,0 0 0 0 0,-1 0 1 0 0,1 0-1 0 0,0 0 0 0 0,0 0 1 0 0,0 0-1 0 0,0 0 0 0 0,0 0 0 0 0,0 0 1 0 0,0 0-1 0 0,0 0 0 0 0,0 0 1 0 0,1 0-1 0 0,-1 0 0 0 0,0 0 1 0 0,1 0-1 0 0,-1 1 0 0 0,3 1 231 0 0,-1 1-1 0 0,0-1 1 0 0,1 0 0 0 0,-1 0 0 0 0,7 5-1 0 0,2 5 727 0 0,-3 8-202 0 0,-8-19-776 0 0,0 0 0 0 0,1 0 1 0 0,-1 0-1 0 0,1 0 0 0 0,0 0 1 0 0,0 0-1 0 0,0 0 0 0 0,0 0 1 0 0,0 0-1 0 0,0-1 0 0 0,0 1 1 0 0,1 0-1 0 0,-1-1 0 0 0,0 1 1 0 0,4 2-1 0 0,1 0 113 0 0,1 0 0 0 0,0 0 0 0 0,15 5-1 0 0,-15-7-66 0 0,0 1 0 0 0,0 0-1 0 0,0 1 1 0 0,9 6 0 0 0,8 9 236 0 0,0-1 1 0 0,45 23 0 0 0,-22-16-216 0 0,-28-14-516 0 0,1 0 1 0 0,27 9-1 0 0,-45-20-324 0 0</inkml:trace>
</inkml:ink>
</file>

<file path=ppt/ink/ink2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17.8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1 222 18575 0 0,'0'0'422'0'0,"2"0"56"0"0,29 1 207 0 0,-1-3 0 0 0,46-6 0 0 0,-16 1 1510 0 0,-40 6-1365 0 0,27-6 0 0 0,11-6 291 0 0,-1 1-253 0 0,79-27 0 0 0,-123 33-1094 0 0,20-12 1 0 0,-5 2-367 0 0,-7 2-294 0 0,-10 6-1966 0 0,0-1 1 0 0,15-16-1 0 0,-3 3-421 0 0,-20 20 3048 0 0,-1 1 166 0 0,-1 0 187 0 0,1 0 0 0 0,0 0 0 0 0,-1 0 0 0 0,1 0 0 0 0,-1 0 0 0 0,1-1 0 0 0,3-3 2766 0 0,7 6 280 0 0,6 8-2683 0 0,0 0 0 0 0,-1 1 0 0 0,0 1 0 0 0,29 24 0 0 0,0 0 332 0 0,-20-15 470 0 0,44 45 0 0 0,-45-29 62 0 0,-25-36-1335 0 0,1 0 0 0 0,-1 1 0 0 0,0-1 0 0 0,0 0 0 0 0,0 1 0 0 0,1-1 0 0 0,-1 1 0 0 0,0-1 0 0 0,0 0 0 0 0,0 1 0 0 0,0-1 0 0 0,0 1 0 0 0,1-1 0 0 0,-1 1 0 0 0,0-1 0 0 0,0 1 0 0 0,0-1 0 0 0,0 0 0 0 0,0 1 0 0 0,-1-1 0 0 0,1 1 0 0 0,0-1 0 0 0,0 1-1 0 0,0-1 1 0 0,0 0 0 0 0,0 1 0 0 0,-1-1 0 0 0,1 1 0 0 0,0-1 0 0 0,0 0 0 0 0,-1 1 0 0 0,0 2-8 0 0,-1-1 0 0 0,1 0-1 0 0,0 0 1 0 0,-1 0 0 0 0,0 0-1 0 0,1 0 1 0 0,-1 0 0 0 0,0 0 0 0 0,0-1-1 0 0,0 1 1 0 0,0-1 0 0 0,0 1 0 0 0,-4 1-1 0 0,-2 1 1 0 0,-5 3-566 0 0,-21 9-1 0 0,-3 1-2118 0 0,14-7-3694 0 0,-2-3-1851 0 0</inkml:trace>
</inkml:ink>
</file>

<file path=ppt/ink/ink2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22.1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59 0 5984 0 0,'0'0'541'0'0,"-3"1"-445"0"0,1 1-73 0 0,-3 0-62 0 0,-14-1 415 0 0,16-1 1437 0 0,-3 1 1735 0 0,-5 6 1977 0 0,7-3-3689 0 0,3-4-1729 0 0,1 0-1 0 0,0 0 1 0 0,-1 0 0 0 0,1 1-1 0 0,0-1 1 0 0,0 0 0 0 0,0 0 0 0 0,-1 0-1 0 0,1 0 1 0 0,0 0 0 0 0,0 1-1 0 0,-1-1 1 0 0,1 0 0 0 0,0 0 0 0 0,0 0-1 0 0,0 1 1 0 0,0-1 0 0 0,-1 0 0 0 0,1 0-1 0 0,0 1 1 0 0,0-1 0 0 0,0 0-1 0 0,0 0 1 0 0,0 1 0 0 0,0-1 0 0 0,0 0-1 0 0,0 0 1 0 0,0 1 0 0 0,0-1-1 0 0,0 0 1 0 0,0 1 0 0 0,0-1 0 0 0,0 0-1 0 0,1 3 62 0 0,1-1 1 0 0,0 0-1 0 0,-1-1 0 0 0,1 1 0 0 0,0 0 0 0 0,0 0 0 0 0,0-1 0 0 0,1 1 0 0 0,-1-1 0 0 0,0 0 1 0 0,0 1-1 0 0,1-1 0 0 0,-1 0 0 0 0,1 0 0 0 0,-1-1 0 0 0,5 2 0 0 0,6 0-39 0 0,0 0 0 0 0,16 0 0 0 0,18 2 94 0 0,75 16-2669 0 0,-115-18 1546 0 0,-1-1 1 0 0,0 1 0 0 0,0-1 0 0 0,0 2 0 0 0,0-1-1 0 0,9 5 1 0 0</inkml:trace>
</inkml:ink>
</file>

<file path=ppt/ink/ink2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22.5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87 11088 0 0,'0'0'505'0'0,"-6"4"4294"0"0,17 0-2352 0 0,1-4-1936 0 0,-1 0 0 0 0,1 0 0 0 0,0-1 0 0 0,0 0 0 0 0,-1-1 0 0 0,1-1 0 0 0,-1 0 0 0 0,0 0-1 0 0,0-1 1 0 0,14-6 0 0 0,13-6-52 0 0,23-11-630 0 0,-42 17-2249 0 0,-7 5-2206 0 0,6-4-2987 0 0</inkml:trace>
</inkml:ink>
</file>

<file path=ppt/ink/ink2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22.9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7368 0 0,'0'0'11759'0'0,"1"2"-10712"0"0,0 1-811 0 0,0 0 1 0 0,1 0-1 0 0,-1 0 1 0 0,1 0-1 0 0,0 0 1 0 0,0 0-1 0 0,0-1 1 0 0,0 1-1 0 0,0 0 0 0 0,1-1 1 0 0,-1 0-1 0 0,1 0 1 0 0,3 2-1 0 0,7 5 701 0 0,23 11-1 0 0,-17-10-366 0 0,9 3 134 0 0,51 17 0 0 0,-4-2-276 0 0,-7-1-229 0 0,-25-10-122 0 0,55 29 0 0 0,-79-36-71 0 0,3 2-3 0 0,37 27 0 0 0,-54-34-3 0 0,1-1 0 0 0,-1 1 0 0 0,0 1 0 0 0,0-1 0 0 0,0 1-1 0 0,-1-1 1 0 0,1 1 0 0 0,-1 1 0 0 0,-1-1 0 0 0,6 13 0 0 0,-8-15 0 0 0,0-1 0 0 0,-1 0 0 0 0,1 0 0 0 0,-1 1 0 0 0,0-1 0 0 0,1 0-1 0 0,-2 1 1 0 0,1-1 0 0 0,0 0 0 0 0,-1 1 0 0 0,1-1 0 0 0,-1 0 0 0 0,0 0 0 0 0,0 0 0 0 0,-1 0 0 0 0,1 0-1 0 0,0 0 1 0 0,-1 0 0 0 0,0 0 0 0 0,0 0 0 0 0,0 0 0 0 0,-2 2 0 0 0,-6 6-44 0 0,0-1 1 0 0,0 0-1 0 0,-20 14 0 0 0,24-20 5 0 0,-44 37-179 0 0,-24 18-365 0 0,31-30-1176 0 0,-57 27 1 0 0,69-37 164 0 0</inkml:trace>
</inkml:ink>
</file>

<file path=ppt/ink/ink2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26.0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7 246 4144 0 0,'0'0'319'0'0,"-1"-2"115"0"0,0 0 128 0 0,0-1 0 0 0,0 1 0 0 0,1 0 0 0 0,-1-1 0 0 0,1 1 0 0 0,-1-1 0 0 0,1 1 0 0 0,0-1 0 0 0,-1 1 0 0 0,1-1 0 0 0,1 1 0 0 0,-1-1 0 0 0,0 1 0 0 0,0-1 0 0 0,2-4 0 0 0,2-5 994 0 0,0 1 0 0 0,6-13 0 0 0,-2 7-396 0 0,-6 11-713 0 0,1 1 0 0 0,-1 0 0 0 0,1 0 0 0 0,1 0 0 0 0,-1 0 0 0 0,1 0 0 0 0,6-7 950 0 0,-7 12-1129 0 0,-1 0-244 0 0,-1 0 0 0 0,1 1-1 0 0,-1-1 1 0 0,1 0 0 0 0,-1 1 0 0 0,1-1-1 0 0,-1 1 1 0 0,0-1 0 0 0,1 1 0 0 0,-1-1-1 0 0,0 1 1 0 0,1 0 0 0 0,-1 0 0 0 0,0 0-1 0 0,0 0 1 0 0,3 2 0 0 0,-2 0-5 0 0,0 0-1 0 0,1 0 1 0 0,-1 0 0 0 0,0 0-1 0 0,-1 0 1 0 0,4 7 0 0 0,0 5-25 0 0,-1 0 1 0 0,4 25-1 0 0,-6-29 27 0 0,1 9 7 0 0,0 35 0 0 0,0 5-31 0 0,-1-48 16 0 0,-1-1 0 0 0,-1 1 0 0 0,0-1-1 0 0,-3 24 1 0 0,-1-24-30 0 0,20-59-251 0 0,-12 33 222 0 0,1-1 0 0 0,8-14 1 0 0,21-54-70 0 0,-16 35 76 0 0,-10 26 39 0 0,-6 17 0 0 0,0 0 0 0 0,0 0 0 0 0,1 0 0 0 0,-1 1 0 0 0,7-10 0 0 0,27-31 0 0 0,-26 39 0 0 0,-10 7 1 0 0,1 0 0 0 0,-1 0-1 0 0,0 1 1 0 0,1-1 0 0 0,-1 0-1 0 0,1 0 1 0 0,-1 1 0 0 0,0-1-1 0 0,1 0 1 0 0,-1 1 0 0 0,0-1-1 0 0,0 0 1 0 0,1 1 0 0 0,-1-1-1 0 0,0 1 1 0 0,0-1 0 0 0,1 0-1 0 0,-1 1 1 0 0,0-1 0 0 0,0 1-1 0 0,0 0 1 0 0,1 1 8 0 0,0 1-1 0 0,0 0 1 0 0,-1 0 0 0 0,1 0 0 0 0,-1-1-1 0 0,0 1 1 0 0,0 6 0 0 0,2 17 6 0 0,0-15 11 0 0,0 0-1 0 0,0 13 1 0 0,3 16 21 0 0,-5-39-48 0 0,0 0 0 0 0,1 0 0 0 0,-1 0 0 0 0,0-1 0 0 0,1 1 0 0 0,-1 0 0 0 0,1 0 0 0 0,-1 0 0 0 0,0 0 0 0 0,1-1 0 0 0,0 1 0 0 0,-1 0 0 0 0,2 0 0 0 0,9 4-75 0 0,-8-4-19 0 0,-1-1 79 0 0,0 0 0 0 0,0 0 0 0 0,-1 0 0 0 0,1-1 0 0 0,0 1 0 0 0,0-1 0 0 0,0 1 0 0 0,0-1 0 0 0,0 1 0 0 0,-1-1 0 0 0,1 0 0 0 0,0 0 0 0 0,-1 0-1 0 0,1 0 1 0 0,0 0 0 0 0,-1 0 0 0 0,1 0 0 0 0,1-3 0 0 0,0 0-6 0 0,0 0 0 0 0,0-1-1 0 0,-1 1 1 0 0,0-1 0 0 0,3-6-1 0 0,6-12-21 0 0,11-23 30 0 0,-18 36 24 0 0,0-1-1 0 0,1 1 0 0 0,1 0 0 0 0,0 0 0 0 0,11-14 1 0 0,-12 18 23 0 0,0 1 1 0 0,1 0 0 0 0,-1 0 0 0 0,1 0-1 0 0,0 1 1 0 0,0 0 0 0 0,0 0-1 0 0,1 1 1 0 0,7-4 0 0 0,-13 7-14 0 0,1 0 1 0 0,-1 0-1 0 0,0 0 1 0 0,1 0-1 0 0,-1 0 0 0 0,1 0 1 0 0,-1 1-1 0 0,0-1 1 0 0,1 0-1 0 0,-1 1 1 0 0,1-1-1 0 0,-1 1 0 0 0,0-1 1 0 0,0 1-1 0 0,1-1 1 0 0,-1 1-1 0 0,0 0 0 0 0,0 0 1 0 0,0 0-1 0 0,0 0 1 0 0,0 0-1 0 0,0 0 1 0 0,0 0-1 0 0,0 0 0 0 0,0 0 1 0 0,0 0-1 0 0,-1 0 1 0 0,1 1-1 0 0,0-1 0 0 0,0 2 1 0 0,2 4 35 0 0,0 0 0 0 0,-1 0 0 0 0,0 0 0 0 0,2 8 0 0 0,0 7 110 0 0,-1 0-1 0 0,1 44 0 0 0,6 103 97 0 0,-4-84-1278 0 0,-6-83 602 0 0</inkml:trace>
</inkml:ink>
</file>

<file path=ppt/ink/ink2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26.5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62 7832 0 0,'0'0'6194'0'0,"0"2"-4368"0"0,0 3-1291 0 0,1 1 1 0 0,0-1-1 0 0,0 0 1 0 0,1 0 0 0 0,-1 1-1 0 0,1-1 1 0 0,3 6-1 0 0,3 10 732 0 0,8 36 675 0 0,-14-47-1700 0 0,1 0 0 0 0,-1-1 1 0 0,1 13-1 0 0,3 17 301 0 0,3 12-288 0 0,-7-34-199 0 0,9 29-1 0 0,-6-20 10 0 0,-1-8-761 0 0,-2-20 387 0 0,1-12 196 0 0,-1 0 122 0 0,-2-1 1 0 0,0 1-1 0 0,-1-1 1 0 0,0 0-1 0 0,-1 1 1 0 0,-1 0-1 0 0,-8-28 1 0 0,-4 5 342 0 0,12 30-211 0 0,-1 1 0 0 0,2-2 1 0 0,-1 1-1 0 0,1 0 0 0 0,0 0 0 0 0,0-1 0 0 0,-1-14 0 0 0,3 18 8 0 0,-1 2-11 0 0,1 1 0 0 0,0-1 1 0 0,0 0-1 0 0,0 1 0 0 0,0-1 0 0 0,0 0 0 0 0,0 1 0 0 0,1-4 0 0 0,-1 5-131 0 0,1-1 0 0 0,-1 1 0 0 0,0 0 1 0 0,1-1-1 0 0,-1 1 0 0 0,0 0 0 0 0,1-1 0 0 0,-1 1 0 0 0,1 0 0 0 0,-1 0 0 0 0,0-1 0 0 0,1 1 1 0 0,-1 0-1 0 0,1 0 0 0 0,-1 0 0 0 0,1 0 0 0 0,-1 0 0 0 0,1 0 0 0 0,-1 0 0 0 0,0-1 0 0 0,1 1 1 0 0,-1 0-1 0 0,1 0 0 0 0,-1 1 0 0 0,1-1 0 0 0,0 0 0 0 0,12 3 15 0 0,-11-2-6 0 0,4 1 9 0 0,0 0 1 0 0,0 1 0 0 0,0 0 0 0 0,-1 0 0 0 0,11 8 0 0 0,9 6 42 0 0,43 22 95 0 0,49 26 174 0 0,0-19 38 0 0,-104-42-343 0 0,0 0-1 0 0,19 1 1 0 0,10 3 120 0 0,-37-7-107 0 0,-1 0 1 0 0,0 0-1 0 0,0 0 1 0 0,0 0-1 0 0,1-1 0 0 0,-1 0 1 0 0,0 0-1 0 0,1 0 1 0 0,-1-1-1 0 0,0 1 1 0 0,7-3-1 0 0,-1-4 223 0 0,-8 5-217 0 0,-2 2-40 0 0,0 0 0 0 0,0-1 0 0 0,1 1 1 0 0,-1 0-1 0 0,0-1 0 0 0,0 1 0 0 0,1 0 0 0 0,-1-1 0 0 0,0 1 1 0 0,0-1-1 0 0,0 1 0 0 0,0 0 0 0 0,0-1 0 0 0,1 1 1 0 0,-1-1-1 0 0,0 1 0 0 0,0-1 0 0 0,0 1 0 0 0,0 0 1 0 0,0-1-1 0 0,0 1 0 0 0,-1-1 0 0 0,1-2 37 0 0,1-1-18 0 0,-1 0-1 0 0,0 0 1 0 0,0 0-1 0 0,0 0 1 0 0,-1 0 0 0 0,0 0-1 0 0,1 0 1 0 0,-1 1-1 0 0,0-1 1 0 0,-1 0 0 0 0,1 0-1 0 0,-1 1 1 0 0,0-1-1 0 0,0 1 1 0 0,0-1-1 0 0,-2-3 1 0 0,-7-6-7 0 0,1 1-1 0 0,-21-19 0 0 0,13 14-92 0 0,-31-25-221 0 0,38 33-129 0 0,-1 0-1 0 0,1-1 1 0 0,1 0 0 0 0,0-1-1 0 0,-13-16 1 0 0,-15-29-2352 0 0,18 32 833 0 0</inkml:trace>
</inkml:ink>
</file>

<file path=ppt/ink/ink2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27.3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213 0 10592 0 0,'-2'2'818'0'0,"-38"40"1337"0"0,37-39-1539 0 0,1 0 1 0 0,-1 0-1 0 0,1 0 1 0 0,0 0-1 0 0,0 1 1 0 0,-2 6-1 0 0,-6 8 1298 0 0,-8 14-589 0 0,1 1-1 0 0,1 1 1 0 0,-10 37-1 0 0,13-39-1059 0 0,2-1-176 0 0,1 0 1 0 0,-11 55 0 0 0,20-70-133 0 0,2-14-20 0 0,-1-1 0 0 0,0 1 0 0 0,0 0 0 0 0,-1-1 0 0 0,1 1 0 0 0,0 0 0 0 0,0 0 1 0 0,-1-1-1 0 0,1 1 0 0 0,-1 0 0 0 0,0-1 0 0 0,1 1 0 0 0,-1-1 0 0 0,0 1 0 0 0,-2 2 1 0 0,2-2-1017 0 0</inkml:trace>
</inkml:ink>
</file>

<file path=ppt/ink/ink2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27.7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250 1 10592 0 0,'-16'1'818'0'0,"1"4"-234"0"0,6 5 1533 0 0,4-2-578 0 0,2-5-1070 0 0,2-2-283 0 0,0 0 1 0 0,0 0 0 0 0,0 0-1 0 0,0 1 1 0 0,0-1 0 0 0,0 0 0 0 0,0 0-1 0 0,0 1 1 0 0,0-1 0 0 0,0 1-1 0 0,1-1 1 0 0,-1 1 0 0 0,1-1 0 0 0,-1 1-1 0 0,1-1 1 0 0,0 1 0 0 0,-1 0-1 0 0,1-1 1 0 0,0 3 0 0 0,4 9 730 0 0,-3-12-844 0 0,-1 1 0 0 0,1-1 0 0 0,-1 0 0 0 0,1 1 1 0 0,-1-1-1 0 0,0 1 0 0 0,1-1 0 0 0,-1 1 0 0 0,0-1 1 0 0,0 0-1 0 0,0 1 0 0 0,0-1 0 0 0,0 1 1 0 0,0-1-1 0 0,-1 1 0 0 0,1-1 0 0 0,0 1 0 0 0,-2 1 1 0 0,-10 16 747 0 0,9-15-632 0 0,-1 1 1 0 0,2 0 0 0 0,-1-1-1 0 0,-2 7 1 0 0,-9 31 386 0 0,9-25-386 0 0,-8 19 0 0 0,-24 34 155 0 0,-1 2-153 0 0,21-39-141 0 0,12-26-46 0 0,1 1 1 0 0,0 0-1 0 0,0 0 0 0 0,1 0 1 0 0,0 0-1 0 0,-2 10 0 0 0,3-6-68 0 0,-2 8-799 0 0,-2 38-1 0 0,8-45-1041 0 0,6-2-3514 0 0,2-1-1663 0 0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56.1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47 4144 0 0,'0'2'2372'0'0,"1"3"-1562"0"0,0 0 1 0 0,0-1 0 0 0,1 1-1 0 0,-1 0 1 0 0,1 0 0 0 0,1-1-1 0 0,-1 1 1 0 0,1-1 0 0 0,2 4-1 0 0,11 22 882 0 0,6 16 2067 0 0,-25-63-2912 0 0,2 15-822 0 0,1 0 0 0 0,-1-1-1 0 0,1 1 1 0 0,0 0 0 0 0,-1 0-1 0 0,1-1 1 0 0,0 1 0 0 0,0 0-1 0 0,1-1 1 0 0,-1 1 0 0 0,0 0 0 0 0,1 0-1 0 0,-1-1 1 0 0,1 1 0 0 0,1-2-1 0 0,2-11-16 0 0,-3 13 29 0 0,-1 0 0 0 0,1 0 0 0 0,-1 1 0 0 0,1-1 0 0 0,0 0 0 0 0,0 0 0 0 0,-1 0 0 0 0,1 1 0 0 0,2-3 0 0 0,-1 1 2 0 0,1 0 0 0 0,-1 0 1 0 0,1 0-1 0 0,0 1 1 0 0,5-4-1 0 0,-7 5-21 0 0,0 0 1 0 0,1 0-1 0 0,-1 1 0 0 0,0-1 0 0 0,1 1 1 0 0,-1-1-1 0 0,1 1 0 0 0,-1 0 0 0 0,1-1 1 0 0,-1 1-1 0 0,1 0 0 0 0,-1 0 0 0 0,0 0 1 0 0,1 0-1 0 0,-1 0 0 0 0,4 1 0 0 0,-3-1 3 0 0,1 1-1 0 0,0-1 0 0 0,-1 0 0 0 0,1 0 1 0 0,0-1-1 0 0,-1 1 0 0 0,1 0 0 0 0,4-2 1 0 0,-4 1 3 0 0,0 0 0 0 0,0 0 0 0 0,0 1 0 0 0,0-1 0 0 0,0 1 0 0 0,0 0 0 0 0,5 1 0 0 0,22 1 105 0 0,3 2-17 0 0,-29-3-102 0 0,0-1 0 0 0,0 1 0 0 0,0-1 0 0 0,0 0 0 0 0,0 0 0 0 0,0 0 0 0 0,0-1 0 0 0,0 1 0 0 0,0-1-1 0 0,0 0 1 0 0,7-3 0 0 0,10-1 15 0 0,-15 4-19 0 0,1-2 5 0 0,21-11 114 0 0,-26 13 5 0 0,-3 0-63 0 0,-3-2 13 0 0,-3-2-25 0 0,-1 1 0 0 0,-14-7 0 0 0,19 9-45 0 0,0 1 0 0 0,0 1 0 0 0,0-1 0 0 0,0 0 0 0 0,0 1 0 0 0,0-1 0 0 0,0 1 0 0 0,-1 0 0 0 0,1 0 0 0 0,0 0 0 0 0,-4 1 0 0 0,5 0-13 0 0,0-1 0 0 0,0 1 1 0 0,0-1-1 0 0,0 1 0 0 0,0 0 0 0 0,0 0 0 0 0,-4 1 0 0 0,0 6-45 0 0,3-3 15 0 0,-1-2 1 0 0,-4 4 1 0 0,7-6 22 0 0,0 1 1 0 0,1 0-1 0 0,-1-1 1 0 0,1 1-1 0 0,-1 0 1 0 0,1-1-1 0 0,0 1 1 0 0,0 0-1 0 0,0-1 0 0 0,0 3 1 0 0,-1 1-2 0 0,1 1-1 0 0,1-1 1 0 0,-1 1 0 0 0,1-1 0 0 0,0 1-1 0 0,0-1 1 0 0,0 0 0 0 0,1 1 0 0 0,0-1 0 0 0,0 0-1 0 0,0 0 1 0 0,1 0 0 0 0,-1-1 0 0 0,1 1-1 0 0,0 0 1 0 0,1-1 0 0 0,-1 0 0 0 0,8 8-1 0 0,-6-10 10 0 0,0 1 0 0 0,-1-1 0 0 0,1 1 0 0 0,0-1-1 0 0,0-1 1 0 0,0 1 0 0 0,0-1 0 0 0,6 1 0 0 0,-7-1-16 0 0,-1-1 1 0 0,1 0 0 0 0,0 0-1 0 0,-1 0 1 0 0,1-1 0 0 0,0 1-1 0 0,5-2 1 0 0,8-1-67 0 0,10-2-603 0 0,-1-1-1 0 0,1-2 0 0 0,27-11 1 0 0,2-5-1904 0 0,-47 21 2158 0 0,-1-1-1 0 0,0-1 0 0 0,0 0 0 0 0,0 0 1 0 0,-1 0-1 0 0,0-1 0 0 0,0 0 0 0 0,0-1 0 0 0,6-7 1 0 0,-4 5 432 0 0,-3-1 122 0 0,-6 9-30 0 0,0 0 1 0 0,0 1-1 0 0,1-1 0 0 0,-1 0 0 0 0,0 0 0 0 0,0 1 0 0 0,0-1 1 0 0,0 0-1 0 0,0 0 0 0 0,0 1 0 0 0,0-1 0 0 0,0 0 0 0 0,0 0 1 0 0,0 1-1 0 0,0-1 0 0 0,-1 0 0 0 0,1 1 0 0 0,0-1 0 0 0,0 0 1 0 0,-1 0-1 0 0,1 1 0 0 0,0-1 0 0 0,-1 1 0 0 0,1-1 0 0 0,-1 0 1 0 0,1 1-1 0 0,-1-1 0 0 0,1 1 0 0 0,-1-1 0 0 0,1 1 0 0 0,-1-1 1 0 0,0 1-1 0 0,1-1 0 0 0,-1 1 0 0 0,0 0 0 0 0,1-1 0 0 0,-2 1 1 0 0,-2-1 260 0 0,0 0 0 0 0,0 0 0 0 0,0 1 0 0 0,0-1 0 0 0,-7 1 0 0 0,7 0-165 0 0,0 1 0 0 0,1 0 0 0 0,-1-1 0 0 0,0 1 0 0 0,0 0 0 0 0,-5 3 0 0 0,-12 3 408 0 0,17-6-502 0 0,1 0 0 0 0,-1 0 0 0 0,0 1 0 0 0,1-1 0 0 0,-1 1 0 0 0,1 0 0 0 0,0 0 0 0 0,-1 1 0 0 0,1-1 0 0 0,0 1 0 0 0,0-1-1 0 0,1 1 1 0 0,-1 0 0 0 0,0 0 0 0 0,1 0 0 0 0,0 0 0 0 0,-2 4 0 0 0,3-5 14 0 0,2 10 149 0 0,0-9-245 0 0,1 0-1 0 0,0-1 1 0 0,0 1-1 0 0,0-1 0 0 0,0 0 1 0 0,0 0-1 0 0,1 0 1 0 0,-1 0-1 0 0,1 0 1 0 0,-1 0-1 0 0,1 0 0 0 0,0-1 1 0 0,3 2-1 0 0,-3-1 0 0 0,1-1-1 0 0,0 1 1 0 0,0-1-1 0 0,-1 0 1 0 0,1 0-1 0 0,0 0 1 0 0,0 0 0 0 0,0-1-1 0 0,0 0 1 0 0,0 0-1 0 0,0 0 1 0 0,6-1-1 0 0,3 0 45 0 0,19-1 42 0 0,-20 0-98 0 0,-7 1 28 0 0,1 0 0 0 0,0 0-1 0 0,0 0 1 0 0,-1-1 0 0 0,1 0-1 0 0,0 0 1 0 0,-1-1 0 0 0,6-2-1 0 0,-11 4-16 0 0,1 1-1 0 0,-1 0 0 0 0,0-1 0 0 0,0 1 1 0 0,0 0-1 0 0,1-1 0 0 0,-1 1 1 0 0,0 0-1 0 0,0-1 0 0 0,0 1 0 0 0,0 0 1 0 0,1-1-1 0 0,-1 1 0 0 0,0 0 1 0 0,0-1-1 0 0,0 1 0 0 0,0-1 0 0 0,0 1 1 0 0,0 0-1 0 0,0-1 0 0 0,0 1 1 0 0,0-1-1 0 0,0 1 0 0 0,-1 0 0 0 0,1-1 1 0 0,0 0-1 0 0,1-9 132 0 0,0 8-73 0 0,1-1-1 0 0,-1 0 1 0 0,1 1 0 0 0,0-1-1 0 0,0 1 1 0 0,1-1-1 0 0,-1 1 1 0 0,5-4-1 0 0,-5 5-47 0 0,0 0 0 0 0,0 0-1 0 0,0 1 1 0 0,0-1 0 0 0,1 0 0 0 0,-1 1-1 0 0,0 0 1 0 0,0-1 0 0 0,1 1 0 0 0,-1 0-1 0 0,0 0 1 0 0,0 0 0 0 0,1 0 0 0 0,2 1-1 0 0,1 0-104 0 0,0 1-1 0 0,-1 0 1 0 0,1 0-1 0 0,-1 0 1 0 0,1 0-1 0 0,-1 1 1 0 0,0 0-1 0 0,9 6 1 0 0,4 0-3313 0 0,-10-6-227 0 0,8 6-3798 0 0</inkml:trace>
</inkml:ink>
</file>

<file path=ppt/ink/ink2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28.0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10 150 17967 0 0,'4'3'179'0'0,"-4"-3"-123"0"0,1 1 0 0 0,0-1 0 0 0,0 1 0 0 0,-1-1 0 0 0,1 1 0 0 0,0-1 0 0 0,0 1 0 0 0,-1-1 0 0 0,1 1 0 0 0,-1 0 0 0 0,1 0 0 0 0,-1-1 0 0 0,1 1 0 0 0,-1 0 0 0 0,1 0 0 0 0,-1 0 0 0 0,1-1 0 0 0,-1 1 0 0 0,0 0 0 0 0,0 0 0 0 0,1 0 0 0 0,-1 0 0 0 0,0 0 0 0 0,0 0 0 0 0,0 0 0 0 0,0-1 0 0 0,0 1 0 0 0,0 2 0 0 0,-2 3 5 0 0,0 1 0 0 0,1 0 0 0 0,-1 15 0 0 0,0 0 616 0 0,-4 69 2345 0 0,4-74-2722 0 0,0 1 0 0 0,2 21 0 0 0,-1 22-95 0 0,-1-49-192 0 0,1-1 0 0 0,1 1-1 0 0,0-1 1 0 0,3 14 0 0 0,-3-21-5 0 0,1 0-1 0 0,-1 0 1 0 0,0 1-1 0 0,0-1 1 0 0,0 0 0 0 0,-1 5-1 0 0,-3-1-19 0 0,3-6-68 0 0,3-20-324 0 0,-1 16 373 0 0,0-1 1 0 0,-1 0 0 0 0,1 0-1 0 0,-1 0 1 0 0,0 0-1 0 0,0 0 1 0 0,0-4-1 0 0,-2 0 49 0 0,2-1 0 0 0,-1 1-1 0 0,1-1 1 0 0,0 0 0 0 0,1 1 0 0 0,1-11-1 0 0,7-48 93 0 0,2-6-9 0 0,0 19 93 0 0,-6 25 97 0 0,17-52 0 0 0,-9 35 156 0 0,3-4-21 0 0,-14 44-405 0 0,0 0 0 0 0,1 1 0 0 0,-1-1 1 0 0,1 1-1 0 0,0 0 0 0 0,0 0 0 0 0,8-7 1 0 0,-4 3 37 0 0,-2 4-9 0 0,0-1-1 0 0,0 1 1 0 0,10-7-1 0 0,-14 10-38 0 0,0 1 0 0 0,0-1 0 0 0,1 0 0 0 0,-1 1 0 0 0,0-1 0 0 0,0 1 0 0 0,1 0 0 0 0,-1-1 0 0 0,0 1 0 0 0,0 0 0 0 0,1 0 0 0 0,-1 0 0 0 0,0 0 0 0 0,1 0 0 0 0,-1 0 0 0 0,0 0 0 0 0,1 0 0 0 0,-1 0 0 0 0,0 1 0 0 0,0-1 0 0 0,1 1 0 0 0,-1-1 0 0 0,0 1 0 0 0,2 0 0 0 0,24 12 216 0 0,-23-12-175 0 0,1 1-1 0 0,-1 0 0 0 0,0 0 0 0 0,0 0 1 0 0,0 1-1 0 0,7 5 0 0 0,5 8 215 0 0,12 10 99 0 0,-27-25-360 0 0,2 0-11 0 0,0 1 1 0 0,0 0 0 0 0,0 1 0 0 0,-1-1 0 0 0,1 0-1 0 0,-1 1 1 0 0,0 0 0 0 0,1-1 0 0 0,-1 1 0 0 0,0 0-1 0 0,-1 0 1 0 0,1 0 0 0 0,2 6 0 0 0,-3-6-5 0 0,0-1 1 0 0,1 0-1 0 0,-1 1 0 0 0,0-1 1 0 0,1 0-1 0 0,-1 0 1 0 0,3 2-1 0 0,-3-3 15 0 0,0 0 1 0 0,0-1 0 0 0,0 1-1 0 0,-1 0 1 0 0,1 0-1 0 0,0 0 1 0 0,0 0 0 0 0,-1 0-1 0 0,1 0 1 0 0,-1 0-1 0 0,1 0 1 0 0,-1 0-1 0 0,1 0 1 0 0,-1 0 0 0 0,0 0-1 0 0,1 0 1 0 0,-1 0-1 0 0,0 0 1 0 0,0 0-1 0 0,0 0 1 0 0,0 1 0 0 0,0-1-1 0 0,0 0 1 0 0,0 0-1 0 0,0 0 1 0 0,0 0-1 0 0,-1 0 1 0 0,1 0 0 0 0,0 0-1 0 0,-1 2 1 0 0,-6 10 63 0 0,-1 0-1 0 0,0 0 1 0 0,-1 0 0 0 0,-19 21 0 0 0,22-28-63 0 0,0 0 1 0 0,0-1-1 0 0,-1 0 0 0 0,1 0 1 0 0,-1 0-1 0 0,-1 0 1 0 0,1-1-1 0 0,-1-1 1 0 0,1 1-1 0 0,-14 3 0 0 0,14-5-10 0 0,-1-1 0 0 0,1 1 0 0 0,-1-1 0 0 0,-11 0 0 0 0,17-1-21 0 0,0 0 0 0 0,1 0 0 0 0,-1 0 1 0 0,0-1-1 0 0,1 1 0 0 0,-1 0 1 0 0,0-1-1 0 0,1 1 0 0 0,-1-1 0 0 0,1 1 1 0 0,-1-1-1 0 0,1 0 0 0 0,-1 1 1 0 0,1-1-1 0 0,-1 0 0 0 0,1 0 0 0 0,0 0 1 0 0,-1 0-1 0 0,1-1 0 0 0,0 1 1 0 0,0 0-1 0 0,0 0 0 0 0,0-1 1 0 0,-1-1-1 0 0,-6-9-604 0 0,7 12 550 0 0,0-1 0 0 0,1 0 0 0 0,-1 1 0 0 0,0-1 0 0 0,1 0 0 0 0,-1 1 0 0 0,1-1 0 0 0,0 0 0 0 0,-1 0-1 0 0,1 0 1 0 0,-1 1 0 0 0,1-1 0 0 0,0 0 0 0 0,0 0 0 0 0,0 0 0 0 0,-1 0 0 0 0,1 0 0 0 0,0 0 0 0 0,0 1 0 0 0,0-1 0 0 0,0 0 0 0 0,0 0 0 0 0,1 0 0 0 0,-1 0-1 0 0,0 0 1 0 0,0 0 0 0 0,1 0 0 0 0,0-2-432 0 0,0 1 0 0 0,0-1 0 0 0,0 1 0 0 0,1-1 0 0 0,-1 1-1 0 0,1 0 1 0 0,-1 0 0 0 0,3-3 0 0 0,-3 5 435 0 0,8-13-7555 0 0</inkml:trace>
</inkml:ink>
</file>

<file path=ppt/ink/ink2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28.4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79 134 2760 0 0,'-1'2'207'0'0,"0"-1"32"0"0,0 1 0 0 0,0 0 0 0 0,-1 0 1 0 0,1-1-1 0 0,0 1 0 0 0,-1-1 1 0 0,1 1-1 0 0,-1-1 0 0 0,0 0 0 0 0,1 0 1 0 0,-1 0-1 0 0,0 0 0 0 0,0 0 1 0 0,1 0-1 0 0,-1 0 0 0 0,-3 1 0 0 0,3-1 989 0 0,0 0 0 0 0,0 1 0 0 0,0-1 0 0 0,0 1 0 0 0,1 0 0 0 0,-1 0 0 0 0,0 0 0 0 0,1 0 0 0 0,-1 0 0 0 0,1 0 0 0 0,-2 3 0 0 0,-4 9 1855 0 0,4-8-3950 0 0,-1 4 1215 0 0,1 1 1 0 0,0 0-1 0 0,1 0 1 0 0,0 0-1 0 0,0 0 1 0 0,1 1-1 0 0,1 13 1 0 0,1-16-272 0 0,0 0 0 0 0,1 0-1 0 0,4 15 1 0 0,0 1-15 0 0,-4-14-37 0 0,1 0 0 0 0,1-1 0 0 0,0 1 1 0 0,9 15-1 0 0,-6-13-19 0 0,7 24 1 0 0,-12-33-13 0 0,0 0 1 0 0,0 0-1 0 0,0 0 0 0 0,0 0 1 0 0,1 0-1 0 0,0 0 0 0 0,0 0 1 0 0,0-1-1 0 0,0 1 1 0 0,0-1-1 0 0,1 0 0 0 0,-1 0 1 0 0,1-1-1 0 0,0 1 0 0 0,0 0 1 0 0,0-1-1 0 0,0 0 1 0 0,0 0-1 0 0,6 1 0 0 0,-5-1 4 0 0,0-1 0 0 0,0 1 0 0 0,0-1 0 0 0,1 0 0 0 0,-1-1 0 0 0,0 1 0 0 0,1-1 0 0 0,-1 0 0 0 0,0-1 0 0 0,0 1 0 0 0,1-1 0 0 0,-1 0 0 0 0,0 0 0 0 0,0 0 0 0 0,0-1 0 0 0,8-4 0 0 0,2-2 116 0 0,-1-1 0 0 0,-1 0 0 0 0,1-1 0 0 0,-2-1 0 0 0,1 0 0 0 0,-1 0 0 0 0,-1-1 0 0 0,0-1 0 0 0,-1 0 0 0 0,-1 0 0 0 0,0-1 0 0 0,0-1 0 0 0,-1 1 0 0 0,-1-1 0 0 0,8-25 0 0 0,-9 20 199 0 0,5-29-1 0 0,-10 40-188 0 0,0 1 0 0 0,0 0 0 0 0,-1-1 0 0 0,-1 1 0 0 0,1-1 0 0 0,-4-13 0 0 0,0 5 11 0 0,1 0 107 0 0,-11-30 0 0 0,11 42-222 0 0,1-1 0 0 0,-1 1 0 0 0,0-1 0 0 0,0 1 0 0 0,-1 0 0 0 0,0 0 0 0 0,0 0 0 0 0,0 1 0 0 0,-5-5 0 0 0,0 1-28 0 0,0 1 0 0 0,-1 0-1 0 0,0 0 1 0 0,-1 1 0 0 0,0 0 0 0 0,-17-7 0 0 0,21 11-135 0 0,1 0 0 0 0,0 0 0 0 0,0 1 1 0 0,-1 0-1 0 0,1 0 0 0 0,-1 1 0 0 0,1-1 1 0 0,-1 1-1 0 0,1 1 0 0 0,0-1 0 0 0,-1 1 1 0 0,1 0-1 0 0,-1 1 0 0 0,-6 2 0 0 0,-57 21-4140 0 0,70-25 4134 0 0,-1 1 0 0 0,0-1 0 0 0,1 0 0 0 0,-1 1 0 0 0,1-1 0 0 0,-1 1 0 0 0,1-1 0 0 0,-1 1 0 0 0,1-1 0 0 0,-1 1 0 0 0,1-1 0 0 0,-1 1 0 0 0,1-1 0 0 0,0 1 0 0 0,-1-1 0 0 0,1 1 0 0 0,0 0 0 0 0,0-1 0 0 0,-1 1 0 0 0,1 1 0 0 0,-2 2-498 0 0,-11 15-1336 0 0,2-1-8 0 0</inkml:trace>
</inkml:ink>
</file>

<file path=ppt/ink/ink2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28.8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14800 0 0,'0'0'678'0'0,"3"2"-14"0"0,1-1-538 0 0,20 11 13 0 0,-18-8 427 0 0,0 0 0 0 0,0 1 0 0 0,0 0-1 0 0,-1 0 1 0 0,0 1 0 0 0,6 7 0 0 0,-6-6 310 0 0,1 0 0 0 0,0-1 0 0 0,1 1 0 0 0,7 4 1 0 0,-13-10-833 0 0,16 11 1118 0 0,-1 0 0 0 0,28 28 0 0 0,-38-34-1058 0 0,1-1-1 0 0,-1 0 1 0 0,1-1-1 0 0,0 1 1 0 0,8 3-1 0 0,12 7-48 0 0,42 25-646 0 0,-37-24-7135 0 0,-10-6-1144 0 0</inkml:trace>
</inkml:ink>
</file>

<file path=ppt/ink/ink2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29.1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145 11 10136 0 0,'0'0'8704'0'0,"-7"-4"-7210"0"0,5 3-1258 0 0,0 0 0 0 0,-1 0 0 0 0,1 0-1 0 0,-1 0 1 0 0,1 1 0 0 0,-1-1 0 0 0,1 1 0 0 0,-1-1 0 0 0,1 1-1 0 0,-1 0 1 0 0,1 0 0 0 0,-1 0 0 0 0,0 1 0 0 0,1-1 0 0 0,-1 1-1 0 0,1-1 1 0 0,-1 1 0 0 0,1 0 0 0 0,0 0 0 0 0,-4 1 0 0 0,3 0-168 0 0,0-1 0 0 0,0 1 1 0 0,1-1-1 0 0,-1 1 0 0 0,0 0 1 0 0,1 0-1 0 0,0 0 0 0 0,-1 0 1 0 0,1 1-1 0 0,0-1 0 0 0,0 1 1 0 0,0-1-1 0 0,1 1 0 0 0,-1 0 1 0 0,0 0-1 0 0,-1 5 1 0 0,-6 23-42 0 0,-13 41 19 0 0,19-60-55 0 0,0 0 0 0 0,1 1 0 0 0,0-1 0 0 0,1 1 0 0 0,0-1 0 0 0,2 22 0 0 0,-1-9 5 0 0,0-22-21 0 0,1 0 0 0 0,-1 1-1 0 0,0-1 1 0 0,1 1 0 0 0,0-1-1 0 0,0 0 1 0 0,0 1 0 0 0,0-1-1 0 0,2 3 1 0 0,-2-4-151 0 0,12-4-501 0 0,-10 0 671 0 0,1 0 1 0 0,-1 0 0 0 0,1 0-1 0 0,-1-1 1 0 0,0 1 0 0 0,0-1 0 0 0,0 0-1 0 0,0 0 1 0 0,0 0 0 0 0,2-5 0 0 0,24-35 11 0 0,-28 41-8 0 0,16-26 15 0 0,-5 8 21 0 0,0 0 1 0 0,-1-2-1 0 0,17-44 1 0 0,-21 50 105 0 0,-6 15-92 0 0,0-1-1 0 0,0 0 0 0 0,0 0 1 0 0,0 0-1 0 0,0 1 0 0 0,-1-1 1 0 0,1 0-1 0 0,-1 0 1 0 0,1 0-1 0 0,-1-3 0 0 0,12 2 964 0 0,-11 7-981 0 0,0-1 0 0 0,0 0 0 0 0,0 0 1 0 0,0 1-1 0 0,1-1 0 0 0,-1 0 0 0 0,4 4 0 0 0,4 10-19 0 0,20 38 42 0 0,-25-50-80 0 0,-2 1-1 0 0,1 0 1 0 0,-1-1-1 0 0,3 10 1 0 0,7 15-220 0 0,-8-23 158 0 0,29 56-3574 0 0,-32-61 2913 0 0,2 3 388 0 0</inkml:trace>
</inkml:ink>
</file>

<file path=ppt/ink/ink2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29.5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68 2760 0 0,'3'-16'-28'0'0,"5"-14"1442"0"0,-7 28-1022 0 0,0 1-1 0 0,-1-1 0 0 0,1 1 0 0 0,0 0 0 0 0,-1 0 0 0 0,1-1 0 0 0,0 1 1 0 0,0 0-1 0 0,0 0 0 0 0,0 0 0 0 0,0 0 0 0 0,1 0 0 0 0,-1 0 0 0 0,0 0 0 0 0,5-2 4864 0 0,-4 3-4935 0 0,-1 1 1 0 0,1-1 0 0 0,-1 1-1 0 0,0-1 1 0 0,1 1 0 0 0,-1 0-1 0 0,0 0 1 0 0,1 0 0 0 0,-1 0-1 0 0,0 0 1 0 0,0 0 0 0 0,0 0 0 0 0,0 0-1 0 0,2 2 1 0 0,13 19 1061 0 0,-16-22-1295 0 0,4 6 228 0 0,0-1 0 0 0,-1 1 0 0 0,1-1 0 0 0,-1 1 0 0 0,0 0 0 0 0,-1 0 0 0 0,1 0 0 0 0,-1 1 0 0 0,-1-1 0 0 0,1 0 0 0 0,-1 1 0 0 0,0-1 0 0 0,0 12 0 0 0,-1-7-118 0 0,-1-8-164 0 0,1 1 1 0 0,0-1-1 0 0,0 0 0 0 0,0 1 1 0 0,1-1-1 0 0,-1 0 0 0 0,1 1 1 0 0,0-1-1 0 0,1 4 0 0 0,9 33 311 0 0,-10-38 96 0 0,9-6-365 0 0,-1 0-52 0 0,-1 0 0 0 0,0 0 1 0 0,0-1-1 0 0,0 0 0 0 0,0 0 0 0 0,0-1 1 0 0,-1 0-1 0 0,0 0 0 0 0,-1-1 1 0 0,7-8-1 0 0,8-9 189 0 0,6-8 101 0 0,-25 29-307 0 0,0 0 0 0 0,0 1 0 0 0,1-1 0 0 0,-1 1 0 0 0,1 0 0 0 0,-1 0 0 0 0,1 0-1 0 0,0 0 1 0 0,0 0 0 0 0,0 1 0 0 0,0-1 0 0 0,0 1 0 0 0,6-2 0 0 0,-7 2-8 0 0,-1 1 0 0 0,1 0 0 0 0,-1-1 1 0 0,1 1-1 0 0,-1 0 0 0 0,1 0 0 0 0,-1 0 0 0 0,1 0 0 0 0,-1 0 1 0 0,1 0-1 0 0,-1 0 0 0 0,1 0 0 0 0,-1 1 0 0 0,0-1 0 0 0,1 1 1 0 0,-1-1-1 0 0,1 1 0 0 0,-1-1 0 0 0,0 1 0 0 0,1 0 0 0 0,-1 0 1 0 0,0 0-1 0 0,0-1 0 0 0,0 1 0 0 0,0 0 0 0 0,0 1 0 0 0,0-1 1 0 0,0 0-1 0 0,0 0 0 0 0,0 0 0 0 0,1 2 0 0 0,1 4-106 0 0,1-1 1 0 0,-1 0-1 0 0,1 1 0 0 0,1-1 1 0 0,-1-1-1 0 0,1 1 0 0 0,0-1 0 0 0,1 1 1 0 0,-1-2-1 0 0,1 1 0 0 0,0 0 1 0 0,0-1-1 0 0,0 0 0 0 0,1-1 0 0 0,-1 0 1 0 0,1 0-1 0 0,0 0 0 0 0,11 3 1 0 0,-12-5-411 0 0,-1 0-297 0 0,1 1 0 0 0,-1-2 0 0 0,1 1-1 0 0,-1 0 1 0 0,0-1 0 0 0,1 0 0 0 0,7-1 0 0 0,8 0-6435 0 0</inkml:trace>
</inkml:ink>
</file>

<file path=ppt/ink/ink2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29.9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226 477 4608 0 0,'0'0'353'0'0,"-2"-1"-231"0"0,-2 0-169 0 0,-5-2 1000 0 0,0 0 0 0 0,-15-2-1 0 0,-14-2 6431 0 0,30 5-6011 0 0,-1 0 0 0 0,0 0 0 0 0,-12 1 0 0 0,13 0-662 0 0,0 2 1 0 0,0-1-1 0 0,0 1 1 0 0,-12 3-1 0 0,18-4-639 0 0,0 1 0 0 0,0 0-1 0 0,0-1 1 0 0,1 1 0 0 0,-1 0-1 0 0,0 0 1 0 0,0 0 0 0 0,1 0 0 0 0,-1 0-1 0 0,1 0 1 0 0,-1 0 0 0 0,1 1-1 0 0,0-1 1 0 0,-1 0 0 0 0,1 1-1 0 0,0-1 1 0 0,0 1 0 0 0,0 0-1 0 0,0-1 1 0 0,0 1 0 0 0,0 0-1 0 0,1-1 1 0 0,-1 1 0 0 0,0 3 0 0 0,-1 3-6 0 0,0 1 0 0 0,1-1 0 0 0,0 1 0 0 0,1-1 0 0 0,0 1 0 0 0,0 0 0 0 0,1-1 0 0 0,0 1 0 0 0,4 13 0 0 0,0-6-65 0 0,-4-12 0 0 0,0-1 0 0 0,0 1 0 0 0,0 0 0 0 0,1 0 0 0 0,-1-1 0 0 0,1 1 0 0 0,0-1 0 0 0,0 1 0 0 0,1-1 0 0 0,-1 0 0 0 0,6 5 0 0 0,-3-3-1 0 0,-3-3-4 0 0,0 0 1 0 0,-1 0-1 0 0,1-1 1 0 0,0 1 0 0 0,0-1-1 0 0,0 0 1 0 0,0 1-1 0 0,0-1 1 0 0,0 0 0 0 0,1 0-1 0 0,-1 0 1 0 0,0-1-1 0 0,0 1 1 0 0,1 0 0 0 0,-1-1-1 0 0,1 0 1 0 0,-1 1-1 0 0,4-1 1 0 0,9 0-27 0 0,1-1 0 0 0,-1 0 0 0 0,19-5 0 0 0,-27 4-12 0 0,1 0-1 0 0,-1 0 1 0 0,1-1-1 0 0,-1 0 1 0 0,0-1 0 0 0,0 0-1 0 0,0 0 1 0 0,8-6-1 0 0,0-1-198 0 0,-11 9 177 0 0,-1 0 1 0 0,0 0-1 0 0,0-1 0 0 0,0 1 1 0 0,0-1-1 0 0,0 0 1 0 0,0 1-1 0 0,0-1 0 0 0,-1 0 1 0 0,0-1-1 0 0,1 1 1 0 0,-1 0-1 0 0,0-1 0 0 0,-1 1 1 0 0,3-8-1 0 0,0-4-134 0 0,-1 0 0 0 0,-1 0 0 0 0,-1 0 0 0 0,0 0-1 0 0,-1 0 1 0 0,0-1 0 0 0,-2 1 0 0 0,1 0 0 0 0,-2 0 0 0 0,0 0-1 0 0,-1 1 1 0 0,-10-27 0 0 0,-1 7 122 0 0,-33-69 50 0 0,-6-8 609 0 0,12 21 879 0 0,37 79 48 0 0,9 25-765 0 0,6 19-455 0 0,23 54 1 0 0,-10-30-220 0 0,8 22-245 0 0,17 44-199 0 0,-22-40-6687 0 0,-10-25-1312 0 0</inkml:trace>
</inkml:ink>
</file>

<file path=ppt/ink/ink2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30.4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44 6912 0 0,'0'1'10182'0'0,"1"2"-9940"0"0,-1 1 1 0 0,1-1-1 0 0,0 0 0 0 0,0 0 0 0 0,0 0 0 0 0,0 0 1 0 0,1 0-1 0 0,-1 0 0 0 0,1 0 0 0 0,0 0 0 0 0,3 4 1 0 0,9 15 589 0 0,-6-2-241 0 0,0 0-1 0 0,-2 0 1 0 0,0 0 0 0 0,-1 1 0 0 0,-1 0 0 0 0,-1 0-1 0 0,0 40 1 0 0,3 59 220 0 0,-3-93-758 0 0,-3-27-53 0 0,0 0 1 0 0,0 0-1 0 0,0 0 0 0 0,0 0 0 0 0,0 0 0 0 0,0 0 0 0 0,0 0 0 0 0,0 0 1 0 0,0 0-1 0 0,0 0 0 0 0,0 1 0 0 0,0-1 0 0 0,0 0 0 0 0,1 0 1 0 0,-1 0-1 0 0,0 0 0 0 0,0 0 0 0 0,0 0 0 0 0,0 0 0 0 0,0 0 1 0 0,0 0-1 0 0,0 0 0 0 0,0 0 0 0 0,0 0 0 0 0,0 0 0 0 0,0 0 1 0 0,0 0-1 0 0,0 0 0 0 0,0 0 0 0 0,0 0 0 0 0,1 0 0 0 0,-1 0 0 0 0,0 0 1 0 0,0 0-1 0 0,0 0 0 0 0,0 0 0 0 0,0 0 0 0 0,0 0 0 0 0,0 0 1 0 0,0 0-1 0 0,0 0 0 0 0,0 0 0 0 0,0 0 0 0 0,0 0 0 0 0,0 0 1 0 0,0 0-1 0 0,0 0 0 0 0,1 0 0 0 0,-1 0 0 0 0,0 0 0 0 0,0 0 1 0 0,0 0-1 0 0,0 0 0 0 0,0-1 0 0 0,0 1 0 0 0,0 0 0 0 0,0 0 0 0 0,0 0 1 0 0,0 0-1 0 0,0 0 0 0 0,0 0 0 0 0,0 0 0 0 0,0 0 0 0 0,0 0 1 0 0,0 0-1 0 0,0 0 0 0 0,0 0 0 0 0,0 0 0 0 0,0 0 0 0 0,5-9 27 0 0,3-9 26 0 0,1-8-26 0 0,8-40-1 0 0,-12 16-27 0 0,-3 16 13 0 0,-1 19 4 0 0,-2-29 1 0 0,0 32-12 0 0,0 0 0 0 0,1 0 0 0 0,3-15 0 0 0,-2 19-5 0 0,-1 0 0 0 0,0 0 0 0 0,0-1 0 0 0,0 1 0 0 0,-3-12 0 0 0,-1-19 0 0 0,5 37 0 0 0,3 8 0 0 0,1 10 0 0 0,14 32-26 0 0,-4-11-8 0 0,-3-9 21 0 0,-8-19 14 0 0,0 0-1 0 0,0 1 0 0 0,4 18 0 0 0,-8-23 0 0 0,2 1 0 0 0,10 13 0 0 0,-12-19 0 0 0,0 0 1 0 0,0 1-1 0 0,0-1 0 0 0,1 0 1 0 0,-1 1-1 0 0,0-1 0 0 0,0 0 1 0 0,0 0-1 0 0,1 1 0 0 0,-1-1 0 0 0,0 0 1 0 0,0 1-1 0 0,1-1 0 0 0,-1 0 1 0 0,0 0-1 0 0,1 0 0 0 0,-1 1 1 0 0,0-1-1 0 0,1 0 0 0 0,-1 0 0 0 0,0 0 1 0 0,1 0-1 0 0,-1 0 0 0 0,0 0 1 0 0,1 0-1 0 0,-1 0 0 0 0,0 0 1 0 0,1 0-1 0 0,-1 0 0 0 0,0 0 0 0 0,1 0 1 0 0,-1 0-1 0 0,0 0 0 0 0,1 0 1 0 0,-1 0-1 0 0,0 0 0 0 0,1 0 0 0 0,-1 0 1 0 0,1-1-1 0 0,7-9 33 0 0,-7 8-24 0 0,0 0-8 0 0,1 0 1 0 0,-1 0-1 0 0,0 0 1 0 0,0 0 0 0 0,0-1-1 0 0,-1 1 1 0 0,2-3-1 0 0,1-7-3 0 0,50-128 149 0 0,-49 132-137 0 0,1 0 0 0 0,-1 1 0 0 0,1-1 0 0 0,0 1 0 0 0,12-11 0 0 0,-15 15-6 0 0,-1 2 15 0 0,0 0-1 0 0,1-1 1 0 0,-1 1 0 0 0,1 0 0 0 0,-1 0 0 0 0,1 0-1 0 0,0 0 1 0 0,-1 0 0 0 0,1 0 0 0 0,2-1 0 0 0,-1 1 307 0 0,0 1-158 0 0,0 1-135 0 0,0-1 0 0 0,0 1 0 0 0,0 0 0 0 0,0 0-1 0 0,0 0 1 0 0,0 0 0 0 0,-1 0 0 0 0,1 1 0 0 0,0 0 0 0 0,-1-1 0 0 0,1 1-1 0 0,-1 0 1 0 0,1 0 0 0 0,-1 0 0 0 0,0 0 0 0 0,0 1 0 0 0,0-1 0 0 0,3 4-1 0 0,-1 1 22 0 0,0-1 0 0 0,0 1-1 0 0,0 0 1 0 0,-1 0 0 0 0,1 0-1 0 0,3 14 1 0 0,2 27 43 0 0,-7-31-61 0 0,8 27-1 0 0,11 28-31 0 0,5 15-25 0 0,-19-58-101 0 0,-6-24-88 0 0,-1-1 0 0 0,1 1 0 0 0,1-1 0 0 0,-1 1 0 0 0,1-1 0 0 0,0 0 0 0 0,-1 0 0 0 0,4 4 0 0 0,-4-7 22 0 0,0 1 1 0 0,-1-1 0 0 0,1 0-1 0 0,0 1 1 0 0,-1-1 0 0 0,1 1-1 0 0,-1-1 1 0 0,0 1-1 0 0,1-1 1 0 0,-1 3 0 0 0</inkml:trace>
</inkml:ink>
</file>

<file path=ppt/ink/ink2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30.9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15408 0 0,'0'0'8951'0'0,"0"2"-8300"0"0,1 8-352 0 0,0 0 0 0 0,1 0-1 0 0,4 16 1 0 0,-3-17-229 0 0,-1 0-1 0 0,0 1 1 0 0,0-1-1 0 0,-1 0 0 0 0,0 16 1 0 0,-2-14-34 0 0,-2 17 65 0 0,3 52-1 0 0,1-41-48 0 0,-7 59-1 0 0,0 9-30 0 0,1 15-157 0 0,5-115 78 0 0,-1 1 1 0 0,2-1-1 0 0,1 14 0 0 0,1 13-460 0 0,-3-30 295 0 0,0-3 92 0 0,0 0 0 0 0,-1 0 0 0 0,1 1-1 0 0,0-1 1 0 0,0 0 0 0 0,1 0 0 0 0,-1 0 0 0 0,0 1-1 0 0,0-1 1 0 0,1 0 0 0 0,-1 0 0 0 0,0 0-1 0 0,1 0 1 0 0,-1 0 0 0 0,1 1 0 0 0,0-1-1 0 0,-1 0 1 0 0,1 0 0 0 0,0 0 0 0 0,0 1-1 0 0,14 6-1628 0 0</inkml:trace>
</inkml:ink>
</file>

<file path=ppt/ink/ink2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31.4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0 223 19151 0 0,'0'0'1735'0'0,"12"4"-562"0"0,-10-3-1055 0 0,0-1-1 0 0,0 1 0 0 0,-1-1 1 0 0,1 1-1 0 0,0 0 1 0 0,-1-1-1 0 0,1 1 0 0 0,0 0 1 0 0,-1 0-1 0 0,1 0 0 0 0,-1 1 1 0 0,0-1-1 0 0,1 0 1 0 0,-1 1-1 0 0,0-1 0 0 0,0 0 1 0 0,0 1-1 0 0,0 0 0 0 0,0-1 1 0 0,0 1-1 0 0,0-1 1 0 0,0 1-1 0 0,-1 0 0 0 0,1 0 1 0 0,0-1-1 0 0,-1 1 0 0 0,0 0 1 0 0,1 0-1 0 0,-1 0 1 0 0,0 2-1 0 0,-1 3-28 0 0,1 0-1 0 0,0 0 1 0 0,0 0-1 0 0,1 0 1 0 0,0 0 0 0 0,0 0-1 0 0,0-1 1 0 0,1 1 0 0 0,3 7-1 0 0,-3-6-41 0 0,4 16 83 0 0,5 36-1 0 0,-9-53-118 0 0,0 0 0 0 0,0 0-1 0 0,0 0 1 0 0,6 10 0 0 0,0 0-24 0 0,-7-15-63 0 0,-2-6-1639 0 0,1 1 1624 0 0,-1-1 0 0 0,0 0 0 0 0,0 1 0 0 0,0-1 0 0 0,-1 1 0 0 0,1 0 0 0 0,-1-1 0 0 0,0 1 0 0 0,-3-4 0 0 0,2 2 7 0 0,1 1 0 0 0,-1-1 0 0 0,1 0 0 0 0,-2-7 0 0 0,0-10-305 0 0,4 17 316 0 0,-1 1-1 0 0,1 0 1 0 0,-1 0 0 0 0,0 0 0 0 0,0 0 0 0 0,-3-4 0 0 0,-2-9 67 0 0,0 0 0 0 0,1 0 0 0 0,-3-18 1 0 0,3 12 108 0 0,4 17-21 0 0,0 1 0 0 0,0 0 0 0 0,1-1-1 0 0,0 1 1 0 0,1-11 0 0 0,1-6 303 0 0,-2 21-352 0 0,0 0 0 0 0,0-1 0 0 0,0 1 0 0 0,0 0 0 0 0,0 0 0 0 0,1 0 0 0 0,-1 0-1 0 0,0 0 1 0 0,0 0 0 0 0,1 0 0 0 0,-1 0 0 0 0,1 1 0 0 0,-1-1 0 0 0,1 0 0 0 0,-1 0 0 0 0,1 0 0 0 0,0 0 0 0 0,-1 1 0 0 0,1-1 0 0 0,0 0 0 0 0,0 0 0 0 0,0 1 0 0 0,-1-1 0 0 0,1 1 0 0 0,0-1 0 0 0,2 0 0 0 0,-2 0 99 0 0,4 2-58 0 0,0 0 0 0 0,0-1 0 0 0,0 2 1 0 0,-1-1-1 0 0,1 1 0 0 0,0-1 0 0 0,0 1 0 0 0,4 3 0 0 0,12 4 235 0 0,48 20 92 0 0,-47-18-185 0 0,0-2 0 0 0,1 0 0 0 0,34 7 1 0 0,-53-15-147 0 0,0 0 0 0 0,1-1 0 0 0,-1 1 1 0 0,1-1-1 0 0,-1 0 0 0 0,1 0 1 0 0,-1-1-1 0 0,1 1 0 0 0,-1-1 1 0 0,0 0-1 0 0,1 0 0 0 0,-1 0 0 0 0,0-1 1 0 0,0 0-1 0 0,1 0 0 0 0,-2 0 1 0 0,1 0-1 0 0,0 0 0 0 0,0-1 1 0 0,-1 0-1 0 0,1 0 0 0 0,-1 0 1 0 0,0 0-1 0 0,0 0 0 0 0,4-6 0 0 0,1 0 110 0 0,-8 9-174 0 0,1-1 0 0 0,-1 1 0 0 0,1 0 0 0 0,-1-1 0 0 0,1 1 0 0 0,-1-1-1 0 0,0 1 1 0 0,1-1 0 0 0,-1 1 0 0 0,0-1 0 0 0,1 1 0 0 0,-1-1 0 0 0,0 1 0 0 0,0-1 0 0 0,0 0 0 0 0,1 1 0 0 0,-1-1 0 0 0,0 0-1 0 0,0-2 10 0 0,1 0-1 0 0,-1 0 0 0 0,0 0 1 0 0,0-1-1 0 0,0 1 0 0 0,0 0 1 0 0,0 0-1 0 0,-1 0 0 0 0,1 0 0 0 0,-1 0 1 0 0,0 0-1 0 0,0 0 0 0 0,0 1 1 0 0,0-1-1 0 0,-1 0 0 0 0,1 0 1 0 0,-1 1-1 0 0,1-1 0 0 0,-1 1 0 0 0,0-1 1 0 0,-3-2-1 0 0,-3-2-131 0 0,-1-1 0 0 0,0 2-1 0 0,0-1 1 0 0,-15-7 0 0 0,6 3-78 0 0,-15-8-1404 0 0,-41-16 1 0 0,26 12-2376 0 0,16 6-4125 0 0</inkml:trace>
</inkml:ink>
</file>

<file path=ppt/ink/ink2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31.9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71 16903 0 0,'0'0'1688'0'0,"2"2"-1544"0"0,7 5 215 0 0,0 0-1 0 0,0 0 0 0 0,15 7 0 0 0,-6-4 545 0 0,-13-7-563 0 0,1 0 1 0 0,-1-1-1 0 0,10 4 0 0 0,10 4 563 0 0,-12-5-499 0 0,0-1 0 0 0,-1 1-1 0 0,1-2 1 0 0,1 0 0 0 0,20 2-1 0 0,-8-1 62 0 0,54 2 238 0 0,-32-3-574 0 0,-12-2-205 0 0,65-7-1 0 0,-95 5 41 0 0,11 0-545 0 0,0-2 0 0 0,-1 0 1 0 0,1-2-1 0 0,17-5 1 0 0,-33 9 464 0 0,0 1 0 0 0,0-1 0 0 0,0 1 1 0 0,0-1-1 0 0,0 1 0 0 0,-1-1 0 0 0,1 1 0 0 0,0-1 0 0 0,0 0 0 0 0,0 0 1 0 0,-1 1-1 0 0,1-1 0 0 0,0 0 0 0 0,-1 0 0 0 0,1 0 0 0 0,0 0 0 0 0,-1 0 1 0 0,0 0-1 0 0,1 0 0 0 0,0-1 0 0 0,-1 0-76 0 0,1-1 0 0 0,-1 1 0 0 0,0 0 0 0 0,0 0 0 0 0,0-1 0 0 0,0 1 0 0 0,0 0-1 0 0,0-1 1 0 0,-2-2 0 0 0,1-1-8 0 0,-1-1 0 0 0,-1 1 0 0 0,1 0 0 0 0,-1 0 0 0 0,-6-10-1 0 0,8 14 209 0 0,0 0 0 0 0,0 0 0 0 0,0 0 0 0 0,0 0 1 0 0,1-1-1 0 0,-1 1 0 0 0,1 0 0 0 0,-1 0 0 0 0,1-1 0 0 0,0-2 0 0 0,0 3 38 0 0,0 0 0 0 0,-1-1 0 0 0,1 1 0 0 0,-1 0 0 0 0,1-1 0 0 0,-2-3 0 0 0,1 6-2 0 0,1-1 1 0 0,0 1-1 0 0,0 0 1 0 0,-1-1-1 0 0,1 1 0 0 0,0 0 1 0 0,0-1-1 0 0,0 1 1 0 0,-1-1-1 0 0,1 1 0 0 0,0 0 1 0 0,0-1-1 0 0,0 1 1 0 0,0-1-1 0 0,0 1 0 0 0,0-1 1 0 0,0 1-1 0 0,0-1 1 0 0,0 1-1 0 0,0 0 0 0 0,0-1 1 0 0,0 1-1 0 0,0-1 0 0 0,0 1 1 0 0,0-1-1 0 0,1 1 1 0 0,-1 0-1 0 0,0-1 0 0 0,0 1 1 0 0,0-1-1 0 0,1 0 1 0 0,0 1 69 0 0,0 0 1 0 0,0 0 0 0 0,0-1 0 0 0,-1 1 0 0 0,1 0 0 0 0,0 0-1 0 0,0 0 1 0 0,0 0 0 0 0,0 0 0 0 0,0 0 0 0 0,0 0 0 0 0,-1 0-1 0 0,1 1 1 0 0,2-1 0 0 0,29 13 914 0 0,2 3-506 0 0,-18-9-258 0 0,0 1 0 0 0,21 14-1 0 0,5 8 658 0 0,75 71 0 0 0,-91-83-494 0 0,-24-16-398 0 0,1-1-1 0 0,-1 0 1 0 0,0 0-1 0 0,1 1 0 0 0,-1 0 1 0 0,0-1-1 0 0,0 1 1 0 0,0 0-1 0 0,0 0 0 0 0,0 0 1 0 0,-1 0-1 0 0,1 0 0 0 0,-1 1 1 0 0,1-1-1 0 0,-1 0 1 0 0,0 1-1 0 0,0-1 0 0 0,0 1 1 0 0,0-1-1 0 0,1 4 1 0 0,-1-2 75 0 0,0 0 1 0 0,0 0-1 0 0,0-1 1 0 0,0 1-1 0 0,1 0 1 0 0,2 3-1 0 0,-4-6-87 0 0,1 0-1 0 0,-1-1 1 0 0,0 1-1 0 0,0 0 1 0 0,0-1-1 0 0,0 1 1 0 0,0-1 0 0 0,0 1-1 0 0,0 0 1 0 0,0-1-1 0 0,0 1 1 0 0,0-1-1 0 0,-1 1 1 0 0,1 0-1 0 0,0-1 1 0 0,0 1 0 0 0,0-1-1 0 0,-1 1 1 0 0,1-1-1 0 0,0 1 1 0 0,-1-1-1 0 0,1 1 1 0 0,-1-1-1 0 0,1 1 1 0 0,0-1-1 0 0,-1 1 1 0 0,1-1 0 0 0,-1 1-1 0 0,1-1 1 0 0,-1 0-1 0 0,1 0 1 0 0,-2 1-1 0 0,-5 7 71 0 0,6-5-79 0 0,-1-1 0 0 0,0 1 0 0 0,0 0 0 0 0,0 0 1 0 0,0-1-1 0 0,-1 0 0 0 0,1 1 0 0 0,-1-1 0 0 0,1 0 1 0 0,-5 2-1 0 0,-30 15-808 0 0,27-15 381 0 0,1-2 47 0 0,-5 2-3649 0 0,6 1 1900 0 0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07.9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128 708 11976 0 0,'-1'-1'79'0'0,"0"-1"0"0"0,0 1 0 0 0,0-1 0 0 0,0 1 0 0 0,0-1 0 0 0,0 1 0 0 0,0-1 0 0 0,1 0 0 0 0,-1 1 1 0 0,0-1-1 0 0,1 0 0 0 0,-1 1 0 0 0,1-1 0 0 0,0 0 0 0 0,-1-2 0 0 0,-2-10 121 0 0,-6-27 2258 0 0,2 5-100 0 0,-2-8-371 0 0,7 29-891 0 0,-9-28 1 0 0,6 15-260 0 0,5 26-757 0 0,-1-1-1 0 0,1 0 1 0 0,0 0 0 0 0,-1 0 0 0 0,1 1 0 0 0,-1-1-1 0 0,0 0 1 0 0,0 1 0 0 0,0-1 0 0 0,0 1-1 0 0,-1-1 1 0 0,1 1 0 0 0,-1-1 0 0 0,1 1 0 0 0,-1 0-1 0 0,0 0 1 0 0,-2-3 0 0 0,3 5 155 0 0,-2-4 43 0 0,3 3-267 0 0,0 1 0 0 0,0-1 0 0 0,0 1-1 0 0,0-1 1 0 0,0 1 0 0 0,0-1 0 0 0,-1 1-1 0 0,1 0 1 0 0,0-1 0 0 0,0 1 0 0 0,-1-1-1 0 0,1 1 1 0 0,0 0 0 0 0,0-1 0 0 0,-1 1-1 0 0,1 0 1 0 0,0-1 0 0 0,-1 1 0 0 0,1 0-1 0 0,0 0 1 0 0,-1-1 0 0 0,1 1 0 0 0,-1 0-1 0 0,1 0 1 0 0,0 0 0 0 0,-1-1 0 0 0,1 1-1 0 0,-2 0 1 0 0,1 0 18 0 0,0 0 0 0 0,-1 0-1 0 0,1 0 1 0 0,0 0 0 0 0,-1 1-1 0 0,1-1 1 0 0,0 0 0 0 0,-1 1-1 0 0,1-1 1 0 0,0 1 0 0 0,0-1-1 0 0,-1 1 1 0 0,1 0 0 0 0,0-1-1 0 0,0 1 1 0 0,0 0-1 0 0,0 0 1 0 0,0 0 0 0 0,0 0-1 0 0,0 0 1 0 0,0 0 0 0 0,0 0-1 0 0,1 0 1 0 0,-1 0 0 0 0,0 1-1 0 0,1-1 1 0 0,-1 0 0 0 0,1 0-1 0 0,-1 1 1 0 0,0 1 0 0 0,0 4 195 0 0,0 0 1 0 0,0 0-1 0 0,0 0 1 0 0,1 13 0 0 0,1-9-157 0 0,-1-9-68 0 0,0 0 0 0 0,0 0 0 0 0,0 0 0 0 0,1 0 0 0 0,-1 0 0 0 0,1 0 0 0 0,-1 0 0 0 0,1 0 0 0 0,0 0 0 0 0,1 3 0 0 0,3 5 0 0 0,3 7 0 0 0,-5-14 0 0 0,1 0 0 0 0,-3 0 0 0 0,1 1 0 0 0,12 6 0 0 0,-14-10 0 0 0,1 0 0 0 0,0 1 0 0 0,-1-1 0 0 0,1 0 0 0 0,0 1 0 0 0,0-1 0 0 0,-1 1 0 0 0,1-1 0 0 0,-1 1 0 0 0,1-1 0 0 0,0 1 0 0 0,-1-1 0 0 0,1 1 0 0 0,-1-1 0 0 0,1 1 0 0 0,-1 0 0 0 0,0-1 0 0 0,1 1 0 0 0,-1 0 0 0 0,0-1 0 0 0,1 2 0 0 0,1 1 0 0 0,10 2 0 0 0,-1-2 0 0 0,-3-2-64 0 0,-6-1-273 0 0,5-5-646 0 0,-4 2 811 0 0,-2 3 157 0 0,-1 0 0 0 0,0 0 0 0 0,1 0 0 0 0,-1-1 0 0 0,0 1 0 0 0,0 0 0 0 0,1 0 0 0 0,-1 0 0 0 0,0-1 0 0 0,0 1 0 0 0,0 0 0 0 0,1-1-1 0 0,-1 1 1 0 0,0 0 0 0 0,0-1 0 0 0,0 1 0 0 0,0 0 0 0 0,0 0 0 0 0,1-1 0 0 0,-1 1 0 0 0,0-1 0 0 0,0 1 0 0 0,1-28-75 0 0,-1 10 90 0 0,1 4 0 0 0,4 3 0 0 0,-2 6 0 0 0,0 0 0 0 0,0 1 0 0 0,0-1 0 0 0,1 1 0 0 0,0 0 0 0 0,7-7 0 0 0,12-12 0 0 0,-12 11 0 0 0,-9 11 0 0 0,0-1 0 0 0,0 0 0 0 0,0 0 0 0 0,0 0 0 0 0,-1 0 0 0 0,1 0 0 0 0,-1 0 0 0 0,1 0 0 0 0,-1 0 0 0 0,2-4 0 0 0,10-27 0 0 0,-8 23 0 0 0,-1 0 0 0 0,5-15 0 0 0,-6 13 10 0 0,1-1 10 0 0,-1 0 1 0 0,0-1-1 0 0,-1 1 1 0 0,0-16-1 0 0,-1 20 45 0 0,-1 3-51 0 0,0 0-1 0 0,0 0 1 0 0,0 1 0 0 0,-1-1-1 0 0,0 0 1 0 0,0 1-1 0 0,0-1 1 0 0,-1 0 0 0 0,1 1-1 0 0,-5-9 1 0 0,-10-14-135 0 0,6 9 22 0 0,-16-24 0 0 0,-17-12 99 0 0,43 55 0 0 0,0 0 0 0 0,0 0 0 0 0,0 0 0 0 0,0 0 0 0 0,-1 1 0 0 0,1-1 0 0 0,0 0 0 0 0,0 0 0 0 0,0 0 0 0 0,0 0 0 0 0,0 0 0 0 0,0 0 0 0 0,0 0 0 0 0,0 0 0 0 0,0 0 0 0 0,0 0 0 0 0,0 0 0 0 0,0 0 0 0 0,0 0 0 0 0,0 0 0 0 0,-1 0 0 0 0,1 0 0 0 0,0 0 0 0 0,0 0 0 0 0,0 1 0 0 0,0-1 0 0 0,0 0 0 0 0,0 0 0 0 0,0 0 0 0 0,0 0 0 0 0,0 0 0 0 0,0 0 0 0 0,-1 0 0 0 0,1 0 0 0 0,0-1 0 0 0,0 1 0 0 0,0 0 0 0 0,0 0 0 0 0,0 0 0 0 0,0 0 0 0 0,0 0 0 0 0,0 0 0 0 0,0 0 0 0 0,0 0 0 0 0,0 0 0 0 0,0 0 0 0 0,-1 0 0 0 0,1 0 0 0 0,0 0 0 0 0,0 0 0 0 0,0 0 0 0 0,0 0 0 0 0,1 7 0 0 0,23 44 0 0 0,-17-36 0 0 0,3 3 13 0 0,6 13 88 0 0,7 31 184 0 0,32 107-92 0 0,41 137-221 0 0,-88-287-298 0 0,23 72 489 0 0,-28-79-847 0 0,-1 0 0 0 0,0 0 0 0 0,0 0 0 0 0,-2 0 0 0 0,1 0 1 0 0,-2 14-1 0 0,-3 2-1611 0 0,3-21-16 0 0</inkml:trace>
</inkml:ink>
</file>

<file path=ppt/ink/ink2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32.3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0 13824 0 0,'-5'8'1015'0'0,"5"-8"-979"0"0,-1 1 0 0 0,1 0 1 0 0,-1-1-1 0 0,1 1 0 0 0,-1 0 1 0 0,1 0-1 0 0,0 0 0 0 0,-1-1 1 0 0,1 1-1 0 0,0 0 0 0 0,0 0 1 0 0,0 0-1 0 0,0 0 0 0 0,-1-1 1 0 0,1 1-1 0 0,0 0 0 0 0,0 0 1 0 0,1 1-1 0 0,6 51 4437 0 0,0-3-1728 0 0,-2-25-1892 0 0,-2-1 0 0 0,-1 1 0 0 0,-2 37 0 0 0,1 16-6 0 0,-4 88 255 0 0,-3-48-763 0 0,7-103-588 0 0,-1-1 0 0 0,2 1 1 0 0,0-1-1 0 0,0 0 0 0 0,1 1 0 0 0,1-1 0 0 0,1 0 0 0 0,0-1 1 0 0,0 1-1 0 0,12 18 0 0 0,-2-13-1310 0 0</inkml:trace>
</inkml:ink>
</file>

<file path=ppt/ink/ink2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32.6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 15200 0 0,'0'0'1172'0'0,"2"0"-766"0"0,40-5 2005 0 0,11 1 1829 0 0,57-6-1448 0 0,-109 10-2823 0 0,-1-1 0 0 0,1 1 1 0 0,-1 0-1 0 0,1 0 1 0 0,0 0-1 0 0,-1 0 1 0 0,1 0-1 0 0,-1 0 1 0 0,1 0-1 0 0,0 0 0 0 0,-1 0 1 0 0,1 0-1 0 0,-1 0 1 0 0,1 1-1 0 0,-1-1 1 0 0,1 0-1 0 0,0 0 1 0 0,-1 0-1 0 0,1 1 0 0 0,-1-1 1 0 0,1 0-1 0 0,-1 1 1 0 0,1-1-1 0 0,-1 0 1 0 0,1 2-1 0 0,0-1-236 0 0,1 0-965 0 0</inkml:trace>
  <inkml:trace contextRef="#ctx0" brushRef="#br0" timeOffset="1">22 224 10592 0 0,'0'16'944'0'0,"6"-12"-752"0"0,0 0-192 0 0,-2-4 0 0 0,8 6 1152 0 0,-7-3 200 0 0,5 3 40 0 0,6-6 7 0 0,0-6-991 0 0,-1 6-200 0 0,1-3-40 0 0,2 3-7271 0 0</inkml:trace>
</inkml:ink>
</file>

<file path=ppt/ink/ink2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33.0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30 19895 0 0,'-1'-2'455'0'0,"0"0"-284"0"0,0 0 1 0 0,0-1-1 0 0,0 1 1 0 0,1-1-1 0 0,-1 1 0 0 0,1-1 1 0 0,0 1-1 0 0,0-6 3013 0 0,1 9-2228 0 0,2 8-498 0 0,-1-1 1 0 0,1 1 0 0 0,-1-1-1 0 0,1 19 1 0 0,-2-23-335 0 0,7 122 787 0 0,0 5-653 0 0,-4-45-194 0 0,-3-28-64 0 0,5 123 64 0 0,-4-137-328 0 0,-2-28-55 0 0,1 1 0 0 0,0 0 0 0 0,6 21 0 0 0,-4-22-598 0 0,5 14-6572 0 0,3-15-964 0 0</inkml:trace>
</inkml:ink>
</file>

<file path=ppt/ink/ink2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33.5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0 131 16328 0 0,'0'0'1475'0'0,"1"2"-1073"0"0,11 24 1523 0 0,-9-22-1574 0 0,0 0 1 0 0,-1 1-1 0 0,0 0 1 0 0,0-1-1 0 0,0 1 1 0 0,2 9-1 0 0,2 59 1640 0 0,-5-36-1624 0 0,-1-1 1 0 0,-9 71-1 0 0,0 21 125 0 0,9-116-556 0 0,0-10-273 0 0,4-7-3493 0 0,-1 1 3516 0 0,-1 1-1 0 0,0-1 0 0 0,-1 0 0 0 0,1 1 0 0 0,0-1 0 0 0,-1 0 0 0 0,0 0 1 0 0,0 0-1 0 0,0 0 0 0 0,-1 0 0 0 0,1-5 0 0 0,0-10-1291 0 0,-3-27 0 0 0,0 7 508 0 0,0 4 1254 0 0,-1 0-1 0 0,-9-37 1 0 0,5 38 1324 0 0,3 1-1 0 0,-2-38 0 0 0,6 59-914 0 0,1 0 0 0 0,0 0 1 0 0,1 0-1 0 0,6-21 1 0 0,-6 26-239 0 0,1 0 1 0 0,0 0-1 0 0,0 0 1 0 0,0 1-1 0 0,1 0 1 0 0,0-1-1 0 0,0 1 1 0 0,10-10-1 0 0,-10 14 93 0 0,11 1-51 0 0,-10 1-252 0 0,-1-1 0 0 0,1 1 1 0 0,-1 0-1 0 0,1 0 0 0 0,0 0 0 0 0,8 3 1 0 0,0 1 94 0 0,-10-3-27 0 0,-1 0-8 0 0,15 8 42 0 0,-13-8-184 0 0,-1 1 0 0 0,0-1 0 0 0,1 1 0 0 0,-1-1 1 0 0,0 1-1 0 0,0 0 0 0 0,0 0 0 0 0,-1 1 0 0 0,1-1 1 0 0,0 1-1 0 0,-1-1 0 0 0,3 4 0 0 0,-5-6-5 0 0,1 2 22 0 0,0-1 0 0 0,-1 0-1 0 0,1 1 1 0 0,0-1-1 0 0,0 0 1 0 0,0 0 0 0 0,0 0-1 0 0,0 1 1 0 0,1-1 0 0 0,-1 0-1 0 0,0-1 1 0 0,2 2-1 0 0,-2 8 44 0 0,-1-9-95 0 0,1 1 0 0 0,-1-1 0 0 0,0 1 0 0 0,1 0 0 0 0,-1-1 0 0 0,0 1 0 0 0,0-1 0 0 0,0 1 0 0 0,0-1 0 0 0,-1 1 0 0 0,1-1 0 0 0,0 1 0 0 0,0-1 0 0 0,-1 1 0 0 0,1-1 0 0 0,-1 1 0 0 0,0-1 0 0 0,1 1 0 0 0,-1-1 0 0 0,0 0 0 0 0,0 0 0 0 0,0 1 0 0 0,0-1 0 0 0,0 0 0 0 0,0 0 0 0 0,0 0 0 0 0,0 0 0 0 0,0 0 0 0 0,-1 0 0 0 0,1 0 0 0 0,-2 1 0 0 0,-3 2 0 0 0,-2 2 3 0 0,-1 0 0 0 0,0 0 0 0 0,0-1-1 0 0,-20 8 1 0 0,-13 7-86 0 0,12-7-1225 0 0,29-12 645 0 0</inkml:trace>
</inkml:ink>
</file>

<file path=ppt/ink/ink2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34.0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90 186 13760 0 0,'-3'-2'191'0'0,"2"1"-103"0"0,0 0 0 0 0,0 1 0 0 0,1-1 0 0 0,-1 0 0 0 0,0 0 0 0 0,0 1 0 0 0,1-1 0 0 0,-1 0-1 0 0,1 0 1 0 0,-1 0 0 0 0,0-1 0 0 0,1 0-65 0 0,0 1 1 0 0,1 0-1 0 0,-1 0 0 0 0,0-1 0 0 0,1 1 0 0 0,-1 0 1 0 0,1 0-1 0 0,0 0 0 0 0,-1 0 0 0 0,2-1 0 0 0,-2 0-6 0 0,1 1 0 0 0,0 0 0 0 0,0 0 1 0 0,-1 0-1 0 0,1 0 0 0 0,-1 0 0 0 0,1-1 0 0 0,-1 1 0 0 0,0 0 0 0 0,1-2 0 0 0,-1 2 174 0 0,0 1 0 0 0,0-1 0 0 0,0 1 0 0 0,0-1 0 0 0,0 1 0 0 0,0-1 0 0 0,0 1 0 0 0,0-1 0 0 0,0 1 0 0 0,0-1 0 0 0,0 1 1 0 0,-1-1-1 0 0,1 1 0 0 0,0-1 0 0 0,0 1 0 0 0,-1-1 0 0 0,1 1 0 0 0,0-1 0 0 0,0 1 0 0 0,-1-1 0 0 0,1 1 0 0 0,0 0 0 0 0,-1-1 0 0 0,1 1 0 0 0,-1 0 0 0 0,1-1 0 0 0,0 1 0 0 0,-1 0 0 0 0,1-1 1 0 0,-1 1-1 0 0,1 0 0 0 0,-1 0 0 0 0,1 0 0 0 0,-1-1 0 0 0,1 1 0 0 0,-1 0 0 0 0,1 0 0 0 0,-1 0 0 0 0,1 0 0 0 0,-1 0 0 0 0,0 0 0 0 0,1 0 0 0 0,-3 0 1666 0 0,3 1-1768 0 0,0 1 0 0 0,0-1 0 0 0,0 0 0 0 0,0 1 0 0 0,0-1 0 0 0,0 0 0 0 0,0 0 0 0 0,0 1 0 0 0,-1-1 0 0 0,1 0 0 0 0,0 0 0 0 0,-1 0 0 0 0,1 0 0 0 0,-2 3 0 0 0,-13 16 375 0 0,2 1-129 0 0,7-7-85 0 0,-5 30-1 0 0,0-3-191 0 0,8-31-56 0 0,0 0-1 0 0,0 0 0 0 0,1 1 1 0 0,1 0-1 0 0,0-1 0 0 0,0 1 0 0 0,1 0 1 0 0,3 20-1 0 0,-2-23-1 0 0,1 1 0 0 0,0-1 0 0 0,1 0 0 0 0,0 0 0 0 0,0 0 0 0 0,0-1 0 0 0,1 1-1 0 0,0-1 1 0 0,1 0 0 0 0,0 0 0 0 0,9 11 0 0 0,-4-9 0 0 0,0 1 0 0 0,-6-10 0 0 0,0 0 0 0 0,-1 0 0 0 0,0 0 0 0 0,1-1 0 0 0,-1 1 0 0 0,0 0 0 0 0,0-1 0 0 0,1 0 0 0 0,-1 1 0 0 0,0-1 0 0 0,0-1 0 0 0,0 1 0 0 0,0 0 0 0 0,0-1 0 0 0,4-2 0 0 0,13-10 10 0 0,-11 8 3 0 0,1 0 1 0 0,-1-1-1 0 0,-1 0 1 0 0,1 0 0 0 0,-1-1-1 0 0,-1 0 1 0 0,1-1 0 0 0,8-13-1 0 0,20-43 520 0 0,-32 55-384 0 0,-1 1 0 0 0,1-1 1 0 0,-2 1-1 0 0,1-1 0 0 0,0-11 0 0 0,-1 6-10 0 0,0 0-1 0 0,-2-16 1 0 0,0 26-141 0 0,-1-1 1 0 0,0 1-1 0 0,0 0 1 0 0,0-1-1 0 0,-1 1 0 0 0,0 0 1 0 0,0 0-1 0 0,0 0 1 0 0,-3-5-1 0 0,-2-3 9 0 0,-1 0 0 0 0,-1 1 0 0 0,0 1 1 0 0,0 0-1 0 0,-1 0 0 0 0,0 0 0 0 0,-1 1 0 0 0,-16-11 0 0 0,7 6-61 0 0,-12-8-249 0 0,22 17-100 0 0,8 5 281 0 0,0 0 0 0 0,0 0 0 0 0,0 0 0 0 0,0 0 0 0 0,0 0 0 0 0,0 1 0 0 0,0-1 0 0 0,0 0 0 0 0,0 1 0 0 0,-1 0 0 0 0,1-1 0 0 0,0 1 0 0 0,0 0 0 0 0,-3 0-1 0 0,3 0-323 0 0,-3 0 140 0 0,0 2-2831 0 0</inkml:trace>
</inkml:ink>
</file>

<file path=ppt/ink/ink2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34.3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21967 0 0,'0'0'2207'0'0,"2"2"-2019"0"0,8 9-167 0 0,79 59 2277 0 0,-46-28-1467 0 0,47 58 0 0 0,-75-83-824 0 0,7 8-309 0 0,-22-23-928 0 0</inkml:trace>
</inkml:ink>
</file>

<file path=ppt/ink/ink2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34.7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0 200 17791 0 0,'0'0'819'0'0,"0"-2"-20"0"0,3-5-337 0 0,0 6-96 0 0,0 1 0 0 0,0-1 0 0 0,0 0 1 0 0,0 1-1 0 0,0 0 0 0 0,0-1 0 0 0,1 1 0 0 0,3 1 0 0 0,28 2 1927 0 0,85 6 738 0 0,-97-8-2812 0 0,7-1-36 0 0,12-4-54 0 0,-35 4-212 0 0,1 0 0 0 0,0 0 1 0 0,-1-1-1 0 0,1-1 0 0 0,10-2 0 0 0,-6 0-844 0 0,-6 2 148 0 0,0 0 1 0 0,-1 0-1 0 0,0 0 0 0 0,10-6 1 0 0,-13 6-65 0 0,1 0 1 0 0,-1 0 0 0 0,0 0 0 0 0,0 0 0 0 0,0-1 0 0 0,0 1-1 0 0,2-5 1 0 0,2-2-1396 0 0</inkml:trace>
  <inkml:trace contextRef="#ctx0" brushRef="#br0" timeOffset="1">415 1 2760 0 0,'3'2'13372'0'0,"11"6"-11279"0"0,-9-6-1698 0 0,0 1 0 0 0,0 0 0 0 0,0 0 0 0 0,-1 0 0 0 0,1 1 0 0 0,-1-1 0 0 0,0 1 0 0 0,0 0 0 0 0,0 0 0 0 0,3 6 0 0 0,1 2 257 0 0,1 0 0 0 0,14 15 0 0 0,-14-16-182 0 0,1 0-1 0 0,11 20 1 0 0,1 1 165 0 0,-15-22-443 0 0,-1 0-1 0 0,0 0 1 0 0,7 13 0 0 0,6 9 566 0 0,-18-31-619 0 0,-2 5 219 0 0,0-3-327 0 0,-1 0-1 0 0,1-1 0 0 0,0 0 0 0 0,-1 1 0 0 0,0-1 1 0 0,0 0-1 0 0,1 0 0 0 0,-1 0 0 0 0,-1 0 0 0 0,1 0 0 0 0,0 0 1 0 0,0 0-1 0 0,-1-1 0 0 0,1 1 0 0 0,-1-1 0 0 0,1 0 1 0 0,-1 0-1 0 0,-5 2 0 0 0,-3 1-238 0 0,-1-1-1 0 0,0 0 1 0 0,-15 1-1 0 0,23-3-372 0 0,0-1 0 0 0,0 0 0 0 0,0 1 0 0 0,0-2 0 0 0,0 1 0 0 0,0 0 0 0 0,0-1 0 0 0,-5-1 0 0 0,-3-3-7946 0 0</inkml:trace>
</inkml:ink>
</file>

<file path=ppt/ink/ink2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5:35.1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18255 0 0,'11'18'710'0'0,"1"0"-1"0"0,28 31 0 0 0,7 8 2920 0 0,-30-34-2596 0 0,-14-19-842 0 0,-1-1 1 0 0,1 1-1 0 0,-1 0 1 0 0,0 0 0 0 0,0 1-1 0 0,-1-1 1 0 0,1 0-1 0 0,-1 0 1 0 0,0 1-1 0 0,0-1 1 0 0,0 7 0 0 0,1-1 103 0 0,1 2 97 0 0,1 0 1 0 0,0 0-1 0 0,1 0 0 0 0,0-1 0 0 0,10 14 0 0 0,-12-11 863 0 0,-1-6-967 0 0,19 62 760 0 0,-20-68-1039 0 0,-1 0 0 0 0,1 1 1 0 0,-1-1-1 0 0,0 0 0 0 0,0 1 0 0 0,0-1 0 0 0,0 0 1 0 0,0 1-1 0 0,0-1 0 0 0,0 0 0 0 0,-1 1 0 0 0,1-1 1 0 0,-2 4-1 0 0,-3 19 46 0 0,8 16-55 0 0,-2-27 0 0 0,0-1 0 0 0,-1 19 0 0 0,-9 180 0 0 0,4-61 0 0 0,9 33 0 0 0,-2-141 0 0 0,5 25 0 0 0,-3-43 0 0 0,0 34 0 0 0,-3-41 0 0 0,1 0 0 0 0,1 0 0 0 0,0 0 0 0 0,1 0 0 0 0,12 31 0 0 0,-13-41 0 0 0,2 12-128 0 0,-5-16 64 0 0,1 0 0 0 0,0 0 0 0 0,0 0 0 0 0,0 0 0 0 0,1 0 0 0 0,-1 0 0 0 0,3 4 0 0 0,16 19-1776 0 0,-19-25 611 0 0,5-2-1334 0 0</inkml:trace>
</inkml:ink>
</file>

<file path=ppt/ink/ink2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47 17 5064 0 0,'-4'-17'17001'0'0,"4"17"-16903"0"0,-5 12 1596 0 0,4-1-1366 0 0,0 0-1 0 0,1 0 1 0 0,1 12 0 0 0,-2 20-83 0 0,-5 41-107 0 0,5-50-196 0 0,-12 66-1 0 0,7-74-662 0 0,2 0-1 0 0,1 0 1 0 0,0 27 0 0 0</inkml:trace>
</inkml:ink>
</file>

<file path=ppt/ink/ink2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6 261 11144 0 0,'0'0'1008'0'0,"-1"-3"-828"0"0,-4-8 8441 0 0,14 15-7360 0 0,-5-1-1080 0 0,-1 0 0 0 0,1 1 0 0 0,-1-1 0 0 0,0 1 1 0 0,0-1-1 0 0,0 1 0 0 0,0 0 0 0 0,-1 0 0 0 0,4 7 0 0 0,5 8 185 0 0,14 17 97 0 0,48 50-1 0 0,-54-66-293 0 0,0-1-1 0 0,2-1 1 0 0,38 25 0 0 0,-52-39-71 0 0,0-1-1 0 0,0 0 1 0 0,0 0 0 0 0,8 2-1 0 0,1 1 55 0 0,-11-5-98 0 0,-1 0 0 0 0,0-1-1 0 0,0 1 1 0 0,0-1 0 0 0,1 1 0 0 0,-1-1 0 0 0,0 0-1 0 0,0-1 1 0 0,0 1 0 0 0,1-1 0 0 0,-1 0-1 0 0,0 0 1 0 0,0 0 0 0 0,5-3 0 0 0,-6 3-12 0 0,1 0 0 0 0,-1-1 0 0 0,1 0 0 0 0,-1 0 0 0 0,0 0 0 0 0,0 0 0 0 0,0 0 0 0 0,0-1 1 0 0,0 1-1 0 0,0-1 0 0 0,-1 0 0 0 0,1 0 0 0 0,-1 0 0 0 0,0 0 0 0 0,3-5 0 0 0,1-9 61 0 0,0 0-1 0 0,-1 0 1 0 0,-1-1 0 0 0,0 1-1 0 0,-1-1 1 0 0,-2 0 0 0 0,1 0-1 0 0,-3-24 1 0 0,-1 16-153 0 0,-1 0 0 0 0,-2 0 0 0 0,0 1 0 0 0,-2 0 0 0 0,-11-29 0 0 0,1 6-676 0 0,-1 0-2208 0 0,6 16-4384 0 0,7 13-351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17.7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6 15552 0 0,'0'0'6659'0'0,"-1"3"-6219"0"0,-2 4-180 0 0,0 1 0 0 0,1 0 0 0 0,0 0 0 0 0,1 0 0 0 0,0 1 0 0 0,0-1 0 0 0,1 0 0 0 0,0 10 0 0 0,2 4-68 0 0,1-1 0 0 0,6 23 0 0 0,6 65-90 0 0,-14-106-99 0 0,3 20 29 0 0,12 35-1 0 0,-12-46-98 0 0,-1 1-1 0 0,-1 0 0 0 0,0 0 1 0 0,1 19-1 0 0,1 11-122 0 0,1-20-1978 0 0,-5-50 1416 0 0,1 14 572 0 0,-1 0 0 0 0,0 0 1 0 0,-1 0-1 0 0,0 0 0 0 0,-4-15 1 0 0,-21-85 97 0 0,23 100 211 0 0,1 0 1 0 0,1 1-1 0 0,0-1 0 0 0,1 0 0 0 0,1-14 0 0 0,-1-1 216 0 0,1 19-202 0 0,1 0 1 0 0,0 1-1 0 0,0-1 0 0 0,0 1 0 0 0,1-1 0 0 0,1 1 0 0 0,-1 0 0 0 0,9-13 0 0 0,-8 14 1 0 0,1 1 0 0 0,-1-1 0 0 0,1 1 0 0 0,1 0 0 0 0,-1 0 0 0 0,1 1-1 0 0,0-1 1 0 0,0 1 0 0 0,0 1 0 0 0,1-1 0 0 0,8-4 0 0 0,-15 9-143 0 0,1-1 33 0 0,1 1-1 0 0,-1-1 0 0 0,1 0 1 0 0,-1 0-1 0 0,1 1 0 0 0,0-1 1 0 0,-1 1-1 0 0,1-1 1 0 0,-1 1-1 0 0,1 0 0 0 0,0 0 1 0 0,-1-1-1 0 0,1 1 0 0 0,0 0 1 0 0,-1 1-1 0 0,1-1 0 0 0,0 0 1 0 0,-1 0-1 0 0,1 1 1 0 0,0-1-1 0 0,-1 1 0 0 0,1-1 1 0 0,-1 1-1 0 0,1 0 0 0 0,-1-1 1 0 0,1 1-1 0 0,-1 0 1 0 0,1 0-1 0 0,-1 0 0 0 0,0 0 1 0 0,0 1-1 0 0,1-1 0 0 0,-1 0 1 0 0,0 0-1 0 0,1 3 0 0 0,4 4 31 0 0,-2 0-1 0 0,1 0 0 0 0,-1 0 1 0 0,0 0-1 0 0,3 11 1 0 0,-5-12-74 0 0,0 1 0 0 0,-1-1 1 0 0,0 0-1 0 0,0 1 1 0 0,-1-1-1 0 0,0 1 1 0 0,0-1-1 0 0,-1 0 1 0 0,0 1-1 0 0,0-1 1 0 0,0 0-1 0 0,-1 1 1 0 0,-5 10-1 0 0,4-8-75 0 0,2-8 46 0 0,0 0-1 0 0,1 1 0 0 0,-1-1 0 0 0,0 0 1 0 0,0 0-1 0 0,0 0 0 0 0,0-1 1 0 0,-1 1-1 0 0,1 0 0 0 0,-1 0 0 0 0,1-1 1 0 0,-3 3-1 0 0,-8 6-229 0 0,5-4-36 0 0,0 0 0 0 0,-14 8-1 0 0,18-12 248 0 0,-1-1 0 0 0,0 1 0 0 0,1-1-1 0 0,-1 0 1 0 0,0 0 0 0 0,0 0 0 0 0,1 0 0 0 0,-1-1-1 0 0,-7 1 1 0 0,2-1 12 0 0,9 0 45 0 0,-1 0 0 0 0,1 0 0 0 0,-1 0 0 0 0,1 0 0 0 0,0 0 0 0 0,-1 0 0 0 0,1 0 0 0 0,-1 0 0 0 0,1 0 0 0 0,-1 0 0 0 0,1 0 0 0 0,-1 0 0 0 0,1 0 0 0 0,0 0 0 0 0,-1 0 0 0 0,1 0 0 0 0,-1-1 0 0 0,1 1 0 0 0,0 0 0 0 0,-1 0 0 0 0,1-1 0 0 0,-1 1 0 0 0,-7-6 989 0 0,10 6-835 0 0,7 1 17 0 0,1 1 1 0 0,-1 0-1 0 0,0 1 0 0 0,0-1 0 0 0,-1 2 0 0 0,17 7 0 0 0,-9-4 37 0 0,16 14 204 0 0,-6-3-232 0 0,-14-12-163 0 0,-1 0-1 0 0,0 2 0 0 0,0-1 1 0 0,-1 1-1 0 0,0 1 1 0 0,10 11-1 0 0,-11-12-60 0 0,-1-1 0 0 0,1 0 0 0 0,1 0 0 0 0,-1-1 0 0 0,15 7-1 0 0,8 6-591 0 0,-28-18 392 0 0,1 1-496 0 0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08.3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89 2760 0 0,'0'0'248'0'0,"4"-8"2984"0"0,8-2 608 0 0,4 1 112 0 0,-7 5 23 0 0,3-6-2495 0 0,4 4-496 0 0,6 2-104 0 0,3-6-16 0 0,-3 6-544 0 0,9-2-112 0 0,1 2-16 0 0,1-5-6288 0 0,5 5-1255 0 0</inkml:trace>
</inkml:ink>
</file>

<file path=ppt/ink/ink2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138 175 10592 0 0,'0'0'818'0'0,"0"-2"-532"0"0,-4-24 4812 0 0,4 23-4646 0 0,-1 1-1 0 0,1-1 0 0 0,-1 1 1 0 0,0-1-1 0 0,0 0 0 0 0,0 1 1 0 0,0 0-1 0 0,0-1 0 0 0,-1 1 1 0 0,1 0-1 0 0,-1-1 0 0 0,1 1 1 0 0,-1 0-1 0 0,-4-3 0 0 0,-4-8 1294 0 0,0 3 1128 0 0,8 9-2808 0 0,1 0 1 0 0,-1 0-1 0 0,0 0 1 0 0,0 0-1 0 0,1 0 1 0 0,-1 1 0 0 0,0-1-1 0 0,0 1 1 0 0,0-1-1 0 0,0 1 1 0 0,-4-1-1 0 0,5 1 293 0 0,1 3-284 0 0,-1 4-70 0 0,0 1-1 0 0,-1 0 0 0 0,1 0 0 0 0,-5 9 0 0 0,3-8-3 0 0,1 1-1 0 0,-3 19 1 0 0,5-7-47 0 0,1 0-1 0 0,1 0 1 0 0,1 1-1 0 0,6 20 0 0 0,1 8-82 0 0,-8-41 81 0 0,0-1 1 0 0,1 0-1 0 0,1 0 0 0 0,-1 0 1 0 0,1-1-1 0 0,1 1 0 0 0,0-1 1 0 0,0 0-1 0 0,0 0 0 0 0,1-1 1 0 0,0 1-1 0 0,1-1 0 0 0,-1-1 1 0 0,1 1-1 0 0,1-1 0 0 0,-1-1 1 0 0,1 1-1 0 0,0-1 0 0 0,0 0 1 0 0,1-1-1 0 0,11 5 0 0 0,-16-8 35 0 0,1 0 0 0 0,-1 0 0 0 0,0 0 0 0 0,1 0 0 0 0,-1-1 0 0 0,0 0 0 0 0,1 0 0 0 0,-1 0 0 0 0,1 0 0 0 0,-1-1 0 0 0,0 0 0 0 0,1 0 0 0 0,-1 0 0 0 0,0 0 0 0 0,0-1 0 0 0,0 1 0 0 0,0-1 0 0 0,0 0 0 0 0,0 0 0 0 0,0-1 0 0 0,-1 1 0 0 0,5-4 0 0 0,0-1 36 0 0,-1 0 1 0 0,1-1-1 0 0,-1 1 0 0 0,-1-1 1 0 0,0-1-1 0 0,0 1 0 0 0,0-1 1 0 0,5-13-1 0 0,-7 12 73 0 0,-1 0 1 0 0,0-1-1 0 0,-1 0 0 0 0,0 0 1 0 0,0 0-1 0 0,-1 0 0 0 0,-1-16 1 0 0,-1 17-35 0 0,0 0 1 0 0,0 0-1 0 0,-1 0 1 0 0,0 0-1 0 0,-1 0 0 0 0,0 0 1 0 0,-1 1-1 0 0,0 0 1 0 0,0 0-1 0 0,-1 0 1 0 0,-7-10-1 0 0,3 6-39 0 0,0 1 1 0 0,0 1-1 0 0,-2 0 0 0 0,1 0 1 0 0,-1 1-1 0 0,-22-16 0 0 0,2 5-2 0 0,-44-28-256 0 0,65 44-10 0 0,0 1-1 0 0,-1 1 1 0 0,1 0 0 0 0,-1 0-1 0 0,-18-1 1 0 0,21 3-113 0 0,5 0 176 0 0,0 1-1 0 0,0 0 1 0 0,0 0 0 0 0,0 0 0 0 0,0 1-1 0 0,0-1 1 0 0,0 1 0 0 0,1 0 0 0 0,-4 1 0 0 0,-10 2-1900 0 0,4-4-365 0 0</inkml:trace>
</inkml:ink>
</file>

<file path=ppt/ink/ink2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4608 0 0,'0'0'353'0'0,"3"3"-231"0"0,26 21 1421 0 0,20 12 6047 0 0,5 5 464 0 0,-21-14-7141 0 0,-8-10-16 0 0,-21-14-772 0 0,0-1-1 0 0,-1 0 1 0 0,1 1-1 0 0,-1-1 0 0 0,1 1 1 0 0,3 5-1 0 0,81 90 2460 0 0,-64-78-2553 0 0,-21-18-92 0 0,1 1 0 0 0,-1-1 0 0 0,0 0 0 0 0,0 1 0 0 0,-1 0 0 0 0,1-1 0 0 0,0 1 0 0 0,-1 0 1 0 0,4 7-1 0 0,-2-4-163 0 0,4 11-2450 0 0</inkml:trace>
</inkml:ink>
</file>

<file path=ppt/ink/ink2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16 108 17967 0 0,'0'0'1632'0'0,"-9"0"-1312"0"0,2 0 2610 0 0,23-1-842 0 0,7-1-1290 0 0,18 5 55 0 0,54 8 229 0 0,41 5-235 0 0,-117-14-786 0 0,-2-1-13 0 0,0-1-1 0 0,1-1 1 0 0,25-4 0 0 0,2 0-42 0 0,-23 3-213 0 0,0-2 1 0 0,1 0-1 0 0,25-10 0 0 0,25-14-3319 0 0,-73 28 3368 0 0,0 0 0 0 0,1 0 0 0 0,-1-1 0 0 0,0 1-1 0 0,1 0 1 0 0,-1 0 0 0 0,0-1 0 0 0,1 1 0 0 0,-1 0 0 0 0,0-1 0 0 0,0 1 0 0 0,1 0 0 0 0,-1-1 0 0 0,0 1 0 0 0,0 0-1 0 0,0-1 1 0 0,1 1 0 0 0,-1 0 0 0 0,0-1 0 0 0,0 1 0 0 0,0-1 0 0 0,0 1 0 0 0,0 0 0 0 0,0-1 0 0 0,0 1 0 0 0,0-1-1 0 0,0 1 1 0 0,0-1 0 0 0,0 1 0 0 0,0 0 0 0 0,0-1 0 0 0,0 1 0 0 0,-1-1 0 0 0,1 1 0 0 0,0 0 0 0 0,0-1 0 0 0,0 1-1 0 0,0 0 1 0 0,-1-1 0 0 0,1 1 0 0 0,0 0 0 0 0,0-1 0 0 0,-1 1 0 0 0,1 0 0 0 0,-1-1 0 0 0,-17-18 163 0 0,11 13-473 0 0,0-3 792 0 0,-5-5-526 0 0,9 3 6566 0 0,15 13-5378 0 0,35 24-36 0 0,-29-17-726 0 0,-1 0 1 0 0,-1 1 0 0 0,28 21 0 0 0,-25-16 17 0 0,37 20 1 0 0,62 23 303 0 0,-12-3-58 0 0,-102-52-460 0 0,0 0 1 0 0,0 0-1 0 0,-1 1 0 0 0,1-1 1 0 0,-1 1-1 0 0,1-1 0 0 0,-1 1 1 0 0,4 7-1 0 0,-6-10 37 0 0,-1 1 3 0 0,0-1-52 0 0,0 0-1 0 0,0 1 1 0 0,1-1 0 0 0,-1 0-1 0 0,0 0 1 0 0,1 1 0 0 0,-1-1-1 0 0,1 0 1 0 0,-1 0 0 0 0,2 2-1 0 0,-2-3-13 0 0,0 0-1 0 0,0 0 1 0 0,0 0 0 0 0,0 0-1 0 0,0 0 1 0 0,0 0 0 0 0,0 0-1 0 0,0 0 1 0 0,0 0-1 0 0,0 0 1 0 0,0 0 0 0 0,0 0-1 0 0,0 1 1 0 0,0-1 0 0 0,0 0-1 0 0,0 0 1 0 0,0 0-1 0 0,0 0 1 0 0,0 0 0 0 0,0 0-1 0 0,0 0 1 0 0,0 0 0 0 0,0 0-1 0 0,0 0 1 0 0,0 0-1 0 0,0 0 1 0 0,0 1 0 0 0,0-1-1 0 0,0 0 1 0 0,0 0 0 0 0,0 0-1 0 0,0 0 1 0 0,0 0 0 0 0,0 0-1 0 0,0 0 1 0 0,0 0-1 0 0,0 0 1 0 0,0 0 0 0 0,0 0-1 0 0,0 0 1 0 0,0 0 0 0 0,0 0-1 0 0,0 0 1 0 0,0 0-1 0 0,-1 1 1 0 0,1-1 0 0 0,0 0-1 0 0,0 0 1 0 0,0 0 0 0 0,0 0-1 0 0,0 0 1 0 0,0 0-1 0 0,0 0 1 0 0,-14 14 51 0 0,12-10-48 0 0,-1-1 0 0 0,0 0 0 0 0,0 0 0 0 0,-1 0 0 0 0,1 0 0 0 0,-7 4 0 0 0,-57 23-429 0 0,37-17-822 0 0,11-4-2916 0 0,10-4-1450 0 0</inkml:trace>
</inkml:ink>
</file>

<file path=ppt/ink/ink2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 18631 0 0,'0'0'1684'0'0,"1"2"-1385"0"0,4 5-204 0 0,-2-1-1 0 0,1 1 1 0 0,-1 0-1 0 0,0 1 1 0 0,3 9 0 0 0,8 44 1863 0 0,-7-29-1197 0 0,-3-11-492 0 0,-1 0 0 0 0,-2 0 1 0 0,0 0-1 0 0,-2 23 0 0 0,0-3 10 0 0,-1 8-177 0 0,-1 1 0 0 0,-15 63 1 0 0,-13 25-2691 0 0,16-90-5793 0 0</inkml:trace>
</inkml:ink>
</file>

<file path=ppt/ink/ink2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1 246 18223 0 0,'0'0'3483'0'0,"1"0"-3251"0"0,0-1-1 0 0,1 1 1 0 0,-1 0 0 0 0,0 0-1 0 0,0 0 1 0 0,0 1-1 0 0,1-1 1 0 0,-1 0 0 0 0,0 0-1 0 0,3 1 1 0 0,-1 3-61 0 0,0 0 0 0 0,0 0 0 0 0,-1 0 0 0 0,1 1 1 0 0,2 5-1 0 0,0 1-95 0 0,-2-5-50 0 0,0 0 1 0 0,-1 1-1 0 0,0-1 1 0 0,-1 1-1 0 0,1-1 1 0 0,-1 1-1 0 0,0 11 1 0 0,2 8-29 0 0,0-5 48 0 0,-1 0-1 0 0,-2 36 1 0 0,0-28 17 0 0,0-28-177 0 0,5-25-758 0 0,6-76-286 0 0,0 49 1476 0 0,27-76-1 0 0,-33 116-130 0 0,0 0-1 0 0,0 0 1 0 0,1 1 0 0 0,1-1-1 0 0,0 1 1 0 0,10-11 0 0 0,-7 12-174 0 0,-7 9-5 0 0,-1 0 7 0 0,-1-1 6 0 0,-1 1-1 0 0,1 0 1 0 0,0 0 0 0 0,0 0 0 0 0,0 0 0 0 0,0 0 0 0 0,-1 0 0 0 0,1 0 0 0 0,0 0 0 0 0,0 0 0 0 0,0 0 0 0 0,0 0 0 0 0,-1 0 0 0 0,1 0 0 0 0,0 1 0 0 0,0-1 0 0 0,0 0 0 0 0,-1 1 0 0 0,1-1 0 0 0,0 1 0 0 0,-1-1 0 0 0,1 0 0 0 0,0 1 0 0 0,-1 0 0 0 0,1-1 0 0 0,0 1-1 0 0,-1-1 1 0 0,1 1 0 0 0,-1 0 0 0 0,1-1 0 0 0,-1 1 0 0 0,1 1 0 0 0,2 3 16 0 0,-1-1-1 0 0,0 1 0 0 0,3 10 1 0 0,-2-8 36 0 0,6 20-226 0 0,12 54 0 0 0,-20-55-322 0 0,-1-24 1159 0 0,2-4-1116 0 0,-1 1 406 0 0,0-1 0 0 0,0 1 0 0 0,0-1 0 0 0,0 0 0 0 0,0 1 0 0 0,0-1 0 0 0,-1 0 0 0 0,1 0 0 0 0,0-3 0 0 0,0 4 25 0 0,2-11 102 0 0,0 1 0 0 0,1-17 0 0 0,-4 21-124 0 0,1 0 0 0 0,0 0 0 0 0,0 1 0 0 0,1-1-1 0 0,0 0 1 0 0,0 1 0 0 0,0-1 0 0 0,1 1 0 0 0,0-1 0 0 0,6-7 0 0 0,12-19 383 0 0,-17 25-267 0 0,1 1-1 0 0,0-1 1 0 0,8-7 0 0 0,1-1 64 0 0,-10 11-80 0 0,0-1 1 0 0,1 1-1 0 0,0 0 0 0 0,0 1 1 0 0,0-1-1 0 0,1 1 0 0 0,0 0 1 0 0,-1 0-1 0 0,10-3 0 0 0,-14 6-69 0 0,-1 1 0 0 0,1 0-1 0 0,0 0 1 0 0,-1 0 0 0 0,1-1 0 0 0,-1 1 0 0 0,1 0-1 0 0,-1 0 1 0 0,1 0 0 0 0,0 0 0 0 0,-1 0-1 0 0,1 0 1 0 0,-1 0 0 0 0,1 1 0 0 0,-1-1 0 0 0,1 0-1 0 0,1 1 1 0 0,1 0 14 0 0,0 1-1 0 0,0 0 0 0 0,0 0 1 0 0,-1 1-1 0 0,1-1 1 0 0,0 1-1 0 0,-1-1 1 0 0,1 1-1 0 0,-1 0 0 0 0,0 0 1 0 0,0 0-1 0 0,0 0 1 0 0,-1 0-1 0 0,4 7 0 0 0,0 4 322 0 0,0 1-1 0 0,3 18 1 0 0,-7-27-249 0 0,6 33 50 0 0,-2 1 0 0 0,-2 0 1 0 0,-2 50-1 0 0,-1-88-136 0 0,6 94-371 0 0,-6-89 5 0 0,0 9 198 0 0,3 24 0 0 0,4-13-2890 0 0,-7-25 2424 0 0,1-1-1 0 0,0 1 0 0 0,-1-1 0 0 0,1 0 0 0 0,0 1 0 0 0,0-1 0 0 0,0 0 1 0 0,0 1-1 0 0,1-1 0 0 0,-1 0 0 0 0,0 0 0 0 0,2 1 0 0 0</inkml:trace>
</inkml:ink>
</file>

<file path=ppt/ink/ink2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91 19319 0 0,'0'0'1943'0'0,"2"1"-1642"0"0,0 1-75 0 0,1 1 0 0 0,-1-1 0 0 0,0 1-1 0 0,0 0 1 0 0,0-1 0 0 0,0 1 0 0 0,0 0 0 0 0,-1 0-1 0 0,1 0 1 0 0,-1 0 0 0 0,1 4 0 0 0,8 39 1548 0 0,-1-2-822 0 0,2-1-672 0 0,-2-1 0 0 0,6 67 0 0 0,-13-30-138 0 0,-3-46-340 0 0,1-26 163 0 0,0-3 25 0 0,0 0 1 0 0,0 0-1 0 0,-1 0 0 0 0,1 0 1 0 0,-1 0-1 0 0,0 0 1 0 0,-3 4-1 0 0,4-8 10 0 0,0 0 0 0 0,0 0 0 0 0,0 0 0 0 0,0-1 0 0 0,0 1 0 0 0,0 0 0 0 0,0 0 0 0 0,0 0 0 0 0,0 0 0 0 0,-1-1 0 0 0,1 1 0 0 0,0 0 0 0 0,0 0 0 0 0,0 0 0 0 0,0 0 0 0 0,0 0 0 0 0,-1-1 0 0 0,1 1 0 0 0,0 0 0 0 0,0 0 0 0 0,0 0 0 0 0,-1 0 0 0 0,1 0 0 0 0,0 0 0 0 0,0 0 0 0 0,0 0 0 0 0,-1 0 0 0 0,1 0 0 0 0,0 0 0 0 0,0 0 0 0 0,0 0 0 0 0,-1 0 0 0 0,1 0 0 0 0,0 0 0 0 0,0 0 0 0 0,0 0 0 0 0,-1 0 0 0 0,1 0 0 0 0,0 0 0 0 0,0 0 0 0 0,0 0 0 0 0,0 0 0 0 0,-1 0 0 0 0,1 1 0 0 0,0-1 0 0 0,0 0 0 0 0,0 0 0 0 0,0 0 0 0 0,-1 0 0 0 0,1 0 0 0 0,0 1 0 0 0,0-1 0 0 0,0 0 0 0 0,0 0 0 0 0,0 0 0 0 0,0 0 0 0 0,0 1 0 0 0,-1-1 0 0 0,1 0 0 0 0,0 0 0 0 0,-8-18-29 0 0,0-1-1 0 0,1-1 0 0 0,0 0 1 0 0,-5-37-1 0 0,7 21-44 0 0,-1-69 0 0 0,6 105 74 0 0,0-22 31 0 0,0 1-1 0 0,1-1 0 0 0,2 0 1 0 0,8-37-1 0 0,-6 37-9 0 0,-4 17-14 0 0,0-1 1 0 0,1 1-1 0 0,-1 0 0 0 0,1-1 1 0 0,0 1-1 0 0,1 0 1 0 0,3-6-1 0 0,-1 4-20 0 0,-2 1 39 0 0,0 1 1 0 0,1 0 0 0 0,0 0-1 0 0,0 0 1 0 0,0 1 0 0 0,0-1-1 0 0,1 1 1 0 0,0 0 0 0 0,0 0-1 0 0,5-3 1 0 0,1 1 48 0 0,-9 5-87 0 0,0 0 0 0 0,0 0 1 0 0,0 0-1 0 0,0 0 1 0 0,0 0-1 0 0,0 0 0 0 0,0 0 1 0 0,0 1-1 0 0,0-1 0 0 0,0 1 1 0 0,0-1-1 0 0,0 1 1 0 0,1 0-1 0 0,-1 0 0 0 0,0 0 1 0 0,0 0-1 0 0,3 1 0 0 0,13 2 267 0 0,-10-1 19 0 0,-1-1-1 0 0,1 1 1 0 0,0 1 0 0 0,7 2-1 0 0,-12-4-255 0 0,-1 1 0 0 0,1-1 0 0 0,-1 1 0 0 0,1-1 0 0 0,-1 1 0 0 0,0 0 0 0 0,0 0 0 0 0,0 0 0 0 0,0 0 0 0 0,0 0 0 0 0,-1 1 0 0 0,1-1 0 0 0,-1 0 0 0 0,1 1 0 0 0,1 3 0 0 0,-1 2-18 0 0,1-1 0 0 0,-2 1 0 0 0,1-1 0 0 0,-1 1 0 0 0,0-1 0 0 0,0 1 0 0 0,-1 0 0 0 0,0-1 0 0 0,0 1 0 0 0,-1 0 0 0 0,-3 12 0 0 0,2-12 2 0 0,-1-1-1 0 0,0 0 1 0 0,0 0 0 0 0,-1-1-1 0 0,0 1 1 0 0,0-1-1 0 0,0 0 1 0 0,-11 12 0 0 0,11-14 4 0 0,-1 0 0 0 0,0-1 0 0 0,0 1 0 0 0,0-1-1 0 0,0 0 1 0 0,0 0 0 0 0,-1 0 0 0 0,1-1 0 0 0,-1 1 0 0 0,0-2 0 0 0,0 1 0 0 0,0 0 0 0 0,0-1 0 0 0,-7 0 0 0 0,-7 1-918 0 0,0-2 0 0 0,-39-3 0 0 0,40 1-941 0 0,1-6-414 0 0</inkml:trace>
</inkml:ink>
</file>

<file path=ppt/ink/ink2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28 112 17791 0 0,'-27'-32'2067'0'0,"27"32"-1926"0"0,0-1 0 0 0,0 1 0 0 0,-1 0 1 0 0,1 0-1 0 0,0 0 0 0 0,0-1 0 0 0,0 1 0 0 0,0 0 0 0 0,0 0 0 0 0,0-1 0 0 0,0 1 0 0 0,0 0 1 0 0,0 0-1 0 0,0 0 0 0 0,0-1 0 0 0,0 1 0 0 0,0 0 0 0 0,0 0 0 0 0,0-1 0 0 0,0 1 0 0 0,0 0 1 0 0,1 0-1 0 0,-1 0 0 0 0,0-1 0 0 0,0 1 0 0 0,0 0 0 0 0,0 0 0 0 0,0 0 0 0 0,1-1 142 0 0,-1 1-142 0 0,0 0 0 0 0,0 0 0 0 0,0 0 0 0 0,0 0 0 0 0,1 0 0 0 0,-1-1 0 0 0,0 1 0 0 0,0 0 1 0 0,1 0-1 0 0,15-7 1345 0 0,17-2-1041 0 0,-29 9-349 0 0,1-1 0 0 0,0 1 0 0 0,-1 0 0 0 0,1 1-1 0 0,-1-1 1 0 0,7 2 0 0 0,13 2 38 0 0,38 1 86 0 0,11 1 24 0 0,94-4-1 0 0,-154-2-292 0 0,12-1-190 0 0,1-1 0 0 0,-1-1-1 0 0,0-1 1 0 0,30-9 0 0 0,-46 10-370 0 0,-2 1-393 0 0,0-1 1 0 0,13-7-1 0 0,-18 9 599 0 0,-1 1 0 0 0,1-2-1 0 0,-1 1 1 0 0,0 0 0 0 0,1 0 0 0 0,-1 0 0 0 0,0-1 0 0 0,0 1-1 0 0,0 0 1 0 0,0-1 0 0 0,0 1 0 0 0,0-1 0 0 0,0 1 0 0 0,0-1-1 0 0,0 0 1 0 0,0-3 0 0 0,0-3-2059 0 0</inkml:trace>
</inkml:ink>
</file>

<file path=ppt/ink/ink2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53 2760 0 0,'-2'0'61'0'0,"-1"-3"18"0"0,-2-9 29 0 0,5-20 15171 0 0,11 29-13058 0 0,-10 3-2179 0 0,0 0 0 0 0,0-1 1 0 0,0 1-1 0 0,0 0 1 0 0,0-1-1 0 0,0 1 1 0 0,0 0-1 0 0,0 0 1 0 0,0 0-1 0 0,0 0 0 0 0,0 0 1 0 0,1 0-1 0 0,10 3 441 0 0,-1 1 0 0 0,0 0 1 0 0,0 1-1 0 0,-1 0 0 0 0,0 1 0 0 0,19 13 0 0 0,-11-8-53 0 0,-13-7-222 0 0,1 1-1 0 0,-1-1 1 0 0,0 1 0 0 0,0 1-1 0 0,6 7 1 0 0,-6-6-46 0 0,1-1 0 0 0,0 0 0 0 0,9 9 0 0 0,39 31 192 0 0,-28-17-236 0 0,-25-28 92 0 0,-1-1-212 0 0,1 1 0 0 0,-1-1 0 0 0,0 1 0 0 0,1-1 1 0 0,-1 1-1 0 0,0-1 0 0 0,0 1 0 0 0,1-1 0 0 0,-1 1 0 0 0,0-1 0 0 0,0 1 0 0 0,0 0 0 0 0,0-1 0 0 0,0 1 0 0 0,0-1 0 0 0,0 1 0 0 0,0 0 1 0 0,-1 1-70 0 0,0 1 0 0 0,0-1 0 0 0,0 0 0 0 0,0 0 0 0 0,0 0 0 0 0,-1 0 0 0 0,1 0 0 0 0,-1 0 0 0 0,1 0 1 0 0,-1-1-1 0 0,0 1 0 0 0,-3 2 0 0 0,-28 17-2403 0 0,31-19 2319 0 0,-16 8-1044 0 0</inkml:trace>
</inkml:ink>
</file>

<file path=ppt/ink/ink2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377 0 16583 0 0,'0'0'1994'0'0,"0"3"-1090"0"0,0 1-492 0 0,-1 0-1 0 0,0 0 1 0 0,0 0 0 0 0,-1 0 0 0 0,1 0 0 0 0,-1-1 0 0 0,0 1 0 0 0,0 0 0 0 0,-4 5-1 0 0,-8 16 1003 0 0,-2 8-505 0 0,1 1 1 0 0,-17 60 0 0 0,-9 30-363 0 0,25-83-414 0 0,-12 48 0 0 0,19-50-126 0 0,-2 0-1 0 0,-17 37 1 0 0,1 12-132 0 0,20-62-44 0 0,-1 0 0 0 0,-13 30 0 0 0,-14 30-675 0 0,15-34-24 0 0,17-46 436 0 0,0 0-1 0 0,0 0 0 0 0,-7 10 0 0 0,-1 0-2982 0 0,31-24-1678 0 0</inkml:trace>
</inkml:ink>
</file>

<file path=ppt/ink/ink2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325 0 22663 0 0,'0'0'2267'0'0,"-3"2"-2075"0"0,1 0-153 0 0,1 0 0 0 0,-1 0 0 0 0,0-1 1 0 0,0 1-1 0 0,1 0 0 0 0,-1 0 0 0 0,1 0 0 0 0,-1 1 1 0 0,1-1-1 0 0,0 0 0 0 0,0 1 0 0 0,0-1 0 0 0,0 0 1 0 0,-1 6-1 0 0,1-3 162 0 0,0 1-1 0 0,-1-1 1 0 0,0 0 0 0 0,0 1 0 0 0,0-1-1 0 0,-1 0 1 0 0,-4 6 0 0 0,3-4-62 0 0,1-1 0 0 0,-1 1 0 0 0,-2 9 0 0 0,-5 15 169 0 0,-19 41 0 0 0,15-41 88 0 0,-11 40-1 0 0,-6 19-5 0 0,-10 37-453 0 0,32-92-601 0 0,-22 53 1 0 0,26-71 141 0 0,-6 29 1 0 0,-4 10-872 0 0,9-37 813 0 0,-10 32-6804 0 0,11-23-327 0 0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08.8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63 13360 0 0,'-11'-10'6174'0'0,"17"52"-4217"0"0,-5-36-1865 0 0,1 0 0 0 0,-1 0 0 0 0,1 0-1 0 0,4 7 1 0 0,4 15 117 0 0,0 4-68 0 0,3 10-68 0 0,10 51 1 0 0,-4-11-93 0 0,-6-31 288 0 0,-8-35-92 0 0,-4-12-77 0 0,1 0 0 0 0,-1 1 1 0 0,0-1-1 0 0,1 8 0 0 0,-2-10-377 0 0,-1-12-1460 0 0,-20-47 1198 0 0,18 41 477 0 0,-15-53-107 0 0,-7-18 168 0 0,7 20 172 0 0,14 51 14 0 0,0 0 1 0 0,1 0-1 0 0,0 0 1 0 0,0-24 0 0 0,4 32-55 0 0,0 0 0 0 0,0 0 0 0 0,0 0 1 0 0,1 0-1 0 0,3-9 0 0 0,-1 4 120 0 0,-3 13-221 0 0,0-1 0 0 0,-1 0-1 0 0,1 0 1 0 0,0 0-1 0 0,-1 1 1 0 0,1-1 0 0 0,0 0-1 0 0,0 1 1 0 0,0-1 0 0 0,0 1-1 0 0,-1-1 1 0 0,1 1-1 0 0,0-1 1 0 0,0 1 0 0 0,2-1-1 0 0,0 0 139 0 0,-2 0 62 0 0,1 1-172 0 0,-1 0 0 0 0,1-1 0 0 0,0 1 1 0 0,0-1-1 0 0,-1 0 0 0 0,1 1 0 0 0,0-1 0 0 0,2-2 0 0 0,14-4 186 0 0,-17 7-212 0 0,0 0 0 0 0,0-1 1 0 0,0 1-1 0 0,-1 0 0 0 0,1 1 1 0 0,0-1-1 0 0,0 0 0 0 0,0 0 1 0 0,0 0-1 0 0,0 0 0 0 0,-1 1 0 0 0,1-1 1 0 0,0 0-1 0 0,0 1 0 0 0,0-1 1 0 0,-1 1-1 0 0,1-1 0 0 0,0 1 1 0 0,-1-1-1 0 0,1 1 0 0 0,0 0 1 0 0,21 16 225 0 0,-20-16-138 0 0,-1 1-99 0 0,-1 0 0 0 0,0 0 0 0 0,1 0 0 0 0,-1 0 0 0 0,1-1 0 0 0,0 1 0 0 0,0 0 0 0 0,1 3 1 0 0,-1-3-14 0 0,0 0 0 0 0,0-1 0 0 0,0 1 0 0 0,0 0 0 0 0,0 0 0 0 0,-1 0 0 0 0,1 0 0 0 0,-1 0 0 0 0,1 3 0 0 0,-2 5 5 0 0,0-1 1 0 0,-1 1-1 0 0,0 0 1 0 0,-1-1-1 0 0,0 0 1 0 0,0 1-1 0 0,-7 10 1 0 0,6-10-74 0 0,3-9 51 0 0,1-1 0 0 0,0 1 0 0 0,0-1 1 0 0,0 0-1 0 0,-1 1 0 0 0,1-1 1 0 0,0 1-1 0 0,-1-1 0 0 0,1 0 0 0 0,0 0 1 0 0,-1 1-1 0 0,1-1 0 0 0,0 0 1 0 0,-1 1-1 0 0,1-1 0 0 0,-1 0 0 0 0,1 0 1 0 0,0 0-1 0 0,-2 1 0 0 0,-1 1-30 0 0,-3 4-20 0 0,5-5 41 0 0,0 0 1 0 0,0 0-1 0 0,1 0 0 0 0,-1 0 0 0 0,0 0 1 0 0,0 0-1 0 0,0 0 0 0 0,0 0 0 0 0,0-1 1 0 0,0 1-1 0 0,0 0 0 0 0,0-1 0 0 0,0 1 1 0 0,0-1-1 0 0,-1 1 0 0 0,1-1 0 0 0,0 1 0 0 0,0-1 1 0 0,-1 0-1 0 0,1 0 0 0 0,0 1 0 0 0,0-1 1 0 0,-2 0-1 0 0,-7-2 75 0 0,2 1-1126 0 0</inkml:trace>
</inkml:ink>
</file>

<file path=ppt/ink/ink2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57 213 23007 0 0,'10'-1'2154'0'0,"-12"8"154"0"0,0-2-2784 0 0,-10 22 1251 0 0,9-20-562 0 0,0 0 0 0 0,0 0 0 0 0,0 0 1 0 0,1 0-1 0 0,-2 12 0 0 0,-13 98 403 0 0,16-109-675 0 0,0 0 0 0 0,1 0-1 0 0,1 13 1 0 0,0-13-101 0 0,-1-1 1 0 0,0 1-1 0 0,-2 13 0 0 0,-3 0-204 0 0,3-17 234 0 0,1 1 1 0 0,0-1-1 0 0,0 0 0 0 0,1 1 0 0 0,-1-1 0 0 0,1 1 1 0 0,0-1-1 0 0,1 7 0 0 0,-3 16-441 0 0,0 2-3823 0 0,3-30 4179 0 0,-1 0 0 0 0,0 0 0 0 0,1 0 1 0 0,-1 0-1 0 0,1 0 0 0 0,-1 0 0 0 0,1 1 0 0 0,0-1 0 0 0,-1 0 0 0 0,1 0 0 0 0,1 0 1 0 0,0-2-268 0 0,0 0 105 0 0,0-1-1 0 0,-1 0 1 0 0,1 0 0 0 0,-1 1-1 0 0,0-1 1 0 0,0 0 0 0 0,0 0-1 0 0,0 0 1 0 0,-1 0 0 0 0,0-8 0 0 0,4-18-1559 0 0,-1 17 1107 0 0,0 5 689 0 0,-1 0 0 0 0,-1 0 0 0 0,1-1 0 0 0,-1 1 0 0 0,-1 0 1 0 0,0-15-1 0 0,1-1 650 0 0,0 20-137 0 0,-1 0 0 0 0,0 1 0 0 0,0-1 0 0 0,0 0 0 0 0,0 0-1 0 0,0 1 1 0 0,-1-1 0 0 0,-1-3 0 0 0,-1-3 544 0 0,1 6-512 0 0,1 0 1 0 0,-1 0-1 0 0,1 0 1 0 0,1 0-1 0 0,-1 0 0 0 0,0-5 1 0 0,1 8-232 0 0,0 0-1 0 0,0 0 1 0 0,0-1 0 0 0,0 1 0 0 0,-1 0 0 0 0,1 0-1 0 0,0-1 1 0 0,-1 1 0 0 0,1 0 0 0 0,0 0 0 0 0,-1 0 0 0 0,1-1-1 0 0,-7-6 6634 0 0,18 10-5783 0 0,-5 0-968 0 0,0 0 0 0 0,0 1 0 0 0,-1 0 0 0 0,1 0 0 0 0,-1 0 0 0 0,1 1 0 0 0,-1-1 0 0 0,0 1 0 0 0,-1 0 0 0 0,7 8 0 0 0,9 7-56 0 0,-16-15 0 0 0,0 0 0 0 0,0 0 0 0 0,0 0 0 0 0,6 10 0 0 0,1 2 0 0 0,0 0 0 0 0,1 0 0 0 0,21 20 0 0 0,-32-35 0 0 0,9 12 4 0 0,-8-11-15 0 0,0 0 0 0 0,0 1-1 0 0,0-1 1 0 0,0 0-1 0 0,0 0 1 0 0,0 0 0 0 0,1 0-1 0 0,-1-1 1 0 0,1 1-1 0 0,-1 0 1 0 0,1-1 0 0 0,4 2-1 0 0,14 3-24 0 0,-15-6 14 0 0,0-2 16 0 0,-3 2 6 0 0,0 0 0 0 0,0 0 0 0 0,1 0 0 0 0,-1-1 0 0 0,0 1 0 0 0,0-1 0 0 0,0 0 0 0 0,0 0 0 0 0,0 0 0 0 0,0-1 0 0 0,0 1 0 0 0,0-1 0 0 0,0 1 0 0 0,0-1 0 0 0,-1 0 0 0 0,1 0 0 0 0,3-4 0 0 0,20-13 28 0 0,1-2 40 0 0,-25 20-65 0 0,-1 0 1 0 0,0 0-1 0 0,0-1 0 0 0,0 1 1 0 0,0-1-1 0 0,0 1 0 0 0,-1-1 0 0 0,1 1 1 0 0,0-1-1 0 0,-1 1 0 0 0,1-1 1 0 0,-1 0-1 0 0,1 1 0 0 0,-1-1 1 0 0,0 0-1 0 0,0-2 0 0 0,1 3 1 0 0,-1-1 0 0 0,0 1 0 0 0,0-1-1 0 0,1 1 1 0 0,-1-1 0 0 0,1 1 0 0 0,-1-1 0 0 0,1 1-1 0 0,-1 0 1 0 0,1-1 0 0 0,0 1 0 0 0,0 0 0 0 0,0-1 0 0 0,1 0-1 0 0,-1 1 6 0 0,0 0 0 0 0,0-1-1 0 0,0 1 1 0 0,-1 0 0 0 0,1 0 0 0 0,0-1-1 0 0,0 1 1 0 0,-1-1 0 0 0,1 1-1 0 0,-1-1 1 0 0,1 1 0 0 0,-1-1 0 0 0,0 1-1 0 0,0-1 1 0 0,0 1 0 0 0,1-1-1 0 0,-1 1 1 0 0,-1-4 0 0 0,-2-11 65 0 0,-9-24 1 0 0,6 22-123 0 0,-3-20 0 0 0,-15-52-211 0 0,4 19-30 0 0,17 60 40 0 0,0 0 1 0 0,-1 0-1 0 0,-8-17 0 0 0,9 24 115 0 0,3 3 71 0 0,-1-1-1 0 0,1 1 1 0 0,-1 0 0 0 0,1-1 0 0 0,-1 1-1 0 0,1-1 1 0 0,0 1 0 0 0,0 0 0 0 0,0-1 0 0 0,0 1-1 0 0,0-1 1 0 0,0 1 0 0 0,0-1 0 0 0,0 1-1 0 0,0 0 1 0 0,1-1 0 0 0,-1 1 0 0 0,1-1 0 0 0,0-1-1 0 0,2-6-672 0 0,-4 2-373 0 0,1 7 1049 0 0,0 0-1 0 0,0-1 1 0 0,-1 1 0 0 0,1 0 0 0 0,0-1 0 0 0,0 1 0 0 0,0 0 0 0 0,0 0 0 0 0,0-1-1 0 0,0 1 1 0 0,0 0 0 0 0,0-1 0 0 0,0 1 0 0 0,0 0 0 0 0,0 0 0 0 0,0-1-1 0 0,0 1 1 0 0,0 0 0 0 0,0-1 0 0 0,0 1 0 0 0,0 0 0 0 0,0 0 0 0 0,0-1 0 0 0,0 1-1 0 0,0 0 1 0 0,1 0 0 0 0,-1-1 0 0 0,0 1 0 0 0,0 0 0 0 0,0 0 0 0 0,0-1-1 0 0,1 1 1 0 0,30-12-4346 0 0,-28 12 1949 0 0</inkml:trace>
</inkml:ink>
</file>

<file path=ppt/ink/ink2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25 198 17999 0 0,'16'2'322'0'0,"-13"-2"-50"0"0,0 0-1 0 0,0 0 1 0 0,0 0 0 0 0,0 1 0 0 0,6 1-1 0 0,-3 2-87 0 0,-6-3-86 0 0,0-1 0 0 0,1 1-1 0 0,-1 0 1 0 0,0-1-1 0 0,0 1 1 0 0,1-1-1 0 0,-1 1 1 0 0,0 0 0 0 0,0-1-1 0 0,0 1 1 0 0,0 0-1 0 0,0-1 1 0 0,0 1-1 0 0,0 0 1 0 0,0-1 0 0 0,0 1-1 0 0,0 0 1 0 0,-1-1-1 0 0,1 1 1 0 0,0 0-1 0 0,-1 0 1 0 0,-5 13 1005 0 0,-4 0 87 0 0,8-11-1071 0 0,0-1 1 0 0,1 1 0 0 0,-1-1-1 0 0,0 1 1 0 0,1 0-1 0 0,0 0 1 0 0,0 0 0 0 0,-2 5-1 0 0,-1 6 248 0 0,-9 21 0 0 0,8-24-423 0 0,1 0 0 0 0,0 1 1 0 0,-1 11-1 0 0,2-3-83 0 0,2-1 0 0 0,2 38-1 0 0,0-10 51 0 0,0-35 89 0 0,0 0 0 0 0,1-1 0 0 0,0 1 0 0 0,1-1 0 0 0,0 1 0 0 0,1-1 0 0 0,7 13 0 0 0,5 18 0 0 0,-14-36 0 0 0,1-1 0 0 0,0 0 0 0 0,0 0 0 0 0,0 0 0 0 0,1 0 0 0 0,0-1 0 0 0,0 1 0 0 0,0-1 0 0 0,5 4 0 0 0,10 10 0 0 0,-18-16 0 0 0,1 0 0 0 0,0-1 0 0 0,1 1 0 0 0,-1-1 0 0 0,0 0 0 0 0,0 0 0 0 0,0 0 0 0 0,1 0 0 0 0,-1 0 0 0 0,1 0 0 0 0,-1 0 0 0 0,1-1 0 0 0,-1 1 0 0 0,1-1 0 0 0,-1 0 0 0 0,1 0 0 0 0,2 0 0 0 0,-2 0 0 0 0,0 0 0 0 0,0-1 0 0 0,0 1 0 0 0,0-1 0 0 0,0 1 0 0 0,0-1 0 0 0,0 0 0 0 0,0 0 0 0 0,0-1 0 0 0,0 1 0 0 0,-1 0 0 0 0,1-1 0 0 0,0 0 0 0 0,2-2 0 0 0,12-14 243 0 0,0-1 0 0 0,-1-1 0 0 0,-1 0 0 0 0,-1-2 0 0 0,-1 1 0 0 0,-1-2 0 0 0,12-27 0 0 0,-6 7-29 0 0,15-54 0 0 0,-26 74 148 0 0,-2 0 1 0 0,-1 0 0 0 0,0 0 0 0 0,-1-32-1 0 0,-5-43 305 0 0,0 82-567 0 0,0 0-1 0 0,-1 0 1 0 0,-1 0 0 0 0,-5-16 0 0 0,8 28-157 0 0,-1 0 0 0 0,0 0 1 0 0,0 0-1 0 0,0 0 0 0 0,-1 0 1 0 0,1 0-1 0 0,-1 1 0 0 0,0-1 1 0 0,0 1-1 0 0,0 0 0 0 0,0-1 1 0 0,0 2-1 0 0,-1-1 0 0 0,0 0 1 0 0,1 1-1 0 0,-1-1 0 0 0,0 1 1 0 0,0 0-1 0 0,0 1 0 0 0,0-1 1 0 0,-1 1-1 0 0,1-1 0 0 0,0 1 1 0 0,-1 0-1 0 0,1 1 0 0 0,-1-1 1 0 0,1 1-1 0 0,-1 0 0 0 0,1 0 1 0 0,-1 1-1 0 0,1-1 0 0 0,-1 1 1 0 0,-6 2-1 0 0,2 0-395 0 0,1 0 0 0 0,-1 1 0 0 0,1 0 0 0 0,-14 8 0 0 0,8-2-2525 0 0,-21 19 1 0 0,13-9-4890 0 0</inkml:trace>
</inkml:ink>
</file>

<file path=ppt/ink/ink2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17503 0 0,'6'17'1030'0'0,"1"-1"0"0"0,1 1-1 0 0,0-2 1 0 0,1 1-1 0 0,17 21 1 0 0,1 10 1763 0 0,-7-19-1790 0 0,-15-19-732 0 0,1-1-1 0 0,-1 0 0 0 0,2-1 0 0 0,-1 1 0 0 0,1-1 1 0 0,0-1-1 0 0,10 8 0 0 0,-10-9-258 0 0,0 1 0 0 0,0-1 0 0 0,8 10 0 0 0,-11-10-102 0 0,0-1 0 0 0,1 0 1 0 0,-1 0-1 0 0,1 0 0 0 0,0 0 0 0 0,0-1 1 0 0,0 0-1 0 0,10 5 0 0 0,-13-7-262 0 0,4-3-3088 0 0,4-6 1752 0 0</inkml:trace>
</inkml:ink>
</file>

<file path=ppt/ink/ink2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0 282 2760 0 0,'0'0'125'0'0,"2"0"717"0"0,10-5 4955 0 0,6-2 8213 0 0,-5 6-12911 0 0,91-7 1581 0 0,-22 1-1722 0 0,188-1 1002 0 0,-185 5-1822 0 0,-44 3-95 0 0,0-2 1 0 0,48-9-1 0 0,-35 1-282 0 0,30-6-911 0 0,-32 0-3113 0 0,-49 15 3656 0 0,0 0-1 0 0,0-1 1 0 0,-1 1-1 0 0,1-1 1 0 0,4-3-1 0 0,-4 0-2793 0 0,-4 2 593 0 0,1-2 2302 0 0,-1 0-1 0 0,0 0 1 0 0,0 1 0 0 0,0-1-1 0 0,-1 0 1 0 0,-3-8 0 0 0,-16-29-300 0 0,16 33 921 0 0,-2-12 967 0 0,7 18-645 0 0,-1 0 1 0 0,1 1 0 0 0,-1-1-1 0 0,0 1 1 0 0,0 0-1 0 0,0-1 1 0 0,0 1 0 0 0,-2-3-1 0 0,3 5-364 0 0,-1-1 0 0 0,1 1 0 0 0,0 0 0 0 0,-1-1 0 0 0,1 1 0 0 0,0 0 0 0 0,0-1 0 0 0,-1 1 0 0 0,1-1 1 0 0,0 1-1 0 0,0 0 0 0 0,0-1 0 0 0,0 1 0 0 0,-1-1 0 0 0,1 1 0 0 0,0-1 0 0 0,0 1 0 0 0,0 0 0 0 0,0-1 0 0 0,0 1 0 0 0,0-1 0 0 0,0 1 0 0 0,0-1 0 0 0,0 1 0 0 0,0-1 0 0 0,1 1 0 0 0,-1 0 0 0 0,0-1 0 0 0,0 1 0 0 0,0-1 0 0 0,1 0 0 0 0,1-9 4002 0 0,0 9-3046 0 0,-1 0-885 0 0,1 1 0 0 0,0-1 0 0 0,-1 1 0 0 0,1-1 0 0 0,0 1 0 0 0,0-1 1 0 0,0 1-1 0 0,-1 0 0 0 0,1 0 0 0 0,0 0 0 0 0,0 0 0 0 0,0 0 0 0 0,-1 1 0 0 0,1-1 0 0 0,0 0 0 0 0,0 1 0 0 0,-1 0 0 0 0,1-1 0 0 0,0 1 0 0 0,-1 0 0 0 0,1 0 0 0 0,0 0 0 0 0,1 1 0 0 0,6 4 270 0 0,-1 0-1 0 0,14 14 1 0 0,-17-15-244 0 0,38 39 254 0 0,-35-35-303 0 0,0 0 0 0 0,-1 1 0 0 0,0-1-1 0 0,8 17 1 0 0,-8-14 62 0 0,0 0 0 0 0,1 0 0 0 0,11 11 0 0 0,-7-9 118 0 0,12 20 0 0 0,-1-2 25 0 0,-21-29-310 0 0,1 0-1 0 0,-1 1 1 0 0,0-1-1 0 0,0 0 1 0 0,-1 1 0 0 0,1 0-1 0 0,-1-1 1 0 0,0 1-1 0 0,0 0 1 0 0,0 0-1 0 0,0-1 1 0 0,-1 1 0 0 0,1 0-1 0 0,-1 0 1 0 0,0 0-1 0 0,0 0 1 0 0,0 0-1 0 0,-2 4 1 0 0,1-2 2 0 0,-1-1 0 0 0,1 1 0 0 0,-2-1-1 0 0,1 0 1 0 0,0 0 0 0 0,-1 0 0 0 0,0 0 0 0 0,0 0 0 0 0,-1-1 0 0 0,1 1-1 0 0,-1-1 1 0 0,-5 5 0 0 0,-9 6-341 0 0,0-2-1 0 0,-1 0 1 0 0,-1-1-1 0 0,-29 14 1 0 0,45-24 284 0 0,-15 9-389 0 0,-21 9-1549 0 0,9-9 30 0 0</inkml:trace>
</inkml:ink>
</file>

<file path=ppt/ink/ink2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 17647 0 0,'0'0'1979'0'0,"0"2"-1480"0"0,0 2-274 0 0,0 5 168 0 0,0 0 1 0 0,0 0-1 0 0,1 0 0 0 0,4 16 1 0 0,2 3 10 0 0,7 52-1 0 0,-10-50-325 0 0,13 44-1 0 0,-10-44-19 0 0,6 41 0 0 0,-1-2-10 0 0,-3-37 12 0 0,-8-32-60 0 0,-1 0 0 0 0,0 0 0 0 0,0 0 0 0 0,0 0-1 0 0,0 0 1 0 0,0 0 0 0 0,0 0 0 0 0,0 0 0 0 0,0 0 0 0 0,0 0-1 0 0,0 0 1 0 0,0 0 0 0 0,0 0 0 0 0,0 0 0 0 0,0 0 0 0 0,0 0-1 0 0,0 0 1 0 0,0 0 0 0 0,0 0 0 0 0,0 0 0 0 0,0 0 0 0 0,0 0-1 0 0,1 0 1 0 0,-1 0 0 0 0,0 0 0 0 0,0 0 0 0 0,0 0 0 0 0,0 0-1 0 0,0 0 1 0 0,0 0 0 0 0,0 0 0 0 0,0 0 0 0 0,0 0 0 0 0,0 0-1 0 0,0 0 1 0 0,0 0 0 0 0,0 0 0 0 0,0 0 0 0 0,0 0 0 0 0,0 0-1 0 0,0 0 1 0 0,0 0 0 0 0,0 0 0 0 0,0 0 0 0 0,0 0 0 0 0,1 0-1 0 0,-1 0 1 0 0,0 0 0 0 0,0 0 0 0 0,0 0 0 0 0,0 0 0 0 0,2-9-21 0 0,1-13-24 0 0,5-106-104 0 0,-2 19 116 0 0,-4-20 75 0 0,-3 74 564 0 0,1 55-584 0 0,0 0 0 0 0,0-1-1 0 0,0 1 1 0 0,0 0 0 0 0,0-1-1 0 0,0 1 1 0 0,0 0 0 0 0,0 0-1 0 0,0-1 1 0 0,0 1 0 0 0,0 0 0 0 0,0-1-1 0 0,0 1 1 0 0,0 0 0 0 0,0 0-1 0 0,1-1 1 0 0,-1 1 0 0 0,0 0-1 0 0,0 0 1 0 0,0-1 0 0 0,0 1-1 0 0,1 0 1 0 0,-1 0 0 0 0,0-1-1 0 0,0 1 1 0 0,0 0 0 0 0,1 0 0 0 0,-1 0-1 0 0,0 0 1 0 0,0-1 0 0 0,1 1-1 0 0,-1 0 1 0 0,0 0 0 0 0,0 0-1 0 0,1 0 1 0 0,-1 0 0 0 0,0 0-1 0 0,1 0 1 0 0,-1 0 0 0 0,0 0-1 0 0,0 0 1 0 0,1 0 0 0 0,-1 0 0 0 0,0 0-1 0 0,1 0 1 0 0,-1 0 0 0 0,0 0-1 0 0,0 0 1 0 0,1 0 0 0 0,-1 0-1 0 0,0 0 1 0 0,1 0 0 0 0,-1 0-1 0 0,0 0 1 0 0,0 1 0 0 0,1-1-1 0 0,-1 0 1 0 0,0 0 0 0 0,1 1 0 0 0,13 9 374 0 0,-11-6-373 0 0,1-1 1 0 0,-1 1-1 0 0,0 0 1 0 0,0 0-1 0 0,-1 0 1 0 0,1 0 0 0 0,-1 0-1 0 0,3 9 1 0 0,9 38 52 0 0,-7-24-34 0 0,9 53 31 0 0,-11-50-70 0 0,4 21-3 0 0,-8-42-10 0 0,-1-8-53 0 0,11-22-389 0 0,-3 6 275 0 0,11-29-1 0 0,-5 0 62 0 0,-7 19 59 0 0,15-34 1 0 0,-10 31 56 0 0,-9 19 22 0 0,0 0 0 0 0,1 0 0 0 0,0 1 0 0 0,1 0 0 0 0,0 0-1 0 0,0 0 1 0 0,1 0 0 0 0,9-10 0 0 0,-13 16 4 0 0,-1 1 0 0 0,1 0 0 0 0,0-1 0 0 0,0 1-1 0 0,0 0 1 0 0,0 0 0 0 0,0 0 0 0 0,0 0 0 0 0,0 0 0 0 0,0 1 0 0 0,0-1-1 0 0,0 0 1 0 0,0 1 0 0 0,0 0 0 0 0,1-1 0 0 0,-1 1 0 0 0,0 0-1 0 0,0 0 1 0 0,0 0 0 0 0,0 1 0 0 0,1-1 0 0 0,-1 0 0 0 0,0 1-1 0 0,0 0 1 0 0,0-1 0 0 0,0 1 0 0 0,0 0 0 0 0,0 0 0 0 0,0 0 0 0 0,0 0-1 0 0,0 0 1 0 0,0 1 0 0 0,-1-1 0 0 0,3 3 0 0 0,2 2 97 0 0,0 0 1 0 0,0 0-1 0 0,-1 1 0 0 0,0 0 1 0 0,0 0-1 0 0,-1 0 1 0 0,6 12-1 0 0,-2-1-45 0 0,0 0 0 0 0,-1 0-1 0 0,-1 1 1 0 0,-1 0 0 0 0,-1 0-1 0 0,4 32 1 0 0,-6 88 147 0 0,-3-81-86 0 0,-3-15-60 0 0,3-37-98 0 0,0 0-1 0 0,0 1 1 0 0,1-1-1 0 0,0 0 1 0 0,0 1 0 0 0,0-1-1 0 0,1 1 1 0 0,0-1-1 0 0,0 0 1 0 0,3 9-1 0 0,-1-8-225 0 0,1 0-1 0 0,0-1 0 0 0,8 12 0 0 0,1 1-2837 0 0</inkml:trace>
</inkml:ink>
</file>

<file path=ppt/ink/ink2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22 2304 0 0,'0'2'7042'0'0,"3"19"-239"0"0,2 1-3521 0 0,-3-13-2617 0 0,0 0-1 0 0,0 0 0 0 0,0 13 1 0 0,5 68 1605 0 0,9 47-374 0 0,8 103-896 0 0,-18-206-1218 0 0,-6-33 76 0 0,1-4-1256 0 0,2-6 1248 0 0,-2-2 0 0 0,1 1 0 0 0,-1 0 0 0 0,-1 0 0 0 0,1 0 1 0 0,-3-15-1 0 0,1 0 51 0 0,1-37 43 0 0,-1 4-19 0 0,8-73 0 0 0,-2 87 128 0 0,5-39 172 0 0,-7 72-29 0 0,-1-1 1 0 0,1 1-1 0 0,1 1 0 0 0,7-19 1 0 0,-8 25-105 0 0,-1 0 0 0 0,1 0 0 0 0,-1 0 0 0 0,1 0 0 0 0,0 1 1 0 0,0-1-1 0 0,1 1 0 0 0,-1 0 0 0 0,1 0 0 0 0,0 0 0 0 0,0 0 0 0 0,0 0 0 0 0,6-2 1 0 0,-5 4-22 0 0,0 0 1 0 0,0 0-1 0 0,0 1 1 0 0,0 0-1 0 0,0 0 1 0 0,0 0-1 0 0,1 0 1 0 0,5 2 0 0 0,0 1 120 0 0,0 1 0 0 0,0 0 0 0 0,18 11 0 0 0,-17-9-42 0 0,-4-2-33 0 0,-1 1-1 0 0,1 0 1 0 0,-1 0-1 0 0,11 11 1 0 0,-14-13-88 0 0,-1 1 1 0 0,1 0-1 0 0,-1 0 0 0 0,0 0 1 0 0,0 0-1 0 0,0 1 0 0 0,0-1 0 0 0,3 10 1 0 0,-5-10-13 0 0,-1-1-1 0 0,1 1 1 0 0,-1-1 0 0 0,0 0 0 0 0,0 1-1 0 0,0-1 1 0 0,-1 1 0 0 0,1-1 0 0 0,-1 1 0 0 0,0-1-1 0 0,-2 6 1 0 0,0-1 12 0 0,0 0 1 0 0,-1 0-1 0 0,-8 12 0 0 0,6-13-29 0 0,0 0 0 0 0,0 0 0 0 0,-1-1 0 0 0,0 0 0 0 0,0 0 0 0 0,0-1-1 0 0,-1 0 1 0 0,-11 6 0 0 0,9-8-112 0 0,1 0-1 0 0,-1 0 1 0 0,1-1-1 0 0,-1 0 0 0 0,0-1 1 0 0,0 0-1 0 0,0-1 1 0 0,0 0-1 0 0,-14-1 1 0 0,22 0-149 0 0,-1 0 0 0 0,0 0-1 0 0,1 0 1 0 0,-1 0 0 0 0,0-1 0 0 0,1 1 0 0 0,0-1 0 0 0,-1 1-1 0 0,1-1 1 0 0,0 0 0 0 0,0 0 0 0 0,0 0 0 0 0,0 0 0 0 0,-3-4 0 0 0,-1-4-1533 0 0</inkml:trace>
</inkml:ink>
</file>

<file path=ppt/ink/ink2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39 15664 0 0,'0'0'1206'0'0,"0"-2"-613"0"0,0-6-17 0 0,0 3 2202 0 0,2 3-1612 0 0,9-2-786 0 0,-1 0 0 0 0,0 1-1 0 0,1 0 1 0 0,0 0 0 0 0,-1 1-1 0 0,1 1 1 0 0,0 0 0 0 0,0 0-1 0 0,0 1 1 0 0,0 0 0 0 0,0 1 0 0 0,17 4-1 0 0,9 1 110 0 0,76 2-1 0 0,-19-4-590 0 0,-56-2 49 0 0,1 0 1 0 0,38-5 0 0 0,-59 1 13 0 0,24 2 0 0 0,-10 1-7178 0 0</inkml:trace>
</inkml:ink>
</file>

<file path=ppt/ink/ink2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12528 0 0,'0'0'1474'0'0,"3"1"-710"0"0,27 4 1260 0 0,-20-4-1484 0 0,0 0 0 0 0,12 4 0 0 0,111 44 2219 0 0,-103-35-1548 0 0,51 33 0 0 0,-34-17 279 0 0,49 43 0 0 0,-94-71-1458 0 0,1 0-1 0 0,-1 0 1 0 0,0 1 0 0 0,0-1-1 0 0,0 1 1 0 0,0 0 0 0 0,0-1-1 0 0,0 1 1 0 0,-1 0 0 0 0,0 0-1 0 0,1 0 1 0 0,-1 0-1 0 0,0 0 1 0 0,-1 0 0 0 0,1 1-1 0 0,0-1 1 0 0,-1 0 0 0 0,0 0-1 0 0,0 0 1 0 0,0 1 0 0 0,0-1-1 0 0,0 0 1 0 0,-1 0-1 0 0,1 1 1 0 0,-1-1 0 0 0,0 0-1 0 0,0 0 1 0 0,0 0 0 0 0,0 0-1 0 0,-1 0 1 0 0,1 0 0 0 0,-4 4-1 0 0,2-1-31 0 0,-1-1 0 0 0,0 0 0 0 0,0 0 0 0 0,0 0 0 0 0,0 0 0 0 0,-1-1 0 0 0,0 0 0 0 0,0 0 0 0 0,-7 5 0 0 0,5-5-155 0 0,-1 1-1 0 0,0-1 1 0 0,0 0-1 0 0,0-1 1 0 0,0 0-1 0 0,-1 0 1 0 0,-13 3-1 0 0,-17-1-4113 0 0,19-4-3929 0 0</inkml:trace>
</inkml:ink>
</file>

<file path=ppt/ink/ink2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95 11520 0 0,'1'-2'3984'0'0,"1"0"-3573"0"0,0 0 0 0 0,0 0 0 0 0,0 0 0 0 0,1 0 1 0 0,-1 0-1 0 0,1 0 0 0 0,-1 1 0 0 0,1-1 1 0 0,0 1-1 0 0,0-1 0 0 0,-1 1 0 0 0,6-1 0 0 0,12-7 1281 0 0,-9 4-1160 0 0,0 0 0 0 0,1 1 0 0 0,-1 0 0 0 0,16-3 0 0 0,4-1-174 0 0,5 0-79 0 0,-26 6-332 0 0,0 0 1 0 0,0-1-1 0 0,14-5 0 0 0,-15 4-265 0 0,-8 4-1084 0 0</inkml:trace>
</inkml:ink>
</file>

<file path=ppt/ink/ink2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81 10592 0 0,'0'0'818'0'0,"0"3"-532"0"0,0 6 8 0 0,0-7 1066 0 0,0-1-1158 0 0,1-1 0 0 0,-1 1 0 0 0,0-1 0 0 0,0 1 0 0 0,0-1 0 0 0,1 1-1 0 0,-1-1 1 0 0,0 0 0 0 0,1 1 0 0 0,-1-1 0 0 0,0 1 0 0 0,1-1 0 0 0,-1 0 0 0 0,0 1-1 0 0,1-1 1 0 0,-1 1 0 0 0,1-1 0 0 0,-1 0 0 0 0,1 0 0 0 0,-1 1 0 0 0,1-1 0 0 0,-1 0-1 0 0,1 0 1 0 0,-1 0 0 0 0,1 1 0 0 0,-1-1 0 0 0,1 0 0 0 0,0 0 0 0 0,19 3 1970 0 0,-14-3-2223 0 0,4 1 576 0 0,1-1-1 0 0,0 0 1 0 0,20-4-1 0 0,-4 1 3 0 0,-12 0-391 0 0,0 1-1 0 0,0-2 1 0 0,17-6-1 0 0,-12 4-79 0 0,7-3-347 0 0,27-13 1 0 0,-1-4-6372 0 0,-16 7-780 0 0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16.2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133 66 2760 0 0,'-2'0'56'0'0,"1"0"-1"0"0,0 0 1 0 0,0 0 0 0 0,0 0 0 0 0,-1 0-1 0 0,1 0 1 0 0,0 0 0 0 0,0-1 0 0 0,0 1-1 0 0,0 0 1 0 0,-1-1 0 0 0,1 1 0 0 0,0-1-1 0 0,0 1 1 0 0,0-1 0 0 0,0 0 0 0 0,0 1-1 0 0,0-1 1 0 0,0 0 0 0 0,1 0 0 0 0,-1 1-1 0 0,0-1 1 0 0,0 0 0 0 0,-1-2 0 0 0,-3-3 1427 0 0,-12-10 1566 0 0,-18-14 5516 0 0,28 40-7642 0 0,-3 4-490 0 0,6-8-127 0 0,0-1 0 0 0,0 1 0 0 0,-4 10 0 0 0,5-10-212 0 0,1 0-1 0 0,1 1 0 0 0,-1-1 0 0 0,1 0 0 0 0,1 1 0 0 0,-1 0 0 0 0,1-1 0 0 0,0 9 0 0 0,2 3 8 0 0,7 29 0 0 0,-7-42-88 0 0,-1 0-1 0 0,1 0 1 0 0,0 0-1 0 0,5 6 1 0 0,6 17-12 0 0,-6-4-1 0 0,-5-16 0 0 0,0 0 0 0 0,1 0 0 0 0,0 0 0 0 0,0 0 0 0 0,8 11 0 0 0,7 14 0 0 0,4 5 0 0 0,49 52 0 0 0,-70-89 0 0 0,0 0 0 0 0,0 0 0 0 0,0 0 0 0 0,0 0 0 0 0,0-1 0 0 0,1 1 0 0 0,-1 0 0 0 0,0-1 0 0 0,0 1 0 0 0,0 0 0 0 0,1-1 0 0 0,-1 0 0 0 0,0 1 0 0 0,0-1 0 0 0,1 0 0 0 0,-1 1 0 0 0,2-1 0 0 0,0 0 0 0 0,14 0 30 0 0,-13-5-1 0 0,-3 3-6 0 0,3-5 71 0 0,1-1-1 0 0,-1 1 1 0 0,-1-1 0 0 0,0 0 0 0 0,0 0 0 0 0,0 0 0 0 0,-1 0-1 0 0,0-1 1 0 0,1-12 0 0 0,2-8 200 0 0,2 4-43 0 0,-5 18-173 0 0,0-1 0 0 0,0 0-1 0 0,-1-1 1 0 0,0 1-1 0 0,0-9 1 0 0,-1-10 45 0 0,1 11-40 0 0,-1 1 0 0 0,0 0 0 0 0,-1-1-1 0 0,-5-18 1 0 0,2 13-83 0 0,4 18 0 0 0,0 0 0 0 0,-1 0 0 0 0,0-1 0 0 0,0 1 0 0 0,0 0 0 0 0,0 0 0 0 0,0 0 0 0 0,0 0 0 0 0,-1 0 0 0 0,1 0 0 0 0,-1 1 0 0 0,-3-5 0 0 0,-10-11 149 0 0,13 14-82 0 0,-1 1-1 0 0,1 0 1 0 0,-1-1-1 0 0,0 1 0 0 0,0 0 1 0 0,0 1-1 0 0,0-1 1 0 0,-1 1-1 0 0,1-1 1 0 0,-6-2-1 0 0,2 3-108 0 0,0 0 0 0 0,1 0-1 0 0,-1 1 1 0 0,0 0 0 0 0,0 0 0 0 0,0 1-1 0 0,0-1 1 0 0,0 2 0 0 0,1-1 0 0 0,-1 1-1 0 0,0 0 1 0 0,0 0 0 0 0,0 1 0 0 0,1 0-1 0 0,-1 0 1 0 0,1 0 0 0 0,-1 1 0 0 0,1 0-1 0 0,0 1 1 0 0,0-1 0 0 0,0 1 0 0 0,-7 6-1 0 0,8-6-107 0 0,1 1-1 0 0,-1-1 1 0 0,1 1-1 0 0,0 0 1 0 0,-6 10-1 0 0,9-13 5 0 0,0 0 0 0 0,0 0-1 0 0,0 1 1 0 0,1-1-1 0 0,-1 0 1 0 0,1 0 0 0 0,-1 0-1 0 0,1 0 1 0 0,0 1-1 0 0,0-1 1 0 0,0 0 0 0 0,0 0-1 0 0,0 0 1 0 0,0 1-1 0 0,1-1 1 0 0,-1 0-1 0 0,1 0 1 0 0,-1 0 0 0 0,1 0-1 0 0,0 0 1 0 0,1 3-1 0 0,8 9-1791 0 0,1-8-4427 0 0</inkml:trace>
</inkml:ink>
</file>

<file path=ppt/ink/ink2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340 97 10680 0 0,'-19'25'970'0'0,"7"-29"-780"0"0,5 1 214 0 0,1 1 0 0 0,-1-1 1 0 0,1-1-1 0 0,0 1 1 0 0,-8-6-1 0 0,-19-11 2937 0 0,-22-12 1067 0 0,-2 3-968 0 0,52 27-3286 0 0,1 0-1 0 0,0 0 1 0 0,-1 1 0 0 0,1-1-1 0 0,-1 1 1 0 0,1 0-1 0 0,-1 0 1 0 0,1 1 0 0 0,-10 0-1 0 0,11 0-131 0 0,0 1-1 0 0,-1-1 1 0 0,1 1-1 0 0,0 0 1 0 0,0 1-1 0 0,0-1 1 0 0,0 0-1 0 0,1 1 1 0 0,-1 0-1 0 0,0-1 1 0 0,0 1-1 0 0,1 0 1 0 0,0 0-1 0 0,-1 1 1 0 0,-2 3-1 0 0,3-5-21 0 0,1 1 0 0 0,-1 0 0 0 0,1 0 0 0 0,0 0 0 0 0,-1 1 0 0 0,1-1 0 0 0,0 0 0 0 0,0 0-1 0 0,1 1 1 0 0,-1-1 0 0 0,0 1 0 0 0,1-1 0 0 0,-1 4 0 0 0,1 2 3 0 0,0-1 0 0 0,2 16 1 0 0,1 8 83 0 0,-3-22-93 0 0,1 0 0 0 0,0 0-1 0 0,1-1 1 0 0,0 1 0 0 0,1 0 0 0 0,-1-1-1 0 0,2 0 1 0 0,6 14 0 0 0,-1-5-236 0 0,1-1 0 0 0,24 30 0 0 0,-31-43 186 0 0,-1 0 1 0 0,2 1 0 0 0,-1-1-1 0 0,0 0 1 0 0,1-1 0 0 0,-1 1-1 0 0,1-1 1 0 0,0 1 0 0 0,0-1-1 0 0,0 0 1 0 0,0 0 0 0 0,0-1-1 0 0,5 2 1 0 0,-6-2 13 0 0,-1-1 0 0 0,0 0 0 0 0,1 0 0 0 0,-1 0 0 0 0,1 0 0 0 0,-1 0 0 0 0,0 0 0 0 0,1-1 0 0 0,-1 1 0 0 0,0-1 0 0 0,1 1 0 0 0,-1-1 0 0 0,0 0 0 0 0,1 0 0 0 0,-1 0 0 0 0,0 0 0 0 0,0 0 0 0 0,0-1 0 0 0,0 1 0 0 0,0-1 0 0 0,-1 1 1 0 0,1-1-1 0 0,0 0 0 0 0,2-3 0 0 0,-2 2-5 0 0,1 1 1 0 0,-1-2-1 0 0,0 1 1 0 0,0 0 0 0 0,0 0-1 0 0,0-1 1 0 0,0 1 0 0 0,-1-1-1 0 0,0 1 1 0 0,0-1-1 0 0,0 0 1 0 0,0 1 0 0 0,0-5-1 0 0,6-22-145 0 0,-5 22 133 0 0,0 0-1 0 0,-1-1 1 0 0,1 1 0 0 0,-1-10 0 0 0,-1 3-45 0 0,5-25 0 0 0,-4 17 92 0 0,-1 21 448 0 0,1 4-308 0 0,5 8-67 0 0,0 0 0 0 0,-1 0 0 0 0,-1 0 0 0 0,6 20 0 0 0,-6-18-24 0 0,1 1 0 0 0,0-1 0 0 0,12 21 1 0 0,2 1-140 0 0,-14-25-91 0 0,0 0-1 0 0,0 0 1 0 0,1-1 0 0 0,0 0 0 0 0,1 0-1 0 0,9 9 1 0 0,-16-16 91 0 0,1-1 0 0 0,0 0 0 0 0,0 1 0 0 0,0-1 0 0 0,0 0 0 0 0,0 1 0 0 0,0-1 0 0 0,0 0-1 0 0,0 0 1 0 0,0 0 0 0 0,0 0 0 0 0,0 0 0 0 0,0 0 0 0 0,0 0 0 0 0,2-1 0 0 0,2 1-937 0 0,6 0-1272 0 0</inkml:trace>
</inkml:ink>
</file>

<file path=ppt/ink/ink2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26 4144 0 0,'0'0'319'0'0,"1"3"-210"0"0,9 37 4911 0 0,3 11 3645 0 0,0-17-6775 0 0,2 8 1038 0 0,-9-20-2085 0 0,-5-20-500 0 0,1-3-287 0 0,2-5-98 0 0,0 1 0 0 0,0-1 1 0 0,-1 0-1 0 0,0 0 0 0 0,0 0 1 0 0,0 0-1 0 0,-1-1 0 0 0,0 1 1 0 0,3-12-1 0 0,8-23-179 0 0,-5 22 112 0 0,11-26 294 0 0,-17 41-187 0 0,0 1 1 0 0,1-1-1 0 0,-1 1 1 0 0,1 0-1 0 0,-1-1 1 0 0,1 1-1 0 0,0 1 0 0 0,0-1 1 0 0,5-3-1 0 0,-6 5 7 0 0,-1 0 0 0 0,1 0 0 0 0,0 1 0 0 0,-1-1-1 0 0,1 0 1 0 0,0 1 0 0 0,-1 0 0 0 0,1-1 0 0 0,0 1-1 0 0,0 0 1 0 0,0 0 0 0 0,0 0 0 0 0,-1 0 0 0 0,1 0-1 0 0,0 0 1 0 0,0 1 0 0 0,0-1 0 0 0,-1 0 0 0 0,1 1 0 0 0,0 0-1 0 0,-1-1 1 0 0,1 1 0 0 0,0 0 0 0 0,-1 0 0 0 0,1 0-1 0 0,2 2 1 0 0,2 1 91 0 0,-1 1 0 0 0,0 0-1 0 0,0 0 1 0 0,0 0 0 0 0,5 9-1 0 0,22 44 391 0 0,-17-35-175 0 0,-4-5-383 0 0,19 22 0 0 0,-26-36-163 0 0,0 1 0 0 0,-1-2 0 0 0,2 1 0 0 0,-1 0 0 0 0,0-1 0 0 0,1 0 0 0 0,-1 0 0 0 0,1 0 0 0 0,0-1 0 0 0,7 4 0 0 0,9 0-1547 0 0,-4-2-68 0 0</inkml:trace>
</inkml:ink>
</file>

<file path=ppt/ink/ink2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187 340 2760 0 0,'0'0'125'0'0,"-3"1"-3"0"0,-33 11 684 0 0,22-8 4498 0 0,-22 9-1 0 0,13 0-982 0 0,2 6-3725 0 0,11-6 569 0 0,-18 28 0 0 0,25-38-1063 0 0,1 1-1 0 0,1-1 0 0 0,-1 1 1 0 0,0 0-1 0 0,1 0 0 0 0,0 0 1 0 0,0 0-1 0 0,0 0 0 0 0,0 0 1 0 0,1 0-1 0 0,0 0 0 0 0,0 0 1 0 0,0 6-1 0 0,1-1-49 0 0,1 1 0 0 0,0-1 0 0 0,0 0 0 0 0,1 0 0 0 0,1 0 0 0 0,5 12 0 0 0,-8-19-44 0 0,1 1 0 0 0,0 0 0 0 0,0-1 1 0 0,0 1-1 0 0,0-1 0 0 0,0 0 0 0 0,1 0 1 0 0,-1 1-1 0 0,1-2 0 0 0,-1 1 0 0 0,1 0 0 0 0,0 0 1 0 0,-1-1-1 0 0,1 0 0 0 0,0 1 0 0 0,0-1 1 0 0,0 0-1 0 0,0-1 0 0 0,0 1 0 0 0,1 0 1 0 0,-1-1-1 0 0,0 0 0 0 0,5 1 0 0 0,-2-1-6 0 0,0-1 1 0 0,0 1-1 0 0,0-1 0 0 0,0 0 0 0 0,0 0 1 0 0,0 0-1 0 0,7-3 0 0 0,-10 2 1 0 0,0 1-1 0 0,0-1 1 0 0,0 0 0 0 0,0 0-1 0 0,0 0 1 0 0,-1 0-1 0 0,1 0 1 0 0,-1-1 0 0 0,1 1-1 0 0,-1-1 1 0 0,0 1 0 0 0,0-1-1 0 0,0 0 1 0 0,2-5 0 0 0,3-7-39 0 0,-2 1 0 0 0,0-1 0 0 0,0 0 0 0 0,-1 0-1 0 0,3-29 1 0 0,-2-79-411 0 0,-5 99 442 0 0,-2 1 0 0 0,-1-1 0 0 0,-1 1 0 0 0,0 0 1 0 0,-2 0-1 0 0,-1 0 0 0 0,0 1 0 0 0,-2 0 0 0 0,-17-31 1 0 0,-11-26 1306 0 0,36 77-471 0 0,1 4-622 0 0,2 19 80 0 0,1-1 1 0 0,1 0-1 0 0,1 0 0 0 0,0 0 0 0 0,10 21 0 0 0,-1 1-97 0 0,10 37 82 0 0,-7-20-514 0 0,2-2-1 0 0,39 83 1 0 0,-36-105-1247 0 0,3-4-4538 0 0,2-2-2270 0 0</inkml:trace>
</inkml:ink>
</file>

<file path=ppt/ink/ink2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 19151 0 0,'-2'43'1113'0'0,"1"-29"-728"0"0,0 0-1 0 0,1 0 1 0 0,0 0-1 0 0,1 0 0 0 0,1 0 1 0 0,5 20-1 0 0,13 32 1934 0 0,17 108 0 0 0,-4 74-2306 0 0,-33-247-8 0 0,7 78-4 0 0,-5-38-11 0 0,15 74-1 0 0,-12-87-194 0 0,4 17 84 0 0,-8-41-157 0 0,0-1 1 0 0,0 0 0 0 0,0 1-1 0 0,1-1 1 0 0,-1 0 0 0 0,1 0-1 0 0,0 0 1 0 0,0 0 0 0 0,3 4 0 0 0</inkml:trace>
</inkml:ink>
</file>

<file path=ppt/ink/ink2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15488 0 0,'5'80'1839'0'0,"2"-24"1235"0"0,25 110 1415 0 0,-1-11-2372 0 0,-29-146-2017 0 0,0 0 0 0 0,-1 1 1 0 0,0-1-1 0 0,-1 0 0 0 0,0 12 0 0 0,0-18-104 0 0,0-1-56 0 0,6-39 78 0 0,-7-1-485 0 0,-2 0-1 0 0,-1 0 1 0 0,-15-61 0 0 0,17 90 451 0 0,0-1 1 0 0,0-17-1 0 0,-3-14 25 0 0,3 30 112 0 0,0 0 0 0 0,1 0 0 0 0,0 0 0 0 0,1-1-1 0 0,0 1 1 0 0,1 0 0 0 0,3-19 0 0 0,-3 28-90 0 0,-1-1 24 0 0,1 0 0 0 0,0-1 0 0 0,0 1 0 0 0,0 0 1 0 0,0 0-1 0 0,0 0 0 0 0,3-4 0 0 0,-3 6-44 0 0,-1 1 1 0 0,1-1-1 0 0,0 0 0 0 0,0 1 0 0 0,-1-1 0 0 0,1 1 1 0 0,0-1-1 0 0,0 1 0 0 0,0-1 0 0 0,0 1 1 0 0,0 0-1 0 0,0-1 0 0 0,0 1 0 0 0,0 0 1 0 0,-1 0-1 0 0,1 0 0 0 0,0 0 0 0 0,0-1 1 0 0,0 1-1 0 0,0 1 0 0 0,0-1 0 0 0,0 0 0 0 0,0 0 1 0 0,0 0-1 0 0,0 0 0 0 0,0 1 0 0 0,0-1 1 0 0,0 0-1 0 0,1 2 0 0 0,5 1 19 0 0,-1 0-1 0 0,1 1 1 0 0,-1-1-1 0 0,-1 1 1 0 0,1 1-1 0 0,0-1 1 0 0,-1 1-1 0 0,0 0 1 0 0,0 1-1 0 0,0-1 1 0 0,-1 1-1 0 0,0 0 1 0 0,0 0-1 0 0,0 0 1 0 0,-1 0-1 0 0,5 14 0 0 0,-5-11 1 0 0,0 0 0 0 0,1-1 0 0 0,6 13 0 0 0,-5-12 5 0 0,0 0 0 0 0,7 21-1 0 0,4 49 53 0 0,-11-66-39 0 0,2-4-36 0 0,-7-8-13 0 0,1-1 0 0 0,0 0 0 0 0,-1 0 0 0 0,1 1 0 0 0,0-1 0 0 0,0 0 0 0 0,-1 0 0 0 0,1 0-1 0 0,0 0 1 0 0,-1 0 0 0 0,1 0 0 0 0,0 0 0 0 0,0 0 0 0 0,-1 0 0 0 0,1 0 0 0 0,0-1 0 0 0,0 1 0 0 0,-1 0 0 0 0,1 0 0 0 0,0-1 0 0 0,-1 1 0 0 0,1 0-1 0 0,-1-1 1 0 0,1 1 0 0 0,0-1 0 0 0,-1 1 0 0 0,1-1 0 0 0,-1 1 0 0 0,1-1 0 0 0,-1 1 0 0 0,1-1 0 0 0,-1 1 0 0 0,0-1 0 0 0,1-1 0 0 0,15-26-85 0 0,-14 24 70 0 0,5-16 12 0 0,0 0-1 0 0,7-32 0 0 0,-8 29 6 0 0,13-37-1 0 0,-13 38 0 0 0,-5 19 1 0 0,-1 1 0 0 0,1-1 1 0 0,0 0-1 0 0,0 0 0 0 0,0 1 0 0 0,0-1 1 0 0,0 1-1 0 0,0-1 0 0 0,1 1 0 0 0,2-5 0 0 0,-2 6 163 0 0,-2 0-155 0 0,0 1 0 0 0,0 0 0 0 0,0 0 0 0 0,0-1 0 0 0,1 1 0 0 0,-1 0 0 0 0,0 0 0 0 0,0-1 0 0 0,0 1 0 0 0,0 0 0 0 0,0 0 0 0 0,1-1 0 0 0,-1 1-1 0 0,0 0 1 0 0,0 0 0 0 0,0 0 0 0 0,1 0 0 0 0,-1-1 0 0 0,0 1 0 0 0,0 0 0 0 0,0 0 0 0 0,1 0 0 0 0,-1 0 0 0 0,0 0 0 0 0,0 0 0 0 0,1 0-1 0 0,-1 0 1 0 0,0-1 0 0 0,0 1 0 0 0,1 0 0 0 0,-1 0 0 0 0,0 0 0 0 0,0 0 0 0 0,1 0 0 0 0,-1 0 0 0 0,0 1 0 0 0,1-1 0 0 0,-1 0 0 0 0,0 0-1 0 0,0 0 1 0 0,1 0 0 0 0,-1 0 0 0 0,0 0 0 0 0,0 0 0 0 0,1 1 0 0 0,10 3 131 0 0,-9-2-122 0 0,-1-1 0 0 0,1 0-1 0 0,0 1 1 0 0,-1 0 0 0 0,1-1-1 0 0,-1 1 1 0 0,0 0 0 0 0,1 0-1 0 0,-1 0 1 0 0,0 0 0 0 0,0 0-1 0 0,0 0 1 0 0,0 0 0 0 0,-1 0-1 0 0,1 0 1 0 0,0 0 0 0 0,-1 0-1 0 0,0 1 1 0 0,1-1 0 0 0,-1 4 0 0 0,0-1 13 0 0,1 0 0 0 0,0 0 0 0 0,0 0 1 0 0,3 6-1 0 0,32 79 202 0 0,-30-76-207 0 0,6 24-1 0 0,-7-23-11 0 0,8 22 0 0 0,19 48-377 0 0,-21-53 81 0 0,-10-29 31 0 0,0-1-1 0 0,1 1 1 0 0,-1-1 0 0 0,0 0 0 0 0,1 1 0 0 0,-1-1 0 0 0,4 4 0 0 0</inkml:trace>
</inkml:ink>
</file>

<file path=ppt/ink/ink2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0 119 17047 0 0,'0'0'828'0'0,"0"2"-358"0"0,0 41 248 0 0,5-23 1024 0 0,17 78 968 0 0,4 22-703 0 0,0-7-615 0 0,-23-98-1161 0 0,9 22 0 0 0,4 14-108 0 0,-16-49-276 0 0,1-5-1979 0 0,2-9 1737 0 0,0 1 1 0 0,-1-1-1 0 0,-1 0 0 0 0,0 0 1 0 0,0 0-1 0 0,-1 0 0 0 0,-1 0 1 0 0,-4-23-1 0 0,-22-133-775 0 0,13 76 1485 0 0,10 60 134 0 0,2-51 1 0 0,2 67-45 0 0,1 9-94 0 0,-1 0 0 0 0,1 0 0 0 0,1 0-1 0 0,-1 0 1 0 0,1 1 0 0 0,0-1 0 0 0,1 1-1 0 0,3-7 1 0 0,1-4 355 0 0,-6 16-626 0 0,-1 1-1 0 0,1-1 1 0 0,-1 0 0 0 0,1 1 0 0 0,0-1-1 0 0,0 0 1 0 0,-1 1 0 0 0,1-1 0 0 0,0 1-1 0 0,0-1 1 0 0,-1 1 0 0 0,1-1 0 0 0,0 1-1 0 0,0 0 1 0 0,0-1 0 0 0,0 1 0 0 0,0 0-1 0 0,1 0 1 0 0,16-2 270 0 0,-12 3-230 0 0,0 0 0 0 0,0 0 0 0 0,-1 1 0 0 0,1 0 0 0 0,0 0 0 0 0,-1 1 0 0 0,0 0 0 0 0,6 3 0 0 0,-5-3 11 0 0,-1 1-21 0 0,1-1 0 0 0,-1 1 0 0 0,-1 0 0 0 0,1 1 0 0 0,-1-1 0 0 0,5 6 0 0 0,14 13 213 0 0,-18-18-213 0 0,0 0 0 0 0,0 1 0 0 0,-1 0 0 0 0,1 0-1 0 0,-1 0 1 0 0,-1 0 0 0 0,1 0 0 0 0,3 10 0 0 0,-5-11-5 0 0,0 0 0 0 0,0 0 0 0 0,-1 0 0 0 0,0 1 0 0 0,0-1-1 0 0,0 0 1 0 0,0 1 0 0 0,-1-1 0 0 0,0 1 0 0 0,0-1 0 0 0,-2 11 0 0 0,1-12-37 0 0,-1 0-1 0 0,0 1 1 0 0,0-1-1 0 0,0 0 1 0 0,0 0-1 0 0,-1 0 1 0 0,-5 7-1 0 0,6-10-22 0 0,1 0 0 0 0,-1 1 0 0 0,0-1 1 0 0,0 0-1 0 0,1-1 0 0 0,-1 1 0 0 0,0 0 0 0 0,0 0 0 0 0,0-1 0 0 0,0 1 0 0 0,0-1 0 0 0,0 0 0 0 0,0 1 1 0 0,-3-1-1 0 0,1 0-17 0 0,1 0 1 0 0,-1 1 0 0 0,1 0 0 0 0,0-1 0 0 0,-6 3-1 0 0,6-2-20 0 0,1 0-1 0 0,0-1 0 0 0,-1 1 0 0 0,1-1 0 0 0,-1 0 1 0 0,0 0-1 0 0,1 0 0 0 0,-1 0 0 0 0,1 0 0 0 0,-1 0 1 0 0,1-1-1 0 0,-1 1 0 0 0,1-1 0 0 0,-1 0 0 0 0,1 0 1 0 0,-3-1-1 0 0,0 0-671 0 0,1 0 0 0 0,-1-1-1 0 0,1 1 1 0 0,0-1 0 0 0,0 0 0 0 0,0 0 0 0 0,-6-7 0 0 0</inkml:trace>
</inkml:ink>
</file>

<file path=ppt/ink/ink2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81 162 12896 0 0,'-4'0'168'0'0,"1"0"1"0"0,-1 0-1 0 0,1 0 1 0 0,0-1-1 0 0,-1 1 1 0 0,1-1-1 0 0,0 0 1 0 0,-1 0-1 0 0,1 0 1 0 0,0 0 0 0 0,0-1-1 0 0,0 1 1 0 0,0-1-1 0 0,0 0 1 0 0,0 1-1 0 0,-4-5 1 0 0,-15-12 10164 0 0,25 19-9797 0 0,53 9 685 0 0,-34-7-837 0 0,26 7 0 0 0,79 23 495 0 0,-127-33-878 0 0,26 8 185 0 0,38 17 0 0 0,-50-18-146 0 0,0 0-1 0 0,1-1 1 0 0,20 4-1 0 0,-27-8-38 0 0,0 0 0 0 0,1-1 0 0 0,-1 0 0 0 0,0-1 0 0 0,1 0 0 0 0,-1 0-1 0 0,17-4 1 0 0,0 1-52 0 0,-19 3 10 0 0,1-1-1 0 0,-1 0 1 0 0,1-1 0 0 0,-1 1 0 0 0,10-5 0 0 0,-8 3-207 0 0,28-15-1268 0 0,-34 16 1190 0 0,0 1 0 0 0,0-1 0 0 0,0 0 0 0 0,0 1-1 0 0,0-1 1 0 0,0 0 0 0 0,0 0 0 0 0,0 0 0 0 0,-1-1 0 0 0,1 1 0 0 0,1-5 0 0 0,-2 3-431 0 0,0-1 1 0 0,-1 1 0 0 0,0 0 0 0 0,1-1-1 0 0,-2 1 1 0 0,1 0 0 0 0,0-1 0 0 0,-1 1 0 0 0,0 0-1 0 0,-2-7 1 0 0,-9-23-2687 0 0,-2-8 1757 0 0,10 22 1419 0 0,-3-13 7064 0 0,8 34-5541 0 0,20 12 419 0 0,-1 0 0 0 0,-1 1-1 0 0,27 26 1 0 0,-41-36-1416 0 0,0 1 0 0 0,0-1 0 0 0,9 4 0 0 0,10 9 478 0 0,-17-12-517 0 0,1-1 0 0 0,-1 0 0 0 0,1 0 0 0 0,9 3 1 0 0,15 8 398 0 0,-32-15-610 0 0,18 9 478 0 0,27 19 1 0 0,1 4 227 0 0,-44-31-519 0 0,-2 3-187 0 0,-1-1 1 0 0,1 0-1 0 0,-1 0 1 0 0,0 0-1 0 0,0-1 1 0 0,0 1 0 0 0,0 0-1 0 0,-1 0 1 0 0,1 0-1 0 0,-1-1 1 0 0,1 1-1 0 0,-1-1 1 0 0,0 1-1 0 0,0-1 1 0 0,0 0-1 0 0,0 1 1 0 0,-1-1 0 0 0,1 0-1 0 0,0-1 1 0 0,-1 1-1 0 0,0 0 1 0 0,1-1-1 0 0,-1 1 1 0 0,-4 0-1 0 0,-30 9-573 0 0,24-6 176 0 0,12-4 203 0 0,0-1 1 0 0,0 1 0 0 0,0-1 0 0 0,0 1 0 0 0,-1-1-1 0 0,1 0 1 0 0,0 1 0 0 0,0-1 0 0 0,0 0 0 0 0,0 0-1 0 0,0 0 1 0 0,0 0 0 0 0,-1 0 0 0 0,1 0 0 0 0,-1 0 0 0 0</inkml:trace>
</inkml:ink>
</file>

<file path=ppt/ink/ink2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6912 0 0,'6'-23'14733'0'0,"-1"34"-12731"0"0,-4-6-1733 0 0,1-1 0 0 0,-1 1 0 0 0,0-1-1 0 0,0 1 1 0 0,0-1 0 0 0,0 6 0 0 0,2 13 203 0 0,11 29 319 0 0,10 44 5 0 0,2 44-193 0 0,9 68-44 0 0,-10 60-287 0 0,-6-40-284 0 0,2-106-339 0 0,-16-92 65 0 0,-4-26 183 0 0,-1 0 1 0 0,1 1 0 0 0,-1-1 0 0 0,1 0 0 0 0,1 0-1 0 0,-1 1 1 0 0,0-1 0 0 0,1 0 0 0 0,0 0-1 0 0,0 0 1 0 0,5 6 0 0 0,-7-10-254 0 0,1 0 0 0 0,-1 0 0 0 0,1 1 0 0 0,0-1 0 0 0,-1 0 0 0 0,1 0 0 0 0,0 0 0 0 0,-1 0 0 0 0,1 0 0 0 0,-1 0 0 0 0,1 0 0 0 0,0 0 0 0 0,-1 0 0 0 0,1 0 0 0 0,0 0 0 0 0,-1 0 0 0 0,1 0 0 0 0,-1-1 0 0 0,1 1 0 0 0,0 0-1 0 0,-1 0 1 0 0,1-1 0 0 0,-1 1 0 0 0,1 0 0 0 0,0-1 0 0 0,0 0-835 0 0,11-5-6027 0 0</inkml:trace>
</inkml:ink>
</file>

<file path=ppt/ink/ink2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38 12440 0 0,'1'-1'8473'0'0,"33"-12"-3373"0"0,-26 11-4772 0 0,-1 0-1 0 0,1 0 1 0 0,-1 0 0 0 0,15 0 0 0 0,6-2 120 0 0,-16 2-291 0 0,25-1 0 0 0,5-1-71 0 0,-26 3-463 0 0,-10 1-2491 0 0</inkml:trace>
  <inkml:trace contextRef="#ctx0" brushRef="#br0" timeOffset="1">73 166 7368 0 0,'0'0'784'0'0,"12"10"-784"0"0,-6-5 2688 0 0,4 3 3799 0 0,0-2-3175 0 0,11-2-2048 0 0,-5-4-408 0 0,12 0-88 0 0,-7 0-8 0 0,-5 0-392 0 0,10 0-80 0 0,-5-4-8 0 0,7-2-8 0 0,-3-2-1544 0 0,3 3-304 0 0</inkml:trace>
</inkml:ink>
</file>

<file path=ppt/ink/ink2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34 16128 0 0,'-6'-11'1278'0'0,"5"9"-1192"0"0,0-1 0 0 0,-1 1 0 0 0,1-1 1 0 0,-10-10 10180 0 0,12 28-9423 0 0,28 103 357 0 0,-5-24-805 0 0,9 99-100 0 0,-15-74-329 0 0,-11-65-211 0 0,-6-38-273 0 0,1 1-1 0 0,1-1 0 0 0,0 1 1 0 0,10 29-1 0 0,-10-40-317 0 0,2 6 755 0 0,-4-1-8345 0 0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16.7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65 142 9672 0 0,'-1'3'264'0'0,"1"-2"-214"0"0,0-1 0 0 0,0 1 0 0 0,-1-1 0 0 0,1 1 0 0 0,0 0 0 0 0,-1-1 0 0 0,1 1-1 0 0,0-1 1 0 0,-1 1 0 0 0,1-1 0 0 0,-1 1 0 0 0,1-1 0 0 0,-1 1 0 0 0,1-1 0 0 0,-1 0 0 0 0,0 1 0 0 0,1-1 0 0 0,-1 0-1 0 0,-1 2 1196 0 0,1 1-664 0 0,1-1 0 0 0,-1 1 0 0 0,1 0 0 0 0,-1 0 0 0 0,0 0 0 0 0,0-1 1 0 0,0 1-1 0 0,-2 3 0 0 0,1-2-163 0 0,0-1 1 0 0,1 1-1 0 0,-1 0 1 0 0,1 0-1 0 0,-1 7 1 0 0,0 15 94 0 0,3-1 1 0 0,0 1-1 0 0,1 0 1 0 0,8 37-1 0 0,2 11-348 0 0,-9-52-139 0 0,10 33 0 0 0,-8-34-25 0 0,-3-7-1 0 0,-3-23 0 0 0,-1-20 0 0 0,-2 0 0 0 0,-1 0 0 0 0,-1 1 0 0 0,-11-31 0 0 0,3 8 0 0 0,2 10-5 0 0,7 26 26 0 0,1 1 1 0 0,0-1 0 0 0,1-1 0 0 0,-1-29 0 0 0,3 30 69 0 0,2 0 1 0 0,0 0-1 0 0,1 0 0 0 0,7-27 0 0 0,-8 36-62 0 0,1 1 0 0 0,1-1 0 0 0,-1 1-1 0 0,1-1 1 0 0,0 1 0 0 0,0 0 0 0 0,0 0 0 0 0,1 0-1 0 0,0 0 1 0 0,0 1 0 0 0,0 0 0 0 0,1-1 0 0 0,-1 1-1 0 0,9-5 1 0 0,-4 5-42 0 0,-8 3 1 0 0,1 1 216 0 0,0 0-146 0 0,0 0 0 0 0,0 1-1 0 0,0-1 1 0 0,0 0 0 0 0,0 1 0 0 0,0-1 0 0 0,0 1-1 0 0,-1 0 1 0 0,1 0 0 0 0,0 0 0 0 0,0 0 0 0 0,0 0-1 0 0,-1 0 1 0 0,1 0 0 0 0,-1 0 0 0 0,1 1 0 0 0,-1-1-1 0 0,1 0 1 0 0,-1 1 0 0 0,0-1 0 0 0,1 1 0 0 0,-1 0-1 0 0,0-1 1 0 0,0 1 0 0 0,0 0 0 0 0,-1 0 0 0 0,2 2 0 0 0,-1 2-10 0 0,0 0 0 0 0,0 0 0 0 0,-1 0 0 0 0,1 0 1 0 0,-1 1-1 0 0,-2 10 0 0 0,1-1-31 0 0,1-13-11 0 0,0 0 0 0 0,-1 1 0 0 0,1-1 0 0 0,-1 0 0 0 0,0 0 0 0 0,0 0-1 0 0,0 0 1 0 0,0 0 0 0 0,-1 0 0 0 0,1 0 0 0 0,-3 3 0 0 0,-22 26-258 0 0,18-23 44 0 0,2-3-257 0 0,-2 0-568 0 0</inkml:trace>
</inkml:ink>
</file>

<file path=ppt/ink/ink2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30 19351 0 0,'0'0'1943'0'0,"0"8"-900"0"0,10 144 4643 0 0,-4-6-4063 0 0,-6 86-1974 0 0,0-229 222 0 0,0 1 0 0 0,1-1 0 0 0,-1 0 0 0 0,1 0-1 0 0,0-1 1 0 0,1 6 0 0 0,-1-6-388 0 0,4-10-2289 0 0,-2 2 2314 0 0,0-1 1 0 0,0 1-1 0 0,-1-1 1 0 0,0 1-1 0 0,0-1 1 0 0,-1 0 0 0 0,0 0-1 0 0,0 1 1 0 0,0-8-1 0 0,2-10-290 0 0,-3 10 826 0 0,0 0 0 0 0,0-1-1 0 0,-1 1 1 0 0,-1 0-1 0 0,-1 0 1 0 0,0 0-1 0 0,0 1 1 0 0,-11-26-1 0 0,4 3 1260 0 0,9 27-794 0 0,-1 1-1 0 0,0 0 1 0 0,-1 0 0 0 0,1 0-1 0 0,-6-9 3194 0 0,10 17-3107 0 0,17-4 112 0 0,-16 3-591 0 0,0 0-1 0 0,0 0 1 0 0,1 0-1 0 0,-1 1 1 0 0,0-1 0 0 0,0 1-1 0 0,7 0 1 0 0,3 3-95 0 0,1 1 0 0 0,0 1 0 0 0,-1 0 0 0 0,0 0 0 0 0,21 13 0 0 0,57 45-14 0 0,-84-58-7 0 0,0 0 0 0 0,0 0 0 0 0,0 0 0 0 0,0-1 0 0 0,1 0 0 0 0,0 0 0 0 0,0-1 0 0 0,0 0 0 0 0,9 2 0 0 0,-15-5 0 0 0,0 1 0 0 0,0-1 0 0 0,-1 1 0 0 0,1-1 0 0 0,0 0 0 0 0,0 0 0 0 0,0 0 0 0 0,0 0 0 0 0,0 0 0 0 0,0-1 0 0 0,0 1 0 0 0,-1 0 0 0 0,1-1 0 0 0,0 0 0 0 0,0 1 0 0 0,0-1 0 0 0,-1 0 0 0 0,1 0 0 0 0,2-1 0 0 0,0-1 0 0 0,-3 2 26 0 0,0 1 1 0 0,0-1-1 0 0,0 0 0 0 0,0 0 1 0 0,0 0-1 0 0,-1 0 0 0 0,1 0 1 0 0,0 0-1 0 0,0 0 0 0 0,-1 0 1 0 0,1 0-1 0 0,-1 0 0 0 0,1-1 1 0 0,-1 1-1 0 0,1 0 0 0 0,-1 0 1 0 0,0 0-1 0 0,0-1 0 0 0,1 1 1 0 0,-1 0-1 0 0,0-1 0 0 0,0 1 1 0 0,0 0-1 0 0,0 0 0 0 0,-1-1 1 0 0,1-1-1 0 0,-1-2 119 0 0,0-2-56 0 0,0-1 0 0 0,0 1-1 0 0,-1-1 1 0 0,0 1 0 0 0,-1 0 0 0 0,0 0 0 0 0,0 0 0 0 0,0 0-1 0 0,-6-8 1 0 0,-10-23 183 0 0,-24-72-1632 0 0,41 104 1114 0 0,1 1-1 0 0,-1 0 1 0 0,1-1-1 0 0,0 1 1 0 0,0-1-1 0 0,1 1 1 0 0,0-8-1 0 0,0 10-112 0 0,0-1 0 0 0,0 0 1 0 0,0 1-1 0 0,1-1 0 0 0,0 1 0 0 0,0 0 0 0 0,0-1 0 0 0,0 1 0 0 0,0 0 1 0 0,1-1-1 0 0,0 1 0 0 0,2-4 0 0 0,5-3-1948 0 0</inkml:trace>
</inkml:ink>
</file>

<file path=ppt/ink/ink2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24 166 23039 0 0,'0'0'2315'0'0,"-1"2"-2123"0"0,-2 3 231 0 0,1 0 1 0 0,-1 0 0 0 0,1 0-1 0 0,1 0 1 0 0,-1 0 0 0 0,-1 7-1 0 0,0 2 26 0 0,2-12-391 0 0,0 1 0 0 0,0-1 0 0 0,1 1-1 0 0,0 0 1 0 0,-1-1 0 0 0,1 1 0 0 0,0 0 0 0 0,0-1 0 0 0,0 1 0 0 0,1 4-1 0 0,0-3-52 0 0,-1 0 0 0 0,0 0 0 0 0,0 0-1 0 0,-1 7 1 0 0,1-7 1 0 0,0-1 0 0 0,-1 1 0 0 0,1 0 0 0 0,0-1 0 0 0,1 1 0 0 0,-1-1 0 0 0,2 7 0 0 0,4 8-4 0 0,2 0-1 0 0,0-1 0 0 0,0 0 1 0 0,2 0-1 0 0,0-1 0 0 0,1 0 1 0 0,13 14-1 0 0,-14-19 21 0 0,0-1 1 0 0,1 0-1 0 0,0-1 1 0 0,0 0-1 0 0,1-1 0 0 0,0-1 1 0 0,0 1-1 0 0,1-2 1 0 0,17 7-1 0 0,-27-12-24 0 0,1 0-1 0 0,0 0 1 0 0,0 0 0 0 0,-1-1-1 0 0,1 1 1 0 0,0-1-1 0 0,0 0 1 0 0,0 0 0 0 0,0 0-1 0 0,0 0 1 0 0,0-1 0 0 0,-1 1-1 0 0,1-1 1 0 0,0 0 0 0 0,0-1-1 0 0,-1 1 1 0 0,1 0-1 0 0,-1-1 1 0 0,1 0 0 0 0,-1 0-1 0 0,0 0 1 0 0,1 0 0 0 0,-1-1-1 0 0,0 1 1 0 0,0-1-1 0 0,4-6 1 0 0,11-13 2 0 0,-11 14 17 0 0,-1 0 0 0 0,0-1 0 0 0,6-10 0 0 0,-5 4 113 0 0,-1 0-1 0 0,0-1 0 0 0,-1 1 1 0 0,0-1-1 0 0,-2-1 1 0 0,1 1-1 0 0,-2 0 0 0 0,-1-1 1 0 0,0 0-1 0 0,-1 1 1 0 0,0-1-1 0 0,-2 1 1 0 0,-4-27-1 0 0,2 27-132 0 0,0-7 6 0 0,-10-27 0 0 0,12 43-7 0 0,-1 1 0 0 0,1-1 0 0 0,-2 0 0 0 0,1 1 0 0 0,-1 0 0 0 0,0 0 0 0 0,0 0 0 0 0,-7-7 0 0 0,7 8-66 0 0,0 1 1 0 0,0 0-1 0 0,-1 1 1 0 0,1-1-1 0 0,-1 1 1 0 0,0 0-1 0 0,1 0 1 0 0,-2 0 0 0 0,-6-3-1 0 0,-5 1-172 0 0,4 0-7 0 0,1 2 0 0 0,-14-3 0 0 0,20 5 87 0 0,1 1 0 0 0,0-1 0 0 0,0 1 0 0 0,0 0 0 0 0,0 1-1 0 0,0 0 1 0 0,0-1 0 0 0,-8 4 0 0 0,5-1-296 0 0,1-1-1 0 0,-1 2 1 0 0,1-1-1 0 0,0 1 1 0 0,1 0-1 0 0,-1 1 1 0 0,1-1 0 0 0,-10 9-1 0 0,8-5-2613 0 0,1 1 0 0 0,-14 17 0 0 0,7-8-3513 0 0</inkml:trace>
</inkml:ink>
</file>

<file path=ppt/ink/ink2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17303 0 0,'0'0'1572'0'0,"2"1"-1294"0"0,56 55 5624 0 0,-16-16-3959 0 0,-30-30-1413 0 0,-1-1-1 0 0,-1 2 1 0 0,16 17 0 0 0,-13-14-257 0 0,16 15 0 0 0,71 66-674 0 0,-97-93 204 0 0,-1-1 1 0 0,0 1-1 0 0,1-1 1 0 0,0 0-1 0 0,-1 1 1 0 0,1-1-1 0 0,0 0 1 0 0,0-1 0 0 0,-1 1-1 0 0,1 0 1 0 0,0-1-1 0 0,0 0 1 0 0,4 1-1 0 0,-5-3-1160 0 0,3-6-46 0 0</inkml:trace>
</inkml:ink>
</file>

<file path=ppt/ink/ink2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1 180 11056 0 0,'0'0'11914'0'0,"2"1"-10990"0"0,-2-1-912 0 0,20 12 1060 0 0,1 0 0 0 0,0-1 0 0 0,43 15 0 0 0,186 30 622 0 0,-151-46-1667 0 0,-46-6-170 0 0,-39-3-342 0 0,-1 0-1 0 0,0-1 0 0 0,1-1 0 0 0,-1 0 0 0 0,0-1 1 0 0,0-1-1 0 0,22-6 0 0 0,-32 8 102 0 0,0 0 0 0 0,0-1-1 0 0,-1 1 1 0 0,1 0 0 0 0,0-1 0 0 0,-1 0 0 0 0,1 0 0 0 0,-1 0 0 0 0,0 0-1 0 0,0 0 1 0 0,0 0 0 0 0,0 0 0 0 0,0-1 0 0 0,0 1 0 0 0,0-1 0 0 0,-1 1 0 0 0,1-1-1 0 0,-1 0 1 0 0,0 0 0 0 0,0 0 0 0 0,0 0 0 0 0,0 1 0 0 0,0-1 0 0 0,0-5-1 0 0,-1 5 276 0 0,0-1 0 0 0,0 0 0 0 0,0 0 0 0 0,0 1-1 0 0,-1-1 1 0 0,0 0 0 0 0,-1-4 0 0 0,-3-10 252 0 0,-1 1-1 0 0,0 0 1 0 0,-2 1 0 0 0,0 0-1 0 0,-12-19 1 0 0,-7-16 3023 0 0,25 48-2703 0 0,-9-14 469 0 0,8 4 4224 0 0,10 18-3917 0 0,162 116 1507 0 0,-104-72-2134 0 0,-44-36-494 0 0,0 0-1 0 0,37 14 1 0 0,-30-14-83 0 0,45 11 125 0 0,-71-23-156 0 0,0-1-1 0 0,0 1 1 0 0,0 0-1 0 0,0-1 1 0 0,0 0-1 0 0,1 1 1 0 0,2-1-1 0 0,-3 0 56 0 0,-4 0-15 0 0,-42 1-490 0 0,13 0-695 0 0,-42-4 0 0 0,43-5-3142 0 0,17 7-4660 0 0</inkml:trace>
</inkml:ink>
</file>

<file path=ppt/ink/ink2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06.0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4608 0 0,'0'-23'16511'0'0,"1"25"-15553"0"0,4 12-11 0 0,-1 1 1 0 0,0-1-1 0 0,2 28 1 0 0,0-1-126 0 0,9 65 146 0 0,4 19-579 0 0,-5-45-270 0 0,4 92 0 0 0,-16-149-93 0 0,7 22-1 0 0,0 9-1 0 0,-4-6-134 0 0,15 59 0 0 0,-14-66-181 0 0,-6-34 157 0 0,1-1-1 0 0,0 1 1 0 0,0 0-1 0 0,0-1 1 0 0,1 1-1 0 0,0-1 1 0 0,0 0-1 0 0,5 10 1 0 0,-4-13 298 0 0,-1-1-1509 0 0</inkml:trace>
</inkml:ink>
</file>

<file path=ppt/ink/ink2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15.79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 11 16583 0 0,'0'0'5112'0'0,"-6"-10"-4080"0"0,-4 20-4096 0 0</inkml:trace>
</inkml:ink>
</file>

<file path=ppt/ink/ink2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16.1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0 148 4608 0 0,'0'0'488'0'0,"10"-6"-488"0"0,2-7 0 0 0,-2-1 1336 0 0,6-2 248 0 0,-5 2 48 0 0</inkml:trace>
  <inkml:trace contextRef="#ctx0" brushRef="#br0" timeOffset="1">506 15 14280 0 0,'16'9'1272'0'0,"-7"-5"-1016"0"0,3-8-256 0 0,-2 4 0 0 0,2-9 831 0 0,4 5 113 0 0,-7 4 24 0 0,3-6 8 0 0,-2 2-1368 0 0,-4 4-280 0 0</inkml:trace>
</inkml:ink>
</file>

<file path=ppt/ink/ink2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18.7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192 46 6912 0 0,'0'0'936'0'0,"0"-1"232"0"0,0-1-1415 0 0,-1 0 685 0 0,1 1 1 0 0,0 0 0 0 0,0 0-1 0 0,0 0 1 0 0,0 0-1 0 0,0 0 1 0 0,6-11 10337 0 0,-6 11-10706 0 0,-1 1 0 0 0,1 0-1 0 0,-1 0 1 0 0,0-1 0 0 0,1 1-1 0 0,-1 0 1 0 0,1-1-1 0 0,-1 1 1 0 0,1 0 0 0 0,-1-1-1 0 0,1 1 1 0 0,-1-1 0 0 0,1 1-1 0 0,-1-1 1 0 0,1 1 0 0 0,0-1-1 0 0,-1 0 1 0 0,-7-7 499 0 0,6 7-468 0 0,0 0 1 0 0,-1 0-1 0 0,0 0 0 0 0,1 1 1 0 0,-1-1-1 0 0,1 1 0 0 0,-1-1 1 0 0,0 1-1 0 0,1 0 0 0 0,-1 0 1 0 0,0 0-1 0 0,1 0 1 0 0,-5 1-1 0 0,3 0-45 0 0,1 0 0 0 0,-1 0 0 0 0,0 0 0 0 0,0 0 0 0 0,1 0 0 0 0,-1 1 0 0 0,1 0 0 0 0,-6 3 0 0 0,-10 10-383 0 0,1 2 1 0 0,-20 21 0 0 0,30-30 122 0 0,7-7 154 0 0,-1 1 0 0 0,0-1 0 0 0,1 0 0 0 0,0 1 0 0 0,-1 0 0 0 0,1-1 0 0 0,0 1 0 0 0,0 0 0 0 0,0 0 0 0 0,0 0 0 0 0,0 0 0 0 0,0 0 0 0 0,1 0 0 0 0,-1 0 0 0 0,1 0-1 0 0,-1 0 1 0 0,1 0 0 0 0,0 0 0 0 0,0 0 0 0 0,0 3 0 0 0,0 3-118 0 0,-1-2 124 0 0,1-1-1 0 0,0 0 1 0 0,1 0 0 0 0,-1 1-1 0 0,1-1 1 0 0,0 0 0 0 0,0 0-1 0 0,1 0 1 0 0,-1 0 0 0 0,4 6-1 0 0,4 8 60 0 0,-6-13-10 0 0,-1 0 1 0 0,1 0-1 0 0,0 0 1 0 0,1-1-1 0 0,-1 1 1 0 0,1-1-1 0 0,0 0 1 0 0,7 6-1 0 0,-7-7 16 0 0,7 6-138 0 0,1-1 1 0 0,0 0-1 0 0,0-1 1 0 0,1 0-1 0 0,0 0 1 0 0,18 6 0 0 0,-12-7 284 0 0,0 1 1 0 0,-1 1 0 0 0,32 20-1 0 0,-41-20-34 0 0,-3 1-108 0 0,-3 3 3 0 0,-4-10 68 0 0,0-1 29 0 0,1-1-59 0 0,-1 1 0 0 0,1-1 0 0 0,-1 0 0 0 0,0 1 0 0 0,1-1 0 0 0,-1 0-1 0 0,0 1 1 0 0,0-1 0 0 0,0 0 0 0 0,0 0 0 0 0,-1 2 0 0 0,-1-1 60 0 0,1 2-73 0 0,-2-1 1 0 0,1 0-1 0 0,0 0 1 0 0,-1 0 0 0 0,1 0-1 0 0,-1 0 1 0 0,0-1 0 0 0,0 0-1 0 0,0 0 1 0 0,0 0-1 0 0,0 0 1 0 0,0 0 0 0 0,-1-1-1 0 0,-5 1 1 0 0,4 0-80 0 0,-39 16-21 0 0,42-18-51 0 0,1 1 1 0 0,-1-1 0 0 0,1 1 0 0 0,-1-1 0 0 0,1 0 0 0 0,-1 0 0 0 0,1 0 0 0 0,-1 0 0 0 0,-2-1 0 0 0,-5 0-367 0 0,9 1-171 0 0,16 0-9685 0 0</inkml:trace>
</inkml:ink>
</file>

<file path=ppt/ink/ink2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23.7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80 1 17535 0 0,'0'0'1588'0'0,"-1"1"-1304"0"0,-13 20 58 0 0,9-14 275 0 0,0 0 0 0 0,1 0 0 0 0,-5 11 0 0 0,1 2 42 0 0,1 1 0 0 0,1 0 0 0 0,1 0 0 0 0,1 1 0 0 0,1-1 0 0 0,0 34 0 0 0,0-17-68 0 0,1-27-408 0 0,2 0 0 0 0,0 18 0 0 0,8 47 391 0 0,29 121 1 0 0,-31-170-575 0 0,-4-17 0 0 0,1 1 0 0 0,0 0 0 0 0,6 12 0 0 0,27 61-269 0 0,-24-61-255 0 0,-11-22 221 0 0,2-2-2359 0 0,-2 1 2542 0 0,0 0-1 0 0,-1-1 1 0 0,1 1 0 0 0,0 0 0 0 0,0-1-1 0 0,-1 1 1 0 0,1-1 0 0 0,0 0 0 0 0,-1 1-1 0 0,1-1 1 0 0,0 1 0 0 0,-1-1 0 0 0,1 0-1 0 0,-1 1 1 0 0,1-1 0 0 0,-1 0 0 0 0,1 0 0 0 0,-1 0-1 0 0,0 1 1 0 0,1-1 0 0 0,-1-1 0 0 0,7-23-1241 0 0,-6 19 865 0 0,-1 4 365 0 0,0-1 0 0 0,0 1 0 0 0,-1 0-1 0 0,1 0 1 0 0,0 0 0 0 0,-1 0 0 0 0,0 0-1 0 0,0 0 1 0 0,1 0 0 0 0,-1 0-1 0 0,0 0 1 0 0,0 0 0 0 0,-1 1 0 0 0,1-1-1 0 0,0 0 1 0 0,-2-1 0 0 0,-8-13-978 0 0,10 13 954 0 0,0 0-1 0 0,-1 0 0 0 0,1 0 1 0 0,-1 0-1 0 0,0 1 0 0 0,0-1 0 0 0,0 1 1 0 0,0-1-1 0 0,0 1 0 0 0,0 0 0 0 0,-1 0 1 0 0,1 0-1 0 0,-5-2 0 0 0,-20-18-467 0 0,21 10 5755 0 0,23 7 306 0 0,-12 4-6421 0 0,2 1 1292 0 0,-1-1 1 0 0,1 1-1 0 0,-1 1 0 0 0,12 1 0 0 0,-11-1-132 0 0,0 0 0 0 0,0 0 1 0 0,1-1-1 0 0,9-1 0 0 0,39-6 908 0 0,4 0 144 0 0,63-17 1 0 0,-105 20-1183 0 0,-11 3-58 0 0,-1-1 0 0 0,0 1 0 0 0,0-1 0 0 0,0 0 0 0 0,0 0-1 0 0,-1-1 1 0 0,1 0 0 0 0,-1 0 0 0 0,9-6 0 0 0,-5 1-512 0 0,-7 7 304 0 0,0-1 0 0 0,0 1 0 0 0,0-1 0 0 0,0 0 0 0 0,-1 0 0 0 0,1 0 0 0 0,2-3 0 0 0,1-15-8382 0 0,-4 2 254 0 0</inkml:trace>
</inkml:ink>
</file>

<file path=ppt/ink/ink2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24.1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0 8288 0 0,'0'0'756'0'0,"0"2"-623"0"0,-10 27 713 0 0,9-25 405 0 0,0 0 1 0 0,0 0-1 0 0,1 0 1 0 0,0 0-1 0 0,0 0 1 0 0,0 0-1 0 0,0 1 1 0 0,1-1-1 0 0,0 6 1 0 0,0-7-807 0 0,0 1 0 0 0,-1 0 0 0 0,0 0 0 0 0,0-1 0 0 0,0 6 0 0 0,0 16 806 0 0,16 100 1129 0 0,-11-92-2045 0 0,12 49-1 0 0,-2-15-246 0 0,11 52-66 0 0,-20-95-58 0 0,11 27 0 0 0,-3-10-160 0 0,-8-23-119 0 0,1-1 1 0 0,13 23 0 0 0,0 0-1950 0 0,-8-17-700 0 0,3-5-5623 0 0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17.3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220 216 13536 0 0,'0'0'1224'0'0,"-1"0"-1008"0"0,-3 0-40 0 0,-6 0 1290 0 0,0-1 0 0 0,-12-3 0 0 0,-15-1 1247 0 0,34 6-2526 0 0,1-1 1 0 0,-1 1-1 0 0,1 0 0 0 0,-1 0 0 0 0,1 0 0 0 0,-1 0 0 0 0,1 0 0 0 0,0 0 0 0 0,0 0 0 0 0,-1 1 1 0 0,1-1-1 0 0,0 1 0 0 0,0 0 0 0 0,-3 3 0 0 0,1-1-76 0 0,0 1 0 0 0,0 0 0 0 0,0 0-1 0 0,1 0 1 0 0,-5 8 0 0 0,6-6-86 0 0,0-1-1 0 0,0 1 1 0 0,0 0-1 0 0,1-1 1 0 0,0 1-1 0 0,0 9 1 0 0,2 41 11 0 0,0-44-36 0 0,1 1 0 0 0,1-1 0 0 0,0 0 0 0 0,1 1 0 0 0,0-2 0 0 0,1 1 0 0 0,0 0 0 0 0,1-1 0 0 0,14 22 0 0 0,-15-27-19 0 0,1 0-1 0 0,-1-1 0 0 0,1 0 0 0 0,0 0 1 0 0,1 0-1 0 0,-1-1 0 0 0,1 0 1 0 0,0 0-1 0 0,1 0 0 0 0,-1-1 1 0 0,1 0-1 0 0,8 2 0 0 0,5 1-28 0 0,-18-7 56 0 0,0 0 0 0 0,0-1 0 0 0,1 1 1 0 0,-1-1-1 0 0,0 0 0 0 0,0 0 0 0 0,0 0 0 0 0,0 0 0 0 0,0-1 0 0 0,4-1 0 0 0,-2 0 5 0 0,0 0-13 0 0,0 0 1 0 0,-1-1 0 0 0,1 0 0 0 0,-1 0 0 0 0,0 0 0 0 0,0 0 0 0 0,0-1 0 0 0,-1 0 0 0 0,1 0 0 0 0,4-10 0 0 0,7-8-1 0 0,-12 19-1 0 0,7-9 30 0 0,-1 0-1 0 0,-1 0 1 0 0,0-1 0 0 0,-1 0 0 0 0,0-1-1 0 0,5-17 1 0 0,-7 19-27 0 0,0 0 1 0 0,8-15-1 0 0,-7 15-116 0 0,10-25 1 0 0,-15 33 140 0 0,0 1 0 0 0,0 0-1 0 0,0-1 1 0 0,-1 1 0 0 0,1-1-1 0 0,-1 1 1 0 0,0-1 0 0 0,-1 1-1 0 0,1 0 1 0 0,-2-7 0 0 0,-1 0 86 0 0,0-1 1 0 0,0 1-1 0 0,-2 0 1 0 0,1 0 0 0 0,-1 1-1 0 0,-1-1 1 0 0,0 1-1 0 0,0 1 1 0 0,-1-1 0 0 0,0 1-1 0 0,-1 0 1 0 0,0 0 0 0 0,-12-10-1 0 0,4 7-111 0 0,-34-26 28 0 0,44 34-20 0 0,-1 0 1 0 0,1 0 0 0 0,-1 1 0 0 0,0 0-1 0 0,-15-4 1 0 0,12 4 11 0 0,-1 1 0 0 0,1 1-1 0 0,-1 0 1 0 0,0 0 0 0 0,1 1 0 0 0,-21 2 0 0 0,25-1-92 0 0,0 0 0 0 0,0 1 1 0 0,0-1-1 0 0,1 2 0 0 0,-1-1 1 0 0,1 0-1 0 0,-1 1 0 0 0,1 0 1 0 0,0 1-1 0 0,0-1 0 0 0,0 1 1 0 0,0 0-1 0 0,-6 6 1 0 0,1 3-460 0 0,0 1 0 0 0,1 0 0 0 0,-9 19 0 0 0,15-27-31 0 0,1 0 1 0 0,0 0 0 0 0,1 0-1 0 0,-1 0 1 0 0,1 1 0 0 0,1-1 0 0 0,-1 0-1 0 0,1 1 1 0 0,0 6 0 0 0,0-9 44 0 0,0 19-1463 0 0</inkml:trace>
  <inkml:trace contextRef="#ctx0" brushRef="#br0" timeOffset="1">188 301 4144 0 0,'2'-1'3224'0'0,"8"-4"1985"0"0,-8 4-3848 0 0,0 0 0 0 0,0 0-1 0 0,0 0 1 0 0,0 0 0 0 0,0 1 0 0 0,0-1-1 0 0,4 0 1 0 0,-5 1-1324 0 0,0 0-1 0 0,0 0 0 0 0,1 0 1 0 0,-1 0-1 0 0,0 0 0 0 0,1 1 1 0 0,-1-1-1 0 0,0 0 1 0 0,0 1-1 0 0,3 0 0 0 0,79 34 2588 0 0,3 7-1513 0 0,-76-37-1106 0 0,-1 0 0 0 0,1 1 0 0 0,10 8 1 0 0,6 4-10 0 0,-24-17 4 0 0,9 6 16 0 0,0 0-1 0 0,-1 0 0 0 0,1 1 1 0 0,-2 0-1 0 0,18 19 0 0 0,-5-5-298 0 0,-19-19 51 0 0,1-1 1 0 0,-1 1-1 0 0,-1 0 1 0 0,1 0-1 0 0,0 0 1 0 0,-1 0-1 0 0,0 0 0 0 0,1 0 1 0 0,-1 1-1 0 0,2 5 1 0 0,1 2-1847 0 0</inkml:trace>
</inkml:ink>
</file>

<file path=ppt/ink/ink2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24.4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0 302 15696 0 0,'0'0'1417'0'0,"1"1"-1167"0"0,1 2 13 0 0,0-1 0 0 0,1 1-1 0 0,-1-1 1 0 0,1 1 0 0 0,0-1-1 0 0,0 0 1 0 0,-1 0-1 0 0,1 0 1 0 0,0 0 0 0 0,1-1-1 0 0,-1 1 1 0 0,0-1-1 0 0,0 0 1 0 0,1 0 0 0 0,-1 0-1 0 0,1 0 1 0 0,-1-1-1 0 0,1 1 1 0 0,-1-1 0 0 0,1 0-1 0 0,-1 0 1 0 0,1 0-1 0 0,3-1 1 0 0,1 0 228 0 0,1-1-1 0 0,-1 0 1 0 0,0-1 0 0 0,0 0-1 0 0,-1 0 1 0 0,1 0 0 0 0,12-9-1 0 0,-14 9-376 0 0,-1-1 0 0 0,-1 0 0 0 0,1 0 0 0 0,-1 0 0 0 0,1-1 0 0 0,-1 1 0 0 0,0-1 0 0 0,-1 0 0 0 0,1 0 0 0 0,-1-1 0 0 0,0 1 0 0 0,0-1 0 0 0,3-11 0 0 0,-4 10-69 0 0,0-1 0 0 0,0 0-1 0 0,-1 0 1 0 0,0 0-1 0 0,0 0 1 0 0,-1 0-1 0 0,0 0 1 0 0,0 0 0 0 0,-1 0-1 0 0,-2-11 1 0 0,0 6-33 0 0,0 1 0 0 0,-1 0 0 0 0,-7-15-1 0 0,8 21-8 0 0,0 1 0 0 0,-1-1 0 0 0,1 1 0 0 0,-1 0 0 0 0,0 0 0 0 0,0 0-1 0 0,-1 0 1 0 0,-9-7 0 0 0,13 11-14 0 0,-1 0 0 0 0,0 0 0 0 0,0-1 1 0 0,0 1-1 0 0,0 0 0 0 0,0 1 0 0 0,0-1 0 0 0,0 0 0 0 0,0 0 0 0 0,0 1 1 0 0,0 0-1 0 0,0-1 0 0 0,0 1 0 0 0,0 0 0 0 0,-1 0 0 0 0,1 0 0 0 0,0 0 1 0 0,0 0-1 0 0,0 0 0 0 0,0 1 0 0 0,0-1 0 0 0,-1 1 0 0 0,1 0 0 0 0,0 0 1 0 0,0-1-1 0 0,0 1 0 0 0,0 0 0 0 0,1 1 0 0 0,-1-1 0 0 0,0 0 0 0 0,0 0 0 0 0,1 1 1 0 0,-3 1-1 0 0,-1 2-38 0 0,1 0 0 0 0,-1 1 0 0 0,1 0 0 0 0,0-1 0 0 0,0 1 0 0 0,0 1 0 0 0,1-1 0 0 0,0 0 0 0 0,-2 8 0 0 0,2-2-69 0 0,0 1-1 0 0,1-1 0 0 0,0 1 1 0 0,1-1-1 0 0,0 1 0 0 0,1-1 1 0 0,1 1-1 0 0,4 24 0 0 0,-2-25 70 0 0,1 0-1 0 0,1-1 0 0 0,0 1 0 0 0,1-1 0 0 0,0 0 0 0 0,0 0 0 0 0,2-1 0 0 0,13 17 0 0 0,-17-22 60 0 0,1 0 0 0 0,-1-1 1 0 0,1 0-1 0 0,0 0 0 0 0,0 0 0 0 0,0 0 0 0 0,0-1 0 0 0,11 5 0 0 0,-2-3 40 0 0,0 0-1 0 0,20 3 0 0 0,-18-4-40 0 0,4 0-9 0 0,-16-5-55 0 0,0 1 0 0 0,-1-1 0 0 0,1 0 0 0 0,0 1 0 0 0,-1-2 0 0 0,7-2 0 0 0,3-1-193 0 0,-9 4-28 0 0,1-1 1 0 0,-1 1-1 0 0,0-1 0 0 0,1-1 1 0 0,-1 1-1 0 0,0-1 1 0 0,0 1-1 0 0,-1-1 1 0 0,7-5-1 0 0,2-6-1967 0 0</inkml:trace>
</inkml:ink>
</file>

<file path=ppt/ink/ink2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24.8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15952 0 0,'6'66'1727'0'0,"-5"-57"-1425"0"0,0-1-1 0 0,0 0 0 0 0,1 0 0 0 0,0 0 0 0 0,4 11 0 0 0,-2-10 686 0 0,-2 1 0 0 0,4 15 0 0 0,0 5 586 0 0,-4-22-1170 0 0,-1-1 0 0 0,1 1 0 0 0,-1 15 1783 0 0,6-44-2276 0 0,-5 14 122 0 0,0 0 0 0 0,-1 0 0 0 0,1 1 0 0 0,-1-1 0 0 0,0-10-1 0 0,-1 2 0 0 0,0 1 96 0 0,0 0 0 0 0,1 0 0 0 0,4-23 0 0 0,-1 14 478 0 0,-3 17-464 0 0,0 0 0 0 0,1 1 0 0 0,-1-1 0 0 0,1 1 0 0 0,0-1 0 0 0,4-7 0 0 0,7-11-125 0 0,-3 16-16 0 0,-9 7 0 0 0,0 1 0 0 0,1 0 0 0 0,-1 0 0 0 0,0-1 0 0 0,1 1 0 0 0,-1 0 0 0 0,1 0 0 0 0,-1 0 0 0 0,0 1 0 0 0,1-1 0 0 0,-1 0 0 0 0,0 0 0 0 0,1 1 0 0 0,-1-1 0 0 0,0 1 0 0 0,1-1 0 0 0,-1 1 0 0 0,0-1 0 0 0,0 1 0 0 0,0 0 0 0 0,0 0 0 0 0,0 0 0 0 0,1-1 0 0 0,-1 1 0 0 0,-1 0 0 0 0,1 0 0 0 0,0 0 0 0 0,0 1 0 0 0,0-1 0 0 0,1 2 0 0 0,2 3 0 0 0,0 1 0 0 0,0 0 0 0 0,5 12 0 0 0,-3-6 0 0 0,13 19 0 0 0,3 8 0 0 0,10 18-448 0 0,-16-31-48 0 0,-12-22 109 0 0,-1 0 0 0 0,1-1 0 0 0,0 1 0 0 0,0-1 0 0 0,1 0-1 0 0,6 5 1 0 0,-5-3-367 0 0,7 5-950 0 0</inkml:trace>
</inkml:ink>
</file>

<file path=ppt/ink/ink2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25.1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58 0 10592 0 0,'0'0'488'0'0,"-1"0"-12"0"0,-1 0-279 0 0,-1 1 0 0 0,0-1 0 0 0,0 0 1 0 0,0 1-1 0 0,1-1 0 0 0,-1 1 0 0 0,0 0 0 0 0,1 0 1 0 0,-1 0-1 0 0,-3 2 0 0 0,5-3 231 0 0,0 1-197 0 0,1-1 0 0 0,-1 0 0 0 0,1 0 0 0 0,0 0-1 0 0,-1 1 1 0 0,1-1 0 0 0,0 0 0 0 0,-1 1 0 0 0,1-1 0 0 0,0 0 0 0 0,0 1 0 0 0,-1-1 0 0 0,1 1 0 0 0,0-1 0 0 0,0 0 0 0 0,-1 1-1 0 0,1-1 1 0 0,0 1 0 0 0,0-1 0 0 0,-2 4 720 0 0,0 2-507 0 0,-1-1 1 0 0,1 1-1 0 0,0 0 0 0 0,1 0 1 0 0,-1 0-1 0 0,1 0 0 0 0,0 0 1 0 0,1 0-1 0 0,0 0 0 0 0,0 0 1 0 0,1 12-1 0 0,0-7-344 0 0,1 0-1 0 0,1 0 1 0 0,0 0-1 0 0,0 0 1 0 0,1-1 0 0 0,5 11-1 0 0,-6-15-91 0 0,1-1-1 0 0,0 1 0 0 0,0-1 1 0 0,0 0-1 0 0,1 0 1 0 0,0 0-1 0 0,0 0 0 0 0,0-1 1 0 0,1 0-1 0 0,-1 0 0 0 0,1 0 1 0 0,11 5-1 0 0,-5-4-1 0 0,0 0-1 0 0,0-1 0 0 0,0 0 1 0 0,1-1-1 0 0,23 3 0 0 0,-31-6 62 0 0,1 0 0 0 0,-1 0-1 0 0,0-1 1 0 0,1 1 0 0 0,-1-1-1 0 0,0-1 1 0 0,1 1 0 0 0,-1-1-1 0 0,0 0 1 0 0,0 0 0 0 0,0 0-1 0 0,9-6 1 0 0,-13 7-28 0 0,0-1 1 0 0,0 1-1 0 0,0 0 1 0 0,-1-1-1 0 0,1 1 1 0 0,0 0-1 0 0,0-1 1 0 0,-1 1-1 0 0,1-1 1 0 0,-1 1-1 0 0,1-1 1 0 0,-1 1-1 0 0,0-1 0 0 0,0 0 1 0 0,0 1-1 0 0,1-1 1 0 0,-1 1-1 0 0,-1-1 1 0 0,1 1-1 0 0,-1-4 1 0 0,1 0 8 0 0,0-3-48 0 0,0 0 0 0 0,-1 0 0 0 0,-1 0 0 0 0,1 0 0 0 0,-1 0 0 0 0,0 0 0 0 0,-1 1 0 0 0,-6-15 0 0 0,1 1 68 0 0,7 17-36 0 0,0 0-1 0 0,-1 0 0 0 0,1 1 1 0 0,-1-1-1 0 0,0 1 1 0 0,-4-7-1 0 0,3 6 2 0 0,0 0 1 0 0,0 1-1 0 0,0-1 0 0 0,-1 1 0 0 0,1 0 0 0 0,-1-1 0 0 0,0 2 1 0 0,0-1-1 0 0,0 0 0 0 0,-6-2 0 0 0,9 5-33 0 0,0 0 0 0 0,0-1 0 0 0,-1 1 0 0 0,1 0 0 0 0,0 0 0 0 0,-1 0 0 0 0,1-1 0 0 0,0 1 0 0 0,-1 1 0 0 0,1-1 0 0 0,0 0 0 0 0,-1 0 0 0 0,1 0 0 0 0,0 1 0 0 0,0-1 0 0 0,-2 1 0 0 0,1 0-1 0 0,0 1 0 0 0,0-1 1 0 0,1 0-1 0 0,-1 1 0 0 0,1-1 0 0 0,-1 1 1 0 0,1-1-1 0 0,-1 1 0 0 0,1 0 1 0 0,0-1-1 0 0,0 1 0 0 0,0 0 1 0 0,-1 2-1 0 0,0 0-15 0 0,0 0 0 0 0,1 1-1 0 0,-1-1 1 0 0,1 0 0 0 0,0 1 0 0 0,0-1 0 0 0,1 1 0 0 0,-1-1 0 0 0,1 1 0 0 0,0-1-1 0 0,0 1 1 0 0,1-1 0 0 0,-1 1 0 0 0,1-1 0 0 0,2 9 0 0 0,2-1-24 0 0,0 0 1 0 0,0 0-1 0 0,1-1 0 0 0,10 14 1 0 0,-5-2-12 0 0,-10-19 38 0 0,0-1 1 0 0,1 0-1 0 0,-1 1 1 0 0,1-1-1 0 0,0 0 1 0 0,0 0-1 0 0,1 0 1 0 0,-1 0-1 0 0,4 4 1 0 0,0-3-125 0 0,0 0 1 0 0,0 0-1 0 0,0 0 0 0 0,1-1 1 0 0,-1 0-1 0 0,9 2 0 0 0,-8-3-1681 0 0,0 0-1 0 0,0-1 0 0 0,10 1 0 0 0,8-1-6527 0 0</inkml:trace>
</inkml:ink>
</file>

<file path=ppt/ink/ink2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25.5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45 141 9672 0 0,'-3'5'162'0'0,"0"0"0"0"0,1 0 0 0 0,-1 0 0 0 0,-2 8 0 0 0,-5 11 3105 0 0,7-19-1493 0 0,1 1 0 0 0,-1-1 0 0 0,1 1 0 0 0,-2 7 0 0 0,0 24 1820 0 0,4-14-3409 0 0,4 30 0 0 0,-1-26 499 0 0,1 7-647 0 0,1-1 0 0 0,1 0 0 0 0,16 46 0 0 0,-18-72-34 0 0,-3-5-4 0 0,0-1 0 0 0,0 0-1 0 0,0 0 1 0 0,-1 1 0 0 0,1-1 0 0 0,-1 1 0 0 0,1-1 0 0 0,-1 1-1 0 0,1-1 1 0 0,-1 1 0 0 0,0-1 0 0 0,1 1 0 0 0,-1-1 0 0 0,0 1-1 0 0,0 1 1 0 0,8-22 37 0 0,-6 7 4 0 0,-1 1 0 0 0,-1-1 1 0 0,-1-16-1 0 0,0 1-13 0 0,-8-114-27 0 0,1 21 0 0 0,7 94 0 0 0,2-1 0 0 0,6-40 0 0 0,-5 27-7 0 0,-2 31 19 0 0,0 0 0 0 0,3-18-1 0 0,-3 26 12 0 0,0 1 0 0 0,1 0-1 0 0,-1-1 1 0 0,0 1 0 0 0,0 0 0 0 0,0-1-1 0 0,0 1 1 0 0,0-1 0 0 0,0 1 0 0 0,0 0-1 0 0,1-1 1 0 0,-1 1 0 0 0,0 0 0 0 0,0 0-1 0 0,0-1 1 0 0,1 1 0 0 0,-1 0 0 0 0,0-1 0 0 0,0 1-1 0 0,1 0 1 0 0,-1 0 0 0 0,0 0 0 0 0,1-1-1 0 0,-1 1 1 0 0,0 0 0 0 0,1 0 0 0 0,-1 0-1 0 0,0 0 1 0 0,1-1 0 0 0,0 1 0 0 0,-1 0-8 0 0,1 1 1 0 0,0-1-1 0 0,0 0 1 0 0,0 0-1 0 0,-1 1 1 0 0,1-1-1 0 0,0 0 1 0 0,-1 1-1 0 0,1-1 1 0 0,0 0-1 0 0,-1 1 1 0 0,1-1-1 0 0,0 2 1 0 0,17 19 129 0 0,-15-14-117 0 0,1 0 0 0 0,-2 0 0 0 0,1 0 0 0 0,1 9-1 0 0,2 7 19 0 0,76 250 49 0 0,-77-255-95 0 0,13 27 0 0 0,0 1 0 0 0,-17-41 2 0 0,-1-4-3 0 0,0 0 0 0 0,1 1-1 0 0,-1-1 1 0 0,1 0 0 0 0,-1 0 0 0 0,1 1-1 0 0,-1-1 1 0 0,1 0 0 0 0,0 0-1 0 0,0 0 1 0 0,0 0 0 0 0,1 2-1 0 0,-1-2-78 0 0,10-6-170 0 0,-9 3 229 0 0,0 0 1 0 0,0 1-1 0 0,0-1 1 0 0,0 0-1 0 0,0 0 1 0 0,0-1-1 0 0,-1 1 1 0 0,1 0-1 0 0,-1-1 1 0 0,0 1-1 0 0,1 0 1 0 0,-1-1 0 0 0,1-4-1 0 0,0-4-13 0 0,0 1 1 0 0,1-15-1 0 0,2-12-9 0 0,8-32 41 0 0,-8 36 30 0 0,9-34-1 0 0,-10 53 4 0 0,3-8 148 0 0,-6 20-15 0 0,0 3-150 0 0,0 0 1 0 0,0 0 0 0 0,1 0-1 0 0,-1 1 1 0 0,0-1-1 0 0,0 0 1 0 0,0 0 0 0 0,0 1-1 0 0,-1-1 1 0 0,1 1-1 0 0,0-1 1 0 0,-1 1 0 0 0,1-1-1 0 0,-1 1 1 0 0,1-1 0 0 0,0 3-1 0 0,0 0 23 0 0,52 146 283 0 0,-27-70-333 0 0,1-13-286 0 0,-23-57 66 0 0,0-1 0 0 0,9 15-1 0 0,-11-20-172 0 0,0-1-1 0 0,1 1 1 0 0,-1-1-1 0 0,1 1 1 0 0,0-1-1 0 0,0 0 1 0 0,0-1-1 0 0,6 5 1 0 0</inkml:trace>
</inkml:ink>
</file>

<file path=ppt/ink/ink2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26.0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17 252 6448 0 0,'-2'-8'24'0'0,"-2"-7"11459"0"0,3 15-11221 0 0,0 0-1 0 0,1 0 0 0 0,-1 1 0 0 0,1-1 0 0 0,-1 0 1 0 0,1 1-1 0 0,-1-1 0 0 0,1 0 0 0 0,-1 1 0 0 0,1-1 1 0 0,-1 1-1 0 0,1-1 0 0 0,0 1 0 0 0,-1-1 0 0 0,1 1 1 0 0,0-1-1 0 0,-1 1 0 0 0,1 0 0 0 0,0-1 0 0 0,0 1 1 0 0,-1-1-1 0 0,1 1 0 0 0,0 0 0 0 0,0-1 0 0 0,0 1 1 0 0,0-1-1 0 0,0 1 0 0 0,0 0 0 0 0,0-1 0 0 0,0 2 1 0 0,1 19 770 0 0,24 127 306 0 0,-22-134-1321 0 0,1 1-1 0 0,6 15 1 0 0,5 23-3 0 0,-6-23-103 0 0,-6-20 23 0 0,-1-1 0 0 0,0 0 0 0 0,0 0-1 0 0,0 13 1 0 0,-2-21-122 0 0,-1-26-1539 0 0,1 18 1676 0 0,0 1 1 0 0,0-1 0 0 0,-3-10 0 0 0,-2-22-52 0 0,4 29 101 0 0,0 0 1 0 0,-4-15-1 0 0,-52-207 1377 0 0,56 226-1084 0 0,-1 0-1 0 0,1 0 1 0 0,1 0-1 0 0,-1-9 0 0 0,12 26-164 0 0,3 1-110 0 0,2 3 4 0 0,0 1 0 0 0,17 21 0 0 0,-21-23-21 0 0,1 0 0 0 0,0-1 0 0 0,17 12 0 0 0,-16-13 0 0 0,-1 0 0 0 0,0 1 0 0 0,18 22 0 0 0,-24-26 0 0 0,1 1 0 0 0,0-2 0 0 0,1 1 0 0 0,-1-1 0 0 0,2 0 0 0 0,14 9 0 0 0,-14-10 4 0 0,0-1-1 0 0,13 14 1 0 0,-19-17 2 0 0,1 0 1 0 0,-1 0-1 0 0,1 0 1 0 0,0 0 0 0 0,0-1-1 0 0,0 0 1 0 0,9 3-1 0 0,11 4 15 0 0,-22-7 74 0 0,-1-3-3 0 0,6-2-53 0 0,-6 3-12 0 0,0-1 0 0 0,0 1-1 0 0,0-1 1 0 0,0 0-1 0 0,0 0 1 0 0,0 0 0 0 0,0 0-1 0 0,0 0 1 0 0,0 0 0 0 0,-1-1-1 0 0,1 1 1 0 0,0 0-1 0 0,-1-1 1 0 0,1 1 0 0 0,-1-1-1 0 0,0 0 1 0 0,1 0 0 0 0,-1 1-1 0 0,0-1 1 0 0,0 0-1 0 0,1-3 1 0 0,1-3 44 0 0,-1 4-26 0 0,0 0 0 0 0,0 0 0 0 0,-1-1 0 0 0,0 1 0 0 0,0 0-1 0 0,0-1 1 0 0,0 1 0 0 0,-1-1 0 0 0,1-8 0 0 0,-5-21 152 0 0,0-8 264 0 0,-13-57 1 0 0,16 94-426 0 0,-53-179-1033 0 0,48 166 442 0 0,3 13 115 0 0,1-1 1 0 0,0 0 0 0 0,0 0 0 0 0,1 0-1 0 0,-1 0 1 0 0,1 0 0 0 0,0-7 0 0 0,-1-4-6183 0 0,-7 0-1909 0 0</inkml:trace>
</inkml:ink>
</file>

<file path=ppt/ink/ink2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26.8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35 304 17215 0 0,'-13'9'794'0'0,"10"-7"37"0"0,1-4-633 0 0,2 1-193 0 0,0 1 1 0 0,-1-1-1 0 0,1 0 1 0 0,-1 0 0 0 0,1 1-1 0 0,-1-1 1 0 0,1 0 0 0 0,-1 1-1 0 0,1-1 1 0 0,-1 0-1 0 0,0 1 1 0 0,1-1 0 0 0,-1 1-1 0 0,0-1 1 0 0,-1 0-1 0 0,-2-1 172 0 0,1 1-592 0 0,8-4 39 0 0,-5 5 366 0 0,1-1 54 0 0,0 0 1 0 0,0 1 0 0 0,0-1 0 0 0,0 0-1 0 0,0 0 1 0 0,0 0 0 0 0,0-1 0 0 0,0 1-1 0 0,0 0 1 0 0,0 0 0 0 0,0 0 0 0 0,-1-1-1 0 0,1 1 1 0 0,-1 0 0 0 0,1-1 0 0 0,0-3 2841 0 0,-2 5-2772 0 0,1-1 0 0 0,-1 1 1 0 0,0-1-1 0 0,1 1 0 0 0,-1-1 0 0 0,1 1 1 0 0,0-1-1 0 0,-1 1 0 0 0,1-1 1 0 0,-1 1-1 0 0,1-1 0 0 0,0 0 1 0 0,-1 1-1 0 0,1-1 0 0 0,0 1 0 0 0,0-1 1 0 0,-1 0-1 0 0,1 1 0 0 0,0-1 1 0 0,0 0-1 0 0,0 1 0 0 0,0-1 0 0 0,0 0 1 0 0,0 0-1 0 0,0 1 0 0 0,0-1 1 0 0,0 0-1 0 0,0 1 0 0 0,0-1 1 0 0,1 0-1 0 0,-1 1 0 0 0,0-1 0 0 0,0 0 1 0 0,1 1-1 0 0,-1-1 0 0 0,0 1 1 0 0,1-1-1 0 0,-1 0 0 0 0,1 1 0 0 0,-1-1 1 0 0,1 1-1 0 0,-1-1 0 0 0,1 1 1 0 0,-1-1-1 0 0,1 1 0 0 0,-1 0 1 0 0,1-1-1 0 0,-1 1 0 0 0,1 0 0 0 0,0-1 1 0 0,-1 1-1 0 0,1 0 0 0 0,0 0 1 0 0,-1 0-1 0 0,1-1 0 0 0,0 1 0 0 0,-1 0 1 0 0,1 0-1 0 0,0 0 0 0 0,-1 0 1 0 0,1 0-1 0 0,0 0 0 0 0,0 0 1 0 0,-1 1-1 0 0,1-1 0 0 0,0 0 0 0 0,-1 0 1 0 0,2 1-1 0 0,8-1-114 0 0,-5 0 11 0 0,-2 0 31 0 0,3 3-31 0 0,1 19-11 0 0,-6-9 0 0 0,0 0-2 0 0,1 0 1 0 0,0 0-1 0 0,1 0 0 0 0,1 0 1 0 0,8 20-1 0 0,-3-7-41 0 0,-1-6 1 0 0,1 0 1 0 0,2 0 0 0 0,18 28-1 0 0,29 22-71 0 0,-56-68 112 0 0,-1 0 0 0 0,1 0 1 0 0,0 0-1 0 0,-1-1 0 0 0,1 1 0 0 0,0 0 0 0 0,0-1 1 0 0,0 0-1 0 0,0 1 0 0 0,1-1 0 0 0,-1 0 0 0 0,0 0 1 0 0,1 0-1 0 0,2 1 0 0 0,10-1 1 0 0,-10-2 0 0 0,0 0 1 0 0,1-1-1 0 0,-1 1 0 0 0,0-1 0 0 0,0 0 1 0 0,-1 0-1 0 0,1-1 0 0 0,0 0 1 0 0,-1 1-1 0 0,1-1 0 0 0,-1-1 0 0 0,0 1 1 0 0,0-1-1 0 0,0 1 0 0 0,3-6 0 0 0,4-5 24 0 0,-1 0 0 0 0,-1-1-1 0 0,9-19 1 0 0,-8 15 14 0 0,-5 8-6 0 0,0 0 0 0 0,7-24-1 0 0,-3 7-31 0 0,-7 20-3 0 0,0 1 0 0 0,-1-1 1 0 0,0 0-1 0 0,0 1 0 0 0,-1-1 0 0 0,0 0 0 0 0,0 0 0 0 0,-1 1 0 0 0,0-1 1 0 0,0 0-1 0 0,-1 1 0 0 0,0-1 0 0 0,-3-7 0 0 0,0-15 261 0 0,5 26-212 0 0,0 0 1 0 0,-1 0-1 0 0,0 0 0 0 0,0 0 1 0 0,0 0-1 0 0,0 0 0 0 0,0 0 1 0 0,-1 0-1 0 0,-2-5 0 0 0,-11-13 74 0 0,0 0-1 0 0,-1 2 0 0 0,-37-38 1 0 0,36 41-397 0 0,14 14 241 0 0,0-1 1 0 0,0 1-1 0 0,-1 0 1 0 0,-5-4-1 0 0,5 4 36 0 0,-6-3-171 0 0,1 1 0 0 0,-12-6 1 0 0,18 10 60 0 0,0 0 0 0 0,0 0 0 0 0,1 0 0 0 0,-1 0 0 0 0,0 1 0 0 0,0-1 0 0 0,0 1 0 0 0,0 0 0 0 0,0 0 0 0 0,0 0 0 0 0,0 0 0 0 0,0 0 0 0 0,-3 1 0 0 0,-7 8-1746 0 0,7-4 1374 0 0,5-4 175 0 0,-1 0 0 0 0,1 0 1 0 0,-1 0-1 0 0,1 0 1 0 0,-1 0-1 0 0,1 1 1 0 0,0-1-1 0 0,0 1 1 0 0,-1-1-1 0 0,1 1 1 0 0,0-1-1 0 0,1 1 1 0 0,-1 0-1 0 0,0-1 1 0 0,0 1-1 0 0,1 0 1 0 0,-1 0-1 0 0,1 0 0 0 0,-1 0 1 0 0,1 2-1 0 0,-5 10-7152 0 0</inkml:trace>
</inkml:ink>
</file>

<file path=ppt/ink/ink2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27.2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7368 0 0,'23'3'568'0'0,"-23"-3"-564"0"0,0 0 0 0 0,0 0 1 0 0,0 0-1 0 0,0 0 0 0 0,0 0 1 0 0,1 0-1 0 0,-1 0 0 0 0,0 0 1 0 0,0 0-1 0 0,0 0 0 0 0,0 0 1 0 0,0 0-1 0 0,1 0 0 0 0,-1 0 1 0 0,0 0-1 0 0,0 0 0 0 0,0 0 1 0 0,0 0-1 0 0,0 0 0 0 0,0 0 1 0 0,1 0-1 0 0,-1 0 0 0 0,0 0 1 0 0,0 0-1 0 0,0 0 0 0 0,0 0 1 0 0,0 0-1 0 0,0 1 0 0 0,0-1 1 0 0,0 0-1 0 0,1 0 0 0 0,-1 0 1 0 0,0 0-1 0 0,0 0 0 0 0,0 0 0 0 0,0 0 1 0 0,0 0-1 0 0,0 1 0 0 0,0-1 1 0 0,0 0-1 0 0,0 0 0 0 0,0 0 1 0 0,0 0-1 0 0,0 1 0 0 0,0-1 38 0 0,0 0 0 0 0,0 1 0 0 0,0-1-1 0 0,0 1 1 0 0,0-1 0 0 0,0 1 0 0 0,0-1-1 0 0,0 1 1 0 0,0-1 0 0 0,0 0 0 0 0,0 1-1 0 0,1-1 1 0 0,-1 1 0 0 0,0-1 0 0 0,0 1-1 0 0,0-1 1 0 0,0 0 0 0 0,1 1 0 0 0,-1-1-1 0 0,0 0 1 0 0,1 1 0 0 0,-1-1 0 0 0,0 0-1 0 0,0 1 1 0 0,1-1 0 0 0,-1 0 0 0 0,1 1-1 0 0,-1-1 1 0 0,0 0 0 0 0,1 0 0 0 0,-1 0-1 0 0,1 1 1 0 0,-1-1 0 0 0,0 0 0 0 0,1 0-1 0 0,0 0 1 0 0,0 1 364 0 0,3 1 307 0 0,0 1 1 0 0,-1 0-1 0 0,0 1 1 0 0,0-1-1 0 0,0 0 0 0 0,0 1 1 0 0,-1 0-1 0 0,4 6 1 0 0,-3-5-12 0 0,0-1-1 0 0,0 1 1 0 0,0-1 0 0 0,7 8 0 0 0,25 21 2573 0 0,-22-20-2027 0 0,19 15 0 0 0,-7-13-207 0 0,-22-14-951 0 0,1 1-1 0 0,-1 0 1 0 0,0 0-1 0 0,1 0 1 0 0,-1 0-1 0 0,0 1 1 0 0,3 3-1 0 0,12 14 343 0 0,22 21 44 0 0,-36-38-456 0 0,-1 1 1 0 0,1 0-1 0 0,-1 0 0 0 0,0 1 1 0 0,0-1-1 0 0,0 0 0 0 0,3 8 0 0 0,-4-6-5 0 0,1-1 0 0 0,0 1 0 0 0,1-1 0 0 0,6 8 0 0 0,0-2-20 0 0,8 7-207 0 0,-1 2 0 0 0,17 25 0 0 0,-20-25-1134 0 0,-4 0-424 0 0</inkml:trace>
</inkml:ink>
</file>

<file path=ppt/ink/ink2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27.6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0 236 14888 0 0,'0'0'1122'0'0,"2"-1"-757"0"0,1 1-29 0 0,1-2-597 0 0,3-4 6186 0 0,-5 7-4925 0 0,1 3-756 0 0,1 0 1 0 0,-2 0-1 0 0,1 0 0 0 0,0 1 0 0 0,-1-1 0 0 0,0 1 0 0 0,0 0 1 0 0,3 9-1 0 0,5 12-274 0 0,-1-2 444 0 0,-1 0 0 0 0,6 25 0 0 0,8 28-18 0 0,-9-31-1045 0 0,-10-33 452 0 0,1 1 1 0 0,0-1-1 0 0,9 19 1 0 0,-7-22 243 0 0,-4-7-14 0 0,0 1 1 0 0,0 0-1 0 0,0 0 0 0 0,0 0 1 0 0,-1 0-1 0 0,0 0 1 0 0,1 0-1 0 0,0 7 1 0 0,-2-11-178 0 0,-11-20-1458 0 0,3 2 1432 0 0,0-2 0 0 0,1 1 0 0 0,-6-29 0 0 0,-9-25 123 0 0,18 58 104 0 0,0 0 1 0 0,-2-16-1 0 0,3 14 272 0 0,-8-24 0 0 0,-46-157 859 0 0,56 192-1017 0 0,0 0 0 0 0,0-1 0 0 0,1 1 0 0 0,-1 0 0 0 0,2-1 0 0 0,-1 1 0 0 0,2-10 0 0 0,0-2 54 0 0,-2 16-212 0 0,0 0 1 0 0,0 1 0 0 0,0-1-1 0 0,1 0 1 0 0,-1 0 0 0 0,0 1 0 0 0,1-1-1 0 0,-1 0 1 0 0,1 1 0 0 0,-1-1-1 0 0,1 0 1 0 0,0 1 0 0 0,0-1-1 0 0,0 1 1 0 0,0-1 0 0 0,0 1 0 0 0,0 0-1 0 0,0-1 1 0 0,0 1 0 0 0,0 0-1 0 0,1 0 1 0 0,-1 0 0 0 0,1 0-1 0 0,-1 0 1 0 0,1 0 0 0 0,-1 0-1 0 0,3-1 1 0 0,2 0-1 0 0,1 0-1 0 0,0 0 1 0 0,0 0-1 0 0,0 1 1 0 0,0 0-1 0 0,11 0 1 0 0,-3 0 36 0 0,1 1 188 0 0,27 3-1 0 0,-29-2-225 0 0,-4 1 13 0 0,-1 0 0 0 0,0 1 0 0 0,0 0 0 0 0,-1 1 0 0 0,1 0-1 0 0,-1 0 1 0 0,13 9 0 0 0,-21-12-21 0 0,1-1-1 0 0,-1 0 1 0 0,0 1 0 0 0,0-1-1 0 0,0 1 1 0 0,0-1 0 0 0,0 1-1 0 0,0-1 1 0 0,0 1 0 0 0,0-1-1 0 0,0 1 1 0 0,0-1 0 0 0,0 0-1 0 0,0 1 1 0 0,0-1 0 0 0,0 1-1 0 0,-1-1 1 0 0,1 1 0 0 0,0-1-1 0 0,0 0 1 0 0,0 1-1 0 0,-1-1 1 0 0,0 1 0 0 0,1 0 6 0 0,0 1-3 0 0,0-1 0 0 0,0 0 0 0 0,0 1 0 0 0,0-1 0 0 0,0 1 0 0 0,0-1 0 0 0,0 0 0 0 0,0 1 0 0 0,1-1 0 0 0,0 2 0 0 0,-1-2-3 0 0,1 1-1 0 0,-1-1 1 0 0,1 0-1 0 0,-1 1 1 0 0,0-1-1 0 0,0 0 1 0 0,0 1 0 0 0,0-1-1 0 0,0 0 1 0 0,0 1-1 0 0,0-1 1 0 0,0 0-1 0 0,-1 2 1 0 0,-14 24-344 0 0,5-11 39 0 0,5-9 313 0 0,1 0-1 0 0,-2-1 1 0 0,1 0-1 0 0,-1 0 1 0 0,0 0-1 0 0,0-1 1 0 0,0 0 0 0 0,-1 0-1 0 0,-9 5 1 0 0,7-5-74 0 0,1-1 0 0 0,-1 1 1 0 0,0-2-1 0 0,0 1 0 0 0,-1-1 1 0 0,1-1-1 0 0,-14 3 0 0 0,15-4-564 0 0,0-1 0 0 0,1 0 0 0 0,-15-2 0 0 0,2-1-6549 0 0,5-2-535 0 0</inkml:trace>
</inkml:ink>
</file>

<file path=ppt/ink/ink2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28.0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17423 0 0,'0'0'4818'0'0,"1"3"-3813"0"0,14 62 1967 0 0,-13-54-2811 0 0,1 1 0 0 0,-1 14 0 0 0,-1-15-194 0 0,0 1 1 0 0,6 19-1 0 0,15 35-1161 0 0,-19-62 1592 0 0,-1-1-1946 0 0</inkml:trace>
</inkml:ink>
</file>

<file path=ppt/ink/ink2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28.4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13848 0 0,'4'34'1504'0'0,"2"-21"-1504"0"0,0-3 0 0 0,0 4 0 0 0,4 6-104 0 0,0-7-56 0 0,1 7 0 0 0,5-6-8 0 0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19.5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212 65 7368 0 0,'0'0'333'0'0,"-6"-5"120"0"0,1-3-439 0 0,5 6 114 0 0,-1 1 0 0 0,1 0 0 0 0,0 0 0 0 0,-1 0-1 0 0,1 0 1 0 0,-1 0 0 0 0,1 0 0 0 0,-1 0 0 0 0,1 0 0 0 0,-1 0 0 0 0,0 0 0 0 0,1 0 0 0 0,-1 0 0 0 0,0 0 0 0 0,0 0 0 0 0,0 0 0 0 0,-1 0 0 0 0,-3-3 1299 0 0,4 2-855 0 0,-1 0 0 0 0,0-1 0 0 0,0 1 0 0 0,0 0 0 0 0,0 1 1 0 0,0-1-1 0 0,-1 0 0 0 0,1 1 0 0 0,-1-1 0 0 0,1 1 0 0 0,-1 0 0 0 0,-4-2 0 0 0,3 2-101 0 0,0 0-1 0 0,0 0 1 0 0,0 0 0 0 0,-1 1 0 0 0,1-1-1 0 0,0 1 1 0 0,-9 1 0 0 0,8 0-298 0 0,0 0 1 0 0,-1 0-1 0 0,1 0 0 0 0,0 1 1 0 0,0 0-1 0 0,0 0 1 0 0,1 0-1 0 0,-1 0 0 0 0,0 1 1 0 0,1 0-1 0 0,0 0 1 0 0,-1 0-1 0 0,-5 6 1 0 0,-1 2-56 0 0,10-10-99 0 0,-1 1-1 0 0,1-1 1 0 0,-1 1-1 0 0,1 0 1 0 0,0-1-1 0 0,-1 1 1 0 0,1 0-1 0 0,0 0 0 0 0,0 0 1 0 0,1-1-1 0 0,-1 1 1 0 0,-1 4-1 0 0,-1 10-36 0 0,1 1-1 0 0,0 0 0 0 0,1-1 1 0 0,1 1-1 0 0,3 28 0 0 0,-2-34-36 0 0,1-1 0 0 0,0 0 0 0 0,1 0 0 0 0,0 0 0 0 0,1 0 0 0 0,0 0 0 0 0,0-1 0 0 0,1 0 0 0 0,0 0 0 0 0,0 0 0 0 0,1 0 0 0 0,0-1 0 0 0,1 0 0 0 0,8 8 0 0 0,-14-15 31 0 0,0-1 1 0 0,0 1-1 0 0,0 0 1 0 0,0-1-1 0 0,0 1 0 0 0,0-1 1 0 0,0 1-1 0 0,0-1 1 0 0,0 1-1 0 0,0-1 1 0 0,0 0-1 0 0,0 0 0 0 0,0 1 1 0 0,0-1-1 0 0,0 0 1 0 0,0 0-1 0 0,0 0 1 0 0,1 0-1 0 0,-1 0 0 0 0,0 0 1 0 0,0-1-1 0 0,0 1 1 0 0,2-1-1 0 0,-1 0-28 0 0,1 0 0 0 0,-1 0 0 0 0,0 0 0 0 0,0 0 0 0 0,0 0 0 0 0,0 0 0 0 0,0-1-1 0 0,0 1 1 0 0,1-3 0 0 0,1-1 20 0 0,0 0 0 0 0,-1 0 0 0 0,1-1 0 0 0,-1 1 0 0 0,-1-1 0 0 0,1 0 0 0 0,-1 0 0 0 0,2-9-1 0 0,9-51 178 0 0,-13 64-139 0 0,1-1 13 0 0,2-17 45 0 0,-1 0-1 0 0,-1-28 1 0 0,-1 48-64 0 0,0 0 0 0 0,0-1 0 0 0,0 1 0 0 0,0 0 0 0 0,0-1 0 0 0,0 1 0 0 0,0-1 0 0 0,0 1 0 0 0,0 0 0 0 0,0-1 0 0 0,0 1 0 0 0,0 0 0 0 0,0-1 0 0 0,0 1 0 0 0,1-1 0 0 0,-1 1 0 0 0,0 0 0 0 0,0-1 0 0 0,0 1 0 0 0,1 0 0 0 0,-1 0 0 0 0,0-1 0 0 0,0 1 0 0 0,0 0 0 0 0,1-1 0 0 0,-1 1 0 0 0,0 0 0 0 0,1 0 0 0 0,-1 0 0 0 0,1-1 0 0 0,4 2 0 0 0,-5 0 0 0 0,3 0 0 0 0,0 0 0 0 0,0 1 0 0 0,-1 0 0 0 0,1 0 0 0 0,-1-1 0 0 0,0 2 0 0 0,1-1 0 0 0,-1 0 0 0 0,0 0 0 0 0,0 1 0 0 0,-1-1 0 0 0,3 4 0 0 0,6 7 0 0 0,21 27 7 0 0,-7-9-99 0 0,-3 0-54 0 0,-17-24-228 0 0,1 1 0 0 0,10 11 0 0 0,-3-9-6330 0 0</inkml:trace>
</inkml:ink>
</file>

<file path=ppt/ink/ink2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28.8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166 29 6912 0 0,'0'0'622'0'0,"-10"-9"-123"0"0,-11 4 6872 0 0,19 4-6880 0 0,0 0 1 0 0,-1 0 0 0 0,1 1 0 0 0,0-1-1 0 0,-1 0 1 0 0,1 1 0 0 0,0 0 0 0 0,-1-1-1 0 0,-4 1 1 0 0,5 0-397 0 0,0 1 0 0 0,0-1 0 0 0,1-1 0 0 0,-1 1 0 0 0,0 0 0 0 0,0 0 0 0 0,0-1 0 0 0,0 1 0 0 0,1-1 0 0 0,-1 1 0 0 0,0-1 0 0 0,0 0 0 0 0,1 0 0 0 0,-1 0 0 0 0,-1-1 0 0 0,2 2-79 0 0,1 0 1 0 0,-1 0-1 0 0,1 0 1 0 0,-1 0-1 0 0,1 0 1 0 0,0 0-1 0 0,-1 0 1 0 0,1 0-1 0 0,-1 1 1 0 0,1-1-1 0 0,0 0 1 0 0,-1 0 0 0 0,1 0-1 0 0,0 1 1 0 0,-1-1-1 0 0,1 0 1 0 0,0 0-1 0 0,-1 1 1 0 0,1-1-1 0 0,0 0 1 0 0,-1 1-1 0 0,1-1 1 0 0,0 0-1 0 0,0 1 1 0 0,-1-1 23 0 0,0 2 9 0 0,0 0-1 0 0,0 0 1 0 0,1 0 0 0 0,-1 0-1 0 0,0 0 1 0 0,1 0 0 0 0,-1 0-1 0 0,1 0 1 0 0,0 0 0 0 0,-1 0 0 0 0,1 0-1 0 0,0 0 1 0 0,0 0 0 0 0,0 0-1 0 0,1 0 1 0 0,-1 0 0 0 0,0 0-1 0 0,1 0 1 0 0,0 0 0 0 0,1 3-1 0 0,1 3 21 0 0,1-1 0 0 0,0 0 0 0 0,1 0 0 0 0,5 5 0 0 0,1 5 5 0 0,-1-5-90 0 0,0 0 0 0 0,20 18 1 0 0,-1 0 336 0 0,-20-21 112 0 0,1 0 1 0 0,0 0 0 0 0,21 13 1127 0 0,-31-22-1541 0 0,0 0 0 0 0,1 0 0 0 0,-1 0-1 0 0,0 0 1 0 0,0 0 0 0 0,0 0 0 0 0,1 1 0 0 0,-1-1-1 0 0,0 0 1 0 0,0 0 0 0 0,0 0 0 0 0,1 0 0 0 0,-1 1-1 0 0,0-1 1 0 0,0 0 0 0 0,0 0 0 0 0,0 1 0 0 0,1-1-1 0 0,-1 0 1 0 0,0 0 0 0 0,0 0 0 0 0,0 1 0 0 0,0-1-1 0 0,0 0 1 0 0,0 0 0 0 0,0 1 0 0 0,0-1 0 0 0,0 0-1 0 0,0 1 1 0 0,0-1 0 0 0,0 0 0 0 0,0 0 0 0 0,0 1 0 0 0,0-1-1 0 0,0 0 1 0 0,0 0 0 0 0,0 1 0 0 0,0-1 0 0 0,0 0-1 0 0,-1 1 1 0 0,-2 9 236 0 0,0-7-181 0 0,0 1 0 0 0,-1-1 0 0 0,1 0 0 0 0,-1 0 0 0 0,1-1 1 0 0,-1 1-1 0 0,0-1 0 0 0,0 0 0 0 0,0 0 0 0 0,0 0 0 0 0,-5 1 0 0 0,-12 7 236 0 0,15-8-289 0 0,0 0 0 0 0,0 0 0 0 0,-1 0 0 0 0,1-1 0 0 0,0 0 0 0 0,-1 0 0 0 0,1-1 1 0 0,-8 0-1 0 0,-12 2-586 0 0,18-1 341 0 0,-1-1 1 0 0,0 0 0 0 0,0 0-1 0 0,1-1 1 0 0,-1 0 0 0 0,0 0 0 0 0,-8-4-1 0 0,16 5 158 0 0,1 0 0 0 0,0 0 0 0 0,0-1 0 0 0,-1 1 0 0 0,1 0 0 0 0,0 0 0 0 0,0-1 0 0 0,0 1 0 0 0,0 0 0 0 0,0 0 0 0 0,-1-1 0 0 0,1 1 0 0 0,0 0 0 0 0,0 0 0 0 0,0-1 0 0 0,0 1 0 0 0,0 0 0 0 0,0-1 0 0 0,0 1 0 0 0,0 0 0 0 0,0 0 0 0 0,0-1 0 0 0,0 1 0 0 0,0 0 0 0 0,0-1 0 0 0,0 1 0 0 0,0 0 0 0 0,1 0 0 0 0,-1-1 0 0 0,0 1 0 0 0,0-1 0 0 0,5-9-1654 0 0,-5 8 1122 0 0,7-11-1705 0 0,8-1-24 0 0</inkml:trace>
</inkml:ink>
</file>

<file path=ppt/ink/ink2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29.2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367 154 23039 0 0,'-9'-3'283'0'0,"0"0"-1"0"0,0-1 0 0 0,0-1 0 0 0,0 1 1 0 0,1-1-1 0 0,-1-1 0 0 0,-7-6 0 0 0,4 3-147 0 0,-26-15 0 0 0,-42-24 551 0 0,69 40-288 0 0,6 5-238 0 0,-1 0-1 0 0,1 0 1 0 0,-1 1 0 0 0,0 0-1 0 0,0 0 1 0 0,0 0-1 0 0,0 0 1 0 0,-11 0-1 0 0,15 2-137 0 0,-1-1 0 0 0,0 1 0 0 0,1 0 0 0 0,-1 0 0 0 0,0 0 0 0 0,1 0 0 0 0,-1 1 0 0 0,0-1 0 0 0,1 1-1 0 0,-1-1 1 0 0,1 1 0 0 0,-1 0 0 0 0,1 0 0 0 0,-1 0 0 0 0,1 0 0 0 0,0 1 0 0 0,0-1 0 0 0,-1 1 0 0 0,1-1-1 0 0,0 1 1 0 0,0 0 0 0 0,-3 3 0 0 0,2 1-39 0 0,-1 0 0 0 0,1 1 0 0 0,0-1-1 0 0,1 1 1 0 0,-1-1 0 0 0,1 1 0 0 0,1 0 0 0 0,-1 0-1 0 0,1-1 1 0 0,0 1 0 0 0,1 0 0 0 0,-1 0 0 0 0,2 0-1 0 0,-1 0 1 0 0,1 0 0 0 0,0 0 0 0 0,0 0 0 0 0,1 0-1 0 0,3 11 1 0 0,0-6-88 0 0,0 0 0 0 0,1 0 0 0 0,0-1 0 0 0,1 0 0 0 0,0 0 0 0 0,0 0 0 0 0,18 17 0 0 0,-10-10-92 0 0,-10-12 50 0 0,0 0 0 0 0,0-1 0 0 0,10 9 1 0 0,-13-12 106 0 0,1-1 0 0 0,-1 1 0 0 0,1-1 1 0 0,-1 0-1 0 0,1 0 0 0 0,0 0 0 0 0,-1 0 1 0 0,1 0-1 0 0,0 0 0 0 0,0-1 0 0 0,0 1 0 0 0,-1-1 1 0 0,5 0-1 0 0,-4 1 23 0 0,-1-1 1 0 0,1 0-1 0 0,0 0 1 0 0,-1 0-1 0 0,1 0 1 0 0,0-1-1 0 0,-1 1 1 0 0,1-1-1 0 0,-1 1 1 0 0,1-1-1 0 0,0 0 1 0 0,-1 0-1 0 0,0 0 1 0 0,1 0-1 0 0,-1-1 1 0 0,0 1-1 0 0,0-1 1 0 0,1 1-1 0 0,-1-1 1 0 0,3-3-1 0 0,6-6 19 0 0,-9 10 3 0 0,0-1-1 0 0,0 1 0 0 0,-1-1 1 0 0,1 1-1 0 0,-1-1 1 0 0,0 0-1 0 0,1 0 1 0 0,-1 0-1 0 0,0 1 0 0 0,0-1 1 0 0,0 0-1 0 0,0-1 1 0 0,1-2-1 0 0,39-119 1610 0 0,-29 89-1388 0 0,-2-2 513 0 0,-10 36-334 0 0,2 1-49 0 0,0 0-345 0 0,0 0 1 0 0,0 1-1 0 0,-1-1 0 0 0,1 1 0 0 0,0-1 0 0 0,0 1 1 0 0,-1 0-1 0 0,1-1 0 0 0,0 1 0 0 0,-1 0 1 0 0,1 0-1 0 0,-1 0 0 0 0,1 1 0 0 0,-1-1 0 0 0,0 0 1 0 0,1 1-1 0 0,1 2 0 0 0,21 32-86 0 0,-12-16-33 0 0,2 0-350 0 0,36 47-921 0 0,-43-59-1683 0 0,1 0 0 0 0,15 13-1 0 0,-7-11-4767 0 0</inkml:trace>
</inkml:ink>
</file>

<file path=ppt/ink/ink2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29.5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7 115 6912 0 0,'0'1'528'0'0,"-4"28"-35"0"0,3-22 742 0 0,0 0-1 0 0,1-1 0 0 0,-1 14 0 0 0,3 7 2528 0 0,-1-16-2989 0 0,0 0-1 0 0,0-1 0 0 0,1 1 0 0 0,5 18 0 0 0,25 50 592 0 0,14 41-1040 0 0,-38-97-375 0 0,33 113-466 0 0,-33-103 1059 0 0,23 56 1 0 0,-23-68-278 0 0,-6-15-244 0 0,2 4 309 0 0,-2-10-200 0 0,1-7-149 0 0,-2-2-3 0 0,0 1 1 0 0,-1-1 0 0 0,0 1 0 0 0,0-1-1 0 0,-3-11 1 0 0,-9-45 151 0 0,9 53-103 0 0,-19-74 563 0 0,10 45 164 0 0,-8-59-1 0 0,16 66-417 0 0,1 0 0 0 0,1 0 0 0 0,2 0 0 0 0,1 0 0 0 0,8-42 0 0 0,-5 56-301 0 0,0 1 0 0 0,1 0 0 0 0,1 0 1 0 0,1 1-1 0 0,15-29 0 0 0,-21 45-40 0 0,1-2 172 0 0,0 0-1 0 0,0 0 1 0 0,1 0-1 0 0,0 0 1 0 0,5-4 0 0 0,-7 7-124 0 0,0 0 1 0 0,0 0 0 0 0,1 0-1 0 0,-1 0 1 0 0,1 1 0 0 0,-1-1 0 0 0,1 1-1 0 0,-1-1 1 0 0,1 1 0 0 0,-1-1 0 0 0,1 1-1 0 0,-1 0 1 0 0,1 0 0 0 0,-1 0-1 0 0,1 0 1 0 0,0 0 0 0 0,-1 0 0 0 0,1 0-1 0 0,1 0 1 0 0,8 5-28 0 0,-9-4-16 0 0,1 1 0 0 0,-1 0 0 0 0,0-1 0 0 0,0 1 0 0 0,-1 0 0 0 0,1 0 0 0 0,0 1 0 0 0,-1-1 0 0 0,1 0 0 0 0,-1 0 0 0 0,0 1 0 0 0,1-1 0 0 0,-1 1 0 0 0,0-1 0 0 0,-1 1 0 0 0,1 0 0 0 0,0-1 0 0 0,-1 1 0 0 0,1 0 0 0 0,-1-1 0 0 0,0 6 0 0 0,-1 4 0 0 0,0 1 0 0 0,-1-1 0 0 0,-5 20 0 0 0,1-10 0 0 0,3-14 2 0 0,0 0 1 0 0,0 0-1 0 0,-1 0 0 0 0,0-1 1 0 0,-1 0-1 0 0,0 0 0 0 0,0 0 1 0 0,-1 0-1 0 0,1-1 0 0 0,-1 0 1 0 0,-10 8-1 0 0,12-11 44 0 0,0 0 0 0 0,0 0 1 0 0,0-1-1 0 0,0 0 0 0 0,0 0 0 0 0,0 0 0 0 0,-1 0 1 0 0,1 0-1 0 0,-1-1 0 0 0,-7 2 0 0 0,-12 0 70 0 0,20-2-178 0 0,0 0 0 0 0,0 0 0 0 0,0 0 0 0 0,0-1 0 0 0,0 1 0 0 0,0-1 1 0 0,0 0-1 0 0,0-1 0 0 0,0 1 0 0 0,0-1 0 0 0,0 1 0 0 0,0-1 0 0 0,0 0 1 0 0,0-1-1 0 0,0 1 0 0 0,-6-4 0 0 0,7 3-113 0 0,1 1 0 0 0,-1-1 0 0 0,1 0 0 0 0,0 0 0 0 0,0-1 0 0 0,0 1 0 0 0,0 0 0 0 0,0-1 0 0 0,0 1 0 0 0,1-1 0 0 0,-1 0 0 0 0,1 1 0 0 0,-1-1 0 0 0,1 0 0 0 0,0 0 0 0 0,0 0 0 0 0,0 0-1 0 0,1 0 1 0 0,-1-3 0 0 0,1 2-404 0 0,0 0-1 0 0,0 1 0 0 0,0-1 0 0 0,0 0 1 0 0,1 0-1 0 0,0 1 0 0 0,-1-1 0 0 0,1 0 0 0 0,2-4 1 0 0,6-1-1755 0 0</inkml:trace>
</inkml:ink>
</file>

<file path=ppt/ink/ink2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29.9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110 19 23039 0 0,'0'0'2315'0'0,"-1"2"-2123"0"0,-2 5-65 0 0,-1-1 1 0 0,-1 1-1 0 0,1-1 1 0 0,-1 0-1 0 0,-7 6 0 0 0,-13 17 873 0 0,20-22-920 0 0,-1-1-60 0 0,2 1-1 0 0,-1-1 0 0 0,1 1 0 0 0,0 0 1 0 0,0 0-1 0 0,0 0 0 0 0,1 1 1 0 0,1-1-1 0 0,-3 9 0 0 0,3-1-19 0 0,1-10 0 0 0,0 0 0 0 0,1 1 0 0 0,-1-1 0 0 0,1 1 0 0 0,0-1 0 0 0,1 1 0 0 0,-1-1 0 0 0,3 8 0 0 0,0 0 0 0 0,-3-11 0 0 0,1 1 0 0 0,-1-1 0 0 0,1 1 0 0 0,0-1 0 0 0,0 0 0 0 0,0 1 0 0 0,0-1 0 0 0,0 0 0 0 0,1 0 0 0 0,-1 0 0 0 0,2 3 0 0 0,7 4 0 0 0,0-1 0 0 0,-7-6 0 0 0,0-2 0 0 0,17 0 0 0 0,-18 0-20 0 0,-1 0-1 0 0,1 0 0 0 0,0 0 1 0 0,-1-1-1 0 0,1 1 0 0 0,0 0 1 0 0,-1-1-1 0 0,1 1 0 0 0,-1-1 1 0 0,1 0-1 0 0,-1 1 0 0 0,1-1 1 0 0,-1 0-1 0 0,0 0 1 0 0,1 0-1 0 0,-1 0 0 0 0,0 0 1 0 0,1 0-1 0 0,-1-1 0 0 0,0 1 1 0 0,0 0-1 0 0,0-1 0 0 0,0 1 1 0 0,-1 0-1 0 0,1-1 1 0 0,1-2-1 0 0,1-3 33 0 0,-1-1 0 0 0,0 0 0 0 0,0 0 0 0 0,1-11 0 0 0,3-14 165 0 0,-1 17-44 0 0,-1 0 0 0 0,0 0-1 0 0,-1 0 1 0 0,-1-1-1 0 0,1-30 1 0 0,-3-28 1488 0 0,10 83-1430 0 0,-2 1-179 0 0,0 0 0 0 0,-1 0 0 0 0,0 0 0 0 0,0 1 0 0 0,5 12 0 0 0,-4-8-345 0 0,16 22-1 0 0,-2-8-542 0 0,-11-13-1913 0 0,17 17 0 0 0,-28-31 2664 0 0,0-1 0 0 0,1 0 0 0 0,-1 0 1 0 0,0 1-1 0 0,1-1 0 0 0,-1 0 0 0 0,0 0 0 0 0,1 0 0 0 0,-1 0 0 0 0,1 1 0 0 0,-1-1 1 0 0,0 0-1 0 0,1 0 0 0 0,-1 0 0 0 0,1 0 0 0 0,-1 0 0 0 0,1 0 0 0 0,-1 0 1 0 0,0 0-1 0 0,1 0 0 0 0,-1 0 0 0 0,1 0 0 0 0,-1 0 0 0 0,1-1 0 0 0</inkml:trace>
</inkml:ink>
</file>

<file path=ppt/ink/ink2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30.3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0 174 13824 0 0,'0'0'1656'0'0,"0"3"-835"0"0,1 4-334 0 0,-1 1-1 0 0,1 0 1 0 0,0 0 0 0 0,1-1 0 0 0,0 1 0 0 0,0-1 0 0 0,4 9-1 0 0,10 48 736 0 0,-6-36-335 0 0,-6-19-343 0 0,-1 0-1 0 0,7 12 1 0 0,-7-16 3264 0 0,-5-14-2496 0 0,12-179-704 0 0,-9 178-608 0 0,0 0 0 0 0,0 0 0 0 0,1 1 0 0 0,5-18 0 0 0,-1 7 0 0 0,-5 17-136 0 0,1-1 0 0 0,-1 1-1 0 0,1-1 1 0 0,0 1 0 0 0,0 0 0 0 0,1 0-1 0 0,-1 0 1 0 0,1 0 0 0 0,-1 0 0 0 0,1 1-1 0 0,0-1 1 0 0,0 1 0 0 0,0-1 0 0 0,5-2-1 0 0,3-1-1056 0 0,1-1 1 0 0,24-8-1 0 0,-30 13 818 0 0,1 1 1 0 0,-1-1-1 0 0,11 1 1 0 0,10-4-671 0 0,-22 4 783 0 0,0 0 0 0 0,0 0 0 0 0,0 0 0 0 0,0 1 0 0 0,0 0 0 0 0,6 0 0 0 0,6 0-223 0 0,7 4 7356 0 0,-26-5-6260 0 0,-48-11 1124 0 0,48 13-1673 0 0,0 0-1 0 0,0-1 1 0 0,1 1-1 0 0,-1 0 0 0 0,1 0 1 0 0,-1 0-1 0 0,1 0 1 0 0,-4 3-1 0 0,5-4-54 0 0,-2 3 0 0 0,1 0-1 0 0,-1 0 0 0 0,1 1 0 0 0,-1-1 0 0 0,1 0 0 0 0,0 1 0 0 0,1-1 0 0 0,-1 1 1 0 0,0 0-1 0 0,1 4 0 0 0,-4 15-7 0 0,3-19-13 0 0,0-1 0 0 0,1 1 0 0 0,0 0 0 0 0,0 0 0 0 0,0 0 0 0 0,0 0 0 0 0,0 0 0 0 0,1-1 0 0 0,0 1 0 0 0,1 5 1 0 0,2 9-11 0 0,-2-9-76 0 0,0 1-1 0 0,1-1 1 0 0,0-1 0 0 0,0 1-1 0 0,1 0 1 0 0,0-1 0 0 0,0 0 0 0 0,1 0-1 0 0,11 14 1 0 0,-16-21 121 0 0,1 0-1 0 0,0 0 1 0 0,0 0-1 0 0,0 0 1 0 0,-1 0 0 0 0,1 0-1 0 0,0 0 1 0 0,0 0-1 0 0,0-1 1 0 0,0 1 0 0 0,1 0-1 0 0,-1-1 1 0 0,0 1-1 0 0,0-1 1 0 0,0 1 0 0 0,0-1-1 0 0,1 0 1 0 0,-1 0-1 0 0,0 1 1 0 0,0-1-1 0 0,1 0 1 0 0,-1 0 0 0 0,0 0-1 0 0,0 0 1 0 0,1 0-1 0 0,-1 0 1 0 0,0-1 0 0 0,0 1-1 0 0,1 0 1 0 0,-1-1-1 0 0,0 1 1 0 0,0-1-1 0 0,0 1 1 0 0,0-1 0 0 0,0 1-1 0 0,0-1 1 0 0,0 0-1 0 0,0 0 1 0 0,0 1 0 0 0,0-1-1 0 0,0 0 1 0 0,0 0-1 0 0,1-1 1 0 0,5-6 112 0 0,-1 0 1 0 0,0 0-1 0 0,-1 0 0 0 0,7-13 0 0 0,-8 15 42 0 0,2-3-101 0 0,-5 7-71 0 0,1-1-1 0 0,0 1 1 0 0,-1-1 0 0 0,1 0 0 0 0,-1 0 0 0 0,0 1 0 0 0,1-4 0 0 0,1-2-3 0 0,-3 7 0 0 0,0 1 0 0 0,0 0 0 0 0,1 0 0 0 0,-1 0 0 0 0,0 0 0 0 0,0 0 0 0 0,1 0 0 0 0,-1 0 0 0 0,0-1 0 0 0,1 1 0 0 0,-1 0 0 0 0,0 0 0 0 0,0 0 0 0 0,1 0 0 0 0,-1 0 0 0 0,0 0 0 0 0,1 0 0 0 0,-1 1 0 0 0,0-1 0 0 0,1 0 0 0 0,-1 0 0 0 0,0 0 0 0 0,0 0 0 0 0,1 0 0 0 0,-1 1 0 0 0,1 1 0 0 0,0 0 0 0 0,0 0 0 0 0,0 0 0 0 0,0 0 0 0 0,-1 0 0 0 0,1 0 0 0 0,-1 0 0 0 0,1 5 0 0 0,-1-4 0 0 0,4 12-1 0 0,-1-1 1 0 0,2 0-1 0 0,0-1 0 0 0,12 24 0 0 0,3-1-8172 0 0,-10-18-1065 0 0</inkml:trace>
</inkml:ink>
</file>

<file path=ppt/ink/ink2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30.6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22431 0 0,'0'0'2538'0'0,"6"6"-1385"0"0,9 30 736 0 0,-11-26-1534 0 0,-1-1 0 0 0,4 20 1 0 0,0-1 58 0 0,33 123-135 0 0,17 50-2169 0 0,-56-200 1860 0 0,9 23-2292 0 0,0-10-3841 0 0,1-4-2186 0 0</inkml:trace>
</inkml:ink>
</file>

<file path=ppt/ink/ink2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31.0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 21191 0 0,'0'0'1027'0'0,"0"2"-448"0"0,-3 15 23 0 0,2-15-588 0 0,1 1-1 0 0,-1 0 0 0 0,1 0 1 0 0,-1 0-1 0 0,1 0 0 0 0,0 0 1 0 0,0 0-1 0 0,1 3 0 0 0,32 165 3363 0 0,-30-150-3191 0 0,2 23 1 0 0,-4-24-42 0 0,7 32 1 0 0,37 122-45 0 0,-38-152-100 0 0,12 31 0 0 0,-1-5 0 0 0,-16-45 0 0 0,-1 1 0 0 0,1 0 0 0 0,0-1 0 0 0,0 0 0 0 0,0 1 0 0 0,0-1 0 0 0,1 0 0 0 0,-1 0 0 0 0,1 0 0 0 0,0 0 0 0 0,0-1 0 0 0,0 1 0 0 0,0-1 0 0 0,0 0 0 0 0,5 3 0 0 0,-3-2 0 0 0,1-1 0 0 0,0 0 0 0 0,-1 0 0 0 0,1 0 0 0 0,0 0 0 0 0,0-1 0 0 0,0 0 0 0 0,0 0 0 0 0,8 0 0 0 0,-10-2 19 0 0,0 1 1 0 0,-1-1-1 0 0,1 0 0 0 0,0 1 1 0 0,-1-2-1 0 0,1 1 0 0 0,-1 0 0 0 0,1-1 1 0 0,-1 1-1 0 0,0-1 0 0 0,0 0 0 0 0,1 0 1 0 0,-1 0-1 0 0,-1-1 0 0 0,1 1 1 0 0,0-1-1 0 0,0 0 0 0 0,-1 1 0 0 0,0-1 1 0 0,1 0-1 0 0,2-6 0 0 0,2-4 153 0 0,0 0 0 0 0,-1 0 0 0 0,-1-1 0 0 0,4-15 0 0 0,-7 23-112 0 0,-1-1 0 0 0,1 0-1 0 0,-2 0 1 0 0,1 0 0 0 0,-1-10 0 0 0,1-13 121 0 0,0 18-164 0 0,0 1 0 0 0,0-1 0 0 0,-1 1-1 0 0,0-1 1 0 0,-1 0 0 0 0,-1 1 0 0 0,0-1-1 0 0,0 1 1 0 0,-6-16 0 0 0,6 20-17 0 0,-1 0 0 0 0,1 1 0 0 0,-1-1 0 0 0,-1 1 0 0 0,1 0 0 0 0,-1 0 0 0 0,-6-7 0 0 0,3 9 0 0 0,6 4-2 0 0,0 1-1 0 0,-1-1 0 0 0,1 0 1 0 0,0 1-1 0 0,0-1 1 0 0,0 0-1 0 0,0 1 1 0 0,0-1-1 0 0,0 1 0 0 0,0 0 1 0 0,0-1-1 0 0,0 1 1 0 0,1 0-1 0 0,-1-1 1 0 0,0 1-1 0 0,0 0 1 0 0,0 0-1 0 0,1 0 0 0 0,-1 0 1 0 0,0 0-1 0 0,1 0 1 0 0,-1 0-1 0 0,1 0 1 0 0,-1 0-1 0 0,1 0 1 0 0,0 0-1 0 0,-1 0 0 0 0,1 0 1 0 0,0 0-1 0 0,0 3 1 0 0,-2 4-33 0 0,1 1 0 0 0,1-1 1 0 0,0 10-1 0 0,0-12 14 0 0,0 3-49 0 0,1 0 0 0 0,0 1-1 0 0,1-1 1 0 0,0 0 0 0 0,4 12 0 0 0,21 44-462 0 0,-7-18 131 0 0,-15-36 238 0 0,0 0-1 0 0,1 0 1 0 0,0-1 0 0 0,1 0 0 0 0,0 0 0 0 0,1-1-1 0 0,-1 0 1 0 0,2 0 0 0 0,-1-1 0 0 0,1 0-1 0 0,16 11 1 0 0,-21-16-157 0 0,1-1-1 0 0,-1 1 0 0 0,1-1 1 0 0,0 1-1 0 0,-1-1 0 0 0,1-1 1 0 0,0 1-1 0 0,0-1 0 0 0,6 2 1 0 0,5-2-1202 0 0</inkml:trace>
</inkml:ink>
</file>

<file path=ppt/ink/ink2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31.4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20671 0 0,'0'0'1584'0'0,"0"2"-1085"0"0,0 9-348 0 0,0-5-65 0 0,0 1-1 0 0,0 0 0 0 0,0 0 1 0 0,1 0-1 0 0,0 0 1 0 0,2 7-1 0 0,34 88 2382 0 0,-2 8-994 0 0,-19-51-1356 0 0,21 63-599 0 0,-7-42-2729 0 0,-15-50-2777 0 0,1-5-1723 0 0</inkml:trace>
  <inkml:trace contextRef="#ctx0" brushRef="#br0" timeOffset="1">330 309 17647 0 0,'0'0'399'0'0,"-1"1"60"0"0,-5 14 224 0 0,3-9-604 0 0,0 1 0 0 0,1 0 0 0 0,-1-1 0 0 0,0 9 0 0 0,1-1-109 0 0,-1-2 213 0 0,1-1 1 0 0,1 0 0 0 0,0 1 0 0 0,1 0 0 0 0,0-1 0 0 0,0 1 0 0 0,4 16-1 0 0,1-7 49 0 0,0 0 0 0 0,17 38-1 0 0,-18-51-175 0 0,0 1-1 0 0,1-1 0 0 0,0 0 1 0 0,0 0-1 0 0,1-1 0 0 0,0 0 0 0 0,0 0 1 0 0,1 0-1 0 0,8 7 0 0 0,-12-13 8 0 0,0 1-1 0 0,-1-1 1 0 0,1 0-1 0 0,0 0 1 0 0,0 0 0 0 0,0 0-1 0 0,-1 0 1 0 0,1-1-1 0 0,0 1 1 0 0,0-1-1 0 0,0 0 1 0 0,0 1-1 0 0,0-2 1 0 0,0 1-1 0 0,0 0 1 0 0,0 0 0 0 0,0-1-1 0 0,0 0 1 0 0,0 0-1 0 0,0 0 1 0 0,0 0-1 0 0,-1 0 1 0 0,1 0-1 0 0,0-1 1 0 0,-1 1-1 0 0,1-1 1 0 0,-1 0-1 0 0,0 1 1 0 0,1-1 0 0 0,-1 0-1 0 0,3-4 1 0 0,1-3 129 0 0,0-1 1 0 0,-1 0-1 0 0,0 1 0 0 0,0-2 1 0 0,-1 1-1 0 0,0-1 1 0 0,-1 1-1 0 0,-1-1 1 0 0,1 0-1 0 0,-2 0 1 0 0,1 0-1 0 0,-2 0 0 0 0,0-14 1 0 0,0 12-95 0 0,-1-1 0 0 0,-1 1 0 0 0,0 0 0 0 0,-1-1 0 0 0,0 1 0 0 0,-1 0 0 0 0,0 1 0 0 0,-1-1 0 0 0,-1 1 0 0 0,-10-18-1 0 0,10 20-183 0 0,-1 1 0 0 0,1 0 0 0 0,-2 0 0 0 0,1 1 0 0 0,-1 0-1 0 0,0 0 1 0 0,-1 1 0 0 0,0 0 0 0 0,0 1 0 0 0,-15-9 0 0 0,11 8-712 0 0,-7-3-712 0 0,5 7-5333 0 0,4 3-903 0 0</inkml:trace>
</inkml:ink>
</file>

<file path=ppt/ink/ink2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31.8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314 91 21567 0 0,'0'23'1958'0'0,"-2"-23"-1617"0"0,-3 0-388 0 0,-4 0 488 0 0,1 0-1 0 0,-1 0 0 0 0,0-1 0 0 0,-14-3 1 0 0,9 1 123 0 0,-1 1 0 0 0,0 1 0 0 0,1 0 0 0 0,-1 1 1 0 0,-23 3-1 0 0,29-2-532 0 0,-1 0 0 0 0,1 0 0 0 0,0 1 0 0 0,0 1 0 0 0,0 0 0 0 0,0 0 0 0 0,-12 6 0 0 0,18-8-67 0 0,0 1 1 0 0,0 0 0 0 0,0 0 0 0 0,0 1 0 0 0,0-1 0 0 0,0 0 0 0 0,0 1 0 0 0,1 0 0 0 0,-1 0-1 0 0,1-1 1 0 0,0 1 0 0 0,0 1 0 0 0,0-1 0 0 0,0 0 0 0 0,1 0 0 0 0,-1 1 0 0 0,1-1 0 0 0,0 1-1 0 0,0-1 1 0 0,0 1 0 0 0,0 4 0 0 0,-2 10-110 0 0,2-14 113 0 0,0 0-1 0 0,1 0 0 0 0,-1 1 0 0 0,1-1 0 0 0,0 0 0 0 0,0 0 0 0 0,1 0 0 0 0,-1 0 0 0 0,1 0 0 0 0,-1 0 0 0 0,4 8 0 0 0,10 15-201 0 0,-13-25 121 0 0,10-4-296 0 0,-7 1 380 0 0,-1-1 1 0 0,1 0-1 0 0,-1 0 0 0 0,1-1 1 0 0,-1 1-1 0 0,0-1 0 0 0,1 1 1 0 0,-1-1-1 0 0,-1 0 0 0 0,1 0 1 0 0,0-1-1 0 0,-1 1 0 0 0,1 0 0 0 0,2-8 1 0 0,2-4 5 0 0,-1 0-1 0 0,7-26 1 0 0,2-5 194 0 0,16-43 258 0 0,-29 85-385 0 0,-1-1-1 0 0,1 1 0 0 0,0 0 1 0 0,1 0-1 0 0,-1 0 1 0 0,1 0-1 0 0,0 0 1 0 0,5-6-1 0 0,-7 9 233 0 0,1 3-189 0 0,1 1-70 0 0,-1 0 0 0 0,1 1 0 0 0,-1-1 0 0 0,0 1 0 0 0,0-1 0 0 0,0 1 0 0 0,2 7 0 0 0,8 32 39 0 0,-9-32-52 0 0,11 70 60 0 0,-7-34-24 0 0,-1-10-31 0 0,1 5-9 0 0,12 43-1 0 0,9 40-69 0 0,-3-8-630 0 0,-22-107 139 0 0,-1 1 0 0 0,2 13 0 0 0,-1-3-1416 0 0,2-2 96 0 0</inkml:trace>
</inkml:ink>
</file>

<file path=ppt/ink/ink2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32.2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1 123 3224 0 0,'0'0'143'0'0,"1"2"-3"0"0,4 19 602 0 0,-4 14 11120 0 0,-1-10-4309 0 0,2-9-6546 0 0,-2-15-812 0 0,0 0 0 0 0,0 0-1 0 0,0 0 1 0 0,1 1 0 0 0,-1-1-1 0 0,0 0 1 0 0,0 0 0 0 0,1 0-1 0 0,-1 0 1 0 0,1 0 0 0 0,-1 0-1 0 0,1 0 1 0 0,-1-1 0 0 0,2 3 0 0 0,-1-4-157 0 0,-1 1 0 0 0,1-1 0 0 0,-1 0 0 0 0,1 1 0 0 0,0-1 0 0 0,-1 0 0 0 0,1 0 0 0 0,-1 1 1 0 0,0-1-1 0 0,1 0 0 0 0,-1 0 0 0 0,0 1 0 0 0,1-1 0 0 0,-1 0 0 0 0,0 0 0 0 0,0 0 0 0 0,0 0 1 0 0,0 0-1 0 0,1-1 0 0 0,3-18 8 0 0,23-72-215 0 0,-25 85-16 0 0,1 1-1 0 0,0-1 0 0 0,0 1 1 0 0,1 0-1 0 0,0 0 1 0 0,0 0-1 0 0,0 0 1 0 0,1 1-1 0 0,0 0 0 0 0,0 0 1 0 0,0 0-1 0 0,0 1 1 0 0,1-1-1 0 0,0 1 1 0 0,0 1-1 0 0,0-1 1 0 0,0 1-1 0 0,1 0 0 0 0,-1 0 1 0 0,1 1-1 0 0,0 0 1 0 0,0 0-1 0 0,0 0 1 0 0,0 1-1 0 0,0 0 0 0 0,0 1 1 0 0,8 0-1 0 0,-2 0-509 0 0,0 0-1 0 0,0 2 1 0 0,0 0-1 0 0,20 5 0 0 0,-20-3 926 0 0,0 1-1 0 0,14 7 1 0 0,-27-12 38 0 0,1 1 1 0 0,-1-1-1 0 0,1 0 0 0 0,0 1 1 0 0,-1-1-1 0 0,1 0 0 0 0,-1 1 0 0 0,1-1 1 0 0,-1 1-1 0 0,0-1 0 0 0,1 1 1 0 0,-1-1-1 0 0,1 1 0 0 0,-1-1 1 0 0,0 1-1 0 0,1-1 0 0 0,-1 1 1 0 0,0-1-1 0 0,0 1 0 0 0,1 0 0 0 0,-1 0-124 0 0,0 0 0 0 0,0 0 0 0 0,0 0 0 0 0,0 0 0 0 0,0 0-1 0 0,-1-1 1 0 0,1 1 0 0 0,0 0 0 0 0,0 0 0 0 0,-1 0 0 0 0,1 0-1 0 0,0-1 1 0 0,-1 2 0 0 0,-3 3-260 0 0,1 0-1 0 0,-1-1 1 0 0,0 0 0 0 0,-4 4-1 0 0,-1 1 508 0 0,2-1-310 0 0,-1 1-1 0 0,2-1 0 0 0,-1 2 1 0 0,1-1-1 0 0,0 1 1 0 0,1 0-1 0 0,0 0 1 0 0,-4 13-1 0 0,7-17-143 0 0,0-1 0 0 0,1 1 0 0 0,0-1 0 0 0,0 1-1 0 0,0-1 1 0 0,1 1 0 0 0,0 0 0 0 0,0-1 0 0 0,0 1 0 0 0,3 10-1 0 0,-3-14 58 0 0,1 5 1 0 0,0 1-1 0 0,1-1 1 0 0,0 0 0 0 0,1 0 0 0 0,4 11 0 0 0,-6-16 7 0 0,12 6-17 0 0,-12-7 7 0 0,0-1 0 0 0,0 0 0 0 0,0 1-1 0 0,1-1 1 0 0,-1 0 0 0 0,0 0 0 0 0,0 0 0 0 0,0 0 0 0 0,0 0 0 0 0,1 0 0 0 0,-1 0 0 0 0,0 0 0 0 0,0 0-1 0 0,0 0 1 0 0,3-1 0 0 0,-2 0-9 0 0,-2 1 16 0 0,1 0 0 0 0,0 0 0 0 0,0-1 0 0 0,-1 1 0 0 0,1 0 0 0 0,0-1 0 0 0,-1 1 0 0 0,1 0 0 0 0,-1-1-1 0 0,1 1 1 0 0,0-1 0 0 0,-1 1 0 0 0,1-1 0 0 0,0 0 0 0 0,21-40 1 0 0,-19 34 52 0 0,1 0 0 0 0,-1 0 1 0 0,-1-1-1 0 0,0 1 0 0 0,0 0 0 0 0,0-1 0 0 0,0-8 0 0 0,1 3 112 0 0,6-21-1 0 0,-6 24-49 0 0,-2 6-20 0 0,0 0 1 0 0,0 1-1 0 0,0 0 0 0 0,1-1 0 0 0,0 1 0 0 0,-1 0 0 0 0,1-1 0 0 0,4-3 0 0 0,-5 6 417 0 0,7 15-124 0 0,-5-7-294 0 0,78 143 76 0 0,-66-125-629 0 0,22 27 0 0 0,-29-42-705 0 0,1 0 0 0 0,15 13 1 0 0,-22-21-192 0 0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20.1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31 3680 0 0,'1'3'8386'0'0,"2"3"-6454"0"0,9 22 2687 0 0,9 16-2142 0 0,-18-38-2203 0 0,-1 1 0 0 0,1 0 0 0 0,2 13 0 0 0,3 8 286 0 0,-7-25-412 0 0,0-1-48 0 0,-1-2-94 0 0,0 1-1 0 0,0-1 1 0 0,0 0-1 0 0,0 0 1 0 0,0 0-1 0 0,0 1 1 0 0,0-1-1 0 0,0 0 1 0 0,0 0-1 0 0,0 1 1 0 0,1-1-1 0 0,-1 0 1 0 0,0 0 0 0 0,0 0-1 0 0,0 0 1 0 0,0 1-1 0 0,0-1 1 0 0,1 0-1 0 0,-1 0 1 0 0,0 0-1 0 0,0 0 1 0 0,0 1-1 0 0,1-1 1 0 0,-1 0-1 0 0,0 0 1 0 0,0 0 0 0 0,0 0-1 0 0,1 0 1 0 0,-1 0-1 0 0,0 0 1 0 0,0 0-1 0 0,1 0 1 0 0,-1 0-1 0 0,5-8 66 0 0,1-27-100 0 0,-2 13 40 0 0,2-5-11 0 0,-5 18 0 0 0,1 1 0 0 0,0 0 0 0 0,0 0 0 0 0,1 0 0 0 0,4-8 0 0 0,8-13 0 0 0,-15 28 0 0 0,0 0 0 0 0,1 0 0 0 0,-1 0 0 0 0,0 1 0 0 0,1-1 0 0 0,-1 0 0 0 0,1 0 0 0 0,-1 1 0 0 0,1-1 0 0 0,-1 1 0 0 0,1-1 0 0 0,0 0 0 0 0,0 0 0 0 0,1 1 0 0 0,-1 0 0 0 0,0 0 0 0 0,0 0 0 0 0,1 0 0 0 0,-1 0 0 0 0,0 0 0 0 0,0 0 0 0 0,1 1 0 0 0,-1-1 0 0 0,0 0 0 0 0,0 1 0 0 0,0-1 0 0 0,0 1 0 0 0,0 0 0 0 0,1-1 0 0 0,-1 1 0 0 0,0 0 0 0 0,0 0 0 0 0,25 20 0 0 0,-23-18 0 0 0,6 5 0 0 0,-1 1 0 0 0,0 0 0 0 0,7 12 0 0 0,14 15 0 0 0,-24-31-9 0 0,0 1-1 0 0,0 0 1 0 0,0 1-1 0 0,0-1 1 0 0,-1 1-1 0 0,5 9 1 0 0,-7-13-60 0 0,0 1 0 0 0,0-1 0 0 0,1 0 0 0 0,0 0 0 0 0,-1 0 0 0 0,1 0 0 0 0,0-1 0 0 0,0 1 0 0 0,1-1 0 0 0,6 4 0 0 0,-5-3-367 0 0,0 0 1 0 0,0-1 0 0 0,1 1 0 0 0,-1-1 0 0 0,1-1 0 0 0,9 3-1 0 0,0-1-1716 0 0</inkml:trace>
</inkml:ink>
</file>

<file path=ppt/ink/ink2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3:56:32.7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7832 0 0,'0'0'602'0'0,"1"1"-38"0"0,0 1 146 0 0,0 1-1 0 0,1 0 0 0 0,-1-1 0 0 0,0 1 0 0 0,0 0 0 0 0,0 0 0 0 0,-1 0 0 0 0,1-1 0 0 0,-1 1 1 0 0,1 5-1 0 0,-2 36 3368 0 0,0-21-2740 0 0,7 56 1327 0 0,0-2-1078 0 0,-5-67-1399 0 0,0 0-1 0 0,1 0 0 0 0,0 0 1 0 0,0 0-1 0 0,7 16 0 0 0,0 1-189 0 0,-3-13 45 0 0,0-5-16 0 0,-5-8-16 0 0,0-1 0 0 0,0 1-1 0 0,0-1 1 0 0,0 0 0 0 0,1 1 0 0 0,-1-1 0 0 0,0 0 0 0 0,0 0 0 0 0,0 0-1 0 0,0 0 1 0 0,0 0 0 0 0,0 0 0 0 0,0 0 0 0 0,1 0 0 0 0,-1 0 0 0 0,0-1-1 0 0,0 1 1 0 0,0 0 0 0 0,0-1 0 0 0,0 1 0 0 0,0 0 0 0 0,0-1 0 0 0,0 0-1 0 0,0 1 1 0 0,0-1 0 0 0,0 0 0 0 0,-1 1 0 0 0,1-1 0 0 0,1-1 0 0 0,1-1-32 0 0,-1 1 0 0 0,1-1 1 0 0,-1 0-1 0 0,0 0 0 0 0,0 0 1 0 0,0-1-1 0 0,3-5 0 0 0,41-112 1165 0 0,-45 119-1016 0 0,3-2-11 0 0,-4 3-105 0 0,0 1 0 0 0,0 0 1 0 0,0 0-1 0 0,0 0 0 0 0,0-1 1 0 0,1 1-1 0 0,-1 0 1 0 0,0 0-1 0 0,0 0 0 0 0,0 0 1 0 0,0 0-1 0 0,1-1 0 0 0,-1 1 1 0 0,0 0-1 0 0,0 0 1 0 0,0 0-1 0 0,0 0 0 0 0,1 0 1 0 0,-1 0-1 0 0,0 0 0 0 0,0 0 1 0 0,1 0-1 0 0,-1 0 0 0 0,0-1 1 0 0,0 1-1 0 0,0 0 1 0 0,1 0-1 0 0,-1 0 0 0 0,0 0 1 0 0,0 1-1 0 0,0-1 0 0 0,1 0 1 0 0,-1 0-1 0 0,0 0 0 0 0,0 0 1 0 0,0 0-1 0 0,1 0 1 0 0,-1 0-1 0 0,0 0 0 0 0,5 2-55 0 0,8 2 57 0 0,-11-1-13 0 0,0 0-2 0 0,5 1 12 0 0,-5-3-6 0 0,0 0-1 0 0,0 0 1 0 0,0 0-1 0 0,0 0 1 0 0,0 1 0 0 0,-1-1-1 0 0,1 1 1 0 0,0-1 0 0 0,-1 1-1 0 0,1 0 1 0 0,2 3-1 0 0,28 33 8 0 0,-18-26 16 0 0,-9-11-11 0 0,-2-1-6 0 0,7 0-18 0 0,-6-2-31 0 0,1 0 0 0 0,-1 0 0 0 0,0 0-1 0 0,0-1 1 0 0,0 1 0 0 0,0-1 0 0 0,-1 0-1 0 0,1 0 1 0 0,-1 0 0 0 0,0 0-1 0 0,0-1 1 0 0,3-4 0 0 0,1 0-40 0 0,-4 5 64 0 0,-1 0 0 0 0,0 0-1 0 0,0 0 1 0 0,0 0 0 0 0,3-8-1 0 0,6-10-4 0 0,42-53 147 0 0,-50 71-67 0 0,0 0-1 0 0,0 0 1 0 0,1 0 0 0 0,-1 0 0 0 0,1 0 0 0 0,7-3-1 0 0,-9 5 133 0 0,0 1-123 0 0,0 1 0 0 0,0 0 0 0 0,0 0 0 0 0,0 1 0 0 0,0-1 0 0 0,0 0 0 0 0,-1 0 0 0 0,1 1 0 0 0,0-1-1 0 0,-1 1 1 0 0,1 0 0 0 0,-1-1 0 0 0,2 4 0 0 0,16 28 642 0 0,-12-21-520 0 0,-3-5-172 0 0,0 0 0 0 0,-1 1 0 0 0,0-1-1 0 0,0 1 1 0 0,-1 0 0 0 0,3 14 0 0 0,-1-9-154 0 0,0 0-1 0 0,1-1 1 0 0,10 20 0 0 0,-3-7-205 0 0,-6-14-465 0 0,0 0 0 0 0,0 0 0 0 0,1 0 1 0 0,17 19-1 0 0,-14-20-506 0 0</inkml:trace>
</inkml:ink>
</file>

<file path=ppt/ink/ink2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5.2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190 6 6448 0 0,'-2'0'11646'0'0,"-8"-1"-10230"0"0,5 0-997 0 0,-1-1 1 0 0,1 2-1 0 0,0-1 0 0 0,0 1 0 0 0,0-1 1 0 0,0 1-1 0 0,0 1 0 0 0,-8 0 0 0 0,8 0-313 0 0,-10 1 123 0 0,0 1 0 0 0,-19 5 0 0 0,30-6-238 0 0,0-1-1 0 0,0 1 1 0 0,-1 0-1 0 0,1 0 0 0 0,0 0 1 0 0,1 1-1 0 0,-1 0 0 0 0,0 0 1 0 0,1 0-1 0 0,-1 0 1 0 0,1 0-1 0 0,-3 4 0 0 0,6-6-50 0 0,0-1-1 0 0,-1 1 1 0 0,1-1-1 0 0,0 1 0 0 0,0-1 1 0 0,-1 1-1 0 0,1 0 1 0 0,0-1-1 0 0,0 1 1 0 0,0-1-1 0 0,0 1 1 0 0,0 0-1 0 0,0-1 0 0 0,0 1 1 0 0,0 0-1 0 0,0-1 1 0 0,0 1-1 0 0,0-1 1 0 0,1 1-1 0 0,-1 0 0 0 0,0 0 1 0 0,11 16-677 0 0,-7-12 649 0 0,1 0-1 0 0,0 0 0 0 0,9 6 0 0 0,73 41 687 0 0,-85-51-596 0 0,3 2-27 0 0,1 0 1 0 0,-1 1-1 0 0,0 0 0 0 0,0 0 0 0 0,0 0 0 0 0,-1 0 0 0 0,1 1 0 0 0,-1 0 0 0 0,0 0 0 0 0,-1 0 0 0 0,1 0 1 0 0,-1 1-1 0 0,3 6 0 0 0,-4-8 86 0 0,-1 1 0 0 0,1-1 0 0 0,-1 1 1 0 0,0-1-1 0 0,0 1 0 0 0,0 0 0 0 0,-1 0 0 0 0,1 0 1 0 0,-1-1-1 0 0,0 1 0 0 0,-1 0 0 0 0,1 0 1 0 0,-1 0-1 0 0,0-1 0 0 0,0 1 0 0 0,-1 0 0 0 0,-3 7 1 0 0,0-2 131 0 0,-2 0 0 0 0,1-1 0 0 0,-15 17 0 0 0,4-5-79 0 0,13-18-104 0 0,1 0 0 0 0,-1 0-1 0 0,0 0 1 0 0,0-1 0 0 0,0 1-1 0 0,0-1 1 0 0,0 0 0 0 0,0 0-1 0 0,0-1 1 0 0,-1 1 0 0 0,1-1-1 0 0,-1 0 1 0 0,1 0 0 0 0,-7 0-1 0 0,-18 6-2 0 0,27-6-104 0 0,-13 2 296 0 0,14-2-263 0 0,1-1 1 0 0,-1 0-1 0 0,1 0 0 0 0,-1 0 0 0 0,0 0 0 0 0,1 0 0 0 0,-1 0 0 0 0,1 0 0 0 0,-1 0 1 0 0,1 0-1 0 0,-1 0 0 0 0,1 0 0 0 0,-1-1 0 0 0,1 1 0 0 0,-1 0 0 0 0,1 0 0 0 0,-1 0 1 0 0,1-1-1 0 0,-1 1 0 0 0,1 0 0 0 0,-1-1 0 0 0,1 1 0 0 0,-1 0 0 0 0,1-1 1 0 0,-1 0-1 0 0,0-9-2464 0 0,-4-3 1070 0 0</inkml:trace>
</inkml:ink>
</file>

<file path=ppt/ink/ink2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5.6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5 232 14544 0 0,'0'0'1313'0'0,"0"2"-1077"0"0,-2 33 760 0 0,1-27-728 0 0,0 0 1 0 0,1 0-1 0 0,0 0 1 0 0,0 1-1 0 0,0-1 1 0 0,1 0-1 0 0,1 0 1 0 0,0 0 0 0 0,3 10-1 0 0,-4-14-324 0 0,0 0 0 0 0,0 0 0 0 0,0 0 0 0 0,0 0 0 0 0,-1 0 0 0 0,1 7 0 0 0,-1-9-1064 0 0</inkml:trace>
  <inkml:trace contextRef="#ctx0" brushRef="#br0" timeOffset="1">5 0 11976 0 0,'0'0'2384'0'0</inkml:trace>
</inkml:ink>
</file>

<file path=ppt/ink/ink2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6.0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91 10224 0 0,'1'4'98'0'0,"0"-1"1"0"0,0 0 0 0 0,-1 1-1 0 0,0-1 1 0 0,1 1 0 0 0,-1-1-1 0 0,0 1 1 0 0,-1-1 0 0 0,1 0-1 0 0,-2 7 1 0 0,1-6-102 0 0,1 1 0 0 0,-1-1 0 0 0,1 0 0 0 0,0 0-1 0 0,1 6 1 0 0,-1-5 190 0 0,1-1 0 0 0,-1 1 0 0 0,-1 0 0 0 0,0 6 0 0 0,-3 8 1299 0 0,1-1 0 0 0,-1 30 0 0 0,2-20 43 0 0,-1-22-331 0 0,-1-16-859 0 0,4 6-316 0 0,0 0 0 0 0,0-1 0 0 0,0 1 0 0 0,0-1 0 0 0,0 1 0 0 0,2-7-1 0 0,1-15 23 0 0,-1 8 17 0 0,0 1 1 0 0,1-1-1 0 0,1 0 0 0 0,9-24 0 0 0,-5 15 38 0 0,-5 18 4 0 0,0 0-1 0 0,1 0 1 0 0,0 0 0 0 0,1 1 0 0 0,0 0 0 0 0,0 0 0 0 0,1 0 0 0 0,-1 0 0 0 0,2 1-1 0 0,8-9 1 0 0,-14 16-57 0 0,-1 0 0 0 0,1-1-1 0 0,-1 1 1 0 0,1 0 0 0 0,0-1-1 0 0,-1 1 1 0 0,1 0-1 0 0,0 0 1 0 0,-1 0 0 0 0,1 0-1 0 0,0 0 1 0 0,0 0 0 0 0,-1-1-1 0 0,1 2 1 0 0,0-1-1 0 0,-1 0 1 0 0,1 0 0 0 0,0 0-1 0 0,-1 0 1 0 0,1 0 0 0 0,0 0-1 0 0,-1 1 1 0 0,1-1 0 0 0,0 0-1 0 0,-1 1 1 0 0,1-1-1 0 0,-1 0 1 0 0,1 1 0 0 0,0-1-1 0 0,0 1 1 0 0,15 16 719 0 0,-13-12-677 0 0,-1 0-1 0 0,0 0 1 0 0,0 0-1 0 0,0 0 1 0 0,-1 1 0 0 0,0-1-1 0 0,0 1 1 0 0,0 5-1 0 0,2 11 131 0 0,4 25 95 0 0,-5-30-246 0 0,5 23 0 0 0,-2-12-215 0 0,2 6-53 0 0,-7-32 100 0 0,1 0 1 0 0,0 0-1 0 0,0 0 1 0 0,0 0-1 0 0,0-1 1 0 0,0 1-1 0 0,0 0 1 0 0,0-1-1 0 0,1 1 1 0 0,-1 0-1 0 0,0-1 1 0 0,1 0-1 0 0,2 3 1 0 0,-2-3-604 0 0,8-1-4304 0 0</inkml:trace>
</inkml:ink>
</file>

<file path=ppt/ink/ink2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6.3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64 1 12408 0 0,'0'0'6622'0'0,"-1"2"-5555"0"0,-16 13 962 0 0,13-13-1857 0 0,1 0 1 0 0,0 1 0 0 0,0-1 0 0 0,0 1 0 0 0,0 0-1 0 0,0 0 1 0 0,1 0 0 0 0,-1 1 0 0 0,1-1 0 0 0,0 1-1 0 0,0-1 1 0 0,0 1 0 0 0,1 0 0 0 0,-1-1 0 0 0,1 1-1 0 0,-1 5 1 0 0,1-9-172 0 0,0 15 77 0 0,-1 26-1 0 0,2-36-68 0 0,0-1-1 0 0,1 1 0 0 0,0-1 1 0 0,0 1-1 0 0,0-1 1 0 0,0 0-1 0 0,1 1 0 0 0,-1-1 1 0 0,1 0-1 0 0,3 5 0 0 0,-1-2-14 0 0,0 0 0 0 0,1-1 0 0 0,-1 1 0 0 0,2-1-1 0 0,-1 0 1 0 0,1 0 0 0 0,-1-1 0 0 0,1 1 0 0 0,1-1 0 0 0,-1-1 0 0 0,1 1-1 0 0,14 6 1 0 0,-13-7 7 0 0,-6-3 0 0 0,0 0-1 0 0,0 0 1 0 0,1 0 0 0 0,-1 0 0 0 0,0 0-1 0 0,0 0 1 0 0,1-1 0 0 0,-1 1-1 0 0,0-1 1 0 0,1 0 0 0 0,-1 0-1 0 0,1 0 1 0 0,2 0 0 0 0,21-5 52 0 0,-25 6-53 0 0,0-1 0 0 0,1 0 0 0 0,-1 0 0 0 0,0 0 0 0 0,1 0 0 0 0,-1 0 0 0 0,1-1 0 0 0,-1 1 0 0 0,0 0 0 0 0,1 0 0 0 0,-1-1 0 0 0,0 1 0 0 0,0-1 0 0 0,1 0 0 0 0,-1 1 0 0 0,0-1 0 0 0,0 0 0 0 0,0 1 0 0 0,0-1 0 0 0,0 0 0 0 0,0 0 0 0 0,0 0 0 0 0,0 0 0 0 0,0 0 0 0 0,0 0 0 0 0,1-3 0 0 0,3-2 0 0 0,17-13-49 0 0,-16 15 45 0 0,0-1 1 0 0,-1 0-1 0 0,1 0 1 0 0,-1 0-1 0 0,0-1 1 0 0,-1 1-1 0 0,1-1 1 0 0,-1 0-1 0 0,0-1 1 0 0,3-6-1 0 0,-4 4 10 0 0,-1 0-1 0 0,0 0 0 0 0,0 0 1 0 0,-1 0-1 0 0,0 0 0 0 0,0 0 1 0 0,-1-1-1 0 0,0 1 0 0 0,-2-12 1 0 0,1 17 3 0 0,0 0 0 0 0,0 1 1 0 0,-1-1-1 0 0,1 1 0 0 0,-1 0 1 0 0,1-1-1 0 0,-1 1 0 0 0,0 0 1 0 0,0 0-1 0 0,0 0 0 0 0,-1 0 1 0 0,1 0-1 0 0,-1 1 0 0 0,0-1 1 0 0,0 1-1 0 0,-5-4 0 0 0,-2 4 39 0 0,5 2-41 0 0,2 0 1 0 0,0 0 1 0 0,0 0 0 0 0,1 0-1 0 0,-1 0 1 0 0,0 1-1 0 0,-3 0 1 0 0,5 0-8 0 0,0-1 0 0 0,-1 1 0 0 0,1-1-1 0 0,0 1 1 0 0,0 0 0 0 0,0 0 0 0 0,0-1 0 0 0,0 1 0 0 0,0 0 0 0 0,0 0 0 0 0,1 0 0 0 0,-1 0 0 0 0,0 0 0 0 0,0 0 0 0 0,1 0 0 0 0,-1 0-1 0 0,1 1 1 0 0,-2 0 0 0 0,-4 11-1 0 0,5-11 0 0 0,-1 1 0 0 0,1-1 0 0 0,0 1 0 0 0,-1 0 0 0 0,1 0 0 0 0,1 0 0 0 0,-2 4 0 0 0,-5 25 2 0 0,5-24 10 0 0,-1 1 1 0 0,2-1-1 0 0,-1 1 1 0 0,1-1-1 0 0,1 1 1 0 0,0 17 0 0 0,16 43 257 0 0,-15-65-290 0 0,0 1 0 0 0,0-1 0 0 0,0 1 0 0 0,0-1-1 0 0,1 1 1 0 0,0-1 0 0 0,0 0 0 0 0,0 0 0 0 0,5 6 0 0 0,-6-8 24 0 0,1 0 1 0 0,0 1-1 0 0,0-2 1 0 0,0 1 0 0 0,0 0-1 0 0,1 0 1 0 0,-1-1-1 0 0,0 1 1 0 0,1-1 0 0 0,-1 1-1 0 0,1-1 1 0 0,-1 0 0 0 0,1 0-1 0 0,0 0 1 0 0,-1-1-1 0 0,1 1 1 0 0,4 0 0 0 0,1-1 17 0 0,1 0 1 0 0,-1 0 0 0 0,0-1 0 0 0,0 0 0 0 0,1 0-1 0 0,10-4 1 0 0,48-20-2481 0 0,-34 11-5996 0 0</inkml:trace>
</inkml:ink>
</file>

<file path=ppt/ink/ink2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7.3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1 15000 0 0,'0'0'4577'0'0,"-2"1"-3583"0"0,-2 4-842 0 0,0 1 1 0 0,0-1-1 0 0,0 0 0 0 0,1 1 0 0 0,0 0 0 0 0,0 0 0 0 0,1 0 0 0 0,-1 0 0 0 0,1 0 0 0 0,-1 9 0 0 0,0-3 54 0 0,2-1 0 0 0,-1 1 0 0 0,2-1 0 0 0,-1 1-1 0 0,2 14 1 0 0,1 3-206 0 0,-3 40 0 0 0,-1-16 0 0 0,2 65 0 0 0,2-108 0 0 0,2-10 0 0 0,1-6 0 0 0,-2 1 0 0 0,-1 0-1 0 0,0 0 1 0 0,0 0 0 0 0,0 0-1 0 0,0 0 1 0 0,-1 0-1 0 0,0-1 1 0 0,1-9 0 0 0,4-17 25 0 0,-1 15 72 0 0,-1 0-1 0 0,3-30 1 0 0,-4 27-73 0 0,0 1-1 0 0,8-26 1 0 0,4-21-7 0 0,-13 57-47 0 0,1 0-1 0 0,0 1 1 0 0,0 0-1 0 0,1 0 1 0 0,0 0-1 0 0,1 0 0 0 0,9-13 1 0 0,-1 0 17 0 0,-12 20 217 0 0,1-1 99 0 0,-2 2-275 0 0,0-1 1 0 0,1 1 0 0 0,-1-1 0 0 0,1 1-1 0 0,-1 0 1 0 0,0-1 0 0 0,1 1 0 0 0,-1 0 0 0 0,1 0-1 0 0,-1-1 1 0 0,1 1 0 0 0,-1 0 0 0 0,1 0-1 0 0,-1 0 1 0 0,1 0 0 0 0,-1-1 0 0 0,1 1 0 0 0,-1 0-1 0 0,1 0 1 0 0,-1 0 0 0 0,2 0 0 0 0,10 6 229 0 0,-11-5-281 0 0,3 1 37 0 0,-1 0 1 0 0,0 1 0 0 0,1-1 0 0 0,-1 1 0 0 0,0 0 0 0 0,0 0 0 0 0,-1 0-1 0 0,1 0 1 0 0,-1 1 0 0 0,1-1 0 0 0,-1 1 0 0 0,3 6 0 0 0,-1 1 8 0 0,0 0 1 0 0,4 24 0 0 0,1 4 74 0 0,4 9-207 0 0,12 89 0 0 0,-21-119-171 0 0,-3-13 135 0 0,0 0 0 0 0,0 0-1 0 0,0 0 1 0 0,0 5 0 0 0,-1 36-3453 0 0</inkml:trace>
</inkml:ink>
</file>

<file path=ppt/ink/ink2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7.7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57 17855 0 0,'0'0'1362'0'0,"2"0"-934"0"0,4 0-328 0 0,-3 0-92 0 0,0 0 0 0 0,0 0-1 0 0,1 0 1 0 0,-1 0 0 0 0,0-1 0 0 0,0 0 0 0 0,6-1-1 0 0,2-1 536 0 0,-1 0 0 0 0,1 1-1 0 0,0 1 1 0 0,0 0 0 0 0,17 0-1 0 0,13-1 832 0 0,-24 1-513 0 0,0 1-1 0 0,29 4 1 0 0,10 0-2433 0 0,-53-4 1205 0 0,0 0 0 0 0,-1-1 0 0 0,1 0 0 0 0,0 1 0 0 0,-1-1 0 0 0,1 0 0 0 0,-1 0-1 0 0,1 0 1 0 0,-1-1 0 0 0,0 1 0 0 0,1 0 0 0 0,-1-1 0 0 0,0 0 0 0 0,0 1 0 0 0,0-1 0 0 0,2-3-1 0 0,2 0-289 0 0,15-15-1900 0 0</inkml:trace>
</inkml:ink>
</file>

<file path=ppt/ink/ink2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8.1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0 150 10136 0 0,'0'0'464'0'0,"0"3"-10"0"0,1 14-236 0 0,3 23 0 0 0,3 22 4814 0 0,-6-49-4181 0 0,1-1 0 0 0,-2 0 0 0 0,0 17 0 0 0,-1-19-598 0 0,1 0 0 0 0,1 0-1 0 0,-1 0 1 0 0,2 0-1 0 0,3 16 1 0 0,1 4-247 0 0,-6-25 141 0 0,0 0-1 0 0,1-1 0 0 0,0 1 1 0 0,0-1-1 0 0,1 1 0 0 0,-1-1 0 0 0,1 0 1 0 0,0 0-1 0 0,2 5 0 0 0,-3-7 229 0 0,-1-5-2118 0 0,1-18 1728 0 0,0 10 15 0 0,-1 0 0 0 0,0 0-1 0 0,-4-21 1 0 0,-1 16 0 0 0,4 13 2 0 0,-1-1 0 0 0,1 0-1 0 0,0 0 1 0 0,0 1 0 0 0,1-1 0 0 0,-1-5-1 0 0,0-67 291 0 0,0-36-517 0 0,2 63 828 0 0,-1 34-127 0 0,5-27 0 0 0,-5 40-459 0 0,1 0 1 0 0,0 0-1 0 0,0 0 1 0 0,0 0-1 0 0,0 0 1 0 0,0 0-1 0 0,0 0 1 0 0,1 1-1 0 0,-1-1 1 0 0,1 0-1 0 0,-1 1 1 0 0,1-1-1 0 0,-1 1 1 0 0,4-2-1 0 0,6-7 133 0 0,-9 8-52 0 0,0-1 1 0 0,0 1 0 0 0,0 0-1 0 0,1 0 1 0 0,-1 0 0 0 0,1 0 0 0 0,0 1-1 0 0,-1-1 1 0 0,1 1 0 0 0,0-1-1 0 0,0 1 1 0 0,0 0 0 0 0,0 0-1 0 0,0 0 1 0 0,0 1 0 0 0,0-1 0 0 0,1 1-1 0 0,-1-1 1 0 0,4 1 0 0 0,-5 1-93 0 0,1-1 0 0 0,-1 1 0 0 0,1 0 1 0 0,-1-1-1 0 0,0 1 0 0 0,1 0 0 0 0,-1 1 1 0 0,0-1-1 0 0,0 0 0 0 0,0 1 0 0 0,0-1 1 0 0,0 1-1 0 0,0-1 0 0 0,0 1 0 0 0,0 0 1 0 0,0 0-1 0 0,-1 0 0 0 0,1 0 0 0 0,-1 0 1 0 0,0 0-1 0 0,0 0 0 0 0,1 1 0 0 0,0 4 1 0 0,0-3 9 0 0,-1 0 1 0 0,0 0 0 0 0,0 0-1 0 0,0 0 1 0 0,-1 0 0 0 0,1 0-1 0 0,-1 1 1 0 0,-1 7 0 0 0,-8 34 321 0 0,0 1-148 0 0,8-44-225 0 0,1 0 0 0 0,-1 0 0 0 0,0 0 0 0 0,0 0 0 0 0,0 0 0 0 0,-1 0 0 0 0,-2 5 0 0 0,-4 7-181 0 0,8-13-40 0 0,-1 0-269 0 0,-1 0 257 0 0,1-1 0 0 0,-1 1 1 0 0,1-1-1 0 0,-1 1 0 0 0,1-1 0 0 0,-1 1 0 0 0,-2 0 0 0 0,25 21 509 0 0,-18-19-208 0 0,-1-1 0 0 0,2 1 0 0 0,-1-1 0 0 0,0 1 0 0 0,1-1 0 0 0,-1 0 0 0 0,1-1 0 0 0,0 1 0 0 0,0 0-1 0 0,0-1 1 0 0,6 2 0 0 0,1 0 122 0 0,-1 0 0 0 0,0 1-1 0 0,1 0 1 0 0,-2 0 0 0 0,13 9-1 0 0,-21-13-119 0 0,1 0-1 0 0,0 1 1 0 0,-1-1-1 0 0,1 1 0 0 0,-1-1 1 0 0,0 1-1 0 0,1-1 1 0 0,-1 1-1 0 0,0 0 1 0 0,0 0-1 0 0,0 0 0 0 0,0 0 1 0 0,-1 0-1 0 0,1 0 1 0 0,0 0-1 0 0,-1 0 1 0 0,1 0-1 0 0,-1 0 0 0 0,0 4 1 0 0,0-1 9 0 0,-1 0-1 0 0,0 0 1 0 0,0 0 0 0 0,-1 0 0 0 0,0 0 0 0 0,-3 6 0 0 0,3-5-36 0 0,0-3 1 0 0,1 0-1 0 0,-1 0 1 0 0,0-1-1 0 0,0 1 1 0 0,0-1-1 0 0,0 0 1 0 0,0 0-1 0 0,-1 1 1 0 0,1-1 0 0 0,-1-1-1 0 0,1 1 1 0 0,-1 0-1 0 0,0-1 1 0 0,1 1-1 0 0,-1-1 1 0 0,0 0-1 0 0,-6 2 1 0 0,0-1-8 0 0,0 1 0 0 0,-1-2 0 0 0,1 1 0 0 0,-18-1 0 0 0,10-1-61 0 0,6 0 51 0 0,0 0 0 0 0,-17-2 0 0 0,25 1-53 0 0,-1 0 0 0 0,0 0 1 0 0,1 0-1 0 0,-1 0 1 0 0,1-1-1 0 0,-1 1 0 0 0,1-1 1 0 0,0 0-1 0 0,-1 0 1 0 0,1 0-1 0 0,-3-4 0 0 0,2 3-158 0 0,0-1 0 0 0,0-1-1 0 0,0 1 1 0 0,-5-8 0 0 0,2-5-1822 0 0,7-2-3489 0 0,5 3-1450 0 0</inkml:trace>
</inkml:ink>
</file>

<file path=ppt/ink/ink2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8.5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243 0 17047 0 0,'-2'2'7982'0'0,"-2"2"-7548"0"0,3-2-294 0 0,-1-1-1 0 0,1 1 1 0 0,-1-1-1 0 0,0 1 1 0 0,0-1-1 0 0,0 0 1 0 0,0 1-1 0 0,0-1 1 0 0,0 0-1 0 0,-3 1 1 0 0,-80 37 851 0 0,44-19-928 0 0,33-15-102 0 0,-1 1 0 0 0,1-1 0 0 0,1 1 0 0 0,-9 8 0 0 0,7-6-35 0 0,6-5 68 0 0,0 0 0 0 0,1 0 0 0 0,-1 0 0 0 0,1 0 0 0 0,0 1 0 0 0,0-1 0 0 0,0 1 0 0 0,0 0 0 0 0,0-1 0 0 0,1 1 0 0 0,0 0 0 0 0,0 0 0 0 0,-1 6 0 0 0,1-5 4 0 0,0 0-1 0 0,1 0 1 0 0,0 0-1 0 0,0 0 0 0 0,0 0 1 0 0,1 0-1 0 0,0 0 1 0 0,0 0-1 0 0,0 0 1 0 0,3 7-1 0 0,-1-4 3 0 0,-1-2 0 0 0,0-1 0 0 0,0 0 0 0 0,1 0 0 0 0,-1 0 0 0 0,1 0 0 0 0,0 0 0 0 0,1-1 0 0 0,-1 1 0 0 0,1-1 0 0 0,0 0 0 0 0,8 7 0 0 0,-5-6-71 0 0,0 1-1 0 0,1-1 0 0 0,0-1 1 0 0,0 1-1 0 0,0-2 1 0 0,0 1-1 0 0,1-1 0 0 0,0 0 1 0 0,-1-1-1 0 0,1 0 1 0 0,0 0-1 0 0,10 0 1 0 0,-6-1-258 0 0,-10-1 67 0 0,1 0 0 0 0,0 1 0 0 0,0-1 0 0 0,-1-1 0 0 0,1 1 1 0 0,0 0-1 0 0,-1-1 0 0 0,1 0 0 0 0,-1 0 0 0 0,1 0 0 0 0,-1 0 0 0 0,1-1 0 0 0,-1 1 0 0 0,0-1 0 0 0,1 0 0 0 0,2-2 0 0 0,13-13-1780 0 0,-1 2-20 0 0</inkml:trace>
</inkml:ink>
</file>

<file path=ppt/ink/ink2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8.9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0 8288 0 0,'0'0'638'0'0,"-1"3"-414"0"0,0 3 1221 0 0,-1 1-1 0 0,1-1 0 0 0,-1 14 0 0 0,1-13-261 0 0,1 0-1 0 0,-1 0 1 0 0,-1 0-1 0 0,-2 9 0 0 0,3-12-979 0 0,0 0 0 0 0,0 0 0 0 0,1-1 0 0 0,-1 1 0 0 0,1 0 0 0 0,0 0-1 0 0,0 0 1 0 0,0 0 0 0 0,1-1 0 0 0,0 1 0 0 0,-1 0 0 0 0,1 0 0 0 0,2 4-1 0 0,4 24 669 0 0,-7-27-770 0 0,9 63 728 0 0,-7-60-825 0 0,0 1-1 0 0,1-1 1 0 0,0 0 0 0 0,0 0 0 0 0,8 13 0 0 0,-10-19-341 0 0,2 1-304 0 0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20.8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196 373 12032 0 0,'0'0'1090'0'0,"-1"-1"-898"0"0,-1 1-178 0 0,0-1 1 0 0,0 1-1 0 0,0 0 0 0 0,0 0 0 0 0,1 0 1 0 0,-1 0-1 0 0,0 0 0 0 0,-4 1 0 0 0,4-1 120 0 0,0 0-1 0 0,1 1 1 0 0,-1-1-1 0 0,0 0 1 0 0,0 0-1 0 0,0 0 1 0 0,0-1-1 0 0,0 1 1 0 0,0 0-1 0 0,0-1 1 0 0,0 1-1 0 0,0-1 1 0 0,0 1-1 0 0,-2-2 1 0 0,-14-8 1657 0 0,17 10-1710 0 0,0 0 0 0 0,-1 0 0 0 0,1 0 0 0 0,0 0-1 0 0,0 1 1 0 0,0-1 0 0 0,0 0 0 0 0,0 0-1 0 0,0 1 1 0 0,0-1 0 0 0,0 1 0 0 0,0-1-1 0 0,0 1 1 0 0,0-1 0 0 0,-2 2 0 0 0,-11 4 917 0 0,12-6-924 0 0,1 1 0 0 0,0-1 0 0 0,-1 1-1 0 0,1-1 1 0 0,0 1 0 0 0,-1-1 0 0 0,1 1-1 0 0,0 0 1 0 0,0 0 0 0 0,0-1 0 0 0,0 1-1 0 0,-1 1 1 0 0,-1 1 3 0 0,1 0 0 0 0,0-1 1 0 0,0 1-1 0 0,0 0 0 0 0,0 0 0 0 0,0 0 0 0 0,1 1 0 0 0,-1-1 0 0 0,1 0 1 0 0,0 1-1 0 0,0-1 0 0 0,0 0 0 0 0,0 1 0 0 0,1-1 0 0 0,0 1 1 0 0,-1 3-1 0 0,2 3-21 0 0,0 0-1 0 0,1 0 1 0 0,0 0 0 0 0,5 12 0 0 0,-7-21-56 0 0,3 6 1 0 0,0-1 0 0 0,1 1 0 0 0,-1-1 0 0 0,1 0 0 0 0,0 0 0 0 0,1 0 0 0 0,0-1 0 0 0,6 7 0 0 0,-6-7 0 0 0,-2-3-10 0 0,0 1 0 0 0,-1-1 0 0 0,1 0 0 0 0,0 0-1 0 0,1 0 1 0 0,-1 0 0 0 0,0-1 0 0 0,5 2 0 0 0,4 2-7 0 0,-9-3 13 0 0,0-1 1 0 0,0 0-1 0 0,-1 0 1 0 0,1 0 0 0 0,1-1-1 0 0,-1 1 1 0 0,0-1-1 0 0,0 1 1 0 0,0-1 0 0 0,0 0-1 0 0,0 0 1 0 0,0-1-1 0 0,0 1 1 0 0,0 0 0 0 0,0-1-1 0 0,0 0 1 0 0,0 0-1 0 0,0 0 1 0 0,0 0-1 0 0,0 0 1 0 0,0-1 0 0 0,-1 1-1 0 0,1-1 1 0 0,-1 0-1 0 0,3-2 1 0 0,-1 2 5 0 0,-1-1 1 0 0,0 0-1 0 0,0-1 0 0 0,-1 1 0 0 0,1 0 1 0 0,-1-1-1 0 0,1 1 0 0 0,-1-1 1 0 0,0 0-1 0 0,0 0 0 0 0,-1 0 1 0 0,1 0-1 0 0,-1 0 0 0 0,0 0 0 0 0,0 0 1 0 0,0 0-1 0 0,-1-1 0 0 0,1-3 1 0 0,-2-5 23 0 0,0 0 1 0 0,-1 0-1 0 0,0 1 0 0 0,-1-1 1 0 0,-7-19-1 0 0,-30-62 64 0 0,25 61-104 0 0,-1 3 137 0 0,0 1-1 0 0,-2 0 0 0 0,-1 1 0 0 0,-33-35 0 0 0,-16-32 528 0 0,62 86-678 0 0,29 49 2182 0 0,-4-7-1959 0 0,44 59 0 0 0,76 78 284 0 0,-70-84-331 0 0,-10-15-149 0 0,-42-52-75 0 0,-13-16-238 0 0,-1 1 1 0 0,0-1-1 0 0,0 1 0 0 0,0 0 1 0 0,0 0-1 0 0,3 6 0 0 0,-1-1-5676 0 0</inkml:trace>
</inkml:ink>
</file>

<file path=ppt/ink/ink2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9.2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39 139 6912 0 0,'-7'-28'469'0'0,"5"22"-414"0"0,0 0 0 0 0,1-1 0 0 0,-1 1 0 0 0,0-11 0 0 0,2 4 535 0 0,0 9 280 0 0,-1 0 0 0 0,1 1 0 0 0,0-1 0 0 0,1 0 0 0 0,-1 0 0 0 0,1 1 0 0 0,-1-1 0 0 0,1 1 0 0 0,2-7 0 0 0,-2 8 549 0 0,21-7 1425 0 0,-19 8-2702 0 0,1 1 0 0 0,-1 0 0 0 0,0-1 0 0 0,1 1 1 0 0,-1 0-1 0 0,1 0 0 0 0,-1 1 0 0 0,1-1 0 0 0,-1 1 1 0 0,1 0-1 0 0,-1 0 0 0 0,0 0 0 0 0,1 0 0 0 0,4 3 1 0 0,-2-1 87 0 0,0 1 0 0 0,0 0-1 0 0,0 0 1 0 0,-1 0 0 0 0,0 1 0 0 0,6 5 0 0 0,-6-5-13 0 0,1 0-1 0 0,0-1 1 0 0,-1 1 0 0 0,11 4-1 0 0,-8-4 10 0 0,-1-1-1 0 0,0 1 0 0 0,7 6 0 0 0,-12-8-133 0 0,4 2-21 0 0,0 0 0 0 0,0 0 0 0 0,-1 1 1 0 0,0 0-1 0 0,0 0 0 0 0,-1 0 0 0 0,7 13 0 0 0,7 17-60 0 0,-14-29-11 0 0,0 0 0 0 0,-1 0 0 0 0,0 0 0 0 0,0 1 0 0 0,0-1 0 0 0,-1 1 0 0 0,0-1 0 0 0,0 1 0 0 0,0 12 0 0 0,-1-3 0 0 0,0-12 0 0 0,-1-1 0 0 0,0 1 0 0 0,0-1 0 0 0,0 1 0 0 0,0-1 0 0 0,-1 1 0 0 0,-2 8 0 0 0,0-6 112 0 0,-2 1 1 0 0,1-1-1 0 0,-9 9 0 0 0,7-9 35 0 0,-1 1-1 0 0,0-2 0 0 0,-1 1 0 0 0,1-1 0 0 0,-1 0 0 0 0,0-1 0 0 0,-1 0 0 0 0,0 0 0 0 0,1-1 0 0 0,-15 5 0 0 0,11-5-186 0 0,0 0 0 0 0,0-1 0 0 0,0 0 0 0 0,0 0-1 0 0,0-2 1 0 0,0 1 0 0 0,-1-2 0 0 0,1 0 0 0 0,-18-2 0 0 0,27 2-74 0 0,-3-1-132 0 0,0 0 0 0 0,0 0 0 0 0,0-1 0 0 0,-8-3 0 0 0,14 5 147 0 0,-1 0 0 0 0,0 0 1 0 0,0-1-1 0 0,1 1 0 0 0,-1 0 0 0 0,0-1 1 0 0,0 1-1 0 0,1-1 0 0 0,-1 1 0 0 0,0-1 1 0 0,1 1-1 0 0,-1-1 0 0 0,1 0 0 0 0,-1 1 1 0 0,1-1-1 0 0,-1 0 0 0 0,1 1 0 0 0,-1-1 0 0 0,1 0 1 0 0,-1 0-1 0 0,1 1 0 0 0,0-1 0 0 0,0 0 1 0 0,-1 0-1 0 0,1 0 0 0 0,0 1 0 0 0,0-1 1 0 0,0 0-1 0 0,0 0 0 0 0,0 0 0 0 0,0 0 0 0 0,0 1 1 0 0,0-1-1 0 0,0 0 0 0 0,0 0 0 0 0,1 0 1 0 0,-1 0-1 0 0,0 1 0 0 0,0-1 0 0 0,1-1 1 0 0,5-8-5892 0 0,4-4-1721 0 0</inkml:trace>
  <inkml:trace contextRef="#ctx0" brushRef="#br0" timeOffset="1">728 280 14744 0 0,'0'0'9426'0'0,"0"2"-8621"0"0,4 7-127 0 0,-2-5-544 0 0,0 0 1 0 0,-1 1-1 0 0,1-1 0 0 0,-1 1 0 0 0,0-1 0 0 0,0 1 0 0 0,0 7 0 0 0,-1-9-107 0 0,0 1 1 0 0,1-1-1 0 0,-1 1 1 0 0,1 0-1 0 0,-1-1 1 0 0,1 1-1 0 0,0-1 1 0 0,0 1-1 0 0,1-1 1 0 0,-1 0-1 0 0,1 1 1 0 0,2 2-1 0 0,-2-3-17 0 0</inkml:trace>
</inkml:ink>
</file>

<file path=ppt/ink/ink2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9.6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4608 0 0,'0'0'2992'0'0,"1"0"-1599"0"0,8 0-606 0 0,12 0-656 0 0,0 1 0 0 0,23 3 0 0 0,-15-2-688 0 0,-23-2 346 0 0,1 0 1 0 0,-1 1 0 0 0,9 1-1 0 0,-9 0 17 0 0,7 1 187 0 0,0 0 0 0 0,-1-1 1 0 0,24 2-1 0 0,0 1 11080 0 0,-43-5-7398 0 0,-22 5-3264 0 0,15-2 486 0 0,3-2-708 0 0,9-1 120 0 0,2 2-361 0 0,0 2 47 0 0,0 0-1 0 0,0 0 1 0 0,1 0-1 0 0,-1 0 1 0 0,1 0-1 0 0,0 0 1 0 0,0 0-1 0 0,0 0 1 0 0,1 0-1 0 0,-1 0 1 0 0,1-1-1 0 0,0 1 1 0 0,0-1-1 0 0,0 1 1 0 0,4 3-1 0 0,2 2 6 0 0,-1-1 0 0 0,2 0 0 0 0,-1 0 0 0 0,19 11 0 0 0,10 7 143 0 0,-27-18-55 0 0,-1-2 1 0 0,14 8-1 0 0,-22-13-49 0 0,-1-1-1 0 0,1 0 0 0 0,-1 0 0 0 0,1 1 1 0 0,0-1-1 0 0,-1 1 0 0 0,1-1 1 0 0,-1 0-1 0 0,1 1 0 0 0,-1-1 0 0 0,1 1 1 0 0,-1-1-1 0 0,0 1 0 0 0,1-1 1 0 0,-1 1-1 0 0,0-1 0 0 0,1 1 1 0 0,-1 0-1 0 0,0-1 0 0 0,1 1 0 0 0,-1 0 1 0 0,0-1-1 0 0,0 1 0 0 0,0 1 1 0 0,0-1-20 0 0,0 0 0 0 0,0 0 0 0 0,-1 0 0 0 0,1 0 0 0 0,0 0 0 0 0,-1 0 0 0 0,1 0 0 0 0,-1 1 0 0 0,1-1 0 0 0,-1 0 1 0 0,1-1-1 0 0,-1 1 0 0 0,-1 1 0 0 0,-3 3-35 0 0,0 0 1 0 0,0 0-1 0 0,-10 7 1 0 0,11-9 116 0 0,-7 4-342 0 0,0-1 0 0 0,0 0 0 0 0,-1 0-1 0 0,1-1 1 0 0,-25 7 0 0 0,23-8-1129 0 0</inkml:trace>
</inkml:ink>
</file>

<file path=ppt/ink/ink2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0.0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384 145 3224 0 0,'0'-2'240'0'0,"-3"-6"-539"0"0,2 5 1043 0 0,0 1 1 0 0,0 0 0 0 0,0-1 0 0 0,0 1 0 0 0,0 0 0 0 0,0 0 0 0 0,-1 0 0 0 0,1-1 0 0 0,-1 2-1 0 0,-3-5 1 0 0,-16-17 7670 0 0,18 18-7847 0 0,-1 1-1 0 0,1 0 0 0 0,-1 0 1 0 0,0 0-1 0 0,0 0 0 0 0,0 1 1 0 0,-1-1-1 0 0,1 1 0 0 0,-1 0 1 0 0,-6-3-1 0 0,-6-1-78 0 0,-55-19 1142 0 0,58 24-1480 0 0,-1 0 0 0 0,1 0 1 0 0,-1 2-1 0 0,1 0 0 0 0,-23 3 1 0 0,32-3-154 0 0,1 1 1 0 0,-1 1 0 0 0,1-1-1 0 0,-1 0 1 0 0,1 1 0 0 0,0 0-1 0 0,0 0 1 0 0,0 0 0 0 0,0 1-1 0 0,0 0 1 0 0,1-1-1 0 0,-1 1 1 0 0,1 0 0 0 0,-1 1-1 0 0,1-1 1 0 0,0 0 0 0 0,1 1-1 0 0,-1 0 1 0 0,0 0 0 0 0,1 0-1 0 0,0 0 1 0 0,-2 4 0 0 0,2-4-19 0 0,0 1 1 0 0,1-1 0 0 0,0 0 0 0 0,-1 1 0 0 0,1-1 0 0 0,1 1 0 0 0,-1-1 0 0 0,1 1-1 0 0,0 0 1 0 0,0-1 0 0 0,0 1 0 0 0,0-1 0 0 0,1 1 0 0 0,0 0 0 0 0,0-1 0 0 0,0 0-1 0 0,0 1 1 0 0,1-1 0 0 0,0 0 0 0 0,0 1 0 0 0,4 6 0 0 0,-2-6-37 0 0,0 0 0 0 0,0 0 0 0 0,0 0 0 0 0,0-1-1 0 0,1 0 1 0 0,6 5 0 0 0,-9-7 37 0 0,1-1 0 0 0,-1 0-1 0 0,1 1 1 0 0,0-1-1 0 0,-1 0 1 0 0,1-1 0 0 0,0 1-1 0 0,0 0 1 0 0,-1-1-1 0 0,1 0 1 0 0,0 1 0 0 0,0-1-1 0 0,0 0 1 0 0,0-1 0 0 0,4 0-1 0 0,3 0-30 0 0,-1-1 0 0 0,18-6 0 0 0,-24 7 62 0 0,-1 0 0 0 0,1-1 0 0 0,-1 1 0 0 0,1 0 0 0 0,-1-1 0 0 0,1 1 0 0 0,-1-1 0 0 0,0 0 0 0 0,0 0 0 0 0,0 1 0 0 0,0-2 0 0 0,0 1 0 0 0,2-4-1 0 0,-1 2 18 0 0,1-1-1 0 0,-1 1 0 0 0,0 0 0 0 0,1 0 1 0 0,0 0-1 0 0,6-5 0 0 0,13-13-172 0 0,14-17-32 0 0,-34 35 226 0 0,0-1 0 0 0,1 1-1 0 0,0 0 1 0 0,0 1 0 0 0,5-5 0 0 0,-5 5-8 0 0,-2 1 58 0 0,8 4 92 0 0,-5 0-173 0 0,-1 1 0 0 0,1 0 1 0 0,-1 0-1 0 0,1 0 0 0 0,-1 1 0 0 0,0-1 0 0 0,0 1 1 0 0,0 0-1 0 0,4 6 0 0 0,2 5 96 0 0,13 25-1 0 0,-15-27-928 0 0,0 1-1 0 0,17 21 1 0 0,-13-18-444 0 0</inkml:trace>
</inkml:ink>
</file>

<file path=ppt/ink/ink2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0.4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364 142 20359 0 0,'0'0'928'0'0,"0"-3"-16"0"0,0 1-893 0 0,0 1 0 0 0,-1-1 0 0 0,1 0 0 0 0,-1 0 0 0 0,1 0 0 0 0,-1 0 0 0 0,0 1 0 0 0,1-1 0 0 0,-1 0 0 0 0,0 0 0 0 0,0 1 0 0 0,0-1 0 0 0,-1 1 0 0 0,1-1 0 0 0,0 1 0 0 0,0 0 0 0 0,-1-1 0 0 0,-2-1 0 0 0,-7-8 147 0 0,3-8 1729 0 0,4 16-1616 0 0,1-1 1 0 0,-1 1-1 0 0,1 0 1 0 0,-1 1-1 0 0,0-1 1 0 0,0 1 0 0 0,0-1-1 0 0,-8-2 1 0 0,-3-1 326 0 0,-23-6 1 0 0,1 4-165 0 0,18 4-206 0 0,-27-8-1 0 0,41 10-218 0 0,-1 1-1 0 0,1 0 1 0 0,-1 0 0 0 0,0 1-1 0 0,0-1 1 0 0,1 1 0 0 0,-1 1-1 0 0,0-1 1 0 0,0 1 0 0 0,1 0-1 0 0,-10 3 1 0 0,7-3-40 0 0,1 2 0 0 0,0-1 0 0 0,-7 4 0 0 0,38 9-709 0 0,-3 4 542 0 0,-17-15 135 0 0,0 0 0 0 0,0-1 1 0 0,1 1-1 0 0,7 5 0 0 0,-10-8 52 0 0,0-1 0 0 0,-1 1 0 0 0,1 0-1 0 0,-1 0 1 0 0,1 0 0 0 0,-1 1 0 0 0,0-1 0 0 0,1 0-1 0 0,-1 0 1 0 0,0 1 0 0 0,0-1 0 0 0,0 1 0 0 0,0-1-1 0 0,0 1 1 0 0,0-1 0 0 0,0 1 0 0 0,-1 0 0 0 0,1-1-1 0 0,0 1 1 0 0,-1 0 0 0 0,0 0 0 0 0,1 0 0 0 0,-1-1-1 0 0,0 3 1 0 0,1-2 3 0 0,-1-1 0 0 0,1 1 0 0 0,0-1 0 0 0,-1 1 0 0 0,1-1 0 0 0,0 1 0 0 0,0-1 0 0 0,0 0 0 0 0,0 0 0 0 0,0 1 0 0 0,0-1 0 0 0,1 0 0 0 0,-1 0 0 0 0,0 0 0 0 0,1 0 0 0 0,1 1 0 0 0,-2-1 0 0 0,10 9 0 0 0,-6 2 0 0 0,-3-8 0 0 0,-1 0 0 0 0,1-1 0 0 0,0 0 0 0 0,0 1 0 0 0,0-1 0 0 0,4 4 0 0 0,-2-3 0 0 0,-3-3 0 0 0,-1 0 0 0 0,1-1 0 0 0,0 1 0 0 0,0 0 0 0 0,-1 0 0 0 0,1-1 0 0 0,0 1 0 0 0,-1 0 0 0 0,1 0 0 0 0,-1 0 0 0 0,1 0 0 0 0,-1 0 0 0 0,1 0 0 0 0,-1 0 0 0 0,0 0 0 0 0,1 2 0 0 0,-1-2 1 0 0,0 0-1 0 0,0 0 0 0 0,0 0 1 0 0,0 0-1 0 0,0 0 0 0 0,0 0 1 0 0,0 0-1 0 0,0 0 0 0 0,1-1 1 0 0,-1 1-1 0 0,1 0 1 0 0,-1 0-1 0 0,0 0 0 0 0,1 0 1 0 0,-1 0-1 0 0,1 0 0 0 0,0 0 1 0 0,-1-1-1 0 0,1 1 1 0 0,0 0-1 0 0,-1-1 0 0 0,1 1 1 0 0,0 0-1 0 0,1 0 0 0 0,-2-1 2 0 0,0 0-1 0 0,1 0 1 0 0,-1 1-1 0 0,0-1 1 0 0,1 0-1 0 0,-1 0 1 0 0,0 0-1 0 0,1 1 1 0 0,-1-1-1 0 0,0 0 1 0 0,0 1-1 0 0,1-1 1 0 0,-1 0-1 0 0,0 0 1 0 0,0 1-1 0 0,0-1 1 0 0,1 0-1 0 0,-1 1 1 0 0,0-1-1 0 0,0 0 1 0 0,0 1-1 0 0,0-1 1 0 0,0 1-1 0 0,0-1 1 0 0,0 0-1 0 0,0 1 1 0 0,0-1-1 0 0,0 0 1 0 0,0 1-1 0 0,0-1 1 0 0,0 1-1 0 0,0-1 1 0 0,0 1-1 0 0,-8 9 22 0 0,6-8-12 0 0,0 0 0 0 0,0 1 0 0 0,0-1 0 0 0,0 0 0 0 0,0 0 0 0 0,0-1 0 0 0,-1 1 0 0 0,1 0 0 0 0,-1-1 0 0 0,-4 3 0 0 0,-1 0-7 0 0,5-2-4 0 0,-1 1 0 0 0,-13-2 0 0 0,-43-4-246 0 0,52 2 40 0 0,0 0 0 0 0,1-1 0 0 0,0 0-1 0 0,-1 0 1 0 0,1-1 0 0 0,-8-3 0 0 0,14 5 79 0 0,1 1 0 0 0,-1 0 1 0 0,1 0-1 0 0,0 0 0 0 0,-1-1 1 0 0,1 1-1 0 0,-1 0 0 0 0,1-1 1 0 0,-1 1-1 0 0,1 0 0 0 0,0-1 0 0 0,-1 1 1 0 0,1 0-1 0 0,0-1 0 0 0,-1 1 1 0 0,1-1-1 0 0,0 1 0 0 0,-1-1 1 0 0,1 1-1 0 0,0-1 0 0 0,0 1 1 0 0,0-1-1 0 0,0 1 0 0 0,-1-1 0 0 0,1 1 1 0 0,0-1-1 0 0,0 1 0 0 0,0-1 1 0 0,0 1-1 0 0,0-1 0 0 0,0 1 1 0 0,0-1-1 0 0,0 1 0 0 0,1-1 0 0 0,-1 0 1 0 0,0 1-1 0 0,0-1 0 0 0</inkml:trace>
</inkml:ink>
</file>

<file path=ppt/ink/ink2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0.8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97 22 4144 0 0,'1'-1'191'0'0,"29"-19"25831"0"0,-36 21-29510 0 0,-1 0 3611 0 0,-1 1 0 0 0,1 0 0 0 0,0 1 0 0 0,0 0 0 0 0,0 0 0 0 0,-13 7 0 0 0,9-4-86 0 0,9-4-56 0 0,-1 0 0 0 0,0 0 1 0 0,0 0-1 0 0,1 1 0 0 0,-1-1 0 0 0,1 1 0 0 0,0 0 0 0 0,0-1 0 0 0,0 1 1 0 0,0 0-1 0 0,0 0 0 0 0,1 1 0 0 0,-3 3 0 0 0,1 3-71 0 0,0-1 0 0 0,0 1 0 0 0,-2 14 0 0 0,5-22 69 0 0,0 0 0 0 0,0 0 0 0 0,0 0 0 0 0,0-1-1 0 0,0 1 1 0 0,1 0 0 0 0,-1 0 0 0 0,0-1 0 0 0,1 1 0 0 0,0 0 0 0 0,-1 0-1 0 0,2 2 1 0 0,-1-2-12 0 0,0 0-1 0 0,0 0 1 0 0,0 0-1 0 0,-1 0 1 0 0,1 0 0 0 0,-1 0-1 0 0,1 0 1 0 0,-1 4-1 0 0,0-4 7 0 0,0 0 0 0 0,0 0 0 0 0,0 0 0 0 0,0 0 0 0 0,1 0 1 0 0,-1 0-1 0 0,1 0 0 0 0,-1 0 0 0 0,1 0 0 0 0,0-1 0 0 0,-1 1 0 0 0,1 0 0 0 0,0 0 0 0 0,0 0 0 0 0,0-1 0 0 0,1 1 0 0 0,-1 0 0 0 0,2 1 0 0 0,2 5-99 0 0,-4-6 4 0 0,1-4-238 0 0,12-18 154 0 0,-12 16 216 0 0,0 1-1 0 0,0-1 1 0 0,1 1 0 0 0,-1-1 0 0 0,5-3-1 0 0,-3 3 11 0 0,1 0 0 0 0,-1-1 0 0 0,0 0 0 0 0,-1 0 0 0 0,1 0 0 0 0,-1 0 0 0 0,5-11 0 0 0,-6 13-20 0 0,4-7 70 0 0,15-19-1 0 0,5-8 292 0 0,-24 34-332 0 0,-1 1-1 0 0,1 0 0 0 0,0 0 0 0 0,0 0 1 0 0,0 0-1 0 0,3-3 0 0 0,9-9 206 0 0,-13 12 508 0 0,-1 6-644 0 0,2 19 13 0 0,0-15-70 0 0,-1 0-1 0 0,-1 0 0 0 0,0 13 0 0 0,-2-1-7 0 0,2 0 0 0 0,2 30 0 0 0,-1-33-15 0 0,-2 1 0 0 0,-4 33 0 0 0,2-28 12 0 0,0 24-1 0 0,3 16-31 0 0,5 143-240 0 0,-3-158-135 0 0,-3-35-1202 0 0,2 1 0 0 0,3 23 0 0 0,-3-27-4128 0 0</inkml:trace>
</inkml:ink>
</file>

<file path=ppt/ink/ink2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1.1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6448 0 0,'26'2'4858'0'0,"-25"7"-2407"0"0,8 12 3244 0 0,-8-18-5428 0 0,1-1 1 0 0,-1 0-1 0 0,0 0 1 0 0,0 1-1 0 0,0-1 1 0 0,0 1-1 0 0,-1-1 0 0 0,1 0 1 0 0,0 1-1 0 0,-1 0 1 0 0,0-1-1 0 0,0 1 0 0 0,0-1 1 0 0,0 5-1 0 0,-2-2-48 0 0,1-2-132 0 0,1-1 1 0 0,-1 0-1 0 0,0 1 0 0 0,1-1 0 0 0,-1 0 0 0 0,1 1 0 0 0,0-1 0 0 0,0 1 0 0 0,0-1 0 0 0,0 0 0 0 0,0 1 0 0 0,1-1 0 0 0,-1 1 0 0 0,1-1 0 0 0,-1 0 0 0 0,1 1 0 0 0,0-1 0 0 0,0 0 0 0 0,2 3 0 0 0,-2 0-17 0 0,1 0-1 0 0,0 0 0 0 0,-1 0 1 0 0,0 0-1 0 0,0 1 0 0 0,0-1 0 0 0,-1 0 1 0 0,0 0-1 0 0,0 10 0 0 0,1 23 94 0 0,0-36-155 0 0,-1 0-1 0 0,1-1 1 0 0,-1 1-1 0 0,1-1 1 0 0,0 1-1 0 0,-1-1 0 0 0,1 1 1 0 0,0-1-1 0 0,0 0 1 0 0,0 1-1 0 0,0-1 1 0 0,2 1-1 0 0,1 3 14 0 0,2 4-11 0 0,4-6-10 0 0,-8-3 0 0 0,0 0 0 0 0,0-1 0 0 0,0 1 0 0 0,0-1 0 0 0,0 0 0 0 0,-1 1 0 0 0,1-1 0 0 0,0 0 0 0 0,0 0 0 0 0,-1 0 0 0 0,1 0 0 0 0,-1-1 0 0 0,1 1 0 0 0,-1 0 0 0 0,0-1 0 0 0,1 1 0 0 0,-1-1 0 0 0,0 1 0 0 0,0-1 0 0 0,0 0 0 0 0,0 1 0 0 0,0-1 0 0 0,0 0 0 0 0,-1 0 0 0 0,1 1 0 0 0,-1-1 0 0 0,1 0 0 0 0,-1 0 0 0 0,1-3 0 0 0,-1 3 1 0 0,1 0 0 0 0,-1 0 1 0 0,1 1-1 0 0,0-1 0 0 0,0 0 0 0 0,0 1 0 0 0,0-1 0 0 0,0 0 1 0 0,0 1-1 0 0,0-1 0 0 0,0 1 0 0 0,1 0 0 0 0,-1-1 0 0 0,0 1 0 0 0,1 0 1 0 0,-1 0-1 0 0,1 0 0 0 0,2-1 0 0 0,-2 0 2 0 0,-1 1-1 0 0,1 0 1 0 0,0-1 0 0 0,0 1-1 0 0,0-1 1 0 0,-1 1-1 0 0,1-1 1 0 0,-1 0 0 0 0,1 0-1 0 0,-1 0 1 0 0,2-3 0 0 0,0-10 13 0 0,-3 13-12 0 0,0 1 1 0 0,1-1-1 0 0,-1 0 0 0 0,1 0 1 0 0,-1 0-1 0 0,1 0 0 0 0,0 1 1 0 0,-1-1-1 0 0,1 0 0 0 0,2-2 1 0 0,6-8-1 0 0,-6 9-9 0 0,-1 1 1 0 0,1-1-1 0 0,-1 0 1 0 0,0 0-1 0 0,0 0 1 0 0,0 0-1 0 0,-1-1 1 0 0,1 1 0 0 0,-1 0-1 0 0,0-1 1 0 0,1 1-1 0 0,-2-1 1 0 0,1 1-1 0 0,1-8 1 0 0,1-11 0 0 0,-4 19 57 0 0,-6-4 11 0 0,6 6 0 0 0,2 3 0 0 0,25 53 54 0 0,-24-52-116 0 0,1 1 1 0 0,0-1 0 0 0,0 0 0 0 0,1 0 0 0 0,-1 0 0 0 0,1 0 0 0 0,-1-1 0 0 0,1 1 0 0 0,0-1 0 0 0,8 3 0 0 0,-3-1-265 0 0,0 0 1 0 0,0-1 0 0 0,19 4-1 0 0,-24-7-145 0 0,1 1 1 0 0,0-1-1 0 0,0-1 0 0 0,-1 1 0 0 0,1 0 0 0 0,0-1 0 0 0,-1 0 1 0 0,1 0-1 0 0,0-1 0 0 0,6-2 0 0 0,2-2-1850 0 0,22-14 0 0 0,-32 17 2141 0 0,16-11-2090 0 0</inkml:trace>
</inkml:ink>
</file>

<file path=ppt/ink/ink2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1.5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109 27 9216 0 0,'6'-5'6448'0'0,"-7"-2"-4677"0"0,0 6-1466 0 0,0 0-1 0 0,1 0 0 0 0,-1 0 0 0 0,0 1 0 0 0,0-1 0 0 0,0 0 0 0 0,1 1 0 0 0,-1-1 0 0 0,0 0 0 0 0,0 1 0 0 0,-5-3 2843 0 0,4 2-2059 0 0,0 1-1012 0 0,1-1 0 0 0,-1 1-1 0 0,1-1 1 0 0,-1 1 0 0 0,1 0-1 0 0,-1-1 1 0 0,0 1 0 0 0,1 0 0 0 0,-1 0-1 0 0,0 0 1 0 0,1 1 0 0 0,-1-1-1 0 0,1 0 1 0 0,-1 0 0 0 0,1 1 0 0 0,-1-1-1 0 0,0 1 1 0 0,1 0 0 0 0,-1-1-1 0 0,1 1 1 0 0,0 0 0 0 0,-1 0-1 0 0,1 0 1 0 0,0 0 0 0 0,0 0 0 0 0,-1 0-1 0 0,1 0 1 0 0,0 0 0 0 0,0 1-1 0 0,0-1 1 0 0,-1 2 0 0 0,-4 5-35 0 0,4-6-29 0 0,0 0 0 0 0,1 1 0 0 0,-1-1 0 0 0,1 1 0 0 0,-1-1 0 0 0,1 1 0 0 0,0-1 0 0 0,0 1 0 0 0,0-1 0 0 0,0 1 0 0 0,-1 4 0 0 0,1 1-12 0 0,-1 0 0 0 0,0-1 0 0 0,-5 10 0 0 0,5-11 0 0 0,0 0 0 0 0,0 0 0 0 0,0 0 0 0 0,1 1 0 0 0,-1-1 0 0 0,1 12 0 0 0,0 0-8 0 0,0-14 2 0 0,1 1-1 0 0,0 0 1 0 0,-1 0-1 0 0,2-1 1 0 0,-1 1-1 0 0,1 0 1 0 0,-1-1-1 0 0,1 1 1 0 0,0-1 0 0 0,1 1-1 0 0,-1-1 1 0 0,5 8-1 0 0,3 0-54 0 0,-7-9-18 0 0,1-3 13 0 0,10 1 52 0 0,-9-2 14 0 0,1 0 0 0 0,0-1 0 0 0,-1 0 0 0 0,0 0 0 0 0,0 0 0 0 0,1 0 0 0 0,-1-1 0 0 0,0 0 0 0 0,-1 0 0 0 0,1 0 0 0 0,-1 0 0 0 0,1 0 0 0 0,-1-1 0 0 0,5-6 0 0 0,10-9 0 0 0,-15 16 0 0 0,0 1 0 0 0,0-1 0 0 0,0 0 0 0 0,-1 0 0 0 0,1 0 0 0 0,-1-1 0 0 0,2-3 0 0 0,6-18-24 0 0,-9 20 16 0 0,1 0 0 0 0,0 0 0 0 0,0 0 0 0 0,4-7 0 0 0,1-1 18 0 0,-9 10 13 0 0,1 1 1 0 0,6-4 0 0 0,-4 5 158 0 0,21 8 100 0 0,-12-2-187 0 0,22 13 103 0 0,-31-17-193 0 0,0 0 0 0 0,1 0 0 0 0,-1 0-1 0 0,0 0 1 0 0,0 0 0 0 0,0 0 0 0 0,0 1-1 0 0,0-1 1 0 0,0 0 0 0 0,0 1 0 0 0,-1-1-1 0 0,1 1 1 0 0,0-1 0 0 0,-1 1 0 0 0,1-1-1 0 0,-1 1 1 0 0,1-1 0 0 0,-1 1 0 0 0,0 1-1 0 0,0-1-8 0 0,0-1 0 0 0,0 1 0 0 0,0-1 0 0 0,1 1 0 0 0,-1-1-1 0 0,0 1 1 0 0,1-1 0 0 0,-1 0 0 0 0,1 1 0 0 0,-1-1-1 0 0,1 1 1 0 0,0-1 0 0 0,-1 0 0 0 0,1 0 0 0 0,0 1-1 0 0,0-1 1 0 0,1 1 0 0 0,1 0-50 0 0,0 1-1 0 0,-1-1 1 0 0,2 0-1 0 0,-1-1 1 0 0,4 3 0 0 0,-3-2-3 0 0,-2-1-615 0 0,13-7-6611 0 0</inkml:trace>
</inkml:ink>
</file>

<file path=ppt/ink/ink2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1.9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9 192 3224 0 0,'-8'5'676'0'0,"11"1"3306"0"0,0-2-2640 0 0,5 7 4924 0 0,-8 8-3476 0 0,0-17-2622 0 0,-1 0 0 0 0,1 0-1 0 0,0 0 1 0 0,0 0 0 0 0,0 0 0 0 0,0 0 0 0 0,1 0-1 0 0,-1 0 1 0 0,2 3 0 0 0,7 13 742 0 0,-7-16-782 0 0,-1 1 1 0 0,1 0-1 0 0,0 0 0 0 0,-1 0 0 0 0,0 0 0 0 0,0 0 0 0 0,0 0 0 0 0,0 0 0 0 0,0 0 0 0 0,-1 0 0 0 0,1 0 1 0 0,-1 0-1 0 0,0 0 0 0 0,0 1 0 0 0,0 3 0 0 0,-2 5 163 0 0,5-9 205 0 0,9-13 277 0 0,-4 2-916 0 0,19-21 357 0 0,-20 21-149 0 0,0 1-1 0 0,0 0 1 0 0,12-10-1 0 0,-14 14-34 0 0,0-1-1 0 0,-1 0 1 0 0,1 0-1 0 0,-1-1 1 0 0,0 1-1 0 0,0-1 1 0 0,5-6-1 0 0,4-6 82 0 0,-7 11-98 0 0,1 0 1 0 0,0 0-1 0 0,0 1 0 0 0,0 0 1 0 0,1 0-1 0 0,0 0 0 0 0,0 1 1 0 0,0 1-1 0 0,16-6 1 0 0,22-11 127 0 0,40-19 133 0 0,-79 34-274 0 0,13-6 0 0 0,-18 10 1 0 0,2-2-2 0 0,6-6 12 0 0,2-3 66 0 0,-10 9-62 0 0,-1 0 0 0 0,0 3-13 0 0,-1-1 0 0 0,1 1 0 0 0,-1-1 0 0 0,1 1 0 0 0,-1-1 0 0 0,1 1 0 0 0,-1-1 0 0 0,0 1 0 0 0,1-1 0 0 0,-1 1 0 0 0,0-1 0 0 0,0 1 0 0 0,1-1 0 0 0,-1 0 0 0 0,0 1 0 0 0,0-1 0 0 0,0 1 0 0 0,0-1 1 0 0,0 0-1 0 0,0 1 0 0 0,0-1 0 0 0,0 0 0 0 0,0 1 0 0 0,0-1 0 0 0,0 1 0 0 0,0-1 0 0 0,0 0 0 0 0,0 1 0 0 0,0-1 0 0 0,-1 1 0 0 0,1-1 0 0 0,0 0 0 0 0,0 1 0 0 0,-1-1 0 0 0,0 0 0 0 0,-1-2-1 0 0,2 2-1 0 0,0 0 0 0 0,-1 0 0 0 0,1 0-1 0 0,0 0 1 0 0,-1 0 0 0 0,1 0 0 0 0,-1 1-1 0 0,1-1 1 0 0,-1 0 0 0 0,0 0 0 0 0,1 0 0 0 0,-1 1-1 0 0,0-1 1 0 0,1 0 0 0 0,-1 1 0 0 0,0-1-1 0 0,0 1 1 0 0,0-1 0 0 0,0 1 0 0 0,0-1 0 0 0,1 1-1 0 0,-1 0 1 0 0,0-1 0 0 0,0 1 0 0 0,0 0-1 0 0,0 0 1 0 0,0-1 0 0 0,0 1 0 0 0,0 0 0 0 0,0 0-1 0 0,-1 1 1 0 0,-2-2-9 0 0,0 1-20 0 0,-1 0 0 0 0,1 1 0 0 0,-1-1 0 0 0,1 1-1 0 0,0 0 1 0 0,-1 0 0 0 0,1 0 0 0 0,0 1 0 0 0,0 0 0 0 0,0 0-1 0 0,0 0 1 0 0,0 0 0 0 0,0 0 0 0 0,0 1 0 0 0,-4 3 0 0 0,-3 4-111 0 0,0 0 0 0 0,0 0 1 0 0,-10 15-1 0 0,17-20 122 0 0,1 0 1 0 0,0 0-1 0 0,0 0 1 0 0,1 1-1 0 0,-1-1 1 0 0,-1 8-1 0 0,-2 3-51 0 0,4-9 59 0 0,0-1 0 0 0,1 1 0 0 0,-1-1 0 0 0,1 1 0 0 0,1-1 0 0 0,-1 1 0 0 0,1 0 0 0 0,1-1 0 0 0,-1 1 0 0 0,1 0 0 0 0,0-1 1 0 0,0 1-1 0 0,1-1 0 0 0,0 0 0 0 0,0 1 0 0 0,0-1 0 0 0,1 0 0 0 0,0 0 0 0 0,0 0 0 0 0,1-1 0 0 0,0 1 0 0 0,0-1 0 0 0,0 0 0 0 0,0 0 0 0 0,11 9 0 0 0,-10-10-118 0 0,1-1 0 0 0,-1 1 0 0 0,1-1 0 0 0,0-1 0 0 0,9 4 0 0 0,16 2-6398 0 0,-9-4-831 0 0</inkml:trace>
</inkml:ink>
</file>

<file path=ppt/ink/ink2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2.3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91 0 4608 0 0,'1'3'32'0'0,"0"-1"0"0"0,0 1 0 0 0,-1-1 0 0 0,1 1 0 0 0,-1-1 0 0 0,0 1 0 0 0,0-1 0 0 0,0 1 0 0 0,0-1 0 0 0,0 1 0 0 0,-1 0 0 0 0,1-1 0 0 0,-2 4 0 0 0,1 3 1107 0 0,0 0 1 0 0,-1 15-1 0 0,0 10 3000 0 0,-9 28 5974 0 0,8-51-9206 0 0,0-1-1 0 0,-5 16 1 0 0,4-18-672 0 0,1 0-1 0 0,1 1 1 0 0,-1-1 0 0 0,2 1 0 0 0,-1-1 0 0 0,0 11 0 0 0,2-2-40 0 0,1-5-94 0 0,-1-1 0 0 0,-1 1 0 0 0,1-1-1 0 0,-2 1 1 0 0,0-1 0 0 0,-5 18 0 0 0,3-17 18 0 0,2-6-585 0 0,1-1 1 0 0,-1 1-1 0 0,-1-1 1 0 0,1 0-1 0 0,-5 7 1 0 0,-4 3-1125 0 0</inkml:trace>
</inkml:ink>
</file>

<file path=ppt/ink/ink2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4.7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159 59 3680 0 0,'0'0'15357'0'0,"-2"0"-14820"0"0,-2 0-237 0 0,3 0-223 0 0,0 0 0 0 0,0 0-1 0 0,0 0 1 0 0,-1 0 0 0 0,1 0 0 0 0,0 0 0 0 0,0 0 0 0 0,0 0 0 0 0,-1 0 0 0 0,1-1 0 0 0,0 1 0 0 0,0-1 0 0 0,0 1-1 0 0,-2-2 1 0 0,2 2 302 0 0,-1-1-10 0 0,1 0-302 0 0,0 1-28 0 0,0 0 0 0 0,0-1 1 0 0,0 1-1 0 0,0-1 0 0 0,0 1 0 0 0,0-1 0 0 0,0 0 1 0 0,0 1-1 0 0,0-1 0 0 0,0 0 0 0 0,1 0 1 0 0,-1 1-1 0 0,0-1 0 0 0,0 0 0 0 0,1 0 1 0 0,-1 0-1 0 0,1 0 0 0 0,-1 0 0 0 0,1 0 0 0 0,-1 0 1 0 0,1 0-1 0 0,-1 0 0 0 0,1-2 0 0 0,-3 0 144 0 0,-4-1-111 0 0,-16-11 181 0 0,10 5-240 0 0,8 9-11 0 0,0 3 49 0 0,-8 0-41 0 0,13-1-10 0 0,-1-1 0 0 0,0 1 0 0 0,0-1 0 0 0,0 1 0 0 0,1 0 0 0 0,-1-1 0 0 0,0 1 0 0 0,0 0 0 0 0,1 0 0 0 0,-1 0 0 0 0,0 1 0 0 0,-8 9 0 0 0,4-7-3 0 0,4-3 0 0 0,0 0-1 0 0,0 0 1 0 0,0 0 0 0 0,0 0-1 0 0,0 0 1 0 0,0 0 0 0 0,0 0-1 0 0,0 0 1 0 0,0 0 0 0 0,1 1-1 0 0,-1-1 1 0 0,0 0 0 0 0,1 0-1 0 0,-1 1 1 0 0,1-1 0 0 0,-1 0-1 0 0,1 1 1 0 0,0-1 0 0 0,0 1-1 0 0,-1-1 1 0 0,1 0 0 0 0,0 3-1 0 0,-2 16-70 0 0,1-17 54 0 0,0 1 0 0 0,1-1 0 0 0,-1 1 0 0 0,1-1 0 0 0,0 0 0 0 0,1 5 0 0 0,4 48-136 0 0,-4-52 147 0 0,0-1 0 0 0,0 1 1 0 0,0-1-1 0 0,0 1 0 0 0,1-1 1 0 0,2 5-1 0 0,6 14-37 0 0,-9-18 37 0 0,0 0 0 0 0,1 0 0 0 0,0 0 1 0 0,0 0-1 0 0,0 0 0 0 0,0 0 0 0 0,0 0 0 0 0,1-1 0 0 0,0 1 1 0 0,0-1-1 0 0,0 0 0 0 0,0 0 0 0 0,0 0 0 0 0,1 0 0 0 0,-1 0 0 0 0,1-1 1 0 0,0 1-1 0 0,4 1 0 0 0,-6-3 134 0 0,1-2 102 0 0,1 0-257 0 0,0-1 0 0 0,-1 1 0 0 0,1-1 0 0 0,0 0-1 0 0,-1-1 1 0 0,1 1 0 0 0,-1-1 0 0 0,0 1 0 0 0,0-1 0 0 0,0 0 0 0 0,0 0 0 0 0,0 0 0 0 0,-1-1 0 0 0,3-3 0 0 0,3-5-98 0 0,-1-1 0 0 0,10-24 0 0 0,-7-1 128 0 0,-3 12 0 0 0,-3 11 0 0 0,-1 11 0 0 0,-1 2 0 0 0,3-6 11 0 0,-4 6 46 0 0,1 5 29 0 0,9 10-2 0 0,-7-8-70 0 0,0 0 0 0 0,-1 0 0 0 0,1 0 1 0 0,-1 0-1 0 0,4 7 0 0 0,30 76 103 0 0,-36-80-117 0 0,-1-7 4 0 0,0 0 0 0 0,0 0 0 0 0,0 0 1 0 0,1 0-1 0 0,-1 0 0 0 0,0 0 0 0 0,0 0 0 0 0,1 0 0 0 0,-1 0 0 0 0,1 0 0 0 0,-1 0 1 0 0,2 1-1 0 0,1 0 7 0 0,9 21-10 0 0,-11-22-316 0 0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22.3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16 217 14112 0 0,'-1'-2'51'0'0,"1"1"7"0"0,0 0 0 0 0,0 1 0 0 0,-1-1 0 0 0,1 0 0 0 0,0 1 0 0 0,-1-1 0 0 0,1 1 0 0 0,0-1 0 0 0,-1 1 0 0 0,1-1 0 0 0,-1 1 0 0 0,1-1 0 0 0,-1 1 0 0 0,1-1 0 0 0,-1 1 1 0 0,0-1-1 0 0,1 1 0 0 0,-1 0 0 0 0,1-1 0 0 0,-1 1 0 0 0,0 0 0 0 0,1 0 0 0 0,-1-1 0 0 0,0 1 0 0 0,1 0 0 0 0,-2 0 1709 0 0,3 2-1189 0 0,22 39 83 0 0,0 2-390 0 0,-12-24-222 0 0,16 37-1 0 0,-13-23-7 0 0,-7-19-41 0 0,1-3 0 0 0,-6 0-12 0 0,-2-9-48 0 0,-15-21-142 0 0,13 16 192 0 0,0 1 1 0 0,0-1-1 0 0,-1 0 1 0 0,2 0-1 0 0,-1 0 1 0 0,-3-6-1 0 0,-38-93-139 0 0,35 82 159 0 0,1 0 0 0 0,1-1-1 0 0,1 1 1 0 0,-6-41 0 0 0,11 54 31 0 0,0 0 1 0 0,0 0-1 0 0,3-14 0 0 0,-1-6 71 0 0,-1 22-52 0 0,-1 0 0 0 0,1 1 0 0 0,0-1 0 0 0,1 0 0 0 0,-1 1-1 0 0,4-7 1 0 0,-1-2 193 0 0,-3 12-235 0 0,-1 0 0 0 0,0 1 0 0 0,0-1 0 0 0,1 1 0 0 0,-1-1 0 0 0,1 1 0 0 0,-1-1 0 0 0,0 1 0 0 0,1-1 0 0 0,-1 1 0 0 0,1-1 0 0 0,-1 1 0 0 0,1-1 0 0 0,-1 1-1 0 0,1 0 1 0 0,-1-1 0 0 0,1 1 0 0 0,-1 0 0 0 0,1 0 0 0 0,1-1 0 0 0,1 0 49 0 0,1-2 6 0 0,-2 2-36 0 0,-1-1 1 0 0,0 1-1 0 0,1 1 1 0 0,-1-1-1 0 0,0 0 1 0 0,1 0-1 0 0,-1 0 1 0 0,1 1 0 0 0,-1-1-1 0 0,1 1 1 0 0,0-1-1 0 0,-1 1 1 0 0,1 0-1 0 0,0-1 1 0 0,-1 1-1 0 0,1 0 1 0 0,0 0-1 0 0,-1 0 1 0 0,1 0-1 0 0,-1 1 1 0 0,1-1-1 0 0,0 0 1 0 0,-1 1-1 0 0,1-1 1 0 0,2 2-1 0 0,-2-1-19 0 0,2 0 29 0 0,0 0 0 0 0,-1 0 0 0 0,1 1 0 0 0,-1 0 0 0 0,1 0 1 0 0,-1 0-1 0 0,0 0 0 0 0,1 0 0 0 0,-1 0 0 0 0,0 1 0 0 0,-1 0 0 0 0,1 0 1 0 0,4 4-1 0 0,-4 0-19 0 0,0-1 0 0 0,1 1 0 0 0,-2 0 0 0 0,1 0 0 0 0,-1 0 0 0 0,0 0 0 0 0,-1 1 0 0 0,0-1 0 0 0,1 15 0 0 0,-2-11-79 0 0,0 0 0 0 0,0 0 0 0 0,-2 0 0 0 0,1 0 0 0 0,-1 0-1 0 0,-4 12 1 0 0,1-8-173 0 0,-1-1 0 0 0,-10 17 0 0 0,16-31 215 0 0,0 1 0 0 0,0-1 0 0 0,0 1-1 0 0,-1-1 1 0 0,1 0 0 0 0,0 0 0 0 0,0 1-1 0 0,-1-1 1 0 0,1 0 0 0 0,0 1 0 0 0,0-1-1 0 0,-1 0 1 0 0,1 0 0 0 0,0 0 0 0 0,-1 1-1 0 0,1-1 1 0 0,-1 0 0 0 0,1 0 0 0 0,0 0-1 0 0,-1 0 1 0 0,1 0 0 0 0,0 0 0 0 0,-1 1-1 0 0,1-1 1 0 0,-1 0 0 0 0,1 0 0 0 0,0 0-1 0 0,-1 0 1 0 0,0-1 0 0 0,-7 3-62 0 0,0 2 78 0 0,6-3 1254 0 0,4-3-1101 0 0,2-2-98 0 0,1 1 0 0 0,0 0-1 0 0,-1 0 1 0 0,1 0 0 0 0,0 0-1 0 0,1 1 1 0 0,-1 0 0 0 0,0 0-1 0 0,1 0 1 0 0,-1 1 0 0 0,1 0-1 0 0,0 0 1 0 0,-1 0 0 0 0,1 1-1 0 0,0 0 1 0 0,-1 0 0 0 0,1 0-1 0 0,0 1 1 0 0,9 1 0 0 0,26 7-13 0 0,-30-7-33 0 0,0 0 0 0 0,17 6 0 0 0,-10-2-825 0 0,0 0 0 0 0,36 5 0 0 0,-38-8-607 0 0</inkml:trace>
</inkml:ink>
</file>

<file path=ppt/ink/ink2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5.1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1 176 8752 0 0,'1'-1'7843'0'0,"3"-6"-6047"0"0,0 0 0 0 0,6-13 0 0 0,-6 13-1305 0 0,-1 0 0 0 0,1 0-1 0 0,0 0 1 0 0,5-6 0 0 0,8-11 622 0 0,-17 23-1112 0 0,0 0-1 0 0,1 0 1 0 0,-1 0 0 0 0,1 0 0 0 0,-1 0 0 0 0,1 0-1 0 0,0 0 1 0 0,-1 1 0 0 0,1-1 0 0 0,0 0-1 0 0,-1 0 1 0 0,1 1 0 0 0,0-1 0 0 0,0 0-1 0 0,0 1 1 0 0,0-1 0 0 0,0 1 0 0 0,-1-1 0 0 0,1 1-1 0 0,2-1 1 0 0,0 0 0 0 0,0-2-1 0 0,1 2 0 0 0,13 0 0 0 0,-12 1 0 0 0,1 1 0 0 0,-1 0 0 0 0,1 0 0 0 0,-1 0 0 0 0,1 0 0 0 0,-1 1 0 0 0,10 4 0 0 0,-1 0 0 0 0,-1-1 0 0 0,-10-4 0 0 0,0 0 0 0 0,0 0 0 0 0,-1 0 0 0 0,1 0 0 0 0,-1 1 0 0 0,1-1 0 0 0,3 4 0 0 0,-2-2 13 0 0,0-1 1 0 0,0 1-1 0 0,0-1 0 0 0,0 0 0 0 0,0 0 0 0 0,1 0 0 0 0,-1 0 1 0 0,1-1-1 0 0,-1 1 0 0 0,1-1 0 0 0,0 0 0 0 0,-1-1 0 0 0,1 1 1 0 0,0-1-1 0 0,0 0 0 0 0,-1 0 0 0 0,1-1 0 0 0,0 1 1 0 0,0-1-1 0 0,-1 0 0 0 0,1 0 0 0 0,8-4 0 0 0,-8 3-206 0 0,0-1 0 0 0,0 1 1 0 0,0-1-1 0 0,-1 0 0 0 0,1-1 0 0 0,-1 1 0 0 0,0-1 0 0 0,0 0 0 0 0,0 1 0 0 0,0-2 1 0 0,-1 1-1 0 0,1 0 0 0 0,-1-1 0 0 0,0 0 0 0 0,-1 0 0 0 0,1 0 0 0 0,-1 0 0 0 0,0 0 1 0 0,2-7-1 0 0,0-7-7828 0 0</inkml:trace>
</inkml:ink>
</file>

<file path=ppt/ink/ink2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5.5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 0 10136 0 0,'0'0'918'0'0,"0"2"-758"0"0,-1 4 574 0 0,1-1-1 0 0,-2 1 0 0 0,1-1 0 0 0,-4 9 0 0 0,-3 13 3646 0 0,2-7-2876 0 0,-2 8-186 0 0,-5 35 249 0 0,9 139-471 0 0,5-136-948 0 0,3 96-83 0 0,2-78-728 0 0,0-9-600 0 0,-4-47-134 0 0,0-4-4561 0 0,-2-13-787 0 0</inkml:trace>
</inkml:ink>
</file>

<file path=ppt/ink/ink2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5.8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9216 0 0,'1'1'3758'0'0,"6"3"-2416"0"0,-3-2-906 0 0,-1 0-1 0 0,0 0 1 0 0,0 0 0 0 0,0 0-1 0 0,0 0 1 0 0,0 0-1 0 0,0 1 1 0 0,0 0 0 0 0,-1-1-1 0 0,1 1 1 0 0,-1 0-1 0 0,0 0 1 0 0,0 1-1 0 0,4 6 1 0 0,1 13 349 0 0,0 1 0 0 0,-2 0 0 0 0,0 0 0 0 0,-2 0 0 0 0,1 39 1 0 0,-3-36-528 0 0,6 32 0 0 0,-3-33-147 0 0,0 34 0 0 0,-4-12 39 0 0,11 234-673 0 0,-7-259-797 0 0,6 23 0 0 0</inkml:trace>
</inkml:ink>
</file>

<file path=ppt/ink/ink2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6.2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 16991 0 0,'0'0'1296'0'0,"2"0"-886"0"0,98 4 2678 0 0,-90-4-2539 0 0,9 0 522 0 0,-1 0-1 0 0,26-5 1 0 0,-20 4-1032 0 0,-20 1-123 0 0,1 0 0 0 0,-1 0 0 0 0,0-1 1 0 0,8-1-1 0 0,-4 1-914 0 0,-2 1-3375 0 0</inkml:trace>
  <inkml:trace contextRef="#ctx0" brushRef="#br0" timeOffset="1">112 215 15176 0 0,'0'0'1371'0'0,"0"1"-1129"0"0,0 1-43 0 0,1 1 0 0 0,-1-1 0 0 0,1 1 0 0 0,-1 0 0 0 0,1-1 0 0 0,0 0 1 0 0,0 1-1 0 0,0-1 0 0 0,0 1 0 0 0,0-1 0 0 0,0 0 0 0 0,1 0 0 0 0,-1 0 0 0 0,1 0 0 0 0,-1 0 0 0 0,1 0 1 0 0,0 0-1 0 0,0 0 0 0 0,4 2 0 0 0,-2 0 151 0 0,-1-2-189 0 0,0 1 0 0 0,1-1 0 0 0,-1 0 0 0 0,0 0 0 0 0,1 0 0 0 0,-1-1 0 0 0,1 1 0 0 0,0-1-1 0 0,0 0 1 0 0,-1 0 0 0 0,1 0 0 0 0,0 0 0 0 0,0-1 0 0 0,8 1 0 0 0,-4-1-288 0 0,0-1-1 0 0,0 0 1 0 0,0-1 0 0 0,0 0-1 0 0,-1 0 1 0 0,12-5-1 0 0,-1 0-380 0 0,8 2-4 0 0</inkml:trace>
</inkml:ink>
</file>

<file path=ppt/ink/ink2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6.6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11520 0 0,'0'0'9767'0'0,"0"2"-8943"0"0,0 1-567 0 0,0 30 1214 0 0,5 47 0 0 0,-2-53-1161 0 0,0 28 0 0 0,1 14 10 0 0,4 24-572 0 0,-5 118 1 0 0,-4-122 159 0 0,1-84 4 0 0,1 1-1 0 0,-1-1 1 0 0,1 0-1 0 0,0 1 1 0 0,1-1-1 0 0,-1 0 1 0 0,1 0-1 0 0,0 0 0 0 0,5 9 1 0 0,-3-2-888 0 0</inkml:trace>
</inkml:ink>
</file>

<file path=ppt/ink/ink2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7.1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16903 0 0,'0'0'1688'0'0,"0"2"-1544"0"0,13 212 6107 0 0,-12-194-6247 0 0,2 141 551 0 0,-5-86-533 0 0,2-35-87 0 0,0 10 1039 0 0,5 51 0 0 0,-4-55-650 0 0,-1-18-2309 0 0,2-29 1981 0 0,-1 0 1 0 0,0 0 0 0 0,1-1 0 0 0,-1 1 0 0 0,0 0 0 0 0,0-1 0 0 0,0 1 0 0 0,0-1 0 0 0,0 1 0 0 0,0-1 0 0 0,0 0 0 0 0,-1 1-1 0 0,1-3 1 0 0,0 3-1 0 0,20-33 1 0 0,-15 24-19 0 0,-1 0-1 0 0,10-11 1 0 0,-2 2 22 0 0,-6 15 0 0 0,-5 3 0 0 0,3-2-2 0 0,12-1-53 0 0,-3 2 20 0 0,-6 1 3 0 0,-5 0 29 0 0,0 1 0 0 0,0 0 0 0 0,0-1 0 0 0,0 2-1 0 0,0-1 1 0 0,0 0 0 0 0,0 0 0 0 0,4 2 0 0 0,-4-1 7 0 0,9 2-12 0 0,12 7 66 0 0,-13-4-44 0 0,-9-2 2 0 0,-2-3 3 0 0,1 1 448 0 0,-1 0-189 0 0,-1-1-240 0 0,1 1 0 0 0,-1 0 1 0 0,1 0-1 0 0,-1-1 0 0 0,0 1 0 0 0,1 0 0 0 0,-1-1 0 0 0,0 1 0 0 0,0-1 0 0 0,0 1 0 0 0,0-1 1 0 0,-1 1-1 0 0,1-1 0 0 0,0 0 0 0 0,-2 2 0 0 0,-24 17 336 0 0,16-15-286 0 0,-16 5 65 0 0,19-8-249 0 0,-1 0-1 0 0,-1 0 0 0 0,1 0 1 0 0,0-1-1 0 0,0-1 0 0 0,0 1 1 0 0,-16-3-1 0 0,2 2-1520 0 0,14-3-938 0 0</inkml:trace>
</inkml:ink>
</file>

<file path=ppt/ink/ink2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7.4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13 193 17503 0 0,'0'0'1588'0'0,"-6"-14"1594"0"0,6 13-3057 0 0,0 0 0 0 0,0-1 0 0 0,-1 1 1 0 0,1 0-1 0 0,0 0 0 0 0,0 0 0 0 0,-1 0 1 0 0,1 0-1 0 0,-1 0 0 0 0,1 0 0 0 0,-1-1 1 0 0,-1-1 533 0 0,8-8 301 0 0,1-10-792 0 0,-7 18-130 0 0,1 1-1 0 0,-1-1 0 0 0,1 1 0 0 0,0-1 0 0 0,0 1 1 0 0,0 0-1 0 0,0-1 0 0 0,0 1 0 0 0,0 0 0 0 0,1 0 1 0 0,1-2-1 0 0,6-6 1274 0 0,-8 9-1288 0 0,0 0 1 0 0,0 0-1 0 0,-1 0 0 0 0,1 1 0 0 0,0-1 0 0 0,0 0 0 0 0,0 1 1 0 0,0-1-1 0 0,0 0 0 0 0,0 1 0 0 0,1-1 0 0 0,25-17-3 0 0,-6 2-24 0 0,-18 15 4 0 0,-1 0 0 0 0,0 0 0 0 0,1 0 0 0 0,0 0 0 0 0,-1 0 0 0 0,1 1 0 0 0,-1-1 0 0 0,1 1 0 0 0,0 0 0 0 0,-1 0 0 0 0,1 0 0 0 0,0 0 0 0 0,-1 0 0 0 0,1 0 0 0 0,-1 1 0 0 0,1-1 0 0 0,0 1 0 0 0,4 2 0 0 0,-1-1 0 0 0,2 0 0 0 0,0 0 0 0 0,0-1 0 0 0,1 0 0 0 0,8 0 0 0 0,6 1 0 0 0,-10 0 0 0 0,-1-1 0 0 0,24-2 0 0 0,-10 0 0 0 0,14-5-1384 0 0,-38 5 1212 0 0,-1 1 0 0 0,1-1 0 0 0,-1 1 0 0 0,1-1 0 0 0,-1 0 0 0 0,1 0 0 0 0,-1 0 0 0 0,0 0 0 0 0,1 0 0 0 0,-1 0 0 0 0,0 0 0 0 0,0 0 0 0 0,0 0 0 0 0,0-1 0 0 0,0 1-1 0 0,0 0 1 0 0,0-1 0 0 0,0 1 0 0 0,0-1 0 0 0,0-2 0 0 0,7-8-4983 0 0,2-2-2364 0 0</inkml:trace>
</inkml:ink>
</file>

<file path=ppt/ink/ink2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7.8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14280 0 0,'0'2'1102'0'0,"5"63"2485"0"0,-3 2-117 0 0,1-33-2038 0 0,19 107 1207 0 0,-16-107-2020 0 0,3 36-1 0 0,3 20 538 0 0,-1 13-426 0 0,-6-42-700 0 0,7 109 99 0 0,-3-32-1574 0 0,-3-72-5401 0 0,-2-4-2383 0 0</inkml:trace>
</inkml:ink>
</file>

<file path=ppt/ink/ink2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54.4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45 0 7368 0 0,'-6'41'568'0'0,"0"-25"4042"0"0,6-15-4522 0 0,0-1-1 0 0,0 0 0 0 0,0 0 0 0 0,0 0 0 0 0,-1 0 1 0 0,1 0-1 0 0,0 0 0 0 0,0 1 0 0 0,0-1 1 0 0,0 0-1 0 0,-1 0 0 0 0,1 0 0 0 0,0 0 1 0 0,0 0-1 0 0,0 0 0 0 0,-1 0 0 0 0,1 0 1 0 0,0 0-1 0 0,0 0 0 0 0,0 0 0 0 0,-1 0 0 0 0,1 0 1 0 0,0 0-1 0 0,0 0 0 0 0,0 0 0 0 0,0 0 1 0 0,-1 0-1 0 0,1 0 0 0 0,0 0 0 0 0,0 0 1 0 0,0 0-1 0 0,-1 0 0 0 0,1 0 0 0 0,0 0 1 0 0,0-1-1 0 0,0 1 0 0 0,0 0 0 0 0,-1 0 0 0 0,1 0 1 0 0,0 0-1 0 0,0 0 0 0 0,0 0 0 0 0,0-1 1 0 0,0 1-1 0 0,0 0 0 0 0,-1 0 0 0 0,1 0 1 0 0,0 0-1 0 0,0-1 0 0 0,0 1 0 0 0,0 0 1 0 0,0 0-1 0 0,0 0 0 0 0,0-1 0 0 0,0 1 0 0 0,0 0 1 0 0,0 0-1 0 0,0 0 0 0 0,0-1 0 0 0,0 1 1 0 0,0 0-1 0 0,0 0 0 0 0,0-1 0 0 0,-10 16 1406 0 0,8-6-1246 0 0,-1-1-1 0 0,1 1 0 0 0,1 0 1 0 0,0 0-1 0 0,0 12 1 0 0,-1 8-38 0 0,0 4 138 0 0,1 1 0 0 0,2-1 1 0 0,7 44-1 0 0,0 4-260 0 0,-8-69-70 0 0,6 163 19 0 0,-6-164-60 0 0,0-9-93 0 0,0-4-248 0 0,0-40 171 0 0,5-128-202 0 0,-2 139 507 0 0,11-83 1114 0 0,-10 74-865 0 0,-3 27-379 0 0,1 1 0 0 0,0-1-1 0 0,5-18 1 0 0,2 8 310 0 0,18-34-1 0 0,-26 55-237 0 0,0 0-1 0 0,0 0 0 0 0,0 0 0 0 0,0 0 1 0 0,-1 0-1 0 0,1 0 0 0 0,-1 0 1 0 0,1-5-1 0 0,-1 6 381 0 0,3 2-223 0 0,2 1-159 0 0,0 1 1 0 0,0 0-1 0 0,0 1 1 0 0,-1-1-1 0 0,1 1 1 0 0,-1 0-1 0 0,0 0 1 0 0,0 0-1 0 0,0 1 1 0 0,0 0-1 0 0,-1-1 1 0 0,0 1-1 0 0,0 0 1 0 0,4 10 0 0 0,5 11 43 0 0,13 47 1 0 0,-24-69-87 0 0,44 159-386 0 0,-20-69 347 0 0,42 155-94 0 0,-65-243-255 0 0,0-1-1 0 0,0 1 0 0 0,0-1 1 0 0,0 1-1 0 0,1-1 1 0 0,0 0-1 0 0,0 0 1 0 0,0-1-1 0 0,8 9 0 0 0,-10-12-413 0 0,1 0-1 0 0,-1 0 1 0 0,0-1-1 0 0,0 1 0 0 0,0 0 1 0 0,1-1-1 0 0,-1 1 1 0 0,0-1-1 0 0,3 1 1 0 0</inkml:trace>
</inkml:ink>
</file>

<file path=ppt/ink/ink2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44.3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103 1 3224 0 0,'-7'10'9920'0'0,"-2"28"-6176"0"0,6-23-2220 0 0,0 30-1 0 0,-2 55 318 0 0,1-52-1362 0 0,-13 64 106 0 0,6-50-435 0 0,-17 230 35 0 0,20-183-144 0 0,1 24-18 0 0,17 57-23 0 0,-8-66 0 0 0,-2-50 0 0 0,2 7 1 0 0,5 108 10 0 0,9 67 253 0 0,-3 180-500 0 0,-3-243 236 0 0,1-23 0 0 0,-11 278 0 0 0,0-399-37 0 0,8 49 0 0 0,-5-74-113 0 0,-3-18-1 0 0,1 1-1 0 0,-1 0 1 0 0,2 0-1 0 0,3 12 1 0 0,-5-18-230 0 0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23.0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295 174 7832 0 0,'1'-4'118'0'0,"0"0"-40"0"0,-7-12 559 0 0,-5-14 2580 0 0,6 17-213 0 0,0 0 1 0 0,-11-21 0 0 0,13 30-2734 0 0,1 1 0 0 0,0 0 0 0 0,-1-1 0 0 0,0 1 1 0 0,0 0-1 0 0,0 0 0 0 0,0 0 0 0 0,0 1 0 0 0,0-1 0 0 0,-1 1 0 0 0,1 0 0 0 0,-1 0 0 0 0,-5-2 0 0 0,0 0-69 0 0,-1 1-1 0 0,1 0 1 0 0,0 0 0 0 0,-1 1-1 0 0,0 1 1 0 0,-14-1-1 0 0,20 2-191 0 0,0 0 1 0 0,-1 0-1 0 0,1 1 0 0 0,0 0 0 0 0,0 0 0 0 0,0 0 0 0 0,0 0 0 0 0,0 1 0 0 0,0-1 1 0 0,0 1-1 0 0,0 0 0 0 0,1 0 0 0 0,-1 1 0 0 0,0-1 0 0 0,1 1 0 0 0,0-1 0 0 0,-5 6 1 0 0,4-4-2 0 0,0 1-66 0 0,-1-1 0 0 0,1 1 1 0 0,-1 0-1 0 0,2 1 0 0 0,-1-1 0 0 0,0 1 1 0 0,1-1-1 0 0,0 1 0 0 0,0 0 1 0 0,-3 12-1 0 0,5-12 51 0 0,0 1 0 0 0,1-1 0 0 0,-1 1 0 0 0,1 0 0 0 0,1-1 0 0 0,0 9 0 0 0,0-12-12 0 0,0 1 0 0 0,0-1 0 0 0,0 0 0 0 0,1 1 0 0 0,-1-1 0 0 0,1 0 0 0 0,0 0 0 0 0,0 0 0 0 0,0 0-1 0 0,0 0 1 0 0,0-1 0 0 0,0 1 0 0 0,5 3 0 0 0,7 7-103 0 0,-10-8 84 0 0,1-1 1 0 0,0 1 0 0 0,10 5 0 0 0,66 33-22 0 0,-69-38 58 0 0,0 0 1 0 0,0-1 0 0 0,0-1 0 0 0,0 0-1 0 0,15 2 1 0 0,-22-5-1 0 0,0 1 0 0 0,-1 1 0 0 0,1-1 1 0 0,-1 1-1 0 0,5 2 0 0 0,-6-3 23 0 0,1 1-1 0 0,-1-1 1 0 0,0 0 0 0 0,1 0 0 0 0,-1 0-1 0 0,1 0 1 0 0,4 0 0 0 0,-6-1 61 0 0,-2 0-65 0 0,1 0 0 0 0,-1 0 1 0 0,1 0-1 0 0,-1 0 0 0 0,0 0 0 0 0,1 0 0 0 0,-1 0 1 0 0,0 0-1 0 0,1 0 0 0 0,-1 0 0 0 0,1 1 1 0 0,-1-1-1 0 0,0 0 0 0 0,1 0 0 0 0,-1 0 0 0 0,0 1 1 0 0,0-1-1 0 0,1 0 0 0 0,-1 0 0 0 0,0 1 0 0 0,0-1 1 0 0,1 0-1 0 0,-1 1 0 0 0,0-1 0 0 0,0 0 1 0 0,0 1-1 0 0,1-1 0 0 0,-1 1 0 0 0,-4 9 49 0 0,3-6-57 0 0,0 0 0 0 0,0-1 0 0 0,0 1 0 0 0,-1-1-1 0 0,1 0 1 0 0,-4 6 0 0 0,-6 0-96 0 0,1 1-1 0 0,-1-1 1 0 0,0-1-1 0 0,-1 0 0 0 0,0 0 1 0 0,0-1-1 0 0,-1-1 1 0 0,1 0-1 0 0,-2-1 1 0 0,1 0-1 0 0,-19 4 1 0 0,21-6-172 0 0,6-2-177 0 0,1 1-1 0 0,0-1 0 0 0,0 0 0 0 0,-1-1 0 0 0,1 1 0 0 0,-1-1 0 0 0,1 0 0 0 0,0 0 0 0 0,-6-1 0 0 0,0-2-1605 0 0</inkml:trace>
</inkml:ink>
</file>

<file path=ppt/ink/ink2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45.3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0 156 14544 0 0,'0'0'1456'0'0,"3"0"-1334"0"0,10 0 136 0 0,-4 0 237 0 0,0 0 0 0 0,0 0 0 0 0,0-1 0 0 0,0 0 0 0 0,0 0 0 0 0,17-6 0 0 0,-17 4-227 0 0,0 1 0 0 0,1 0 1 0 0,-1 1-1 0 0,17-1 1 0 0,12-2 271 0 0,-22 1-359 0 0,-2 1-119 0 0,1-1 1 0 0,20 1-1 0 0,64-5-62 0 0,-17 0 0 0 0,48 3 111 0 0,95-6 24 0 0,-179 7-153 0 0,-1 1 0 0 0,66 7 0 0 0,207 11 84 0 0,-274-14-68 0 0,146 10 1 0 0,-7-1 154 0 0,-99-6-67 0 0,23 1-12 0 0,-1-6-64 0 0,364-10 111 0 0,-444 8-107 0 0,240-23 172 0 0,-169 10-127 0 0,170-23 248 0 0,1 16 68 0 0,-134 14-242 0 0,41 0-10 0 0,-38-1 31 0 0,-98 4-93 0 0,0 3 1 0 0,0 0 0 0 0,49 6-1 0 0,-68-2-60 0 0,1-1-1 0 0,26-2 1 0 0,-2-1-15 0 0,3 6-132 0 0,-37-3 128 0 0,-1 5 18 0 0,-9-6 0 0 0,0 1 0 0 0,0 0 0 0 0,0 0 0 0 0,0 0 0 0 0,0 0 0 0 0,0 0 0 0 0,0 0 0 0 0,0 0 0 0 0,1 2 0 0 0,4 20 0 0 0,-3-7 0 0 0,-1-4 0 0 0,-1 0 0 0 0,-1 0 0 0 0,-1 15 0 0 0,0 1 0 0 0,-5 56 0 0 0,-9 178-218 0 0,5-125 111 0 0,-25 360-129 0 0,33-471 143 0 0,-6 240-216 0 0,1-21 44 0 0,10 31-147 0 0,2-88 295 0 0,2-8 98 0 0,-1-67 245 0 0,6 23 399 0 0,0-12-864 0 0,-6-44-222 0 0,1 31 366 0 0,-8-93 95 0 0,2 1 0 0 0,0-1 0 0 0,7 35 0 0 0,-6-44-77 0 0,0-1 0 0 0,-1 1-1 0 0,0 0 1 0 0,-1 16 0 0 0,0-19-207 0 0,0-4-271 0 0</inkml:trace>
</inkml:ink>
</file>

<file path=ppt/ink/ink2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46.0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0 162 10136 0 0,'0'0'918'0'0,"7"-3"-740"0"0,6 1 302 0 0,0 0 0 0 0,0 2 0 0 0,0-1 0 0 0,0 2 0 0 0,19 2 0 0 0,27 1 1184 0 0,27-2 267 0 0,113 18 1 0 0,-171-17-1523 0 0,50-1 0 0 0,2 0 173 0 0,81 16-214 0 0,-51-5-370 0 0,-52-5 123 0 0,67 1 0 0 0,129-9 503 0 0,30-2-47 0 0,50-1 54 0 0,334-8 849 0 0,-261-2-838 0 0,-115 2-844 0 0,-65-1 124 0 0,54 1 84 0 0,138 7-6 0 0,-204-2 0 0 0,114-2 54 0 0,-244 5-73 0 0,1-3 0 0 0,-2-4 1 0 0,112-28-1 0 0,-155 27-157 0 0,-1-2 0 0 0,46-21 0 0 0,-19 1-2401 0 0,-50 24 1263 0 0</inkml:trace>
</inkml:ink>
</file>

<file path=ppt/ink/ink2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47.0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25 270 17647 0 0,'0'0'1772'0'0,"-1"3"-1624"0"0,-4 12-122 0 0,3-10 90 0 0,0 0 0 0 0,1 0 0 0 0,-1-1 0 0 0,1 1 0 0 0,-1 10 0 0 0,-6 113 1398 0 0,7-128-1510 0 0,1 9 72 0 0,0 1 0 0 0,3 17 0 0 0,-1 8-166 0 0,-1-17-1 0 0,6 34-1 0 0,-4-30 80 0 0,2 45-1 0 0,-5-65-59 0 0,1-6-178 0 0,6-48-171 0 0,1-103-1 0 0,-5 63 377 0 0,0-4 4 0 0,2-36 305 0 0,-3 105-20 0 0,1-1 1 0 0,1 1-1 0 0,13-41 0 0 0,-13 55 12 0 0,-4 10 296 0 0,2 4-526 0 0,0-1-1 0 0,0 0 1 0 0,0 0-1 0 0,0 1 0 0 0,0-1 1 0 0,0 1-1 0 0,0 0 1 0 0,0-1-1 0 0,0 1 0 0 0,0 0 1 0 0,0 0-1 0 0,0 0 1 0 0,-1 0-1 0 0,1 1 0 0 0,0-1 1 0 0,-1 0-1 0 0,1 1 1 0 0,-1-1-1 0 0,0 1 0 0 0,1 0 1 0 0,0 2-1 0 0,3 3 34 0 0,-1 0 0 0 0,-1 1-1 0 0,6 15 1 0 0,-5-13-29 0 0,0 3-5 0 0,-1 0 1 0 0,3 19-1 0 0,1 7 54 0 0,21 120 123 0 0,-17-81-183 0 0,4 62-291 0 0,-14-102-740 0 0,-1-23-1001 0 0,0-1-5409 0 0</inkml:trace>
</inkml:ink>
</file>

<file path=ppt/ink/ink2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47.4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 7368 0 0,'0'0'1121'0'0,"4"0"630"0"0,29-2 3553 0 0,-23 1-4534 0 0,0 0 1 0 0,0 1-1 0 0,0 0 0 0 0,0 0 1 0 0,0 1-1 0 0,12 3 1 0 0,28 5-586 0 0,-17-5-5570 0 0,-7-4-1368 0 0</inkml:trace>
</inkml:ink>
</file>

<file path=ppt/ink/ink2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48.0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9 276 11520 0 0,'0'0'886'0'0,"-1"1"-431"0"0,0 3 1 0 0,0 0-1 0 0,-1-1 1 0 0,1 1-1 0 0,1 0 1 0 0,-1-1-1 0 0,0 1 1 0 0,1 0 0 0 0,0 0-1 0 0,0-1 1 0 0,1 5-1 0 0,-1 2 166 0 0,1-1 0 0 0,1 0 0 0 0,2 11-1 0 0,6 17 421 0 0,-6-21-813 0 0,0 0-1 0 0,1-1 1 0 0,1 0 0 0 0,7 14 0 0 0,-9-22-212 0 0,-1 1 0 0 0,0 0 0 0 0,3 11 0 0 0,-1-7-16 0 0,-1-10 0 0 0,-2-1 0 0 0,9 1 0 0 0,-9-4 0 0 0,1-1 0 0 0,0 1 0 0 0,-1 0 0 0 0,1-1 0 0 0,-1 0 0 0 0,0 1 0 0 0,0-1 0 0 0,0 0 0 0 0,3-6 0 0 0,-2 1-36 0 0,-1 0-1 0 0,0 0 0 0 0,0 0 1 0 0,0 0-1 0 0,-1-1 0 0 0,0-15 0 0 0,1-7-2 0 0,13-141-167 0 0,-14 146 183 0 0,1 13 30 0 0,0-1 1 0 0,1 1-1 0 0,0 0 0 0 0,1 0 1 0 0,1 0-1 0 0,0 1 0 0 0,1 0 1 0 0,0 0-1 0 0,12-18 0 0 0,-14 25 10 0 0,1 0 0 0 0,-1 0 0 0 0,1 1 0 0 0,-1 0-1 0 0,1 0 1 0 0,0 0 0 0 0,1 0 0 0 0,-1 1 0 0 0,11-5-1 0 0,11-7 60 0 0,-23 13-50 0 0,-1 0-1 0 0,0 0 0 0 0,1 1 0 0 0,0 0 0 0 0,-1-1 1 0 0,7 0-1 0 0,4-2 78 0 0,-11 3 377 0 0,7 2-410 0 0,0-1 0 0 0,-1 1 0 0 0,11 2 0 0 0,-19-2-65 0 0,-1-1 0 0 0,0 0-1 0 0,0 0 1 0 0,1 0 0 0 0,-1 1 0 0 0,0-1-1 0 0,0 0 1 0 0,1 0 0 0 0,-1 0 0 0 0,0 1-1 0 0,0-1 1 0 0,1 0 0 0 0,-1 1 0 0 0,0-1-1 0 0,0 0 1 0 0,0 1 0 0 0,0-1-1 0 0,0 0 1 0 0,1 1 0 0 0,-1-1 0 0 0,0 0-1 0 0,0 1 1 0 0,0-1 0 0 0,0 0 0 0 0,0 1-1 0 0,0-1 1 0 0,0 0 0 0 0,0 1 0 0 0,0-1-1 0 0,0 0 1 0 0,-1 1 0 0 0,1-1-1 0 0,0 0 1 0 0,0 1 0 0 0,0 0 21 0 0,0 0-12 0 0,0 1 0 0 0,0-1 1 0 0,1 1-1 0 0,-1-1 0 0 0,0 0 0 0 0,1 1 0 0 0,-1-1 0 0 0,1 0 0 0 0,0 1 0 0 0,-1-1 0 0 0,1 0 0 0 0,0 0 0 0 0,0 0 1 0 0,0 1-1 0 0,1 0 0 0 0,-1-1-3 0 0,0 0 0 0 0,0 1-1 0 0,0-1 1 0 0,0 0 0 0 0,0 0 0 0 0,0 1 0 0 0,0-1 0 0 0,-1 1 0 0 0,1-1 0 0 0,0 0 0 0 0,-1 1 0 0 0,0-1 0 0 0,1 1-1 0 0,-1 0 1 0 0,0 2 0 0 0,-2 20 18 0 0,1-20-26 0 0,0 0 0 0 0,1 0 0 0 0,-1 0 0 0 0,1 1 0 0 0,1 6 0 0 0,-1-7-15 0 0,1-3 2 0 0,-1 1 1 0 0,0-1-1 0 0,0 0 0 0 0,1 0 0 0 0,-1 0 0 0 0,0 1 1 0 0,0-1-1 0 0,0 0 0 0 0,-1 0 0 0 0,1 1 0 0 0,0-1 1 0 0,0 0-1 0 0,-1 0 0 0 0,1 0 0 0 0,0 0 1 0 0,-1 1-1 0 0,1-1 0 0 0,-1 0 0 0 0,0 0 0 0 0,1 0 1 0 0,-1 0-1 0 0,0 0 0 0 0,-1 1 0 0 0,0 1-22 0 0,0 0-1 0 0,0 0 1 0 0,0 0-1 0 0,0 0 0 0 0,0 1 1 0 0,1-1-1 0 0,-1 1 1 0 0,1-1-1 0 0,0 1 0 0 0,0-1 1 0 0,0 1-1 0 0,1 0 1 0 0,-1-1-1 0 0,1 1 1 0 0,0 7-1 0 0,0-9 2 0 0,-1 1 0 0 0,1-1 0 0 0,-1 1 0 0 0,0-1 0 0 0,1 1-1 0 0,-1-1 1 0 0,0 1 0 0 0,-1-1 0 0 0,1 0 0 0 0,0 1 0 0 0,-1-1 0 0 0,1 0 0 0 0,-1 0 0 0 0,-2 2 0 0 0,-10 18-251 0 0,10-10 22 0 0,4-11 252 0 0,0 0 0 0 0,0-1 0 0 0,0 1 0 0 0,0-1 0 0 0,0 1-1 0 0,-1 0 1 0 0,1-1 0 0 0,0 1 0 0 0,0-1 0 0 0,-1 1 0 0 0,1-1 0 0 0,0 1 0 0 0,-1-1-1 0 0,1 1 1 0 0,0-1 0 0 0,-1 1 0 0 0,1-1 0 0 0,-1 1 0 0 0,1-1 0 0 0,-1 0 0 0 0,1 1-1 0 0,-1-1 1 0 0,-7 5-313 0 0,6-5-60 0 0,-1 2-381 0 0,-7 5 550 0 0,10-7 201 0 0,0 1 0 0 0,0-1 0 0 0,0 1 0 0 0,0-1 0 0 0,0 1 0 0 0,1 0 0 0 0,-1-1 0 0 0,0 1 0 0 0,0-1 0 0 0,0 1 0 0 0,1-1 0 0 0,-1 1 0 0 0,0-1 0 0 0,1 1 0 0 0,-1-1 0 0 0,0 0 0 0 0,1 1 0 0 0,-1-1-1 0 0,1 1 1 0 0,-1-1 0 0 0,1 0 0 0 0,0 1 0 0 0,-1-1-7 0 0,3 2-20 0 0,-1 1 1 0 0,1-1-1 0 0,0 0 0 0 0,0 0 0 0 0,0-1 0 0 0,6 3 0 0 0,13 8-169 0 0,-13-7 282 0 0,0-1 0 0 0,0 0 0 0 0,1-1 0 0 0,-1 0 0 0 0,20 3 0 0 0,0 1 258 0 0,45 27 2172 0 0,-72-34-1683 0 0,3 12-124 0 0,-6-7-358 0 0,-4 3-126 0 0,0-2-26 0 0,0 1-1 0 0,0 0 1 0 0,-6 15-1 0 0,9-17-121 0 0,-1 0-1 0 0,0 0 1 0 0,0 0 0 0 0,-1-1-1 0 0,1 1 1 0 0,-1-1-1 0 0,0 0 1 0 0,0 0 0 0 0,0 0-1 0 0,-1 0 1 0 0,0-1-1 0 0,1 0 1 0 0,-10 5 0 0 0,9-5-33 0 0,3-2-19 0 0,0 0 0 0 0,-1 1 0 0 0,1 0 0 0 0,0-1 0 0 0,0 1 0 0 0,0 0 0 0 0,0 0 1 0 0,1 0-1 0 0,-1 0 0 0 0,0 1 0 0 0,1-1 0 0 0,0 0 0 0 0,-1 1 0 0 0,0 3 0 0 0,0-3-11 0 0,0 0 0 0 0,0 0 1 0 0,0 0-1 0 0,-1 0 0 0 0,1-1 1 0 0,-1 1-1 0 0,1-1 0 0 0,-1 1 1 0 0,0-1-1 0 0,0 0 0 0 0,0 0 1 0 0,0 0-1 0 0,0-1 0 0 0,0 1 1 0 0,-7 1-1 0 0,-16 11-3 0 0,22-12-10 0 0,-2 1 0 0 0,1-1-1 0 0,0 0 1 0 0,0 0 0 0 0,-1-1 0 0 0,1 1-1 0 0,-1-1 1 0 0,1-1 0 0 0,-1 1-1 0 0,0-1 1 0 0,1 0 0 0 0,-1 0 0 0 0,1 0-1 0 0,-1-1 1 0 0,-9-2 0 0 0,-1-1-801 0 0,-1-1 1 0 0,2-1-1 0 0,-29-14 1 0 0,41 17-1793 0 0,-2-11-5163 0 0</inkml:trace>
</inkml:ink>
</file>

<file path=ppt/ink/ink2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48.5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220 58 8752 0 0,'13'-8'673'0'0,"-13"7"-655"0"0,0 1-1 0 0,0 0 1 0 0,0 0-1 0 0,1-1 1 0 0,-1 1 0 0 0,0 0-1 0 0,0 0 1 0 0,0-1-1 0 0,0 1 1 0 0,0 0-1 0 0,0-1 1 0 0,0 1 0 0 0,0 0-1 0 0,0 0 1 0 0,0-1-1 0 0,0 1 1 0 0,0 0-1 0 0,0-1 1 0 0,0 1 0 0 0,0 0-1 0 0,0 0 1 0 0,0-1-1 0 0,0 1 1 0 0,0 0 0 0 0,0-1-1 0 0,0 1 1 0 0,0 0-1 0 0,-1 0 1 0 0,1-1-1 0 0,0 1 1 0 0,0 0 0 0 0,-7-10 1496 0 0,6 9-786 0 0,0-2 181 0 0,-1 1-1 0 0,1 0 1 0 0,-1-1 0 0 0,0 1-1 0 0,0 0 1 0 0,0 0-1 0 0,0 0 1 0 0,-5-3-1 0 0,5 4-579 0 0,-1 0-1 0 0,0 0 1 0 0,1 0-1 0 0,-1 0 1 0 0,0 1-1 0 0,0-1 1 0 0,0 1-1 0 0,0 0 1 0 0,1 0-1 0 0,-4 0 1 0 0,-2 0-245 0 0,-1 0 1 0 0,1 1-1 0 0,0 0 1 0 0,0 1 0 0 0,0 0-1 0 0,0 0 1 0 0,0 0-1 0 0,1 1 1 0 0,-1 1 0 0 0,1-1-1 0 0,-8 5 1 0 0,11-5-52 0 0,0 0 0 0 0,0 0 0 0 0,0 1 0 0 0,0-1 0 0 0,0 1 0 0 0,1 0 0 0 0,-1 0 0 0 0,1 0 0 0 0,0 1 0 0 0,1-1 0 0 0,-1 1 0 0 0,1-1 0 0 0,0 1 0 0 0,0 0 0 0 0,0 0 0 0 0,0 0 0 0 0,1 0 0 0 0,-1 10 0 0 0,1-6-32 0 0,-10 67-15 0 0,10-71 5 0 0,0 0 1 0 0,1-1 0 0 0,0 1-1 0 0,0 0 1 0 0,1 0-1 0 0,-1 0 1 0 0,1-1-1 0 0,0 1 1 0 0,0-1-1 0 0,0 1 1 0 0,1 0-1 0 0,0-1 1 0 0,3 6-1 0 0,4 14-11 0 0,-7-18 15 0 0,1 0 0 0 0,0-1 0 0 0,0 0 0 0 0,1 0 0 0 0,-1 0 0 0 0,1 0 0 0 0,0 0 0 0 0,0-1 0 0 0,1 0-1 0 0,-1 1 1 0 0,1-2 0 0 0,10 8 0 0 0,2 1-1 0 0,-12-8-6 0 0,1 0 0 0 0,1-1 0 0 0,-1 1-1 0 0,0-1 1 0 0,1-1 0 0 0,0 1 0 0 0,-1-1 0 0 0,1-1-1 0 0,0 1 1 0 0,0-1 0 0 0,0 0 0 0 0,0 0 0 0 0,9-1-1 0 0,10-1-174 0 0,0-1-1 0 0,31-7 1 0 0,-49 7 124 0 0,35-7-1326 0 0,-12-5-442 0 0</inkml:trace>
</inkml:ink>
</file>

<file path=ppt/ink/ink2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49.1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5 17855 0 0,'0'0'1790'0'0,"0"-1"-1644"0"0,-4-2 577 0 0,1 6-360 0 0,1 1 0 0 0,-1 0 0 0 0,1 0 1 0 0,-1 0-1 0 0,1 0 0 0 0,0 0 0 0 0,0 0 0 0 0,1 0 0 0 0,-3 9 0 0 0,1 3-180 0 0,-2 22 0 0 0,3 88 10 0 0,3-72-154 0 0,0-38-263 0 0,0-1 0 0 0,5 20 0 0 0,-3-21-117 0 0,-1 1 0 0 0,1 17-1 0 0,0-20-303 0 0,0-4-3294 0 0</inkml:trace>
</inkml:ink>
</file>

<file path=ppt/ink/ink2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49.5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69 96 9440 0 0,'0'0'432'0'0,"1"-1"-6"0"0,1-3-273 0 0,-1-20 421 0 0,-1 18-314 0 0,0 4-72 0 0,1 0 1 0 0,-1 0-1 0 0,1 0 1 0 0,-1 1-1 0 0,1-1 1 0 0,0 0-1 0 0,0 0 1 0 0,0 0-1 0 0,0 0 1 0 0,0 1-1 0 0,0-1 1 0 0,1 1-1 0 0,-1-1 1 0 0,0 1-1 0 0,1-1 0 0 0,-1 1 1 0 0,1 0-1 0 0,0-1 1 0 0,-1 1-1 0 0,3-1 1 0 0,2-2 347 0 0,1 1 0 0 0,0-1-1 0 0,-1 2 1 0 0,13-5 0 0 0,-11 5-225 0 0,1 1 1 0 0,0 0-1 0 0,-1 0 0 0 0,1 1 0 0 0,-1 0 1 0 0,1 0-1 0 0,11 3 0 0 0,60 14 1148 0 0,-69-13-1241 0 0,1 0 0 0 0,-1 1 0 0 0,0 0-1 0 0,18 13 1 0 0,-2-2 99 0 0,25 18 242 0 0,-14-7-197 0 0,-35-25-331 0 0,0-1 0 0 0,1 1 0 0 0,-1 0-1 0 0,0 1 1 0 0,0-1 0 0 0,0 0 0 0 0,-1 1 0 0 0,1 0 0 0 0,0 0 0 0 0,-1 0-1 0 0,0 0 1 0 0,0 0 0 0 0,0 0 0 0 0,0 0 0 0 0,0 1 0 0 0,-1-1 0 0 0,1 1 0 0 0,-1-1-1 0 0,1 6 1 0 0,0-3 43 0 0,0 0 1 0 0,0 0-1 0 0,5 8 0 0 0,-6-10-50 0 0,1-1 1 0 0,0 1-1 0 0,0-1 1 0 0,-1 1 0 0 0,0 0-1 0 0,0-1 1 0 0,0 1-1 0 0,0 0 1 0 0,-1 0 0 0 0,1 0-1 0 0,-1 0 1 0 0,0 5-1 0 0,-2-1 35 0 0,0 0 0 0 0,-1 1 0 0 0,1-2 0 0 0,-1 1 0 0 0,-1 0 0 0 0,0 0 0 0 0,0-1 0 0 0,0 0 0 0 0,-1 0 0 0 0,0 0 0 0 0,0-1 0 0 0,-1 1 0 0 0,-7 6 0 0 0,-9 6 15 0 0,0-2 0 0 0,-39 23 0 0 0,58-38-82 0 0,-27 15-58 0 0,-1-2 0 0 0,-1-1 0 0 0,0-2 0 0 0,-1 0 0 0 0,-42 7 0 0 0,58-15-137 0 0,-1-1 0 0 0,-26 2 0 0 0,38-5 76 0 0,0 0-1 0 0,0 0 1 0 0,1 0-1 0 0,-1-1 0 0 0,0 0 1 0 0,1 0-1 0 0,-1-1 1 0 0,1 1-1 0 0,-1-1 0 0 0,1 0 1 0 0,-7-4-1 0 0,11 5 2 0 0,0 0 0 0 0,0 0 0 0 0,0 1 0 0 0,0-1 0 0 0,0 0 0 0 0,1 0 0 0 0,-1 0 0 0 0,0 0 0 0 0,1 0 0 0 0,-1 0 0 0 0,0 0 0 0 0,1 0 0 0 0,0-1 0 0 0,-1 1 0 0 0,1 0 0 0 0,0 0 0 0 0,-1-2 0 0 0,5-10-1878 0 0</inkml:trace>
</inkml:ink>
</file>

<file path=ppt/ink/ink2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52.4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123 65 7832 0 0,'0'0'4768'0'0,"-2"-1"-3400"0"0,-6-8 748 0 0,0 0 1 0 0,-10-18 0 0 0,17 26-1601 0 0,0 0-455 0 0,-1 0 1 0 0,1 0-1 0 0,0 0 0 0 0,0 0 1 0 0,-1 0-1 0 0,1 0 0 0 0,0 0 1 0 0,0 0-1 0 0,0 0 0 0 0,0-1 1 0 0,1 1-1 0 0,-2-2 0 0 0,1 1 141 0 0,-1 4-90 0 0,-11 4-34 0 0,1 5-62 0 0,8-7-16 0 0,0 1 1 0 0,1 0-1 0 0,0 0 0 0 0,0 0 0 0 0,0 0 0 0 0,0 1 0 0 0,-2 8 1 0 0,-9 41-15 0 0,13-50 10 0 0,1-3-26 0 0,0 1-1 0 0,0 0 1 0 0,1 0 0 0 0,-1-1-1 0 0,0 1 1 0 0,1 0-1 0 0,0-1 1 0 0,0 1 0 0 0,-1-1-1 0 0,2 1 1 0 0,-1-1-1 0 0,0 1 1 0 0,2 2-1 0 0,2 5-19 0 0,0-5-9 0 0,11-4-6 0 0,-13-1 56 0 0,0 0-1 0 0,-1 0 0 0 0,1 0 1 0 0,0 0-1 0 0,0 0 0 0 0,-1-1 1 0 0,1 0-1 0 0,0 1 0 0 0,-1-1 1 0 0,1 0-1 0 0,-1 0 0 0 0,1 0 1 0 0,-1-1-1 0 0,1 1 0 0 0,-1-1 1 0 0,0 1-1 0 0,0-1 0 0 0,0 0 1 0 0,0 0-1 0 0,3-3 0 0 0,5-5-27 0 0,-3 4 14 0 0,0-1 0 0 0,0 0 0 0 0,-1 0 0 0 0,0-1 0 0 0,0 0 0 0 0,-1 0 0 0 0,0-1-1 0 0,4-9 1 0 0,-8 16 23 0 0,0 0 0 0 0,0 0 0 0 0,0 0 0 0 0,0 1 0 0 0,1-1 0 0 0,-1 0 0 0 0,0 1 0 0 0,1-1 0 0 0,2-2 0 0 0,-4 5 0 0 0,0-1 0 0 0,0 0 0 0 0,0 0 0 0 0,0 0 0 0 0,0 0 0 0 0,0 0 0 0 0,0 1 0 0 0,0-1 0 0 0,0 0 0 0 0,0 0 0 0 0,0 0 0 0 0,0 0 0 0 0,0 0 0 0 0,0 1 0 0 0,0-1 0 0 0,0 0 0 0 0,0 0 0 0 0,0 0 0 0 0,0 0 0 0 0,1 0 0 0 0,-1 0 0 0 0,0 1 0 0 0,0-1 0 0 0,0 0 0 0 0,0 0 0 0 0,0 0 0 0 0,0 0 0 0 0,0 0 0 0 0,1 0 0 0 0,-1 0 0 0 0,0 0 0 0 0,0 0 0 0 0,0 0 0 0 0,0 1 0 0 0,0-1 0 0 0,0 0 0 0 0,1 0 0 0 0,-1 0 0 0 0,0 0 0 0 0,0 0 0 0 0,0 0 0 0 0,0 0 0 0 0,1 0 0 0 0,-1 0 0 0 0,0 0 0 0 0,0 0 0 0 0,0 0 0 0 0,0 0 0 0 0,0 0 0 0 0,1-1 0 0 0,-1 1 0 0 0,0 0 0 0 0,0 0 0 0 0,0 0 0 0 0,0 0 0 0 0,0 0 0 0 0,0 0 0 0 0,1 0 0 0 0,-1 0 0 0 0,0 0 0 0 0,0 0 0 0 0,0-1 0 0 0,0 1 0 0 0,0 2 0 0 0,7 33-41 0 0,7 32-35 0 0,-9-53 113 0 0,-4-11-38 0 0,1-1 0 0 0,-1 1 0 0 0,-1 0 0 0 0,1 0 0 0 0,0 0-1 0 0,0 4 1 0 0,-1-5-20 0 0,0-1 0 0 0,1 0 0 0 0,-1 1 1 0 0,0-1-1 0 0,1 0 0 0 0,-1 1 0 0 0,1-1 0 0 0,0 0 0 0 0,-1 0 0 0 0,1 0 0 0 0,0 0 0 0 0,0 1 0 0 0,0-1 0 0 0,1 1 0 0 0,1 2-78 0 0,4 18-882 0 0,-6-19-767 0 0</inkml:trace>
</inkml:ink>
</file>

<file path=ppt/ink/ink2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52.8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1 111 5064 0 0,'2'8'9890'0'0,"1"-8"-8610"0"0,6-6-445 0 0,7-4 83 0 0,0 0 0 0 0,17-16 0 0 0,-26 20-767 0 0,1-1-1 0 0,1 1 1 0 0,17-9-1 0 0,-21 12-100 0 0,1 1-1 0 0,-1-1 1 0 0,1 1-1 0 0,0 0 1 0 0,0 1 0 0 0,-1 0-1 0 0,1 0 1 0 0,9-1-1 0 0,15 7 79 0 0,-8-1-128 0 0,-18-1 0 0 0,-1 0 0 0 0,22 13-56 0 0,-19-11 42 0 0,0-1 0 0 0,0 1 1 0 0,0-2-1 0 0,1 1 1 0 0,-1-1-1 0 0,9 3 0 0 0,-2-2 17 0 0,-9-2-49 0 0,0-1 0 0 0,0 0 0 0 0,1 1 1 0 0,-1-2-1 0 0,0 1 0 0 0,1 0 1 0 0,-1-1-1 0 0,0 0 0 0 0,1 0 1 0 0,-1 0-1 0 0,1-1 0 0 0,4 0 0 0 0,1-1-375 0 0,-1-1-1 0 0,1 0 1 0 0,-1 0-1 0 0,0-1 0 0 0,0 0 1 0 0,0 0-1 0 0,0-1 1 0 0,-1-1-1 0 0,13-9 1 0 0,-15 8 73 0 0,0 1 0 0 0,-1-1 1 0 0,6-9-1 0 0,-10 14 299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18.3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22 160 17911 0 0,'0'0'4738'0'0,"2"2"-3820"0"0,5 5-408 0 0,-5-6-404 0 0,1 1 0 0 0,-1 0 0 0 0,0 0 0 0 0,0 0 0 0 0,-1 1 0 0 0,1-1 0 0 0,0 0 0 0 0,-1 1 0 0 0,1-1 0 0 0,-1 1 0 0 0,1 2 0 0 0,8 15 41 0 0,-9-17-140 0 0,1 0 1 0 0,0 1-1 0 0,-1-1 1 0 0,1 0-1 0 0,-1 1 1 0 0,1 5 0 0 0,6 40 88 0 0,-3-19-103 0 0,3 57-1 0 0,-8-76-116 0 0,2 0-1 0 0,2 12 1 0 0,-2-11-154 0 0,0-1 0 0 0,0 14 0 0 0,0-12-230 0 0,-8-20-2850 0 0,-2-4 3113 0 0,1 0 1 0 0,0 0 0 0 0,1 0 0 0 0,0-1 0 0 0,1 0 0 0 0,-6-21-1 0 0,-1-6 240 0 0,-3-12 209 0 0,6 12 185 0 0,5 21 82 0 0,-6-35 0 0 0,10 47-354 0 0,0 1 1 0 0,0-1-1 0 0,0 1 1 0 0,1-1 0 0 0,-1 1-1 0 0,1 0 1 0 0,0-1-1 0 0,1 1 1 0 0,0 0-1 0 0,4-10 1 0 0,6-10 373 0 0,-9 17-275 0 0,1 0-1 0 0,0 0 1 0 0,0 1 0 0 0,1 0 0 0 0,0-1 0 0 0,0 1-1 0 0,12-10 1 0 0,-11 11 26 0 0,1 0-1 0 0,0 1 1 0 0,1 0 0 0 0,-1 1-1 0 0,1-1 1 0 0,14-5-1 0 0,-18 9-166 0 0,0 0 0 0 0,-1 0-1 0 0,1 0 1 0 0,0 0-1 0 0,0 1 1 0 0,0-1-1 0 0,0 1 1 0 0,0 0-1 0 0,0 0 1 0 0,0 1 0 0 0,0-1-1 0 0,0 1 1 0 0,0 0-1 0 0,0 0 1 0 0,0 0-1 0 0,6 3 1 0 0,0 1 101 0 0,0 1 0 0 0,14 10-1 0 0,-20-14-162 0 0,-2 1 0 0 0,1-1 0 0 0,0 1 0 0 0,0 0 0 0 0,-1 0-1 0 0,0 0 1 0 0,1 0 0 0 0,-1 0 0 0 0,0 0 0 0 0,-1 1-1 0 0,3 3 1 0 0,-2 0-11 0 0,1 0-1 0 0,-1 0 1 0 0,0 1 0 0 0,-1-1-1 0 0,0 1 1 0 0,0-1-1 0 0,-1 13 1 0 0,0-16-47 0 0,-1-1 0 0 0,1 1-1 0 0,-1 0 1 0 0,0-1 0 0 0,0 1 0 0 0,-1-1 0 0 0,1 0 0 0 0,-1 1 0 0 0,0-1-1 0 0,0 0 1 0 0,0 0 0 0 0,0 0 0 0 0,0 0 0 0 0,0 0 0 0 0,-1-1-1 0 0,0 1 1 0 0,-5 3 0 0 0,1-1-143 0 0,0 0-1 0 0,0 0 0 0 0,-1-1 1 0 0,1-1-1 0 0,-1 1 0 0 0,0-1 1 0 0,0 0-1 0 0,0-1 0 0 0,-9 2 1 0 0,2-2-138 0 0,-1-1 0 0 0,0 0 0 0 0,1-1 0 0 0,-17-2 0 0 0,-42 2-963 0 0,72 0 949 0 0,1 0-11 0 0,-8 0-1 0 0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23.6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13 216 11520 0 0,'2'-4'222'0'0,"-2"3"-121"0"0,0 0-1 0 0,1 0 1 0 0,0-12 11044 0 0,-2 16-11184 0 0,-3 11-1063 0 0,-1 0-4291 0 0,-1 4-1766 0 0</inkml:trace>
  <inkml:trace contextRef="#ctx0" brushRef="#br0" timeOffset="1">50 330 15408 0 0,'0'0'3990'0'0,"1"2"-2707"0"0,1 2-765 0 0,0-1 0 0 0,0 1 0 0 0,0-1 1 0 0,1 0-1 0 0,4 5 0 0 0,1 2 41 0 0,-6-7-501 0 0,1 0 3 0 0,12 2-42 0 0,6 3-2809 0 0,-10-3 1292 0 0</inkml:trace>
  <inkml:trace contextRef="#ctx0" brushRef="#br0" timeOffset="2">471 165 21167 0 0,'0'0'2120'0'0,"-2"-1"-1940"0"0,0 0-164 0 0,-2 0-18 0 0,-8-11 82 0 0,12 12-46 0 0,-1 0-1 0 0,1-1 1 0 0,-1 1 0 0 0,1 0 0 0 0,-1 0 0 0 0,1-1 0 0 0,-1 1 0 0 0,1 0 0 0 0,-1 0 0 0 0,1 0-1 0 0,-1 0 1 0 0,1 0 0 0 0,-1-1 0 0 0,0 1 0 0 0,1 0 0 0 0,-1 0 0 0 0,1 0 0 0 0,-1 0-1 0 0,1 1 1 0 0,-1-1 0 0 0,1 0 0 0 0,-1 0 0 0 0,1 0 0 0 0,-1 0 0 0 0,1 0 0 0 0,-1 1 0 0 0,1-1-1 0 0,-1 0 1 0 0,1 1 0 0 0,-1-1 0 0 0,1 0 0 0 0,-1 1 0 0 0,0 0 0 0 0,-9 11 715 0 0,7-6-656 0 0,1 1-1 0 0,0 0 1 0 0,1 0 0 0 0,-1 0 0 0 0,1 0-1 0 0,1 1 1 0 0,-1-1 0 0 0,1 0 0 0 0,1 0-1 0 0,-1 0 1 0 0,1 0 0 0 0,2 10 0 0 0,0-7 25 0 0,0 1 0 0 0,1-1 1 0 0,0 0-1 0 0,0 0 1 0 0,1-1-1 0 0,0 0 1 0 0,11 15-1 0 0,-8-13-137 0 0,-1-2-48 0 0,-1 0 0 0 0,1 0 0 0 0,1-1 0 0 0,0 0 0 0 0,0-1 0 0 0,15 11 0 0 0,-16-13 63 0 0,0-1 0 0 0,0 0-1 0 0,0-1 1 0 0,1 0 0 0 0,0 0-1 0 0,12 3 1 0 0,-17-5 4 0 0,0-1 1 0 0,0 0-1 0 0,0 1 0 0 0,1-1 1 0 0,-1 0-1 0 0,0 0 0 0 0,0-1 0 0 0,0 1 1 0 0,0-1-1 0 0,0 0 0 0 0,0 0 1 0 0,0 0-1 0 0,0 0 0 0 0,0 0 0 0 0,0 0 1 0 0,0-1-1 0 0,-1 1 0 0 0,1-1 1 0 0,-1 0-1 0 0,3-2 0 0 0,0 0 2 0 0,-1 0-1 0 0,0 0 1 0 0,0 0 0 0 0,-1 0-1 0 0,1-1 1 0 0,-1 0 0 0 0,0 1-1 0 0,4-9 1 0 0,-1-4 122 0 0,0 0 1 0 0,-1 0 0 0 0,-1 0-1 0 0,0 0 1 0 0,-2-1-1 0 0,0 0 1 0 0,0 1 0 0 0,-3-34-1 0 0,-2 31 56 0 0,0 0 0 0 0,-1 1-1 0 0,-12-35 1 0 0,14 49-165 0 0,0 0 0 0 0,0 0 0 0 0,-1-1 0 0 0,0 1-1 0 0,0 0 1 0 0,0 1 0 0 0,0-1 0 0 0,-1 1 0 0 0,0-1 0 0 0,0 1 0 0 0,0 0 0 0 0,0 1-1 0 0,-1-1 1 0 0,1 1 0 0 0,-1 0 0 0 0,0 0 0 0 0,-10-4 0 0 0,4 3-1 0 0,-1 0 1 0 0,0 1 0 0 0,0 0-1 0 0,0 1 1 0 0,0 1-1 0 0,-18-1 1 0 0,21 3-41 0 0,0-1 0 0 0,0 1 0 0 0,0 1 0 0 0,0 0 0 0 0,0 0 0 0 0,1 1-1 0 0,-1 0 1 0 0,1 1 0 0 0,-13 6 0 0 0,8-2-118 0 0,-1 0 1 0 0,1 1-1 0 0,-15 14 0 0 0,23-18-22 0 0,1-1-1 0 0,0 1 1 0 0,-1 0-1 0 0,1 0 1 0 0,1 0-1 0 0,-1 0 0 0 0,1 0 1 0 0,0 1-1 0 0,0 0 1 0 0,1 0-1 0 0,-2 6 1 0 0,1-2-155 0 0,2-7 37 0 0,0 0 0 0 0,0 0 0 0 0,0 0 0 0 0,0 1 0 0 0,1-1 0 0 0,0 0 0 0 0,0 0 0 0 0,-1 0 1 0 0,2 1-1 0 0,-1-1 0 0 0,0 0 0 0 0,2 6 0 0 0,4 5-1471 0 0</inkml:trace>
</inkml:ink>
</file>

<file path=ppt/ink/ink2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53.6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12 6448 0 0,'-6'-9'9128'0'0,"6"9"-9038"0"0,0-1 1 0 0,-1 1 0 0 0,1 0 0 0 0,0 0 0 0 0,0 0 0 0 0,-1 0 0 0 0,1 0 0 0 0,0-1 0 0 0,0 1-1 0 0,0 0 1 0 0,-1 0 0 0 0,1 0 0 0 0,0 0 0 0 0,0 0 0 0 0,-1 0 0 0 0,1 0 0 0 0,0 0 0 0 0,-1 0 0 0 0,1 0-1 0 0,0 0 1 0 0,0 0 0 0 0,-1 0 0 0 0,1 0 0 0 0,0 0 0 0 0,0 0 0 0 0,-1 0 0 0 0,1 1 0 0 0,0-1 0 0 0,0 0-1 0 0,0 0 1 0 0,-1 0 0 0 0,1 0 0 0 0,0 0 0 0 0,0 1 0 0 0,0-1 0 0 0,-1 0 0 0 0,1 0 0 0 0,0 0 0 0 0,0 1-1 0 0,0-1 1 0 0,0 0 0 0 0,-1 0 0 0 0,1 0 0 0 0,0 1 0 0 0,0-1 0 0 0,0 0 0 0 0,0 0 0 0 0,0 1 0 0 0,0-1-1 0 0,0 0 1 0 0,0 0 0 0 0,0 1 0 0 0,1 18 1481 0 0,4 4-1236 0 0,2 11-70 0 0,7 60-10 0 0,-7 87-176 0 0,1-64-80 0 0,-7-115 0 0 0,-1 0 0 0 0,0 0 0 0 0,0 0 0 0 0,1 0 0 0 0,-1 0 0 0 0,-1 0 0 0 0,1 0 0 0 0,0 0 0 0 0,0 0 0 0 0,-1 0 0 0 0,1 0 0 0 0,-2 2 0 0 0,-4 19-14 0 0,6-20-60 0 0,0-6-230 0 0,5-32 150 0 0,-5 28 137 0 0,0 1 1 0 0,1-1-1 0 0,0 1 1 0 0,0-1 0 0 0,0 1-1 0 0,1-1 1 0 0,0 1 0 0 0,1 0-1 0 0,-1 0 1 0 0,1 0-1 0 0,0 0 1 0 0,0 0 0 0 0,8-8-1 0 0,-1 5 17 0 0,-7 8-3 0 0,1 0-1 0 0,0 0 0 0 0,0 0 0 0 0,0 0 0 0 0,0 1 0 0 0,0 0 1 0 0,0 0-1 0 0,-1 0 0 0 0,1 0 0 0 0,0 0 0 0 0,0 1 1 0 0,0-1-1 0 0,7 4 0 0 0,8 3-7 0 0,-14-3 12 0 0,-2 0-2 0 0,8 5 1 0 0,0 4 11 0 0,-10-10 1 0 0,0 0 0 0 0,0 0 0 0 0,0 0 0 0 0,-1 0 0 0 0,1 1 0 0 0,-1-1 1 0 0,1 0-1 0 0,-1 0 0 0 0,0 0 0 0 0,0 1 0 0 0,-1-1 0 0 0,1 0 0 0 0,-1 0 0 0 0,1 0 0 0 0,-1 0 0 0 0,-2 5 0 0 0,2-7-5 0 0,0 1 0 0 0,0-1 0 0 0,0 0-1 0 0,0 0 1 0 0,-1 0 0 0 0,1 0 0 0 0,0 0 0 0 0,0-1-1 0 0,-1 1 1 0 0,1 0 0 0 0,0-1 0 0 0,-1 1 0 0 0,-1 0-1 0 0,-25 8 63 0 0,23-7-62 0 0,-2 0-4 0 0,0 1 0 0 0,-1-2 0 0 0,1 1 0 0 0,0-1 0 0 0,-1 0 0 0 0,1 0 0 0 0,0-1 1 0 0,-1 0-1 0 0,-11-2 0 0 0,2-1-1234 0 0,1 1-4739 0 0,6 2-606 0 0</inkml:trace>
</inkml:ink>
</file>

<file path=ppt/ink/ink2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53.9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20 201 12528 0 0,'0'0'1133'0'0,"-6"-5"-914"0"0,5 3-265 0 0,0 1 156 0 0,-1 0 0 0 0,1-1 0 0 0,0 1 0 0 0,0 0 0 0 0,0-1-1 0 0,0 1 1 0 0,1-1 0 0 0,-1 1 0 0 0,0-1 0 0 0,1 1 0 0 0,-1-1 0 0 0,0 0 0 0 0,1 1 0 0 0,0-1 0 0 0,-1 0 0 0 0,1 1 0 0 0,0-1 0 0 0,0 0 0 0 0,0 1 0 0 0,0-1 0 0 0,0 0 0 0 0,1 0 0 0 0,-1 1 0 0 0,0-1 0 0 0,1 1 0 0 0,-1-1 0 0 0,2-2 0 0 0,0-2 328 0 0,0 0 0 0 0,-1 1 0 0 0,1-12-1 0 0,-1 11-85 0 0,0-1-1 0 0,0 1 1 0 0,4-12-1 0 0,-1 8 158 0 0,1 1 1 0 0,10-16-1 0 0,-14 23-427 0 0,0 0 0 0 0,1 0 0 0 0,-1 0-1 0 0,1 0 1 0 0,0 0 0 0 0,0 0 0 0 0,0 0 0 0 0,0 1 0 0 0,0-1 0 0 0,0 1 0 0 0,0-1 0 0 0,0 1 0 0 0,0 0 0 0 0,1 0 0 0 0,4-1 0 0 0,7-1 888 0 0,-12 2-980 0 0,1 1 0 0 0,-1-1 0 0 0,0 1 0 0 0,0 0-1 0 0,0-1 1 0 0,0 1 0 0 0,0 0 0 0 0,0 0-1 0 0,0 1 1 0 0,1-1 0 0 0,-1 0 0 0 0,0 1-1 0 0,0-1 1 0 0,0 1 0 0 0,0 0 0 0 0,0 0 0 0 0,3 1-1 0 0,4 4 11 0 0,1 0 0 0 0,-1 1 0 0 0,-1 0 0 0 0,1 0 0 0 0,7 9 0 0 0,-7-6 0 0 0,1-1 0 0 0,21 15 0 0 0,-26-21-2 0 0,1 0 0 0 0,-1-1 0 0 0,1 0 0 0 0,8 2 0 0 0,4 2-57 0 0,-13-4 33 0 0,0-1 1 0 0,0 1-1 0 0,1-1 0 0 0,-1-1 1 0 0,0 1-1 0 0,0-1 1 0 0,1 0-1 0 0,-1 0 0 0 0,0 0 1 0 0,0-1-1 0 0,1 0 0 0 0,7-2 1 0 0,-3 0-123 0 0,0-1 0 0 0,-1 0 0 0 0,0-1 0 0 0,1 0 0 0 0,13-10 0 0 0,4-7-298 0 0</inkml:trace>
</inkml:ink>
</file>

<file path=ppt/ink/ink2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56.7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0 4144 0 0,'-2'2'2486'0'0,"0"0"-1433"0"0,0 0 0 0 0,0 1 0 0 0,0-1 0 0 0,0 1 0 0 0,1 0 0 0 0,-1-1 0 0 0,1 1-1 0 0,0 0 1 0 0,-2 6 0 0 0,1 8-530 0 0,0 19-8 0 0,1 20-246 0 0,4 21-241 0 0,2 26-120 0 0,-3-74 14 0 0,-2-16-198 0 0,4 21-1 0 0,1-10-255 0 0</inkml:trace>
</inkml:ink>
</file>

<file path=ppt/ink/ink2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57.5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48 4144 0 0,'0'0'664'0'0,"2"0"893"0"0,4 0 893 0 0,-2 0-1709 0 0,1 0 0 0 0,0 0 0 0 0,-1-1 1 0 0,1 1-1 0 0,0-1 0 0 0,-1 0 1 0 0,6-2-1 0 0,-6 2-462 0 0,0 0 0 0 0,0 0 1 0 0,0 1-1 0 0,0-1 0 0 0,1 1 0 0 0,6 1 1 0 0,-5-1 38 0 0,0 0 1 0 0,-1 0 0 0 0,10-2-1 0 0,12-3 227 0 0,-6 1-257 0 0,30-10 0 0 0,-45 11-287 0 0,4 0-178 0 0,-5 2-4065 0 0,18-5-1251 0 0</inkml:trace>
</inkml:ink>
</file>

<file path=ppt/ink/ink2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57.9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2304 0 0,'10'16'101'0'0,"-8"-11"1"0"0,-2-5-94 0 0,0 1 0 0 0,0-1 1 0 0,0 1-1 0 0,0-1 0 0 0,0 1 1 0 0,0-1-1 0 0,0 1 0 0 0,0-1 1 0 0,0 1-1 0 0,1-1 1 0 0,-1 1-1 0 0,0-1 0 0 0,0 1 1 0 0,0-1-1 0 0,1 0 0 0 0,-1 1 1 0 0,0-1-1 0 0,0 1 0 0 0,1-1 1 0 0,-1 0-1 0 0,0 1 0 0 0,1-1 1 0 0,-1 0-1 0 0,1 1 1 0 0,-1-1-1 0 0,0 0 0 0 0,1 0 1 0 0,-1 1-1 0 0,1-1 0 0 0,0 0 1 0 0,0 1 225 0 0,3 2 761 0 0,0 2 1649 0 0,0-1 0 0 0,1 0-1 0 0,0 0 1 0 0,9 6 0 0 0,3-4-2097 0 0,0-3-227 0 0,-1-2-1 0 0,1 0 1 0 0,-1 0 0 0 0,1-2 0 0 0,24-3-1 0 0,45-7-1263 0 0,-55 8 568 0 0</inkml:trace>
</inkml:ink>
</file>

<file path=ppt/ink/ink2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59.5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95 6912 0 0,'0'0'5962'0'0,"12"-10"-2066"0"0,-10 8-3652 0 0,0 0-1 0 0,0 1 1 0 0,0 0-1 0 0,0-1 0 0 0,0 1 1 0 0,1 0-1 0 0,-1 0 1 0 0,0 0-1 0 0,1 0 1 0 0,3 0-1 0 0,29-3 843 0 0,-14 2-582 0 0,16-6-122 0 0,-1 0 0 0 0,45-17-1 0 0,-65 15-507 0 0,-14 9-64 0 0,0-1 1 0 0,0 1-1 0 0,0 0 1 0 0,0 0-1 0 0,0 0 1 0 0,4-2-1 0 0,7 0-4871 0 0</inkml:trace>
</inkml:ink>
</file>

<file path=ppt/ink/ink2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59.9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43 11288 0 0,'0'0'1022'0'0,"2"2"-840"0"0,3-1 73 0 0,-1 0 0 0 0,1 0 1 0 0,0 0-1 0 0,-1-1 0 0 0,1 1 1 0 0,0-1-1 0 0,0 0 0 0 0,-1-1 1 0 0,1 1-1 0 0,8-3 0 0 0,18 0 1122 0 0,-21 3-962 0 0,0-2 0 0 0,0 1-1 0 0,-1-1 1 0 0,1-1 0 0 0,0 0 0 0 0,13-6 0 0 0,-14 6-312 0 0,0-1 0 0 0,0 1 1 0 0,0 1-1 0 0,1-1 0 0 0,-1 2 0 0 0,15-2 0 0 0,18-1-1260 0 0,-32 4-150 0 0</inkml:trace>
</inkml:ink>
</file>

<file path=ppt/ink/ink2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00.3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5064 0 0,'0'3'7322'0'0,"7"19"-4081"0"0,-4-13-2290 0 0,0 1 0 0 0,-1-1-1 0 0,0 1 1 0 0,0 18 0 0 0,-8 65 1026 0 0,4-73-1761 0 0,0 0 67 0 0,2 24 0 0 0,1-12-149 0 0,9 129-296 0 0,-10-152 79 0 0,9 42-4192 0 0,-7-41 2006 0 0,4 18-4816 0 0</inkml:trace>
</inkml:ink>
</file>

<file path=ppt/ink/ink2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08.3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10136 0 0,'0'0'1182'0'0,"1"2"-464"0"0,10 24 2066 0 0,-3-10-1264 0 0,-8-14-1360 0 0,1 0-1 0 0,0 0 0 0 0,-1 0 1 0 0,1 0-1 0 0,0-1 1 0 0,0 1-1 0 0,0 0 0 0 0,0-1 1 0 0,1 1-1 0 0,-1 0 0 0 0,2 1 1 0 0,14 11 726 0 0,-12-9-703 0 0,1 1 0 0 0,1-1-1 0 0,-1 0 1 0 0,1-1 0 0 0,-1 0 0 0 0,1 0 0 0 0,0 0 0 0 0,1-1 0 0 0,11 4-1 0 0,-14-5-143 0 0,0-1 0 0 0,-1 1 0 0 0,1 0 0 0 0,5 3 0 0 0,-6-3-52 0 0,1 1 1 0 0,1-1-1 0 0,-1 0 1 0 0,6 1-1 0 0,25 4-131 0 0,-17-4-404 0 0,1 1 1 0 0,33 11 0 0 0,-2 8-2558 0 0,-28-8 1505 0 0</inkml:trace>
</inkml:ink>
</file>

<file path=ppt/ink/ink2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08.6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5064 0 0,'10'15'269'0'0,"1"-1"0"0"0,1-1 1 0 0,18 18-1 0 0,-15-17 2304 0 0,19 12 1 0 0,-4 1 591 0 0,-24-22-2753 0 0,-1 1 1 0 0,1-1 0 0 0,1 0 0 0 0,11 8 0 0 0,26 14 945 0 0,-2-2-1250 0 0,-24-16-108 0 0,-13-6 0 0 0,0 0 0 0 0,0-1 0 0 0,0 0 0 0 0,0 0 0 0 0,8 1 0 0 0,53 16-372 0 0,-21-5-2221 0 0,-26-10-2913 0 0</inkml:trace>
  <inkml:trace contextRef="#ctx0" brushRef="#br0" timeOffset="1">846 374 2760 0 0,'9'5'276'0'0,"-1"1"1"0"0,0 1-1 0 0,0-1 1 0 0,0 1-1 0 0,0 1 0 0 0,-1-1 1 0 0,-1 1-1 0 0,1 0 1 0 0,6 13-1 0 0,-4-8 1098 0 0,0-1 0 0 0,0-1 0 0 0,16 15 0 0 0,-2 1-737 0 0,-18-22-560 0 0,-1 1 1 0 0,1-1 0 0 0,-1 0-1 0 0,8 5 1 0 0,-9-7-75 0 0,1 0 0 0 0,-1 1 0 0 0,0-1 0 0 0,5 7 0 0 0,12 13-46 0 0,33 15-840 0 0,-35-22 525 0 0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24.4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8 226 10224 0 0,'0'0'16711'0'0,"0"0"-16685"0"0,1 0 0 0 0,-1 0 0 0 0,0 0 0 0 0,0 0 0 0 0,0 0 1 0 0,1 1-1 0 0,-1-1 0 0 0,0 0 0 0 0,0 0 0 0 0,1 0 0 0 0,-1 0 0 0 0,0 0 0 0 0,0 1 0 0 0,0-1 0 0 0,1 0 0 0 0,-1 0 0 0 0,0 0 0 0 0,0 0 0 0 0,0 1 0 0 0,0-1 1 0 0,0 0-1 0 0,0 0 0 0 0,1 1 0 0 0,-1-1 0 0 0,0 0 0 0 0,0 0 0 0 0,0 1 0 0 0,0-1 0 0 0,0 0 0 0 0,0 1 0 0 0,-2 4-7 0 0,0 0 1 0 0,0 1-1 0 0,0-1 0 0 0,1 1 1 0 0,0 0-1 0 0,0-1 0 0 0,0 1 1 0 0,1 0-1 0 0,0 0 0 0 0,0 0 1 0 0,2 11-1 0 0,2 41-19 0 0,-1-44-8 0 0,1 9-37 0 0,15 45-1 0 0,-18-66-8 0 0,-4-19 31 0 0,2 1 1 0 0,0-1-1 0 0,1 1 1 0 0,1-1 0 0 0,3-22-1 0 0,9-38 23 0 0,11-41 0 0 0,-20 105 0 0 0,0 0 0 0 0,1 0 0 0 0,1 1 0 0 0,0 0 0 0 0,1 0 0 0 0,14-21 0 0 0,-17 29 0 0 0,0 1 0 0 0,-1-1 0 0 0,1 1 0 0 0,0-1 0 0 0,6-2 0 0 0,3-3 0 0 0,-11 7 0 0 0,0 1 0 0 0,0 0 0 0 0,0 0 0 0 0,0 0 0 0 0,0 0 0 0 0,0 0 0 0 0,0 1 0 0 0,1-1 0 0 0,-1 0 0 0 0,4 1 0 0 0,11-4 0 0 0,-6 1 0 0 0,4 9 0 0 0,-11-4 0 0 0,-2-2 0 0 0,-1 1 0 0 0,1 0 0 0 0,-1-1 0 0 0,0 1 0 0 0,1 0 0 0 0,-1 0 0 0 0,0 0 0 0 0,1 0 0 0 0,-1 0 0 0 0,0 0 0 0 0,2 3 0 0 0,-2-3 3 0 0,1 1 0 0 0,-1-1-1 0 0,1 0 1 0 0,-1 1 0 0 0,0-1-1 0 0,0 1 1 0 0,0 0 0 0 0,0-1 0 0 0,0 1-1 0 0,0 0 1 0 0,0 0 0 0 0,0 0-1 0 0,-1 0 1 0 0,1 0 0 0 0,-1 0-1 0 0,0-1 1 0 0,1 1 0 0 0,-1 0 0 0 0,0 4-1 0 0,-1 0 11 0 0,0 0-1 0 0,-1 0 1 0 0,1 0-1 0 0,-1 0 1 0 0,-3 7-1 0 0,-1 1-5 0 0,-8 19-249 0 0,-1-1 0 0 0,-38 56 0 0 0,-2 5-558 0 0,18-38 248 0 0,37-54 470 0 0,2-2 33 0 0,-1 0 77 0 0,1 1 0 0 0,0-1 0 0 0,0 1 0 0 0,-1-1 1 0 0,1 1-1 0 0,0 0 0 0 0,0 0 0 0 0,0 0 0 0 0,2 0 0 0 0,18 0 384 0 0,-1 1 1 0 0,0 2-1 0 0,0 0 0 0 0,32 9 0 0 0,-7-1-95 0 0,-29-8-209 0 0,0 1 0 0 0,17 7-1 0 0,95 49-341 0 0,-98-42-1163 0 0,-14-3-5542 0 0,-6-5-1679 0 0</inkml:trace>
</inkml:ink>
</file>

<file path=ppt/ink/ink2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09.0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5984 0 0,'2'3'464'0'0,"11"9"271"0"0,-1 0 1 0 0,2-1 0 0 0,17 12-1 0 0,21 17 2229 0 0,-45-34-2688 0 0,0-1 0 0 0,1 0-1 0 0,11 6 1 0 0,-11-6-138 0 0,0-1 0 0 0,11 9 1 0 0,11 6-3883 0 0,-20-13-608 0 0</inkml:trace>
  <inkml:trace contextRef="#ctx0" brushRef="#br0" timeOffset="1">742 453 9184 0 0,'0'0'421'0'0,"1"2"-12"0"0,0 0-395 0 0,0 1 0 0 0,0-1 0 0 0,0 0 0 0 0,0 0 0 0 0,1 0-1 0 0,-1 0 1 0 0,1 0 0 0 0,-1 0 0 0 0,1-1 0 0 0,2 3 0 0 0,23 17 237 0 0,-20-15 97 0 0,60 38 2863 0 0,-43-31-2892 0 0,-5 3-187 0 0,-16-14-134 0 0,0 1 0 0 0,0-1 0 0 0,1 1 0 0 0,-1-1 0 0 0,0 0 0 0 0,1 0 0 0 0,-1 0 0 0 0,6 1 0 0 0,18 9-221 0 0,-12-4-994 0 0,2 0-217 0 0</inkml:trace>
</inkml:ink>
</file>

<file path=ppt/ink/ink2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09.4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4144 0 0,'3'1'137'0'0,"0"0"0"0"0,0 1 0 0 0,0-1-1 0 0,-1 1 1 0 0,1-1 0 0 0,0 1 0 0 0,-1 0 0 0 0,1 0 0 0 0,-1 0 0 0 0,3 4 0 0 0,-2-4 539 0 0,-1 1 0 0 0,1 0-1 0 0,-1 0 1 0 0,0 0 0 0 0,0 0 0 0 0,0 0 0 0 0,-1 0 0 0 0,2 5 0 0 0,-2-6 423 0 0,0-1-943 0 0,1 0 0 0 0,0 0 0 0 0,-1 0 0 0 0,1 0 0 0 0,-1 1 0 0 0,0-1 0 0 0,1 0 1 0 0,-1 1-1 0 0,0-1 0 0 0,0 1 0 0 0,2 2 0 0 0,1 1 168 0 0,21 15 140 0 0,-22-17-474 0 0,0-1-1 0 0,0 1 1 0 0,0-1 0 0 0,0 0 0 0 0,1 0-1 0 0,-1-1 1 0 0,1 1 0 0 0,-1 0 0 0 0,1-1-1 0 0,0 0 1 0 0,-1 0 0 0 0,6 0 0 0 0,3 0-214 0 0</inkml:trace>
</inkml:ink>
</file>

<file path=ppt/ink/ink2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09.9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1 294 7832 0 0,'0'0'5578'0'0,"2"-1"-4003"0"0,20-8 302 0 0,36-21 0 0 0,-44 22-1643 0 0,17-11 257 0 0,39-30 0 0 0,4-4-335 0 0,14-10-1011 0 0,-51 35-710 0 0,9-5-4854 0 0</inkml:trace>
</inkml:ink>
</file>

<file path=ppt/ink/ink2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10.2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0 778 7920 0 0,'3'-1'362'0'0,"13"-5"-117"0"0,20-7 4 0 0,22-14 1532 0 0,-45 21-876 0 0,-9 4-524 0 0,-1 0 1 0 0,1 1-1 0 0,-1-1 1 0 0,7-5-1 0 0,10-7 975 0 0,-3 4-420 0 0,57-33 224 0 0,-11 5-1111 0 0,14-10-633 0 0,-57 32-30 0 0</inkml:trace>
  <inkml:trace contextRef="#ctx0" brushRef="#br0" timeOffset="1">825 276 10880 0 0,'0'0'530'0'0,"2"-1"-228"0"0,21-9 60 0 0,-14 7-339 0 0,-1 0 0 0 0,15-9-1 0 0,-10 3 426 0 0,-1-1 0 0 0,-1 0-1 0 0,13-13 1 0 0,10-10-223 0 0,-27 27-206 0 0,1 1-1 0 0,0 0 1 0 0,0 0-1 0 0,9-3 1 0 0,21-14-89 0 0,-3 2-101 0 0,-27 16 24 0 0,-1 0 0 0 0,0 0 0 0 0,11-8 0 0 0,23-16-612 0 0,-10 8-723 0 0,-8 2-115 0 0</inkml:trace>
</inkml:ink>
</file>

<file path=ppt/ink/ink2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10.6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1 781 3680 0 0,'2'-1'167'0'0,"30"-18"26"0"0,-22 16 1261 0 0,0-2 1 0 0,0 0 0 0 0,17-10-1 0 0,-12 6 454 0 0,-12 7-1659 0 0,0 1 0 0 0,0-1 1 0 0,0 0-1 0 0,0 0 0 0 0,0 0 0 0 0,-1 0 0 0 0,5-5 1 0 0,4-4 246 0 0,-1 1 1 0 0,2 1-1 0 0,17-13 1 0 0,-6 5-331 0 0,-13 9-83 0 0,-4 4-71 0 0,0 0 0 0 0,-1-1 0 0 0,0 1 0 0 0,1-1 0 0 0,-2 0-1 0 0,1-1 1 0 0,8-11 0 0 0,-8 6-4 0 0,2 1-1 0 0,0 0 1 0 0,0 0 0 0 0,1 1-1 0 0,0 0 1 0 0,18-16 0 0 0,-2 12-48 0 0,-20 12-29 0 0,0-1 1 0 0,-1 0-1 0 0,1 0 1 0 0,0 0 0 0 0,-1-1-1 0 0,5-3 1 0 0,7-7-391 0 0,2-1-11 0 0</inkml:trace>
  <inkml:trace contextRef="#ctx0" brushRef="#br0" timeOffset="1">777 223 7832 0 0,'0'0'602'0'0,"2"-2"-282"0"0,16-14 1029 0 0,-12 9-682 0 0,1 0 1 0 0,13-9-1 0 0,27-19 105 0 0,-35 24-704 0 0,1 1-1 0 0,24-14 1 0 0,1 4-127 0 0,55-28-1370 0 0,-88 46 1068 0 0,0-1 0 0 0,0 0 1 0 0,8-7-1 0 0,-3 2-708 0 0</inkml:trace>
</inkml:ink>
</file>

<file path=ppt/ink/ink2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10.9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0 128 4144 0 0,'32'-15'408'0'0,"-17"7"-408"0"0,7-2 0 0 0,0 0 0 0 0,-3-4 0 0 0,-1-2 1584 0 0,-2 3 272 0 0,-1 3 64 0 0,1 2 0 0 0,-6-8-1448 0 0,2 8-296 0 0</inkml:trace>
</inkml:ink>
</file>

<file path=ppt/ink/ink2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11.5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0 273 9216 0 0,'0'0'1169'0'0,"1"2"-4"0"0,9 18 4475 0 0,0 10-3344 0 0,0-3-931 0 0,-7-18-448 0 0,-1-5 748 0 0,4-12-1665 0 0,-1-1 26 0 0,0-1 0 0 0,-1 0 0 0 0,0 0 0 0 0,3-14 0 0 0,1-2 108 0 0,-7 24-118 0 0,2-8 84 0 0,1 0 0 0 0,8-16 0 0 0,-10 22-117 0 0,0 0 0 0 0,0-1 0 0 0,0 1 0 0 0,-1-1 0 0 0,2-8 0 0 0,-1 7-9 0 0,-1-1 0 0 0,1 1 0 0 0,0 0 0 0 0,1 0 0 0 0,-1-1 0 0 0,1 2 0 0 0,7-12 0 0 0,-9 16 27 0 0,2-2 20 0 0,-1-1 0 0 0,1 1 1 0 0,-1-1-1 0 0,0 0 1 0 0,0 0-1 0 0,-1 1 1 0 0,1-1-1 0 0,-1 0 1 0 0,1-7-1 0 0,-2 10 174 0 0,2 2-85 0 0,1 0-75 0 0,-1 0 0 0 0,0 1 0 0 0,0-1 0 0 0,0 1 0 0 0,0 0 0 0 0,0 0 1 0 0,0 0-1 0 0,-1 0 0 0 0,1 0 0 0 0,-1 0 0 0 0,1 0 0 0 0,-1 0 0 0 0,0 1 0 0 0,1 2 0 0 0,0 0-24 0 0,0 0 1 0 0,-1 0-1 0 0,0 0 0 0 0,0-1 1 0 0,0 1-1 0 0,0 10 1 0 0,-1-8 6 0 0,1 1 0 0 0,0-1 0 0 0,4 14 0 0 0,1 1-4 0 0,2 8 46 0 0,-9-25-60 0 0,2 0 0 0 0,10 13 0 0 0,-4 5 0 0 0,1-15 11 0 0,-8-8-9 0 0,0 0 0 0 0,1 0 0 0 0,-1 0 0 0 0,0 1-1 0 0,0-1 1 0 0,0 0 0 0 0,1 0 0 0 0,-1 0 0 0 0,0 0 0 0 0,0 0 0 0 0,0 0 0 0 0,1 0 0 0 0,-1 0 0 0 0,0 0 0 0 0,0 0 0 0 0,0 0 0 0 0,1 0-1 0 0,-1 0 1 0 0,0 0 0 0 0,0 0 0 0 0,0 0 0 0 0,1-1 0 0 0,-1 1 0 0 0,0 0 0 0 0,0 0 0 0 0,0 0 0 0 0,0 0 0 0 0,1 0 0 0 0,1-2 6 0 0,1 2 0 0 0,0-1 0 0 0,-1 0 0 0 0,1-1 0 0 0,-1 1 0 0 0,1 0 0 0 0,-1-1 1 0 0,1 0-1 0 0,-1 1 0 0 0,0-1 0 0 0,0 0 0 0 0,0 0 0 0 0,0 0 0 0 0,3-4 0 0 0,14-17 44 0 0,30-48-1 0 0,-28 37-14 0 0,-5 6-36 0 0,-13 20 19 0 0,1 1 0 0 0,1 0 0 0 0,4-8-1 0 0,11-13 3 0 0,-16 22-21 0 0,-1 1 0 0 0,1-1 0 0 0,0 1 0 0 0,1 0 0 0 0,-1 0 0 0 0,1 0 0 0 0,0 0 0 0 0,0 1 0 0 0,11-7 0 0 0,-15 10 6 0 0,0 1 0 0 0,0-1 0 0 0,0 1-1 0 0,1-1 1 0 0,-1 1 0 0 0,0 0 0 0 0,0 0-1 0 0,0-1 1 0 0,0 1 0 0 0,0 0 0 0 0,1 0-1 0 0,-1 0 1 0 0,0 0 0 0 0,0 1 0 0 0,0-1-1 0 0,0 0 1 0 0,0 0 0 0 0,0 1 0 0 0,1-1 0 0 0,-1 1-1 0 0,0-1 1 0 0,0 1 0 0 0,0-1 0 0 0,0 1-1 0 0,0-1 1 0 0,-1 1 0 0 0,1 0 0 0 0,0 0-1 0 0,0-1 1 0 0,0 1 0 0 0,0 0 0 0 0,0 2 0 0 0,2-1 18 0 0,-1 1 1 0 0,0 0 0 0 0,-1 0 0 0 0,1 0-1 0 0,0 0 1 0 0,-1 0 0 0 0,0 0 0 0 0,0 0-1 0 0,0 1 1 0 0,1 4 0 0 0,3 27 229 0 0,13 49-1 0 0,-17-78-265 0 0,1 0 0 0 0,-1 1 0 0 0,0-1 0 0 0,-1 0 0 0 0,1 1 0 0 0,-1-1-1 0 0,-1 1 1 0 0,1-1 0 0 0,-1 1 0 0 0,0-1 0 0 0,-2 7 0 0 0,2-11-68 0 0,0 1 1 0 0,0-1-1 0 0,0 1 0 0 0,1-1 1 0 0,-1 1-1 0 0,1 0 0 0 0,0-1 1 0 0,0 1-1 0 0,0 0 0 0 0,0-1 1 0 0,0 1-1 0 0,1 0 0 0 0,-1-1 1 0 0,1 1-1 0 0,0-1 0 0 0,1 4 1 0 0,2 9-1348 0 0,-8 0-70 0 0</inkml:trace>
</inkml:ink>
</file>

<file path=ppt/ink/ink2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12.1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75 3224 0 0,'0'0'4885'0'0,"12"-5"2767"0"0,-9 4-7160 0 0,0 0 0 0 0,0 0 0 0 0,0 1 1 0 0,0-1-1 0 0,8 0 4213 0 0,-13 2-4553 0 0,-28 11 160 0 0,28-11-253 0 0,2 0-82 0 0,-1 0 0 0 0,0-1 0 0 0,1 1 0 0 0,-1 0 1 0 0,0-1-1 0 0,0 1 0 0 0,0 0 0 0 0,1-1 0 0 0,-1 1 0 0 0,0-1 0 0 0,-2 1 0 0 0,-10-23 103 0 0,11 13-80 0 0,-1 0 0 0 0,7 0 0 0 0,1-2 0 0 0,-5 10 11 0 0,0-1-1 0 0,1 0 1 0 0,-1 0-1 0 0,1 1 1 0 0,0-1 0 0 0,-1 1-1 0 0,1-1 1 0 0,0 1-1 0 0,2-3 1 0 0,5 0 196 0 0,-5 4-120 0 0,-2-1 105 0 0,0 1-133 0 0,1-1 0 0 0,-1 1-1 0 0,0-1 1 0 0,1 1 0 0 0,-1-1-1 0 0,0 1 1 0 0,1 0 0 0 0,-1 0-1 0 0,1 0 1 0 0,-1 0 0 0 0,3 0-1 0 0,-4 0-36 0 0,1 1 1 0 0,0-1-1 0 0,0 0 0 0 0,0 1 0 0 0,0-1 0 0 0,0 1 0 0 0,-1-1 1 0 0,1 1-1 0 0,0-1 0 0 0,0 1 0 0 0,-1 0 0 0 0,1-1 0 0 0,-1 1 1 0 0,2 1-1 0 0,-1 0-18 0 0,0-1 0 0 0,0 1 1 0 0,-1 0-1 0 0,1 0 0 0 0,0-1 0 0 0,-1 1 1 0 0,1 0-1 0 0,-1 0 0 0 0,0 0 0 0 0,0 0 1 0 0,1 0-1 0 0,-1 2 0 0 0,0-2-65 0 0,1 0-1659 0 0,9 9-6566 0 0</inkml:trace>
</inkml:ink>
</file>

<file path=ppt/ink/ink2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55.4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1 7368 0 0,'0'0'568'0'0,"1"1"-155"0"0,0 1 343 0 0,0 0 0 0 0,-1 0-1 0 0,1 0 1 0 0,0 0 0 0 0,-1 1-1 0 0,0-1 1 0 0,1 0 0 0 0,-1 4 0 0 0,0-4-413 0 0,0 0 0 0 0,0 0 0 0 0,1 0 0 0 0,-1 0 1 0 0,0 0-1 0 0,1 0 0 0 0,0 0 0 0 0,1 3 0 0 0,-2-4 21 0 0,1 0-1 0 0,-1 0 1 0 0,1 0-1 0 0,-1 1 0 0 0,0-1 1 0 0,1 0-1 0 0,-1 0 0 0 0,0 0 1 0 0,0 0-1 0 0,0 2 1 0 0,0-2-289 0 0,0 0 0 0 0,0-1 0 0 0,0 1 0 0 0,0 0 0 0 0,0-1 0 0 0,0 1 0 0 0,0 0 0 0 0,0-1 1 0 0,1 1-1 0 0,-1-1 0 0 0,0 1 0 0 0,0 0 0 0 0,1-1 0 0 0,-1 1 0 0 0,0-1 0 0 0,1 1 0 0 0,-1-1 1 0 0,0 1-1 0 0,1-1 0 0 0,-1 1 0 0 0,1-1 0 0 0,-1 1 0 0 0,1 0 0 0 0,0-1 436 0 0,7 15 444 0 0,-4-10-750 0 0,-2-2-21 0 0,1 1 0 0 0,0-1 0 0 0,-1 0 0 0 0,1 0 0 0 0,1 0 0 0 0,-1 0 0 0 0,7 4 0 0 0,6 6 84 0 0,-15-13-259 0 0,0 1 0 0 0,0-1 0 0 0,1 1 0 0 0,-1-1 0 0 0,0 1 0 0 0,0-1 0 0 0,1 1 0 0 0,-1-1 0 0 0,0 0-1 0 0,1 0 1 0 0,1 0 0 0 0,3 1 26 0 0,-3 1-17 0 0,1-1-1 0 0,-1 1 1 0 0,1 0-1 0 0,5 4 0 0 0,8 4 62 0 0,-16-9 27 0 0,11 5 133 0 0,-10-5-237 0 0,0 1-1 0 0,1-1 1 0 0,-1 1-1 0 0,0 0 1 0 0,0-1-1 0 0,0 1 1 0 0,0 0 0 0 0,-1 0-1 0 0,1 1 1 0 0,0-1-1 0 0,1 4 1 0 0,-2-5-92 0 0,5 10 76 0 0,0 15 112 0 0,-3-14-16 0 0,-3-10 50 0 0,0 1-55 0 0,0 1-41 0 0,-1 1 0 0 0,0-1 0 0 0,0 0 0 0 0,0 1 0 0 0,0-1 0 0 0,-1 0 0 0 0,0 0 0 0 0,0 0 0 0 0,-3 5 0 0 0,-10 22 89 0 0,11-22-109 0 0,0-1-1 0 0,0 0 1 0 0,-1-1-1 0 0,-1 1 1 0 0,1-1-1 0 0,-12 11 1 0 0,-7 11 14 0 0,-23 26-56 0 0,34-42-4 0 0,1 1 0 0 0,0 0 0 0 0,-10 18-1 0 0,-8 9-610 0 0,28-39-295 0 0</inkml:trace>
</inkml:ink>
</file>

<file path=ppt/ink/ink2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56.4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61 11000 0 0,'0'0'12815'0'0,"1"2"-12439"0"0,1 1-256 0 0,0 1 0 0 0,1-1 0 0 0,-1 0 0 0 0,1 0 0 0 0,4 4 0 0 0,-4-3-55 0 0,0 0 0 0 0,-1 0 0 0 0,1 0 0 0 0,-1 1 0 0 0,0-1-1 0 0,2 8 1 0 0,0-4 9 0 0,-1 1-21 0 0,1-1 0 0 0,1 1 0 0 0,0-1-1 0 0,7 10 1 0 0,9 9 224 0 0,-4-6-68 0 0,-5-8-69 0 0,-2-2 2 0 0,-9-10-46 0 0,2-1 2 0 0,39-3 214 0 0,-42 2-304 0 0,1 1 1 0 0,-1 0 0 0 0,1 0 0 0 0,-1 0 0 0 0,1-1-1 0 0,-1 1 1 0 0,1 0 0 0 0,-1-1 0 0 0,0 1 0 0 0,1 0 0 0 0,-1-1-1 0 0,1 1 1 0 0,-1 0 0 0 0,0-1 0 0 0,1 1 0 0 0,-1-1 0 0 0,0 1-1 0 0,0-1 1 0 0,1 1 0 0 0,-1-1 0 0 0,2-3 28 0 0,24-22 118 0 0,1 0 0 0 0,2 2-1 0 0,34-23 1 0 0,102-51-4662 0 0,-130 78-4020 0 0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25.3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0 15288 0 0,'0'0'1385'0'0,"-11"6"5739"0"0,10-1-6901 0 0,0-1 1 0 0,-1 1-1 0 0,1-1 0 0 0,1 1 1 0 0,-1 0-1 0 0,1-1 1 0 0,0 1-1 0 0,0 0 1 0 0,1 6-1 0 0,-1 6 121 0 0,1-1-266 0 0,0 0-1 0 0,1 1 1 0 0,1-1-1 0 0,5 16 0 0 0,23 62 160 0 0,-30-92-237 0 0,6 15-93 0 0,14 23 0 0 0,-11-20-135 0 0,-8-16-232 0 0,1 1 1 0 0,-1-1-1 0 0,1 1 1 0 0,0-1-1 0 0,0 0 1 0 0,0 0-1 0 0,1 0 1 0 0,-1-1-1 0 0,9 7 1 0 0,-1-5-7635 0 0</inkml:trace>
</inkml:ink>
</file>

<file path=ppt/ink/ink2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0.6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78 0 5064 0 0,'0'40'213'0'0,"0"-26"4694"0"0,0 8 5244 0 0,12-53-6628 0 0,-12 30-3470 0 0,0 1 1 0 0,1-1-1 0 0,-1 0 0 0 0,0 1 1 0 0,0-1-1 0 0,1 0 0 0 0,-1 1 1 0 0,1-1-1 0 0,-1 1 0 0 0,0-1 1 0 0,1 1-1 0 0,-1-1 0 0 0,1 1 1 0 0,-1-1-1 0 0,1 1 0 0 0,-1-1 1 0 0,1 1-1 0 0,-1-1 0 0 0,1 1 1 0 0,0 0-1 0 0,-1 0 0 0 0,1-1 1 0 0,0 1-1 0 0,-1 0 0 0 0,1 0 1 0 0,0-1-1 0 0,-1 1 0 0 0,1 0 1 0 0,0 0-1 0 0,-1 0 0 0 0,1 0 1 0 0,0 0-1 0 0,0 0 0 0 0,-1 0 1 0 0,1 0-1 0 0,0 1 0 0 0,-1-1 1 0 0,1 0-1 0 0,0 0 0 0 0,-1 0 1 0 0,1 1-1 0 0,0 0 0 0 0,12 4 41 0 0,-9-3-63 0 0,0 0 0 0 0,1 1 0 0 0,-1-1 1 0 0,0 1-1 0 0,0 0 0 0 0,0 0 1 0 0,-1 1-1 0 0,1-1 0 0 0,5 8 1 0 0,-8-8-11 0 0,1 0 0 0 0,-1 0 0 0 0,0 0 1 0 0,0 1-1 0 0,0-1 0 0 0,0 0 0 0 0,-1 1 1 0 0,1-1-1 0 0,-1 0 0 0 0,0 1 0 0 0,0 3 1 0 0,-1 0 0 0 0,1-1 0 0 0,-1 0 0 0 0,0 1 0 0 0,-1-1 0 0 0,1 0 0 0 0,-1 0 0 0 0,-1 0 0 0 0,1 0 0 0 0,-1 0 0 0 0,0 0 0 0 0,0-1 0 0 0,-1 1 0 0 0,1-1 0 0 0,-1 0 0 0 0,-6 6 0 0 0,-4 6-4 0 0,-13 20 1 0 0,10-11-108 0 0,-7 7-286 0 0,12-15-795 0 0,-1-1 0 0 0,-17 18-1 0 0</inkml:trace>
</inkml:ink>
</file>

<file path=ppt/ink/ink2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1.3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228 68 8752 0 0,'0'-2'7414'0'0,"0"0"-7103"0"0,0 1-1 0 0,0-1 1 0 0,0 0-1 0 0,0 0 0 0 0,0 1 1 0 0,-1-1-1 0 0,1 0 1 0 0,0 0-1 0 0,-1 1 1 0 0,1-1-1 0 0,-1 0 0 0 0,0 1 1 0 0,0-1-1 0 0,1 0 1 0 0,-1 1-1 0 0,0-1 1 0 0,0 1-1 0 0,0 0 1 0 0,-1-1-1 0 0,1 1 0 0 0,0 0 1 0 0,0 0-1 0 0,-1-1 1 0 0,-2 0-1 0 0,-6-5 996 0 0,-2 2-733 0 0,-8-1 243 0 0,17 5-724 0 0,-1-1 1 0 0,1 1 0 0 0,-1 0 0 0 0,1 0 0 0 0,-1 1-1 0 0,-4-1 1 0 0,3 1-84 0 0,0 1 0 0 0,0-1 0 0 0,0 1 0 0 0,0 0 0 0 0,0 1 0 0 0,1-1 0 0 0,-1 1 0 0 0,0 0 0 0 0,0 0 0 0 0,1 1 0 0 0,0-1 0 0 0,-1 1 0 0 0,1 0 0 0 0,0 0 0 0 0,-4 4 0 0 0,2-1-50 0 0,0 0-1 0 0,1 1 1 0 0,-1 0 0 0 0,1 0-1 0 0,0 0 1 0 0,1 0 0 0 0,0 1-1 0 0,-3 8 1 0 0,4-8-47 0 0,2-1 1 0 0,-1 0-1 0 0,1 1 0 0 0,-1 14 1 0 0,0-4-48 0 0,2-7 29 0 0,0 0 1 0 0,1 0-1 0 0,0 0 0 0 0,0 0 1 0 0,1 0-1 0 0,0-1 1 0 0,7 20-1 0 0,-4-16 128 0 0,-4-11-38 0 0,0 0 0 0 0,0-1 0 0 0,0 1 0 0 0,1 0 0 0 0,-1-1 0 0 0,1 1 0 0 0,0-1 0 0 0,-1 1 0 0 0,1-1 0 0 0,1 0 0 0 0,-1 0 0 0 0,0 0 0 0 0,0 0 0 0 0,1 0 0 0 0,-1-1 0 0 0,1 1 0 0 0,-1-1 0 0 0,1 1 0 0 0,0-1 0 0 0,4 2 0 0 0,-6-3-86 0 0,12-4-92 0 0,-7 2 183 0 0,-1 0 0 0 0,1 0-1 0 0,-1-1 1 0 0,1 0 0 0 0,-1 0-1 0 0,0 0 1 0 0,0-1 0 0 0,0 0 0 0 0,-1 0-1 0 0,1 0 1 0 0,-1 0 0 0 0,0-1-1 0 0,0 0 1 0 0,0 0 0 0 0,-1 0 0 0 0,4-8-1 0 0,-2 5 14 0 0,0 0 4 0 0,-1 1 0 0 0,0-1 0 0 0,5-13 0 0 0,5-16 424 0 0,-7 16-227 0 0,-6 19-188 0 0,0 0 0 0 0,0 0 0 0 0,-1 0 1 0 0,1 0-1 0 0,0 0 0 0 0,-1 0 0 0 0,1-4 0 0 0,-1 5 1075 0 0,1 2-1034 0 0,4 4-55 0 0,-1-1 0 0 0,0 1 0 0 0,0 0 0 0 0,-1 1 0 0 0,0-1 0 0 0,0 0 0 0 0,5 12 0 0 0,-5-8-76 0 0,2 0 0 0 0,-1-1 0 0 0,8 11 0 0 0,-9-16-171 0 0,0 1 0 0 0,0-1 0 0 0,-1 1 1 0 0,0 0-1 0 0,1-1 0 0 0,-2 1 1 0 0,1 0-1 0 0,0 0 0 0 0,-1 1 1 0 0,2 7-1 0 0,1-3-5062 0 0,-2-6 3140 0 0,4 12-4862 0 0</inkml:trace>
</inkml:ink>
</file>

<file path=ppt/ink/ink2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1.6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1 171 14336 0 0,'0'0'10949'0'0,"2"-1"-10483"0"0,1 0-392 0 0,0-1 1 0 0,0 1-1 0 0,0-1 0 0 0,0 1 0 0 0,1 0 0 0 0,-1 0 1 0 0,0 0-1 0 0,1 1 0 0 0,-1-1 0 0 0,1 1 0 0 0,-1 0 1 0 0,1 0-1 0 0,-1 0 0 0 0,1 0 0 0 0,-1 1 0 0 0,6 1 1 0 0,-1 0-77 0 0,1 0 0 0 0,-1 0 0 0 0,0-1 0 0 0,0 0 0 0 0,0 0 0 0 0,1-1 1 0 0,-1 0-1 0 0,0 0 0 0 0,1-1 0 0 0,-1 0 0 0 0,0-1 0 0 0,0 0 0 0 0,0 0 1 0 0,0 0-1 0 0,0-1 0 0 0,9-5 0 0 0,10-6-220 0 0,-1-1 1 0 0,0-2-1 0 0,24-20 0 0 0,-48 36 199 0 0,33-29-1401 0 0,-2-6-432 0 0</inkml:trace>
</inkml:ink>
</file>

<file path=ppt/ink/ink2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2.3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18 185 9760 0 0,'-2'-5'882'0'0,"0"2"-723"0"0,0 0 0 0 0,0 0 0 0 0,0 0 0 0 0,0 0 0 0 0,0 0-1 0 0,-2-7 7725 0 0,12 10-6699 0 0,-5 0-1061 0 0,0 0 0 0 0,0 1 0 0 0,0-1 1 0 0,0 1-1 0 0,-1 0 0 0 0,1 0 0 0 0,0 0 0 0 0,0 0 0 0 0,-1 1 1 0 0,1-1-1 0 0,0 1 0 0 0,-1-1 0 0 0,0 1 0 0 0,1 0 0 0 0,-1 0 0 0 0,3 3 1 0 0,5 6 140 0 0,-1 1 1 0 0,10 16 0 0 0,-11-16-89 0 0,14 17 0 0 0,-10-16-105 0 0,-9-8-27 0 0,1-1-1 0 0,1 1 0 0 0,-1-1 1 0 0,9 7-1 0 0,4 1 64 0 0,-15-10-83 0 0,0 0 0 0 0,0 0 0 0 0,1 0 0 0 0,-1-1 0 0 0,1 1 0 0 0,0-1 0 0 0,-1 1 0 0 0,1-1 0 0 0,0 0 0 0 0,0 0 0 0 0,0-1 0 0 0,3 2 0 0 0,-1-2 32 0 0,-1 0 0 0 0,1 0 1 0 0,0-1-1 0 0,-1 0 0 0 0,1 0 0 0 0,0 0 1 0 0,-1 0-1 0 0,1 0 0 0 0,-1-1 1 0 0,0 0-1 0 0,0 0 0 0 0,0 0 1 0 0,1-1-1 0 0,-2 1 0 0 0,1-1 1 0 0,0 0-1 0 0,-1 0 0 0 0,1 0 1 0 0,5-7-1 0 0,4-7 156 0 0,0 1-1 0 0,21-38 1 0 0,-22 34-195 0 0,-2 0-1 0 0,0-1 1 0 0,12-36 0 0 0,8-23-2199 0 0,-24 66 78 0 0</inkml:trace>
</inkml:ink>
</file>

<file path=ppt/ink/ink2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2.9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6 12408 0 0,'23'0'565'0'0,"-9"-5"9925"0"0,-16 15-10356 0 0,0 0 0 0 0,0 0-1 0 0,1 1 1 0 0,1-1 0 0 0,0 0 0 0 0,3 21-1 0 0,-3-19-85 0 0,0 0 0 0 0,-1 0 1 0 0,-3 17-1 0 0,2-17-26 0 0,0 0-1 0 0,1-1 1 0 0,1 15 0 0 0,2 11 21 0 0,0-9 10 0 0,9 49-1 0 0,-6-60-38 0 0,-3-12-6 0 0,-1-1-1 0 0,0 1 1 0 0,0-1 0 0 0,0 1 0 0 0,-1-1 0 0 0,0 1-1 0 0,0 7 1 0 0,0-11 31 0 0,6-15-102 0 0,-2 7 64 0 0,-3 6-7 0 0,0-1 1 0 0,1 0-1 0 0,-1 0 0 0 0,0 0 1 0 0,-1 0-1 0 0,1 0 1 0 0,0 0-1 0 0,-1 0 1 0 0,1-1-1 0 0,-1 1 1 0 0,1 0-1 0 0,-1 0 0 0 0,0-3 1 0 0,1 1-6 0 0,0-1 0 0 0,0 1 0 0 0,0 0 0 0 0,1 0 0 0 0,0 0 0 0 0,-1 1 0 0 0,1-1 0 0 0,1 0 0 0 0,-1 1 0 0 0,0-1 0 0 0,1 1 0 0 0,0 0 0 0 0,3-3 0 0 0,3-5 8 0 0,-7 9-3 0 0,0 0 1 0 0,0 1 0 0 0,0-1 0 0 0,0 1 0 0 0,0-1 0 0 0,1 1 0 0 0,3-2 0 0 0,9-6-8 0 0,-12 7 13 0 0,1 1 0 0 0,-1-1 0 0 0,0 1 0 0 0,1 0 0 0 0,-1 0 0 0 0,1 0 0 0 0,-1 0 0 0 0,1 1 0 0 0,0-1 0 0 0,-1 1 0 0 0,1 0 0 0 0,-1 0 0 0 0,1 0 0 0 0,0 1 0 0 0,-1-1 0 0 0,1 1 0 0 0,6 2 0 0 0,23 9 0 0 0,-25-9 0 0 0,7 4-3 0 0,-13-3 5 0 0,-1-1 15 0 0,18 23 257 0 0,-19-22-138 0 0,-1-1-98 0 0,1-2-23 0 0,-1 0 1 0 0,1 0-1 0 0,-1 0 1 0 0,1 0 0 0 0,-1 0-1 0 0,1 1 1 0 0,0-1-1 0 0,0 0 1 0 0,0 0-1 0 0,0 0 1 0 0,0 1-1 0 0,0-1 1 0 0,0 0-1 0 0,0 0 1 0 0,0 2-1 0 0,1-2 1 0 0,-1 0-1 0 0,0 0 0 0 0,0 0 1 0 0,1 0-1 0 0,-1 0 0 0 0,0 1 1 0 0,0-1-1 0 0,0 0 0 0 0,0 0 1 0 0,0 0-1 0 0,-1 0 1 0 0,1 2-1 0 0,-12 13 217 0 0,9-11-203 0 0,-1 0-1 0 0,1-1 0 0 0,-1 0 1 0 0,-1 1-1 0 0,1-1 1 0 0,-1-1-1 0 0,1 1 0 0 0,-1-1 1 0 0,0 0-1 0 0,0 0 1 0 0,0 0-1 0 0,-1-1 0 0 0,1 0 1 0 0,-1 0-1 0 0,1 0 0 0 0,-12 1 1 0 0,5-1-44 0 0,-1-1 1 0 0,1 0-1 0 0,-1-1 1 0 0,0-1-1 0 0,1 0 1 0 0,0-1-1 0 0,-1 0 1 0 0,-19-7-1 0 0,19 4-187 0 0,8 3-114 0 0,0 0-1 0 0,0 0 1 0 0,1 0-1 0 0,-1 1 0 0 0,-10-2 1 0 0,13 2-1253 0 0,-2-8-65 0 0</inkml:trace>
</inkml:ink>
</file>

<file path=ppt/ink/ink2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3.2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38 186 13824 0 0,'-24'1'1061'0'0,"11"4"2911"0"0,14-8-2744 0 0,15-32 1749 0 0,-16 32-2854 0 0,1 1 0 0 0,0 0 1 0 0,0 0-1 0 0,0 0 0 0 0,1 0 0 0 0,-1-1 1 0 0,0 2-1 0 0,1-1 0 0 0,-1 0 0 0 0,4-3 1 0 0,9-12 303 0 0,-13 15-381 0 0,1-2 66 0 0,0-1 0 0 0,0 1 0 0 0,1 0 0 0 0,-1 1 0 0 0,1-1 0 0 0,0 0 0 0 0,6-5 0 0 0,19-20 687 0 0,-26 26-756 0 0,5-3 13 0 0,-4 5-29 0 0,0 0 0 0 0,0 1 0 0 0,0-1 0 0 0,0 1 0 0 0,0-1 0 0 0,5 1 0 0 0,19 0 6 0 0,-11-1-24 0 0,-1 1 0 0 0,0 1 0 0 0,25 4 0 0 0,31 6-9 0 0,-15-3 0 0 0,-44-6-15 0 0,0 0 1 0 0,-1-1-1 0 0,1-1 0 0 0,0 1 0 0 0,0-2 1 0 0,0 0-1 0 0,-1 0 0 0 0,1-1 0 0 0,0-1 0 0 0,-1 1 1 0 0,0-2-1 0 0,19-8 0 0 0,14-7-1491 0 0,-17 5 628 0 0</inkml:trace>
</inkml:ink>
</file>

<file path=ppt/ink/ink2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5.2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57 19351 0 0,'0'0'1943'0'0,"2"0"-1783"0"0,17-2-145 0 0,-16 1 2 0 0,0 0 1 0 0,0 1 0 0 0,0-1 0 0 0,1 1 0 0 0,-1 0 0 0 0,0 0 0 0 0,6 1-1 0 0,25 5 1987 0 0,67 2 0 0 0,-49-4-1622 0 0,-32-3-181 0 0,0 0 1 0 0,0-1 0 0 0,1-1 0 0 0,-1-1 0 0 0,0 0 0 0 0,0-2-1 0 0,24-7 1 0 0,-16 2-806 0 0,-21 7 184 0 0,0 0 1 0 0,0 0-1 0 0,-1-1 0 0 0,1 0 0 0 0,7-4 1 0 0,-4 2-1191 0 0,-8 5 1243 0 0,-1-1 0 0 0,1 0 0 0 0,-1 1-1 0 0,1-1 1 0 0,-1 0 0 0 0,1 0 0 0 0,-1 0 0 0 0,0 0 0 0 0,0 0 0 0 0,2-2 0 0 0,3-6-1783 0 0</inkml:trace>
</inkml:ink>
</file>

<file path=ppt/ink/ink2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5.5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4608 0 0,'0'0'11542'0'0,"2"2"-10115"0"0,7 5-690 0 0,0 0 1 0 0,0 0-1 0 0,1-1 1 0 0,11 5-1 0 0,10 6 449 0 0,-1-3-233 0 0,-7-5-261 0 0,1 1-21 0 0,-18-8-584 0 0,0 1-1 0 0,0 0 0 0 0,0 0 1 0 0,0 0-1 0 0,0 1 0 0 0,-1 0 1 0 0,1 0-1 0 0,8 8 0 0 0,-4-6-125 0 0,-8-5 155 0 0,0 0-1 0 0,0 0 1 0 0,-1 0-1 0 0,1 0 1 0 0,0 1 0 0 0,0-1-1 0 0,-1 0 1 0 0,1 1 0 0 0,-1-1-1 0 0,1 1 1 0 0,-1-1 0 0 0,3 4-1 0 0,-1 12 407 0 0,-5-11-560 0 0,1-3 49 0 0,-1 1-19 0 0,1-1 0 0 0,-1 0-1 0 0,1 1 1 0 0,-1-1 0 0 0,0 0 0 0 0,0 0 0 0 0,0 0 0 0 0,0 0-1 0 0,-5 3 1 0 0,1 1 3 0 0,3-4-153 0 0,-1 0 0 0 0,0 0 0 0 0,1 0 1 0 0,-1-1-1 0 0,0 1 0 0 0,-1-1 0 0 0,1 0 0 0 0,0 0 0 0 0,-1 0 0 0 0,1-1 0 0 0,-1 0 0 0 0,1 0 0 0 0,-10 1 1 0 0,12-2-353 0 0</inkml:trace>
</inkml:ink>
</file>

<file path=ppt/ink/ink2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4.5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15408 0 0,'0'0'1770'0'0,"2"1"-1055"0"0,2 2-334 0 0,1 0 0 0 0,0-1 0 0 0,0 1 0 0 0,0-1 0 0 0,0 0 0 0 0,0 0 0 0 0,0-1 0 0 0,0 0 1 0 0,1 0-1 0 0,6 1 0 0 0,58 11 2485 0 0,-47-8-2303 0 0,-17-3-550 0 0,1-1 0 0 0,-1 0 1 0 0,11 1-1 0 0,46 4-13 0 0,37-11-3588 0 0,-73 4 1568 0 0</inkml:trace>
</inkml:ink>
</file>

<file path=ppt/ink/ink2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4.9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117 0 16152 0 0,'0'0'10825'0'0,"-5"12"-10187"0"0,5-10-632 0 0,-1-1 0 0 0,0 0 0 0 0,0 0-1 0 0,1 0 1 0 0,-1 1 0 0 0,0-1 0 0 0,0 0 0 0 0,0 0-1 0 0,-1 0 1 0 0,0 1 0 0 0,-1 0 4 0 0,0 0 1 0 0,1 1-1 0 0,-1-1 1 0 0,1 1-1 0 0,-1 0 0 0 0,1 0 1 0 0,0 0-1 0 0,0 0 1 0 0,-1 4-1 0 0,2-5-5 0 0,0-1-1 0 0,0 1 1 0 0,0-1-1 0 0,0 1 1 0 0,0-1-1 0 0,-1 1 0 0 0,1-1 1 0 0,0 0-1 0 0,0 0 1 0 0,-4 2-1 0 0,2 0-2 0 0,-1 0 0 0 0,1 0 0 0 0,0 0 0 0 0,-1 1 0 0 0,2-1-1 0 0,-1 1 1 0 0,-3 4 0 0 0,2-3-9 0 0,1 0-1 0 0,0 0 1 0 0,-1 0 0 0 0,2 0-1 0 0,-1 0 1 0 0,1 1 0 0 0,0-1-1 0 0,0 1 1 0 0,0 0 0 0 0,1-1-1 0 0,-2 13 1 0 0,3-9-14 0 0,0 0-1 0 0,0 0 1 0 0,1 1-1 0 0,0-1 1 0 0,0 0-1 0 0,1 0 0 0 0,1 0 1 0 0,-1 0-1 0 0,1 0 1 0 0,1-1-1 0 0,0 1 1 0 0,0-1-1 0 0,8 12 1 0 0,-3-8 10 0 0,-6-6 4 0 0,1-1 1 0 0,0 1-1 0 0,1-1 1 0 0,-1 0-1 0 0,1 0 1 0 0,0 0-1 0 0,0-1 1 0 0,0 0-1 0 0,1 0 1 0 0,9 6-1 0 0,-1-4 4 0 0,-6-1-9 0 0,1-1 0 0 0,15 5 0 0 0,-21-8 10 0 0,0-1 0 0 0,1 1 0 0 0,-1-1 0 0 0,0 1 0 0 0,1-1 0 0 0,-1 0 0 0 0,1 0 0 0 0,-1 0-1 0 0,0-1 1 0 0,1 1 0 0 0,4-2 0 0 0,4-2-7 0 0,-10 4 1 0 0,0 0-1 0 0,0-1 0 0 0,0 1 1 0 0,0-1-1 0 0,0 0 1 0 0,0 1-1 0 0,0-1 0 0 0,0 0 1 0 0,0 0-1 0 0,-1-1 1 0 0,3-1-1 0 0,7-7-1512 0 0,-1-1 0 0 0,11-15 1 0 0,-14 12-6781 0 0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25.8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13824 0 0,'0'0'8639'0'0</inkml:trace>
  <inkml:trace contextRef="#ctx0" brushRef="#br0" timeOffset="1">38 152 17503 0 0,'0'0'5792'0'0,"6"-10"-5664"0"0,-2 6-128 0 0,2-6-208 0 0</inkml:trace>
</inkml:ink>
</file>

<file path=ppt/ink/ink2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5.9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0 11976 0 0,'1'2'2976'0'0,"2"0"-2475"0"0,-1 0 1 0 0,1 0 0 0 0,0 0 0 0 0,-1 0-1 0 0,1-1 1 0 0,0 1 0 0 0,0-1 0 0 0,0 0 0 0 0,0 0-1 0 0,0 0 1 0 0,0 0 0 0 0,0 0 0 0 0,1-1-1 0 0,-1 1 1 0 0,5-1 0 0 0,6 0 288 0 0,0-1 0 0 0,20-4 0 0 0,16-1 267 0 0,-47 6-1112 0 0,0-1 0 0 0,0 1 0 0 0,0-1 0 0 0,0 0-1 0 0,0 0 1 0 0,0 0 0 0 0,5-3 0 0 0,-6 3-390 0 0</inkml:trace>
  <inkml:trace contextRef="#ctx0" brushRef="#br0" timeOffset="1">0 128 16847 0 0,'0'0'770'0'0,"2"2"-18"0"0,1 1-685 0 0,0-1-1 0 0,0 1 1 0 0,1-1 0 0 0,-1 1 0 0 0,1-1-1 0 0,0 0 1 0 0,0-1 0 0 0,0 1 0 0 0,0-1-1 0 0,0 1 1 0 0,6 0 0 0 0,6 0 1547 0 0,30 1 1 0 0,-32-3-923 0 0,-1 1 0 0 0,1 1 0 0 0,13 2 0 0 0,-9 0-278 0 0,26 1 0 0 0,-8-1-7794 0 0,-19-3-619 0 0</inkml:trace>
</inkml:ink>
</file>

<file path=ppt/ink/ink2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7.6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137 230 11000 0 0,'0'0'3237'0'0,"1"-2"-2105"0"0,1-3-745 0 0,0 1 0 0 0,0-1 1 0 0,-1 0-1 0 0,1 1 0 0 0,-1-1 0 0 0,0 0 1 0 0,-1 0-1 0 0,1 0 0 0 0,-1 0 0 0 0,-1-8 0 0 0,1 10-221 0 0,0 2-59 0 0,0-1 0 0 0,0 0 0 0 0,-1 1 0 0 0,1-1 0 0 0,-1 1-1 0 0,1-1 1 0 0,-1 1 0 0 0,0-1 0 0 0,-1-2 0 0 0,-3-7 224 0 0,3-9 102 0 0,2 17-351 0 0,-1-1 0 0 0,1 1 0 0 0,-1-1-1 0 0,0 1 1 0 0,1-1 0 0 0,-2 1 0 0 0,-1-7 0 0 0,-1 4-2 0 0,1-1 0 0 0,-1 0 0 0 0,0 1 0 0 0,0-1 0 0 0,0 1 0 0 0,-1 1 0 0 0,0-1 0 0 0,-10-8 0 0 0,5 5-56 0 0,0 2 3 0 0,5 7-5 0 0,3 0-18 0 0,-8 2-32 0 0,8-1 7 0 0,1 0-1 0 0,0 0 0 0 0,0 0 0 0 0,0 0 1 0 0,-1 0-1 0 0,1 0 0 0 0,0 0 0 0 0,0 0 1 0 0,1 1-1 0 0,-1-1 0 0 0,0 0 0 0 0,0 1 1 0 0,-1 2-1 0 0,-5 8-150 0 0,5-7 103 0 0,-1-1-1 0 0,1 1 1 0 0,0 0-1 0 0,0-1 1 0 0,0 1-1 0 0,0 0 1 0 0,1 0-1 0 0,0 0 1 0 0,0 1-1 0 0,0 7 1 0 0,0-3 17 0 0,1 1 0 0 0,1 0 0 0 0,0 0 0 0 0,2 13 0 0 0,3 8 53 0 0,-4-20-9 0 0,0 0-1 0 0,1 0 1 0 0,0 0 0 0 0,0 0 0 0 0,2-1 0 0 0,-1 1 0 0 0,10 15 0 0 0,28 28 8 0 0,-41-54 0 0 0,9 8 0 0 0,-7-7 0 0 0,3 2 0 0 0,13-5 0 0 0,-16-1 0 0 0,0 1 0 0 0,-1 0 0 0 0,1 0 0 0 0,0-1 0 0 0,0 0 0 0 0,-1 1 0 0 0,1-1 0 0 0,0 0 0 0 0,-1 0 0 0 0,0 0 0 0 0,4-5 0 0 0,21-29 0 0 0,-18 18 0 0 0,0-1 0 0 0,-1 1 0 0 0,9-34 0 0 0,-16 51 0 0 0,2-8 0 0 0,-1 0 0 0 0,0 0 0 0 0,0 0 0 0 0,1-12 0 0 0,-3 11 0 0 0,0-2 0 0 0,0 6 738 0 0,3 26-404 0 0,-3-12-319 0 0,1 1-1 0 0,-1 0 1 0 0,1-1-1 0 0,3 13 0 0 0,-1-10-82 0 0,-1 0 1 0 0,-1 0-1 0 0,0 0 0 0 0,0 19 0 0 0,-1-27 21 0 0,0 0-25 0 0,0 1 0 0 0,1-1 0 0 0,0 1 0 0 0,0-1 0 0 0,0 1 0 0 0,0-1 0 0 0,0 1 0 0 0,1-1 0 0 0,3 5 0 0 0,6 19-1652 0 0,-5-9 82 0 0</inkml:trace>
</inkml:ink>
</file>

<file path=ppt/ink/ink2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7.9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0 176 15608 0 0,'0'0'1186'0'0,"1"-2"-807"0"0,4-6-247 0 0,2-4-110 0 0,-2 10 19 0 0,-2 1 52 0 0,20-32 3615 0 0,13-4-1032 0 0,-34 36-2602 0 0,-1 0 0 0 0,0-1 0 0 0,0 1-1 0 0,1 0 1 0 0,-1 0 0 0 0,1 0 0 0 0,-1 0 0 0 0,1 1 0 0 0,-1-1 0 0 0,1 0 0 0 0,0 1 0 0 0,-1-1 0 0 0,1 1 0 0 0,0-1 0 0 0,-1 1 0 0 0,1 0 0 0 0,0 0 0 0 0,0 0 0 0 0,-1 0 0 0 0,4 0 0 0 0,0 1-38 0 0,-1-1 0 0 0,1 1 0 0 0,0 0 0 0 0,0 0 0 0 0,-1 1 0 0 0,1 0 0 0 0,-1 0 0 0 0,7 3 0 0 0,-3 4-14 0 0,7 4 23 0 0,-13-12-49 0 0,1 1 0 0 0,-1 0 0 0 0,0 0 0 0 0,0 0 0 0 0,0 0 0 0 0,0 0-1 0 0,0 1 1 0 0,1 3 0 0 0,-1-4-10 0 0,0 0 1 0 0,-1 1-1 0 0,1-1 0 0 0,0 0 0 0 0,0 0 0 0 0,0 0 0 0 0,4 3 0 0 0,-1-1 20 0 0,1-1 1 0 0,-1 0-1 0 0,1 0 1 0 0,0-1-1 0 0,0 1 1 0 0,0-1-1 0 0,0 0 1 0 0,0-1-1 0 0,0 0 1 0 0,1 0-1 0 0,-1 0 1 0 0,0-1-1 0 0,1 1 1 0 0,-1-2-1 0 0,0 1 1 0 0,8-2-1 0 0,-5 0-6 0 0,0 0 0 0 0,-1 0 0 0 0,0-1 0 0 0,0 1 0 0 0,0-2 0 0 0,0 1 0 0 0,0-1 0 0 0,11-8 0 0 0,-6 1-154 0 0,0 0 0 0 0,-1-1-1 0 0,20-26 1 0 0,-7 2-6673 0 0,-8 8-1040 0 0</inkml:trace>
</inkml:ink>
</file>

<file path=ppt/ink/ink2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13.2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48 15664 0 0,'-1'0'61'0'0,"1"-1"1"0"0,0 1 0 0 0,-1 0 0 0 0,1 0 0 0 0,0 0 0 0 0,0-1 0 0 0,-1 1 0 0 0,1 0 0 0 0,0-1 0 0 0,0 1 0 0 0,0 0 0 0 0,-1 0 0 0 0,1-1 0 0 0,0 1-1 0 0,0 0 1 0 0,0-1 0 0 0,0 1 0 0 0,0 0 0 0 0,0-1 0 0 0,-1 1 0 0 0,1 0 0 0 0,0-1 0 0 0,0 1 0 0 0,0 0 0 0 0,0-1 0 0 0,0 1 0 0 0,0 0 0 0 0,1-1-1 0 0,9-5 697 0 0,-7 4-513 0 0,0 0 1 0 0,0 0 0 0 0,0 0 0 0 0,0 1-1 0 0,1-1 1 0 0,2 0 0 0 0,7-1 443 0 0,-7 1-153 0 0,0 1 1 0 0,0-1 0 0 0,1 2 0 0 0,10-2 0 0 0,63 2-233 0 0,-43 3-151 0 0,-31-1-402 0 0,0-1-1 0 0,1-1 1 0 0,-1 1-1 0 0,0-1 1 0 0,1 0 0 0 0,-1-1-1 0 0,1 1 1 0 0,-1-1-1 0 0,0-1 1 0 0,10-2-1 0 0,-5-4-1982 0 0</inkml:trace>
</inkml:ink>
</file>

<file path=ppt/ink/ink2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13.6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16096 0 0,'0'0'1875'0'0,"0"2"-1225"0"0,6 43 1608 0 0,-4-32-1624 0 0,2 26 0 0 0,-3-15-382 0 0,0 0 0 0 0,2-1 0 0 0,1 1-1 0 0,12 41 1 0 0,-8-34-266 0 0,-6-23-95 0 0,-1-1 0 0 0,1 0 0 0 0,1 1 0 0 0,-1-1 0 0 0,1 0 0 0 0,0 0 0 0 0,1-1 0 0 0,6 10 0 0 0,12 13-3225 0 0,-7-20-3703 0 0</inkml:trace>
</inkml:ink>
</file>

<file path=ppt/ink/ink2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13.9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 10136 0 0,'0'0'464'0'0,"0"1"-10"0"0,-5 48-195 0 0,3-37 858 0 0,1 0 0 0 0,0 0 0 0 0,0 0 0 0 0,3 18 0 0 0,2 35 2140 0 0,-3-44-2604 0 0,1 0 0 0 0,6 33 0 0 0,-5-42-503 0 0,1 1 11 0 0,-1 0 0 0 0,1 20 0 0 0,1 8 325 0 0,20 79-1 0 0,-21-102-374 0 0,5 39-283 0 0,-7-53 440 0 0,-1-6-124 0 0,1-12-108 0 0,0-19-126 0 0,2-16 90 0 0,-3 43-33 0 0,0 1-1 0 0,0-1 0 0 0,0 1 1 0 0,1-1-1 0 0,-1 1 1 0 0,1 0-1 0 0,1-1 0 0 0,-1 1 1 0 0,5-6-1 0 0,-4 8 28 0 0,0 0 0 0 0,0 0-1 0 0,1 0 1 0 0,-1 0 0 0 0,1 1 0 0 0,0 0-1 0 0,0-1 1 0 0,0 1 0 0 0,0 1 0 0 0,0-1-1 0 0,4-1 1 0 0,-7 3 7 0 0,6-2 141 0 0,1 0 1 0 0,0 0 0 0 0,-1 1-1 0 0,1 0 1 0 0,15 0 0 0 0,-20 1 9 0 0,0 0-31 0 0,11 6 20 0 0,-1 0 0 0 0,1 0 1 0 0,-1 1-1 0 0,23 17 0 0 0,-35-23-126 0 0,1 0-3 0 0,0 1-1 0 0,0 0 0 0 0,0 1 1 0 0,0-1-1 0 0,0 0 0 0 0,-1 0 1 0 0,1 1-1 0 0,-1-1 0 0 0,0 1 1 0 0,0-1-1 0 0,0 1 0 0 0,0 0 1 0 0,0-1-1 0 0,0 1 0 0 0,-1 0 1 0 0,1 0-1 0 0,-1-1 0 0 0,0 1 1 0 0,0 4-1 0 0,-1-2 39 0 0,-1 0 0 0 0,1 0 0 0 0,-1 0 1 0 0,0-1-1 0 0,0 1 0 0 0,0 0 0 0 0,-1-1 0 0 0,0 0 1 0 0,0 0-1 0 0,0 0 0 0 0,0 0 0 0 0,-1 0 0 0 0,1-1 1 0 0,-1 1-1 0 0,0-1 0 0 0,-8 5 0 0 0,-2 3 12 0 0,9-8-59 0 0,0 1 0 0 0,1-1 0 0 0,-1 0 0 0 0,-1 0 0 0 0,-8 4 0 0 0,-11 1-8 0 0,16-5-90 0 0,1 0 0 0 0,-1 0 0 0 0,0-1 0 0 0,-10 1 0 0 0,-8 0-1294 0 0,2 0-4636 0 0,2-2-2024 0 0</inkml:trace>
</inkml:ink>
</file>

<file path=ppt/ink/ink2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14.3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1 243 15664 0 0,'0'0'1417'0'0,"1"-2"-993"0"0,3-6 578 0 0,-1-1 0 0 0,1 0 0 0 0,-1 0-1 0 0,3-15 1 0 0,4-16 1090 0 0,-8 35-1912 0 0,0-1 0 0 0,0 1 0 0 0,1 0 0 0 0,0-1 0 0 0,-1 1 0 0 0,2 0 0 0 0,-1 1 0 0 0,1-1 0 0 0,-1 0 0 0 0,1 1 0 0 0,0 0 0 0 0,9-7 0 0 0,-3 5-131 0 0,0-1 1 0 0,1 2-1 0 0,0-1 0 0 0,-1 1 1 0 0,2 1-1 0 0,-1 0 0 0 0,0 1 1 0 0,1 0-1 0 0,0 1 0 0 0,0 0 1 0 0,-1 0-1 0 0,1 2 0 0 0,0-1 1 0 0,0 2-1 0 0,15 1 0 0 0,-17 0-52 0 0,0 1 0 0 0,0 0 0 0 0,0 0-1 0 0,0 1 1 0 0,-1 0 0 0 0,0 1 0 0 0,16 9 0 0 0,16 9 24 0 0,-34-19 26 0 0,0 1 0 0 0,1 0 0 0 0,-2 0 0 0 0,11 10-1 0 0,-10-9-85 0 0,-1 0 0 0 0,1 0-1 0 0,0-1 1 0 0,9 5-1 0 0,-2 0-22 0 0,-13-9 59 0 0,0 0 1 0 0,0 0-1 0 0,1 1 0 0 0,-1-1 1 0 0,1 0-1 0 0,-1 0 0 0 0,1-1 1 0 0,-1 1-1 0 0,1 0 0 0 0,-1-1 1 0 0,1 1-1 0 0,2 0 0 0 0,1 0 3 0 0,-1 0 0 0 0,1-1 0 0 0,0 0 0 0 0,0 0 0 0 0,-1 0 0 0 0,1 0 0 0 0,0-1 0 0 0,-1 0 0 0 0,1 0 0 0 0,-1 0 0 0 0,1 0 0 0 0,-1-1 0 0 0,1 0 0 0 0,-1 0 0 0 0,0 0 0 0 0,0 0 0 0 0,0-1 0 0 0,5-3 0 0 0,3-4-229 0 0,-1-1 1 0 0,-1 1-1 0 0,0-2 0 0 0,0 0 0 0 0,9-15 0 0 0,21-24-2748 0 0,-24 32-5552 0 0</inkml:trace>
</inkml:ink>
</file>

<file path=ppt/ink/ink2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52.1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13360 0 0,'0'0'7165'0'0,"1"12"-5891"0"0,4 3-843 0 0,0 0-1 0 0,-2 0 1 0 0,4 24-1 0 0,3 16 176 0 0,-4-21-404 0 0,-1 0 1 0 0,-2 0-1 0 0,-2 1 0 0 0,-3 35 0 0 0,1-6-101 0 0,1 545 151 0 0,0-608-485 0 0</inkml:trace>
</inkml:ink>
</file>

<file path=ppt/ink/ink2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52.6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1 185 14944 0 0,'4'69'1762'0'0,"-4"-67"-1045"0"0,0 1 239 0 0,0 22 497 0 0,0 82 1653 0 0,10 55-2557 0 0,-5-87-549 0 0,-5-67 30 0 0,6-131 25 0 0,0 2-44 0 0,-4 68 329 0 0,2 1-1 0 0,22-102 1 0 0,-13 115-185 0 0,-10 32-93 0 0,0 0-1 0 0,-1 0 1 0 0,1 0 0 0 0,1-13 0 0 0,-4 18-33 0 0,1 0 0 0 0,0 0-1 0 0,-1 0 1 0 0,1 0 0 0 0,0 0 0 0 0,0 0 0 0 0,0 0-1 0 0,0 0 1 0 0,1 0 0 0 0,-1 0 0 0 0,0 1 0 0 0,1-1 0 0 0,2-2-1 0 0,9-11 310 0 0,-12 13 622 0 0,-1 5-887 0 0,1 1 0 0 0,0-1 0 0 0,-1 0 0 0 0,2 0 0 0 0,1 5 0 0 0,0 0 1 0 0,4 21 153 0 0,4 33 1 0 0,-1-4-115 0 0,22 129-14 0 0,8 34-367 0 0,-33-188 225 0 0,-4-17-38 0 0,0 0-1 0 0,1 0 0 0 0,12 27 0 0 0,-9-16-1020 0 0,-5-18 617 0 0,-1-7-95 0 0,-5-15-5866 0 0</inkml:trace>
</inkml:ink>
</file>

<file path=ppt/ink/ink2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53.0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2760 0 0,'0'28'13406'0'0,"11"-13"-9265"0"0,-10-13-3793 0 0,1 0 0 0 0,0 0 0 0 0,0 0 0 0 0,-1-1 0 0 0,1 1 0 0 0,0 0 0 0 0,1-1-1 0 0,-1 0 1 0 0,0 1 0 0 0,0-1 0 0 0,5 2 0 0 0,5 3 256 0 0,-10-5-181 0 0,2-1 55 0 0,10 0 30 0 0,-10 0 4 0 0,-2 0-69 0 0,5-1-463 0 0,-1 0 0 0 0,0-1-1 0 0,0 1 1 0 0,0-1 0 0 0,0 0 0 0 0,0-1 0 0 0,-1 0 0 0 0,10-5 0 0 0,16-7-2110 0 0,-14 6-4060 0 0,3-1-1967 0 0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26.6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278 105 17647 0 0,'0'0'1772'0'0,"1"-1"-1624"0"0,10-31 700 0 0,-11 31-740 0 0,0 1-1 0 0,1-1 0 0 0,-1 0 1 0 0,0 1-1 0 0,1-1 0 0 0,-1 1 1 0 0,1-1-1 0 0,-1 1 1 0 0,1-1-1 0 0,-1 1 0 0 0,1-1 1 0 0,-1 1-1 0 0,1-1 0 0 0,-1 1 1 0 0,1 0-1 0 0,0-1 0 0 0,-1 1 1 0 0,1 0-1 0 0,0 0 0 0 0,-1 0 1 0 0,1-1-1 0 0,0 1 0 0 0,0 0 1 0 0,12-5 757 0 0,-11 4-742 0 0,5-4 143 0 0,1 0-1 0 0,0 0 1 0 0,0 1-1 0 0,0 1 1 0 0,0-1 0 0 0,12-2-1 0 0,-16 5-225 0 0,1-1-1 0 0,-1 1 1 0 0,1-1-1 0 0,5-3 1 0 0,15-6 50 0 0,-16 10-103 0 0,-7 1-116 0 0,-15 16-13107 0 0,10-13 11909 0 0,0 0-1 0 0,-6 3 0 0 0,6-4 1010 0 0,1 0 0 0 0,-1 0 0 0 0,0-1-1 0 0,1 1 1 0 0,-1-1 0 0 0,0 0 0 0 0,0 0 0 0 0,0 0 0 0 0,0 0 0 0 0,-4 0 0 0 0,5-1-6 0 0,-17-5 3191 0 0,17 4-1647 0 0,-16-3 4704 0 0,17 4-5482 0 0,0 0 0 0 0,0 0 0 0 0,0 0 0 0 0,0 0 0 0 0,0 0 0 0 0,-1 1-1 0 0,1-1 1 0 0,0 0 0 0 0,0 1 0 0 0,0-1 0 0 0,0 0 0 0 0,0 1 0 0 0,0-1 0 0 0,-2 2 0 0 0,-2 5-147 0 0,4-5 1344 0 0,2 16-749 0 0,-2-12-711 0 0,2-2-123 0 0,-1 0 0 0 0,1 0 1 0 0,-1 0-1 0 0,1-1 0 0 0,0 1 1 0 0,0-1-1 0 0,1 1 0 0 0,3 6 0 0 0,19 28 239 0 0,-1-1-85 0 0,-15-21-73 0 0,21 28 0 0 0,-18-27 31 0 0,14 28-1 0 0,-7-12 33 0 0,-11-20-8 0 0,-1 1-1 0 0,6 18 1 0 0,-1 0 258 0 0,-10-29-405 0 0,0-1-1 0 0,-1 1 1 0 0,1 0 0 0 0,-1-1-1 0 0,0 1 1 0 0,0 0-1 0 0,0-1 1 0 0,0 1 0 0 0,0-1-1 0 0,-1 1 1 0 0,1 0-1 0 0,-1 2 1 0 0,-11 26 191 0 0,10-29-214 0 0,1 0 0 0 0,-1 0 0 0 0,1 0 0 0 0,-1 0 0 0 0,0 0 0 0 0,0 0 0 0 0,0-1 0 0 0,0 1 0 0 0,0-1 0 0 0,-3 3 0 0 0,-9 6 96 0 0,4-4-75 0 0,0 0 0 0 0,0 0-1 0 0,-1-1 1 0 0,1 0 0 0 0,-1-1 0 0 0,-12 3-1 0 0,3 0-16 0 0,2-2-6 0 0,0-1 0 0 0,0-1 0 0 0,-1-1 0 0 0,1 0 0 0 0,-30-1 0 0 0,17-2-205 0 0,-54-7-1 0 0,61 3-1933 0 0,-28-9 0 0 0,30 6-6804 0 0</inkml:trace>
</inkml:ink>
</file>

<file path=ppt/ink/ink2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53.4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220 77 11976 0 0,'0'0'922'0'0,"-5"-11"1370"0"0,-1 0 588 0 0,4 6-1899 0 0,-1 0-1 0 0,1 1 0 0 0,-1 0 1 0 0,0 0-1 0 0,-7-7 1 0 0,9 9-113 0 0,-11-3 401 0 0,6 2-999 0 0,-22-8 688 0 0,26 11-938 0 0,1 0 0 0 0,-1 0 0 0 0,0 0 0 0 0,0 0-1 0 0,0 0 1 0 0,0 0 0 0 0,0 0 0 0 0,0 0 0 0 0,1 1 0 0 0,-1-1 0 0 0,0 1 0 0 0,0-1 0 0 0,-2 3 0 0 0,-20 14 9 0 0,19-13-30 0 0,0 0-1 0 0,0 0 1 0 0,0 0 0 0 0,1 0-1 0 0,-1 1 1 0 0,1 0 0 0 0,0 0-1 0 0,0 0 1 0 0,1 0 0 0 0,0 1-1 0 0,0 0 1 0 0,0-1 0 0 0,0 1-1 0 0,1 0 1 0 0,-2 8 0 0 0,-3 12-97 0 0,1-1 0 0 0,-3 36 0 0 0,7-36 21 0 0,2 1 0 0 0,0-1 0 0 0,2 0 0 0 0,9 49 0 0 0,-9-62 61 0 0,0 1-1 0 0,2-1 1 0 0,-1 0 0 0 0,2 0 0 0 0,-1 0 0 0 0,2 0-1 0 0,0-1 1 0 0,0 0 0 0 0,1 0 0 0 0,0-1 0 0 0,1 1-1 0 0,12 12 1 0 0,-11-14 8 0 0,-7-7 3 0 0,1 1 0 0 0,0 0 0 0 0,0-1 0 0 0,0 1 1 0 0,0-1-1 0 0,0 0 0 0 0,0 0 0 0 0,0 0 0 0 0,1 0 0 0 0,-1-1 0 0 0,1 1 0 0 0,3 0 0 0 0,8 1-13 0 0,-1 0 1 0 0,24 2-1 0 0,-33-5-7 0 0,0 0 1 0 0,0 0 0 0 0,0-1-1 0 0,0 1 1 0 0,0-1-1 0 0,-1 0 1 0 0,1 0-1 0 0,0-1 1 0 0,-1 1-1 0 0,1-1 1 0 0,7-4 0 0 0,1-2 21 0 0,-9 6-138 0 0,-1 0 0 0 0,1 0 0 0 0,-1 0 1 0 0,0 0-1 0 0,0 0 0 0 0,0-1 0 0 0,0 1 1 0 0,0-1-1 0 0,-1 0 0 0 0,1 0 1 0 0,-1 0-1 0 0,0 0 0 0 0,0 0 0 0 0,0-1 1 0 0,2-4-1 0 0,5-17-2340 0 0,-2 0-5440 0 0</inkml:trace>
</inkml:ink>
</file>

<file path=ppt/ink/ink2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53.7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68 21191 0 0,'0'0'2380'0'0,"1"1"-1989"0"0,0 0-341 0 0,-1 0 0 0 0,0-1 0 0 0,1 1 1 0 0,-1 0-1 0 0,1-1 0 0 0,-1 1 0 0 0,1-1 0 0 0,0 1 0 0 0,-1-1 0 0 0,1 1 1 0 0,-1-1-1 0 0,1 1 0 0 0,0-1 0 0 0,0 0 0 0 0,-1 1 0 0 0,1-1 1 0 0,0 0-1 0 0,-1 1 0 0 0,1-1 0 0 0,0 0 0 0 0,0 0 0 0 0,0 0 0 0 0,-1 0 1 0 0,2 0-1 0 0,19-5 1510 0 0,-18 4-1447 0 0,0-1-1 0 0,0 1 0 0 0,0 1 0 0 0,1-1 1 0 0,5 0-1 0 0,5 1-122 0 0,105-3 578 0 0,-95 1-553 0 0,0-1 0 0 0,45-12-1 0 0,-21 1-526 0 0,3 0-1776 0 0,-17 3-5271 0 0,-19 6-78 0 0</inkml:trace>
</inkml:ink>
</file>

<file path=ppt/ink/ink2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54.0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10592 0 0,'2'2'5004'0'0,"3"2"-4156"0"0,-1-1 0 0 0,1 0 0 0 0,0 0 0 0 0,0 0 0 0 0,0 0 0 0 0,9 3 0 0 0,-7-4-308 0 0,-1 1-1 0 0,0 0 0 0 0,1 0 0 0 0,7 7 1 0 0,-10-8-361 0 0,0 1 0 0 0,-1-1 0 0 0,1 0 0 0 0,0 0 0 0 0,0 0 0 0 0,0-1 0 0 0,1 0 0 0 0,5 2 0 0 0,23 8 412 0 0,-16-4-277 0 0,-15-7-295 0 0,0 1-1 0 0,0-1 1 0 0,0 1 0 0 0,0 0 0 0 0,0 0 0 0 0,-1 0 0 0 0,1 0 0 0 0,0 0 0 0 0,0 0 0 0 0,-1 1 0 0 0,1-1 0 0 0,-1 1-1 0 0,1-1 1 0 0,-1 1 0 0 0,2 2 0 0 0,25 44 461 0 0,-27-48-472 0 0,-1 1 0 0 0,1 0-1 0 0,-1-1 1 0 0,1 1 0 0 0,-1 0 0 0 0,0 0-1 0 0,1-1 1 0 0,-1 1 0 0 0,0 0 0 0 0,0 0-1 0 0,0-1 1 0 0,1 1 0 0 0,-1 0-1 0 0,0 0 1 0 0,0 0 0 0 0,0-1 0 0 0,-1 3-1 0 0,-3 0 4 0 0,3-2 2 0 0,0 0-8 0 0,-2 2 4 0 0,-1-1-1 0 0,1 1 1 0 0,-1 0 0 0 0,0-1 0 0 0,1 0 0 0 0,-1 0 0 0 0,0 0-1 0 0,0-1 1 0 0,-7 3 0 0 0,-16 2-89 0 0,21-4-39 0 0,0-1 1 0 0,0 1 0 0 0,0-1-1 0 0,-8 0 1 0 0,7-1 11 0 0</inkml:trace>
  <inkml:trace contextRef="#ctx0" brushRef="#br0" timeOffset="1">634 128 6448 0 0,'0'0'585'0'0,"0"2"-485"0"0,0 1 44 0 0,0-1 0 0 0,0 1 0 0 0,-1 0 0 0 0,1 0 0 0 0,0-1 0 0 0,-1 1 0 0 0,-1 5 0 0 0,-1 1 1869 0 0,2-3-12 0 0,0 0-1 0 0,1 1 0 0 0,0 11 0 0 0,4 19 2208 0 0,1 13-2318 0 0,-4-30-1292 0 0,1 1 0 0 0,7 30 1 0 0,0-1-12 0 0,18 71 89 0 0,-2-9-364 0 0,50 340-96 0 0,-37-264-928 0 0,-21-135-1957 0 0,-14-45-12 0 0</inkml:trace>
</inkml:ink>
</file>

<file path=ppt/ink/ink2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54.4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79 10136 0 0,'0'0'777'0'0,"2"-2"-505"0"0,25-26 4475 0 0,-19 23-3279 0 0,-3 2-450 0 0,-1-1 1 0 0,1 1-1 0 0,-1-1 0 0 0,5-4 0 0 0,-7 6-789 0 0,1 0 0 0 0,-1 0 0 0 0,1 0 0 0 0,0 0 0 0 0,-1 0 0 0 0,1 1 0 0 0,0-1 0 0 0,0 1 0 0 0,0 0 0 0 0,0 0 0 0 0,0 0 0 0 0,0 0 0 0 0,0 1 0 0 0,1-1 0 0 0,-1 1 0 0 0,0 0 0 0 0,0 0 0 0 0,4 0 0 0 0,2 0 69 0 0,-1 1 0 0 0,1 0 0 0 0,-1 1 1 0 0,1-1-1 0 0,11 5 0 0 0,-19-5-279 0 0,0-1 0 0 0,1 1-1 0 0,-1-1 1 0 0,0 1 0 0 0,1 0 0 0 0,-1 0 0 0 0,0 0-1 0 0,0 0 1 0 0,0 0 0 0 0,0 0 0 0 0,0 0 0 0 0,0 0-1 0 0,0 0 1 0 0,0 0 0 0 0,0 1 0 0 0,0-1-1 0 0,-1 0 1 0 0,1 1 0 0 0,0 1 0 0 0,0 2-8 0 0,1-1 0 0 0,-2 1 0 0 0,1 0 1 0 0,0 7-1 0 0,1 7 45 0 0,-1-8-118 0 0,-1 1 0 0 0,1 0 1 0 0,-2 0-1 0 0,0-1 0 0 0,0 1 0 0 0,-1-1 0 0 0,-1 1 1 0 0,0-1-1 0 0,0 0 0 0 0,-5 11 0 0 0,-8 48-826 0 0,9-46 551 0 0,2-9 2 0 0,0 1-1 0 0,-11 19 0 0 0,12-25 193 0 0,3-8 130 0 0,1-1-1 0 0,-1 1 1 0 0,1-1 0 0 0,-1 0 0 0 0,0 0 0 0 0,1 1 0 0 0,-1-1 0 0 0,0 0 0 0 0,0 0 0 0 0,0 0 0 0 0,0 0 0 0 0,-2 2 0 0 0,2-3 4 0 0,3 2 94 0 0,5 2-39 0 0,-1 0 0 0 0,1 0 0 0 0,0-1 0 0 0,0 0-1 0 0,1-1 1 0 0,-1 1 0 0 0,0-1 0 0 0,1-1 0 0 0,10 2 0 0 0,15 4 44 0 0,-17-4-391 0 0,0 0 0 0 0,1-1 0 0 0,29 0 0 0 0,-33-3-1997 0 0,2-2-6079 0 0</inkml:trace>
</inkml:ink>
</file>

<file path=ppt/ink/ink2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54.8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19351 0 0,'0'76'1943'0'0,"3"-76"-1783"0"0,-2 0-126 0 0,0 0 0 0 0,1 0 0 0 0,-1 0 0 0 0,1 0 0 0 0,-1 0 0 0 0,0-1 0 0 0,0 1 0 0 0,1 0 0 0 0,-1-1-1 0 0,0 1 1 0 0,1-1 0 0 0,-1 0 0 0 0,0 1 0 0 0,0-1 0 0 0,0 0 0 0 0,0 0 0 0 0,0 0 0 0 0,0 0 0 0 0,0 0 0 0 0,0 0 0 0 0,0 0 0 0 0,0 0 0 0 0,-1 0 0 0 0,1 0 0 0 0,1-3 0 0 0,1 2 225 0 0,-1-1 0 0 0,1 1 0 0 0,0 0 0 0 0,0 0 0 0 0,0 0 0 0 0,1 0 0 0 0,-1 0 0 0 0,0 1 0 0 0,1-1 0 0 0,-1 1 0 0 0,4-1 0 0 0,10-5-161 0 0,-14 6-98 0 0,-2 0 0 0 0,0 1 0 0 0,0-1 0 0 0,0 1 0 0 0,0-1 0 0 0,0 1 0 0 0,0 0 0 0 0,0 0 0 0 0,0 0 0 0 0,0-1 0 0 0,0 1 0 0 0,0 0 0 0 0,0 0 0 0 0,0 1 0 0 0,0-1 0 0 0,2 0 0 0 0,4 1 0 0 0,-4-1 0 0 0,-1 1 0 0 0,0-1 0 0 0,1 0 0 0 0,-1 0 0 0 0,0 0 0 0 0,0-1 0 0 0,1 1 0 0 0,3-1 0 0 0,9-4 97 0 0,7 0-2218 0 0,-22 8 960 0 0,0 8-14 0 0</inkml:trace>
</inkml:ink>
</file>

<file path=ppt/ink/ink2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55.2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17503 0 0,'1'4'213'0'0,"1"-1"0"0"0,-1 0 0 0 0,1 1-1 0 0,0-1 1 0 0,0 0 0 0 0,0 0-1 0 0,0 0 1 0 0,0 0 0 0 0,1 0-1 0 0,-1-1 1 0 0,1 1 0 0 0,0-1-1 0 0,0 0 1 0 0,0 1 0 0 0,0-1-1 0 0,0-1 1 0 0,6 4 0 0 0,1-1 626 0 0,0 0 0 0 0,0-1 1 0 0,1 0-1 0 0,-1-1 0 0 0,13 2 0 0 0,35 8 385 0 0,-39-10-1342 0 0,42 3-4034 0 0,-40-5-4377 0 0</inkml:trace>
</inkml:ink>
</file>

<file path=ppt/ink/ink2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56.4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10592 0 0,'0'0'6391'0'0,"0"2"-5356"0"0,0 22 761 0 0,-1 13-350 0 0,2 0 0 0 0,9 53-1 0 0,-4-46-1082 0 0,1 76 0 0 0,-4-28 95 0 0,1-22-333 0 0,2 34-590 0 0,-1 37 157 0 0,-4-137 267 0 0,-1 0 0 0 0,1 1 0 0 0,0-1 0 0 0,0 0 0 0 0,2 5 0 0 0,-2-5-123 0 0,0 0 0 0 0,0-1 0 0 0,0 1 0 0 0,0 7 0 0 0,-1-10-266 0 0,4-14-7217 0 0</inkml:trace>
</inkml:ink>
</file>

<file path=ppt/ink/ink2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56.8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171 105 13824 0 0,'-1'10'851'0'0,"0"-18"2632"0"0,-2-17 586 0 0,-28-33-777 0 0,30 57-3290 0 0,0-1 0 0 0,-1 0 0 0 0,1 1-1 0 0,0-1 1 0 0,-1 1 0 0 0,1 0 0 0 0,-1-1-1 0 0,0 1 1 0 0,1 0 0 0 0,-1 0 0 0 0,0 0 0 0 0,1 0-1 0 0,-1 0 1 0 0,0 0 0 0 0,0 1 0 0 0,0-1-1 0 0,-4 0 1 0 0,1 0 3 0 0,0 0-1 0 0,0 1 1 0 0,0-1 0 0 0,0 1-1 0 0,0 0 1 0 0,-8 1-1 0 0,-1 4-21 0 0,11-2 10 0 0,0-1 1 0 0,-1 1-1 0 0,1 0 1 0 0,0 0-1 0 0,0 0 0 0 0,1 0 1 0 0,-1 1-1 0 0,1-1 1 0 0,-1 1-1 0 0,1-1 1 0 0,0 1-1 0 0,0 0 0 0 0,1 0 1 0 0,-1 0-1 0 0,1 0 1 0 0,0 0-1 0 0,0 0 1 0 0,0 5-1 0 0,-1 2 29 0 0,2 1 1 0 0,0 0-1 0 0,0-1 1 0 0,1 1-1 0 0,3 15 0 0 0,-2-8-152 0 0,-2-17 25 0 0,0 1 0 0 0,0-1 0 0 0,0 1 0 0 0,1-1 0 0 0,-1 1-1 0 0,1-1 1 0 0,0 1 0 0 0,-1-1 0 0 0,1 1 0 0 0,0-1-1 0 0,3 4 1 0 0,-1 0-139 0 0,-3-5 224 0 0,1 0 0 0 0,-1 0 0 0 0,1 0-1 0 0,0 1 1 0 0,0-1 0 0 0,0 0 0 0 0,0 0 0 0 0,0 0-1 0 0,0 0 1 0 0,0-1 0 0 0,0 1 0 0 0,0 0-1 0 0,0 0 1 0 0,0-1 0 0 0,1 1 0 0 0,-1 0 0 0 0,2 0-1 0 0,8 1 21 0 0,-8-2 0 0 0,1 0 0 0 0,-1-1 0 0 0,1 1 0 0 0,-1-1 0 0 0,1 0 0 0 0,-1 0 0 0 0,5-2 0 0 0,-6 2 0 0 0,-1 0 0 0 0,1 0 0 0 0,0 0 0 0 0,-1 0 0 0 0,1 0 0 0 0,-1 0 0 0 0,1 0 0 0 0,-1 0 0 0 0,1-1 0 0 0,-1 1 0 0 0,0 0 0 0 0,0-1 0 0 0,0 1 0 0 0,0-1 0 0 0,0 0 0 0 0,1-1 0 0 0,3-11 0 0 0,12-34 0 0 0,-13 40 109 0 0,-2 0-1 0 0,5-15 1 0 0,4-12 441 0 0,-6 25-262 0 0,-5 8-256 0 0,1 1 1 0 0,0 0-1 0 0,0-1 0 0 0,0 1 1 0 0,-1-1-1 0 0,1 1 1 0 0,-1-1-1 0 0,1 0 1 0 0,-1 1-1 0 0,0-1 0 0 0,1 0 1 0 0,-1 1-1 0 0,0-1 1 0 0,0 0-1 0 0,0 1 1 0 0,-1-1-1 0 0,1 1 0 0 0,0-1 1 0 0,-1-3-1 0 0,1 5-42 0 0,-1-1 0 0 0,1 1 0 0 0,0-1-1 0 0,0 1 1 0 0,0 0 0 0 0,0-1 0 0 0,0 1-1 0 0,0-1 1 0 0,0 1 0 0 0,0-1 0 0 0,0 1-1 0 0,1-1 1 0 0,-1 1 0 0 0,0-1 0 0 0,0 1-1 0 0,0-1 1 0 0,0 1 0 0 0,1-1 0 0 0,-1 1 0 0 0,0 0-1 0 0,1-1 1 0 0,2-6 185 0 0,-3 8-160 0 0,0-1 0 0 0,1 1 0 0 0,-1 0 0 0 0,0 0 0 0 0,1 0 1 0 0,-1 0-1 0 0,1-1 0 0 0,0 1 0 0 0,-1 0 0 0 0,1 0 0 0 0,0-1 1 0 0,0 2-1 0 0,2 0-6 0 0,0 3-43 0 0,0 0 1 0 0,-1 0-1 0 0,1 0 0 0 0,-1 0 0 0 0,0 0 0 0 0,-1 0 1 0 0,1 0-1 0 0,1 9 0 0 0,-2-6 24 0 0,1 0 0 0 0,0-1 0 0 0,4 10 0 0 0,1-1-117 0 0,-1 0 0 0 0,0 0 0 0 0,3 17-1 0 0,0 25-3091 0 0,1-7-1751 0 0,-9-28 2413 0 0</inkml:trace>
</inkml:ink>
</file>

<file path=ppt/ink/ink2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57.2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76 15664 0 0,'0'0'1417'0'0,"0"-5"-928"0"0,10-26 5794 0 0,-10 30-5710 0 0,2 0-49 0 0,-1 0-450 0 0,0 1 0 0 0,-1-1 1 0 0,1 0-1 0 0,0 0 0 0 0,0 1 0 0 0,0-1 0 0 0,-1 0 1 0 0,1 0-1 0 0,0 0 0 0 0,-1 0 0 0 0,1 0 1 0 0,-1 0-1 0 0,1 0 0 0 0,-1 0 0 0 0,0 0 1 0 0,1-2-1 0 0,1-1 201 0 0,-1 3-201 0 0,0 0 0 0 0,0 0 0 0 0,1 0 0 0 0,-1 0 0 0 0,0 0 0 0 0,1 0 0 0 0,-1 0 1 0 0,0 1-1 0 0,1-1 0 0 0,-1 1 0 0 0,1-1 0 0 0,-1 1 0 0 0,1 0 0 0 0,1-1 0 0 0,16-2-72 0 0,-1 2 0 0 0,1 0 0 0 0,0 1 0 0 0,-1 0-1 0 0,1 2 1 0 0,-1 0 0 0 0,1 1 0 0 0,25 8 0 0 0,-36-9-22 0 0,-1 0-1 0 0,1-1 1 0 0,9 1-1 0 0,-10-2-14 0 0,0 1 0 0 0,-1 0 0 0 0,1 0 0 0 0,9 3 0 0 0,-9-2-97 0 0,-1 0 1 0 0,1-1 0 0 0,-1 0-1 0 0,1 0 1 0 0,-1-1 0 0 0,1 0-1 0 0,9-1 1 0 0,4 1-603 0 0,-18 0 434 0 0,0-1 1 0 0,0 1 0 0 0,0 0 0 0 0,0-1 0 0 0,0 0-1 0 0,0 1 1 0 0,0-1 0 0 0,0 0 0 0 0,0 0 0 0 0,0 0-1 0 0,0 0 1 0 0,-1 0 0 0 0,1-1 0 0 0,2-1 0 0 0,6-7-7466 0 0</inkml:trace>
</inkml:ink>
</file>

<file path=ppt/ink/ink2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57.5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1 146 11520 0 0,'0'0'2920'0'0,"2"0"-1023"0"0,4-2-1279 0 0,-1-1 1 0 0,0 1-1 0 0,0-1 1 0 0,0 0-1 0 0,-1 0 1 0 0,1 0-1 0 0,-1-1 1 0 0,1 1-1 0 0,-1-1 1 0 0,5-6-1 0 0,7-6 721 0 0,-10 12-1072 0 0,0 0 1 0 0,0 0-1 0 0,0 1 0 0 0,0 0 0 0 0,9-3 0 0 0,8-4 286 0 0,-6 2-261 0 0,28-9 1 0 0,-12 5-351 0 0,-31 12-241 0 0,-1-1-1 0 0,1 0 1 0 0,-1 0 0 0 0,1 1-1 0 0,-1-1 1 0 0,1 0 0 0 0,-1 0-1 0 0,0 0 1 0 0,0 0 0 0 0,1-1-1 0 0,-1 1 1 0 0,0 0 0 0 0,0 0-1 0 0,0-1 1 0 0,1-2 0 0 0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06.8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171 81 7832 0 0,'-5'-6'809'0'0,"-18"-22"718"0"0,18 23-696 0 0,0 0 0 0 0,0 1-1 0 0,0-1 1 0 0,0 1 0 0 0,-1 0 0 0 0,0 1 0 0 0,0-1 0 0 0,0 1 0 0 0,0 0 0 0 0,-10-3-1 0 0,13 6-744 0 0,1 0 1 0 0,0 0-1 0 0,0 0 0 0 0,-1 0 0 0 0,1 0 0 0 0,0 0 0 0 0,0 0 0 0 0,0 1 0 0 0,-1-1 0 0 0,1 1 0 0 0,0 0 0 0 0,0-1 1 0 0,0 1-1 0 0,0 0 0 0 0,0 0 0 0 0,0 1 0 0 0,0-1 0 0 0,0 0 0 0 0,1 1 0 0 0,-1-1 0 0 0,0 1 0 0 0,1-1 0 0 0,-1 1 1 0 0,1 0-1 0 0,0 0 0 0 0,-2 1 0 0 0,1 0-62 0 0,0 1-1 0 0,0-1 1 0 0,0 0 0 0 0,1 1 0 0 0,-1-1 0 0 0,1 1-1 0 0,0 0 1 0 0,0-1 0 0 0,0 1 0 0 0,0 0-1 0 0,0-1 1 0 0,1 1 0 0 0,0 0 0 0 0,0 6 0 0 0,2 0-34 0 0,1 0 1 0 0,0 0 0 0 0,0 0-1 0 0,1 0 1 0 0,0-1 0 0 0,1 0-1 0 0,0 1 1 0 0,0-1 0 0 0,1-1-1 0 0,8 10 1 0 0,-10-14-41 0 0,0 0-1 0 0,1-1 1 0 0,-1 1-1 0 0,1-1 1 0 0,7 4 0 0 0,8 6 9 0 0,-18-12 49 0 0,-1 0 0 0 0,1 0 0 0 0,0 0 1 0 0,0-1-1 0 0,-1 1 0 0 0,1 0 0 0 0,0-1 0 0 0,0 1 0 0 0,0-1 0 0 0,0 0 0 0 0,0 1 0 0 0,0-1 0 0 0,0 0 0 0 0,0 0 0 0 0,0 0 0 0 0,0-1 0 0 0,0 1 0 0 0,0 0 0 0 0,0-1 0 0 0,-1 1 0 0 0,1-1 0 0 0,0 0 1 0 0,0 1-1 0 0,0-1 0 0 0,1-1 0 0 0,-2 1-12 0 0,-1 1 1 0 0,1-1-1 0 0,-1 1 1 0 0,1-1-1 0 0,-1 1 1 0 0,1-1 0 0 0,-1 1-1 0 0,0-1 1 0 0,1 1-1 0 0,-1-1 1 0 0,0 1-1 0 0,0-1 1 0 0,1 0-1 0 0,-1 1 1 0 0,0-1-1 0 0,0 0 1 0 0,0 1 0 0 0,0-1-1 0 0,0 0 1 0 0,1-1-2 0 0,5-14 3 0 0,-3 12 11 0 0,-1 0 0 0 0,0-1 0 0 0,-1 1 1 0 0,1 0-1 0 0,-1-1 0 0 0,0 0 0 0 0,0 1 1 0 0,0-1-1 0 0,0 0 0 0 0,-1 1 0 0 0,0-1 0 0 0,-1-7 1 0 0,-3-9 49 0 0,3 12 26 0 0,-1 1 0 0 0,0-15 0 0 0,-4-10 979 0 0,7 35-1018 0 0,0 0-1 0 0,0 1 0 0 0,0-1 1 0 0,0 0-1 0 0,0 0 0 0 0,3 4 0 0 0,-1-2 5 0 0,12 21 32 0 0,31 36 0 0 0,-24-33-213 0 0,-16-21-142 0 0,1 0-1 0 0,1 0 0 0 0,-1 0 0 0 0,1-1 1 0 0,13 8-1 0 0,-9-5-669 0 0,-10-8 651 0 0,-1-1 156 0 0,-1 1-1 0 0,1-1 0 0 0,-1 0 0 0 0,0 1 1 0 0,1-1-1 0 0,-1 0 0 0 0,1 0 0 0 0,-1 1 1 0 0,1-1-1 0 0,0 0 0 0 0,-1 0 0 0 0,1 0 1 0 0,-1 0-1 0 0,1 0 0 0 0,-1 0 0 0 0,1 1 1 0 0,0-2-1 0 0,9 1-2068 0 0</inkml:trace>
</inkml:ink>
</file>

<file path=ppt/ink/ink2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57.9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1 2304 0 0,'-2'1'12188'0'0,"-3"4"-9761"0"0,1 0 1 0 0,0 0-1 0 0,-6 8 1 0 0,8-10-2192 0 0,0 1-1 0 0,1 0 1 0 0,-1 0 0 0 0,1-1-1 0 0,0 1 1 0 0,0 0 0 0 0,0 0-1 0 0,0 0 1 0 0,1 0 0 0 0,-1 0-1 0 0,1 6 1 0 0,0 0-135 0 0,0 1 0 0 0,1-1 0 0 0,0 1 0 0 0,0-1 1 0 0,1 0-1 0 0,5 17 0 0 0,-5-19 7 0 0,0 1 1 0 0,0 0-1 0 0,0 14 1 0 0,2 13 117 0 0,2-13-722 0 0,1 0 0 0 0,1 0 0 0 0,1 0 0 0 0,12 20 0 0 0,-9-22-1479 0 0</inkml:trace>
</inkml:ink>
</file>

<file path=ppt/ink/ink2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58.3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19839 0 0,'0'0'1514'0'0,"0"1"-1037"0"0,6 36-292 0 0,0 32 505 0 0,-5-42-103 0 0,6 32 0 0 0,-4-39-206 0 0,0 0 0 0 0,-2 0-1 0 0,-1 29 1 0 0,-2-35-348 0 0,1-1 0 0 0,1 1 0 0 0,0 0 0 0 0,4 26 0 0 0,2 8-95 0 0,-5-29-123 0 0,8 29-1 0 0,-7-39 144 0 0,-1-1 1 0 0,0 0-1 0 0,1 12 0 0 0,-1-6 42 0 0,6-8-17 0 0,-6-5-68 0 0,0-4-101 0 0,3-6 153 0 0,-1-1 0 0 0,-1 0-1 0 0,0 0 1 0 0,0 0 0 0 0,0-18-1 0 0,-1 19 20 0 0,0 1-1 0 0,0 0 0 0 0,3-12 0 0 0,2-10-6 0 0,1-24 48 0 0,-4 37 10 0 0,2-31 1 0 0,-5 46-20 0 0,0 0 0 0 0,1-1 0 0 0,0 1 0 0 0,-1 0 0 0 0,1 0 1 0 0,0 0-1 0 0,0 0 0 0 0,0-1 0 0 0,0 1 0 0 0,0 1 0 0 0,1-1 1 0 0,-1 0-1 0 0,1 0 0 0 0,-1 0 0 0 0,1 1 0 0 0,0-1 0 0 0,-1 1 1 0 0,1-1-1 0 0,0 1 0 0 0,0 0 0 0 0,0-1 0 0 0,4 0 0 0 0,-1-1 26 0 0,1 1 0 0 0,-1 0-1 0 0,0 0 1 0 0,1 0 0 0 0,-1 1-1 0 0,1 0 1 0 0,-1 0 0 0 0,8 0-1 0 0,-8 1-32 0 0,-1 0 1 0 0,1 1-1 0 0,-1-1 0 0 0,1 1 0 0 0,-1 0 0 0 0,0 0 0 0 0,1 1 1 0 0,-1 0-1 0 0,0-1 0 0 0,0 1 0 0 0,0 1 0 0 0,0-1 1 0 0,-1 0-1 0 0,1 1 0 0 0,0 0 0 0 0,-1 0 0 0 0,0 0 0 0 0,0 0 1 0 0,0 1-1 0 0,0-1 0 0 0,0 1 0 0 0,-1 0 0 0 0,1-1 1 0 0,-1 1-1 0 0,2 6 0 0 0,2 2 80 0 0,-3-6 0 0 0,0 0 0 0 0,-1 0-1 0 0,0 0 1 0 0,0 1 0 0 0,2 9 0 0 0,-1-1-146 0 0,-1-11 17 0 0,-1 0-1 0 0,0 1 1 0 0,-1-1-1 0 0,1 1 1 0 0,-1-1-1 0 0,0 1 0 0 0,0-1 1 0 0,0 1-1 0 0,0-1 1 0 0,-1 1-1 0 0,-1 4 1 0 0,-5 10 423 0 0,-4 10 265 0 0,10-27-612 0 0,0 0-1 0 0,0-1 1 0 0,0 1 0 0 0,0-1-1 0 0,0 0 1 0 0,0 1 0 0 0,-1-1-1 0 0,1 0 1 0 0,0 1 0 0 0,-1-1-1 0 0,1 0 1 0 0,-1 0 0 0 0,-1 1-1 0 0,-3 1-16 0 0,1 0-1 0 0,-1 0 0 0 0,1 1 1 0 0,0 0-1 0 0,-5 5 1 0 0,-18 12 68 0 0,21-17-69 0 0,1-1-1 0 0,-1 0 1 0 0,-7 1 0 0 0,-9 5-19 0 0,20-8-1 0 0,1 0 1 0 0,-1-1-1 0 0,1 1 1 0 0,-1-1-1 0 0,0 1 0 0 0,1-1 1 0 0,-1 0-1 0 0,-4 0 0 0 0,4 0-5 0 0,0 0 0 0 0,0 0 0 0 0,1 0 0 0 0,-1 0 0 0 0,0 1 0 0 0,-5 0 0 0 0,0 3-91 0 0,8-3 78 0 0,-1-1 0 0 0,0 1 0 0 0,0-1-1 0 0,0 1 1 0 0,0-1 0 0 0,1 0 0 0 0,-1 1 0 0 0,0-1-1 0 0,0 0 1 0 0,0 0 0 0 0,0 0 0 0 0,0 1 0 0 0,0-1-1 0 0,0 0 1 0 0,0 0 0 0 0,0-1 0 0 0,0 1-1 0 0,1 0 1 0 0,-1 0 0 0 0,0 0 0 0 0,0 0 0 0 0,0-1-1 0 0,0 1 1 0 0,0-1 0 0 0,0 1 0 0 0,1 0 0 0 0,-1-1-1 0 0,-1 0 1 0 0,-1-1-99 0 0,2 1 38 0 0,1 0 1 0 0,-1 1 0 0 0,0-1-1 0 0,0 0 1 0 0,0 1-1 0 0,0-1 1 0 0,0 1 0 0 0,-1-1-1 0 0,1 1 1 0 0,0 0 0 0 0,0-1-1 0 0,0 1 1 0 0,-2 0 0 0 0</inkml:trace>
</inkml:ink>
</file>

<file path=ppt/ink/ink2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58.6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1 166 10136 0 0,'0'22'474'0'0,"0"-3"6301"0"0,0-25-5498 0 0,1-1 1 0 0,0 1 0 0 0,3-12-1 0 0,-2 10-454 0 0,-1 6-691 0 0,-1 0 0 0 0,0 0 0 0 0,0 1 0 0 0,0-1 0 0 0,0 0 1 0 0,0 0-1 0 0,-1 1 0 0 0,1-1 0 0 0,0 0 0 0 0,-2-2 0 0 0,2 3-65 0 0,-1 0-1 0 0,1-1 1 0 0,-1 1-1 0 0,1 0 1 0 0,0-1-1 0 0,0 1 1 0 0,-1-1-1 0 0,1 1 1 0 0,0 0-1 0 0,0-1 1 0 0,1 1-1 0 0,-1 0 1 0 0,0-1-1 0 0,0 1 1 0 0,1 0-1 0 0,0-2 1 0 0,5-7 765 0 0,0 1 1 0 0,10-11-1 0 0,-11 16-738 0 0,-1 0-1 0 0,1 0 1 0 0,-1 0-1 0 0,1 0 1 0 0,0 1 0 0 0,0 0-1 0 0,1 0 1 0 0,-1 0-1 0 0,1 0 1 0 0,-1 1 0 0 0,1 0-1 0 0,9-2 1 0 0,-6 3-86 0 0,1-1 0 0 0,0 1-1 0 0,-1 1 1 0 0,1 0 0 0 0,-1 0 0 0 0,1 1 0 0 0,-1 1 0 0 0,16 3 0 0 0,-7 0-39 0 0,1 0 1 0 0,-1 2-1 0 0,19 9 0 0 0,-32-14 36 0 0,0 0-1 0 0,1 0 0 0 0,-1 0 0 0 0,1-1 0 0 0,9 2 0 0 0,-7-2-107 0 0,-1 0 0 0 0,0 0 0 0 0,8 4-1 0 0,-12-4 43 0 0,0 0-1 0 0,0 0 0 0 0,0-1 0 0 0,0 1 0 0 0,0-1 0 0 0,0 0 0 0 0,0 0 0 0 0,0 0 0 0 0,0 0 0 0 0,0-1 0 0 0,0 1 0 0 0,0-1 0 0 0,0 0 0 0 0,0 0 0 0 0,0 0 0 0 0,0 0 0 0 0,0 0 1 0 0,0 0-1 0 0,4-4 0 0 0,-2 1-398 0 0,1 0 0 0 0,-1-1 1 0 0,1 1-1 0 0,-1-1 0 0 0,0 0 1 0 0,-1-1-1 0 0,8-10 1 0 0,-1-1-1160 0 0,-1 2-48 0 0</inkml:trace>
</inkml:ink>
</file>

<file path=ppt/ink/ink2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59.0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18343 0 0,'0'0'1660'0'0,"6"6"-1169"0"0,-4-1 95 0 0,1 0 1 0 0,-1 0-1 0 0,0 0 1 0 0,-1 0-1 0 0,1 1 1 0 0,0 5-1 0 0,5 17 1133 0 0,-4-17-1363 0 0,0 1-1 0 0,-1-1 1 0 0,-1 1-1 0 0,0 0 1 0 0,-1 21 0 0 0,1 14 295 0 0,7 141 120 0 0,-4-84-575 0 0,8 27-53 0 0,-5-65-109 0 0,-2-25-122 0 0,1 0-1 0 0,3 0 1 0 0,14 44 0 0 0,-8-49-192 0 0,-11-27 26 0 0,-1 0-1 0 0,1 0 0 0 0,2 14 0 0 0,0-1-1460 0 0,4-1-4980 0 0,1-7-2002 0 0</inkml:trace>
</inkml:ink>
</file>

<file path=ppt/ink/ink2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59.3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46 20559 0 0,'0'0'1562'0'0,"3"-1"-1064"0"0,13-6-322 0 0,-14 6-110 0 0,0 1 0 0 0,-1-1 0 0 0,1 1 0 0 0,-1-1 0 0 0,1 0 0 0 0,-1 0 0 0 0,0 0 0 0 0,1 0 0 0 0,-1 0 0 0 0,0 0 0 0 0,1 0 0 0 0,-1 0-1 0 0,1-2 1 0 0,5-2 637 0 0,38-11 2748 0 0,-43 15-3432 0 0,-1 1-1 0 0,1-1 0 0 0,0 1 0 0 0,-1 0 0 0 0,1 0 0 0 0,0 0 0 0 0,0 0 0 0 0,-1 0 0 0 0,1 0 1 0 0,0 1-1 0 0,-1-1 0 0 0,1 0 0 0 0,0 1 0 0 0,-1 0 0 0 0,1-1 0 0 0,0 1 0 0 0,-1 0 0 0 0,3 1 0 0 0,-2-1 125 0 0,-2 1-136 0 0,0-1-1 0 0,1 1 0 0 0,-1-1 1 0 0,1 1-1 0 0,-1-1 0 0 0,1 0 1 0 0,0 1-1 0 0,-1-1 1 0 0,1 0-1 0 0,2 3 0 0 0,4 7-115 0 0,-7-9 95 0 0,1-1 0 0 0,-1 0 0 0 0,1 1 0 0 0,-1-1 0 0 0,0 1 0 0 0,0-1 0 0 0,0 0 0 0 0,0 1 0 0 0,0-1 0 0 0,0 1 0 0 0,0-1 0 0 0,0 1 0 0 0,0-1 0 0 0,0 0 0 0 0,-1 1 0 0 0,1-1 0 0 0,-1 1 0 0 0,1-1 0 0 0,-1 0 0 0 0,0 1-1 0 0,1-1 1 0 0,-2 2 0 0 0,0 0-28 0 0,0-1-1 0 0,1 1 1 0 0,0 0-1 0 0,0 0 0 0 0,0 0 1 0 0,0 0-1 0 0,0 4 0 0 0,0-3-7 0 0,1 2-103 0 0,-1 0 0 0 0,0-1 1 0 0,0 1-1 0 0,-1 0 0 0 0,0-1 0 0 0,0 1 1 0 0,0-1-1 0 0,-3 7 0 0 0,-1-2-321 0 0,1 0 0 0 0,0 0 0 0 0,-5 18-1 0 0,0 0-268 0 0,9-25 738 0 0,1 0-6 0 0,7 10 29 0 0,-7-11 6 0 0,-1-1-17 0 0,1-1 0 0 0,0 0 0 0 0,0 0 0 0 0,0 1 0 0 0,0-1 0 0 0,0 0 0 0 0,0 0-1 0 0,0 1 1 0 0,0-1 0 0 0,0 0 0 0 0,0 0 0 0 0,0 1 0 0 0,0-1 0 0 0,0 0 0 0 0,0 0 0 0 0,0 1 0 0 0,0-1 0 0 0,0 0 0 0 0,0 0 0 0 0,0 1 0 0 0,0-1 0 0 0,0 0 0 0 0,0 0 0 0 0,1 1 0 0 0,-1-1 0 0 0,0 0 0 0 0,0 0 0 0 0,0 1 0 0 0,0-1 0 0 0,1 0 0 0 0,4 6 65 0 0,1-1 1 0 0,0 0 0 0 0,0-1 0 0 0,0 1-1 0 0,0-1 1 0 0,1 0 0 0 0,0-1 0 0 0,0 1 0 0 0,0-1-1 0 0,0-1 1 0 0,12 4 0 0 0,64 17 728 0 0,-71-20-830 0 0,0-1-1 0 0,0 1 1 0 0,-1 1-1 0 0,1 0 1 0 0,-1 1-1 0 0,0 0 1 0 0,0 1-1 0 0,-1 0 1 0 0,12 9 0 0 0,-12-7-1273 0 0</inkml:trace>
</inkml:ink>
</file>

<file path=ppt/ink/ink2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00.3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3224 0 0,'2'1'9164'0'0,"4"1"-7878"0"0,0 1 0 0 0,0-1 0 0 0,0-1 0 0 0,0 1 0 0 0,12 0 0 0 0,11 4 688 0 0,-24-5-1639 0 0,1 0 0 0 0,-1-1 0 0 0,0 1 0 0 0,0-1 1 0 0,0 0-1 0 0,7-1 0 0 0,26 0-5338 0 0</inkml:trace>
</inkml:ink>
</file>

<file path=ppt/ink/ink2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00.6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 15144 0 0,'0'0'1371'0'0,"2"0"-1129"0"0,55-3 2411 0 0,-41 2-1491 0 0,-1 0-1 0 0,17 2 1 0 0,-9 1-452 0 0,-7-1-389 0 0,0 1-1 0 0,26 6 0 0 0,-26-5-863 0 0,1 0 0 0 0,25 2 0 0 0,-39-5 203 0 0,19 3-7769 0 0</inkml:trace>
</inkml:ink>
</file>

<file path=ppt/ink/ink2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02.1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208 0 11976 0 0,'-3'10'84'0'0,"1"-6"-23"0"0,1-1 1 0 0,-1 1-1 0 0,1 0 1 0 0,0 0-1 0 0,1 0 1 0 0,-1 0-1 0 0,0 4 1 0 0,1-5 562 0 0,-1-3-523 0 0,-4-1 367 0 0,0 1 0 0 0,1 1 0 0 0,-1-1 0 0 0,0 1 0 0 0,1 0 0 0 0,-1 0 0 0 0,1 0 0 0 0,-1 1 0 0 0,1-1 0 0 0,-1 1 0 0 0,1 0 0 0 0,0 0 0 0 0,0 1 0 0 0,0-1 0 0 0,0 1 0 0 0,1 0 0 0 0,-7 6 0 0 0,-14 17 373 0 0,17-19-684 0 0,0 0 0 0 0,1 1 0 0 0,-1-1 0 0 0,-4 10 0 0 0,6-9-99 0 0,1-3 59 0 0,1 1 1 0 0,0-1 0 0 0,1 0-1 0 0,-1 1 1 0 0,1-1 0 0 0,-3 11 0 0 0,-4 36 254 0 0,5-36-254 0 0,1-1 0 0 0,0 1-1 0 0,2-1 1 0 0,-1 1 0 0 0,3 21-1 0 0,0 7-140 0 0,-1-26 3 0 0,4 23 1 0 0,23 108 280 0 0,-22-130-302 0 0,1 0 0 0 0,0 0 0 0 0,2 0 0 0 0,0-1-1 0 0,17 27 1 0 0,61 85-87 0 0,-79-120 91 0 0,0-1 1 0 0,0 0-1 0 0,1-1 0 0 0,0 0 0 0 0,1 0 1 0 0,14 9-1 0 0,-6-6-129 0 0,0 0 0 0 0,33 14 1 0 0,-43-23-138 0 0,1 1 0 0 0,-1-1 1 0 0,1 0-1 0 0,10 1 1 0 0,13-1-5703 0 0,-10-2-1242 0 0</inkml:trace>
</inkml:ink>
</file>

<file path=ppt/ink/ink2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02.6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234 51 16527 0 0,'0'0'1499'0'0,"-5"-4"-1206"0"0,-37-17 3829 0 0,36 18-3870 0 0,0-1 1 0 0,0 1-1 0 0,0 0 1 0 0,-1 1 0 0 0,1-1-1 0 0,-1 1 1 0 0,1 1-1 0 0,-1-1 1 0 0,0 1-1 0 0,0 0 1 0 0,0 1 0 0 0,0 0-1 0 0,0 0 1 0 0,0 0-1 0 0,-11 3 1 0 0,14-2-237 0 0,1 1 0 0 0,0-1 0 0 0,0 1 0 0 0,0 0 0 0 0,0 0 0 0 0,0 1 0 0 0,0-1 1 0 0,0 0-1 0 0,1 1 0 0 0,-1 0 0 0 0,1 0 0 0 0,0-1 0 0 0,0 1 0 0 0,0 1 0 0 0,0-1 0 0 0,-3 7 0 0 0,1 0-72 0 0,0 1 0 0 0,0 0-1 0 0,1 0 1 0 0,-3 16 0 0 0,6-24 19 0 0,0 1 0 0 0,0 0 0 0 0,0-1 0 0 0,1 1 0 0 0,-1-1 0 0 0,1 1 0 0 0,0-1 0 0 0,1 5 0 0 0,3 13-145 0 0,-3-10 84 0 0,1 0-1 0 0,0-1 1 0 0,0 1 0 0 0,1-1-1 0 0,0 0 1 0 0,1 0-1 0 0,0 0 1 0 0,1-1 0 0 0,8 11-1 0 0,-12-18 65 0 0,0 1 0 0 0,0-1 0 0 0,0 0-1 0 0,1 0 1 0 0,-1 0 0 0 0,1 0 0 0 0,0-1 0 0 0,0 1 0 0 0,-1-1-1 0 0,1 1 1 0 0,0-1 0 0 0,0 0 0 0 0,0 0 0 0 0,5 0-1 0 0,-6 0 26 0 0,-1-1-1 0 0,1 1 1 0 0,0-1-1 0 0,0 0 1 0 0,0 0-1 0 0,0 0 1 0 0,0 0-1 0 0,-1 0 1 0 0,1-1-1 0 0,0 1 1 0 0,0 0-1 0 0,0-1 1 0 0,0 0-1 0 0,-1 1 1 0 0,1-1-1 0 0,0 0 1 0 0,-1 0-1 0 0,1 0 1 0 0,-1 0-1 0 0,1 0 1 0 0,-1 0-1 0 0,1 0 1 0 0,-1 0-1 0 0,1-1 1 0 0,0-1-1 0 0,0 0 11 0 0,2-2 6 0 0,0 0 0 0 0,-1-1 0 0 0,1 0 0 0 0,-1 0 0 0 0,0 0 0 0 0,-1-1 0 0 0,0 1 0 0 0,3-9 0 0 0,0-29 107 0 0,-2 26 113 0 0,1-28 0 0 0,-4 35-152 0 0,-1 0 0 0 0,0 0 0 0 0,0 0 0 0 0,-1 0 0 0 0,-4-11 0 0 0,11 44 790 0 0,1 5-917 0 0,0 0 0 0 0,14 34 0 0 0,-10-35-908 0 0,11 45 1 0 0,-19-64 399 0 0,1 11-5221 0 0,-2-2-1853 0 0</inkml:trace>
</inkml:ink>
</file>

<file path=ppt/ink/ink2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03.0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61 15000 0 0,'0'0'1357'0'0,"-1"-6"-63"0"0,0 5-1138 0 0,1 0 0 0 0,-1 0 0 0 0,1 0 0 0 0,-1 0-1 0 0,1 0 1 0 0,0 0 0 0 0,0 0 0 0 0,0 0 0 0 0,0 0-1 0 0,0 0 1 0 0,0 0 0 0 0,0-1 0 0 0,0 1-1 0 0,0 0 1 0 0,0 0 0 0 0,0 0 0 0 0,1 0 0 0 0,-1-1-1 0 0,3-12 3440 0 0,2 2-390 0 0,-3 11-3218 0 0,-1 0 0 0 0,1 1 0 0 0,-1-1-1 0 0,1 0 1 0 0,-1 0 0 0 0,1 1 0 0 0,-1-1 0 0 0,1 1 0 0 0,-1 0-1 0 0,1-1 1 0 0,0 1 0 0 0,-1 0 0 0 0,1 0 0 0 0,0 0 0 0 0,-1 0-1 0 0,1 0 1 0 0,-1 0 0 0 0,1 1 0 0 0,0-1 0 0 0,-1 0 0 0 0,1 1-1 0 0,-1-1 1 0 0,1 1 0 0 0,1 1 0 0 0,41 16 511 0 0,-33-13-560 0 0,1 0 0 0 0,0 0 0 0 0,1-1-1 0 0,-1-1 1 0 0,1 0 0 0 0,-1-1 0 0 0,1 0-1 0 0,13 0 1 0 0,-13-1-77 0 0,-2 0-231 0 0,0-2 0 0 0,0 0 0 0 0,0 0 0 0 0,0-1 0 0 0,-1 0 0 0 0,1-1 1 0 0,0 0-1 0 0,-1 0 0 0 0,16-9 0 0 0,-16 6-5349 0 0,-5-3-1800 0 0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07.3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1 198 10224 0 0,'0'0'920'0'0,"1"2"-755"0"0,9 18 796 0 0,10 16 2934 0 0,2-4 3322 0 0,-16-55-6809 0 0,-12-49 897 0 0,6 69-1285 0 0,0 0 0 0 0,0-1 0 0 0,1 1 0 0 0,-1-1 0 0 0,1 1 1 0 0,0 0-1 0 0,0 0 0 0 0,0-1 0 0 0,1 1 0 0 0,-1 0 0 0 0,1 0 0 0 0,0 0 0 0 0,-1 1 0 0 0,1-1 0 0 0,0 0 0 0 0,1 0 0 0 0,-1 1 0 0 0,0 0 0 0 0,1-1 0 0 0,0 1 0 0 0,-1 0 0 0 0,1 0 0 0 0,0 0 0 0 0,0 1 0 0 0,0-1 0 0 0,5-1 1 0 0,6-1-27 0 0,0 1 0 0 0,0 0 1 0 0,1 1-1 0 0,-1 1 1 0 0,16 0-1 0 0,28-4 177 0 0,18-4 569 0 0,-74 9-731 0 0,-1 0-4 0 0,0 0-1 0 0,0 0 0 0 0,0 1 1 0 0,-1-1-1 0 0,1 0 1 0 0,0 0-1 0 0,0 0 1 0 0,0 0-1 0 0,0-1 1 0 0,0 1-1 0 0,-1 0 1 0 0,1 0-1 0 0,0 0 0 0 0,0-1 1 0 0,0 1-1 0 0,-1 0 1 0 0,1-1-1 0 0,0 1 1 0 0,0-1-1 0 0,-1 1 1 0 0,1-1-1 0 0,0 1 0 0 0,-1-1 1 0 0,1 1-1 0 0,0-1 1 0 0,-1 0-1 0 0,1 1 1 0 0,-1-1-1 0 0,1 0 1 0 0,-1 0-1 0 0,1 1 0 0 0,-1-1 1 0 0,0 0-1 0 0,1 0 1 0 0,-1 0-1 0 0,0 1 1 0 0,0-1-1 0 0,0 0 1 0 0,0 0-1 0 0,1 0 0 0 0,-1 0 1 0 0,0 0-1 0 0,0 1 1 0 0,-1-2-1 0 0,1 0 8 0 0,-1 0-1 0 0,0-1 0 0 0,0 1 1 0 0,0 0-1 0 0,-1 0 0 0 0,1 1 1 0 0,0-1-1 0 0,-1 0 0 0 0,1 0 1 0 0,-1 1-1 0 0,-2-3 0 0 0,-21-16 337 0 0,19 16-373 0 0,-1 1 0 0 0,1 0 0 0 0,-1 0 0 0 0,0 1 0 0 0,0 0 1 0 0,0 0-1 0 0,0 1 0 0 0,0 0 0 0 0,0 0 0 0 0,0 0 0 0 0,0 1 0 0 0,-1 0 0 0 0,1 0 0 0 0,0 1 0 0 0,0 0 0 0 0,-10 3 0 0 0,14-3 3 0 0,-1 0 0 0 0,1 1 0 0 0,-1-1-1 0 0,1 1 1 0 0,0 0 0 0 0,-1 0 0 0 0,1 0 0 0 0,0 0-1 0 0,0 0 1 0 0,1 1 0 0 0,-1-1 0 0 0,0 1 0 0 0,1 0-1 0 0,0 0 1 0 0,-1 0 0 0 0,1 0 0 0 0,0 0 0 0 0,1 1-1 0 0,-1-1 1 0 0,0 0 0 0 0,1 1 0 0 0,0 0-1 0 0,0-1 1 0 0,0 1 0 0 0,0 5 0 0 0,0-2 4 0 0,2-1-1 0 0,-1 1 1 0 0,1 0 0 0 0,0 0 0 0 0,0-1 0 0 0,1 1-1 0 0,0-1 1 0 0,0 1 0 0 0,0-1 0 0 0,1 0 0 0 0,0 0-1 0 0,0 0 1 0 0,1 0 0 0 0,0 0 0 0 0,0-1 0 0 0,0 1-1 0 0,0-1 1 0 0,1 0 0 0 0,6 5 0 0 0,60 43-142 0 0,-66-50 74 0 0,0 0 0 0 0,0-1-1 0 0,0 0 1 0 0,1 0 0 0 0,-1 0 0 0 0,9 2 0 0 0,3 1-300 0 0,-7-3 105 0 0,-1 1 0 0 0,1-1 0 0 0,0-1 0 0 0,0 1 0 0 0,0-2 1 0 0,0 1-1 0 0,0-1 0 0 0,0-1 0 0 0,0 0 0 0 0,13-3 0 0 0,-1 0-1619 0 0</inkml:trace>
  <inkml:trace contextRef="#ctx0" brushRef="#br0" timeOffset="1">665 39 12784 0 0,'0'0'586'0'0,"0"-2"-15"0"0,-2 0-549 0 0,1 1 1 0 0,0-1-1 0 0,-1 0 0 0 0,1 1 1 0 0,-1-1-1 0 0,1 1 0 0 0,-1 0 1 0 0,0 0-1 0 0,1-1 0 0 0,-1 1 1 0 0,0 0-1 0 0,0 0 1 0 0,0 1-1 0 0,-2-2 0 0 0,-10-5 1072 0 0,9 6-657 0 0,0-1-1 0 0,0 1 1 0 0,0 0 0 0 0,0 0-1 0 0,0 1 1 0 0,0-1-1 0 0,0 1 1 0 0,0 0 0 0 0,0 1-1 0 0,0-1 1 0 0,0 1-1 0 0,0 0 1 0 0,0 0 0 0 0,-5 2-1 0 0,5 0-368 0 0,0 0-1 0 0,1 0 0 0 0,-1 1 1 0 0,1 0-1 0 0,-1-1 1 0 0,1 2-1 0 0,0-1 0 0 0,0 0 1 0 0,1 1-1 0 0,-1 0 0 0 0,1-1 1 0 0,0 1-1 0 0,1 1 1 0 0,-1-1-1 0 0,1 0 0 0 0,0 1 1 0 0,0-1-1 0 0,0 1 0 0 0,1-1 1 0 0,0 1-1 0 0,0 0 1 0 0,1 0-1 0 0,-1-1 0 0 0,1 1 1 0 0,1 0-1 0 0,-1 0 0 0 0,1 0 1 0 0,0-1-1 0 0,2 9 1 0 0,-1-8-131 0 0,-1 0 16 0 0,1 0 0 0 0,-1 0 0 0 0,2 0 0 0 0,-1 0 0 0 0,5 8 0 0 0,-3-9 46 0 0,-1-1 1 0 0,1 1-1 0 0,1-1 1 0 0,-1 0-1 0 0,0 0 1 0 0,1-1-1 0 0,0 1 1 0 0,6 2-1 0 0,-10-5 11 0 0,0 0 0 0 0,0 0 0 0 0,0-1 0 0 0,0 1 0 0 0,0 0 0 0 0,1-1-1 0 0,-1 0 1 0 0,0 1 0 0 0,0-1 0 0 0,1 1 0 0 0,-1-1 0 0 0,0 0 0 0 0,0 0 0 0 0,1 0 0 0 0,-1 0-1 0 0,0 0 1 0 0,1 0 0 0 0,1 0 0 0 0,2-1 101 0 0,-3 0-64 0 0,1 1-1 0 0,-1-1 1 0 0,0 0 0 0 0,0 1-1 0 0,0-1 1 0 0,0 0 0 0 0,0 0-1 0 0,-1-1 1 0 0,1 1 0 0 0,0 0-1 0 0,0-1 1 0 0,-1 1 0 0 0,1-1 0 0 0,-1 1-1 0 0,1-1 1 0 0,-1 0 0 0 0,0 0-1 0 0,0 1 1 0 0,2-4 0 0 0,5-5 182 0 0,-8 10-217 0 0,0-1 0 0 0,1 1 0 0 0,-1-1 0 0 0,0 1 1 0 0,0-1-1 0 0,1 0 0 0 0,-1 1 0 0 0,0-1 0 0 0,0 1 0 0 0,0-1 1 0 0,0 0-1 0 0,1 1 0 0 0,-1-1 0 0 0,0 1 0 0 0,0-1 1 0 0,0 0-1 0 0,-1 1 0 0 0,1-2 0 0 0,0-2 30 0 0,4-16 665 0 0,1 0 0 0 0,11-27 0 0 0,-9 38-568 0 0,-6 8-138 0 0,1 1 0 0 0,0-1 0 0 0,0 1 0 0 0,0-1 0 0 0,0 1 0 0 0,0 0 0 0 0,0 0 0 0 0,0 0 1 0 0,0 0-1 0 0,0 0 0 0 0,0 0 0 0 0,-1 1 0 0 0,1-1 0 0 0,0 0 0 0 0,0 1 0 0 0,0 0 0 0 0,0-1 0 0 0,0 1 0 0 0,-1 0 1 0 0,1 0-1 0 0,0 0 0 0 0,-1 0 0 0 0,1 0 0 0 0,1 2 0 0 0,6 4 29 0 0,-1 0-1 0 0,15 16 1 0 0,-20-19-16 0 0,45 39-1825 0 0,-32-29 769 0 0</inkml:trace>
</inkml:ink>
</file>

<file path=ppt/ink/ink2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03.4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0 270 18287 0 0,'0'0'1828'0'0,"3"0"-1673"0"0,7 0 300 0 0,0-1 0 0 0,-1 0 0 0 0,1-1 0 0 0,0 1 0 0 0,0-2 0 0 0,-1 0 0 0 0,11-4 0 0 0,-18 7-365 0 0,0-1 0 0 0,1 1 0 0 0,-1-1 0 0 0,0 1 0 0 0,1 0 1 0 0,-1-1-1 0 0,0 1 0 0 0,1 1 0 0 0,-1-1 0 0 0,1 0 0 0 0,-1 0 0 0 0,0 1 0 0 0,4 1 0 0 0,17 1 714 0 0,-1-1-309 0 0,-19-1-413 0 0,1-1 0 0 0,-1 1 0 0 0,1-1-1 0 0,-1 0 1 0 0,0 0 0 0 0,1 0 0 0 0,-1-1 0 0 0,1 1-1 0 0,-1-1 1 0 0,0 1 0 0 0,1-1 0 0 0,-1 0-1 0 0,5-3 1 0 0,-7 4-189 0 0,0-1 0 0 0,0 1 0 0 0,1-1 0 0 0,-1 1 0 0 0,0 0 0 0 0,0-1 0 0 0,0 1 0 0 0,1 0 0 0 0,-1 0 0 0 0,0 0 0 0 0,0 0 0 0 0,1 0 0 0 0,-1 0 0 0 0,0 0 0 0 0,3 1 0 0 0,-3-1-55 0 0,0 0 0 0 0,1 1 0 0 0,-1-1 0 0 0,1 0-1 0 0,-1 0 1 0 0,1 0 0 0 0,-1 0 0 0 0,1 0 0 0 0,-1-1-1 0 0,1 1 1 0 0,-1 0 0 0 0,1-1 0 0 0,-1 1 0 0 0,1-1-1 0 0,-1 1 1 0 0,2-2 0 0 0,2-2-1217 0 0</inkml:trace>
  <inkml:trace contextRef="#ctx0" brushRef="#br0" timeOffset="1">134 0 20847 0 0,'0'0'2091'0'0,"0"3"-1914"0"0,3 12-117 0 0,-3-11 144 0 0,1 0 0 0 0,-1 0 0 0 0,1-1 0 0 0,0 1-1 0 0,0 0 1 0 0,2 3 0 0 0,-2-3 31 0 0,1 0 0 0 0,-1 1 0 0 0,0-1 0 0 0,0 0 0 0 0,0 1 0 0 0,0 6-1 0 0,-1-6-135 0 0,1 0 0 0 0,-1 0 0 0 0,1 0 0 0 0,0-1 0 0 0,1 1 0 0 0,1 5 0 0 0,5 9 125 0 0,-1 1 0 0 0,8 36 0 0 0,3 9-236 0 0,1-25 36 0 0,-7-18-384 0 0,-11-19-135 0 0,1 0 0 0 0,0 0-1 0 0,-1-1 1 0 0,1 1 0 0 0,0 0-1 0 0,5 3 1 0 0,-4-2-195 0 0,5 5-2831 0 0,2-7-3976 0 0</inkml:trace>
</inkml:ink>
</file>

<file path=ppt/ink/ink2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03.8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92 1 20383 0 0,'0'19'464'0'0,"0"-15"68"0"0,-2-2 32 0 0,1 0-416 0 0,-3 1 25 0 0,-12 1 168 0 0,11-3-192 0 0,0 0 0 0 0,0 1 0 0 0,0-1 0 0 0,0 1 1 0 0,0 0-1 0 0,0 1 0 0 0,0-1 0 0 0,-5 5 0 0 0,8-5 583 0 0,-2 0 92 0 0,3-2-793 0 0,1 0 1 0 0,-1 0 0 0 0,0 0 0 0 0,1 1-1 0 0,-1-1 1 0 0,1 0 0 0 0,-1 1-1 0 0,1-1 1 0 0,-1 0 0 0 0,1 1 0 0 0,-1-1-1 0 0,1 0 1 0 0,0 1 0 0 0,-1-1-1 0 0,1 1 1 0 0,0-1 0 0 0,-1 1 0 0 0,1-1-1 0 0,0 1 1 0 0,-1-1 0 0 0,1 1-1 0 0,0-1 1 0 0,0 1 0 0 0,0 0 0 0 0,-1-1-1 0 0,1 1 1 0 0,0-1 0 0 0,0 1-1 0 0,0 0 1 0 0,0 0 0 0 0,-2 36 533 0 0,4 60-1 0 0,-1-88-564 0 0,1-1 0 0 0,-1 1 0 0 0,5 12 0 0 0,4 15 0 0 0,-6-11-329 0 0,2 0 0 0 0,1 0-1 0 0,1 0 1 0 0,1-1 0 0 0,21 40-1 0 0,1-23 177 0 0,-30-39 10 0 0,0-3 106 0 0,1-1-1 0 0,-1 1 0 0 0,1 0 0 0 0,-1-1 1 0 0,0 1-1 0 0,0-1 0 0 0,1 0 1 0 0,-1 1-1 0 0,0-1 0 0 0,1-3 1 0 0,1-2-10 0 0,-1 1 0 0 0,0 0 0 0 0,0-1 0 0 0,2-11 0 0 0,5-19-80 0 0,-2 7 165 0 0,-7 26-26 0 0,1-1 0 0 0,-1 1 0 0 0,1 0-1 0 0,1 0 1 0 0,-1 0 0 0 0,0 0 0 0 0,1 0-1 0 0,4-6 1 0 0,1-1 53 0 0,-6 10-53 0 0,0-1 0 0 0,0 0 0 0 0,0 1 0 0 0,0-1 0 0 0,1 0 0 0 0,-1 1 0 0 0,1 0 0 0 0,-1-1 0 0 0,1 1-1 0 0,-1 0 1 0 0,3-2 0 0 0,10-4 77 0 0,-13 5-81 0 0,1 1 0 0 0,0 0 1 0 0,-1 0-1 0 0,1 0 0 0 0,0 0 0 0 0,0 0 1 0 0,0 1-1 0 0,0-1 0 0 0,0 0 0 0 0,0 1 1 0 0,0-1-1 0 0,0 1 0 0 0,0 0 0 0 0,0 0 1 0 0,1 0-1 0 0,-1 0 0 0 0,2 0 1 0 0,3 1 57 0 0,-1 0-1 0 0,1 1 1 0 0,0 0 0 0 0,-1 0 0 0 0,0 0 0 0 0,11 6 0 0 0,-14-6-13 0 0,0 0-1 0 0,0 0 0 0 0,0 0 1 0 0,0 1-1 0 0,0-1 0 0 0,0 1 1 0 0,-1 0-1 0 0,1 0 0 0 0,-1 0 1 0 0,0 0-1 0 0,0 0 0 0 0,0 1 1 0 0,2 4-1 0 0,-1-2 4 0 0,-2-4-35 0 0,0-1 1 0 0,0 0-1 0 0,0 1 1 0 0,0-1-1 0 0,-1 1 1 0 0,1-1-1 0 0,-1 1 1 0 0,1-1-1 0 0,-1 1 1 0 0,1 0-1 0 0,-1-1 1 0 0,0 1-1 0 0,0 0 1 0 0,0-1-1 0 0,0 1 1 0 0,0 0-1 0 0,0-1 1 0 0,0 4-1 0 0,-7 10 57 0 0,7-13-69 0 0,-1 1 0 0 0,0-1-1 0 0,0 1 1 0 0,0-1 0 0 0,-1 0 0 0 0,1 1-1 0 0,0-1 1 0 0,-1 0 0 0 0,-2 3 0 0 0,-2 1 11 0 0,0-2 0 0 0,0 1 0 0 0,-1-1 0 0 0,0 1 1 0 0,0-2-1 0 0,-9 5 0 0 0,-47 14-303 0 0,55-20-15 0 0,0-1 0 0 0,0 0-1 0 0,-1 0 1 0 0,1-1 0 0 0,-11 0 0 0 0,-1-1-1895 0 0,9 1 39 0 0</inkml:trace>
</inkml:ink>
</file>

<file path=ppt/ink/ink2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04.2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0 105 11056 0 0,'0'-2'8826'0'0,"1"0"-8499"0"0,-1-1 0 0 0,1 1 0 0 0,0 0 0 0 0,-1-1 0 0 0,1 1 0 0 0,0 0 0 0 0,0 0 0 0 0,1 0 0 0 0,-1 0 0 0 0,0 0 0 0 0,1 0 0 0 0,-1 0 0 0 0,1 0 0 0 0,-1 1 0 0 0,1-1 0 0 0,0 0 0 0 0,0 1 0 0 0,2-2 0 0 0,-3 2-251 0 0,0 1 0 0 0,-1-1 0 0 0,1 0-1 0 0,0 1 1 0 0,-1-1 0 0 0,1 0 0 0 0,0 0 0 0 0,-1 0-1 0 0,1 0 1 0 0,-1 0 0 0 0,1 1 0 0 0,-1-1-1 0 0,1-2 1 0 0,3-4 199 0 0,20-15 541 0 0,-23 21-800 0 0,-1 1 1 0 0,1 0-1 0 0,0-1 0 0 0,-1 1 1 0 0,1 0-1 0 0,-1 0 0 0 0,1-1 1 0 0,0 1-1 0 0,-1 0 0 0 0,1 0 1 0 0,0 0-1 0 0,-1 0 0 0 0,1 0 1 0 0,0 0-1 0 0,-1 0 0 0 0,1 0 1 0 0,0 0-1 0 0,0 0 0 0 0,3 0 35 0 0,-1-1-32 0 0,1 0-1 0 0,-1 0 0 0 0,1 0 0 0 0,0 1 0 0 0,-1-1 0 0 0,1 1 1 0 0,-1 0-1 0 0,1 0 0 0 0,0 0 0 0 0,-1 0 0 0 0,1 1 0 0 0,-1 0 0 0 0,1-1 1 0 0,-1 1-1 0 0,1 1 0 0 0,-1-1 0 0 0,7 3 0 0 0,65 27-188 0 0,-55-23 116 0 0,-16-7 16 0 0,0 0 0 0 0,0 0 0 0 0,-1 0 0 0 0,1-1 0 0 0,0 1 0 0 0,0-1 0 0 0,7 0-1 0 0,-2-1-72 0 0,19 2-249 0 0,-4-2 120 0 0,-21 1 108 0 0,-1-1-49 0 0,37-20-580 0 0,-30 10-1443 0 0,4 3 859 0 0,7-4-5105 0 0,-7-2-732 0 0</inkml:trace>
</inkml:ink>
</file>

<file path=ppt/ink/ink2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04.6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 6448 0 0,'-2'7'204'0'0,"0"9"2112"0"0,13-13 1010 0 0,-10-3-3230 0 0,-1 0-1 0 0,1 0 0 0 0,-1 1 1 0 0,1-1-1 0 0,0 0 0 0 0,0 0 0 0 0,-1 0 1 0 0,1 0-1 0 0,0 0 0 0 0,-1 0 1 0 0,1 0-1 0 0,0 0 0 0 0,-1 0 1 0 0,1 0-1 0 0,0 0 0 0 0,-1 0 1 0 0,1 0-1 0 0,0 0 0 0 0,-1-1 0 0 0,1 1 1 0 0,0 0-1 0 0,-1 0 0 0 0,1-1 1 0 0,-1 1-1 0 0,1-1 0 0 0,0 1 1 0 0,-1 0-1 0 0,1-1 0 0 0,-1 1 1 0 0,1-2-1 0 0,2-2 430 0 0,-2 4-472 0 0,-1-1 1 0 0,0 0-1 0 0,1 1 1 0 0,-1-1 0 0 0,0 1-1 0 0,1-1 1 0 0,-1 1-1 0 0,0-1 1 0 0,1 1-1 0 0,-1-1 1 0 0,1 1 0 0 0,-1-1-1 0 0,1 1 1 0 0,-1-1-1 0 0,1 1 1 0 0,0 0-1 0 0,-1-1 1 0 0,1 1 0 0 0,-1 0-1 0 0,1 0 1 0 0,0 0-1 0 0,-1-1 1 0 0,1 1-1 0 0,0 0 1 0 0,-1 0 0 0 0,1 0-1 0 0,-1 0 1 0 0,1 0-1 0 0,0 0 1 0 0,-1 0-1 0 0,1 0 1 0 0,0 0 0 0 0,-1 0-1 0 0,1 1 1 0 0,0-1-1 0 0,-1 0 1 0 0,1 0-1 0 0,0 0 1 0 0,-1 1 0 0 0,1 0-1 0 0,3 2 228 0 0,-1 0 1 0 0,1 1-1 0 0,-1-1 0 0 0,5 8 1 0 0,9 10 623 0 0,-5-9-451 0 0,-8-9-287 0 0,0 1-1 0 0,0 0 1 0 0,0 0-1 0 0,-1 0 1 0 0,1 1-1 0 0,2 4 1 0 0,-1 1 152 0 0,-3-6-180 0 0,0 0 1 0 0,0 0 0 0 0,1 0-1 0 0,-1 0 1 0 0,1 0 0 0 0,0-1-1 0 0,6 6 1 0 0,2 1 124 0 0,-6-7-145 0 0,0 1 1 0 0,0 0-1 0 0,-1 1 1 0 0,1-1-1 0 0,-1 1 1 0 0,6 9-1 0 0,40 84 1418 0 0,-41-77-1117 0 0,0 1 0 0 0,8 29 1 0 0,11 30 878 0 0,-22-67-1119 0 0,0-2 14 0 0,-1 0 0 0 0,0 0 0 0 0,4 17 0 0 0,33 133-22 0 0,-25-83-172 0 0,-1-3 0 0 0,-11-59 0 0 0,-1-1 0 0 0,-1 1 0 0 0,2 29 0 0 0,-4-40 0 0 0,0 0 0 0 0,0-1 0 0 0,1 1 0 0 0,3 7 0 0 0,-4-8 0 0 0,1 0 0 0 0,0 0 0 0 0,-1 0 0 0 0,0 0 0 0 0,1 10 0 0 0,-2-8-198 0 0,0 0 0 0 0,-1-1 0 0 0,0 1 0 0 0,0 0 0 0 0,0-1 0 0 0,-1 1 0 0 0,0-1 0 0 0,-5 10-1 0 0,1-2-8316 0 0,-4-6 166 0 0</inkml:trace>
</inkml:ink>
</file>

<file path=ppt/ink/ink2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05.0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26 176 23039 0 0,'0'0'243'0'0,"1"0"-168"0"0,-1 0 1 0 0,0 0-1 0 0,0 0 1 0 0,1 0-1 0 0,-1 0 1 0 0,0 0-1 0 0,0 1 1 0 0,0-1-1 0 0,1 0 1 0 0,-1 0-1 0 0,0-1 0 0 0,0 1 1 0 0,0 0-1 0 0,1 0 1 0 0,-1 0-1 0 0,0 0 1 0 0,0 0-1 0 0,1 0 1 0 0,-1 0-1 0 0,0 0 1 0 0,0 0-1 0 0,0 0 1 0 0,1 0-1 0 0,-1-1 1 0 0,0 1-1 0 0,0 0 0 0 0,0 0 1 0 0,0 0-1 0 0,1-1 1 0 0,-1 1-74 0 0,0 0 0 0 0,1-1 0 0 0,-1 1 0 0 0,0-1 0 0 0,0 1 0 0 0,1 0 0 0 0,-1-1 0 0 0,0 1 0 0 0,0-1 1 0 0,0 1-1 0 0,0-1 0 0 0,0 1 0 0 0,1-1 0 0 0,-1 1 0 0 0,0-1 0 0 0,0 1 0 0 0,0-1 0 0 0,0 1 0 0 0,0-1 0 0 0,0 1 0 0 0,-1 0 0 0 0,1-1 0 0 0,0 1 0 0 0,0-1 0 0 0,0 1 1 0 0,0-1-1 0 0,0 1 0 0 0,-1-1 0 0 0,1 1 0 0 0,0 0 0 0 0,0-1 0 0 0,-1 1 0 0 0,0-1 0 0 0,0-1 51 0 0,-1-1 140 0 0,0 0 1 0 0,1 0 0 0 0,0 0-1 0 0,0 0 1 0 0,0-1 0 0 0,0 1-1 0 0,0 0 1 0 0,0-5 0 0 0,0 4 17 0 0,1 2-150 0 0,0 1 1 0 0,-1 0-1 0 0,1 0 0 0 0,0-1 1 0 0,-1 1-1 0 0,0 0 0 0 0,1 0 1 0 0,-1 0-1 0 0,0 0 0 0 0,0 0 1 0 0,1 0-1 0 0,-3-2 0 0 0,2 2-56 0 0,1 1-1 0 0,-1-1 0 0 0,0 0 0 0 0,1 0 0 0 0,-1 0 0 0 0,0 0 0 0 0,1 0 1 0 0,-1 1-1 0 0,1-1 0 0 0,0 0 0 0 0,-1 0 0 0 0,1 0 0 0 0,0 0 1 0 0,-1 0-1 0 0,1 0 0 0 0,0-1 0 0 0,0 0 0 0 0,-1-34-1558 0 0,1 34 1233 0 0,0-1 1 0 0,0 1 0 0 0,0 0-1 0 0,0 0 1 0 0,0-1 0 0 0,0 1 0 0 0,1 0-1 0 0,-1 0 1 0 0,2-3 0 0 0,-1 1-109 0 0,4-15-1457 0 0</inkml:trace>
</inkml:ink>
</file>

<file path=ppt/ink/ink2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05.3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172 24 15664 0 0,'0'-17'718'0'0,"0"14"-19"0"0,0 2-449 0 0,-4-2 997 0 0,-20 6 3606 0 0,3 1-3459 0 0,20-4-1389 0 0,1 0 18 0 0,0 0 0 0 0,0 0 1 0 0,-1 0-1 0 0,1 1 0 0 0,0-1 0 0 0,0 0 0 0 0,0 0 1 0 0,0 0-1 0 0,0 0 0 0 0,-1 0 0 0 0,1 0 0 0 0,0 0 1 0 0,0 0-1 0 0,0 0 0 0 0,0 0 0 0 0,-1 0 1 0 0,1 0-1 0 0,0 0 0 0 0,0 0 0 0 0,0-1 0 0 0,0 1 1 0 0,0 0-1 0 0,-1 0 0 0 0,1 0 0 0 0,0 0 0 0 0,0 0 1 0 0,0 0-1 0 0,0 0 0 0 0,0 0 0 0 0,0 0 0 0 0,-1-1 1 0 0,1 1-1 0 0,0 0 0 0 0,0 0 0 0 0,0 0 1 0 0,0 0-1 0 0,0-1 0 0 0,0 1-8 0 0,0 0-1 0 0,0 0 1 0 0,0 0-1 0 0,0 0 1 0 0,0 0 0 0 0,0 0-1 0 0,-1 0 1 0 0,1 0 0 0 0,0 0-1 0 0,0 0 1 0 0,0 0 0 0 0,0-1-1 0 0,0 1 1 0 0,0 0-1 0 0,0 0 1 0 0,0 0 0 0 0,0 0-1 0 0,0 0 1 0 0,-1 0 0 0 0,1 0-1 0 0,0 0 1 0 0,0 0-1 0 0,0 0 1 0 0,0 0 0 0 0,0 0-1 0 0,0 0 1 0 0,0 0 0 0 0,0 0-1 0 0,-1 0 1 0 0,1 0-1 0 0,0 0 1 0 0,0 0 0 0 0,0 0-1 0 0,0 0 1 0 0,0 0 0 0 0,0 0-1 0 0,0 0 1 0 0,0 0-1 0 0,-1 0 1 0 0,1 0 0 0 0,0 1-1 0 0,0-1 1 0 0,0 0 0 0 0,0 0-1 0 0,0 0 1 0 0,0 0-1 0 0,0 0 1 0 0,0 0 0 0 0,0 0-1 0 0,0 0 1 0 0,0 0 0 0 0,0 1-1 0 0,-9 5 138 0 0,2 0 0 0 0,-1 0 0 0 0,1 1 0 0 0,0 1 0 0 0,0-1 0 0 0,1 1 0 0 0,0 0 0 0 0,0 1 0 0 0,1-1 0 0 0,-5 12 0 0 0,4-6-136 0 0,1 0-1 0 0,0 0 0 0 0,2 0 1 0 0,-1 0-1 0 0,-1 16 1 0 0,1-5-21 0 0,3-14 5 0 0,0-1 0 0 0,1 1 0 0 0,0 0 0 0 0,0-1 0 0 0,4 19 0 0 0,1 9 0 0 0,-2-16-19 0 0,1 1-1 0 0,1 0 1 0 0,1-1 0 0 0,1 0-1 0 0,14 28 1 0 0,-11-23-18 0 0,-1-9 2 0 0,0 1 0 0 0,2-1 1 0 0,0-1-1 0 0,15 18 0 0 0,4 8-86 0 0,-24-36 50 0 0,0 0 0 0 0,0 0-1 0 0,1-1 1 0 0,0 0 0 0 0,0 0-1 0 0,0-1 1 0 0,1 0 0 0 0,8 5 0 0 0,14 9-466 0 0,-26-17 301 0 0,0 0 0 0 0,0 0 0 0 0,0 0 0 0 0,0 0 0 0 0,1-1 1 0 0,-1 0-1 0 0,0 0 0 0 0,1 0 0 0 0,-1 0 0 0 0,1-1 0 0 0,4 0 1 0 0,13 2-5881 0 0</inkml:trace>
</inkml:ink>
</file>

<file path=ppt/ink/ink2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05.7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279 29 19351 0 0,'0'0'940'0'0,"-5"-5"63"0"0,4 3-964 0 0,0 1-1 0 0,0-1 1 0 0,0 1-1 0 0,0-1 1 0 0,0 1 0 0 0,0 0-1 0 0,0 0 1 0 0,0-1 0 0 0,-1 1-1 0 0,1 0 1 0 0,0 0-1 0 0,-1 0 1 0 0,1 0 0 0 0,-1 1-1 0 0,1-1 1 0 0,-1 0-1 0 0,1 1 1 0 0,-1-1 0 0 0,1 1-1 0 0,-1-1 1 0 0,0 1 0 0 0,1 0-1 0 0,-1 0 1 0 0,0-1-1 0 0,1 1 1 0 0,-3 1 0 0 0,-19-2 1517 0 0,9 0-1049 0 0,0 1 0 0 0,1 1 0 0 0,-1 0 1 0 0,1 0-1 0 0,-1 1 0 0 0,-17 6 0 0 0,26-6-470 0 0,-34 14 92 0 0,36-14-128 0 0,0 0-1 0 0,0 0 1 0 0,0 0-1 0 0,0 0 1 0 0,1 0-1 0 0,-1 1 1 0 0,1-1 0 0 0,0 1-1 0 0,-1 0 1 0 0,-1 3-1 0 0,-12 25 0 0 0,15-29 0 0 0,0 1 0 0 0,0 0 0 0 0,1-1 0 0 0,-1 1 0 0 0,0 0 0 0 0,1 0 0 0 0,0-1 0 0 0,0 1 0 0 0,0 0 0 0 0,0 4 0 0 0,2 1 0 0 0,-1-4 0 0 0,-1 0 0 0 0,1 0 0 0 0,-1 0 0 0 0,1 0 0 0 0,-1 0 0 0 0,0-1 0 0 0,-1 1 0 0 0,0 5 0 0 0,-1 0 0 0 0,1-8 0 0 0,1 0 0 0 0,-1 1 0 0 0,1-1 0 0 0,-1 1 0 0 0,1-1 0 0 0,0 1 0 0 0,-1-1 0 0 0,1 1 0 0 0,0-1 0 0 0,0 1 0 0 0,0-1 0 0 0,0 1 0 0 0,1 0 0 0 0,-1-1 0 0 0,0 1 0 0 0,1-1 0 0 0,-1 1 0 0 0,1-1 0 0 0,-1 0 0 0 0,2 3 0 0 0,10 11 0 0 0,-9-12 0 0 0,0 1 0 0 0,0-1 0 0 0,0 1 0 0 0,-1 0 0 0 0,4 5 0 0 0,-2 3-13 0 0,-3-9-13 0 0,0-1 1 0 0,0 1-1 0 0,0-1 0 0 0,0 1 0 0 0,0-1 0 0 0,1 0 0 0 0,-1 1 0 0 0,1-1 0 0 0,-1 0 0 0 0,1 0 0 0 0,0 0 1 0 0,0 0-1 0 0,0 0 0 0 0,4 2 0 0 0,18 14-957 0 0,-23-17 541 0 0,3-3 292 0 0,4-1 139 0 0,-5 2 10 0 0,1 0 1 0 0,-1-1-1 0 0,1 1 1 0 0,-1-1 0 0 0,0 0-1 0 0,0 0 1 0 0,0 0 0 0 0,0 0-1 0 0,0-1 1 0 0,0 1 0 0 0,4-6-1 0 0,7-16-12 0 0,-4 9 168 0 0,-2 0-1 0 0,13-32 1 0 0,-18 40-62 0 0,22-80 907 0 0,-11 51-472 0 0,-13 35 64 0 0,1 15-520 0 0,28 42-191 0 0,30 63-3463 0 0,-51-102 1689 0 0,1 2-4083 0 0,-3-2-1277 0 0</inkml:trace>
</inkml:ink>
</file>

<file path=ppt/ink/ink2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06.0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99 12440 0 0,'2'-1'635'0'0,"0"1"0"0"0,0-1 1 0 0,0 0-1 0 0,0 1 1 0 0,0-1-1 0 0,0 0 1 0 0,0 0-1 0 0,0 0 0 0 0,0-1 1 0 0,3-2-1 0 0,13-6 1879 0 0,16-3-56 0 0,-31 11-1437 0 0,0 2-80 0 0,21-4 121 0 0,-17 2-727 0 0,-1 1 1 0 0,1 0 0 0 0,10-1-1 0 0,26 3 59 0 0,49-2 292 0 0,-81 0-1014 0 0,1 0 1 0 0,-1-1-1 0 0,1-1 1 0 0,-1 0-1 0 0,18-7 1 0 0,-26 9-173 0 0,-1 0-1 0 0,0 0 1 0 0,0-1 0 0 0,0 1 0 0 0,0-1-1 0 0,0 1 1 0 0,2-3 0 0 0,6-5-4015 0 0,10 0-3834 0 0</inkml:trace>
</inkml:ink>
</file>

<file path=ppt/ink/ink2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06.4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11520 0 0,'0'38'1514'0'0,"22"-38"4126"0"0,5-3-2593 0 0,-21 2-2644 0 0,1 0 1 0 0,0 1 0 0 0,8 0-1 0 0,23-2 1065 0 0,-16 1-805 0 0,-17 0-610 0 0,21 2 3 0 0,-16 2-69 0 0,-8-3-3 0 0,1 1 0 0 0,-1-1 0 0 0,0 1 0 0 0,0-1 0 0 0,0 0 0 0 0,1 0 0 0 0,-1 0-1 0 0,0 0 1 0 0,0 0 0 0 0,0-1 0 0 0,1 1 0 0 0,-1 0 0 0 0,0-1 0 0 0,0 0 0 0 0,2-1 0 0 0,0 1-1394 0 0,4-4-494 0 0</inkml:trace>
</inkml:ink>
</file>

<file path=ppt/ink/ink2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06.8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 21191 0 0,'-2'3'146'0'0,"0"0"-1"0"0,0 0 1 0 0,1 0-1 0 0,-1 0 1 0 0,1 0-1 0 0,0 1 1 0 0,0-1-1 0 0,0 0 1 0 0,0 1-1 0 0,0-1 1 0 0,1 1-1 0 0,-1-1 1 0 0,1 1-1 0 0,0-1 1 0 0,1 5-1 0 0,14 60 1295 0 0,22 45 623 0 0,-21-71-1765 0 0,-13-30-292 0 0,0 0 0 0 0,-1 0 0 0 0,1 16 0 0 0,-2-18-82 0 0,0 0 0 0 0,0 0 0 0 0,2 0-1 0 0,-1 0 1 0 0,6 15 0 0 0,5-8-3059 0 0,-5-9-1351 0 0,3 6-3796 0 0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03.9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61 408 7832 0 0,'0'0'705'0'0,"-2"0"-577"0"0,1-1-58 0 0,0 1 1 0 0,0 0-1 0 0,0 0 0 0 0,0 0 0 0 0,0-1 0 0 0,0 1 1 0 0,0 0-1 0 0,0 0 0 0 0,0 0 0 0 0,0 1 1 0 0,0-1-1 0 0,0 0 0 0 0,0 0 0 0 0,0 0 1 0 0,0 1-1 0 0,1-1 0 0 0,-1 1 0 0 0,0-1 1 0 0,0 0-1 0 0,0 1 0 0 0,-4 3 4239 0 0,-11 4 99 0 0,14-7-4273 0 0,0 1 1 0 0,1 0 0 0 0,-1-1 0 0 0,1 1-1 0 0,-1 0 1 0 0,1 0 0 0 0,-2 3-1 0 0,2-4 38 0 0,1-1-158 0 0,0 1-1 0 0,0-1 1 0 0,-1 0-1 0 0,1 1 0 0 0,0-1 1 0 0,0 1-1 0 0,0-1 1 0 0,-1 0-1 0 0,1 1 0 0 0,0-1 1 0 0,0 0-1 0 0,0 1 1 0 0,0-1-1 0 0,0 1 0 0 0,0-1 1 0 0,0 0-1 0 0,0 1 1 0 0,0-1-1 0 0,0 1 0 0 0,0-1 1 0 0,0 1-1 0 0,1 14 137 0 0,0-11-97 0 0,0-2-54 0 0,-1-1 1 0 0,1 1 0 0 0,0 0-1 0 0,0 0 1 0 0,0 0 0 0 0,0-1 0 0 0,0 1-1 0 0,0 0 1 0 0,0-1 0 0 0,0 1-1 0 0,1-1 1 0 0,-1 0 0 0 0,1 1-1 0 0,1 0 1 0 0,3 4-1 0 0,7 5 0 0 0,-7-11 0 0 0,-3-1 0 0 0,1 2 3 0 0,0-1-1 0 0,0 1 0 0 0,0-1 1 0 0,0 0-1 0 0,0-1 0 0 0,0 1 1 0 0,7-2-1 0 0,-9 1 8 0 0,0 1 0 0 0,0-1 0 0 0,-1 0 0 0 0,1 0 1 0 0,0 0-1 0 0,0 0 0 0 0,-1 0 0 0 0,1 0 0 0 0,-1 0 0 0 0,1-1 0 0 0,-1 1 1 0 0,2-2-1 0 0,-1 0 19 0 0,0 0 0 0 0,-1-1 0 0 0,1 1 0 0 0,-1 0 0 0 0,0 0 0 0 0,0-1 0 0 0,0 1 0 0 0,0-1 0 0 0,0 1 0 0 0,-1-1 0 0 0,0 1 0 0 0,0-8 0 0 0,0 10-22 0 0,1 0-1 0 0,-1 0 1 0 0,0 0-1 0 0,0 0 1 0 0,-1 0-1 0 0,1-1 1 0 0,0 1-1 0 0,0 0 1 0 0,0 0-1 0 0,-1 0 1 0 0,1 0-1 0 0,0 0 1 0 0,-1 0-1 0 0,1 1 1 0 0,-1-1-1 0 0,1 0 1 0 0,-1 0-1 0 0,0 0 1 0 0,1 0-1 0 0,-1 0 0 0 0,0 1 1 0 0,0-1-1 0 0,1 0 1 0 0,-1 1-1 0 0,0-1 1 0 0,-1 0-1 0 0,-1-1 11 0 0,-11-11 126 0 0,-1 6-88 0 0,14 5-49 0 0,-3 0-2 0 0,-14 2-4 0 0,12 0-12 0 0,5 0-49 0 0,2-2-4 0 0,1 0 59 0 0,0 1 1 0 0,0-1-1 0 0,1 1 1 0 0,-1 0 0 0 0,1-1-1 0 0,-1 1 1 0 0,1 0-1 0 0,-1 1 1 0 0,1-1 0 0 0,0 0-1 0 0,2 0 1 0 0,9-3 46 0 0,17-7 173 0 0,-2-2 1 0 0,1-1 0 0 0,36-24-1 0 0,-58 32-130 0 0,0 0 0 0 0,-1-1 0 0 0,0 0-1 0 0,0 0 1 0 0,0 0 0 0 0,-1-1 0 0 0,0 0 0 0 0,-1-1-1 0 0,0 1 1 0 0,0-1 0 0 0,-1 0 0 0 0,5-14 0 0 0,-3 6-209 0 0,-5 13 136 0 0,1 1 1 0 0,-1-1-1 0 0,0 0 0 0 0,0 0 1 0 0,0 0-1 0 0,0 1 1 0 0,-1-1-1 0 0,0 0 1 0 0,1 0-1 0 0,-1 0 1 0 0,-1 0-1 0 0,1 0 0 0 0,-1 0 1 0 0,-1-5-1 0 0,0 0 46 0 0,-1-1-44 0 0,0 0-1 0 0,0 1 1 0 0,-6-11-1 0 0,7 17 1 0 0,0 0 0 0 0,0 0 1 0 0,0 0-1 0 0,-1 0 0 0 0,1 0 0 0 0,-1 1 1 0 0,1-1-1 0 0,-1 1 0 0 0,0 0 0 0 0,0-1 0 0 0,0 1 1 0 0,-5-2-1 0 0,7 3-15 0 0,-1 0 0 0 0,0 0-1 0 0,0 1 1 0 0,1-1 0 0 0,-1 0 0 0 0,0 1 0 0 0,0-1 0 0 0,0 1 0 0 0,-2 0-1 0 0,3 0 3 0 0,0 0-1 0 0,0 0 1 0 0,0 1-1 0 0,0-1 0 0 0,0 0 1 0 0,0 1-1 0 0,0-1 1 0 0,0 1-1 0 0,0 0 0 0 0,0-1 1 0 0,0 1-1 0 0,0 0 0 0 0,0-1 1 0 0,0 1-1 0 0,1 0 1 0 0,-2 1-1 0 0,0 1 21 0 0,1-1 0 0 0,-1 1-1 0 0,1-1 1 0 0,0 1 0 0 0,0-1 0 0 0,0 1-1 0 0,0 0 1 0 0,0-1 0 0 0,1 1 0 0 0,-1 0 0 0 0,1 0-1 0 0,-1-1 1 0 0,1 1 0 0 0,1 4 0 0 0,-1 6-77 0 0,5 21-1 0 0,-4-30 36 0 0,6 34 101 0 0,3 0-1 0 0,1-1 1 0 0,2 0 0 0 0,20 41-1 0 0,16 41-114 0 0,-18-41-360 0 0,-24-59 302 0 0,6 27 0 0 0,0-2 98 0 0,-11-38-4 0 0,0 0 0 0 0,-1 0 0 0 0,0 0 0 0 0,1 0 0 0 0,-1 11 0 0 0,5 29-1406 0 0,-8-39-165 0 0,-6-2-76 0 0</inkml:trace>
</inkml:ink>
</file>

<file path=ppt/ink/ink2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07.1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10592 0 0,'1'15'1579'0'0,"4"26"1"0"0,-2-26 1371 0 0,0 28 0 0 0,-2-30-2139 0 0,0 0 1 0 0,5 20 0 0 0,-3-19-374 0 0,-1 0 0 0 0,1 22 1 0 0,12 135 387 0 0,-9-131-718 0 0,-6-37-108 0 0,0-1 1 0 0,1 1 0 0 0,-1-1 0 0 0,1 1 0 0 0,0 0-1 0 0,0-1 1 0 0,0 0 0 0 0,2 4 0 0 0,9 19-17 0 0,-6-33-149 0 0,9-34 88 0 0,-13 36 83 0 0,0-1 1 0 0,0 0-1 0 0,1 1 0 0 0,-1 0 0 0 0,1-1 0 0 0,1 1 0 0 0,-1 0 1 0 0,1 0-1 0 0,9-9 0 0 0,-4 6 53 0 0,-7 7-41 0 0,0 0 0 0 0,-1 1-1 0 0,1-1 1 0 0,0 1 0 0 0,0-1 0 0 0,0 1-1 0 0,0-1 1 0 0,1 1 0 0 0,-1 0 0 0 0,0 0-1 0 0,0 0 1 0 0,1 1 0 0 0,-1-1 0 0 0,3 0-1 0 0,3 0 58 0 0,0-1 0 0 0,0 2 0 0 0,1-1 0 0 0,-1 1 0 0 0,0 1 0 0 0,0-1 0 0 0,0 1 0 0 0,0 1 0 0 0,0 0 0 0 0,0 0 0 0 0,11 4 0 0 0,-14-3-23 0 0,0-1 1 0 0,-1 0-1 0 0,0 1 0 0 0,1 0 0 0 0,-1 0 0 0 0,0 0 1 0 0,0 1-1 0 0,-1-1 0 0 0,1 1 0 0 0,-1 0 0 0 0,0 0 1 0 0,0 0-1 0 0,0 0 0 0 0,0 1 0 0 0,-1-1 0 0 0,0 1 1 0 0,0 0-1 0 0,0 0 0 0 0,2 7 0 0 0,-3-9 33 0 0,0 1-1 0 0,0 0 1 0 0,-1-1 0 0 0,1 1-1 0 0,-1 0 1 0 0,1 0 0 0 0,-1 0-1 0 0,-1-1 1 0 0,1 1-1 0 0,0 0 1 0 0,-1 0 0 0 0,0-1-1 0 0,-1 7 1 0 0,0-8-61 0 0,0 1-1 0 0,1-2 1 0 0,-1 1 0 0 0,0 0-1 0 0,0 0 1 0 0,0-1 0 0 0,0 1-1 0 0,0-1 1 0 0,-1 1 0 0 0,1-1-1 0 0,0 0 1 0 0,-1 0 0 0 0,1 0-1 0 0,-1 0 1 0 0,1 0 0 0 0,-1-1 0 0 0,-3 1-1 0 0,-10 4 21 0 0,3 0-69 0 0,1-1 0 0 0,-1-1 0 0 0,0 0 0 0 0,-16 2 0 0 0,22-4-377 0 0,1 0 1 0 0,-1 0-1 0 0,1 1 0 0 0,0 0 0 0 0,-1 0 0 0 0,1 1 0 0 0,-7 3 1 0 0,10-4-1120 0 0,-7 1-58 0 0</inkml:trace>
</inkml:ink>
</file>

<file path=ppt/ink/ink2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07.5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99 18687 0 0,'2'-3'734'0'0,"1"0"0"0"0,-1 0 0 0 0,0 1 1 0 0,1-1-1 0 0,-1 0 0 0 0,1 1 0 0 0,0-1 0 0 0,4-2 0 0 0,14-6 763 0 0,6-9 126 0 0,-25 19-1591 0 0,-1 0 0 0 0,1 0 1 0 0,-1 0-1 0 0,0-1 0 0 0,0 1 1 0 0,1-1-1 0 0,-1 1 0 0 0,0-1 1 0 0,1-2-1 0 0,-1 2-4 0 0,0 1-1 0 0,0-1 1 0 0,0 1 0 0 0,0-1-1 0 0,0 1 1 0 0,0 0 0 0 0,0-1-1 0 0,1 1 1 0 0,1-1 0 0 0,-3 1-14 0 0,1 1 1 0 0,-1 0 0 0 0,1-1-1 0 0,-1 1 1 0 0,1 0 0 0 0,0 0-1 0 0,-1 0 1 0 0,1 0 0 0 0,-1-1-1 0 0,1 1 1 0 0,0 0 0 0 0,-1 0-1 0 0,1 0 1 0 0,-1 0 0 0 0,2 1-1 0 0,3-2 28 0 0,-3 1-34 0 0,-1-1-3 0 0,0 0 0 0 0,1 0 1 0 0,-1 1-1 0 0,1-1 0 0 0,-1 1 1 0 0,0-1-1 0 0,1 1 0 0 0,0 0 1 0 0,-1-1-1 0 0,1 1 0 0 0,-1 0 1 0 0,1 0-1 0 0,-1 0 0 0 0,1 0 1 0 0,-1 0-1 0 0,1 0 0 0 0,-1 1 1 0 0,1-1-1 0 0,-1 0 0 0 0,1 1 1 0 0,-1 0-1 0 0,1-1 0 0 0,-1 1 1 0 0,0 0-1 0 0,1-1 0 0 0,-1 1 1 0 0,2 2-1 0 0,9 6 11 0 0,-9-6-16 0 0,0-1 0 0 0,0 1 0 0 0,0-1 0 0 0,1 0 0 0 0,4 3 0 0 0,24 9 0 0 0,-19-8-2 0 0,-1 0 0 0 0,1-1 0 0 0,0-1-1 0 0,23 5 1 0 0,-21-6-24 0 0,-9-2-22 0 0,-1 1 0 0 0,1-2-1 0 0,0 1 1 0 0,-1-1 0 0 0,1 1-1 0 0,0-2 1 0 0,-1 1 0 0 0,1-1-1 0 0,8-1 1 0 0,5-4-273 0 0,-11 5 49 0 0,-1-1 0 0 0,0-1 0 0 0,0 1 0 0 0,0-1 0 0 0,-1 0 1 0 0,1-1-1 0 0,-1 1 0 0 0,1-1 0 0 0,6-7 0 0 0,-1 2-1728 0 0</inkml:trace>
</inkml:ink>
</file>

<file path=ppt/ink/ink2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07.9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13360 0 0,'1'2'4375'0'0,"13"11"-1617"0"0,-1 0-377 0 0,22 26 0 0 0,-23-23-1666 0 0,1 2-79 0 0,0 0 0 0 0,-1 1 0 0 0,18 36 0 0 0,-2 7-34 0 0,7 19-34 0 0,-30-67-505 0 0,-1-1 0 0 0,0 1 0 0 0,-1 0 0 0 0,2 15 0 0 0,-3-14 23 0 0,7 25 0 0 0,-6-28-59 0 0,0-1 0 0 0,-1 1 0 0 0,1 21 0 0 0,-4-2-13 0 0,-2 0 1 0 0,0 0-1 0 0,-3-1 1 0 0,-9 32-1 0 0,9-44-90 0 0,-1 0 0 0 0,-17 31-1 0 0,-1 4-453 0 0,18-38-695 0 0,0-1 0 0 0,-1 0 0 0 0,-14 19-1 0 0,1-9-7833 0 0</inkml:trace>
</inkml:ink>
</file>

<file path=ppt/ink/ink2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14.5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71 18631 0 0,'0'0'900'0'0,"1"-4"66"0"0,1 0-886 0 0,0 1 0 0 0,0 0 0 0 0,1 0 0 0 0,-1 1 0 0 0,1-1 0 0 0,0 1 1 0 0,0-1-1 0 0,0 1 0 0 0,6-4 0 0 0,0 1 844 0 0,0 0 1 0 0,13-6-1 0 0,-8 6-520 0 0,-11 4-345 0 0,-1-1 0 0 0,1 1 0 0 0,0 0-1 0 0,0 0 1 0 0,0 0 0 0 0,0 0 0 0 0,0 1 0 0 0,0-1 0 0 0,0 1 0 0 0,0 0 0 0 0,0 0 0 0 0,0 0 0 0 0,0 0 0 0 0,0 0 0 0 0,0 1-1 0 0,1-1 1 0 0,2 2 0 0 0,33 7-59 0 0,-4-2 0 0 0,-28-5-102 0 0,0-1 0 0 0,0 0 0 0 0,0 0 1 0 0,0-1-1 0 0,0 0 0 0 0,0 0 0 0 0,1-1 0 0 0,11-2 0 0 0,-16 2-973 0 0</inkml:trace>
</inkml:ink>
</file>

<file path=ppt/ink/ink2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14.9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 16064 0 0,'10'-4'1575'0'0,"-4"4"-1407"0"0,4 0-168 0 0,1 0 632 0 0,5 0 88 0 0,-6 0 16 0 0,6 0 8 0 0,1-4-456 0 0,-1 4-96 0 0,0 0-24 0 0,6 0 0 0 0,3 0-320 0 0,3 0-64 0 0,-9-6-8 0 0</inkml:trace>
</inkml:ink>
</file>

<file path=ppt/ink/ink2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15.4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141 119 6912 0 0,'0'0'528'0'0,"-1"-2"-342"0"0,-7-5-646 0 0,-3-9 5460 0 0,-6-7 1243 0 0,10 16-5274 0 0,1 0 1 0 0,0-1 0 0 0,-8-12-1 0 0,-5-2 459 0 0,18 21-1402 0 0,1 1 0 0 0,0-1-1 0 0,0 1 1 0 0,-1-1-1 0 0,1 1 1 0 0,0 0 0 0 0,-1-1-1 0 0,1 1 1 0 0,-1 0 0 0 0,1-1-1 0 0,0 1 1 0 0,-1 0 0 0 0,1 0-1 0 0,-1-1 1 0 0,1 1-1 0 0,-1 0 1 0 0,1 0 0 0 0,-1 0-1 0 0,1-1 1 0 0,-1 1 0 0 0,1 0-1 0 0,-1 0 1 0 0,1 0 0 0 0,-1 0-1 0 0,1 0 1 0 0,-1 0-1 0 0,1 0 1 0 0,-1 0 0 0 0,1 0-1 0 0,-1 1 1 0 0,-14 4 423 0 0,14-4-442 0 0,-1 0 0 0 0,1 1 0 0 0,0-1 0 0 0,-1 0 0 0 0,1 1 0 0 0,0-1 0 0 0,0 1-1 0 0,-1-1 1 0 0,1 1 0 0 0,0 0 0 0 0,1-1 0 0 0,-1 1 0 0 0,0 0 0 0 0,0 2 0 0 0,-3 27-21 0 0,3-12 20 0 0,1-12-34 0 0,0 1 0 0 0,0-1 0 0 0,0 0 0 0 0,1 1 0 0 0,1-1-1 0 0,-1 0 1 0 0,1 1 0 0 0,5 10 0 0 0,2 14-253 0 0,-7-26 189 0 0,0 0 0 0 0,1 1 0 0 0,0-1 0 0 0,-1 0 0 0 0,2-1 0 0 0,-1 1 0 0 0,1 0 1 0 0,0-1-1 0 0,0 0 0 0 0,8 8 0 0 0,-3-1 9 0 0,-8-9 67 0 0,1-1-1 0 0,-1 0 1 0 0,1-1 0 0 0,-1 1-1 0 0,1 0 1 0 0,-1 0-1 0 0,1-1 1 0 0,0 1 0 0 0,2 1-1 0 0,1 0-41 0 0,-2-1-2 0 0,0-1 1 0 0,0 1-1 0 0,0-1 0 0 0,1 1 1 0 0,-1-1-1 0 0,0 0 0 0 0,5 1 0 0 0,-6-2-138 0 0,9 0-276 0 0,-10 0 450 0 0,1 0 0 0 0,-1 0-1 0 0,0 0 1 0 0,0-1 0 0 0,0 1 0 0 0,0 0-1 0 0,0-1 1 0 0,1 1 0 0 0,-1 0 0 0 0,0-1-1 0 0,0 1 1 0 0,0-1 0 0 0,0 0-1 0 0,0 1 1 0 0,0-1 0 0 0,0 0 0 0 0,-1 0-1 0 0,1 0 1 0 0,1-1 0 0 0,0 0 7 0 0,-1 0 0 0 0,0 0 1 0 0,0 0-1 0 0,0-1 0 0 0,0 1 0 0 0,0 0 1 0 0,0-1-1 0 0,1-4 0 0 0,-1 1 14 0 0,-1-1 0 0 0,1 1 1 0 0,-1-1-1 0 0,0 1 0 0 0,-1 0 0 0 0,-1-11 0 0 0,1 9 9 0 0,0 0 0 0 0,0 1 0 0 0,1-1 0 0 0,0 0 0 0 0,2-9 0 0 0,-1 9 2 0 0,0 0-1 0 0,-1 0 0 0 0,0 0 1 0 0,0 0-1 0 0,-3-14 0 0 0,-1 11-7 0 0,3 8 3 0 0,0 0 0 0 0,0 1 0 0 0,0-1 0 0 0,1 0 0 0 0,-1 0-1 0 0,1 0 1 0 0,-1-4 0 0 0,1-43 1872 0 0,11 59-2119 0 0,-9-4 171 0 0,1 0 0 0 0,-1 0 0 0 0,0 0 0 0 0,0 0 0 0 0,1 10 1 0 0,6 15 55 0 0,0-10 165 0 0,0 0 0 0 0,1-1 0 0 0,18 26 0 0 0,-23-37-235 0 0,0 1-1 0 0,0 0 0 0 0,-1 0 1 0 0,4 10-1 0 0,-4-9-681 0 0,0 1-1 0 0,11 17 1 0 0,-6-17-409 0 0,-2 3-34 0 0</inkml:trace>
</inkml:ink>
</file>

<file path=ppt/ink/ink2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15.8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17 117 9216 0 0,'0'0'830'0'0,"-1"0"-684"0"0,0-2 289 0 0,-1 1-1 0 0,1 0 1 0 0,0-1 0 0 0,-1 1 0 0 0,1-1 0 0 0,0 0 0 0 0,0 1-1 0 0,0-1 1 0 0,1 0 0 0 0,-1 1 0 0 0,0-1 0 0 0,1 0 0 0 0,-1 0 0 0 0,1 0-1 0 0,-1 0 1 0 0,1 1 0 0 0,0-1 0 0 0,0 0 0 0 0,0 0 0 0 0,0-3-1 0 0,1 1-42 0 0,0-1-1 0 0,1 1 0 0 0,-1 0 0 0 0,1-1 1 0 0,0 1-1 0 0,0 0 0 0 0,0 0 0 0 0,0 0 1 0 0,1 0-1 0 0,-1 0 0 0 0,1 1 0 0 0,0-1 1 0 0,1 1-1 0 0,-1 0 0 0 0,7-5 0 0 0,0 5-375 0 0,1 0-16 0 0,-10 2 0 0 0,1 0 0 0 0,0 1 0 0 0,-1-1 0 0 0,1 1 0 0 0,0-1 0 0 0,-1 1 0 0 0,1 0 0 0 0,0 0 0 0 0,-1 0 0 0 0,1 0 0 0 0,0 0 0 0 0,-1 0 0 0 0,1 0 0 0 0,0 0 0 0 0,-1 1 0 0 0,1-1 0 0 0,2 2 0 0 0,7 3 128 0 0,-1 0-1 0 0,1 1 0 0 0,-1 1 1 0 0,0 0-1 0 0,12 11 0 0 0,0 0-604 0 0,-14-13 441 0 0,1 0 1 0 0,-1-1-1 0 0,1 0 1 0 0,0 0-1 0 0,0-1 1 0 0,18 4-1 0 0,-5-1-168 0 0,-17-5 10 0 0,1 0 1 0 0,-1-1 0 0 0,0 1 0 0 0,1-1 0 0 0,-1 0 0 0 0,1-1 0 0 0,-1 1 0 0 0,1-1 0 0 0,-1 0 0 0 0,7-3 0 0 0,1 2-6894 0 0,-1-6 89 0 0</inkml:trace>
</inkml:ink>
</file>

<file path=ppt/ink/ink2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16.5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15952 0 0,'0'0'4305'0'0,"1"3"-3432"0"0,9 51 1566 0 0,-8-48-2220 0 0,-1 1 1 0 0,1-1 0 0 0,-2 0 0 0 0,2 12 0 0 0,1 16 375 0 0,11 33-280 0 0,5 84 0 0 0,-8-58-553 0 0,-4-41 324 0 0,18 171-148 0 0,-12-130-639 0 0,-7-59-1303 0 0,2 61 0 0 0,-8-76-3228 0 0,4-4-1554 0 0</inkml:trace>
</inkml:ink>
</file>

<file path=ppt/ink/ink2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17.0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14544 0 0,'0'0'2538'0'0,"0"3"-1463"0"0,6 56 3223 0 0,-5-51-4016 0 0,0 1 0 0 0,0-1 1 0 0,1 1-1 0 0,3 8 0 0 0,1 8 146 0 0,-2-7-163 0 0,0-1-74 0 0,3 33 1 0 0,6 78 17 0 0,13 98-150 0 0,-11-126-168 0 0,-10-59-614 0 0,2 1 0 0 0,23 73 1 0 0,-19-73-6111 0 0,-6-26-99 0 0</inkml:trace>
</inkml:ink>
</file>

<file path=ppt/ink/ink2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17.4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 3224 0 0,'11'-4'16851'0'0,"-1"2"-12297"0"0,-8 1-4468 0 0,1 0-1 0 0,-1 1 1 0 0,1-1-1 0 0,-1 1 1 0 0,1 0 0 0 0,-1 0-1 0 0,1 0 1 0 0,-1 0-1 0 0,1 0 1 0 0,-1 0-1 0 0,1 1 1 0 0,-1-1-1 0 0,1 1 1 0 0,-1-1-1 0 0,3 2 1 0 0,-3-1 923 0 0,7 16-1045 0 0,-9-17 1 0 0,0 1 0 0 0,1 0 0 0 0,-1-1 0 0 0,0 1 0 0 0,0 0 0 0 0,0 0 0 0 0,1-1 0 0 0,-1 1 0 0 0,0 0 0 0 0,0-1 0 0 0,0 1 0 0 0,0 0 0 0 0,0 0 0 0 0,0-1 0 0 0,0 1 0 0 0,-1 0 0 0 0,1 0 0 0 0,0 2-85 0 0,0-1 57 0 0,0 8-355 0 0,0 1 1 0 0,0-1 0 0 0,-1 0 0 0 0,-1 0 0 0 0,1-1 0 0 0,-5 13 0 0 0,6-22 385 0 0,0 0 1 0 0,0 1-1 0 0,0-1 1 0 0,0 1-1 0 0,0-1 0 0 0,-1 0 1 0 0,1 1-1 0 0,0-1 1 0 0,0 0-1 0 0,0 1 0 0 0,-1-1 1 0 0,1 0-1 0 0,0 0 0 0 0,-1 1 1 0 0,1-1-1 0 0,0 0 1 0 0,0 0-1 0 0,-1 1 0 0 0,1-1 1 0 0,-1 0-1 0 0,1 0 1 0 0,0 0-1 0 0,-1 0 0 0 0,0 1 1 0 0,-4 3-2383 0 0,7-2 2733 0 0,0 1-237 0 0,0-1 0 0 0,1 0-1 0 0,-1 1 1 0 0,1-1 0 0 0,-1-1 0 0 0,1 1 0 0 0,0 0 0 0 0,0-1 0 0 0,0 1 0 0 0,0-1 0 0 0,0 0 0 0 0,0 0-1 0 0,3 1 1 0 0,73 4 1652 0 0,-25-5-3742 0 0,-33-1-3232 0 0,0 4-1641 0 0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04.5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6 138 6448 0 0,'0'0'498'0'0,"0"-3"-327"0"0,-2-17 163 0 0,-2-5 3571 0 0,5 24-3585 0 0,-1 0 1 0 0,0-1-1 0 0,1 1 1 0 0,-1 0-1 0 0,1-1 1 0 0,-1 1-1 0 0,1 0 1 0 0,0 0-1 0 0,-1-1 1 0 0,1 1-1 0 0,0 0 1 0 0,0 0-1 0 0,0 0 1 0 0,0 0-1 0 0,0 0 1 0 0,0 0-1 0 0,0 0 1 0 0,2-1-1 0 0,24-13 2201 0 0,-10 8-1814 0 0,1 1 0 0 0,-1 0 1 0 0,1 1-1 0 0,34-4 0 0 0,11 0-707 0 0,-43 5-385 0 0,-1 1 0 0 0,23 0 0 0 0,-10 3-283 0 0</inkml:trace>
</inkml:ink>
</file>

<file path=ppt/ink/ink2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17.8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42 15664 0 0,'0'0'1417'0'0,"2"1"-1167"0"0,3 1 237 0 0,0-1 0 0 0,0 1-1 0 0,1-1 1 0 0,-1 0-1 0 0,1 0 1 0 0,-1 0 0 0 0,12-1-1 0 0,12 3 1229 0 0,76 2 195 0 0,-93-3-1929 0 0,1-1 0 0 0,24-1 0 0 0,-32 0-137 0 0,0-1 0 0 0,0 1 0 0 0,0-1-1 0 0,0 0 1 0 0,0 0 0 0 0,0-1 0 0 0,0 0-1 0 0,0 0 1 0 0,5-2 0 0 0,-10 4 101 0 0,0 0-1 0 0,0 0 1 0 0,0 0 0 0 0,0 0 0 0 0,0-1-1 0 0,0 1 1 0 0,1 0 0 0 0,-1 0 0 0 0,0 0-1 0 0,0 0 1 0 0,0 0 0 0 0,0 0-1 0 0,0 0 1 0 0,0 0 0 0 0,0 0 0 0 0,0-1-1 0 0,0 1 1 0 0,0 0 0 0 0,0 0 0 0 0,0 0-1 0 0,0 0 1 0 0,0 0 0 0 0,1 0-1 0 0,-1 0 1 0 0,0-1 0 0 0,0 1 0 0 0,0 0-1 0 0,0 0 1 0 0,0 0 0 0 0,0 0 0 0 0,-1 0-1 0 0,1 0 1 0 0,0-1 0 0 0,0 1-1 0 0,0 0 1 0 0,0 0 0 0 0,0 0 0 0 0,0 0-1 0 0,0 0 1 0 0,0 0 0 0 0,0 0 0 0 0,0-1-1 0 0,0 1 1 0 0,-10-34-6443 0 0,9 24 3142 0 0</inkml:trace>
</inkml:ink>
</file>

<file path=ppt/ink/ink2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18.1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1 6912 0 0,'0'0'528'0'0,"-6"11"5102"0"0,5-10-5194 0 0,0 0 0 0 0,-1 1 0 0 0,1-1 0 0 0,0 0 1 0 0,0 1-1 0 0,-1-1 0 0 0,1 1 0 0 0,0-1 0 0 0,1 1 0 0 0,-1 0 0 0 0,0-1 0 0 0,0 1 0 0 0,1 0 0 0 0,-1 0 0 0 0,1 0 0 0 0,-1-1 0 0 0,1 5 0 0 0,-1 4 518 0 0,1 0 0 0 0,1 13 0 0 0,0 0 52 0 0,2 29-491 0 0,2-1-1 0 0,25 99 1 0 0,-24-124-516 0 0,1-3-634 0 0,1 0 1 0 0,1-1-1 0 0,0 0 1 0 0,2-1-1 0 0,14 21 1 0 0,-6-8-1812 0 0,-2-3 304 0 0</inkml:trace>
</inkml:ink>
</file>

<file path=ppt/ink/ink2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18.5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28 8288 0 0,'21'-16'13236'0'0,"-20"16"-12952"0"0,10-3 1383 0 0,12-1-482 0 0,-17 3-986 0 0,1 0-1 0 0,-1 0 0 0 0,1 0 1 0 0,-1 1-1 0 0,1 0 0 0 0,-1 0 1 0 0,1 0-1 0 0,-1 1 0 0 0,1 0 1 0 0,-1 1-1 0 0,10 2 1 0 0,-7 1-112 0 0,0-1 1 0 0,0 2-1 0 0,0-1 0 0 0,-1 1 1 0 0,0 0-1 0 0,0 1 1 0 0,9 10-1 0 0,-15-14-76 0 0,0 0 0 0 0,0 0-1 0 0,0 1 1 0 0,-1-1-1 0 0,2 4 1 0 0,4 7-8 0 0,-3-8-12 0 0,0 1-1 0 0,0 0 1 0 0,-1 0-1 0 0,0 1 0 0 0,0-1 1 0 0,0 0-1 0 0,-1 1 1 0 0,0 0-1 0 0,-1 0 1 0 0,1-1-1 0 0,-2 1 1 0 0,1 9-1 0 0,1 19-397 0 0,0-28 284 0 0,-2 0-1 0 0,1-1 1 0 0,-1 1 0 0 0,0 0 0 0 0,-1 0 0 0 0,1 0 0 0 0,-2-1-1 0 0,-2 13 1 0 0,-25 33-1438 0 0,24-43 1022 0 0,1 0 0 0 0,-1-1-1 0 0,0 1 1 0 0,-1-1 0 0 0,0 0 0 0 0,-1-1 0 0 0,-14 16 0 0 0,3-4-941 0 0,15-15 1112 0 0,-1-1 0 0 0,0 1 0 0 0,0-1-1 0 0,0 0 1 0 0,-1 0 0 0 0,1 0 0 0 0,-7 3 0 0 0,10-6 341 0 0,-6 2-283 0 0,0 1-1 0 0,0 1 1 0 0,1-1-1 0 0,-12 11 1 0 0,16-14 335 0 0,1 0 0 0 0,-1 0 1 0 0,1 0-1 0 0,-1 0 0 0 0,1 0 0 0 0,-1 0 0 0 0,1-1 1 0 0,-1 1-1 0 0,0-1 0 0 0,1 1 0 0 0,-1-1 0 0 0,0 0 1 0 0,-2 1-1 0 0,-6 1 85 0 0,-24 11 1628 0 0,13-4 3634 0 0,23-9-4844 0 0,188 9 4534 0 0,-46 5-4778 0 0,-136-13-778 0 0,1-1 0 0 0,-1-1 0 0 0,0 1-1 0 0,1-1 1 0 0,-1-1 0 0 0,11-2 0 0 0,3-1-5872 0 0</inkml:trace>
</inkml:ink>
</file>

<file path=ppt/ink/ink2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18.9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177 118 21191 0 0,'0'0'1606'0'0,"0"-1"-1085"0"0,1-3-414 0 0,-1 1-1 0 0,1-1 1 0 0,-1 1-1 0 0,0 0 1 0 0,-1-1-1 0 0,1 1 1 0 0,-1 0-1 0 0,1-1 1 0 0,-1 1-1 0 0,0 0 1 0 0,0-1 0 0 0,0 1-1 0 0,-1 0 1 0 0,1 0-1 0 0,-1 0 1 0 0,0 0-1 0 0,0 0 1 0 0,0 1-1 0 0,0-1 1 0 0,0 0-1 0 0,0 1 1 0 0,-5-4 0 0 0,-9-4 663 0 0,-18-9 0 0 0,29 17-741 0 0,0 0 0 0 0,0 0 0 0 0,-1 0 0 0 0,1 1 0 0 0,0-1 0 0 0,-1 2 0 0 0,1-1 0 0 0,-6 0 0 0 0,8 2-25 0 0,0-1-1 0 0,0 1 1 0 0,0 0 0 0 0,1 0 0 0 0,-1 0 0 0 0,0 0-1 0 0,1 0 1 0 0,-1 1 0 0 0,1-1 0 0 0,-1 1 0 0 0,1-1 0 0 0,0 1-1 0 0,-3 2 1 0 0,4-2-4 0 0,0 0 0 0 0,0-1 0 0 0,1 1 0 0 0,-1 0 0 0 0,0 0 0 0 0,1 0 0 0 0,-1 0 0 0 0,1 0 0 0 0,0 0 0 0 0,-1 0 0 0 0,1 0 0 0 0,0 0 0 0 0,0 0 0 0 0,0 0 0 0 0,0 0 0 0 0,1 0 0 0 0,-1-1 0 0 0,1 1 0 0 0,-1 0 0 0 0,1 0 0 0 0,1 3 0 0 0,-1-2 0 0 0,0 0 0 0 0,-1 0 0 0 0,1 1 0 0 0,-1-1 0 0 0,1 0 0 0 0,-1 4 0 0 0,-4 12-23 0 0,3-15-7 0 0,1 0 1 0 0,-1 0-1 0 0,0 0 1 0 0,1 0-1 0 0,0 0 0 0 0,0 0 1 0 0,0-1-1 0 0,0 1 1 0 0,1 0-1 0 0,0 0 0 0 0,-1 0 1 0 0,3 5-1 0 0,1 0-97 0 0,1 3-198 0 0,-1-1 0 0 0,0 1 0 0 0,4 24 1 0 0,-7-25 235 0 0,0-6 81 0 0,-1 0 0 0 0,1 0 1 0 0,-1 0-1 0 0,1 0 0 0 0,1 0 1 0 0,-1-1-1 0 0,1 1 1 0 0,-1 0-1 0 0,6 7 0 0 0,-6-10 8 0 0,0-1 0 0 0,0 1 0 0 0,0 0 0 0 0,0-1 0 0 0,0 1 0 0 0,0 0 0 0 0,-1 0 0 0 0,1 0 0 0 0,0 0 0 0 0,-1 0 0 0 0,0 0 0 0 0,1 4 0 0 0,-1-5-2 0 0,0 0 1 0 0,1 0-1 0 0,-1 0 0 0 0,0 0 0 0 0,1 0 1 0 0,-1 1-1 0 0,1-1 0 0 0,-1 0 0 0 0,1 0 1 0 0,-1 0-1 0 0,1 0 0 0 0,0-1 0 0 0,0 1 1 0 0,-1 0-1 0 0,1 0 0 0 0,0 0 0 0 0,0-1 1 0 0,0 1-1 0 0,0 0 0 0 0,0-1 0 0 0,0 1 1 0 0,0-1-1 0 0,0 1 0 0 0,0-1 0 0 0,0 1 1 0 0,0-1-1 0 0,0 0 0 0 0,3 1 0 0 0,-3-1-19 0 0,1 1-349 0 0,9-2-628 0 0,-8 0 1099 0 0,0 0 1 0 0,0 0-1 0 0,0 0 0 0 0,0 0 0 0 0,0-1 0 0 0,0 0 0 0 0,0 1 0 0 0,-1-1 1 0 0,1 0-1 0 0,0-1 0 0 0,-1 1 0 0 0,0 0 0 0 0,0-1 0 0 0,0 1 1 0 0,4-6-1 0 0,0 1-352 0 0,-3 2 254 0 0,-1 1-1 0 0,1-1 0 0 0,-1 0 0 0 0,1 0 1 0 0,-1 0-1 0 0,2-10 0 0 0,4-7-2 0 0,-6 17 37 0 0,0 1 0 0 0,0-1 0 0 0,-1 0 0 0 0,1 1 0 0 0,-1-1 0 0 0,0 0-1 0 0,-1 0 1 0 0,1 0 0 0 0,-1 0 0 0 0,0 1 0 0 0,0-10 0 0 0,0 2 429 0 0,0 12-428 0 0,0-1-1 0 0,0 1 0 0 0,0 0 1 0 0,0-1-1 0 0,0 1 1 0 0,0-1-1 0 0,0 1 1 0 0,0 0-1 0 0,0-1 1 0 0,0 1-1 0 0,1 0 0 0 0,-1-1 1 0 0,0 1-1 0 0,0 0 1 0 0,0-1-1 0 0,1 1 1 0 0,-1 0-1 0 0,0 0 0 0 0,0-1 1 0 0,1 1-1 0 0,-1 0 1 0 0,0 0-1 0 0,1-1 1 0 0,-1 1-1 0 0,0 0 0 0 0,1 0 1 0 0,-1 0-1 0 0,0 0 1 0 0,1-1-1 0 0,1 1-36 0 0,0 0 0 0 0,-1 1 0 0 0,1-1-1 0 0,0 0 1 0 0,0 1 0 0 0,-1-1 0 0 0,1 1-1 0 0,0-1 1 0 0,-1 1 0 0 0,1 0 0 0 0,-1 0 0 0 0,1 0-1 0 0,-1 0 1 0 0,1 0 0 0 0,-1 0 0 0 0,0 0 0 0 0,1 0-1 0 0,-1 0 1 0 0,0 1 0 0 0,0-1 0 0 0,0 0-1 0 0,1 3 1 0 0,5 4-3 0 0,2 0 2 0 0,-5-6 0 0 0,-1 1 0 0 0,0-1 0 0 0,0 1 0 0 0,0 0 0 0 0,-1 0 0 0 0,1 1 0 0 0,-1-1 0 0 0,3 4 0 0 0,10 10-377 0 0,-13-15 314 0 0,-1-1 0 0 0,1 0 0 0 0,0 1 0 0 0,-1 0 1 0 0,0-1-1 0 0,1 1 0 0 0,-1 0 0 0 0,0-1 0 0 0,0 1 0 0 0,0 0 0 0 0,0 0 0 0 0,0 0 0 0 0,0 0 0 0 0,0 0 0 0 0,0 3 0 0 0,10 31-3166 0 0,-10-25 1770 0 0</inkml:trace>
</inkml:ink>
</file>

<file path=ppt/ink/ink2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19.2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62 11520 0 0,'0'0'1040'0'0,"1"-2"-854"0"0,0 0 127 0 0,1-1 1 0 0,0 1-1 0 0,0 0 0 0 0,0 0 0 0 0,0 0 0 0 0,4-2 1 0 0,-3 1 1372 0 0,0 0 1 0 0,0 1-1 0 0,0-1 1 0 0,4-6-1 0 0,-5 8-1507 0 0,-1-1 0 0 0,0 0 0 0 0,1 1 0 0 0,0-1 0 0 0,-1 1-1 0 0,1 0 1 0 0,0-1 0 0 0,-1 1 0 0 0,1 0 0 0 0,0 0 0 0 0,0 0-1 0 0,0 0 1 0 0,0 1 0 0 0,0-1 0 0 0,3 0 0 0 0,0 0-11 0 0,-1 0 0 0 0,1 1 1 0 0,-1 0-1 0 0,1 0 0 0 0,-1 0 0 0 0,1 1 1 0 0,4 1-1 0 0,7 2-30 0 0,-1 0-1 0 0,0 2 1 0 0,17 8 0 0 0,-26-12-128 0 0,1 0 1 0 0,-1 0-1 0 0,11 1 1 0 0,5 2 0 0 0,-19-4-157 0 0,1 0 0 0 0,-1 0 1 0 0,0-1-1 0 0,0 1 0 0 0,1-1 0 0 0,-1 0 0 0 0,0 0 0 0 0,1 0 0 0 0,-1 0 1 0 0,0-1-1 0 0,1 1 0 0 0,-1-1 0 0 0,0 0 0 0 0,0 0 0 0 0,1 0 0 0 0,-1 0 0 0 0,0 0 1 0 0,0-1-1 0 0,0 0 0 0 0,-1 1 0 0 0,1-1 0 0 0,0 0 0 0 0,-1 0 0 0 0,1-1 1 0 0,-1 1-1 0 0,1-1 0 0 0,-1 1 0 0 0,0-1 0 0 0,2-3 0 0 0,2-7-8541 0 0</inkml:trace>
</inkml:ink>
</file>

<file path=ppt/ink/ink2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19.8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17503 0 0,'0'0'2786'0'0,"0"2"-1816"0"0,1 4-641 0 0,1 0 0 0 0,-1 0 0 0 0,1 0 0 0 0,0-1 0 0 0,1 1 0 0 0,-1-1 0 0 0,1 1 0 0 0,0-1 0 0 0,0 0 0 0 0,5 5 0 0 0,5 11 188 0 0,-3-1-489 0 0,-2 0-1 0 0,0 0 1 0 0,-1 1-1 0 0,-1 0 1 0 0,6 42-1 0 0,1 3-20 0 0,0-4-7 0 0,-6-30 0 0 0,0 0 0 0 0,2 0 0 0 0,18 42 0 0 0,-22-63 0 0 0,-5-9-5 0 0,1-1 0 0 0,-1 1 0 0 0,1-1 0 0 0,0 0 0 0 0,-1 1-1 0 0,1-1 1 0 0,0 0 0 0 0,0 1 0 0 0,0-1 0 0 0,0 0 0 0 0,0 0 0 0 0,0 0 0 0 0,0 0 0 0 0,0 0 0 0 0,0 0 0 0 0,2 1 0 0 0,-1-1-110 0 0,-12-12 188 0 0,8 2-54 0 0,-1 0-1 0 0,2 0 0 0 0,-1 1 0 0 0,1-1 1 0 0,1 0-1 0 0,0-14 0 0 0,-2-18-18 0 0,2 37 0 0 0,0 1 0 0 0,0-1 0 0 0,0 1 0 0 0,0-1 0 0 0,1 0 0 0 0,-1 1 0 0 0,1-1 0 0 0,0 1 0 0 0,0-1 0 0 0,1 1 0 0 0,-1-1 0 0 0,1 1 0 0 0,-1 0 0 0 0,1 0 0 0 0,3-4 0 0 0,1-1 0 0 0,1 1 0 0 0,-1 0 0 0 0,2 0 0 0 0,11-9 0 0 0,-14 13-17 0 0,0 0-1 0 0,0 0 1 0 0,0 1 0 0 0,0-1-1 0 0,1 1 1 0 0,-1 0-1 0 0,0 1 1 0 0,12-3 0 0 0,-1 2 26 0 0,32 0 1 0 0,-38 2 4 0 0,0 1 1 0 0,0 0-1 0 0,1 1 0 0 0,-1 0 1 0 0,0 1-1 0 0,0 0 0 0 0,-1 0 1 0 0,17 9-1 0 0,-20-8-14 0 0,0 0 0 0 0,0 0 0 0 0,-1 1 0 0 0,0 0 0 0 0,0 0 0 0 0,0 0 0 0 0,-1 1 0 0 0,1-1 0 0 0,-1 1 0 0 0,-1 0 0 0 0,1 0 0 0 0,-1 0 0 0 0,0 1 0 0 0,0-1 0 0 0,-1 1 0 0 0,3 10 0 0 0,-5-12 20 0 0,0-1 0 0 0,0 1 1 0 0,0-1-1 0 0,0 1 0 0 0,-1-1 0 0 0,0 0 0 0 0,0 1 0 0 0,0-1 0 0 0,0 0 0 0 0,-1 1 0 0 0,1-1 0 0 0,-1 0 1 0 0,0 0-1 0 0,-1-1 0 0 0,1 1 0 0 0,-1 0 0 0 0,1-1 0 0 0,-1 1 0 0 0,0-1 0 0 0,0 0 0 0 0,0 0 0 0 0,-8 5 1 0 0,0 0 8 0 0,0-1 1 0 0,0 0 0 0 0,-1-1 0 0 0,0 0-1 0 0,0-1 1 0 0,-23 6 0 0 0,-117 31-709 0 0,88-32-1690 0 0,54-9-3350 0 0</inkml:trace>
</inkml:ink>
</file>

<file path=ppt/ink/ink2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20.2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13360 0 0,'0'0'8847'0'0</inkml:trace>
</inkml:ink>
</file>

<file path=ppt/ink/ink2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20.5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0 115 21191 0 0,'0'0'2127'0'0,"2"-2"-1946"0"0,10-7 440 0 0,0 1 0 0 0,0 0 0 0 0,25-11 0 0 0,-23 13-144 0 0,-5 1-84 0 0,0 2 0 0 0,0-1-1 0 0,16-3 1 0 0,5-1 444 0 0,-23 6-749 0 0,1-1 0 0 0,0 1 1 0 0,0 1-1 0 0,1-1 1 0 0,-1 1-1 0 0,0 1 0 0 0,0 0 1 0 0,10 0-1 0 0,-3 3-88 0 0,1-1 0 0 0,-1 2 0 0 0,0 0 0 0 0,0 1 0 0 0,14 7 0 0 0,-18-7 0 0 0,21 13 0 0 0,8 3 0 0 0,-10-6 0 0 0,-28-14 1 0 0,0 0 1 0 0,1 0-1 0 0,-1 0 0 0 0,0 0 0 0 0,0 0 0 0 0,1-1 1 0 0,-1 1-1 0 0,0-1 0 0 0,1 0 0 0 0,-1 0 1 0 0,0 0-1 0 0,1 0 0 0 0,-1 0 0 0 0,0 0 1 0 0,1 0-1 0 0,-1-1 0 0 0,0 1 0 0 0,1-1 0 0 0,-1 0 1 0 0,0 0-1 0 0,4-1 0 0 0,-2-1-46 0 0,0 1-1 0 0,0-1 1 0 0,-1 0 0 0 0,1 0-1 0 0,0 0 1 0 0,-1 0 0 0 0,0-1-1 0 0,0 1 1 0 0,4-7-1 0 0,20-36-1917 0 0,-19 30-413 0 0,1 1-6665 0 0</inkml:trace>
</inkml:ink>
</file>

<file path=ppt/ink/ink2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21.0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5528 0 0,'1'1'12787'0'0,"1"3"-12170"0"0,0-1-1 0 0,0 0 0 0 0,0-1 1 0 0,1 1-1 0 0,-1 0 0 0 0,1-1 0 0 0,3 3 1 0 0,-3-2-462 0 0,1-1 0 0 0,0 0 0 0 0,-1 0 0 0 0,1 0 0 0 0,0-1 0 0 0,0 0 0 0 0,1 1 0 0 0,-1-1 0 0 0,0 0 0 0 0,4 0 0 0 0,46 9 1148 0 0,-19-5-932 0 0,-28-4-279 0 0,1 1 0 0 0,-1-1 1 0 0,0 0-1 0 0,0-1 0 0 0,0 0 0 0 0,0 0 0 0 0,1 0 1 0 0,-1-1-1 0 0,0 0 0 0 0,12-4 0 0 0,10-2-124 0 0,-25 7-225 0 0,-1-1 0 0 0,1 1 0 0 0,-1-1 0 0 0,1 0 0 0 0,-1 0 0 0 0,1-1 0 0 0,5-2 0 0 0</inkml:trace>
</inkml:ink>
</file>

<file path=ppt/ink/ink2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21.4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 0 10592 0 0,'0'0'964'0'0,"-1"2"-795"0"0,-2 0 68 0 0,2 0 1 0 0,-1 0-1 0 0,0 0 1 0 0,0 0-1 0 0,1 0 1 0 0,-1 0-1 0 0,1 0 1 0 0,-1 0-1 0 0,1 1 1 0 0,0-1-1 0 0,0 1 1 0 0,0-1-1 0 0,0 1 1 0 0,1-1-1 0 0,-1 1 1 0 0,0 3-1 0 0,0 4 686 0 0,0-7-463 0 0,0 0 1 0 0,0 0-1 0 0,0 0 1 0 0,1 0-1 0 0,0 0 1 0 0,0 1-1 0 0,0-1 1 0 0,0 0-1 0 0,0 0 0 0 0,0 0 1 0 0,1 1-1 0 0,0-1 1 0 0,1 4-1 0 0,21 74 1492 0 0,-17-54-1804 0 0,2 0 0 0 0,17 40 0 0 0,-14-44-225 0 0,-1 1 0 0 0,7 27-1 0 0,-4-20-1590 0 0,-3-15-4122 0 0,0-4-1887 0 0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05.1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6 107 9216 0 0,'-6'-5'10097'0'0,"9"6"-9332"0"0,2 2-576 0 0,0 1-1 0 0,0-1 1 0 0,0 1 0 0 0,-1 0-1 0 0,0 1 1 0 0,7 6 0 0 0,21 36 339 0 0,-10-15-281 0 0,-8-11-96 0 0,15 30-1 0 0,-7-11 165 0 0,-21-38 322 0 0,-10-1-1424 0 0,9-1 781 0 0,-1 0-1 0 0,0 0 1 0 0,1 1-1 0 0,-1-1 1 0 0,0 0 0 0 0,1 0-1 0 0,-1 0 1 0 0,0 0 0 0 0,0 0-1 0 0,1 0 1 0 0,-1 0 0 0 0,0-1-1 0 0,1 1 1 0 0,-1 0-1 0 0,0 0 1 0 0,0 0 0 0 0,1-1-1 0 0,-1 1 1 0 0,1 0 0 0 0,-1-1-1 0 0,0 1 1 0 0,1 0 0 0 0,-1-1-1 0 0,1 1 1 0 0,-1-1-1 0 0,1 1 1 0 0,-1-1 0 0 0,0 0-1 0 0,-14-16-222 0 0,8 10 104 0 0,0-1 0 0 0,1 0 0 0 0,0 0 0 0 0,-6-10 0 0 0,-9-18 281 0 0,14 24-140 0 0,-1-1 0 0 0,2 1 0 0 0,0-1 0 0 0,-5-14 0 0 0,8 17 13 0 0,1-1 0 0 0,-1 1 0 0 0,0-17 0 0 0,3 24 19 0 0,-1 0-1 0 0,1 0 1 0 0,1 1 0 0 0,-1-1 0 0 0,0 0 0 0 0,1 0 0 0 0,-1 0-1 0 0,1 0 1 0 0,0 1 0 0 0,0-1 0 0 0,0 0 0 0 0,0 1 0 0 0,1-1 0 0 0,-1 1-1 0 0,1-1 1 0 0,-1 1 0 0 0,4-3 0 0 0,-1 1 15 0 0,0 0 0 0 0,0 1 0 0 0,1 0 0 0 0,0 0 0 0 0,-1 0 0 0 0,1 1 0 0 0,0-1 0 0 0,0 1 0 0 0,0 1 1 0 0,0-1-1 0 0,1 0 0 0 0,7 0 0 0 0,-4 1 70 0 0,-1 0 0 0 0,1 1 0 0 0,-1 0 0 0 0,1 0 0 0 0,-1 1 0 0 0,0 0 0 0 0,11 3 0 0 0,-15-2-73 0 0,-1-1 0 0 0,0 0 1 0 0,0 1-1 0 0,1 0 0 0 0,-1-1 1 0 0,0 1-1 0 0,-1 0 0 0 0,1 1 1 0 0,0-1-1 0 0,-1 0 0 0 0,3 4 0 0 0,1 0-29 0 0,-1 1-1 0 0,-1-1 1 0 0,7 12-1 0 0,-10-16-30 0 0,-1 1 0 0 0,1 0 0 0 0,0 0 0 0 0,-1 0 0 0 0,0-1 0 0 0,1 1 0 0 0,-1 0 0 0 0,0 0 0 0 0,-1 0 0 0 0,1 0 0 0 0,-1 3 0 0 0,-1 12 0 0 0,3-15 4 0 0,-1 0 0 0 0,0 0 0 0 0,0 0 0 0 0,-1 0 0 0 0,1 0 1 0 0,-1 1-1 0 0,1-1 0 0 0,-1 0 0 0 0,0 0 0 0 0,0-1 0 0 0,0 1 0 0 0,-1 0 0 0 0,1 0 0 0 0,-1 0 0 0 0,1-1 0 0 0,-1 1 0 0 0,0-1 0 0 0,0 1 0 0 0,0-1 0 0 0,0 0 0 0 0,-1 0 0 0 0,1 0 0 0 0,0 0 0 0 0,-1 0 0 0 0,0 0 0 0 0,-4 2 1 0 0,-6 2-173 0 0,-1 0 1 0 0,1-1 0 0 0,-1 0 0 0 0,0-1 0 0 0,-1-1 0 0 0,1 0 0 0 0,0 0 0 0 0,-1-2 0 0 0,-18 0 0 0 0,31-1-436 0 0,8-10-6966 0 0,0-3 751 0 0</inkml:trace>
</inkml:ink>
</file>

<file path=ppt/ink/ink2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21.7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0 13360 0 0,'0'0'1026'0'0,"-1"2"-439"0"0,-2 3-214 0 0,2-3 193 0 0,-1 0-1 0 0,1 0 1 0 0,0 0-1 0 0,0 0 1 0 0,0 0-1 0 0,0 0 1 0 0,0 0 0 0 0,0 0-1 0 0,1 1 1 0 0,-1-1-1 0 0,1 2 1 0 0,-3 19 861 0 0,2-20-1234 0 0,0 0 0 0 0,1 1 0 0 0,-1-1-1 0 0,1 0 1 0 0,0 1 0 0 0,1 5 0 0 0,1 13 608 0 0,0 1-1 0 0,-2 30 1 0 0,2 24-834 0 0,12 9-348 0 0,-9-50 358 0 0,16 60 1 0 0,-10-34-193 0 0,-9-44-9 0 0,1-1 0 0 0,8 28 0 0 0,23 32-982 0 0,-6-14-3121 0 0,-27-61 2573 0 0</inkml:trace>
</inkml:ink>
</file>

<file path=ppt/ink/ink2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22.1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14744 0 0,'0'0'1334'0'0,"1"2"-946"0"0,25 34 3232 0 0,-19-27-3089 0 0,0 0 0 0 0,-1 0 0 0 0,-1 1 0 0 0,1 0 1 0 0,5 13-1 0 0,19 83-295 0 0,-16-55-234 0 0,20 115-2 0 0,-14-58 0 0 0,-20-104-1 0 0,9 14-12 0 0,-8-16-67 0 0,-5-14-186 0 0,3 12 263 0 0,1-1 0 0 0,0 0-1 0 0,0 1 1 0 0,0-1 0 0 0,0 0 0 0 0,0 1-1 0 0,0-1 1 0 0,0 0 0 0 0,0 1 0 0 0,0-1-1 0 0,1 1 1 0 0,-1-1 0 0 0,0 0-1 0 0,0 1 1 0 0,0-1 0 0 0,1 1 0 0 0,-1-1-1 0 0,0 0 1 0 0,1 0 0 0 0,0-1 19 0 0,1-2 15 0 0,-1-1 1 0 0,0 1-1 0 0,1 0 1 0 0,-1-1-1 0 0,1 1 1 0 0,1 0-1 0 0,-1 0 1 0 0,0 1-1 0 0,1-1 1 0 0,0 0-1 0 0,0 1 1 0 0,6-6-1 0 0,-6 7-25 0 0,0-1-1 0 0,1 1 0 0 0,-1 0 0 0 0,1 0 0 0 0,-1 1 1 0 0,1-1-1 0 0,0 1 0 0 0,0-1 0 0 0,0 1 1 0 0,-1 0-1 0 0,1 1 0 0 0,0-1 0 0 0,5 1 1 0 0,-8 0 75 0 0,0 0 0 0 0,0 0 1 0 0,1 0-1 0 0,-1 1 1 0 0,0-1-1 0 0,0 0 1 0 0,0 1-1 0 0,0-1 1 0 0,0 1-1 0 0,0-1 0 0 0,1 2 1 0 0,7 3 315 0 0,-2-2-323 0 0,0 0-1 0 0,0 0 1 0 0,0 1-1 0 0,-1 0 1 0 0,0 1-1 0 0,0-1 1 0 0,0 1-1 0 0,10 11 1 0 0,-7-6-85 0 0,-1 0 0 0 0,0 1 1 0 0,0 0-1 0 0,8 18 0 0 0,-13-24 11 0 0,1 14 0 0 0,-2-2 0 0 0,-2-6 0 0 0,-5-1 72 0 0,1-6 76 0 0,0-1-1 0 0,0 1 1 0 0,0-1 0 0 0,0 0-1 0 0,-1 0 1 0 0,1 0-1 0 0,-1-1 1 0 0,0 0-1 0 0,0 0 1 0 0,0 0 0 0 0,0 0-1 0 0,0-1 1 0 0,-1 0-1 0 0,-5 1 1 0 0,-10 0-430 0 0,-1-1-1 0 0,-27-2 1 0 0,11 0-1198 0 0</inkml:trace>
</inkml:ink>
</file>

<file path=ppt/ink/ink2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22.4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1 101 14336 0 0,'0'0'7705'0'0,"2"-1"-6845"0"0,4-3-185 0 0,-1 2-234 0 0,-1-1 0 0 0,1 0 1 0 0,-1 1-1 0 0,6-7 0 0 0,-7 6-200 0 0,-1 0 0 0 0,1 1 0 0 0,0-1 0 0 0,1 1 0 0 0,-1 0 0 0 0,0-1 0 0 0,7-2 0 0 0,4-4 490 0 0,-5 2-554 0 0,0 3-17 0 0,-5 2-106 0 0,0 0 0 0 0,1 0 1 0 0,-1 0-1 0 0,1 1 0 0 0,-1 0 1 0 0,1-1-1 0 0,8 0 0 0 0,15-2-11 0 0,-23 2-38 0 0,0 1 0 0 0,-1 0 0 0 0,1 0-1 0 0,6 1 1 0 0,-8-1-5 0 0,0 1 0 0 0,1 0 0 0 0,-1 0 0 0 0,0 1 0 0 0,1-1 0 0 0,-1 1 0 0 0,4 1 0 0 0,-1-1 0 0 0,21 5-507 0 0,0-2 1 0 0,47 1-1 0 0,-72-5 383 0 0,1 0 0 0 0,-1-1 0 0 0,0 1 1 0 0,0-1-1 0 0,1 1 0 0 0,-1-1 0 0 0,3-1 0 0 0,10-3-1335 0 0,-14 5 1142 0 0,-1 0 0 0 0,1 0 0 0 0,-1-1 0 0 0,1 1 0 0 0,-1 0 0 0 0,1-1 0 0 0,-1 1 0 0 0,0-1 0 0 0,1 1 0 0 0,-1 0 0 0 0,1-1 0 0 0,-1 1 0 0 0,0-1 0 0 0,0 1 0 0 0,1-1 0 0 0,-1 1 0 0 0,0-1 0 0 0,0 1 0 0 0,1-1 0 0 0,5-10-8620 0 0</inkml:trace>
</inkml:ink>
</file>

<file path=ppt/ink/ink2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22.8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17503 0 0,'0'0'6363'0'0,"0"2"-5766"0"0,0 10-174 0 0,-1-4-193 0 0,1 0 0 0 0,0-1 0 0 0,1 1 0 0 0,0 0 0 0 0,0-1 0 0 0,3 11 1 0 0,0-5-72 0 0,0 1 1 0 0,-1-1 0 0 0,-1 1 0 0 0,-1 0 0 0 0,1 0-1 0 0,-3 23 1 0 0,5 27 505 0 0,11 69-1 0 0,-12-114-553 0 0,30 135 502 0 0,-12-71-618 0 0,-16-63 8 0 0,9 20 0 0 0,3 13-73 0 0,5 24-756 0 0,-9-33-189 0 0,11 65 0 0 0,-21-92 635 0 0,7 20-1 0 0,-7-26-726 0 0,0 0 0 0 0,-1 0-1 0 0,0 0 1 0 0,1 17 0 0 0</inkml:trace>
</inkml:ink>
</file>

<file path=ppt/ink/ink2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23.2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81 10136 0 0,'0'0'777'0'0,"1"-1"-505"0"0,9-12 968 0 0,-10 12-863 0 0,1-1 1 0 0,0 1 0 0 0,0-1 0 0 0,0 1-1 0 0,0-1 1 0 0,1 1 0 0 0,-1 0-1 0 0,0-1 1 0 0,1 1 0 0 0,-1 0 0 0 0,1 0-1 0 0,-1 0 1 0 0,3-1 0 0 0,-4 2-200 0 0,1 0 1 0 0,-1-1-1 0 0,1 1 0 0 0,-1 0 1 0 0,0-1-1 0 0,1 1 0 0 0,-1 0 1 0 0,1-1-1 0 0,-1 1 0 0 0,0-1 1 0 0,1 1-1 0 0,-1-1 0 0 0,0 1 1 0 0,1-1-1 0 0,-1 1 1 0 0,0-1-1 0 0,0 0 0 0 0,3-4 273 0 0,33-16 2918 0 0,-35 19-3220 0 0,1 1 1 0 0,-1 0-1 0 0,1-1 0 0 0,-1 1 0 0 0,1 0 0 0 0,0 0 1 0 0,0 1-1 0 0,-1-1 0 0 0,1 0 0 0 0,0 0 0 0 0,0 1 0 0 0,0-1 1 0 0,0 1-1 0 0,0 0 0 0 0,0-1 0 0 0,0 1 0 0 0,3 0 0 0 0,-3 1-69 0 0,1 0-1 0 0,-1-1 1 0 0,0 1-1 0 0,0 0 1 0 0,0 0-1 0 0,0 0 1 0 0,0 0-1 0 0,0 0 1 0 0,-1 0-1 0 0,1 1 1 0 0,0-1-1 0 0,0 1 1 0 0,-1-1-1 0 0,1 1 1 0 0,2 3-1 0 0,-3-3-48 0 0,1 0-10 0 0,0 1-1 0 0,0 0 1 0 0,0-1 0 0 0,0 1-1 0 0,-1 0 1 0 0,1 0 0 0 0,-1 0-1 0 0,0 0 1 0 0,0 0-1 0 0,0 0 1 0 0,0 0 0 0 0,0 0-1 0 0,-1 0 1 0 0,0 0 0 0 0,1 0-1 0 0,-1 6 1 0 0,-1 0-97 0 0,-1 0 0 0 0,0 0 0 0 0,0 0 0 0 0,-6 14 0 0 0,1 1-214 0 0,5-15 62 0 0,0-1 0 0 0,-8 17-1 0 0,4-4-179 0 0,6-19 312 0 0,0 0 31 0 0,0 9 129 0 0,0-9 57 0 0,2 0 8 0 0,17 12-64 0 0,-14-9-128 0 0,1 0 0 0 0,-1-1 1 0 0,1 0-1 0 0,10 5 0 0 0,67 20 1093 0 0,-30-11-2903 0 0,-18-4-4700 0 0,-25-9-1938 0 0</inkml:trace>
</inkml:ink>
</file>

<file path=ppt/ink/ink2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26.4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17735 0 0,'10'8'399'0'0,"-10"-7"-357"0"0,1-1 0 0 0,-1 1 0 0 0,0-1-1 0 0,0 1 1 0 0,0 0 0 0 0,0-1 0 0 0,0 1 0 0 0,0-1-1 0 0,-1 1 1 0 0,1-1 0 0 0,0 1 0 0 0,0-1 0 0 0,0 1-1 0 0,0-1 1 0 0,-1 1 0 0 0,1-1 0 0 0,0 1 0 0 0,0-1-1 0 0,-1 1 1 0 0,0 0 0 0 0,1-1 23 0 0,0 2 52 0 0,-1 5 196 0 0,1 13 674 0 0,1-19-819 0 0,-1 1 0 0 0,1-1 0 0 0,-1 0 0 0 0,1 1 0 0 0,-1-1 0 0 0,1 0 0 0 0,0 0 0 0 0,0 1 0 0 0,0-1 0 0 0,-1 0 0 0 0,1 0 0 0 0,0 0 1 0 0,0 0-1 0 0,1 0 0 0 0,-1 0 0 0 0,0 0 0 0 0,0-1 0 0 0,0 1 0 0 0,1 0 0 0 0,-1-1 0 0 0,0 1 0 0 0,0-1 0 0 0,1 1 0 0 0,-1-1 0 0 0,1 1 0 0 0,1-1 0 0 0,5 2 81 0 0,-1 0-1 0 0,1-1 1 0 0,-1 0-1 0 0,10 0 1 0 0,25 0 426 0 0,49 7-1 0 0,-53-5-644 0 0,-25-2-84 0 0,0 0-1 0 0,16 4 1 0 0,-13-2-568 0 0,7 3-2925 0 0,-12-1-4982 0 0</inkml:trace>
</inkml:ink>
</file>

<file path=ppt/ink/ink2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26.8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17735 0 0,'0'0'1779'0'0,"3"0"-1539"0"0,21 2 679 0 0,-17 0-633 0 0,-1-2 0 0 0,1 1-1 0 0,-1-1 1 0 0,10 0 0 0 0,14-3 138 0 0,0 2-1 0 0,0 1 1 0 0,35 4-1 0 0,-45-3-364 0 0,52 10-1920 0 0,-36-4 705 0 0,-4-2 45 0 0</inkml:trace>
</inkml:ink>
</file>

<file path=ppt/ink/ink2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27.1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16152 0 0,'0'0'2869'0'0,"0"3"-1628"0"0,0 24 1004 0 0,1 58 1065 0 0,0-53-3045 0 0,2-1 1 0 0,7 34 0 0 0,2 19-133 0 0,-5-42-127 0 0,1 53 0 0 0,-6-82-40 0 0,0 1 0 0 0,1-1 0 0 0,7 21 0 0 0,3 15-232 0 0,-11-40 232 0 0,4 19-483 0 0,0 1 0 0 0,2-1 0 0 0,15 35 0 0 0,-16-44-406 0 0,7 21 0 0 0,-7-15-3598 0 0,-5-17 1542 0 0</inkml:trace>
</inkml:ink>
</file>

<file path=ppt/ink/ink2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27.5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203 102 4144 0 0,'0'-1'7864'0'0,"-4"-3"-5446"0"0,-26-30 4800 0 0,12 16-4783 0 0,10 8-1555 0 0,7 9-778 0 0,0-1-1 0 0,0 1 1 0 0,0 0-1 0 0,0-1 1 0 0,0 1-1 0 0,-1 0 0 0 0,1 0 1 0 0,0 0-1 0 0,-1 0 1 0 0,1 0-1 0 0,0 1 0 0 0,-3-2 1 0 0,-4-1 171 0 0,5 1-167 0 0,0 0 0 0 0,-1 1 0 0 0,1 0 0 0 0,-1 0 0 0 0,-5-1 0 0 0,4 1-26 0 0,5 1-63 0 0,-1 1-1 0 0,0-1 1 0 0,0 0 0 0 0,1-1-1 0 0,-1 1 1 0 0,0 0-1 0 0,1 0 1 0 0,-1 0-1 0 0,0 0 1 0 0,1 0 0 0 0,-1-1-1 0 0,0 1 1 0 0,1 0-1 0 0,-1-1 1 0 0,0 1-1 0 0,1 0 1 0 0,-1-1-1 0 0,1 1 1 0 0,-1-1 0 0 0,0 0-1 0 0,0 1 3 0 0,0 0 0 0 0,0-1 0 0 0,-1 1 0 0 0,1 0 0 0 0,0 0 0 0 0,0 0 0 0 0,0 0 0 0 0,-1 0-1 0 0,1 0 1 0 0,0 0 0 0 0,0 0 0 0 0,-1 0 0 0 0,-1 1 0 0 0,3-1-9 0 0,-3 1-14 0 0,1 0 0 0 0,-1 1 0 0 0,1-1 0 0 0,-1 0 0 0 0,1 1 0 0 0,0 0 0 0 0,-1-1 0 0 0,1 1 0 0 0,0 0 0 0 0,0 0 0 0 0,0 0 0 0 0,0 1 0 0 0,1-1 0 0 0,-1 0 0 0 0,1 1 0 0 0,-1-1 0 0 0,1 1 0 0 0,0-1 0 0 0,0 1 0 0 0,0 0 0 0 0,0-1 0 0 0,-1 5 0 0 0,0 4-100 0 0,-1 0 0 0 0,1 1 0 0 0,1-1 0 0 0,0 17 0 0 0,2-10-91 0 0,1 0 0 0 0,1 0 1 0 0,1 0-1 0 0,1 0 0 0 0,0-1 0 0 0,11 22 0 0 0,0 7-48 0 0,-11-34 243 0 0,0 1 0 0 0,7 11 0 0 0,-10-22 0 0 0,-1 1 0 0 0,1-1 0 0 0,-1 0 0 0 0,1 0 0 0 0,0 0 0 0 0,0 0 0 0 0,0-1 0 0 0,0 1 0 0 0,0-1 0 0 0,1 1 0 0 0,-1-1 0 0 0,0 1 0 0 0,1-1 0 0 0,-1 0 0 0 0,1 0 0 0 0,-1 0 0 0 0,1-1 0 0 0,-1 1 0 0 0,1-1 0 0 0,0 1 0 0 0,4-1 0 0 0,6-3 0 0 0,-9 0-18 0 0,-1 1 0 0 0,1 0-1 0 0,-1-1 1 0 0,0 0 0 0 0,1 0-1 0 0,-1 0 1 0 0,-1 0 0 0 0,1 0 0 0 0,0 0-1 0 0,-1-1 1 0 0,1 1 0 0 0,2-9-1 0 0,2-2-148 0 0,-1-1 0 0 0,4-18 0 0 0,-8 24 116 0 0,2-7 64 0 0,-1 0 1 0 0,1-30-1 0 0,1-2 269 0 0,-4 13 246 0 0,-1 22 596 0 0,0 26-874 0 0,1 5-209 0 0,0-1 1 0 0,2 0 0 0 0,8 31-1 0 0,5 6-772 0 0,10 34-1928 0 0,-25-74 633 0 0</inkml:trace>
</inkml:ink>
</file>

<file path=ppt/ink/ink2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27.8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0 152 15984 0 0,'0'0'1597'0'0,"0"-6"-1247"0"0,0 2 145 0 0,0-1-1 0 0,0 1 0 0 0,1-1 0 0 0,0 1 0 0 0,-1 0 0 0 0,1-1 0 0 0,1 1 0 0 0,-1 0 0 0 0,1-1 0 0 0,-1 1 1 0 0,5-6-1 0 0,15-24 1108 0 0,-20 33-1508 0 0,0-1 0 0 0,0 1 0 0 0,0 0 0 0 0,0 0 0 0 0,0 1 0 0 0,0-1 0 0 0,1 0-1 0 0,-1 0 1 0 0,0 0 0 0 0,0 1 0 0 0,1-1 0 0 0,-1 1 0 0 0,0-1 0 0 0,1 1 0 0 0,-1-1 0 0 0,0 1-1 0 0,1 0 1 0 0,-1 0 0 0 0,2 0 0 0 0,2 0-31 0 0,0 0 0 0 0,-1 1-1 0 0,1 0 1 0 0,6 2 0 0 0,10 1-24 0 0,-4 0 21 0 0,0 0 1 0 0,24 9-1 0 0,-10-2-24 0 0,2 2-90 0 0,-22-9-14 0 0,-1 1 1 0 0,21 4-1 0 0,-28-8 55 0 0,0-1 0 0 0,0 1 0 0 0,0-1 0 0 0,0 0-1 0 0,0 0 1 0 0,0 0 0 0 0,0 0 0 0 0,0-1 0 0 0,0 1-1 0 0,0-1 1 0 0,0 0 0 0 0,0 0 0 0 0,-1 0 0 0 0,1 0-1 0 0,4-2 1 0 0,6-4-730 0 0,-12 7 706 0 0,0-1-1 0 0,0 1 1 0 0,0 0-1 0 0,0-1 1 0 0,0 1-1 0 0,0-1 1 0 0,0 0-1 0 0,0 1 1 0 0,0-1-1 0 0,0 0 1 0 0,-1 1-1 0 0,1-1 1 0 0,0 0-1 0 0,0 0 1 0 0,-1 0-1 0 0,1 0 1 0 0,-1 0-1 0 0,1 1 1 0 0,-1-1-1 0 0,1 0 1 0 0,-1 0-1 0 0,1-2 1 0 0,12-57-5619 0 0,-9 40-1878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18.8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0 105 13824 0 0,'0'0'1610'0'0,"2"0"-640"0"0,14 3 1221 0 0,-12-2-1864 0 0,-1-1-1 0 0,0 1 1 0 0,1-1-1 0 0,-1 0 1 0 0,0 1-1 0 0,1-1 1 0 0,2-1-1 0 0,32-4 1619 0 0,41-8 669 0 0,50-14-1170 0 0,-112 23-1363 0 0,0 1 0 0 0,26 0 0 0 0,-26 2-62 0 0,0-1-1 0 0,0 0 1 0 0,17-5-1 0 0,7-3-37 0 0,-23 6-223 0 0,25-9-1 0 0,-33 9-459 0 0,2-1-3854 0 0,-18-1-594 0 0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05.7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265 146 14112 0 0,'-1'-2'645'0'0,"-1"-1"-497"0"0,1-1 0 0 0,0 1 0 0 0,0 0 1 0 0,0-1-1 0 0,0-5 0 0 0,-2-7-154 0 0,0-6 1167 0 0,3 18-709 0 0,-1 1 1 0 0,1-1-1 0 0,0 1 0 0 0,-1-1 1 0 0,0 1-1 0 0,0 0 1 0 0,0-1-1 0 0,0 1 1 0 0,0 0-1 0 0,-1 0 1 0 0,1-1-1 0 0,-1 1 0 0 0,0 0 1 0 0,-4-5-1 0 0,-1 2 233 0 0,6 5-538 0 0,0 0-1 0 0,0 0 1 0 0,0 0 0 0 0,-1 0-1 0 0,1 0 1 0 0,0 0 0 0 0,-1 0 0 0 0,1 0-1 0 0,-1 0 1 0 0,1 0 0 0 0,-4 0 0 0 0,-3-2 185 0 0,7 2-283 0 0,0 1 1 0 0,0-1-1 0 0,-1 1 0 0 0,1 0 0 0 0,0-1 1 0 0,0 1-1 0 0,0 0 0 0 0,-1 0 0 0 0,1 0 0 0 0,0-1 1 0 0,0 1-1 0 0,0 1 0 0 0,-1-1 0 0 0,1 0 1 0 0,0 0-1 0 0,0 0 0 0 0,0 1 0 0 0,-2-1 0 0 0,-8 4 105 0 0,7-3-122 0 0,0 0-1 0 0,1 0 0 0 0,-1 0 0 0 0,1 1 0 0 0,-1 0 1 0 0,1-1-1 0 0,0 1 0 0 0,-6 4 0 0 0,-13 18 21 0 0,-23 30 0 0 0,38-42-134 0 0,0-1 0 0 0,0 1-1 0 0,1 0 1 0 0,1 1 0 0 0,0 0-1 0 0,-5 23 1 0 0,8-30 65 0 0,1-4-6 0 0,1 0 1 0 0,-1 0-1 0 0,1 1 1 0 0,0-1-1 0 0,0 0 1 0 0,0 1-1 0 0,0-1 1 0 0,0 0-1 0 0,0 1 1 0 0,1-1-1 0 0,-1 0 1 0 0,1 0 0 0 0,0 1-1 0 0,-1-1 1 0 0,1 0-1 0 0,0 0 1 0 0,0 0-1 0 0,1 0 1 0 0,-1 0-1 0 0,0 0 1 0 0,1 0-1 0 0,-1 0 1 0 0,1-1-1 0 0,-1 1 1 0 0,1 0-1 0 0,0-1 1 0 0,0 1-1 0 0,0-1 1 0 0,0 0-1 0 0,3 2 1 0 0,6 3-30 0 0,1-1-1 0 0,0 1 1 0 0,0-2 0 0 0,16 4 0 0 0,-20-5 33 0 0,5 0 3 0 0,1-1 1 0 0,-1 0-1 0 0,18 0 1 0 0,13 2-1 0 0,3 1 27 0 0,-46-5 133 0 0,2 4-44 0 0,-3-4-96 0 0,0 0 0 0 0,0 1 0 0 0,1-1 0 0 0,-1 0 0 0 0,0 0 0 0 0,0 0 0 0 0,1 1 0 0 0,-1-1 0 0 0,0 0 0 0 0,0 0-1 0 0,0 1 1 0 0,1-1 0 0 0,-1 0 0 0 0,0 0 0 0 0,0 1 0 0 0,0-1 0 0 0,0 0 0 0 0,0 1 0 0 0,0-1 0 0 0,0 0 0 0 0,0 1 0 0 0,0-1 0 0 0,0 0 0 0 0,0 1 0 0 0,0-1 0 0 0,0 1 0 0 0,0 3 11 0 0,-1 0 0 0 0,1 0 0 0 0,-1 1 0 0 0,0-1 0 0 0,-1 0 0 0 0,1 0 1 0 0,-1 0-1 0 0,1 0 0 0 0,-1-1 0 0 0,0 1 0 0 0,-1 0 0 0 0,1-1 1 0 0,-1 1-1 0 0,1-1 0 0 0,-1 0 0 0 0,0 0 0 0 0,0 0 0 0 0,-1 0 1 0 0,1-1-1 0 0,-8 5 0 0 0,4-2 16 0 0,-2 0 0 0 0,1-1 0 0 0,0-1 0 0 0,-1 1 1 0 0,0-1-1 0 0,0 0 0 0 0,0-1 0 0 0,-16 2 0 0 0,-38 10-73 0 0,5-6-692 0 0,57-8 741 0 0,0 1 1 0 0,-1-1-1 0 0,1 0 0 0 0,-1 0 0 0 0,1 0 0 0 0,0 0 0 0 0,-1-1 1 0 0,1 1-1 0 0,-1 0 0 0 0,1 0 0 0 0,0-1 0 0 0,-2 0 0 0 0,-3-1-2435 0 0</inkml:trace>
</inkml:ink>
</file>

<file path=ppt/ink/ink2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28.2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6448 0 0,'0'0'17115'0'0,"2"3"-16588"0"0,1 1-343 0 0,0 1 0 0 0,0 0 0 0 0,0 0 0 0 0,-1 0 0 0 0,1 0 0 0 0,1 8 0 0 0,11 41 467 0 0,-4-11-373 0 0,12 47 3 0 0,-5-19-203 0 0,-6-25-57 0 0,-3 0 1 0 0,5 50-1 0 0,-11-83-13 0 0,0 0 0 0 0,1-1 0 0 0,0 0 0 0 0,1 0-1 0 0,0 0 1 0 0,11 18 0 0 0,12 28-26 0 0,22 53-301 0 0,-17-42-1311 0 0,-23-50 953 0 0,-7-12 259 0 0,0-1 1 0 0,0 1-1 0 0,0-1 0 0 0,-1 1 0 0 0,0 0 0 0 0,1 8 1 0 0,0-2-1357 0 0,-2-10-38 0 0</inkml:trace>
</inkml:ink>
</file>

<file path=ppt/ink/ink2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28.5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 16903 0 0,'0'0'7272'0'0,"2"0"-6378"0"0,16-2 547 0 0,-14 1-1284 0 0,1 0 1 0 0,-1 1-1 0 0,1 0 0 0 0,-1 0 1 0 0,8 1-1 0 0,-1 3-29 0 0,-8-2-93 0 0,1 0 1 0 0,-1 0-1 0 0,0 0 1 0 0,0 0 0 0 0,0 1-1 0 0,0 0 1 0 0,-1-1-1 0 0,1 1 1 0 0,-1 0-1 0 0,0 0 1 0 0,1 1-1 0 0,-1-1 1 0 0,-1 0 0 0 0,1 1-1 0 0,0-1 1 0 0,-1 1-1 0 0,0-1 1 0 0,0 1-1 0 0,0 0 1 0 0,0 0-1 0 0,0-1 1 0 0,-1 1 0 0 0,0 5-1 0 0,0 56-2239 0 0,0-61 1941 0 0,1 1-19 0 0,9 14 431 0 0,-9-19-155 0 0,-1 1-1 0 0,0 0 1 0 0,1-1 0 0 0,-1 1-1 0 0,1 0 1 0 0,-1-1 0 0 0,1 1-1 0 0,-1-1 1 0 0,1 1-1 0 0,0-1 1 0 0,-1 1 0 0 0,1-1-1 0 0,0 1 1 0 0,-1-1 0 0 0,1 0-1 0 0,0 1 1 0 0,0-1-1 0 0,-1 0 1 0 0,2 1 0 0 0,-1-1-13 0 0,1 1 13 0 0,-1 0 0 0 0,1-1 0 0 0,-1 1 0 0 0,1-1 0 0 0,-1 1 1 0 0,1-1-1 0 0,-1 0 0 0 0,1 1 0 0 0,-1-1 0 0 0,4 0 0 0 0,4 1-3 0 0,-5 2 9 0 0,1-1 0 0 0,19 2 0 0 0,0-3 257 0 0,-19-2-585 0 0,-1 1 0 0 0,1 0 0 0 0,-1 1-1 0 0,0-1 1 0 0,1 1 0 0 0,6 2 0 0 0,0 2-8119 0 0</inkml:trace>
</inkml:ink>
</file>

<file path=ppt/ink/ink2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28.9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1 361 17359 0 0,'0'0'1574'0'0,"3"0"-1292"0"0,9 1-107 0 0,17 1 1293 0 0,59-10 2185 0 0,-84 8-3539 0 0,0 0 0 0 0,1 0 0 0 0,-1 0-1 0 0,0 0 1 0 0,6 2 0 0 0,16 1 98 0 0,92-3-1397 0 0,-99 0-445 0 0</inkml:trace>
  <inkml:trace contextRef="#ctx0" brushRef="#br0" timeOffset="1">268 1 3680 0 0,'-10'5'120'0'0,"0"0"0"0"0,-12 4 0 0 0,19-8 72 0 0,0 0-1 0 0,1 0 1 0 0,-1 0 0 0 0,0 1 0 0 0,1-1-1 0 0,-1 1 1 0 0,1-1 0 0 0,-1 1 0 0 0,1 0-1 0 0,0 0 1 0 0,-3 2 0 0 0,1 1 1360 0 0,2-4-929 0 0,1 1 0 0 0,0-1 1 0 0,0 1-1 0 0,0 0 0 0 0,0-1 0 0 0,0 1 0 0 0,0 0 0 0 0,0 0 0 0 0,1 0 0 0 0,-1 0 1 0 0,1-1-1 0 0,-1 1 0 0 0,1 0 0 0 0,0 3 0 0 0,0 32 5243 0 0,1-19-5274 0 0,0-7-321 0 0,0 0 0 0 0,1-1 0 0 0,0 1 1 0 0,0-1-1 0 0,2 0 0 0 0,5 15 0 0 0,2 5-36 0 0,-9-26-211 0 0,0 0 0 0 0,0 0 0 0 0,0 0 1 0 0,1 0-1 0 0,-1 0 0 0 0,1 0 0 0 0,0-1 0 0 0,0 1 0 0 0,7 5 0 0 0,-5-4-18 0 0,0-1 1 0 0,0 2-1 0 0,4 6 1 0 0,1 3 23 0 0,-8-10-31 0 0,1-1 1 0 0,-1 0-1 0 0,1 1 0 0 0,6 5 1 0 0,3 0-140 0 0,-9-8-4 0 0,-1 1-1 0 0,1-1 1 0 0,0 1 0 0 0,-1-1 0 0 0,1 1 0 0 0,-1 0 0 0 0,0 0 0 0 0,0 0 0 0 0,0 0-1 0 0,3 7 1 0 0,-6 0-5812 0 0</inkml:trace>
</inkml:ink>
</file>

<file path=ppt/ink/ink2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29.4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85 63 6912 0 0,'-37'-14'528'0'0,"27"7"-342"0"0,6 3-49 0 0,-28-33 18322 0 0,30 46-16910 0 0,6 102-1012 0 0,-2-89-511 0 0,1-1-1 0 0,0 1 1 0 0,2-1-1 0 0,9 28 1 0 0,8 37 9 0 0,-20-73-35 0 0,0 5 0 0 0,2-1 0 0 0,0 1 0 0 0,8 20 0 0 0,2-7 0 0 0,-8-19 0 0 0,0 0 0 0 0,6 22 0 0 0,-4 2-6 0 0,-5-21-59 0 0,0 0-1 0 0,2 0 1 0 0,-1-1-1 0 0,8 15 1 0 0,-9-24 18 0 0,7 15-299 0 0,-1 0 0 0 0,10 29 0 0 0,-18-43-173 0 0,1 0 1 0 0,-1 0-1 0 0,2 0 1 0 0,-1 0 0 0 0,1 0-1 0 0,0-1 1 0 0,0 1-1 0 0,0-1 1 0 0,7 8 0 0 0,3-3-1416 0 0</inkml:trace>
</inkml:ink>
</file>

<file path=ppt/ink/ink2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29.8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1 17735 0 0,'-1'0'54'0'0,"0"0"0"0"0,0-1 0 0 0,0 1 0 0 0,0 0 0 0 0,0 0 0 0 0,0 0 0 0 0,0 0 0 0 0,0 1 0 0 0,0-1 0 0 0,1 0 0 0 0,-1 0 0 0 0,0 0 0 0 0,0 1 0 0 0,0-1 0 0 0,0 1 0 0 0,0-1 0 0 0,0 0 0 0 0,1 1 0 0 0,-1 0 0 0 0,0-1 0 0 0,0 1 0 0 0,1-1 0 0 0,-1 1 0 0 0,0 0 0 0 0,1-1 0 0 0,-1 1 0 0 0,1 0 0 0 0,-1 0 0 0 0,1 0 0 0 0,-1 0 0 0 0,1-1 0 0 0,-1 1 0 0 0,1 0 0 0 0,0 0 0 0 0,-1 1 0 0 0,1-1-35 0 0,0 0 0 0 0,0 0 0 0 0,0-1-1 0 0,0 1 1 0 0,1 0 0 0 0,-1 0-1 0 0,0 0 1 0 0,0 0 0 0 0,0 0 0 0 0,1-1-1 0 0,-1 1 1 0 0,1 0 0 0 0,-1 0 0 0 0,0-1-1 0 0,1 1 1 0 0,-1 0 0 0 0,1 0-1 0 0,0-1 1 0 0,-1 1 0 0 0,1 0 0 0 0,-1-1-1 0 0,1 1 1 0 0,0-1 0 0 0,0 1-1 0 0,-1-1 1 0 0,1 1 0 0 0,0-1 0 0 0,1 1-1 0 0,3 3 254 0 0,-4-4-207 0 0,0 1-1 0 0,-1 0 1 0 0,1 0-1 0 0,0-1 1 0 0,-1 1 0 0 0,1 0-1 0 0,0 0 1 0 0,-1 0-1 0 0,1 0 1 0 0,-1 0 0 0 0,0 0-1 0 0,1 0 1 0 0,-1 0-1 0 0,0 0 1 0 0,1 0-1 0 0,-1 0 1 0 0,0 0 0 0 0,0 0-1 0 0,0 0 1 0 0,0 0-1 0 0,0 1 1 0 0,0-1 0 0 0,-1 1-1 0 0,1 0 87 0 0,0 0-1 0 0,0 0 0 0 0,0 0 1 0 0,0 1-1 0 0,0-1 1 0 0,0 0-1 0 0,2 2 0 0 0,4 16 502 0 0,-3-13-405 0 0,0-1 0 0 0,-1 2 0 0 0,3 12 0 0 0,-5 17 274 0 0,0-27-447 0 0,0 0-1 0 0,0-1 0 0 0,3 16 1 0 0,3-2 6 0 0,-3-12-30 0 0,0 1-1 0 0,2 21 1 0 0,-5-7-30 0 0,-1-17-18 0 0,2 0 1 0 0,-1 0 0 0 0,3 14 0 0 0,11 25 47 0 0,-10-37-92 0 0,0 1 1 0 0,0-1 0 0 0,-2 1 0 0 0,1 0 0 0 0,-2 0 0 0 0,1 0 0 0 0,-2 0 0 0 0,0 15 0 0 0,-3-15 22 0 0,4-1 19 0 0,8-5 0 0 0,-8-5 0 0 0,0-1 0 0 0,0 0 0 0 0,0 1 0 0 0,-1-1 0 0 0,1 0 0 0 0,0 0 0 0 0,0 0 0 0 0,0 1 0 0 0,0-1 0 0 0,0 0 0 0 0,-1 0 0 0 0,3 0 0 0 0,-3-1 0 0 0,0 1 0 0 0,1 0 0 0 0,-1-1 0 0 0,0 1 0 0 0,1 0 0 0 0,-1-1 0 0 0,0 1 0 0 0,0 0 0 0 0,1-1 0 0 0,-1 1 0 0 0,0 0 0 0 0,0-1 0 0 0,0 1 0 0 0,1-1 0 0 0,-1 1 0 0 0,0-1 0 0 0,0 1 0 0 0,0 0 0 0 0,0-1 0 0 0,0 1 0 0 0,0-1 0 0 0,0 1 0 0 0,0-1 0 0 0,0 1 0 0 0,0-1 0 0 0,-4-17 0 0 0,4 17 0 0 0,-1-1 0 0 0,1 0 0 0 0,-1 1 0 0 0,1-1 0 0 0,0 0 0 0 0,-1 0 0 0 0,1 1 0 0 0,0-1 0 0 0,0 0 0 0 0,0 0 0 0 0,0 0 0 0 0,1-2 0 0 0,5-4 0 0 0,-5 8 0 0 0,0-1 0 0 0,0 0 0 0 0,0 0 0 0 0,-1 0 0 0 0,1 0 0 0 0,0 0 0 0 0,-1 0 0 0 0,1 0 0 0 0,-1 0 0 0 0,1 0 0 0 0,-1 0 0 0 0,1 0 0 0 0,-1-1 0 0 0,0 1 0 0 0,1 0 0 0 0,-1 0 0 0 0,0-2 0 0 0,0 1 0 0 0,1 1 0 0 0,-1 0 0 0 0,1-1 0 0 0,-1 1 0 0 0,1-1 0 0 0,0 1 0 0 0,0 0 0 0 0,0-1 0 0 0,-1 1 0 0 0,1 0 0 0 0,0 0 0 0 0,0 0 0 0 0,1 0 0 0 0,-1 0 0 0 0,0 0 0 0 0,2-1 0 0 0,23-16 0 0 0,-22 16 0 0 0,4-3-13 0 0,0 0-1 0 0,0 1 1 0 0,0 0-1 0 0,0 1 1 0 0,1 0-1 0 0,0 0 1 0 0,0 0-1 0 0,-1 1 1 0 0,1 1-1 0 0,0 0 1 0 0,0 0-1 0 0,1 1 1 0 0,-1-1-1 0 0,13 3 1 0 0,-20-1 22 0 0,0 0 1 0 0,-1-1 0 0 0,1 1-1 0 0,0 0 1 0 0,-1 0 0 0 0,1 1-1 0 0,-1-1 1 0 0,1 0 0 0 0,-1 0-1 0 0,0 1 1 0 0,1-1 0 0 0,-1 1-1 0 0,0-1 1 0 0,0 1 0 0 0,1 1-1 0 0,8 9-9 0 0,-9-11 0 0 0,0 1 0 0 0,1-1 0 0 0,-1 1 0 0 0,0 0 0 0 0,0-1 0 0 0,0 1 0 0 0,0 0 0 0 0,0 0 0 0 0,0 0 0 0 0,-1 0 0 0 0,1 0 0 0 0,0-1 0 0 0,-1 1 0 0 0,0 0 0 0 0,1 4 0 0 0,-1-2 0 0 0,1-1 0 0 0,0 0 0 0 0,-1 1 0 0 0,1-1 0 0 0,3 6 0 0 0,-4-9 1 0 0,1 1-2 0 0,0 1 1 0 0,-1-1 0 0 0,1 1-1 0 0,-1-1 1 0 0,1 0-1 0 0,-1 1 1 0 0,1-1-1 0 0,-1 1 1 0 0,1 2-1 0 0,-8 25 49 0 0,5-26 36 0 0,1-1-1 0 0,-1 1 0 0 0,0-1 0 0 0,0 1 1 0 0,0-1-1 0 0,0 0 0 0 0,0 0 1 0 0,0 0-1 0 0,-5 3 0 0 0,-4 4 191 0 0,10-8-268 0 0,0 1 0 0 0,-1-1 0 0 0,1 0 0 0 0,-1 0 0 0 0,1-1 0 0 0,-1 1 0 0 0,0 0 0 0 0,1 0 0 0 0,-1-1 0 0 0,0 1 0 0 0,1-1 0 0 0,-1 0 0 0 0,0 1 0 0 0,0-1 0 0 0,-2 0 0 0 0,0 0 3 0 0,-9 2-421 0 0,1-1 0 0 0,-26-2 1 0 0,11 0-2224 0 0,24 0-56 0 0,-7-3-4843 0 0</inkml:trace>
</inkml:ink>
</file>

<file path=ppt/ink/ink2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30.2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13 190 18799 0 0,'10'4'774'0'0,"-14"-10"379"0"0,-6-6 590 0 0,10 11-1604 0 0,1-1 0 0 0,-1 1 1 0 0,0 0-1 0 0,0 0 1 0 0,0-1-1 0 0,0 1 1 0 0,-1 0-1 0 0,1 0 0 0 0,0-1 1 0 0,0 1-1 0 0,-1 0 1 0 0,1 0-1 0 0,-1-1 0 0 0,1 1 1 0 0,-2-2-1 0 0,1 2-115 0 0,1 0 0 0 0,-1 1-1 0 0,1-2 1 0 0,-1 1 0 0 0,1 0 0 0 0,0 0 0 0 0,-1 0-1 0 0,1 0 1 0 0,0 0 0 0 0,0 0 0 0 0,0 0-1 0 0,0 0 1 0 0,0 0 0 0 0,0-1 0 0 0,0 1-1 0 0,0 0 1 0 0,0 0 0 0 0,0 0 0 0 0,0 0 0 0 0,1 0-1 0 0,-1 0 1 0 0,1-2 0 0 0,6-14 473 0 0,-7 15-388 0 0,1-1 1 0 0,-1 1-1 0 0,1 0 1 0 0,0 0-1 0 0,0 0 1 0 0,0 0-1 0 0,0 0 1 0 0,0 0-1 0 0,1 0 1 0 0,-1 0 0 0 0,0 0-1 0 0,1 1 1 0 0,-1-1-1 0 0,1 1 1 0 0,3-3-1 0 0,12-8 354 0 0,-2 3-515 0 0,21-12 0 0 0,-32 20 43 0 0,-1 0 1 0 0,0 0-1 0 0,0 1 1 0 0,1-1-1 0 0,6 1 1 0 0,0-1 103 0 0,-7 0-50 0 0,-1 1-31 0 0,-1-1 1 0 0,0 1-1 0 0,0 0 0 0 0,0 0 1 0 0,0 0-1 0 0,0 0 1 0 0,0 0-1 0 0,0 0 1 0 0,0 0-1 0 0,1 0 0 0 0,-1 1 1 0 0,0-1-1 0 0,0 0 1 0 0,1 1-1 0 0,14 2 11 0 0,-9-3-25 0 0,-1 1 0 0 0,1 1 0 0 0,-1-1-1 0 0,11 5 1 0 0,11 2-37 0 0,-5-3-10 0 0,-20-4 35 0 0,-1 0 0 0 0,1-1 0 0 0,0 1 0 0 0,-1-1 0 0 0,1 0-1 0 0,0 0 1 0 0,0 0 0 0 0,4-1 0 0 0,2 0-34 0 0,38 0-440 0 0,-45 1 358 0 0,-1-1 0 0 0,0 1 1 0 0,0-1-1 0 0,0 0 0 0 0,0 0 0 0 0,0 1 1 0 0,0-1-1 0 0,0 0 0 0 0,0 0 0 0 0,0 0 1 0 0,-1 0-1 0 0,1 0 0 0 0,0 0 1 0 0,-1 0-1 0 0,1-1 0 0 0,-1 1 0 0 0,1 0 1 0 0,-1 0-1 0 0,1 0 0 0 0,-1-1 0 0 0,0 1 1 0 0,1-2-1 0 0,0 0-287 0 0,2-12-2283 0 0,-2 1-5221 0 0</inkml:trace>
</inkml:ink>
</file>

<file path=ppt/ink/ink2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30.5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17423 0 0,'0'0'-35'0'0,"3"1"299"0"0,1 1 0 0 0,-1-1-1 0 0,0 1 1 0 0,-1 0 0 0 0,1 0 0 0 0,0 0-1 0 0,4 4 1 0 0,-6-5-101 0 0,0 0 0 0 0,0 0-1 0 0,0 0 1 0 0,0 0 0 0 0,-1 0 0 0 0,1 0 0 0 0,0 0-1 0 0,0 1 1 0 0,-1-1 0 0 0,1 0 0 0 0,-1 1-1 0 0,1-1 1 0 0,-1 0 0 0 0,1 1 0 0 0,-1-1 0 0 0,0 1-1 0 0,0-1 1 0 0,0 0 0 0 0,0 1 0 0 0,0-1 0 0 0,0 3-1 0 0,0-3-28 0 0,0 1 0 0 0,1 0-1 0 0,-1-1 1 0 0,1 1 0 0 0,-1-1-1 0 0,1 1 1 0 0,0-1 0 0 0,0 1 0 0 0,0-1-1 0 0,0 1 1 0 0,0-1 0 0 0,0 0-1 0 0,2 3 1 0 0,-2-3-53 0 0,0 1 0 0 0,1 0 0 0 0,-1-1 0 0 0,0 1 1 0 0,0 0-1 0 0,0 0 0 0 0,0 0 0 0 0,0 0 0 0 0,0 0 0 0 0,0 3 0 0 0,3 11 518 0 0,0 0-1 0 0,10 27 0 0 0,-8-28-422 0 0,-1 0-1 0 0,0 1 1 0 0,1 15-1 0 0,-3-11-4 0 0,15 89 613 0 0,-13-82-624 0 0,2 53 0 0 0,-5-59-173 0 0,1 0-1 0 0,1 0 1 0 0,1-1 0 0 0,10 28-1 0 0,8 29-15 0 0,-13-40 50 0 0,31 69-1 0 0,-29-76-8 0 0,3 16 25 0 0,-13-35-42 0 0,1-1 0 0 0,0 0 0 0 0,1 0 0 0 0,5 9 0 0 0,7 6-223 0 0,-11-18 49 0 0,-1 0-1 0 0,1 0 1 0 0,-1 1-1 0 0,-1-1 1 0 0,5 12-1 0 0,-7-16 57 0 0,0-1 0 0 0,0 1-1 0 0,0-1 1 0 0,0 1 0 0 0,1-1-1 0 0,-1 1 1 0 0,1-1 0 0 0,2 3 0 0 0,7 11-2109 0 0</inkml:trace>
</inkml:ink>
</file>

<file path=ppt/ink/ink2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30.9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36 7368 0 0,'40'-3'568'0'0,"-34"2"-430"0"0,-6 0-82 0 0,-7-9 7810 0 0,3 8-6866 0 0,1 1-175 0 0,1 0 0 0 0,-1 0 0 0 0,0 0 0 0 0,1 0 0 0 0,-1 0 0 0 0,0 1 1 0 0,0-1-1 0 0,-4 1 0 0 0,18-5-460 0 0,-8 4-101 0 0,0 0 0 0 0,0 0 0 0 0,1 0 0 0 0,-1 0 1 0 0,0 0-1 0 0,6 0 0 0 0,-1 1-97 0 0,0 1 0 0 0,0-1 0 0 0,-1 1 0 0 0,1 1 0 0 0,8 2 0 0 0,-12-3-61 0 0,1 0 1 0 0,0 0-1 0 0,0 0 0 0 0,8-1 1 0 0,-12 1-101 0 0,0-1 0 0 0,0 1 0 0 0,-1-1 0 0 0,1 1 0 0 0,0-1 0 0 0,0 1 1 0 0,-1-1-1 0 0,1 1 0 0 0,-1 0 0 0 0,1-1 0 0 0,0 1 0 0 0,0 1 0 0 0,0-1 4 0 0,3 7 22 0 0,4 9-300 0 0,-6-15 254 0 0,-1 1 0 0 0,0-1 1 0 0,0 1-1 0 0,0 0 0 0 0,0-1 1 0 0,0 1-1 0 0,0 0 0 0 0,-1 0 1 0 0,1-1-1 0 0,0 6 0 0 0,-1-6 23 0 0,0-1 0 0 0,0 1 0 0 0,0-1 0 0 0,0 0 0 0 0,0 1 0 0 0,1-1 0 0 0,-1 1 0 0 0,1-1 0 0 0,-1 0 0 0 0,1 0 0 0 0,-1 1 0 0 0,1-1 0 0 0,0 0 0 0 0,0 0 0 0 0,0 0 0 0 0,1 2 0 0 0,21 13-522 0 0,-16-12 408 0 0,-5-3-31 0 0,0 1 88 0 0,0 0 74 0 0,1-1 0 0 0,-1 1 0 0 0,1 0 0 0 0,0-1 0 0 0,0 0 0 0 0,0 0 0 0 0,0 0 0 0 0,-1 0 0 0 0,1 0 0 0 0,0-1 0 0 0,1 1 0 0 0,-1-1 0 0 0,0 0 0 0 0,5 0 0 0 0,5-1 1 0 0,1 0 0 0 0,15-5 0 0 0,-17 3-648 0 0,0 1 1 0 0,17-1 0 0 0,-17 3-390 0 0</inkml:trace>
</inkml:ink>
</file>

<file path=ppt/ink/ink2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31.6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15 19351 0 0,'-7'0'-197'0'0,"-12"0"8577"0"0,35-14-19922 0 0</inkml:trace>
</inkml:ink>
</file>

<file path=ppt/ink/ink2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31.9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 19351 0 0,'0'0'1943'0'0,"0"1"-1783"0"0,-9 14 379 0 0,3-11-5069 0 0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06.2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9672 0 0,'0'0'13286'0'0,"2"2"-13183"0"0,17 22-390 0 0</inkml:trace>
  <inkml:trace contextRef="#ctx0" brushRef="#br0" timeOffset="1">91 242 19551 0 0,'0'0'3072'0'0</inkml:trace>
</inkml:ink>
</file>

<file path=ppt/ink/ink2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32.3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67 21599 0 0,'0'0'1650'0'0,"-1"0"-1132"0"0,-8 0-278 0 0,8 0-187 0 0,0 1 0 0 0,0-1 0 0 0,1 0 1 0 0,-1 0-1 0 0,0 0 0 0 0,0 0 0 0 0,0 0 0 0 0,0 0 0 0 0,0 0 0 0 0,1 0 1 0 0,-1 0-1 0 0,0-1 0 0 0,0 1 0 0 0,0 0 0 0 0,0-1 0 0 0,1 1 0 0 0,-1 0 1 0 0,0-1-1 0 0,0 1 0 0 0,1-1 0 0 0,-1 1 0 0 0,0-1 0 0 0,1 1 0 0 0,-1-1 1 0 0,0 1-1 0 0,0-2 0 0 0,0 1-48 0 0,1 1-1 0 0,-1-1 1 0 0,1 1 0 0 0,-1-1 0 0 0,1 0 0 0 0,-1 1-1 0 0,1-1 1 0 0,0 1 0 0 0,-1-1 0 0 0,1 0-1 0 0,0 0 1 0 0,0 1 0 0 0,-1-1 0 0 0,1 0 0 0 0,0 0-1 0 0,0 1 1 0 0,0-1 0 0 0,0 0 0 0 0,0 0-1 0 0,0 1 1 0 0,0-1 0 0 0,0 0 0 0 0,0 0 0 0 0,0 1-1 0 0,1-2 1 0 0,-1 0 4 0 0,0 0-126 0 0,1 0 1 0 0,-1 0-1 0 0,0 0 0 0 0,1 0 0 0 0,-1 0 1 0 0,1 1-1 0 0,0-1 0 0 0,0 0 0 0 0,0 0 1 0 0,1-2-1 0 0,2-2-1527 0 0,0-4-6547 0 0</inkml:trace>
</inkml:ink>
</file>

<file path=ppt/ink/ink2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32.6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170 44 10136 0 0,'0'0'777'0'0,"-8"-1"1504"0"0,3-2-457 0 0,-32-19 6378 0 0,29 18-7153 0 0,-1 0 0 0 0,-14-4 0 0 0,21 7-968 0 0,0 1 0 0 0,0 0-1 0 0,0-1 1 0 0,0 1 0 0 0,0 0-1 0 0,0 1 1 0 0,0-1 0 0 0,0 0-1 0 0,0 0 1 0 0,0 1 0 0 0,0-1-1 0 0,0 1 1 0 0,0 0 0 0 0,1-1-1 0 0,-3 2 1 0 0,-5 2 59 0 0,7-3-128 0 0,0 1-1 0 0,-1-1 1 0 0,1 1 0 0 0,0 0 0 0 0,0-1 0 0 0,1 1 0 0 0,-1 0-1 0 0,0 0 1 0 0,1 1 0 0 0,-1-1 0 0 0,1 0 0 0 0,0 0 0 0 0,-1 1-1 0 0,0 4 1 0 0,-1-2-22 0 0,2 1-1 0 0,-1-1 0 0 0,1 0 1 0 0,0 1-1 0 0,0-1 0 0 0,0 1 1 0 0,1 0-1 0 0,-1-1 0 0 0,2 7 1 0 0,1 5-112 0 0,7 27 0 0 0,0-5 96 0 0,-6-20-73 0 0,1-1 0 0 0,12 35 0 0 0,-13-45-86 0 0,1 0 0 0 0,0 0 1 0 0,0 0-1 0 0,1-1 0 0 0,0 1 0 0 0,1-1 1 0 0,0-1-1 0 0,9 10 0 0 0,-13-14 184 0 0,1 0 0 0 0,0 0-1 0 0,-1 0 1 0 0,1 0 0 0 0,0-1-1 0 0,0 1 1 0 0,0-1 0 0 0,0 1-1 0 0,0-1 1 0 0,0 0 0 0 0,0-1-1 0 0,6 2 1 0 0,-7-2 1 0 0,0 0 0 0 0,0 0 0 0 0,0 0 0 0 0,0 0 0 0 0,-1 0 0 0 0,1-1 0 0 0,0 1 0 0 0,0-1 0 0 0,0 1 0 0 0,0-1 0 0 0,-1 0 1 0 0,1 1-1 0 0,0-1 0 0 0,-1 0 0 0 0,1 0 0 0 0,-1 0 0 0 0,1 0 0 0 0,-1-1 0 0 0,1 1 0 0 0,-1 0 0 0 0,0-1 0 0 0,1 1 0 0 0,0-3 0 0 0,2-3-1 0 0,0 0-1 0 0,0-1 1 0 0,-1 1-1 0 0,0-1 1 0 0,-1 1-1 0 0,0-1 0 0 0,0 0 1 0 0,-1 0-1 0 0,1-9 1 0 0,0-14 46 0 0,-3-33-1 0 0,0 21 1709 0 0,11 58-1588 0 0,14 26-372 0 0,26 61 1 0 0,-6-10-182 0 0,-39-82 254 0 0,-1-1-999 0 0,1 0 0 0 0,0-1 0 0 0,9 11 1 0 0,-4-13-970 0 0</inkml:trace>
</inkml:ink>
</file>

<file path=ppt/ink/ink2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33.0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8288 0 0,'0'0'14943'0'0</inkml:trace>
</inkml:ink>
</file>

<file path=ppt/ink/ink2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33.4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0 17503 0 0,'0'0'2980'0'0,"1"2"-1785"0"0,8 15 747 0 0,12 34-1 0 0,3 4-1777 0 0,-22-50-169 0 0,0 1 1 0 0,0-1 0 0 0,0 0 0 0 0,-1 1 0 0 0,0 0 0 0 0,0-1 0 0 0,0 1 0 0 0,-1 0 0 0 0,1 0 0 0 0,-1-1-1 0 0,-1 1 1 0 0,0 7 0 0 0,1-3 4 0 0,0 1 0 0 0,1-1 0 0 0,0 0 0 0 0,0 1 0 0 0,2-1 0 0 0,-1 0 0 0 0,6 14 0 0 0,5 22 0 0 0,-10-30-238 0 0,11 29-1 0 0,-9-24-955 0 0,-4-19-449 0 0,-1-10 796 0 0,0 2 939 0 0,0-47 707 0 0,0 52-764 0 0,0 0 0 0 0,0 0 0 0 0,0 0 0 0 0,0 1 0 0 0,0-1 0 0 0,0 0 0 0 0,1 0 0 0 0,-1 0 1 0 0,0 1-1 0 0,1-1 0 0 0,-1 0 0 0 0,0 0 0 0 0,1 1 0 0 0,-1-1 0 0 0,2-1 0 0 0,2-7 137 0 0,-4 7-146 0 0,1 0 1 0 0,-1-1-1 0 0,1 1 0 0 0,0 0 1 0 0,0 0-1 0 0,0-1 1 0 0,0 1-1 0 0,0 0 0 0 0,0 0 1 0 0,1 0-1 0 0,-1 0 1 0 0,1 1-1 0 0,2-4 0 0 0,8-11-26 0 0,-11 14 0 0 0,1-1 0 0 0,0 1 0 0 0,0-1 0 0 0,0 1 0 0 0,0 0 0 0 0,0 0 0 0 0,0 0 0 0 0,1 0 0 0 0,-1 0 0 0 0,5-2 0 0 0,13-7 131 0 0,-13 7 32 0 0,1 0 0 0 0,-1 0 1 0 0,0 1-1 0 0,16-5 0 0 0,-22 8-126 0 0,4-1 140 0 0,-1 0 1 0 0,1 0-1 0 0,0 1 0 0 0,0-1 1 0 0,7 1-1 0 0,0 4-161 0 0,10 10-16 0 0,-19-11 70 0 0,0-1 0 0 0,0 1 0 0 0,0-1 0 0 0,-1 1 0 0 0,1 0 0 0 0,-1 0 0 0 0,0 0 0 0 0,0 1 0 0 0,0-1 0 0 0,0 0 0 0 0,0 1-1 0 0,-1-1 1 0 0,2 5 0 0 0,-2-4 0 0 0,0-1 0 0 0,0 0 0 0 0,-1 0 0 0 0,1 1-1 0 0,-1-1 1 0 0,1 1 0 0 0,-1-1 0 0 0,0 1 0 0 0,0-1-1 0 0,-1 0 1 0 0,1 1 0 0 0,-1-1 0 0 0,0 0 0 0 0,0 1-1 0 0,-1 3 1 0 0,-1 0-36 0 0,-1 0 0 0 0,1-1 0 0 0,-1 1 0 0 0,0-1 0 0 0,-1 0 0 0 0,0 0 0 0 0,1 0 0 0 0,-2 0 0 0 0,1-1 0 0 0,-1 0 0 0 0,0 0 0 0 0,0-1 0 0 0,0 1 0 0 0,-1-1 0 0 0,-10 4 0 0 0,-10 3-112 0 0,-93 36-524 0 0,37-24-2860 0 0,58-18 691 0 0,3-1-5131 0 0</inkml:trace>
</inkml:ink>
</file>

<file path=ppt/ink/ink2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33.8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1 122 17503 0 0,'0'-3'116'0'0,"1"0"0"0"0,0 1 0 0 0,0-1-1 0 0,-1 0 1 0 0,2 1 0 0 0,-1-1 0 0 0,0 1-1 0 0,1-1 1 0 0,-1 1 0 0 0,1-1-1 0 0,-1 1 1 0 0,1 0 0 0 0,0 0 0 0 0,0 0-1 0 0,0 0 1 0 0,4-2 0 0 0,0-2-164 0 0,-2 2 439 0 0,-1 0 1 0 0,1 1-1 0 0,0 0 0 0 0,1 0 0 0 0,-1 0 0 0 0,1 1 0 0 0,-1-1 0 0 0,1 1 0 0 0,0 0 0 0 0,-1 0 0 0 0,1 1 0 0 0,6-2 0 0 0,11-4 538 0 0,-19 6-842 0 0,1-1 0 0 0,-1 1 0 0 0,1 0 0 0 0,-1 0 0 0 0,1 1 0 0 0,6-1 0 0 0,15-1 222 0 0,-20 1-279 0 0,-1 1 1 0 0,1-1 0 0 0,-1 1-1 0 0,1 0 1 0 0,-1 1 0 0 0,1-1-1 0 0,6 2 1 0 0,-5 0-19 0 0,-1-1-1 0 0,0 0 0 0 0,1 0 1 0 0,-1-1-1 0 0,8 1 1 0 0,-7-1-13 0 0,0 0 0 0 0,-1 1 0 0 0,1-1 0 0 0,7 3 0 0 0,-5-1-16 0 0,1 0-1 0 0,-1-1 1 0 0,12 0-1 0 0,4 1-313 0 0,-19-2 93 0 0,1 0 1 0 0,0-1-1 0 0,0 1 0 0 0,-1-1 1 0 0,1 0-1 0 0,-1 0 1 0 0,1-1-1 0 0,-1 0 1 0 0,1 0-1 0 0,-1 0 0 0 0,0-1 1 0 0,0 1-1 0 0,0-1 1 0 0,6-5-1 0 0,8-5-1157 0 0</inkml:trace>
</inkml:ink>
</file>

<file path=ppt/ink/ink2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34.2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3224 0 0,'0'0'143'0'0,"1"1"-3"0"0,-1 0-12 0 0,1-1 1 0 0,-1 1-1 0 0,1 0 1 0 0,-1-1-1 0 0,1 1 1 0 0,0-1-1 0 0,-1 1 1 0 0,1-1 0 0 0,0 1-1 0 0,0-1 1 0 0,-1 1-1 0 0,1-1 1 0 0,0 0-1 0 0,0 1 1 0 0,0-1 0 0 0,-1 0-1 0 0,1 0 1 0 0,0 0-1 0 0,0 0 1 0 0,1 1-1 0 0,2-1 875 0 0,2 2 898 0 0,21 4 8572 0 0,-6-4-6978 0 0,-6-2-2847 0 0,0 1 0 0 0,0 1-1 0 0,0 0 1 0 0,-1 1 0 0 0,1 1 0 0 0,17 7-1 0 0,-28-10-646 0 0,-1 1 0 0 0,0-1 0 0 0,1 1 0 0 0,-1 0-1 0 0,0 0 1 0 0,0 0 0 0 0,0 1 0 0 0,0-1-1 0 0,0 1 1 0 0,0-1 0 0 0,-1 1 0 0 0,0 0-1 0 0,3 3 1 0 0,4 7-18 0 0,-8-11 27 0 0,1 0 0 0 0,-1-1 0 0 0,0 1-1 0 0,0 0 1 0 0,0 0 0 0 0,0 0-1 0 0,0-1 1 0 0,1 4 0 0 0,4 18 842 0 0,-5-21-343 0 0,4 7-1877 0 0,-5-8 1367 0 0,1 0 1 0 0,-1 0-1 0 0,1 0 0 0 0,-1 0 1 0 0,1 0-1 0 0,0-1 0 0 0,-1 1 1 0 0,1 0-1 0 0,0 0 0 0 0,0-1 1 0 0,-1 1-1 0 0,1 0 0 0 0,0-1 1 0 0,0 1-1 0 0,0-1 0 0 0,0 1 1 0 0,0-1-1 0 0,0 1 0 0 0,0-1 1 0 0,-1 0-1 0 0,1 1 0 0 0,0-1 1 0 0,1 0-1 0 0,-1 0 0 0 0,0 0 1 0 0,0 0-1 0 0,0 0 0 0 0,0 0 1 0 0,0 0-1 0 0,0 0 0 0 0,0 0 0 0 0,0-1 1 0 0,1 1-1 0 0,0-1-5 0 0,8-2-496 0 0,1 0 0 0 0,0-1 0 0 0,-1-1 0 0 0,0 0 0 0 0,12-7 0 0 0,-11 2-1017 0 0</inkml:trace>
</inkml:ink>
</file>

<file path=ppt/ink/ink2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34.5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17735 0 0,'0'0'2750'0'0,"1"1"-1838"0"0,6 2-279 0 0,-1 0 0 0 0,1-1 1 0 0,-1 0-1 0 0,1 0 1 0 0,0-1-1 0 0,8 2 0 0 0,23 4 1135 0 0,-11 1-2083 0 0,-21-5-76 0 0,-3 0 238 0 0</inkml:trace>
  <inkml:trace contextRef="#ctx0" brushRef="#br0" timeOffset="1">58 158 5528 0 0,'0'19'422'0'0,"0"-18"-410"0"0,0 0-1 0 0,0 0 0 0 0,0 0 0 0 0,0 0 0 0 0,0 0 0 0 0,0 0 0 0 0,0 0 0 0 0,1 0 0 0 0,-1 0 0 0 0,0 0 0 0 0,1-1 1 0 0,0 3-1 0 0,2 5 395 0 0,2 7 2550 0 0,-2-8-329 0 0,-2 1 3498 0 0,12-8-4264 0 0,-3 1-1596 0 0,0 0 1 0 0,0-1-1 0 0,0 0 0 0 0,0-1 1 0 0,0 0-1 0 0,0 0 0 0 0,0-1 1 0 0,0 0-1 0 0,0-1 0 0 0,-1 0 1 0 0,1-1-1 0 0,9-5 0 0 0,2-1-265 0 0</inkml:trace>
</inkml:ink>
</file>

<file path=ppt/ink/ink2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35.1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48 105 8288 0 0,'0'0'638'0'0,"-11"1"7551"0"0,4 10-5056 0 0,5-7-2603 0 0,-1-1-1 0 0,1 1 1 0 0,0 0-1 0 0,0 0 1 0 0,0 1-1 0 0,0-1 1 0 0,-1 8 0 0 0,1-6-334 0 0,-1 15 246 0 0,0-1 0 0 0,0 24 0 0 0,3-25-200 0 0,1 1-1 0 0,1 0 0 0 0,1 0 1 0 0,1-1-1 0 0,0 0 1 0 0,11 30-1 0 0,-9-36-326 0 0,0 0 1 0 0,0 0-1 0 0,1-1 0 0 0,1 0 0 0 0,0 0 1 0 0,1-1-1 0 0,0 0 0 0 0,1 0 1 0 0,19 17-1 0 0,-10-13-282 0 0,29 18 1 0 0,-38-27 292 0 0,-1-1-1 0 0,1-1 1 0 0,0 0 0 0 0,0 0 0 0 0,19 4-1 0 0,-16-6 75 0 0,0 0 0 0 0,0 0 0 0 0,0-2 0 0 0,1 1 0 0 0,-1-2 0 0 0,22-3 0 0 0,-28 3 0 0 0,0 0 0 0 0,0-1 0 0 0,0-1 0 0 0,-1 1 0 0 0,1-1 0 0 0,-1 0 0 0 0,1 0 0 0 0,-1-1 0 0 0,0 0 0 0 0,0 0 0 0 0,-1 0 0 0 0,1-1 0 0 0,9-10 0 0 0,-11 11 5 0 0,0-1-1 0 0,-1 1 1 0 0,1-1-1 0 0,-1 0 1 0 0,0 0-1 0 0,0 0 1 0 0,-1 0-1 0 0,1 0 1 0 0,-1-1-1 0 0,0 1 1 0 0,-1-1-1 0 0,2-8 1 0 0,1-7 339 0 0,-2-1 0 0 0,-1 1 0 0 0,0 0 0 0 0,-5-36 0 0 0,1 38-321 0 0,-1 0 0 0 0,-1 0 0 0 0,-1 1 1 0 0,0 0-1 0 0,-2 0 0 0 0,0 1 0 0 0,-1 0 0 0 0,0 0 0 0 0,-1 1 1 0 0,-1 0-1 0 0,-1 1 0 0 0,0 0 0 0 0,-1 1 0 0 0,-1 0 1 0 0,0 1-1 0 0,-1 1 0 0 0,-22-15 0 0 0,23 19-28 0 0,0 0 1 0 0,-1 1-1 0 0,0 1 0 0 0,0 0 0 0 0,0 1 0 0 0,-1 0 0 0 0,0 2 1 0 0,0 0-1 0 0,0 0 0 0 0,0 1 0 0 0,0 2 0 0 0,-23 0 0 0 0,35 1-494 0 0,-1 0 0 0 0,1 0 0 0 0,-1 0 0 0 0,1 1 0 0 0,0-1 0 0 0,0 1 0 0 0,0 0 0 0 0,0 0 0 0 0,0 1 0 0 0,-6 4 0 0 0,-1 3-7776 0 0</inkml:trace>
</inkml:ink>
</file>

<file path=ppt/ink/ink2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35.6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242 21 14280 0 0,'0'0'1102'0'0,"-3"0"-719"0"0,-59-14 3355 0 0,45 12-2175 0 0,10 1-1081 0 0,0-1 0 0 0,0 2 0 0 0,-1-1 0 0 0,1 1 0 0 0,0 0 0 0 0,-1 0 0 0 0,1 1-1 0 0,0 0 1 0 0,0 0 0 0 0,-9 3 0 0 0,8 0-382 0 0,0 0 0 0 0,0 1 0 0 0,0 0 0 0 0,1 0-1 0 0,0 1 1 0 0,-9 7 0 0 0,13-10-87 0 0,3-3-13 0 0,-1 1 0 0 0,1-1-1 0 0,-1 0 1 0 0,1 1 0 0 0,0-1-1 0 0,-1 1 1 0 0,1-1 0 0 0,-1 0-1 0 0,1 1 1 0 0,0-1 0 0 0,0 1-1 0 0,-1-1 1 0 0,1 1 0 0 0,0-1 0 0 0,0 1-1 0 0,-1-1 1 0 0,1 1 0 0 0,0-1-1 0 0,0 1 1 0 0,0 0 0 0 0,0-1-1 0 0,0 1 1 0 0,0-1 0 0 0,0 1 0 0 0,0-1-1 0 0,0 1 1 0 0,0-1 0 0 0,0 1-1 0 0,0 0 1 0 0,0-1 0 0 0,1 1-1 0 0,-1 0 1 0 0,1 0-6 0 0,-1 2-30 0 0,1 0-1 0 0,-1-1 0 0 0,1 1 0 0 0,0 0 1 0 0,0 0-1 0 0,0-1 0 0 0,1 1 1 0 0,-1-1-1 0 0,1 1 0 0 0,-1-1 1 0 0,4 4-1 0 0,0-1-115 0 0,0-1 0 0 0,0 1 0 0 0,10 5 0 0 0,-2-1-153 0 0,-7-6 299 0 0,1 1-1 0 0,0-1 1 0 0,0 0 0 0 0,1-1-1 0 0,-1 0 1 0 0,0 0 0 0 0,1 0 0 0 0,9 0-1 0 0,31 9 17 0 0,-28-6-10 0 0,-15-4 0 0 0,-1 0 0 0 0,1 0 0 0 0,-1 0 0 0 0,1 1 0 0 0,-1-1 0 0 0,0 1 0 0 0,1 0 0 0 0,-1 0 0 0 0,0 1 0 0 0,-1-1 0 0 0,1 1 0 0 0,4 3 0 0 0,4 7 259 0 0,-9-11-149 0 0,-1 1-1 0 0,1-1 1 0 0,-1 1-1 0 0,1 0 1 0 0,-1 0-1 0 0,3 5 1 0 0,-5-7-92 0 0,0-1 0 0 0,1 1 0 0 0,-1-1 1 0 0,0 1-1 0 0,0-1 0 0 0,0 1 1 0 0,1-1-1 0 0,-1 1 0 0 0,0-1 0 0 0,0 1 1 0 0,0 0-1 0 0,0-1 0 0 0,0 1 1 0 0,0-1-1 0 0,0 1 0 0 0,0-1 0 0 0,0 1 1 0 0,0 0-1 0 0,-1-1 0 0 0,1 1 1 0 0,0-1-1 0 0,0 1 0 0 0,0-1 0 0 0,-1 1 1 0 0,1-1-1 0 0,0 1 0 0 0,-1-1 1 0 0,1 1-1 0 0,0-1 0 0 0,-1 0 1 0 0,1 1-1 0 0,-1 0 0 0 0,0 0-23 0 0,-1 3 169 0 0,2-3-151 0 0,0 1-1 0 0,0 0 1 0 0,0-1 0 0 0,0 1-1 0 0,0 0 1 0 0,-1-1 0 0 0,1 1-1 0 0,-1-1 1 0 0,1 1 0 0 0,-2 2-1 0 0,-7 3-9 0 0,5-5 3 0 0,-1 2-8 0 0,0-1 0 0 0,0 1 1 0 0,-1-1-1 0 0,0-1 0 0 0,1 1 0 0 0,-1-1 0 0 0,0 0 0 0 0,0 0 0 0 0,-8 0 0 0 0,-43-5-443 0 0,54 3 340 0 0,-1 0 1 0 0,1-1-1 0 0,-1 1 0 0 0,1 0 1 0 0,-1-1-1 0 0,1 0 0 0 0,0 0 1 0 0,-1 0-1 0 0,1 0 0 0 0,0 0 0 0 0,0-1 1 0 0,0 1-1 0 0,-3-3 0 0 0,4 2-118 0 0,1 1-1 0 0,-1 0 0 0 0,1-1 1 0 0,0 0-1 0 0,0 1 1 0 0,-1-1-1 0 0,1 0 1 0 0,1 1-1 0 0,-1-1 0 0 0,0 0 1 0 0,0 0-1 0 0,1 0 1 0 0,-1 0-1 0 0,1 0 0 0 0,-1 0 1 0 0,1 0-1 0 0,0 0 1 0 0,0 0-1 0 0,0 0 0 0 0,0 0 1 0 0,0 0-1 0 0,0 0 1 0 0,0 0-1 0 0,2-2 0 0 0,3-13-4957 0 0,4-3-1269 0 0</inkml:trace>
</inkml:ink>
</file>

<file path=ppt/ink/ink2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36.0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2304 0 0,'2'0'167'0'0,"1"0"303"0"0,-1 0 1 0 0,0 0 0 0 0,1 1 0 0 0,-1-1-1 0 0,1 1 1 0 0,-1 0 0 0 0,0 0-1 0 0,0 0 1 0 0,0 0 0 0 0,1 0 0 0 0,-1 0-1 0 0,0 0 1 0 0,0 1 0 0 0,0-1 0 0 0,-1 1-1 0 0,1 0 1 0 0,0-1 0 0 0,-1 1 0 0 0,3 3-1 0 0,2 4 1354 0 0,0 0 1 0 0,0 1-1 0 0,4 11 0 0 0,6 9-803 0 0,3 5 465 0 0,-15-27-1189 0 0,1 1 0 0 0,0 0-1 0 0,0-1 1 0 0,7 8 0 0 0,4 4-2248 0 0,-6-10 664 0 0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11.1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10 252 5984 0 0,'0'0'8658'0'0,"-1"3"-7510"0"0,-1 4-876 0 0,0 1-1 0 0,0-1 0 0 0,1 1 1 0 0,0-1-1 0 0,1 1 1 0 0,-1-1-1 0 0,2 1 0 0 0,-1 0 1 0 0,1-1-1 0 0,3 14 0 0 0,16 82 132 0 0,-13-55-346 0 0,-5-34-59 0 0,6 28 0 0 0,-6-36-9 0 0,-2-3 3 0 0,1 0 1 0 0,0 0 0 0 0,-1 0-1 0 0,0 0 1 0 0,1 0-1 0 0,-1-1 1 0 0,-1 6-1 0 0,1 0-51 0 0,1-23 30 0 0,4-23 1 0 0,-3 22 58 0 0,2-27 1 0 0,5-95 462 0 0,-7 120-428 0 0,3-19-18 0 0,14-48-1 0 0,-6 34-211 0 0,-7 30 530 0 0,1 1-1 0 0,0 1 0 0 0,2-1 1 0 0,0 2-1 0 0,20-30 0 0 0,-22 36 1508 0 0,-5 14-1841 0 0,-1-1 1 0 0,1 1 0 0 0,-1 1-1 0 0,0-1 1 0 0,0 0 0 0 0,0 0-1 0 0,0 0 1 0 0,0 1 0 0 0,0-1-1 0 0,0 0 1 0 0,-1 1 0 0 0,2 3-1 0 0,-1 30 91 0 0,-1-24-81 0 0,-2 20-45 0 0,-2 1 0 0 0,-12 55 0 0 0,6-37-233 0 0,6-33-30 0 0,-1-1 0 0 0,-1 0 0 0 0,-1 0 0 0 0,-8 17 0 0 0,14-32 225 0 0,0 0 18 0 0,0-1 1 0 0,0 1 0 0 0,0 0 0 0 0,0-1 0 0 0,0 1-1 0 0,0-1 1 0 0,0 1 0 0 0,-1-1 0 0 0,1 0 0 0 0,0 1 0 0 0,-1-1-1 0 0,1 0 1 0 0,-1 0 0 0 0,0 0 0 0 0,1 0 0 0 0,-1 0-1 0 0,0 0 1 0 0,1-1 0 0 0,-1 1 0 0 0,0 0 0 0 0,0-1 0 0 0,-3 1-1 0 0,-2 0 8 0 0,-1-1 32 0 0,7 0 1199 0 0,11-4-894 0 0,-3 4-246 0 0,-1 0 1 0 0,0 0-1 0 0,0 1 0 0 0,0 0 0 0 0,0 0 0 0 0,0 0 0 0 0,0 1 0 0 0,0 0 0 0 0,0 0 1 0 0,0 0-1 0 0,-1 1 0 0 0,8 4 0 0 0,1 1 84 0 0,-1 0 0 0 0,0 2 0 0 0,20 17 1 0 0,1 6-87 0 0,39 48 0 0 0,-63-70-304 0 0,1-1-1 0 0,15 14 1 0 0,-24-22-789 0 0</inkml:trace>
</inkml:ink>
</file>

<file path=ppt/ink/ink2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36.3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10592 0 0,'0'0'3704'0'0,"3"1"-2287"0"0,4 1-1106 0 0,1 1 1 0 0,-1 0-1 0 0,0 0 1 0 0,0 0-1 0 0,0 1 1 0 0,0 0-1 0 0,-1 1 1 0 0,8 6-1 0 0,7 7-393 0 0,18 22 1 0 0,-28-28 183 0 0,41 49-102 0 0,-40-45 32 0 0,0 0 0 0 0,-1 0 0 0 0,16 35 0 0 0,-19-36 146 0 0,14 28 902 0 0,26 70 1 0 0,-46-108-1035 0 0,-1-3-6 0 0,-1 1-1 0 0,1 0 1 0 0,-1-1-1 0 0,1 1 1 0 0,-1 0 0 0 0,0-1-1 0 0,0 1 1 0 0,-1 3 0 0 0,7-33 408 0 0,-6 5 240 0 0,-5-39 1 0 0,5 46-237 0 0,0-1 1 0 0,1 0-1 0 0,4-24 0 0 0,-4 34-110 0 0,1 0-1 0 0,-1 0 0 0 0,1 0 1 0 0,0 1-1 0 0,4-7 0 0 0,-5 10 600 0 0,0 2-907 0 0,0-1-1 0 0,0 1 0 0 0,0 0 0 0 0,0-1 0 0 0,0 1 1 0 0,0 0-1 0 0,0 0 0 0 0,1-1 0 0 0,-1 1 0 0 0,0 0 1 0 0,0 0-1 0 0,0 0 0 0 0,0 1 0 0 0,0-1 0 0 0,0 0 1 0 0,0 0-1 0 0,0 1 0 0 0,0-1 0 0 0,0 0 0 0 0,0 1 1 0 0,0-1-1 0 0,0 1 0 0 0,0-1 0 0 0,0 1 0 0 0,0 0 1 0 0,0-1-1 0 0,0 1 0 0 0,1 1 0 0 0,2 2 97 0 0,-1 1 1 0 0,1-1-1 0 0,-1 1 1 0 0,4 6-1 0 0,0 1-33 0 0,-6-10-96 0 0,3 3-8 0 0,0 0 1 0 0,-1 0 0 0 0,0 1 0 0 0,0-1 0 0 0,0 1 0 0 0,2 7 0 0 0,-1-5-304 0 0,0 1 0 0 0,1-1 0 0 0,0 0 1 0 0,1 0-1 0 0,-1 0 0 0 0,1-1 0 0 0,1 0 1 0 0,10 9-1 0 0,-13-13-378 0 0,0 0 0 0 0,1 0 1 0 0,-1 0-1 0 0,1-1 0 0 0,0 0 1 0 0,-1 0-1 0 0,1 0 0 0 0,0-1 0 0 0,10 2 1 0 0,-3 0-1101 0 0,6 6-817 0 0</inkml:trace>
</inkml:ink>
</file>

<file path=ppt/ink/ink2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36.7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127 28 19319 0 0,'0'0'1943'0'0,"-1"-1"-1783"0"0,-1-2 69 0 0,-1 1-1 0 0,1 0 1 0 0,-1 0 0 0 0,1-1 0 0 0,-1 2-1 0 0,1-1 1 0 0,-1 0 0 0 0,0 1 0 0 0,0-1-1 0 0,0 1 1 0 0,0 0 0 0 0,0 0 0 0 0,0 0-1 0 0,0 0 1 0 0,0 0 0 0 0,-1 1-1 0 0,1-1 1 0 0,0 1 0 0 0,0 0 0 0 0,-1 0-1 0 0,1 0 1 0 0,0 1 0 0 0,0-1 0 0 0,0 1-1 0 0,-1 0 1 0 0,-3 1 0 0 0,-7 5-209 0 0,12-4-20 0 0,1 0-3 0 0,-1-1 3 0 0,0-1 0 0 0,1 1 0 0 0,-1 0 0 0 0,0 0 0 0 0,1 0 0 0 0,0 0 0 0 0,-1 0 0 0 0,1 0 0 0 0,0 0 0 0 0,0 0 0 0 0,0 1 0 0 0,0-1 0 0 0,1 0 0 0 0,-1 1 0 0 0,0-1 0 0 0,1 0 0 0 0,0 1 0 0 0,0-1 0 0 0,0 1 0 0 0,0 2 0 0 0,-2 16 3 0 0,1-18-5 0 0,1 0 1 0 0,-1 0 0 0 0,1 0-1 0 0,0 1 1 0 0,0-1-1 0 0,0 0 1 0 0,0 0-1 0 0,1 0 1 0 0,-1 0-1 0 0,1 0 1 0 0,1 4 0 0 0,8 19-132 0 0,-7-18 4 0 0,0 0 1 0 0,0-1-1 0 0,1 1 0 0 0,0 0 0 0 0,0-1 0 0 0,1 0 1 0 0,6 8-1 0 0,-7-10 60 0 0,0 0 1 0 0,1-1-1 0 0,-1 1 1 0 0,1-1-1 0 0,0 0 1 0 0,0-1-1 0 0,1 1 0 0 0,-1-1 1 0 0,0 0-1 0 0,1-1 1 0 0,9 4-1 0 0,-4-2 69 0 0,-4-2 0 0 0,0 0 0 0 0,-1 0 0 0 0,12 1 0 0 0,-15-2 0 0 0,0 0 0 0 0,0-1 0 0 0,0 1 0 0 0,0-1 0 0 0,1 0 0 0 0,-1 0 0 0 0,0 0 0 0 0,6-1 0 0 0,-2-1 0 0 0,9-2-9 0 0,-14 3 16 0 0,1 0 0 0 0,-1 0 0 0 0,1 1-1 0 0,0-1 1 0 0,-1 1 0 0 0,6-1 0 0 0,2 1 240 0 0,1-1-1 0 0,0 0 1 0 0,12-3-1 0 0,-20 4-218 0 0,0-1-1 0 0,0 0 1 0 0,0 1-1 0 0,0-1 1 0 0,-1-1-1 0 0,1 1 0 0 0,0 0 1 0 0,0-1-1 0 0,-1 1 1 0 0,1-1-1 0 0,-1 0 0 0 0,0 0 1 0 0,1 0-1 0 0,-1 0 1 0 0,3-4-1 0 0,-3 2 5 0 0,0 0 0 0 0,-1-1 0 0 0,1 0 0 0 0,-1 1 0 0 0,0-1 0 0 0,0 0 0 0 0,0 0 0 0 0,-1 1 0 0 0,0-1 0 0 0,0 0 0 0 0,0 0 0 0 0,-1 0 0 0 0,1 1 0 0 0,-1-1 0 0 0,-2-8 0 0 0,0-7-32 0 0,3 17 0 0 0,-1-1 0 0 0,1 0 0 0 0,-1 1 0 0 0,0-1 0 0 0,0 1 0 0 0,0-1 0 0 0,-3-5 0 0 0,0 2 58 0 0,0 1 0 0 0,0 0 0 0 0,-1 0 0 0 0,0 1 0 0 0,0-1 0 0 0,0 1 0 0 0,-1 0 0 0 0,0 1 0 0 0,0-1 0 0 0,-11-5-1 0 0,10 9 7 0 0,-2 5-8 0 0,8-2-55 0 0,-1-1-1 0 0,1 1 0 0 0,0 0 1 0 0,0 0-1 0 0,0-1 0 0 0,0 1 1 0 0,0 0-1 0 0,0 0 0 0 0,0 0 1 0 0,1 0-1 0 0,-1 0 0 0 0,1 0 1 0 0,-1 0-1 0 0,1 0 0 0 0,0 1 1 0 0,0-1-1 0 0,0 0 0 0 0,0 0 1 0 0,0 0-1 0 0,0 0 0 0 0,1 0 1 0 0,-1 0-1 0 0,2 4 0 0 0,1 5-22 0 0,1 0-1 0 0,1-1 0 0 0,5 12 0 0 0,-7-17 2 0 0,3 6-25 0 0,1 0 0 0 0,0-1 0 0 0,0 1-1 0 0,2-2 1 0 0,-1 1 0 0 0,1-1 0 0 0,0 0 0 0 0,1-1-1 0 0,0 0 1 0 0,0 0 0 0 0,1-1 0 0 0,0-1-1 0 0,0 0 1 0 0,0 0 0 0 0,1-1 0 0 0,0-1-1 0 0,0 0 1 0 0,0 0 0 0 0,1-1 0 0 0,-1-1-1 0 0,23 2 1 0 0,-5-7-1544 0 0,-28 2 754 0 0,0 1 0 0 0,0-1 0 0 0,0 0 0 0 0,0 0 0 0 0,0 0 0 0 0,0 0 0 0 0,2-2 0 0 0,7-9-7321 0 0</inkml:trace>
</inkml:ink>
</file>

<file path=ppt/ink/ink2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37.4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125 57 5064 0 0,'2'-9'526'0'0,"-2"9"-511"0"0,0-1 1 0 0,0 1 0 0 0,1-1 0 0 0,-1 0 0 0 0,0 1 0 0 0,0-1-1 0 0,0 0 1 0 0,0 1 0 0 0,0-1 0 0 0,0 0 0 0 0,0 1-1 0 0,0-1 1 0 0,0 1 0 0 0,0-1 0 0 0,-1 0 0 0 0,1 1-1 0 0,0-1 1 0 0,0 1 0 0 0,-1-1 0 0 0,1 0 0 0 0,0 1 0 0 0,0-1-1 0 0,-1 0 1 0 0,0 0 690 0 0,0-1 0 0 0,0 1 0 0 0,1-1 0 0 0,-1 1-1 0 0,1-1 1 0 0,-1 1 0 0 0,1-1 0 0 0,0 1 0 0 0,-6-10 5604 0 0,-7 2-2323 0 0,10 10-3776 0 0,-1-1 0 0 0,0 1-1 0 0,0 0 1 0 0,0 0 0 0 0,1 1-1 0 0,-1-1 1 0 0,1 1 0 0 0,-1 0-1 0 0,1 0 1 0 0,-1 0 0 0 0,1 0 0 0 0,-4 4-1 0 0,4-4-59 0 0,0 0-1 0 0,1 1 1 0 0,-1-1-1 0 0,1 1 1 0 0,-1 0-1 0 0,1-1 0 0 0,0 1 1 0 0,0 0-1 0 0,1 0 1 0 0,-1 0-1 0 0,1 1 1 0 0,-1-1-1 0 0,1 0 1 0 0,-2 6-1 0 0,3 2-226 0 0,0-1 1 0 0,1 0-1 0 0,3 20 0 0 0,-3-20-39 0 0,1-1 1 0 0,-1 0-1 0 0,-1 1 1 0 0,0 14-1 0 0,-2-12-159 0 0,1-9 178 0 0,0 0-1 0 0,1 0 0 0 0,-1 0 1 0 0,1 0-1 0 0,0 0 0 0 0,1 6 1 0 0,0-4 23 0 0,-1-3 69 0 0,1-1-1 0 0,-1 1 0 0 0,0-1 1 0 0,0 1-1 0 0,1-1 0 0 0,-1 1 1 0 0,0 0-1 0 0,0-1 0 0 0,-1 1 1 0 0,1-1-1 0 0,0 1 1 0 0,0-1-1 0 0,-1 1 0 0 0,1-1 1 0 0,-1 0-1 0 0,1 1 0 0 0,-1-1 1 0 0,0 1-1 0 0,-1 1 0 0 0,-4 5 5 0 0,5-7 0 0 0,0 0 0 0 0,0 0 0 0 0,0 0 0 0 0,0 0 0 0 0,0 0 0 0 0,0 0 0 0 0,0 1 0 0 0,0-1 0 0 0,1 0 0 0 0,-1 1 0 0 0,0-1 0 0 0,1 0 0 0 0,-1 1 0 0 0,1-1 0 0 0,0 0 0 0 0,-1 1 0 0 0,1-1 0 0 0,0 1 0 0 0,0-1 0 0 0,0 1 0 0 0,0-1 0 0 0,0 1 0 0 0,0-1 0 0 0,0 0 0 0 0,1 1 0 0 0,-1-1 0 0 0,0 1 0 0 0,1-1 0 0 0,-1 0 0 0 0,1 1 0 0 0,0-1 0 0 0,0 2 0 0 0,5 15 6 0 0,-6-16-16 0 0,1 0 0 0 0,-1 0 1 0 0,1 0-1 0 0,0 0 0 0 0,0 0 1 0 0,-1 0-1 0 0,3 4 0 0 0,5 8-404 0 0,-6-10 181 0 0,0 0 1 0 0,1 0-1 0 0,-1 0 0 0 0,1 0 0 0 0,3 3 1 0 0,4-2 82 0 0,1-4 134 0 0,4 1 16 0 0,-10-6 0 0 0,-4 2 0 0 0,2 0 14 0 0,-1 0 0 0 0,0 0 0 0 0,0 0 0 0 0,0 0 0 0 0,-1 0 0 0 0,1 0 0 0 0,0-1 0 0 0,-1 1 0 0 0,1-1 0 0 0,1-4 0 0 0,8-13 234 0 0,-8 14 10 0 0,-1 0 1 0 0,1 0 0 0 0,-1 0 0 0 0,3-11 0 0 0,0-3 21 0 0,6-8-264 0 0,-3 15-16 0 0,-4 12 0 0 0,-1 1 0 0 0,-3-1 0 0 0,1 1 0 0 0,-1-1 0 0 0,0 1 0 0 0,1 0 0 0 0,-1-1 0 0 0,1 1 0 0 0,0 0 0 0 0,-1 0 0 0 0,1-1 0 0 0,-1 1 0 0 0,1 0 0 0 0,-1 0 0 0 0,1 0 0 0 0,0-1 0 0 0,-1 1 0 0 0,1 0 0 0 0,-1 0 0 0 0,1 0 0 0 0,0 0 0 0 0,-1 0 0 0 0,1 0 0 0 0,-1 1 0 0 0,1-1 0 0 0,0 0 0 0 0,-1 0 0 0 0,1 0 0 0 0,-1 0 0 0 0,1 1 0 0 0,-1-1 0 0 0,1 0 0 0 0,0 1 0 0 0,-1-1 0 0 0,1 0 0 0 0,0 1 0 0 0,0 1 0 0 0,8 4 0 0 0,0 0 0 0 0,0 1 0 0 0,-1 0 0 0 0,0 1 0 0 0,0 0 0 0 0,7 10 0 0 0,-6-8 0 0 0,1 6-2 0 0,-10-13-17 0 0,0 0-24 0 0,0-2-294 0 0,1 1-646 0 0,3 5 267 0 0,-3 2-4840 0 0</inkml:trace>
</inkml:ink>
</file>

<file path=ppt/ink/ink2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37.8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1 136 6912 0 0,'1'-1'7458'0'0,"2"-5"-6566"0"0,0 1 0 0 0,1 0 0 0 0,0 0 0 0 0,0 0 0 0 0,1 0 0 0 0,-1 1 0 0 0,9-6 0 0 0,39-26 1940 0 0,-50 35-2731 0 0,1-1 115 0 0,1 0 0 0 0,0 1 0 0 0,0-1 0 0 0,-1 1 1 0 0,8-1-1 0 0,8-3 535 0 0,-14 4-624 0 0,0-1-1 0 0,-1 2 1 0 0,1-1-1 0 0,0 0 1 0 0,0 1-1 0 0,-1 0 1 0 0,7 1-1 0 0,3-1-10 0 0,21 3-202 0 0,-32-3 47 0 0,-1 1-1 0 0,1-1 1 0 0,0 0 0 0 0,-1 0-1 0 0,1 0 1 0 0,0 0-1 0 0,3-1 1 0 0,3 0-233 0 0,-7 1 148 0 0,1 0 0 0 0,-1 0 0 0 0,0-1 0 0 0,1 1 0 0 0,-1-1 0 0 0,0 1 1 0 0,0-1-1 0 0,0 0 0 0 0,1 0 0 0 0,-1 0 0 0 0,0 0 0 0 0,0 0 0 0 0,3-2 0 0 0,15-11-2296 0 0,-9 8-2904 0 0,0 1-2195 0 0</inkml:trace>
</inkml:ink>
</file>

<file path=ppt/ink/ink2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38.1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19351 0 0,'0'0'1751'0'0,"0"1"-1306"0"0,0 2-264 0 0,-1 1 150 0 0,1-1 0 0 0,0 1 0 0 0,0 0 0 0 0,1 0 0 0 0,-1-1 0 0 0,1 1 0 0 0,0 0 0 0 0,0-1 0 0 0,0 1 0 0 0,0-1 0 0 0,3 5 1 0 0,2 2 96 0 0,-1 1 1 0 0,0-1 0 0 0,4 12 0 0 0,4 10-145 0 0,-10-26-261 0 0,12 23 111 0 0,10 31 0 0 0,12 26-229 0 0,-18-35-125 0 0,-7-19-1252 0 0,-1 0 0 0 0,6 33 1 0 0,-13-38-7030 0 0</inkml:trace>
</inkml:ink>
</file>

<file path=ppt/ink/ink2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38.6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1 119 8752 0 0,'2'1'5789'0'0,"0"1"-4628"0"0,1-1 0 0 0,0 0 0 0 0,0 0 0 0 0,0 0 1 0 0,5 1-1 0 0,19 1 1611 0 0,28-6-852 0 0,-55 3-1890 0 0,49-6 1416 0 0,52-15 1 0 0,64-23-720 0 0,-60 8-650 0 0,-80 27-333 0 0,-20 7 127 0 0,0 0 1 0 0,1 0 0 0 0,-1 1-1 0 0,0 0 1 0 0,1 0 0 0 0,6-1-1 0 0,-11 2-372 0 0,2 0-106 0 0,0 0 250 0 0,1 0-59 0 0,2 0-3222 0 0</inkml:trace>
</inkml:ink>
</file>

<file path=ppt/ink/ink2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39.0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5064 0 0,'0'0'15415'0'0,"2"0"-14367"0"0,8 4-89 0 0,25 6 992 0 0,15 3-821 0 0,-15-8-106 0 0,53 0 0 0 0,-66-7-1024 0 0,-18 1 0 0 0,6-1 0 0 0,-10 2 0 0 0,1 0 0 0 0,-1 0 0 0 0,1-1 0 0 0,0 1 0 0 0,-1 0 0 0 0,1 0 0 0 0,-1 0 0 0 0,1 0 0 0 0,-1 0 0 0 0,1 0 0 0 0,-1 0 0 0 0,1 0 0 0 0,0 0 0 0 0,-1 0 0 0 0,1 0 0 0 0,-1 0 0 0 0,1 0 0 0 0,-1 1 0 0 0,1-1 0 0 0,-1 0 0 0 0,2 1 0 0 0,0 5 0 0 0,-1-4 0 0 0,1 6 0 0 0,0 0 0 0 0,-1-1 0 0 0,0 1 0 0 0,0 0 0 0 0,-1 0 0 0 0,0 0 0 0 0,-1 10 0 0 0,1 5 0 0 0,-4 12-206 0 0,3-28 111 0 0,0-1-1 0 0,0 1 0 0 0,1-1 0 0 0,0 1 1 0 0,0-1-1 0 0,2 9 0 0 0,3 23-2162 0 0,-5-37 923 0 0</inkml:trace>
</inkml:ink>
</file>

<file path=ppt/ink/ink2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39.4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15088 0 0,'1'1'3918'0'0,"8"10"-2187"0"0,-7-8-1404 0 0,1-1 0 0 0,-1 1 0 0 0,0 0 1 0 0,0 1-1 0 0,0-1 0 0 0,0 0 0 0 0,0 1 0 0 0,-1-1 0 0 0,1 1 0 0 0,1 5 0 0 0,-1-1 84 0 0,1-1 0 0 0,0 1 0 0 0,0 0 0 0 0,7 10 0 0 0,-5-8-66 0 0,0-1-1 0 0,5 16 0 0 0,28 95-299 0 0,20 66-53 0 0,-41-128-218 0 0,43 98-1 0 0,-46-133-161 0 0,-13-22 144 0 0,-1-3-445 0 0,-1-32 649 0 0,0 14 30 0 0,0 0 0 0 0,4-27-1 0 0,-2 44 11 0 0,-1 0 0 0 0,1-1 0 0 0,0 1 0 0 0,0 0 0 0 0,0 0 0 0 0,1 0 0 0 0,-1 0 0 0 0,1 0 0 0 0,0 1 0 0 0,-1-1 0 0 0,1 0 0 0 0,0 1 0 0 0,0-1 0 0 0,1 1 0 0 0,-1 0 0 0 0,1 0 0 0 0,-1 0 0 0 0,1 0 0 0 0,0 0 0 0 0,4-2 0 0 0,-4 2 0 0 0,-1 1 0 0 0,1 1 0 0 0,0-1 0 0 0,-1 0 0 0 0,1 0 0 0 0,0 1 0 0 0,0 0 0 0 0,0-1 0 0 0,-1 1 0 0 0,1 0 0 0 0,0 1 0 0 0,0-1 0 0 0,-1 0 0 0 0,6 2 0 0 0,6 1 0 0 0,21 9 0 0 0,-28-10 0 0 0,2 1 8 0 0,0 1 0 0 0,0 0 0 0 0,0 0-1 0 0,0 1 1 0 0,13 10 0 0 0,-19-13 100 0 0,-1 1 0 0 0,0-1 1 0 0,0 1-1 0 0,0 0 0 0 0,-1 0 0 0 0,1 0 1 0 0,-1 0-1 0 0,1 0 0 0 0,-1 1 1 0 0,0-1-1 0 0,0 0 0 0 0,-1 1 0 0 0,1-1 1 0 0,0 6-1 0 0,-3-4-87 0 0,1-1 0 0 0,-1 0 0 0 0,0 1 0 0 0,-1-1 0 0 0,1 0 0 0 0,-1 0 0 0 0,0 0 0 0 0,1 0 0 0 0,-2-1 0 0 0,1 1 0 0 0,0-1 0 0 0,-1 0 0 0 0,0 0 0 0 0,1 0 0 0 0,-9 5 0 0 0,-2 0-23 0 0,0-1 0 0 0,0-1 0 0 0,-1 0 0 0 0,0-1 0 0 0,0 0 0 0 0,0-1 0 0 0,-1-1 0 0 0,-15 2 0 0 0,24-5-188 0 0,0 0-1 0 0,0 0 0 0 0,-1-1 0 0 0,1 0 0 0 0,-9-2 1 0 0,-7 0-497 0 0,14 1 525 0 0,0 0 0 0 0,-14-4 0 0 0,18 1-717 0 0</inkml:trace>
</inkml:ink>
</file>

<file path=ppt/ink/ink2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39.7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1 122 10592 0 0,'0'0'10027'0'0,"0"0"-9909"0"0,0 0 0 0 0,1-1 0 0 0,-1 1 0 0 0,0 0 0 0 0,0 0 0 0 0,1-1 0 0 0,-1 1 0 0 0,0 0 0 0 0,0-1 0 0 0,0 1 0 0 0,1-1 0 0 0,-1 1 0 0 0,0 0 0 0 0,0-1 0 0 0,0 1 0 0 0,0 0 0 0 0,0-1 0 0 0,0 1 0 0 0,0-1 0 0 0,1 1 0 0 0,-1-1 0 0 0,-2-4 233 0 0,2 5-253 0 0,0 0 1 0 0,0-1 0 0 0,0 1-1 0 0,0 0 1 0 0,0-1-1 0 0,0 1 1 0 0,0 0 0 0 0,0-1-1 0 0,0 1 1 0 0,0-1 0 0 0,0 1-1 0 0,0 0 1 0 0,0-1 0 0 0,0 1-1 0 0,0 0 1 0 0,0-1-1 0 0,0 1 1 0 0,0 0 0 0 0,0-1-1 0 0,1 1 1 0 0,-1 0 0 0 0,0-1-1 0 0,0 1 1 0 0,0 0 0 0 0,1-1-1 0 0,-1 1 1 0 0,0 0-1 0 0,0 0 1 0 0,1-1 0 0 0,-1 1-1 0 0,0 0 1 0 0,0 0 0 0 0,1-1-1 0 0,2-2 119 0 0,1 0 1 0 0,-1 0-1 0 0,1 0 0 0 0,0 1 0 0 0,0 0 0 0 0,0-1 1 0 0,0 1-1 0 0,0 0 0 0 0,8-2 0 0 0,19-4 651 0 0,0 2 0 0 0,35-3 0 0 0,-60 9-865 0 0,0 0 0 0 0,1 0 1 0 0,-1 0-1 0 0,0 1 0 0 0,12 3 0 0 0,8 1-6 0 0,-18-3 3 0 0,0 0 0 0 0,0 0 0 0 0,0 1 0 0 0,13 6 0 0 0,16 5 0 0 0,-5-3 0 0 0,-29-9 0 0 0,1 0 0 0 0,0 0 0 0 0,0-1 0 0 0,0 0 0 0 0,0 0 0 0 0,0 0 0 0 0,0 0 0 0 0,1 0 0 0 0,-1-1 0 0 0,0 0 0 0 0,0 0 0 0 0,1 0 0 0 0,-1-1 0 0 0,0 1 0 0 0,0-1 0 0 0,5-1 0 0 0,3-2 0 0 0,-5 2 0 0 0,-1 0 0 0 0,0-1 0 0 0,0 1 0 0 0,-1-1 0 0 0,1-1 0 0 0,7-4 0 0 0,-4 1-110 0 0,-1 0 1 0 0,14-15-1 0 0,-18 17-490 0 0,0 0 0 0 0,-1 1 0 0 0,0-2 0 0 0,3-4 0 0 0,3-5-9639 0 0</inkml:trace>
</inkml:ink>
</file>

<file path=ppt/ink/ink2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57.0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10 105 7832 0 0,'-9'0'13150'0'0,"11"1"-12305"0"0,13 2-487 0 0,0 0-1 0 0,-1-1 1 0 0,1-1-1 0 0,0 0 1 0 0,0-1-1 0 0,15-2 1 0 0,70-10 503 0 0,-62 7-641 0 0,74-15 223 0 0,-78 15-375 0 0,48-14 0 0 0,-33 6-153 0 0,52-11-1469 0 0,-67 14-2207 0 0,-19 5-3845 0 0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11.7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239 35 15088 0 0,'-31'-11'1605'0'0,"24"7"-1415"0"0,4 1-65 0 0,2 2 159 0 0,-1-1-1 0 0,1 1 1 0 0,-1 0 0 0 0,0-1 0 0 0,1 1-1 0 0,-1 0 1 0 0,0 0 0 0 0,0 0-1 0 0,0 0 1 0 0,0 0 0 0 0,0 1 0 0 0,0-1-1 0 0,0 0 1 0 0,0 1 0 0 0,0 0 0 0 0,-3-1-1 0 0,-13 0 447 0 0,-16 2 579 0 0,24 0-940 0 0,6-1-274 0 0,-1 1-1 0 0,1-1 1 0 0,0 1 0 0 0,0 0-1 0 0,0 0 1 0 0,0 0-1 0 0,0 1 1 0 0,0-1-1 0 0,1 1 1 0 0,-1 0 0 0 0,0 0-1 0 0,1 0 1 0 0,-5 5-1 0 0,3-3-93 0 0,1 0 0 0 0,0 0 0 0 0,1 1-1 0 0,-1 0 1 0 0,1 0 0 0 0,0 0 0 0 0,0 0-1 0 0,-4 10 1 0 0,5-11-2 0 0,1 0 1 0 0,0-1-1 0 0,0 1 0 0 0,1 0 0 0 0,-1 0 1 0 0,1 0-1 0 0,-1 0 0 0 0,1 0 0 0 0,1-1 0 0 0,-1 1 1 0 0,0 0-1 0 0,1 0 0 0 0,2 7 0 0 0,3 6-17 0 0,1-1 0 0 0,15 28 0 0 0,-17-36 7 0 0,1 0 1 0 0,-1 0 0 0 0,1-1 0 0 0,1 0 0 0 0,0 0 0 0 0,12 10 0 0 0,29 20-1 0 0,-28-19 11 0 0,-16-14 0 0 0,-1-1 0 0 0,0 1 0 0 0,1-1 0 0 0,5 3 0 0 0,-5-3 2 0 0,-1 0 0 0 0,0 0-1 0 0,0 0 1 0 0,5 6 0 0 0,1 1 57 0 0,-8-8 27 0 0,4 11 104 0 0,-5-9-150 0 0,0-1 1 0 0,0 1-1 0 0,0-1 0 0 0,-1 1 1 0 0,1-1-1 0 0,-1 0 0 0 0,0 1 0 0 0,0-1 1 0 0,-2 5-1 0 0,1-3-19 0 0,0 1 31 0 0,0 0 0 0 0,-1 0 0 0 0,-5 8 0 0 0,-5-1-37 0 0,7-8 2 0 0,2-2-50 0 0,-1 0 1 0 0,0 0-1 0 0,0-1 0 0 0,0 0 1 0 0,0 0-1 0 0,0 0 0 0 0,0-1 1 0 0,0 1-1 0 0,-1-1 0 0 0,1-1 1 0 0,0 1-1 0 0,-1-1 0 0 0,1 0 0 0 0,-1 0 1 0 0,1 0-1 0 0,-1-1 0 0 0,1 0 1 0 0,0 0-1 0 0,-1 0 0 0 0,1-1 1 0 0,0 1-1 0 0,-6-4 0 0 0,9 4-127 0 0,0 0 0 0 0,0 0-1 0 0,1 0 1 0 0,-1 0 0 0 0,1 0 0 0 0,-1-1-1 0 0,1 1 1 0 0,-1-1 0 0 0,1 1 0 0 0,0-1-1 0 0,-1 1 1 0 0,1-1 0 0 0,0 1 0 0 0,0-1-1 0 0,0 0 1 0 0,0 0 0 0 0,1 0 0 0 0,-1 1-1 0 0,0-1 1 0 0,1 0 0 0 0,-1 0 0 0 0,1 0-1 0 0,0 0 1 0 0,0 0 0 0 0,0-2 0 0 0,0-9-1418 0 0</inkml:trace>
</inkml:ink>
</file>

<file path=ppt/ink/ink2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57.3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8288 0 0,'0'0'3222'0'0,"2"2"-1931"0"0,4 4-756 0 0,0 0 1 0 0,0-1-1 0 0,0 0 0 0 0,1-1 1 0 0,-1 1-1 0 0,1-1 1 0 0,0-1-1 0 0,1 1 0 0 0,-1-1 1 0 0,12 3-1 0 0,-5-1 121 0 0,0 0 0 0 0,-1 1-1 0 0,0 1 1 0 0,0 0 0 0 0,17 13-1 0 0,10 5 480 0 0,-30-19-825 0 0,0 1 1 0 0,12 11-1 0 0,5 4-42 0 0,-21-17-182 0 0,1 0-1 0 0,11 13 1 0 0,-8-6 18 0 0,-9-9-74 0 0,0-1 11 0 0,-1 0-1 0 0,1 0 0 0 0,-1 0 0 0 0,0 0 0 0 0,1 0 0 0 0,-1 0 0 0 0,0 0 0 0 0,0 0 0 0 0,0 0 1 0 0,0 0-1 0 0,-1 0 0 0 0,1 0 0 0 0,-1 0 0 0 0,1-1 0 0 0,-1 1 0 0 0,1 0 0 0 0,-1 0 0 0 0,0 0 0 0 0,-1 2 0 0 0,0-2-173 0 0,-1 1 0 0 0,1-1 0 0 0,-1 1 0 0 0,1-1 0 0 0,-1 0 1 0 0,0 0-1 0 0,0 0 0 0 0,0 0 0 0 0,0 0 0 0 0,0-1 0 0 0,0 1 0 0 0,-6 0 0 0 0,3 0-363 0 0,-1 0 1 0 0,0-1-1 0 0,0 0 0 0 0,-14 0 1 0 0,14-1-1019 0 0</inkml:trace>
</inkml:ink>
</file>

<file path=ppt/ink/ink2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53.7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85 1 8752 0 0,'0'0'673'0'0,"-6"10"7904"0"0,-5-6-4045 0 0,9-2-4444 0 0,0-1-1 0 0,0 0 1 0 0,1 1-1 0 0,-1 0 1 0 0,1-1-1 0 0,-1 1 1 0 0,1 0-1 0 0,0-1 1 0 0,0 1-1 0 0,0 0 1 0 0,0 0-1 0 0,0 0 1 0 0,0 0-1 0 0,0 0 1 0 0,0 1-1 0 0,1-1 1 0 0,-1 2-1 0 0,-7 41 515 0 0,7-22-475 0 0,3 43-1 0 0,1-8-131 0 0,-4-2 6 0 0,-1-17-101 0 0,6 49-1 0 0,0-69 24 0 0,1 6-56 0 0,-6-15 40 0 0,1-8 57 0 0,0 0 0 0 0,-1 0 0 0 0,1 0 1 0 0,0 0-1 0 0,1 0 0 0 0,-1 0 0 0 0,0 0 1 0 0,2 3-1 0 0,-1-3-195 0 0,-2-14-2206 0 0,1 0 2159 0 0,-1 0 1 0 0,-1 0-1 0 0,0 0 1 0 0,-7-18-1 0 0,5 13 334 0 0,0 1-1 0 0,-2-19 1 0 0,2 13 43 0 0,3 16-63 0 0,0 1 0 0 0,0-1 0 0 0,0 1 0 0 0,1-1 0 0 0,0-8-1 0 0,2-7 119 0 0,-2 12 28 0 0,1 0 1 0 0,0 0 0 0 0,0 0-1 0 0,1 0 1 0 0,1 0 0 0 0,3-9-1 0 0,9 0 90 0 0,-3 5-120 0 0,-9 10-37 0 0,-1 1 0 0 0,1-1 0 0 0,0 0 0 0 0,0 1-1 0 0,0-1 1 0 0,0 1 0 0 0,1 0 0 0 0,-1 0 0 0 0,1 1-1 0 0,-1-1 1 0 0,1 1 0 0 0,-1-1 0 0 0,1 1 0 0 0,7-1-1 0 0,3 0 106 0 0,0 1 1 0 0,25 1-1 0 0,-15 1 77 0 0,17 5 279 0 0,-39-6-417 0 0,1 1-6 0 0,-2 0-139 0 0,1 0 1 0 0,-1 0-1 0 0,0 0 0 0 0,1 0 0 0 0,-1 1 1 0 0,0-1-1 0 0,0 0 0 0 0,0 0 0 0 0,0 1 1 0 0,0-1-1 0 0,0 1 0 0 0,0-1 1 0 0,0 1-1 0 0,-1-1 0 0 0,1 1 0 0 0,0 0 1 0 0,-1-1-1 0 0,0 1 0 0 0,1-1 0 0 0,-1 1 1 0 0,0 0-1 0 0,0 0 0 0 0,0-1 0 0 0,0 1 1 0 0,0 0-1 0 0,0-1 0 0 0,0 1 0 0 0,-1 2 1 0 0,-1 2-27 0 0,0-1 0 0 0,0 0-1 0 0,0 0 1 0 0,-1-1 0 0 0,1 1 0 0 0,-1 0 0 0 0,0-1 0 0 0,-1 1 0 0 0,1-1 0 0 0,-1 0 0 0 0,-5 4 0 0 0,-5 4-363 0 0,-30 20 0 0 0,30-23 144 0 0,7-4 163 0 0,2-1-24 0 0,-1 0 1 0 0,0-1 0 0 0,0 1 0 0 0,0-1-1 0 0,-11 4 1 0 0,15-7 51 0 0,0 1 0 0 0,0 0 1 0 0,0-1-1 0 0,0 1 0 0 0,0 0 0 0 0,1 1 0 0 0,-1-1 0 0 0,0 0 0 0 0,0 0 0 0 0,1 1 0 0 0,-1-1 1 0 0,-2 4-1 0 0,-1 1-275 0 0,4-6-20 0 0,3 2 32 0 0,-1 0 291 0 0,1 0 0 0 0,0 0 0 0 0,0 0 0 0 0,0 0 0 0 0,0-1 0 0 0,0 1-1 0 0,3 1 1 0 0,0-1 31 0 0,-1-1-1 0 0,1 0 0 0 0,-1 0 1 0 0,9 1-1 0 0,4 1 133 0 0,17 3 378 0 0,-27-6-434 0 0,0 1 0 0 0,0 1 0 0 0,1-1 0 0 0,9 5 0 0 0,-11-4-35 0 0,0 1-1 0 0,0-1 1 0 0,0-1-1 0 0,0 1 1 0 0,0-1 0 0 0,11 1-1 0 0,-17-2-31 0 0,1 0-1 0 0,0 0 0 0 0,-1 1 1 0 0,1-1-1 0 0,0 0 0 0 0,-1 0 1 0 0,1 0-1 0 0,-1 1 0 0 0,1-1 1 0 0,0 0-1 0 0,-1 1 1 0 0,1-1-1 0 0,-1 0 0 0 0,1 1 1 0 0,-1-1-1 0 0,1 1 0 0 0,-1-1 1 0 0,0 1-1 0 0,1-1 0 0 0,-1 1 1 0 0,1-1-1 0 0,-1 1 0 0 0,0 0 1 0 0,0-1-1 0 0,1 1 0 0 0,-1-1 1 0 0,0 1-1 0 0,0 0 1 0 0,0-1-1 0 0,0 1 0 0 0,1 0 1 0 0,-1-1-1 0 0,0 1 0 0 0,0-1 1 0 0,0 1-1 0 0,0 0 0 0 0,-1-1 1 0 0,1 1-1 0 0,0 0 0 0 0,0 0 1 0 0,-7 26 8 0 0,6-25-28 0 0,0 0 0 0 0,-1 0 0 0 0,1 0 0 0 0,0 0 1 0 0,-1-1-1 0 0,1 1 0 0 0,-1 0 0 0 0,0-1 1 0 0,0 1-1 0 0,1-1 0 0 0,-1 1 0 0 0,0-1 1 0 0,0 0-1 0 0,0 0 0 0 0,-1 0 0 0 0,1 0 0 0 0,-4 1 1 0 0,-4 1 28 0 0,0-1 0 0 0,-18 2 0 0 0,15-2 18 0 0,5-1-33 0 0,1 0-1 0 0,0 0 1 0 0,-1-1 0 0 0,1 0-1 0 0,-1 0 1 0 0,1-1-1 0 0,0 0 1 0 0,-1 0 0 0 0,-12-4-1 0 0,-77-28-627 0 0,95 32 250 0 0</inkml:trace>
</inkml:ink>
</file>

<file path=ppt/ink/ink2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56.3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13360 0 0,'0'0'7157'0'0,"2"0"-6451"0"0,1 2-596 0 0,0 0-1 0 0,0 0 0 0 0,0 0 0 0 0,-1 0 1 0 0,1 1-1 0 0,0-1 0 0 0,-1 1 0 0 0,0-1 1 0 0,0 1-1 0 0,0 0 0 0 0,0 0 1 0 0,0 0-1 0 0,0 0 0 0 0,-1 0 0 0 0,3 7 1 0 0,1 3-28 0 0,-1 1 0 0 0,5 22 0 0 0,18 77 10 0 0,0 2-620 0 0,-15-54-765 0 0,-12-57 818 0 0,1 0 1 0 0,0-1-1 0 0,0 1 1 0 0,0 0 0 0 0,4 6-1 0 0,1-1-6351 0 0</inkml:trace>
</inkml:ink>
</file>

<file path=ppt/ink/ink2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56.7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0 143 11088 0 0,'0'-2'505'0'0,"0"-3"-360"0"0,0 1 1 0 0,0-1-1 0 0,1 0 1 0 0,-1 1-1 0 0,1-1 1 0 0,0 1-1 0 0,1-1 1 0 0,-1 1-1 0 0,1-1 0 0 0,2-5 1 0 0,1-2 744 0 0,-4 10-688 0 0,0-1-1 0 0,0 1 1 0 0,0 0 0 0 0,0 0-1 0 0,0 0 1 0 0,0 0-1 0 0,1 0 1 0 0,-1 0 0 0 0,1 1-1 0 0,3-4 1 0 0,-1 1 210 0 0,0 0 0 0 0,1 1 1 0 0,-1 0-1 0 0,1 0 0 0 0,0 0 1 0 0,0 0-1 0 0,11-3 0 0 0,9-2 361 0 0,-21 6-652 0 0,1 1 0 0 0,0-1 0 0 0,0 1 0 0 0,0-1 1 0 0,0 1-1 0 0,0 1 0 0 0,0-1 0 0 0,0 1 0 0 0,1 0 0 0 0,-1 0 0 0 0,0 0 0 0 0,0 1 0 0 0,0 0 1 0 0,6 2-1 0 0,11 2 47 0 0,0 0-1 0 0,27 2 1 0 0,-21-4 4 0 0,27 7-1 0 0,-47-7-74 0 0,0-1 1 0 0,1 1 0 0 0,-1 0-1 0 0,-1 1 1 0 0,1 0-1 0 0,0 0 1 0 0,10 8-1 0 0,8 3 146 0 0,-21-13-238 0 0,-1 0 0 0 0,1 0 0 0 0,-1 1-1 0 0,0 0 1 0 0,5 4 0 0 0,-3-2 26 0 0,0 0-1 0 0,-1 1 0 0 0,0 0 1 0 0,6 9-1 0 0,-10-14-22 0 0,0 1-1 0 0,0 0 0 0 0,0 0 0 0 0,0 0 0 0 0,0 1 1 0 0,0-1-1 0 0,-1 0 0 0 0,1 0 0 0 0,-1 0 1 0 0,1 1-1 0 0,-1-1 0 0 0,0 0 0 0 0,0 0 1 0 0,0 1-1 0 0,0-1 0 0 0,-1 0 0 0 0,1 0 1 0 0,0 1-1 0 0,-1-1 0 0 0,-1 2 0 0 0,-1 5-7 0 0,-2-1 0 0 0,1 0 0 0 0,-1-1 0 0 0,-1 1 0 0 0,1-1 0 0 0,-1 0 0 0 0,0 0 0 0 0,-1-1 0 0 0,1 0 0 0 0,-1 0 0 0 0,-1-1 0 0 0,1 1 0 0 0,-1-2 0 0 0,-9 6 0 0 0,-25 9-51 0 0,13-5-68 0 0,0-2 0 0 0,-52 15 0 0 0,59-21 59 0 0,-41 4-1 0 0,55-9-6 0 0,0-1-1 0 0,0 0 1 0 0,0-1 0 0 0,0 0-1 0 0,0 0 1 0 0,0 0-1 0 0,0-1 1 0 0,-15-6-1 0 0,17 5-327 0 0,-1 1 395 0 0,1-1-1 0 0,0 0 1 0 0,0 0-1 0 0,-7-5 1 0 0,-1-8-1783 0 0,12 13 971 0 0,1 1 0 0 0,0-1 1 0 0,0 0-1 0 0,0 1 0 0 0,0-1 1 0 0,-1-4-1 0 0,1-12-5821 0 0</inkml:trace>
</inkml:ink>
</file>

<file path=ppt/ink/ink2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57.7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87 6 12896 0 0,'0'0'997'0'0,"2"1"-488"0"0,6 1 364 0 0,1 1 0 0 0,0-2 0 0 0,0 1 0 0 0,-1-1 0 0 0,1-1 0 0 0,14 0 0 0 0,-22 0-845 0 0,21 1 1221 0 0,-14-1-1061 0 0,0 0 0 0 0,1 0 1 0 0,-1 0-1 0 0,1-1 1 0 0,-1 0-1 0 0,11-3 1 0 0,22-6-345 0 0,-38 9-152 0 0</inkml:trace>
  <inkml:trace contextRef="#ctx0" brushRef="#br0" timeOffset="1">1 242 15696 0 0,'0'0'718'0'0,"2"1"-19"0"0,2 1-593 0 0,0 0 0 0 0,0 0 0 0 0,0-1 0 0 0,1 0 1 0 0,-1 0-1 0 0,1 0 0 0 0,-1 0 0 0 0,1-1 0 0 0,-1 0 0 0 0,1 0 0 0 0,-1 0 1 0 0,8-1-1 0 0,30-1 2339 0 0,-29 2-1825 0 0,0-1 0 0 0,0 0 0 0 0,0-1 0 0 0,14-3 0 0 0,-9 1-158 0 0,0 1 0 0 0,1 1 0 0 0,-1 0 0 0 0,38 3 0 0 0,-20-1-385 0 0,23 5-1549 0 0,-34-4 542 0 0</inkml:trace>
</inkml:ink>
</file>

<file path=ppt/ink/ink2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00.8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54 11056 0 0,'0'-2'852'0'0,"0"0"-831"0"0,0-1 1 0 0,-1 1 0 0 0,1-1 0 0 0,-1 1 0 0 0,0-1-1 0 0,-1-3 1 0 0,0 3 567 0 0,1 0 0 0 0,0 0 0 0 0,1 0 0 0 0,-1 0 0 0 0,0 0 0 0 0,-3-10 6631 0 0,8 35-6803 0 0,-1 0 0 0 0,-1 44 0 0 0,-7 81-263 0 0,1-82-109 0 0,3-40-3 0 0,-4 36 1 0 0,-10 60-33 0 0,14-113 3 0 0,0-1-1 0 0,1 0 1 0 0,0 0-1 0 0,0 0 0 0 0,1 0 1 0 0,0 0-1 0 0,0 0 1 0 0,3 10-1 0 0,-1-11-101 0 0,-2-4-48 0 0,0-2-5 0 0,1-1 123 0 0,0 1 1 0 0,0-1 0 0 0,0 1 0 0 0,-1-1 0 0 0,1 1 0 0 0,0-1 0 0 0,0 0 0 0 0,-1 0 0 0 0,1 0 0 0 0,-1 0 0 0 0,1 0 0 0 0,-1 0 0 0 0,3-2-1 0 0,19-23-39 0 0,-9 10-14 0 0,6-3 141 0 0,-7 6 5 0 0,0 2 0 0 0,25-19 0 0 0,-32 27-81 0 0,9-7-79 0 0,25-11 0 0 0,-34 18 70 0 0,1 1 0 0 0,-1 0 0 0 0,0 0 0 0 0,0 1 0 0 0,1-1 0 0 0,-1 2 0 0 0,11-1 0 0 0,43 1-56 0 0,-37 1 69 0 0,-18 1 6 0 0,-2 1 13 0 0,0-1 4 0 0,0 0 0 0 0,-1 1 0 0 0,1-1 0 0 0,0 0 0 0 0,-1 1 0 0 0,0 0 0 0 0,0-1 0 0 0,1 1 0 0 0,-2 0-1 0 0,1 0 1 0 0,0 0 0 0 0,-1 1 0 0 0,1-1 0 0 0,-1 0 0 0 0,0 1 0 0 0,0-1 0 0 0,0 0 0 0 0,0 1 0 0 0,-1-1 0 0 0,0 1 0 0 0,1-1-1 0 0,-1 1 1 0 0,0 0 0 0 0,-1-1 0 0 0,1 1 0 0 0,-1-1 0 0 0,1 1 0 0 0,-1-1 0 0 0,0 0 0 0 0,0 1 0 0 0,-2 2 0 0 0,-6 14 60 0 0,7-16-70 0 0,1-1 1 0 0,-1 1 0 0 0,1-1 0 0 0,-1 0-1 0 0,0 1 1 0 0,-1-1 0 0 0,1 0 0 0 0,0 0-1 0 0,-1 0 1 0 0,1-1 0 0 0,-1 1 0 0 0,0-1-1 0 0,-5 4 1 0 0,-54 26 65 0 0,55-29-65 0 0,1-1 0 0 0,-1 0 1 0 0,0-1-1 0 0,0 0 0 0 0,0 0 0 0 0,0 0 0 0 0,0-1 0 0 0,-9 0 0 0 0,-16 1 17 0 0,3 0-241 0 0,0-1 0 0 0,-43-5-1 0 0,46 4-103 0 0,11 1-7395 0 0,6 0 798 0 0</inkml:trace>
</inkml:ink>
</file>

<file path=ppt/ink/ink2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01.1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1 309 13760 0 0,'0'0'1246'0'0,"0"-2"-1022"0"0,0-5 210 0 0,1-1 0 0 0,0 0 0 0 0,1 1 0 0 0,-1-1 0 0 0,2 1 0 0 0,4-13-1 0 0,24-44 3277 0 0,-25 53-3553 0 0,-4 7 1 0 0,-1 0 0 0 0,1 0 0 0 0,-1 0 0 0 0,0 0 0 0 0,0 0 0 0 0,0-7 0 0 0,-1 8-33 0 0,0 0 0 0 0,1-1 0 0 0,-1 1 0 0 0,1 0 0 0 0,0-1 0 0 0,0 1 0 0 0,2-4 1 0 0,-2 6 111 0 0,10-4 186 0 0,-10 4-417 0 0,1 0 0 0 0,-1 0 0 0 0,0 0 0 0 0,1 0 1 0 0,-1 0-1 0 0,1 0 0 0 0,-1 0 0 0 0,1 1 0 0 0,-1-1 1 0 0,1 1-1 0 0,-1-1 0 0 0,1 1 0 0 0,0 0 0 0 0,-1-1 1 0 0,1 1-1 0 0,0 0 0 0 0,-1 0 0 0 0,4 1 0 0 0,5-1 27 0 0,-5-1-31 0 0,1 1 0 0 0,0 0-1 0 0,-1 0 1 0 0,1 0 0 0 0,-1 1-1 0 0,1 0 1 0 0,-1 0 0 0 0,8 2-1 0 0,43 18-4 0 0,-52-19 3 0 0,2 0-7 0 0,0 0-1 0 0,0-1 0 0 0,1 1 0 0 0,-1-1 1 0 0,0-1-1 0 0,1 1 0 0 0,10-1 1 0 0,46-8-77 0 0,-50 6-133 0 0,0-1-1 0 0,0-1 1 0 0,0 0 0 0 0,0-1 0 0 0,-1 0 0 0 0,0-1-1 0 0,0-1 1 0 0,0 0 0 0 0,-1 0 0 0 0,0-1 0 0 0,11-10-1 0 0,-6-1-1196 0 0,-3-1-60 0 0</inkml:trace>
</inkml:ink>
</file>

<file path=ppt/ink/ink2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01.5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 9672 0 0,'0'0'4817'0'0,"1"3"-2721"0"0,-1-2-1908 0 0,0 0 1 0 0,1 0-1 0 0,-1 0 1 0 0,0 0-1 0 0,1 0 0 0 0,-1 0 1 0 0,1 0-1 0 0,0 0 1 0 0,-1 0-1 0 0,1 0 1 0 0,0 0-1 0 0,-1 0 0 0 0,1-1 1 0 0,0 1-1 0 0,0 0 1 0 0,0 0-1 0 0,0-1 1 0 0,1 2-1 0 0,1-1 108 0 0,-1 0-1 0 0,1-1 1 0 0,0 1 0 0 0,-1 0-1 0 0,1-1 1 0 0,0 0 0 0 0,-1 1-1 0 0,5-1 1 0 0,17 1 727 0 0,-18 0-803 0 0,0-1 1 0 0,1 1 0 0 0,-1-2 0 0 0,1 1-1 0 0,-1-1 1 0 0,7-1 0 0 0,22-7 397 0 0,-7 1-372 0 0,42-7 1 0 0,-6 9-1282 0 0,-44 5-492 0 0,-4-3-441 0 0</inkml:trace>
</inkml:ink>
</file>

<file path=ppt/ink/ink2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01.9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219 77 16527 0 0,'0'0'1499'0'0,"1"-2"-1235"0"0,0-1 131 0 0,0-1 1 0 0,0 1-1 0 0,0-1 0 0 0,0 1 1 0 0,-1-1-1 0 0,0 0 0 0 0,0 1 1 0 0,0-1-1 0 0,0-4 0 0 0,0 0 1041 0 0,0 8-1355 0 0,-1-1 1 0 0,1 1-1 0 0,0-1 0 0 0,-1 1 0 0 0,1-1 0 0 0,-1 1 0 0 0,1-1 0 0 0,0 1 1 0 0,-1-1-1 0 0,1 1 0 0 0,-1 0 0 0 0,1-1 0 0 0,-1 1 0 0 0,0 0 0 0 0,0-1 1 0 0,0 0 119 0 0,-2-1-79 0 0,0 0-1 0 0,-1 0 1 0 0,1 0-1 0 0,0 0 1 0 0,-1 1-1 0 0,1-1 1 0 0,0 1-1 0 0,-1 0 1 0 0,0 0-1 0 0,1 0 1 0 0,-1 1-1 0 0,0-1 1 0 0,1 1-1 0 0,-1 0 1 0 0,-6 0-1 0 0,2 1-23 0 0,1-1-1 0 0,0 1 1 0 0,0 1-1 0 0,-1-1 1 0 0,1 1-1 0 0,0 0 1 0 0,-9 5-1 0 0,12-5-103 0 0,0 1-1 0 0,-1 0 1 0 0,1 0 0 0 0,1 0-1 0 0,-1 0 1 0 0,0 1-1 0 0,1 0 1 0 0,0-1 0 0 0,0 1-1 0 0,0 1 1 0 0,-2 3-1 0 0,-4 8-294 0 0,-10 28 0 0 0,18-42 292 0 0,-2 7-99 0 0,0 0 0 0 0,1 1 0 0 0,1-1 0 0 0,-1 0 0 0 0,1 14 0 0 0,5-1-326 0 0,-2-13 282 0 0,-1-8 143 0 0,-1 1 1 0 0,0-1 0 0 0,0 0-1 0 0,1 1 1 0 0,-1-1 0 0 0,1 0-1 0 0,-1 1 1 0 0,1-1 0 0 0,-1 0-1 0 0,1 0 1 0 0,0 0 0 0 0,0 0-1 0 0,0 0 1 0 0,-1 0 0 0 0,1 0-1 0 0,0 0 1 0 0,0 0 0 0 0,0 0-1 0 0,1 0 1 0 0,-1 0 0 0 0,2 1-1 0 0,-1-2-7 0 0,-1 0-1 0 0,1 1 1 0 0,0-1-1 0 0,0 0 1 0 0,0 0-1 0 0,-1 0 1 0 0,1 0-1 0 0,0 0 1 0 0,0 0-1 0 0,0 0 1 0 0,-1-1-1 0 0,1 1 1 0 0,0-1-1 0 0,2 0 1 0 0,4-2-36 0 0,-1-1 0 0 0,1 0 1 0 0,0-1-1 0 0,-1 0 0 0 0,9-7 0 0 0,-7 5 52 0 0,-2 0 0 0 0,1 1 0 0 0,16-9 0 0 0,-20 12 30 0 0,-1 0-1 0 0,1 0 0 0 0,-1-1 0 0 0,1 1 1 0 0,-1 0-1 0 0,4-7 0 0 0,7-7 162 0 0,30-36 317 0 0,-36 46-489 0 0,-6 6 514 0 0,4 17-436 0 0,-2-8-98 0 0,5 17-95 0 0,24 44 0 0 0,-27-57-980 0 0,10 27-1 0 0,-10-22-1686 0 0,-1-4-5128 0 0</inkml:trace>
</inkml:ink>
</file>

<file path=ppt/ink/ink2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02.3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10 120 16471 0 0,'-9'13'4352'0'0,"19"-22"-1596"0"0,4-1-1602 0 0,-11 7-864 0 0,1 0 1 0 0,0 1-1 0 0,-1-1 1 0 0,1-1-1 0 0,-1 1 0 0 0,4-5 1 0 0,1-8 692 0 0,-7 14-922 0 0,0 0 0 0 0,0-1-1 0 0,0 1 1 0 0,0 0 0 0 0,0 1-1 0 0,0-1 1 0 0,1 0 0 0 0,-1 0 0 0 0,3-2-1 0 0,5-3 207 0 0,1 1 0 0 0,18-11-1 0 0,-25 15-256 0 0,1 0-1 0 0,0 0 1 0 0,0 0-1 0 0,0 1 1 0 0,0-1-1 0 0,0 1 1 0 0,0 0-1 0 0,6 0 1 0 0,-10 1-8 0 0,1 0 0 0 0,-1 0 0 0 0,0 0 1 0 0,1 0-1 0 0,-1 0 0 0 0,1 0 0 0 0,-1 0 0 0 0,0 0 1 0 0,1 0-1 0 0,-1 0 0 0 0,1 0 0 0 0,-1 0 0 0 0,0 0 1 0 0,1 0-1 0 0,-1-1 0 0 0,1 1 0 0 0,-1 0 0 0 0,0 0 1 0 0,1 0-1 0 0,-1-1 0 0 0,0 1 0 0 0,1 0 1 0 0,-1 0-1 0 0,1-1 0 0 0,3-1-6 0 0,16 3 6 0 0,12 3-2 0 0,-16-3 0 0 0,27 17 0 0 0,-29-13 1 0 0,0 0-1 0 0,21 10 1 0 0,-21-8-9 0 0,1 0 1 0 0,22 6-1 0 0,-30-12-49 0 0,0 1 0 0 0,0-1 0 0 0,1-1 1 0 0,-1 1-1 0 0,1-1 0 0 0,-1-1 0 0 0,1 1 1 0 0,-1-1-1 0 0,13-3 0 0 0,-7 0-449 0 0,-1 0 0 0 0,0-1 0 0 0,0 0 0 0 0,-1-1 0 0 0,12-8 0 0 0,-3 1-1557 0 0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12.2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0 14800 0 0,'0'0'1766'0'0,"-1"3"-781"0"0,-4 15 3818 0 0,1-3-2318 0 0,-1-5-9806 0 0</inkml:trace>
  <inkml:trace contextRef="#ctx0" brushRef="#br0" timeOffset="1">25 236 14744 0 0,'0'0'4871'0'0,"6"-9"-3695"0"0,6 1-856 0 0,-9-8-176 0 0,9 2-32 0 0</inkml:trace>
</inkml:ink>
</file>

<file path=ppt/ink/ink2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06.3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16471 0 0,'0'0'374'0'0,"0"3"54"0"0,9 136 4086 0 0,-7-119-4005 0 0,-2 30-1 0 0,0 8-18 0 0,12 150 831 0 0,-9-71-925 0 0,3-79-104 0 0,0-18-569 0 0,-6-39-346 0 0</inkml:trace>
</inkml:ink>
</file>

<file path=ppt/ink/ink2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07.0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54 108 2304 0 0,'0'0'101'0'0,"0"2"1"0"0,-1 11-841 0 0,-2 0 3852 0 0,-2 15 7230 0 0,9-7-7552 0 0,-1-13-2221 0 0,-2-4-329 0 0,1 0 0 0 0,-1 0-1 0 0,0 0 1 0 0,0 1 0 0 0,0-1 0 0 0,-1 0 0 0 0,1 7-1 0 0,-1-7-118 0 0,1 0 0 0 0,0 0 0 0 0,-1-1-1 0 0,1 1 1 0 0,1 0 0 0 0,-1 0 0 0 0,4 5 0 0 0,5 20 445 0 0,17 74 91 0 0,-23-96-659 0 0,-1-10-2 0 0,1-15-1 0 0,-10-39 4 0 0,5 36 10 0 0,-4-20-1 0 0,3 29 50 0 0,1-1-1 0 0,-1 1 1 0 0,2-1 0 0 0,0 1-1 0 0,0 0 1 0 0,1-1 0 0 0,3-13-1 0 0,-1 15 29 0 0,1-4 87 0 0,0 0 0 0 0,10-20 1 0 0,-12 30-114 0 0,1 0 1 0 0,0 0-1 0 0,1 0 1 0 0,-1 1-1 0 0,1-1 0 0 0,0 1 1 0 0,0-1-1 0 0,0 1 1 0 0,9-6-1 0 0,-12 9-54 0 0,3-1 32 0 0,-1-1-1 0 0,0 1 1 0 0,1-1 0 0 0,0 1-1 0 0,0 0 1 0 0,-1 1 0 0 0,1-1-1 0 0,0 1 1 0 0,1-1 0 0 0,-1 1-1 0 0,6-1 1 0 0,4 1 93 0 0,-1 0 1 0 0,1 1-1 0 0,25 2 0 0 0,-33-1-93 0 0,-1 0 0 0 0,1 1-1 0 0,-1 0 1 0 0,1 0 0 0 0,-1 0-1 0 0,0 0 1 0 0,1 1 0 0 0,-1 0-1 0 0,-1 0 1 0 0,1 1 0 0 0,7 5-1 0 0,-9-5-15 0 0,1-1-1 0 0,-1 0 0 0 0,0 1 1 0 0,0-1-1 0 0,0 1 1 0 0,0 0-1 0 0,-1 0 0 0 0,0 0 1 0 0,2 5-1 0 0,-3-6-7 0 0,0-1 0 0 0,0 1 0 0 0,-1 0 0 0 0,1 0 0 0 0,-1-1 0 0 0,0 1 0 0 0,0 0 0 0 0,0 0 0 0 0,0-1 1 0 0,0 1-1 0 0,-1 0 0 0 0,1 0 0 0 0,-1-1 0 0 0,0 1 0 0 0,1 0 0 0 0,-1-1 0 0 0,-1 1 0 0 0,1-1 0 0 0,0 1 0 0 0,0-1 0 0 0,-1 1 0 0 0,0-1 0 0 0,1 0 0 0 0,-1 0 0 0 0,0 0 0 0 0,-4 4 0 0 0,-2 0-60 0 0,0 0 0 0 0,0 0-1 0 0,0-1 1 0 0,-1 0 0 0 0,0 0 0 0 0,-10 4 0 0 0,13-7 4 0 0,-20 9-506 0 0,-48 13 0 0 0,72-23 511 0 0,-27 3-459 0 0,28-4 431 0 0,3 2-424 0 0,5 2 552 0 0,-1 0-1 0 0,2 0 1 0 0,-1-1 0 0 0,0 0-1 0 0,1 0 1 0 0,-1-1-1 0 0,1 0 1 0 0,0 0 0 0 0,-1-1-1 0 0,12 1 1 0 0,-3 0 201 0 0,23 7 1 0 0,15 1 167 0 0,-34-5-272 0 0,-13-3-96 0 0,1 0 0 0 0,-1 0 1 0 0,14 7-1 0 0,-12-1 25 0 0,-8-7-68 0 0,-1 0-1 0 0,1 1 0 0 0,-1-1 1 0 0,1 1-1 0 0,-1-1 0 0 0,0 0 1 0 0,0 1-1 0 0,0-1 0 0 0,0 1 1 0 0,0-1-1 0 0,0 1 0 0 0,0-1 1 0 0,0 0-1 0 0,-1 1 0 0 0,1-1 1 0 0,0 1-1 0 0,-1-1 0 0 0,1 0 1 0 0,-1 1-1 0 0,0-1 1 0 0,1 0-1 0 0,-2 2 0 0 0,-1 1 2 0 0,0 0 0 0 0,0 0 0 0 0,0 0 0 0 0,0 0 0 0 0,-5 3 1 0 0,2-3-5 0 0,0 0 1 0 0,0-1 0 0 0,-1 0-1 0 0,1-1 1 0 0,-1 1 0 0 0,0-1-1 0 0,-10 2 1 0 0,-48 6-5 0 0,43-8-22 0 0,-35 9 0 0 0,31-3-179 0 0,-1-1-1 0 0,1-2 1 0 0,-1-1 0 0 0,-43 1-1 0 0,24-1-1045 0 0,44-4 719 0 0,11-5-1576 0 0,9-4 373 0 0,2-4-62 0 0</inkml:trace>
</inkml:ink>
</file>

<file path=ppt/ink/ink2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07.3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300 1 15752 0 0,'0'0'1423'0'0,"-2"2"-1171"0"0,-2 0 202 0 0,1 0 0 0 0,-1 0 0 0 0,1 0 0 0 0,-1-1 0 0 0,0 1 0 0 0,0-1 0 0 0,0 0 0 0 0,0 0 0 0 0,0 0 0 0 0,0-1 0 0 0,0 1 0 0 0,0-1 0 0 0,-6 0 0 0 0,9 0-369 0 0,0 0-1 0 0,0 0 0 0 0,0 0 1 0 0,0 0-1 0 0,0 0 1 0 0,1 1-1 0 0,-1-1 0 0 0,0 0 1 0 0,0 1-1 0 0,0-1 0 0 0,1 1 1 0 0,-1-1-1 0 0,0 0 1 0 0,0 1-1 0 0,1 0 0 0 0,-1-1 1 0 0,0 2-1 0 0,-3 0 160 0 0,-2 2 71 0 0,0-1-1 0 0,0-1 1 0 0,-1 1 0 0 0,1-1 0 0 0,-11 2-1 0 0,10-3-136 0 0,0 1 0 0 0,0 0 0 0 0,0 0 0 0 0,0 1 0 0 0,-6 3 0 0 0,3 0-140 0 0,0 1 1 0 0,0 0-1 0 0,1 1 0 0 0,-1 0 1 0 0,2 1-1 0 0,-1-1 1 0 0,1 2-1 0 0,1-1 1 0 0,-9 15-1 0 0,12-18-50 0 0,1 0 0 0 0,0 0 1 0 0,0 0-1 0 0,0 1 0 0 0,1-1 0 0 0,0 1 0 0 0,1 0 1 0 0,-1 0-1 0 0,1 0 0 0 0,0 0 0 0 0,1 0 1 0 0,0-1-1 0 0,0 1 0 0 0,0 0 0 0 0,1 0 0 0 0,0 0 1 0 0,3 10-1 0 0,-3-10-2 0 0,1-1-1 0 0,0 0 1 0 0,1 1 0 0 0,-1-1 0 0 0,1-1-1 0 0,0 1 1 0 0,1 0 0 0 0,-1-1 0 0 0,1 1 0 0 0,0-1-1 0 0,0 0 1 0 0,1 0 0 0 0,0-1 0 0 0,8 8-1 0 0,-5-8 0 0 0,-1 0-1 0 0,0 0 1 0 0,1-1-1 0 0,0 0 0 0 0,-1 0 1 0 0,1-1-1 0 0,16 3 0 0 0,-2-2-65 0 0,38-1-1 0 0,-49-3 13 0 0,0 0 0 0 0,-1 0 0 0 0,1-1 0 0 0,0 0 0 0 0,15-7 0 0 0,48-23-804 0 0,-67 29 443 0 0,0-1 1 0 0,0-1-1 0 0,0 1 1 0 0,0-1-1 0 0,-1 0 1 0 0,0-1-1 0 0,0 1 1 0 0,0-1-1 0 0,9-12 1 0 0,-8-1-1442 0 0</inkml:trace>
</inkml:ink>
</file>

<file path=ppt/ink/ink2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07.7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 16471 0 0,'0'0'1491'0'0,"5"2"-154"0"0,-2 0-1023 0 0,1 1 222 0 0,1-1 1 0 0,-1 1 0 0 0,1-1-1 0 0,-1 0 1 0 0,7 2 0 0 0,-1-1 71 0 0,29 5 1342 0 0,-31-7-1605 0 0,0 0-1 0 0,0 1 1 0 0,13 5-1 0 0,20 4 510 0 0,-23-9-679 0 0,1 0 1 0 0,22-3-1 0 0,23 2 35 0 0,-54-1-339 0 0,-1 1 0 0 0,0-1 0 0 0,1-1-1 0 0,-1 0 1 0 0,0 0 0 0 0,0-1 0 0 0,0 0-1 0 0,0-1 1 0 0,0 0 0 0 0,16-7 0 0 0,39-19-3480 0 0,-42 19 1439 0 0</inkml:trace>
</inkml:ink>
</file>

<file path=ppt/ink/ink2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08.1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6448 0 0,'2'0'8737'0'0,"3"0"-7995"0"0,1 1 0 0 0,-1 0 0 0 0,0 0 0 0 0,10 4 0 0 0,16 3 1242 0 0,7 1-214 0 0,-31-7-1367 0 0,1 0 0 0 0,-1-1 0 0 0,15 2 0 0 0,-19-3-279 0 0,-1 1 1 0 0,0-1 0 0 0,1 0-1 0 0,-1 1 1 0 0,0-1 0 0 0,1 1-1 0 0,3 2 1 0 0,6 1 91 0 0,-2-2 8 0 0,0 1-1 0 0,-1-1 1 0 0,1 2 0 0 0,-1-1 0 0 0,15 9 0 0 0,-22-10 174 0 0,-7 4-230 0 0,3-4-160 0 0,-3 4-32 0 0,-1 0-1 0 0,0-1 1 0 0,0 1 0 0 0,0-1 0 0 0,-1-1 0 0 0,1 1 0 0 0,-1-1 0 0 0,0 0 0 0 0,-15 5 0 0 0,16-7-357 0 0,-1 0 0 0 0,0 0 0 0 0,0-1 0 0 0,-11 0 0 0 0,16-1-402 0 0</inkml:trace>
</inkml:ink>
</file>

<file path=ppt/ink/ink2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08.4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1 163 9216 0 0,'0'0'1237'0'0,"0"3"283"0"0,0 12 2839 0 0,5 29-1 0 0,-4-33-3644 0 0,0 0-1 0 0,-1 0 1 0 0,0 14 0 0 0,-1 12 83 0 0,6 6 38 0 0,-1 17-69 0 0,2 63 101 0 0,4 158-254 0 0,-4-160-937 0 0,4 46-1873 0 0,-10-156 1101 0 0,1-1 1 0 0,0 1-1 0 0,4 13 0 0 0,0-15-936 0 0</inkml:trace>
  <inkml:trace contextRef="#ctx0" brushRef="#br0" timeOffset="1">229 8 9216 0 0,'0'0'421'0'0,"2"-1"-12"0"0,-1 0-224 0 0,0 0-1 0 0,1 1 1 0 0,-1-1-1 0 0,0 0 1 0 0,1 1-1 0 0,-1-1 1 0 0,0 1-1 0 0,1-1 1 0 0,-1 1-1 0 0,1 0 1 0 0,-1-1-1 0 0,1 1 1 0 0,-1 0-1 0 0,1 0 1 0 0,-1 0-1 0 0,1 0 1 0 0,2 1-1 0 0,5 0 5163 0 0,11-1 2993 0 0,-19 1-7870 0 0,1 0-419 0 0,-1 0 0 0 0,0 0 0 0 0,0 1 0 0 0,0-1 0 0 0,0 0-1 0 0,0 0 1 0 0,-1 1 0 0 0,1-1 0 0 0,0 1 0 0 0,-1-1-1 0 0,1 0 1 0 0,-1 1 0 0 0,1-1 0 0 0,-1 1 0 0 0,0-1-1 0 0,1 1 1 0 0,-1 0 0 0 0,0-1 0 0 0,0 1 0 0 0,0-1-1 0 0,0 1 1 0 0,-1-1 0 0 0,1 1 0 0 0,0-1 0 0 0,-1 1 0 0 0,0 1-1 0 0,-2 8-84 0 0,0 0 0 0 0,-7 15-1 0 0,9-24 68 0 0,-14 29-349 0 0,14-29 238 0 0,1 0-12 0 0,-1-1 87 0 0,0 0-1 0 0,1 0 1 0 0,-1 0 0 0 0,1 0-1 0 0,0 0 1 0 0,-1 0 0 0 0,1 1 0 0 0,0-1-1 0 0,0 0 1 0 0,-1 0 0 0 0,1 0-1 0 0,0 1 1 0 0,0-1 0 0 0,0 0 0 0 0,1 0-1 0 0,-1 1 1 0 0,0-1 0 0 0,0 0-1 0 0,1 0 1 0 0,0 2 0 0 0,1 2-10 0 0,-1 6-29 0 0,5 6 31 0 0,-4-14 15 0 0,0-2 3 0 0,0 2 8 0 0,0 0 0 0 0,0 0 1 0 0,1 0-1 0 0,-1-1 0 0 0,1 1 0 0 0,-1-1 1 0 0,1 0-1 0 0,0 0 0 0 0,0 0 0 0 0,0 0 1 0 0,0 0-1 0 0,0 0 0 0 0,0-1 0 0 0,1 0 1 0 0,-1 1-1 0 0,0-1 0 0 0,8 1 0 0 0,2 0-106 0 0,1-1 1 0 0,0-1-1 0 0,19-1 0 0 0,-4 0-447 0 0,-23 1 179 0 0,0 0 0 0 0,0-1 1 0 0,0 0-1 0 0,-1 0 0 0 0,8-2 0 0 0,7-4-1672 0 0</inkml:trace>
</inkml:ink>
</file>

<file path=ppt/ink/ink2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08.8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 10136 0 0,'0'0'918'0'0,"1"2"-758"0"0,-1-1-216 0 0,1 0 1 0 0,-1 0-1 0 0,0-1 0 0 0,1 1 0 0 0,0 0 0 0 0,-1 0 0 0 0,1 0 1 0 0,-1-1-1 0 0,1 1 0 0 0,0 0 0 0 0,0-1 0 0 0,1 2 0 0 0,0-1 440 0 0,-1 0-1 0 0,1-1 1 0 0,0 1-1 0 0,0 0 1 0 0,0-1-1 0 0,0 1 1 0 0,0-1-1 0 0,0 0 1 0 0,4 1-1 0 0,3-1 2040 0 0,0-1 1 0 0,16-2-1 0 0,-17 1-2530 0 0,-5 2 227 0 0,-1-1-1 0 0,1 0 0 0 0,0 0 1 0 0,0 0-1 0 0,-1-1 1 0 0,1 1-1 0 0,0-1 1 0 0,2-1-1 0 0,-4 2-130 0 0,1 0-1 0 0,0-1 0 0 0,0 1 1 0 0,-1 0-1 0 0,1 0 0 0 0,0 1 0 0 0,0-1 1 0 0,0 0-1 0 0,0 1 0 0 0,0-1 0 0 0,4 0 1 0 0,4-2-2499 0 0,-4 2 982 0 0</inkml:trace>
</inkml:ink>
</file>

<file path=ppt/ink/ink2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09.2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4608 0 0,'0'0'208'0'0,"0"2"-9"0"0,1 9 315 0 0,0-9-16 0 0,-1-1-1 0 0,1 0 0 0 0,-1 0 0 0 0,1 0 1 0 0,-1 0-1 0 0,1 1 0 0 0,0-1 0 0 0,-1 0 1 0 0,1 0-1 0 0,0 0 0 0 0,0 0 0 0 0,0-1 1 0 0,0 1-1 0 0,0 0 0 0 0,0 0 0 0 0,0 0 1 0 0,0-1-1 0 0,0 1 0 0 0,0-1 0 0 0,2 2 1 0 0,17 2 4623 0 0,15-4-3107 0 0,-20 0-1294 0 0,-7-1-640 0 0,1 1 0 0 0,-1-2 0 0 0,1 1 0 0 0,-1-1 0 0 0,0 0 1 0 0,13-6-1 0 0,5-1-1459 0 0,-1 0-431 0 0</inkml:trace>
</inkml:ink>
</file>

<file path=ppt/ink/ink2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10.3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 6912 0 0,'0'0'12750'0'0,"-1"2"-11685"0"0,-2 9-532 0 0,1 0-1 0 0,0 0 0 0 0,1 0 0 0 0,0 0 0 0 0,1 0 0 0 0,0 0 1 0 0,2 11-1 0 0,0 20 66 0 0,-2 26-49 0 0,-3 200 222 0 0,4-163-652 0 0,1-31-46 0 0,-3-50-49 0 0,2 1 0 0 0,0-1 0 0 0,2 0 0 0 0,0 0 0 0 0,11 35 0 0 0,-5-20-78 0 0,-8-29-76 0 0,1 0-1 0 0,1 0 1 0 0,4 11-1 0 0,-6-20 40 0 0,0 1-61 0 0,-1 0 1 0 0,1 0-1 0 0,0 0 0 0 0,-1 0 0 0 0,1 0 0 0 0,-1 0 0 0 0,1 0 1 0 0,-1 0-1 0 0,0 3 0 0 0</inkml:trace>
</inkml:ink>
</file>

<file path=ppt/ink/ink2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10.7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66 0 14800 0 0,'-1'4'209'0'0,"0"-1"0"0"0,0 0 0 0 0,1 1 0 0 0,-1-1 1 0 0,1 0-1 0 0,0 1 0 0 0,0-1 0 0 0,0 1 0 0 0,1-1 1 0 0,-1 0-1 0 0,1 1 0 0 0,0-1 0 0 0,1 4 1 0 0,3 24 1876 0 0,-10 30 403 0 0,1-19-1586 0 0,0-7-448 0 0,-13 56-1 0 0,-1 0-123 0 0,9-48-308 0 0,5-32-13 0 0,2 0 1 0 0,-1 1-1 0 0,0 20 0 0 0,1-15-10 0 0,2-15 0 0 0,0 1 0 0 0,-1-1 0 0 0,1 1 0 0 0,0-1 0 0 0,0 0 0 0 0,0 1 0 0 0,1-1 0 0 0,0 4 0 0 0,0 2-16 0 0,-1-6-64 0 0,1-3 56 0 0,0 0-1 0 0,0 0 1 0 0,0 0 0 0 0,1 0-1 0 0,-1 0 1 0 0,-1-1-1 0 0,1 1 1 0 0,0 0 0 0 0,0 0-1 0 0,0-1 1 0 0,-1 1-1 0 0,1-1 1 0 0,-1 1 0 0 0,1 0-1 0 0,0-3 1 0 0,1-1-87 0 0,13-23-481 0 0,6-11 531 0 0,-19 35 91 0 0,0 0 1 0 0,0 0 0 0 0,0 0 0 0 0,0 0 0 0 0,1 1-1 0 0,-1-1 1 0 0,1 1 0 0 0,0 0 0 0 0,0 0-1 0 0,6-5 1 0 0,2-6 114 0 0,-10 11-124 0 0,1 1 0 0 0,-1 0 0 0 0,1 0 0 0 0,-1 1 1 0 0,1-1-1 0 0,0 0 0 0 0,0 0 0 0 0,2-1 0 0 0,-3 2-11 0 0,10-6 150 0 0,24-12 0 0 0,-30 17-107 0 0,1 0 1 0 0,-1 0-1 0 0,1 1 0 0 0,-1 0 0 0 0,1 0 0 0 0,0 0 1 0 0,8 0-1 0 0,-11 2 35 0 0,0-1 0 0 0,0 0-1 0 0,0 1 1 0 0,-1-1 0 0 0,1 1 0 0 0,5 1 0 0 0,-6-1 254 0 0,-1 2-166 0 0,1-1-145 0 0,-1-1-2 0 0,0 1-1 0 0,0-1 0 0 0,1 1 1 0 0,-1-1-1 0 0,0 1 0 0 0,-1 0 0 0 0,1-1 1 0 0,0 1-1 0 0,0 0 0 0 0,-1 0 1 0 0,1 0-1 0 0,-1 0 0 0 0,0-1 0 0 0,0 1 1 0 0,1 0-1 0 0,-1 4 0 0 0,-1-2 25 0 0,0 0-13 0 0,0 0 0 0 0,1 1 0 0 0,-1-1 1 0 0,-1 0-1 0 0,1 0 0 0 0,-1 0 1 0 0,0 0-1 0 0,1 0 0 0 0,-2-1 0 0 0,1 1 1 0 0,0 0-1 0 0,-6 5 0 0 0,-6 6 29 0 0,11-12-56 0 0,0 1-1 0 0,-1 0 1 0 0,1-1 0 0 0,-8 5-1 0 0,1-2-105 0 0,1 0-1 0 0,-1-1 1 0 0,0 0-1 0 0,-1-1 1 0 0,1 0-1 0 0,-1-1 1 0 0,-19 4-1 0 0,25-6-168 0 0,0 1-1 0 0,0-1 0 0 0,0 1 1 0 0,0 0-1 0 0,-5 4 0 0 0,-12 6-4567 0 0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27.4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10592 0 0,'0'0'8249'0'0,"0"3"-7029"0"0,1 2-651 0 0,-1 1 0 0 0,1 0 1 0 0,1 0-1 0 0,3 10 0 0 0,-3-8-213 0 0,1 1 0 0 0,1 14 0 0 0,-1-9-169 0 0,0-1 0 0 0,6 16 0 0 0,1 7-13 0 0,13 44-14 0 0,2 6-255 0 0,-23-75-180 0 0,1-1 0 0 0,6 16-1 0 0,4 3-5974 0 0,-3-14-1361 0 0</inkml:trace>
</inkml:ink>
</file>

<file path=ppt/ink/ink2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11.1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0 128 12464 0 0,'0'0'11069'0'0,"1"-2"-10507"0"0,5-6-140 0 0,0-1-1 0 0,0 1 1 0 0,1 0 0 0 0,9-8-1 0 0,-13 13-274 0 0,0 0-90 0 0,-1 1-1 0 0,1-1 1 0 0,0 1-1 0 0,0 0 1 0 0,0 0 0 0 0,0 0-1 0 0,0 1 1 0 0,0-1-1 0 0,0 1 1 0 0,1-1 0 0 0,-1 1-1 0 0,1 0 1 0 0,-1 0 0 0 0,6 0-1 0 0,17-3 16 0 0,-11 4-61 0 0,-7 2 3 0 0,0-1 1 0 0,-1 1-1 0 0,10 4 1 0 0,-11-3-16 0 0,0-1 0 0 0,0 0 1 0 0,1-1-1 0 0,-1 1 0 0 0,0-1 1 0 0,8 0-1 0 0,10-1-64 0 0,39-5 0 0 0,-51 3-299 0 0,-1-1 1 0 0,0 0 0 0 0,1-1-1 0 0,-1 0 1 0 0,0-1 0 0 0,-1 0-1 0 0,1 0 1 0 0,-1-1 0 0 0,11-9-1 0 0,-10 5-1592 0 0</inkml:trace>
</inkml:ink>
</file>

<file path=ppt/ink/ink2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11.5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40 17159 0 0,'0'0'1558'0'0,"2"0"-1282"0"0,3 2 122 0 0,0-1 1 0 0,0 0 0 0 0,0 0 0 0 0,0-1-1 0 0,0 1 1 0 0,0-1 0 0 0,0 0-1 0 0,8-2 1 0 0,43-8 2342 0 0,-49 9-2574 0 0,22-8 545 0 0,-11 3-606 0 0,2-2-2259 0 0,-4 4-2988 0 0,6-2-3032 0 0</inkml:trace>
</inkml:ink>
</file>

<file path=ppt/ink/ink2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11.9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228 213 3224 0 0,'1'-2'240'0'0,"3"-4"128"0"0,1-12 7211 0 0,-4 14-6778 0 0,0-4 499 0 0,0-1 1 0 0,-1 1-1 0 0,0-1 0 0 0,0 0 1 0 0,-1 1-1 0 0,0-1 1 0 0,-3-9-1 0 0,4 14-1015 0 0,-1 0-1 0 0,1 1 1 0 0,-1-1-1 0 0,0 1 0 0 0,-1-1 1 0 0,1 1-1 0 0,0-1 1 0 0,-1 1-1 0 0,0 0 0 0 0,0 0 1 0 0,0 0-1 0 0,-4-5 1 0 0,-10-11 422 0 0,14 16-619 0 0,0 1 1 0 0,0-1-1 0 0,-1 0 0 0 0,1 1 1 0 0,-1-1-1 0 0,1 1 1 0 0,-1 0-1 0 0,0 0 1 0 0,0 0-1 0 0,-5-2 0 0 0,4 2-55 0 0,1 1 0 0 0,-1-1 0 0 0,0 1-1 0 0,0 1 1 0 0,0-1 0 0 0,0 0 0 0 0,0 1-1 0 0,0 0 1 0 0,0 0 0 0 0,0 0 0 0 0,0 0-1 0 0,0 1 1 0 0,-5 1 0 0 0,2 0-49 0 0,1 0 0 0 0,0 0 0 0 0,0 1 0 0 0,0 0 0 0 0,0 0 0 0 0,0 0 0 0 0,-8 7 0 0 0,12-8-7 0 0,-1 1 0 0 0,0 0 0 0 0,1-1 0 0 0,0 1 0 0 0,0 0-1 0 0,0 1 1 0 0,0-1 0 0 0,0 0 0 0 0,0 0 0 0 0,-2 8 0 0 0,-8 38-231 0 0,8-29 134 0 0,2-12 37 0 0,1 1-1 0 0,0-1 1 0 0,0 1-1 0 0,1-1 1 0 0,0 1 0 0 0,1 0-1 0 0,-1-1 1 0 0,2 1-1 0 0,-1-1 1 0 0,1 0-1 0 0,1 1 1 0 0,-1-1 0 0 0,7 12-1 0 0,-8-17-45 0 0,16 6-278 0 0,-4-5 283 0 0,-8-4 119 0 0,-1-1-1 0 0,0 0 1 0 0,0 1-1 0 0,0-2 1 0 0,0 1-1 0 0,0 0 1 0 0,0-1 0 0 0,0 1-1 0 0,-1-1 1 0 0,1 0-1 0 0,-1-1 1 0 0,5-2-1 0 0,-4 2 1 0 0,24-19 5 0 0,-24 19 9 0 0,0 0-1 0 0,0 0 1 0 0,0 0 0 0 0,0 0-1 0 0,0-1 1 0 0,-1 1-1 0 0,0-1 1 0 0,0 0 0 0 0,0 0-1 0 0,3-6 1 0 0,-3 5 24 0 0,0-1 1 0 0,0 1-1 0 0,1 0 0 0 0,0 0 1 0 0,0 0-1 0 0,0 0 0 0 0,8-6 1 0 0,-10 10 8 0 0,-1 0 1 0 0,1-1 0 0 0,-1 1-1 0 0,0-1 1 0 0,1 1 0 0 0,-1-1-1 0 0,0 1 1 0 0,0-1 0 0 0,0 0-1 0 0,0 0 1 0 0,-1 1 0 0 0,1-1-1 0 0,0 0 1 0 0,-1 0 0 0 0,1 0-1 0 0,-1 0 1 0 0,0 0 0 0 0,0 0-1 0 0,0 0 1 0 0,0-3 0 0 0,6 16 4 0 0,-5-8-27 0 0,1 0 0 0 0,-1 0-1 0 0,1 0 1 0 0,-1 0 0 0 0,0 1 0 0 0,0-1 0 0 0,0 0-1 0 0,0 0 1 0 0,-1 1 0 0 0,0-1 0 0 0,1 0 0 0 0,-1 1-1 0 0,0-1 1 0 0,-1 0 0 0 0,1 1 0 0 0,-2 6 0 0 0,1-8-35 0 0,1-1 1 0 0,-1 1 0 0 0,1 0 0 0 0,-1 0 0 0 0,1 0 0 0 0,-1 1 0 0 0,1-1 0 0 0,0 0 0 0 0,0 0 0 0 0,0 0 0 0 0,1 0 0 0 0,-1 0 0 0 0,0 0 0 0 0,1 0 0 0 0,-1 0 0 0 0,1 0 0 0 0,0 0 0 0 0,-1 0 0 0 0,1-1 0 0 0,0 1 0 0 0,0 0 0 0 0,3 3 0 0 0,-3-2-67 0 0,1 1 0 0 0,-1-1 0 0 0,1 1 0 0 0,-1-1 0 0 0,0 1 0 0 0,1 5 0 0 0,-2-5-35 0 0,1 0-1 0 0,0-1 1 0 0,0 1-1 0 0,0-1 0 0 0,0 1 1 0 0,3 4-1 0 0,-1-4-615 0 0,-1 0-1 0 0,1-1 1 0 0,-1 1 0 0 0,0 1-1 0 0,2 7 1 0 0,-3-1-1434 0 0</inkml:trace>
</inkml:ink>
</file>

<file path=ppt/ink/ink2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12.3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1 125 8288 0 0,'2'-1'11073'0'0,"5"-2"-10308"0"0,-1-1 1 0 0,1 1-1 0 0,-1-1 1 0 0,0-1-1 0 0,0 1 1 0 0,-1-1-1 0 0,9-9 1 0 0,-6 8-479 0 0,0 0 1 0 0,0 1 0 0 0,0 0-1 0 0,0 0 1 0 0,1 1 0 0 0,0 0-1 0 0,10-3 1 0 0,-8 4-206 0 0,0 1 1 0 0,1 0 0 0 0,-1 1-1 0 0,19-1 1 0 0,-26 2-77 0 0,-1 0 0 0 0,1 0-1 0 0,-1 0 1 0 0,0 1 0 0 0,1-1 0 0 0,-1 1-1 0 0,7 2 1 0 0,1 0 12 0 0,36 7-18 0 0,-43-8 1 0 0,0 0-1 0 0,1-1 0 0 0,-1 0 1 0 0,1 0-1 0 0,-1 0 1 0 0,6-1-1 0 0,3 2-19 0 0,-7-1-21 0 0,0 0 1 0 0,1 0-1 0 0,-1-1 0 0 0,0 0 0 0 0,0 0 1 0 0,1 0-1 0 0,-1-1 0 0 0,0 0 0 0 0,1 0 1 0 0,-1-1-1 0 0,6-2 0 0 0,-3 1-716 0 0,-1-1 0 0 0,0 1 0 0 0,0-2-1 0 0,0 1 1 0 0,0-1 0 0 0,-1 0 0 0 0,7-7 0 0 0,-6 2-7293 0 0</inkml:trace>
</inkml:ink>
</file>

<file path=ppt/ink/ink2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12.6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50 1 14568 0 0,'0'0'1320'0'0,"-8"4"-854"0"0,-6 0 1979 0 0,14-2-981 0 0,-11 53 2864 0 0,1 31-1944 0 0,6-53-1977 0 0,2-1-1 0 0,2 53 1 0 0,1-29-183 0 0,-1 20-27 0 0,5 171-14 0 0,20-85-398 0 0,-13-97-106 0 0,-9-48-339 0 0,1-1 0 0 0,0 1-1 0 0,1-1 1 0 0,9 20 0 0 0,-13-35 316 0 0,-1-1 0 0 0,1 1 0 0 0,-1-1 0 0 0,0 1 1 0 0,1-1-1 0 0,-1 1 0 0 0,1-1 0 0 0,-1 0 0 0 0,1 1 0 0 0,-1-1 0 0 0,1 0 1 0 0,-1 0-1 0 0,1 1 0 0 0,-1-1 0 0 0,1 0 0 0 0,0 0 0 0 0,-1 0 0 0 0,2 0 1 0 0</inkml:trace>
</inkml:ink>
</file>

<file path=ppt/ink/ink2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13.6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7 15288 0 0,'0'0'697'0'0,"-1"0"-9"0"0,-1 2-444 0 0,14-4 7018 0 0,-10 2-6362 0 0,7 0-213 0 0,-7 0-609 0 0,1 0 0 0 0,-1 1 0 0 0,0-1 0 0 0,0-1 0 0 0,1 1 0 0 0,-1 0 0 0 0,0-1 0 0 0,0 1 0 0 0,1-1 0 0 0,-1 1 0 0 0,0-1 0 0 0,2-1 1 0 0,-2 1 266 0 0,-1 1-236 0 0,0 0 1 0 0,1 0-1 0 0,-1 0 1 0 0,0 1-1 0 0,0-1 0 0 0,1 1 1 0 0,-1-1-1 0 0,0 0 1 0 0,0 1-1 0 0,0 0 0 0 0,0-1 1 0 0,1 1-1 0 0,-1 0 1 0 0,1 1-1 0 0,-2-2-107 0 0,1 0-1 0 0,-1 0 0 0 0,0 0 1 0 0,0 0-1 0 0,0 0 1 0 0,0 0-1 0 0,0 0 1 0 0,0 0-1 0 0,0 1 0 0 0,0-1 1 0 0,0 0-1 0 0,0 0 1 0 0,0 0-1 0 0,0 0 1 0 0,0 0-1 0 0,1 0 1 0 0,-1 0-1 0 0,0 0 0 0 0,0 0 1 0 0,0 0-1 0 0,0 0 1 0 0,0 0-1 0 0,0 1 1 0 0,0-1-1 0 0,0 0 0 0 0,0 0 1 0 0,0 0-1 0 0,0 0 1 0 0,0 0-1 0 0,0 0 1 0 0,0 0-1 0 0,0 0 1 0 0,0 0-1 0 0,0 1 0 0 0,0-1 1 0 0,0 0-1 0 0,0 0 1 0 0,0 0-1 0 0,0 0 1 0 0,0 0-1 0 0,-1 0 0 0 0,1 0 1 0 0,0 0-1 0 0,0 0 1 0 0,0 0-1 0 0,0 0 1 0 0,0 0-1 0 0,0 1 1 0 0,0-1-1 0 0,0 0 0 0 0,0 0 1 0 0,0 0-1 0 0,0 0 1 0 0,0 0-1 0 0,0 0 1 0 0,-1 0-1 0 0,1 0 0 0 0,0 0 1 0 0,0 0-1 0 0,0 0 1 0 0,0 0-1 0 0,0 0 1 0 0,0 0-1 0 0,-3 3 22 0 0,0-1 1 0 0,1 1-1 0 0,0 0 0 0 0,-1 0 1 0 0,-2 6-1 0 0,4-7 41 0 0,-1 1-11 0 0,1-2-49 0 0,0 1-4 0 0,-1 0 1 0 0,1 1-1 0 0,0-1 1 0 0,0 0-1 0 0,-1 0 1 0 0,2 1-1 0 0,-1-1 1 0 0,0 0-1 0 0,0 1 1 0 0,1-1-1 0 0,-1 1 1 0 0,1-1-1 0 0,0 1 1 0 0,0 4-1 0 0,3 7 0 0 0,-3-12 0 0 0,0 0 1 0 0,0 0-1 0 0,0 0 0 0 0,0 1 0 0 0,0-1 1 0 0,1 0-1 0 0,-1 0 0 0 0,1 0 1 0 0,-1 0-1 0 0,1 0 0 0 0,0 0 0 0 0,0 0 1 0 0,1 2-1 0 0,-2-3-1 0 0,1-1 0 0 0,-1 0 1 0 0,0 1-1 0 0,0-1 0 0 0,0 0 1 0 0,1 1-1 0 0,-1-1 0 0 0,0 0 1 0 0,0 1-1 0 0,0-1 0 0 0,0 1 0 0 0,0-1 1 0 0,0 0-1 0 0,0 1 0 0 0,0-1 1 0 0,0 0-1 0 0,0 1 0 0 0,0-1 0 0 0,0 1 1 0 0,0-1-1 0 0,0 0 0 0 0,0 1 1 0 0,0-1-1 0 0,0 0 0 0 0,0 1 1 0 0,0-1-1 0 0,-1 1 0 0 0,-5 13-127 0 0,5-11 90 0 0,4-1 3 0 0,-1-1-59 0 0,-1 2-54 0 0,4 7 122 0 0,-1 1-41 0 0,-9 2 0 0 0,5-13 67 0 0,-1 1-1 0 0,1-1 1 0 0,0 0-1 0 0,-1 1 1 0 0,1-1-1 0 0,0 1 1 0 0,-1-1-1 0 0,1 1 1 0 0,0-1-1 0 0,0 1 1 0 0,0-1-1 0 0,-1 1 1 0 0,1-1-1 0 0,0 1 1 0 0,0-1-1 0 0,0 1 1 0 0,0-1-1 0 0,0 1 1 0 0,0-1-1 0 0,0 1 0 0 0,0-1 1 0 0,0 1-1 0 0,0-1 1 0 0,0 1-1 0 0,0-1 1 0 0,1 1-1 0 0,-1 0 1 0 0,8 3 2 0 0,-7-4-3 0 0,5 3-12 0 0,0 1 0 0 0,0-1 0 0 0,1-1 1 0 0,-1 1-1 0 0,1-1 0 0 0,-1 0 0 0 0,1-1 0 0 0,9 2 0 0 0,-9-3-1 0 0,-1-1-1 0 0,0 1 1 0 0,0-1-1 0 0,0 0 1 0 0,0-1-1 0 0,0 0 1 0 0,8-3-1 0 0,-4 2-18 0 0,2 0-1 0 0,13-2 1 0 0,-14 3-14 0 0,1-1 1 0 0,14-4-1 0 0,-16 3 13 0 0,41-17-1720 0 0,-34 11 806 0 0</inkml:trace>
</inkml:ink>
</file>

<file path=ppt/ink/ink2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14.4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10592 0 0,'0'0'488'0'0,"0"2"-12"0"0,0 5-46 0 0,0-6 944 0 0,4 4 2347 0 0,-2-3-3435 0 0,0 0 0 0 0,0 0 0 0 0,0 0 0 0 0,0 0 0 0 0,0-1 0 0 0,0 1 0 0 0,1-1 0 0 0,-1 0 0 0 0,1 1 0 0 0,-1-1 0 0 0,1 0 0 0 0,-1 0 0 0 0,1-1 0 0 0,0 1 0 0 0,-1-1 0 0 0,5 1 1 0 0,8 0 424 0 0,29-1 1 0 0,-23 0-226 0 0,4 0-413 0 0,0 0 1 0 0,0-2 0 0 0,-1 0 0 0 0,29-8 0 0 0,-39 6-959 0 0,8-2-2393 0 0</inkml:trace>
</inkml:ink>
</file>

<file path=ppt/ink/ink2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14.7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 15752 0 0,'0'0'720'0'0,"-1"1"-17"0"0,-3 8-451 0 0,3 2-36 0 0,1-9-9 0 0,0-1 0 0 0,0 1 0 0 0,1-1 0 0 0,-1 1 0 0 0,1-1 0 0 0,-1 1 0 0 0,1-1 0 0 0,0 1 0 0 0,-1-1 0 0 0,1 1-1 0 0,0-1 1 0 0,0 0 0 0 0,0 0 0 0 0,0 1 0 0 0,0-1 0 0 0,0 0 0 0 0,0 0 0 0 0,1 0 0 0 0,-1 0 0 0 0,0 0 0 0 0,3 1 0 0 0,3 1 402 0 0,-1 1 1 0 0,1-1-1 0 0,8 2 1 0 0,-6-1-253 0 0,-5-3-219 0 0,1 0-1 0 0,-1 0 0 0 0,0 0 1 0 0,1 0-1 0 0,-1-1 0 0 0,0 0 1 0 0,1 1-1 0 0,7-2 0 0 0,37-8 343 0 0,-22 4-258 0 0,78-19-2275 0 0,-104 24 1992 0 0,36-10-8842 0 0</inkml:trace>
</inkml:ink>
</file>

<file path=ppt/ink/ink2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15.9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204 58 4144 0 0,'0'0'191'0'0,"0"-5"26"0"0,0-15 4887 0 0,0 16-3917 0 0,0 1 1 0 0,0 0 0 0 0,0 0-1 0 0,1 0 1 0 0,-1 0-1 0 0,1 0 1 0 0,3-7 5220 0 0,-7 10-6022 0 0,1 0-340 0 0,0 0 1 0 0,0 1-1 0 0,0-1 0 0 0,0 1 0 0 0,0-1 1 0 0,1 1-1 0 0,-1 0 0 0 0,0 0 0 0 0,0 0 1 0 0,1 0-1 0 0,-1 0 0 0 0,1 0 0 0 0,-1 0 1 0 0,1 0-1 0 0,-2 3 0 0 0,-23 27 412 0 0,13-15-284 0 0,4-3-153 0 0,0 0 0 0 0,2 1 0 0 0,-1-1 0 0 0,2 1 0 0 0,0 1 0 0 0,0-1 0 0 0,-3 17 0 0 0,-1-1-54 0 0,6-18 26 0 0,-6 17-16 0 0,1 0 1 0 0,-5 34-1 0 0,7-21 12 0 0,-14 103-36 0 0,19-121 41 0 0,1 1-1 0 0,1 0 1 0 0,7 48-1 0 0,-4-54 7 0 0,2 0 0 0 0,0 1 0 0 0,2-2 0 0 0,0 1 0 0 0,0-1 0 0 0,2 0 0 0 0,16 25 0 0 0,-22-39-109 0 0,0 0 1 0 0,0 0-1 0 0,1 0 0 0 0,-1-1 0 0 0,1 1 0 0 0,0-1 1 0 0,0 0-1 0 0,0 0 0 0 0,0 0 0 0 0,1-1 0 0 0,-1 1 1 0 0,1-1-1 0 0,0 0 0 0 0,7 2 0 0 0,-5-3-134 0 0,0 1 0 0 0,1-1 0 0 0,-1 0-1 0 0,0-1 1 0 0,0 0 0 0 0,1 0 0 0 0,-1-1 0 0 0,0 1 0 0 0,8-3-1 0 0,3-2-1372 0 0</inkml:trace>
</inkml:ink>
</file>

<file path=ppt/ink/ink2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16.4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15752 0 0,'0'0'1423'0'0,"1"2"-1171"0"0,1 6 297 0 0,0-1-1 0 0,-1 0 0 0 0,0 0 0 0 0,0 1 1 0 0,-1 11-1 0 0,3 17 1636 0 0,0-6-1132 0 0,-1 54 1 0 0,-3-55-952 0 0,7 53-1 0 0,-6-49-100 0 0,0-29 0 0 0,0 0 0 0 0,0 1 0 0 0,0-1 0 0 0,2 9 0 0 0,1-5-12 0 0,-2-7-46 0 0,0-14-210 0 0,1 6 255 0 0,-1 1 0 0 0,1-1 1 0 0,5-9-1 0 0,-4 10 10 0 0,3-6 7 0 0,-3 9-7 0 0,0 2-15 0 0,4-3 4 0 0,0 1 1 0 0,1 0-1 0 0,0 0 0 0 0,0 0 0 0 0,0 1 1 0 0,0 1-1 0 0,0-1 0 0 0,0 1 1 0 0,0 0-1 0 0,9 1 0 0 0,-10 1 63 0 0,0 1 0 0 0,-1 0 0 0 0,1 0-1 0 0,-1 1 1 0 0,1 0 0 0 0,-1 0 0 0 0,0 0-1 0 0,6 5 1 0 0,-9-6-40 0 0,-2-1 57 0 0,0 12 76 0 0,1-10-117 0 0,-1-2-18 0 0,-1-1 0 0 0,0 1-1 0 0,1 0 1 0 0,-1-1 0 0 0,0 1 0 0 0,1 0 0 0 0,-1-1 0 0 0,0 1 0 0 0,0 0-1 0 0,0-1 1 0 0,0 1 0 0 0,0 0 0 0 0,1-1 0 0 0,-1 1 0 0 0,0 0 0 0 0,-1 0-1 0 0,1 1 1 0 0,-1 1 85 0 0,-9 15 9 0 0,9-16-94 0 0,0 0 1 0 0,0 0 0 0 0,0 0-1 0 0,0 0 1 0 0,0 0-1 0 0,-1 0 1 0 0,1 0-1 0 0,-1-1 1 0 0,1 1-1 0 0,-1-1 1 0 0,0 1-1 0 0,1-1 1 0 0,-1 1-1 0 0,0-1 1 0 0,-4 2 0 0 0,-11 6 18 0 0,14-7-22 0 0,0 0 0 0 0,1 0 0 0 0,-1-1 0 0 0,0 1 0 0 0,0-1 0 0 0,0 0 0 0 0,-1 0 0 0 0,1 0 0 0 0,0-1 0 0 0,0 1 0 0 0,-6 0 0 0 0,5-1-95 0 0,1 1-1 0 0,-1-1 0 0 0,0 1 1 0 0,1 0-1 0 0,-1 0 1 0 0,-3 2-1 0 0,5-2-259 0 0,-8-1-1766 0 0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27.9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14280 0 0,'0'0'6983'0'0</inkml:trace>
</inkml:ink>
</file>

<file path=ppt/ink/ink2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16.7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68 13904 0 0,'0'0'5425'0'0,"2"-1"-4099"0"0,3-2-939 0 0,-1 0-1 0 0,0 0 0 0 0,-1 0 1 0 0,1-1-1 0 0,0 0 0 0 0,-1 1 0 0 0,3-6 1 0 0,12-11 992 0 0,-16 18-1306 0 0,0 0 0 0 0,0 1 0 0 0,0 0 0 0 0,0-1 0 0 0,1 1 0 0 0,-1 0 0 0 0,0 0 0 0 0,1 0 0 0 0,-1 1 0 0 0,0-1 0 0 0,1 0 0 0 0,-1 1 0 0 0,1 0 0 0 0,-1-1 0 0 0,1 1 0 0 0,-1 0 0 0 0,1 0 0 0 0,4 1 0 0 0,4-1-102 0 0,-7 1 36 0 0,-1-1 0 0 0,1 1 0 0 0,-1-1 0 0 0,1 1 0 0 0,-1 0 0 0 0,1 0 0 0 0,-1 1 0 0 0,0-1 0 0 0,6 4-1 0 0,28 21-131 0 0,-12-9-55 0 0,-22-15 165 0 0,0 0-1 0 0,0 0 1 0 0,1-1-1 0 0,-1 0 1 0 0,1 0-1 0 0,-1 0 1 0 0,1 0-1 0 0,0 0 1 0 0,-1-1-1 0 0,1 1 1 0 0,0-1-1 0 0,-1 0 1 0 0,1 0-1 0 0,0-1 1 0 0,5 0-1 0 0,22-9-1607 0 0,-3-5-4960 0 0,-11 1-1074 0 0</inkml:trace>
</inkml:ink>
</file>

<file path=ppt/ink/ink2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17.1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8288 0 0,'0'0'756'0'0,"1"1"-623"0"0,0 1 3 0 0,0 0-1 0 0,0 0 1 0 0,0 0-1 0 0,0 0 1 0 0,1 0-1 0 0,-1-1 1 0 0,0 1-1 0 0,3 1 1 0 0,-2-1 919 0 0,0 0 0 0 0,1 0 0 0 0,-1-1 1 0 0,1 1-1 0 0,-1-1 0 0 0,1 1 0 0 0,-1-1 0 0 0,1 0 0 0 0,0 0 1 0 0,4 0-1 0 0,10 1 827 0 0,52 8 1445 0 0,-56-11-3110 0 0,23-3 0 0 0,12-1-473 0 0,-39 5-860 0 0,0-1-1 0 0,1-1 0 0 0,14-3 1 0 0,-8-1-7297 0 0</inkml:trace>
</inkml:ink>
</file>

<file path=ppt/ink/ink2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17.5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226 28 17103 0 0,'0'0'1551'0'0,"-13"-10"-70"0"0,11 8-961 0 0,-1 1-1 0 0,0-1 0 0 0,0 1 1 0 0,0 0-1 0 0,1 0 1 0 0,-1 1-1 0 0,-4-2 0 0 0,-8-1 657 0 0,11 1-1082 0 0,0 1-1 0 0,-1 1 1 0 0,1-1-1 0 0,-1 1 1 0 0,1 0 0 0 0,-1 0-1 0 0,0 0 1 0 0,1 0-1 0 0,-1 1 1 0 0,1 0 0 0 0,0 0-1 0 0,-1 0 1 0 0,1 1-1 0 0,0-1 1 0 0,0 1 0 0 0,-1 0-1 0 0,1 0 1 0 0,1 0-1 0 0,-1 1 1 0 0,0-1 0 0 0,-6 7-1 0 0,4-4-119 0 0,0 0 0 0 0,1 1 0 0 0,-1 0 0 0 0,1 0 0 0 0,0 0 0 0 0,1 1 0 0 0,-1 0 0 0 0,1 0 0 0 0,0 0 0 0 0,1 0 0 0 0,-4 12 0 0 0,3-4-169 0 0,1-1 0 0 0,-1 19 0 0 0,3-26 148 0 0,1-1-1 0 0,0 1 0 0 0,0-1 1 0 0,1 1-1 0 0,0-1 1 0 0,0 1-1 0 0,3 8 0 0 0,-3-12-11 0 0,1 0-1 0 0,-1 0 1 0 0,1 0-1 0 0,0 0 1 0 0,0-1 0 0 0,0 1-1 0 0,0 0 1 0 0,0-1-1 0 0,0 1 1 0 0,1-1 0 0 0,3 3-1 0 0,-5-4 35 0 0,1 0 0 0 0,-1-1 0 0 0,0 1 0 0 0,0 0 0 0 0,1-1 0 0 0,-1 1 0 0 0,0 0 0 0 0,1-1 0 0 0,-1 0 0 0 0,0 1 0 0 0,1-1 0 0 0,-1 0 0 0 0,1 0 0 0 0,-1 0 0 0 0,0 0 0 0 0,1 0 0 0 0,-1 0 0 0 0,1 0 0 0 0,-1 0 0 0 0,1 0 0 0 0,-1-1 0 0 0,0 1 0 0 0,1-1 0 0 0,-1 1 0 0 0,0-1 0 0 0,1 1 0 0 0,-1-1 0 0 0,2-1 0 0 0,51-48 18 0 0,-46 42 76 0 0,-2 0-1 0 0,1 0 1 0 0,-1-1 0 0 0,-1 0-1 0 0,7-12 1 0 0,-2 4 127 0 0,-1 0 261 0 0,9-23 0 0 0,-18 40-448 0 0,0-2 17 0 0,1 1 0 0 0,-1-1 0 0 0,1 1 0 0 0,-1-1 1 0 0,0 1-1 0 0,0-1 0 0 0,0 1 0 0 0,0-1 0 0 0,0 1 1 0 0,0-1-1 0 0,0 1 0 0 0,-1-3 0 0 0,0-8 2064 0 0,2 13-2084 0 0,1-1 0 0 0,-1 1 1 0 0,0 0-1 0 0,0 0 0 0 0,0 1 0 0 0,0-1 0 0 0,0 0 0 0 0,0 0 1 0 0,0 0-1 0 0,-1 1 0 0 0,1-1 0 0 0,0 0 0 0 0,0 3 0 0 0,1 1 0 0 0,12 23-32 0 0,-3-3-51 0 0,-7-16-105 0 0,0 0 0 0 0,6 19 0 0 0,1 1-516 0 0,-9-20 307 0 0,1-1-1 0 0,-1 0 0 0 0,2 14 0 0 0,0 25-4546 0 0,-4-27-2865 0 0</inkml:trace>
</inkml:ink>
</file>

<file path=ppt/ink/ink2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17.8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0 222 15664 0 0,'0'0'7897'0'0,"6"-7"-6179"0"0,-2 1-1349 0 0,1 0 1 0 0,0 1-1 0 0,0 0 0 0 0,0 0 0 0 0,1 0 0 0 0,0 1 0 0 0,11-7 0 0 0,-13 8-311 0 0,0 0 0 0 0,0 0-1 0 0,0 1 1 0 0,1 0 0 0 0,-1 0-1 0 0,1 0 1 0 0,-1 0-1 0 0,1 1 1 0 0,-1 0 0 0 0,1 0-1 0 0,0 0 1 0 0,0 0-1 0 0,5 1 1 0 0,-6-1-45 0 0,1 1-1 0 0,-1-1 0 0 0,0 1 1 0 0,0-1-1 0 0,1-1 1 0 0,4-1-1 0 0,-5 1-13 0 0,0 1 0 0 0,0 0 0 0 0,1-1 0 0 0,-1 2 0 0 0,1-1 0 0 0,5 0 0 0 0,6 1-122 0 0,1-2 1 0 0,30-5-1 0 0,-15 4-300 0 0,-28 3 330 0 0,0 0 0 0 0,0 0 1 0 0,0-1-1 0 0,0 1 0 0 0,0-1 1 0 0,0 0-1 0 0,0 0 0 0 0,0 0 1 0 0,0-1-1 0 0,0 1 0 0 0,0-1 1 0 0,5-4-1 0 0,1-1-116 0 0,1-1-400 0 0,0-1 0 0 0,-1 0 0 0 0,0 0 0 0 0,13-15 0 0 0,-11 6-1814 0 0,2 2-5447 0 0</inkml:trace>
</inkml:ink>
</file>

<file path=ppt/ink/ink2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18.2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18511 0 0,'0'0'1410'0'0,"2"1"-961"0"0,4 2-286 0 0,0 1 0 0 0,0 0 0 0 0,0 0-1 0 0,-1 0 1 0 0,1 1 0 0 0,-1 0 0 0 0,0 0 0 0 0,4 6 0 0 0,-1-3 716 0 0,0 1 0 0 0,11 8 0 0 0,-9-9-460 0 0,1 1 0 0 0,-1 1 0 0 0,-1 0 0 0 0,0 0 0 0 0,0 1 0 0 0,10 17 0 0 0,-3 0 207 0 0,20 48 1 0 0,-22-46-436 0 0,-8-18-107 0 0,-1 0 0 0 0,0 0 0 0 0,4 16 0 0 0,13 72 193 0 0,-19-85-260 0 0,-1 0 0 0 0,-1 1 0 0 0,0-1 0 0 0,-1 0 0 0 0,-2 20 0 0 0,-17 76 79 0 0,11-69-86 0 0,-23 81-53 0 0,11-44-630 0 0,9-37-7411 0 0,5-21-891 0 0</inkml:trace>
</inkml:ink>
</file>

<file path=ppt/ink/ink2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18.5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28 23583 0 0,'0'0'2456'0'0,"-16"-10"-2328"0"0,6 7-128 0 0,10-7 1720 0 0,4 6-1808 0 0</inkml:trace>
</inkml:ink>
</file>

<file path=ppt/ink/ink2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18.9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188 63 18687 0 0,'-1'-2'430'0'0,"1"1"-346"0"0,0 0 1 0 0,-1 0-1 0 0,1 0 0 0 0,0 0 1 0 0,0 0-1 0 0,-1 0 1 0 0,1 0-1 0 0,0 0 1 0 0,0 0-1 0 0,0-1 0 0 0,0 1 1 0 0,0 0-1 0 0,1 0 1 0 0,-1 0-1 0 0,1-1 0 0 0,-1 0-61 0 0,0 1-1 0 0,1 0 0 0 0,-1-1 1 0 0,0 1-1 0 0,0 0 0 0 0,0-1 1 0 0,0 1-1 0 0,0 0 0 0 0,0-1 1 0 0,0 1-1 0 0,-1-3 0 0 0,-6-5 129 0 0,6 8 629 0 0,-6-4 1355 0 0,6 4-2014 0 0,1 0 0 0 0,-1 1 0 0 0,0-1 0 0 0,0 0-1 0 0,1 1 1 0 0,-1-1 0 0 0,0 1 0 0 0,0-1 0 0 0,0 1 0 0 0,0 0 0 0 0,0-1 0 0 0,0 1 0 0 0,0 0 0 0 0,0-1 0 0 0,0 1 0 0 0,0 0 0 0 0,0 0 0 0 0,0 0 0 0 0,0 0 0 0 0,0 0 0 0 0,0 0 0 0 0,0 0 0 0 0,0 0 0 0 0,0 1 0 0 0,1-1 0 0 0,-1 0 0 0 0,0 0 0 0 0,0 1 0 0 0,0-1 0 0 0,0 1 0 0 0,0-1 0 0 0,0 1 0 0 0,-1 0 0 0 0,-4 3-53 0 0,0 0 0 0 0,1 1 1 0 0,-1-1-1 0 0,1 1 0 0 0,0 0 1 0 0,0 0-1 0 0,1 1 0 0 0,-1-1 1 0 0,-4 9-1 0 0,-8 10 6 0 0,12-17-60 0 0,0 0 1 0 0,1 1-1 0 0,-1 0 1 0 0,1 0-1 0 0,-3 13 0 0 0,-12 43 57 0 0,16-51-68 0 0,-2 9-32 0 0,1 0-1 0 0,1 1 1 0 0,0 34-1 0 0,9 68-155 0 0,-4-82 152 0 0,1-25 12 0 0,0 0 1 0 0,2 0-1 0 0,0 0 0 0 0,0 0 0 0 0,2-1 1 0 0,12 25-1 0 0,7 18-111 0 0,-22-48-9 0 0,1-1 1 0 0,1 1 0 0 0,-1-1-1 0 0,2 0 1 0 0,0-1 0 0 0,0 1-1 0 0,13 13 1 0 0,-18-22 19 0 0,-1-1-1 0 0,1 1 0 0 0,0-1 1 0 0,0 1-1 0 0,0-1 0 0 0,0 0 1 0 0,0 0-1 0 0,0 0 1 0 0,0 0-1 0 0,0-1 0 0 0,0 1 1 0 0,0 0-1 0 0,1-1 0 0 0,-1 0 1 0 0,0 1-1 0 0,0-1 1 0 0,5 0-1 0 0,14 0-1145 0 0</inkml:trace>
</inkml:ink>
</file>

<file path=ppt/ink/ink2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19.3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0 11976 0 0,'0'0'922'0'0,"3"2"-291"0"0,20 9 3139 0 0,-21-7-1531 0 0,2 11-332 0 0,-2-11-1542 0 0,-1 1 0 0 0,0-1 0 0 0,0 1 0 0 0,0-1 1 0 0,-1 1-1 0 0,1-1 0 0 0,-1 1 0 0 0,0 0 1 0 0,0-1-1 0 0,-1 1 0 0 0,0 4 0 0 0,-1-2-219 0 0,0 0 1 0 0,1 0-1 0 0,0 0 0 0 0,0 1 0 0 0,1-1 1 0 0,0 0-1 0 0,1 11 0 0 0,-1-7 28 0 0,1 0 0 0 0,-3 16 0 0 0,-8 22 119 0 0,6-32-191 0 0,1 0 0 0 0,-3 31 0 0 0,6 48-365 0 0,0-88 218 0 0,0-1-1 0 0,0 1 1 0 0,3 10-1 0 0,-2-13 18 0 0,0 0 1 0 0,-1 0-1 0 0,1 0 0 0 0,-1 0 0 0 0,0 0 0 0 0,-1 0 1 0 0,1 0-1 0 0,-2 4 0 0 0,2-7 8 0 0,-1 0 0 0 0,1 0-1 0 0,-1 0 1 0 0,1 0 0 0 0,0 0-1 0 0,0 0 1 0 0,0 0 0 0 0,0 0-1 0 0,0 0 1 0 0,0 0 0 0 0,0 0-1 0 0,1 2 1 0 0,0-2-141 0 0,-2-2-629 0 0,1 0 786 0 0,-1 0 0 0 0,1 0 1 0 0,0 0-1 0 0,0 0 0 0 0,-1 0 0 0 0,1 0 0 0 0,0-1 0 0 0,-1 1 1 0 0,1 0-1 0 0,0 0 0 0 0,0 0 0 0 0,-1 0 0 0 0,1 0 1 0 0,0 0-1 0 0,0-1 0 0 0,0 1 0 0 0,-1 0 0 0 0,1 0 1 0 0,0 0-1 0 0,0-1 0 0 0,0 1 0 0 0,-1 0 0 0 0,1 0 0 0 0,0 0 1 0 0,0-1-1 0 0,0 1 0 0 0,0 0 0 0 0,0 0 0 0 0,0-1 1 0 0,-1 1-1 0 0,1 0 0 0 0,0 0 0 0 0,0-1 0 0 0,0 1 1 0 0,0 0-1 0 0,0-1 0 0 0,0 1 0 0 0,0 0 0 0 0,0 0 0 0 0,0-1 1 0 0,0 1-1 0 0,0 0 0 0 0,1 0 0 0 0,-1-1 0 0 0,0 1 1 0 0,0 0-1 0 0,0-1 0 0 0,0 1 0 0 0,8-14-2 0 0,7 0-6 0 0,-12 13 5 0 0,-1-1 1 0 0,1 0-1 0 0,-1 0 1 0 0,0 0-1 0 0,0-1 1 0 0,0 1-1 0 0,0 0 1 0 0,-1-1-1 0 0,1 1 1 0 0,0-1-1 0 0,1-3 1 0 0,0-6-25 0 0,-3 9 29 0 0,1-1-1 0 0,0 1 1 0 0,0 0-1 0 0,0-1 0 0 0,1 1 1 0 0,-1 0-1 0 0,1 0 1 0 0,3-5-1 0 0,2-2 4 0 0,-6 8-4 0 0,1 0-1 0 0,-1 0 0 0 0,1-1 1 0 0,0 1-1 0 0,0 0 0 0 0,0 1 1 0 0,0-1-1 0 0,0 0 1 0 0,0 0-1 0 0,0 1 0 0 0,0-1 1 0 0,1 1-1 0 0,-1 0 1 0 0,3-1-1 0 0,4 0-4 0 0,-5 2-1 0 0,1-1-1 0 0,0 0 0 0 0,-1 0 1 0 0,1 0-1 0 0,-1 0 1 0 0,6-3-1 0 0,-9 4 5 0 0,21-6-11 0 0,-21 6 29 0 0,1 0 0 0 0,-1 0 0 0 0,0 0-1 0 0,1 1 1 0 0,-1-1 0 0 0,0 0 0 0 0,0 1 0 0 0,1-1-1 0 0,-1 0 1 0 0,0 1 0 0 0,0 0 0 0 0,2 0 0 0 0,-1 0 113 0 0,5 9 2 0 0,-6-10-128 0 0,0 1 0 0 0,0-1-1 0 0,-1 0 1 0 0,1 1 0 0 0,0-1 0 0 0,-1 1 0 0 0,1-1-1 0 0,0 1 1 0 0,-1 0 0 0 0,1-1 0 0 0,-1 1-1 0 0,1 0 1 0 0,-1-1 0 0 0,1 1 0 0 0,-1 0-1 0 0,0-1 1 0 0,1 1 0 0 0,-1 0 0 0 0,0 0-1 0 0,0-1 1 0 0,1 1 0 0 0,-1 0 0 0 0,0 0-1 0 0,0 0 1 0 0,0 0 0 0 0,0-1 0 0 0,0 1-1 0 0,0 0 1 0 0,0 0 0 0 0,0 0 0 0 0,0 0-1 0 0,-1-1 1 0 0,1 1 0 0 0,0 0 0 0 0,0 0-1 0 0,-1-1 1 0 0,1 1 0 0 0,-1 0 0 0 0,1 0 0 0 0,0-1-1 0 0,-1 1 1 0 0,1 0 0 0 0,-2 0 0 0 0,2-1 2 0 0,0 0 0 0 0,0 0 0 0 0,0 0 1 0 0,0 0-1 0 0,0 1 0 0 0,0-1 0 0 0,0 0 0 0 0,-1 0 1 0 0,1 0-1 0 0,0 0 0 0 0,0 0 0 0 0,0 0 1 0 0,0 0-1 0 0,0 1 0 0 0,0-1 0 0 0,0 0 1 0 0,0 0-1 0 0,0 0 0 0 0,0 0 0 0 0,0 0 1 0 0,0 1-1 0 0,0-1 0 0 0,0 0 0 0 0,0 0 1 0 0,0 0-1 0 0,0 0 0 0 0,0 0 0 0 0,0 0 1 0 0,0 1-1 0 0,0-1 0 0 0,0 0 0 0 0,0 0 1 0 0,0 0-1 0 0,1 0 0 0 0,-1 0 0 0 0,0 0 1 0 0,0 1-1 0 0,0-1 0 0 0,0 0 0 0 0,0 0 1 0 0,2 3 14 0 0,0-2 3 0 0,-1 0 0 0 0,0 1 0 0 0,0 0 0 0 0,0-1 1 0 0,1 1-1 0 0,-1-1 0 0 0,-1 1 0 0 0,1 0 1 0 0,0 0-1 0 0,0 0 0 0 0,-1 0 0 0 0,1-1 1 0 0,-1 1-1 0 0,0 0 0 0 0,1 0 0 0 0,-1 0 1 0 0,0 0-1 0 0,0 0 0 0 0,0 0 0 0 0,0 0 0 0 0,-1 0 1 0 0,1 0-1 0 0,-1 2 0 0 0,0-2 8 0 0,1-1 0 0 0,-1 1-1 0 0,1 0 1 0 0,-1-1 0 0 0,1 1-1 0 0,0 0 1 0 0,-1 0 0 0 0,1-1-1 0 0,0 1 1 0 0,0 0 0 0 0,0 0-1 0 0,1-1 1 0 0,-1 1 0 0 0,0 0-1 0 0,1-1 1 0 0,0 3 0 0 0,-1-1-3 0 0,1-3-13 0 0,-1 1 0 0 0,0 0 0 0 0,0 0 0 0 0,0 0 1 0 0,0 0-1 0 0,0-1 0 0 0,0 1 0 0 0,-1 0 0 0 0,1 0 0 0 0,0 0 0 0 0,0-1 0 0 0,0 1 0 0 0,-1 0 0 0 0,1 0 0 0 0,0 0 0 0 0,-1-1 1 0 0,1 1-1 0 0,-1 0 0 0 0,1-1 0 0 0,-1 1 0 0 0,1 0 0 0 0,-1-1 0 0 0,0 1 0 0 0,1-1 0 0 0,-1 1 0 0 0,1-1 0 0 0,-2 1 0 0 0,1 0 11 0 0,0 0-1 0 0,0 0 1 0 0,0 0-1 0 0,0 0 1 0 0,0 0-1 0 0,0 0 1 0 0,1 0-1 0 0,-1 0 1 0 0,0 0-1 0 0,0 2 0 0 0,-1 4 91 0 0,1-6-98 0 0,1 1 1 0 0,0-1-1 0 0,-1 0 0 0 0,1 1 0 0 0,-1-1 1 0 0,1 0-1 0 0,-1 0 0 0 0,0 1 0 0 0,1-1 1 0 0,-1 0-1 0 0,0 0 0 0 0,0 0 0 0 0,0 0 1 0 0,0 0-1 0 0,0 0 0 0 0,0 0 0 0 0,0 0 1 0 0,0 0-1 0 0,0-1 0 0 0,0 1 0 0 0,-1 0 1 0 0,1-1-1 0 0,-2 1 0 0 0,-4 3 47 0 0,-1-1 0 0 0,0 0 0 0 0,1-1 0 0 0,-1 0 0 0 0,0 0 1 0 0,0 0-1 0 0,0-1 0 0 0,-15 0 0 0 0,-19-1-45 0 0,37-1-90 0 0,0 1-1 0 0,0-1 0 0 0,0 0 1 0 0,1 0-1 0 0,-1 0 1 0 0,0-1-1 0 0,0 0 1 0 0,1 0-1 0 0,-1 0 0 0 0,-4-3 1 0 0,8 4 8 0 0,1 1 0 0 0,-1 0 0 0 0,0-1 0 0 0,0 1 0 0 0,0 0 0 0 0,0-1 0 0 0,0 1 0 0 0,0 0 0 0 0,0 0 0 0 0,1 0 1 0 0,-1 0-1 0 0,-2 0 0 0 0,-4-1-2412 0 0</inkml:trace>
</inkml:ink>
</file>

<file path=ppt/ink/ink2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19.7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1 563 15288 0 0,'5'0'50'0'0,"-3"0"134"0"0,-1 0 0 0 0,1 0 0 0 0,-1 0-1 0 0,1 0 1 0 0,0 0 0 0 0,-1 0-1 0 0,1-1 1 0 0,-1 1 0 0 0,4-2-1 0 0,9-9 4233 0 0,-11 8-4069 0 0,0 1 0 0 0,0-1-1 0 0,0 1 1 0 0,0 0 0 0 0,0 0-1 0 0,1 0 1 0 0,-1 1 0 0 0,7-3 0 0 0,-6 3-133 0 0,0-1 0 0 0,0 1 1 0 0,0-1-1 0 0,0-1 1 0 0,-1 1-1 0 0,1 0 1 0 0,-1-1-1 0 0,5-4 1 0 0,-4 4-42 0 0,-1-1 0 0 0,0 0 0 0 0,0 0 0 0 0,0 0 1 0 0,-1 0-1 0 0,4-9 0 0 0,-5 11-126 0 0,1-1 0 0 0,-1 1 0 0 0,1 0 1 0 0,-1-1-1 0 0,1 1 0 0 0,0 0 0 0 0,0 0 0 0 0,0 0 0 0 0,0 0 1 0 0,0 1-1 0 0,0-1 0 0 0,1 0 0 0 0,-1 1 0 0 0,1 0 1 0 0,-1-1-1 0 0,1 1 0 0 0,2-1 0 0 0,24-12 172 0 0,-23 12-209 0 0,0-1-7 0 0,18 3 50 0 0,31-8-142 0 0,45 7-1196 0 0,-57 2-2579 0 0,-27-3-2156 0 0,5-6-1638 0 0</inkml:trace>
  <inkml:trace contextRef="#ctx0" brushRef="#br0" timeOffset="0.96">768 38 15200 0 0,'0'0'1527'0'0,"2"0"-1397"0"0,32 1 2100 0 0,-23 0-1432 0 0,-1 0 0 0 0,1-1 0 0 0,-1-1 0 0 0,1 1 0 0 0,-1-2 0 0 0,19-4 0 0 0,93-21-2520 0 0,-101 23 530 0 0</inkml:trace>
</inkml:ink>
</file>

<file path=ppt/ink/ink2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20.2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214 93 11056 0 0,'0'0'852'0'0,"1"-2"-239"0"0,0-2 243 0 0,-1 1-1 0 0,0-1 1 0 0,0 0-1 0 0,0 1 1 0 0,0-1 0 0 0,-1 0-1 0 0,1 1 1 0 0,-2-6 0 0 0,1 6-453 0 0,1 1 0 0 0,-1-1 1 0 0,0 1-1 0 0,0-1 0 0 0,0 1 1 0 0,0 0-1 0 0,0-1 0 0 0,-1 1 1 0 0,1 0-1 0 0,-1 0 0 0 0,0 0 1 0 0,1 0-1 0 0,-5-3 1 0 0,3 2-321 0 0,0 1 1 0 0,0 0-1 0 0,0 1 1 0 0,-1-1 0 0 0,1 1-1 0 0,-1-1 1 0 0,1 1 0 0 0,-1 0-1 0 0,0 0 1 0 0,0 0-1 0 0,1 1 1 0 0,-1 0 0 0 0,0-1-1 0 0,0 1 1 0 0,1 0 0 0 0,-1 1-1 0 0,0-1 1 0 0,0 1-1 0 0,1 0 1 0 0,-1-1 0 0 0,0 2-1 0 0,1-1 1 0 0,-1 0 0 0 0,1 1-1 0 0,-1 0 1 0 0,1-1-1 0 0,0 1 1 0 0,0 1 0 0 0,0-1-1 0 0,0 0 1 0 0,0 1 0 0 0,0-1-1 0 0,1 1 1 0 0,-1 0-1 0 0,-3 6 1 0 0,-3 5-168 0 0,0 0-1 0 0,2 1 1 0 0,0-1-1 0 0,0 1 1 0 0,2 1-1 0 0,-1-1 1 0 0,2 1 0 0 0,-4 26-1 0 0,6-24-121 0 0,0 23 1 0 0,2-34 110 0 0,0-1 1 0 0,1 1 0 0 0,0-1-1 0 0,0 1 1 0 0,0-1 0 0 0,5 11-1 0 0,-5-14-97 0 0,0-3-385 0 0,0 0 568 0 0,0 0-1 0 0,0 0 1 0 0,0 0 0 0 0,0 0-1 0 0,0 0 1 0 0,0 0 0 0 0,0 0 0 0 0,0 0-1 0 0,0 0 1 0 0,2-1 0 0 0,-1 1 0 0 0,2-1 9 0 0,1 0 0 0 0,-1 0 0 0 0,1-1 0 0 0,-1 0 0 0 0,1 0 0 0 0,-1 0 0 0 0,0 0-1 0 0,0 0 1 0 0,0-1 0 0 0,0 0 0 0 0,-1 0 0 0 0,7-6 0 0 0,4-5-20 0 0,21-31 0 0 0,-1 2 212 0 0,-24 32-110 0 0,-1-2 1 0 0,0 1-1 0 0,7-16 1 0 0,-7 13 36 0 0,-6 14 933 0 0,-2 6-522 0 0,1 18-443 0 0,2 9-172 0 0,0-22-12 0 0,-1-1-1 0 0,3 18 1 0 0,-6-26 7 0 0,0 1-1 0 0,1-1 1 0 0,-1 1-1 0 0,1-1 1 0 0,-1 1-1 0 0,1-1 1 0 0,0 1-1 0 0,-1-1 1 0 0,1 0-1 0 0,0 0 1 0 0,0 1 0 0 0,1 0-1 0 0,3 4-301 0 0,2 8-540 0 0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28.5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14280 0 0,'0'0'7039'0'0</inkml:trace>
</inkml:ink>
</file>

<file path=ppt/ink/ink2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20.6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1 250 20383 0 0,'0'0'1560'0'0,"0"0"-1068"0"0,46-40 3548 0 0,-44 38-3885 0 0,0 1 0 0 0,0 0 0 0 0,0 0 0 0 0,0 0 0 0 0,0 1 0 0 0,0-1 0 0 0,1 0 0 0 0,-1 1 0 0 0,0-1 0 0 0,0 1 0 0 0,0 0 0 0 0,1 0 0 0 0,1 0-1 0 0,12-2 297 0 0,44-7-307 0 0,-55 9-138 0 0,1 0 0 0 0,-1 0 0 0 0,0 1 0 0 0,0 0 0 0 0,0 0 0 0 0,9 2 0 0 0,15 3 16 0 0,-16-6-22 0 0,-1 0 0 0 0,1-1 0 0 0,0 0 0 0 0,-1-1 0 0 0,19-6 0 0 0,-17 4-28 0 0,-1-1 0 0 0,0-1 0 0 0,0 0 0 0 0,-1-1 0 0 0,20-14-1 0 0,-10 7-25 0 0,2-3-660 0 0,0-2 0 0 0,-1 0 0 0 0,28-32-1 0 0,-30 30-1501 0 0</inkml:trace>
</inkml:ink>
</file>

<file path=ppt/ink/ink2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20.9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17479 0 0,'2'0'796'0'0,"32"1"304"0"0,-29-2-820 0 0,1 1 0 0 0,-1 0 0 0 0,0 0-1 0 0,0 1 1 0 0,0-1 0 0 0,0 1-1 0 0,0 0 1 0 0,0 1 0 0 0,0-1-1 0 0,0 1 1 0 0,0 0 0 0 0,7 4 0 0 0,1 2 822 0 0,-1 0 1 0 0,0 0-1 0 0,13 13 1 0 0,-14-10-751 0 0,0 1 1 0 0,0 0-1 0 0,-1 0 1 0 0,-1 1-1 0 0,10 16 0 0 0,-4-1-48 0 0,20 48-1 0 0,-2 23-97 0 0,-6-13-127 0 0,-16-54-68 0 0,-3 1 0 0 0,0 0-1 0 0,-2 0 1 0 0,-2 1 0 0 0,-1 0-1 0 0,-1 0 1 0 0,-4 37 0 0 0,1-23 15 0 0,-12 68 1 0 0,-1-55-728 0 0,-24 67 0 0 0,-31 56-1674 0 0,57-155 2087 0 0,-3 9-1487 0 0</inkml:trace>
</inkml:ink>
</file>

<file path=ppt/ink/ink2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21.4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 16384 0 0,'0'0'3427'0'0,"2"1"-2525"0"0,3 1-636 0 0,-1-1 0 0 0,0 0 1 0 0,1 1-1 0 0,-1-1 0 0 0,1-1 1 0 0,-1 1-1 0 0,6-1 0 0 0,39 0 677 0 0,-19-2-676 0 0,1 2-77 0 0,37-7 1 0 0,-32 2-668 0 0,-34 4 167 0 0</inkml:trace>
</inkml:ink>
</file>

<file path=ppt/ink/ink2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21.8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13360 0 0,'0'12'1424'0'0,"0"-10"-1351"0"0,0 0 0 0 0,1-1 0 0 0,-1 1 1 0 0,0 0-1 0 0,1 0 0 0 0,-1-1 1 0 0,1 1-1 0 0,0 0 0 0 0,-1 0 0 0 0,1-1 1 0 0,0 1-1 0 0,0-1 0 0 0,0 1 1 0 0,0-1-1 0 0,0 1 0 0 0,3 1 0 0 0,-1 0 290 0 0,1 0 0 0 0,0 0 0 0 0,0 0 0 0 0,0-1-1 0 0,0 0 1 0 0,5 3 0 0 0,6 1 496 0 0,-1-2 0 0 0,1 1 1 0 0,17 2-1 0 0,-26-6-706 0 0,8 2 169 0 0,1-1-1 0 0,0 0 0 0 0,0-1 1 0 0,27-1-1 0 0,106-20-2336 0 0,-110 13-5824 0 0</inkml:trace>
</inkml:ink>
</file>

<file path=ppt/ink/ink2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22.2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60 0 16064 0 0,'2'3'6520'0'0,"-3"3"-4575"0"0,-5 10-2575 0 0,5-13 1442 0 0,-6 18-310 0 0,2 0 0 0 0,0 0 0 0 0,1 1 1 0 0,-2 37-1 0 0,1-4-70 0 0,-1 41 97 0 0,0-8-354 0 0,0-18-144 0 0,2-1 0 0 0,9 114 0 0 0,2-52-483 0 0,-2-24-309 0 0,-1-81 116 0 0,10 40-1 0 0,-2-9-3311 0 0,-11-42 1926 0 0</inkml:trace>
</inkml:ink>
</file>

<file path=ppt/ink/ink2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22.5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0 12896 0 0,'0'0'3974'0'0,"1"2"-2547"0"0,2 9-711 0 0,0 0 1 0 0,-1 0-1 0 0,0 0 0 0 0,0 0 1 0 0,-1 0-1 0 0,-1 12 0 0 0,2 14 322 0 0,3 139 946 0 0,-5-135-1968 0 0,-14 126 60 0 0,6-102-148 0 0,5-41-46 0 0,-3 44-1903 0 0,7-77 1898 0 0,0 0 0 0 0,0 0 0 0 0,1 1 0 0 0,1-1 1 0 0,-1 1-1 0 0,1-1 0 0 0,7-12 0 0 0,4-13 43 0 0,-12 29 98 0 0,0 0-1 0 0,0 1 1 0 0,1-1-1 0 0,0 1 1 0 0,0 0-1 0 0,0 0 1 0 0,0 0-1 0 0,1 0 0 0 0,0 1 1 0 0,-1-1-1 0 0,1 1 1 0 0,0 0-1 0 0,1 0 1 0 0,-1 0-1 0 0,0 1 1 0 0,1-1-1 0 0,0 1 1 0 0,-1 0-1 0 0,1 1 1 0 0,0-1-1 0 0,0 1 0 0 0,0 0 1 0 0,0 0-1 0 0,0 0 1 0 0,1 1-1 0 0,-1 0 1 0 0,0 0-1 0 0,0 0 1 0 0,0 0-1 0 0,9 3 1 0 0,2 0 256 0 0,-15-2-249 0 0,1-1 0 0 0,-1 0 0 0 0,1 0 1 0 0,-1 1-1 0 0,0-1 0 0 0,1 1 0 0 0,-1-1 0 0 0,0 1 0 0 0,1-1 1 0 0,-1 1-1 0 0,0 0 0 0 0,1 0 0 0 0,-1 0 0 0 0,2 1 1 0 0,7 7 220 0 0,-9-8-198 0 0,0 0 0 0 0,1 1 0 0 0,-1-1 0 0 0,0 0 0 0 0,0 0 0 0 0,0 1 0 0 0,0-1 0 0 0,0 1 0 0 0,0-1 0 0 0,0 1 0 0 0,0-1 1 0 0,0 1-1 0 0,-1 0 0 0 0,1-1 0 0 0,-1 1 0 0 0,1 0 0 0 0,-1-1 0 0 0,0 1 0 0 0,0 0 0 0 0,0 0 0 0 0,0-1 0 0 0,0 1 0 0 0,0 0 0 0 0,0 2 1 0 0,0 0 34 0 0,-1 0 0 0 0,1 0 0 0 0,-1 0 0 0 0,0 1 0 0 0,0-1 0 0 0,0 0 0 0 0,-1 0 0 0 0,1 0 1 0 0,-1 0-1 0 0,0 0 0 0 0,0-1 0 0 0,0 1 0 0 0,-1-1 0 0 0,-4 7 0 0 0,4-7-76 0 0,0 1 0 0 0,-1 0 0 0 0,1-1 0 0 0,0 0 0 0 0,-1 0 0 0 0,0 0 0 0 0,0 0-1 0 0,0-1 1 0 0,0 0 0 0 0,0 1 0 0 0,0-1 0 0 0,-1-1 0 0 0,1 1 0 0 0,-1-1 0 0 0,1 0 0 0 0,-1 0 0 0 0,0 0 0 0 0,1 0-1 0 0,-1-1 1 0 0,0 0 0 0 0,-5 0 0 0 0,0 0-19 0 0,4 0-18 0 0,0 0 0 0 0,0 0-1 0 0,1 0 1 0 0,-1-1 0 0 0,0 0-1 0 0,-9-3 1 0 0,8 2-658 0 0,-1-1 0 0 0,0 1 0 0 0,-8-1 0 0 0</inkml:trace>
</inkml:ink>
</file>

<file path=ppt/ink/ink2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22.9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1 176 18079 0 0,'0'0'884'0'0,"1"-1"-384"0"0,0-1-423 0 0,1-1 0 0 0,-1 1 0 0 0,1 0 0 0 0,-1-1 0 0 0,0 1 0 0 0,1-1-1 0 0,0-4 1 0 0,-1 4-62 0 0,0 1 0 0 0,0-1 0 0 0,0 0 0 0 0,1 0-1 0 0,-1 0 1 0 0,3-3 0 0 0,12-14 1609 0 0,-13 15-1099 0 0,1 0-1 0 0,1 0 0 0 0,5-6 0 0 0,2-1 326 0 0,-10 10-624 0 0,0-1 0 0 0,0 1 0 0 0,1 0 0 0 0,-1 0 0 0 0,1 0 0 0 0,5-3 0 0 0,-4 3-165 0 0,0 1 1 0 0,0-1-1 0 0,1 1 0 0 0,-1 0 0 0 0,1 0 0 0 0,-1 0 1 0 0,1 0-1 0 0,-1 1 0 0 0,1 0 0 0 0,0 0 1 0 0,-1 0-1 0 0,1 1 0 0 0,-1-1 0 0 0,1 1 0 0 0,-1 0 1 0 0,1 0-1 0 0,-1 1 0 0 0,0-1 0 0 0,1 1 0 0 0,-1 0 1 0 0,0 0-1 0 0,5 4 0 0 0,-2-2-64 0 0,0-1 0 0 0,1 1 0 0 0,-1-2 1 0 0,1 1-1 0 0,0-1 0 0 0,0 0 0 0 0,-1 0 0 0 0,2-1 0 0 0,-1 0 0 0 0,15-1 0 0 0,-18 0-57 0 0,-1 0 0 0 0,0-1 0 0 0,0 0 0 0 0,0 0 0 0 0,-1 0 0 0 0,1-1 0 0 0,0 1 0 0 0,0-1-1 0 0,-1 0 1 0 0,1 0 0 0 0,-1 0 0 0 0,4-3 0 0 0,3-3-1043 0 0,0-1 0 0 0,15-16 0 0 0,-5 3-743 0 0</inkml:trace>
</inkml:ink>
</file>

<file path=ppt/ink/ink2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23.2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20127 0 0,'0'0'2022'0'0,"6"5"-964"0"0,-4-2-796 0 0,0 0 0 0 0,0 1-1 0 0,-1-1 1 0 0,1 1 0 0 0,-1 0-1 0 0,0-1 1 0 0,0 1 0 0 0,0 0-1 0 0,0 0 1 0 0,-1 0 0 0 0,1 0-1 0 0,-1 0 1 0 0,0 5 0 0 0,1 13 246 0 0,4 54 772 0 0,1 0-717 0 0,-1-27-311 0 0,0 60 1 0 0,1 23-169 0 0,5 26-45 0 0,-1-1-18 0 0,0-28-289 0 0,-3-50-60 0 0,-6-65-109 0 0,0-1 0 0 0,1 0 0 0 0,0 1 0 0 0,6 15 0 0 0,-7-26-262 0 0</inkml:trace>
</inkml:ink>
</file>

<file path=ppt/ink/ink2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23.6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16152 0 0,'0'-23'12319'0'0,"2"24"-11898"0"0,6 1-178 0 0,-6-1 69 0 0,-1 0-167 0 0,2 3-121 0 0,-1-1-1 0 0,0 0 1 0 0,0 1-1 0 0,0-1 1 0 0,0 1-1 0 0,0-1 1 0 0,-1 1-1 0 0,0 0 1 0 0,1 0-1 0 0,-1 0 1 0 0,-1 0-1 0 0,2 5 0 0 0,-1 11-368 0 0,0 25-1 0 0,-1-32 456 0 0,0 22-202 0 0,1-24 75 0 0,5 0 5 0 0,4-3-36 0 0,-5-5-79 0 0,0 0-1 0 0,0-1 1 0 0,1 0-1 0 0,-1-1 0 0 0,1 1 1 0 0,-1-1-1 0 0,1 0 1 0 0,0 0-1 0 0,-1-1 1 0 0,1 1-1 0 0,0-1 1 0 0,0-1-1 0 0,-1 1 1 0 0,1-1-1 0 0,0 0 1 0 0,7-2-1 0 0,1-2-981 0 0,-3 4-10 0 0</inkml:trace>
</inkml:ink>
</file>

<file path=ppt/ink/ink2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24.0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11976 0 0,'2'0'5637'0'0,"25"5"531"0"0,-2 1-4511 0 0,150 1 2330 0 0,-99-7-6049 0 0,-13 0-4648 0 0,-42 0-2159 0 0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29.1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0 101 4144 0 0,'0'0'319'0'0,"4"-11"5186"0"0,-3 10-4982 0 0,-1-1 0 0 0,0 1 0 0 0,0-1 1 0 0,1 1-1 0 0,-1 0 0 0 0,1-1 0 0 0,0 1 1 0 0,-1-1-1 0 0,2-1 0 0 0,-1 2-192 0 0,0 0 0 0 0,0-1 0 0 0,-1 1 0 0 0,1 0-1 0 0,-1-1 1 0 0,1 1 0 0 0,-1 0 0 0 0,1-1 0 0 0,-1-1 0 0 0,5-4 1687 0 0,2 1-1073 0 0,-1 0 0 0 0,14-8 0 0 0,10-10 496 0 0,-29 23-1235 0 0,-1 1-198 0 0,0 0 0 0 0,0 1 1 0 0,0-1-1 0 0,0 0 1 0 0,0 0-1 0 0,1 1 0 0 0,-1-1 1 0 0,0 0-1 0 0,0 0 1 0 0,0 0-1 0 0,0 1 0 0 0,0-1 1 0 0,1 0-1 0 0,-1 0 1 0 0,0 0-1 0 0,0 1 0 0 0,0-1 1 0 0,1 0-1 0 0,-1 0 0 0 0,0 0 1 0 0,0 0-1 0 0,0 0 1 0 0,1 0-1 0 0,-1 1 0 0 0,0-1 1 0 0,0 0-1 0 0,1 0 1 0 0,-1 0-1 0 0,0 0 0 0 0,0 0 1 0 0,1 0-1 0 0,-1 0 1 0 0,0 0-1 0 0,0 0 0 0 0,1 0 1 0 0,-1 0-1 0 0,0 0 1 0 0,0 0-1 0 0,1-1 0 0 0,-1 1 1 0 0,1 0-1 0 0,9-3 82 0 0,-9 3-99 0 0,-1 0 11 0 0,0 0 0 0 0,1 1 0 0 0,-1-1 1 0 0,1 0-1 0 0,-1 0 0 0 0,0 1 0 0 0,1-1 0 0 0,-1 0 0 0 0,0 1 0 0 0,1-1 1 0 0,-1 0-1 0 0,0 1 0 0 0,0-1 0 0 0,0 1 0 0 0,1-1 0 0 0,-1 0 1 0 0,0 1-1 0 0,0-1 0 0 0,0 1 0 0 0,0-1 0 0 0,0 1 0 0 0,1 0 0 0 0,-1-1 2 0 0,1 3-32 0 0,-1 0 0 0 0,1 0 0 0 0,0 0 1 0 0,-1 1-1 0 0,0-1 0 0 0,0 0 0 0 0,0 0 0 0 0,0 0 0 0 0,-1 0 0 0 0,0 6 0 0 0,-12 36-591 0 0,5-17 120 0 0,3-8 139 0 0,-1-1-1 0 0,0 0 1 0 0,-14 29 0 0 0,15-27 330 0 0,3-11 18 0 0,-1 4 7 0 0,4-12 53 0 0,1 0-15 0 0,-1-1 327 0 0,0 0-157 0 0,1 0-146 0 0,0 0-1 0 0,0 0 1 0 0,0 0 0 0 0,0 0-1 0 0,0-1 1 0 0,0 1 0 0 0,0-1 0 0 0,0 1-1 0 0,0-1 1 0 0,0 0 0 0 0,1 0-1 0 0,-1 0 1 0 0,3 0 0 0 0,29-10 496 0 0,-10 3-375 0 0,-14 3-115 0 0,0 1 0 0 0,-1-1 0 0 0,1-1-1 0 0,13-9 1 0 0,35-27-1195 0 0,-41 27-130 0 0</inkml:trace>
  <inkml:trace contextRef="#ctx0" brushRef="#br0" timeOffset="1">1857 196 7832 0 0,'0'0'12665'0'0,"3"0"-11613"0"0,0-1-830 0 0,0 1 1 0 0,0-1-1 0 0,0 0 1 0 0,0 0-1 0 0,0 0 1 0 0,0 0 0 0 0,0 0-1 0 0,4-3 1 0 0,29-18 986 0 0,-5 3-492 0 0,-22 13-526 0 0,0 0 1 0 0,12-11-1 0 0,3-2-458 0 0,-16 11 160 0 0,-6 6 95 0 0,0 1 0 0 0,-1-1-1 0 0,1 1 1 0 0,0-1 0 0 0,0 1-1 0 0,0-1 1 0 0,0 1 0 0 0,0 0 0 0 0,1 0-1 0 0,2-1 1 0 0,-4 1-377 0 0,6-2 690 0 0</inkml:trace>
</inkml:ink>
</file>

<file path=ppt/ink/ink2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24.6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91 15552 0 0,'2'-2'712'0'0,"49"-30"255"0"0,-29 20-415 0 0,-20 11-308 0 0,0 0 0 0 0,0 0 0 0 0,0 0 0 0 0,0 0-1 0 0,0 0 1 0 0,0 0 0 0 0,0-1 0 0 0,0 1 0 0 0,0-1-1 0 0,-1 0 1 0 0,1 1 0 0 0,1-3 0 0 0,-2 3-132 0 0,-1 1 0 0 0,1-1 0 0 0,-1 0 0 0 0,1 1 0 0 0,0-1 0 0 0,-1 1 0 0 0,1 0 0 0 0,0-1 0 0 0,-1 1 0 0 0,1-1 0 0 0,0 1 0 0 0,-1 0 0 0 0,1 0 0 0 0,0-1 0 0 0,0 1 0 0 0,-1 0 0 0 0,2 0 0 0 0,2-1 220 0 0,7-4 369 0 0,-7 3-459 0 0,-1 0 1 0 0,1 0 0 0 0,-1 1 0 0 0,1 0 0 0 0,0 0-1 0 0,-1 0 1 0 0,1 0 0 0 0,0 0 0 0 0,0 1-1 0 0,-1 0 1 0 0,1 0 0 0 0,6 0 0 0 0,28 3 599 0 0,-35-2-812 0 0,-1-1-1 0 0,0 0 1 0 0,0 1-1 0 0,0-1 1 0 0,0 1-1 0 0,0 0 1 0 0,0-1-1 0 0,0 1 1 0 0,0 0-1 0 0,0 0 1 0 0,2 2-1 0 0,5 2 32 0 0,-6-4-46 0 0,0 1-1 0 0,1-1 1 0 0,-1 1-1 0 0,0 0 1 0 0,0 0 0 0 0,0 0-1 0 0,0 1 1 0 0,0-1-1 0 0,-1 1 1 0 0,1 0 0 0 0,-1 0-1 0 0,0-1 1 0 0,1 2-1 0 0,-1-1 1 0 0,2 5-1 0 0,6 11 2 0 0,-9-17-17 0 0,1-1 0 0 0,-1 1 0 0 0,0 0 0 0 0,0 0 0 0 0,0 0 0 0 0,0 0 1 0 0,-1 0-1 0 0,1 1 0 0 0,-1-1 0 0 0,1 0 0 0 0,-1 0 0 0 0,1 0 0 0 0,-1 0 1 0 0,0 1-1 0 0,-1 3 0 0 0,-8 57-395 0 0,6-55 277 0 0,1 0 0 0 0,-1 0 0 0 0,0 0 0 0 0,0 0-1 0 0,-1-1 1 0 0,-1 1 0 0 0,1-1 0 0 0,-7 9 0 0 0,3-6-177 0 0,2 1 0 0 0,-9 16 0 0 0,11-17 92 0 0,3-7 137 0 0,0-1 0 0 0,0 1 0 0 0,0 0 0 0 0,0-1 0 0 0,-1 1-1 0 0,1-1 1 0 0,-1 1 0 0 0,1-1 0 0 0,-1 0 0 0 0,0 0 0 0 0,-5 4 0 0 0,-5 4-211 0 0,4-5 16 0 0,1 1 1 0 0,0 1 0 0 0,0-1 0 0 0,0 1-1 0 0,-6 9 1 0 0,11-13 185 0 0,0-1 1 0 0,0 0-1 0 0,-1 0 0 0 0,1 0 0 0 0,0 0 1 0 0,-1 0-1 0 0,1 0 0 0 0,-1-1 0 0 0,0 1 0 0 0,1-1 1 0 0,-6 2-1 0 0,-9 5-204 0 0,14-4 45 0 0,3-3 222 0 0,0 0-1 0 0,0 0 1 0 0,0-1-1 0 0,0 1 1 0 0,0 0-1 0 0,0 0 1 0 0,0-1-1 0 0,0 1 0 0 0,0 0 1 0 0,-1 0-1 0 0,1-1 1 0 0,0 1-1 0 0,0 0 1 0 0,-1-1-1 0 0,1 1 1 0 0,-1 0-1 0 0,0 0 1 0 0,-5 0 41 0 0,5-1-45 0 0,-11 1 76 0 0,10-1 2012 0 0,8-6 503 0 0,17-5-1601 0 0,-21 10-725 0 0,2 0-96 0 0,82-13 251 0 0,-77 14-381 0 0,-1-1-1 0 0,1 2 1 0 0,-1-1-1 0 0,14 3 0 0 0,2 0 0 0 0,10 1-85 0 0,-25-3-3 0 0,0 1 1 0 0,1-2-1 0 0,-1 1 0 0 0,1-1 1 0 0,-1-1-1 0 0,18-2 0 0 0,9-6-3628 0 0,52-19-1 0 0,-62 17 1266 0 0</inkml:trace>
</inkml:ink>
</file>

<file path=ppt/ink/ink2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25.0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256 45 11976 0 0,'-5'-2'539'0'0,"-1"0"-223"0"0,-10 2 8714 0 0,5-10-6556 0 0,-3 4-1537 0 0,12 5-764 0 0,-1 0 0 0 0,1 0 1 0 0,-1-1-1 0 0,1 1 0 0 0,-1 0 0 0 0,1-1 1 0 0,0 0-1 0 0,-2-2 0 0 0,2 3-121 0 0,1 0-1 0 0,0 0 1 0 0,-1 0-1 0 0,1 1 1 0 0,-1-1-1 0 0,1 0 1 0 0,-1 0-1 0 0,1 1 1 0 0,-1-1-1 0 0,1 1 1 0 0,-1-1-1 0 0,0 1 1 0 0,-2 0-1 0 0,-25 0 396 0 0,14 0-271 0 0,9 1-175 0 0,0 0-1 0 0,0 0 1 0 0,0 0 0 0 0,1 1-1 0 0,-1 0 1 0 0,0 0-1 0 0,1 0 1 0 0,-1 1 0 0 0,1 0-1 0 0,-6 3 1 0 0,7-2-54 0 0,1 1 1 0 0,-1-1 0 0 0,1 1-1 0 0,-1-1 1 0 0,1 1 0 0 0,1 0-1 0 0,-1 1 1 0 0,1-1 0 0 0,0 0-1 0 0,-2 9 1 0 0,0-1-89 0 0,2 0 1 0 0,0 1-1 0 0,0-1 1 0 0,1 23-1 0 0,2-27 52 0 0,0 0-1 0 0,1 0 1 0 0,0-1-1 0 0,0 1 1 0 0,0-1 0 0 0,5 10-1 0 0,4 12-204 0 0,-11-28 265 0 0,1 0 0 0 0,-1 0 0 0 0,1 0 0 0 0,0 0-1 0 0,0 0 1 0 0,0 0 0 0 0,0 0 0 0 0,1 0 0 0 0,-1 0-1 0 0,0 0 1 0 0,1-1 0 0 0,-1 1 0 0 0,1-1 0 0 0,0 1 0 0 0,-1-1-1 0 0,5 3 1 0 0,-4-3-123 0 0,-1-1 8 0 0,4 0 101 0 0,0 0-1 0 0,-1 0 1 0 0,1-1 0 0 0,0 1-1 0 0,-1-1 1 0 0,9-3-1 0 0,1-3-15 0 0,-12 2 27 0 0,-1 3 27 0 0,2-7 115 0 0,2 1-1 0 0,-1 0 0 0 0,1 1 1 0 0,1-1-1 0 0,8-9 0 0 0,-14 16-97 0 0,7-5 143 0 0,0-1 1 0 0,-1 1-1 0 0,0-2 1 0 0,0 1-1 0 0,0-1 1 0 0,-1 1 0 0 0,5-12-1 0 0,-8 15-84 0 0,-1 1 1 0 0,1 0-1 0 0,0 1 0 0 0,0-1 0 0 0,0 0 0 0 0,1 0 1 0 0,-1 1-1 0 0,0-1 0 0 0,1 1 0 0 0,4-3 1 0 0,5-5 288 0 0,-11 8 296 0 0,0 4-653 0 0,-1 0 0 0 0,0 0-1 0 0,1-1 1 0 0,-1 1 0 0 0,1 0 0 0 0,0 0-1 0 0,-1-1 1 0 0,1 1 0 0 0,0-1 0 0 0,0 1-1 0 0,0-1 1 0 0,2 3 0 0 0,-2-2-25 0 0,1 0 0 0 0,0 1 0 0 0,-1-1 0 0 0,1 1 0 0 0,-1 0 0 0 0,1 3-1 0 0,0 0-147 0 0,-1 0-1 0 0,-1 1 0 0 0,1-1 0 0 0,-1 0 0 0 0,0 0 1 0 0,-1 0-1 0 0,-1 12 0 0 0,2-13-423 0 0,0 0 1 0 0,0 1-1 0 0,0-1 1 0 0,1 1-1 0 0,0-1 1 0 0,2 9-1 0 0,3 9-7853 0 0</inkml:trace>
</inkml:ink>
</file>

<file path=ppt/ink/ink2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25.3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73 17503 0 0,'0'0'1588'0'0,"1"-1"-1122"0"0,3-2 153 0 0,-1 0-1 0 0,0 0 1 0 0,0 0 0 0 0,0-1 0 0 0,-1 1 0 0 0,1-1 0 0 0,2-4 0 0 0,4-6 700 0 0,-6 11-1151 0 0,0 1 0 0 0,-1 0 0 0 0,1 0 0 0 0,0 0 0 0 0,1 0 0 0 0,-1 1 0 0 0,0-1 0 0 0,0 1 0 0 0,6-2 0 0 0,1-1 113 0 0,-8 3 26 0 0,17 1-179 0 0,-8-1-58 0 0,-1 1 0 0 0,1 0-1 0 0,-1 1 1 0 0,1 0 0 0 0,-1 1-1 0 0,13 3 1 0 0,-13 0-85 0 0,-9-4-54 0 0,8 0-316 0 0,-1 0 67 0 0,1 0 0 0 0,-1 0 1 0 0,15-2-1 0 0,7-2-486 0 0</inkml:trace>
</inkml:ink>
</file>

<file path=ppt/ink/ink2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25.7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12440 0 0,'0'0'13903'0'0</inkml:trace>
</inkml:ink>
</file>

<file path=ppt/ink/ink2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26.1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2 6912 0 0,'9'-1'17921'0'0,"-24"70"-16472"0"0,14-61-1432 0 0,0 1 0 0 0,0-1 0 0 0,0 1 0 0 0,1 0-1 0 0,1-1 1 0 0,-1 1 0 0 0,1 0 0 0 0,5 16 0 0 0,-3-12-5 0 0,-1 0 1 0 0,1 21-1 0 0,-3-16-12 0 0,0 0 0 0 0,1-1 0 0 0,1 1 0 0 0,1 0 0 0 0,5 21 0 0 0,-7-35 0 0 0,0 0 1 0 0,0 0-1 0 0,-1 0 0 0 0,0 0 0 0 0,0 6 0 0 0,0-6-2 0 0,0-1 1 0 0,0 0-1 0 0,0 1 0 0 0,0-1 0 0 0,1 0 0 0 0,-1 0 0 0 0,1 0 0 0 0,1 4 0 0 0,0-2-122 0 0,0 0 0 0 0,0 0 0 0 0,-1 0 0 0 0,0 0 0 0 0,0 0 0 0 0,0 0 0 0 0,0 1 0 0 0,-1-1 0 0 0,0 0 0 0 0,-1 9 0 0 0,2-15 107 0 0,-1-1 0 0 0,1 1 0 0 0,0 0-1 0 0,-1-1 1 0 0,1 1 0 0 0,0 0 0 0 0,0 0 0 0 0,0-1-1 0 0,0 1 1 0 0,0 0 0 0 0,1-1 0 0 0,7-10-38 0 0,-6 1 39 0 0,-3 10 16 0 0,0-1 0 0 0,0 1 0 0 0,1-1 0 0 0,-1 1 0 0 0,1 0 0 0 0,-1-1 0 0 0,1 1 0 0 0,0-1 1 0 0,-1 1-1 0 0,1 0 0 0 0,0 0 0 0 0,0-1 0 0 0,0 1 0 0 0,1-1 0 0 0,2-2 17 0 0,-1 1-1 0 0,1 0 1 0 0,0 0-1 0 0,0 0 1 0 0,1 0-1 0 0,-1 1 1 0 0,1 0 0 0 0,-1 0-1 0 0,1 0 1 0 0,0 0-1 0 0,0 1 1 0 0,-1-1-1 0 0,1 1 1 0 0,8 0-1 0 0,-3 0 135 0 0,1 0 0 0 0,16-4 0 0 0,-20 4-68 0 0,0-1 0 0 0,-1 1 1 0 0,1 0-1 0 0,0 1 0 0 0,0-1 1 0 0,-1 1-1 0 0,1 1 1 0 0,12 1-1 0 0,-8 1 10 0 0,1-1 0 0 0,0 0 0 0 0,20 1 0 0 0,-31-3-87 0 0,-1 0-1 0 0,1 0 1 0 0,0 0 0 0 0,-1 0-1 0 0,1 1 1 0 0,-1-1 0 0 0,1 0-1 0 0,0 0 1 0 0,-1 1 0 0 0,1-1-1 0 0,0 1 1 0 0,-1-1 0 0 0,1 0 0 0 0,-1 1-1 0 0,1-1 1 0 0,-1 1 0 0 0,1-1-1 0 0,-1 1 1 0 0,0-1 0 0 0,1 1-1 0 0,0 0 1 0 0,0 1 14 0 0,1 0 39 0 0,0 0-1 0 0,0 1 1 0 0,-1-1-1 0 0,1 0 1 0 0,0 1-1 0 0,-1-1 1 0 0,0 1-1 0 0,1-1 1 0 0,-1 1-1 0 0,0 0 1 0 0,-1-1-1 0 0,1 1 1 0 0,0 0-1 0 0,-1 0 1 0 0,1 5-1 0 0,-1-4-9 0 0,-1-1 0 0 0,0 1-1 0 0,1-1 1 0 0,-1 1-1 0 0,0-1 1 0 0,-1 0 0 0 0,1 1-1 0 0,0-1 1 0 0,-1 0-1 0 0,0 0 1 0 0,0 0 0 0 0,-4 5-1 0 0,-2 1-56 0 0,0-1 1 0 0,-1 1-1 0 0,0-2 0 0 0,0 1 1 0 0,-1-1-1 0 0,1-1 0 0 0,-2 1 1 0 0,1-2-1 0 0,-1 1 0 0 0,0-2 1 0 0,0 1-1 0 0,0-2 0 0 0,0 1 1 0 0,-1-2-1 0 0,-18 3 0 0 0,11-2-229 0 0,4-1-224 0 0,0 0 0 0 0,0 0 0 0 0,0-2 1 0 0,-1 0-1 0 0,-28-4 0 0 0,23-1-2094 0 0,-1 4-5764 0 0</inkml:trace>
</inkml:ink>
</file>

<file path=ppt/ink/ink2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26.4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64 6448 0 0,'6'-1'1509'0'0,"0"0"1"0"0,0 0-1 0 0,0 0 1 0 0,13-5 3825 0 0,-13 4-406 0 0,5-5-3777 0 0,-5 3-413 0 0,38-13 2804 0 0,-25 10-3073 0 0,-8 4-322 0 0,-1-1 1 0 0,1 1 0 0 0,0 1-1 0 0,0 0 1 0 0,1 1 0 0 0,-1 0-1 0 0,0 0 1 0 0,0 1 0 0 0,22 3-1 0 0,-28-1-146 0 0,1 0-1 0 0,-1 0 1 0 0,1 0-1 0 0,-1 0 0 0 0,0 1 1 0 0,0 0-1 0 0,7 5 0 0 0,-7-4-1 0 0,40 30-57 0 0,-35-25 6 0 0,1 0-1 0 0,24 14 1 0 0,-31-21 42 0 0,1 1 0 0 0,-1-1 0 0 0,1-1 1 0 0,0 1-1 0 0,0-1 0 0 0,0 0 0 0 0,0 0 1 0 0,0 0-1 0 0,0-1 0 0 0,0 1 0 0 0,0-1 1 0 0,6-1-1 0 0,-1-1-225 0 0,0-1 0 0 0,-1 0-1 0 0,1 0 1 0 0,-1-1 0 0 0,0 0 0 0 0,0 0 0 0 0,0-1 0 0 0,0-1 0 0 0,-1 1 0 0 0,0-1 0 0 0,10-10 0 0 0,3-3-1104 0 0</inkml:trace>
</inkml:ink>
</file>

<file path=ppt/ink/ink2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27.0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 14280 0 0,'0'0'1102'0'0,"1"1"-1065"0"0,-1-1 0 0 0,0 0 0 0 0,1 1 0 0 0,-1-1 0 0 0,1 1 0 0 0,-1-1-1 0 0,1 0 1 0 0,-1 0 0 0 0,1 1 0 0 0,-1-1 0 0 0,1 0 0 0 0,0 0 0 0 0,-1 1 0 0 0,1-1 0 0 0,-1 0-1 0 0,1 0 1 0 0,0 0 0 0 0,1 0 264 0 0,-1-1 0 0 0,1 1 0 0 0,-1-1-1 0 0,1 1 1 0 0,0 0 0 0 0,-1 0 0 0 0,1 0 0 0 0,-1 0 0 0 0,1 0-1 0 0,0 0 1 0 0,2 1 0 0 0,17 0 2292 0 0,10-5-811 0 0,-1 2 0 0 0,57 2 0 0 0,-32 1-794 0 0,-52-1-990 0 0,11 0-227 0 0,0 0 0 0 0,29 5 0 0 0,-43-5 43 0 0,5 1 580 0 0,-2-1-2607 0 0</inkml:trace>
</inkml:ink>
</file>

<file path=ppt/ink/ink2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27.3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7368 0 0,'1'2'7018'0'0,"6"21"177"0"0,1 4-2447 0 0,15 52-3125 0 0,-9-30-1347 0 0,-11-34-268 0 0,0 0-1 0 0,1 20 1 0 0,-2-20-167 0 0,0 0 0 0 0,0 0 0 0 0,6 15 0 0 0,31 64-3175 0 0,-27-68 1668 0 0</inkml:trace>
</inkml:ink>
</file>

<file path=ppt/ink/ink2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27.7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1 17215 0 0,'-5'0'9168'0'0,"7"12"-8904"0"0,0 2 0 0 0,0-1 0 0 0,-2 0 1 0 0,1 0-1 0 0,-2 0 0 0 0,-2 20 0 0 0,-1 28 115 0 0,-9 207 329 0 0,3-131-612 0 0,7-76-131 0 0,-2-3 20 0 0,3-1 0 0 0,8 74 0 0 0,-2-83-172 0 0,-3-30-553 0 0,1 0 0 0 0,0 0 0 0 0,2-1 1 0 0,10 35-1 0 0,-8-41-1390 0 0</inkml:trace>
</inkml:ink>
</file>

<file path=ppt/ink/ink2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28.1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234 100 10592 0 0,'0'0'818'0'0,"-1"-11"3069"0"0,-31-30 4015 0 0,30 37-7582 0 0,0 0 0 0 0,-1 1 0 0 0,0 0-1 0 0,1-1 1 0 0,-1 1 0 0 0,0 0 0 0 0,-1 0-1 0 0,1 1 1 0 0,0-1 0 0 0,-1 1 0 0 0,-5-3-1 0 0,7 3-259 0 0,-1 1-1 0 0,1 0 0 0 0,-1 0 1 0 0,1 0-1 0 0,-1 1 0 0 0,0-1 0 0 0,1 1 1 0 0,-1-1-1 0 0,0 1 0 0 0,0 0 1 0 0,1 0-1 0 0,-1 0 0 0 0,0 0 1 0 0,1 1-1 0 0,-1-1 0 0 0,0 1 1 0 0,1-1-1 0 0,-5 3 0 0 0,-4 1-6 0 0,8-3-41 0 0,1 0-1 0 0,0 0 1 0 0,-1 0 0 0 0,1 0-1 0 0,0 0 1 0 0,0 1 0 0 0,0-1-1 0 0,0 1 1 0 0,0-1 0 0 0,0 1-1 0 0,0 0 1 0 0,1-1 0 0 0,-1 1-1 0 0,-2 3 1 0 0,-2 5-29 0 0,-1 0-1 0 0,1 0 0 0 0,1 1 1 0 0,-1 0-1 0 0,-6 22 1 0 0,8-14-48 0 0,-1-4-64 0 0,2 1 0 0 0,0 0-1 0 0,1 0 1 0 0,0 0 0 0 0,2 32 0 0 0,0-47 66 0 0,0 1 0 0 0,0 0 0 0 0,1-1 1 0 0,-1 1-1 0 0,0 0 0 0 0,1-1 0 0 0,0 1 1 0 0,-1 0-1 0 0,1-1 0 0 0,0 1 0 0 0,0-1 0 0 0,0 1 1 0 0,0-1-1 0 0,0 1 0 0 0,2 1 0 0 0,-2-2 45 0 0,0-1 0 0 0,0 1 0 0 0,0 0 0 0 0,0-1 0 0 0,0 0 0 0 0,0 1 0 0 0,0-1 0 0 0,0 0 0 0 0,0 1 0 0 0,0-1 0 0 0,0 0 0 0 0,0 0 0 0 0,1 0 0 0 0,-1 0 0 0 0,0 0 0 0 0,0 0 0 0 0,0 0 0 0 0,2-1 1 0 0,0 0 13 0 0,1 0 1 0 0,0-1 0 0 0,0 1-1 0 0,-1-1 1 0 0,1 0 0 0 0,-1 0-1 0 0,1 0 1 0 0,-1-1 0 0 0,0 1 0 0 0,5-6-1 0 0,12-13 11 0 0,-9 11 61 0 0,-2-1 1 0 0,1 1 0 0 0,-1-2 0 0 0,12-19 0 0 0,12-23 350 0 0,-23 38-281 0 0,16-17 378 0 0,-25 32 601 0 0,0 2-978 0 0,1 3-108 0 0,-1-1 0 0 0,0 0-1 0 0,0 0 1 0 0,-1 1 0 0 0,1-1 0 0 0,-1 0 0 0 0,0 1-1 0 0,0 5 1 0 0,4 20-36 0 0,4 8-183 0 0,-7-29 90 0 0,1 0-1 0 0,0 0 1 0 0,0-1-1 0 0,1 1 1 0 0,5 10-1 0 0,-2-4-956 0 0,0 0-1 0 0,0 0 0 0 0,-2 0 1 0 0,5 22-1 0 0,-9-23-880 0 0,-5 1-15 0 0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29.7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0 9672 0 0,'0'0'748'0'0,"-1"2"-492"0"0,-6 8 3837 0 0,5-7-2414 0 0,0-1 1 0 0,0 1-1 0 0,0 0 1 0 0,0 1-1 0 0,-2 4 1 0 0,4-7-1673 0 0,0 0 0 0 0,-1 0 0 0 0,1 0 0 0 0,0 1 0 0 0,0-1 0 0 0,0 0 0 0 0,0 0 0 0 0,0 0 0 0 0,0 0 0 0 0,0 0 0 0 0,0 0 0 0 0,1 0 0 0 0,-1 0 0 0 0,1 2 0 0 0,9 28 997 0 0,-8-23-749 0 0,0 0 0 0 0,1-1 0 0 0,6 15 0 0 0,10 20 164 0 0,-15-30-348 0 0,1-1 0 0 0,10 16 0 0 0,0 1-71 0 0,-11-20 0 0 0,0-1 0 0 0,1 1 0 0 0,-1-1 0 0 0,7 7 0 0 0,-10-13 0 0 0,0 0 0 0 0,1 0 0 0 0,-1 1 0 0 0,0-1 0 0 0,0 0 0 0 0,0 1 0 0 0,0-1 0 0 0,0 1 0 0 0,-1-1 0 0 0,1 1 0 0 0,1 3 0 0 0,8 22 0 0 0,-3-17 0 0 0,3 2 0 0 0,-8-9 0 0 0,14 7 0 0 0,-15-7 0 0 0,2 0 0 0 0,10 4 0 0 0,17 2 0 0 0,-19-7 0 0 0,-9-2 0 0 0,1 0 0 0 0,-1 1 0 0 0,1-1 0 0 0,-1 1 0 0 0,1-1 0 0 0,-1 1 0 0 0,0 0 0 0 0,1 0 0 0 0,3 2 0 0 0,21 11 0 0 0,-8-5-15 0 0,-16-6-43 0 0,-2-2 57 0 0,-1 0 0 0 0,0 0 0 0 0,1 0 1 0 0,-1 0-1 0 0,0 0 0 0 0,1 1 0 0 0,-1-1 0 0 0,0 0 1 0 0,0 0-1 0 0,0 0 0 0 0,0 1 0 0 0,0-1 0 0 0,0 0 1 0 0,0 0-1 0 0,-1 0 0 0 0,1 0 0 0 0,0 1 0 0 0,-1-1 1 0 0,1 0-1 0 0,-1 0 0 0 0,0 2 0 0 0,-1-1 1 0 0,1-1 1 0 0,-1 1-1 0 0,0 0 0 0 0,0 0 0 0 0,0-1 0 0 0,0 1 0 0 0,-3 1 1 0 0,-4 4 0 0 0,-2 3-30 0 0,-1-1 1 0 0,0 0-1 0 0,0 0 0 0 0,-1-1 0 0 0,0-1 1 0 0,-21 9-1 0 0,17-11-280 0 0,0 0 0 0 0,0-1 0 0 0,0-1 0 0 0,-26 2 0 0 0,11-5-1211 0 0,10-4-5115 0 0,7-1-951 0 0</inkml:trace>
</inkml:ink>
</file>

<file path=ppt/ink/ink2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28.4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1 170 9216 0 0,'1'-1'13538'0'0,"9"-20"-11084"0"0,-10 19-2307 0 0,1 0 1 0 0,0-1-1 0 0,0 1 0 0 0,0 0 1 0 0,0 0-1 0 0,1 0 0 0 0,-1 0 1 0 0,1 0-1 0 0,-1 0 1 0 0,1 0-1 0 0,-1 0 0 0 0,1 0 1 0 0,2-1-1 0 0,15-10 435 0 0,-13 8-440 0 0,0 1 0 0 0,1 0 0 0 0,-1 0 0 0 0,8-3 0 0 0,4-2-1 0 0,-16 7-134 0 0,1 1-1 0 0,-1-1 1 0 0,1 1 0 0 0,-1 0 0 0 0,1 0-1 0 0,3-1 1 0 0,9-2-31 0 0,0 1 0 0 0,1 0 0 0 0,0 1 0 0 0,18 0 0 0 0,-19 2-180 0 0,1-1 0 0 0,-1 0 0 0 0,0-1-1 0 0,0-1 1 0 0,0-1 0 0 0,0 0 0 0 0,22-9 0 0 0,0-1-1797 0 0,-20 9 155 0 0</inkml:trace>
</inkml:ink>
</file>

<file path=ppt/ink/ink2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28.8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18919 0 0,'0'0'8246'0'0,"2"2"-7645"0"0,2 3-404 0 0,0 1 0 0 0,0 0 0 0 0,0 0 0 0 0,-1 1 0 0 0,0-1 0 0 0,0 1 0 0 0,0-1 0 0 0,3 14-1 0 0,-2 3 76 0 0,3 34-1 0 0,-1 0-100 0 0,-3-28-127 0 0,-1 1 0 0 0,-5 55-1 0 0,1-13-3 0 0,2-40-51 0 0,5 163-377 0 0,1-81-2148 0 0,-5-91 855 0 0,3 1-71 0 0</inkml:trace>
</inkml:ink>
</file>

<file path=ppt/ink/ink2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29.1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77 11976 0 0,'0'0'1082'0'0,"0"-2"-890"0"0,6-28 203 0 0,-1 17 9383 0 0,-5 13-9713 0 0,0-1 0 0 0,-1 1 0 0 0,1 0 0 0 0,0-1 0 0 0,0 1 0 0 0,0 0 0 0 0,0-1 0 0 0,-1 1 0 0 0,1-1 0 0 0,0 1 0 0 0,0 0-1 0 0,0-1 1 0 0,0 1 0 0 0,0 0 0 0 0,0-1 0 0 0,0 1 0 0 0,0-1 0 0 0,0 1 0 0 0,0 0 0 0 0,1-1 0 0 0,-1 1 0 0 0,0 0 0 0 0,0-1 0 0 0,0 1 0 0 0,0 0 0 0 0,0-1-1 0 0,1 1 1 0 0,-1 0 0 0 0,0-1 0 0 0,0 1 0 0 0,1 0 0 0 0,-1-1 0 0 0,0 1 0 0 0,0 0 0 0 0,1 0 0 0 0,-1-1 0 0 0,0 1 0 0 0,1 0 0 0 0,-1 0 0 0 0,0 0 0 0 0,1 0-1 0 0,-1-1 1 0 0,0 1 0 0 0,1 0 0 0 0,-1 0 0 0 0,1 0 0 0 0,3-3-31 0 0,2-2 399 0 0,-5 4-292 0 0,0 0 0 0 0,1 0 0 0 0,-1 0 0 0 0,0 0 1 0 0,0 0-1 0 0,0 1 0 0 0,1-1 0 0 0,-1 0 0 0 0,1 1 0 0 0,1-2 0 0 0,1 5 28 0 0,-1-1 0 0 0,0 1 0 0 0,0 0 0 0 0,5 5 0 0 0,-8-7-134 0 0,2 1-22 0 0,1 1-1 0 0,-1 0 1 0 0,0 0 0 0 0,0 0 0 0 0,-1 0 0 0 0,1 0 0 0 0,-1 0 0 0 0,1 0-1 0 0,-1 0 1 0 0,0 1 0 0 0,0-1 0 0 0,0 7 0 0 0,0-1-63 0 0,-1 0 0 0 0,-1 0 0 0 0,-1 14 0 0 0,1-15 3 0 0,-2 11-62 0 0,2-10-61 0 0,-1 0 0 0 0,2 1 0 0 0,0 18-1 0 0,0-25 114 0 0,1 1 0 0 0,-1-1 0 0 0,1 0 0 0 0,0 0 0 0 0,0 1 0 0 0,1-1 0 0 0,-1 0 0 0 0,1 0 0 0 0,-1 0 0 0 0,1-1 0 0 0,0 1-1 0 0,0 0 1 0 0,0-1 0 0 0,1 1 0 0 0,1 2 0 0 0,0-2-23 0 0,2 3-43 0 0,0 0 1 0 0,1-1-1 0 0,-1 0 1 0 0,1 0-1 0 0,0-1 0 0 0,14 8 1 0 0,-11-9 96 0 0,0 1 1 0 0,0-2 0 0 0,0 1 0 0 0,0-1-1 0 0,0-1 1 0 0,0 0 0 0 0,13 0 0 0 0,17-3-7411 0 0,-23 1-731 0 0</inkml:trace>
</inkml:ink>
</file>

<file path=ppt/ink/ink2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25.9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 7 11744 0 0,'0'0'7630'0'0,"0"0"-7384"0"0,-1-1 0 0 0,1 0-1 0 0,-1 1 1 0 0,0-1 0 0 0,1 1 0 0 0,-1-1 0 0 0,0 1-1 0 0,0-1 1 0 0,1 1 0 0 0,-1-1 0 0 0,0 1 0 0 0,0 0-1 0 0,-1-1 1 0 0,-22 17-1434 0 0</inkml:trace>
</inkml:ink>
</file>

<file path=ppt/ink/ink2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26.2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10136 0 0,'0'0'9457'0'0,"2"1"-9717"0"0,-1 0 94 0 0,0-1 1 0 0,1 1 0 0 0,-1 0-1 0 0,0 0 1 0 0,0 0 0 0 0,0 0-1 0 0,0 0 1 0 0,0 0 0 0 0,0 0-1 0 0,1 2 1 0 0,2-2-918 0 0,9-5-4 0 0</inkml:trace>
  <inkml:trace contextRef="#ctx0" brushRef="#br0" timeOffset="1">447 38 16008 0 0,'0'0'1759'0'0</inkml:trace>
</inkml:ink>
</file>

<file path=ppt/ink/ink2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29.6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36 4608 0 0,'2'0'3345'0'0,"33"-3"5225"0"0,21-9-3920 0 0,1-1-2765 0 0,-49 12-1757 0 0,4-1 120 0 0,0 0 1 0 0,0 0-1 0 0,1 2 0 0 0,-1-1 1 0 0,0 2-1 0 0,18 1 1 0 0,15 3-160 0 0,-45-5-152 0 0,1 0 1 0 0,0 1-1 0 0,-1-1 0 0 0,1 0 1 0 0,0 0-1 0 0,-1 0 0 0 0,1 0 1 0 0,-1 1-1 0 0,1-1 1 0 0,-1 0-1 0 0,1 1 0 0 0,-1-1 1 0 0,1 0-1 0 0,-1 1 0 0 0,1-1 1 0 0,-1 1-1 0 0,1-1 0 0 0,-1 1 1 0 0,1-1-1 0 0,-1 1 1 0 0,1 0-1 0 0</inkml:trace>
</inkml:ink>
</file>

<file path=ppt/ink/ink2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29.9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 9672 0 0,'0'0'440'0'0,"-1"1"-6"0"0,-2 2-211 0 0,3-2-125 0 0,-1 0-1 0 0,0 0 1 0 0,0 0 0 0 0,1 0 0 0 0,-1 0 0 0 0,1 0 0 0 0,-1 0 0 0 0,1 0-1 0 0,-1 1 1 0 0,1-1 0 0 0,0 0 0 0 0,-1 0 0 0 0,1 0 0 0 0,0 1 0 0 0,0-1-1 0 0,0 0 1 0 0,0 0 0 0 0,0 0 0 0 0,0 1 0 0 0,1 1 0 0 0,-1-1 311 0 0,0 0 1 0 0,0 0-1 0 0,0-1 1 0 0,1 1-1 0 0,-1 0 1 0 0,0 0 0 0 0,1 0-1 0 0,0-1 1 0 0,-1 1-1 0 0,1 0 1 0 0,0 0-1 0 0,0-1 1 0 0,0 1 0 0 0,0-1-1 0 0,0 1 1 0 0,2 1-1 0 0,-1-1-122 0 0,1 0-1 0 0,0 0 1 0 0,0 1-1 0 0,0-2 1 0 0,0 1-1 0 0,0 0 1 0 0,0-1-1 0 0,4 2 0 0 0,6 1-105 0 0,0-1 0 0 0,1 0-1 0 0,20 1 1 0 0,-29-3 18 0 0,5-1-396 0 0,0 1-1 0 0,0-1 1 0 0,0 0 0 0 0,0-1-1 0 0,16-4 1 0 0,11-4-1418 0 0</inkml:trace>
</inkml:ink>
</file>

<file path=ppt/ink/ink2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30.3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0 2760 0 0,'0'0'17077'0'0,"-1"2"-15924"0"0,-1 4-608 0 0,0 0 0 0 0,1 1-1 0 0,0-1 1 0 0,-1 13 0 0 0,0 6 12 0 0,1-14-406 0 0,0 1-1 0 0,1-1 0 0 0,1 1 0 0 0,0-1 1 0 0,3 13-1 0 0,2 23 88 0 0,0 198 150 0 0,2-123-341 0 0,-3-60-30 0 0,0-24-99 0 0,-1 5-126 0 0,2 11-960 0 0,-6-52 302 0 0</inkml:trace>
</inkml:ink>
</file>

<file path=ppt/ink/ink2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30.7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155 167 14888 0 0,'0'0'1349'0'0,"-1"-2"-1109"0"0,0-1-71 0 0,0 1 0 0 0,0-1-1 0 0,0 0 1 0 0,1 0 0 0 0,-1 0 0 0 0,0 0 0 0 0,1-5 0 0 0,0 5 266 0 0,0 0-1 0 0,-1 0 1 0 0,1 0 0 0 0,-1 0 0 0 0,0 0 0 0 0,0 0 0 0 0,0 0 0 0 0,0 0 0 0 0,-2-3 0 0 0,-24-45 3478 0 0,25 47-3820 0 0,0-1 1 0 0,0 1 0 0 0,-1 0-1 0 0,1 1 1 0 0,-1-1-1 0 0,0 0 1 0 0,0 1-1 0 0,0 0 1 0 0,-1 0-1 0 0,1 0 1 0 0,-8-5 0 0 0,10 8-97 0 0,0-1 0 0 0,0 0 0 0 0,-1 1 0 0 0,1-1 0 0 0,0 1 0 0 0,0 0 0 0 0,-1-1 1 0 0,1 1-1 0 0,0 0 0 0 0,-1 0 0 0 0,1 0 0 0 0,-1 0 0 0 0,1 0 0 0 0,0 0 0 0 0,-1 0 1 0 0,1 1-1 0 0,0-1 0 0 0,-1 0 0 0 0,1 1 0 0 0,0-1 0 0 0,0 1 0 0 0,-1-1 0 0 0,1 1 1 0 0,0 0-1 0 0,0-1 0 0 0,0 1 0 0 0,0 0 0 0 0,0 0 0 0 0,0 0 0 0 0,0 0 1 0 0,0 0-1 0 0,0 0 0 0 0,0 0 0 0 0,0 0 0 0 0,1 0 0 0 0,-1 0 0 0 0,0 0 0 0 0,0 2 1 0 0,-2 4-65 0 0,-1-1 0 0 0,1 1 0 0 0,0 0 0 0 0,0 0 0 0 0,1 1 0 0 0,0-1 0 0 0,0 0 0 0 0,1 1 0 0 0,0-1 0 0 0,0 16 1 0 0,2-12-46 0 0,1 0 0 0 0,1 0 1 0 0,0 0-1 0 0,0 0 0 0 0,1-1 1 0 0,5 13-1 0 0,-8-22 100 0 0,0 0 0 0 0,0 1 0 0 0,0-1-1 0 0,0 0 1 0 0,0 0 0 0 0,0 0 0 0 0,1 0 0 0 0,-1 0-1 0 0,0 0 1 0 0,1 0 0 0 0,-1 0 0 0 0,0 0-1 0 0,1-1 1 0 0,-1 1 0 0 0,1 0 0 0 0,-1-1 0 0 0,1 1-1 0 0,-1-1 1 0 0,1 0 0 0 0,0 0 0 0 0,-1 1 0 0 0,1-1-1 0 0,-1 0 1 0 0,1 0 0 0 0,0 0 0 0 0,-1-1-1 0 0,1 1 1 0 0,-1 0 0 0 0,1-1 0 0 0,-1 1 0 0 0,1-1-1 0 0,2 0 1 0 0,0-1 6 0 0,0 0 0 0 0,0 0 0 0 0,0 0 0 0 0,-1-1 0 0 0,1 1 0 0 0,0-1 0 0 0,-1 0 0 0 0,0 0 0 0 0,0 0 0 0 0,4-4 0 0 0,-2-1-6 0 0,3-2 69 0 0,-1 0 1 0 0,-1 0 0 0 0,0-1 0 0 0,9-21 0 0 0,-9 20 50 0 0,-5 10-72 0 0,0 0 1 0 0,-1 0-1 0 0,1 0 1 0 0,0 0 0 0 0,0-1-1 0 0,-1 1 1 0 0,1-3-1 0 0,-1 3 876 0 0,0 5-788 0 0,0 7-119 0 0,1 0 0 0 0,1 0 0 0 0,0 0 0 0 0,6 19 1 0 0,4 7-1696 0 0,2-2-4600 0 0,-12-29 4611 0 0,4 6-5731 0 0</inkml:trace>
</inkml:ink>
</file>

<file path=ppt/ink/ink2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31.0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0 116 7368 0 0,'0'0'666'0'0,"1"-1"-546"0"0,4-11-55 0 0,-4 10 815 0 0,0 0 0 0 0,0 0 0 0 0,0 0 0 0 0,0-1 0 0 0,0 1 0 0 0,0 0 0 0 0,1 1 0 0 0,-1-1 0 0 0,1 0 0 0 0,2-2 0 0 0,0-1 837 0 0,1 1 0 0 0,-1-1-1 0 0,5-8 1 0 0,7-8-232 0 0,-13 18-1352 0 0,0 1 0 0 0,1-1 1 0 0,-1 0-1 0 0,1 1 0 0 0,0 0 0 0 0,0 0 0 0 0,-1 0 0 0 0,1 0 0 0 0,1 1 0 0 0,-1-1 0 0 0,0 1 0 0 0,4-1 0 0 0,-3 1-123 0 0,7-1 144 0 0,-9 2-142 0 0,-1 1 3 0 0,6 1-13 0 0,-1 0-1 0 0,1 0 0 0 0,-1 0 0 0 0,1 1 0 0 0,-1 1 1 0 0,0-1-1 0 0,0 1 0 0 0,11 8 0 0 0,-10-7-225 0 0,0 0-1 0 0,0 0 1 0 0,0 0 0 0 0,1-1 0 0 0,-1-1-1 0 0,19 6 1 0 0,-23-8 114 0 0,-1 0 0 0 0,1-1 0 0 0,0 1 0 0 0,0-1 0 0 0,0 0 0 0 0,0 0 0 0 0,0 0 1 0 0,0 0-1 0 0,-1-1 0 0 0,1 0 0 0 0,0 0 0 0 0,0 0 0 0 0,-1 0 0 0 0,1 0 0 0 0,0-1 0 0 0,-1 0 0 0 0,0 0 0 0 0,1 0 0 0 0,-1 0 1 0 0,4-3-1 0 0,8-9-1433 0 0,1 0-52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19.2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3224 0 0,'0'0'13894'0'0,"3"2"-12847"0"0,104 35 4020 0 0,-83-30-4381 0 0,1 0 29 0 0,-18-6-537 0 0,-1 1 1 0 0,1 0 0 0 0,-1 0-1 0 0,7 3 1 0 0,74 33 1133 0 0,-30-5-863 0 0,-54-31-433 0 0,4 2 46 0 0,3 13 2 0 0,-9-16-62 0 0,-1 0-2 0 0,1 0 0 0 0,-1 0 0 0 0,1-1 0 0 0,-1 1 0 0 0,0 0 0 0 0,1 0 0 0 0,-1 0 0 0 0,0 0 0 0 0,0 0 0 0 0,1 0 0 0 0,-1 0 0 0 0,0 2 0 0 0,-3 1 0 0 0,2-4 0 0 0,1 2-21 0 0,-1-1 0 0 0,0 1-1 0 0,1-1 1 0 0,-1 1 0 0 0,0-1-1 0 0,0 1 1 0 0,0-1 0 0 0,0 0-1 0 0,0 1 1 0 0,0-1 0 0 0,-1 0 0 0 0,1 0-1 0 0,0 0 1 0 0,-1 0 0 0 0,1 0-1 0 0,-3 1 1 0 0,-7 6-290 0 0,4-3 5 0 0,5-3-926 0 0,-1 0 1 0 0,1 0 0 0 0,-1 0 0 0 0,1 0 0 0 0,-6 1 0 0 0,-8 6-6970 0 0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30.2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66 11976 0 0,'0'0'922'0'0,"1"-3"-600"0"0,18-40 5404 0 0,-18 43-5545 0 0,-1-1 0 0 0,0 1 0 0 0,1-1 0 0 0,-1 1 0 0 0,1 0 0 0 0,-1-1-1 0 0,1 1 1 0 0,-1 0 0 0 0,1-1 0 0 0,-1 1 0 0 0,1 0 0 0 0,-1 0 0 0 0,1-1 0 0 0,-1 1 0 0 0,1 0 0 0 0,0 0-1 0 0,15-1 337 0 0,-13 2-149 0 0,-1-2-194 0 0,0 1 0 0 0,0 0 0 0 0,0-1-1 0 0,0 1 1 0 0,0-1 0 0 0,0 1 0 0 0,0-1 0 0 0,0 0 0 0 0,3-2 0 0 0,-3 2-66 0 0,-1 0 0 0 0,1 1 0 0 0,0-1 0 0 0,-1 0 0 0 0,1 1 0 0 0,0-1 1 0 0,-1 1-1 0 0,1-1 0 0 0,2 1 0 0 0,39 4 1427 0 0,-41-4-1520 0 0,0 0 0 0 0,0 0 0 0 0,-1 1 0 0 0,1-1 0 0 0,0 1 0 0 0,0-1 0 0 0,-1 1 0 0 0,1 0 0 0 0,0-1 0 0 0,-1 1 0 0 0,1 0 1 0 0,0 0-1 0 0,-1 0 0 0 0,1 1 0 0 0,-1-1 0 0 0,0 0 0 0 0,1 0 0 0 0,-1 1 0 0 0,0-1 0 0 0,0 1 0 0 0,0-1 0 0 0,0 1 1 0 0,0 0-1 0 0,0-1 0 0 0,0 1 0 0 0,-1 0 0 0 0,1-1 0 0 0,0 5 0 0 0,1 2 108 0 0,0 1 1 0 0,0 0-1 0 0,-1 0 1 0 0,0 17-1 0 0,-9 58-679 0 0,5-62 484 0 0,-2 6 58 0 0,3-17-16 0 0,0 0 1 0 0,0 16-1 0 0,2 9-240 0 0,0-35 195 0 0,1 1-69 0 0,4 6 84 0 0,2 0 59 0 0,-5-7 4 0 0,1 0 0 0 0,-1-1 0 0 0,0 1 0 0 0,0-1 0 0 0,0 1 1 0 0,0-1-1 0 0,0 0 0 0 0,0 0 0 0 0,1 0 0 0 0,-1 0 0 0 0,0 0 0 0 0,3-1 0 0 0,28-10-23 0 0,-3 1 238 0 0,23-5 426 0 0,-15 3-2506 0 0,-13 7-4555 0 0,-8 4-2020 0 0</inkml:trace>
</inkml:ink>
</file>

<file path=ppt/ink/ink2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31.4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1 20559 0 0,'0'0'2060'0'0,"0"1"-1884"0"0,0 7 252 0 0,-1-1 0 0 0,1 0 0 0 0,-4 14 0 0 0,3-16-150 0 0,1 0 0 0 0,-1 0-1 0 0,1 0 1 0 0,0 0 0 0 0,1 0 0 0 0,-1 0-1 0 0,2 6 1 0 0,2 19 332 0 0,-10 64 426 0 0,0 56-762 0 0,2-82-115 0 0,3-1 1 0 0,8 68-1 0 0,7-53-2495 0 0,9-2-4134 0 0,-19-66-2275 0 0</inkml:trace>
</inkml:ink>
</file>

<file path=ppt/ink/ink2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31.7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19319 0 0,'0'0'1474'0'0,"2"-1"-1005"0"0,7-4-309 0 0,6-3 8 0 0,29-1 4449 0 0,-41 9-4083 0 0,-1 0-29 0 0,28 12 389 0 0,-30-11-880 0 0,1-1-1 0 0,-1 1 1 0 0,0-1-1 0 0,1 1 0 0 0,-1-1 1 0 0,1 1-1 0 0,-1-1 1 0 0,0 1-1 0 0,1-1 0 0 0,-1 1 1 0 0,0 0-1 0 0,0-1 0 0 0,1 1 1 0 0,-1-1-1 0 0,0 1 1 0 0,0 0-1 0 0,0-1 0 0 0,0 1 1 0 0,0 0-1 0 0,1 2 26 0 0,1 4-28 0 0,1 1 1 0 0,-1 0-1 0 0,-1 0 0 0 0,0 0 1 0 0,0 0-1 0 0,0 0 0 0 0,-1 0 1 0 0,0 0-1 0 0,-1 0 0 0 0,1 0 1 0 0,-4 9-1 0 0,3 1-239 0 0,1 32 0 0 0,0-23 268 0 0,1-26-66 0 0,-1 0 0 0 0,1 1-1 0 0,-1-1 1 0 0,1 0 0 0 0,-1 0 0 0 0,1 0-1 0 0,0 0 1 0 0,0 0 0 0 0,-1 0 0 0 0,1 0-1 0 0,0 0 1 0 0,0 0 0 0 0,0 0-1 0 0,0 0 1 0 0,0 0 0 0 0,0-1 0 0 0,2 2-1 0 0,4 3-52 0 0,-5-3 64 0 0,0 0 0 0 0,1-1 0 0 0,-1 1 0 0 0,1-1 0 0 0,0 0 0 0 0,-1 0 0 0 0,1 0 0 0 0,0 0 0 0 0,0 0 0 0 0,0-1 0 0 0,4 1-1 0 0,-1 0-121 0 0,1-1-1 0 0,0 0 0 0 0,-1 0 1 0 0,11-2-1 0 0,-7-2-1465 0 0</inkml:trace>
</inkml:ink>
</file>

<file path=ppt/ink/ink2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32.1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42 18975 0 0,'0'0'1450'0'0,"3"0"-994"0"0,21-1 382 0 0,32-6 1 0 0,-18 2 1812 0 0,22 1-1006 0 0,18-6-1669 0 0,-77 10-389 0 0,0 0 0 0 0,0 0 0 0 0,0-1 1 0 0,0 1-1 0 0,0 0 0 0 0,0-1 0 0 0,0 1 0 0 0,0-1 1 0 0,0 0-1 0 0,0 1 0 0 0,2-2 0 0 0,2-1-2266 0 0,10-2-5574 0 0</inkml:trace>
</inkml:ink>
</file>

<file path=ppt/ink/ink2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32.4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45 4 16184 0 0,'0'0'1461'0'0,"-1"-1"-1200"0"0,-4-2 1076 0 0,-6 8 3077 0 0,9-3-4208 0 0,1 1 0 0 0,-1-1 1 0 0,0 0-1 0 0,1 1 1 0 0,-1-1-1 0 0,1 1 1 0 0,0 0-1 0 0,0-1 0 0 0,0 1 1 0 0,0 0-1 0 0,0 0 1 0 0,0 3-1 0 0,-2 38 969 0 0,2-11-667 0 0,-3 6-361 0 0,1 1-1 0 0,4 46 0 0 0,1-67-321 0 0,0 0 0 0 0,1 1 1 0 0,1-1-1 0 0,0-1 0 0 0,2 1 0 0 0,11 27 0 0 0,-14-41-125 0 0,0 1 1 0 0,0 0-1 0 0,1-1 0 0 0,0 0 1 0 0,0 0-1 0 0,0 0 0 0 0,0 0 1 0 0,1-1-1 0 0,0 1 1 0 0,9 6-1 0 0,2-2-1643 0 0</inkml:trace>
</inkml:ink>
</file>

<file path=ppt/ink/ink2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32.8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 4144 0 0,'15'1'19046'0'0,"-15"0"-18946"0"0,0 0-1 0 0,0 0 1 0 0,0 0-1 0 0,-1 0 1 0 0,1 0-1 0 0,0 0 1 0 0,-1 0-1 0 0,1 0 1 0 0,-1 0-1 0 0,1 0 1 0 0,-1 0 0 0 0,0 0-1 0 0,1 0 1 0 0,-1-1-1 0 0,0 1 1 0 0,-1 1-1 0 0,1-1-57 0 0,0-1 1 0 0,0 1-1 0 0,1 0 0 0 0,-1 0 0 0 0,0 0 0 0 0,0 0 1 0 0,1 0-1 0 0,-1 0 0 0 0,1 0 0 0 0,-1 0 0 0 0,1 0 1 0 0,-1 0-1 0 0,1 0 0 0 0,0 0 0 0 0,-1 1 0 0 0,1-1 1 0 0,0 1-1 0 0,9 27 1013 0 0,-7 17-449 0 0,2-29-432 0 0,-1-3-75 0 0,0 1 0 0 0,-1-1 1 0 0,0 21-1 0 0,-2-7-70 0 0,1 0 0 0 0,1-1 1 0 0,1 1-1 0 0,12 45 0 0 0,-14-69-27 0 0,6 16 0 0 0,-2-1 0 0 0,-1 1 0 0 0,0 0-1 0 0,2 35 1 0 0,-1 109-122 0 0,-8-121-312 0 0,2-33 219 0 0,0 0 0 0 0,0 0 1 0 0,1 0-1 0 0,2 11 0 0 0,-2-18-196 0 0,2 0 1 0 0,-1 0-1 0 0,0-1 0 0 0,0 1 1 0 0,1 0-1 0 0,0-1 0 0 0,-1 1 0 0 0,1-1 1 0 0,0 1-1 0 0,0-1 0 0 0,1 0 0 0 0,3 4 1 0 0,-5-6 257 0 0,9 8-7640 0 0</inkml:trace>
</inkml:ink>
</file>

<file path=ppt/ink/ink2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33.2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 15344 0 0,'0'0'1818'0'0,"0"2"-855"0"0,5 90 5278 0 0,-5-85-6034 0 0,0 1 0 0 0,0 0 0 0 0,-1 0 0 0 0,0 0 0 0 0,0 0 0 0 0,-3 8 0 0 0,-3 25 249 0 0,9 96 325 0 0,0-103-673 0 0,-1-1 1 0 0,-1 1 0 0 0,-2 0-1 0 0,-8 44 1 0 0,8-67-162 0 0,0 0 0 0 0,1 0 1 0 0,0 0-1 0 0,1 16 0 0 0,0-18 55 0 0,0-8 199 0 0,6-11-112 0 0,0-4-103 0 0,-5 11-2 0 0,0 0 1 0 0,0 0-1 0 0,0 0 0 0 0,1 0 1 0 0,0 1-1 0 0,-1-1 0 0 0,1 0 0 0 0,0 1 1 0 0,0-1-1 0 0,0 1 0 0 0,3-2 0 0 0,7-8-274 0 0,-9 9 198 0 0,0 0 1 0 0,0 0 0 0 0,1 0 0 0 0,-1 1 0 0 0,1-1 0 0 0,0 1 0 0 0,6-4 0 0 0,-1 4 84 0 0,0 0 0 0 0,0 0 1 0 0,0 0-1 0 0,0 1 0 0 0,0 1 1 0 0,0 0-1 0 0,0 0 0 0 0,0 0 1 0 0,0 1-1 0 0,18 5 0 0 0,-10-4 177 0 0,31 3 0 0 0,-46-3-94 0 0,16 18 67 0 0,-16-19 113 0 0,-3 1-188 0 0,1-1-1 0 0,-1 0 1 0 0,1 1 0 0 0,0-1 0 0 0,0 1 0 0 0,0-1 0 0 0,0 0-1 0 0,0 1 1 0 0,1 2 0 0 0,-1 9 182 0 0,-2-9-234 0 0,1 0 0 0 0,-1-1 0 0 0,0 1 0 0 0,0 0 0 0 0,0-1 0 0 0,0 1 0 0 0,-1-1 0 0 0,1 0 0 0 0,-1 0 0 0 0,0 0 0 0 0,0 0 0 0 0,0 0 0 0 0,0 0 0 0 0,-5 2 0 0 0,-2 2-154 0 0,1-1-1 0 0,-1-1 1 0 0,-21 8-1 0 0,23-9 185 0 0,-1-1-1 0 0,0-1 1 0 0,1 0-1 0 0,-1 0 1 0 0,0-1-1 0 0,0 0 1 0 0,-1 0-1 0 0,1-1 1 0 0,-16-1-1 0 0,5-8-649 0 0,-8 5-1094 0 0</inkml:trace>
</inkml:ink>
</file>

<file path=ppt/ink/ink2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33.6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25 199 14024 0 0,'-24'8'5496'0'0,"23"-16"-3872"0"0,6-8-971 0 0,1 7-32 0 0,0 0 1 0 0,8-9 0 0 0,9-12 1219 0 0,-22 28-1727 0 0,1 0-1 0 0,0 0 0 0 0,0 0 1 0 0,0 0-1 0 0,0 0 1 0 0,0 0-1 0 0,1 0 1 0 0,-1 1-1 0 0,0-1 0 0 0,1 1 1 0 0,0-1-1 0 0,-1 1 1 0 0,1 0-1 0 0,4-1 1 0 0,-6 2-18 0 0,1-1 1 0 0,0 0 0 0 0,0 1 0 0 0,-1-1 0 0 0,1 0 0 0 0,-1 0 0 0 0,1 0 0 0 0,-1 0 0 0 0,3-3 0 0 0,9-4 48 0 0,7 0-33 0 0,-13 4-67 0 0,1 1 1 0 0,0 1 0 0 0,0 0-1 0 0,0 0 1 0 0,0 0 0 0 0,0 1-1 0 0,0 0 1 0 0,0 1-1 0 0,12 0 1 0 0,55 0-46 0 0,-35 5-134 0 0,-30-3 70 0 0,1-1 0 0 0,15 1-1 0 0,-17-2 84 0 0,4 0-397 0 0,0 0 0 0 0,21-3 1 0 0,-33 2 287 0 0,0 1 1 0 0,0-1-1 0 0,0 0 1 0 0,0 1-1 0 0,-1-1 1 0 0,1 0-1 0 0,0 0 1 0 0,-1 1-1 0 0,1-1 1 0 0,-1 0-1 0 0,1 0 1 0 0,0 0-1 0 0,-1 0 1 0 0,0 0-1 0 0,1 0 1 0 0,-1 0-1 0 0,0 0 1 0 0,1-2-1 0 0,1-3-750 0 0,9-6-962 0 0,4-6-70 0 0</inkml:trace>
</inkml:ink>
</file>

<file path=ppt/ink/ink2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33.9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8 19263 0 0,'-6'0'157'0'0,"-19"-7"3972"0"0,25 8-3973 0 0,0 0-1 0 0,1 0 1 0 0,-1 0 0 0 0,1 0 0 0 0,0 0 0 0 0,-1 0 0 0 0,1 0 0 0 0,0 0 0 0 0,-1 0 0 0 0,1 0 0 0 0,0 0 0 0 0,2 1 0 0 0,-1 1 147 0 0,0-1-183 0 0,0 0-1 0 0,0 1 0 0 0,0 0 1 0 0,0-1-1 0 0,-1 1 0 0 0,0 0 1 0 0,1 0-1 0 0,-1 0 1 0 0,0 0-1 0 0,0 0 0 0 0,0 0 1 0 0,-1 0-1 0 0,1 1 0 0 0,-1 4 1 0 0,1-2 16 0 0,8 27 545 0 0,-6-27-569 0 0,-1 0 0 0 0,0 0 0 0 0,-1 0 0 0 0,2 13 0 0 0,-3 45 475 0 0,-1-40-353 0 0,3 33 1 0 0,6 90 170 0 0,-5-58-410 0 0,-2-12 5 0 0,-1-48-4 0 0,1 1 1 0 0,1-1-1 0 0,10 48 0 0 0,-7-58-49 0 0,-1 0 0 0 0,-1 0 0 0 0,-1 0 0 0 0,0 24 0 0 0,2 8-196 0 0,-3-36-66 0 0,1 1 1 0 0,-2 23-1 0 0,-1-35 125 0 0,2 0 0 0 0,-1 0 0 0 0,0 0 1 0 0,1 0-1 0 0,0-1 0 0 0,1 7 0 0 0,3 13-4205 0 0</inkml:trace>
</inkml:ink>
</file>

<file path=ppt/ink/ink2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34.2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58 5528 0 0,'1'-1'249'0'0,"19"-12"91"0"0,-5 1-306 0 0,-9 10 122 0 0,-1 1 215 0 0,14-8 3760 0 0,11-6 6213 0 0,-10 11-4978 0 0,-7 5-4291 0 0,15 7-275 0 0,-26-7-578 0 0,0-1-66 0 0,16 12 107 0 0,-18-11-255 0 0,1 0-1 0 0,-1 0 1 0 0,1 0 0 0 0,-1 0-1 0 0,0 0 1 0 0,1 1 0 0 0,-1-1-1 0 0,0 0 1 0 0,0 0 0 0 0,0 0-1 0 0,0 0 1 0 0,0 1 0 0 0,0-1-1 0 0,0 0 1 0 0,0 1-1 0 0,0 4 27 0 0,3 5-9 0 0,-2-9-20 0 0,-1 1-1 0 0,1-1 1 0 0,0 0-1 0 0,-1 1 1 0 0,0-1 0 0 0,1 0-1 0 0,-1 1 1 0 0,0-1-1 0 0,0 1 1 0 0,-1-1 0 0 0,0 4-1 0 0,1 17-4 0 0,1-21-2 0 0,-1-1 1 0 0,0 0-1 0 0,0 1 1 0 0,0-1-1 0 0,0 1 0 0 0,0-1 1 0 0,0 0-1 0 0,0 1 0 0 0,-1-1 1 0 0,1 1-1 0 0,0-1 0 0 0,-1 0 1 0 0,1 1-1 0 0,-1-1 0 0 0,1 0 1 0 0,-1 0-1 0 0,0 0 0 0 0,1 1 1 0 0,-1-1-1 0 0,0 0 1 0 0,-1 1-1 0 0,2-2 1 0 0,-1 1-1 0 0,1-1 1 0 0,0 0 0 0 0,-1 1-1 0 0,1-1 1 0 0,0 0 0 0 0,-1 1-1 0 0,1-1 1 0 0,0 1 0 0 0,-1-1-1 0 0,1 1 1 0 0,0-1 0 0 0,0 1-1 0 0,0-1 1 0 0,0 0 0 0 0,-1 1-1 0 0,1-1 1 0 0,0 1 0 0 0,0-1-1 0 0,0 1 1 0 0,0-1 0 0 0,0 1-1 0 0,0-1 1 0 0,0 1 0 0 0,0-1-1 0 0,0 1 1 0 0,1-1 0 0 0,-1 1-1 0 0,0-1 1 0 0,0 1 0 0 0,0-1-1 0 0,1 1 1 0 0,-1-1 0 0 0,0 1-1 0 0,1 0 1 0 0,2 1-28 0 0,1-1 7 0 0,8 11 13 0 0,-10-9 9 0 0,1 0 0 0 0,-1-1 0 0 0,1 1 0 0 0,0-1 0 0 0,0 0 0 0 0,0 0 0 0 0,1 0 0 0 0,3 2 0 0 0,16 11 0 0 0,-21-13 0 0 0,0 0 0 0 0,0-1 0 0 0,0 1 0 0 0,1-1 0 0 0,-1 0 0 0 0,0 0 0 0 0,1 0 0 0 0,-1 0 0 0 0,1 0 0 0 0,-1 0 0 0 0,6 0 0 0 0,-1 1 0 0 0,1 0 0 0 0,0 0 0 0 0,-1 1 0 0 0,12 5 0 0 0,-13-5-697 0 0,1-1-1 0 0,-1 0 0 0 0,1 0 1 0 0,0-1-1 0 0,-1 1 1 0 0,12-1-1 0 0,5 2-3156 0 0,2-2-4920 0 0</inkml:trace>
</inkml:ink>
</file>

<file path=ppt/ink/ink2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42.1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23 2760 0 0,'-2'1'14533'0'0,"-18"14"-5785"0"0,19-28-8335 0 0,0 9-390 0 0,-2-15 108 0 0,4 17-137 0 0,3 9-127 0 0,-4-6 83 0 0,1 0 0 0 0,-1 0 0 0 0,1 0 1 0 0,-1 0-1 0 0,1-1 0 0 0,0 1 1 0 0,0 0-1 0 0,-1-1 0 0 0,1 1 1 0 0,0-1-1 0 0,0 1 0 0 0,0 0 0 0 0,0-1 1 0 0,-1 0-1 0 0,1 1 0 0 0,0-1 1 0 0,0 0-1 0 0,0 1 0 0 0,0-1 1 0 0,0 0-1 0 0,0 0 0 0 0,0 0 0 0 0,2 0 1 0 0,26-1-2678 0 0,-26 0 2144 0 0,13-2-1432 0 0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30.9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9216 0 0,'2'1'5976'0'0,"3"1"-5587"0"0,1 0 0 0 0,0-1 0 0 0,0 1 0 0 0,0-1 0 0 0,0 0 0 0 0,0-1 0 0 0,0 1 0 0 0,0-1-1 0 0,10-1 1 0 0,3 0-199 0 0,3 1-2367 0 0</inkml:trace>
</inkml:ink>
</file>

<file path=ppt/ink/ink2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42.5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144 38 17911 0 0,'0'0'1960'0'0,"0"-4"-1960"0"0,-6-6 0 0 0,2-4 1136 0 0,4 4-1520 0 0</inkml:trace>
  <inkml:trace contextRef="#ctx0" brushRef="#br0" timeOffset="1">0 317 11056 0 0,'0'0'10703'0'0,"16"0"-10815"0"0</inkml:trace>
</inkml:ink>
</file>

<file path=ppt/ink/ink2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43.1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143 115 5528 0 0,'0'-2'2797'0'0,"0"-2"-1702"0"0,-1 0 0 0 0,0 1 0 0 0,1-1 0 0 0,-1 0-1 0 0,-1 1 1 0 0,1-1 0 0 0,0 0 0 0 0,-4-4 0 0 0,4 5-632 0 0,-1 0 1 0 0,0 0 0 0 0,0-1-1 0 0,-1 1 1 0 0,1 1 0 0 0,-1-1-1 0 0,1 0 1 0 0,-1 1 0 0 0,-4-4-1 0 0,-12-10 719 0 0,17 13-1119 0 0,1 1 0 0 0,-1 0 0 0 0,0 0 0 0 0,0 0 0 0 0,-1 0 0 0 0,1 0 0 0 0,0 1 0 0 0,-1-1 0 0 0,1 1 0 0 0,-1 0 0 0 0,1-1 0 0 0,-1 1 1 0 0,0 0-1 0 0,1 0 0 0 0,-1 1 0 0 0,-3-2 0 0 0,4 3-63 0 0,1-1 0 0 0,-1 1 1 0 0,0-1-1 0 0,1 1 0 0 0,-1-1 1 0 0,1 1-1 0 0,-1 0 0 0 0,1 0 1 0 0,-1 0-1 0 0,1 0 0 0 0,0 0 1 0 0,-1 0-1 0 0,1 0 1 0 0,0 0-1 0 0,0 1 0 0 0,0-1 1 0 0,0 0-1 0 0,0 1 0 0 0,0-1 1 0 0,0 1-1 0 0,0-1 0 0 0,0 1 1 0 0,1-1-1 0 0,-1 1 0 0 0,1-1 1 0 0,-1 1-1 0 0,1 0 1 0 0,0-1-1 0 0,-1 4 0 0 0,-3 34-51 0 0,2-31 5 0 0,1 0 1 0 0,0 0-1 0 0,0 0 0 0 0,1 12 0 0 0,1-11-3 0 0,0-1 1 0 0,1 1-1 0 0,-1 0 0 0 0,2-1 0 0 0,-1 0 0 0 0,1 1 1 0 0,1-1-1 0 0,0 0 0 0 0,6 10 0 0 0,-7-14 16 0 0,1 2-63 0 0,0-1 0 0 0,1 0 0 0 0,0 0 1 0 0,9 8-1 0 0,-13-12 85 0 0,1 0 0 0 0,0 0 1 0 0,-1 0-1 0 0,1 0 1 0 0,-1-1-1 0 0,1 1 0 0 0,0 0 1 0 0,0-1-1 0 0,-1 1 0 0 0,1-1 1 0 0,0 0-1 0 0,0 1 0 0 0,0-1 1 0 0,-1 0-1 0 0,1 0 0 0 0,0 0 1 0 0,0-1-1 0 0,0 1 1 0 0,-1 0-1 0 0,1-1 0 0 0,0 1 1 0 0,0-1-1 0 0,2 0 0 0 0,-3 0 13 0 0,2 0-13 0 0,-1 0 0 0 0,1 0 0 0 0,-1 0 0 0 0,1 0 0 0 0,-1 0 0 0 0,1-1 0 0 0,-1 0 0 0 0,0 1 0 0 0,0-1 0 0 0,0 0 0 0 0,0 0 0 0 0,0 0 0 0 0,0 0-1 0 0,0 0 1 0 0,0-1 0 0 0,-1 1 0 0 0,0 0 0 0 0,3-5 0 0 0,3-11-57 0 0,11-21-1 0 0,-15 33 118 0 0,0-1 0 0 0,-1 0 0 0 0,3-8 0 0 0,0-3 58 0 0,-4 14-96 0 0,0 0 0 0 0,0 0 1 0 0,0-1-1 0 0,-1 1 0 0 0,0 0 1 0 0,0 0-1 0 0,0-8 1811 0 0,0 31-1657 0 0,1-7-176 0 0,1 1-1 0 0,1 0 1 0 0,6 21-1 0 0,-7-27-39 0 0,18 64-4501 0 0,-20-61 2593 0 0</inkml:trace>
</inkml:ink>
</file>

<file path=ppt/ink/ink2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43.4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94 5528 0 0,'0'-2'11474'0'0,"1"0"-10867"0"0,0 0 1 0 0,1 0-1 0 0,-1 0 0 0 0,0 0 0 0 0,1 0 0 0 0,-1 0 1 0 0,1 0-1 0 0,2-2 0 0 0,31-20 2101 0 0,-27 19-2311 0 0,-2 1 0 0 0,12-10 0 0 0,-15 11-324 0 0,0 1 0 0 0,0-1 1 0 0,0 1-1 0 0,0 0 0 0 0,0 0 0 0 0,1 0 1 0 0,-1 1-1 0 0,0-1 0 0 0,1 1 0 0 0,0 0 1 0 0,-1 0-1 0 0,1 0 0 0 0,-1 0 0 0 0,1 1 1 0 0,0 0-1 0 0,4-1 0 0 0,6 4-247 0 0,0 1-1 0 0,0 0 1 0 0,0 1 0 0 0,14 8-1 0 0,-16-7-400 0 0,-5-2 484 0 0,1 0 1 0 0,-1-1 0 0 0,1 0 0 0 0,0 0 0 0 0,10 2 0 0 0,-2-2-148 0 0,-13-2 92 0 0,-1-1 0 0 0,1 1 0 0 0,-1-1 0 0 0,1 0 0 0 0,0 1 0 0 0,-1-1-1 0 0,1 0 1 0 0,0-1 0 0 0,-1 1 0 0 0,5-1 0 0 0,10-4-2238 0 0,4 1-5466 0 0</inkml:trace>
</inkml:ink>
</file>

<file path=ppt/ink/ink2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43.8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40 7832 0 0,'0'0'12887'0'0,"0"-10"-12239"0"0,6 0-1264 0 0,0 1-256 0 0,0-1-56 0 0</inkml:trace>
</inkml:ink>
</file>

<file path=ppt/ink/ink2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44.1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2 6448 0 0,'-8'-2'17121'0'0,"14"13"-16939"0"0,0 1 0 0 0,-1-1 0 0 0,0 1 0 0 0,-1 0 0 0 0,0 0 0 0 0,-1 0 0 0 0,2 20 0 0 0,3 3-133 0 0,-1 20-32 0 0,1 0-21 0 0,-1-4-116 0 0,-5-37 56 0 0,-1-1-1 0 0,2 1 1 0 0,4 16 0 0 0,-5-22-232 0 0,-1-5-236 0 0,4-10 234 0 0,-5 7 297 0 0,7-11 1 0 0,-2-1 0 0 0,0 1 0 0 0,0-1 0 0 0,-1 0 0 0 0,3-16 0 0 0,7-18 0 0 0,-11 24 48 0 0,-3 20-43 0 0,0 0 0 0 0,0 0-1 0 0,0 0 1 0 0,0 0 0 0 0,1 1 0 0 0,-1-1-1 0 0,1 0 1 0 0,-1 0 0 0 0,1 0 0 0 0,-1 0-1 0 0,1 1 1 0 0,0-1 0 0 0,0 0 0 0 0,0 1-1 0 0,0-1 1 0 0,0 1 0 0 0,3-3 0 0 0,1-3-32 0 0,-4 5 16 0 0,1 1 1 0 0,-1-1-1 0 0,1 0 0 0 0,0 0 1 0 0,0 1-1 0 0,0-1 0 0 0,0 1 1 0 0,0-1-1 0 0,4-1 0 0 0,-1 0 10 0 0,1 1 0 0 0,0 0 0 0 0,0 0 0 0 0,0 1 0 0 0,0-1-1 0 0,0 1 1 0 0,0 0 0 0 0,0 1 0 0 0,0-1 0 0 0,0 1 0 0 0,0 1 0 0 0,0-1-1 0 0,6 2 1 0 0,-6 0 142 0 0,-1 0-1 0 0,0 0 1 0 0,0 0 0 0 0,0 1-1 0 0,0-1 1 0 0,-1 1-1 0 0,1 1 1 0 0,-1-1-1 0 0,8 8 1 0 0,-10-9-79 0 0,0 0-23 0 0,-1-1-1 0 0,0 1 1 0 0,0 0 0 0 0,0 0-1 0 0,0 1 1 0 0,0-1 0 0 0,0 0-1 0 0,0 0 1 0 0,-1 0-1 0 0,1 1 1 0 0,-1-1 0 0 0,1 0-1 0 0,-1 1 1 0 0,0-1-1 0 0,0 0 1 0 0,0 1 0 0 0,0-1-1 0 0,0 0 1 0 0,-1 1-1 0 0,1-1 1 0 0,-1 0 0 0 0,0 0-1 0 0,1 0 1 0 0,-2 3 0 0 0,-7 20 425 0 0,8-21-409 0 0,0-1 0 0 0,0 1-1 0 0,-1-1 1 0 0,1 1 0 0 0,-1-1-1 0 0,-3 6 1 0 0,4-8-35 0 0,0 0 1 0 0,0 0-1 0 0,0 0 0 0 0,-1 0 1 0 0,1 0-1 0 0,0 0 0 0 0,-1 0 0 0 0,1 0 1 0 0,-1-1-1 0 0,1 1 0 0 0,-1 0 1 0 0,1-1-1 0 0,-1 1 0 0 0,1-1 0 0 0,-1 0 1 0 0,1 0-1 0 0,-1 1 0 0 0,0-1 1 0 0,-2 0-1 0 0,0 0 7 0 0,1 1 0 0 0,0-1 0 0 0,0 1 0 0 0,0 0 0 0 0,0 0 0 0 0,0 0 0 0 0,0 1 1 0 0,0-1-1 0 0,1 1 0 0 0,-4 2 0 0 0,2-2 14 0 0,0 0 0 0 0,0 0 0 0 0,0 0 1 0 0,-9 3-1 0 0,7-3-4 0 0,0 0 1 0 0,-1-1-1 0 0,1 0 1 0 0,0 0-1 0 0,-1-1 1 0 0,1 0-1 0 0,-1 0 1 0 0,-12-2-1 0 0,3 0-51 0 0,13 1-57 0 0,-1 1 1 0 0,1-1-1 0 0,-1 1 0 0 0,1-1 0 0 0,-1 0 1 0 0,1 0-1 0 0,-1-1 0 0 0,1 1 1 0 0,0-1-1 0 0,-4-1 0 0 0,-28-19-2651 0 0,28 21 572 0 0</inkml:trace>
</inkml:ink>
</file>

<file path=ppt/ink/ink2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44.5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0 629 4608 0 0,'0'0'208'0'0,"1"-1"554"0"0,7-23 8881 0 0,0-4-2641 0 0,4-3-5470 0 0,-11 26-1255 0 0,1-1 0 0 0,0 1 0 0 0,0 0-1 0 0,6-10 1 0 0,0 8 291 0 0,-7 7-120 0 0,1-1-28 0 0,32-17 547 0 0,-32 17-710 0 0,0 0-28 0 0,7-3-109 0 0,14-4 0 0 0,-19 7-118 0 0,0 0-1 0 0,0 1 0 0 0,0 0 0 0 0,0-1 0 0 0,0 1 0 0 0,0 1 1 0 0,0-1-1 0 0,0 1 0 0 0,6 1 0 0 0,5 0-17 0 0,-9-1-24 0 0,-1-1-1 0 0,0 1 0 0 0,0 0 0 0 0,1 1 0 0 0,-1-1 0 0 0,0 1 0 0 0,0 0 0 0 0,0 1 0 0 0,-1-1 1 0 0,10 6-1 0 0,-10-4-216 0 0,1-2 1 0 0,0 1 0 0 0,0 0 0 0 0,0-1 0 0 0,0 0 0 0 0,0 0-1 0 0,0 0 1 0 0,1-1 0 0 0,-1 0 0 0 0,12 1 0 0 0,-5-2-5888 0 0,-1 0-1965 0 0</inkml:trace>
  <inkml:trace contextRef="#ctx0" brushRef="#br0" timeOffset="1">459 34 16272 0 0,'0'0'3611'0'0,"1"-1"-2597"0"0,5-3-369 0 0,-1 1-130 0 0,0 0-1 0 0,0 0 0 0 0,9-3 0 0 0,-4 3-17 0 0,16-4 182 0 0,11 3-2881 0 0,-34 4 276 0 0</inkml:trace>
</inkml:ink>
</file>

<file path=ppt/ink/ink2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44.9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38 18143 0 0,'0'0'2106'0'0,"2"1"-1381"0"0,2 1-396 0 0,-1-1 0 0 0,0 0 0 0 0,1 0 0 0 0,-1-1 0 0 0,1 1 1 0 0,0-1-1 0 0,-1 1 0 0 0,1-1 0 0 0,-1 0 0 0 0,7-1 0 0 0,-6 1-237 0 0,19-6 291 0 0,4-2-290 0 0,-18 7-644 0 0,-1-1 0 0 0,0-1 0 0 0,0 0-1 0 0,0 0 1 0 0,9-5 0 0 0,-1-2-1217 0 0</inkml:trace>
</inkml:ink>
</file>

<file path=ppt/ink/ink2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45.2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26 138 3680 0 0,'0'0'14870'0'0,"-1"3"-13113"0"0,-5 12-250 0 0,-4 22 0 0 0,5-19-1233 0 0,4-12-191 0 0,0 1 0 0 0,0 0 0 0 0,0 0 0 0 0,1-1 0 0 0,0 1-1 0 0,0 0 1 0 0,2 9 0 0 0,14 48 134 0 0,-3-8-141 0 0,-11-48-76 0 0,0 0 0 0 0,1 0 0 0 0,0-1 0 0 0,6 13 0 0 0,4 9 0 0 0,-8-19-24 0 0,0 0-1 0 0,1 0 0 0 0,0 0 1 0 0,0 0-1 0 0,1-1 1 0 0,1 0-1 0 0,-1-1 0 0 0,1 0 1 0 0,1 0-1 0 0,0 0 0 0 0,0-1 1 0 0,12 7-1 0 0,-19-13-4 0 0,0 1-1 0 0,1-1 1 0 0,-1 0-1 0 0,0 0 1 0 0,1-1-1 0 0,-1 1 1 0 0,0 0-1 0 0,1-1 1 0 0,-1 0-1 0 0,1 1 1 0 0,-1-1-1 0 0,1 0 1 0 0,-1 0-1 0 0,0-1 1 0 0,1 1-1 0 0,-1 0 1 0 0,1-1-1 0 0,-1 1 1 0 0,1-1-1 0 0,-1 0 1 0 0,0 0-1 0 0,0 0 1 0 0,1 0-1 0 0,-1 0 1 0 0,0 0-1 0 0,0-1 1 0 0,0 1-1 0 0,3-3 1 0 0,3-5 102 0 0,1 1 1 0 0,-1-1-1 0 0,0 0 0 0 0,9-15 1 0 0,-15 21 8 0 0,5-8 123 0 0,-1 1 0 0 0,0-1 0 0 0,0 0 0 0 0,-2 0 0 0 0,6-16 0 0 0,10-61 1315 0 0,-14 58-1024 0 0,-3 13-261 0 0,0 0 0 0 0,-2 0 0 0 0,0 0 0 0 0,-1 0 0 0 0,0-1 1 0 0,-2 1-1 0 0,0 0 0 0 0,-1 0 0 0 0,-9-32 0 0 0,7 40-200 0 0,1 0 1 0 0,-1 0 0 0 0,0 0 0 0 0,-1 0-1 0 0,0 1 1 0 0,0 0 0 0 0,-1 1-1 0 0,0-1 1 0 0,0 1 0 0 0,-1 0-1 0 0,0 1 1 0 0,-9-6 0 0 0,12 9-99 0 0,1 1 1 0 0,-1 0-1 0 0,0 0 0 0 0,0 1 1 0 0,0-1-1 0 0,0 1 1 0 0,0 0-1 0 0,0 1 1 0 0,0-1-1 0 0,0 1 0 0 0,0 0 1 0 0,0 0-1 0 0,-1 1 1 0 0,-7 1-1 0 0,5 0-274 0 0,0 0 1 0 0,1 0-1 0 0,-1 1 0 0 0,1 0 0 0 0,0 1 1 0 0,0 0-1 0 0,0 0 0 0 0,-10 8 1 0 0,1 2-1614 0 0</inkml:trace>
</inkml:ink>
</file>

<file path=ppt/ink/ink2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45.6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112 10 20127 0 0,'0'0'3476'0'0,"-3"-1"-2776"0"0,-2 0-383 0 0,-6-2 237 0 0,0 1 0 0 0,-21-1 0 0 0,22 3-438 0 0,5 1-55 0 0,5-1-66 0 0,-1 1-1 0 0,0-1 1 0 0,1 0 0 0 0,-1 1-1 0 0,0-1 1 0 0,1 1-1 0 0,-1-1 1 0 0,1 1 0 0 0,-1-1-1 0 0,0 1 1 0 0,1 0-1 0 0,-1-1 1 0 0,1 1 0 0 0,0 0-1 0 0,-1-1 1 0 0,1 1-1 0 0,0 0 1 0 0,-1-1 0 0 0,1 1-1 0 0,0 0 1 0 0,0 0-1 0 0,-1-1 1 0 0,1 1 0 0 0,0 0-1 0 0,0 0 1 0 0,0-1-1 0 0,0 1 1 0 0,0 0 0 0 0,0 0-1 0 0,0 0 1 0 0,0-1-1 0 0,1 1 1 0 0,-1 0 0 0 0,0 0-1 0 0,0-1 1 0 0,1 1-1 0 0,-1 0 1 0 0,0-1 0 0 0,2 2-1 0 0,-2-2 10 0 0,30 47-241 0 0,-25-41 228 0 0,0 0-1 0 0,0-1 1 0 0,0 0 0 0 0,12 8 0 0 0,1 1 132 0 0,-5-2-95 0 0,-6-8-22 0 0,-1 2 0 0 0,-1-1 0 0 0,1 0 0 0 0,-1 1 0 0 0,6 8 0 0 0,-4-1-6 0 0,-6-10 18 0 0,0 0-1 0 0,-1 0 1 0 0,0 0 0 0 0,0 0-1 0 0,0 0 1 0 0,0 0-1 0 0,0-1 1 0 0,-1 1 0 0 0,1 0-1 0 0,-1 0 1 0 0,1 0 0 0 0,-1 0-1 0 0,0 0 1 0 0,-1-1-1 0 0,1 1 1 0 0,0 0 0 0 0,-2 2-1 0 0,-5 6 129 0 0,1 0 0 0 0,-13 14 0 0 0,13-17-110 0 0,3-3 3 0 0,0-1 1 0 0,0 1 0 0 0,-1-1-1 0 0,1 0 1 0 0,-1 0-1 0 0,0 0 1 0 0,0-1-1 0 0,-6 4 1 0 0,7-6-105 0 0,1 0 0 0 0,-1 0 1 0 0,1 0-1 0 0,-1 0 0 0 0,1 0 0 0 0,-1-1 0 0 0,1 1 1 0 0,-1-1-1 0 0,0 0 0 0 0,1 0 0 0 0,-1 0 0 0 0,1-1 0 0 0,-1 1 1 0 0,-6-3-1 0 0,10 3-4 0 0,-1 0 0 0 0,0-1 0 0 0,0 1 0 0 0,0 0 0 0 0,1-1-1 0 0,-1 1 1 0 0,0 0 0 0 0,1-1 0 0 0,-1 0 0 0 0,0 1 0 0 0,1-1 0 0 0,-1 1 0 0 0,0-1 0 0 0,1 0 0 0 0,-1 1 0 0 0,1-1 0 0 0,-1 0 0 0 0,1 1 0 0 0,0-1 0 0 0,-1 0 0 0 0,1 0-1 0 0,0 0 1 0 0,-1 1 0 0 0,1-1 0 0 0,0 0 0 0 0,0 0 0 0 0,0 0 0 0 0,0 0 0 0 0,0 1 0 0 0,0-1 0 0 0,0 0 0 0 0,0 0 0 0 0,0 0 0 0 0,0-1 0 0 0,4-9-1617 0 0,7-2-66 0 0</inkml:trace>
</inkml:ink>
</file>

<file path=ppt/ink/ink2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46.0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19895 0 0,'0'0'1515'0'0,"0"2"-1032"0"0,1 24 132 0 0,9 50 0 0 0,-5-46-383 0 0,-1-13-482 0 0,8 26-1 0 0,-1-9-886 0 0,-7-16-917 0 0,2 2-5121 0 0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31.4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1 313 13904 0 0,'0'0'1261'0'0,"1"2"-1036"0"0,4 0-2 0 0,0 1-1 0 0,0-1 0 0 0,0 0 1 0 0,0 0-1 0 0,0 0 0 0 0,1-1 0 0 0,5 2 1 0 0,-5-3 8 0 0,1 1 1 0 0,-1-1 0 0 0,0-1-1 0 0,1 1 1 0 0,-1-1-1 0 0,0 0 1 0 0,11-3 0 0 0,-3 1 68 0 0,24-7 16 0 0,-22 5-592 0 0,0 2 0 0 0,18-3 0 0 0,-11 2-871 0 0</inkml:trace>
  <inkml:trace contextRef="#ctx0" brushRef="#br0" timeOffset="1">878 0 10592 0 0,'-1'2'7105'0'0,"-1"1"-6613"0"0,1 0 0 0 0,0 1 0 0 0,0-1 0 0 0,0 0 0 0 0,0 1 0 0 0,0-1 1 0 0,1 0-1 0 0,-1 1 0 0 0,1-1 0 0 0,0 1 0 0 0,0-1 0 0 0,0 1 0 0 0,1-1 0 0 0,0 7 0 0 0,3 5-166 0 0,0 0-1 0 0,7 16 0 0 0,-5-16-118 0 0,43 93-127 0 0,-45-98-508 0 0,1 1 1 0 0,11 15 0 0 0,-5-9-647 0 0,-1-1-208 0 0</inkml:trace>
</inkml:ink>
</file>

<file path=ppt/ink/ink2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46.4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13560 0 0,'0'0'1364'0'0,"2"0"-1252"0"0,2 2-96 0 0,-1 0 0 0 0,0 0 0 0 0,0 0 0 0 0,0 0 1 0 0,0 0-1 0 0,0 1 0 0 0,-1-1 0 0 0,1 1 0 0 0,-1-1 1 0 0,4 6-1 0 0,12 12 515 0 0,-9-11-231 0 0,-1 1-1 0 0,0-1 1 0 0,0 2 0 0 0,-1-1 0 0 0,12 23 0 0 0,22 62 1683 0 0,-37-77-1511 0 0,1 0 0 0 0,-2 0 0 0 0,-1 0 0 0 0,0 1 0 0 0,-1 35 0 0 0,-1-53 420 0 0,5-10-360 0 0,3-10-141 0 0,-1 1-1 0 0,9-37 1 0 0,-11 35-24 0 0,1 1-1 0 0,15-36 1 0 0,-17 41-203 0 0,-3 12-140 0 0,-1 0 0 0 0,0 0 0 0 0,1 0 0 0 0,0 0 0 0 0,-1 0 0 0 0,1 1 0 0 0,0-1 0 0 0,0 0 0 0 0,0 1 0 0 0,0-1 0 0 0,0 0 0 0 0,0 1 0 0 0,2-2 0 0 0,8-7 84 0 0,-10 8-72 0 0,1 0-1 0 0,0 0 0 0 0,0 0 1 0 0,1 1-1 0 0,-1-1 0 0 0,0 1 1 0 0,1-1-1 0 0,-1 1 0 0 0,0-1 1 0 0,1 1-1 0 0,4-1 0 0 0,-3 2-5 0 0,-1 0-1 0 0,1 0 0 0 0,-1 1 1 0 0,1-1-1 0 0,-1 1 1 0 0,1 0-1 0 0,-1 0 0 0 0,1 0 1 0 0,-1 1-1 0 0,0-1 1 0 0,1 1-1 0 0,-1 0 0 0 0,0-1 1 0 0,0 1-1 0 0,0 1 0 0 0,-1-1 1 0 0,1 0-1 0 0,0 1 1 0 0,-1 0-1 0 0,3 3 0 0 0,19 26 335 0 0,-19-23-507 0 0,1 0-1 0 0,1-1 0 0 0,9 11 1 0 0,-3-4-476 0 0,-12-13 161 0 0,0 0 0 0 0,1 0 0 0 0,-1 0 0 0 0,1 0 1 0 0,-1 0-1 0 0,1 0 0 0 0,0-1 0 0 0,0 1 0 0 0,4 2 1 0 0,4 0-7752 0 0</inkml:trace>
</inkml:ink>
</file>

<file path=ppt/ink/ink2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46.8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55 19 5984 0 0,'-5'-14'18174'0'0,"5"13"-18110"0"0,-1 1 1 0 0,1 0-1 0 0,0-1 0 0 0,-1 1 0 0 0,1 0 1 0 0,0 0-1 0 0,-1-1 0 0 0,1 1 1 0 0,-1 0-1 0 0,1 0 0 0 0,0 0 1 0 0,-1-1-1 0 0,1 1 0 0 0,-1 0 0 0 0,1 0 1 0 0,-1 0-1 0 0,1 0 0 0 0,-1 0 1 0 0,1 0-1 0 0,-1 0 0 0 0,1 0 1 0 0,0 0-1 0 0,-1 0 0 0 0,1 0 0 0 0,-1 0 1 0 0,1 0-1 0 0,-1 1 0 0 0,1-1 1 0 0,0 0-1 0 0,-1 0 0 0 0,-1 1 7 0 0,1 0-1 0 0,0 0 0 0 0,-1 0 0 0 0,1 1 1 0 0,0-1-1 0 0,0 0 0 0 0,0 0 1 0 0,-2 3-1 0 0,-13 30 1 0 0,14-30-61 0 0,1 1 0 0 0,0-1-1 0 0,0 1 1 0 0,0 0 0 0 0,0 0 0 0 0,1-1-1 0 0,0 1 1 0 0,0 8 0 0 0,10 37-24 0 0,-8-39 20 0 0,0-4-5 0 0,0 0 1 0 0,1 0-1 0 0,-1 0 0 0 0,1-1 0 0 0,0 1 1 0 0,1-1-1 0 0,8 11 0 0 0,-2-4-42 0 0,2-1 0 0 0,15 14 0 0 0,-25-24 29 0 0,1 0 0 0 0,0 0-1 0 0,0 0 1 0 0,-1 0 0 0 0,1 0 0 0 0,1-1 0 0 0,-1 0 0 0 0,0 1 0 0 0,0-1-1 0 0,0 0 1 0 0,1-1 0 0 0,-1 1 0 0 0,1-1 0 0 0,-1 1 0 0 0,0-1-1 0 0,1 0 1 0 0,-1 0 0 0 0,1 0 0 0 0,5-2 0 0 0,-4 1 9 0 0,0-1 1 0 0,0 1-1 0 0,-1-1 1 0 0,1 0-1 0 0,-1 0 1 0 0,1 0-1 0 0,-1-1 0 0 0,0 1 1 0 0,0-1-1 0 0,0 0 1 0 0,0-1-1 0 0,-1 1 1 0 0,5-5-1 0 0,6-8 29 0 0,-9 11-2 0 0,-1 1 1 0 0,0-1-1 0 0,0 0 0 0 0,0-1 1 0 0,0 1-1 0 0,4-10 0 0 0,-3 3 85 0 0,0-1-1 0 0,-1-1 1 0 0,0 1-1 0 0,-1-1 1 0 0,0 0 0 0 0,1-18-1 0 0,-4 31-103 0 0,0 0-1 0 0,0 0 1 0 0,0 0-1 0 0,0 1 1 0 0,0-1-1 0 0,0 0 1 0 0,0 0-1 0 0,0 0 1 0 0,0 1-1 0 0,0-1 1 0 0,0 0-1 0 0,-1 0 1 0 0,1 0-1 0 0,0 1 1 0 0,-1-1-1 0 0,1 0 1 0 0,0 0-1 0 0,-1 1 1 0 0,1-1-1 0 0,-1 0 1 0 0,1 1-1 0 0,-1-1 1 0 0,1 0-1 0 0,-1 1 1 0 0,0-1-1 0 0,1 1 1 0 0,-1-1-1 0 0,0 1 1 0 0,1 0-1 0 0,-1-1 1 0 0,0 1-1 0 0,0-1 1 0 0,1 1-1 0 0,-1 0 1 0 0,0 0-1 0 0,0 0 1 0 0,0-1-1 0 0,-1 1 1 0 0,1 0-9 0 0,0 1-1 0 0,-1-1 1 0 0,1 0 0 0 0,-1 1 0 0 0,1-1 0 0 0,0 1 0 0 0,-1-1 0 0 0,1 1 0 0 0,0 0 0 0 0,0 0 0 0 0,0-1-1 0 0,0 1 1 0 0,-1 0 0 0 0,1 0 0 0 0,0 0 0 0 0,0 0 0 0 0,1 0 0 0 0,-1 1 0 0 0,0-1 0 0 0,0 0 0 0 0,-1 2 0 0 0,1 1-15 0 0,-1-1 1 0 0,1 1 0 0 0,-1 0-1 0 0,1 0 1 0 0,0 0 0 0 0,0 0 0 0 0,1 0-1 0 0,-1 0 1 0 0,1 0 0 0 0,0 0 0 0 0,0 0-1 0 0,0 0 1 0 0,1 0 0 0 0,-1 0 0 0 0,1 0-1 0 0,0 0 1 0 0,0 0 0 0 0,1 0 0 0 0,-1 0-1 0 0,1-1 1 0 0,-1 1 0 0 0,1-1 0 0 0,0 1-1 0 0,1-1 1 0 0,3 5 0 0 0,-2-3-38 0 0,0-1 1 0 0,0 0-1 0 0,0-1 1 0 0,1 1-1 0 0,0-1 1 0 0,-1 1-1 0 0,1-1 0 0 0,0-1 1 0 0,1 1-1 0 0,-1-1 1 0 0,0 0-1 0 0,1 0 1 0 0,-1 0-1 0 0,1-1 1 0 0,0 0-1 0 0,-1 0 0 0 0,12 0 1 0 0,-8-1-235 0 0,0-1 0 0 0,0 0 0 0 0,0 0 0 0 0,0-1 0 0 0,0 0-1 0 0,0-1 1 0 0,0 0 0 0 0,8-4 0 0 0,5-3-834 0 0</inkml:trace>
</inkml:ink>
</file>

<file path=ppt/ink/ink2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47.2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117 29 13360 0 0,'0'0'1026'0'0,"-1"-2"-668"0"0,-3-6-124 0 0,4 6-2 0 0,-1 1 1 0 0,0-1-1 0 0,1 1 1 0 0,-1 0-1 0 0,0-1 1 0 0,1 1-1 0 0,-1 0 1 0 0,0 0-1 0 0,0-1 1 0 0,-2-1-1 0 0,2 3 1 0 0,-1-1-1 0 0,1 1 0 0 0,0 0 0 0 0,-1 0 0 0 0,1 0 0 0 0,0 0 0 0 0,-1 0 0 0 0,1 0 0 0 0,0 0 0 0 0,-1 0 1 0 0,1 0-1 0 0,0 1 0 0 0,0-1 0 0 0,-3 1 0 0 0,0 1 177 0 0,2-2-277 0 0,0 0 0 0 0,-1 0 0 0 0,1 0 0 0 0,0 1-1 0 0,0-1 1 0 0,0 1 0 0 0,0 0 0 0 0,0 0 0 0 0,-1-1 0 0 0,2 1 0 0 0,-1 0 0 0 0,0 1-1 0 0,0-1 1 0 0,0 0 0 0 0,0 1 0 0 0,1-1 0 0 0,-1 1 0 0 0,1-1 0 0 0,-1 1 0 0 0,1 0-1 0 0,-2 2 1 0 0,1-2-98 0 0,1 0 0 0 0,-1 1-1 0 0,1-1 1 0 0,0 1 0 0 0,-1-1-1 0 0,0 4 1 0 0,-6 12-3 0 0,6-13-27 0 0,0 0 1 0 0,0 0-1 0 0,0 1 1 0 0,0-1-1 0 0,1 0 1 0 0,0 1-1 0 0,0-1 0 0 0,1 1 1 0 0,-1-1-1 0 0,1 1 1 0 0,1 5-1 0 0,-1 1-86 0 0,0-1-1 0 0,1 0 1 0 0,1 0 0 0 0,4 18-1 0 0,-4-23 34 0 0,0 0 0 0 0,1 0 0 0 0,-1 0-1 0 0,1-1 1 0 0,0 1 0 0 0,1-1 0 0 0,-1 1 0 0 0,1-1-1 0 0,6 6 1 0 0,-8-9-99 0 0,-2-2 136 0 0,1 1-1 0 0,0 0 0 0 0,0 0 0 0 0,-1-1 1 0 0,1 1-1 0 0,0-1 0 0 0,0 1 0 0 0,0 0 1 0 0,0-1-1 0 0,0 0 0 0 0,-1 1 0 0 0,1-1 1 0 0,0 0-1 0 0,0 1 0 0 0,0-1 0 0 0,0 0 1 0 0,2 0-1 0 0,17 1-62 0 0,-16-2 61 0 0,-1 1 0 0 0,0-1-1 0 0,1 0 1 0 0,-1-1 0 0 0,0 1-1 0 0,0 0 1 0 0,1-1-1 0 0,-1 0 1 0 0,0 0 0 0 0,3-2-1 0 0,26-27-91 0 0,-13 12 49 0 0,-12 10 42 0 0,0 0 0 0 0,-1 0 0 0 0,0 0 0 0 0,0-1 0 0 0,7-18 0 0 0,-11 23 14 0 0,5-9 11 0 0,4-10 58 0 0,-8 8 3506 0 0,-5 26-3503 0 0,0 0 0 0 0,0 0 0 0 0,0-1 0 0 0,1 1 0 0 0,1 0 0 0 0,0 0 0 0 0,1 12 0 0 0,0-16-63 0 0,1-1 0 0 0,-1 1 0 0 0,1-1 0 0 0,0 0 0 0 0,1 0 0 0 0,3 7 0 0 0,6 15 12 0 0,-7-15-122 0 0,0 1 1 0 0,9 17-1 0 0,0-2-321 0 0,-12-18-1607 0 0,-3-9 1604 0 0</inkml:trace>
</inkml:ink>
</file>

<file path=ppt/ink/ink2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47.5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62 15696 0 0,'0'0'2987'0'0,"2"-2"-1543"0"0,28-15 2178 0 0,-3 3-1517 0 0,-22 12-1844 0 0,-1 0-1 0 0,1-1 1 0 0,0 1-1 0 0,0 1 1 0 0,0-1 0 0 0,7 0-1 0 0,-7 1-136 0 0,-1 0 0 0 0,1 0-1 0 0,-1-1 1 0 0,1 1-1 0 0,-1-1 1 0 0,7-4-1 0 0,-10 6 13 0 0,2 0-9 0 0,197 12-393 0 0,-192-11 140 0 0,47 0-1452 0 0,-35-1 584 0 0,-18 0 629 0 0,0 0 1 0 0,-1-1 0 0 0,1 1-1 0 0,0 0 1 0 0,-1 0-1 0 0,1-1 1 0 0,0 1-1 0 0,-1-1 1 0 0,4-1-1 0 0,3-2-3953 0 0,9 3-3393 0 0</inkml:trace>
</inkml:ink>
</file>

<file path=ppt/ink/ink2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47.9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4 19351 0 0,'0'0'886'0'0,"-1"0"-21"0"0,-7-3 4146 0 0,16 11-3673 0 0,6 31-6 0 0,-2-10-1097 0 0,-2 1 1 0 0,8 33-1 0 0,-10-33-395 0 0,22 56-1 0 0,-5-25-1593 0 0,-12-21-7003 0 0,-8-25 708 0 0</inkml:trace>
</inkml:ink>
</file>

<file path=ppt/ink/ink2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48.2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0 198 19151 0 0,'0'0'2227'0'0,"2"2"-1444"0"0,1-1-504 0 0,-1 1 1 0 0,1 0-1 0 0,-1-1 1 0 0,1 0-1 0 0,0 1 1 0 0,-1-1-1 0 0,1 0 1 0 0,0-1 0 0 0,0 1-1 0 0,0 0 1 0 0,0-1-1 0 0,0 1 1 0 0,0-1-1 0 0,5 0 1 0 0,10-1 754 0 0,22-3 0 0 0,-25 2-802 0 0,97-20 1177 0 0,-64 10-1137 0 0,-29 7-152 0 0,35-15 0 0 0,-10 3-67 0 0,-3 1-418 0 0,0-2 0 0 0,38-24 0 0 0,-64 34 303 0 0,-5 2-133 0 0,-1 0 0 0 0,11-8 0 0 0,3-7-4310 0 0</inkml:trace>
</inkml:ink>
</file>

<file path=ppt/ink/ink2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48.6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10136 0 0,'0'0'13737'0'0,"2"-1"-12911"0"0,4-1-498 0 0,0 0 0 0 0,0 0-1 0 0,1 1 1 0 0,-1 0-1 0 0,0 0 1 0 0,1 1 0 0 0,-1-1-1 0 0,1 1 1 0 0,6 1 0 0 0,-5 0-131 0 0,1-1 0 0 0,-1 0 0 0 0,0 0 1 0 0,0-1-1 0 0,13-3 0 0 0,-12 1-105 0 0,0 1-1 0 0,0 0 0 0 0,1 1 1 0 0,-1 0-1 0 0,0 0 1 0 0,15 2-1 0 0,-21-1-82 0 0,-1 1 1 0 0,0-1-1 0 0,1 1 1 0 0,-1 0-1 0 0,0 0 0 0 0,0 0 1 0 0,1 0-1 0 0,-1 0 0 0 0,0 0 1 0 0,0 1-1 0 0,0-1 0 0 0,0 1 1 0 0,0-1-1 0 0,-1 1 1 0 0,1 0-1 0 0,0 0 0 0 0,-1 0 1 0 0,0 0-1 0 0,1 0 0 0 0,-1 0 1 0 0,0 0-1 0 0,2 4 0 0 0,-2-2 6 0 0,1 1 0 0 0,-1-1 0 0 0,0 0 0 0 0,0 0 0 0 0,-1 1 0 0 0,1-1 0 0 0,-1 1 0 0 0,0-1 0 0 0,0 0 0 0 0,-1 1 0 0 0,0 5 0 0 0,0-3-41 0 0,0 0 0 0 0,0 0 0 0 0,1 10 0 0 0,1-11 11 0 0,-1 0 0 0 0,-1 1 0 0 0,1-1-1 0 0,-1 0 1 0 0,-2 10 0 0 0,1-7-6 0 0,0 0-1 0 0,0 0 1 0 0,1 0 0 0 0,1 0-1 0 0,0 11 1 0 0,-9 33-558 0 0,9-47 314 0 0,0-3-100 0 0,0 1 1 0 0,0-1-1 0 0,0 0 1 0 0,0 1-1 0 0,1-1 1 0 0,-1 0-1 0 0,1 0 1 0 0,0 0-1 0 0,2 5 1 0 0,1 1-1107 0 0</inkml:trace>
</inkml:ink>
</file>

<file path=ppt/ink/ink2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49.0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8752 0 0,'1'0'14439'0'0,"4"4"-14089"0"0,0-1-1 0 0,-1 1 0 0 0,1 0 0 0 0,-1 0 0 0 0,0 0 1 0 0,0 1-1 0 0,0 0 0 0 0,0-1 0 0 0,-1 2 1 0 0,0-1-1 0 0,0 0 0 0 0,0 0 0 0 0,-1 1 1 0 0,2 5-1 0 0,9 34-122 0 0,-2 1 0 0 0,8 70 0 0 0,-2 8-416 0 0,-16-117 184 0 0,0-1 0 0 0,1 1 0 0 0,2 7 0 0 0,-2-9-209 0 0,-1 1 0 0 0,1-1-1 0 0,-1 1 1 0 0,0 10 0 0 0,0-18 188 0 0,0 1 0 0 0,-1-1 0 0 0,1 1 0 0 0,0-1 0 0 0,0 1 0 0 0,-1 0 1 0 0,1 0-1 0 0,0-1 0 0 0,0 1 0 0 0,1 0 0 0 0,1-2 0 0 0,3-4-23 0 0,34-60-87 0 0,-32 58 136 0 0,1 0 0 0 0,0 0 0 0 0,12-8 0 0 0,-21 17 0 0 0,6-4 0 0 0,-1 0 0 0 0,1 1 0 0 0,0 0 0 0 0,-1 1 0 0 0,1-1 0 0 0,1 1 0 0 0,8-2 0 0 0,4-2 0 0 0,-11 4 1 0 0,-2-1 1 0 0,0 1-1 0 0,0 0 0 0 0,0 1 1 0 0,0-1-1 0 0,0 1 0 0 0,0 0 1 0 0,1 1-1 0 0,-1-1 0 0 0,0 1 1 0 0,10 2-1 0 0,-10-1 32 0 0,-2-1 1 0 0,0 1 1 0 0,0-1 0 0 0,0 1-1 0 0,0 0 1 0 0,0 1-1 0 0,-1-1 1 0 0,1 1 0 0 0,0-1-1 0 0,6 6 1 0 0,-8-6 114 0 0,-2 2 3 0 0,2 17 69 0 0,-2-16-171 0 0,1 0 0 0 0,-1 1 0 0 0,0-1 0 0 0,0 0 1 0 0,0 1-1 0 0,0-1 0 0 0,-1 0 0 0 0,-1 6 0 0 0,-1-1 36 0 0,-1 0 0 0 0,0 0 0 0 0,-1-1-1 0 0,0 1 1 0 0,0-1 0 0 0,-1 0 0 0 0,0-1 0 0 0,0 1-1 0 0,-1-1 1 0 0,-11 10 0 0 0,16-15-86 0 0,0 0 1 0 0,0 0-1 0 0,0 0 0 0 0,-1 0 0 0 0,1 0 0 0 0,0-1 1 0 0,-1 1-1 0 0,1-1 0 0 0,-6 3 0 0 0,-2 0-18 0 0,3-1-172 0 0,1 0 1 0 0,-1-1-1 0 0,1 0 1 0 0,-1 0-1 0 0,0 0 0 0 0,0-1 1 0 0,0 0-1 0 0,0-1 0 0 0,0 1 1 0 0,0-1-1 0 0,0-1 0 0 0,-13-1 1 0 0,9 1-1093 0 0,0 1 0 0 0,0 0 1 0 0,1 0-1 0 0,-1 1 0 0 0,-18 4 0 0 0,-9 5-6161 0 0</inkml:trace>
</inkml:ink>
</file>

<file path=ppt/ink/ink2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49.4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0 148 17503 0 0,'0'0'2083'0'0,"6"-3"490"0"0,0 2-1896 0 0,0-1 1 0 0,0 1-1 0 0,-1-1 0 0 0,1 0 0 0 0,-1 0 0 0 0,9-5 0 0 0,-7 4-256 0 0,0-1-1 0 0,0 1 0 0 0,10-3 1 0 0,12-5 226 0 0,31-18 475 0 0,-52 26-1032 0 0,1 1 0 0 0,0 0 0 0 0,-1 0 0 0 0,1 1 0 0 0,10 0 1 0 0,4-2-15 0 0,-10 2 60 0 0,0 1-1 0 0,0 0 1 0 0,0 1-1 0 0,25 4 1 0 0,0 0-86 0 0,-25-3-50 0 0,-1 2 0 0 0,1-1 0 0 0,-1 2 0 0 0,0-1 0 0 0,15 10 0 0 0,-20-11 4 0 0,0 1 0 0 0,0-1 0 0 0,0-1 0 0 0,0 1 0 0 0,0-1 0 0 0,1-1 0 0 0,-1 1-1 0 0,1-1 1 0 0,0 0 0 0 0,8-1 0 0 0,-11 0-117 0 0,1-1 0 0 0,-1 1 0 0 0,0-1 0 0 0,0-1 0 0 0,0 1 0 0 0,0-1-1 0 0,0 1 1 0 0,0-2 0 0 0,0 1 0 0 0,0 0 0 0 0,-1-1 0 0 0,1 0 0 0 0,-1 0 0 0 0,0 0 0 0 0,6-6-1 0 0,2-3-616 0 0,28-29-7625 0 0,-13 8-632 0 0</inkml:trace>
</inkml:ink>
</file>

<file path=ppt/ink/ink2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26.9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186 72 8288 0 0,'0'0'9958'0'0,"-6"-5"-7622"0"0,0-3-1531 0 0,5 6-655 0 0,-1 0 0 0 0,1 0 0 0 0,0 1-1 0 0,-1-1 1 0 0,1 1 0 0 0,-1-1 0 0 0,0 1 0 0 0,-1-2-1 0 0,-7-3 69 0 0,-1 0-1 0 0,0 1 0 0 0,0 0 0 0 0,0 1 0 0 0,0 0 1 0 0,-1 1-1 0 0,1 0 0 0 0,-1 1 0 0 0,0 0 0 0 0,1 1 1 0 0,-15 0-1 0 0,25 1-74 0 0,0 2-462 0 0,-2 4 8 0 0,2-5 263 0 0,1 0 0 0 0,-1 0 0 0 0,1 0 0 0 0,-1 0 0 0 0,1 0 0 0 0,0 0 0 0 0,-1 1 0 0 0,1-1 0 0 0,0 0 0 0 0,0 0 0 0 0,0 0 0 0 0,-1 0 0 0 0,1 0 0 0 0,0 0 0 0 0,1 1 0 0 0,-1-1 0 0 0,0 0 0 0 0,0 0 0 0 0,0 0 0 0 0,1 0 0 0 0,-1 0 0 0 0,0 0 0 0 0,1 0 0 0 0,-1 0 0 0 0,1 0 0 0 0,0 0 0 0 0,-1 0 0 0 0,2 1 0 0 0,0 2 34 0 0,1 0 0 0 0,0 0 0 0 0,0-1 0 0 0,0 1 0 0 0,0-1-1 0 0,0 1 1 0 0,1-1 0 0 0,0 0 0 0 0,7 5 0 0 0,10 1 11 0 0,-2 1 1 0 0,1 1-1 0 0,23 17 0 0 0,-31-19 18 0 0,-1 1-1 0 0,0 0 0 0 0,0 0 1 0 0,-1 1-1 0 0,0 1 0 0 0,12 18 1 0 0,-17-22 58 0 0,0 1 0 0 0,-1 0 0 0 0,0-1 0 0 0,-1 2 0 0 0,0-1 0 0 0,0 0 0 0 0,-1 1 0 0 0,0-1 0 0 0,0 1 0 0 0,0 19 0 0 0,-2-26-43 0 0,-1 0-1 0 0,1 0 1 0 0,0 0-1 0 0,-1 0 1 0 0,1 0-1 0 0,-1 0 1 0 0,0 0-1 0 0,0 0 1 0 0,0-1-1 0 0,-1 1 1 0 0,1 0-1 0 0,0-1 1 0 0,-1 1-1 0 0,0 0 1 0 0,0-1-1 0 0,0 0 1 0 0,0 0-1 0 0,-3 4 1 0 0,-1 0 41 0 0,4-4-51 0 0,0 0-1 0 0,0-1 0 0 0,0 0 0 0 0,0 1 1 0 0,0-1-1 0 0,0 0 0 0 0,0 0 1 0 0,-1 0-1 0 0,1 0 0 0 0,0 0 1 0 0,0-1-1 0 0,-1 1 0 0 0,1-1 1 0 0,-1 1-1 0 0,1-1 0 0 0,0 0 0 0 0,-1 0 1 0 0,-4-1-1 0 0,2 1 1 0 0,0-1 0 0 0,-1 0-1 0 0,1 0 1 0 0,0-1 0 0 0,0 1 0 0 0,0-1 0 0 0,-9-5 0 0 0,7 3-23 0 0,1-1 0 0 0,-1 1 0 0 0,1-2 0 0 0,-8-8 0 0 0,-5-4-188 0 0,16 15 63 0 0,0 0 0 0 0,0-1 0 0 0,0 1 0 0 0,1 0 0 0 0,-1-1 0 0 0,1 0 0 0 0,0 0 0 0 0,0 0 0 0 0,0 1 0 0 0,1-2 0 0 0,-1 1 0 0 0,1 0 0 0 0,0 0 0 0 0,0 0 0 0 0,0-5 0 0 0,1 7-46 0 0,0 1-1 0 0,1 0 0 0 0,-1 0 1 0 0,0 0-1 0 0,1-1 0 0 0,-1 1 1 0 0,0 0-1 0 0,1 0 1 0 0,0 0-1 0 0,-1 0 0 0 0,1 0 1 0 0,0 0-1 0 0,-1 0 0 0 0,1 0 1 0 0,0 0-1 0 0,0 0 0 0 0,1-1 1 0 0,2-3-747 0 0,3-4-943 0 0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32.2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17735 0 0,'0'0'4856'0'0,"6"14"-8816"0"0</inkml:trace>
  <inkml:trace contextRef="#ctx0" brushRef="#br0" timeOffset="1">101 159 11520 0 0,'0'0'9967'0'0,"12"-4"-9167"0"0,-3-5-1032 0 0,1-5-16 0 0</inkml:trace>
</inkml:ink>
</file>

<file path=ppt/ink/ink2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27.3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1 217 11600 0 0,'0'0'530'0'0,"1"1"-7"0"0,8 17-312 0 0,-7-13 91 0 0,0 0 1 0 0,0-1 0 0 0,0 1-1 0 0,0 0 1 0 0,-1 0 0 0 0,1 6-1 0 0,6 20 2637 0 0,-1-13-1703 0 0,7 34 0 0 0,-7-27-870 0 0,3 41-256 0 0,1-9-2389 0 0,-6-43-4439 0 0</inkml:trace>
  <inkml:trace contextRef="#ctx0" brushRef="#br0" timeOffset="1">38 4 10136 0 0,'0'0'9103'0'0,"10"-4"-13166"0"0</inkml:trace>
</inkml:ink>
</file>

<file path=ppt/ink/ink2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27.6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 5984 0 0,'0'0'5249'0'0,"1"3"-3672"0"0,6 14 2284 0 0,-5-12-3488 0 0,-1-1 1 0 0,0 0 0 0 0,0 1 0 0 0,0-1 0 0 0,0 1 0 0 0,0 7-1 0 0,4 14 515 0 0,-4-19-690 0 0,-2 0 0 0 0,1 0 0 0 0,-1 0 0 0 0,0 1 0 0 0,-1-1 0 0 0,1-1 0 0 0,-5 12 1456 0 0,7-28-1512 0 0,2 0-99 0 0,2 0 1 0 0,-1 0 0 0 0,2 0 0 0 0,5-9-1 0 0,3-3 21 0 0,-5 9 2 0 0,-5 8-79 0 0,0 0 0 0 0,0-1 0 0 0,6-10 0 0 0,-9 13 51 0 0,1 1 1 0 0,0 0 0 0 0,0 0-1 0 0,0 0 1 0 0,0 0 0 0 0,0 0-1 0 0,0 0 1 0 0,1 1 0 0 0,-1-1-1 0 0,1 1 1 0 0,-1-1 0 0 0,1 1 0 0 0,0 0-1 0 0,-1 0 1 0 0,1 0 0 0 0,0 0-1 0 0,0 1 1 0 0,-1-1 0 0 0,1 1-1 0 0,4-1 1 0 0,-4 1 20 0 0,1 0 1 0 0,-1 0-1 0 0,0 0 0 0 0,0 0 0 0 0,0 1 1 0 0,0-1-1 0 0,0 1 0 0 0,0 0 0 0 0,0-1 1 0 0,0 2-1 0 0,0-1 0 0 0,-1 0 1 0 0,1 0-1 0 0,0 1 0 0 0,0-1 0 0 0,-1 1 1 0 0,1 0-1 0 0,1 2 0 0 0,1 2 2 0 0,0 1-1 0 0,-1-1 1 0 0,0 1-1 0 0,-1 0 1 0 0,0 0 0 0 0,5 14-1 0 0,-4-14-78 0 0,-1 0 0 0 0,1 0 0 0 0,7 9-1 0 0,-5-7-144 0 0,-4-7 41 0 0,-1 1 1 0 0,1-1-1 0 0,0 0 0 0 0,0 0 1 0 0,0 0-1 0 0,0 0 0 0 0,0 0 0 0 0,1 0 1 0 0,-1-1-1 0 0,5 3 0 0 0,-2-2-950 0 0,0 0 0 0 0,0 0 0 0 0,0-1 0 0 0,10 1-1 0 0,-3-1-6070 0 0</inkml:trace>
</inkml:ink>
</file>

<file path=ppt/ink/ink2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28.0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98 0 2760 0 0,'0'1'4933'0'0,"-5"1"-2189"0"0,-19 7 5858 0 0,21-8-8259 0 0,0 1 1 0 0,1 0 0 0 0,-1-1-1 0 0,0 1 1 0 0,1 0 0 0 0,0 1 0 0 0,-1-1-1 0 0,1 0 1 0 0,0 1 0 0 0,-3 3-1 0 0,1 1-163 0 0,-1 0-1 0 0,1 1 1 0 0,0-1-1 0 0,0 1 1 0 0,1-1-1 0 0,0 1 1 0 0,1 0-1 0 0,-1 0 0 0 0,0 9 1 0 0,2-11-143 0 0,0 7 53 0 0,0 0 1 0 0,1 0-1 0 0,1 22 1 0 0,1-25-83 0 0,-2-2 2 0 0,1-1 0 0 0,1 1 0 0 0,-1 0-1 0 0,1-1 1 0 0,1 1 0 0 0,-1-1 0 0 0,1 0 0 0 0,0 0-1 0 0,6 9 1 0 0,-3-7-10 0 0,1 0 0 0 0,1-1 0 0 0,-1 0 0 0 0,1 0 0 0 0,1-1 0 0 0,-1 0 0 0 0,1-1 0 0 0,0 0 0 0 0,1 0 0 0 0,-1-1 0 0 0,18 7 0 0 0,-21-10 0 0 0,0 0 0 0 0,0-1 0 0 0,0 0 0 0 0,0 0 0 0 0,0 0 0 0 0,13-1 0 0 0,-15-1 0 0 0,0 1 0 0 0,0-1 0 0 0,0 0 0 0 0,-1 0 0 0 0,1 0 0 0 0,0-1 0 0 0,-1 1 0 0 0,1-1 0 0 0,-1 0 0 0 0,1 0 0 0 0,-1 0 0 0 0,5-4 0 0 0,-2 1 37 0 0,-1 0 0 0 0,1 0-1 0 0,-1-1 1 0 0,0 0 0 0 0,0 0-1 0 0,-1 0 1 0 0,0 0 0 0 0,0-1-1 0 0,0 1 1 0 0,-1-1 0 0 0,0 0-1 0 0,0 0 1 0 0,-1 0 0 0 0,0 0-1 0 0,0-1 1 0 0,-1 1 0 0 0,0-1-1 0 0,0 1 1 0 0,-1-1 0 0 0,1 1-1 0 0,-2-1 1 0 0,1 1 0 0 0,-4-14-1 0 0,2 10 39 0 0,-1 1 0 0 0,-1 1 0 0 0,0-1 0 0 0,-5-10 0 0 0,7 17-60 0 0,0 0-1 0 0,0 0 1 0 0,0 0 0 0 0,0 0 0 0 0,-1 1 0 0 0,1-1 0 0 0,-1 0 0 0 0,0 1-1 0 0,1 0 1 0 0,-1 0 0 0 0,-1-1 0 0 0,1 2 0 0 0,0-1 0 0 0,-7-2 0 0 0,9 3-13 0 0,0 1 0 0 0,0 0 0 0 0,-1-1 0 0 0,1 1 0 0 0,0 0 0 0 0,0 0 0 0 0,-1 0 1 0 0,1 0-1 0 0,0 0 0 0 0,0 1 0 0 0,-1-1 0 0 0,1 0 0 0 0,0 0 0 0 0,0 1 1 0 0,-1-1-1 0 0,1 1 0 0 0,0-1 0 0 0,0 1 0 0 0,0-1 0 0 0,0 1 0 0 0,0 0 0 0 0,0 0 1 0 0,0 0-1 0 0,0-1 0 0 0,0 1 0 0 0,0 0 0 0 0,1 0 0 0 0,-1 0 0 0 0,0 0 1 0 0,0 0-1 0 0,1 0 0 0 0,-1 1 0 0 0,0 0 0 0 0,-1 4-3 0 0,-1-1 0 0 0,1 1 0 0 0,0 0 0 0 0,1 0 0 0 0,-2 8 0 0 0,2-6 0 0 0,1 0 1 0 0,0 0-1 0 0,0-1 0 0 0,1 1 0 0 0,0 0 0 0 0,0 0 1 0 0,0 0-1 0 0,1 0 0 0 0,1-1 0 0 0,-1 1 0 0 0,1-1 1 0 0,0 0-1 0 0,1 0 0 0 0,0 0 0 0 0,0 0 0 0 0,1-1 1 0 0,-1 1-1 0 0,1-1 0 0 0,1 0 0 0 0,-1-1 0 0 0,1 1 1 0 0,0-1-1 0 0,0 0 0 0 0,1 0 0 0 0,-1-1 0 0 0,1 0 1 0 0,0 0-1 0 0,0-1 0 0 0,11 4 0 0 0,-7-4-168 0 0,-1 0 0 0 0,1 0 0 0 0,0-2 0 0 0,16 2 0 0 0,21-2-6623 0 0,-13-1-1370 0 0</inkml:trace>
</inkml:ink>
</file>

<file path=ppt/ink/ink2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28.3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0 17247 0 0,'0'0'1994'0'0,"-1"2"-1180"0"0,-3 11 76 0 0,1 1 0 0 0,0 0 0 0 0,1-1 0 0 0,1 1 0 0 0,-1 20 0 0 0,6 118-703 0 0,0-115-192 0 0,1 0 0 0 0,11 41 0 0 0,35 124-59 0 0,-45-174-201 0 0,-4-17-87 0 0,1 0 1 0 0,7 20-1 0 0,-8-28 17 0 0,-1 1-1 0 0,0 0 1 0 0,-1-1 0 0 0,1 1-1 0 0,-1 0 1 0 0,1 5-1 0 0</inkml:trace>
</inkml:ink>
</file>

<file path=ppt/ink/ink2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28.7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35 16903 0 0,'0'0'818'0'0,"0"2"-360"0"0,-2 7-320 0 0,0 0 0 0 0,1 0-1 0 0,1 0 1 0 0,0 14 0 0 0,4 40 1027 0 0,-3-59-1007 0 0,3 47 754 0 0,13 87-92 0 0,-15-129-812 0 0,1 9-278 0 0,-2-17 149 0 0,0-11 108 0 0,4-32 8 0 0,-4 31 43 0 0,1 1-1 0 0,-1-1 1 0 0,-1-14 0 0 0,-2-4 312 0 0,2-47-1 0 0,2 62-236 0 0,-1 0-1 0 0,2 0 1 0 0,0 0-1 0 0,1 0 1 0 0,7-18-1 0 0,-9 25 183 0 0,1 0-1 0 0,1 0 0 0 0,-1 0 1 0 0,1 0-1 0 0,0 1 0 0 0,1 0 1 0 0,6-8-1 0 0,-11 14-288 0 0,1 0 0 0 0,-1-1 0 0 0,0 1 0 0 0,0 0 0 0 0,0 0 0 0 0,1 0 0 0 0,-1 0 0 0 0,0-1 0 0 0,0 1 0 0 0,1 0 0 0 0,-1 0 0 0 0,0 0 1 0 0,0 0-1 0 0,1 0 0 0 0,-1 0 0 0 0,0 0 0 0 0,1 0 0 0 0,-1 0 0 0 0,0 0 0 0 0,0 0 0 0 0,1 0 0 0 0,-1 0 0 0 0,0 0 0 0 0,1 0 0 0 0,-1 0 0 0 0,2 0 2 0 0,2 1-5 0 0,-1-1-1 0 0,0 1 1 0 0,0-1 0 0 0,0 1-1 0 0,0 0 1 0 0,0 0 0 0 0,0 1-1 0 0,0-1 1 0 0,0 0 0 0 0,0 1-1 0 0,-1 0 1 0 0,1 0-1 0 0,-1 0 1 0 0,1 0 0 0 0,-1 0-1 0 0,1 0 1 0 0,-1 1 0 0 0,3 4-1 0 0,4 6 236 0 0,0 0 0 0 0,11 24 0 0 0,-15-27-42 0 0,11 25-148 0 0,20 70 0 0 0,-29-79-208 0 0,5 36 0 0 0,-2-7-88 0 0,-8-42-81 0 0,0-1 1 0 0,-1 21-1 0 0,0-10-4876 0 0,-1-17 2587 0 0</inkml:trace>
</inkml:ink>
</file>

<file path=ppt/ink/ink2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29.1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54 5984 0 0,'2'-5'14174'0'0,"3"3"-13423"0"0,0 0 1 0 0,0 0-1 0 0,0 0 1 0 0,9-1-1 0 0,15-5 585 0 0,41-10-473 0 0,-33 15-1217 0 0,-4 1-1980 0 0,-14 1-301 0 0,-3-4-5060 0 0</inkml:trace>
</inkml:ink>
</file>

<file path=ppt/ink/ink2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29.4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485 366 9216 0 0,'0'0'706'0'0,"-9"-1"-436"0"0,4-1-87 0 0,4 1 279 0 0,-1 0-1 0 0,0 1 1 0 0,0-1 0 0 0,0 0 0 0 0,0 1-1 0 0,0-1 1 0 0,0 1 0 0 0,0 0-1 0 0,0-1 1 0 0,0 1 0 0 0,0 0-1 0 0,0 0 1 0 0,0 0 0 0 0,0 1 0 0 0,0-1-1 0 0,0 0 1 0 0,0 1 0 0 0,-2 0-1 0 0,1 0-141 0 0,1 0 0 0 0,-1-1-1 0 0,0 1 1 0 0,0-1-1 0 0,0 0 1 0 0,1 0-1 0 0,-1 0 1 0 0,0 0-1 0 0,0 0 1 0 0,0 0 0 0 0,1-1-1 0 0,-1 0 1 0 0,0 1-1 0 0,0-1 1 0 0,1 0-1 0 0,-1 0 1 0 0,-3-2 0 0 0,4 1-198 0 0,-1 1 1 0 0,0 0 0 0 0,0-1-1 0 0,-1 1 1 0 0,1 1 0 0 0,0-1 0 0 0,0 0-1 0 0,0 1 1 0 0,-1 0 0 0 0,1-1 0 0 0,0 1-1 0 0,0 1 1 0 0,-1-1 0 0 0,1 0-1 0 0,-4 2 1 0 0,3 0-117 0 0,0-1-1 0 0,1 1 1 0 0,-1 1-1 0 0,1-1 1 0 0,-1 0-1 0 0,1 1 1 0 0,0 0-1 0 0,0 0 1 0 0,0 0-1 0 0,1 0 1 0 0,-1 0-1 0 0,1 0 1 0 0,-1 1 0 0 0,1-1-1 0 0,0 1 1 0 0,0 0-1 0 0,1 0 1 0 0,-1 0-1 0 0,1-1 1 0 0,-1 7-1 0 0,-1 2 7 0 0,1 0-1 0 0,0 0 0 0 0,1 0 1 0 0,0 0-1 0 0,2 22 0 0 0,0-20-36 0 0,1-1 1 0 0,0 1-1 0 0,5 16 0 0 0,-6-26 17 0 0,1 0 0 0 0,-1 0 0 0 0,1 0 0 0 0,0 0 0 0 0,0 0 0 0 0,1 0 0 0 0,-1-1 0 0 0,1 1 0 0 0,0-1 0 0 0,0 0 0 0 0,0 1 0 0 0,0-1 0 0 0,0 0 0 0 0,7 3 1 0 0,7 6-26 0 0,-13-9 23 0 0,1 1 0 0 0,-1-1 0 0 0,1 0-1 0 0,0-1 1 0 0,8 4 0 0 0,4-1 31 0 0,-3 0-109 0 0,0-1-1 0 0,16 3 1 0 0,-26-6 39 0 0,0-1 1 0 0,1 0 0 0 0,-1 1-1 0 0,0-2 1 0 0,1 1 0 0 0,-1 0 0 0 0,0-1-1 0 0,0 0 1 0 0,1 0 0 0 0,-1 0 0 0 0,5-3-1 0 0,-4 2-90 0 0,0 0 1 0 0,-1 0-1 0 0,0-1 0 0 0,0 1 0 0 0,1-1 1 0 0,-1 0-1 0 0,-1-1 0 0 0,1 1 0 0 0,-1-1 1 0 0,1 1-1 0 0,-1-1 0 0 0,0 0 0 0 0,5-9 1 0 0,-2-5-1736 0 0</inkml:trace>
  <inkml:trace contextRef="#ctx0" brushRef="#br0" timeOffset="1">1 71 20879 0 0,'0'0'2091'0'0,"3"0"-1762"0"0,3-1 300 0 0,1 0 0 0 0,0 0-1 0 0,0-1 1 0 0,0 0 0 0 0,11-5-1 0 0,-8 4-482 0 0,-1-1 0 0 0,1 2 0 0 0,12-3 0 0 0,2 1-148 0 0,-8 2-50 0 0,25-2-1 0 0,-31 4-410 0 0,0-1-1 0 0,0-1 1 0 0,0 0-1 0 0,-1-1 0 0 0,1 1 1 0 0,0-2-1 0 0,11-5 0 0 0,1-1-1304 0 0</inkml:trace>
</inkml:ink>
</file>

<file path=ppt/ink/ink2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29.8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10 5064 0 0,'-12'-9'16765'0'0,"15"10"-16043"0"0,16 9 115 0 0,-10-6-508 0 0,-1 0 0 0 0,1 1 0 0 0,-1 0 1 0 0,11 9-1 0 0,12 11 133 0 0,-19-16-334 0 0,19 18-1 0 0,-13-12-160 0 0,-12-11 24 0 0,-1 0 0 0 0,0-1 0 0 0,0 2 0 0 0,-1-1-1 0 0,8 8 1 0 0,-12-11 9 0 0,1-1 0 0 0,-1 1 0 0 0,1-1 0 0 0,-1 0 0 0 0,0 1 0 0 0,1-1 0 0 0,-1 1 0 0 0,0-1 0 0 0,1 1 0 0 0,-1-1 0 0 0,0 1 0 0 0,1 0 0 0 0,-1-1 0 0 0,0 1 0 0 0,0-1 0 0 0,0 1 0 0 0,0 0 0 0 0,0-1 0 0 0,1 1 0 0 0,-1-1 0 0 0,0 2 0 0 0,-5 1 0 0 0,4-3 0 0 0,0 1 0 0 0,0 0 0 0 0,0 0 0 0 0,0 0 0 0 0,0 0 0 0 0,0 0 0 0 0,0 0 0 0 0,-1-1 0 0 0,1 1 0 0 0,0 0 0 0 0,0-1 0 0 0,0 1 0 0 0,-1-1 0 0 0,1 1 0 0 0,0-1 0 0 0,-1 0 0 0 0,1 1 0 0 0,0-1 0 0 0,-1 0 0 0 0,1 0 0 0 0,-1 0 0 0 0,1 0 0 0 0,0 0 0 0 0,-1 0 0 0 0,1-1 0 0 0,0 1 0 0 0,-1 0 0 0 0,1-1 0 0 0,-2 0 0 0 0,1 1 0 0 0,-9-1-90 0 0,-1 0 0 0 0,-13 1-1 0 0,14 1-108 0 0,8-1-300 0 0,3-8-5468 0 0</inkml:trace>
</inkml:ink>
</file>

<file path=ppt/ink/ink2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30.2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15200 0 0,'0'0'1527'0'0,"0"2"-1397"0"0,6 180 5894 0 0,-6-171-6050 0 0,3 52 776 0 0,17 200 1212 0 0,5-30-2584 0 0,-16-130-2392 0 0,-4-49-2508 0 0,1-5-1567 0 0</inkml:trace>
</inkml:ink>
</file>

<file path=ppt/ink/ink2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30.5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 20303 0 0,'0'0'1540'0'0,"3"0"-1045"0"0,-1 1-418 0 0,3-1-16 0 0,11-6-10 0 0,-12 5 197 0 0,0 0 0 0 0,0 0 0 0 0,0 0 0 0 0,0 1 0 0 0,0 0 0 0 0,0-1 0 0 0,0 1 0 0 0,0 1 0 0 0,0-1-1 0 0,0 1 1 0 0,0-1 0 0 0,0 1 0 0 0,0 0 0 0 0,-1 1 0 0 0,6 1 0 0 0,-6-1-156 0 0,0 1 0 0 0,-1-1 0 0 0,1 0 0 0 0,-1 1 0 0 0,0-1 0 0 0,0 1 0 0 0,0 0 0 0 0,0-1 0 0 0,0 1 0 0 0,1 5 0 0 0,-2-6-79 0 0,1 2-20 0 0,0 0 0 0 0,-1 0 0 0 0,0 1-1 0 0,0-1 1 0 0,0 0 0 0 0,-1 1 0 0 0,1-1 0 0 0,-1 1-1 0 0,0-1 1 0 0,0 1 0 0 0,-1 4 0 0 0,0-2-113 0 0,0 0 1 0 0,-1 0 0 0 0,0 0 0 0 0,0 0-1 0 0,0-1 1 0 0,-4 8 0 0 0,1-5-227 0 0,0 0 0 0 0,1 1 0 0 0,1-1 0 0 0,-1 1-1 0 0,2 0 1 0 0,-3 12 0 0 0,5 3-267 0 0,11-10 458 0 0,-9-13 156 0 0,-1-1 1 0 0,1 1-1 0 0,-1-1 0 0 0,1 1 0 0 0,0-1 0 0 0,-1 1 0 0 0,1-1 1 0 0,0 0-1 0 0,0 0 0 0 0,0 0 0 0 0,0 0 0 0 0,0 0 0 0 0,0-1 0 0 0,0 1 1 0 0,0-1-1 0 0,5 1 0 0 0,2 0-69 0 0,0 0 0 0 0,17-2 0 0 0,-5 0-804 0 0,-5 0-4536 0 0,5-2-1871 0 0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32.8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0 111 14280 0 0,'0'0'1102'0'0,"0"-9"-676"0"0,0 3 45 0 0,0 1 0 0 0,1 0 0 0 0,0-1 1 0 0,0 1-1 0 0,0 0 0 0 0,0 0 0 0 0,3-7 1 0 0,-3 10-237 0 0,0 0 1 0 0,0-1 0 0 0,1 1 0 0 0,-1 0 0 0 0,0 0 0 0 0,1 0 0 0 0,-1 0 0 0 0,1 0-1 0 0,0 1 1 0 0,0-1 0 0 0,0 0 0 0 0,0 1 0 0 0,0-1 0 0 0,0 1 0 0 0,0 0 0 0 0,0 0-1 0 0,3-1 1 0 0,9-5 347 0 0,9-1 102 0 0,-9 6-334 0 0,0 0 0 0 0,17 1-1 0 0,-25 11-150 0 0,-1-5-201 0 0,-3-3-1 0 0,-1 0-1 0 0,1 0 0 0 0,0 0 0 0 0,-1 0 0 0 0,0 0 1 0 0,1 0-1 0 0,-1 0 0 0 0,0 0 0 0 0,0 0 0 0 0,0 1 1 0 0,0-1-1 0 0,-1 0 0 0 0,1 1 0 0 0,-1-1 0 0 0,1 0 0 0 0,-1 1 1 0 0,0-1-1 0 0,0 1 0 0 0,0-1 0 0 0,0 1 0 0 0,-1 3 1 0 0,0 24-206 0 0,1-22 43 0 0,0 1 1 0 0,-1-1 0 0 0,0 1 0 0 0,-3 11-1 0 0,-3 18-872 0 0,5-27 411 0 0,0 1 0 0 0,-8 21 1 0 0,9-32 540 0 0,0 1 2 0 0,1 0 1 0 0,-1-1-1 0 0,0 1 1 0 0,1 0 0 0 0,-1 0-1 0 0,1 0 1 0 0,-1 0-1 0 0,1 0 1 0 0,0-1 0 0 0,0 1-1 0 0,0 0 1 0 0,0 0-1 0 0,0 2 1 0 0,-8 6-175 0 0,1 11 423 0 0,6-18 1432 0 0,16 1-941 0 0,-9-2-491 0 0,1-1 0 0 0,-1 1 0 0 0,0-1 0 0 0,1 0 0 0 0,-1-1 0 0 0,0 0-1 0 0,1 0 1 0 0,-1 0 0 0 0,1 0 0 0 0,6-2 0 0 0,-2 0 44 0 0,9-1 16 0 0,0 0 1 0 0,-1-1-1 0 0,1-1 0 0 0,-1-1 1 0 0,31-14-1 0 0,-25 7-664 0 0,23-17 0 0 0,-41 25-188 0 0,0 0 0 0 0,0 0 1 0 0,-1-1-1 0 0,0 0 0 0 0,0 0 0 0 0,-1-1 0 0 0,9-12 1 0 0,-6 3-1125 0 0</inkml:trace>
</inkml:ink>
</file>

<file path=ppt/ink/ink2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30.9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18079 0 0,'0'0'1820'0'0,"3"1"-1672"0"0,17 6-228 0 0,-9-3 612 0 0,1 0 1 0 0,-1 0-1 0 0,1-1 1 0 0,-1-1-1 0 0,1 0 0 0 0,14 0 1 0 0,-23-2-425 0 0,4 0 4 0 0,1 0 1 0 0,-1 0-1 0 0,1 1 0 0 0,-1 0 1 0 0,1 0-1 0 0,-1 0 0 0 0,11 4 1 0 0,-7-4-3431 0 0</inkml:trace>
</inkml:ink>
</file>

<file path=ppt/ink/ink2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31.3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0 586 11056 0 0,'2'1'3936'0'0,"33"18"18"0"0,-26-14-3330 0 0,0 0 0 0 0,1 0 0 0 0,10 3 0 0 0,44 6 519 0 0,-59-13-1263 0 0,1 0 0 0 0,-1 0 0 0 0,1 0 0 0 0,-1-1 0 0 0,11 0 0 0 0,-4 0-1223 0 0,12 0-6043 0 0</inkml:trace>
  <inkml:trace contextRef="#ctx0" brushRef="#br0" timeOffset="1">437 4 17103 0 0,'0'0'786'0'0,"1"-1"-21"0"0,6-1-338 0 0,-5 16 1425 0 0,2 1-998 0 0,1 13 398 0 0,-4 1-320 0 0,5 37 0 0 0,1 76-253 0 0,-4-49-694 0 0,-2-75 15 0 0,0 6 0 0 0,1-1 0 0 0,10 48 0 0 0,16 32 11 0 0,8 32-350 0 0,-10-31-976 0 0,-16-57-747 0 0,-3-14 415 0 0</inkml:trace>
</inkml:ink>
</file>

<file path=ppt/ink/ink2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31.9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1 136 13992 0 0,'0'17'638'0'0,"0"-14"-8"0"0,0-1-404 0 0,6 34 613 0 0,-5-23 92 0 0,0-1 0 0 0,6 23 0 0 0,1 5 308 0 0,-4-8-443 0 0,1-5-29 0 0,0 41 0 0 0,-4-55-630 0 0,0 0 0 0 0,3 13-1 0 0,-1-13-297 0 0,-2 0-1 0 0,1 14 1 0 0,-2-29 33 0 0,1 0 0 0 0,-1 0 0 0 0,1 0 0 0 0,0 1 1 0 0,-1-1-1 0 0,1 0 0 0 0,0 1 0 0 0,0-1 0 0 0,1-2 0 0 0,5-10-373 0 0,-4-11 89 0 0,0 0 1 0 0,-2 0-1 0 0,-2-37 1 0 0,0 10 347 0 0,8-81 732 0 0,-4 114-36 0 0,1 1 0 0 0,1-1 0 0 0,14-33 0 0 0,-17 47-452 0 0,0 1-1 0 0,1-1 1 0 0,-1 1 0 0 0,1-1-1 0 0,0 1 1 0 0,1 0-1 0 0,6-7 1 0 0,-8 9-103 0 0,1 0 1 0 0,-1 0-1 0 0,1 1 1 0 0,-1-1 0 0 0,1 0-1 0 0,-1 1 1 0 0,1 0-1 0 0,0-1 1 0 0,0 1-1 0 0,0 0 1 0 0,0 1 0 0 0,0-1-1 0 0,0 0 1 0 0,5 1-1 0 0,-4 0-31 0 0,22 2 656 0 0,-25-2-674 0 0,1 0 0 0 0,-1 1 0 0 0,0-1 0 0 0,0 1 1 0 0,0-1-1 0 0,0 1 0 0 0,0 0 0 0 0,0-1 0 0 0,0 1 0 0 0,0 0 0 0 0,0 0 1 0 0,0-1-1 0 0,0 1 0 0 0,0 0 0 0 0,0 0 0 0 0,-1 0 0 0 0,1 0 1 0 0,0 0-1 0 0,0 3 0 0 0,0-1-12 0 0,0 0 0 0 0,-1 0 0 0 0,0 0 0 0 0,0 0 0 0 0,0 0 0 0 0,0 0 1 0 0,0 0-1 0 0,-1 0 0 0 0,1 0 0 0 0,-1 0 0 0 0,0-1 0 0 0,0 1 0 0 0,0 0 0 0 0,0 0 0 0 0,-2 2 0 0 0,-4 15 16 0 0,5-9 6 0 0,-2 4-121 0 0,0 0 0 0 0,-7 15 1 0 0,-3 8-199 0 0,11-27 46 0 0,-1-1 1 0 0,0 1-1 0 0,-1 0 1 0 0,-6 9-1 0 0,9-18 117 0 0,1 1-1 0 0,-1 0 1 0 0,1 0-1 0 0,0-1 1 0 0,0 1-1 0 0,0 0 0 0 0,0 0 1 0 0,0 0-1 0 0,0 0 1 0 0,1 4-1 0 0,0-7 99 0 0,0 0 1 0 0,0 1-1 0 0,0-1 0 0 0,0 0 0 0 0,0 0 0 0 0,0 1 0 0 0,-1-1 1 0 0,1 0-1 0 0,0 0 0 0 0,0 1 0 0 0,0-1 0 0 0,0 0 0 0 0,0 0 0 0 0,0 1 1 0 0,0-1-1 0 0,0 0 0 0 0,-1 0 0 0 0,1 0 0 0 0,0 1 0 0 0,0-1 0 0 0,0 0 1 0 0,-1 0-1 0 0,1 0 0 0 0,0 0 0 0 0,0 1 0 0 0,0-1 0 0 0,-1 0 1 0 0,1 0-1 0 0,0 0 0 0 0,0 0 0 0 0,-1 0 0 0 0,1 0 0 0 0,0 0 0 0 0,-1 0-10 0 0,1 1-1 0 0,0-1 0 0 0,0 0 1 0 0,-1 0-1 0 0,1 0 0 0 0,0 0 0 0 0,0 0 1 0 0,-1 0-1 0 0,1 0 0 0 0,0 1 0 0 0,0-1 1 0 0,0 0-1 0 0,-1 0 0 0 0,1 0 0 0 0,0 0 1 0 0,0 1-1 0 0,0-1 0 0 0,0 0 0 0 0,0 0 1 0 0,-1 0-1 0 0,1 1 0 0 0,0-1 0 0 0,0 0 1 0 0,0 0-1 0 0,0 1 0 0 0,0-1 1 0 0,0 0-1 0 0,0 0 0 0 0,0 1 0 0 0,0-1 1 0 0,0 0-1 0 0,0 0 0 0 0,0 1 0 0 0,0 9-279 0 0,1 7 244 0 0,1-12 73 0 0,0-2-2 0 0,0 0 20 0 0,0 0-1 0 0,-1 0 0 0 0,1-1 0 0 0,0 1 0 0 0,1-1 1 0 0,-1 1-1 0 0,0-1 0 0 0,1 0 0 0 0,4 4 0 0 0,10 9 258 0 0,3 0 81 0 0,-17-13-275 0 0,0 0 0 0 0,0 0-1 0 0,0 0 1 0 0,0 0-1 0 0,-1 1 1 0 0,4 2-1 0 0,6 9 362 0 0,6 8 620 0 0,-17-20-579 0 0,0 2-386 0 0,0 1-1 0 0,-1-1 1 0 0,1 1-1 0 0,-1 0 1 0 0,0-1-1 0 0,0 1 1 0 0,-1-1-1 0 0,1 1 1 0 0,-1 0-1 0 0,-2 6 1 0 0,1-6-87 0 0,-1 0 0 0 0,0 1 0 0 0,0-1-1 0 0,0-1 1 0 0,-1 1 0 0 0,0 0 0 0 0,0-1 0 0 0,0 0 0 0 0,0 0 0 0 0,-1 0 0 0 0,1 0 0 0 0,-1-1-1 0 0,0 0 1 0 0,0 0 0 0 0,0 0 0 0 0,-1-1 0 0 0,-8 4 0 0 0,-8 2 30 0 0,18-6-50 0 0,-1 0 1 0 0,1-1-1 0 0,-1 1 1 0 0,1-1-1 0 0,-1 0 0 0 0,1 0 1 0 0,-1-1-1 0 0,0 1 1 0 0,0-1-1 0 0,-8 0 1 0 0,5-1-124 0 0,-26-5-261 0 0,32 6 347 0 0,1-1 0 0 0,-1 1 0 0 0,1 0-1 0 0,-1-1 1 0 0,1 0 0 0 0,0 1 0 0 0,-1-1 0 0 0,1 0-1 0 0,0 0 1 0 0,-1 0 0 0 0,1 1 0 0 0,0-1 0 0 0,0-1-1 0 0,0 1 1 0 0,0 0 0 0 0,0 0 0 0 0,0 0 0 0 0,-1-2 0 0 0,1 0-186 0 0,0-1 0 0 0,1 1 0 0 0,-1 0 0 0 0,1-1 1 0 0,0 1-1 0 0,0-1 0 0 0,0 1 0 0 0,0-1 0 0 0,0 1 0 0 0,1 0 1 0 0,-1-1-1 0 0,1 1 0 0 0,0 0 0 0 0,0-1 0 0 0,0 1 1 0 0,1 0-1 0 0,-1 0 0 0 0,1 0 0 0 0,0 0 0 0 0,0 0 1 0 0,2-3-1 0 0,11-9-1656 0 0</inkml:trace>
</inkml:ink>
</file>

<file path=ppt/ink/ink2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32.3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141 0 11976 0 0,'0'0'922'0'0,"-6"12"8426"0"0,-12 4-7428 0 0,16-14-664 0 0,-1-2-1108 0 0,0 1 1 0 0,1-1-1 0 0,-1 1 1 0 0,0 0-1 0 0,1 0 1 0 0,-1 0-1 0 0,1 1 1 0 0,-1-1-1 0 0,1 1 1 0 0,-1-1-1 0 0,-3 4 1 0 0,-24 23 233 0 0,27-25-382 0 0,-3 4 5 0 0,1 0 0 0 0,0 1 1 0 0,1 0-1 0 0,0 0 0 0 0,0 0 1 0 0,0 0-1 0 0,1 1 0 0 0,0-1 1 0 0,-2 14-1 0 0,4-17-5 0 0,0 1-9 0 0,0 0-1 0 0,0 0 0 0 0,1 0 1 0 0,0 0-1 0 0,0 0 0 0 0,1 0 1 0 0,0-1-1 0 0,0 1 1 0 0,0 0-1 0 0,1 0 0 0 0,-1 0 1 0 0,1-1-1 0 0,1 1 0 0 0,-1-1 1 0 0,4 6-1 0 0,-2-4-5 0 0,-1-1 0 0 0,1 0-1 0 0,1 0 1 0 0,-1-1 0 0 0,1 1 0 0 0,0-1 0 0 0,0 0-1 0 0,0 0 1 0 0,1-1 0 0 0,0 1 0 0 0,0-1-1 0 0,9 4 1 0 0,-7-5-58 0 0,-1 0 0 0 0,1-1 0 0 0,0-1 0 0 0,0 1 0 0 0,0-1 0 0 0,0-1 1 0 0,0 1-1 0 0,0-1 0 0 0,13-2 0 0 0,-9 0-83 0 0,0 0 1 0 0,0 0 0 0 0,0-1-1 0 0,-1-1 1 0 0,18-8 0 0 0,-22 9 15 0 0,0-1 1 0 0,0 0 0 0 0,10-10-1 0 0,6-7-6385 0 0,-2 2-1442 0 0</inkml:trace>
</inkml:ink>
</file>

<file path=ppt/ink/ink2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32.6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34 16903 0 0,'0'0'3008'0'0,"2"1"-1697"0"0,4 2-566 0 0,1-1-1 0 0,-1 0 1 0 0,0 0-1 0 0,1-1 1 0 0,-1 1 0 0 0,12-1-1 0 0,45 0 725 0 0,-35-2-1217 0 0,102-3 80 0 0,-113 3-873 0 0,1 0-1 0 0,0-1 1 0 0,-1-1 0 0 0,1-1 0 0 0,25-9-1 0 0,-26 4-1298 0 0,-1-1-72 0 0</inkml:trace>
</inkml:ink>
</file>

<file path=ppt/ink/ink2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33.0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2760 0 0,'0'2'6632'0'0,"0"0"-5828"0"0,3 25 7733 0 0,-3-25-8389 0 0,1-1 0 0 0,-1 1-1 0 0,1-1 1 0 0,-1 1 0 0 0,1-1 0 0 0,0 1 0 0 0,0-1 0 0 0,0 1 0 0 0,1 0-1 0 0,6 10 1053 0 0,-7-10-1092 0 0,0 0 1 0 0,0 0-1 0 0,1 0 1 0 0,-1 0-1 0 0,0-1 1 0 0,1 1-1 0 0,0 0 1 0 0,2 1-1 0 0,53 33 1342 0 0,12 7-64 0 0,-42-26-1155 0 0,-18-11-189 0 0,0 0 1 0 0,0 0-1 0 0,11 11 0 0 0,13 12 392 0 0,-32-28-32 0 0,-13 7-315 0 0,10-6-126 0 0,-2 0 1 0 0,1 0-1 0 0,0 0 0 0 0,0 0 1 0 0,-1 0-1 0 0,1-1 0 0 0,0 0 1 0 0,-1 0-1 0 0,0 0 0 0 0,-4 1 1 0 0,-3-1-877 0 0,-23 0 0 0 0,20-2-59 0 0</inkml:trace>
  <inkml:trace contextRef="#ctx0" brushRef="#br0" timeOffset="1">533 119 10592 0 0,'16'0'964'0'0,"-9"10"832"0"0,-6-9-1817 0 0,0 0 312 0 0,0 0 0 0 0,0 0 0 0 0,-1 0 0 0 0,1 1-1 0 0,0-1 1 0 0,-1 0 0 0 0,1 0 0 0 0,-1 0 0 0 0,1 0 0 0 0,-1 1 0 0 0,0-1 0 0 0,1 0 0 0 0,-1 0 0 0 0,0 1-1 0 0,0-1 1 0 0,0 0 0 0 0,0 0 0 0 0,0 2 0 0 0,6 95 4140 0 0,4 49-2015 0 0,2-9-1469 0 0,-2-39-557 0 0,3 14-197 0 0,0-10-217 0 0,1-7-469 0 0,-1-2-2728 0 0,-7-56-2666 0 0,3-4-1707 0 0</inkml:trace>
</inkml:ink>
</file>

<file path=ppt/ink/ink2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33.3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25 15488 0 0,'41'-4'1407'0'0,"-40"4"-1386"0"0,0 0-1 0 0,0 0 0 0 0,0 0 1 0 0,-1 0-1 0 0,1-1 0 0 0,0 1 1 0 0,0 0-1 0 0,-1-1 0 0 0,1 1 0 0 0,0 0 1 0 0,0-1-1 0 0,-1 1 0 0 0,2-2 1 0 0,5-2-34 0 0,-1 3 133 0 0,48-9 3305 0 0,-50 10-3144 0 0,0 0 1 0 0,0-1-1 0 0,1 1 0 0 0,-1 0 0 0 0,0 1 1 0 0,0-1-1 0 0,0 1 0 0 0,0 0 0 0 0,0 0 1 0 0,4 1-1 0 0,-6-1 519 0 0,-1-1-732 0 0,0 0 0 0 0,-1 0 0 0 0,1 0-1 0 0,0 0 1 0 0,0 0 0 0 0,-1 0 0 0 0,1 0 0 0 0,0 1 0 0 0,0-1 0 0 0,-1 0 0 0 0,1 0-1 0 0,0 1 1 0 0,0-1 0 0 0,-1 0 0 0 0,1 1 0 0 0,0-1 0 0 0,-1 0 0 0 0,1 1 0 0 0,0-1 0 0 0,-1 1-1 0 0,1-1 1 0 0,-1 1 0 0 0,2 1 0 0 0,-2-1-29 0 0,1 1-1 0 0,-1-1 1 0 0,0 1 0 0 0,1-1-1 0 0,-1 1 1 0 0,0 0 0 0 0,0-1-1 0 0,0 1 1 0 0,0 1 0 0 0,1 15-46 0 0,-1-15 5 0 0,1 0 0 0 0,-1 0 0 0 0,0 0 0 0 0,0 1 0 0 0,-1-1 0 0 0,1 0 1 0 0,0 0-1 0 0,-1 0 0 0 0,0 0 0 0 0,0 0 0 0 0,0 0 0 0 0,0 0 0 0 0,0 0 0 0 0,-4 6 0 0 0,3-6-35 0 0,1 1 0 0 0,-1 0 0 0 0,1 0 0 0 0,0 0 1 0 0,0 0-1 0 0,1 0 0 0 0,-1 0 0 0 0,1 0 0 0 0,0 8 0 0 0,-2 16-305 0 0,2-25 287 0 0,-1 0 0 0 0,1 0 0 0 0,-1 0 0 0 0,1 0-1 0 0,0 0 1 0 0,1 0 0 0 0,-1 0 0 0 0,0 0 0 0 0,1 0 0 0 0,0 0 0 0 0,-1 0-1 0 0,1 0 1 0 0,0-1 0 0 0,1 1 0 0 0,-1 0 0 0 0,0 0 0 0 0,1-1 0 0 0,0 1-1 0 0,-1-1 1 0 0,1 1 0 0 0,4 3 0 0 0,13 14-632 0 0,-16-16 582 0 0,0-1-1 0 0,0 1 1 0 0,1-1 0 0 0,-1 0 0 0 0,4 3-1 0 0,-1-4 87 0 0,-1 1-1 0 0,1-1 0 0 0,0 0 0 0 0,-1 0 0 0 0,1-1 1 0 0,0 0-1 0 0,0 0 0 0 0,0 0 0 0 0,0-1 0 0 0,0 0 1 0 0,6 0-1 0 0,-4 0-7 0 0,-7-1 17 0 0,-1 1 0 0 0,1 0 0 0 0,0 0 0 0 0,-1 0 0 0 0,1 0 1 0 0,0 0-1 0 0,-1 0 0 0 0,1-1 0 0 0,-1 1 0 0 0,1 0 0 0 0,0-1 0 0 0,-1 1 0 0 0,1 0 0 0 0,-1-1 0 0 0,1 1 0 0 0,-1-1 0 0 0,2 0 0 0 0,2-2-44 0 0,15-3-1593 0 0,-2 1-5952 0 0</inkml:trace>
</inkml:ink>
</file>

<file path=ppt/ink/ink2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33.7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81 1 21191 0 0,'-22'27'936'0'0,"22"-17"200"0"0,-6 4-912 0 0,6 6-224 0 0,-6-3 0 0 0,2 7 0 0 0,-2 9 456 0 0,6-3 48 0 0,0-2 8 0 0,-5 15 0 0 0,-5-10 0 0 0,10-1 0 0 0,0 1 0 0 0,-6 1 0 0 0,0-7-1640 0 0,2 3-328 0 0,-2-3-64 0 0</inkml:trace>
</inkml:ink>
</file>

<file path=ppt/ink/ink2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35.2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55 10136 0 0,'8'-41'777'0'0,"-8"27"9335"0"0,0 27-7964 0 0,2 18-1694 0 0,8 0 550 0 0,1 7-444 0 0,11 61 0 0 0,-4-23-467 0 0,2 13-58 0 0,-12-21-445 0 0,-1 71 0 0 0,-7-125 116 0 0,0-3-244 0 0,0 1-1 0 0,1-1 1 0 0,0 1 0 0 0,0-1 0 0 0,6 19-1 0 0,-1-4-7308 0 0</inkml:trace>
</inkml:ink>
</file>

<file path=ppt/ink/ink2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35.6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89 11520 0 0,'2'1'191'0'0,"0"-1"1"0"0,0 0-1 0 0,0 1 1 0 0,-1-1 0 0 0,1 1-1 0 0,0 0 1 0 0,0 0 0 0 0,-1-1-1 0 0,1 1 1 0 0,-1 0-1 0 0,1 0 1 0 0,-1 1 0 0 0,1-1-1 0 0,-1 0 1 0 0,0 0-1 0 0,1 1 1 0 0,-1-1 0 0 0,0 1-1 0 0,0-1 1 0 0,1 3 0 0 0,-1-3 213 0 0,0 1 0 0 0,0 0 1 0 0,0 0-1 0 0,0 0 1 0 0,0 0-1 0 0,-1 0 0 0 0,1 4 1 0 0,3 5 230 0 0,0-3-234 0 0,-4-7-334 0 0,1 0 1 0 0,0 0-1 0 0,0 1 1 0 0,-1-1-1 0 0,1 0 0 0 0,-1 0 1 0 0,1 1-1 0 0,-1-1 1 0 0,1 0-1 0 0,-1 1 0 0 0,0-1 1 0 0,0 0-1 0 0,0 1 1 0 0,0-1-1 0 0,0 1 1 0 0,0-1-1 0 0,0 0 0 0 0,0 1 1 0 0,0-1-1 0 0,0 1 1 0 0,-1 1-1 0 0,-7 7 248 0 0,7-9-254 0 0,-1 1 0 0 0,1 0 0 0 0,-1 0 0 0 0,1 0 1 0 0,0 0-1 0 0,0 0 0 0 0,-1 0 0 0 0,2 0 0 0 0,-1 1 0 0 0,0-1 0 0 0,0 3 0 0 0,1 1 127 0 0,0-1 1 0 0,0 0-1 0 0,3 11 0 0 0,1 14 165 0 0,-4-23-361 0 0,1 0 0 0 0,0 0 0 0 0,1 0 0 0 0,-1 0 0 0 0,1 0 0 0 0,1 0 0 0 0,3 8 0 0 0,4 10-258 0 0,-8-11 67 0 0,-3-13 190 0 0,1 0 0 0 0,0 0 1 0 0,0-1-1 0 0,0 1 0 0 0,0 0 0 0 0,0-1 0 0 0,0 1 1 0 0,0 0-1 0 0,0-1 0 0 0,0 1 0 0 0,1 0 0 0 0,-1-1 1 0 0,0 1-1 0 0,0 0 0 0 0,1-1 0 0 0,-1 1 0 0 0,0-1 0 0 0,1 1 1 0 0,-1 0-1 0 0,1-1 0 0 0,-1 1 0 0 0,0-1 0 0 0,1 1 1 0 0,-1-1-1 0 0,1 1 0 0 0,0-1 0 0 0,-1 0 0 0 0,2 1 1 0 0,-1 0-81 0 0,4-11-438 0 0,-2-9 444 0 0,0 0 0 0 0,-2 0-1 0 0,0 0 1 0 0,-1 0 0 0 0,-1 0 0 0 0,-4-22-1 0 0,5 31 83 0 0,0 0 0 0 0,0-1 0 0 0,1 1 0 0 0,1 0 0 0 0,3-15 0 0 0,3-13 0 0 0,-7 30 27 0 0,1 0-1 0 0,0 1 0 0 0,6-14 0 0 0,4-15 707 0 0,-11 33-605 0 0,0-1 1 0 0,0 1 0 0 0,0-1 0 0 0,0 1 0 0 0,1 0 0 0 0,1-4-1 0 0,-2 6-56 0 0,-1 0 0 0 0,1 0 0 0 0,0 0 0 0 0,-1 0 0 0 0,1 0 0 0 0,0 0-1 0 0,0 0 1 0 0,0 1 0 0 0,0-1 0 0 0,-1 0 0 0 0,1 0 0 0 0,0 1 0 0 0,0-1 0 0 0,1 1-1 0 0,-1-1 1 0 0,0 1 0 0 0,0-1 0 0 0,0 1 0 0 0,0 0 0 0 0,0-1 0 0 0,0 1-1 0 0,2 0 1 0 0,0 0-24 0 0,0 0 0 0 0,0 1 0 0 0,0-1-1 0 0,0 1 1 0 0,0 0 0 0 0,0 0 0 0 0,0 0-1 0 0,-1 1 1 0 0,1-1 0 0 0,0 0 0 0 0,-1 1-1 0 0,1 0 1 0 0,-1 0 0 0 0,1-1 0 0 0,-1 1-1 0 0,0 1 1 0 0,0-1 0 0 0,0 0 0 0 0,0 1-1 0 0,0-1 1 0 0,3 6 0 0 0,-1 2 393 0 0,1-1 0 0 0,9 13 0 0 0,2 3-175 0 0,9 13-246 0 0,-15-23-22 0 0,16 30 0 0 0,27 82-1935 0 0,-52-123 1654 0 0,0 0 0 0 0,1 0 0 0 0,-1 1 0 0 0,-1-1 0 0 0,1 0 0 0 0,-1 1-1 0 0,1-1 1 0 0,-2 7 0 0 0,1-3-537 0 0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33.4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3 162 12440 0 0,'1'-2'5387'0'0,"23"-28"586"0"0,22-16-4032 0 0,-33 34-1348 0 0,4-3-40 0 0,26-17-1 0 0,-39 29-534 0 0,33-17 73 0 0,-35 19-469 0 0,-3 6-4151 0 0,1-2 3895 0 0,-1 0 0 0 0,1-1 0 0 0,-1 1 0 0 0,0-1 0 0 0,0 1 0 0 0,0-1 0 0 0,0 1 0 0 0,0-1 1 0 0,-1 0-1 0 0,1 1 0 0 0,-3 2 0 0 0,-3 3-1117 0 0,0-1 0 0 0,-10 9 0 0 0,-7 6-913 0 0,-35 35 2052 0 0,45-41 3758 0 0,1 1 0 0 0,-17 28 1 0 0,29-44-2935 0 0,1 0 0 0 0,-1 1 1 0 0,1-1-1 0 0,0 0 0 0 0,-1 0 1 0 0,1 0-1 0 0,0 0 0 0 0,0 0 1 0 0,0 1-1 0 0,0-1 0 0 0,0 0 1 0 0,0 0-1 0 0,0 0 0 0 0,0 0 1 0 0,0 1-1 0 0,1-1 0 0 0,-1 0 1 0 0,0 0-1 0 0,1 2 0 0 0,11 17 2040 0 0,-9-16-2332 0 0,7 10 462 0 0,1 1 1 0 0,1-2-1 0 0,0 1 0 0 0,1-2 0 0 0,0 0 1 0 0,18 13-1 0 0,-10-9-193 0 0,-2-1 22 0 0,1 0 0 0 0,42 22 1 0 0,-53-32-15 0 0,0 1 0 0 0,0 0 1 0 0,13 12-1 0 0,8 4 180 0 0,-23-17-276 0 0,1 0 0 0 0,-1 1 1 0 0,0-1-1 0 0,-1 1 0 0 0,1 0 0 0 0,9 13 0 0 0,-16-18-92 0 0,1 0 0 0 0,-1 0 0 0 0,0 0 0 0 0,1 1 0 0 0,-1-1 0 0 0,0 0 0 0 0,0 0 0 0 0,0 1 0 0 0,0-1 0 0 0,0 0 0 0 0,0 0 0 0 0,0 1 0 0 0,0-1 0 0 0,0 0 0 0 0,-1 0 0 0 0,1 0 0 0 0,0 1 0 0 0,-1-1 0 0 0,1 0 0 0 0,-1 0 0 0 0,1 0 0 0 0,-2 2 0 0 0,-15 21 120 0 0,10-19-168 0 0,0 1 1 0 0,0-1-1 0 0,-1 0 0 0 0,0-1 0 0 0,0 1 0 0 0,0-2 1 0 0,0 1-1 0 0,-13 3 0 0 0,11-4-12 0 0,-17 6-486 0 0,0-1-1 0 0,0-2 0 0 0,-34 4 1 0 0,35-9-1265 0 0</inkml:trace>
</inkml:ink>
</file>

<file path=ppt/ink/ink2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36.0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9672 0 0,'1'6'7675'0'0,"-1"-5"-7355"0"0,8 3 3552 0 0,17 1-2412 0 0,-9-2-78 0 0,-9-2-1111 0 0,0 0 1 0 0,-1 0-1 0 0,12 0 1 0 0,11 0-196 0 0,-17 0-17 0 0,0 0-1 0 0,0-1 1 0 0,13-1-1 0 0,4-1 278 0 0,-8 2-173 0 0,40-6 0 0 0,-9-6-2753 0 0,-35 7 404 0 0</inkml:trace>
</inkml:ink>
</file>

<file path=ppt/ink/ink2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36.4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127 48 16903 0 0,'0'0'1528'0'0,"-3"-18"-1017"0"0,-1 5 2431 0 0,5 13-2838 0 0,-1-1 1 0 0,0 1-1 0 0,0-1 1 0 0,0 0-1 0 0,0 1 1 0 0,-1-1-1 0 0,1 0 1 0 0,0 1-1 0 0,0-1 0 0 0,0 1 1 0 0,0-1-1 0 0,-1 0 1 0 0,1 1-1 0 0,0-1 1 0 0,-1 1-1 0 0,1-1 1 0 0,0 1-1 0 0,-1-1 1 0 0,1 1-1 0 0,0-1 1 0 0,-1 1-1 0 0,1-1 1 0 0,-1 1-1 0 0,1 0 0 0 0,-1-1 1 0 0,1 1-1 0 0,-1 0 1 0 0,0-1-1 0 0,1 1 1 0 0,-1 0-1 0 0,1 0 1 0 0,-2-1-1 0 0,0 1 722 0 0,-4 0 680 0 0,5 0-1474 0 0,0 0 1 0 0,1 0-1 0 0,-1 0 0 0 0,0 0 1 0 0,0 0-1 0 0,1 0 0 0 0,-1 0 1 0 0,0 0-1 0 0,1 1 0 0 0,-1-1 1 0 0,0 0-1 0 0,1 0 0 0 0,-1 0 1 0 0,1 1-1 0 0,-1-1 0 0 0,0 1 1 0 0,1-1-1 0 0,-1 0 0 0 0,1 1 0 0 0,-2 0 1 0 0,-14 4 523 0 0,12-3-550 0 0,0 0 1 0 0,1 1 0 0 0,-1-1-1 0 0,1 1 1 0 0,0 0 0 0 0,0-1-1 0 0,0 2 1 0 0,0-1 0 0 0,1 0-1 0 0,-1 0 1 0 0,1 1 0 0 0,-1 0-1 0 0,-1 5 1 0 0,-5 6-20 0 0,6-10-18 0 0,1 0-1 0 0,-1 0 1 0 0,2 0 0 0 0,-1 0 0 0 0,0 0 0 0 0,1 0-1 0 0,0 1 1 0 0,0-1 0 0 0,1 0 0 0 0,-1 1-1 0 0,1-1 1 0 0,1 10 0 0 0,1 1-171 0 0,0 0 1 0 0,10 30-1 0 0,-11-42 175 0 0,0-1 0 0 0,1 1 0 0 0,-1-1 0 0 0,1 1 0 0 0,0-1 0 0 0,0 0 0 0 0,0 0-1 0 0,1 0 1 0 0,-1 0 0 0 0,1 0 0 0 0,0-1 0 0 0,-1 1 0 0 0,1-1 0 0 0,0 1 0 0 0,1-1 0 0 0,-1 0 0 0 0,0-1 0 0 0,1 1-1 0 0,-1 0 1 0 0,7 1 0 0 0,-3-1-2 0 0,0 0-1 0 0,0-1 0 0 0,0 0 1 0 0,0 0-1 0 0,0 0 0 0 0,0-1 1 0 0,0 0-1 0 0,1-1 0 0 0,12-2 1 0 0,-11 1-15 0 0,0-1-1 0 0,0 0 1 0 0,1 0 0 0 0,-2-1 0 0 0,1 0-1 0 0,0-1 1 0 0,-1 0 0 0 0,0 0 0 0 0,0-1-1 0 0,12-11 1 0 0,-17 14-155 0 0,0 0-1 0 0,0-1 1 0 0,0 1 0 0 0,0-1-1 0 0,-1 0 1 0 0,0 0 0 0 0,4-7-1 0 0,0-2-771 0 0,4-9-399 0 0</inkml:trace>
</inkml:ink>
</file>

<file path=ppt/ink/ink2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36.7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26 233 7368 0 0,'-25'-36'14331'0'0,"26"34"-14078"0"0,0-1 0 0 0,0 1 0 0 0,0 0 0 0 0,0 0 0 0 0,0-1 0 0 0,1 1 0 0 0,-1 0 0 0 0,1 0 1 0 0,-1 1-1 0 0,1-1 0 0 0,0 0 0 0 0,0 0 0 0 0,0 1 0 0 0,0-1 0 0 0,0 1 0 0 0,0 0 0 0 0,0-1 0 0 0,0 1 0 0 0,0 0 0 0 0,1 0 0 0 0,-1 1 0 0 0,1-1 0 0 0,-1 0 0 0 0,0 1 0 0 0,1-1 0 0 0,3 1 0 0 0,9-1 63 0 0,-1 0 1 0 0,1 1-1 0 0,20 3 1 0 0,-21-1-51 0 0,29 2-89 0 0,32 2-633 0 0,-39-3 641 0 0,-28-2-107 0 0,1 0 0 0 0,-1 0 1 0 0,17-2-1 0 0,7-2-803 0 0,-15 2-567 0 0,-1-1 0 0 0,30-6 1 0 0,-44 7 1105 0 0,-1 0 1 0 0,1 1-1 0 0,-1-1 1 0 0,1 0-1 0 0,-1 0 1 0 0,1 1 0 0 0,-1-1-1 0 0,0 0 1 0 0,0 0-1 0 0,1-1 1 0 0,-1 1-1 0 0,0 0 1 0 0,0 0-1 0 0,0-1 1 0 0,0 1-1 0 0,0 0 1 0 0,-1-1-1 0 0,2-1 1 0 0,3-5-1263 0 0,10-10-6334 0 0</inkml:trace>
  <inkml:trace contextRef="#ctx0" brushRef="#br0" timeOffset="1">472 1 2304 0 0,'2'0'13841'0'0,"3"0"-12922"0"0,1 0 46 0 0,1 0 1 0 0,0 0 0 0 0,-1 1 0 0 0,8 1 0 0 0,-12-1 27 0 0,3-1-654 0 0,0 0 0 0 0,0 1 1 0 0,0 0-1 0 0,0 0 0 0 0,0 0 0 0 0,0 1 1 0 0,-1-1-1 0 0,6 4 0 0 0,10 2 391 0 0,-3-1 7 0 0,23 11 0 0 0,-39-16-700 0 0,0 0 1 0 0,0-1-1 0 0,0 1 0 0 0,-1 0 0 0 0,1 0 1 0 0,0 0-1 0 0,0 0 0 0 0,-1 0 0 0 0,1 0 0 0 0,-1 0 1 0 0,1 0-1 0 0,0 2 0 0 0,2 3 223 0 0,1 1-116 0 0,-3-5 368 0 0,-1 0-412 0 0,0 30-80 0 0,-2-20-20 0 0,0-9-29 0 0,0 0 0 0 0,0 0 0 0 0,0-1 0 0 0,-1 1 0 0 0,1-1 0 0 0,-1 0 0 0 0,1 0 0 0 0,-1 0 0 0 0,0 0 0 0 0,0 0 0 0 0,0 0 0 0 0,0-1 0 0 0,0 1 0 0 0,0-1 0 0 0,-7 2 0 0 0,1-1-1327 0 0,0 1 0 0 0,0-2 1 0 0,0 1-1 0 0,-16-1 1 0 0,15-1-7002 0 0</inkml:trace>
</inkml:ink>
</file>

<file path=ppt/ink/ink2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37.1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17503 0 0,'0'0'4656'0'0,"0"2"-3134"0"0,0 11-621 0 0,5 202 4008 0 0,-4-110-4723 0 0,-2-65-193 0 0,4 42 0 0 0,8 35 14 0 0,8 68-283 0 0,-13-122-3043 0 0,-2-34 1299 0 0</inkml:trace>
</inkml:ink>
</file>

<file path=ppt/ink/ink2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37.4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 16527 0 0,'0'0'4282'0'0,"2"0"-3421"0"0,50-6 1946 0 0,-6 1-1793 0 0,-38 4-951 0 0,-1-1 1 0 0,1 2 0 0 0,-1-1 0 0 0,1 1-1 0 0,-1 0 1 0 0,1 0 0 0 0,-1 1 0 0 0,14 3 0 0 0,-16-3-107 0 0,1 0 1 0 0,0 0-1 0 0,-1 0 1 0 0,8-1 0 0 0,-12 0-250 0 0,-1 0 0 0 0,1 0 1 0 0,-1 0-1 0 0,1 0 0 0 0,-1 0 1 0 0,1 0-1 0 0,-1 0 1 0 0,1 1-1 0 0,-1-1 0 0 0,1 0 1 0 0,-1 0-1 0 0,1 1 0 0 0,-1-1 1 0 0,1 0-1 0 0,-1 1 1 0 0,1 0-1 0 0,2 0-2004 0 0,9 4-5695 0 0</inkml:trace>
</inkml:ink>
</file>

<file path=ppt/ink/ink2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37.8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0 484 14888 0 0,'0'0'1349'0'0,"3"2"-955"0"0,4 1 124 0 0,0-1-1 0 0,0 1 1 0 0,0-1-1 0 0,0-1 0 0 0,0 1 1 0 0,11 0-1 0 0,48-1 1978 0 0,-42-1-1868 0 0,-16-1-318 0 0,0 0-1 0 0,0 0 1 0 0,0-1-1 0 0,0 0 0 0 0,0 0 1 0 0,7-4-1 0 0,7-2-275 0 0,-4 1-1565 0 0,-2 0-3974 0 0,4-3-2455 0 0</inkml:trace>
  <inkml:trace contextRef="#ctx0" brushRef="#br0" timeOffset="1">488 0 13824 0 0,'0'0'8445'0'0,"1"3"-7435"0"0,10 26-142 0 0,-2 0 0 0 0,-1 0-1 0 0,6 43 1 0 0,18 120-131 0 0,-3-40-732 0 0,-20-109-315 0 0,5 26-2743 0 0</inkml:trace>
</inkml:ink>
</file>

<file path=ppt/ink/ink2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38.4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 16727 0 0,'0'0'1911'0'0,"2"2"-1235"0"0,3 6-71 0 0,0 1 0 0 0,0-1 0 0 0,-1 1 0 0 0,-1-1 0 0 0,5 15 0 0 0,2 5 202 0 0,-4-12-543 0 0,-2 0-1 0 0,0 1 1 0 0,1 17 0 0 0,-1-14-135 0 0,11 94 111 0 0,-15-100-276 0 0,-2-9-1176 0 0,0-6 495 0 0,-2-13 302 0 0,1-24 427 0 0,4 7 118 0 0,1 0 0 0 0,1-1 0 0 0,13-48 0 0 0,-12 60 68 0 0,-3 15-105 0 0,0 0-1 0 0,0 1 0 0 0,1-1 0 0 0,-1 0 1 0 0,1 0-1 0 0,0 1 0 0 0,0-1 1 0 0,0 1-1 0 0,1-1 0 0 0,0 1 0 0 0,4-6 1 0 0,-3 6 45 0 0,0 1 0 0 0,0 0 0 0 0,0-1 0 0 0,0 1 1 0 0,0 1-1 0 0,8-5 0 0 0,-10 6-76 0 0,0 0 0 0 0,1 0 0 0 0,-1 0 0 0 0,0 1-1 0 0,0-1 1 0 0,0 1 0 0 0,0-1 0 0 0,1 1 0 0 0,-1 0 0 0 0,0 0-1 0 0,0 0 1 0 0,0 0 0 0 0,1 0 0 0 0,-1 0 0 0 0,0 1 0 0 0,0-1-1 0 0,0 1 1 0 0,4 1 0 0 0,-2-1 45 0 0,0 1 0 0 0,1-1 0 0 0,-1 1 0 0 0,1-1 0 0 0,-1 0 0 0 0,1-1 0 0 0,7 1 0 0 0,-3 5-8 0 0,-2 3-57 0 0,-6-7-44 0 0,0 1 0 0 0,-1-1 0 0 0,1 0 0 0 0,0 1-1 0 0,-1-1 1 0 0,0 0 0 0 0,1 1 0 0 0,-1-1-1 0 0,0 1 1 0 0,0-1 0 0 0,0 1 0 0 0,-1-1 0 0 0,1 0-1 0 0,-1 1 1 0 0,1-1 0 0 0,-1 0 0 0 0,0 1-1 0 0,0-1 1 0 0,0 0 0 0 0,-1 4 0 0 0,-7 17-118 0 0,7-16 54 0 0,-1 0 0 0 0,0 1 1 0 0,0-1-1 0 0,-7 10 0 0 0,6-10-37 0 0,0-1-1 0 0,0 1 0 0 0,1 0 1 0 0,-3 10-1 0 0,4-11-30 0 0,-1 1 1 0 0,0-1-1 0 0,0 1 0 0 0,-7 8 0 0 0,5-6-85 0 0,4-8-2 0 0,1 2-454 0 0,1 1 627 0 0,-1-1 0 0 0,1 0 0 0 0,0 0 1 0 0,0 0-1 0 0,0 0 0 0 0,0 0 0 0 0,1 0 0 0 0,-1 0 0 0 0,1 0 0 0 0,-1-1 0 0 0,1 1 0 0 0,0 0 0 0 0,0-1 0 0 0,0 0 0 0 0,1 1 0 0 0,-1-1 0 0 0,1 0 0 0 0,-1 0 0 0 0,1 0 1 0 0,0-1-1 0 0,3 3 0 0 0,16 12 374 0 0,-19-14-366 0 0,1 1-1 0 0,-1 0 1 0 0,1-1 0 0 0,-1 0 0 0 0,5 2 0 0 0,-6-3-160 0 0,0 1 89 0 0,52 54 2023 0 0,-52-53-1952 0 0,-1-3 40 0 0,-1 1 0 0 0,1 0 0 0 0,0-1 0 0 0,0 1 0 0 0,-1-1 0 0 0,1 1 0 0 0,0 0 0 0 0,-1 0 0 0 0,1-1 0 0 0,-1 1 0 0 0,1 0 0 0 0,-1 0 0 0 0,1 0 0 0 0,-1 0 0 0 0,0 0 0 0 0,1 0 0 0 0,-1 1 0 0 0,2 2 0 0 0,6 4 64 0 0,-6-6 1136 0 0,-2-1-1160 0 0,1 0 1 0 0,-1 0-1 0 0,1 0 0 0 0,-1-1 1 0 0,1 1-1 0 0,-1 0 0 0 0,1 0 0 0 0,-1-1 1 0 0,1 1-1 0 0,-1 0 0 0 0,1-1 0 0 0,1 2 1 0 0,-2-1 10 0 0,0-1-47 0 0,1 0 1 0 0,-1 0 0 0 0,0 1-1 0 0,0-1 1 0 0,0 0-1 0 0,0 0 1 0 0,0 1 0 0 0,0-1-1 0 0,0 0 1 0 0,0 1-1 0 0,0-1 1 0 0,-1 0 0 0 0,1 0-1 0 0,0 1 1 0 0,0-1-1 0 0,0 0 1 0 0,0 0-1 0 0,0 1 1 0 0,0-1 0 0 0,0 0-1 0 0,-1 0 1 0 0,1 1-1 0 0,0-1 1 0 0,0 0 0 0 0,0 0-1 0 0,-1 0 1 0 0,1 1-1 0 0,-4 2 21 0 0,0 0-3 0 0,1 0 0 0 0,-1-1 0 0 0,0 1-1 0 0,0-1 1 0 0,0 0 0 0 0,-1 0 0 0 0,1 0-1 0 0,0 0 1 0 0,-1-1 0 0 0,-8 2 0 0 0,-4 1 130 0 0,8-1-176 0 0,-1-1-1 0 0,1 0 1 0 0,-1-1 0 0 0,1 0-1 0 0,-1-1 1 0 0,-13-1-1 0 0,-58-10-718 0 0,73 10 251 0 0,6 1-127 0 0</inkml:trace>
</inkml:ink>
</file>

<file path=ppt/ink/ink2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38.8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108 0 21167 0 0,'0'0'2120'0'0,"-1"2"-1940"0"0,-11 10-90 0 0,5-4 1140 0 0,0-1-1 0 0,-14 12 1 0 0,17-17-1201 0 0,1 0-1 0 0,0 1 1 0 0,0 0 0 0 0,0 0 0 0 0,0 0 0 0 0,0 0-1 0 0,0 0 1 0 0,1 1 0 0 0,0-1 0 0 0,-1 1-1 0 0,-2 6 1 0 0,-4 8-29 0 0,7-15 0 0 0,1-1 0 0 0,0 1 0 0 0,-1-1 0 0 0,1 1 0 0 0,0-1 0 0 0,0 1 0 0 0,0 0 0 0 0,1 0 0 0 0,-1 3 0 0 0,0 0 16 0 0,0 1-1 0 0,1-1 1 0 0,0 1-1 0 0,0 0 0 0 0,1-1 1 0 0,0 1-1 0 0,0-1 1 0 0,0 1-1 0 0,1-1 1 0 0,0 0-1 0 0,0 1 1 0 0,1-1-1 0 0,-1 0 1 0 0,6 8-1 0 0,2 0-43 0 0,1-1 0 0 0,0 0 0 0 0,1-1 0 0 0,14 12 1 0 0,-12-11 14 0 0,-8-9-19 0 0,0 0 0 0 0,0 0 0 0 0,1-1 0 0 0,-1 0 0 0 0,1 0 0 0 0,-1-1 0 0 0,1 0 0 0 0,0 0 0 0 0,0 0 0 0 0,12 1 0 0 0,-15-3-49 0 0,0 0 0 0 0,0 0 0 0 0,0 0 1 0 0,0 0-1 0 0,0 0 0 0 0,0-1 0 0 0,0 0 0 0 0,-1 0 0 0 0,1 0 0 0 0,0 0 0 0 0,0 0 0 0 0,-1-1 0 0 0,1 0 0 0 0,-1 1 1 0 0,1-2-1 0 0,-1 1 0 0 0,0 0 0 0 0,0 0 0 0 0,0-1 0 0 0,0 0 0 0 0,3-3 0 0 0,24-28-2568 0 0,-19 16 1118 0 0</inkml:trace>
</inkml:ink>
</file>

<file path=ppt/ink/ink2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39.1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12896 0 0,'0'0'1172'0'0,"6"5"-944"0"0,13 23 3871 0 0,-18-27-3729 0 0,0-1-1 0 0,0 1 1 0 0,0 0-1 0 0,0-1 1 0 0,0 1-1 0 0,0-1 1 0 0,0 1-1 0 0,0-1 1 0 0,0 0-1 0 0,0 1 1 0 0,0-1-1 0 0,2 1 1 0 0,7 2 652 0 0,47 14 2072 0 0,-45-14-2730 0 0,1-1 0 0 0,-1 0-1 0 0,1-1 1 0 0,0-1 0 0 0,22-2 0 0 0,0 1-494 0 0,-24 1 23 0 0,-1 0 0 0 0,1-1 0 0 0,-1-1 0 0 0,1 0 0 0 0,-1 0 0 0 0,1-1 0 0 0,-1 0 0 0 0,13-6-1 0 0,-17 6-584 0 0,1 0 1 0 0,-1 0-1 0 0,0-1 0 0 0,0 0 0 0 0,9-7 0 0 0,-8 6-1283 0 0,2-1-304 0 0</inkml:trace>
</inkml:ink>
</file>

<file path=ppt/ink/ink2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39.5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17911 0 0,'0'0'1796'0'0,"1"1"-1550"0"0,5 4 312 0 0,-1-1 0 0 0,1 0 0 0 0,0 0 0 0 0,7 3 0 0 0,-6-4-12 0 0,0 1 1 0 0,0 1-1 0 0,0-1 0 0 0,8 8 0 0 0,5 6 280 0 0,-14-13-637 0 0,0 0-1 0 0,-1 0 0 0 0,0 0 0 0 0,0 0 1 0 0,6 9-1 0 0,1 4 61 0 0,-9-15-193 0 0,1 1 0 0 0,-1 0 0 0 0,-1 1 0 0 0,1-1 0 0 0,-1 1 0 0 0,0-1 0 0 0,0 1 0 0 0,3 8 0 0 0,1 0-96 0 0,-5-12 30 0 0,0 1 0 0 0,0 0 0 0 0,0-1 0 0 0,0 1-1 0 0,0 0 1 0 0,-1 0 0 0 0,1 0 0 0 0,-1-1 0 0 0,1 1-1 0 0,-1 3 1 0 0,1-3-15 0 0,-1 0 0 0 0,0 0 0 0 0,0 0 0 0 0,0 0 0 0 0,-1 1 0 0 0,1-1 0 0 0,0 0-1 0 0,-1 0 1 0 0,1 0 0 0 0,-1 0 0 0 0,0 0 0 0 0,0 0 0 0 0,0 0 0 0 0,0 0 0 0 0,0 0 0 0 0,0 0 0 0 0,0-1 0 0 0,-1 1-1 0 0,1 0 1 0 0,0-1 0 0 0,-1 1 0 0 0,0-1 0 0 0,1 0 0 0 0,-1 1 0 0 0,0-1 0 0 0,-3 2 0 0 0,-7 5-499 0 0,5 0-20 0 0,6-6-235 0 0,-5 4-3113 0 0</inkml:trace>
  <inkml:trace contextRef="#ctx0" brushRef="#br0" timeOffset="1">549 77 16439 0 0,'0'0'1491'0'0,"2"2"-1227"0"0,22 30 727 0 0,-20-26-578 0 0,-1-1 0 0 0,0 1 0 0 0,-1-1 0 0 0,1 1 1 0 0,-1 0-1 0 0,0 0 0 0 0,0 0 0 0 0,1 11 0 0 0,1 1 134 0 0,14 36 1045 0 0,-12-39-1195 0 0,-1 0 1 0 0,0 1-1 0 0,2 19 0 0 0,9 45 233 0 0,1 6 153 0 0,8 84 820 0 0,-10-69-1591 0 0,2 12-884 0 0,8-12-1782 0 0,-23-93 2088 0 0,5 23-1858 0 0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35.1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0 17967 0 0,'0'0'1920'0'0,"-5"0"-1152"0"0</inkml:trace>
</inkml:ink>
</file>

<file path=ppt/ink/ink2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40.1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13360 0 0,'0'24'11127'0'0,"0"-26"-10843"0"0,2-11-145 0 0,1 10-2506 0 0</inkml:trace>
</inkml:ink>
</file>

<file path=ppt/ink/ink2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40.5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0 114 9672 0 0,'0'0'10103'0'0,"10"-4"-9671"0"0,2-1-688 0 0,-2-5-144 0 0,2 2-24 0 0</inkml:trace>
  <inkml:trace contextRef="#ctx0" brushRef="#br0" timeOffset="1">325 0 6448 0 0,'10'20'6528'0'0,"2"-20"2279"0"0,-3 4-14542 0 0</inkml:trace>
</inkml:ink>
</file>

<file path=ppt/ink/ink2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40.9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 21191 0 0,'0'0'2127'0'0,"3"-2"-1946"0"0,1 0-119 0 0,1 0 0 0 0,0 0 0 0 0,-1 0 0 0 0,1 1 1 0 0,0 0-1 0 0,0 0 0 0 0,-1 0 0 0 0,10 0 0 0 0,46 1 1344 0 0,-32 1-1051 0 0,-10-1-11 0 0,-1 1 0 0 0,36 7 0 0 0,0-2-302 0 0,-11-2-929 0 0,-20-3-109 0 0,-1-1-55 0 0</inkml:trace>
</inkml:ink>
</file>

<file path=ppt/ink/ink2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41.2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0 8752 0 0,'-9'39'909'0'0,"1"14"6399"0"0,7-46-6638 0 0,0 0 1 0 0,1 1-1 0 0,0-1 1 0 0,0 1-1 0 0,0-1 1 0 0,2 10-1 0 0,16 143 2619 0 0,-4-69-2681 0 0,-7-51-600 0 0,-1-15-8 0 0,14 42 0 0 0,0-3 0 0 0,-15-46-570 0 0,1 0 0 0 0,0 0 1 0 0,18 32-1 0 0,-21-44 161 0 0,7 14-1103 0 0</inkml:trace>
</inkml:ink>
</file>

<file path=ppt/ink/ink2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41.6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12440 0 0,'0'2'957'0'0,"0"17"871"0"0,0-3 1164 0 0,0-8-2216 0 0,-1 1-1 0 0,2 0 1 0 0,-1-1-1 0 0,1 1 1 0 0,1-1-1 0 0,2 10 1 0 0,18 70 1264 0 0,-2-6-1461 0 0,0-4-428 0 0,7 22-96 0 0,-15-63-55 0 0,-5-15 0 0 0,1 0 0 0 0,13 25 0 0 0,5-11-208 0 0,-25-34 112 0 0,9-7-312 0 0,-5-1 314 0 0,0 1 0 0 0,0-1-1 0 0,0 0 1 0 0,-1 0 0 0 0,5-7-1 0 0,-7 9 77 0 0,1 0 0 0 0,-1-1-1 0 0,0 1 1 0 0,-1 0 0 0 0,1-1-1 0 0,-1 1 1 0 0,0-1 0 0 0,0 0-1 0 0,0-5 1 0 0,-1 6-35 0 0,0-5 50 0 0,0 6 288 0 0,4 8-271 0 0,-1 0 0 0 0,0-1 0 0 0,1 1-1 0 0,0-1 1 0 0,6 5 0 0 0,9 11-17 0 0,-9-7-215 0 0,23 22-1 0 0,-29-31 143 0 0,2 0-1 0 0,-1 0 0 0 0,0-1 0 0 0,1 1 1 0 0,-1-1-1 0 0,1 0 0 0 0,11 3 1 0 0,0 0-178 0 0,0-1 0 0 0,22 2 0 0 0,-31-5 249 0 0,0-2 1 0 0,-1 1-1 0 0,1-1 0 0 0,0-1 1 0 0,0 1-1 0 0,0-1 1 0 0,11-3-1 0 0,-13 1-157 0 0,0 0-1 0 0,0 0 1 0 0,0 0 0 0 0,0-1 0 0 0,0 0-1 0 0,-1 0 1 0 0,1 0 0 0 0,-1-1 0 0 0,8-9-1 0 0,-9 9 196 0 0,0 0 0 0 0,0 0-1 0 0,-1 0 1 0 0,1 0-1 0 0,-1-1 1 0 0,0 0 0 0 0,-1 1-1 0 0,0-1 1 0 0,1 0-1 0 0,-2 0 1 0 0,1 0 0 0 0,1-12-1 0 0,-3-10 394 0 0,-7-49-1 0 0,6 74-403 0 0,1 0-1 0 0,-1 0 1 0 0,0 0 0 0 0,0 0 0 0 0,-1 0-1 0 0,1 0 1 0 0,0 1 0 0 0,-1-1 0 0 0,0 1-1 0 0,1-1 1 0 0,-1 1 0 0 0,0-1 0 0 0,0 1-1 0 0,-1 0 1 0 0,1 0 0 0 0,0 0 0 0 0,-1 0-1 0 0,1 1 1 0 0,-4-3 0 0 0,4 3 3 0 0,0 0 0 0 0,0 1 0 0 0,0-1 0 0 0,0 1 0 0 0,1-1 0 0 0,-1 1 1 0 0,0-1-1 0 0,0 1 0 0 0,0 0 0 0 0,0 0 0 0 0,0 0 0 0 0,0 0 0 0 0,0 0 0 0 0,0 1 1 0 0,0-1-1 0 0,0 1 0 0 0,0-1 0 0 0,0 1 0 0 0,1 0 0 0 0,-1-1 0 0 0,0 1 0 0 0,0 0 1 0 0,1 0-1 0 0,-1 0 0 0 0,1 0 0 0 0,-1 1 0 0 0,1-1 0 0 0,-1 0 0 0 0,1 1 0 0 0,0-1 0 0 0,-2 3 1 0 0,-2 2 26 0 0,1 1 0 0 0,1 0 0 0 0,-1 0 1 0 0,1 0-1 0 0,0 0 0 0 0,1 0 1 0 0,0 0-1 0 0,0 1 0 0 0,0 0 0 0 0,1-1 1 0 0,0 1-1 0 0,0 0 0 0 0,1-1 1 0 0,0 1-1 0 0,1 0 0 0 0,0-1 0 0 0,0 1 1 0 0,0 0-1 0 0,1-1 0 0 0,0 1 1 0 0,1-1-1 0 0,3 9 0 0 0,3 5-42 0 0,-7-16-10 0 0,0 1 0 0 0,0 0 1 0 0,1-1-1 0 0,0 0 0 0 0,0 1 0 0 0,0-1 0 0 0,0 0 0 0 0,1 0 1 0 0,0-1-1 0 0,0 1 0 0 0,0-1 0 0 0,10 7 0 0 0,-8-7-73 0 0,1-1 1 0 0,0 1-1 0 0,-1-2 0 0 0,1 1 0 0 0,1-1 0 0 0,-1 0 0 0 0,0 0 1 0 0,0-1-1 0 0,1 0 0 0 0,-1-1 0 0 0,1 1 0 0 0,-1-1 0 0 0,0-1 1 0 0,1 1-1 0 0,12-4 0 0 0,11-1-594 0 0</inkml:trace>
</inkml:ink>
</file>

<file path=ppt/ink/ink2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42.1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172 522 10136 0 0,'-2'0'464'0'0,"-2"-1"-378"0"0,0 1 1 0 0,0-1-1 0 0,0 0 1 0 0,0-1-1 0 0,0 1 1 0 0,-5-3-1 0 0,5 2 672 0 0,1 0 0 0 0,-1 1 0 0 0,0 0 0 0 0,0 0-1 0 0,0 0 1 0 0,-10-1 6417 0 0,0 3-5908 0 0,7 1-999 0 0,1 0 0 0 0,0 0 0 0 0,0 0 0 0 0,0 1 0 0 0,0 0 0 0 0,-9 6 1 0 0,12-7-159 0 0,0 1 0 0 0,1-1 1 0 0,-1 1-1 0 0,0 0 0 0 0,1 0 1 0 0,0 0-1 0 0,0 0 0 0 0,0 1 1 0 0,0-1-1 0 0,0 0 0 0 0,0 1 1 0 0,1 0-1 0 0,-2 4 0 0 0,3-4-120 0 0,-1 0 1 0 0,1 0-1 0 0,0 0 0 0 0,0 0 0 0 0,0 1 1 0 0,0-1-1 0 0,1 0 0 0 0,-1 0 1 0 0,1 0-1 0 0,0 0 0 0 0,0 0 0 0 0,1 0 1 0 0,-1 0-1 0 0,4 4 0 0 0,0 3-3 0 0,1 0-1 0 0,1-1 1 0 0,12 15-1 0 0,-17-22-58 0 0,1-1-1 0 0,0 1 0 0 0,0-1 1 0 0,-1 1-1 0 0,1-1 0 0 0,0 0 1 0 0,1-1-1 0 0,-1 1 0 0 0,0 0 1 0 0,1-1-1 0 0,-1 0 1 0 0,1 0-1 0 0,-1 0 0 0 0,1 0 1 0 0,-1 0-1 0 0,1-1 0 0 0,-1 1 1 0 0,6-1-1 0 0,-5 0 44 0 0,1-1-1 0 0,0 1 1 0 0,-1-1-1 0 0,1 0 1 0 0,-1 0 0 0 0,1 0-1 0 0,-1-1 1 0 0,1 1-1 0 0,-1-1 1 0 0,0 0-1 0 0,0 0 1 0 0,0-1 0 0 0,7-5-1 0 0,-4 2-3 0 0,-1 0 0 0 0,-1-1 0 0 0,1 0 1 0 0,-1 0-1 0 0,-1 0 0 0 0,1 0 0 0 0,-1-1 0 0 0,0 0 0 0 0,4-13 0 0 0,-6 16-80 0 0,0-3-63 0 0,-1 1 0 0 0,1 0 0 0 0,-1-1 0 0 0,-1 1 0 0 0,0-1 0 0 0,0 1 0 0 0,0-1 0 0 0,-1 1 1 0 0,-3-14-1 0 0,0-9-101 0 0,2 11 73 0 0,-2 0 1 0 0,0 0 0 0 0,-10-26 0 0 0,6 20 14 0 0,-6-14-101 0 0,-22-44 1 0 0,6 16 260 0 0,4 7 317 0 0,-13-33 1824 0 0,30 71-1088 0 0,8 21-385 0 0,2 5-384 0 0,6 25 178 0 0,-1-1-128 0 0,11 30 1 0 0,52 115-65 0 0,-46-122-18 0 0,41 64 0 0 0,-33-60-197 0 0,-18-31-44 0 0,1-1 0 0 0,17 23 0 0 0,-8-16-252 0 0,-14-17-209 0 0,1 0 1 0 0,24 23-1 0 0,-2-12-3172 0 0,-17-17 1531 0 0</inkml:trace>
</inkml:ink>
</file>

<file path=ppt/ink/ink2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42.4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1 209 3680 0 0,'0'0'328'0'0,"0"4"-264"0"0,0 10-64 0 0,0-4 0 0 0,0 0 2664 0 0,6-1 520 0 0,-6 5 104 0 0,0 0 15 0 0,3-4-2055 0 0,3 3-416 0 0,4 7-88 0 0,-4 0-8 0 0,0-2-552 0 0,4-5-112 0 0,-4-3-72 0 0,4 4-5383 0 0,1-4-1137 0 0</inkml:trace>
  <inkml:trace contextRef="#ctx0" brushRef="#br0" timeOffset="1">32 1 4144 0 0,'0'0'16175'0'0,"12"4"-15639"0"0,-8 5-24 0 0,8-3-512 0 0,-3-2-160 0 0,7 6-8 0 0,0-6-5463 0 0,0 2-1097 0 0</inkml:trace>
</inkml:ink>
</file>

<file path=ppt/ink/ink2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42.8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177 1 5064 0 0,'0'0'10792'0'0,"-7"3"-8803"0"0,-5-2-536 0 0,1 0 1 0 0,-13-1 0 0 0,14 0-711 0 0,-1 0 0 0 0,-19 4 0 0 0,14-2-157 0 0,13-1-487 0 0,1-1 0 0 0,-1 0 0 0 0,0 1 0 0 0,0 0 0 0 0,1 0 0 0 0,-1-1 0 0 0,0 2 0 0 0,1-1 0 0 0,-1 0 0 0 0,1 0 0 0 0,0 1 0 0 0,-1 0 0 0 0,-2 2 0 0 0,3-2-49 0 0,0-1-1 0 0,1 1 0 0 0,0 0 1 0 0,-1 0-1 0 0,1 0 1 0 0,0 0-1 0 0,0 0 0 0 0,0 0 1 0 0,0 0-1 0 0,0 0 1 0 0,1 0-1 0 0,-1 0 0 0 0,1 0 1 0 0,-1 0-1 0 0,1 1 1 0 0,0-1-1 0 0,0 0 0 0 0,0 0 1 0 0,0 1-1 0 0,0 2 1 0 0,1-1-97 0 0,0 1 1 0 0,0-1 0 0 0,0 0-1 0 0,0 0 1 0 0,1 0 0 0 0,0 0-1 0 0,0 0 1 0 0,0 0 0 0 0,0 0-1 0 0,4 5 1 0 0,-1-3-3 0 0,-1 0 1 0 0,2-1-1 0 0,-1 1 0 0 0,0-1 1 0 0,1 0-1 0 0,0-1 0 0 0,0 1 0 0 0,1-1 1 0 0,-1 0-1 0 0,1-1 0 0 0,0 0 1 0 0,9 4-1 0 0,-10-5-12 0 0,0-1-1 0 0,0 0 1 0 0,0 0 0 0 0,8 0 0 0 0,-12-1 48 0 0,-1 1 1 0 0,0-1-1 0 0,1-1 1 0 0,-1 1-1 0 0,1 0 1 0 0,-1 0-1 0 0,0 0 1 0 0,1-1-1 0 0,-1 1 1 0 0,0 0-1 0 0,0-1 0 0 0,1 0 1 0 0,-1 1-1 0 0,0-1 1 0 0,0 0-1 0 0,0 1 1 0 0,1-1-1 0 0,-1 0 1 0 0,0 0-1 0 0,0 0 1 0 0,0 0-1 0 0,-1 0 1 0 0,3-2-1 0 0,10-14-35 0 0,-12 16 46 0 0,1-1 0 0 0,-1 1 0 0 0,1-1 0 0 0,-1 1 0 0 0,0-1 0 0 0,0 0 0 0 0,0 0 0 0 0,0 0 0 0 0,0 1 0 0 0,0-1 0 0 0,0 0 0 0 0,0 0 0 0 0,-1 0 0 0 0,1 0 0 0 0,0-3 0 0 0,-5-50 2 0 0,5 52 9 0 0,-1-1 34 0 0,-5-8 41 0 0,5 12-70 0 0,0 0 0 0 0,0 0 0 0 0,0 0 0 0 0,1 0-1 0 0,-1 0 1 0 0,0 0 0 0 0,0 0 0 0 0,0 0 0 0 0,0 0 0 0 0,1 0-1 0 0,-1 0 1 0 0,0 0 0 0 0,0 0 0 0 0,0 0 0 0 0,0 0 0 0 0,1 0 0 0 0,-1 0-1 0 0,0 0 1 0 0,0 0 0 0 0,0 0 0 0 0,0 0 0 0 0,1 0 0 0 0,-1 0-1 0 0,0 0 1 0 0,0 0 0 0 0,0 0 0 0 0,0 0 0 0 0,1 0 0 0 0,-1-1 0 0 0,0 1-1 0 0,0 0 1 0 0,0 0 0 0 0,0 0 0 0 0,0 0 0 0 0,0 0 0 0 0,0-1-1 0 0,1 1 1 0 0,-1 0 0 0 0,0 0 0 0 0,0 0 0 0 0,0 0 0 0 0,0-1-1 0 0,0 1 1 0 0,0 0 0 0 0,0 0 0 0 0,0 0 0 0 0,0 0 0 0 0,0-1 0 0 0,0 1-1 0 0,0 0 1 0 0,0 0 0 0 0,0 0 0 0 0,0 0 0 0 0,0-1 0 0 0,0 1-1 0 0,0 0 1 0 0,0 0 0 0 0,0 0 0 0 0,0 0 0 0 0,0-1 0 0 0,-1 1 0 0 0,1 0-1 0 0,0 0 1 0 0,0 0 0 0 0,0-1 0 0 0,23 11-22 0 0,3 0-1215 0 0,9-5-2537 0 0,-18 0-4226 0 0</inkml:trace>
</inkml:ink>
</file>

<file path=ppt/ink/ink2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43.2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154 30 10136 0 0,'-16'-14'2760'0'0,"0"10"4351"0"0,15 4-6920 0 0,0 0-1 0 0,0 0 0 0 0,0 0 1 0 0,0 0-1 0 0,1 0 0 0 0,-1 0 1 0 0,0 0-1 0 0,0 0 0 0 0,0 1 1 0 0,0-1-1 0 0,1 0 0 0 0,-1 1 0 0 0,0-1 1 0 0,0 0-1 0 0,0 1 0 0 0,1-1 1 0 0,-1 1-1 0 0,-1 0 0 0 0,2 0-91 0 0,-1 1-1 0 0,0-1 1 0 0,1 0-1 0 0,-1 1 1 0 0,1-1-1 0 0,0 1 1 0 0,-1-1-1 0 0,1 1 0 0 0,0-1 1 0 0,0 1-1 0 0,0-1 1 0 0,0 3-1 0 0,0 13 37 0 0,1-1 0 0 0,3 20 0 0 0,-3-29-117 0 0,1-1 1 0 0,0 1 0 0 0,0 0 0 0 0,0-1-1 0 0,1 1 1 0 0,0-1 0 0 0,0 0 0 0 0,6 8 0 0 0,6 8 63 0 0,-13-20-61 0 0,0 0 0 0 0,0 0-1 0 0,0 0 1 0 0,0-1 0 0 0,0 1-1 0 0,0-1 1 0 0,1 1 0 0 0,-1-1-1 0 0,1 0 1 0 0,-1 0 0 0 0,5 1-1 0 0,-6-2-12 0 0,0 0 1 0 0,-1 0 1 0 0,1 0-1 0 0,0 0 0 0 0,0 0 0 0 0,-1 0 1 0 0,1 0-1 0 0,0 0 0 0 0,0 0 0 0 0,-1-1 0 0 0,1 1 1 0 0,0 0-1 0 0,0-1 0 0 0,-1 1 0 0 0,1 0 0 0 0,0-1 1 0 0,-1 1-1 0 0,1-1 0 0 0,-1 1 0 0 0,2-1 0 0 0,9-11 68 0 0,-10 12-66 0 0,1-3 8 0 0,0 0 0 0 0,0-1 0 0 0,0 1 0 0 0,-1 0 0 0 0,1-1 0 0 0,-1 1 0 0 0,0-1 0 0 0,0 0 0 0 0,0 1 0 0 0,0-1 0 0 0,0 0 0 0 0,-1 0 0 0 0,0-5 0 0 0,0-5 87 0 0,-1-1 0 0 0,-2-15 0 0 0,2 22-72 0 0,0 1 0 0 0,0-1 0 0 0,-1 0 0 0 0,0 1 0 0 0,0 0 0 0 0,-1-1 0 0 0,0 1 0 0 0,0 0 0 0 0,-5-8 0 0 0,13 23 62 0 0,1 1-1 0 0,-1 1 1 0 0,7 16-1 0 0,1 2 43 0 0,10 19-674 0 0,-2 2 0 0 0,21 72 0 0 0,10 107 559 0 0,-42-129 84 0 0,-10-87-79 0 0,0 1 0 0 0,-1-1 0 0 0,0 0 0 0 0,-1 0 1 0 0,-5 17-1 0 0,6-27-7 0 0,0 0-1 0 0,0 0 1 0 0,0 0 0 0 0,0-1-1 0 0,0 1 1 0 0,-1 0 0 0 0,1 0-1 0 0,0-1 1 0 0,-1 1 0 0 0,1-1-1 0 0,-1 1 1 0 0,0-1 0 0 0,0 1 0 0 0,1-1-1 0 0,-1 0 1 0 0,0 0 0 0 0,0 0-1 0 0,0 0 1 0 0,0 0 0 0 0,0-1-1 0 0,0 1 1 0 0,0 0 0 0 0,0-1-1 0 0,-5 1 1 0 0,-3 0 77 0 0,-1 0 0 0 0,1 0 0 0 0,-21-3 0 0 0,-13 1-23 0 0,24 1-400 0 0,-28-4-1 0 0,-20-8-1627 0 0,21 1-4632 0 0,10 1-1184 0 0</inkml:trace>
</inkml:ink>
</file>

<file path=ppt/ink/ink2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43.7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144 72 16671 0 0,'0'0'763'0'0,"-2"-1"-14"0"0,-4-2-426 0 0,0 0 0 0 0,-1 1 0 0 0,1 0-1 0 0,-1 0 1 0 0,0 0 0 0 0,1 1-1 0 0,-13-2 1 0 0,15 3 20 0 0,0 0 0 0 0,0 1 0 0 0,0-1 0 0 0,0 1 0 0 0,1-1 0 0 0,-1 1 0 0 0,0 0 1 0 0,0 0-1 0 0,1 1 0 0 0,-1-1 0 0 0,1 1 0 0 0,-1 0 0 0 0,1 0 0 0 0,0 0 0 0 0,-5 4 0 0 0,7-5-260 0 0,0 0-40 0 0,0-1 1 0 0,0 1-1 0 0,0 0 1 0 0,0 0-1 0 0,0 0 1 0 0,0 0-1 0 0,0 0 1 0 0,0 0-1 0 0,1 0 0 0 0,-1 0 1 0 0,0 1-1 0 0,1-1 1 0 0,-1 0-1 0 0,1 0 1 0 0,-1 1-1 0 0,1-1 1 0 0,0 0-1 0 0,-1 1 0 0 0,1-1 1 0 0,0 0-1 0 0,0 1 1 0 0,0-1-1 0 0,0 0 1 0 0,0 2-1 0 0,0 1-33 0 0,1 0-1 0 0,-1 0 1 0 0,1 0-1 0 0,-1 0 1 0 0,1 0 0 0 0,0 0-1 0 0,1 0 1 0 0,-1 0-1 0 0,1-1 1 0 0,3 7 0 0 0,-1-4-14 0 0,0 1 0 0 0,1-1 0 0 0,0-1-1 0 0,12 11 1 0 0,32 21-53 0 0,-25-19 1 0 0,-20-16 51 0 0,0 0 0 0 0,-1 0 0 0 0,1 0 1 0 0,0-1-1 0 0,0 1 0 0 0,0-1 0 0 0,0 0 0 0 0,0 0 0 0 0,0-1 0 0 0,0 1 0 0 0,0-1 0 0 0,5 0 0 0 0,-4 0 3 0 0,0-1 0 0 0,0 1 0 0 0,0-1 0 0 0,0 0 0 0 0,0 0 0 0 0,0 0 0 0 0,0-1 0 0 0,-1 1 0 0 0,8-5 0 0 0,4-4 2 0 0,18-14-1 0 0,-30 20 3 0 0,0 0-1 0 0,0 1 1 0 0,0-1 0 0 0,-1-1 0 0 0,1 1 0 0 0,-1 0-1 0 0,0-1 1 0 0,4-8 0 0 0,-5 8 24 0 0,0 0 0 0 0,0 0-1 0 0,0 0 1 0 0,-1 0 0 0 0,0 0 0 0 0,0 0 0 0 0,0-1 0 0 0,0 1-1 0 0,-1 0 1 0 0,0 0 0 0 0,0-1 0 0 0,-1 1 0 0 0,1 0 0 0 0,-1 0 0 0 0,0 0-1 0 0,0-1 1 0 0,-3-5 0 0 0,3 9-20 0 0,0 0 0 0 0,0 0 0 0 0,-1 0-1 0 0,1 0 1 0 0,0 0 0 0 0,-1 0 0 0 0,1 0 0 0 0,-1 1-1 0 0,0-1 1 0 0,1 0 0 0 0,-5-1 0 0 0,-24-15-118 0 0,22 13 90 0 0,-2 1-123 0 0,0 0-1 0 0,0 0 1 0 0,-1 1-1 0 0,1 0 0 0 0,-1 1 1 0 0,0 0-1 0 0,0 1 1 0 0,0 0-1 0 0,1 1 1 0 0,-1 0-1 0 0,0 1 1 0 0,-16 2-1 0 0,23-2-115 0 0,0 0-1 0 0,0 1 1 0 0,1-1-1 0 0,-1 1 0 0 0,1 0 1 0 0,0-1-1 0 0,-5 5 1 0 0,-7 3-1403 0 0,5 0-152 0 0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35.9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82 11976 0 0,'-12'4'1064'0'0,"8"1"1320"0"0,14-10-6480 0 0,6-5-848 0 0</inkml:trace>
  <inkml:trace contextRef="#ctx0" brushRef="#br0" timeOffset="1">403 1 11520 0 0,'-21'14'8687'0'0,"11"-8"-6519"0"0</inkml:trace>
</inkml:ink>
</file>

<file path=ppt/ink/ink2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44.0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1 105 7368 0 0,'0'2'333'0'0,"10"16"120"0"0,-9-16-376 0 0,0 0 0 0 0,0-1-1 0 0,0 1 1 0 0,-1-1-1 0 0,1 1 1 0 0,0 0-1 0 0,-1 0 1 0 0,1 0-1 0 0,-1-1 1 0 0,1 1-1 0 0,-1 0 1 0 0,0 3 0 0 0,2 3 1857 0 0,12 29 7932 0 0,-12-34-9435 0 0,0 1 0 0 0,-1 0 0 0 0,0 0 0 0 0,1 7 0 0 0,2 4 273 0 0,-4-9-451 0 0,0-2-243 0 0,9 4 211 0 0,-7-6-80 0 0,-2-3-130 0 0,1 1-1 0 0,-1 0 1 0 0,1 0-1 0 0,-1 0 1 0 0,0 0 0 0 0,1 0-1 0 0,-1-1 1 0 0,1 1-1 0 0,-1 0 1 0 0,0 0 0 0 0,1-1-1 0 0,-1 1 1 0 0,0 0-1 0 0,1 0 1 0 0,-1-1 0 0 0,0 1-1 0 0,1 0 1 0 0,-1-1-1 0 0,0 1 1 0 0,0-1 0 0 0,1 1-1 0 0,-1 0 1 0 0,0-1-1 0 0,0 1 1 0 0,0-1 0 0 0,1 0-1 0 0,2-13 109 0 0,-3 12-79 0 0,14-36 368 0 0,4-53 464 0 0,-16 82-728 0 0,1 0 0 0 0,1 1 0 0 0,-1-1 0 0 0,1 1 0 0 0,1 0 0 0 0,-1 0 0 0 0,1 0 0 0 0,11-11 0 0 0,-2 4 288 0 0,-12 14-219 0 0,0 2-10 0 0,1 0-154 0 0,0 1 0 0 0,-1 0 0 0 0,1-1 0 0 0,0 1 0 0 0,-1 0 0 0 0,1 1 0 0 0,-1-1 0 0 0,0 0 0 0 0,0 1 0 0 0,0-1 0 0 0,0 1 0 0 0,0 0 0 0 0,0-1 0 0 0,2 6 0 0 0,10 15 80 0 0,-7-12-49 0 0,-1-1 0 0 0,9 20 0 0 0,-13-24-350 0 0,0-1 1 0 0,1 0-1 0 0,0 0 1 0 0,0 0-1 0 0,0 0 0 0 0,1 0 1 0 0,4 5-1 0 0,-6-8 83 0 0,0 0 1 0 0,0 0-1 0 0,1 0 0 0 0,-1-1 0 0 0,0 1 1 0 0,1 0-1 0 0,-1-1 0 0 0,1 0 0 0 0,-1 0 1 0 0,1 1-1 0 0,0-2 0 0 0,-1 1 0 0 0,1 0 1 0 0,0 0-1 0 0,0-1 0 0 0,2 1 0 0 0,6-1-1921 0 0</inkml:trace>
</inkml:ink>
</file>

<file path=ppt/ink/ink2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44.4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176 200 6912 0 0,'0'0'622'0'0,"-1"-9"-500"0"0,0 7 68 0 0,0 0 0 0 0,-1 1 0 0 0,1-1 0 0 0,0 0 0 0 0,-1 1 0 0 0,0-1 1 0 0,1 1-1 0 0,-3-2 0 0 0,-8-5 4783 0 0,6 4-2973 0 0,1 1-1 0 0,-1 1 1 0 0,0-1 0 0 0,-9-2 0 0 0,9 4-1703 0 0,0-1-1 0 0,1 1 0 0 0,-1 1 0 0 0,1-1 0 0 0,-1 1 0 0 0,0 0 0 0 0,0 0 0 0 0,1 1 0 0 0,-7 1 1 0 0,9-2-232 0 0,0 1 0 0 0,0 0 1 0 0,1 0-1 0 0,-1 0 0 0 0,0 0 0 0 0,0 0 1 0 0,1 1-1 0 0,-1 0 0 0 0,1-1 1 0 0,-1 1-1 0 0,1 0 0 0 0,-3 2 1 0 0,-2 6-8 0 0,6-8-63 0 0,0 0-1 0 0,1 1 1 0 0,0-1-1 0 0,-1 1 0 0 0,1-1 1 0 0,0 1-1 0 0,0-1 1 0 0,1 0-1 0 0,-1 1 0 0 0,0-1 1 0 0,1 1-1 0 0,-1-1 0 0 0,1 0 1 0 0,0 0-1 0 0,2 4 1 0 0,1 3-78 0 0,0 0 1 0 0,9 11-1 0 0,-2-10 0 0 0,19 0-26 0 0,-14-6-20 0 0,-12-6 105 0 0,-4 1 0 0 0,4 0 13 0 0,-1 0 1 0 0,0-1-1 0 0,0 0 1 0 0,0 1-1 0 0,0-1 1 0 0,0 0-1 0 0,0 0 1 0 0,-1-1-1 0 0,1 1 1 0 0,-1-1 0 0 0,1 1-1 0 0,-1-1 1 0 0,0 0-1 0 0,2-3 1 0 0,2-5 50 0 0,-1 1 0 0 0,8-22 0 0 0,1-5 103 0 0,-6 19-121 0 0,-2 1-1 0 0,0-1 0 0 0,7-37 0 0 0,-4 13 413 0 0,-9 42-420 0 0,0 0-1 0 0,0 0 1 0 0,0 0-1 0 0,1 0 1 0 0,-1 0-1 0 0,0 0 1 0 0,0 0-1 0 0,0 0 1 0 0,0 0 0 0 0,0 0-1 0 0,0 0 1 0 0,0 0-1 0 0,0 0 1 0 0,0 0-1 0 0,0 0 1 0 0,0 0-1 0 0,0 0 1 0 0,0 0-1 0 0,0 0 1 0 0,0 0 0 0 0,0 1-1 0 0,0-1 1 0 0,0 0-1 0 0,1 0 1 0 0,-1 0-1 0 0,0 0 1 0 0,0 0-1 0 0,0 0 1 0 0,0 0-1 0 0,0 0 1 0 0,0-1 0 0 0,0 1-1 0 0,0 0 1 0 0,0 0-1 0 0,0 0 1 0 0,0 0-1 0 0,0 0 1 0 0,0 0-1 0 0,0 0 1 0 0,0 0-1 0 0,0 0 1 0 0,1 0-1 0 0,-1 0 1 0 0,0 0 0 0 0,0 0-1 0 0,0 0 1 0 0,0 0-1 0 0,0 0 1 0 0,0 0-1 0 0,0 0 1 0 0,0 0-1 0 0,0 0 1 0 0,0 0-1 0 0,0 0 1 0 0,0 0 0 0 0,0-1-1 0 0,0 1 1 0 0,0 0-1 0 0,0 0 1 0 0,0 0-1 0 0,0 0 1 0 0,0 0-1 0 0,0 0 1 0 0,0 0-1 0 0,0 0 1 0 0,0 0 0 0 0,0 0-1 0 0,4 8 418 0 0,5 24-379 0 0,-1-6 3 0 0,22 39 51 0 0,-21-49-141 0 0,1-1 0 0 0,0 0 0 0 0,0 0 0 0 0,21 21 0 0 0,-10-13-331 0 0,17 18-877 0 0,-13-18-2498 0 0</inkml:trace>
</inkml:ink>
</file>

<file path=ppt/ink/ink2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44.7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7368 0 0,'0'3'11213'0'0,"0"15"-10382"0"0,2 0 0 0 0,0-1 0 0 0,8 32 1 0 0,23 55 3372 0 0,-7-23-2699 0 0,38 101-1505 0 0,-51-154-273 0 0,2-1 0 0 0,1 0 0 0 0,30 38 0 0 0,-39-55 113 0 0,-4-6-451 0 0,0 0-1 0 0,1 0 0 0 0,-1 0 1 0 0,1 0-1 0 0,0-1 1 0 0,6 5-1 0 0,8 5-7574 0 0</inkml:trace>
</inkml:ink>
</file>

<file path=ppt/ink/ink2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45.1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260 6 19351 0 0,'0'0'1474'0'0,"0"0"-1005"0"0,-5-1-309 0 0,3 0-24 0 0,0 0 0 0 0,-1 1 0 0 0,1-1 0 0 0,-1 1 0 0 0,1-1 0 0 0,0 1 0 0 0,-1 0 0 0 0,-3 0 0 0 0,-3 1 2392 0 0,9-1-2520 0 0,0 0-1 0 0,0 0 1 0 0,-1 0 0 0 0,1 0-1 0 0,0 0 1 0 0,0 0 0 0 0,0 0-1 0 0,-1 0 1 0 0,1 0 0 0 0,0 0-1 0 0,0 0 1 0 0,0 0 0 0 0,-1 0 0 0 0,1 0-1 0 0,0 0 1 0 0,0 0 0 0 0,0 0-1 0 0,-1 1 1 0 0,1-1 0 0 0,0 0-1 0 0,0 0 1 0 0,0 0 0 0 0,0 0-1 0 0,0 0 1 0 0,-1 1 0 0 0,1-1-1 0 0,0 0 1 0 0,0 0 0 0 0,0 0 0 0 0,0 0-1 0 0,0 1 1 0 0,0-1 0 0 0,0 0-1 0 0,0 0 1 0 0,0 0 0 0 0,-1 1-1 0 0,1-1 1 0 0,0 0 0 0 0,0 0-1 0 0,0 0 1 0 0,0 1 0 0 0,0-1-1 0 0,0 0 1 0 0,0 0 0 0 0,1 1 0 0 0,-1-1-1 0 0,3 7-48 0 0,-3-6 58 0 0,2 3-17 0 0,0 1 0 0 0,0-1 0 0 0,1 1 0 0 0,-1-1 0 0 0,1 0 0 0 0,0 0 0 0 0,1 0 0 0 0,-1-1 0 0 0,1 1 0 0 0,6 5 0 0 0,-2-2 0 0 0,8 13 0 0 0,-15-17 0 0 0,1 0 0 0 0,0 0 0 0 0,1 0 0 0 0,-1-1 0 0 0,5 5 0 0 0,-7-6 4 0 0,2 0 27 0 0,0 0-1 0 0,0 1 0 0 0,0-1 0 0 0,-1 1 0 0 0,1-1 1 0 0,-1 1-1 0 0,1 0 0 0 0,-1 0 0 0 0,0 0 0 0 0,1 0 1 0 0,-1 0-1 0 0,0 0 0 0 0,0 0 0 0 0,0 2 1 0 0,0-3 9 0 0,-1 0 1 0 0,0 0 0 0 0,1 0 0 0 0,-1-1 0 0 0,0 1 0 0 0,1 0 0 0 0,-1 0-1 0 0,1-1 1 0 0,-1 1 0 0 0,1 0 0 0 0,0-1 0 0 0,-1 1 0 0 0,1-1 0 0 0,0 1-1 0 0,-1-1 1 0 0,1 1 0 0 0,1 0 0 0 0,0 0 16 0 0,-1 0 0 0 0,1 0 1 0 0,-1 0-1 0 0,0 0 0 0 0,1 0 0 0 0,-1 0 0 0 0,0 1 1 0 0,0-1-1 0 0,0 0 0 0 0,0 1 0 0 0,0-1 0 0 0,0 1 1 0 0,0-1-1 0 0,0 1 0 0 0,0 2 0 0 0,0-2 356 0 0,-3 0-174 0 0,0 1-185 0 0,0-1 0 0 0,-1 0-1 0 0,1 0 1 0 0,-1 0 0 0 0,1 0 0 0 0,-1 0-1 0 0,0 0 1 0 0,0 0 0 0 0,0-1 0 0 0,-5 3-1 0 0,-38 9 616 0 0,33-10-609 0 0,-2 0-61 0 0,1-1 0 0 0,-24 0-1 0 0,19-1-53 0 0,0 0-412 0 0,1-1 0 0 0,-25-4 0 0 0,-9-6-7261 0 0,15 0-1059 0 0</inkml:trace>
</inkml:ink>
</file>

<file path=ppt/ink/ink2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45.7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165 0 3680 0 0,'0'0'17005'0'0,"-2"2"-15719"0"0,-26 15 618 0 0,25-16-1345 0 0,1 1-42 0 0,-1 0-354 0 0,0 0 1 0 0,0 0-1 0 0,-1 0 0 0 0,1-1 0 0 0,-1 1 0 0 0,1-1 0 0 0,-1 0 0 0 0,1 0 0 0 0,-7 1 1 0 0,5-1-45 0 0,0 1 1 0 0,0-1-1 0 0,0 1 1 0 0,0 0-1 0 0,0 0 1 0 0,-7 4-1 0 0,7-2-183 0 0,0 0-1 0 0,0 0 0 0 0,1 0 1 0 0,-6 6-1 0 0,9-8 48 0 0,-1 0-1 0 0,1 0 1 0 0,0 0-1 0 0,-1 0 1 0 0,1 0-1 0 0,0 1 1 0 0,0-1-1 0 0,1 0 1 0 0,-1 1-1 0 0,0-1 1 0 0,1 0-1 0 0,-1 1 1 0 0,1 3-1 0 0,-3 25-393 0 0,2-25 328 0 0,0-1 1 0 0,1 1-1 0 0,-1-1 1 0 0,1 1 0 0 0,1-1-1 0 0,-1 1 1 0 0,1-1-1 0 0,-1 1 1 0 0,4 7-1 0 0,-3-10 63 0 0,0 0 0 0 0,0 1 0 0 0,1-1 0 0 0,-1 0 1 0 0,1 0-1 0 0,0 0 0 0 0,0-1 0 0 0,0 1 0 0 0,0 0 0 0 0,1-1 0 0 0,-1 1 0 0 0,1-1 0 0 0,-1 0 0 0 0,1 0 0 0 0,0 0 0 0 0,0 0 0 0 0,0 0 0 0 0,0-1 0 0 0,0 1 0 0 0,6 1 1 0 0,-8-3 18 0 0,0 1 1 0 0,1-1 0 0 0,-1 1 0 0 0,1-1 0 0 0,-1 0-1 0 0,1 0 1 0 0,-1 0 0 0 0,0 0 0 0 0,1 0-1 0 0,-1 0 1 0 0,1 0 0 0 0,-1 0 0 0 0,1 0 0 0 0,1-1-1 0 0,-3 1-26 0 0,3-1-448 0 0,4-6-459 0 0,-5 5 918 0 0,0 0 38 0 0,1 0 0 0 0,-1 0 0 0 0,1 0 0 0 0,-1-1 0 0 0,0 1 0 0 0,0-1 0 0 0,0 1 0 0 0,0-1 0 0 0,-1 0 0 0 0,1 0 0 0 0,-1 0 0 0 0,1 0 0 0 0,-1 0 0 0 0,1-5 0 0 0,11-28 35 0 0,-11 31-98 0 0,0 1 0 0 0,0-1-1 0 0,0 1 1 0 0,-1-1 0 0 0,0 0 0 0 0,0 1-1 0 0,0-1 1 0 0,0 0 0 0 0,-1 0-1 0 0,1 0 1 0 0,-1 1 0 0 0,-1-9-1 0 0,-3-5 46 0 0,1 9 74 0 0,2 1 1 0 0,-2-17 1464 0 0,9 30-1305 0 0,-4-4-233 0 0,-1 0 1 0 0,0 0 0 0 0,0 1 0 0 0,0-1 0 0 0,0 1-1 0 0,0-1 1 0 0,-1 1 0 0 0,1-1 0 0 0,0 1 0 0 0,-1-1-1 0 0,2 3 1 0 0,-2-1 2 0 0,1-1 0 0 0,0 0-1 0 0,-1 0 1 0 0,1 0 0 0 0,0 0-1 0 0,0 0 1 0 0,1-1 0 0 0,-1 1 0 0 0,3 3-1 0 0,2 1 5 0 0,-2-3-11 0 0,-1 0 0 0 0,0 0-1 0 0,0 0 1 0 0,-1 1-1 0 0,1-1 1 0 0,2 5-1 0 0,11 19-21 0 0,-12-20 11 0 0,1 0 0 0 0,-1 0 0 0 0,0 1 1 0 0,-1 0-1 0 0,3 8 0 0 0,-8-1-1818 0 0,12-12-49 0 0</inkml:trace>
</inkml:ink>
</file>

<file path=ppt/ink/ink2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46.2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20 250 6912 0 0,'-1'0'28'0'0,"0"1"0"0"0,0-1-1 0 0,0 0 1 0 0,-1 1 0 0 0,1 0 0 0 0,0-1 0 0 0,0 1 0 0 0,0 0 0 0 0,0-1 0 0 0,0 1 0 0 0,0 0 0 0 0,0 0 0 0 0,0 0-1 0 0,0 0 1 0 0,1 0 0 0 0,-1 0 0 0 0,0 0 0 0 0,0 2 0 0 0,1-2 62 0 0,0 0 0 0 0,0 0 0 0 0,0 0 0 0 0,0 0 0 0 0,0 0 0 0 0,0 0 0 0 0,0 0 1 0 0,0 1-1 0 0,1-1 0 0 0,-1 0 0 0 0,0 0 0 0 0,1 0 0 0 0,-1 0 0 0 0,1 0 0 0 0,-1 0 0 0 0,1 0 0 0 0,0-1 0 0 0,-1 1 0 0 0,1 0 0 0 0,0 0 0 0 0,0 0 1 0 0,-1-1-1 0 0,2 2 0 0 0,28 34 7765 0 0,-29-35-7712 0 0,1 0-1 0 0,-1 0 0 0 0,0 0 1 0 0,0 1-1 0 0,0-1 0 0 0,0 1 1 0 0,0-1-1 0 0,0 0 0 0 0,1 3 1 0 0,8 9 628 0 0,1-2-346 0 0,3 1 309 0 0,-13-11 206 0 0,0-23-309 0 0,0 17-498 0 0,-1-1 1 0 0,0 0-1 0 0,-1-10 1 0 0,1 11-37 0 0,-1-1 1 0 0,1 1-1 0 0,1-1 1 0 0,-1 1-1 0 0,2-8 1 0 0,1-14 326 0 0,-3 24-383 0 0,0 0 0 0 0,1 0 0 0 0,-1 0 0 0 0,1 0 0 0 0,-1 1 0 0 0,1-1 0 0 0,0 0 1 0 0,0 0-1 0 0,1 1 0 0 0,-1-1 0 0 0,2-3 0 0 0,7-14 170 0 0,-8 17-193 0 0,-1 0 0 0 0,1 0 0 0 0,0 0 0 0 0,-1 0 0 0 0,1 0 0 0 0,0 0 0 0 0,1 1-1 0 0,-1-1 1 0 0,0 1 0 0 0,1 0 0 0 0,0 0 0 0 0,-1-1 0 0 0,1 2 0 0 0,0-1 0 0 0,0 0 0 0 0,0 1-1 0 0,0-1 1 0 0,0 1 0 0 0,0 0 0 0 0,1 0 0 0 0,-1 0 0 0 0,6-1 0 0 0,8 0 108 0 0,0 1 1 0 0,0 0 0 0 0,24 2-1 0 0,-10 0-68 0 0,9-6-58 0 0,-28 3 0 0 0,22-1 0 0 0,-32 3 0 0 0,1 0 0 0 0,-1 0 0 0 0,0 0 0 0 0,1 0 0 0 0,-1-1 0 0 0,1 1 0 0 0,-1-1 0 0 0,0 1 0 0 0,1-1 0 0 0,-1 0 0 0 0,4-2 0 0 0,25-10 0 0 0,-24 11 0 0 0,-4 2 0 0 0,-1-1 0 0 0,0 0 0 0 0,0 0 0 0 0,1 0 0 0 0,-1 0 0 0 0,0 0 0 0 0,0 0 0 0 0,0-1 0 0 0,0 1 0 0 0,0 0 0 0 0,-1-1 0 0 0,3-2 0 0 0,2-4 0 0 0,-5 7 5 0 0,-1 0 0 0 0,1 0 0 0 0,-1 0-1 0 0,1 0 1 0 0,-1 1 0 0 0,1-1 0 0 0,-1 0-1 0 0,0 0 1 0 0,0 0 0 0 0,1 0 0 0 0,-1 0 0 0 0,0 0-1 0 0,0-2 1 0 0,-4-1 213 0 0,3 3-88 0 0,-6-12 716 0 0,2 5-770 0 0,1 0 0 0 0,-1 1 1 0 0,-6-7-1 0 0,10 12-139 0 0,-1 0-1 0 0,0 0 1 0 0,0 1 0 0 0,0-1-1 0 0,0 1 1 0 0,0-1 0 0 0,0 1-1 0 0,0 0 1 0 0,-1 0 0 0 0,1 0-1 0 0,-1 0 1 0 0,1 0 0 0 0,0 0 0 0 0,-6 0-1 0 0,5 1 35 0 0,-1 0-1 0 0,1 0 1 0 0,-1 1-1 0 0,1-1 1 0 0,-1 1-1 0 0,1 0 1 0 0,0 0-1 0 0,-1 0 1 0 0,1 0-1 0 0,0 1 1 0 0,-1-1 0 0 0,1 1-1 0 0,0 0 1 0 0,0 0-1 0 0,1 0 1 0 0,-1 1-1 0 0,0-1 1 0 0,-2 4-1 0 0,2-3 30 0 0,0 1 0 0 0,1-1 0 0 0,-1 1 0 0 0,1 0 0 0 0,0-1 0 0 0,0 1 0 0 0,1 0 0 0 0,-1 0 0 0 0,1 0 0 0 0,-2 8 0 0 0,-5 42 0 0 0,7-35 3 0 0,0 0-1 0 0,1 0 0 0 0,1 0 1 0 0,7 33-1 0 0,-7-49 10 0 0,0 1 0 0 0,0-1 0 0 0,0 1 0 0 0,1-1 0 0 0,-1 0-1 0 0,1 1 1 0 0,0-1 0 0 0,0 0 0 0 0,0 0 0 0 0,0 0 0 0 0,1 0 0 0 0,-1-1-1 0 0,1 1 1 0 0,5 3 0 0 0,0 0-43 0 0,1-1-1 0 0,-1 0 1 0 0,1-1 0 0 0,14 6 0 0 0,-18-9 26 0 0,0 0 1 0 0,0 0 0 0 0,0 0 0 0 0,0-1-1 0 0,0 1 1 0 0,1-1 0 0 0,-1-1 0 0 0,9 0-1 0 0,41-11-1979 0 0,-23 4-6490 0 0</inkml:trace>
</inkml:ink>
</file>

<file path=ppt/ink/ink2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46.8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115 496 22175 0 0,'0'0'506'0'0,"-7"1"678"0"0,5 0-1111 0 0,-9 3 200 0 0,1 0 1 0 0,-20 11 0 0 0,27-12-195 0 0,-1-1-1 0 0,1 1 1 0 0,-1 0 0 0 0,1 0-1 0 0,0 0 1 0 0,0 1 0 0 0,0-1-1 0 0,1 1 1 0 0,-1 0 0 0 0,-3 6 0 0 0,3-2-21 0 0,0-1 1 0 0,0 0-1 0 0,1 1 1 0 0,0 0-1 0 0,1 0 1 0 0,-1-1-1 0 0,1 1 1 0 0,1 0 0 0 0,0 0-1 0 0,0 0 1 0 0,0 0-1 0 0,3 12 1 0 0,0-5-78 0 0,1 0-1 0 0,0 0 1 0 0,1-1 0 0 0,1 0-1 0 0,12 23 1 0 0,-13-30-10 0 0,0 0-1 0 0,1 0 1 0 0,0 0 0 0 0,0 0-1 0 0,0-1 1 0 0,1 0 0 0 0,0 0-1 0 0,10 5 1 0 0,-14-9 13 0 0,0-1-1 0 0,0 0 1 0 0,0 0-1 0 0,0 0 1 0 0,0 0 0 0 0,1 0-1 0 0,-1-1 1 0 0,0 0 0 0 0,7 1-1 0 0,5 0-38 0 0,-14-1 43 0 0,1 0-1 0 0,0 0 1 0 0,-1 0-1 0 0,1 0 1 0 0,-1 0-1 0 0,1 0 1 0 0,0 0-1 0 0,-1-1 1 0 0,1 1-1 0 0,-1-1 0 0 0,1 1 1 0 0,-1-1-1 0 0,1 1 1 0 0,-1-1-1 0 0,1 0 1 0 0,-1 0-1 0 0,0 0 1 0 0,1 0-1 0 0,-1 0 1 0 0,0 0-1 0 0,0 0 1 0 0,0 0-1 0 0,0 0 1 0 0,0 0-1 0 0,0-1 1 0 0,0 1-1 0 0,0 0 1 0 0,0-1-1 0 0,-1 1 1 0 0,1-1-1 0 0,0 1 1 0 0,-1-1-1 0 0,1 1 1 0 0,-1-1-1 0 0,1-2 0 0 0,-1 0-64 0 0,1 0-1 0 0,-1-1 1 0 0,1 1-1 0 0,-1-1 1 0 0,0 1-1 0 0,-1-1 1 0 0,1 1-1 0 0,-1 0 1 0 0,0-1-1 0 0,0 1 0 0 0,-4-8 1 0 0,-3-5-290 0 0,-2 1-1 0 0,-13-17 1 0 0,-4-7-26 0 0,12 16 190 0 0,4 7 38 0 0,1 0-1 0 0,0-1 1 0 0,-8-22 0 0 0,1-3-5 0 0,11 31 290 0 0,1 0-1 0 0,1 0 0 0 0,0 0 0 0 0,0-1 1 0 0,2 1-1 0 0,-1-1 0 0 0,0-14 0 0 0,3 26 151 0 0,15 2 324 0 0,-11 0-512 0 0,1 0-1 0 0,-1 1 1 0 0,0 0-1 0 0,0 0 1 0 0,0 0-1 0 0,0 0 1 0 0,0 0 0 0 0,6 6-1 0 0,13 7 80 0 0,-4-5-46 0 0,0-2 0 0 0,1 0 0 0 0,0-1-1 0 0,0-1 1 0 0,40 7 0 0 0,-52-13-85 0 0,-1 0 0 0 0,1 0 0 0 0,-1 0 0 0 0,1-1-1 0 0,-1 0 1 0 0,0-1 0 0 0,1 0 0 0 0,-1 0 0 0 0,0 0-1 0 0,9-5 1 0 0,-4 1 25 0 0,0-1-1 0 0,0 0 0 0 0,0-1 1 0 0,15-12-1 0 0,-23 16-68 0 0,-1 0 0 0 0,0 1-1 0 0,1-1 1 0 0,-1 0 0 0 0,-1-1 0 0 0,1 1-1 0 0,-1 0 1 0 0,1-1 0 0 0,-1 0 0 0 0,-1 1-1 0 0,1-1 1 0 0,-1 0 0 0 0,1 0-1 0 0,0-9 1 0 0,-2 7-11 0 0,1 0 0 0 0,-1 0 0 0 0,0 0 0 0 0,-1 0 0 0 0,1-1 0 0 0,-2 1 0 0 0,1 0 0 0 0,-1 0 0 0 0,-4-11 0 0 0,-4-3-52 0 0,-1 0-1 0 0,-22-29 1 0 0,-3-5 21 0 0,30 46 61 0 0,0 0 1 0 0,-11-10-1 0 0,10 11 48 0 0,0 0 1 0 0,-8-14-1 0 0,15 22-51 0 0,-16-23 238 0 0,15 22-213 0 0,0 0-1 0 0,0 0 1 0 0,-1 0-1 0 0,1 0 1 0 0,0 0-1 0 0,0 1 0 0 0,0-1 1 0 0,-1 0-1 0 0,1 1 1 0 0,0-1-1 0 0,-1 1 1 0 0,1 0-1 0 0,0-1 1 0 0,-1 1-1 0 0,1 0 1 0 0,-3 0-1 0 0,2 0 298 0 0,2 6-212 0 0,0 1-81 0 0,0 0 0 0 0,0 0 1 0 0,1 0-1 0 0,-1 0 1 0 0,2-1-1 0 0,-1 1 1 0 0,1 0-1 0 0,3 8 1 0 0,42 126 24 0 0,-14-37-59 0 0,15 55-31 0 0,4 8-40 0 0,17 23-362 0 0,-32-78-1348 0 0,-21-64-48 0 0</inkml:trace>
</inkml:ink>
</file>

<file path=ppt/ink/ink2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47.2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57 17215 0 0,'0'0'1872'0'0,"15"-6"-1872"0"0,1 6 0 0 0,0 0 0 0 0,0-3 512 0 0,5-7 64 0 0,1 6 8 0 0,-1-2 8 0 0,5-2-472 0 0,-4-2-120 0 0,5 0 0 0 0</inkml:trace>
</inkml:ink>
</file>

<file path=ppt/ink/ink2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47.6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0 148 10592 0 0,'6'13'818'0'0,"-6"-12"-742"0"0,1 0 1 0 0,-1 0-1 0 0,1 0 0 0 0,-1 1 0 0 0,1-1 0 0 0,0 0 0 0 0,0 0 0 0 0,-1 0 1 0 0,1-1-1 0 0,0 1 0 0 0,1 1 0 0 0,4-1 329 0 0,-4-1-121 0 0,6 0 510 0 0,0 1 0 0 0,0-1 0 0 0,0 0 0 0 0,0-1-1 0 0,0 0 1 0 0,9-3 0 0 0,18-1 994 0 0,-24 3-1243 0 0,0-1-1 0 0,18-6 1 0 0,-1 0 61 0 0,-21 7-340 0 0,0-1 0 0 0,-1 1 0 0 0,1-2 0 0 0,-1 1 0 0 0,0-1-1 0 0,0 0 1 0 0,0 0 0 0 0,6-6 0 0 0,-11 9-215 0 0,0 0 1 0 0,0 0-1 0 0,0 0 0 0 0,0 0 0 0 0,-1 0 0 0 0,1-1 1 0 0,-1 1-1 0 0,1 0 0 0 0,0 0 0 0 0,-1 0 0 0 0,0 0 1 0 0,1-2-1 0 0,2-4 187 0 0,-2 5 174 0 0,-2 0-289 0 0,-1-3-99 0 0,0 1 0 0 0,-1 0 1 0 0,1 0-1 0 0,-1 0 0 0 0,0 0 0 0 0,0 0 0 0 0,-1 1 1 0 0,1-1-1 0 0,-1 1 0 0 0,1 0 0 0 0,-1 0 1 0 0,0 0-1 0 0,0 1 0 0 0,0-1 0 0 0,-1 1 1 0 0,-6-3-1 0 0,2 1 118 0 0,0 0 0 0 0,0 1 0 0 0,-17-3 0 0 0,22 5-226 0 0,0 1 0 0 0,1-1-1 0 0,-1 1 1 0 0,0 0 0 0 0,1 0 0 0 0,-1 1 0 0 0,1-1-1 0 0,-1 1 1 0 0,0 0 0 0 0,1 0 0 0 0,-1 0 0 0 0,1 0-1 0 0,-4 2 1 0 0,0 1-174 0 0,4-3 240 0 0,1 0-1 0 0,0 0 1 0 0,0 0-1 0 0,-1 0 1 0 0,1 1 0 0 0,0-1-1 0 0,0 1 1 0 0,0-1-1 0 0,0 1 1 0 0,1 0 0 0 0,-1 0-1 0 0,0 0 1 0 0,1 0-1 0 0,-1 0 1 0 0,1 0-1 0 0,0 0 1 0 0,0 1 0 0 0,-1 2-1 0 0,0-2 19 0 0,-1 2 0 0 0,4 12 0 0 0,0-12 0 0 0,1 0 0 0 0,-1 0 0 0 0,1 0 0 0 0,0 0 0 0 0,0-1 0 0 0,0 1 0 0 0,1 0 0 0 0,0-1 0 0 0,0 0 0 0 0,0 0 0 0 0,4 5 0 0 0,2 0 0 0 0,1 1 0 0 0,-1-1 0 0 0,17 10 0 0 0,-9-8-109 0 0,2-2 1 0 0,-1 0-1 0 0,1 0 0 0 0,0-2 0 0 0,32 7 0 0 0,-45-12 26 0 0,-1-1-16 0 0,0 0 0 0 0,1 0 0 0 0,-1-1-1 0 0,0 1 1 0 0,0-1 0 0 0,1-1 0 0 0,7 0-1 0 0,36-11-2976 0 0,-27 4-4589 0 0</inkml:trace>
</inkml:ink>
</file>

<file path=ppt/ink/ink2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48.0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209 8 16152 0 0,'-8'0'437'0'0,"0"0"1"0"0,1-1 0 0 0,-14-3 0 0 0,15 3-82 0 0,0 0-1 0 0,0 1 0 0 0,0 0 1 0 0,0 0-1 0 0,0 0 0 0 0,0 0 0 0 0,0 1 1 0 0,-8 2-1 0 0,-8 1 1491 0 0,18-4-1754 0 0,0 1-1 0 0,1-1 1 0 0,-1 1 0 0 0,1 0-1 0 0,-1 1 1 0 0,1-1-1 0 0,-1 0 1 0 0,1 1 0 0 0,0 0-1 0 0,0 0 1 0 0,0 0-1 0 0,0 0 1 0 0,0 0 0 0 0,0 0-1 0 0,0 1 1 0 0,1 0-1 0 0,-1-1 1 0 0,1 1-1 0 0,0 0 1 0 0,0 0 0 0 0,-3 5-1 0 0,3-3 8 0 0,0 0 0 0 0,0 0 0 0 0,1 1 0 0 0,0-1 0 0 0,0 0 0 0 0,0 0 0 0 0,0 1 0 0 0,1-1 0 0 0,0 1 0 0 0,0-1 0 0 0,0 0 0 0 0,1 1 0 0 0,0-1 0 0 0,2 8 0 0 0,7 23-111 0 0,-1-17-76 0 0,-5-16 76 0 0,-1-2-1 0 0,0 1 0 0 0,0 0 1 0 0,1 1-1 0 0,-1-1 1 0 0,1-1-1 0 0,-1 1 0 0 0,1 0 1 0 0,0-1-1 0 0,0 0 1 0 0,-1 0-1 0 0,1 0 0 0 0,0 0 1 0 0,0 0-1 0 0,0-1 1 0 0,0 0-1 0 0,0 0 0 0 0,0 0 1 0 0,6-1-1 0 0,-8 0 13 0 0,0 0 0 0 0,-1 1 0 0 0,1-1 0 0 0,0 0 0 0 0,0 0 0 0 0,0 0 0 0 0,-1-1 0 0 0,1 1 0 0 0,-1 0 0 0 0,1-1 0 0 0,1-2 0 0 0,13-16 0 0 0,-10 11 0 0 0,-1 1 0 0 0,0-1 0 0 0,0-1 0 0 0,-1 1 0 0 0,0-1 0 0 0,4-16 0 0 0,-1-1-113 0 0,-7 26 1097 0 0,0 15-719 0 0,0-5-257 0 0,1-1-1 0 0,0 0 1 0 0,0 1 0 0 0,1-1-1 0 0,5 14 1 0 0,20 39 24 0 0,-3-6-22 0 0,45 165-590 0 0,-34-116-1961 0 0,-21-79 886 0 0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36.4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154 64 10592 0 0,'0'-3'158'0'0,"0"1"0"0"0,0-1 0 0 0,-1 1 0 0 0,0 0 0 0 0,1-1 0 0 0,-3-3 0 0 0,-1-11 65 0 0,4 16-122 0 0,-1 1 1 0 0,1 0-1 0 0,0-1 1 0 0,0 1-1 0 0,0-1 1 0 0,-1 1-1 0 0,1 0 0 0 0,0-1 1 0 0,-1 1-1 0 0,1 0 1 0 0,0-1-1 0 0,-1 1 1 0 0,1 0-1 0 0,0 0 0 0 0,-1-1 1 0 0,1 1-1 0 0,0 0 1 0 0,-1 0-1 0 0,1-1 1 0 0,-1 1-1 0 0,1 0 1 0 0,-1 0-1 0 0,1 0 0 0 0,0 0 1 0 0,-1 0-1 0 0,0 0 1 0 0,-6-4 2236 0 0,6 3-2147 0 0,-1 0-1 0 0,1-1 1 0 0,-1 1 0 0 0,0 0-1 0 0,1 0 1 0 0,-1 0-1 0 0,0 0 1 0 0,0 0 0 0 0,0 0-1 0 0,1 0 1 0 0,-1 1-1 0 0,0-1 1 0 0,0 1 0 0 0,0-1-1 0 0,0 1 1 0 0,0 0-1 0 0,0 0 1 0 0,0 0 0 0 0,0 0-1 0 0,0 0 1 0 0,0 0-1 0 0,-3 1 1 0 0,2 0-74 0 0,-1 0 0 0 0,1 1 0 0 0,0-1 0 0 0,0 1 0 0 0,0-1 0 0 0,0 1 0 0 0,0 0 0 0 0,1 0 0 0 0,-1 0 0 0 0,1 0 0 0 0,-1 1 0 0 0,-3 4 0 0 0,0 0-44 0 0,4-5-50 0 0,0 1 1 0 0,-1 0 0 0 0,1 0 0 0 0,1 0 0 0 0,-1 0 0 0 0,0 0-1 0 0,1 0 1 0 0,-1 0 0 0 0,-1 6 0 0 0,-2 12-49 0 0,1 0-1 0 0,1 1 1 0 0,1 0 0 0 0,0 0-1 0 0,4 37 1 0 0,1-40-75 0 0,1 0 0 0 0,1-1 0 0 0,1 0 0 0 0,13 28 0 0 0,-17-42 17 0 0,1 0 0 0 0,0 0 0 0 0,-1 0 0 0 0,1 0 0 0 0,0 0 0 0 0,5 3 0 0 0,-2 0-67 0 0,2-1-80 0 0,-4-6 216 0 0,-1 1 0 0 0,1-1 0 0 0,-1 0 0 0 0,0 0 0 0 0,1 0 0 0 0,4-1 0 0 0,3-4 14 0 0,-8 3-4 0 0,-1-1-1 0 0,1 1 1 0 0,-1 0-1 0 0,0-1 1 0 0,0 1-1 0 0,0-1 1 0 0,0 0-1 0 0,0 1 1 0 0,-1-1-1 0 0,1 0 1 0 0,-1 0-1 0 0,2-6 1 0 0,10-44-2 0 0,-10 34 6 0 0,1 3 0 0 0,-2 0 0 0 0,0 0 0 0 0,0-27 0 0 0,4-27 1868 0 0,-2 81-2106 0 0,-4-9 223 0 0,0-1-1 0 0,1 1 1 0 0,-1-1 0 0 0,1 1 0 0 0,-1-1 0 0 0,1 1-1 0 0,0-1 1 0 0,0 1 0 0 0,0 0 0 0 0,5 7 10 0 0,-1 0 0 0 0,0 1 0 0 0,6 16 0 0 0,0 1 49 0 0,10 26-29 0 0,-15-35-59 0 0,1 1 1 0 0,11 17-1 0 0,-6-9-130 0 0,-11-24 11 0 0,0 1 0 0 0,1-1 0 0 0,-1 1 0 0 0,1-1 0 0 0,0 0 0 0 0,0 0 0 0 0,0 1-1 0 0,6 4 1 0 0,-3 0-1131 0 0,1 4-60 0 0</inkml:trace>
</inkml:ink>
</file>

<file path=ppt/ink/ink2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48.4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8752 0 0,'0'0'398'0'0,"0"1"-3"0"0,0 2-270 0 0,0 0 0 0 0,0-1 0 0 0,0 1 0 0 0,1-1 1 0 0,-1 1-1 0 0,0-1 0 0 0,1 1 0 0 0,1 3 0 0 0,1 2 1781 0 0,-3-5-1174 0 0,1 0 0 0 0,0-1 1 0 0,0 1-1 0 0,0-1 0 0 0,0 0 0 0 0,1 1 1 0 0,-1-1-1 0 0,3 3 0 0 0,4 9 2392 0 0,-2 1-2657 0 0,1 0 0 0 0,0-1 0 0 0,1 0 0 0 0,1-1 0 0 0,0 0-1 0 0,20 22 1 0 0,-23-28-467 0 0,-2-2 0 0 0,0 0 0 0 0,1 0 0 0 0,-1-1 0 0 0,1 0 0 0 0,0 0 0 0 0,0 0 0 0 0,0-1 0 0 0,0 0 0 0 0,10 5 0 0 0,13-1 0 0 0,-18-7 0 0 0,0-2 0 0 0,5 1 0 0 0,-14 0 0 0 0,1-1 0 0 0,0 1 0 0 0,0-1 0 0 0,-1 1 0 0 0,1-1 0 0 0,0 0 0 0 0,-1 1 0 0 0,0-1 0 0 0,1 0 0 0 0,-1 0 0 0 0,0 0 0 0 0,0 0 0 0 0,1-3 0 0 0,4-6 0 0 0,-2 3 0 0 0,0-1 0 0 0,0 0 0 0 0,0 0 0 0 0,-1 0 0 0 0,2-12 0 0 0,3-10 0 0 0,-1 11 84 0 0,-3 8 92 0 0,1-1 1 0 0,-2 0-1 0 0,0 0 1 0 0,-1 0-1 0 0,2-19 866 0 0,-3 32-770 0 0,6 4-194 0 0,-2 0-1 0 0,1 1 0 0 0,0 0 1 0 0,-1 0-1 0 0,0 0 0 0 0,0 0 1 0 0,0 1-1 0 0,7 11 0 0 0,10 11 91 0 0,-11-16-761 0 0,24 20 0 0 0,-31-28 418 0 0,0-1 0 0 0,0-1 0 0 0,1 1 0 0 0,-1 0-1 0 0,1-1 1 0 0,0 0 0 0 0,0 0 0 0 0,0 0-1 0 0,0-1 1 0 0,5 1 0 0 0,5-3-1632 0 0,-7 0-811 0 0,6 0-5259 0 0</inkml:trace>
</inkml:ink>
</file>

<file path=ppt/ink/ink2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48.8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161 468 15488 0 0,'0'0'1407'0'0,"-1"-1"-1161"0"0,-1-3-123 0 0,-1 0 1 0 0,0 1 0 0 0,0 0-1 0 0,0-1 1 0 0,0 1 0 0 0,-1 0-1 0 0,1 0 1 0 0,-1 1 0 0 0,0-1-1 0 0,-5-2 1 0 0,-7-8 2106 0 0,15 11-1967 0 0,-1 0 0 0 0,1 1 1 0 0,-1-1-1 0 0,0 1 0 0 0,1-1 0 0 0,-1 1 0 0 0,0 0 1 0 0,0 0-1 0 0,0 0 0 0 0,0 0 0 0 0,0 0 0 0 0,0 0 0 0 0,0 0 1 0 0,-1 1-1 0 0,-1-1 0 0 0,-1 2 31 0 0,1 0 0 0 0,-1 0 0 0 0,1 1-1 0 0,-1 0 1 0 0,1 0 0 0 0,-6 4 0 0 0,8-4-240 0 0,0 0 1 0 0,0 1-1 0 0,0-1 0 0 0,0 1 0 0 0,0-1 0 0 0,0 1 0 0 0,0-1 0 0 0,1 1 1 0 0,0 0-1 0 0,-1 0 0 0 0,0 5 0 0 0,-1 1-87 0 0,1-1 1 0 0,-3 18-1 0 0,5-17-108 0 0,-1 0 0 0 0,1 0 0 0 0,0 0 0 0 0,1 0-1 0 0,0 0 1 0 0,1 0 0 0 0,-1 0 0 0 0,2 0 0 0 0,-1 0 0 0 0,1 0-1 0 0,1-1 1 0 0,-1 0 0 0 0,2 1 0 0 0,7 11 0 0 0,-8-14 194 0 0,-4-6-56 0 0,1 1 0 0 0,-1-1 0 0 0,0 0 0 0 0,0 1 0 0 0,1-1-1 0 0,-1 0 1 0 0,0 1 0 0 0,0-1 0 0 0,1 0 0 0 0,-1 1-1 0 0,0-1 1 0 0,1 0 0 0 0,-1 0 0 0 0,1 1 0 0 0,-1-1 0 0 0,0 0-1 0 0,1 0 1 0 0,-1 0 0 0 0,1 0 0 0 0,-1 1 0 0 0,1-1 0 0 0,-1 0-1 0 0,0 0 1 0 0,1 0 0 0 0,-1 0 0 0 0,1 0 0 0 0,-1 0-1 0 0,1 0 1 0 0,-1 0 0 0 0,1 0 0 0 0,-1 0 0 0 0,1-1 0 0 0,0 1-7 0 0,4 0-96 0 0,0 0 0 0 0,-1 0 0 0 0,1-1 0 0 0,0 1 0 0 0,5-3 1 0 0,-9 3 99 0 0,1 0 1 0 0,-1-1-1 0 0,0 1 1 0 0,0-1-1 0 0,1 0 1 0 0,-1 1 0 0 0,0-1-1 0 0,0 0 1 0 0,0 0-1 0 0,0 0 1 0 0,0 0-1 0 0,0 0 1 0 0,0 0 0 0 0,0 0-1 0 0,0 0 1 0 0,0 0-1 0 0,-1 0 1 0 0,1 0-1 0 0,0 0 1 0 0,-1-1 0 0 0,1 1-1 0 0,-1 0 1 0 0,1-2-1 0 0,2-8 9 0 0,1 0 0 0 0,0 1 0 0 0,0-1-1 0 0,9-13 1 0 0,-7 14 59 0 0,0-1 0 0 0,-2 1 0 0 0,1-1 0 0 0,4-18 0 0 0,-5 13 475 0 0,0-1 0 0 0,1 1 0 0 0,0 0-1 0 0,10-19 1 0 0,-5 42 40 0 0,-2 2-438 0 0,-1 0-1 0 0,0 0 0 0 0,7 13 1 0 0,9 13 90 0 0,-15-25-195 0 0,-1 0 0 0 0,0 0 0 0 0,-1 1 0 0 0,0 0 0 0 0,7 21 0 0 0,-10-25 21 0 0,0-1 1 0 0,0 0-1 0 0,0 0 1 0 0,1 0-1 0 0,6 8 0 0 0,-5-8-689 0 0,-1 0 0 0 0,0 0 0 0 0,5 11 0 0 0,-8-16 125 0 0,0 1 0 0 0,-1-1 0 0 0,1 1-1 0 0,0-1 1 0 0,0 0 0 0 0,1 1 0 0 0,-1-1 0 0 0,0 0-1 0 0,0 0 1 0 0,0 0 0 0 0,1 0 0 0 0,2 1 0 0 0,0 1-1558 0 0,8 7-5838 0 0</inkml:trace>
  <inkml:trace contextRef="#ctx0" brushRef="#br0" timeOffset="1">405 0 19351 0 0,'0'0'1751'0'0,"0"3"-1440"0"0,1 8 119 0 0,0 0 1 0 0,0 0-1 0 0,2 0 1 0 0,-1-1-1 0 0,8 21 1 0 0,-7-23-106 0 0,16 66 1495 0 0,-6-22-1226 0 0,17 63-182 0 0,22 69 56 0 0,-15-42-1833 0 0,-23-83-1752 0 0,23 65-1 0 0,-26-91-5473 0 0</inkml:trace>
</inkml:ink>
</file>

<file path=ppt/ink/ink2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49.6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0 3680 0 0,'0'0'167'0'0,"0"2"-7"0"0,-3 11-201 0 0,3-11 365 0 0,-1 0-1 0 0,0-1 1 0 0,1 1 0 0 0,0 0 0 0 0,-1 0 0 0 0,1 0 0 0 0,0 0-1 0 0,0 0 1 0 0,0 0 0 0 0,0 0 0 0 0,1 2 0 0 0,4 23 8610 0 0,-1 2-3692 0 0,2 10-3548 0 0,0-1-812 0 0,-2-9-566 0 0,2 0 0 0 0,10 31-1 0 0,-7-34-315 0 0,26 89 0 0 0,19 57 0 0 0,-46-153 0 0 0,0 0 0 0 0,2 0 0 0 0,20 28 0 0 0,-7-13-2097 0 0,-8-23-294 0 0</inkml:trace>
</inkml:ink>
</file>

<file path=ppt/ink/ink2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49.9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1 187 15288 0 0,'0'0'1534'0'0,"2"1"-1403"0"0,23 16 411 0 0,-21-16-357 0 0,-1-1 0 0 0,1 1 0 0 0,0-1 0 0 0,-1 0-1 0 0,1-1 1 0 0,0 1 0 0 0,-1 0 0 0 0,1-1 0 0 0,-1 0-1 0 0,1 0 1 0 0,-1 0 0 0 0,1 0 0 0 0,-1-1 0 0 0,0 1-1 0 0,1-1 1 0 0,-1 0 0 0 0,3-2 0 0 0,2 0 192 0 0,-2-1-124 0 0,-1 1 0 0 0,0-1 0 0 0,0 1 0 0 0,0-1 0 0 0,-1-1 0 0 0,1 1 0 0 0,-1-1 0 0 0,4-8 0 0 0,-7 12-186 0 0,2 0 24 0 0,-1-1 0 0 0,-1-1-1 0 0,1 1 1 0 0,0 0 0 0 0,-1 0-1 0 0,1-1 1 0 0,-1 1 0 0 0,0-1-1 0 0,0 1 1 0 0,-1-1 0 0 0,1 1-1 0 0,-1-1 1 0 0,0 1 0 0 0,0-1-1 0 0,0 0 1 0 0,0 1 0 0 0,0-1-1 0 0,-1 1 1 0 0,0-1 0 0 0,1 1-1 0 0,-3-7 1 0 0,-1-7 82 0 0,4 16-155 0 0,0 0-1 0 0,0-1 1 0 0,0 1-1 0 0,-1 0 1 0 0,1-1 0 0 0,0 1-1 0 0,-1 0 1 0 0,1-1 0 0 0,-1 1-1 0 0,1 0 1 0 0,-1 0 0 0 0,0-1-1 0 0,-1-1 1 0 0,0-2 75 0 0,2 5-91 0 0,0 0 0 0 0,0 0 0 0 0,0-1 0 0 0,0 1 0 0 0,0 0 0 0 0,0-1 0 0 0,-1 1 0 0 0,1 0 0 0 0,0 0 0 0 0,0-1 0 0 0,0 1 0 0 0,0 0 0 0 0,0 0 1 0 0,-1-1-1 0 0,1 1 0 0 0,0 0 0 0 0,0 0 0 0 0,0 0 0 0 0,-1-1 0 0 0,1 1 0 0 0,0 0 0 0 0,0 0 0 0 0,-1 0 0 0 0,1 0 0 0 0,0 0 0 0 0,0-1 0 0 0,-1 1 0 0 0,1 0 0 0 0,0 0 0 0 0,-1 0 0 0 0,1 0 0 0 0,0 0 0 0 0,0 0 0 0 0,-1 0 0 0 0,1 0 0 0 0,0 0 0 0 0,-1 0 0 0 0,1 0 0 0 0,0 0 0 0 0,0 0 0 0 0,-1 0 0 0 0,1 0 0 0 0,-1 1 1 0 0,-24 0 7 0 0,14 4-10 0 0,8-3 0 0 0,1 0 0 0 0,0 0 0 0 0,0 1 0 0 0,0-1 0 0 0,0 1 0 0 0,0-1 0 0 0,1 1 0 0 0,-1-1 0 0 0,1 1 0 0 0,0 0 0 0 0,-1 0 0 0 0,1 0 0 0 0,1 0 0 0 0,-2 3 0 0 0,0 3 0 0 0,0 1 0 0 0,1-1 0 0 0,-1 16 0 0 0,3-8-21 0 0,-1 1-1 0 0,2-1 0 0 0,0 1 1 0 0,6 19-1 0 0,-5-28 11 0 0,0 1 1 0 0,0-1-1 0 0,1 0 0 0 0,0 0 0 0 0,1-1 0 0 0,0 1 1 0 0,0-1-1 0 0,1 0 0 0 0,7 7 0 0 0,-11-13 10 0 0,0 1-21 0 0,1 0-1 0 0,-1 0 1 0 0,1 0 0 0 0,0-1-1 0 0,0 0 1 0 0,0 1-1 0 0,0-1 1 0 0,0 0 0 0 0,0 0-1 0 0,1-1 1 0 0,-1 1-1 0 0,0-1 1 0 0,5 2 0 0 0,2 0-176 0 0,-8-2 117 0 0,1 1-1 0 0,-1-2 1 0 0,1 1 0 0 0,-1 0-1 0 0,1 0 1 0 0,0-1 0 0 0,-1 1-1 0 0,1-1 1 0 0,0 0 0 0 0,-1 0-1 0 0,1 0 1 0 0,0 0 0 0 0,0-1 0 0 0,3 0-1 0 0,25-18-1863 0 0,-14 7-556 0 0,-16 11 2219 0 0,1 0 1 0 0,0 0 0 0 0,-1 0 0 0 0,1 0-1 0 0,-1-1 1 0 0,1 1 0 0 0,-1 0 0 0 0,0-1-1 0 0,0 0 1 0 0,0 1 0 0 0,1-1-1 0 0,-1 0 1 0 0,-1 1 0 0 0,2-4 0 0 0,1 0-563 0 0,-1 0-1746 0 0</inkml:trace>
</inkml:ink>
</file>

<file path=ppt/ink/ink2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50.3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 13992 0 0,'1'11'1494'0'0,"1"-3"-1456"0"0,0-3 99 0 0,-1 0-1 0 0,0 0 0 0 0,0 1 1 0 0,0-1-1 0 0,0 7 0 0 0,-1-8 204 0 0,1-1 0 0 0,-1 1 0 0 0,1 0 0 0 0,0-1 0 0 0,1 5 1 0 0,-1-5-99 0 0,0 1 0 0 0,0 0 0 0 0,0-1 0 0 0,-1 1 0 0 0,1 4 0 0 0,0 3 343 0 0,0-1 0 0 0,1 1-1 0 0,5 17 1 0 0,-6-25 304 0 0,-2-3-851 0 0,1 0-1 0 0,0 0 0 0 0,0 1 0 0 0,0-1 0 0 0,0 0 1 0 0,0 0-1 0 0,0 1 0 0 0,0-1 0 0 0,0 0 0 0 0,-1 0 1 0 0,1 1-1 0 0,0-1 0 0 0,0 0 0 0 0,0 1 0 0 0,0-1 1 0 0,0 0-1 0 0,0 0 0 0 0,0 1 0 0 0,1-1 0 0 0,-1 0 1 0 0,0 0-1 0 0,0 1 0 0 0,0-1 0 0 0,0 0 0 0 0,0 0 1 0 0,0 1-1 0 0,0-1 0 0 0,1 0 0 0 0,-1 0 0 0 0,0 1 1 0 0,0-1-1 0 0,0 0 0 0 0,1 0 0 0 0,-1 0 1 0 0,0 1-1 0 0,0-1 0 0 0,0 0 0 0 0,1 0 0 0 0,-1 0 1 0 0,0 0-1 0 0,0 0 0 0 0,1 0 0 0 0,-1 1 0 0 0,0-1 1 0 0,1 0-1 0 0,-1 0 0 0 0,1 0 0 0 0,7-5 521 0 0,-5 0-422 0 0,-3 3-120 0 0,4-6-16 0 0,-1 0 0 0 0,1 0 0 0 0,9-14 0 0 0,-8 14 0 0 0,0-1 0 0 0,8-17 0 0 0,-9 17 40 0 0,1-1-1 0 0,0 1 1 0 0,0 0-1 0 0,8-9 0 0 0,3-6 214 0 0,-16 24-222 0 0,1-1 1 0 0,-1 1 0 0 0,1-1-1 0 0,-1 1 1 0 0,1-1 0 0 0,0 1 0 0 0,-1 0-1 0 0,1 0 1 0 0,-1-1 0 0 0,1 1 0 0 0,0 0-1 0 0,-1 0 1 0 0,1-1 0 0 0,0 1 0 0 0,0 0-1 0 0,-1 0 1 0 0,1 0 0 0 0,0 0-1 0 0,-1 0 1 0 0,1 0 0 0 0,0 0 0 0 0,-1 0-1 0 0,1 1 1 0 0,0-1 0 0 0,-1 0 0 0 0,1 0-1 0 0,0 0 1 0 0,0 1 0 0 0,18 8 654 0 0,-16-6-667 0 0,1 0 0 0 0,-1 0 0 0 0,0 1 0 0 0,0-1 0 0 0,0 1 0 0 0,-1 0 1 0 0,1 0-1 0 0,-1 0 0 0 0,0 0 0 0 0,2 5 0 0 0,6 10 59 0 0,0-2 7 0 0,-5-6-154 0 0,2 0 1 0 0,0 0-1 0 0,0 0 1 0 0,1-1-1 0 0,12 13 0 0 0,-17-20-164 0 0,0 0 0 0 0,0-1 0 0 0,0 1 0 0 0,1-1-1 0 0,-1 1 1 0 0,1-1 0 0 0,-1 0 0 0 0,1 0 0 0 0,0 0-1 0 0,0-1 1 0 0,6 2 0 0 0,-10-3-48 0 0,1 0 0 0 0,0 1 0 0 0,0-1 0 0 0,0 0 0 0 0,0 0-1 0 0,0-1 1 0 0,0 1 0 0 0,-1 0 0 0 0,1 0 0 0 0,0 0 0 0 0,0-1 0 0 0,0 1 0 0 0,0 0 0 0 0,-1-1 0 0 0,1 1 0 0 0,0 0 0 0 0,0-1 0 0 0,-1 1 0 0 0,1-1-1 0 0,0 1 1 0 0,0-2 0 0 0,3-1-1528 0 0,11-6-5448 0 0</inkml:trace>
</inkml:ink>
</file>

<file path=ppt/ink/ink2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50.7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126 52 13904 0 0,'0'-3'123'0'0,"-1"1"0"0"0,1-1 1 0 0,-1 1-1 0 0,1-1 0 0 0,-1 1 1 0 0,0 0-1 0 0,0-1 0 0 0,0 1 1 0 0,0 0-1 0 0,0 0 0 0 0,0 0 1 0 0,-1 0-1 0 0,1 0 0 0 0,-1 0 1 0 0,0 0-1 0 0,1 0 0 0 0,-1 1 1 0 0,0-1-1 0 0,-3-2 0 0 0,3 3 272 0 0,1 0 1 0 0,-1 1-1 0 0,1-1 0 0 0,-1 0 0 0 0,0 1 0 0 0,1-1 0 0 0,-1 1 0 0 0,0-1 0 0 0,1 1 0 0 0,-1 0 0 0 0,-2 0 0 0 0,1 0-242 0 0,-1 0-1 0 0,1 1 1 0 0,-1 0 0 0 0,1 0-1 0 0,-1 0 1 0 0,1 0-1 0 0,0 1 1 0 0,0-1-1 0 0,0 1 1 0 0,0 0-1 0 0,0 0 1 0 0,0 0-1 0 0,0 0 1 0 0,0 0 0 0 0,1 1-1 0 0,-1-1 1 0 0,1 1-1 0 0,0 0 1 0 0,0-1-1 0 0,0 1 1 0 0,0 0-1 0 0,0 1 1 0 0,0-1-1 0 0,1 0 1 0 0,0 0 0 0 0,0 1-1 0 0,0-1 1 0 0,-2 7-1 0 0,2 5-152 0 0,0-11 0 0 0,0 0 0 0 0,1 0 0 0 0,0 1 0 0 0,0-1 0 0 0,0 0 0 0 0,0 0 0 0 0,2 5 0 0 0,-3-3 0 0 0,1 0 0 0 0,6 15 0 0 0,-6-17 0 0 0,2 1 0 0 0,12 9 0 0 0,-3-5 0 0 0,-9-9 0 0 0,-1 1 0 0 0,1-1 0 0 0,0 1 0 0 0,0-1 0 0 0,0 0 0 0 0,0 0 0 0 0,0 0 0 0 0,-1 0 0 0 0,1 0 0 0 0,0 0 0 0 0,0-1 0 0 0,0 1 0 0 0,0 0 0 0 0,-1-1 0 0 0,1 1 0 0 0,0-1 0 0 0,0 0 0 0 0,-1 0 0 0 0,1 0 0 0 0,0 0 0 0 0,-1 0 0 0 0,1 0 0 0 0,-1 0 0 0 0,1 0 0 0 0,-1-1 0 0 0,1 0 0 0 0,4-4 0 0 0,0-1 0 0 0,-1 1 0 0 0,0-1 0 0 0,6-11 0 0 0,12-31-19 0 0,-17 33 67 0 0,12-20-1 0 0,-17 34 341 0 0,-1 2-351 0 0,0 0 1 0 0,0-1-1 0 0,0 1 0 0 0,1 0 0 0 0,-1 0 0 0 0,0 0 1 0 0,0 0-1 0 0,0 0 0 0 0,0-1 0 0 0,0 1 0 0 0,1 0 1 0 0,-1 0-1 0 0,0 0 0 0 0,0 0 0 0 0,0 0 1 0 0,0 0-1 0 0,1 0 0 0 0,-1-1 0 0 0,0 1 0 0 0,0 0 1 0 0,0 0-1 0 0,1 0 0 0 0,-1 0 0 0 0,0 0 0 0 0,0 0 1 0 0,0 0-1 0 0,1 0 0 0 0,-1 0 0 0 0,0 0 0 0 0,0 0 1 0 0,0 0-1 0 0,1 0 0 0 0,-1 0 0 0 0,0 0 0 0 0,0 1 1 0 0,0-1-1 0 0,1 0 0 0 0,-1 0 0 0 0,0 0 1 0 0,0 0-1 0 0,0 0 0 0 0,1 0 0 0 0,3 8-32 0 0,0 0 0 0 0,0 0-1 0 0,4 14 1 0 0,1 2-8 0 0,0 1 91 0 0,-1 1 0 0 0,7 40 1 0 0,2 6 94 0 0,35 88-31 0 0,-10-55-199 0 0,-35-83-262 0 0,4 8 29 0 0,-10-28 146 0 0,0 0 0 0 0,0-1 0 0 0,0 1 0 0 0,0-1 0 0 0,0 1 0 0 0,1-1 0 0 0,-1 1 0 0 0,0-1 0 0 0,1 0 0 0 0,-1 0 0 0 0,1 0 0 0 0,0 0 0 0 0,-1 0 0 0 0,4 1 0 0 0</inkml:trace>
</inkml:ink>
</file>

<file path=ppt/ink/ink2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51.1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1 468 16064 0 0,'0'0'2953'0'0,"2"0"-1605"0"0,11 1 19 0 0,0 1 1 0 0,15 3 0 0 0,6 1-407 0 0,26 0 65 0 0,75-2 1 0 0,-134-4-1099 0 0,-1 0-1 0 0,1-1 1 0 0,-1 1 0 0 0,1 0 0 0 0,-1 0-1 0 0,0-1 1 0 0,1 1 0 0 0,-1 0-1 0 0,1-1 1 0 0,-1 1 0 0 0,0 0 0 0 0,1-1-1 0 0,-1 1 1 0 0,0-1 0 0 0,1 1 0 0 0,-1 0-1 0 0,0-1 1 0 0,1 0 0 0 0,0-1-204 0 0,6-2-2236 0 0</inkml:trace>
  <inkml:trace contextRef="#ctx0" brushRef="#br0" timeOffset="1">117 0 19319 0 0,'0'0'1943'0'0,"-1"1"-1783"0"0,0 0-129 0 0,0 1-1 0 0,0-1 1 0 0,0 0 0 0 0,0 1-1 0 0,1-1 1 0 0,-1 0 0 0 0,0 1-1 0 0,1-1 1 0 0,-1 1 0 0 0,1 0-1 0 0,-1-1 1 0 0,1 1 0 0 0,0-1-1 0 0,0 1 1 0 0,-1 0 0 0 0,1-1-1 0 0,0 1 1 0 0,1 3 0 0 0,-1-1 250 0 0,1 2 90 0 0,-1 1 0 0 0,1-1 0 0 0,0 0-1 0 0,1 0 1 0 0,0 0 0 0 0,3 8 0 0 0,4 16 589 0 0,-3-9-292 0 0,8 22 0 0 0,3 10 176 0 0,-10-24-363 0 0,7 38 507 0 0,-6-23-914 0 0,17 55-1 0 0,-14-57-160 0 0,16 39-378 0 0,-18-54-273 0 0,-8-26 540 0 0,-1 1-1 0 0,1 0 1 0 0,0-1-1 0 0,0 1 0 0 0,-1-1 1 0 0,1 1-1 0 0,0-1 1 0 0,0 1-1 0 0,0-1 0 0 0,1 0 1 0 0,-1 1-1 0 0,0-1 0 0 0,0 0 1 0 0,1 0-1 0 0,-1 0 1 0 0,1 0-1 0 0,-1 0 0 0 0,1 0 1 0 0,-1 0-1 0 0,1 0 0 0 0,-1-1 1 0 0,1 1-1 0 0,0-1 1 0 0,-1 1-1 0 0,1-1 0 0 0,0 0 1 0 0,0 1-1 0 0,-1-1 1 0 0,1 0-1 0 0,0 0 0 0 0,3-1 1 0 0</inkml:trace>
</inkml:ink>
</file>

<file path=ppt/ink/ink2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4:51.4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15664 0 0,'0'0'1417'0'0,"0"2"-1167"0"0,0 6 302 0 0,2 0-1 0 0,-1-1 1 0 0,1 1-1 0 0,0 0 1 0 0,4 8-1 0 0,2 8 652 0 0,61 188 2504 0 0,-42-109-3618 0 0,-15-58 508 0 0,-9-34-324 0 0,-1 0-1 0 0,1 0 1 0 0,1-1 0 0 0,9 21-1 0 0,-4-19-256 0 0,-9-11-16 0 0,0-1 0 0 0,1 0 0 0 0,-1 0 0 0 0,0 1 0 0 0,0-1 0 0 0,1 0 0 0 0,-1 0 0 0 0,0 1 0 0 0,0-1 0 0 0,1 0 0 0 0,-1 0 0 0 0,0 0 0 0 0,1 1 0 0 0,-1-1 0 0 0,0 0 0 0 0,1 0 0 0 0,-1 0 0 0 0,0 0 0 0 0,1 0 0 0 0,-1 0 0 0 0,0 0 0 0 0,1 0 0 0 0,-1 0 0 0 0,0 0 0 0 0,1 0 0 0 0,-1 0 0 0 0,0 0 0 0 0,1 0 0 0 0,-1 0 0 0 0,1 0 0 0 0,-1 0 0 0 0,0 0 0 0 0,0-1 0 0 0,1 1 0 0 0,-1 0 0 0 0,0 0 0 0 0,1 0 0 0 0,-1-1 0 0 0,1 1 0 0 0,9-9 0 0 0,-10 8 0 0 0,9-9 0 0 0,-2-2 0 0 0,1 1 0 0 0,-1-1 0 0 0,-1-1 0 0 0,5-13 0 0 0,4-7 0 0 0,-14 33 0 0 0,-1-1 0 0 0,0 1 0 0 0,0-1 0 0 0,1 1 0 0 0,-1-1 0 0 0,0 1 0 0 0,0-1 0 0 0,1 1 0 0 0,-1 0 0 0 0,0-1 0 0 0,1 1 0 0 0,-1 0 0 0 0,1-1 0 0 0,-1 1 0 0 0,1 0 0 0 0,-1-1 0 0 0,1 1 0 0 0,0 0 0 0 0,0 0 0 0 0,1 0 0 0 0,-1 0 0 0 0,0 0 0 0 0,0 0 0 0 0,0 0 0 0 0,1 0 0 0 0,-1 1 0 0 0,0-1 0 0 0,0 0 0 0 0,0 1 0 0 0,0-1 0 0 0,0 1 0 0 0,1 0 0 0 0,-1-1 0 0 0,0 1 0 0 0,0 0 0 0 0,-1-1 0 0 0,1 1 0 0 0,1 1 0 0 0,18 21 0 0 0,-17-20 0 0 0,16 23 0 0 0,21 34 0 0 0,-20-31-1813 0 0,-13-16-246 0 0</inkml:trace>
</inkml:ink>
</file>

<file path=ppt/ink/ink2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5.2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190 6 6448 0 0,'-2'0'11646'0'0,"-8"-1"-10230"0"0,5 0-997 0 0,-1-1 1 0 0,1 2-1 0 0,0-1 0 0 0,0 1 0 0 0,0-1 1 0 0,0 1-1 0 0,0 1 0 0 0,-8 0 0 0 0,8 0-313 0 0,-10 1 123 0 0,0 1 0 0 0,-19 5 0 0 0,30-6-238 0 0,0-1-1 0 0,0 1 1 0 0,-1 0-1 0 0,1 0 0 0 0,0 0 1 0 0,1 1-1 0 0,-1 0 0 0 0,0 0 1 0 0,1 0-1 0 0,-1 0 1 0 0,1 0-1 0 0,-3 4 0 0 0,6-6-50 0 0,0-1-1 0 0,-1 1 1 0 0,1-1-1 0 0,0 1 0 0 0,0-1 1 0 0,-1 1-1 0 0,1 0 1 0 0,0-1-1 0 0,0 1 1 0 0,0-1-1 0 0,0 1 1 0 0,0 0-1 0 0,0-1 0 0 0,0 1 1 0 0,0 0-1 0 0,0-1 1 0 0,0 1-1 0 0,0-1 1 0 0,1 1-1 0 0,-1 0 0 0 0,0 0 1 0 0,11 16-677 0 0,-7-12 649 0 0,1 0-1 0 0,0 0 0 0 0,9 6 0 0 0,73 41 687 0 0,-85-51-596 0 0,3 2-27 0 0,1 0 1 0 0,-1 1-1 0 0,0 0 0 0 0,0 0 0 0 0,0 0 0 0 0,-1 0 0 0 0,1 1 0 0 0,-1 0 0 0 0,0 0 0 0 0,-1 0 0 0 0,1 0 1 0 0,-1 1-1 0 0,3 6 0 0 0,-4-8 86 0 0,-1 1 0 0 0,1-1 0 0 0,-1 1 1 0 0,0-1-1 0 0,0 1 0 0 0,0 0 0 0 0,-1 0 0 0 0,1 0 1 0 0,-1-1-1 0 0,0 1 0 0 0,-1 0 0 0 0,1 0 1 0 0,-1 0-1 0 0,0-1 0 0 0,0 1 0 0 0,-1 0 0 0 0,-3 7 1 0 0,0-2 131 0 0,-2 0 0 0 0,1-1 0 0 0,-15 17 0 0 0,4-5-79 0 0,13-18-104 0 0,1 0 0 0 0,-1 0-1 0 0,0 0 1 0 0,0-1 0 0 0,0 1-1 0 0,0-1 1 0 0,0 0 0 0 0,0 0-1 0 0,0-1 1 0 0,-1 1 0 0 0,1-1-1 0 0,-1 0 1 0 0,1 0 0 0 0,-7 0-1 0 0,-18 6-2 0 0,27-6-104 0 0,-13 2 296 0 0,14-2-263 0 0,1-1 1 0 0,-1 0-1 0 0,1 0 0 0 0,-1 0 0 0 0,0 0 0 0 0,1 0 0 0 0,-1 0 0 0 0,1 0 0 0 0,-1 0 1 0 0,1 0-1 0 0,-1 0 0 0 0,1 0 0 0 0,-1-1 0 0 0,1 1 0 0 0,-1 0 0 0 0,1 0 0 0 0,-1 0 1 0 0,1-1-1 0 0,-1 1 0 0 0,1 0 0 0 0,-1-1 0 0 0,1 1 0 0 0,-1 0 0 0 0,1-1 1 0 0,-1 0-1 0 0,0-9-2464 0 0,-4-3 1070 0 0</inkml:trace>
</inkml:ink>
</file>

<file path=ppt/ink/ink2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5.6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5 232 14544 0 0,'0'0'1313'0'0,"0"2"-1077"0"0,-2 33 760 0 0,1-27-728 0 0,0 0 1 0 0,1 0-1 0 0,0 0 1 0 0,0 1-1 0 0,0-1 1 0 0,1 0-1 0 0,1 0 1 0 0,0 0 0 0 0,3 10-1 0 0,-4-14-324 0 0,0 0 0 0 0,0 0 0 0 0,0 0 0 0 0,0 0 0 0 0,-1 0 0 0 0,1 7 0 0 0,-1-9-1064 0 0</inkml:trace>
  <inkml:trace contextRef="#ctx0" brushRef="#br0" timeOffset="1">5 0 11976 0 0,'0'0'2384'0'0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37.2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0 199 15696 0 0,'0'0'1571'0'0,"1"2"-1437"0"0,37 68 2336 0 0,-38-69-2405 0 0,0-1-1 0 0,0 0 0 0 0,0 0 0 0 0,0 0 1 0 0,0 0-1 0 0,0 0 0 0 0,1 1 1 0 0,-1-1-1 0 0,0 0 0 0 0,0 0 0 0 0,0 0 1 0 0,0 0-1 0 0,0 0 0 0 0,1 0 0 0 0,-1 0 1 0 0,0 1-1 0 0,0-1 0 0 0,0 0 0 0 0,1 0 1 0 0,-1 0-1 0 0,0 0 0 0 0,0 0 1 0 0,0 0-1 0 0,0 0 0 0 0,1 0 0 0 0,-1 0 1 0 0,0 0-1 0 0,0 0 0 0 0,0 0 0 0 0,1 0 1 0 0,-1 0-1 0 0,0 0 0 0 0,0-1 0 0 0,0 1 1 0 0,0 0-1 0 0,1 0 0 0 0,-1 0 0 0 0,0 0 1 0 0,0 0-1 0 0,0 0 0 0 0,0 0 1 0 0,1 0-1 0 0,-1-1 0 0 0,0 1 0 0 0,0 0 1 0 0,0 0-1 0 0,0 0 0 0 0,0 0 0 0 0,0-1 1 0 0,0 1-1 0 0,0 0 0 0 0,1 0 0 0 0,-1 0 1 0 0,0-1-1 0 0,9-17 473 0 0,3-26-753 0 0,-9 30 320 0 0,7 5-41 0 0,-1 0-128 0 0,-7 6 47 0 0,0 1 0 0 0,0 0 0 0 0,1 0 0 0 0,-1 0 0 0 0,1 0-1 0 0,-1 0 1 0 0,1 0 0 0 0,0 1 0 0 0,0 0 0 0 0,0-1 0 0 0,0 1 0 0 0,0 0-1 0 0,3-1 1 0 0,8-1 201 0 0,0 1 0 0 0,0 0 0 0 0,16 0 0 0 0,20-3 469 0 0,8-1-44 0 0,-43 2-608 0 0,-10 2-1 0 0,8-5-4 0 0,0-1-11 0 0,-13 8 4 0 0,1 0 0 0 0,-1-1 0 0 0,1 1 0 0 0,-1-1 0 0 0,0 1 0 0 0,1 0 0 0 0,-1-1 1 0 0,1 1-1 0 0,-1-1 0 0 0,0 1 0 0 0,0-1 0 0 0,1 1 0 0 0,-1-1 0 0 0,0 1 0 0 0,0-1 1 0 0,1 1-1 0 0,-1-1 0 0 0,0 1 0 0 0,0-2 0 0 0,2-3-56 0 0,11-7-140 0 0,-11 10 225 0 0,1 0 0 0 0,-1 0 1 0 0,0 0-1 0 0,0 0 1 0 0,0-1-1 0 0,3-3 1 0 0,-5 5-1 0 0,0 0 0 0 0,0 1 1 0 0,0-1-1 0 0,0 0 0 0 0,0 1 1 0 0,0-1-1 0 0,0 1 0 0 0,0-1 1 0 0,-1 0-1 0 0,1 1 0 0 0,0-1 1 0 0,0 1-1 0 0,0-1 0 0 0,-1 0 1 0 0,1 1-1 0 0,0-1 0 0 0,-1 1 1 0 0,1-1-1 0 0,-1 0 0 0 0,-1-3 27 0 0,0 1-44 0 0,1 0 1 0 0,-1 0-1 0 0,0 0 0 0 0,1 0 0 0 0,-1 1 0 0 0,-1-1 0 0 0,1 1 0 0 0,0-1 1 0 0,-1 1-1 0 0,1 0 0 0 0,-1 0 0 0 0,1 0 0 0 0,-1 0 0 0 0,0 1 0 0 0,0-1 1 0 0,0 1-1 0 0,0 0 0 0 0,0 0 0 0 0,-3-1 0 0 0,1 1-2 0 0,1 0-1 0 0,-1 0 0 0 0,1 1 1 0 0,-1-1-1 0 0,0 1 1 0 0,1 0-1 0 0,-1 1 0 0 0,1-1 1 0 0,-1 1-1 0 0,1 0 1 0 0,-1 0-1 0 0,1 0 0 0 0,-8 4 1 0 0,10-4-49 0 0,0 1 1 0 0,-1 0-1 0 0,1-1 1 0 0,0 1-1 0 0,0 0 0 0 0,0 0 1 0 0,0 1-1 0 0,0-1 1 0 0,1 0-1 0 0,-1 0 0 0 0,1 1 1 0 0,-1-1-1 0 0,1 1 1 0 0,0 0-1 0 0,0-1 0 0 0,0 1 1 0 0,0 0-1 0 0,1-1 1 0 0,-1 5-1 0 0,-2 6-38 0 0,2 0 0 0 0,-1 25 0 0 0,3-31 31 0 0,0 0 0 0 0,1 0 0 0 0,0 0 0 0 0,0 0-1 0 0,0 0 1 0 0,1 0 0 0 0,0-1 0 0 0,0 1 0 0 0,1-1-1 0 0,6 9 1 0 0,5 11 58 0 0,-12-22 1 0 0,0 1-1 0 0,0-1 1 0 0,0 0 0 0 0,1 0-1 0 0,0-1 1 0 0,0 1-1 0 0,0-1 1 0 0,0 0 0 0 0,1 0-1 0 0,7 4 1 0 0,5 2-42 0 0,28 9 1 0 0,-24-11-695 0 0,33 7 0 0 0,-46-12 446 0 0,0-1 0 0 0,1 0 0 0 0,-1 0 0 0 0,1-1-1 0 0,-1 0 1 0 0,16-3 0 0 0,-14 2-207 0 0,-1-1-1 0 0,1 0 0 0 0,-1-1 0 0 0,1 0 0 0 0,-1-1 1 0 0,0 0-1 0 0,0 0 0 0 0,0-1 0 0 0,8-6 1 0 0,-4 2-266 0 0,-1-1 0 0 0,0 0 1 0 0,17-20-1 0 0,-29 29 756 0 0,6-5-198 0 0,-1-1-1 0 0,0 0 1 0 0,0 0-1 0 0,6-12 1 0 0,-11 17 305 0 0,1 0 1 0 0,0 0 0 0 0,0 0-1 0 0,-1 0 1 0 0,1 0 0 0 0,-1 0 0 0 0,0 0-1 0 0,0 0 1 0 0,0 0 0 0 0,1 0-1 0 0,-2 0 1 0 0,1 0 0 0 0,0 0-1 0 0,0 0 1 0 0,-1 0 0 0 0,1 0 0 0 0,-1 0-1 0 0,0 0 1 0 0,1 0 0 0 0,-1 0-1 0 0,0 0 1 0 0,0 0 0 0 0,0 1 0 0 0,0-1-1 0 0,-3-2 1 0 0,1 0 255 0 0,-5-5 1516 0 0,-16-14 0 0 0,22 21-1654 0 0,0 0 1 0 0,-1 1-1 0 0,1-1 0 0 0,-1 1 0 0 0,1-1 1 0 0,-1 1-1 0 0,0 0 0 0 0,1 0 1 0 0,-1 0-1 0 0,0 0 0 0 0,0 0 0 0 0,0 1 1 0 0,-3-1-1 0 0,-5 1 241 0 0,0 0 0 0 0,0 1-1 0 0,-13 3 1 0 0,21-3-369 0 0,-1 0-1 0 0,0 0 1 0 0,1 0-1 0 0,-1 1 0 0 0,1-1 1 0 0,0 1-1 0 0,-1 0 1 0 0,1 0-1 0 0,0 0 1 0 0,0 0-1 0 0,0 1 0 0 0,0-1 1 0 0,-2 4-1 0 0,-6 7 193 0 0,8-11-238 0 0,1 0-1 0 0,0 0 1 0 0,0 1-1 0 0,0-1 0 0 0,0 1 1 0 0,0 0-1 0 0,0-1 1 0 0,1 1-1 0 0,-1 0 0 0 0,1 0 1 0 0,0 0-1 0 0,0 0 1 0 0,0 0-1 0 0,0 0 1 0 0,1 0-1 0 0,-1 1 0 0 0,1 4 1 0 0,0 3 6 0 0,0-1 1 0 0,2 1-1 0 0,-1-1 0 0 0,1 0 1 0 0,1 1-1 0 0,3 9 1 0 0,-4-14-33 0 0,0-1 0 0 0,1 0 0 0 0,-1 0 0 0 0,1 0 0 0 0,0 0 0 0 0,0 0 0 0 0,1-1 0 0 0,0 1 0 0 0,-1-1 1 0 0,1 0-1 0 0,1 0 0 0 0,7 6 0 0 0,-10-9-8 0 0,0 0 0 0 0,0 0 0 0 0,0 0 0 0 0,0-1 0 0 0,0 1 0 0 0,0 0 0 0 0,0-1 0 0 0,0 0 0 0 0,0 1 0 0 0,0-1 0 0 0,0 0 0 0 0,1 0 0 0 0,-1 0 0 0 0,0 0 0 0 0,0-1 0 0 0,0 1 0 0 0,0 0 0 0 0,0-1 0 0 0,0 0 0 0 0,0 1 0 0 0,0-1 0 0 0,0 0 0 0 0,0 0 0 0 0,0 0 0 0 0,0 0 0 0 0,-1 0 0 0 0,1-1 0 0 0,0 1 0 0 0,-1 0 0 0 0,2-2 0 0 0,0 0-23 0 0,0 0 0 0 0,-1 0 0 0 0,1 0 0 0 0,-1 0 0 0 0,0-1 0 0 0,0 1 0 0 0,0-1 0 0 0,0 1 0 0 0,-1-1 0 0 0,1 1 0 0 0,-1-1 0 0 0,0 0 0 0 0,0 0 0 0 0,0 0 0 0 0,0-6 0 0 0,0-2 234 0 0,0 0-1 0 0,1 0 1 0 0,0 1 0 0 0,7-22-1 0 0,-6 26-139 0 0,1 0-1 0 0,-1-1 0 0 0,1 2 1 0 0,9-12-1 0 0,-13 17-79 0 0,0 1 0 0 0,0-1 1 0 0,1 1-1 0 0,-1-1 0 0 0,0 1 0 0 0,1-1 1 0 0,-1 1-1 0 0,1 0 0 0 0,-1-1 0 0 0,1 1 1 0 0,-1 0-1 0 0,0-1 0 0 0,1 1 0 0 0,-1 0 0 0 0,1-1 1 0 0,-1 1-1 0 0,1 0 0 0 0,0 0 0 0 0,-1 0 1 0 0,1 0-1 0 0,-1 0 0 0 0,1-1 0 0 0,3 3 20 0 0,4 2-8 0 0,0-1-1 0 0,-1 1 1 0 0,0 0-1 0 0,0 1 1 0 0,0 0-1 0 0,7 6 1 0 0,34 38-109 0 0,-35-35 30 0 0,2 0-743 0 0,1 1-1 0 0,1-2 1 0 0,28 18 0 0 0,-42-29 546 0 0,17 12-1750 0 0</inkml:trace>
</inkml:ink>
</file>

<file path=ppt/ink/ink2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6.0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91 10224 0 0,'1'4'98'0'0,"0"-1"1"0"0,0 0 0 0 0,-1 1-1 0 0,0-1 1 0 0,1 1 0 0 0,-1-1-1 0 0,0 1 1 0 0,-1-1 0 0 0,1 0-1 0 0,-2 7 1 0 0,1-6-102 0 0,1 1 0 0 0,-1-1 0 0 0,1 0 0 0 0,0 0-1 0 0,1 6 1 0 0,-1-5 190 0 0,1-1 0 0 0,-1 1 0 0 0,-1 0 0 0 0,0 6 0 0 0,-3 8 1299 0 0,1-1 0 0 0,-1 30 0 0 0,2-20 43 0 0,-1-22-331 0 0,-1-16-859 0 0,4 6-316 0 0,0 0 0 0 0,0-1 0 0 0,0 1 0 0 0,0-1 0 0 0,0 1 0 0 0,2-7-1 0 0,1-15 23 0 0,-1 8 17 0 0,0 1 1 0 0,1-1-1 0 0,1 0 0 0 0,9-24 0 0 0,-5 15 38 0 0,-5 18 4 0 0,0 0-1 0 0,1 0 1 0 0,0 0 0 0 0,1 1 0 0 0,0 0 0 0 0,0 0 0 0 0,1 0 0 0 0,-1 0 0 0 0,2 1-1 0 0,8-9 1 0 0,-14 16-57 0 0,-1 0 0 0 0,1-1-1 0 0,-1 1 1 0 0,1 0 0 0 0,0-1-1 0 0,-1 1 1 0 0,1 0-1 0 0,0 0 1 0 0,-1 0 0 0 0,1 0-1 0 0,0 0 1 0 0,0 0 0 0 0,-1-1-1 0 0,1 2 1 0 0,0-1-1 0 0,-1 0 1 0 0,1 0 0 0 0,0 0-1 0 0,-1 0 1 0 0,1 0 0 0 0,0 0-1 0 0,-1 1 1 0 0,1-1 0 0 0,0 0-1 0 0,-1 1 1 0 0,1-1-1 0 0,-1 0 1 0 0,1 1 0 0 0,0-1-1 0 0,0 1 1 0 0,15 16 719 0 0,-13-12-677 0 0,-1 0-1 0 0,0 0 1 0 0,0 0-1 0 0,0 0 1 0 0,-1 1 0 0 0,0-1-1 0 0,0 1 1 0 0,0 5-1 0 0,2 11 131 0 0,4 25 95 0 0,-5-30-246 0 0,5 23 0 0 0,-2-12-215 0 0,2 6-53 0 0,-7-32 100 0 0,1 0 1 0 0,0 0-1 0 0,0 0 1 0 0,0 0-1 0 0,0-1 1 0 0,0 1-1 0 0,0 0 1 0 0,0-1-1 0 0,1 1 1 0 0,-1 0-1 0 0,0-1 1 0 0,1 0-1 0 0,2 3 1 0 0,-2-3-604 0 0,8-1-4304 0 0</inkml:trace>
</inkml:ink>
</file>

<file path=ppt/ink/ink2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6.3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64 1 12408 0 0,'0'0'6622'0'0,"-1"2"-5555"0"0,-16 13 962 0 0,13-13-1857 0 0,1 0 1 0 0,0 1 0 0 0,0-1 0 0 0,0 1 0 0 0,0 0-1 0 0,0 0 1 0 0,1 0 0 0 0,-1 1 0 0 0,1-1 0 0 0,0 1-1 0 0,0-1 1 0 0,0 1 0 0 0,1 0 0 0 0,-1-1 0 0 0,1 1-1 0 0,-1 5 1 0 0,1-9-172 0 0,0 15 77 0 0,-1 26-1 0 0,2-36-68 0 0,0-1-1 0 0,1 1 0 0 0,0-1 1 0 0,0 1-1 0 0,0-1 1 0 0,0 0-1 0 0,1 1 0 0 0,-1-1 1 0 0,1 0-1 0 0,3 5 0 0 0,-1-2-14 0 0,0 0 0 0 0,1-1 0 0 0,-1 1 0 0 0,2-1-1 0 0,-1 0 1 0 0,1 0 0 0 0,-1-1 0 0 0,1 1 0 0 0,1-1 0 0 0,-1-1 0 0 0,1 1-1 0 0,14 6 1 0 0,-13-7 7 0 0,-6-3 0 0 0,0 0-1 0 0,0 0 1 0 0,1 0 0 0 0,-1 0 0 0 0,0 0-1 0 0,0 0 1 0 0,1-1 0 0 0,-1 1-1 0 0,0-1 1 0 0,1 0 0 0 0,-1 0-1 0 0,1 0 1 0 0,2 0 0 0 0,21-5 52 0 0,-25 6-53 0 0,0-1 0 0 0,1 0 0 0 0,-1 0 0 0 0,0 0 0 0 0,1 0 0 0 0,-1 0 0 0 0,1-1 0 0 0,-1 1 0 0 0,0 0 0 0 0,1 0 0 0 0,-1-1 0 0 0,0 1 0 0 0,0-1 0 0 0,1 0 0 0 0,-1 1 0 0 0,0-1 0 0 0,0 0 0 0 0,0 1 0 0 0,0-1 0 0 0,0 0 0 0 0,0 0 0 0 0,0 0 0 0 0,0 0 0 0 0,0 0 0 0 0,0 0 0 0 0,1-3 0 0 0,3-2 0 0 0,17-13-49 0 0,-16 15 45 0 0,0-1 1 0 0,-1 0-1 0 0,1 0 1 0 0,-1 0-1 0 0,0-1 1 0 0,-1 1-1 0 0,1-1 1 0 0,-1 0-1 0 0,0-1 1 0 0,3-6-1 0 0,-4 4 10 0 0,-1 0-1 0 0,0 0 0 0 0,0 0 1 0 0,-1 0-1 0 0,0 0 0 0 0,0 0 1 0 0,-1-1-1 0 0,0 1 0 0 0,-2-12 1 0 0,1 17 3 0 0,0 0 0 0 0,0 1 1 0 0,-1-1-1 0 0,1 1 0 0 0,-1 0 1 0 0,1-1-1 0 0,-1 1 0 0 0,0 0 1 0 0,0 0-1 0 0,0 0 0 0 0,-1 0 1 0 0,1 0-1 0 0,-1 1 0 0 0,0-1 1 0 0,0 1-1 0 0,-5-4 0 0 0,-2 4 39 0 0,5 2-41 0 0,2 0 1 0 0,0 0 1 0 0,0 0 0 0 0,1 0-1 0 0,-1 0 1 0 0,0 1-1 0 0,-3 0 1 0 0,5 0-8 0 0,0-1 0 0 0,-1 1 0 0 0,1-1-1 0 0,0 1 1 0 0,0 0 0 0 0,0 0 0 0 0,0-1 0 0 0,0 1 0 0 0,0 0 0 0 0,0 0 0 0 0,1 0 0 0 0,-1 0 0 0 0,0 0 0 0 0,0 0 0 0 0,1 0 0 0 0,-1 0-1 0 0,1 1 1 0 0,-2 0 0 0 0,-4 11-1 0 0,5-11 0 0 0,-1 1 0 0 0,1-1 0 0 0,0 1 0 0 0,-1 0 0 0 0,1 0 0 0 0,1 0 0 0 0,-2 4 0 0 0,-5 25 2 0 0,5-24 10 0 0,-1 1 1 0 0,2-1-1 0 0,-1 1 1 0 0,1-1-1 0 0,1 1 1 0 0,0 17 0 0 0,16 43 257 0 0,-15-65-290 0 0,0 1 0 0 0,0-1 0 0 0,0 1 0 0 0,0-1-1 0 0,1 1 1 0 0,0-1 0 0 0,0 0 0 0 0,0 0 0 0 0,5 6 0 0 0,-6-8 24 0 0,1 0 1 0 0,0 1-1 0 0,0-2 1 0 0,0 1 0 0 0,0 0-1 0 0,1 0 1 0 0,-1-1-1 0 0,0 1 1 0 0,1-1 0 0 0,-1 1-1 0 0,1-1 1 0 0,-1 0 0 0 0,1 0-1 0 0,0 0 1 0 0,-1-1-1 0 0,1 1 1 0 0,4 0 0 0 0,1-1 17 0 0,1 0 1 0 0,-1 0 0 0 0,0-1 0 0 0,0 0 0 0 0,1 0-1 0 0,10-4 1 0 0,48-20-2481 0 0,-34 11-5996 0 0</inkml:trace>
</inkml:ink>
</file>

<file path=ppt/ink/ink2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7.3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1 15000 0 0,'0'0'4577'0'0,"-2"1"-3583"0"0,-2 4-842 0 0,0 1 1 0 0,0-1-1 0 0,0 0 0 0 0,1 1 0 0 0,0 0 0 0 0,0 0 0 0 0,1 0 0 0 0,-1 0 0 0 0,1 0 0 0 0,-1 9 0 0 0,0-3 54 0 0,2-1 0 0 0,-1 1 0 0 0,2-1 0 0 0,-1 1-1 0 0,2 14 1 0 0,1 3-206 0 0,-3 40 0 0 0,-1-16 0 0 0,2 65 0 0 0,2-108 0 0 0,2-10 0 0 0,1-6 0 0 0,-2 1 0 0 0,-1 0-1 0 0,0 0 1 0 0,0 0 0 0 0,0 0-1 0 0,0 0 1 0 0,-1 0-1 0 0,0-1 1 0 0,1-9 0 0 0,4-17 25 0 0,-1 15 72 0 0,-1 0-1 0 0,3-30 1 0 0,-4 27-73 0 0,0 1-1 0 0,8-26 1 0 0,4-21-7 0 0,-13 57-47 0 0,1 0-1 0 0,0 1 1 0 0,0 0-1 0 0,1 0 1 0 0,0 0-1 0 0,1 0 0 0 0,9-13 1 0 0,-1 0 17 0 0,-12 20 217 0 0,1-1 99 0 0,-2 2-275 0 0,0-1 1 0 0,1 1 0 0 0,-1-1 0 0 0,1 1-1 0 0,-1 0 1 0 0,0-1 0 0 0,1 1 0 0 0,-1 0 0 0 0,1 0-1 0 0,-1-1 1 0 0,1 1 0 0 0,-1 0 0 0 0,1 0-1 0 0,-1 0 1 0 0,1 0 0 0 0,-1-1 0 0 0,1 1 0 0 0,-1 0-1 0 0,1 0 1 0 0,-1 0 0 0 0,2 0 0 0 0,10 6 229 0 0,-11-5-281 0 0,3 1 37 0 0,-1 0 1 0 0,0 1 0 0 0,1-1 0 0 0,-1 1 0 0 0,0 0 0 0 0,0 0 0 0 0,-1 0-1 0 0,1 0 1 0 0,-1 1 0 0 0,1-1 0 0 0,-1 1 0 0 0,3 6 0 0 0,-1 1 8 0 0,0 0 1 0 0,4 24 0 0 0,1 4 74 0 0,4 9-207 0 0,12 89 0 0 0,-21-119-171 0 0,-3-13 135 0 0,0 0 0 0 0,0 0-1 0 0,0 0 1 0 0,0 5 0 0 0,-1 36-3453 0 0</inkml:trace>
</inkml:ink>
</file>

<file path=ppt/ink/ink2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7.7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57 17855 0 0,'0'0'1362'0'0,"2"0"-934"0"0,4 0-328 0 0,-3 0-92 0 0,0 0 0 0 0,0 0-1 0 0,1 0 1 0 0,-1 0 0 0 0,0-1 0 0 0,0 0 0 0 0,6-1-1 0 0,2-1 536 0 0,-1 0 0 0 0,1 1-1 0 0,0 1 1 0 0,0 0 0 0 0,17 0-1 0 0,13-1 832 0 0,-24 1-513 0 0,0 1-1 0 0,29 4 1 0 0,10 0-2433 0 0,-53-4 1205 0 0,0 0 0 0 0,-1-1 0 0 0,1 0 0 0 0,0 1 0 0 0,-1-1 0 0 0,1 0 0 0 0,-1 0-1 0 0,1 0 1 0 0,-1-1 0 0 0,0 1 0 0 0,1 0 0 0 0,-1-1 0 0 0,0 0 0 0 0,0 1 0 0 0,0-1 0 0 0,2-3-1 0 0,2 0-289 0 0,15-15-1900 0 0</inkml:trace>
</inkml:ink>
</file>

<file path=ppt/ink/ink2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8.1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0 150 10136 0 0,'0'0'464'0'0,"0"3"-10"0"0,1 14-236 0 0,3 23 0 0 0,3 22 4814 0 0,-6-49-4181 0 0,1-1 0 0 0,-2 0 0 0 0,0 17 0 0 0,-1-19-598 0 0,1 0 0 0 0,1 0-1 0 0,-1 0 1 0 0,2 0-1 0 0,3 16 1 0 0,1 4-247 0 0,-6-25 141 0 0,0 0-1 0 0,1-1 0 0 0,0 1 1 0 0,0-1-1 0 0,1 1 0 0 0,-1-1 0 0 0,1 0 1 0 0,0 0-1 0 0,2 5 0 0 0,-3-7 229 0 0,-1-5-2118 0 0,1-18 1728 0 0,0 10 15 0 0,-1 0 0 0 0,0 0-1 0 0,-4-21 1 0 0,-1 16 0 0 0,4 13 2 0 0,-1-1 0 0 0,1 0-1 0 0,0 0 1 0 0,0 1 0 0 0,1-1 0 0 0,-1-5-1 0 0,0-67 291 0 0,0-36-517 0 0,2 63 828 0 0,-1 34-127 0 0,5-27 0 0 0,-5 40-459 0 0,1 0 1 0 0,0 0-1 0 0,0 0 1 0 0,0 0-1 0 0,0 0 1 0 0,0 0-1 0 0,0 0 1 0 0,1 1-1 0 0,-1-1 1 0 0,1 0-1 0 0,-1 1 1 0 0,1-1-1 0 0,-1 1 1 0 0,4-2-1 0 0,6-7 133 0 0,-9 8-52 0 0,0-1 1 0 0,0 1 0 0 0,0 0-1 0 0,1 0 1 0 0,-1 0 0 0 0,1 0 0 0 0,0 1-1 0 0,-1-1 1 0 0,1 1 0 0 0,0-1-1 0 0,0 1 1 0 0,0 0 0 0 0,0 0-1 0 0,0 0 1 0 0,0 1 0 0 0,0-1 0 0 0,1 1-1 0 0,-1-1 1 0 0,4 1 0 0 0,-5 1-93 0 0,1-1 0 0 0,-1 1 0 0 0,1 0 1 0 0,-1-1-1 0 0,0 1 0 0 0,1 0 0 0 0,-1 1 1 0 0,0-1-1 0 0,0 0 0 0 0,0 1 0 0 0,0-1 1 0 0,0 1-1 0 0,0-1 0 0 0,0 1 0 0 0,0 0 1 0 0,0 0-1 0 0,-1 0 0 0 0,1 0 0 0 0,-1 0 1 0 0,0 0-1 0 0,0 0 0 0 0,1 1 0 0 0,0 4 1 0 0,0-3 9 0 0,-1 0 1 0 0,0 0 0 0 0,0 0-1 0 0,0 0 1 0 0,-1 0 0 0 0,1 0-1 0 0,-1 1 1 0 0,-1 7 0 0 0,-8 34 321 0 0,0 1-148 0 0,8-44-225 0 0,1 0 0 0 0,-1 0 0 0 0,0 0 0 0 0,0 0 0 0 0,0 0 0 0 0,-1 0 0 0 0,-2 5 0 0 0,-4 7-181 0 0,8-13-40 0 0,-1 0-269 0 0,-1 0 257 0 0,1-1 0 0 0,-1 1 1 0 0,1-1-1 0 0,-1 1 0 0 0,1-1 0 0 0,-1 1 0 0 0,-2 0 0 0 0,25 21 509 0 0,-18-19-208 0 0,-1-1 0 0 0,2 1 0 0 0,-1-1 0 0 0,0 1 0 0 0,1-1 0 0 0,-1 0 0 0 0,1-1 0 0 0,0 1 0 0 0,0 0-1 0 0,0-1 1 0 0,6 2 0 0 0,1 0 122 0 0,-1 0 0 0 0,0 1-1 0 0,1 0 1 0 0,-2 0 0 0 0,13 9-1 0 0,-21-13-119 0 0,1 0-1 0 0,0 1 1 0 0,-1-1-1 0 0,1 1 0 0 0,-1-1 1 0 0,0 1-1 0 0,1-1 1 0 0,-1 1-1 0 0,0 0 1 0 0,0 0-1 0 0,0 0 0 0 0,0 0 1 0 0,-1 0-1 0 0,1 0 1 0 0,0 0-1 0 0,-1 0 1 0 0,1 0-1 0 0,-1 0 0 0 0,0 4 1 0 0,0-1 9 0 0,-1 0-1 0 0,0 0 1 0 0,0 0 0 0 0,-1 0 0 0 0,0 0 0 0 0,-3 6 0 0 0,3-5-36 0 0,0-3 1 0 0,1 0-1 0 0,-1 0 1 0 0,0-1-1 0 0,0 1 1 0 0,0-1-1 0 0,0 0 1 0 0,0 0-1 0 0,-1 1 1 0 0,1-1 0 0 0,-1-1-1 0 0,1 1 1 0 0,-1 0-1 0 0,0-1 1 0 0,1 1-1 0 0,-1-1 1 0 0,0 0-1 0 0,-6 2 1 0 0,0-1-8 0 0,0 1 0 0 0,-1-2 0 0 0,1 1 0 0 0,-18-1 0 0 0,10-1-61 0 0,6 0 51 0 0,0 0 0 0 0,-17-2 0 0 0,25 1-53 0 0,-1 0 0 0 0,0 0 1 0 0,1 0-1 0 0,-1 0 1 0 0,1-1-1 0 0,-1 1 0 0 0,1-1 1 0 0,0 0-1 0 0,-1 0 1 0 0,1 0-1 0 0,-3-4 0 0 0,2 3-158 0 0,0-1 0 0 0,0-1-1 0 0,0 1 1 0 0,-5-8 0 0 0,2-5-1822 0 0,7-2-3489 0 0,5 3-1450 0 0</inkml:trace>
</inkml:ink>
</file>

<file path=ppt/ink/ink2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8.5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243 0 17047 0 0,'-2'2'7982'0'0,"-2"2"-7548"0"0,3-2-294 0 0,-1-1-1 0 0,1 1 1 0 0,-1-1-1 0 0,0 1 1 0 0,0-1-1 0 0,0 0 1 0 0,0 1-1 0 0,0-1 1 0 0,0 0-1 0 0,-3 1 1 0 0,-80 37 851 0 0,44-19-928 0 0,33-15-102 0 0,-1 1 0 0 0,1-1 0 0 0,1 1 0 0 0,-9 8 0 0 0,7-6-35 0 0,6-5 68 0 0,0 0 0 0 0,1 0 0 0 0,-1 0 0 0 0,1 0 0 0 0,0 1 0 0 0,0-1 0 0 0,0 1 0 0 0,0 0 0 0 0,0-1 0 0 0,1 1 0 0 0,0 0 0 0 0,0 0 0 0 0,-1 6 0 0 0,1-5 4 0 0,0 0-1 0 0,1 0 1 0 0,0 0-1 0 0,0 0 0 0 0,0 0 1 0 0,1 0-1 0 0,0 0 1 0 0,0 0-1 0 0,0 0 1 0 0,3 7-1 0 0,-1-4 3 0 0,-1-2 0 0 0,0-1 0 0 0,0 0 0 0 0,1 0 0 0 0,-1 0 0 0 0,1 0 0 0 0,0 0 0 0 0,1-1 0 0 0,-1 1 0 0 0,1-1 0 0 0,0 0 0 0 0,8 7 0 0 0,-5-6-71 0 0,0 1-1 0 0,1-1 0 0 0,0-1 1 0 0,0 1-1 0 0,0-2 1 0 0,0 1-1 0 0,1-1 0 0 0,0 0 1 0 0,-1-1-1 0 0,1 0 1 0 0,0 0-1 0 0,10 0 1 0 0,-6-1-258 0 0,-10-1 67 0 0,1 0 0 0 0,0 1 0 0 0,0-1 0 0 0,-1-1 0 0 0,1 1 1 0 0,0 0-1 0 0,-1-1 0 0 0,1 0 0 0 0,-1 0 0 0 0,1 0 0 0 0,-1 0 0 0 0,1-1 0 0 0,-1 1 0 0 0,0-1 0 0 0,1 0 0 0 0,2-2 0 0 0,13-13-1780 0 0,-1 2-20 0 0</inkml:trace>
</inkml:ink>
</file>

<file path=ppt/ink/ink2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8.9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0 8288 0 0,'0'0'638'0'0,"-1"3"-414"0"0,0 3 1221 0 0,-1 1-1 0 0,1-1 0 0 0,-1 14 0 0 0,1-13-261 0 0,1 0-1 0 0,-1 0 1 0 0,-1 0-1 0 0,-2 9 0 0 0,3-12-979 0 0,0 0 0 0 0,0 0 0 0 0,1-1 0 0 0,-1 1 0 0 0,1 0 0 0 0,0 0-1 0 0,0 0 1 0 0,0 0 0 0 0,1-1 0 0 0,0 1 0 0 0,-1 0 0 0 0,1 0 0 0 0,2 4-1 0 0,4 24 669 0 0,-7-27-770 0 0,9 63 728 0 0,-7-60-825 0 0,0 1-1 0 0,1-1 1 0 0,0 0 0 0 0,0 0 0 0 0,8 13 0 0 0,-10-19-341 0 0,2 1-304 0 0</inkml:trace>
</inkml:ink>
</file>

<file path=ppt/ink/ink2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9.2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39 139 6912 0 0,'-7'-28'469'0'0,"5"22"-414"0"0,0 0 0 0 0,1-1 0 0 0,-1 1 0 0 0,0-11 0 0 0,2 4 535 0 0,0 9 280 0 0,-1 0 0 0 0,1 1 0 0 0,0-1 0 0 0,1 0 0 0 0,-1 0 0 0 0,1 1 0 0 0,-1-1 0 0 0,1 1 0 0 0,2-7 0 0 0,-2 8 549 0 0,21-7 1425 0 0,-19 8-2702 0 0,1 1 0 0 0,-1 0 0 0 0,0-1 0 0 0,1 1 1 0 0,-1 0-1 0 0,1 0 0 0 0,-1 1 0 0 0,1-1 0 0 0,-1 1 1 0 0,1 0-1 0 0,-1 0 0 0 0,0 0 0 0 0,1 0 0 0 0,4 3 1 0 0,-2-1 87 0 0,0 1 0 0 0,0 0-1 0 0,0 0 1 0 0,-1 0 0 0 0,0 1 0 0 0,6 5 0 0 0,-6-5-13 0 0,1 0-1 0 0,0-1 1 0 0,-1 1 0 0 0,11 4-1 0 0,-8-4 10 0 0,-1-1-1 0 0,0 1 0 0 0,7 6 0 0 0,-12-8-133 0 0,4 2-21 0 0,0 0 0 0 0,0 0 0 0 0,-1 1 1 0 0,0 0-1 0 0,0 0 0 0 0,-1 0 0 0 0,7 13 0 0 0,7 17-60 0 0,-14-29-11 0 0,0 0 0 0 0,-1 0 0 0 0,0 0 0 0 0,0 1 0 0 0,0-1 0 0 0,-1 1 0 0 0,0-1 0 0 0,0 1 0 0 0,0 12 0 0 0,-1-3 0 0 0,0-12 0 0 0,-1-1 0 0 0,0 1 0 0 0,0-1 0 0 0,0 1 0 0 0,0-1 0 0 0,-1 1 0 0 0,-2 8 0 0 0,0-6 112 0 0,-2 1 1 0 0,1-1-1 0 0,-9 9 0 0 0,7-9 35 0 0,-1 1-1 0 0,0-2 0 0 0,-1 1 0 0 0,1-1 0 0 0,-1 0 0 0 0,0-1 0 0 0,-1 0 0 0 0,0 0 0 0 0,1-1 0 0 0,-15 5 0 0 0,11-5-186 0 0,0 0 0 0 0,0-1 0 0 0,0 0 0 0 0,0 0-1 0 0,0-2 1 0 0,0 1 0 0 0,-1-2 0 0 0,1 0 0 0 0,-18-2 0 0 0,27 2-74 0 0,-3-1-132 0 0,0 0 0 0 0,0 0 0 0 0,0-1 0 0 0,-8-3 0 0 0,14 5 147 0 0,-1 0 0 0 0,0 0 1 0 0,0-1-1 0 0,1 1 0 0 0,-1 0 0 0 0,0-1 1 0 0,0 1-1 0 0,1-1 0 0 0,-1 1 0 0 0,0-1 1 0 0,1 1-1 0 0,-1-1 0 0 0,1 0 0 0 0,-1 1 1 0 0,1-1-1 0 0,-1 0 0 0 0,1 1 0 0 0,-1-1 0 0 0,1 0 1 0 0,-1 0-1 0 0,1 1 0 0 0,0-1 0 0 0,0 0 1 0 0,-1 0-1 0 0,1 0 0 0 0,0 1 0 0 0,0-1 1 0 0,0 0-1 0 0,0 0 0 0 0,0 0 0 0 0,0 0 0 0 0,0 1 1 0 0,0-1-1 0 0,0 0 0 0 0,0 0 0 0 0,1 0 1 0 0,-1 0-1 0 0,0 1 0 0 0,0-1 0 0 0,1-1 1 0 0,5-8-5892 0 0,4-4-1721 0 0</inkml:trace>
  <inkml:trace contextRef="#ctx0" brushRef="#br0" timeOffset="1">728 280 14744 0 0,'0'0'9426'0'0,"0"2"-8621"0"0,4 7-127 0 0,-2-5-544 0 0,0 0 1 0 0,-1 1-1 0 0,1-1 0 0 0,-1 1 0 0 0,0-1 0 0 0,0 1 0 0 0,0 7 0 0 0,-1-9-107 0 0,0 1 1 0 0,1-1-1 0 0,-1 1 1 0 0,1 0-1 0 0,-1-1 1 0 0,1 1-1 0 0,0-1 1 0 0,0 1-1 0 0,1-1 1 0 0,-1 0-1 0 0,1 1 1 0 0,2 2-1 0 0,-2-3-17 0 0</inkml:trace>
</inkml:ink>
</file>

<file path=ppt/ink/ink2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9.6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4608 0 0,'0'0'2992'0'0,"1"0"-1599"0"0,8 0-606 0 0,12 0-656 0 0,0 1 0 0 0,23 3 0 0 0,-15-2-688 0 0,-23-2 346 0 0,1 0 1 0 0,-1 1 0 0 0,9 1-1 0 0,-9 0 17 0 0,7 1 187 0 0,0 0 0 0 0,-1-1 1 0 0,24 2-1 0 0,0 1 11080 0 0,-43-5-7398 0 0,-22 5-3264 0 0,15-2 486 0 0,3-2-708 0 0,9-1 120 0 0,2 2-361 0 0,0 2 47 0 0,0 0-1 0 0,0 0 1 0 0,1 0-1 0 0,-1 0 1 0 0,1 0-1 0 0,0 0 1 0 0,0 0-1 0 0,0 0 1 0 0,1 0-1 0 0,-1 0 1 0 0,1-1-1 0 0,0 1 1 0 0,0-1-1 0 0,0 1 1 0 0,4 3-1 0 0,2 2 6 0 0,-1-1 0 0 0,2 0 0 0 0,-1 0 0 0 0,19 11 0 0 0,10 7 143 0 0,-27-18-55 0 0,-1-2 1 0 0,14 8-1 0 0,-22-13-49 0 0,-1-1-1 0 0,1 0 0 0 0,-1 0 0 0 0,1 1 1 0 0,0-1-1 0 0,-1 1 0 0 0,1-1 1 0 0,-1 0-1 0 0,1 1 0 0 0,-1-1 0 0 0,1 1 1 0 0,-1-1-1 0 0,0 1 0 0 0,1-1 1 0 0,-1 1-1 0 0,0-1 0 0 0,1 1 1 0 0,-1 0-1 0 0,0-1 0 0 0,1 1 0 0 0,-1 0 1 0 0,0-1-1 0 0,0 1 0 0 0,0 1 1 0 0,0-1-20 0 0,0 0 0 0 0,0 0 0 0 0,-1 0 0 0 0,1 0 0 0 0,0 0 0 0 0,-1 0 0 0 0,1 0 0 0 0,-1 1 0 0 0,1-1 0 0 0,-1 0 1 0 0,1-1-1 0 0,-1 1 0 0 0,-1 1 0 0 0,-3 3-35 0 0,0 0 1 0 0,0 0-1 0 0,-10 7 1 0 0,11-9 116 0 0,-7 4-342 0 0,0-1 0 0 0,0 0 0 0 0,-1 0-1 0 0,1-1 1 0 0,-25 7 0 0 0,23-8-1129 0 0</inkml:trace>
</inkml:ink>
</file>

<file path=ppt/ink/ink2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0.0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384 145 3224 0 0,'0'-2'240'0'0,"-3"-6"-539"0"0,2 5 1043 0 0,0 1 1 0 0,0 0 0 0 0,0-1 0 0 0,0 1 0 0 0,0 0 0 0 0,0 0 0 0 0,-1 0 0 0 0,1-1 0 0 0,-1 2-1 0 0,-3-5 1 0 0,-16-17 7670 0 0,18 18-7847 0 0,-1 1-1 0 0,1 0 0 0 0,-1 0 1 0 0,0 0-1 0 0,0 0 0 0 0,0 1 1 0 0,-1-1-1 0 0,1 1 0 0 0,-1 0 1 0 0,-6-3-1 0 0,-6-1-78 0 0,-55-19 1142 0 0,58 24-1480 0 0,-1 0 0 0 0,1 0 1 0 0,-1 2-1 0 0,1 0 0 0 0,-23 3 1 0 0,32-3-154 0 0,1 1 1 0 0,-1 1 0 0 0,1-1-1 0 0,-1 0 1 0 0,1 1 0 0 0,0 0-1 0 0,0 0 1 0 0,0 0 0 0 0,0 1-1 0 0,0 0 1 0 0,1-1-1 0 0,-1 1 1 0 0,1 0 0 0 0,-1 1-1 0 0,1-1 1 0 0,0 0 0 0 0,1 1-1 0 0,-1 0 1 0 0,0 0 0 0 0,1 0-1 0 0,0 0 1 0 0,-2 4 0 0 0,2-4-19 0 0,0 1 1 0 0,1-1 0 0 0,0 0 0 0 0,-1 1 0 0 0,1-1 0 0 0,1 1 0 0 0,-1-1 0 0 0,1 1-1 0 0,0 0 1 0 0,0-1 0 0 0,0 1 0 0 0,0-1 0 0 0,1 1 0 0 0,0 0 0 0 0,0-1 0 0 0,0 0-1 0 0,0 1 1 0 0,1-1 0 0 0,0 0 0 0 0,0 1 0 0 0,4 6 0 0 0,-2-6-37 0 0,0 0 0 0 0,0 0 0 0 0,0 0 0 0 0,0-1-1 0 0,1 0 1 0 0,6 5 0 0 0,-9-7 37 0 0,1-1 0 0 0,-1 0-1 0 0,1 1 1 0 0,0-1-1 0 0,-1 0 1 0 0,1-1 0 0 0,0 1-1 0 0,0 0 1 0 0,-1-1-1 0 0,1 0 1 0 0,0 1 0 0 0,0-1-1 0 0,0 0 1 0 0,0-1 0 0 0,4 0-1 0 0,3 0-30 0 0,-1-1 0 0 0,18-6 0 0 0,-24 7 62 0 0,-1 0 0 0 0,1-1 0 0 0,-1 1 0 0 0,1 0 0 0 0,-1-1 0 0 0,1 1 0 0 0,-1-1 0 0 0,0 0 0 0 0,0 0 0 0 0,0 1 0 0 0,0-2 0 0 0,0 1 0 0 0,2-4-1 0 0,-1 2 18 0 0,1-1-1 0 0,-1 1 0 0 0,0 0 0 0 0,1 0 1 0 0,0 0-1 0 0,6-5 0 0 0,13-13-172 0 0,14-17-32 0 0,-34 35 226 0 0,0-1 0 0 0,1 1-1 0 0,0 0 1 0 0,0 1 0 0 0,5-5 0 0 0,-5 5-8 0 0,-2 1 58 0 0,8 4 92 0 0,-5 0-173 0 0,-1 1 0 0 0,1 0 1 0 0,-1 0-1 0 0,1 0 0 0 0,-1 1 0 0 0,0-1 0 0 0,0 1 1 0 0,0 0-1 0 0,4 6 0 0 0,2 5 96 0 0,13 25-1 0 0,-15-27-928 0 0,0 1-1 0 0,17 21 1 0 0,-13-18-444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19.7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5064 0 0,'2'0'2714'0'0,"43"8"6217"0"0,-36-6-8116 0 0,1-1 1 0 0,0 0 0 0 0,0-1-1 0 0,15-1 1 0 0,1-1-164 0 0,-5 2 310 0 0,-19 0-452 0 0,19 1-1287 0 0,-3 6-1511 0 0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37.8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151 396 3680 0 0,'0'0'284'0'0,"-6"-9"372"0"0,5 8-339 0 0,0 0 320 0 0,-1 0 0 0 0,1 0 0 0 0,0 0 1 0 0,0 0-1 0 0,0 0 0 0 0,-1 0 0 0 0,1 0 1 0 0,0-1-1 0 0,-1-1 0 0 0,-9-8 6168 0 0,-10 2-2327 0 0,12 6-3161 0 0,7 2-127 0 0,1 1-992 0 0,-1 0 0 0 0,0 0 0 0 0,1 0 0 0 0,-1 0 1 0 0,0-1-1 0 0,1 1 0 0 0,-1-1 0 0 0,1 1 0 0 0,-1-1 0 0 0,-2-1 0 0 0,4 2-140 0 0,-1 1 0 0 0,0-1-1 0 0,0 0 1 0 0,1 1 0 0 0,-1-1 0 0 0,0 0 0 0 0,0 1 0 0 0,1-1 0 0 0,-1 1 0 0 0,0-1-1 0 0,1 1 1 0 0,-1-1 0 0 0,1 1 0 0 0,-2 1 0 0 0,2-2 31 0 0,-4 3-35 0 0,0 0 0 0 0,1 0-1 0 0,-1 0 1 0 0,1 0 0 0 0,0 0 0 0 0,0 1 0 0 0,0 0-1 0 0,1-1 1 0 0,-1 1 0 0 0,1 0 0 0 0,0 0-1 0 0,0 0 1 0 0,0 1 0 0 0,-1 4 0 0 0,-1 2-50 0 0,2 0 0 0 0,-1 1 1 0 0,1-1-1 0 0,1 1 0 0 0,0-1 1 0 0,1 1-1 0 0,0-1 0 0 0,4 24 0 0 0,-4-33-11 0 0,1 0 0 0 0,-1 0-1 0 0,1 0 1 0 0,0 0-1 0 0,0 0 1 0 0,0 0 0 0 0,0 0-1 0 0,0 0 1 0 0,1 0-1 0 0,-1 0 1 0 0,0-1 0 0 0,1 1-1 0 0,3 2 1 0 0,6 10-148 0 0,-10-14 145 0 0,-1 0 1 0 0,0 0-1 0 0,1 1 0 0 0,-1-1 1 0 0,0 0-1 0 0,1 0 1 0 0,-1 0-1 0 0,0 0 0 0 0,1 1 1 0 0,-1-1-1 0 0,0 0 1 0 0,1 0-1 0 0,-1 0 1 0 0,1 0-1 0 0,-1 0 0 0 0,0 0 1 0 0,1 0-1 0 0,-1 0 1 0 0,0 0-1 0 0,1 0 0 0 0,-1 0 1 0 0,1 0-1 0 0,-1 0 1 0 0,0 0-1 0 0,1-1 0 0 0,-1 1 1 0 0,1 0-1 0 0,10-5-72 0 0,-10 5 50 0 0,7-4-131 0 0,-4 2 97 0 0,0 1 0 0 0,-1-1 0 0 0,1 0-1 0 0,-1 0 1 0 0,6-4 0 0 0,-8 5 55 0 0,0 0 1 0 0,1-1-1 0 0,-1 1 0 0 0,0 0 0 0 0,-1-1 0 0 0,1 1 1 0 0,0-1-1 0 0,0 1 0 0 0,-1-1 0 0 0,1 1 0 0 0,0-1 0 0 0,-1 1 1 0 0,0-1-1 0 0,1 0 0 0 0,-1 1 0 0 0,0-1 0 0 0,0 0 1 0 0,0-1-1 0 0,0-9-12 0 0,1 8 5 0 0,-1-1 0 0 0,0 1-1 0 0,0 0 1 0 0,0 0 0 0 0,0-1 0 0 0,-1 1-1 0 0,1 0 1 0 0,-1 0 0 0 0,0 0 0 0 0,-1 0-1 0 0,1 0 1 0 0,-1 0 0 0 0,0 0 0 0 0,1 0-1 0 0,-6-5 1 0 0,-2-6-73 0 0,-3-3-42 0 0,-2 0-76 0 0,8 9 58 0 0,5 8 39 0 0,14 4-360 0 0,70 6 472 0 0,-72-8-49 0 0,1-1 0 0 0,0 0 0 0 0,-1-1-1 0 0,1 0 1 0 0,-1-1 0 0 0,1-1 0 0 0,12-4 0 0 0,-23 7 42 0 0,4-1 41 0 0,0-1 0 0 0,0 0 0 0 0,0-1 0 0 0,-1 1 0 0 0,1-1 0 0 0,0 0 0 0 0,-1 0 0 0 0,0 0 0 0 0,0-1 0 0 0,0 1 0 0 0,5-6 0 0 0,-7 6-25 0 0,0 0-1 0 0,0 1 1 0 0,0-1 0 0 0,0 0-1 0 0,0-1 1 0 0,0 1 0 0 0,-1 0-1 0 0,1 0 1 0 0,-1-1-1 0 0,0 1 1 0 0,0 0 0 0 0,0-1-1 0 0,-1 1 1 0 0,1-1 0 0 0,-1 0-1 0 0,0 1 1 0 0,0-1 0 0 0,-1-4-1 0 0,-2-21-433 0 0,3 24 464 0 0,0-1 1 0 0,0 1-1 0 0,-1-1 0 0 0,0 1 0 0 0,0-1 0 0 0,-1 1 1 0 0,1 0-1 0 0,-1-1 0 0 0,0 1 0 0 0,-1 0 0 0 0,-2-5 1 0 0,-46-48 338 0 0,6 7-398 0 0,33 37 24 0 0,0 0-1 0 0,-25-19 1 0 0,31 25 51 0 0,-1 20 31 0 0,6-8-74 0 0,-1 1 0 0 0,1 0 0 0 0,1-1 0 0 0,-1 1 0 0 0,1 0 0 0 0,0 0 0 0 0,0-1 0 0 0,0 1 0 0 0,1 0 0 0 0,1 7 0 0 0,2 3 2 0 0,9 26 0 0 0,-8-28-10 0 0,96 280 56 0 0,-93-266-60 0 0,6 51 0 0 0,-1-8 0 0 0,5 2-71 0 0,-5-21-275 0 0,8 58-1 0 0,-14-55-666 0 0,-3-28-1004 0 0,0 1-3635 0 0,-3-2-1981 0 0</inkml:trace>
</inkml:ink>
</file>

<file path=ppt/ink/ink2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0.4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364 142 20359 0 0,'0'0'928'0'0,"0"-3"-16"0"0,0 1-893 0 0,0 1 0 0 0,-1-1 0 0 0,1 0 0 0 0,-1 0 0 0 0,1 0 0 0 0,-1 0 0 0 0,0 1 0 0 0,1-1 0 0 0,-1 0 0 0 0,0 0 0 0 0,0 1 0 0 0,0-1 0 0 0,-1 1 0 0 0,1-1 0 0 0,0 1 0 0 0,0 0 0 0 0,-1-1 0 0 0,-2-1 0 0 0,-7-8 147 0 0,3-8 1729 0 0,4 16-1616 0 0,1-1 1 0 0,-1 1-1 0 0,1 0 1 0 0,-1 1-1 0 0,0-1 1 0 0,0 1 0 0 0,0-1-1 0 0,-8-2 1 0 0,-3-1 326 0 0,-23-6 1 0 0,1 4-165 0 0,18 4-206 0 0,-27-8-1 0 0,41 10-218 0 0,-1 1-1 0 0,1 0 1 0 0,-1 0 0 0 0,0 1-1 0 0,0-1 1 0 0,1 1 0 0 0,-1 1-1 0 0,0-1 1 0 0,0 1 0 0 0,1 0-1 0 0,-10 3 1 0 0,7-3-40 0 0,1 2 0 0 0,0-1 0 0 0,-7 4 0 0 0,38 9-709 0 0,-3 4 542 0 0,-17-15 135 0 0,0 0 0 0 0,0-1 1 0 0,1 1-1 0 0,7 5 0 0 0,-10-8 52 0 0,0-1 0 0 0,-1 1 0 0 0,1 0-1 0 0,-1 0 1 0 0,1 0 0 0 0,-1 1 0 0 0,0-1 0 0 0,1 0-1 0 0,-1 0 1 0 0,0 1 0 0 0,0-1 0 0 0,0 1 0 0 0,0-1-1 0 0,0 1 1 0 0,0-1 0 0 0,0 1 0 0 0,-1 0 0 0 0,1-1-1 0 0,0 1 1 0 0,-1 0 0 0 0,0 0 0 0 0,1 0 0 0 0,-1-1-1 0 0,0 3 1 0 0,1-2 3 0 0,-1-1 0 0 0,1 1 0 0 0,0-1 0 0 0,-1 1 0 0 0,1-1 0 0 0,0 1 0 0 0,0-1 0 0 0,0 0 0 0 0,0 0 0 0 0,0 1 0 0 0,0-1 0 0 0,1 0 0 0 0,-1 0 0 0 0,0 0 0 0 0,1 0 0 0 0,1 1 0 0 0,-2-1 0 0 0,10 9 0 0 0,-6 2 0 0 0,-3-8 0 0 0,-1 0 0 0 0,1-1 0 0 0,0 0 0 0 0,0 1 0 0 0,0-1 0 0 0,4 4 0 0 0,-2-3 0 0 0,-3-3 0 0 0,-1 0 0 0 0,1-1 0 0 0,0 1 0 0 0,0 0 0 0 0,-1 0 0 0 0,1-1 0 0 0,0 1 0 0 0,-1 0 0 0 0,1 0 0 0 0,-1 0 0 0 0,1 0 0 0 0,-1 0 0 0 0,1 0 0 0 0,-1 0 0 0 0,0 0 0 0 0,1 2 0 0 0,-1-2 1 0 0,0 0-1 0 0,0 0 0 0 0,0 0 1 0 0,0 0-1 0 0,0 0 0 0 0,0 0 1 0 0,0 0-1 0 0,0 0 0 0 0,1-1 1 0 0,-1 1-1 0 0,1 0 1 0 0,-1 0-1 0 0,0 0 0 0 0,1 0 1 0 0,-1 0-1 0 0,1 0 0 0 0,0 0 1 0 0,-1-1-1 0 0,1 1 1 0 0,0 0-1 0 0,-1-1 0 0 0,1 1 1 0 0,0 0-1 0 0,1 0 0 0 0,-2-1 2 0 0,0 0-1 0 0,1 0 1 0 0,-1 1-1 0 0,0-1 1 0 0,1 0-1 0 0,-1 0 1 0 0,0 0-1 0 0,1 1 1 0 0,-1-1-1 0 0,0 0 1 0 0,0 1-1 0 0,1-1 1 0 0,-1 0-1 0 0,0 0 1 0 0,0 1-1 0 0,0-1 1 0 0,1 0-1 0 0,-1 1 1 0 0,0-1-1 0 0,0 0 1 0 0,0 1-1 0 0,0-1 1 0 0,0 1-1 0 0,0-1 1 0 0,0 0-1 0 0,0 1 1 0 0,0-1-1 0 0,0 0 1 0 0,0 1-1 0 0,0-1 1 0 0,0 1-1 0 0,0-1 1 0 0,0 1-1 0 0,-8 9 22 0 0,6-8-12 0 0,0 0 0 0 0,0 1 0 0 0,0-1 0 0 0,0 0 0 0 0,0 0 0 0 0,0-1 0 0 0,-1 1 0 0 0,1 0 0 0 0,-1-1 0 0 0,-4 3 0 0 0,-1 0-7 0 0,5-2-4 0 0,-1 1 0 0 0,-13-2 0 0 0,-43-4-246 0 0,52 2 40 0 0,0 0 0 0 0,1-1 0 0 0,0 0-1 0 0,-1 0 1 0 0,1-1 0 0 0,-8-3 0 0 0,14 5 79 0 0,1 1 0 0 0,-1 0 1 0 0,1 0-1 0 0,0 0 0 0 0,-1-1 1 0 0,1 1-1 0 0,-1 0 0 0 0,1-1 1 0 0,-1 1-1 0 0,1 0 0 0 0,0-1 0 0 0,-1 1 1 0 0,1 0-1 0 0,0-1 0 0 0,-1 1 1 0 0,1-1-1 0 0,0 1 0 0 0,-1-1 1 0 0,1 1-1 0 0,0-1 0 0 0,0 1 1 0 0,0-1-1 0 0,0 1 0 0 0,-1-1 0 0 0,1 1 1 0 0,0-1-1 0 0,0 1 0 0 0,0-1 1 0 0,0 1-1 0 0,0-1 0 0 0,0 1 1 0 0,0-1-1 0 0,0 1 0 0 0,1-1 0 0 0,-1 0 1 0 0,0 1-1 0 0,0-1 0 0 0</inkml:trace>
</inkml:ink>
</file>

<file path=ppt/ink/ink2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0.8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97 22 4144 0 0,'1'-1'191'0'0,"29"-19"25831"0"0,-36 21-29510 0 0,-1 0 3611 0 0,-1 1 0 0 0,1 0 0 0 0,0 1 0 0 0,0 0 0 0 0,0 0 0 0 0,-13 7 0 0 0,9-4-86 0 0,9-4-56 0 0,-1 0 0 0 0,0 0 1 0 0,0 0-1 0 0,1 1 0 0 0,-1-1 0 0 0,1 1 0 0 0,0 0 0 0 0,0-1 0 0 0,0 1 1 0 0,0 0-1 0 0,0 0 0 0 0,1 1 0 0 0,-3 3 0 0 0,1 3-71 0 0,0-1 0 0 0,0 1 0 0 0,-2 14 0 0 0,5-22 69 0 0,0 0 0 0 0,0 0 0 0 0,0 0 0 0 0,0-1-1 0 0,0 1 1 0 0,1 0 0 0 0,-1 0 0 0 0,0-1 0 0 0,1 1 0 0 0,0 0 0 0 0,-1 0-1 0 0,2 2 1 0 0,-1-2-12 0 0,0 0-1 0 0,0 0 1 0 0,0 0-1 0 0,-1 0 1 0 0,1 0 0 0 0,-1 0-1 0 0,1 0 1 0 0,-1 4-1 0 0,0-4 7 0 0,0 0 0 0 0,0 0 0 0 0,0 0 0 0 0,0 0 0 0 0,1 0 1 0 0,-1 0-1 0 0,1 0 0 0 0,-1 0 0 0 0,1 0 0 0 0,0-1 0 0 0,-1 1 0 0 0,1 0 0 0 0,0 0 0 0 0,0 0 0 0 0,0-1 0 0 0,1 1 0 0 0,-1 0 0 0 0,2 1 0 0 0,2 5-99 0 0,-4-6 4 0 0,1-4-238 0 0,12-18 154 0 0,-12 16 216 0 0,0 1-1 0 0,0-1 1 0 0,1 1 0 0 0,-1-1 0 0 0,5-3-1 0 0,-3 3 11 0 0,1 0 0 0 0,-1-1 0 0 0,0 0 0 0 0,-1 0 0 0 0,1 0 0 0 0,-1 0 0 0 0,5-11 0 0 0,-6 13-20 0 0,4-7 70 0 0,15-19-1 0 0,5-8 292 0 0,-24 34-332 0 0,-1 1-1 0 0,1 0 0 0 0,0 0 0 0 0,0 0 1 0 0,0 0-1 0 0,3-3 0 0 0,9-9 206 0 0,-13 12 508 0 0,-1 6-644 0 0,2 19 13 0 0,0-15-70 0 0,-1 0-1 0 0,-1 0 0 0 0,0 13 0 0 0,-2-1-7 0 0,2 0 0 0 0,2 30 0 0 0,-1-33-15 0 0,-2 1 0 0 0,-4 33 0 0 0,2-28 12 0 0,0 24-1 0 0,3 16-31 0 0,5 143-240 0 0,-3-158-135 0 0,-3-35-1202 0 0,2 1 0 0 0,3 23 0 0 0,-3-27-4128 0 0</inkml:trace>
</inkml:ink>
</file>

<file path=ppt/ink/ink2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1.1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6448 0 0,'26'2'4858'0'0,"-25"7"-2407"0"0,8 12 3244 0 0,-8-18-5428 0 0,1-1 1 0 0,-1 0-1 0 0,0 0 1 0 0,0 1-1 0 0,0-1 1 0 0,0 1-1 0 0,-1-1 0 0 0,1 0 1 0 0,0 1-1 0 0,-1 0 1 0 0,0-1-1 0 0,0 1 0 0 0,0-1 1 0 0,0 5-1 0 0,-2-2-48 0 0,1-2-132 0 0,1-1 1 0 0,-1 0-1 0 0,0 1 0 0 0,1-1 0 0 0,-1 0 0 0 0,1 1 0 0 0,0-1 0 0 0,0 1 0 0 0,0-1 0 0 0,0 0 0 0 0,0 1 0 0 0,1-1 0 0 0,-1 1 0 0 0,1-1 0 0 0,-1 0 0 0 0,1 1 0 0 0,0-1 0 0 0,0 0 0 0 0,2 3 0 0 0,-2 0-17 0 0,1 0-1 0 0,0 0 0 0 0,-1 0 1 0 0,0 0-1 0 0,0 1 0 0 0,0-1 0 0 0,-1 0 1 0 0,0 0-1 0 0,0 10 0 0 0,1 23 94 0 0,0-36-155 0 0,-1 0-1 0 0,1-1 1 0 0,-1 1-1 0 0,1-1 1 0 0,0 1-1 0 0,-1-1 0 0 0,1 1 1 0 0,0-1-1 0 0,0 0 1 0 0,0 1-1 0 0,0-1 1 0 0,2 1-1 0 0,1 3 14 0 0,2 4-11 0 0,4-6-10 0 0,-8-3 0 0 0,0 0 0 0 0,0-1 0 0 0,0 1 0 0 0,0-1 0 0 0,0 0 0 0 0,-1 1 0 0 0,1-1 0 0 0,0 0 0 0 0,0 0 0 0 0,-1 0 0 0 0,1 0 0 0 0,-1-1 0 0 0,1 1 0 0 0,-1 0 0 0 0,0-1 0 0 0,1 1 0 0 0,-1-1 0 0 0,0 1 0 0 0,0-1 0 0 0,0 0 0 0 0,0 1 0 0 0,0-1 0 0 0,0 0 0 0 0,-1 0 0 0 0,1 1 0 0 0,-1-1 0 0 0,1 0 0 0 0,-1 0 0 0 0,1-3 0 0 0,-1 3 1 0 0,1 0 0 0 0,-1 0 1 0 0,1 1-1 0 0,0-1 0 0 0,0 0 0 0 0,0 1 0 0 0,0-1 0 0 0,0 0 1 0 0,0 1-1 0 0,0-1 0 0 0,0 1 0 0 0,1 0 0 0 0,-1-1 0 0 0,0 1 0 0 0,1 0 1 0 0,-1 0-1 0 0,1 0 0 0 0,2-1 0 0 0,-2 0 2 0 0,-1 1-1 0 0,1 0 1 0 0,0-1 0 0 0,0 1-1 0 0,0-1 1 0 0,-1 1-1 0 0,1-1 1 0 0,-1 0 0 0 0,1 0-1 0 0,-1 0 1 0 0,2-3 0 0 0,0-10 13 0 0,-3 13-12 0 0,0 1 1 0 0,1-1-1 0 0,-1 0 0 0 0,1 0 1 0 0,-1 0-1 0 0,1 0 0 0 0,0 1 1 0 0,-1-1-1 0 0,1 0 0 0 0,2-2 1 0 0,6-8-1 0 0,-6 9-9 0 0,-1 1 1 0 0,1-1-1 0 0,-1 0 1 0 0,0 0-1 0 0,0 0 1 0 0,0 0-1 0 0,-1-1 1 0 0,1 1 0 0 0,-1 0-1 0 0,0-1 1 0 0,1 1-1 0 0,-2-1 1 0 0,1 1-1 0 0,1-8 1 0 0,1-11 0 0 0,-4 19 57 0 0,-6-4 11 0 0,6 6 0 0 0,2 3 0 0 0,25 53 54 0 0,-24-52-116 0 0,1 1 1 0 0,0-1 0 0 0,0 0 0 0 0,1 0 0 0 0,-1 0 0 0 0,1 0 0 0 0,-1-1 0 0 0,1 1 0 0 0,0-1 0 0 0,8 3 0 0 0,-3-1-265 0 0,0 0 1 0 0,0-1 0 0 0,19 4-1 0 0,-24-7-145 0 0,1 1 1 0 0,0-1-1 0 0,0-1 0 0 0,-1 1 0 0 0,1 0 0 0 0,0-1 0 0 0,-1 0 1 0 0,1 0-1 0 0,0-1 0 0 0,6-2 0 0 0,2-2-1850 0 0,22-14 0 0 0,-32 17 2141 0 0,16-11-2090 0 0</inkml:trace>
</inkml:ink>
</file>

<file path=ppt/ink/ink2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1.5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109 27 9216 0 0,'6'-5'6448'0'0,"-7"-2"-4677"0"0,0 6-1466 0 0,0 0-1 0 0,1 0 0 0 0,-1 0 0 0 0,0 1 0 0 0,0-1 0 0 0,0 0 0 0 0,1 1 0 0 0,-1-1 0 0 0,0 0 0 0 0,0 1 0 0 0,-5-3 2843 0 0,4 2-2059 0 0,0 1-1012 0 0,1-1 0 0 0,-1 1-1 0 0,1-1 1 0 0,-1 1 0 0 0,1 0-1 0 0,-1-1 1 0 0,0 1 0 0 0,1 0 0 0 0,-1 0-1 0 0,0 0 1 0 0,1 1 0 0 0,-1-1-1 0 0,1 0 1 0 0,-1 0 0 0 0,1 1 0 0 0,-1-1-1 0 0,0 1 1 0 0,1 0 0 0 0,-1-1-1 0 0,1 1 1 0 0,0 0 0 0 0,-1 0-1 0 0,1 0 1 0 0,0 0 0 0 0,0 0 0 0 0,-1 0-1 0 0,1 0 1 0 0,0 0 0 0 0,0 1-1 0 0,0-1 1 0 0,-1 2 0 0 0,-4 5-35 0 0,4-6-29 0 0,0 0 0 0 0,1 1 0 0 0,-1-1 0 0 0,1 1 0 0 0,-1-1 0 0 0,1 1 0 0 0,0-1 0 0 0,0 1 0 0 0,0-1 0 0 0,0 1 0 0 0,-1 4 0 0 0,1 1-12 0 0,-1 0 0 0 0,0-1 0 0 0,-5 10 0 0 0,5-11 0 0 0,0 0 0 0 0,0 0 0 0 0,0 0 0 0 0,1 1 0 0 0,-1-1 0 0 0,1 12 0 0 0,0 0-8 0 0,0-14 2 0 0,1 1-1 0 0,0 0 1 0 0,-1 0-1 0 0,2-1 1 0 0,-1 1-1 0 0,1 0 1 0 0,-1-1-1 0 0,1 1 1 0 0,0-1 0 0 0,1 1-1 0 0,-1-1 1 0 0,5 8-1 0 0,3 0-54 0 0,-7-9-18 0 0,1-3 13 0 0,10 1 52 0 0,-9-2 14 0 0,1 0 0 0 0,0-1 0 0 0,-1 0 0 0 0,0 0 0 0 0,0 0 0 0 0,1 0 0 0 0,-1-1 0 0 0,0 0 0 0 0,-1 0 0 0 0,1 0 0 0 0,-1 0 0 0 0,1 0 0 0 0,-1-1 0 0 0,5-6 0 0 0,10-9 0 0 0,-15 16 0 0 0,0 1 0 0 0,0-1 0 0 0,0 0 0 0 0,-1 0 0 0 0,1 0 0 0 0,-1-1 0 0 0,2-3 0 0 0,6-18-24 0 0,-9 20 16 0 0,1 0 0 0 0,0 0 0 0 0,0 0 0 0 0,4-7 0 0 0,1-1 18 0 0,-9 10 13 0 0,1 1 1 0 0,6-4 0 0 0,-4 5 158 0 0,21 8 100 0 0,-12-2-187 0 0,22 13 103 0 0,-31-17-193 0 0,0 0 0 0 0,1 0 0 0 0,-1 0-1 0 0,0 0 1 0 0,0 0 0 0 0,0 0 0 0 0,0 1-1 0 0,0-1 1 0 0,0 0 0 0 0,0 1 0 0 0,-1-1-1 0 0,1 1 1 0 0,0-1 0 0 0,-1 1 0 0 0,1-1-1 0 0,-1 1 1 0 0,1-1 0 0 0,-1 1 0 0 0,0 1-1 0 0,0-1-8 0 0,0-1 0 0 0,0 1 0 0 0,0-1 0 0 0,1 1 0 0 0,-1-1-1 0 0,0 1 1 0 0,1-1 0 0 0,-1 0 0 0 0,1 1 0 0 0,-1-1-1 0 0,1 1 1 0 0,0-1 0 0 0,-1 0 0 0 0,1 0 0 0 0,0 1-1 0 0,0-1 1 0 0,1 1 0 0 0,1 0-50 0 0,0 1-1 0 0,-1-1 1 0 0,2 0-1 0 0,-1-1 1 0 0,4 3 0 0 0,-3-2-3 0 0,-2-1-615 0 0,13-7-6611 0 0</inkml:trace>
</inkml:ink>
</file>

<file path=ppt/ink/ink2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1.9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9 192 3224 0 0,'-8'5'676'0'0,"11"1"3306"0"0,0-2-2640 0 0,5 7 4924 0 0,-8 8-3476 0 0,0-17-2622 0 0,-1 0 0 0 0,1 0-1 0 0,0 0 1 0 0,0 0 0 0 0,0 0 0 0 0,0 0 0 0 0,1 0-1 0 0,-1 0 1 0 0,2 3 0 0 0,7 13 742 0 0,-7-16-782 0 0,-1 1 1 0 0,1 0-1 0 0,0 0 0 0 0,-1 0 0 0 0,0 0 0 0 0,0 0 0 0 0,0 0 0 0 0,0 0 0 0 0,0 0 0 0 0,-1 0 0 0 0,1 0 1 0 0,-1 0-1 0 0,0 0 0 0 0,0 1 0 0 0,0 3 0 0 0,-2 5 163 0 0,5-9 205 0 0,9-13 277 0 0,-4 2-916 0 0,19-21 357 0 0,-20 21-149 0 0,0 1-1 0 0,0 0 1 0 0,12-10-1 0 0,-14 14-34 0 0,0-1-1 0 0,-1 0 1 0 0,1 0-1 0 0,-1-1 1 0 0,0 1-1 0 0,0-1 1 0 0,5-6-1 0 0,4-6 82 0 0,-7 11-98 0 0,1 0 1 0 0,0 0-1 0 0,0 1 0 0 0,0 0 1 0 0,1 0-1 0 0,0 0 0 0 0,0 1 1 0 0,0 1-1 0 0,16-6 1 0 0,22-11 127 0 0,40-19 133 0 0,-79 34-274 0 0,13-6 0 0 0,-18 10 1 0 0,2-2-2 0 0,6-6 12 0 0,2-3 66 0 0,-10 9-62 0 0,-1 0 0 0 0,0 3-13 0 0,-1-1 0 0 0,1 1 0 0 0,-1-1 0 0 0,1 1 0 0 0,-1-1 0 0 0,1 1 0 0 0,-1-1 0 0 0,0 1 0 0 0,1-1 0 0 0,-1 1 0 0 0,0-1 0 0 0,0 1 0 0 0,1-1 0 0 0,-1 0 0 0 0,0 1 0 0 0,0-1 0 0 0,0 1 0 0 0,0-1 1 0 0,0 0-1 0 0,0 1 0 0 0,0-1 0 0 0,0 0 0 0 0,0 1 0 0 0,0-1 0 0 0,0 1 0 0 0,0-1 0 0 0,0 0 0 0 0,0 1 0 0 0,0-1 0 0 0,-1 1 0 0 0,1-1 0 0 0,0 0 0 0 0,0 1 0 0 0,-1-1 0 0 0,0 0 0 0 0,-1-2-1 0 0,2 2-1 0 0,0 0 0 0 0,-1 0 0 0 0,1 0-1 0 0,0 0 1 0 0,-1 0 0 0 0,1 0 0 0 0,-1 1-1 0 0,1-1 1 0 0,-1 0 0 0 0,0 0 0 0 0,1 0 0 0 0,-1 1-1 0 0,0-1 1 0 0,1 0 0 0 0,-1 1 0 0 0,0-1-1 0 0,0 1 1 0 0,0-1 0 0 0,0 1 0 0 0,0-1 0 0 0,1 1-1 0 0,-1 0 1 0 0,0-1 0 0 0,0 1 0 0 0,0 0-1 0 0,0 0 1 0 0,0-1 0 0 0,0 1 0 0 0,0 0 0 0 0,0 0-1 0 0,-1 1 1 0 0,-2-2-9 0 0,0 1-20 0 0,-1 0 0 0 0,1 1 0 0 0,-1-1 0 0 0,1 1-1 0 0,0 0 1 0 0,-1 0 0 0 0,1 0 0 0 0,0 1 0 0 0,0 0 0 0 0,0 0-1 0 0,0 0 1 0 0,0 0 0 0 0,0 0 0 0 0,0 1 0 0 0,-4 3 0 0 0,-3 4-111 0 0,0 0 0 0 0,0 0 1 0 0,-10 15-1 0 0,17-20 122 0 0,1 0 1 0 0,0 0-1 0 0,0 0 1 0 0,1 1-1 0 0,-1-1 1 0 0,-1 8-1 0 0,-2 3-51 0 0,4-9 59 0 0,0-1 0 0 0,1 1 0 0 0,-1-1 0 0 0,1 1 0 0 0,1-1 0 0 0,-1 1 0 0 0,1 0 0 0 0,1-1 0 0 0,-1 1 0 0 0,1 0 0 0 0,0-1 1 0 0,0 1-1 0 0,1-1 0 0 0,0 0 0 0 0,0 1 0 0 0,0-1 0 0 0,1 0 0 0 0,0 0 0 0 0,0 0 0 0 0,1-1 0 0 0,0 1 0 0 0,0-1 0 0 0,0 0 0 0 0,0 0 0 0 0,11 9 0 0 0,-10-10-118 0 0,1-1 0 0 0,-1 1 0 0 0,1-1 0 0 0,0-1 0 0 0,9 4 0 0 0,16 2-6398 0 0,-9-4-831 0 0</inkml:trace>
</inkml:ink>
</file>

<file path=ppt/ink/ink2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2.3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91 0 4608 0 0,'1'3'32'0'0,"0"-1"0"0"0,0 1 0 0 0,-1-1 0 0 0,1 1 0 0 0,-1-1 0 0 0,0 1 0 0 0,0-1 0 0 0,0 1 0 0 0,0-1 0 0 0,0 1 0 0 0,-1 0 0 0 0,1-1 0 0 0,-2 4 0 0 0,1 3 1107 0 0,0 0 1 0 0,-1 15-1 0 0,0 10 3000 0 0,-9 28 5974 0 0,8-51-9206 0 0,0-1-1 0 0,-5 16 1 0 0,4-18-672 0 0,1 0-1 0 0,1 1 1 0 0,-1-1 0 0 0,2 1 0 0 0,-1-1 0 0 0,0 11 0 0 0,2-2-40 0 0,1-5-94 0 0,-1-1 0 0 0,-1 1 0 0 0,1-1-1 0 0,-2 1 1 0 0,0-1 0 0 0,-5 18 0 0 0,3-17 18 0 0,2-6-585 0 0,1-1 1 0 0,-1 1-1 0 0,-1-1 1 0 0,1 0-1 0 0,-5 7 1 0 0,-4 3-1125 0 0</inkml:trace>
</inkml:ink>
</file>

<file path=ppt/ink/ink2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4.7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159 59 3680 0 0,'0'0'15357'0'0,"-2"0"-14820"0"0,-2 0-237 0 0,3 0-223 0 0,0 0 0 0 0,0 0-1 0 0,0 0 1 0 0,-1 0 0 0 0,1 0 0 0 0,0 0 0 0 0,0 0 0 0 0,0 0 0 0 0,-1 0 0 0 0,1-1 0 0 0,0 1 0 0 0,0-1 0 0 0,0 1-1 0 0,-2-2 1 0 0,2 2 302 0 0,-1-1-10 0 0,1 0-302 0 0,0 1-28 0 0,0 0 0 0 0,0-1 1 0 0,0 1-1 0 0,0-1 0 0 0,0 1 0 0 0,0-1 0 0 0,0 0 1 0 0,0 1-1 0 0,0-1 0 0 0,0 0 0 0 0,1 0 1 0 0,-1 1-1 0 0,0-1 0 0 0,0 0 0 0 0,1 0 1 0 0,-1 0-1 0 0,1 0 0 0 0,-1 0 0 0 0,1 0 0 0 0,-1 0 1 0 0,1 0-1 0 0,-1 0 0 0 0,1-2 0 0 0,-3 0 144 0 0,-4-1-111 0 0,-16-11 181 0 0,10 5-240 0 0,8 9-11 0 0,0 3 49 0 0,-8 0-41 0 0,13-1-10 0 0,-1-1 0 0 0,0 1 0 0 0,0-1 0 0 0,0 1 0 0 0,1 0 0 0 0,-1-1 0 0 0,0 1 0 0 0,0 0 0 0 0,1 0 0 0 0,-1 0 0 0 0,0 1 0 0 0,-8 9 0 0 0,4-7-3 0 0,4-3 0 0 0,0 0-1 0 0,0 0 1 0 0,0 0 0 0 0,0 0-1 0 0,0 0 1 0 0,0 0 0 0 0,0 0-1 0 0,0 0 1 0 0,0 0 0 0 0,1 1-1 0 0,-1-1 1 0 0,0 0 0 0 0,1 0-1 0 0,-1 1 1 0 0,1-1 0 0 0,-1 0-1 0 0,1 1 1 0 0,0-1 0 0 0,0 1-1 0 0,-1-1 1 0 0,1 0 0 0 0,0 3-1 0 0,-2 16-70 0 0,1-17 54 0 0,0 1 0 0 0,1-1 0 0 0,-1 1 0 0 0,1-1 0 0 0,0 0 0 0 0,1 5 0 0 0,4 48-136 0 0,-4-52 147 0 0,0-1 0 0 0,0 1 1 0 0,0-1-1 0 0,0 1 0 0 0,1-1 1 0 0,2 5-1 0 0,6 14-37 0 0,-9-18 37 0 0,0 0 0 0 0,1 0 0 0 0,0 0 1 0 0,0 0-1 0 0,0 0 0 0 0,0 0 0 0 0,0 0 0 0 0,1-1 0 0 0,0 1 1 0 0,0-1-1 0 0,0 0 0 0 0,0 0 0 0 0,0 0 0 0 0,1 0 0 0 0,-1 0 0 0 0,1-1 1 0 0,0 1-1 0 0,4 1 0 0 0,-6-3 134 0 0,1-2 102 0 0,1 0-257 0 0,0-1 0 0 0,-1 1 0 0 0,1-1 0 0 0,0 0-1 0 0,-1-1 1 0 0,1 1 0 0 0,-1-1 0 0 0,0 1 0 0 0,0-1 0 0 0,0 0 0 0 0,0 0 0 0 0,0 0 0 0 0,-1-1 0 0 0,3-3 0 0 0,3-5-98 0 0,-1-1 0 0 0,10-24 0 0 0,-7-1 128 0 0,-3 12 0 0 0,-3 11 0 0 0,-1 11 0 0 0,-1 2 0 0 0,3-6 11 0 0,-4 6 46 0 0,1 5 29 0 0,9 10-2 0 0,-7-8-70 0 0,0 0 0 0 0,-1 0 0 0 0,1 0 1 0 0,-1 0-1 0 0,4 7 0 0 0,30 76 103 0 0,-36-80-117 0 0,-1-7 4 0 0,0 0 0 0 0,0 0 0 0 0,0 0 1 0 0,1 0-1 0 0,-1 0 0 0 0,0 0 0 0 0,0 0 0 0 0,1 0 0 0 0,-1 0 0 0 0,1 0 0 0 0,-1 0 1 0 0,2 1-1 0 0,1 0 7 0 0,9 21-10 0 0,-11-22-316 0 0</inkml:trace>
</inkml:ink>
</file>

<file path=ppt/ink/ink2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5.1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1 176 8752 0 0,'1'-1'7843'0'0,"3"-6"-6047"0"0,0 0 0 0 0,6-13 0 0 0,-6 13-1305 0 0,-1 0 0 0 0,1 0-1 0 0,0 0 1 0 0,5-6 0 0 0,8-11 622 0 0,-17 23-1112 0 0,0 0-1 0 0,1 0 1 0 0,-1 0 0 0 0,1 0 0 0 0,-1 0 0 0 0,1 0-1 0 0,0 0 1 0 0,-1 1 0 0 0,1-1 0 0 0,0 0-1 0 0,-1 0 1 0 0,1 1 0 0 0,0-1 0 0 0,0 0-1 0 0,0 1 1 0 0,0-1 0 0 0,0 1 0 0 0,-1-1 0 0 0,1 1-1 0 0,2-1 1 0 0,0 0 0 0 0,0-2-1 0 0,1 2 0 0 0,13 0 0 0 0,-12 1 0 0 0,1 1 0 0 0,-1 0 0 0 0,1 0 0 0 0,-1 0 0 0 0,1 0 0 0 0,-1 1 0 0 0,10 4 0 0 0,-1 0 0 0 0,-1-1 0 0 0,-10-4 0 0 0,0 0 0 0 0,0 0 0 0 0,-1 0 0 0 0,1 0 0 0 0,-1 1 0 0 0,1-1 0 0 0,3 4 0 0 0,-2-2 13 0 0,0-1 1 0 0,0 1-1 0 0,0-1 0 0 0,0 0 0 0 0,0 0 0 0 0,1 0 0 0 0,-1 0 1 0 0,1-1-1 0 0,-1 1 0 0 0,1-1 0 0 0,0 0 0 0 0,-1-1 0 0 0,1 1 1 0 0,0-1-1 0 0,0 0 0 0 0,-1 0 0 0 0,1-1 0 0 0,0 1 1 0 0,0-1-1 0 0,-1 0 0 0 0,1 0 0 0 0,8-4 0 0 0,-8 3-206 0 0,0-1 0 0 0,0 1 1 0 0,0-1-1 0 0,-1 0 0 0 0,1-1 0 0 0,-1 1 0 0 0,0-1 0 0 0,0 0 0 0 0,0 1 0 0 0,0-2 1 0 0,-1 1-1 0 0,1 0 0 0 0,-1-1 0 0 0,0 0 0 0 0,-1 0 0 0 0,1 0 0 0 0,-1 0 0 0 0,0 0 1 0 0,2-7-1 0 0,0-7-7828 0 0</inkml:trace>
</inkml:ink>
</file>

<file path=ppt/ink/ink2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5.5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 0 10136 0 0,'0'0'918'0'0,"0"2"-758"0"0,-1 4 574 0 0,1-1-1 0 0,-2 1 0 0 0,1-1 0 0 0,-4 9 0 0 0,-3 13 3646 0 0,2-7-2876 0 0,-2 8-186 0 0,-5 35 249 0 0,9 139-471 0 0,5-136-948 0 0,3 96-83 0 0,2-78-728 0 0,0-9-600 0 0,-4-47-134 0 0,0-4-4561 0 0,-2-13-787 0 0</inkml:trace>
</inkml:ink>
</file>

<file path=ppt/ink/ink2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5.8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9216 0 0,'1'1'3758'0'0,"6"3"-2416"0"0,-3-2-906 0 0,-1 0-1 0 0,0 0 1 0 0,0 0 0 0 0,0 0-1 0 0,0 0 1 0 0,0 0-1 0 0,0 1 1 0 0,0 0 0 0 0,-1-1-1 0 0,1 1 1 0 0,-1 0-1 0 0,0 0 1 0 0,0 1-1 0 0,4 6 1 0 0,1 13 349 0 0,0 1 0 0 0,-2 0 0 0 0,0 0 0 0 0,-2 0 0 0 0,1 39 1 0 0,-3-36-528 0 0,6 32 0 0 0,-3-33-147 0 0,0 34 0 0 0,-4-12 39 0 0,11 234-673 0 0,-7-259-797 0 0,6 23 0 0 0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38.4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13 207 8288 0 0,'-1'-3'638'0'0,"-8"-24"-1171"0"0,8 20 1227 0 0,0 1-1 0 0,0-1 0 0 0,1 0 1 0 0,0 1-1 0 0,1-8 0 0 0,-1 10-259 0 0,1 1-1 0 0,-1-1 1 0 0,1 1-1 0 0,0-1 1 0 0,0 1-1 0 0,0-1 0 0 0,0 1 1 0 0,1 0-1 0 0,-1-1 1 0 0,1 1-1 0 0,0 0 1 0 0,0 0-1 0 0,0 0 0 0 0,1 1 1 0 0,-1-1-1 0 0,1 0 1 0 0,-1 1-1 0 0,1-1 1 0 0,4-2-1 0 0,14-7 813 0 0,-12 6-892 0 0,0 0 1 0 0,0 1 0 0 0,1 0 0 0 0,0 0 0 0 0,0 1-1 0 0,20-5 1 0 0,-4 4-244 0 0,0 2 1 0 0,33-2-1 0 0,-9 9-6867 0 0,-14 0-1205 0 0</inkml:trace>
</inkml:ink>
</file>

<file path=ppt/ink/ink2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6.2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 16991 0 0,'0'0'1296'0'0,"2"0"-886"0"0,98 4 2678 0 0,-90-4-2539 0 0,9 0 522 0 0,-1 0-1 0 0,26-5 1 0 0,-20 4-1032 0 0,-20 1-123 0 0,1 0 0 0 0,-1 0 0 0 0,0-1 1 0 0,8-1-1 0 0,-4 1-914 0 0,-2 1-3375 0 0</inkml:trace>
  <inkml:trace contextRef="#ctx0" brushRef="#br0" timeOffset="1">112 215 15176 0 0,'0'0'1371'0'0,"0"1"-1129"0"0,0 1-43 0 0,1 1 0 0 0,-1-1 0 0 0,1 1 0 0 0,-1 0 0 0 0,1-1 0 0 0,0 0 1 0 0,0 1-1 0 0,0-1 0 0 0,0 1 0 0 0,0-1 0 0 0,0 0 0 0 0,1 0 0 0 0,-1 0 0 0 0,1 0 0 0 0,-1 0 0 0 0,1 0 1 0 0,0 0-1 0 0,0 0 0 0 0,4 2 0 0 0,-2 0 151 0 0,-1-2-189 0 0,0 1 0 0 0,1-1 0 0 0,-1 0 0 0 0,0 0 0 0 0,1 0 0 0 0,-1-1 0 0 0,1 1 0 0 0,0-1-1 0 0,0 0 1 0 0,-1 0 0 0 0,1 0 0 0 0,0 0 0 0 0,0-1 0 0 0,8 1 0 0 0,-4-1-288 0 0,0-1-1 0 0,0 0 1 0 0,0-1 0 0 0,0 0-1 0 0,-1 0 1 0 0,12-5-1 0 0,-1 0-380 0 0,8 2-4 0 0</inkml:trace>
</inkml:ink>
</file>

<file path=ppt/ink/ink2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6.6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11520 0 0,'0'0'9767'0'0,"0"2"-8943"0"0,0 1-567 0 0,0 30 1214 0 0,5 47 0 0 0,-2-53-1161 0 0,0 28 0 0 0,1 14 10 0 0,4 24-572 0 0,-5 118 1 0 0,-4-122 159 0 0,1-84 4 0 0,1 1-1 0 0,-1-1 1 0 0,1 0-1 0 0,0 1 1 0 0,1-1-1 0 0,-1 0 1 0 0,1 0-1 0 0,0 0 0 0 0,5 9 1 0 0,-3-2-888 0 0</inkml:trace>
</inkml:ink>
</file>

<file path=ppt/ink/ink2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7.1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16903 0 0,'0'0'1688'0'0,"0"2"-1544"0"0,13 212 6107 0 0,-12-194-6247 0 0,2 141 551 0 0,-5-86-533 0 0,2-35-87 0 0,0 10 1039 0 0,5 51 0 0 0,-4-55-650 0 0,-1-18-2309 0 0,2-29 1981 0 0,-1 0 1 0 0,0 0 0 0 0,1-1 0 0 0,-1 1 0 0 0,0 0 0 0 0,0-1 0 0 0,0 1 0 0 0,0-1 0 0 0,0 1 0 0 0,0-1 0 0 0,0 0 0 0 0,-1 1-1 0 0,1-3 1 0 0,0 3-1 0 0,20-33 1 0 0,-15 24-19 0 0,-1 0-1 0 0,10-11 1 0 0,-2 2 22 0 0,-6 15 0 0 0,-5 3 0 0 0,3-2-2 0 0,12-1-53 0 0,-3 2 20 0 0,-6 1 3 0 0,-5 0 29 0 0,0 1 0 0 0,0 0 0 0 0,0-1 0 0 0,0 2-1 0 0,0-1 1 0 0,0 0 0 0 0,0 0 0 0 0,4 2 0 0 0,-4-1 7 0 0,9 2-12 0 0,12 7 66 0 0,-13-4-44 0 0,-9-2 2 0 0,-2-3 3 0 0,1 1 448 0 0,-1 0-189 0 0,-1-1-240 0 0,1 1 0 0 0,-1 0 1 0 0,1 0-1 0 0,-1-1 0 0 0,0 1 0 0 0,1 0 0 0 0,-1-1 0 0 0,0 1 0 0 0,0-1 0 0 0,0 1 0 0 0,0-1 1 0 0,-1 1-1 0 0,1-1 0 0 0,0 0 0 0 0,-2 2 0 0 0,-24 17 336 0 0,16-15-286 0 0,-16 5 65 0 0,19-8-249 0 0,-1 0-1 0 0,-1 0 0 0 0,1 0 1 0 0,0-1-1 0 0,0-1 0 0 0,0 1 1 0 0,-16-3-1 0 0,2 2-1520 0 0,14-3-938 0 0</inkml:trace>
</inkml:ink>
</file>

<file path=ppt/ink/ink2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7.4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13 193 17503 0 0,'0'0'1588'0'0,"-6"-14"1594"0"0,6 13-3057 0 0,0 0 0 0 0,0-1 0 0 0,-1 1 1 0 0,1 0-1 0 0,0 0 0 0 0,0 0 0 0 0,-1 0 1 0 0,1 0-1 0 0,-1 0 0 0 0,1 0 0 0 0,-1-1 1 0 0,-1-1 533 0 0,8-8 301 0 0,1-10-792 0 0,-7 18-130 0 0,1 1-1 0 0,-1-1 0 0 0,1 1 0 0 0,0-1 0 0 0,0 1 1 0 0,0 0-1 0 0,0-1 0 0 0,0 1 0 0 0,0 0 0 0 0,1 0 1 0 0,1-2-1 0 0,6-6 1274 0 0,-8 9-1288 0 0,0 0 1 0 0,0 0-1 0 0,-1 0 0 0 0,1 1 0 0 0,0-1 0 0 0,0 0 0 0 0,0 1 1 0 0,0-1-1 0 0,0 0 0 0 0,0 1 0 0 0,1-1 0 0 0,25-17-3 0 0,-6 2-24 0 0,-18 15 4 0 0,-1 0 0 0 0,0 0 0 0 0,1 0 0 0 0,0 0 0 0 0,-1 0 0 0 0,1 1 0 0 0,-1-1 0 0 0,1 1 0 0 0,0 0 0 0 0,-1 0 0 0 0,1 0 0 0 0,0 0 0 0 0,-1 0 0 0 0,1 0 0 0 0,-1 1 0 0 0,1-1 0 0 0,0 1 0 0 0,4 2 0 0 0,-1-1 0 0 0,2 0 0 0 0,0 0 0 0 0,0-1 0 0 0,1 0 0 0 0,8 0 0 0 0,6 1 0 0 0,-10 0 0 0 0,-1-1 0 0 0,24-2 0 0 0,-10 0 0 0 0,14-5-1384 0 0,-38 5 1212 0 0,-1 1 0 0 0,1-1 0 0 0,-1 1 0 0 0,1-1 0 0 0,-1 0 0 0 0,1 0 0 0 0,-1 0 0 0 0,0 0 0 0 0,1 0 0 0 0,-1 0 0 0 0,0 0 0 0 0,0 0 0 0 0,0 0 0 0 0,0-1 0 0 0,0 1-1 0 0,0 0 1 0 0,0-1 0 0 0,0 1 0 0 0,0-1 0 0 0,0-2 0 0 0,7-8-4983 0 0,2-2-2364 0 0</inkml:trace>
</inkml:ink>
</file>

<file path=ppt/ink/ink2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7.8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14280 0 0,'0'2'1102'0'0,"5"63"2485"0"0,-3 2-117 0 0,1-33-2038 0 0,19 107 1207 0 0,-16-107-2020 0 0,3 36-1 0 0,3 20 538 0 0,-1 13-426 0 0,-6-42-700 0 0,7 109 99 0 0,-3-32-1574 0 0,-3-72-5401 0 0,-2-4-2383 0 0</inkml:trace>
</inkml:ink>
</file>

<file path=ppt/ink/ink2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54.4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45 0 7368 0 0,'-6'41'568'0'0,"0"-25"4042"0"0,6-15-4522 0 0,0-1-1 0 0,0 0 0 0 0,0 0 0 0 0,0 0 0 0 0,-1 0 1 0 0,1 0-1 0 0,0 0 0 0 0,0 1 0 0 0,0-1 1 0 0,0 0-1 0 0,-1 0 0 0 0,1 0 0 0 0,0 0 1 0 0,0 0-1 0 0,0 0 0 0 0,-1 0 0 0 0,1 0 1 0 0,0 0-1 0 0,0 0 0 0 0,0 0 0 0 0,-1 0 0 0 0,1 0 1 0 0,0 0-1 0 0,0 0 0 0 0,0 0 0 0 0,0 0 1 0 0,-1 0-1 0 0,1 0 0 0 0,0 0 0 0 0,0 0 1 0 0,0 0-1 0 0,-1 0 0 0 0,1 0 0 0 0,0 0 1 0 0,0-1-1 0 0,0 1 0 0 0,0 0 0 0 0,-1 0 0 0 0,1 0 1 0 0,0 0-1 0 0,0 0 0 0 0,0 0 0 0 0,0-1 1 0 0,0 1-1 0 0,0 0 0 0 0,-1 0 0 0 0,1 0 1 0 0,0 0-1 0 0,0-1 0 0 0,0 1 0 0 0,0 0 1 0 0,0 0-1 0 0,0 0 0 0 0,0-1 0 0 0,0 1 0 0 0,0 0 1 0 0,0 0-1 0 0,0 0 0 0 0,0-1 0 0 0,0 1 1 0 0,0 0-1 0 0,0 0 0 0 0,0-1 0 0 0,-10 16 1406 0 0,8-6-1246 0 0,-1-1-1 0 0,1 1 0 0 0,1 0 1 0 0,0 0-1 0 0,0 12 1 0 0,-1 8-38 0 0,0 4 138 0 0,1 1 0 0 0,2-1 1 0 0,7 44-1 0 0,0 4-260 0 0,-8-69-70 0 0,6 163 19 0 0,-6-164-60 0 0,0-9-93 0 0,0-4-248 0 0,0-40 171 0 0,5-128-202 0 0,-2 139 507 0 0,11-83 1114 0 0,-10 74-865 0 0,-3 27-379 0 0,1 1 0 0 0,0-1-1 0 0,5-18 1 0 0,2 8 310 0 0,18-34-1 0 0,-26 55-237 0 0,0 0-1 0 0,0 0 0 0 0,0 0 0 0 0,0 0 1 0 0,-1 0-1 0 0,1 0 0 0 0,-1 0 1 0 0,1-5-1 0 0,-1 6 381 0 0,3 2-223 0 0,2 1-159 0 0,0 1 1 0 0,0 0-1 0 0,0 1 1 0 0,-1-1-1 0 0,1 1 1 0 0,-1 0-1 0 0,0 0 1 0 0,0 0-1 0 0,0 1 1 0 0,0 0-1 0 0,-1-1 1 0 0,0 1-1 0 0,0 0 1 0 0,4 10 0 0 0,5 11 43 0 0,13 47 1 0 0,-24-69-87 0 0,44 159-386 0 0,-20-69 347 0 0,42 155-94 0 0,-65-243-255 0 0,0-1-1 0 0,0 1 0 0 0,0-1 1 0 0,0 1-1 0 0,1-1 1 0 0,0 0-1 0 0,0 0 1 0 0,0-1-1 0 0,8 9 0 0 0,-10-12-413 0 0,1 0-1 0 0,-1 0 1 0 0,0-1-1 0 0,0 1 0 0 0,0 0 1 0 0,1-1-1 0 0,-1 1 1 0 0,0-1-1 0 0,3 1 1 0 0</inkml:trace>
</inkml:ink>
</file>

<file path=ppt/ink/ink2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44.3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103 1 3224 0 0,'-7'10'9920'0'0,"-2"28"-6176"0"0,6-23-2220 0 0,0 30-1 0 0,-2 55 318 0 0,1-52-1362 0 0,-13 64 106 0 0,6-50-435 0 0,-17 230 35 0 0,20-183-144 0 0,1 24-18 0 0,17 57-23 0 0,-8-66 0 0 0,-2-50 0 0 0,2 7 1 0 0,5 108 10 0 0,9 67 253 0 0,-3 180-500 0 0,-3-243 236 0 0,1-23 0 0 0,-11 278 0 0 0,0-399-37 0 0,8 49 0 0 0,-5-74-113 0 0,-3-18-1 0 0,1 1-1 0 0,-1 0 1 0 0,2 0-1 0 0,3 12 1 0 0,-5-18-230 0 0</inkml:trace>
</inkml:ink>
</file>

<file path=ppt/ink/ink2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45.3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0 156 14544 0 0,'0'0'1456'0'0,"3"0"-1334"0"0,10 0 136 0 0,-4 0 237 0 0,0 0 0 0 0,0 0 0 0 0,0-1 0 0 0,0 0 0 0 0,0 0 0 0 0,17-6 0 0 0,-17 4-227 0 0,0 1 0 0 0,1 0 1 0 0,-1 1-1 0 0,17-1 1 0 0,12-2 271 0 0,-22 1-359 0 0,-2 1-119 0 0,1-1 1 0 0,20 1-1 0 0,64-5-62 0 0,-17 0 0 0 0,48 3 111 0 0,95-6 24 0 0,-179 7-153 0 0,-1 1 0 0 0,66 7 0 0 0,207 11 84 0 0,-274-14-68 0 0,146 10 1 0 0,-7-1 154 0 0,-99-6-67 0 0,23 1-12 0 0,-1-6-64 0 0,364-10 111 0 0,-444 8-107 0 0,240-23 172 0 0,-169 10-127 0 0,170-23 248 0 0,1 16 68 0 0,-134 14-242 0 0,41 0-10 0 0,-38-1 31 0 0,-98 4-93 0 0,0 3 1 0 0,0 0 0 0 0,49 6-1 0 0,-68-2-60 0 0,1-1-1 0 0,26-2 1 0 0,-2-1-15 0 0,3 6-132 0 0,-37-3 128 0 0,-1 5 18 0 0,-9-6 0 0 0,0 1 0 0 0,0 0 0 0 0,0 0 0 0 0,0 0 0 0 0,0 0 0 0 0,0 0 0 0 0,0 0 0 0 0,0 0 0 0 0,1 2 0 0 0,4 20 0 0 0,-3-7 0 0 0,-1-4 0 0 0,-1 0 0 0 0,-1 0 0 0 0,-1 15 0 0 0,0 1 0 0 0,-5 56 0 0 0,-9 178-218 0 0,5-125 111 0 0,-25 360-129 0 0,33-471 143 0 0,-6 240-216 0 0,1-21 44 0 0,10 31-147 0 0,2-88 295 0 0,2-8 98 0 0,-1-67 245 0 0,6 23 399 0 0,0-12-864 0 0,-6-44-222 0 0,1 31 366 0 0,-8-93 95 0 0,2 1 0 0 0,0-1 0 0 0,7 35 0 0 0,-6-44-77 0 0,0-1 0 0 0,-1 1-1 0 0,0 0 1 0 0,-1 16 0 0 0,0-19-207 0 0,0-4-271 0 0</inkml:trace>
</inkml:ink>
</file>

<file path=ppt/ink/ink2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46.0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0 162 10136 0 0,'0'0'918'0'0,"7"-3"-740"0"0,6 1 302 0 0,0 0 0 0 0,0 2 0 0 0,0-1 0 0 0,0 2 0 0 0,19 2 0 0 0,27 1 1184 0 0,27-2 267 0 0,113 18 1 0 0,-171-17-1523 0 0,50-1 0 0 0,2 0 173 0 0,81 16-214 0 0,-51-5-370 0 0,-52-5 123 0 0,67 1 0 0 0,129-9 503 0 0,30-2-47 0 0,50-1 54 0 0,334-8 849 0 0,-261-2-838 0 0,-115 2-844 0 0,-65-1 124 0 0,54 1 84 0 0,138 7-6 0 0,-204-2 0 0 0,114-2 54 0 0,-244 5-73 0 0,1-3 0 0 0,-2-4 1 0 0,112-28-1 0 0,-155 27-157 0 0,-1-2 0 0 0,46-21 0 0 0,-19 1-2401 0 0,-50 24 1263 0 0</inkml:trace>
</inkml:ink>
</file>

<file path=ppt/ink/ink2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47.0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25 270 17647 0 0,'0'0'1772'0'0,"-1"3"-1624"0"0,-4 12-122 0 0,3-10 90 0 0,0 0 0 0 0,1 0 0 0 0,-1-1 0 0 0,1 1 0 0 0,-1 10 0 0 0,-6 113 1398 0 0,7-128-1510 0 0,1 9 72 0 0,0 1 0 0 0,3 17 0 0 0,-1 8-166 0 0,-1-17-1 0 0,6 34-1 0 0,-4-30 80 0 0,2 45-1 0 0,-5-65-59 0 0,1-6-178 0 0,6-48-171 0 0,1-103-1 0 0,-5 63 377 0 0,0-4 4 0 0,2-36 305 0 0,-3 105-20 0 0,1-1 1 0 0,1 1-1 0 0,13-41 0 0 0,-13 55 12 0 0,-4 10 296 0 0,2 4-526 0 0,0-1-1 0 0,0 0 1 0 0,0 0-1 0 0,0 1 0 0 0,0-1 1 0 0,0 1-1 0 0,0 0 1 0 0,0-1-1 0 0,0 1 0 0 0,0 0 1 0 0,0 0-1 0 0,0 0 1 0 0,-1 0-1 0 0,1 1 0 0 0,0-1 1 0 0,-1 0-1 0 0,1 1 1 0 0,-1-1-1 0 0,0 1 0 0 0,1 0 1 0 0,0 2-1 0 0,3 3 34 0 0,-1 0 0 0 0,-1 1-1 0 0,6 15 1 0 0,-5-13-29 0 0,0 3-5 0 0,-1 0 1 0 0,3 19-1 0 0,1 7 54 0 0,21 120 123 0 0,-17-81-183 0 0,4 62-291 0 0,-14-102-740 0 0,-1-23-1001 0 0,0-1-5409 0 0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50.3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91 7 17071 0 0,'0'0'1712'0'0,"-2"2"-1568"0"0,-2 3 236 0 0,-1 0-1 0 0,1 0 0 0 0,1 1 1 0 0,-1 0-1 0 0,1 0 1 0 0,0 0-1 0 0,0 0 0 0 0,-3 12 1 0 0,0-1-11 0 0,5-12-287 0 0,0-1 0 0 0,0 1 0 0 0,1 0 0 0 0,0-1-1 0 0,0 1 1 0 0,0 0 0 0 0,1 6 0 0 0,1 10 7 0 0,-1-2-17 0 0,1 0 0 0 0,1-1 0 0 0,0 1 0 0 0,2-1 0 0 0,0 0 0 0 0,1 0 0 0 0,16 32 0 0 0,-13-28 50 0 0,-6-14-175 0 0,1 0 0 0 0,0 0 0 0 0,8 13 0 0 0,-4-9-77 0 0,-3-6 78 0 0,0 1-1 0 0,0-1 1 0 0,8 8 0 0 0,-11-12 51 0 0,0-1 0 0 0,1 1 1 0 0,-1 0-1 0 0,1-1 0 0 0,-1 1 0 0 0,1-1 0 0 0,0 0 0 0 0,-1 0 1 0 0,1 0-1 0 0,0 0 0 0 0,0 0 0 0 0,4 0 0 0 0,-4-1 1 0 0,-1 1 0 0 0,1-1 0 0 0,-1 0 0 0 0,1 1 0 0 0,-1-1 0 0 0,1 0 0 0 0,-1-1 0 0 0,1 1 0 0 0,-1 0 0 0 0,1-1 0 0 0,-1 0 0 0 0,0 1 0 0 0,1-1 0 0 0,-1 0 0 0 0,0 0 0 0 0,1 0 0 0 0,-1 0 0 0 0,4-4 0 0 0,0 1-2 0 0,0-1-1 0 0,-1-1 1 0 0,1 1 0 0 0,-1-1-1 0 0,-1 0 1 0 0,1 0-1 0 0,4-9 1 0 0,2-5 138 0 0,10-25 1 0 0,-16 30 76 0 0,-1-1 0 0 0,0 1 0 0 0,-2-1 1 0 0,2-22-1 0 0,-2 25-162 0 0,-2 0 0 0 0,-1 0 1 0 0,0 1-1 0 0,-1-1 1 0 0,0 0-1 0 0,-1 1 0 0 0,0 0 1 0 0,-8-19-1 0 0,8 21-9 0 0,1 5-27 0 0,0 0-1 0 0,-1 0 1 0 0,1 0-1 0 0,-1 0 0 0 0,0 1 1 0 0,0-1-1 0 0,0 1 1 0 0,-1 0-1 0 0,1 0 1 0 0,-1 0-1 0 0,0 0 0 0 0,-1 0 1 0 0,1 1-1 0 0,0 0 1 0 0,-1 0-1 0 0,0 0 1 0 0,0 0-1 0 0,0 1 0 0 0,-8-3 1 0 0,4 2-53 0 0,0 1 1 0 0,0 0 0 0 0,0 1-1 0 0,0 0 1 0 0,0 0 0 0 0,0 1-1 0 0,0 0 1 0 0,0 0-1 0 0,0 1 1 0 0,0 1 0 0 0,-10 2-1 0 0,9-2-175 0 0,1 1-1 0 0,-1 0 0 0 0,1 1 0 0 0,-17 8 1 0 0,22-9 38 0 0,0 0 1 0 0,0-1-1 0 0,1 1 0 0 0,0 1 1 0 0,-1-1-1 0 0,1 0 0 0 0,0 1 1 0 0,0-1-1 0 0,1 1 1 0 0,-1 0-1 0 0,1 0 0 0 0,-3 7 1 0 0,-7 22-3000 0 0,7-14-3721 0 0</inkml:trace>
</inkml:ink>
</file>

<file path=ppt/ink/ink2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47.4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 7368 0 0,'0'0'1121'0'0,"4"0"630"0"0,29-2 3553 0 0,-23 1-4534 0 0,0 0 1 0 0,0 1-1 0 0,0 0 0 0 0,0 0 1 0 0,0 1-1 0 0,12 3 1 0 0,28 5-586 0 0,-17-5-5570 0 0,-7-4-1368 0 0</inkml:trace>
</inkml:ink>
</file>

<file path=ppt/ink/ink2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48.0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9 276 11520 0 0,'0'0'886'0'0,"-1"1"-431"0"0,0 3 1 0 0,0 0-1 0 0,-1-1 1 0 0,1 1-1 0 0,1 0 1 0 0,-1-1-1 0 0,0 1 1 0 0,1 0 0 0 0,0 0-1 0 0,0-1 1 0 0,1 5-1 0 0,-1 2 166 0 0,1-1 0 0 0,1 0 0 0 0,2 11-1 0 0,6 17 421 0 0,-6-21-813 0 0,0 0-1 0 0,1-1 1 0 0,1 0 0 0 0,7 14 0 0 0,-9-22-212 0 0,-1 1 0 0 0,0 0 0 0 0,3 11 0 0 0,-1-7-16 0 0,-1-10 0 0 0,-2-1 0 0 0,9 1 0 0 0,-9-4 0 0 0,1-1 0 0 0,0 1 0 0 0,-1 0 0 0 0,1-1 0 0 0,-1 0 0 0 0,0 1 0 0 0,0-1 0 0 0,0 0 0 0 0,3-6 0 0 0,-2 1-36 0 0,-1 0-1 0 0,0 0 0 0 0,0 0 1 0 0,0 0-1 0 0,-1-1 0 0 0,0-15 0 0 0,1-7-2 0 0,13-141-167 0 0,-14 146 183 0 0,1 13 30 0 0,0-1 1 0 0,1 1-1 0 0,0 0 0 0 0,1 0 1 0 0,1 0-1 0 0,0 1 0 0 0,1 0 1 0 0,0 0-1 0 0,12-18 0 0 0,-14 25 10 0 0,1 0 0 0 0,-1 0 0 0 0,1 1 0 0 0,-1 0-1 0 0,1 0 1 0 0,0 0 0 0 0,1 0 0 0 0,-1 1 0 0 0,11-5-1 0 0,11-7 60 0 0,-23 13-50 0 0,-1 0-1 0 0,0 0 0 0 0,1 1 0 0 0,0 0 0 0 0,-1-1 1 0 0,7 0-1 0 0,4-2 78 0 0,-11 3 377 0 0,7 2-410 0 0,0-1 0 0 0,-1 1 0 0 0,11 2 0 0 0,-19-2-65 0 0,-1-1 0 0 0,0 0-1 0 0,0 0 1 0 0,1 0 0 0 0,-1 1 0 0 0,0-1-1 0 0,0 0 1 0 0,1 0 0 0 0,-1 0 0 0 0,0 1-1 0 0,0-1 1 0 0,1 0 0 0 0,-1 1 0 0 0,0-1-1 0 0,0 0 1 0 0,0 1 0 0 0,0-1-1 0 0,0 0 1 0 0,1 1 0 0 0,-1-1 0 0 0,0 0-1 0 0,0 1 1 0 0,0-1 0 0 0,0 0 0 0 0,0 1-1 0 0,0-1 1 0 0,0 0 0 0 0,0 1 0 0 0,0-1-1 0 0,0 0 1 0 0,-1 1 0 0 0,1-1-1 0 0,0 0 1 0 0,0 1 0 0 0,0 0 21 0 0,0 0-12 0 0,0 1 0 0 0,0-1 1 0 0,1 1-1 0 0,-1-1 0 0 0,0 0 0 0 0,1 1 0 0 0,-1-1 0 0 0,1 0 0 0 0,0 1 0 0 0,-1-1 0 0 0,1 0 0 0 0,0 0 0 0 0,0 0 1 0 0,0 1-1 0 0,1 0 0 0 0,-1-1-3 0 0,0 0 0 0 0,0 1-1 0 0,0-1 1 0 0,0 0 0 0 0,0 0 0 0 0,0 1 0 0 0,0-1 0 0 0,-1 1 0 0 0,1-1 0 0 0,0 0 0 0 0,-1 1 0 0 0,0-1 0 0 0,1 1-1 0 0,-1 0 1 0 0,0 2 0 0 0,-2 20 18 0 0,1-20-26 0 0,0 0 0 0 0,1 0 0 0 0,-1 0 0 0 0,1 1 0 0 0,1 6 0 0 0,-1-7-15 0 0,1-3 2 0 0,-1 1 1 0 0,0-1-1 0 0,0 0 0 0 0,1 0 0 0 0,-1 0 0 0 0,0 1 1 0 0,0-1-1 0 0,0 0 0 0 0,-1 0 0 0 0,1 1 0 0 0,0-1 1 0 0,0 0-1 0 0,-1 0 0 0 0,1 0 0 0 0,0 0 1 0 0,-1 1-1 0 0,1-1 0 0 0,-1 0 0 0 0,0 0 0 0 0,1 0 1 0 0,-1 0-1 0 0,0 0 0 0 0,-1 1 0 0 0,0 1-22 0 0,0 0-1 0 0,0 0 1 0 0,0 0-1 0 0,0 0 0 0 0,0 1 1 0 0,1-1-1 0 0,-1 1 1 0 0,1-1-1 0 0,0 1 0 0 0,0-1 1 0 0,0 1-1 0 0,1 0 1 0 0,-1-1-1 0 0,1 1 1 0 0,0 7-1 0 0,0-9 2 0 0,-1 1 0 0 0,1-1 0 0 0,-1 1 0 0 0,0-1 0 0 0,1 1-1 0 0,-1-1 1 0 0,0 1 0 0 0,-1-1 0 0 0,1 0 0 0 0,0 1 0 0 0,-1-1 0 0 0,1 0 0 0 0,-1 0 0 0 0,-2 2 0 0 0,-10 18-251 0 0,10-10 22 0 0,4-11 252 0 0,0 0 0 0 0,0-1 0 0 0,0 1 0 0 0,0-1 0 0 0,0 1-1 0 0,-1 0 1 0 0,1-1 0 0 0,0 1 0 0 0,0-1 0 0 0,-1 1 0 0 0,1-1 0 0 0,0 1 0 0 0,-1-1-1 0 0,1 1 1 0 0,0-1 0 0 0,-1 1 0 0 0,1-1 0 0 0,-1 1 0 0 0,1-1 0 0 0,-1 0 0 0 0,1 1-1 0 0,-1-1 1 0 0,-7 5-313 0 0,6-5-60 0 0,-1 2-381 0 0,-7 5 550 0 0,10-7 201 0 0,0 1 0 0 0,0-1 0 0 0,0 1 0 0 0,0-1 0 0 0,0 1 0 0 0,1 0 0 0 0,-1-1 0 0 0,0 1 0 0 0,0-1 0 0 0,0 1 0 0 0,1-1 0 0 0,-1 1 0 0 0,0-1 0 0 0,1 1 0 0 0,-1-1 0 0 0,0 0 0 0 0,1 1 0 0 0,-1-1-1 0 0,1 1 1 0 0,-1-1 0 0 0,1 0 0 0 0,0 1 0 0 0,-1-1-7 0 0,3 2-20 0 0,-1 1 1 0 0,1-1-1 0 0,0 0 0 0 0,0 0 0 0 0,0-1 0 0 0,6 3 0 0 0,13 8-169 0 0,-13-7 282 0 0,0-1 0 0 0,0 0 0 0 0,1-1 0 0 0,-1 0 0 0 0,20 3 0 0 0,0 1 258 0 0,45 27 2172 0 0,-72-34-1683 0 0,3 12-124 0 0,-6-7-358 0 0,-4 3-126 0 0,0-2-26 0 0,0 1-1 0 0,0 0 1 0 0,-6 15-1 0 0,9-17-121 0 0,-1 0-1 0 0,0 0 1 0 0,0 0 0 0 0,-1-1-1 0 0,1 1 1 0 0,-1-1-1 0 0,0 0 1 0 0,0 0 0 0 0,0 0-1 0 0,-1 0 1 0 0,0-1-1 0 0,1 0 1 0 0,-10 5 0 0 0,9-5-33 0 0,3-2-19 0 0,0 0 0 0 0,-1 1 0 0 0,1 0 0 0 0,0-1 0 0 0,0 1 0 0 0,0 0 0 0 0,0 0 1 0 0,1 0-1 0 0,-1 0 0 0 0,0 1 0 0 0,1-1 0 0 0,0 0 0 0 0,-1 1 0 0 0,0 3 0 0 0,0-3-11 0 0,0 0 0 0 0,0 0 1 0 0,0 0-1 0 0,-1 0 0 0 0,1-1 1 0 0,-1 1-1 0 0,1-1 0 0 0,-1 1 1 0 0,0-1-1 0 0,0 0 0 0 0,0 0 1 0 0,0 0-1 0 0,0-1 0 0 0,0 1 1 0 0,-7 1-1 0 0,-16 11-3 0 0,22-12-10 0 0,-2 1 0 0 0,1-1-1 0 0,0 0 1 0 0,0 0 0 0 0,-1-1 0 0 0,1 1-1 0 0,-1-1 1 0 0,1-1 0 0 0,-1 1-1 0 0,0-1 1 0 0,1 0 0 0 0,-1 0 0 0 0,1 0-1 0 0,-1-1 1 0 0,-9-2 0 0 0,-1-1-801 0 0,-1-1 1 0 0,2-1-1 0 0,-29-14 1 0 0,41 17-1793 0 0,-2-11-5163 0 0</inkml:trace>
</inkml:ink>
</file>

<file path=ppt/ink/ink2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48.5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220 58 8752 0 0,'13'-8'673'0'0,"-13"7"-655"0"0,0 1-1 0 0,0 0 1 0 0,0 0-1 0 0,1-1 1 0 0,-1 1 0 0 0,0 0-1 0 0,0 0 1 0 0,0-1-1 0 0,0 1 1 0 0,0 0-1 0 0,0-1 1 0 0,0 1 0 0 0,0 0-1 0 0,0 0 1 0 0,0-1-1 0 0,0 1 1 0 0,0 0-1 0 0,0-1 1 0 0,0 1 0 0 0,0 0-1 0 0,0 0 1 0 0,0-1-1 0 0,0 1 1 0 0,0 0 0 0 0,0-1-1 0 0,0 1 1 0 0,0 0-1 0 0,-1 0 1 0 0,1-1-1 0 0,0 1 1 0 0,0 0 0 0 0,-7-10 1496 0 0,6 9-786 0 0,0-2 181 0 0,-1 1-1 0 0,1 0 1 0 0,-1-1 0 0 0,0 1-1 0 0,0 0 1 0 0,0 0-1 0 0,0 0 1 0 0,-5-3-1 0 0,5 4-579 0 0,-1 0-1 0 0,0 0 1 0 0,1 0-1 0 0,-1 0 1 0 0,0 1-1 0 0,0-1 1 0 0,0 1-1 0 0,0 0 1 0 0,1 0-1 0 0,-4 0 1 0 0,-2 0-245 0 0,-1 0 1 0 0,1 1-1 0 0,0 0 1 0 0,0 1 0 0 0,0 0-1 0 0,0 0 1 0 0,0 0-1 0 0,1 1 1 0 0,-1 1 0 0 0,1-1-1 0 0,-8 5 1 0 0,11-5-52 0 0,0 0 0 0 0,0 0 0 0 0,0 1 0 0 0,0-1 0 0 0,0 1 0 0 0,1 0 0 0 0,-1 0 0 0 0,1 0 0 0 0,0 1 0 0 0,1-1 0 0 0,-1 1 0 0 0,1-1 0 0 0,0 1 0 0 0,0 0 0 0 0,0 0 0 0 0,0 0 0 0 0,1 0 0 0 0,-1 10 0 0 0,1-6-32 0 0,-10 67-15 0 0,10-71 5 0 0,0 0 1 0 0,1-1 0 0 0,0 1-1 0 0,0 0 1 0 0,1 0-1 0 0,-1 0 1 0 0,1-1-1 0 0,0 1 1 0 0,0-1-1 0 0,0 1 1 0 0,1 0-1 0 0,0-1 1 0 0,3 6-1 0 0,4 14-11 0 0,-7-18 15 0 0,1 0 0 0 0,0-1 0 0 0,0 0 0 0 0,1 0 0 0 0,-1 0 0 0 0,1 0 0 0 0,0 0 0 0 0,0-1 0 0 0,1 0-1 0 0,-1 1 1 0 0,1-2 0 0 0,10 8 0 0 0,2 1-1 0 0,-12-8-6 0 0,1 0 0 0 0,1-1 0 0 0,-1 1-1 0 0,0-1 1 0 0,1-1 0 0 0,0 1 0 0 0,-1-1 0 0 0,1-1-1 0 0,0 1 1 0 0,0-1 0 0 0,0 0 0 0 0,0 0 0 0 0,9-1-1 0 0,10-1-174 0 0,0-1-1 0 0,31-7 1 0 0,-49 7 124 0 0,35-7-1326 0 0,-12-5-442 0 0</inkml:trace>
</inkml:ink>
</file>

<file path=ppt/ink/ink2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49.1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5 17855 0 0,'0'0'1790'0'0,"0"-1"-1644"0"0,-4-2 577 0 0,1 6-360 0 0,1 1 0 0 0,-1 0 0 0 0,1 0 1 0 0,-1 0-1 0 0,1 0 0 0 0,0 0 0 0 0,0 0 0 0 0,1 0 0 0 0,-3 9 0 0 0,1 3-180 0 0,-2 22 0 0 0,3 88 10 0 0,3-72-154 0 0,0-38-263 0 0,0-1 0 0 0,5 20 0 0 0,-3-21-117 0 0,-1 1 0 0 0,1 17-1 0 0,0-20-303 0 0,0-4-3294 0 0</inkml:trace>
</inkml:ink>
</file>

<file path=ppt/ink/ink2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49.5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69 96 9440 0 0,'0'0'432'0'0,"1"-1"-6"0"0,1-3-273 0 0,-1-20 421 0 0,-1 18-314 0 0,0 4-72 0 0,1 0 1 0 0,-1 0-1 0 0,1 0 1 0 0,-1 1-1 0 0,1-1 1 0 0,0 0-1 0 0,0 0 1 0 0,0 0-1 0 0,0 0 1 0 0,0 1-1 0 0,0-1 1 0 0,1 1-1 0 0,-1-1 1 0 0,0 1-1 0 0,1-1 0 0 0,-1 1 1 0 0,1 0-1 0 0,0-1 1 0 0,-1 1-1 0 0,3-1 1 0 0,2-2 347 0 0,1 1 0 0 0,0-1-1 0 0,-1 2 1 0 0,13-5 0 0 0,-11 5-225 0 0,1 1 1 0 0,0 0-1 0 0,-1 0 0 0 0,1 1 0 0 0,-1 0 1 0 0,1 0-1 0 0,11 3 0 0 0,60 14 1148 0 0,-69-13-1241 0 0,1 0 0 0 0,-1 1 0 0 0,0 0-1 0 0,18 13 1 0 0,-2-2 99 0 0,25 18 242 0 0,-14-7-197 0 0,-35-25-331 0 0,0-1 0 0 0,1 1 0 0 0,-1 0-1 0 0,0 1 1 0 0,0-1 0 0 0,0 0 0 0 0,-1 1 0 0 0,1 0 0 0 0,0 0 0 0 0,-1 0-1 0 0,0 0 1 0 0,0 0 0 0 0,0 0 0 0 0,0 0 0 0 0,0 1 0 0 0,-1-1 0 0 0,1 1 0 0 0,-1-1-1 0 0,1 6 1 0 0,0-3 43 0 0,0 0 1 0 0,0 0-1 0 0,5 8 0 0 0,-6-10-50 0 0,1-1 1 0 0,0 1-1 0 0,0-1 1 0 0,-1 1 0 0 0,0 0-1 0 0,0-1 1 0 0,0 1-1 0 0,0 0 1 0 0,-1 0 0 0 0,1 0-1 0 0,-1 0 1 0 0,0 5-1 0 0,-2-1 35 0 0,0 0 0 0 0,-1 1 0 0 0,1-2 0 0 0,-1 1 0 0 0,-1 0 0 0 0,0 0 0 0 0,0-1 0 0 0,0 0 0 0 0,-1 0 0 0 0,0 0 0 0 0,0-1 0 0 0,-1 1 0 0 0,-7 6 0 0 0,-9 6 15 0 0,0-2 0 0 0,-39 23 0 0 0,58-38-82 0 0,-27 15-58 0 0,-1-2 0 0 0,-1-1 0 0 0,0-2 0 0 0,-1 0 0 0 0,-42 7 0 0 0,58-15-137 0 0,-1-1 0 0 0,-26 2 0 0 0,38-5 76 0 0,0 0-1 0 0,0 0 1 0 0,1 0-1 0 0,-1-1 0 0 0,0 0 1 0 0,1 0-1 0 0,-1-1 1 0 0,1 1-1 0 0,-1-1 0 0 0,1 0 1 0 0,-7-4-1 0 0,11 5 2 0 0,0 0 0 0 0,0 0 0 0 0,0 1 0 0 0,0-1 0 0 0,0 0 0 0 0,1 0 0 0 0,-1 0 0 0 0,0 0 0 0 0,1 0 0 0 0,-1 0 0 0 0,0 0 0 0 0,1 0 0 0 0,0-1 0 0 0,-1 1 0 0 0,1 0 0 0 0,0 0 0 0 0,-1-2 0 0 0,5-10-1878 0 0</inkml:trace>
</inkml:ink>
</file>

<file path=ppt/ink/ink2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52.4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123 65 7832 0 0,'0'0'4768'0'0,"-2"-1"-3400"0"0,-6-8 748 0 0,0 0 1 0 0,-10-18 0 0 0,17 26-1601 0 0,0 0-455 0 0,-1 0 1 0 0,1 0-1 0 0,0 0 0 0 0,0 0 1 0 0,-1 0-1 0 0,1 0 0 0 0,0 0 1 0 0,0 0-1 0 0,0 0 0 0 0,0-1 1 0 0,1 1-1 0 0,-2-2 0 0 0,1 1 141 0 0,-1 4-90 0 0,-11 4-34 0 0,1 5-62 0 0,8-7-16 0 0,0 1 1 0 0,1 0-1 0 0,0 0 0 0 0,0 0 0 0 0,0 0 0 0 0,0 1 0 0 0,-2 8 1 0 0,-9 41-15 0 0,13-50 10 0 0,1-3-26 0 0,0 1-1 0 0,0 0 1 0 0,1 0 0 0 0,-1-1-1 0 0,0 1 1 0 0,1 0-1 0 0,0-1 1 0 0,0 1 0 0 0,-1-1-1 0 0,2 1 1 0 0,-1-1-1 0 0,0 1 1 0 0,2 2-1 0 0,2 5-19 0 0,0-5-9 0 0,11-4-6 0 0,-13-1 56 0 0,0 0-1 0 0,-1 0 0 0 0,1 0 1 0 0,0 0-1 0 0,0 0 0 0 0,-1-1 1 0 0,1 0-1 0 0,0 1 0 0 0,-1-1 1 0 0,1 0-1 0 0,-1 0 0 0 0,1 0 1 0 0,-1-1-1 0 0,1 1 0 0 0,-1-1 1 0 0,0 1-1 0 0,0-1 0 0 0,0 0 1 0 0,0 0-1 0 0,3-3 0 0 0,5-5-27 0 0,-3 4 14 0 0,0-1 0 0 0,0 0 0 0 0,-1 0 0 0 0,0-1 0 0 0,0 0 0 0 0,-1 0 0 0 0,0-1-1 0 0,4-9 1 0 0,-8 16 23 0 0,0 0 0 0 0,0 0 0 0 0,0 0 0 0 0,0 1 0 0 0,1-1 0 0 0,-1 0 0 0 0,0 1 0 0 0,1-1 0 0 0,2-2 0 0 0,-4 5 0 0 0,0-1 0 0 0,0 0 0 0 0,0 0 0 0 0,0 0 0 0 0,0 0 0 0 0,0 0 0 0 0,0 1 0 0 0,0-1 0 0 0,0 0 0 0 0,0 0 0 0 0,0 0 0 0 0,0 0 0 0 0,0 0 0 0 0,0 1 0 0 0,0-1 0 0 0,0 0 0 0 0,0 0 0 0 0,0 0 0 0 0,0 0 0 0 0,1 0 0 0 0,-1 0 0 0 0,0 1 0 0 0,0-1 0 0 0,0 0 0 0 0,0 0 0 0 0,0 0 0 0 0,0 0 0 0 0,0 0 0 0 0,1 0 0 0 0,-1 0 0 0 0,0 0 0 0 0,0 0 0 0 0,0 0 0 0 0,0 1 0 0 0,0-1 0 0 0,0 0 0 0 0,1 0 0 0 0,-1 0 0 0 0,0 0 0 0 0,0 0 0 0 0,0 0 0 0 0,0 0 0 0 0,1 0 0 0 0,-1 0 0 0 0,0 0 0 0 0,0 0 0 0 0,0 0 0 0 0,0 0 0 0 0,0 0 0 0 0,1-1 0 0 0,-1 1 0 0 0,0 0 0 0 0,0 0 0 0 0,0 0 0 0 0,0 0 0 0 0,0 0 0 0 0,0 0 0 0 0,1 0 0 0 0,-1 0 0 0 0,0 0 0 0 0,0 0 0 0 0,0-1 0 0 0,0 1 0 0 0,0 2 0 0 0,7 33-41 0 0,7 32-35 0 0,-9-53 113 0 0,-4-11-38 0 0,1-1 0 0 0,-1 1 0 0 0,-1 0 0 0 0,1 0 0 0 0,0 0-1 0 0,0 4 1 0 0,-1-5-20 0 0,0-1 0 0 0,1 0 0 0 0,-1 1 1 0 0,0-1-1 0 0,1 0 0 0 0,-1 1 0 0 0,1-1 0 0 0,0 0 0 0 0,-1 0 0 0 0,1 0 0 0 0,0 0 0 0 0,0 1 0 0 0,0-1 0 0 0,1 1 0 0 0,1 2-78 0 0,4 18-882 0 0,-6-19-767 0 0</inkml:trace>
</inkml:ink>
</file>

<file path=ppt/ink/ink2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52.8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1 111 5064 0 0,'2'8'9890'0'0,"1"-8"-8610"0"0,6-6-445 0 0,7-4 83 0 0,0 0 0 0 0,17-16 0 0 0,-26 20-767 0 0,1-1-1 0 0,1 1 1 0 0,17-9-1 0 0,-21 12-100 0 0,1 1-1 0 0,-1-1 1 0 0,1 1-1 0 0,0 0 1 0 0,0 1 0 0 0,-1 0-1 0 0,1 0 1 0 0,9-1-1 0 0,15 7 79 0 0,-8-1-128 0 0,-18-1 0 0 0,-1 0 0 0 0,22 13-56 0 0,-19-11 42 0 0,0-1 0 0 0,0 1 1 0 0,0-2-1 0 0,1 1 1 0 0,-1-1-1 0 0,9 3 0 0 0,-2-2 17 0 0,-9-2-49 0 0,0-1 0 0 0,0 0 0 0 0,1 1 1 0 0,-1-2-1 0 0,0 1 0 0 0,1 0 1 0 0,-1-1-1 0 0,0 0 0 0 0,1 0 1 0 0,-1 0-1 0 0,1-1 0 0 0,4 0 0 0 0,1-1-375 0 0,-1-1-1 0 0,1 0 1 0 0,-1 0-1 0 0,0-1 0 0 0,0 0 1 0 0,0 0-1 0 0,0-1 1 0 0,-1-1-1 0 0,13-9 1 0 0,-15 8 73 0 0,0 1 0 0 0,-1-1 1 0 0,6-9-1 0 0,-10 14 299 0 0</inkml:trace>
</inkml:ink>
</file>

<file path=ppt/ink/ink2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53.6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12 6448 0 0,'-6'-9'9128'0'0,"6"9"-9038"0"0,0-1 1 0 0,-1 1 0 0 0,1 0 0 0 0,0 0 0 0 0,0 0 0 0 0,-1 0 0 0 0,1 0 0 0 0,0-1 0 0 0,0 1-1 0 0,0 0 1 0 0,-1 0 0 0 0,1 0 0 0 0,0 0 0 0 0,0 0 0 0 0,-1 0 0 0 0,1 0 0 0 0,0 0 0 0 0,-1 0 0 0 0,1 0-1 0 0,0 0 1 0 0,0 0 0 0 0,-1 0 0 0 0,1 0 0 0 0,0 0 0 0 0,0 0 0 0 0,-1 0 0 0 0,1 1 0 0 0,0-1 0 0 0,0 0-1 0 0,0 0 1 0 0,-1 0 0 0 0,1 0 0 0 0,0 0 0 0 0,0 1 0 0 0,0-1 0 0 0,-1 0 0 0 0,1 0 0 0 0,0 0 0 0 0,0 1-1 0 0,0-1 1 0 0,0 0 0 0 0,-1 0 0 0 0,1 0 0 0 0,0 1 0 0 0,0-1 0 0 0,0 0 0 0 0,0 0 0 0 0,0 1 0 0 0,0-1-1 0 0,0 0 1 0 0,0 0 0 0 0,0 1 0 0 0,1 18 1481 0 0,4 4-1236 0 0,2 11-70 0 0,7 60-10 0 0,-7 87-176 0 0,1-64-80 0 0,-7-115 0 0 0,-1 0 0 0 0,0 0 0 0 0,0 0 0 0 0,1 0 0 0 0,-1 0 0 0 0,-1 0 0 0 0,1 0 0 0 0,0 0 0 0 0,0 0 0 0 0,-1 0 0 0 0,1 0 0 0 0,-2 2 0 0 0,-4 19-14 0 0,6-20-60 0 0,0-6-230 0 0,5-32 150 0 0,-5 28 137 0 0,0 1 1 0 0,1-1-1 0 0,0 1 1 0 0,0-1 0 0 0,0 1-1 0 0,1-1 1 0 0,0 1 0 0 0,1 0-1 0 0,-1 0 1 0 0,1 0-1 0 0,0 0 1 0 0,0 0 0 0 0,8-8-1 0 0,-1 5 17 0 0,-7 8-3 0 0,1 0-1 0 0,0 0 0 0 0,0 0 0 0 0,0 0 0 0 0,0 1 0 0 0,0 0 1 0 0,0 0-1 0 0,-1 0 0 0 0,1 0 0 0 0,0 0 0 0 0,0 1 1 0 0,0-1-1 0 0,7 4 0 0 0,8 3-7 0 0,-14-3 12 0 0,-2 0-2 0 0,8 5 1 0 0,0 4 11 0 0,-10-10 1 0 0,0 0 0 0 0,0 0 0 0 0,0 0 0 0 0,-1 0 0 0 0,1 1 0 0 0,-1-1 1 0 0,1 0-1 0 0,-1 0 0 0 0,0 0 0 0 0,0 1 0 0 0,-1-1 0 0 0,1 0 0 0 0,-1 0 0 0 0,1 0 0 0 0,-1 0 0 0 0,-2 5 0 0 0,2-7-5 0 0,0 1 0 0 0,0-1 0 0 0,0 0-1 0 0,0 0 1 0 0,-1 0 0 0 0,1 0 0 0 0,0 0 0 0 0,0-1-1 0 0,-1 1 1 0 0,1 0 0 0 0,0-1 0 0 0,-1 1 0 0 0,-1 0-1 0 0,-25 8 63 0 0,23-7-62 0 0,-2 0-4 0 0,0 1 0 0 0,-1-2 0 0 0,1 1 0 0 0,0-1 0 0 0,-1 0 0 0 0,1 0 0 0 0,0-1 1 0 0,-1 0-1 0 0,-11-2 0 0 0,2-1-1234 0 0,1 1-4739 0 0,6 2-606 0 0</inkml:trace>
</inkml:ink>
</file>

<file path=ppt/ink/ink2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53.9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20 201 12528 0 0,'0'0'1133'0'0,"-6"-5"-914"0"0,5 3-265 0 0,0 1 156 0 0,-1 0 0 0 0,1-1 0 0 0,0 1 0 0 0,0 0 0 0 0,0-1-1 0 0,0 1 1 0 0,1-1 0 0 0,-1 1 0 0 0,0-1 0 0 0,1 1 0 0 0,-1-1 0 0 0,0 0 0 0 0,1 1 0 0 0,0-1 0 0 0,-1 0 0 0 0,1 1 0 0 0,0-1 0 0 0,0 0 0 0 0,0 1 0 0 0,0-1 0 0 0,0 0 0 0 0,1 0 0 0 0,-1 1 0 0 0,0-1 0 0 0,1 1 0 0 0,-1-1 0 0 0,2-2 0 0 0,0-2 328 0 0,0 0 0 0 0,-1 1 0 0 0,1-12-1 0 0,-1 11-85 0 0,0-1-1 0 0,0 1 1 0 0,4-12-1 0 0,-1 8 158 0 0,1 1 1 0 0,10-16-1 0 0,-14 23-427 0 0,0 0 0 0 0,1 0 0 0 0,-1 0-1 0 0,1 0 1 0 0,0 0 0 0 0,0 0 0 0 0,0 0 0 0 0,0 1 0 0 0,0-1 0 0 0,0 1 0 0 0,0-1 0 0 0,0 1 0 0 0,0 0 0 0 0,1 0 0 0 0,4-1 0 0 0,7-1 888 0 0,-12 2-980 0 0,1 1 0 0 0,-1-1 0 0 0,0 1 0 0 0,0 0-1 0 0,0-1 1 0 0,0 1 0 0 0,0 0 0 0 0,0 0-1 0 0,0 1 1 0 0,1-1 0 0 0,-1 0 0 0 0,0 1-1 0 0,0-1 1 0 0,0 1 0 0 0,0 0 0 0 0,0 0 0 0 0,3 1-1 0 0,4 4 11 0 0,1 0 0 0 0,-1 1 0 0 0,-1 0 0 0 0,1 0 0 0 0,7 9 0 0 0,-7-6 0 0 0,1-1 0 0 0,21 15 0 0 0,-26-21-2 0 0,1 0 0 0 0,-1-1 0 0 0,1 0 0 0 0,8 2 0 0 0,4 2-57 0 0,-13-4 33 0 0,0-1 1 0 0,0 1-1 0 0,1-1 0 0 0,-1-1 1 0 0,0 1-1 0 0,0-1 1 0 0,1 0-1 0 0,-1 0 0 0 0,0 0 1 0 0,0-1-1 0 0,1 0 0 0 0,7-2 1 0 0,-3 0-123 0 0,0-1 0 0 0,-1 0 0 0 0,0-1 0 0 0,1 0 0 0 0,13-10 0 0 0,4-7-298 0 0</inkml:trace>
</inkml:ink>
</file>

<file path=ppt/ink/ink2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56.7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0 4144 0 0,'-2'2'2486'0'0,"0"0"-1433"0"0,0 0 0 0 0,0 1 0 0 0,0-1 0 0 0,0 1 0 0 0,1 0 0 0 0,-1-1 0 0 0,1 1-1 0 0,0 0 1 0 0,-2 6 0 0 0,1 8-530 0 0,0 19-8 0 0,1 20-246 0 0,4 21-241 0 0,2 26-120 0 0,-3-74 14 0 0,-2-16-198 0 0,4 21-1 0 0,1-10-255 0 0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51.1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0 215 11976 0 0,'0'0'4040'0'0,"0"3"-2519"0"0,0 3-735 0 0,0 1-453 0 0,0-1 0 0 0,0 0 0 0 0,1 1 1 0 0,0-1-1 0 0,0 0 0 0 0,2 8 0 0 0,16 49 521 0 0,-12-39-693 0 0,10 26 0 0 0,-13-42-133 0 0,-1 1 0 0 0,0-1 0 0 0,-1 1-1 0 0,3 11 1 0 0,-2-10 25 0 0,-3-9 299 0 0,0-3-329 0 0,0-1-1 0 0,-1 0 0 0 0,1 0 0 0 0,-1 1 0 0 0,0-1 1 0 0,0 1-1 0 0,0-1 0 0 0,-1-3 0 0 0,-1 1 10 0 0,-3-13 73 0 0,0-1-1 0 0,1 0 1 0 0,1 0-1 0 0,1 0 1 0 0,1 0-1 0 0,0-1 1 0 0,1 1-1 0 0,1-1 1 0 0,1 1-1 0 0,1 0 1 0 0,1-1-1 0 0,5-20 1 0 0,-1 20 23 0 0,1 0 0 0 0,1 0 1 0 0,1 1-1 0 0,19-29 0 0 0,-26 44-77 0 0,0 0 0 0 0,0 0 0 0 0,0 1-1 0 0,0-1 1 0 0,1 1 0 0 0,-1 0 0 0 0,1 0 0 0 0,0 1-1 0 0,0-1 1 0 0,0 1 0 0 0,0 0 0 0 0,0 0 0 0 0,1 0-1 0 0,-1 0 1 0 0,1 1 0 0 0,-1-1 0 0 0,1 1 0 0 0,0 1-1 0 0,7-2 1 0 0,-11 2-11 0 0,0 0-1 0 0,1 1 1 0 0,-1-1-1 0 0,0 0 1 0 0,0 0-1 0 0,0 0 0 0 0,1 1 1 0 0,-1-1-1 0 0,0 1 1 0 0,0-1-1 0 0,0 1 1 0 0,0-1-1 0 0,0 1 1 0 0,0 0-1 0 0,0 0 1 0 0,0-1-1 0 0,0 1 0 0 0,0 0 1 0 0,1 2-1 0 0,1 0 2 0 0,-1 1-1 0 0,0-1 0 0 0,0 1 1 0 0,2 6-1 0 0,1 3 73 0 0,-3-9-98 0 0,-1 0 0 0 0,1 0 1 0 0,-1 0-1 0 0,0 1 0 0 0,-1-1 0 0 0,1 0 0 0 0,-1 1 0 0 0,0-1 0 0 0,0 0 0 0 0,0 1 1 0 0,0-1-1 0 0,-1 0 0 0 0,0 1 0 0 0,0-1 0 0 0,-2 7 0 0 0,-3 4 150 0 0,0 0 0 0 0,-16 26-1 0 0,20-37-189 0 0,-1-1 0 0 0,0 1-1 0 0,0-1 1 0 0,-1 0 0 0 0,1 0 0 0 0,-1 0-1 0 0,1-1 1 0 0,-1 1 0 0 0,-7 3 0 0 0,-16 12-564 0 0,26-17 561 0 0,0 0 1 0 0,0 0-1 0 0,0-1 1 0 0,1 1-1 0 0,-1 0 1 0 0,0-1-1 0 0,0 1 1 0 0,0-1 0 0 0,-1 1-1 0 0,1-1 1 0 0,0 1-1 0 0,0-1 1 0 0,0 0-1 0 0,0 1 1 0 0,0-1-1 0 0,0 0 1 0 0,-2 0-1 0 0,0 0-253 0 0,2 0-498 0 0,1 0 601 0 0,-1 0 0 0 0,1 1 0 0 0,-1-1 0 0 0,0 0 1 0 0,1-1-1 0 0,-1 1 0 0 0,1 0 0 0 0,-1 0 0 0 0,0 0 0 0 0,1 0 0 0 0,-1 0 0 0 0,1-1 0 0 0,-1 1 0 0 0,0-1 0 0 0,-3-5-1490 0 0</inkml:trace>
</inkml:ink>
</file>

<file path=ppt/ink/ink2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57.5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48 4144 0 0,'0'0'664'0'0,"2"0"893"0"0,4 0 893 0 0,-2 0-1709 0 0,1 0 0 0 0,0 0 0 0 0,-1-1 1 0 0,1 1-1 0 0,0-1 0 0 0,-1 0 1 0 0,6-2-1 0 0,-6 2-462 0 0,0 0 0 0 0,0 0 1 0 0,0 1-1 0 0,0-1 0 0 0,1 1 0 0 0,6 1 1 0 0,-5-1 38 0 0,0 0 1 0 0,-1 0 0 0 0,10-2-1 0 0,12-3 227 0 0,-6 1-257 0 0,30-10 0 0 0,-45 11-287 0 0,4 0-178 0 0,-5 2-4065 0 0,18-5-1251 0 0</inkml:trace>
</inkml:ink>
</file>

<file path=ppt/ink/ink2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57.9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2304 0 0,'10'16'101'0'0,"-8"-11"1"0"0,-2-5-94 0 0,0 1 0 0 0,0-1 1 0 0,0 1-1 0 0,0-1 0 0 0,0 1 1 0 0,0-1-1 0 0,0 1 0 0 0,0-1 1 0 0,0 1-1 0 0,1-1 1 0 0,-1 1-1 0 0,0-1 0 0 0,0 1 1 0 0,0-1-1 0 0,1 0 0 0 0,-1 1 1 0 0,0-1-1 0 0,0 1 0 0 0,1-1 1 0 0,-1 0-1 0 0,0 1 0 0 0,1-1 1 0 0,-1 0-1 0 0,1 1 1 0 0,-1-1-1 0 0,0 0 0 0 0,1 0 1 0 0,-1 1-1 0 0,1-1 0 0 0,0 0 1 0 0,0 1 225 0 0,3 2 761 0 0,0 2 1649 0 0,0-1 0 0 0,1 0-1 0 0,0 0 1 0 0,9 6 0 0 0,3-4-2097 0 0,0-3-227 0 0,-1-2-1 0 0,1 0 1 0 0,-1 0 0 0 0,1-2 0 0 0,24-3-1 0 0,45-7-1263 0 0,-55 8 568 0 0</inkml:trace>
</inkml:ink>
</file>

<file path=ppt/ink/ink2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59.5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95 6912 0 0,'0'0'5962'0'0,"12"-10"-2066"0"0,-10 8-3652 0 0,0 0-1 0 0,0 1 1 0 0,0 0-1 0 0,0-1 0 0 0,0 1 1 0 0,1 0-1 0 0,-1 0 1 0 0,0 0-1 0 0,1 0 1 0 0,3 0-1 0 0,29-3 843 0 0,-14 2-582 0 0,16-6-122 0 0,-1 0 0 0 0,45-17-1 0 0,-65 15-507 0 0,-14 9-64 0 0,0-1 1 0 0,0 1-1 0 0,0 0 1 0 0,0 0-1 0 0,0 0 1 0 0,4-2-1 0 0,7 0-4871 0 0</inkml:trace>
</inkml:ink>
</file>

<file path=ppt/ink/ink2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59.9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43 11288 0 0,'0'0'1022'0'0,"2"2"-840"0"0,3-1 73 0 0,-1 0 0 0 0,1 0 1 0 0,0 0-1 0 0,-1-1 0 0 0,1 1 1 0 0,0-1-1 0 0,0 0 0 0 0,-1-1 1 0 0,1 1-1 0 0,8-3 0 0 0,18 0 1122 0 0,-21 3-962 0 0,0-2 0 0 0,0 1-1 0 0,-1-1 1 0 0,1-1 0 0 0,0 0 0 0 0,13-6 0 0 0,-14 6-312 0 0,0-1 0 0 0,0 1 1 0 0,0 1-1 0 0,1-1 0 0 0,-1 2 0 0 0,15-2 0 0 0,18-1-1260 0 0,-32 4-150 0 0</inkml:trace>
</inkml:ink>
</file>

<file path=ppt/ink/ink2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00.3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5064 0 0,'0'3'7322'0'0,"7"19"-4081"0"0,-4-13-2290 0 0,0 1 0 0 0,-1-1-1 0 0,0 1 1 0 0,0 18 0 0 0,-8 65 1026 0 0,4-73-1761 0 0,0 0 67 0 0,2 24 0 0 0,1-12-149 0 0,9 129-296 0 0,-10-152 79 0 0,9 42-4192 0 0,-7-41 2006 0 0,4 18-4816 0 0</inkml:trace>
</inkml:ink>
</file>

<file path=ppt/ink/ink2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08.3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10136 0 0,'0'0'1182'0'0,"1"2"-464"0"0,10 24 2066 0 0,-3-10-1264 0 0,-8-14-1360 0 0,1 0-1 0 0,0 0 0 0 0,-1 0 1 0 0,1 0-1 0 0,0-1 1 0 0,0 1-1 0 0,0 0 0 0 0,0-1 1 0 0,1 1-1 0 0,-1 0 0 0 0,2 1 1 0 0,14 11 726 0 0,-12-9-703 0 0,1 1 0 0 0,1-1-1 0 0,-1 0 1 0 0,1-1 0 0 0,-1 0 0 0 0,1 0 0 0 0,0 0 0 0 0,1-1 0 0 0,11 4-1 0 0,-14-5-143 0 0,0-1 0 0 0,-1 1 0 0 0,1 0 0 0 0,5 3 0 0 0,-6-3-52 0 0,1 1 1 0 0,1-1-1 0 0,-1 0 1 0 0,6 1-1 0 0,25 4-131 0 0,-17-4-404 0 0,1 1 1 0 0,33 11 0 0 0,-2 8-2558 0 0,-28-8 1505 0 0</inkml:trace>
</inkml:ink>
</file>

<file path=ppt/ink/ink2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08.6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5064 0 0,'10'15'269'0'0,"1"-1"0"0"0,1-1 1 0 0,18 18-1 0 0,-15-17 2304 0 0,19 12 1 0 0,-4 1 591 0 0,-24-22-2753 0 0,-1 1 1 0 0,1-1 0 0 0,1 0 0 0 0,11 8 0 0 0,26 14 945 0 0,-2-2-1250 0 0,-24-16-108 0 0,-13-6 0 0 0,0 0 0 0 0,0-1 0 0 0,0 0 0 0 0,0 0 0 0 0,8 1 0 0 0,53 16-372 0 0,-21-5-2221 0 0,-26-10-2913 0 0</inkml:trace>
  <inkml:trace contextRef="#ctx0" brushRef="#br0" timeOffset="1">846 374 2760 0 0,'9'5'276'0'0,"-1"1"1"0"0,0 1-1 0 0,0-1 1 0 0,0 1-1 0 0,0 1 0 0 0,-1-1 1 0 0,-1 1-1 0 0,1 0 1 0 0,6 13-1 0 0,-4-8 1098 0 0,0-1 0 0 0,0-1 0 0 0,16 15 0 0 0,-2 1-737 0 0,-18-22-560 0 0,-1 1 1 0 0,1-1 0 0 0,-1 0-1 0 0,8 5 1 0 0,-9-7-75 0 0,1 0 0 0 0,-1 1 0 0 0,0-1 0 0 0,5 7 0 0 0,12 13-46 0 0,33 15-840 0 0,-35-22 525 0 0</inkml:trace>
</inkml:ink>
</file>

<file path=ppt/ink/ink2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09.0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5984 0 0,'2'3'464'0'0,"11"9"271"0"0,-1 0 1 0 0,2-1 0 0 0,17 12-1 0 0,21 17 2229 0 0,-45-34-2688 0 0,0-1 0 0 0,1 0-1 0 0,11 6 1 0 0,-11-6-138 0 0,0-1 0 0 0,11 9 1 0 0,11 6-3883 0 0,-20-13-608 0 0</inkml:trace>
  <inkml:trace contextRef="#ctx0" brushRef="#br0" timeOffset="1">742 453 9184 0 0,'0'0'421'0'0,"1"2"-12"0"0,0 0-395 0 0,0 1 0 0 0,0-1 0 0 0,0 0 0 0 0,0 0 0 0 0,1 0-1 0 0,-1 0 1 0 0,1 0 0 0 0,-1 0 0 0 0,1-1 0 0 0,2 3 0 0 0,23 17 237 0 0,-20-15 97 0 0,60 38 2863 0 0,-43-31-2892 0 0,-5 3-187 0 0,-16-14-134 0 0,0 1 0 0 0,0-1 0 0 0,1 1 0 0 0,-1-1 0 0 0,0 0 0 0 0,1 0 0 0 0,-1 0 0 0 0,6 1 0 0 0,18 9-221 0 0,-12-4-994 0 0,2 0-217 0 0</inkml:trace>
</inkml:ink>
</file>

<file path=ppt/ink/ink2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09.4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4144 0 0,'3'1'137'0'0,"0"0"0"0"0,0 1 0 0 0,0-1-1 0 0,-1 1 1 0 0,1-1 0 0 0,0 1 0 0 0,-1 0 0 0 0,1 0 0 0 0,-1 0 0 0 0,3 4 0 0 0,-2-4 539 0 0,-1 1 0 0 0,1 0-1 0 0,-1 0 1 0 0,0 0 0 0 0,0 0 0 0 0,0 0 0 0 0,-1 0 0 0 0,2 5 0 0 0,-2-6 423 0 0,0-1-943 0 0,1 0 0 0 0,0 0 0 0 0,-1 0 0 0 0,1 0 0 0 0,-1 1 0 0 0,0-1 0 0 0,1 0 1 0 0,-1 1-1 0 0,0-1 0 0 0,0 1 0 0 0,2 2 0 0 0,1 1 168 0 0,21 15 140 0 0,-22-17-474 0 0,0-1-1 0 0,0 1 1 0 0,0-1 0 0 0,0 0 0 0 0,1 0-1 0 0,-1-1 1 0 0,1 1 0 0 0,-1 0 0 0 0,1-1-1 0 0,0 0 1 0 0,-1 0 0 0 0,6 0 0 0 0,3 0-214 0 0</inkml:trace>
</inkml:ink>
</file>

<file path=ppt/ink/ink2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09.9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1 294 7832 0 0,'0'0'5578'0'0,"2"-1"-4003"0"0,20-8 302 0 0,36-21 0 0 0,-44 22-1643 0 0,17-11 257 0 0,39-30 0 0 0,4-4-335 0 0,14-10-1011 0 0,-51 35-710 0 0,9-5-4854 0 0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51.9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93 82 6448 0 0,'0'0'6354'0'0,"-3"-1"-4387"0"0,-36-8 7737 0 0,28 15-8790 0 0,8-3-865 0 0,0-1-1 0 0,0 1 1 0 0,0 0 0 0 0,0 0-1 0 0,0 0 1 0 0,1 0-1 0 0,-1 1 1 0 0,1-1 0 0 0,0 1-1 0 0,0-1 1 0 0,1 1-1 0 0,-1 0 1 0 0,1 0 0 0 0,-1 0-1 0 0,1-1 1 0 0,0 1-1 0 0,1 0 1 0 0,-1 1 0 0 0,1 3-1 0 0,-1 6-65 0 0,0 0-1 0 0,1 0 1 0 0,1 0-1 0 0,1 1 1 0 0,0-1-1 0 0,0-1 1 0 0,2 1 0 0 0,-1 0-1 0 0,2-1 1 0 0,0 1-1 0 0,1-1 1 0 0,0-1-1 0 0,1 1 1 0 0,0-1-1 0 0,1 0 1 0 0,0-1-1 0 0,1 0 1 0 0,0 0 0 0 0,1-1-1 0 0,0 0 1 0 0,16 12-1 0 0,-23-20 22 0 0,1 0-1 0 0,-1 0 1 0 0,1 0-1 0 0,-1-1 1 0 0,1 1-1 0 0,0-1 1 0 0,0 0-1 0 0,0 0 1 0 0,-1 0-1 0 0,1-1 1 0 0,0 1-1 0 0,0-1 1 0 0,0 0-1 0 0,0 0 1 0 0,0-1-1 0 0,0 1 1 0 0,0-1-1 0 0,0 0 1 0 0,6-2-1 0 0,-3 1 11 0 0,-1-1 0 0 0,1 1 0 0 0,-1-1 0 0 0,0-1 0 0 0,0 1 0 0 0,0-1 0 0 0,-1 0 0 0 0,1-1 0 0 0,-1 1 0 0 0,9-11 0 0 0,-8 7-29 0 0,-1-1 0 0 0,0 0 0 0 0,0 0-1 0 0,-1 0 1 0 0,0-1 0 0 0,-1 1 0 0 0,0-1 0 0 0,2-11-1 0 0,2-3-43 0 0,-6 17 71 0 0,0-1-1 0 0,0 0 0 0 0,-1 0 0 0 0,0 1 1 0 0,0-1-1 0 0,-1 0 0 0 0,0 0 1 0 0,-2-9-1 0 0,-2-16 557 0 0,5 28-517 0 0,-1 0 0 0 0,0 1 1 0 0,0-1-1 0 0,-1 0 0 0 0,1 1 1 0 0,-1-1-1 0 0,0 1 0 0 0,0 0 1 0 0,0 0-1 0 0,-1 0 0 0 0,1 0 1 0 0,-1 0-1 0 0,0 0 0 0 0,0 0 1 0 0,-5-4-1 0 0,-13-19 128 0 0,18 23-136 0 0,0-1 0 0 0,-1 1-1 0 0,1 0 1 0 0,-1 0 0 0 0,1 0 0 0 0,-1 0-1 0 0,-9-6 1 0 0,6 6-70 0 0,0-1-1 0 0,-1 2 1 0 0,0-1 0 0 0,0 1-1 0 0,0 0 1 0 0,0 0 0 0 0,0 1-1 0 0,0 0 1 0 0,-1 0 0 0 0,1 1-1 0 0,-16 0 1 0 0,20 2-184 0 0,0 0 1 0 0,0 0-1 0 0,0 0 0 0 0,0 1 0 0 0,0-1 1 0 0,0 1-1 0 0,0 0 0 0 0,1 0 1 0 0,-1 0-1 0 0,1 1 0 0 0,0-1 0 0 0,-1 1 1 0 0,1 0-1 0 0,0 0 0 0 0,0 0 0 0 0,-4 7 1 0 0,6-7-1726 0 0,-3 5-418 0 0</inkml:trace>
</inkml:ink>
</file>

<file path=ppt/ink/ink2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10.2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0 778 7920 0 0,'3'-1'362'0'0,"13"-5"-117"0"0,20-7 4 0 0,22-14 1532 0 0,-45 21-876 0 0,-9 4-524 0 0,-1 0 1 0 0,1 1-1 0 0,-1-1 1 0 0,7-5-1 0 0,10-7 975 0 0,-3 4-420 0 0,57-33 224 0 0,-11 5-1111 0 0,14-10-633 0 0,-57 32-30 0 0</inkml:trace>
  <inkml:trace contextRef="#ctx0" brushRef="#br0" timeOffset="1">825 276 10880 0 0,'0'0'530'0'0,"2"-1"-228"0"0,21-9 60 0 0,-14 7-339 0 0,-1 0 0 0 0,15-9-1 0 0,-10 3 426 0 0,-1-1 0 0 0,-1 0-1 0 0,13-13 1 0 0,10-10-223 0 0,-27 27-206 0 0,1 1-1 0 0,0 0 1 0 0,0 0-1 0 0,9-3 1 0 0,21-14-89 0 0,-3 2-101 0 0,-27 16 24 0 0,-1 0 0 0 0,0 0 0 0 0,11-8 0 0 0,23-16-612 0 0,-10 8-723 0 0,-8 2-115 0 0</inkml:trace>
</inkml:ink>
</file>

<file path=ppt/ink/ink2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10.6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1 781 3680 0 0,'2'-1'167'0'0,"30"-18"26"0"0,-22 16 1261 0 0,0-2 1 0 0,0 0 0 0 0,17-10-1 0 0,-12 6 454 0 0,-12 7-1659 0 0,0 1 0 0 0,0-1 1 0 0,0 0-1 0 0,0 0 0 0 0,0 0 0 0 0,-1 0 0 0 0,5-5 1 0 0,4-4 246 0 0,-1 1 1 0 0,2 1-1 0 0,17-13 1 0 0,-6 5-331 0 0,-13 9-83 0 0,-4 4-71 0 0,0 0 0 0 0,-1-1 0 0 0,0 1 0 0 0,1-1 0 0 0,-2 0-1 0 0,1-1 1 0 0,8-11 0 0 0,-8 6-4 0 0,2 1-1 0 0,0 0 1 0 0,0 0 0 0 0,1 1-1 0 0,0 0 1 0 0,18-16 0 0 0,-2 12-48 0 0,-20 12-29 0 0,0-1 1 0 0,-1 0-1 0 0,1 0 1 0 0,0 0 0 0 0,-1-1-1 0 0,5-3 1 0 0,7-7-391 0 0,2-1-11 0 0</inkml:trace>
  <inkml:trace contextRef="#ctx0" brushRef="#br0" timeOffset="1">777 223 7832 0 0,'0'0'602'0'0,"2"-2"-282"0"0,16-14 1029 0 0,-12 9-682 0 0,1 0 1 0 0,13-9-1 0 0,27-19 105 0 0,-35 24-704 0 0,1 1-1 0 0,24-14 1 0 0,1 4-127 0 0,55-28-1370 0 0,-88 46 1068 0 0,0-1 0 0 0,0 0 1 0 0,8-7-1 0 0,-3 2-708 0 0</inkml:trace>
</inkml:ink>
</file>

<file path=ppt/ink/ink2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10.9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0 128 4144 0 0,'32'-15'408'0'0,"-17"7"-408"0"0,7-2 0 0 0,0 0 0 0 0,-3-4 0 0 0,-1-2 1584 0 0,-2 3 272 0 0,-1 3 64 0 0,1 2 0 0 0,-6-8-1448 0 0,2 8-296 0 0</inkml:trace>
</inkml:ink>
</file>

<file path=ppt/ink/ink2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11.5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0 273 9216 0 0,'0'0'1169'0'0,"1"2"-4"0"0,9 18 4475 0 0,0 10-3344 0 0,0-3-931 0 0,-7-18-448 0 0,-1-5 748 0 0,4-12-1665 0 0,-1-1 26 0 0,0-1 0 0 0,-1 0 0 0 0,0 0 0 0 0,3-14 0 0 0,1-2 108 0 0,-7 24-118 0 0,2-8 84 0 0,1 0 0 0 0,8-16 0 0 0,-10 22-117 0 0,0 0 0 0 0,0-1 0 0 0,0 1 0 0 0,-1-1 0 0 0,2-8 0 0 0,-1 7-9 0 0,-1-1 0 0 0,1 1 0 0 0,0 0 0 0 0,1 0 0 0 0,-1-1 0 0 0,1 2 0 0 0,7-12 0 0 0,-9 16 27 0 0,2-2 20 0 0,-1-1 0 0 0,1 1 1 0 0,-1-1-1 0 0,0 0 1 0 0,0 0-1 0 0,-1 1 1 0 0,1-1-1 0 0,-1 0 1 0 0,1-7-1 0 0,-2 10 174 0 0,2 2-85 0 0,1 0-75 0 0,-1 0 0 0 0,0 1 0 0 0,0-1 0 0 0,0 1 0 0 0,0 0 0 0 0,0 0 1 0 0,0 0-1 0 0,-1 0 0 0 0,1 0 0 0 0,-1 0 0 0 0,1 0 0 0 0,-1 0 0 0 0,0 1 0 0 0,1 2 0 0 0,0 0-24 0 0,0 0 1 0 0,-1 0-1 0 0,0 0 0 0 0,0-1 1 0 0,0 1-1 0 0,0 10 1 0 0,-1-8 6 0 0,1 1 0 0 0,0-1 0 0 0,4 14 0 0 0,1 1-4 0 0,2 8 46 0 0,-9-25-60 0 0,2 0 0 0 0,10 13 0 0 0,-4 5 0 0 0,1-15 11 0 0,-8-8-9 0 0,0 0 0 0 0,1 0 0 0 0,-1 0 0 0 0,0 1-1 0 0,0-1 1 0 0,0 0 0 0 0,1 0 0 0 0,-1 0 0 0 0,0 0 0 0 0,0 0 0 0 0,0 0 0 0 0,1 0 0 0 0,-1 0 0 0 0,0 0 0 0 0,0 0 0 0 0,0 0 0 0 0,1 0-1 0 0,-1 0 1 0 0,0 0 0 0 0,0 0 0 0 0,0 0 0 0 0,1-1 0 0 0,-1 1 0 0 0,0 0 0 0 0,0 0 0 0 0,0 0 0 0 0,0 0 0 0 0,1 0 0 0 0,1-2 6 0 0,1 2 0 0 0,0-1 0 0 0,-1 0 0 0 0,1-1 0 0 0,-1 1 0 0 0,1 0 0 0 0,-1-1 1 0 0,1 0-1 0 0,-1 1 0 0 0,0-1 0 0 0,0 0 0 0 0,0 0 0 0 0,0 0 0 0 0,3-4 0 0 0,14-17 44 0 0,30-48-1 0 0,-28 37-14 0 0,-5 6-36 0 0,-13 20 19 0 0,1 1 0 0 0,1 0 0 0 0,4-8-1 0 0,11-13 3 0 0,-16 22-21 0 0,-1 1 0 0 0,1-1 0 0 0,0 1 0 0 0,1 0 0 0 0,-1 0 0 0 0,1 0 0 0 0,0 0 0 0 0,0 1 0 0 0,11-7 0 0 0,-15 10 6 0 0,0 1 0 0 0,0-1 0 0 0,0 1-1 0 0,1-1 1 0 0,-1 1 0 0 0,0 0 0 0 0,0 0-1 0 0,0-1 1 0 0,0 1 0 0 0,0 0 0 0 0,1 0-1 0 0,-1 0 1 0 0,0 0 0 0 0,0 1 0 0 0,0-1-1 0 0,0 0 1 0 0,0 0 0 0 0,0 1 0 0 0,1-1 0 0 0,-1 1-1 0 0,0-1 1 0 0,0 1 0 0 0,0-1 0 0 0,0 1-1 0 0,0-1 1 0 0,-1 1 0 0 0,1 0 0 0 0,0 0-1 0 0,0-1 1 0 0,0 1 0 0 0,0 0 0 0 0,0 2 0 0 0,2-1 18 0 0,-1 1 1 0 0,0 0 0 0 0,-1 0 0 0 0,1 0-1 0 0,0 0 1 0 0,-1 0 0 0 0,0 0 0 0 0,0 0-1 0 0,0 1 1 0 0,1 4 0 0 0,3 27 229 0 0,13 49-1 0 0,-17-78-265 0 0,1 0 0 0 0,-1 1 0 0 0,0-1 0 0 0,-1 0 0 0 0,1 1 0 0 0,-1-1-1 0 0,-1 1 1 0 0,1-1 0 0 0,-1 1 0 0 0,0-1 0 0 0,-2 7 0 0 0,2-11-68 0 0,0 1 1 0 0,0-1-1 0 0,0 1 0 0 0,1-1 1 0 0,-1 1-1 0 0,1 0 0 0 0,0-1 1 0 0,0 1-1 0 0,0 0 0 0 0,0-1 1 0 0,0 1-1 0 0,1 0 0 0 0,-1-1 1 0 0,1 1-1 0 0,0-1 0 0 0,1 4 1 0 0,2 9-1348 0 0,-8 0-70 0 0</inkml:trace>
</inkml:ink>
</file>

<file path=ppt/ink/ink2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12.1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75 3224 0 0,'0'0'4885'0'0,"12"-5"2767"0"0,-9 4-7160 0 0,0 0 0 0 0,0 0 0 0 0,0 1 1 0 0,0-1-1 0 0,8 0 4213 0 0,-13 2-4553 0 0,-28 11 160 0 0,28-11-253 0 0,2 0-82 0 0,-1 0 0 0 0,0-1 0 0 0,1 1 0 0 0,-1 0 1 0 0,0-1-1 0 0,0 1 0 0 0,0 0 0 0 0,1-1 0 0 0,-1 1 0 0 0,0-1 0 0 0,-2 1 0 0 0,-10-23 103 0 0,11 13-80 0 0,-1 0 0 0 0,7 0 0 0 0,1-2 0 0 0,-5 10 11 0 0,0-1-1 0 0,1 0 1 0 0,-1 0-1 0 0,1 1 1 0 0,0-1 0 0 0,-1 1-1 0 0,1-1 1 0 0,0 1-1 0 0,2-3 1 0 0,5 0 196 0 0,-5 4-120 0 0,-2-1 105 0 0,0 1-133 0 0,1-1 0 0 0,-1 1-1 0 0,0-1 1 0 0,1 1 0 0 0,-1-1-1 0 0,0 1 1 0 0,1 0 0 0 0,-1 0-1 0 0,1 0 1 0 0,-1 0 0 0 0,3 0-1 0 0,-4 0-36 0 0,1 1 1 0 0,0-1-1 0 0,0 0 0 0 0,0 1 0 0 0,0-1 0 0 0,0 1 0 0 0,-1-1 1 0 0,1 1-1 0 0,0-1 0 0 0,0 1 0 0 0,-1 0 0 0 0,1-1 0 0 0,-1 1 1 0 0,2 1-1 0 0,-1 0-18 0 0,0-1 0 0 0,0 1 1 0 0,-1 0-1 0 0,1 0 0 0 0,0-1 0 0 0,-1 1 1 0 0,1 0-1 0 0,-1 0 0 0 0,0 0 0 0 0,0 0 1 0 0,1 0-1 0 0,-1 2 0 0 0,0-2-65 0 0,1 0-1659 0 0,9 9-6566 0 0</inkml:trace>
</inkml:ink>
</file>

<file path=ppt/ink/ink2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55.4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1 7368 0 0,'0'0'568'0'0,"1"1"-155"0"0,0 1 343 0 0,0 0 0 0 0,-1 0-1 0 0,1 0 1 0 0,0 0 0 0 0,-1 1-1 0 0,0-1 1 0 0,1 0 0 0 0,-1 4 0 0 0,0-4-413 0 0,0 0 0 0 0,0 0 0 0 0,1 0 0 0 0,-1 0 1 0 0,0 0-1 0 0,1 0 0 0 0,0 0 0 0 0,1 3 0 0 0,-2-4 21 0 0,1 0-1 0 0,-1 0 1 0 0,1 0-1 0 0,-1 1 0 0 0,0-1 1 0 0,1 0-1 0 0,-1 0 0 0 0,0 0 1 0 0,0 0-1 0 0,0 2 1 0 0,0-2-289 0 0,0 0 0 0 0,0-1 0 0 0,0 1 0 0 0,0 0 0 0 0,0-1 0 0 0,0 1 0 0 0,0 0 0 0 0,0-1 1 0 0,1 1-1 0 0,-1-1 0 0 0,0 1 0 0 0,0 0 0 0 0,1-1 0 0 0,-1 1 0 0 0,0-1 0 0 0,1 1 0 0 0,-1-1 1 0 0,0 1-1 0 0,1-1 0 0 0,-1 1 0 0 0,1-1 0 0 0,-1 1 0 0 0,1 0 0 0 0,0-1 436 0 0,7 15 444 0 0,-4-10-750 0 0,-2-2-21 0 0,1 1 0 0 0,0-1 0 0 0,-1 0 0 0 0,1 0 0 0 0,1 0 0 0 0,-1 0 0 0 0,7 4 0 0 0,6 6 84 0 0,-15-13-259 0 0,0 1 0 0 0,0-1 0 0 0,1 1 0 0 0,-1-1 0 0 0,0 1 0 0 0,0-1 0 0 0,1 1 0 0 0,-1-1 0 0 0,0 0-1 0 0,1 0 1 0 0,1 0 0 0 0,3 1 26 0 0,-3 1-17 0 0,1-1-1 0 0,-1 1 1 0 0,1 0-1 0 0,5 4 0 0 0,8 4 62 0 0,-16-9 27 0 0,11 5 133 0 0,-10-5-237 0 0,0 1-1 0 0,1-1 1 0 0,-1 1-1 0 0,0 0 1 0 0,0-1-1 0 0,0 1 1 0 0,0 0 0 0 0,-1 0-1 0 0,1 1 1 0 0,0-1-1 0 0,1 4 1 0 0,-2-5-92 0 0,5 10 76 0 0,0 15 112 0 0,-3-14-16 0 0,-3-10 50 0 0,0 1-55 0 0,0 1-41 0 0,-1 1 0 0 0,0-1 0 0 0,0 0 0 0 0,0 1 0 0 0,0-1 0 0 0,-1 0 0 0 0,0 0 0 0 0,0 0 0 0 0,-3 5 0 0 0,-10 22 89 0 0,11-22-109 0 0,0-1-1 0 0,0 0 1 0 0,-1-1-1 0 0,-1 1 1 0 0,1-1-1 0 0,-12 11 1 0 0,-7 11 14 0 0,-23 26-56 0 0,34-42-4 0 0,1 1 0 0 0,0 0 0 0 0,-10 18-1 0 0,-8 9-610 0 0,28-39-295 0 0</inkml:trace>
</inkml:ink>
</file>

<file path=ppt/ink/ink2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56.4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61 11000 0 0,'0'0'12815'0'0,"1"2"-12439"0"0,1 1-256 0 0,0 1 0 0 0,1-1 0 0 0,-1 0 0 0 0,1 0 0 0 0,4 4 0 0 0,-4-3-55 0 0,0 0 0 0 0,-1 0 0 0 0,1 0 0 0 0,-1 1 0 0 0,0-1-1 0 0,2 8 1 0 0,0-4 9 0 0,-1 1-21 0 0,1-1 0 0 0,1 1 0 0 0,0-1-1 0 0,7 10 1 0 0,9 9 224 0 0,-4-6-68 0 0,-5-8-69 0 0,-2-2 2 0 0,-9-10-46 0 0,2-1 2 0 0,39-3 214 0 0,-42 2-304 0 0,1 1 1 0 0,-1 0 0 0 0,1 0 0 0 0,-1 0 0 0 0,1-1-1 0 0,-1 1 1 0 0,1 0 0 0 0,-1-1 0 0 0,0 1 0 0 0,1 0 0 0 0,-1-1-1 0 0,1 1 1 0 0,-1 0 0 0 0,0-1 0 0 0,1 1 0 0 0,-1-1 0 0 0,0 1-1 0 0,0-1 1 0 0,1 1 0 0 0,-1-1 0 0 0,2-3 28 0 0,24-22 118 0 0,1 0 0 0 0,2 2-1 0 0,34-23 1 0 0,102-51-4662 0 0,-130 78-4020 0 0</inkml:trace>
</inkml:ink>
</file>

<file path=ppt/ink/ink2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0.6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78 0 5064 0 0,'0'40'213'0'0,"0"-26"4694"0"0,0 8 5244 0 0,12-53-6628 0 0,-12 30-3470 0 0,0 1 1 0 0,1-1-1 0 0,-1 0 0 0 0,0 1 1 0 0,0-1-1 0 0,1 0 0 0 0,-1 1 1 0 0,1-1-1 0 0,-1 1 0 0 0,0-1 1 0 0,1 1-1 0 0,-1-1 0 0 0,1 1 1 0 0,-1-1-1 0 0,1 1 0 0 0,-1-1 1 0 0,1 1-1 0 0,-1-1 0 0 0,1 1 1 0 0,0 0-1 0 0,-1 0 0 0 0,1-1 1 0 0,0 1-1 0 0,-1 0 0 0 0,1 0 1 0 0,0-1-1 0 0,-1 1 0 0 0,1 0 1 0 0,0 0-1 0 0,-1 0 0 0 0,1 0 1 0 0,0 0-1 0 0,0 0 0 0 0,-1 0 1 0 0,1 0-1 0 0,0 1 0 0 0,-1-1 1 0 0,1 0-1 0 0,0 0 0 0 0,-1 0 1 0 0,1 1-1 0 0,0 0 0 0 0,12 4 41 0 0,-9-3-63 0 0,0 0 0 0 0,1 1 0 0 0,-1-1 1 0 0,0 1-1 0 0,0 0 0 0 0,0 0 1 0 0,-1 1-1 0 0,1-1 0 0 0,5 8 1 0 0,-8-8-11 0 0,1 0 0 0 0,-1 0 0 0 0,0 0 1 0 0,0 1-1 0 0,0-1 0 0 0,0 0 0 0 0,-1 1 1 0 0,1-1-1 0 0,-1 0 0 0 0,0 1 0 0 0,0 3 1 0 0,-1 0 0 0 0,1-1 0 0 0,-1 0 0 0 0,0 1 0 0 0,-1-1 0 0 0,1 0 0 0 0,-1 0 0 0 0,-1 0 0 0 0,1 0 0 0 0,-1 0 0 0 0,0 0 0 0 0,0-1 0 0 0,-1 1 0 0 0,1-1 0 0 0,-1 0 0 0 0,-6 6 0 0 0,-4 6-4 0 0,-13 20 1 0 0,10-11-108 0 0,-7 7-286 0 0,12-15-795 0 0,-1-1 0 0 0,-17 18-1 0 0</inkml:trace>
</inkml:ink>
</file>

<file path=ppt/ink/ink2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1.3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228 68 8752 0 0,'0'-2'7414'0'0,"0"0"-7103"0"0,0 1-1 0 0,0-1 1 0 0,0 0-1 0 0,0 0 0 0 0,0 1 1 0 0,-1-1-1 0 0,1 0 1 0 0,0 0-1 0 0,-1 1 1 0 0,1-1-1 0 0,-1 0 0 0 0,0 1 1 0 0,0-1-1 0 0,1 0 1 0 0,-1 1-1 0 0,0-1 1 0 0,0 1-1 0 0,0 0 1 0 0,-1-1-1 0 0,1 1 0 0 0,0 0 1 0 0,0 0-1 0 0,-1-1 1 0 0,-2 0-1 0 0,-6-5 996 0 0,-2 2-733 0 0,-8-1 243 0 0,17 5-724 0 0,-1-1 1 0 0,1 1 0 0 0,-1 0 0 0 0,1 0 0 0 0,-1 1-1 0 0,-4-1 1 0 0,3 1-84 0 0,0 1 0 0 0,0-1 0 0 0,0 1 0 0 0,0 0 0 0 0,0 1 0 0 0,1-1 0 0 0,-1 1 0 0 0,0 0 0 0 0,0 0 0 0 0,1 1 0 0 0,0-1 0 0 0,-1 1 0 0 0,1 0 0 0 0,0 0 0 0 0,-4 4 0 0 0,2-1-50 0 0,0 0-1 0 0,1 1 1 0 0,-1 0 0 0 0,1 0-1 0 0,0 0 1 0 0,1 0 0 0 0,0 1-1 0 0,-3 8 1 0 0,4-8-47 0 0,2-1 1 0 0,-1 0-1 0 0,1 1 0 0 0,-1 14 1 0 0,0-4-48 0 0,2-7 29 0 0,0 0 1 0 0,1 0-1 0 0,0 0 0 0 0,0 0 1 0 0,1 0-1 0 0,0-1 1 0 0,7 20-1 0 0,-4-16 128 0 0,-4-11-38 0 0,0 0 0 0 0,0-1 0 0 0,0 1 0 0 0,1 0 0 0 0,-1-1 0 0 0,1 1 0 0 0,0-1 0 0 0,-1 1 0 0 0,1-1 0 0 0,1 0 0 0 0,-1 0 0 0 0,0 0 0 0 0,0 0 0 0 0,1 0 0 0 0,-1-1 0 0 0,1 1 0 0 0,-1-1 0 0 0,1 1 0 0 0,0-1 0 0 0,4 2 0 0 0,-6-3-86 0 0,12-4-92 0 0,-7 2 183 0 0,-1 0 0 0 0,1 0-1 0 0,-1-1 1 0 0,1 0 0 0 0,-1 0-1 0 0,0 0 1 0 0,0-1 0 0 0,0 0 0 0 0,-1 0-1 0 0,1 0 1 0 0,-1 0 0 0 0,0-1-1 0 0,0 0 1 0 0,0 0 0 0 0,-1 0 0 0 0,4-8-1 0 0,-2 5 14 0 0,0 0 4 0 0,-1 1 0 0 0,0-1 0 0 0,5-13 0 0 0,5-16 424 0 0,-7 16-227 0 0,-6 19-188 0 0,0 0 0 0 0,0 0 0 0 0,-1 0 1 0 0,1 0-1 0 0,0 0 0 0 0,-1 0 0 0 0,1-4 0 0 0,-1 5 1075 0 0,1 2-1034 0 0,4 4-55 0 0,-1-1 0 0 0,0 1 0 0 0,0 0 0 0 0,-1 1 0 0 0,0-1 0 0 0,0 0 0 0 0,5 12 0 0 0,-5-8-76 0 0,2 0 0 0 0,-1-1 0 0 0,8 11 0 0 0,-9-16-171 0 0,0 1 0 0 0,0-1 0 0 0,-1 1 1 0 0,0 0-1 0 0,1-1 0 0 0,-2 1 1 0 0,1 0-1 0 0,0 0 0 0 0,-1 1 1 0 0,2 7-1 0 0,1-3-5062 0 0,-2-6 3140 0 0,4 12-4862 0 0</inkml:trace>
</inkml:ink>
</file>

<file path=ppt/ink/ink2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1.6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1 171 14336 0 0,'0'0'10949'0'0,"2"-1"-10483"0"0,1 0-392 0 0,0-1 1 0 0,0 1-1 0 0,0-1 0 0 0,0 1 0 0 0,1 0 0 0 0,-1 0 1 0 0,0 0-1 0 0,1 1 0 0 0,-1-1 0 0 0,1 1 0 0 0,-1 0 1 0 0,1 0-1 0 0,-1 0 0 0 0,1 0 0 0 0,-1 1 0 0 0,6 1 1 0 0,-1 0-77 0 0,1 0 0 0 0,-1 0 0 0 0,0-1 0 0 0,0 0 0 0 0,0 0 0 0 0,1-1 1 0 0,-1 0-1 0 0,0 0 0 0 0,1-1 0 0 0,-1 0 0 0 0,0-1 0 0 0,0 0 0 0 0,0 0 1 0 0,0 0-1 0 0,0-1 0 0 0,9-5 0 0 0,10-6-220 0 0,-1-1 1 0 0,0-2-1 0 0,24-20 0 0 0,-48 36 199 0 0,33-29-1401 0 0,-2-6-432 0 0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52.4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3680 0 0,'1'1'284'0'0,"15"27"959"0"0,-8-13 3138 0 0,0-1 0 0 0,15 19 0 0 0,23 24-501 0 0,-2 4-1512 0 0,-21-34-1600 0 0,-8-9-185 0 0,28 27 1 0 0,-38-41-645 0 0,-1 0 1 0 0,1 0 0 0 0,1-1 0 0 0,-1 0-1 0 0,0 1 1 0 0,1-2 0 0 0,0 1 0 0 0,-1 0 0 0 0,1-1-1 0 0,0 0 1 0 0,6 0 0 0 0,1-1-917 0 0,3-1-57 0 0</inkml:trace>
</inkml:ink>
</file>

<file path=ppt/ink/ink2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2.3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18 185 9760 0 0,'-2'-5'882'0'0,"0"2"-723"0"0,0 0 0 0 0,0 0 0 0 0,0 0 0 0 0,0 0 0 0 0,0 0-1 0 0,-2-7 7725 0 0,12 10-6699 0 0,-5 0-1061 0 0,0 0 0 0 0,0 1 0 0 0,0-1 1 0 0,0 1-1 0 0,-1 0 0 0 0,1 0 0 0 0,0 0 0 0 0,0 0 0 0 0,-1 1 1 0 0,1-1-1 0 0,0 1 0 0 0,-1-1 0 0 0,0 1 0 0 0,1 0 0 0 0,-1 0 0 0 0,3 3 1 0 0,5 6 140 0 0,-1 1 1 0 0,10 16 0 0 0,-11-16-89 0 0,14 17 0 0 0,-10-16-105 0 0,-9-8-27 0 0,1-1-1 0 0,1 1 0 0 0,-1-1 1 0 0,9 7-1 0 0,4 1 64 0 0,-15-10-83 0 0,0 0 0 0 0,0 0 0 0 0,1 0 0 0 0,-1-1 0 0 0,1 1 0 0 0,0-1 0 0 0,-1 1 0 0 0,1-1 0 0 0,0 0 0 0 0,0 0 0 0 0,0-1 0 0 0,3 2 0 0 0,-1-2 32 0 0,-1 0 0 0 0,1 0 1 0 0,0-1-1 0 0,-1 0 0 0 0,1 0 0 0 0,0 0 1 0 0,-1 0-1 0 0,1 0 0 0 0,-1-1 1 0 0,0 0-1 0 0,0 0 0 0 0,0 0 1 0 0,1-1-1 0 0,-2 1 0 0 0,1-1 1 0 0,0 0-1 0 0,-1 0 0 0 0,1 0 1 0 0,5-7-1 0 0,4-7 156 0 0,0 1-1 0 0,21-38 1 0 0,-22 34-195 0 0,-2 0-1 0 0,0-1 1 0 0,12-36 0 0 0,8-23-2199 0 0,-24 66 78 0 0</inkml:trace>
</inkml:ink>
</file>

<file path=ppt/ink/ink2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2.9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6 12408 0 0,'23'0'565'0'0,"-9"-5"9925"0"0,-16 15-10356 0 0,0 0 0 0 0,0 0-1 0 0,1 1 1 0 0,1-1 0 0 0,0 0 0 0 0,3 21-1 0 0,-3-19-85 0 0,0 0 0 0 0,-1 0 1 0 0,-3 17-1 0 0,2-17-26 0 0,0 0-1 0 0,1-1 1 0 0,1 15 0 0 0,2 11 21 0 0,0-9 10 0 0,9 49-1 0 0,-6-60-38 0 0,-3-12-6 0 0,-1-1-1 0 0,0 1 1 0 0,0-1 0 0 0,0 1 0 0 0,-1-1 0 0 0,0 1-1 0 0,0 7 1 0 0,0-11 31 0 0,6-15-102 0 0,-2 7 64 0 0,-3 6-7 0 0,0-1 1 0 0,1 0-1 0 0,-1 0 0 0 0,0 0 1 0 0,-1 0-1 0 0,1 0 1 0 0,0 0-1 0 0,-1 0 1 0 0,1-1-1 0 0,-1 1 1 0 0,1 0-1 0 0,-1 0 0 0 0,0-3 1 0 0,1 1-6 0 0,0-1 0 0 0,0 1 0 0 0,0 0 0 0 0,1 0 0 0 0,0 0 0 0 0,-1 1 0 0 0,1-1 0 0 0,1 0 0 0 0,-1 1 0 0 0,0-1 0 0 0,1 1 0 0 0,0 0 0 0 0,3-3 0 0 0,3-5 8 0 0,-7 9-3 0 0,0 0 1 0 0,0 1 0 0 0,0-1 0 0 0,0 1 0 0 0,0-1 0 0 0,1 1 0 0 0,3-2 0 0 0,9-6-8 0 0,-12 7 13 0 0,1 1 0 0 0,-1-1 0 0 0,0 1 0 0 0,1 0 0 0 0,-1 0 0 0 0,1 0 0 0 0,-1 0 0 0 0,1 1 0 0 0,0-1 0 0 0,-1 1 0 0 0,1 0 0 0 0,-1 0 0 0 0,1 0 0 0 0,0 1 0 0 0,-1-1 0 0 0,1 1 0 0 0,6 2 0 0 0,23 9 0 0 0,-25-9 0 0 0,7 4-3 0 0,-13-3 5 0 0,-1-1 15 0 0,18 23 257 0 0,-19-22-138 0 0,-1-1-98 0 0,1-2-23 0 0,-1 0 1 0 0,1 0-1 0 0,-1 0 1 0 0,1 0 0 0 0,-1 0-1 0 0,1 1 1 0 0,0-1-1 0 0,0 0 1 0 0,0 0-1 0 0,0 0 1 0 0,0 1-1 0 0,0-1 1 0 0,0 0-1 0 0,0 0 1 0 0,0 2-1 0 0,1-2 1 0 0,-1 0-1 0 0,0 0 0 0 0,0 0 1 0 0,1 0-1 0 0,-1 0 0 0 0,0 1 1 0 0,0-1-1 0 0,0 0 0 0 0,0 0 1 0 0,0 0-1 0 0,-1 0 1 0 0,1 2-1 0 0,-12 13 217 0 0,9-11-203 0 0,-1 0-1 0 0,1-1 0 0 0,-1 0 1 0 0,-1 1-1 0 0,1-1 1 0 0,-1-1-1 0 0,1 1 0 0 0,-1-1 1 0 0,0 0-1 0 0,0 0 1 0 0,0 0-1 0 0,-1-1 0 0 0,1 0 1 0 0,-1 0-1 0 0,1 0 0 0 0,-12 1 1 0 0,5-1-44 0 0,-1-1 1 0 0,1 0-1 0 0,-1-1 1 0 0,0-1-1 0 0,1 0 1 0 0,0-1-1 0 0,-1 0 1 0 0,-19-7-1 0 0,19 4-187 0 0,8 3-114 0 0,0 0-1 0 0,0 0 1 0 0,1 0-1 0 0,-1 1 0 0 0,-10-2 1 0 0,13 2-1253 0 0,-2-8-65 0 0</inkml:trace>
</inkml:ink>
</file>

<file path=ppt/ink/ink2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3.2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38 186 13824 0 0,'-24'1'1061'0'0,"11"4"2911"0"0,14-8-2744 0 0,15-32 1749 0 0,-16 32-2854 0 0,1 1 0 0 0,0 0 1 0 0,0 0-1 0 0,0 0 0 0 0,1 0 0 0 0,-1-1 1 0 0,0 2-1 0 0,1-1 0 0 0,-1 0 0 0 0,4-3 1 0 0,9-12 303 0 0,-13 15-381 0 0,1-2 66 0 0,0-1 0 0 0,0 1 0 0 0,1 0 0 0 0,-1 1 0 0 0,1-1 0 0 0,0 0 0 0 0,6-5 0 0 0,19-20 687 0 0,-26 26-756 0 0,5-3 13 0 0,-4 5-29 0 0,0 0 0 0 0,0 1 0 0 0,0-1 0 0 0,0 1 0 0 0,0-1 0 0 0,5 1 0 0 0,19 0 6 0 0,-11-1-24 0 0,-1 1 0 0 0,0 1 0 0 0,25 4 0 0 0,31 6-9 0 0,-15-3 0 0 0,-44-6-15 0 0,0 0 1 0 0,-1-1-1 0 0,1-1 0 0 0,0 1 0 0 0,0-2 1 0 0,0 0-1 0 0,-1 0 0 0 0,1-1 0 0 0,0-1 0 0 0,-1 1 1 0 0,0-2-1 0 0,19-8 0 0 0,14-7-1491 0 0,-17 5 628 0 0</inkml:trace>
</inkml:ink>
</file>

<file path=ppt/ink/ink2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5.2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57 19351 0 0,'0'0'1943'0'0,"2"0"-1783"0"0,17-2-145 0 0,-16 1 2 0 0,0 0 1 0 0,0 1 0 0 0,0-1 0 0 0,1 1 0 0 0,-1 0 0 0 0,0 0 0 0 0,6 1-1 0 0,25 5 1987 0 0,67 2 0 0 0,-49-4-1622 0 0,-32-3-181 0 0,0 0 1 0 0,0-1 0 0 0,1-1 0 0 0,-1-1 0 0 0,0 0 0 0 0,0-2-1 0 0,24-7 1 0 0,-16 2-806 0 0,-21 7 184 0 0,0 0 1 0 0,0 0-1 0 0,-1-1 0 0 0,1 0 0 0 0,7-4 1 0 0,-4 2-1191 0 0,-8 5 1243 0 0,-1-1 0 0 0,1 0 0 0 0,-1 1-1 0 0,1-1 1 0 0,-1 0 0 0 0,1 0 0 0 0,-1 0 0 0 0,0 0 0 0 0,0 0 0 0 0,2-2 0 0 0,3-6-1783 0 0</inkml:trace>
</inkml:ink>
</file>

<file path=ppt/ink/ink2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5.5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4608 0 0,'0'0'11542'0'0,"2"2"-10115"0"0,7 5-690 0 0,0 0 1 0 0,0 0-1 0 0,1-1 1 0 0,11 5-1 0 0,10 6 449 0 0,-1-3-233 0 0,-7-5-261 0 0,1 1-21 0 0,-18-8-584 0 0,0 1-1 0 0,0 0 0 0 0,0 0 1 0 0,0 0-1 0 0,0 1 0 0 0,-1 0 1 0 0,1 0-1 0 0,8 8 0 0 0,-4-6-125 0 0,-8-5 155 0 0,0 0-1 0 0,0 0 1 0 0,-1 0-1 0 0,1 0 1 0 0,0 1 0 0 0,0-1-1 0 0,-1 0 1 0 0,1 1 0 0 0,-1-1-1 0 0,1 1 1 0 0,-1-1 0 0 0,3 4-1 0 0,-1 12 407 0 0,-5-11-560 0 0,1-3 49 0 0,-1 1-19 0 0,1-1 0 0 0,-1 0-1 0 0,1 1 1 0 0,-1-1 0 0 0,0 0 0 0 0,0 0 0 0 0,0 0 0 0 0,0 0-1 0 0,-5 3 1 0 0,1 1 3 0 0,3-4-153 0 0,-1 0 0 0 0,0 0 0 0 0,1 0 1 0 0,-1-1-1 0 0,0 1 0 0 0,-1-1 0 0 0,1 0 0 0 0,0 0 0 0 0,-1 0 0 0 0,1-1 0 0 0,-1 0 0 0 0,1 0 0 0 0,-10 1 1 0 0,12-2-353 0 0</inkml:trace>
</inkml:ink>
</file>

<file path=ppt/ink/ink2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4.5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15408 0 0,'0'0'1770'0'0,"2"1"-1055"0"0,2 2-334 0 0,1 0 0 0 0,0-1 0 0 0,0 1 0 0 0,0-1 0 0 0,0 0 0 0 0,0 0 0 0 0,0-1 0 0 0,0 0 1 0 0,1 0-1 0 0,6 1 0 0 0,58 11 2485 0 0,-47-8-2303 0 0,-17-3-550 0 0,1-1 0 0 0,-1 0 1 0 0,11 1-1 0 0,46 4-13 0 0,37-11-3588 0 0,-73 4 1568 0 0</inkml:trace>
</inkml:ink>
</file>

<file path=ppt/ink/ink2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4.9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117 0 16152 0 0,'0'0'10825'0'0,"-5"12"-10187"0"0,5-10-632 0 0,-1-1 0 0 0,0 0 0 0 0,0 0-1 0 0,1 0 1 0 0,-1 1 0 0 0,0-1 0 0 0,0 0 0 0 0,0 0-1 0 0,-1 0 1 0 0,0 1 0 0 0,-1 0 4 0 0,0 0 1 0 0,1 1-1 0 0,-1-1 1 0 0,1 1-1 0 0,-1 0 0 0 0,1 0 1 0 0,0 0-1 0 0,0 0 1 0 0,-1 4-1 0 0,2-5-5 0 0,0-1-1 0 0,0 1 1 0 0,0-1-1 0 0,0 1 1 0 0,0-1-1 0 0,-1 1 0 0 0,1-1 1 0 0,0 0-1 0 0,0 0 1 0 0,-4 2-1 0 0,2 0-2 0 0,-1 0 0 0 0,1 0 0 0 0,0 0 0 0 0,-1 1 0 0 0,2-1-1 0 0,-1 1 1 0 0,-3 4 0 0 0,2-3-9 0 0,1 0-1 0 0,0 0 1 0 0,-1 0 0 0 0,2 0-1 0 0,-1 0 1 0 0,1 1 0 0 0,0-1-1 0 0,0 1 1 0 0,0 0 0 0 0,1-1-1 0 0,-2 13 1 0 0,3-9-14 0 0,0 0-1 0 0,0 0 1 0 0,1 1-1 0 0,0-1 1 0 0,0 0-1 0 0,1 0 0 0 0,1 0 1 0 0,-1 0-1 0 0,1 0 1 0 0,1-1-1 0 0,0 1 1 0 0,0-1-1 0 0,8 12 1 0 0,-3-8 10 0 0,-6-6 4 0 0,1-1 1 0 0,0 1-1 0 0,1-1 1 0 0,-1 0-1 0 0,1 0 1 0 0,0 0-1 0 0,0-1 1 0 0,0 0-1 0 0,1 0 1 0 0,9 6-1 0 0,-1-4 4 0 0,-6-1-9 0 0,1-1 0 0 0,15 5 0 0 0,-21-8 10 0 0,0-1 0 0 0,1 1 0 0 0,-1-1 0 0 0,0 1 0 0 0,1-1 0 0 0,-1 0 0 0 0,1 0 0 0 0,-1 0-1 0 0,0-1 1 0 0,1 1 0 0 0,4-2 0 0 0,4-2-7 0 0,-10 4 1 0 0,0 0-1 0 0,0-1 0 0 0,0 1 1 0 0,0-1-1 0 0,0 0 1 0 0,0 1-1 0 0,0-1 0 0 0,0 0 1 0 0,0 0-1 0 0,-1-1 1 0 0,3-1-1 0 0,7-7-1512 0 0,-1-1 0 0 0,11-15 1 0 0,-14 12-6781 0 0</inkml:trace>
</inkml:ink>
</file>

<file path=ppt/ink/ink2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5.9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0 11976 0 0,'1'2'2976'0'0,"2"0"-2475"0"0,-1 0 1 0 0,1 0 0 0 0,0 0 0 0 0,-1 0-1 0 0,1-1 1 0 0,0 1 0 0 0,0-1 0 0 0,0 0 0 0 0,0 0-1 0 0,0 0 1 0 0,0 0 0 0 0,0 0 0 0 0,1-1-1 0 0,-1 1 1 0 0,5-1 0 0 0,6 0 288 0 0,0-1 0 0 0,20-4 0 0 0,16-1 267 0 0,-47 6-1112 0 0,0-1 0 0 0,0 1 0 0 0,0-1 0 0 0,0 0-1 0 0,0 0 1 0 0,0 0 0 0 0,5-3 0 0 0,-6 3-390 0 0</inkml:trace>
  <inkml:trace contextRef="#ctx0" brushRef="#br0" timeOffset="1">0 128 16847 0 0,'0'0'770'0'0,"2"2"-18"0"0,1 1-685 0 0,0-1-1 0 0,0 1 1 0 0,1-1 0 0 0,-1 1 0 0 0,1-1-1 0 0,0 0 1 0 0,0-1 0 0 0,0 1 0 0 0,0-1-1 0 0,0 1 1 0 0,6 0 0 0 0,6 0 1547 0 0,30 1 1 0 0,-32-3-923 0 0,-1 1 0 0 0,1 1 0 0 0,13 2 0 0 0,-9 0-278 0 0,26 1 0 0 0,-8-1-7794 0 0,-19-3-619 0 0</inkml:trace>
</inkml:ink>
</file>

<file path=ppt/ink/ink2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7.6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137 230 11000 0 0,'0'0'3237'0'0,"1"-2"-2105"0"0,1-3-745 0 0,0 1 0 0 0,0-1 1 0 0,-1 0-1 0 0,1 1 0 0 0,-1-1 0 0 0,0 0 1 0 0,-1 0-1 0 0,1 0 0 0 0,-1 0 0 0 0,-1-8 0 0 0,1 10-221 0 0,0 2-59 0 0,0-1 0 0 0,0 0 0 0 0,-1 1 0 0 0,1-1 0 0 0,-1 1-1 0 0,1-1 1 0 0,-1 1 0 0 0,0-1 0 0 0,-1-2 0 0 0,-3-7 224 0 0,3-9 102 0 0,2 17-351 0 0,-1-1 0 0 0,1 1 0 0 0,-1-1-1 0 0,0 1 1 0 0,1-1 0 0 0,-2 1 0 0 0,-1-7 0 0 0,-1 4-2 0 0,1-1 0 0 0,-1 0 0 0 0,0 1 0 0 0,0-1 0 0 0,0 1 0 0 0,-1 1 0 0 0,0-1 0 0 0,-10-8 0 0 0,5 5-56 0 0,0 2 3 0 0,5 7-5 0 0,3 0-18 0 0,-8 2-32 0 0,8-1 7 0 0,1 0-1 0 0,0 0 0 0 0,0 0 0 0 0,0 0 1 0 0,-1 0-1 0 0,1 0 0 0 0,0 0 0 0 0,0 0 1 0 0,1 1-1 0 0,-1-1 0 0 0,0 0 0 0 0,0 1 1 0 0,-1 2-1 0 0,-5 8-150 0 0,5-7 103 0 0,-1-1-1 0 0,1 1 1 0 0,0 0-1 0 0,0-1 1 0 0,0 1-1 0 0,0 0 1 0 0,1 0-1 0 0,0 0 1 0 0,0 1-1 0 0,0 7 1 0 0,0-3 17 0 0,1 1 0 0 0,1 0 0 0 0,0 0 0 0 0,2 13 0 0 0,3 8 53 0 0,-4-20-9 0 0,0 0-1 0 0,1 0 1 0 0,0 0 0 0 0,0 0 0 0 0,2-1 0 0 0,-1 1 0 0 0,10 15 0 0 0,28 28 8 0 0,-41-54 0 0 0,9 8 0 0 0,-7-7 0 0 0,3 2 0 0 0,13-5 0 0 0,-16-1 0 0 0,0 1 0 0 0,-1 0 0 0 0,1 0 0 0 0,0-1 0 0 0,0 0 0 0 0,-1 1 0 0 0,1-1 0 0 0,0 0 0 0 0,-1 0 0 0 0,0 0 0 0 0,4-5 0 0 0,21-29 0 0 0,-18 18 0 0 0,0-1 0 0 0,-1 1 0 0 0,9-34 0 0 0,-16 51 0 0 0,2-8 0 0 0,-1 0 0 0 0,0 0 0 0 0,0 0 0 0 0,1-12 0 0 0,-3 11 0 0 0,0-2 0 0 0,0 6 738 0 0,3 26-404 0 0,-3-12-319 0 0,1 1-1 0 0,-1 0 1 0 0,1-1-1 0 0,3 13 0 0 0,-1-10-82 0 0,-1 0 1 0 0,-1 0-1 0 0,0 0 0 0 0,0 19 0 0 0,-1-27 21 0 0,0 0-25 0 0,0 1 0 0 0,1-1 0 0 0,0 1 0 0 0,0-1 0 0 0,0 1 0 0 0,0-1 0 0 0,0 1 0 0 0,1-1 0 0 0,3 5 0 0 0,6 19-1652 0 0,-5-9 82 0 0</inkml:trace>
</inkml:ink>
</file>

<file path=ppt/ink/ink2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7.9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0 176 15608 0 0,'0'0'1186'0'0,"1"-2"-807"0"0,4-6-247 0 0,2-4-110 0 0,-2 10 19 0 0,-2 1 52 0 0,20-32 3615 0 0,13-4-1032 0 0,-34 36-2602 0 0,-1 0 0 0 0,0-1 0 0 0,0 1-1 0 0,1 0 1 0 0,-1 0 0 0 0,1 0 0 0 0,-1 0 0 0 0,1 1 0 0 0,-1-1 0 0 0,1 0 0 0 0,0 1 0 0 0,-1-1 0 0 0,1 1 0 0 0,0-1 0 0 0,-1 1 0 0 0,1 0 0 0 0,0 0 0 0 0,0 0 0 0 0,-1 0 0 0 0,4 0 0 0 0,0 1-38 0 0,-1-1 0 0 0,1 1 0 0 0,0 0 0 0 0,0 0 0 0 0,-1 1 0 0 0,1 0 0 0 0,-1 0 0 0 0,7 3 0 0 0,-3 4-14 0 0,7 4 23 0 0,-13-12-49 0 0,1 1 0 0 0,-1 0 0 0 0,0 0 0 0 0,0 0 0 0 0,0 0 0 0 0,0 0-1 0 0,0 1 1 0 0,1 3 0 0 0,-1-4-10 0 0,0 0 1 0 0,-1 1-1 0 0,1-1 0 0 0,0 0 0 0 0,0 0 0 0 0,0 0 0 0 0,4 3 0 0 0,-1-1 20 0 0,1-1 1 0 0,-1 0-1 0 0,1 0 1 0 0,0-1-1 0 0,0 1 1 0 0,0-1-1 0 0,0 0 1 0 0,0-1-1 0 0,0 0 1 0 0,1 0-1 0 0,-1 0 1 0 0,0-1-1 0 0,1 1 1 0 0,-1-2-1 0 0,0 1 1 0 0,8-2-1 0 0,-5 0-6 0 0,0 0 0 0 0,-1 0 0 0 0,0-1 0 0 0,0 1 0 0 0,0-2 0 0 0,0 1 0 0 0,0-1 0 0 0,11-8 0 0 0,-6 1-154 0 0,0 0 0 0 0,-1-1-1 0 0,20-26 1 0 0,-7 2-6673 0 0,-8 8-1040 0 0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53.0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84 11520 0 0,'2'2'3060'0'0,"0"0"-2676"0"0,0-1 0 0 0,1 1 1 0 0,-1-1-1 0 0,1 0 0 0 0,-1 0 1 0 0,1 0-1 0 0,0 0 0 0 0,-1 0 1 0 0,1 0-1 0 0,0-1 1 0 0,-1 1-1 0 0,1-1 0 0 0,0 0 1 0 0,0 0-1 0 0,0 0 0 0 0,-1 0 1 0 0,1 0-1 0 0,0-1 0 0 0,0 1 1 0 0,3-2-1 0 0,10-2 374 0 0,-1-1-1 0 0,19-8 1 0 0,-28 10-589 0 0,6-1 57 0 0,-8 2-157 0 0,1 1 0 0 0,-1-1 0 0 0,0 0 1 0 0,0 0-1 0 0,0 0 0 0 0,0-1 0 0 0,3-2 1 0 0,7-5 56 0 0,-13 9-117 0 0,1 0 0 0 0,0 0 0 0 0,-1 0 0 0 0,1 0 1 0 0,-1 0-1 0 0,1 0 0 0 0,-1-1 0 0 0,0 1 0 0 0,1-1 0 0 0,-1 1 0 0 0,1-2 1 0 0,1-3-76 0 0,-3 5 33 0 0,0 0 0 0 0,1 0 0 0 0,-1 0 0 0 0,1 0 0 0 0,-1 0 0 0 0,1 0 1 0 0,-1 0-1 0 0,1 0 0 0 0,0 0 0 0 0,-1 0 0 0 0,1 0 0 0 0,0 1 0 0 0,0-1 0 0 0,0 0 0 0 0,-1 1 0 0 0,3-2 0 0 0</inkml:trace>
  <inkml:trace contextRef="#ctx0" brushRef="#br0" timeOffset="1">75 249 14280 0 0,'0'0'4063'0'0,"16"6"-2663"0"0,-1-6 8 0 0,1 4-720 0 0,6-4-144 0 0,-7 0-24 0 0,1-4-8 0 0,6 4-208 0 0,-1 0-48 0 0,-5 0 0 0 0,0-6-8 0 0,6 3-1624 0 0,-7 3-320 0 0</inkml:trace>
</inkml:ink>
</file>

<file path=ppt/ink/ink2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13.2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48 15664 0 0,'-1'0'61'0'0,"1"-1"1"0"0,0 1 0 0 0,-1 0 0 0 0,1 0 0 0 0,0 0 0 0 0,0-1 0 0 0,-1 1 0 0 0,1 0 0 0 0,0-1 0 0 0,0 1 0 0 0,0 0 0 0 0,-1 0 0 0 0,1-1 0 0 0,0 1-1 0 0,0 0 1 0 0,0-1 0 0 0,0 1 0 0 0,0 0 0 0 0,0-1 0 0 0,-1 1 0 0 0,1 0 0 0 0,0-1 0 0 0,0 1 0 0 0,0 0 0 0 0,0-1 0 0 0,0 1 0 0 0,0 0 0 0 0,1-1-1 0 0,9-5 697 0 0,-7 4-513 0 0,0 0 1 0 0,0 0 0 0 0,0 0 0 0 0,0 1-1 0 0,1-1 1 0 0,2 0 0 0 0,7-1 443 0 0,-7 1-153 0 0,0 1 1 0 0,0-1 0 0 0,1 2 0 0 0,10-2 0 0 0,63 2-233 0 0,-43 3-151 0 0,-31-1-402 0 0,0-1-1 0 0,1-1 1 0 0,-1 1-1 0 0,0-1 1 0 0,1 0 0 0 0,-1-1-1 0 0,1 1 1 0 0,-1-1-1 0 0,0-1 1 0 0,10-2-1 0 0,-5-4-1982 0 0</inkml:trace>
</inkml:ink>
</file>

<file path=ppt/ink/ink2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13.6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16096 0 0,'0'0'1875'0'0,"0"2"-1225"0"0,6 43 1608 0 0,-4-32-1624 0 0,2 26 0 0 0,-3-15-382 0 0,0 0 0 0 0,2-1 0 0 0,1 1-1 0 0,12 41 1 0 0,-8-34-266 0 0,-6-23-95 0 0,-1-1 0 0 0,1 0 0 0 0,1 1 0 0 0,-1-1 0 0 0,1 0 0 0 0,0 0 0 0 0,1-1 0 0 0,6 10 0 0 0,12 13-3225 0 0,-7-20-3703 0 0</inkml:trace>
</inkml:ink>
</file>

<file path=ppt/ink/ink2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13.9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 10136 0 0,'0'0'464'0'0,"0"1"-10"0"0,-5 48-195 0 0,3-37 858 0 0,1 0 0 0 0,0 0 0 0 0,0 0 0 0 0,3 18 0 0 0,2 35 2140 0 0,-3-44-2604 0 0,1 0 0 0 0,6 33 0 0 0,-5-42-503 0 0,1 1 11 0 0,-1 0 0 0 0,1 20 0 0 0,1 8 325 0 0,20 79-1 0 0,-21-102-374 0 0,5 39-283 0 0,-7-53 440 0 0,-1-6-124 0 0,1-12-108 0 0,0-19-126 0 0,2-16 90 0 0,-3 43-33 0 0,0 1-1 0 0,0-1 0 0 0,0 1 1 0 0,1-1-1 0 0,-1 1 1 0 0,1 0-1 0 0,1-1 0 0 0,-1 1 1 0 0,5-6-1 0 0,-4 8 28 0 0,0 0 0 0 0,0 0-1 0 0,1 0 1 0 0,-1 0 0 0 0,1 1 0 0 0,0 0-1 0 0,0-1 1 0 0,0 1 0 0 0,0 1 0 0 0,0-1-1 0 0,4-1 1 0 0,-7 3 7 0 0,6-2 141 0 0,1 0 1 0 0,0 0 0 0 0,-1 1-1 0 0,1 0 1 0 0,15 0 0 0 0,-20 1 9 0 0,0 0-31 0 0,11 6 20 0 0,-1 0 0 0 0,1 0 1 0 0,-1 1-1 0 0,23 17 0 0 0,-35-23-126 0 0,1 0-3 0 0,0 1-1 0 0,0 0 0 0 0,0 1 1 0 0,0-1-1 0 0,0 0 0 0 0,-1 0 1 0 0,1 1-1 0 0,-1-1 0 0 0,0 1 1 0 0,0-1-1 0 0,0 1 0 0 0,0 0 1 0 0,0-1-1 0 0,0 1 0 0 0,-1 0 1 0 0,1 0-1 0 0,-1-1 0 0 0,0 1 1 0 0,0 4-1 0 0,-1-2 39 0 0,-1 0 0 0 0,1 0 0 0 0,-1 0 1 0 0,0-1-1 0 0,0 1 0 0 0,0 0 0 0 0,-1-1 0 0 0,0 0 1 0 0,0 0-1 0 0,0 0 0 0 0,0 0 0 0 0,-1 0 0 0 0,1-1 1 0 0,-1 1-1 0 0,0-1 0 0 0,-8 5 0 0 0,-2 3 12 0 0,9-8-59 0 0,0 1 0 0 0,1-1 0 0 0,-1 0 0 0 0,-1 0 0 0 0,-8 4 0 0 0,-11 1-8 0 0,16-5-90 0 0,1 0 0 0 0,-1 0 0 0 0,0-1 0 0 0,-10 1 0 0 0,-8 0-1294 0 0,2 0-4636 0 0,2-2-2024 0 0</inkml:trace>
</inkml:ink>
</file>

<file path=ppt/ink/ink2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14.3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1 243 15664 0 0,'0'0'1417'0'0,"1"-2"-993"0"0,3-6 578 0 0,-1-1 0 0 0,1 0 0 0 0,-1 0-1 0 0,3-15 1 0 0,4-16 1090 0 0,-8 35-1912 0 0,0-1 0 0 0,0 1 0 0 0,1 0 0 0 0,0-1 0 0 0,-1 1 0 0 0,2 0 0 0 0,-1 1 0 0 0,1-1 0 0 0,-1 0 0 0 0,1 1 0 0 0,0 0 0 0 0,9-7 0 0 0,-3 5-131 0 0,0-1 1 0 0,1 2-1 0 0,0-1 0 0 0,-1 1 1 0 0,2 1-1 0 0,-1 0 0 0 0,0 1 1 0 0,1 0-1 0 0,0 1 0 0 0,0 0 1 0 0,-1 0-1 0 0,1 2 0 0 0,0-1 1 0 0,0 2-1 0 0,15 1 0 0 0,-17 0-52 0 0,0 1 0 0 0,0 0 0 0 0,0 0-1 0 0,0 1 1 0 0,-1 0 0 0 0,0 1 0 0 0,16 9 0 0 0,16 9 24 0 0,-34-19 26 0 0,0 1 0 0 0,1 0 0 0 0,-2 0 0 0 0,11 10-1 0 0,-10-9-85 0 0,-1 0 0 0 0,1 0-1 0 0,0-1 1 0 0,9 5-1 0 0,-2 0-22 0 0,-13-9 59 0 0,0 0 1 0 0,0 0-1 0 0,1 1 0 0 0,-1-1 1 0 0,1 0-1 0 0,-1 0 0 0 0,1-1 1 0 0,-1 1-1 0 0,1 0 0 0 0,-1-1 1 0 0,1 1-1 0 0,2 0 0 0 0,1 0 3 0 0,-1 0 0 0 0,1-1 0 0 0,0 0 0 0 0,0 0 0 0 0,-1 0 0 0 0,1 0 0 0 0,0-1 0 0 0,-1 0 0 0 0,1 0 0 0 0,-1 0 0 0 0,1 0 0 0 0,-1-1 0 0 0,1 0 0 0 0,-1 0 0 0 0,0 0 0 0 0,0 0 0 0 0,0-1 0 0 0,5-3 0 0 0,3-4-229 0 0,-1-1 1 0 0,-1 1-1 0 0,0-2 0 0 0,0 0 0 0 0,9-15 0 0 0,21-24-2748 0 0,-24 32-5552 0 0</inkml:trace>
</inkml:ink>
</file>

<file path=ppt/ink/ink2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57.0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10 105 7832 0 0,'-9'0'13150'0'0,"11"1"-12305"0"0,13 2-487 0 0,0 0-1 0 0,-1-1 1 0 0,1-1-1 0 0,0 0 1 0 0,0-1-1 0 0,15-2 1 0 0,70-10 503 0 0,-62 7-641 0 0,74-15 223 0 0,-78 15-375 0 0,48-14 0 0 0,-33 6-153 0 0,52-11-1469 0 0,-67 14-2207 0 0,-19 5-3845 0 0</inkml:trace>
</inkml:ink>
</file>

<file path=ppt/ink/ink2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57.3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8288 0 0,'0'0'3222'0'0,"2"2"-1931"0"0,4 4-756 0 0,0 0 1 0 0,0-1-1 0 0,0 0 0 0 0,1-1 1 0 0,-1 1-1 0 0,1-1 1 0 0,0-1-1 0 0,1 1 0 0 0,-1-1 1 0 0,12 3-1 0 0,-5-1 121 0 0,0 0 0 0 0,-1 1-1 0 0,0 1 1 0 0,0 0 0 0 0,17 13-1 0 0,10 5 480 0 0,-30-19-825 0 0,0 1 1 0 0,12 11-1 0 0,5 4-42 0 0,-21-17-182 0 0,1 0-1 0 0,11 13 1 0 0,-8-6 18 0 0,-9-9-74 0 0,0-1 11 0 0,-1 0-1 0 0,1 0 0 0 0,-1 0 0 0 0,0 0 0 0 0,1 0 0 0 0,-1 0 0 0 0,0 0 0 0 0,0 0 0 0 0,0 0 1 0 0,0 0-1 0 0,-1 0 0 0 0,1 0 0 0 0,-1 0 0 0 0,1-1 0 0 0,-1 1 0 0 0,1 0 0 0 0,-1 0 0 0 0,0 0 0 0 0,-1 2 0 0 0,0-2-173 0 0,-1 1 0 0 0,1-1 0 0 0,-1 1 0 0 0,1-1 0 0 0,-1 0 1 0 0,0 0-1 0 0,0 0 0 0 0,0 0 0 0 0,0 0 0 0 0,0-1 0 0 0,0 1 0 0 0,-6 0 0 0 0,3 0-363 0 0,-1 0 1 0 0,0-1-1 0 0,0 0 0 0 0,-14 0 1 0 0,14-1-1019 0 0</inkml:trace>
</inkml:ink>
</file>

<file path=ppt/ink/ink2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53.7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85 1 8752 0 0,'0'0'673'0'0,"-6"10"7904"0"0,-5-6-4045 0 0,9-2-4444 0 0,0-1-1 0 0,0 0 1 0 0,1 1-1 0 0,-1 0 1 0 0,1-1-1 0 0,-1 1 1 0 0,1 0-1 0 0,0-1 1 0 0,0 1-1 0 0,0 0 1 0 0,0 0-1 0 0,0 0 1 0 0,0 0-1 0 0,0 0 1 0 0,0 1-1 0 0,1-1 1 0 0,-1 2-1 0 0,-7 41 515 0 0,7-22-475 0 0,3 43-1 0 0,1-8-131 0 0,-4-2 6 0 0,-1-17-101 0 0,6 49-1 0 0,0-69 24 0 0,1 6-56 0 0,-6-15 40 0 0,1-8 57 0 0,0 0 0 0 0,-1 0 0 0 0,1 0 1 0 0,0 0-1 0 0,1 0 0 0 0,-1 0 0 0 0,0 0 1 0 0,2 3-1 0 0,-1-3-195 0 0,-2-14-2206 0 0,1 0 2159 0 0,-1 0 1 0 0,-1 0-1 0 0,0 0 1 0 0,-7-18-1 0 0,5 13 334 0 0,0 1-1 0 0,-2-19 1 0 0,2 13 43 0 0,3 16-63 0 0,0 1 0 0 0,0-1 0 0 0,0 1 0 0 0,1-1 0 0 0,0-8-1 0 0,2-7 119 0 0,-2 12 28 0 0,1 0 1 0 0,0 0 0 0 0,0 0-1 0 0,1 0 1 0 0,1 0 0 0 0,3-9-1 0 0,9 0 90 0 0,-3 5-120 0 0,-9 10-37 0 0,-1 1 0 0 0,1-1 0 0 0,0 0 0 0 0,0 1-1 0 0,0-1 1 0 0,0 1 0 0 0,1 0 0 0 0,-1 0 0 0 0,1 1-1 0 0,-1-1 1 0 0,1 1 0 0 0,-1-1 0 0 0,1 1 0 0 0,7-1-1 0 0,3 0 106 0 0,0 1 1 0 0,25 1-1 0 0,-15 1 77 0 0,17 5 279 0 0,-39-6-417 0 0,1 1-6 0 0,-2 0-139 0 0,1 0 1 0 0,-1 0-1 0 0,0 0 0 0 0,1 0 0 0 0,-1 1 1 0 0,0-1-1 0 0,0 0 0 0 0,0 0 0 0 0,0 1 1 0 0,0-1-1 0 0,0 1 0 0 0,0-1 1 0 0,0 1-1 0 0,-1-1 0 0 0,1 1 0 0 0,0 0 1 0 0,-1-1-1 0 0,0 1 0 0 0,1-1 0 0 0,-1 1 1 0 0,0 0-1 0 0,0 0 0 0 0,0-1 0 0 0,0 1 1 0 0,0 0-1 0 0,0-1 0 0 0,0 1 0 0 0,-1 2 1 0 0,-1 2-27 0 0,0-1 0 0 0,0 0-1 0 0,0 0 1 0 0,-1-1 0 0 0,1 1 0 0 0,-1 0 0 0 0,0-1 0 0 0,-1 1 0 0 0,1-1 0 0 0,-1 0 0 0 0,-5 4 0 0 0,-5 4-363 0 0,-30 20 0 0 0,30-23 144 0 0,7-4 163 0 0,2-1-24 0 0,-1 0 1 0 0,0-1 0 0 0,0 1 0 0 0,0-1-1 0 0,-11 4 1 0 0,15-7 51 0 0,0 1 0 0 0,0 0 1 0 0,0-1-1 0 0,0 1 0 0 0,0 0 0 0 0,1 1 0 0 0,-1-1 0 0 0,0 0 0 0 0,0 0 0 0 0,1 1 0 0 0,-1-1 1 0 0,-2 4-1 0 0,-1 1-275 0 0,4-6-20 0 0,3 2 32 0 0,-1 0 291 0 0,1 0 0 0 0,0 0 0 0 0,0 0 0 0 0,0 0 0 0 0,0-1 0 0 0,0 1-1 0 0,3 1 1 0 0,0-1 31 0 0,-1-1-1 0 0,1 0 0 0 0,-1 0 1 0 0,9 1-1 0 0,4 1 133 0 0,17 3 378 0 0,-27-6-434 0 0,0 1 0 0 0,0 1 0 0 0,1-1 0 0 0,9 5 0 0 0,-11-4-35 0 0,0 1-1 0 0,0-1 1 0 0,0-1-1 0 0,0 1 1 0 0,0-1 0 0 0,11 1-1 0 0,-17-2-31 0 0,1 0-1 0 0,0 0 0 0 0,-1 1 1 0 0,1-1-1 0 0,0 0 0 0 0,-1 0 1 0 0,1 0-1 0 0,-1 1 0 0 0,1-1 1 0 0,0 0-1 0 0,-1 1 1 0 0,1-1-1 0 0,-1 0 0 0 0,1 1 1 0 0,-1-1-1 0 0,1 1 0 0 0,-1-1 1 0 0,0 1-1 0 0,1-1 0 0 0,-1 1 1 0 0,1-1-1 0 0,-1 1 0 0 0,0 0 1 0 0,0-1-1 0 0,1 1 0 0 0,-1-1 1 0 0,0 1-1 0 0,0 0 1 0 0,0-1-1 0 0,0 1 0 0 0,1 0 1 0 0,-1-1-1 0 0,0 1 0 0 0,0-1 1 0 0,0 1-1 0 0,0 0 0 0 0,-1-1 1 0 0,1 1-1 0 0,0 0 0 0 0,0 0 1 0 0,-7 26 8 0 0,6-25-28 0 0,0 0 0 0 0,-1 0 0 0 0,1 0 0 0 0,0 0 1 0 0,-1-1-1 0 0,1 1 0 0 0,-1 0 0 0 0,0-1 1 0 0,0 1-1 0 0,1-1 0 0 0,-1 1 0 0 0,0-1 1 0 0,0 0-1 0 0,0 0 0 0 0,-1 0 0 0 0,1 0 0 0 0,-4 1 1 0 0,-4 1 28 0 0,0-1 0 0 0,-18 2 0 0 0,15-2 18 0 0,5-1-33 0 0,1 0-1 0 0,0 0 1 0 0,-1-1 0 0 0,1 0-1 0 0,-1 0 1 0 0,1-1-1 0 0,0 0 1 0 0,-1 0 0 0 0,-12-4-1 0 0,-77-28-627 0 0,95 32 250 0 0</inkml:trace>
</inkml:ink>
</file>

<file path=ppt/ink/ink2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56.3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13360 0 0,'0'0'7157'0'0,"2"0"-6451"0"0,1 2-596 0 0,0 0-1 0 0,0 0 0 0 0,0 0 0 0 0,-1 0 1 0 0,1 1-1 0 0,0-1 0 0 0,-1 1 0 0 0,0-1 1 0 0,0 1-1 0 0,0 0 0 0 0,0 0 1 0 0,0 0-1 0 0,0 0 0 0 0,-1 0 0 0 0,3 7 1 0 0,1 3-28 0 0,-1 1 0 0 0,5 22 0 0 0,18 77 10 0 0,0 2-620 0 0,-15-54-765 0 0,-12-57 818 0 0,1 0 1 0 0,0-1-1 0 0,0 1 1 0 0,0 0 0 0 0,4 6-1 0 0,1-1-6351 0 0</inkml:trace>
</inkml:ink>
</file>

<file path=ppt/ink/ink2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56.7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0 143 11088 0 0,'0'-2'505'0'0,"0"-3"-360"0"0,0 1 1 0 0,0-1-1 0 0,1 0 1 0 0,-1 1-1 0 0,1-1 1 0 0,0 1-1 0 0,1-1 1 0 0,-1 1-1 0 0,1-1 0 0 0,2-5 1 0 0,1-2 744 0 0,-4 10-688 0 0,0-1-1 0 0,0 1 1 0 0,0 0 0 0 0,0 0-1 0 0,0 0 1 0 0,0 0-1 0 0,1 0 1 0 0,-1 0 0 0 0,1 1-1 0 0,3-4 1 0 0,-1 1 210 0 0,0 0 0 0 0,1 1 1 0 0,-1 0-1 0 0,1 0 0 0 0,0 0 1 0 0,0 0-1 0 0,11-3 0 0 0,9-2 361 0 0,-21 6-652 0 0,1 1 0 0 0,0-1 0 0 0,0 1 0 0 0,0-1 1 0 0,0 1-1 0 0,0 1 0 0 0,0-1 0 0 0,0 1 0 0 0,1 0 0 0 0,-1 0 0 0 0,0 0 0 0 0,0 1 0 0 0,0 0 1 0 0,6 2-1 0 0,11 2 47 0 0,0 0-1 0 0,27 2 1 0 0,-21-4 4 0 0,27 7-1 0 0,-47-7-74 0 0,0-1 1 0 0,1 1 0 0 0,-1 0-1 0 0,-1 1 1 0 0,1 0-1 0 0,0 0 1 0 0,10 8-1 0 0,8 3 146 0 0,-21-13-238 0 0,-1 0 0 0 0,1 0 0 0 0,-1 1-1 0 0,0 0 1 0 0,5 4 0 0 0,-3-2 26 0 0,0 0-1 0 0,-1 1 0 0 0,0 0 1 0 0,6 9-1 0 0,-10-14-22 0 0,0 1-1 0 0,0 0 0 0 0,0 0 0 0 0,0 0 0 0 0,0 1 1 0 0,0-1-1 0 0,-1 0 0 0 0,1 0 0 0 0,-1 0 1 0 0,1 1-1 0 0,-1-1 0 0 0,0 0 0 0 0,0 0 1 0 0,0 1-1 0 0,0-1 0 0 0,-1 0 0 0 0,1 0 1 0 0,0 1-1 0 0,-1-1 0 0 0,-1 2 0 0 0,-1 5-7 0 0,-2-1 0 0 0,1 0 0 0 0,-1-1 0 0 0,-1 1 0 0 0,1-1 0 0 0,-1 0 0 0 0,0 0 0 0 0,-1-1 0 0 0,1 0 0 0 0,-1 0 0 0 0,-1-1 0 0 0,1 1 0 0 0,-1-2 0 0 0,-9 6 0 0 0,-25 9-51 0 0,13-5-68 0 0,0-2 0 0 0,-52 15 0 0 0,59-21 59 0 0,-41 4-1 0 0,55-9-6 0 0,0-1-1 0 0,0 0 1 0 0,0-1 0 0 0,0 0-1 0 0,0 0 1 0 0,0 0-1 0 0,0-1 1 0 0,-15-6-1 0 0,17 5-327 0 0,-1 1 395 0 0,1-1-1 0 0,0 0 1 0 0,0 0-1 0 0,-7-5 1 0 0,-1-8-1783 0 0,12 13 971 0 0,1 1 0 0 0,0-1 1 0 0,0 0-1 0 0,0 1 0 0 0,0-1 1 0 0,-1-4-1 0 0,1-12-5821 0 0</inkml:trace>
</inkml:ink>
</file>

<file path=ppt/ink/ink2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57.7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87 6 12896 0 0,'0'0'997'0'0,"2"1"-488"0"0,6 1 364 0 0,1 1 0 0 0,0-2 0 0 0,0 1 0 0 0,-1-1 0 0 0,1-1 0 0 0,14 0 0 0 0,-22 0-845 0 0,21 1 1221 0 0,-14-1-1061 0 0,0 0 0 0 0,1 0 1 0 0,-1 0-1 0 0,1-1 1 0 0,-1 0-1 0 0,11-3 1 0 0,22-6-345 0 0,-38 9-152 0 0</inkml:trace>
  <inkml:trace contextRef="#ctx0" brushRef="#br0" timeOffset="1">1 242 15696 0 0,'0'0'718'0'0,"2"1"-19"0"0,2 1-593 0 0,0 0 0 0 0,0 0 0 0 0,0-1 0 0 0,1 0 1 0 0,-1 0-1 0 0,1 0 0 0 0,-1 0 0 0 0,1-1 0 0 0,-1 0 0 0 0,1 0 0 0 0,-1 0 1 0 0,8-1-1 0 0,30-1 2339 0 0,-29 2-1825 0 0,0-1 0 0 0,0 0 0 0 0,0-1 0 0 0,14-3 0 0 0,-9 1-158 0 0,0 1 0 0 0,1 1 0 0 0,-1 0 0 0 0,38 3 0 0 0,-20-1-385 0 0,23 5-1549 0 0,-34-4 542 0 0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53.8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5 198 15144 0 0,'-3'-20'694'0'0,"2"16"-17"0"0,1 2-435 0 0,0-3-5 0 0,0 0 1 0 0,0 0-1 0 0,0 0 0 0 0,1 0 1 0 0,0-1-1 0 0,0 1 1 0 0,0 0-1 0 0,1 1 0 0 0,0-1 1 0 0,0 0-1 0 0,0 0 1 0 0,0 1-1 0 0,1-1 0 0 0,5-7 1 0 0,-2 4 299 0 0,-2 3-271 0 0,0 1-1 0 0,1-1 1 0 0,-1 1-1 0 0,1-1 1 0 0,0 1-1 0 0,0 1 0 0 0,1-1 1 0 0,-1 1-1 0 0,1 0 1 0 0,0 0-1 0 0,-1 0 1 0 0,9-1-1 0 0,-11 2-217 0 0,0 1 0 0 0,0 0 0 0 0,0 0-1 0 0,0-1 1 0 0,0 0 0 0 0,-1 1 0 0 0,5-5 0 0 0,-5 4-13 0 0,1 0 1 0 0,-1 0-1 0 0,1 1 0 0 0,-1-1 1 0 0,1 1-1 0 0,-1-1 0 0 0,1 1 1 0 0,0 0-1 0 0,0 0 1 0 0,5-1-1 0 0,-7 2-31 0 0,0 0 0 0 0,0 0 0 0 0,0 0 0 0 0,1 0 1 0 0,-1 0-1 0 0,0 1 0 0 0,0-1 0 0 0,0 0 0 0 0,0 1 0 0 0,0-1 0 0 0,1 1 1 0 0,-1-1-1 0 0,0 1 0 0 0,0-1 0 0 0,0 1 0 0 0,-1 0 0 0 0,1 0 0 0 0,0-1 0 0 0,0 1 1 0 0,0 0-1 0 0,0 0 0 0 0,-1 0 0 0 0,1 0 0 0 0,0 0 0 0 0,-1 0 0 0 0,1 0 1 0 0,-1 0-1 0 0,1 0 0 0 0,-1 0 0 0 0,1 0 0 0 0,-1 0 0 0 0,0 0 0 0 0,0 1 1 0 0,1-1-1 0 0,-1 1 0 0 0,1 4-51 0 0,-1-1 1 0 0,1 0 0 0 0,-1 1 0 0 0,0-1-1 0 0,0 0 1 0 0,-1 1 0 0 0,0 5 0 0 0,-10 37-1026 0 0,-2-1 1 0 0,-31 74-1 0 0,26-83 142 0 0,-18 40-2057 0 0,3-8 1035 0 0,19-42 1579 0 0,10-18 4556 0 0,4-12-3435 0 0,0 0-677 0 0,0 1-1 0 0,1-1 0 0 0,-1 1 0 0 0,1-1 0 0 0,-1 1 0 0 0,1-1 1 0 0,0 1-1 0 0,-1 0 0 0 0,1-1 0 0 0,0 1 0 0 0,0 0 0 0 0,0-1 1 0 0,0 1-1 0 0,0 0 0 0 0,0 0 0 0 0,1 0 0 0 0,-1 0 0 0 0,0 0 1 0 0,3-1-1 0 0,31-16 860 0 0,-32 17-828 0 0,24-15 642 0 0,-22 13-628 0 0,0 0-1 0 0,0 0 0 0 0,1 0 1 0 0,-1 1-1 0 0,0 0 0 0 0,1 0 1 0 0,5-1-1 0 0,21-4 212 0 0,38-6 253 0 0,-46 7-528 0 0,-19 4-106 0 0,-1 1 0 0 0,1-1 0 0 0,-1 1 0 0 0,1 1 0 0 0,5-1 0 0 0,-2 0-529 0 0,-1-1 1 0 0,1 1-1 0 0,0-1 1 0 0,-1 0 0 0 0,0-1-1 0 0,1 0 1 0 0,-1 0 0 0 0,0-1-1 0 0,11-7 1 0 0,5-1-1352 0 0</inkml:trace>
</inkml:ink>
</file>

<file path=ppt/ink/ink2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00.8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54 11056 0 0,'0'-2'852'0'0,"0"0"-831"0"0,0-1 1 0 0,-1 1 0 0 0,1-1 0 0 0,-1 1 0 0 0,0-1-1 0 0,-1-3 1 0 0,0 3 567 0 0,1 0 0 0 0,0 0 0 0 0,1 0 0 0 0,-1 0 0 0 0,0 0 0 0 0,-3-10 6631 0 0,8 35-6803 0 0,-1 0 0 0 0,-1 44 0 0 0,-7 81-263 0 0,1-82-109 0 0,3-40-3 0 0,-4 36 1 0 0,-10 60-33 0 0,14-113 3 0 0,0-1-1 0 0,1 0 1 0 0,0 0-1 0 0,0 0 0 0 0,1 0 1 0 0,0 0-1 0 0,0 0 1 0 0,3 10-1 0 0,-1-11-101 0 0,-2-4-48 0 0,0-2-5 0 0,1-1 123 0 0,0 1 1 0 0,0-1 0 0 0,0 1 0 0 0,-1-1 0 0 0,1 1 0 0 0,0-1 0 0 0,0 0 0 0 0,-1 0 0 0 0,1 0 0 0 0,-1 0 0 0 0,1 0 0 0 0,-1 0 0 0 0,3-2-1 0 0,19-23-39 0 0,-9 10-14 0 0,6-3 141 0 0,-7 6 5 0 0,0 2 0 0 0,25-19 0 0 0,-32 27-81 0 0,9-7-79 0 0,25-11 0 0 0,-34 18 70 0 0,1 1 0 0 0,-1 0 0 0 0,0 0 0 0 0,0 1 0 0 0,1-1 0 0 0,-1 2 0 0 0,11-1 0 0 0,43 1-56 0 0,-37 1 69 0 0,-18 1 6 0 0,-2 1 13 0 0,0-1 4 0 0,0 0 0 0 0,-1 1 0 0 0,1-1 0 0 0,0 0 0 0 0,-1 1 0 0 0,0 0 0 0 0,0-1 0 0 0,1 1 0 0 0,-2 0-1 0 0,1 0 1 0 0,0 0 0 0 0,-1 1 0 0 0,1-1 0 0 0,-1 0 0 0 0,0 1 0 0 0,0-1 0 0 0,0 0 0 0 0,0 1 0 0 0,-1-1 0 0 0,0 1 0 0 0,1-1-1 0 0,-1 1 1 0 0,0 0 0 0 0,-1-1 0 0 0,1 1 0 0 0,-1-1 0 0 0,1 1 0 0 0,-1-1 0 0 0,0 0 0 0 0,0 1 0 0 0,-2 2 0 0 0,-6 14 60 0 0,7-16-70 0 0,1-1 1 0 0,-1 1 0 0 0,1-1 0 0 0,-1 0-1 0 0,0 1 1 0 0,-1-1 0 0 0,1 0 0 0 0,0 0-1 0 0,-1 0 1 0 0,1-1 0 0 0,-1 1 0 0 0,0-1-1 0 0,-5 4 1 0 0,-54 26 65 0 0,55-29-65 0 0,1-1 0 0 0,-1 0 1 0 0,0-1-1 0 0,0 0 0 0 0,0 0 0 0 0,0 0 0 0 0,0-1 0 0 0,-9 0 0 0 0,-16 1 17 0 0,3 0-241 0 0,0-1 0 0 0,-43-5-1 0 0,46 4-103 0 0,11 1-7395 0 0,6 0 798 0 0</inkml:trace>
</inkml:ink>
</file>

<file path=ppt/ink/ink2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01.1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1 309 13760 0 0,'0'0'1246'0'0,"0"-2"-1022"0"0,0-5 210 0 0,1-1 0 0 0,0 0 0 0 0,1 1 0 0 0,-1-1 0 0 0,2 1 0 0 0,4-13-1 0 0,24-44 3277 0 0,-25 53-3553 0 0,-4 7 1 0 0,-1 0 0 0 0,1 0 0 0 0,-1 0 0 0 0,0 0 0 0 0,0 0 0 0 0,0-7 0 0 0,-1 8-33 0 0,0 0 0 0 0,1-1 0 0 0,-1 1 0 0 0,1 0 0 0 0,0-1 0 0 0,0 1 0 0 0,2-4 1 0 0,-2 6 111 0 0,10-4 186 0 0,-10 4-417 0 0,1 0 0 0 0,-1 0 0 0 0,0 0 0 0 0,1 0 1 0 0,-1 0-1 0 0,1 0 0 0 0,-1 0 0 0 0,1 1 0 0 0,-1-1 1 0 0,1 1-1 0 0,-1-1 0 0 0,1 1 0 0 0,0 0 0 0 0,-1-1 1 0 0,1 1-1 0 0,0 0 0 0 0,-1 0 0 0 0,4 1 0 0 0,5-1 27 0 0,-5-1-31 0 0,1 1 0 0 0,0 0-1 0 0,-1 0 1 0 0,1 0 0 0 0,-1 1-1 0 0,1 0 1 0 0,-1 0 0 0 0,8 2-1 0 0,43 18-4 0 0,-52-19 3 0 0,2 0-7 0 0,0 0-1 0 0,0-1 0 0 0,1 1 0 0 0,-1-1 1 0 0,0-1-1 0 0,1 1 0 0 0,10-1 1 0 0,46-8-77 0 0,-50 6-133 0 0,0-1-1 0 0,0-1 1 0 0,0 0 0 0 0,0-1 0 0 0,-1 0 0 0 0,0-1-1 0 0,0-1 1 0 0,0 0 0 0 0,-1 0 0 0 0,0-1 0 0 0,11-10-1 0 0,-6-1-1196 0 0,-3-1-60 0 0</inkml:trace>
</inkml:ink>
</file>

<file path=ppt/ink/ink2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01.5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 9672 0 0,'0'0'4817'0'0,"1"3"-2721"0"0,-1-2-1908 0 0,0 0 1 0 0,1 0-1 0 0,-1 0 1 0 0,0 0-1 0 0,1 0 0 0 0,-1 0 1 0 0,1 0-1 0 0,0 0 1 0 0,-1 0-1 0 0,1 0 1 0 0,0 0-1 0 0,-1 0 0 0 0,1-1 1 0 0,0 1-1 0 0,0 0 1 0 0,0 0-1 0 0,0-1 1 0 0,1 2-1 0 0,1-1 108 0 0,-1 0-1 0 0,1-1 1 0 0,0 1 0 0 0,-1 0-1 0 0,1-1 1 0 0,0 0 0 0 0,-1 1-1 0 0,5-1 1 0 0,17 1 727 0 0,-18 0-803 0 0,0-1 1 0 0,1 1 0 0 0,-1-2 0 0 0,1 1-1 0 0,-1-1 1 0 0,7-1 0 0 0,22-7 397 0 0,-7 1-372 0 0,42-7 1 0 0,-6 9-1282 0 0,-44 5-492 0 0,-4-3-441 0 0</inkml:trace>
</inkml:ink>
</file>

<file path=ppt/ink/ink2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01.9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219 77 16527 0 0,'0'0'1499'0'0,"1"-2"-1235"0"0,0-1 131 0 0,0-1 1 0 0,0 1-1 0 0,0-1 0 0 0,0 1 1 0 0,-1-1-1 0 0,0 0 0 0 0,0 1 1 0 0,0-1-1 0 0,0-4 0 0 0,0 0 1041 0 0,0 8-1355 0 0,-1-1 1 0 0,1 1-1 0 0,0-1 0 0 0,-1 1 0 0 0,1-1 0 0 0,-1 1 0 0 0,1-1 0 0 0,0 1 1 0 0,-1-1-1 0 0,1 1 0 0 0,-1 0 0 0 0,1-1 0 0 0,-1 1 0 0 0,0 0 0 0 0,0-1 1 0 0,0 0 119 0 0,-2-1-79 0 0,0 0-1 0 0,-1 0 1 0 0,1 0-1 0 0,0 0 1 0 0,-1 1-1 0 0,1-1 1 0 0,0 1-1 0 0,-1 0 1 0 0,0 0-1 0 0,1 0 1 0 0,-1 1-1 0 0,0-1 1 0 0,1 1-1 0 0,-1 0 1 0 0,-6 0-1 0 0,2 1-23 0 0,1-1-1 0 0,0 1 1 0 0,0 1-1 0 0,-1-1 1 0 0,1 1-1 0 0,0 0 1 0 0,-9 5-1 0 0,12-5-103 0 0,0 1-1 0 0,-1 0 1 0 0,1 0 0 0 0,1 0-1 0 0,-1 0 1 0 0,0 1-1 0 0,1 0 1 0 0,0-1 0 0 0,0 1-1 0 0,0 1 1 0 0,-2 3-1 0 0,-4 8-294 0 0,-10 28 0 0 0,18-42 292 0 0,-2 7-99 0 0,0 0 0 0 0,1 1 0 0 0,1-1 0 0 0,-1 0 0 0 0,1 14 0 0 0,5-1-326 0 0,-2-13 282 0 0,-1-8 143 0 0,-1 1 1 0 0,0-1 0 0 0,0 0-1 0 0,1 1 1 0 0,-1-1 0 0 0,1 0-1 0 0,-1 1 1 0 0,1-1 0 0 0,-1 0-1 0 0,1 0 1 0 0,0 0 0 0 0,0 0-1 0 0,0 0 1 0 0,-1 0 0 0 0,1 0-1 0 0,0 0 1 0 0,0 0 0 0 0,0 0-1 0 0,1 0 1 0 0,-1 0 0 0 0,2 1-1 0 0,-1-2-7 0 0,-1 0-1 0 0,1 1 1 0 0,0-1-1 0 0,0 0 1 0 0,0 0-1 0 0,-1 0 1 0 0,1 0-1 0 0,0 0 1 0 0,0 0-1 0 0,0 0 1 0 0,-1-1-1 0 0,1 1 1 0 0,0-1-1 0 0,2 0 1 0 0,4-2-36 0 0,-1-1 0 0 0,1 0 1 0 0,0-1-1 0 0,-1 0 0 0 0,9-7 0 0 0,-7 5 52 0 0,-2 0 0 0 0,1 1 0 0 0,16-9 0 0 0,-20 12 30 0 0,-1 0-1 0 0,1 0 0 0 0,-1-1 0 0 0,1 1 1 0 0,-1 0-1 0 0,4-7 0 0 0,7-7 162 0 0,30-36 317 0 0,-36 46-489 0 0,-6 6 514 0 0,4 17-436 0 0,-2-8-98 0 0,5 17-95 0 0,24 44 0 0 0,-27-57-980 0 0,10 27-1 0 0,-10-22-1686 0 0,-1-4-5128 0 0</inkml:trace>
</inkml:ink>
</file>

<file path=ppt/ink/ink2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02.3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10 120 16471 0 0,'-9'13'4352'0'0,"19"-22"-1596"0"0,4-1-1602 0 0,-11 7-864 0 0,1 0 1 0 0,0 1-1 0 0,-1-1 1 0 0,1-1-1 0 0,-1 1 0 0 0,4-5 1 0 0,1-8 692 0 0,-7 14-922 0 0,0 0 0 0 0,0-1-1 0 0,0 1 1 0 0,0 0 0 0 0,0 1-1 0 0,0-1 1 0 0,1 0 0 0 0,-1 0 0 0 0,3-2-1 0 0,5-3 207 0 0,1 1 0 0 0,18-11-1 0 0,-25 15-256 0 0,1 0-1 0 0,0 0 1 0 0,0 0-1 0 0,0 1 1 0 0,0-1-1 0 0,0 1 1 0 0,0 0-1 0 0,6 0 1 0 0,-10 1-8 0 0,1 0 0 0 0,-1 0 0 0 0,0 0 1 0 0,1 0-1 0 0,-1 0 0 0 0,1 0 0 0 0,-1 0 0 0 0,0 0 1 0 0,1 0-1 0 0,-1 0 0 0 0,1 0 0 0 0,-1 0 0 0 0,0 0 1 0 0,1 0-1 0 0,-1-1 0 0 0,1 1 0 0 0,-1 0 0 0 0,0 0 1 0 0,1 0-1 0 0,-1-1 0 0 0,0 1 0 0 0,1 0 1 0 0,-1 0-1 0 0,1-1 0 0 0,3-1-6 0 0,16 3 6 0 0,12 3-2 0 0,-16-3 0 0 0,27 17 0 0 0,-29-13 1 0 0,0 0-1 0 0,21 10 1 0 0,-21-8-9 0 0,1 0 1 0 0,22 6-1 0 0,-30-12-49 0 0,0 1 0 0 0,0-1 0 0 0,1-1 1 0 0,-1 1-1 0 0,1-1 0 0 0,-1-1 0 0 0,1 1 1 0 0,-1-1-1 0 0,13-3 0 0 0,-7 0-449 0 0,-1 0 0 0 0,0-1 0 0 0,0 0 0 0 0,-1-1 0 0 0,12-8 0 0 0,-3 1-1557 0 0</inkml:trace>
</inkml:ink>
</file>

<file path=ppt/ink/ink2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00.0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33 6448 0 0,'-1'10'522'0'0,"0"-13"-530"0"0,2-14 2154 0 0,-1 16-1973 0 0,0 0 1 0 0,1 1-1 0 0,-1-1 1 0 0,0 0-1 0 0,0 1 1 0 0,0-1-1 0 0,0 0 1 0 0,0 0 0 0 0,0 1-1 0 0,0-1 1 0 0,0 0-1 0 0,-1 1 1 0 0,1-1-1 0 0,0 0 1 0 0,-11-11 10506 0 0,7 41-9992 0 0,1 32-409 0 0,1-32-235 0 0,2 38 1 0 0,9 148-406 0 0,-8-177 95 0 0,0-12-252 0 0,4 26-1 0 0,-2-40 322 0 0,3 22-1694 0 0,-5-34 1871 0 0,-1 1 1 0 0,1-1-1 0 0,0 1 0 0 0,0-1 0 0 0,-1 0 0 0 0,1 1 0 0 0,0-1 0 0 0,0 0 0 0 0,0 1 0 0 0,0-1 0 0 0,-1 0 0 0 0,1 0 1 0 0,0 0-1 0 0,1 0 0 0 0,15-15 224 0 0,-14 12-150 0 0,-1 1 1 0 0,1-1 0 0 0,-1 1-1 0 0,1 0 1 0 0,5-4 0 0 0,-5 4 20 0 0,0 0 0 0 0,0 0 0 0 0,1 1 0 0 0,-1 0 0 0 0,0-1 0 0 0,1 1 0 0 0,-1 0 1 0 0,1 0-1 0 0,0 1 0 0 0,-1-1 0 0 0,1 1 0 0 0,0 0 0 0 0,-1 0 0 0 0,5 0 0 0 0,13 2 251 0 0,-18-2-297 0 0,-1 0 0 0 0,0 0 0 0 0,0 0 0 0 0,1 0 0 0 0,-1 0 0 0 0,0 1 0 0 0,0-1 0 0 0,1 1 0 0 0,2 1 0 0 0,35 26 397 0 0,-21-14-225 0 0,-2 2 204 0 0,-16-14-340 0 0,1 1 0 0 0,0-1 0 0 0,0 0 1 0 0,0-1-1 0 0,0 1 0 0 0,3 2 0 0 0,42 34-121 0 0,-37-30-37 0 0,-8-6 85 0 0,1 0 0 0 0,0 0-1 0 0,0 0 1 0 0,-1 0-1 0 0,1 0 1 0 0,1-1 0 0 0,4 2-1 0 0,-6-2-7 0 0,1 0 0 0 0,-1 0 0 0 0,1 0 0 0 0,0-1 0 0 0,-1 0 0 0 0,1 1 0 0 0,-1-1 0 0 0,4 0 0 0 0,-5 0-102 0 0,8-10-8292 0 0,-7 9 7753 0 0,1-1 0 0 0</inkml:trace>
</inkml:ink>
</file>

<file path=ppt/ink/ink2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00.4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31 161 3224 0 0,'0'-10'10769'0'0,"6"24"-7633"0"0,5-19-1363 0 0,-8 3-1427 0 0,1-1 0 0 0,-1 1-1 0 0,0-1 1 0 0,1 0 0 0 0,-1 0 0 0 0,0 0-1 0 0,-1 0 1 0 0,5-6 0 0 0,-6 8 335 0 0,8-8 217 0 0,-7 6-853 0 0,1 0 0 0 0,-1 0 0 0 0,1-1 0 0 0,-1 1 0 0 0,0 0 0 0 0,0-1 0 0 0,2-6 0 0 0,-3 7-77 0 0,0 0-75 0 0,0 2-12 0 0,0-2 112 0 0,0 0 0 0 0,0 1 0 0 0,-1-1 0 0 0,1 0 0 0 0,-1 0 0 0 0,0 0 0 0 0,0 1 0 0 0,0-1 0 0 0,0 0 0 0 0,0 0 0 0 0,0 0 0 0 0,-1 1 0 0 0,0-1-1 0 0,1 0 1 0 0,-1 0 0 0 0,-2-3 0 0 0,-2-2 7 0 0,4 6 7 0 0,-1 0-1 0 0,1 1 1 0 0,-1-1-1 0 0,0 1 1 0 0,1-1-1 0 0,-1 1 1 0 0,0 0-1 0 0,0 0 1 0 0,0 0-1 0 0,0 0 1 0 0,0 0-1 0 0,0 0 0 0 0,0 0 1 0 0,0 1-1 0 0,0-1 1 0 0,0 1-1 0 0,-1 0 1 0 0,1-1-1 0 0,0 1 1 0 0,-3 0-1 0 0,3 1-2 0 0,-1-1 0 0 0,0 1 0 0 0,0 0 0 0 0,1-1 0 0 0,-1 1 0 0 0,0 0 0 0 0,1 1 0 0 0,-1-1 0 0 0,1 0 0 0 0,-1 1 0 0 0,1 0 0 0 0,0-1 0 0 0,0 1 0 0 0,0 0 0 0 0,-3 3 0 0 0,2-2-59 0 0,1 0 0 0 0,0 0 0 0 0,0 0 0 0 0,0 1 0 0 0,0-1 1 0 0,1 0-1 0 0,-3 7 0 0 0,3-8 36 0 0,1-1 1 0 0,0 1-1 0 0,-1 0 1 0 0,1 0 0 0 0,0 0-1 0 0,0 0 1 0 0,-1-1 0 0 0,1 1-1 0 0,1 0 1 0 0,-1 0 0 0 0,0 0-1 0 0,0 0 1 0 0,1-1-1 0 0,-1 1 1 0 0,1 0 0 0 0,1 3-1 0 0,-1-4 5 0 0,0 1-1 0 0,-1 0 1 0 0,1 0-1 0 0,0 0 1 0 0,-1 0-1 0 0,1 0 1 0 0,-1 0-1 0 0,0 0 1 0 0,1 0-1 0 0,-1 4 1 0 0,1 6 3 0 0,0-8 2 0 0,1-1 0 0 0,0 1 0 0 0,0-1 0 0 0,0 0 0 0 0,0 0 0 0 0,5 5 0 0 0,5 8-35 0 0,-9-11 39 0 0,-1-1 0 0 0,2 0 0 0 0,-1 0 0 0 0,0-1 0 0 0,1 1 0 0 0,-1-1 0 0 0,1 1 0 0 0,4 2 0 0 0,10 9-25 0 0,-14-13 60 0 0,-1 1 1 0 0,1-1-1 0 0,-1 0 0 0 0,1-1 0 0 0,0 1 0 0 0,0 0 1 0 0,0-1-1 0 0,0 0 0 0 0,0 0 0 0 0,0 0 0 0 0,7 0 1 0 0,12 4 246 0 0,-21-5-284 0 0,1 1 0 0 0,-1-1-1 0 0,1 0 1 0 0,-1 0-1 0 0,1 0 1 0 0,0 0 0 0 0,4 0-1 0 0,6-1-6971 0 0</inkml:trace>
</inkml:ink>
</file>

<file path=ppt/ink/ink2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00.7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1 374 13824 0 0,'0'0'1246'0'0,"2"2"-1022"0"0,23 10 3427 0 0,-22-12-2423 0 0,11-1-380 0 0,-1-1 0 0 0,1 0 0 0 0,0-1 0 0 0,16-6 0 0 0,-10 3-53 0 0,32-5 0 0 0,0-1-856 0 0,-22 2-1959 0 0</inkml:trace>
  <inkml:trace contextRef="#ctx0" brushRef="#br0" timeOffset="1">97 1 9672 0 0,'-4'15'157'0'0,"3"-10"-48"0"0,0 0 0 0 0,0-1 0 0 0,-1 1 1 0 0,0 0-1 0 0,0 0 0 0 0,0-1 0 0 0,-5 8 0 0 0,-8 2 2145 0 0,3 11 5627 0 0,11-20-7709 0 0,0-1-1 0 0,0 1 0 0 0,1 0 0 0 0,-1-1 1 0 0,1 1-1 0 0,0 0 0 0 0,1-1 1 0 0,-1 1-1 0 0,1 0 0 0 0,0-1 0 0 0,1 6 1 0 0,9 33 528 0 0,-3-8 193 0 0,21 57-1 0 0,-14-55-856 0 0,-10-20-136 0 0,2-1-1 0 0,0 0 1 0 0,1-1-1 0 0,0 0 1 0 0,12 16-1 0 0,-1-9-1038 0 0,35 35 0 0 0,-28-33-6954 0 0</inkml:trace>
</inkml:ink>
</file>

<file path=ppt/ink/ink2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01.4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17 188 19263 0 0,'0'0'1936'0'0,"-1"1"-1777"0"0,-5 12-118 0 0,5-10 31 0 0,0 0 0 0 0,-1 0 0 0 0,1-1 0 0 0,0 1 0 0 0,0 0 1 0 0,1 0-1 0 0,-1 0 0 0 0,1 0 0 0 0,-1 0 0 0 0,1 0 0 0 0,0 0 0 0 0,0 0 0 0 0,0 0 1 0 0,1 4-1 0 0,5 16 14 0 0,0 0 1 0 0,2-1-1 0 0,0 0 0 0 0,18 33 1 0 0,-13-27-49 0 0,0 5-38 0 0,-7-23 0 0 0,2-6-21 0 0,-7-3-80 0 0,-5-43-307 0 0,2 32 330 0 0,0-1 0 0 0,1-12 0 0 0,0 11 42 0 0,-1-1 0 0 0,-5-23 0 0 0,-2-15 20 0 0,8 35 35 0 0,0 1 0 0 0,1 0 0 0 0,0 0 0 0 0,1 0 0 0 0,1 0 0 0 0,0 0 0 0 0,7-22 0 0 0,0 2 103 0 0,-7 24 19 0 0,1 0 0 0 0,5-13-1 0 0,-8 24-130 0 0,0-1 0 0 0,0 1-1 0 0,0-1 1 0 0,0 1 0 0 0,1-1 0 0 0,-1 1-1 0 0,0-1 1 0 0,0 1 0 0 0,0-1 0 0 0,1 1-1 0 0,-1-1 1 0 0,0 1 0 0 0,1-1-1 0 0,-1 1 1 0 0,0 0 0 0 0,1-1 0 0 0,-1 1-1 0 0,0 0 1 0 0,1-1 0 0 0,-1 1 0 0 0,1 0-1 0 0,-1-1 1 0 0,1 1 0 0 0,-1 0-1 0 0,1 0 1 0 0,-1-1 0 0 0,1 1 0 0 0,-1 0-1 0 0,1 0 1 0 0,-1 0 0 0 0,1 0-1 0 0,-1 0 1 0 0,1 0 0 0 0,-1 0 0 0 0,1 0-1 0 0,-1 0 1 0 0,1 0 0 0 0,-1 0 0 0 0,1 0-1 0 0,-1 0 1 0 0,1 0 0 0 0,-1 0-1 0 0,1 1 1 0 0,-1-1 0 0 0,1 0 0 0 0,-1 0-1 0 0,1 1 1 0 0,-1-1 0 0 0,1 0 0 0 0,0 1-1 0 0,1 1 4 0 0,0-1 1 0 0,0 1-1 0 0,0-1 0 0 0,0 1 0 0 0,0 0 0 0 0,-1 0 0 0 0,1 0 0 0 0,0 0 1 0 0,-1 0-1 0 0,0 1 0 0 0,1-1 0 0 0,0 3 0 0 0,8 11 38 0 0,-2-4-18 0 0,0 1 1 0 0,9 24 0 0 0,3 4 31 0 0,-4-7-31 0 0,-10-20-13 0 0,13 22 0 0 0,5 5-10 0 0,-15-25 16 0 0,12 17-1 0 0,-18-28-26 0 0,12 15 0 0 0,14 26 0 0 0,-27-43-11 0 0,0 0-1 0 0,0 1 0 0 0,1-1 0 0 0,-1 0 1 0 0,1 0-1 0 0,-1-1 0 0 0,1 1 0 0 0,0 0 1 0 0,6 3-1 0 0,-7-5-95 0 0,-2-4 73 0 0,1 1 1 0 0,0 0-1 0 0,1-1 0 0 0,-1 1 0 0 0,0 0 0 0 0,1-1 1 0 0,-1 1-1 0 0,4-4 0 0 0,2-2-22 0 0,-6 4 44 0 0,1 1-1 0 0,-1 0 0 0 0,0-1 0 0 0,0 1 0 0 0,0-1 1 0 0,-1 0-1 0 0,1 1 0 0 0,-1-6 0 0 0,2-11-16 0 0,3-6 3 0 0,3-28-1 0 0,-7 43 24 0 0,0 1-1 0 0,1-1 1 0 0,4-11 0 0 0,4-20 5 0 0,-6 13 256 0 0,14-45 0 0 0,-15 63-179 0 0,0 1-1 0 0,1 0 1 0 0,1 0-1 0 0,0 0 1 0 0,0 0-1 0 0,1 1 1 0 0,11-15-1 0 0,-17 24-59 0 0,1 0 0 0 0,-1-1-1 0 0,0 1 1 0 0,1 0 0 0 0,-1-1-1 0 0,0 1 1 0 0,1 0 0 0 0,-1 0-1 0 0,1-1 1 0 0,-1 1 0 0 0,0 0-1 0 0,1 0 1 0 0,-1 0 0 0 0,1-1 0 0 0,-1 1-1 0 0,1 0 1 0 0,-1 0 0 0 0,1 0-1 0 0,-1 0 1 0 0,1 0 0 0 0,-1 0-1 0 0,0 0 1 0 0,1 0 0 0 0,-1 0-1 0 0,1 0 1 0 0,0 1 0 0 0,11 8 261 0 0,5 18 45 0 0,-15-22-292 0 0,19 36 279 0 0,20 58-1 0 0,-28-67-276 0 0,1-1 1 0 0,1-1-1 0 0,23 34 1 0 0,11 22-564 0 0,-12-22-2189 0 0,-16-35-5545 0 0</inkml:trace>
</inkml:ink>
</file>

<file path=ppt/ink/ink2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01.8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10 14280 0 0,'-4'-10'5465'0'0,"4"13"-5121"0"0,1 0 0 0 0,-1-1 0 0 0,0 1 0 0 0,-1 0 0 0 0,1-1 0 0 0,0 1 0 0 0,-1 0 0 0 0,0 3 0 0 0,-3 14 422 0 0,9 44 354 0 0,-1-23-881 0 0,-1-22-198 0 0,0 0 0 0 0,8 22 0 0 0,1 11-19 0 0,-6-19 96 0 0,2-1-1 0 0,15 41 0 0 0,-19-63-78 0 0,0 2-30 0 0,0 0 0 0 0,2 0 1 0 0,-1 0-1 0 0,2 0 1 0 0,-1-1-1 0 0,17 20 0 0 0,-23-30-10 0 0,6 5 1 0 0,-1 0 0 0 0,1-1 1 0 0,0 0-1 0 0,11 7 0 0 0,-15-10-39 0 0,0-1 0 0 0,-1 0 1 0 0,1-1-1 0 0,0 1 0 0 0,0 0 0 0 0,0 0 0 0 0,0-1 1 0 0,0 1-1 0 0,0-1 0 0 0,0 0 0 0 0,1 0 1 0 0,-1 0-1 0 0,0 0 0 0 0,0 0 0 0 0,0 0 1 0 0,0 0-1 0 0,0 0 0 0 0,0-1 0 0 0,0 1 1 0 0,0-1-1 0 0,0 0 0 0 0,0 0 0 0 0,2-1 1 0 0,16-14-78 0 0,-13 10 101 0 0,-6 5 13 0 0,11-14-49 0 0,-9 9 62 0 0,-1 0 0 0 0,0 0 0 0 0,-1 0 0 0 0,1 0 0 0 0,-1 0 0 0 0,0 0 0 0 0,-1 0 0 0 0,1-12 0 0 0,-2 6 75 0 0,0 1 0 0 0,-1 0-1 0 0,-5-22 1 0 0,5 28-44 0 0,0 0 0 0 0,0 1 0 0 0,0-1 0 0 0,0 0 0 0 0,-5-4 0 0 0,-2-7 42 0 0,7 12-49 0 0,-10-17 31 0 0,11 20-62 0 0,1 0 0 0 0,-1 0 1 0 0,0 1-1 0 0,1-1 0 0 0,-1 0 0 0 0,0 0 1 0 0,0 1-1 0 0,1-1 0 0 0,-1 0 0 0 0,0 1 0 0 0,0-1 1 0 0,0 1-1 0 0,0-1 0 0 0,0 1 0 0 0,0 0 1 0 0,0-1-1 0 0,0 1 0 0 0,0 0 0 0 0,-2-1 1 0 0,-2 2-15 0 0,-1-1 0 0 0,0 1 1 0 0,0 0-1 0 0,1 0 1 0 0,-1 1-1 0 0,1-1 1 0 0,-1 1-1 0 0,1 1 1 0 0,-1-1-1 0 0,1 1 0 0 0,-6 4 1 0 0,4-3-169 0 0,1 1 0 0 0,-1 1 0 0 0,1-1 1 0 0,0 1-1 0 0,1 0 0 0 0,-1 1 0 0 0,-5 9 0 0 0,2-4-198 0 0,7-9 167 0 0,0 0 0 0 0,-1 0 0 0 0,1 0 0 0 0,1 1-1 0 0,-1-1 1 0 0,0 1 0 0 0,1-1 0 0 0,-2 6 0 0 0,-3 20-6544 0 0,5-16 333 0 0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54.3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71 10592 0 0,'2'-2'9287'0'0,"7"-3"-8527"0"0,-1-1-1 0 0,1 1 1 0 0,1 1-1 0 0,15-6 1 0 0,-5 5-226 0 0,3-2-66 0 0,-12 1-353 0 0,-7 4-72 0 0,1-1 0 0 0,-1 1 0 0 0,1 0 0 0 0,0 0 0 0 0,0 0 0 0 0,0 1 0 0 0,9-2 0 0 0,-9 0-102 0 0</inkml:trace>
  <inkml:trace contextRef="#ctx0" brushRef="#br0" timeOffset="1">39 98 4144 0 0,'-6'0'14623'0'0,"9"13"-7210"0"0,-1-6-10115 0 0,2 1 2874 0 0,0 1 0 0 0,0-1 0 0 0,1 0 0 0 0,6 8 0 0 0,9 15 136 0 0,6 10 19 0 0,-18-29-203 0 0,11 20 1 0 0,12 21 170 0 0,-24-43-242 0 0,0 0 1 0 0,-1 0 0 0 0,0 1-1 0 0,-1-1 1 0 0,0 2-1 0 0,-1-1 1 0 0,0 0 0 0 0,2 16-1 0 0,2-1 152 0 0,-7-23-164 0 0,1-1 1 0 0,-1 1 0 0 0,-1-1-1 0 0,1 1 1 0 0,0-1 0 0 0,-1 1-1 0 0,1 0 1 0 0,-1-1 0 0 0,0 1-1 0 0,1 0 1 0 0,-1-1 0 0 0,-1 1-1 0 0,1 0 1 0 0,-1 2 0 0 0,0-1-25 0 0,0 0 0 0 0,-1 0 1 0 0,1 0-1 0 0,-1 0 0 0 0,0 0 1 0 0,0-1-1 0 0,0 1 1 0 0,-1-1-1 0 0,1 1 0 0 0,-1-1 1 0 0,0 0-1 0 0,0 0 0 0 0,0 0 1 0 0,0-1-1 0 0,-1 1 1 0 0,1-1-1 0 0,-1 1 0 0 0,1-1 1 0 0,-1 0-1 0 0,0 0 0 0 0,0-1 1 0 0,0 1-1 0 0,0-1 1 0 0,0 0-1 0 0,0 0 0 0 0,0 0 1 0 0,-1-1-1 0 0,1 0 0 0 0,0 1 1 0 0,-5-2-1 0 0,4 1-99 0 0,-1-1 1 0 0,1 0-1 0 0,-1 0 0 0 0,1 0 1 0 0,-1-1-1 0 0,1 0 0 0 0,0 0 0 0 0,0 0 1 0 0,0 0-1 0 0,0-1 0 0 0,0 0 1 0 0,1 0-1 0 0,-1-1 0 0 0,1 1 0 0 0,0-1 1 0 0,0 0-1 0 0,0 0 0 0 0,0 0 0 0 0,1-1 1 0 0,0 1-1 0 0,-1-1 0 0 0,2 0 1 0 0,-4-5-1 0 0,1 0-655 0 0,1-1 0 0 0,-6-20 1 0 0,9 27 75 0 0,0 0 1 0 0,1 0 0 0 0,-1 0 0 0 0,1 0-1 0 0,0 0 1 0 0,1-9 0 0 0,2 3-6290 0 0</inkml:trace>
</inkml:ink>
</file>

<file path=ppt/ink/ink2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02.2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1 162 8752 0 0,'1'2'673'0'0,"5"14"-414"0"0,-5-14-228 0 0,0-1 1 0 0,-1 1-1 0 0,1 0 0 0 0,0 0 0 0 0,0-1 1 0 0,0 1-1 0 0,0-1 0 0 0,0 1 0 0 0,0-1 0 0 0,2 3 1 0 0,-3-4 0 0 0,0 0 1 0 0,0 0 0 0 0,0 0-1 0 0,1 1 1 0 0,-1-1 0 0 0,0 0-1 0 0,0 0 1 0 0,0 0-1 0 0,0 0 1 0 0,0 0 0 0 0,0 0-1 0 0,0 0 1 0 0,0 0 0 0 0,0 0-1 0 0,0 0 1 0 0,0 0 0 0 0,0 0-1 0 0,0 0 1 0 0,1 0 0 0 0,-1 0-1 0 0,0 0 1 0 0,0 0-1 0 0,0 0 1 0 0,0 0 0 0 0,0 0-1 0 0,0 0 1 0 0,0 0 0 0 0,0 0-1 0 0,0 0 1 0 0,0 0 0 0 0,1 0-1 0 0,-1 0 1 0 0,0 0-1 0 0,0 0 1 0 0,0 0 0 0 0,0 0-1 0 0,0 0 1 0 0,0 0 0 0 0,0 0-1 0 0,0 0 1 0 0,0 0 0 0 0,0 0-1 0 0,0 0 1 0 0,0 0 0 0 0,1 0-1 0 0,-1 0 1 0 0,0 0-1 0 0,0 0 1 0 0,0 0 0 0 0,0-1-1 0 0,0 1 1 0 0,0 0 0 0 0,0 0-1 0 0,35-18 7125 0 0,-34 17-6928 0 0,1-1 0 0 0,0 1-1 0 0,0 0 1 0 0,0-1-1 0 0,0 1 1 0 0,0 0-1 0 0,0 0 1 0 0,0 0 0 0 0,1 1-1 0 0,-1-1 1 0 0,0 1-1 0 0,0-1 1 0 0,1 1 0 0 0,-1 0-1 0 0,4-1 1 0 0,-4 1-104 0 0,0 0 0 0 0,0-1 0 0 0,0 1 1 0 0,0-1-1 0 0,-1 1 0 0 0,1-1 0 0 0,0 0 0 0 0,0 0 1 0 0,0 0-1 0 0,-1 0 0 0 0,1 0 0 0 0,0 0 1 0 0,-1 0-1 0 0,1-1 0 0 0,1-1 0 0 0,-1 1-44 0 0,0 0-1 0 0,0 0 0 0 0,-1 1 1 0 0,1-1-1 0 0,1 1 0 0 0,-1 0 1 0 0,0 0-1 0 0,0-1 0 0 0,0 1 1 0 0,1 1-1 0 0,3-2 1 0 0,0 1 1 0 0,-5 1-79 0 0,1 0 0 0 0,-1 0 0 0 0,0 0 1 0 0,1 0-1 0 0,-1 0 0 0 0,0-1 0 0 0,1 1 1 0 0,-1 0-1 0 0,0-1 0 0 0,0 1 0 0 0,0-1 1 0 0,1 0-1 0 0,-1 1 0 0 0,1-2 0 0 0,3-3-2 0 0,-4 4-4 0 0,-1 0 1 0 0,1 0-1 0 0,0 0 0 0 0,0 0 0 0 0,0 0 1 0 0,-1 1-1 0 0,1-1 0 0 0,0 0 1 0 0,0 1-1 0 0,0-1 0 0 0,0 1 0 0 0,0-1 1 0 0,0 1-1 0 0,1-1 0 0 0,-1 1 1 0 0,2-1-1 0 0,-2 1 18 0 0,0 0 0 0 0,0 0 0 0 0,0 0 0 0 0,0-1-1 0 0,0 1 1 0 0,0 0 0 0 0,0-1 0 0 0,0 1 0 0 0,0-1 0 0 0,0 1 0 0 0,0-1 0 0 0,0 1 0 0 0,0-1 0 0 0,0 0 0 0 0,0 1-1 0 0,-1-1 1 0 0,1 0 0 0 0,0 0 0 0 0,-1 1 0 0 0,2-2 0 0 0,-1-1 42 0 0,0 0 0 0 0,0 1 1 0 0,-1-1-1 0 0,1 1 0 0 0,-1-1 0 0 0,1 0 1 0 0,-1 0-1 0 0,0 1 0 0 0,0-4 0 0 0,0-10 10 0 0,0 15-66 0 0,0 1 0 0 0,0-1 0 0 0,0 0 0 0 0,0 0 0 0 0,0 0 0 0 0,0 0 0 0 0,0 0 0 0 0,0 0 0 0 0,-1 0 0 0 0,1 1-1 0 0,0-1 1 0 0,-1 0 0 0 0,1 0 0 0 0,0 0 0 0 0,-1 0 0 0 0,0 0 0 0 0,-5 1-3 0 0,5 0 1 0 0,-19-4-11 0 0,17 2-22 0 0,0-1-14 0 0,-8-2-102 0 0,0-1 0 0 0,-15-10 0 0 0,26 15 140 0 0,-1 1-1 0 0,0-1 0 0 0,1 1 1 0 0,-1 0-1 0 0,1 0 1 0 0,-1-1-1 0 0,0 1 0 0 0,1 0 1 0 0,-1 0-1 0 0,0 0 1 0 0,0 0-1 0 0,1 0 0 0 0,-1 0 1 0 0,0 0-1 0 0,1 0 1 0 0,-1 0-1 0 0,0 0 0 0 0,1 0 1 0 0,-1 0-1 0 0,0 0 1 0 0,1 1-1 0 0,-1-1 0 0 0,0 0 1 0 0,1 1-1 0 0,-1-1 1 0 0,0 0-1 0 0,1 1 0 0 0,-1-1 1 0 0,1 1-1 0 0,-1-1 1 0 0,1 0-1 0 0,-1 2 0 0 0,-3 1-23 0 0,2-2-60 0 0,1 2 4 0 0,-1 4 69 0 0,1 0-1 0 0,-1 0 1 0 0,1-1 0 0 0,1 1-1 0 0,-1 0 1 0 0,1 0-1 0 0,1 0 1 0 0,-1 0-1 0 0,1 0 1 0 0,0 0 0 0 0,1-1-1 0 0,-1 1 1 0 0,1 0-1 0 0,4 7 1 0 0,1 1 117 0 0,1-1 0 0 0,16 23 0 0 0,-18-31-123 0 0,-1 1 0 0 0,1-1 0 0 0,1 0 1 0 0,-1-1-1 0 0,1 1 0 0 0,0-1 0 0 0,8 4 0 0 0,-9-5 35 0 0,1-1-1 0 0,0 0 1 0 0,0 0 0 0 0,0-1-1 0 0,0 1 1 0 0,1-1-1 0 0,-1-1 1 0 0,1 0 0 0 0,-1 0-1 0 0,1 0 1 0 0,-1-1-1 0 0,12-1 1 0 0,-11 0-505 0 0,-1 0 1 0 0,1-1-1 0 0,0 0 1 0 0,12-5-1 0 0,22-13-1017 0 0,-8 2-20 0 0</inkml:trace>
</inkml:ink>
</file>

<file path=ppt/ink/ink2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02.6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 15952 0 0,'0'0'1802'0'0,"3"1"-1246"0"0,13 1 294 0 0,0 0 0 0 0,0-1 0 0 0,1-1 0 0 0,16-1 0 0 0,6 0 363 0 0,136-9 211 0 0,-131 6-3198 0 0,-41 4-2 0 0</inkml:trace>
</inkml:ink>
</file>

<file path=ppt/ink/ink2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02.9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15896 0 0,'0'0'727'0'0,"0"2"-16"0"0,0 27 219 0 0,1 0-1 0 0,1 0 1 0 0,12 53 0 0 0,8 1-283 0 0,36 85 0 0 0,-11-66-7120 0 0,-32-74-353 0 0</inkml:trace>
</inkml:ink>
</file>

<file path=ppt/ink/ink2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03.3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6912 0 0,'1'2'6850'0'0,"7"13"-2649"0"0,-6-11-3467 0 0,1 1 0 0 0,-1 0 1 0 0,0 0-1 0 0,2 6 0 0 0,10 27 486 0 0,-2-10-676 0 0,0 9-64 0 0,-2 0 1 0 0,-1 1-1 0 0,5 52 0 0 0,-13-84-457 0 0,0-1 0 0 0,1 1 0 0 0,-1 0 0 0 0,1-1 0 0 0,1 1 0 0 0,-1-1-1 0 0,1 1 1 0 0,0-1 0 0 0,0 0 0 0 0,7 8 0 0 0,10 20-40 0 0,-17-28 11 0 0,-1 1 0 0 0,1-1 1 0 0,0 0-1 0 0,1 0 0 0 0,-1 0 0 0 0,1-1 1 0 0,0 1-1 0 0,0-1 0 0 0,7 6 0 0 0,-5-4 8 0 0,-5-6-24 0 0,-1 1 0 0 0,1-1 1 0 0,-1 0-1 0 0,1 0 0 0 0,-1 1 1 0 0,1-1-1 0 0,0 0 0 0 0,-1 0 1 0 0,1 0-1 0 0,-1 0 0 0 0,1 0 0 0 0,0 1 1 0 0,-1-1-1 0 0,1 0 0 0 0,0-1 1 0 0,-1 1-1 0 0,1 0 0 0 0,-1 0 0 0 0,1 0 1 0 0,0 0-1 0 0,-1 0 0 0 0,1-1 1 0 0,-1 1-1 0 0,1 0 0 0 0,-1 0 1 0 0,1-1-1 0 0,0 1 0 0 0,-1 0 0 0 0,1-1 1 0 0,-1 1-1 0 0,1-2 0 0 0,0 2 2 0 0,0-1-1 0 0,-1 1 1 0 0,1-1-1 0 0,0 1 0 0 0,0-1 1 0 0,-1 1-1 0 0,1 0 1 0 0,0-1-1 0 0,0 1 0 0 0,0 0 1 0 0,0 0-1 0 0,-1 0 1 0 0,1-1-1 0 0,0 1 0 0 0,0 0 1 0 0,0 0-1 0 0,1 0 1 0 0,1 2-3 0 0,-1 0 1 0 0,1-1-1 0 0,-1 1 0 0 0,1 0 1 0 0,-1 0-1 0 0,0 0 1 0 0,1 1-1 0 0,-1-1 1 0 0,2 3-1 0 0,-5-5 19 0 0,1 0 0 0 0,0 0 0 0 0,0-1 0 0 0,0 1 0 0 0,0 0 0 0 0,-1-1 0 0 0,1 1 0 0 0,0 0 0 0 0,0 0 0 0 0,0-1 0 0 0,0 1 0 0 0,0 0 0 0 0,0-1-1 0 0,0 1 1 0 0,0 0 0 0 0,0-1 0 0 0,0 1 0 0 0,0 0 0 0 0,0-1 0 0 0,0 1 0 0 0,0 0 0 0 0,0-1 0 0 0,0 1 0 0 0,1-1 0 0 0,5 1-241 0 0,11 9-170 0 0,-3 3 224 0 0,0-1 0 0 0,1-1 0 0 0,0 0 0 0 0,0 0 0 0 0,1-2 1 0 0,1 0-1 0 0,-1-1 0 0 0,1-1 0 0 0,1 0 0 0 0,25 5 0 0 0,-38-11 183 0 0,-1 0 1 0 0,0 0-1 0 0,1 0 1 0 0,-1 0-1 0 0,1-1 0 0 0,-1 0 1 0 0,0 0-1 0 0,5-2 0 0 0,35-14 51 0 0,-30 10 78 0 0,-11 6-76 0 0,0-1-1 0 0,0 0 1 0 0,-1 0 0 0 0,1 0 0 0 0,0 0 0 0 0,-1-1 0 0 0,0 1 0 0 0,1-1 0 0 0,-1 1 0 0 0,0-1 0 0 0,0 0-1 0 0,2-5 1 0 0,-2 4 74 0 0,0-1-1 0 0,0 1 0 0 0,0 0 0 0 0,-1-1 1 0 0,0 1-1 0 0,0-1 0 0 0,0 0 0 0 0,0-7 1 0 0,1-6 266 0 0,-2 15-304 0 0,0 0 0 0 0,1 0-1 0 0,-1 0 1 0 0,0-1 0 0 0,-1 1 0 0 0,0-4-1 0 0,0 0 57 0 0,-1 0 1 0 0,-1 0-1 0 0,1-1 0 0 0,-1 1 0 0 0,0 1 0 0 0,-1-1 0 0 0,0 0 0 0 0,0 1 0 0 0,0 0 1 0 0,-1 0-1 0 0,0 0 0 0 0,-7-6 0 0 0,11 11-128 0 0,-1 1 1 0 0,1-1-1 0 0,0 1 1 0 0,0-1-1 0 0,-1 1 1 0 0,1 0 0 0 0,0 0-1 0 0,0 0 1 0 0,-1 0-1 0 0,1 0 1 0 0,0 0-1 0 0,-1 0 1 0 0,1 0-1 0 0,0 1 1 0 0,-2-1-1 0 0,2 1 8 0 0,0-1-11 0 0,-1 0-1 0 0,1 1 1 0 0,0 0-1 0 0,0-1 1 0 0,0 1-1 0 0,-1 0 1 0 0,1-1-1 0 0,0 1 1 0 0,0 0-1 0 0,0 0 1 0 0,0 0-1 0 0,0 0 1 0 0,1 0-1 0 0,-1 0 1 0 0,0 0-1 0 0,0 0 1 0 0,1 1-1 0 0,-1-1 1 0 0,1 0-1 0 0,-1 0 1 0 0,1 1-1 0 0,-1-1 1 0 0,0 2-1 0 0,0 3 13 0 0,0 0 0 0 0,0 0 1 0 0,0 0-1 0 0,1 6 0 0 0,1 4 1 0 0,2-1 0 0 0,-1 1 0 0 0,2-1 1 0 0,0 0-1 0 0,1 0 0 0 0,0 0 0 0 0,13 24 0 0 0,-13-30-14 0 0,-1-1-1 0 0,1 0 1 0 0,0 0-1 0 0,1-1 0 0 0,0 0 1 0 0,0 0-1 0 0,0 0 1 0 0,1-1-1 0 0,10 8 1 0 0,-11-10-153 0 0,0 0 0 0 0,0 0 0 0 0,1-1 0 0 0,-1 0 0 0 0,1 0 1 0 0,0 0-1 0 0,0-1 0 0 0,-1 0 0 0 0,2-1 0 0 0,-1 0 1 0 0,0 0-1 0 0,10 0 0 0 0,11-4-847 0 0</inkml:trace>
</inkml:ink>
</file>

<file path=ppt/ink/ink2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08.1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 13824 0 0,'0'0'1061'0'0,"-1"0"-948"0"0,1 0 1 0 0,0 0-1 0 0,0 0 1 0 0,-1 0-1 0 0,1 1 1 0 0,0-1-1 0 0,0 0 1 0 0,0 0-1 0 0,0 0 1 0 0,-1 0-1 0 0,1 1 0 0 0,0-1 1 0 0,0 0-1 0 0,0 0 1 0 0,0 0-1 0 0,0 1 1 0 0,0-1-1 0 0,0 0 1 0 0,-1 0-1 0 0,1 0 1 0 0,0 1-1 0 0,0-1 1 0 0,0 0-1 0 0,0 0 1 0 0,0 1-1 0 0,0-1 1 0 0,0 0-1 0 0,0 1 0 0 0,2 2 85 0 0,0 1 0 0 0,0-1 0 0 0,1 1-1 0 0,-1-1 1 0 0,1 0 0 0 0,0 1 0 0 0,0-1-1 0 0,0-1 1 0 0,0 1 0 0 0,0 0 0 0 0,8 3-1 0 0,5 4 74 0 0,24 9-1 0 0,-30-14-136 0 0,7 2-217 0 0,1 0-1 0 0,0-1 1 0 0,1-1-1 0 0,-1-1 0 0 0,1-1 1 0 0,0 0-1 0 0,0-1 1 0 0,0-1-1 0 0,32-3 0 0 0,-47 2-370 0 0,-3 0 308 0 0,0 0-1 0 0,0 0 0 0 0,0 0 1 0 0,0 0-1 0 0,0 0 1 0 0,0 0-1 0 0,0 0 1 0 0,-1-1-1 0 0,1 1 1 0 0,0 0-1 0 0,0-1 1 0 0,0 1-1 0 0,0-1 1 0 0,-1 1-1 0 0,1-1 1 0 0,0 1-1 0 0,0-2 0 0 0,17-11-1452 0 0</inkml:trace>
</inkml:ink>
</file>

<file path=ppt/ink/ink2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08.4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12896 0 0,'0'26'810'0'0,"1"0"1"0"0,2 1-1 0 0,0-1 1 0 0,2 0-1 0 0,1 0 1 0 0,1 0-1 0 0,1-1 1 0 0,13 27-1 0 0,-12-28-524 0 0,10 42 1 0 0,6 12-193 0 0,-10-42-181 0 0,23 41 0 0 0,-17-34-1313 0 0,-11-28 572 0 0</inkml:trace>
</inkml:ink>
</file>

<file path=ppt/ink/ink2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08.8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 13824 0 0,'0'0'1246'0'0,"0"2"-1022"0"0,-3 24-205 0 0,2-19 97 0 0,0-1 0 0 0,1 1 0 0 0,-1 0 0 0 0,2 9 0 0 0,2 7 494 0 0,-1-2-95 0 0,1 0 1 0 0,2 0-1 0 0,11 36 1 0 0,9-6-48 0 0,-17-37-397 0 0,-1 0 1 0 0,-1 0-1 0 0,8 22 0 0 0,-6-9 36 0 0,1 0 0 0 0,2-1 0 0 0,1-1 0 0 0,18 31 0 0 0,-28-52-99 0 0,1 1 0 0 0,1-1 0 0 0,-1 0 0 0 0,0 0 0 0 0,1 0 0 0 0,0 0 0 0 0,0-1 0 0 0,5 4 0 0 0,10 4 3 0 0,-13-12-12 0 0,-3 0 1 0 0,0 1 0 0 0,-2 0 0 0 0,0 0 0 0 0,-1 0 0 0 0,1 0 0 0 0,0 0 0 0 0,0 0 0 0 0,-1 0 0 0 0,1 0 0 0 0,0-1 0 0 0,0 1 0 0 0,-1 0 0 0 0,1 0 0 0 0,0-1 0 0 0,-1 1 0 0 0,1 0 0 0 0,0-1 0 0 0,-1 1 0 0 0,1-1 0 0 0,0 1 0 0 0,-1-1 0 0 0,1 1 0 0 0,-1-1 0 0 0,1 0 0 0 0,-1 1 0 0 0,1-1 0 0 0,-1 1 0 0 0,0-1 0 0 0,1-1 0 0 0,9-10 0 0 0,-2-2 0 0 0,1 1 0 0 0,-2-1 0 0 0,0-1 0 0 0,10-28 0 0 0,-13 33 26 0 0,1 0-1 0 0,6-11 0 0 0,-10 19 34 0 0,10 3 60 0 0,-6 1-105 0 0,1 0 1 0 0,-1 0 0 0 0,0 1-1 0 0,0-1 1 0 0,0 1 0 0 0,0 0-1 0 0,0 1 1 0 0,-1-1 0 0 0,1 1-1 0 0,-1 0 1 0 0,5 6-1 0 0,8 6-8 0 0,-11-10 5 0 0,0 0 0 0 0,-1 1 0 0 0,1 0 0 0 0,5 11 0 0 0,15 18-13 0 0,-13-21-10 0 0,1 2-203 0 0,1 0 0 0 0,1-1-1 0 0,20 16 1 0 0,-28-25 208 0 0,1-1 0 0 0,-1-1 0 0 0,1 1 0 0 0,0-1 0 0 0,12 4 0 0 0,-19-8 7 0 0,0-1 0 0 0,1 1 0 0 0,-1-1 1 0 0,1 1-1 0 0,-1-1 0 0 0,1 0 0 0 0,-1 0 0 0 0,1 0 0 0 0,-1 0 0 0 0,0 0 0 0 0,1 0 1 0 0,-1-1-1 0 0,1 1 0 0 0,-1-1 0 0 0,0 0 0 0 0,1 0 0 0 0,-1 0 0 0 0,0 0 0 0 0,0 0 1 0 0,1 0-1 0 0,-1 0 0 0 0,0-1 0 0 0,0 1 0 0 0,-1-1 0 0 0,1 0 0 0 0,2-2 0 0 0,-1 0 16 0 0,0 1-1 0 0,-1-1 0 0 0,1 0 0 0 0,-1 0 0 0 0,0 0 0 0 0,0 0 0 0 0,-1 0 1 0 0,1 0-1 0 0,-1 0 0 0 0,1-7 0 0 0,0-1 298 0 0,0 0 0 0 0,-1-19 0 0 0,-2 19-217 0 0,0 0-1 0 0,-1 0 1 0 0,-1 1 0 0 0,0-1 0 0 0,0 1 0 0 0,-1-1 0 0 0,0 1 0 0 0,-8-14-1 0 0,9 21-62 0 0,1 1 1 0 0,-1-1-1 0 0,0 0 0 0 0,-1 1 0 0 0,1 0 0 0 0,0-1 0 0 0,-1 2 0 0 0,0-1 0 0 0,0 0 0 0 0,0 1 0 0 0,0-1 0 0 0,0 1 0 0 0,0 0 1 0 0,-1 0-1 0 0,-4-1 0 0 0,7 3-9 0 0,0 0-1 0 0,1 0 1 0 0,-1 0 0 0 0,1 0 0 0 0,-1 1 0 0 0,0-1 0 0 0,1 0-1 0 0,-1 1 1 0 0,1-1 0 0 0,-1 1 0 0 0,1 0 0 0 0,-1-1 0 0 0,1 1-1 0 0,0 0 1 0 0,-1 0 0 0 0,1 0 0 0 0,0 0 0 0 0,-1 0 0 0 0,1 0-1 0 0,0 0 1 0 0,0 0 0 0 0,0 1 0 0 0,0-1 0 0 0,0 0 0 0 0,0 1-1 0 0,1-1 1 0 0,-2 3 0 0 0,-1 2-28 0 0,1-1 0 0 0,-1 1 0 0 0,2 0 0 0 0,-1-1 0 0 0,0 1-1 0 0,0 6 1 0 0,1 5-51 0 0,0 0-1 0 0,1 0 0 0 0,1 0 0 0 0,5 25 0 0 0,-1-13-36 0 0,17 48-1 0 0,-18-64 58 0 0,1-1-1 0 0,1 0 0 0 0,0-1 0 0 0,0 0 1 0 0,1 0-1 0 0,0 0 0 0 0,1 0 0 0 0,0-1 1 0 0,1-1-1 0 0,16 15 0 0 0,-20-20 24 0 0,1 1 0 0 0,1-1 0 0 0,-1 0 0 0 0,0 0 0 0 0,1-1-1 0 0,0 0 1 0 0,0 0 0 0 0,0-1 0 0 0,0 0 0 0 0,0 0 0 0 0,1 0 0 0 0,-1-1-1 0 0,1 0 1 0 0,-1 0 0 0 0,1-1 0 0 0,-1 0 0 0 0,0-1 0 0 0,1 0 0 0 0,-1 0-1 0 0,9-2 1 0 0,-5 0-221 0 0,0-2 0 0 0,0 1-1 0 0,-1-1 1 0 0,1-1 0 0 0,16-11-1 0 0,103-74-2983 0 0,-99 68 1555 0 0</inkml:trace>
</inkml:ink>
</file>

<file path=ppt/ink/ink2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09.3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374 345 17503 0 0,'-17'-5'489'0'0,"8"2"-143"0"0,-1 0 0 0 0,1 1 0 0 0,-12-2-1 0 0,-34-2-550 0 0,-48-2 3265 0 0,92 8-2608 0 0,-1 1 0 0 0,0 0 0 0 0,1 0 1 0 0,0 1-1 0 0,-1 1 0 0 0,-20 7 0 0 0,29-9-447 0 0,0 0 0 0 0,1 1-1 0 0,-1-1 1 0 0,0 0-1 0 0,1 1 1 0 0,-1 0 0 0 0,1-1-1 0 0,-1 1 1 0 0,1 0 0 0 0,0 0-1 0 0,0 1 1 0 0,0-1 0 0 0,0 0-1 0 0,0 1 1 0 0,0-1 0 0 0,1 1-1 0 0,-1 0 1 0 0,1-1 0 0 0,0 1-1 0 0,0 0 1 0 0,0 0-1 0 0,0 0 1 0 0,0 0 0 0 0,1 0-1 0 0,-1 0 1 0 0,1 0 0 0 0,0 0-1 0 0,0 0 1 0 0,0 0 0 0 0,0 0-1 0 0,0 0 1 0 0,1 0 0 0 0,-1 0-1 0 0,1 0 1 0 0,0-1 0 0 0,2 6-1 0 0,10 24-6 0 0,-6-17-53 0 0,-1 0 0 0 0,4 16-1 0 0,-8-25 61 0 0,0 0 0 0 0,0 0 0 0 0,1 0 0 0 0,-1 0 0 0 0,1 0 0 0 0,1-1 0 0 0,-1 1 0 0 0,1-1 0 0 0,0 0 0 0 0,0 0 0 0 0,9 8 0 0 0,-10-10-47 0 0,0 0 0 0 0,1-1 0 0 0,0 1 0 0 0,-1-1 0 0 0,1 0 0 0 0,0 0 0 0 0,0 0 0 0 0,0-1 1 0 0,0 1-1 0 0,0-1 0 0 0,1 0 0 0 0,-1-1 0 0 0,0 1 0 0 0,1 0 0 0 0,-1-1 0 0 0,0 0 0 0 0,1 0 0 0 0,4-1 0 0 0,-7 0 3 0 0,0 1-1 0 0,0-1 1 0 0,0 0 0 0 0,-1 0 0 0 0,1 0 0 0 0,0 0-1 0 0,-1 0 1 0 0,1 0 0 0 0,-1 0 0 0 0,1-1-1 0 0,-1 1 1 0 0,0 0 0 0 0,1-1 0 0 0,-1 1 0 0 0,0-1-1 0 0,0 1 1 0 0,0-1 0 0 0,0 0 0 0 0,1-2-1 0 0,1-3-143 0 0,0 0 0 0 0,-1 1 0 0 0,3-13 0 0 0,-2 5-248 0 0,0 1 0 0 0,-1-1 1 0 0,-1 0-1 0 0,0 0 0 0 0,-1 1 1 0 0,0-1-1 0 0,-5-23 0 0 0,3 24-18 0 0,-1-1-424 0 0,0 0 0 0 0,-10-26 0 0 0,6 25 309 0 0,0-3-105 0 0,-1 0 1 0 0,0 1-1 0 0,-16-23 1 0 0,6 12 656 0 0,2-1 1 0 0,-14-34-1 0 0,5 10 142 0 0,22 48 111 0 0,0 0 1 0 0,-1 0 0 0 0,1 1 0 0 0,-6-6-1 0 0,6 7 152 0 0,1 0 0 0 0,-1 0 0 0 0,0-1-1 0 0,1 0 1 0 0,-5-8 3092 0 0,8 22-3142 0 0,0 0 1 0 0,1 0-1 0 0,1 0 0 0 0,-1-1 1 0 0,2 1-1 0 0,-1-1 1 0 0,1 1-1 0 0,7 10 0 0 0,0 4-16 0 0,0-4 9 0 0,0 0 1 0 0,2-2 0 0 0,0 1-1 0 0,18 19 1 0 0,7 9-31 0 0,-5-5-290 0 0,-6-6-16 0 0,26 41 0 0 0,40 65-152 0 0,-83-125-28 0 0,17 21-1 0 0,-23-34-226 0 0,0 1 0 0 0,0-1 0 0 0,0 0 0 0 0,1 0 0 0 0,-1-1 0 0 0,1 1 0 0 0,0-1 0 0 0,10 5 0 0 0,-1-4-1483 0 0,-8-7-20 0 0</inkml:trace>
</inkml:ink>
</file>

<file path=ppt/ink/ink2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09.7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47 15664 0 0,'0'0'761'0'0,"1"3"-335"0"0,4 20 69 0 0,-3-15-483 0 0,-1-1 1 0 0,6 14-1 0 0,8 15 474 0 0,-10-22-23 0 0,1-1 0 0 0,11 20 0 0 0,10 12-265 0 0,-11-18-906 0 0,20 26-1 0 0,-25-43 197 0 0</inkml:trace>
  <inkml:trace contextRef="#ctx0" brushRef="#br0" timeOffset="1">76 0 13104 0 0,'0'0'1432'0'0,"9"0"-1608"0"0,3 0-3664 0 0</inkml:trace>
</inkml:ink>
</file>

<file path=ppt/ink/ink2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10.1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147 0 17503 0 0,'0'0'1759'0'0,"-2"1"-1614"0"0,-10 2 596 0 0,0 0 0 0 0,-13 0 0 0 0,16-2-450 0 0,0 1-1 0 0,1-1 1 0 0,-1 1 0 0 0,0 1-1 0 0,-13 5 1 0 0,20-7-285 0 0,0 0-1 0 0,0 0 1 0 0,0 0 0 0 0,0 0-1 0 0,1 0 1 0 0,-1 1 0 0 0,1-1 0 0 0,-1 0-1 0 0,1 1 1 0 0,-1 0 0 0 0,1-1-1 0 0,0 1 1 0 0,-1 0 0 0 0,1-1-1 0 0,0 1 1 0 0,0 0 0 0 0,1 0-1 0 0,-1 0 1 0 0,0 0 0 0 0,1 0 0 0 0,-1 0-1 0 0,1 0 1 0 0,-1 0 0 0 0,1 4-1 0 0,1 0 10 0 0,0 1-1 0 0,0-1 1 0 0,0 1-1 0 0,1-1 1 0 0,0 0-1 0 0,3 8 1 0 0,0-1-10 0 0,-2-7-5 0 0,0 0 0 0 0,1 0 0 0 0,-1-1 0 0 0,1 1 0 0 0,0-1 0 0 0,0 0 0 0 0,7 5 0 0 0,-5-3 0 0 0,-3-4 0 0 0,0 0 0 0 0,0-1 0 0 0,0 0 0 0 0,0 0 0 0 0,0 0 0 0 0,1 0 0 0 0,-1 0 0 0 0,1-1 0 0 0,-1 1 0 0 0,1-1 0 0 0,-1 0 0 0 0,1 0 0 0 0,0 0 0 0 0,0-1 0 0 0,-1 1 0 0 0,1-1 0 0 0,0 0 0 0 0,0 0 0 0 0,0-1 0 0 0,5 0 0 0 0,-8 1 2 0 0,-1 0 0 0 0,1 0-1 0 0,-1 0 1 0 0,1-1 0 0 0,-1 1 0 0 0,1 0-1 0 0,-1 0 1 0 0,1 0 0 0 0,-1-1 0 0 0,1 1-1 0 0,-1 0 1 0 0,0-1 0 0 0,1 1 0 0 0,-1 0-1 0 0,1-1 1 0 0,-1 1 0 0 0,0-1-1 0 0,1 1 1 0 0,-1-1 0 0 0,0 1 0 0 0,1 0-1 0 0,-1-1 1 0 0,0 1 0 0 0,0-1 0 0 0,0 1-1 0 0,1-1 1 0 0,-1 0 0 0 0,0 1 0 0 0,0-2-1 0 0,-1-18 99 0 0,-1 4-41 0 0,3 12-50 0 0,0 0-30 0 0,-1-1-1 0 0,1 1 0 0 0,-1 0 1 0 0,0-1-1 0 0,0 1 1 0 0,-1-1-1 0 0,1 1 0 0 0,-3-8 1 0 0,3 9 5 0 0,-1-1 1 0 0,1 0 0 0 0,-1 0 0 0 0,1 0 0 0 0,1 0 0 0 0,0-6-1 0 0,-1 7 50 0 0,1 0-1 0 0,-1-1 0 0 0,0 1 1 0 0,1 0-1 0 0,-1 0 0 0 0,-1 0 1 0 0,1 0-1 0 0,0 0 0 0 0,-1 0 0 0 0,0 0 1 0 0,0 0-1 0 0,-1-5 0 0 0,1 8-10 0 0,1 0 1 0 0,0 0-1 0 0,0 0 0 0 0,0 0 0 0 0,-1-1 0 0 0,1 1 1 0 0,0 0-1 0 0,0 0 0 0 0,0 0 0 0 0,0-1 0 0 0,-1 1 0 0 0,1 0 1 0 0,0 0-1 0 0,0 0 0 0 0,0-1 0 0 0,0 1 0 0 0,0 0 1 0 0,0 0-1 0 0,0-1 0 0 0,0 1 0 0 0,0 0 0 0 0,0 0 0 0 0,0-1 1 0 0,0 1-1 0 0,0 0 0 0 0,0 0 0 0 0,0-1 0 0 0,0 1 1 0 0,0 0-1 0 0,0 0 0 0 0,0-1 0 0 0,0 1 0 0 0,0 0 0 0 0,0 0 1 0 0,1-1-1 0 0,-1 1 0 0 0,0 0 0 0 0,0 0 0 0 0,0 0 1 0 0,0-1-1 0 0,0 1 0 0 0,1 0 0 0 0,-1 0 0 0 0,0 0 0 0 0,0 0 1 0 0,0-1-1 0 0,1 1 0 0 0,-1 0 0 0 0,0 0 0 0 0,0 0 1 0 0,1 0-1 0 0,-1 0 0 0 0,0 0 0 0 0,0 0 0 0 0,1 0 0 0 0,-1 0 1 0 0,0-1-1 0 0,0 1 0 0 0,1 0 0 0 0,-1 0 0 0 0,0 0 0 0 0,0 1 1 0 0,1-1-1 0 0,16 4 85 0 0,0 6-115 0 0,0 1 0 0 0,-1 0-1 0 0,29 27 1 0 0,18 14-2652 0 0,-41-36-50 0 0,0 2-4797 0 0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54.8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71 14256 0 0,'0'0'1698'0'0,"2"2"-742"0"0,25 31 3884 0 0,8 13-1549 0 0,-17-25-2444 0 0,-12-13-676 0 0,2 0 1 0 0,-1 0-1 0 0,17 14 1 0 0,-4-5-54 0 0,-16-14-246 0 0,-1 0 0 0 0,0 0 0 0 0,1 0 0 0 0,0 0 0 0 0,-1-1 0 0 0,8 4 1 0 0,-9-5-817 0 0</inkml:trace>
  <inkml:trace contextRef="#ctx0" brushRef="#br0" timeOffset="1">156 0 16416 0 0,'-4'4'251'0'0,"-9"3"1244"0"0,0-1-1012 0 0,12-1-142 0 0,0-3-100 0 0,-12 19 2117 0 0,12-20-2284 0 0,1-1-1 0 0,0 0 1 0 0,0 1 0 0 0,-1-1 0 0 0,1 0 0 0 0,-1 0 0 0 0,1 1 0 0 0,0-1 0 0 0,-1 0 0 0 0,1 0 0 0 0,0 0-1 0 0,-1 1 1 0 0,1-1 0 0 0,-1 0 0 0 0,1 0 0 0 0,-1 0 0 0 0,1 0 0 0 0,0 0 0 0 0,-1 0 0 0 0,1 0-1 0 0,-1 0 1 0 0,0 0 0 0 0,-2 0 179 0 0,3 1-216 0 0,-1-1 1 0 0,1 1-1 0 0,-1-1 1 0 0,1 1-1 0 0,-1-1 0 0 0,1 1 1 0 0,-1-1-1 0 0,1 1 1 0 0,0 0-1 0 0,-1-1 1 0 0,1 1-1 0 0,0 0 1 0 0,-1-1-1 0 0,1 1 1 0 0,0 0-1 0 0,0-1 1 0 0,0 2-1 0 0,-4 17 399 0 0,-12 43 654 0 0,11-43-1100 0 0,1 0 0 0 0,0 1 1 0 0,2-1-1 0 0,0 1 1 0 0,1 30-1 0 0,4-37-680 0 0,0-2-3532 0 0</inkml:trace>
</inkml:ink>
</file>

<file path=ppt/ink/ink2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10.4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154 25 8752 0 0,'0'0'673'0'0,"-2"-2"-437"0"0,-15-8 404 0 0,-17-1 6334 0 0,30 10-6426 0 0,-1 0 0 0 0,1 1 0 0 0,0 0 0 0 0,0 0-1 0 0,0 0 1 0 0,-1 1 0 0 0,1-1 0 0 0,0 1-1 0 0,0 0 1 0 0,-5 2 0 0 0,6-2-469 0 0,0 1 0 0 0,0-1 0 0 0,0 0 0 0 0,0 1 0 0 0,0 0 0 0 0,0 0 0 0 0,1 0 0 0 0,-1 0 0 0 0,1 0 0 0 0,-1 0 0 0 0,1 1 0 0 0,0-1 0 0 0,0 1-1 0 0,0 0 1 0 0,0-1 0 0 0,1 1 0 0 0,-1 0 0 0 0,1 0 0 0 0,0 0 0 0 0,-2 4 0 0 0,3-3-83 0 0,0-1-1 0 0,0 0 1 0 0,0 0 0 0 0,0 0-1 0 0,1 1 1 0 0,-1-1 0 0 0,1 0-1 0 0,0 0 1 0 0,2 5 0 0 0,0 2-66 0 0,0-1-67 0 0,-1-1-1 0 0,2 0 1 0 0,-1 0 0 0 0,1 0-1 0 0,0 0 1 0 0,0 0 0 0 0,7 7-1 0 0,-7-10 56 0 0,-1-1 0 0 0,1 0-1 0 0,0 1 1 0 0,0-2 0 0 0,0 1-1 0 0,0 0 1 0 0,1-1 0 0 0,-1 0-1 0 0,1 0 1 0 0,0 0 0 0 0,9 3-1 0 0,-11-5 18 0 0,0 0 0 0 0,-1-1 0 0 0,1 1-1 0 0,-1-1 1 0 0,1 1 0 0 0,0-1 0 0 0,-1 0-1 0 0,1 0 1 0 0,0 0 0 0 0,-1-1 0 0 0,1 1-1 0 0,0-1 1 0 0,-1 1 0 0 0,4-2 0 0 0,-4 1 36 0 0,0 0 0 0 0,-1 0 0 0 0,1 0 0 0 0,-1 0 0 0 0,1 0 0 0 0,-1 0 0 0 0,0-1 0 0 0,0 1 0 0 0,1 0 0 0 0,-1-1 0 0 0,0 1 0 0 0,0-1 0 0 0,0 1 0 0 0,0-1 0 0 0,-1 0 0 0 0,1 1 0 0 0,0-1 0 0 0,-1 0 0 0 0,1 0 0 0 0,-1 1 0 0 0,1-4 0 0 0,1-8 68 0 0,0 0-1 0 0,-1 0 0 0 0,-1 1 1 0 0,0-1-1 0 0,-1 0 0 0 0,0 0 1 0 0,-4-15-1 0 0,-5 8 194 0 0,9 19-195 0 0,0-1 1 0 0,0 1 0 0 0,0-1-1 0 0,0 0 1 0 0,0 0-1 0 0,0 0 1 0 0,0 0-1 0 0,1 1 1 0 0,-1-1 0 0 0,1 0-1 0 0,-1-4 1 0 0,-2-3 503 0 0,4 9 76 0 0,5 4-541 0 0,1 2-77 0 0,0 1 0 0 0,0 0-1 0 0,0 1 1 0 0,-1-1 0 0 0,-1 1-1 0 0,1 0 1 0 0,6 14 0 0 0,-11-21-9 0 0,18 36-219 0 0,-1 0 0 0 0,-1 2 0 0 0,20 77 0 0 0,-28-84 69 0 0,-2 1 0 0 0,5 57 0 0 0,-10-79 160 0 0,-1 1-1 0 0,7 19 1 0 0,-5-22 5 0 0,-1 1 1 0 0,0 0 0 0 0,1 20 0 0 0,-3-23 67 0 0,0 0 0 0 0,0 0 0 0 0,-1 0 0 0 0,0 0 0 0 0,0 0 0 0 0,-4 11 0 0 0,4-16-33 0 0,1 0-1 0 0,-1 0 1 0 0,0 0 0 0 0,0-1-1 0 0,-1 1 1 0 0,1 0-1 0 0,0-1 1 0 0,-1 1-1 0 0,1-1 1 0 0,-1 0 0 0 0,1 1-1 0 0,-1-1 1 0 0,1 0-1 0 0,-1 0 1 0 0,0 0 0 0 0,0 0-1 0 0,0 0 1 0 0,1 0-1 0 0,-1-1 1 0 0,0 1-1 0 0,0-1 1 0 0,0 1 0 0 0,0-1-1 0 0,0 0 1 0 0,0 1-1 0 0,0-1 1 0 0,-3-1 0 0 0,-1 2-34 0 0,1-2 0 0 0,-1 1 0 0 0,1-1 0 0 0,-1 1 0 0 0,1-2 0 0 0,0 1 0 0 0,0 0 0 0 0,0-1 0 0 0,-1 0 0 0 0,2 0 0 0 0,-1-1 0 0 0,0 1 0 0 0,0-1 0 0 0,1 0 0 0 0,-1-1 0 0 0,-3-3 0 0 0,0 0-182 0 0,0 0 0 0 0,0-1-1 0 0,-10-13 1 0 0,15 16-34 0 0,1 1 0 0 0,-1-1-1 0 0,1 1 1 0 0,0-1 0 0 0,0 0-1 0 0,0 0 1 0 0,1 0 0 0 0,0 0 0 0 0,-1-7-1 0 0,1-12-1234 0 0,1 0-54 0 0</inkml:trace>
</inkml:ink>
</file>

<file path=ppt/ink/ink2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10.8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84 5984 0 0,'0'2'7218'0'0,"0"4"-6561"0"0,1 0-1 0 0,0-1 1 0 0,0 1-1 0 0,0-1 1 0 0,1 1-1 0 0,3 9 1 0 0,20 33 4158 0 0,-12-22-3853 0 0,-6-14-962 0 0,1 0 0 0 0,1-1 0 0 0,-1 0 0 0 0,2 0 0 0 0,0-1 0 0 0,0-1 0 0 0,22 17 0 0 0,6 7 0 0 0,-26-25 0 0 0,-1-6 0 0 0,-10-2 0 0 0,1 0 0 0 0,0 0 0 0 0,0-1 0 0 0,0 1 0 0 0,-1 0 0 0 0,1 0 0 0 0,0-1 0 0 0,-1 1 0 0 0,1-1 0 0 0,0 0 0 0 0,-1 1 0 0 0,1-1 0 0 0,-1 0 0 0 0,1 0 0 0 0,-1 0 0 0 0,1 0 0 0 0,-1 0 0 0 0,2-2 0 0 0,-1 0 0 0 0,0 0 0 0 0,0 0 0 0 0,0 0 0 0 0,-1-1 0 0 0,1 1 0 0 0,-1 0 0 0 0,0 0 0 0 0,2-7 0 0 0,-1 0 154 0 0,0 0 0 0 0,0-1 0 0 0,-1 0-1 0 0,0 1 1 0 0,-1-1 0 0 0,0 0 0 0 0,-1 1-1 0 0,-2-14 1 0 0,-2-13 390 0 0,5 30-535 0 0,-1 0 0 0 0,0 0 0 0 0,0 0 0 0 0,-1 1 0 0 0,1-1 1 0 0,-1 0-1 0 0,-1 1 0 0 0,1-1 0 0 0,-7-9 0 0 0,4 9-4 0 0,0 0-1 0 0,-1 0 1 0 0,0 0 0 0 0,0 1 0 0 0,-1 0-1 0 0,0 0 1 0 0,0 0 0 0 0,-14-8 0 0 0,16 12-5 0 0,0-1 0 0 0,1 1 0 0 0,-1 0 0 0 0,0 0 0 0 0,0 0 1 0 0,0 1-1 0 0,-1 0 0 0 0,1 0 0 0 0,0 0 0 0 0,0 1 0 0 0,-1 0 0 0 0,1 0 1 0 0,0 0-1 0 0,0 0 0 0 0,-1 1 0 0 0,-6 1 0 0 0,10-1-201 0 0,1 0 0 0 0,-1-1-1 0 0,1 1 1 0 0,-1 0 0 0 0,1 0-1 0 0,0 0 1 0 0,-1 0 0 0 0,1 0 0 0 0,0 0-1 0 0,-1 0 1 0 0,-1 2 0 0 0,2-1-215 0 0,0-1-1 0 0,0 0 1 0 0,1 1 0 0 0,-1-1 0 0 0,0 1 0 0 0,0-1 0 0 0,1 1 0 0 0,-1-1-1 0 0,1 1 1 0 0,-1 0 0 0 0,1-1 0 0 0,0 1 0 0 0,0 0 0 0 0,0-1-1 0 0,0 1 1 0 0,0 0 0 0 0,0-1 0 0 0,1 4 0 0 0,3 6-6221 0 0</inkml:trace>
</inkml:ink>
</file>

<file path=ppt/ink/ink2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11.1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29 7832 0 0,'2'0'356'0'0,"0"-1"-242"0"0,1 0 4 0 0,12 4 127 0 0,-9-1 1362 0 0,1 1 1 0 0,-1-1-1 0 0,0 1 0 0 0,1 0 0 0 0,8 7 0 0 0,-4-2-370 0 0,-1 0 0 0 0,12 13 0 0 0,51 66-671 0 0,-66-78-336 0 0,-1 0-230 0 0,0 0 0 0 0,9 19 0 0 0,-5-8 12 0 0,-5-6 47 0 0,0-6 12 0 0,-4-7 131 0 0,-1-3-135 0 0,0 0 0 0 0,1-1-1 0 0,-1 1 1 0 0,0 0 0 0 0,-1 0-1 0 0,1-1 1 0 0,0 1 0 0 0,-1-3-1 0 0,-10-35 361 0 0,8 30-342 0 0,0 1 0 0 0,1-1 0 0 0,0 0 0 0 0,0 0 0 0 0,0-10 1 0 0,-1-1 95 0 0,3 18-140 0 0,-1 0-1 0 0,0 0 1 0 0,1 0-1 0 0,0 0 1 0 0,0-1-1 0 0,0 1 0 0 0,0-5 1 0 0,2-2 85 0 0,0 1 1 0 0,1 0-1 0 0,0-1 0 0 0,0 1 1 0 0,5-10-1 0 0,-7 18-113 0 0,0-1 0 0 0,0 0-1 0 0,0 1 1 0 0,0-1 0 0 0,0 1-1 0 0,0 0 1 0 0,0-1 0 0 0,1 1 0 0 0,-1 0-1 0 0,0-1 1 0 0,1 1 0 0 0,-1 0 0 0 0,1 0-1 0 0,-1 0 1 0 0,1 0 0 0 0,-1 1 0 0 0,1-1-1 0 0,0 0 1 0 0,0 1 0 0 0,-1-1-1 0 0,1 1 1 0 0,0-1 0 0 0,0 1 0 0 0,0 0-1 0 0,-1 0 1 0 0,1 0 0 0 0,0 0 0 0 0,0 0-1 0 0,0 0 1 0 0,-1 0 0 0 0,1 1 0 0 0,0-1-1 0 0,0 1 1 0 0,-1-1 0 0 0,1 1-1 0 0,2 1 1 0 0,3 1 26 0 0,-1 0 0 0 0,1 1-1 0 0,-1 0 1 0 0,0 0 0 0 0,0 0-1 0 0,-1 1 1 0 0,1 0 0 0 0,8 10-1 0 0,16 22-22 0 0,-8-12-58 0 0,-13-14-391 0 0,1-1 0 0 0,22 19 1 0 0,-20-18-697 0 0,-10-10 765 0 0,-1 1 1 0 0,1-1-1 0 0,0 1 1 0 0,0-1-1 0 0,0 0 1 0 0,0 0-1 0 0,0 0 1 0 0,0 0-1 0 0,0 0 1 0 0,2 0-1 0 0,8 1-4646 0 0,3-2-1619 0 0</inkml:trace>
</inkml:ink>
</file>

<file path=ppt/ink/ink2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11.5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49 22 3224 0 0,'0'0'19633'0'0,"0"0"-19540"0"0,0 0 0 0 0,0-1 1 0 0,-1 1-1 0 0,1 0 0 0 0,0 0 1 0 0,0-1-1 0 0,-1 1 0 0 0,1 0 1 0 0,0 0-1 0 0,-1 0 0 0 0,1-1 1 0 0,-1 1-1 0 0,1 0 0 0 0,0 0 1 0 0,-1 0-1 0 0,1 0 0 0 0,0 0 1 0 0,-1 0-1 0 0,1 0 0 0 0,-1 0 1 0 0,1 0-1 0 0,-18 3 398 0 0,16-3-670 0 0,0 1-241 0 0,1 0 322 0 0,-1 0 12 0 0,1 0 0 0 0,-1 0-1 0 0,0 0 1 0 0,0 0 0 0 0,1 0-1 0 0,-1-1 1 0 0,0 1 0 0 0,-3 0-1 0 0,5 1-166 0 0,0 7 224 0 0,0-6 262 0 0,0-3-234 0 0,0 0 0 0 0,1 0 0 0 0,-1 0 0 0 0,0 0 0 0 0,0 0 0 0 0,0 0 1 0 0,0 0-1 0 0,0 0 0 0 0,0 0 0 0 0,0 0 0 0 0,0 0 0 0 0,0 0 0 0 0,0 0 0 0 0,1 0 0 0 0,-1 0 0 0 0,0 0 0 0 0,0 0 0 0 0,0 0 0 0 0,0 0 1 0 0,0 0-1 0 0,0 0 0 0 0,0 0 0 0 0,0 0 0 0 0,0 0 0 0 0,0 0 0 0 0,0 0 0 0 0,0 0 0 0 0,1 0 0 0 0,-1 0 0 0 0,0 0 0 0 0,0 0 1 0 0,0 0-1 0 0,0 0 0 0 0,0 0 0 0 0,0 1 0 0 0,0-1 0 0 0,0 0 0 0 0,0 0 0 0 0,0 0 0 0 0,0 0 0 0 0,0 0 0 0 0,0 0 0 0 0,0 0 1 0 0,0 0-1 0 0,0 0 0 0 0,0 0 0 0 0,0 0 0 0 0,0 1 0 0 0,0-1 0 0 0,0 0 0 0 0,0 0 0 0 0,0 0 0 0 0,0 0 0 0 0,0 0 0 0 0,0 0 1 0 0,0 0-1 0 0,0 0 0 0 0,0 0 0 0 0,0 1 0 0 0,0 4-158 0 0,1-5 153 0 0,0 1-1 0 0,0-1 0 0 0,0 1 0 0 0,-1-1 0 0 0,1 1 0 0 0,0-1 0 0 0,0 1 1 0 0,0-1-1 0 0,0 0 0 0 0,0 0 0 0 0,0 1 0 0 0,1-1 0 0 0,1 1-2 0 0,19-5 82 0 0,-10 3 846 0 0,-11 1-870 0 0,1 0 0 0 0,-1 0-1 0 0,0 0 1 0 0,0-1 0 0 0,1 1-1 0 0,-1 0 1 0 0,0-1 0 0 0,0 1-1 0 0,1-1 1 0 0,-1 1 0 0 0,0-1-1 0 0,0 0 1 0 0,0 1 0 0 0,0-1 0 0 0,0 0-1 0 0,1-1 1 0 0,0 1-52 0 0,-1 0 1 0 0,0 0-1 0 0,0 0 1 0 0,0 0-1 0 0,0 0 1 0 0,0 0-1 0 0,0 0 1 0 0,0 0-1 0 0,-1-1 0 0 0,1 1 1 0 0,0-2-1 0 0,0 2-3 0 0,-1 0 0 0 0,1 0-1 0 0,0 0 1 0 0,-1-1-1 0 0,1 1 1 0 0,0 0-1 0 0,0 0 1 0 0,0 0-1 0 0,0 1 1 0 0,1-2 0 0 0,-1 1 207 0 0,-1 0-150 0 0,1 0-1 0 0,-1 1 1 0 0,1-1 0 0 0,-1 0 0 0 0,1 0 0 0 0,-1 0-1 0 0,1 1 1 0 0,0-1 0 0 0,-1 0 0 0 0,1 1 0 0 0,0-1-1 0 0,0 0 1 0 0,0 1 0 0 0,-1-1 0 0 0,1 1 0 0 0,0 0-1 0 0,0-1 1 0 0,0 1 0 0 0,0 0 0 0 0,0-1 0 0 0,0 1-1 0 0,0 0 1 0 0,1 0 0 0 0,21-5 251 0 0,-12 9-302 0 0,12 5 0 0 0,-19-7 0 0 0,1-1 0 0 0,-1 1 0 0 0,0 0 0 0 0,1 0 0 0 0,3 3 0 0 0,-4-3 0 0 0,12 9-88 0 0,-15-10-18 0 0,0 0 0 0 0,0 1 0 0 0,0-1 1 0 0,0 0-1 0 0,0 1 0 0 0,0-1 0 0 0,-1 1 0 0 0,1-1 0 0 0,0 1 0 0 0,-1-1 0 0 0,1 1 0 0 0,-1-1 0 0 0,1 1 0 0 0,-1-1 0 0 0,0 3 1 0 0,9 0 178 0 0</inkml:trace>
</inkml:ink>
</file>

<file path=ppt/ink/ink2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12.0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51 16903 0 0,'-18'-8'771'0'0,"18"8"-740"0"0,-1 0 0 0 0,1 0 0 0 0,0 0 0 0 0,-1 0 0 0 0,1-1 0 0 0,0 1 0 0 0,-1 0-1 0 0,1 0 1 0 0,0-1 0 0 0,-1 1 0 0 0,1 0 0 0 0,0 0 0 0 0,0-1 0 0 0,-1 1 0 0 0,1 0 0 0 0,0-1 0 0 0,0 1 0 0 0,0 0 0 0 0,-1 0 0 0 0,1-1-1 0 0,0 1 1 0 0,0-1 0 0 0,0 1 0 0 0,0 0 0 0 0,0-1 0 0 0,0 1 0 0 0,0 0 0 0 0,0-1 0 0 0,0 1 0 0 0,0-1 0 0 0,0 1 0 0 0,0 0 0 0 0,0-1-1 0 0,0 0 1 0 0,0 1-27 0 0,0-1 0 0 0,0 1-1 0 0,0-1 1 0 0,0 1-1 0 0,0-1 1 0 0,0 1 0 0 0,0-1-1 0 0,0 1 1 0 0,0-1-1 0 0,0 1 1 0 0,0-1 0 0 0,-1 1-1 0 0,1 0 1 0 0,0-1 0 0 0,0 1-1 0 0,0-1 1 0 0,-1 1-1 0 0,1-1 1 0 0,0 1 0 0 0,-1 0-1 0 0,1-1 1 0 0,0 1-1 0 0,-1 0 1 0 0,1-1 0 0 0,0 1-1 0 0,-1 0 1 0 0,1-1-1 0 0,-1 1 1 0 0,1 0 0 0 0,0 0-1 0 0,-1-1 1 0 0,1 1-1 0 0,-1 0 1 0 0,1 0 0 0 0,-1 0-1 0 0,1 0 1 0 0,-1 0 0 0 0,1 0-1 0 0,-1 0 1 0 0,0-1 49 0 0,1 1 0 0 0,0 0 0 0 0,0 0 0 0 0,0 0 0 0 0,-1-1 0 0 0,1 1 0 0 0,0 0 0 0 0,0 0 0 0 0,0-1 0 0 0,0 1 1 0 0,-1 0-1 0 0,1-1 0 0 0,0 1 0 0 0,0 0 0 0 0,0 0 0 0 0,0-1 0 0 0,0 1 0 0 0,0 0 0 0 0,0-1 0 0 0,0 1 0 0 0,0 0 0 0 0,0-1 0 0 0,0 1 0 0 0,3-6 4746 0 0,0 5-4671 0 0,0 0 0 0 0,0 0 0 0 0,0 0 1 0 0,0 1-1 0 0,0-1 0 0 0,0 1 0 0 0,1-1 1 0 0,-1 1-1 0 0,0 0 0 0 0,0 0 0 0 0,0 1 1 0 0,0-1-1 0 0,0 1 0 0 0,0-1 0 0 0,1 1 1 0 0,-1 0-1 0 0,-1 0 0 0 0,1 0 0 0 0,0 1 1 0 0,4 1-1 0 0,7 4 111 0 0,-1 1 0 0 0,22 17 0 0 0,-5-2-264 0 0,-1 2 1 0 0,-2 1-1 0 0,-1 1 0 0 0,-1 1 1 0 0,37 54-1 0 0,-38-50-367 0 0,-6-8-1478 0 0,-3 2-4194 0 0,-4 2-2501 0 0</inkml:trace>
</inkml:ink>
</file>

<file path=ppt/ink/ink2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12.4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133 21 5064 0 0,'-18'0'389'0'0,"18"0"-376"0"0,-1 0-1 0 0,1 0 0 0 0,0 0 1 0 0,-1 0-1 0 0,1 0 0 0 0,0 0 1 0 0,-1 0-1 0 0,1 0 0 0 0,0 0 1 0 0,0 0-1 0 0,-1 0 1 0 0,1 0-1 0 0,0 0 0 0 0,-1 0 1 0 0,1-1-1 0 0,0 1 0 0 0,0 0 1 0 0,-1 0-1 0 0,1 0 0 0 0,0 0 1 0 0,0-1-1 0 0,0 1 1 0 0,-1 0-1 0 0,1 0 0 0 0,0-1 1 0 0,0 1-1 0 0,0 0 0 0 0,-2-2 369 0 0,-1 0 989 0 0,0 1 1 0 0,-1 0-1 0 0,1 0 1 0 0,0 0-1 0 0,-6-1 1 0 0,-12-3 5423 0 0,20 4-6507 0 0,-1 1 0 0 0,1-1 1 0 0,-1 1-1 0 0,0 0 0 0 0,1-1 1 0 0,-1 1-1 0 0,1 0 1 0 0,-1 0-1 0 0,0 0 0 0 0,1 0 1 0 0,-3 1-1 0 0,-2 0 193 0 0,5-1-343 0 0,0 0 0 0 0,-1 0 1 0 0,1 1-1 0 0,0-1 1 0 0,-1 0-1 0 0,1 1 1 0 0,0-1-1 0 0,0 1 1 0 0,-3 1-1 0 0,4-1-60 0 0,-1-1 1 0 0,0 1-1 0 0,0-1 0 0 0,0 1 1 0 0,0-1-1 0 0,0 0 0 0 0,0 1 1 0 0,0-1-1 0 0,0 0 0 0 0,0 0 1 0 0,0 0-1 0 0,-1 1 0 0 0,-1 9 42 0 0,2-7-159 0 0,1 0 0 0 0,-1 0 0 0 0,1 0 0 0 0,0 0 0 0 0,0 0 0 0 0,0 0 0 0 0,1 0 0 0 0,0 3 0 0 0,-1-5-29 0 0,1 1 0 0 0,-1-1 0 0 0,1 0 0 0 0,-1 0 0 0 0,1 0 0 0 0,0 1-1 0 0,0-1 1 0 0,0 0 0 0 0,1 1 0 0 0,4 5-272 0 0,-3-1 346 0 0,0-1-1 0 0,0 1 0 0 0,1-1 0 0 0,0 0 1 0 0,0 0-1 0 0,1-1 0 0 0,-1 1 1 0 0,1-1-1 0 0,0 0 0 0 0,0 0 1 0 0,0-1-1 0 0,9 5 0 0 0,6 1-1 0 0,23 9-102 0 0,-27-12 101 0 0,-13-3 12 0 0,1 1 24 0 0,25 6 574 0 0,-26-9-262 0 0,-1 0-57 0 0,10 6-234 0 0,-6 0-59 0 0,-2 5 0 0 0,-3-9 18 0 0,-1-1 0 0 0,0 1 0 0 0,0-1 0 0 0,0 1 0 0 0,0-1 0 0 0,0 1 0 0 0,-1-1 0 0 0,1 1 0 0 0,-1-1 0 0 0,1 1 0 0 0,-1-1 0 0 0,0 0 0 0 0,0 1 0 0 0,-1 1 0 0 0,-3 4 169 0 0,0 0 1 0 0,-10 11 0 0 0,9-12-150 0 0,-33 30-973 0 0,38-35 310 0 0</inkml:trace>
</inkml:ink>
</file>

<file path=ppt/ink/ink2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17.3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7776 0 0,'0'0'9223'0'0,"2"2"-8477"0"0,10 7 707 0 0,-9-7-1304 0 0,0 0-1 0 0,0 0 0 0 0,0 1 0 0 0,0-1 0 0 0,-1 1 0 0 0,1-1 0 0 0,-1 1 0 0 0,0 0 0 0 0,0 0 0 0 0,0 0 0 0 0,3 6 0 0 0,4 17 306 0 0,-7-20-451 0 0,0 0 0 0 0,0-1 0 0 0,0 1 0 0 0,0 0 0 0 0,1-1 0 0 0,0 0 0 0 0,0 1-1 0 0,7 7 1 0 0,0-3-3 0 0,-6-7 0 0 0,-1 0 0 0 0,1 0 0 0 0,-1 1 0 0 0,0-1 0 0 0,0 1 0 0 0,0 0 0 0 0,-1-1 0 0 0,1 1 0 0 0,-1 0 0 0 0,0 1 0 0 0,0-1 0 0 0,2 9 0 0 0,-3-10-3 0 0,1 10 96 0 0,2 0 0 0 0,-1 1 0 0 0,9 18-1 0 0,8 20 205 0 0,-13-32-493 0 0,13 26-1 0 0,2 6 13 0 0,-22-52 184 0 0,0 0 0 0 0,0 0 0 0 0,0 0 0 0 0,0-1 0 0 0,0 1 0 0 0,0 0 0 0 0,0 0 0 0 0,0 0 0 0 0,0 0 0 0 0,0 0 0 0 0,0 0 0 0 0,0-1 0 0 0,1 1 0 0 0,-1 0 0 0 0,0 0 0 0 0,0 0 0 0 0,0 0 0 0 0,0 0 0 0 0,0 0 0 0 0,0 0 0 0 0,0 0 0 0 0,1 0 0 0 0,-1 0 0 0 0,0 0 0 0 0,0-1 0 0 0,0 1 0 0 0,0 0 0 0 0,0 0 0 0 0,0 0 0 0 0,1 0 0 0 0,-1 0 0 0 0,0 0 0 0 0,0 0 0 0 0,0 0 0 0 0,0 0 0 0 0,0 0 0 0 0,1 0 0 0 0,-1 0 0 0 0,0 0 0 0 0,0 0 0 0 0,0 1 0 0 0,0-1 0 0 0,0 0 0 0 0,0 0 0 0 0,1 0 0 0 0,-1 0 0 0 0,0 0 0 0 0,0 0 0 0 0,0 0 0 0 0,0 0 0 0 0,0 0 0 0 0,0 0 0 0 0,0 1 0 0 0,1-1 0 0 0,-1 0 0 0 0,0 0 0 0 0,0 0 0 0 0,2-13 0 0 0,-3 6 42 0 0,0 0 0 0 0,0-1-1 0 0,-1 1 1 0 0,-3-8-1 0 0,-4-21 257 0 0,-7-55-597 0 0,10 44 241 0 0,3 10 415 0 0,2 24-225 0 0,0-1 0 0 0,1 1 1 0 0,1-1-1 0 0,0 1 1 0 0,1 0-1 0 0,6-24 0 0 0,-7 33-45 0 0,0-1 0 0 0,1 1 0 0 0,-1 0 0 0 0,1 0 0 0 0,0 0 0 0 0,1 0 0 0 0,4-6 0 0 0,-6 9 92 0 0,3-1 40 0 0,-4 2-212 0 0,0 0-1 0 0,1 0 1 0 0,-1-1-1 0 0,0 1 1 0 0,0 0-1 0 0,0 0 1 0 0,1 0-1 0 0,-1 0 1 0 0,0-1-1 0 0,0 1 0 0 0,1 0 1 0 0,-1 0-1 0 0,0 0 1 0 0,0 0-1 0 0,1 0 1 0 0,-1 0-1 0 0,0 0 1 0 0,1 0-1 0 0,-1 0 0 0 0,0 0 1 0 0,0 0-1 0 0,1 0 1 0 0,-1 0-1 0 0,0 0 1 0 0,1 0-1 0 0,-1 0 1 0 0,0 0-1 0 0,0 1 1 0 0,1-1-1 0 0,-1 0 0 0 0,0 0 1 0 0,0 0-1 0 0,1 0 1 0 0,-1 1-1 0 0,10 4 101 0 0,-3-2-51 0 0,-1 0-1 0 0,0 1 1 0 0,0 0-1 0 0,0 0 1 0 0,6 6-1 0 0,-2 0 14 0 0,0 0 0 0 0,-1 0 0 0 0,-1 1-1 0 0,11 17 1 0 0,16 27 188 0 0,-21-35-142 0 0,17 37 1 0 0,53 158-47 0 0,-83-211-62 0 0,10 40 40 0 0,-10-41-150 0 0</inkml:trace>
</inkml:ink>
</file>

<file path=ppt/ink/ink2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18.1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14 131 11976 0 0,'0'0'1474'0'0,"0"3"-244"0"0,-5 32 4699 0 0,4-28-5598 0 0,0 0 1 0 0,1-1-1 0 0,0 1 1 0 0,0 0-1 0 0,0 0 1 0 0,1-1 0 0 0,0 1-1 0 0,0 0 1 0 0,1-1-1 0 0,0 1 1 0 0,3 7-1 0 0,12 45-107 0 0,-5-36-167 0 0,-6-12-40 0 0,0 0 0 0 0,6 18 0 0 0,-9-22-595 0 0,-3-10-43 0 0,-2-8 663 0 0,1-2-57 0 0,-1-1 0 0 0,0 1 0 0 0,-1 0 0 0 0,0 0-1 0 0,-6-13 1 0 0,3 8-33 0 0,-6-33 0 0 0,-4-1 48 0 0,0-14 278 0 0,16 62-212 0 0,-1 1 0 0 0,0 0 1 0 0,1 0-1 0 0,0-1 1 0 0,0 1-1 0 0,0 0 0 0 0,0 0 1 0 0,1-1-1 0 0,-1 1 1 0 0,1 0-1 0 0,0 0 0 0 0,0 0 1 0 0,0 0-1 0 0,0 0 1 0 0,0 0-1 0 0,1 0 0 0 0,0 0 1 0 0,-1 0-1 0 0,5-4 1 0 0,10-19 246 0 0,-16 25-309 0 0,0 1 0 0 0,1-1 1 0 0,-1 1-1 0 0,0 0 0 0 0,1-1 1 0 0,-1 1-1 0 0,1-1 0 0 0,-1 1 0 0 0,0 0 1 0 0,1-1-1 0 0,-1 1 0 0 0,1 0 1 0 0,-1 0-1 0 0,1-1 0 0 0,-1 1 0 0 0,1 0 1 0 0,0 0-1 0 0,2-1 0 0 0,8-3-4 0 0,-8 4 68 0 0,0 0 0 0 0,1 1 0 0 0,-1-1 0 0 0,1 1 0 0 0,-1-1 0 0 0,0 1 0 0 0,0 0 0 0 0,1 0 0 0 0,-1 1 0 0 0,0-1 0 0 0,0 1 0 0 0,0-1 0 0 0,0 1 0 0 0,4 4 0 0 0,1 0 136 0 0,-1 0 0 0 0,1 1 0 0 0,-1 0 0 0 0,6 8 0 0 0,27 41-405 0 0,10 12-78 0 0,-42-59 281 0 0,-1 0-1 0 0,-1 0 1 0 0,0 1-1 0 0,0 0 1 0 0,-1 0-1 0 0,7 17 1 0 0,19 50 62 0 0,-27-63-21 0 0,2-1-33 0 0,-1-4 12 0 0,-4-7 225 0 0,-12-8-1548 0 0,9 4 1261 0 0,-1 0 0 0 0,1 0 0 0 0,0-1 1 0 0,0 1-1 0 0,0-1 0 0 0,0 1 0 0 0,0-1 0 0 0,1 0 0 0 0,-1 1 0 0 0,1-1 0 0 0,0 0 0 0 0,0 0 0 0 0,0 0 1 0 0,-1-5-1 0 0,-5-12 30 0 0,3 14 12 0 0,1 0-1 0 0,1 0 1 0 0,-1 0-1 0 0,1-1 0 0 0,0 1 1 0 0,1-1-1 0 0,-1 1 1 0 0,1-1-1 0 0,0 1 1 0 0,1-9-1 0 0,-1 2 71 0 0,1 10-58 0 0,-1 0 0 0 0,1 0 0 0 0,0 0 0 0 0,0 0 0 0 0,0-1 0 0 0,1 1 0 0 0,-1 0 0 0 0,1 0 0 0 0,1-3 0 0 0,15-50 10 0 0,-15 50 11 0 0,1 0-1 0 0,-1 0 0 0 0,1 0 1 0 0,1 1-1 0 0,-1-1 1 0 0,1 1-1 0 0,0 0 1 0 0,0 0-1 0 0,0 0 0 0 0,7-4 1 0 0,-9 7 70 0 0,-1 1 25 0 0,1 0-81 0 0,0 1 1 0 0,0-1 0 0 0,-1 0-1 0 0,1 1 1 0 0,0-1 0 0 0,0 1 0 0 0,0-1-1 0 0,0 1 1 0 0,0 0 0 0 0,0 0 0 0 0,0 0-1 0 0,0 0 1 0 0,0 0 0 0 0,3 1 0 0 0,29 10 323 0 0,-26-9-406 0 0,-4 1 33 0 0,1-1 0 0 0,-1 0 0 0 0,0 1 0 0 0,0 0 0 0 0,0 0 0 0 0,5 5 0 0 0,10 7 0 0 0,-8-6 0 0 0,-1 0 0 0 0,1 0 0 0 0,-2 1 0 0 0,1 1 0 0 0,-2-1 0 0 0,1 1 0 0 0,13 24 0 0 0,-12-15-1 0 0,-1 0 0 0 0,11 34 0 0 0,-7-15-88 0 0,-10-28-153 0 0,0 1 1 0 0,-1 0-1 0 0,0 0 0 0 0,-1 1 0 0 0,-1 23 0 0 0,0-27-136 0 0,0-6-255 0 0,-5 7-2622 0 0,3-9 2947 0 0,0 0-1 0 0,1 1 1 0 0,-1-1-1 0 0,0 0 1 0 0,0 0-1 0 0,1 0 1 0 0,-1 0-1 0 0,0 0 1 0 0,0-1-1 0 0,0 1 1 0 0,0 0-1 0 0,0-1 1 0 0,-3 1-1 0 0,1-1-1898 0 0</inkml:trace>
</inkml:ink>
</file>

<file path=ppt/ink/ink2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18.4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 2304 0 0,'0'0'13133'0'0,"3"0"-11893"0"0,90-4 5273 0 0,-63 5-6300 0 0,1 2 1 0 0,34 6-1 0 0,-49-8-404 0 0</inkml:trace>
</inkml:ink>
</file>

<file path=ppt/ink/ink2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19.0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1 178 16208 0 0,'0'0'5643'0'0,"2"-1"-4915"0"0,5-1-404 0 0,0 0 0 0 0,0 1 0 0 0,0 0 0 0 0,11 0 0 0 0,18-2 530 0 0,-5-2-604 0 0,1 2 0 0 0,-1 1 0 0 0,35 2 0 0 0,94 16-320 0 0,-145-14-176 0 0,-5 0-422 0 0,0-1 0 0 0,0 0 0 0 0,0 0 0 0 0,1-1 1 0 0,16-1-1 0 0,-24 0 204 0 0,-1 0 1 0 0,1 1 0 0 0,0-1 0 0 0,-1 0 0 0 0,1 0-1 0 0,-1-1 1 0 0,1 1 0 0 0,-1 0 0 0 0,0-1 0 0 0,1 1-1 0 0,1-3 1 0 0,-2 2-257 0 0,0 0 0 0 0,0-1 0 0 0,0 1 0 0 0,-1-1 0 0 0,1 1 0 0 0,-1-1 0 0 0,1 0 1 0 0,-1 1-1 0 0,0-1 0 0 0,0 0 0 0 0,0 0 0 0 0,0-3 0 0 0,0 2 551 0 0,0 0 0 0 0,-1 0 0 0 0,0 0 0 0 0,1 0 0 0 0,-1 0 0 0 0,0 0-1 0 0,-1 0 1 0 0,1 0 0 0 0,-1 0 0 0 0,0 1 0 0 0,0-1 0 0 0,0 0 0 0 0,0 0 0 0 0,-1 1 0 0 0,1-1 0 0 0,-1 0 0 0 0,0 1 0 0 0,-4-5 0 0 0,-4-19 3539 0 0,8 24-1737 0 0,-1 0-1 0 0,1 1 1 0 0,0-1-1 0 0,-1 0 0 0 0,1 1 1 0 0,-6-4 3091 0 0,10 8-2603 0 0,8 3-1613 0 0,33 15 204 0 0,18 11 193 0 0,-11-3-351 0 0,-28-16-355 0 0,-1 0 0 0 0,0 1 1 0 0,24 21-1 0 0,-19-12-4 0 0,-12-10-3 0 0,1 1-1 0 0,17 22 0 0 0,-31-35-157 0 0,-1 1-11 0 0,1 0-1 0 0,-1 0 1 0 0,1-1 0 0 0,0 1 0 0 0,-1 0 0 0 0,1-1 0 0 0,0 1 0 0 0,-1 0-1 0 0,1-1 1 0 0,0 1 0 0 0,0-1 0 0 0,1 1 0 0 0,-8 13 134 0 0,3-10-152 0 0,0 1 0 0 0,0-1 0 0 0,-1 1 0 0 0,1-1 0 0 0,-1 0 0 0 0,0 0 0 0 0,-1-1 0 0 0,1 1-1 0 0,0-1 1 0 0,-1 0 0 0 0,0 0 0 0 0,0 0 0 0 0,0-1 0 0 0,-9 4 0 0 0,-21 12-591 0 0,31-15 254 0 0,-1-1 0 0 0,1 1-1 0 0,-1-1 1 0 0,1 0 0 0 0,-1 0-1 0 0,0-1 1 0 0,0 1 0 0 0,-6 0 0 0 0,-6-1-1134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20.1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 16416 0 0,'0'0'1643'0'0,"2"0"-1503"0"0,68-3 3223 0 0,1 1-1344 0 0,-23 3-3641 0 0,-21 3-6217 0 0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55.4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166 142 15344 0 0,'1'-4'507'0'0,"1"-1"1"0"0,0 1 0 0 0,0 0-1 0 0,0 0 1 0 0,0 1 0 0 0,0-1-1 0 0,1 0 1 0 0,0 1 0 0 0,0-1-1 0 0,0 1 1 0 0,0 0 0 0 0,5-4-1 0 0,16-10 1010 0 0,-13 9-1137 0 0,0 0 1 0 0,0 1-1 0 0,12-6 1 0 0,5-2-131 0 0,-20 9-220 0 0,1 2 0 0 0,15-7 0 0 0,-22 10-147 0 0,-35 25-11475 0 0,17-14 6259 0 0</inkml:trace>
  <inkml:trace contextRef="#ctx0" brushRef="#br0" timeOffset="1">225 108 7856 0 0,'-13'9'362'0'0,"10"-8"1353"0"0,-4 11 4710 0 0,-3 7-4441 0 0,10-18-1934 0 0,0-1 0 0 0,0 1 0 0 0,0-1 0 0 0,0 1 0 0 0,0-1 0 0 0,0 1 0 0 0,0-1 0 0 0,0 1 0 0 0,0-1 0 0 0,1 1 0 0 0,-1-1 0 0 0,0 1 0 0 0,0-1 0 0 0,0 1 0 0 0,0-1 0 0 0,1 1 0 0 0,-1-1 0 0 0,0 0 0 0 0,1 1 0 0 0,-1-1 0 0 0,0 1 0 0 0,1-1 0 0 0,0 2 136 0 0,1 2 24 0 0,-1 0 0 0 0,1 0 0 0 0,-1 0 0 0 0,-1 0 0 0 0,1 0 0 0 0,0 1-1 0 0,-1 4 1 0 0,0-6-102 0 0,0 0-1 0 0,0 1 0 0 0,1-1 1 0 0,-1 0-1 0 0,1 0 0 0 0,0 1 0 0 0,0-1 1 0 0,0 0-1 0 0,0 0 0 0 0,0 0 0 0 0,1 0 1 0 0,-1 0-1 0 0,3 3 0 0 0,11 12 588 0 0,23 29 464 0 0,-35-42-1057 0 0,1 0 0 0 0,-2 0 0 0 0,1 0 0 0 0,0 0 0 0 0,-1 1 0 0 0,0-1 0 0 0,2 10 0 0 0,-2-4 99 0 0,4 37 559 0 0,-6-44-707 0 0,0 1 0 0 0,0-1 0 0 0,-1 0 0 0 0,1 0 0 0 0,-1 0 0 0 0,0 1 0 0 0,0-1 0 0 0,-4 7 0 0 0,0-1 53 0 0,-1 0 0 0 0,0 0-1 0 0,-1 0 1 0 0,-11 11 0 0 0,1 0-51 0 0,13-15-96 0 0,-1-1-1 0 0,1 1 0 0 0,-1-1 1 0 0,-1 0-1 0 0,1 0 1 0 0,-1-1-1 0 0,1 0 1 0 0,-1 0-1 0 0,-1 0 0 0 0,-10 5 1 0 0,-64 21-1603 0 0,25-14-2493 0 0,29-11-3752 0 0</inkml:trace>
</inkml:ink>
</file>

<file path=ppt/ink/ink2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20.3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10592 0 0,'2'1'6818'0'0,"3"3"-6495"0"0,0-1 1 0 0,1 0-1 0 0,-1 0 0 0 0,1 0 1 0 0,0 0-1 0 0,0-1 0 0 0,0 0 1 0 0,0-1-1 0 0,0 1 0 0 0,9 0 1 0 0,9 0 944 0 0,32 0 0 0 0,14-6-1268 0 0,-69 4-45 0 0,1 0 0 0 0,-1 0-1 0 0,0 0 1 0 0,1 0 0 0 0,-1 0-1 0 0,1-1 1 0 0,-1 1 0 0 0,0 0-1 0 0,1-1 1 0 0,-1 1 0 0 0,0-1-1 0 0,1 0 1 0 0,-1 1 0 0 0,0-1-1 0 0,0 0 1 0 0,0 0 0 0 0,2-1-1 0 0</inkml:trace>
</inkml:ink>
</file>

<file path=ppt/ink/ink2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20.7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0 15808 0 0,'0'0'1431'0'0,"-1"3"-1179"0"0,-3 9-224 0 0,0 5 248 0 0,5-13-139 0 0,3 2 933 0 0,-3-4-946 0 0,1 0 0 0 0,-1 1 0 0 0,0-1 0 0 0,0 0 0 0 0,1 1-1 0 0,0-1 1 0 0,-1 0 0 0 0,1 0 0 0 0,0 0 0 0 0,0-1 0 0 0,0 1 0 0 0,0 0 0 0 0,0-1-1 0 0,0 1 1 0 0,1-1 0 0 0,-1 0 0 0 0,0 0 0 0 0,1 0 0 0 0,-1 0 0 0 0,1 0 0 0 0,-1 0 0 0 0,4 0-1 0 0,6 1 198 0 0,0 0 0 0 0,-1 0 0 0 0,21-1 0 0 0,33-6-847 0 0,-24-2-6098 0 0,-18-1-257 0 0</inkml:trace>
</inkml:ink>
</file>

<file path=ppt/ink/ink2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21.0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96 63 18631 0 0,'0'0'900'0'0,"-2"1"-389"0"0,-34 3 118 0 0,27 0-530 0 0,7-3 410 0 0,1 0-379 0 0,1 0-1 0 0,-1 0 0 0 0,1 0 0 0 0,-1 0 0 0 0,1 0 1 0 0,-1 0-1 0 0,1 0 0 0 0,0 0 0 0 0,0 0 0 0 0,0 1 0 0 0,0-1 1 0 0,-1 0-1 0 0,1 0 0 0 0,1 2 0 0 0,-1-3-73 0 0,0 7 28 0 0,-1 5-58 0 0,1 0 0 0 0,1 0-1 0 0,0 0 1 0 0,1 0 0 0 0,6 22-1 0 0,31 98 368 0 0,6 18 1037 0 0,-25-87-1819 0 0,13 29-905 0 0,-21-60 624 0 0,-8-22-26 0 0,0 1-1 0 0,8 12 0 0 0</inkml:trace>
  <inkml:trace contextRef="#ctx0" brushRef="#br0" timeOffset="1">68 252 5984 0 0,'0'0'11'0'0,"-4"-3"42"0"0,1 0-1 0 0,-1-1 0 0 0,1 1 1 0 0,0-1-1 0 0,0 0 0 0 0,0 1 1 0 0,0-1-1 0 0,1 0 1 0 0,0-1-1 0 0,0 1 0 0 0,-3-7 1 0 0,-16-69 6157 0 0,17 66-4841 0 0,-2-9 866 0 0,6 23-2140 0 0,0-1 0 0 0,0 0 1 0 0,0 0-1 0 0,0 0 0 0 0,1 0 0 0 0,-1 0 1 0 0,0 0-1 0 0,0 0 0 0 0,1 0 1 0 0,-1 1-1 0 0,0-1 0 0 0,1 0 1 0 0,-1 0-1 0 0,1 0 0 0 0,-1 1 0 0 0,1-1 1 0 0,-1 0-1 0 0,1 0 0 0 0,0 1 1 0 0,-1-1-1 0 0,1 1 0 0 0,0-1 0 0 0,0 0 1 0 0,2-10 1292 0 0,-3 8-1118 0 0,1 1-156 0 0,0 0 1 0 0,1-1-1 0 0,-1 1 0 0 0,1 0 0 0 0,0 0 0 0 0,-1 0 0 0 0,1 1 0 0 0,0-1 0 0 0,0 0 0 0 0,0 1 1 0 0,0-1-1 0 0,1 1 0 0 0,-1-1 0 0 0,0 1 0 0 0,1 0 0 0 0,-1 0 0 0 0,3-1 0 0 0,7-1 229 0 0,-1 0 0 0 0,18-2-1 0 0,-19 3-92 0 0,14-1 13 0 0,0 2-1 0 0,-1 0 0 0 0,1 1 0 0 0,0 2 1 0 0,-1 0-1 0 0,37 9 0 0 0,-48-8-262 0 0,-1 1 0 0 0,0 1 0 0 0,-1-1 0 0 0,1 2 0 0 0,13 8 0 0 0,1 9 562 0 0,-23-21-268 0 0,-3 0-26 0 0,-2 3-230 0 0,0 0 1 0 0,0 0-1 0 0,-1 0 0 0 0,0 0 0 0 0,0 0 0 0 0,0-1 0 0 0,-1 0 1 0 0,1 0-1 0 0,-1 0 0 0 0,-8 4 0 0 0,-23 10-76 0 0,-1-2-1 0 0,-1-2 0 0 0,-59 14 1 0 0,19-4-1185 0 0,57-17 410 0 0,19-5 528 0 0,-1-1 1 0 0,0 0-1 0 0,1 0 1 0 0,-1 0-1 0 0,0 0 1 0 0,0-1 0 0 0,0 1-1 0 0,-3-1 1 0 0,-5 0-1294 0 0</inkml:trace>
</inkml:ink>
</file>

<file path=ppt/ink/ink2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23.1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28 227 2760 0 0,'0'0'125'0'0,"-12"-11"375"0"0,-4-11 17328 0 0,22 32-16851 0 0,1 4-594 0 0,13 20 1 0 0,-15-27-332 0 0,-1 0 0 0 0,-1 1 0 0 0,1 0 1 0 0,2 12-1 0 0,5 9 81 0 0,-6-16-41 0 0,2 4-130 0 0,1 0 0 0 0,0 0 0 0 0,15 22 0 0 0,-2-11 201 0 0,-19-27-118 0 0,8-37-362 0 0,-20-50 289 0 0,11 44-82 0 0,2 0 0 0 0,9-45-1 0 0,-8 59 324 0 0,-1-1-1 0 0,-1-52 1 0 0,-2 76-184 0 0,0 4-28 0 0,0 0-1 0 0,0 1 0 0 0,0-1 1 0 0,0 1-1 0 0,0-1 1 0 0,1 1-1 0 0,-1-1 0 0 0,0 1 1 0 0,0-1-1 0 0,0 1 0 0 0,0-1 1 0 0,1 1-1 0 0,-1-1 0 0 0,0 1 1 0 0,1-1-1 0 0,-1 1 0 0 0,0-1 1 0 0,1 1-1 0 0,-1-1 1 0 0,1 0-1 0 0,10-14 80 0 0,-8 16-3 0 0,1 1-52 0 0,-1 1 0 0 0,1-1-1 0 0,-1 1 1 0 0,0 0 0 0 0,0 1 0 0 0,0-1-1 0 0,4 5 1 0 0,18 31 242 0 0,-12-18-176 0 0,-4-5-17 0 0,-1 0 0 0 0,0 1 1 0 0,8 26-1 0 0,-8-20 85 0 0,12 23 0 0 0,122 259-990 0 0,-141-302 345 0 0</inkml:trace>
</inkml:ink>
</file>

<file path=ppt/ink/ink2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23.4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9672 0 0,'0'0'874'0'0,"2"2"-718"0"0,6 4 107 0 0,-8-5-127 0 0,1-1 0 0 0,-1 0 0 0 0,1 1 0 0 0,-1-1 0 0 0,1 1 0 0 0,-1-1 0 0 0,0 1 0 0 0,1-1 0 0 0,-1 1 0 0 0,0-1 0 0 0,0 1 0 0 0,1-1 0 0 0,-1 1 0 0 0,0-1 0 0 0,0 1 0 0 0,1 0 0 0 0,1 5 539 0 0,2-2-226 0 0,1-1 1 0 0,-1 0-1 0 0,1 0 1 0 0,-1 0-1 0 0,1 0 1 0 0,0-1 0 0 0,0 0-1 0 0,0 0 1 0 0,0 0-1 0 0,1-1 1 0 0,5 2-1 0 0,10 1 690 0 0,31 2-1 0 0,-9-5-427 0 0,0-1 0 0 0,57-9-1 0 0,-25-4-1723 0 0,-53 9 82 0 0,4-2-41 0 0</inkml:trace>
</inkml:ink>
</file>

<file path=ppt/ink/ink2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23.8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299 1 16847 0 0,'0'0'770'0'0,"-2"1"-18"0"0,-10 3-500 0 0,4-1 212 0 0,-1 1 0 0 0,0 0 1 0 0,1 0-1 0 0,-14 9 0 0 0,11-5 1085 0 0,-25 13 0 0 0,27-17-1319 0 0,0 1 0 0 0,0 0 0 0 0,1 1 0 0 0,-1 0-1 0 0,-10 10 1 0 0,-13 15-75 0 0,24-24-155 0 0,-1 0 0 0 0,1 1 1 0 0,1 1-1 0 0,-1-1 0 0 0,1 1 0 0 0,1 0 0 0 0,-9 17 0 0 0,11-17 0 0 0,0-1 0 0 0,1 1 0 0 0,1 0 0 0 0,-3 11 0 0 0,5-16 0 0 0,0-1 0 0 0,0 1 0 0 0,0 0 0 0 0,0-1 0 0 0,0 1 0 0 0,1 0 0 0 0,-1-1 0 0 0,1 1 0 0 0,0 0 0 0 0,0-1 0 0 0,1 1 0 0 0,2 4 0 0 0,4 12 0 0 0,-7-18 0 0 0,-1 0 0 0 0,1 0 0 0 0,0 0 0 0 0,0 0 0 0 0,0 0 0 0 0,0 0 0 0 0,0-1 0 0 0,0 1 0 0 0,0 0 0 0 0,0-1 0 0 0,1 1 0 0 0,-1-1 0 0 0,1 1 0 0 0,2 1 0 0 0,9 5 15 0 0,0 0 0 0 0,0 0-1 0 0,1-2 1 0 0,0 0 0 0 0,0 0 0 0 0,0-1-1 0 0,1-1 1 0 0,24 4 0 0 0,-27-6-24 0 0,0-1 1 0 0,1 0 0 0 0,-1-1-1 0 0,0-1 1 0 0,0 0-1 0 0,0 0 1 0 0,0-1 0 0 0,0-1-1 0 0,0 0 1 0 0,-1 0 0 0 0,17-8-1 0 0,-17 6-192 0 0,1-1-1 0 0,14-11 0 0 0,-22 14-202 0 0,0 0-1 0 0,-1 0 1 0 0,1 0-1 0 0,-1-1 1 0 0,0 0-1 0 0,0 1 0 0 0,0-1 1 0 0,0 0-1 0 0,3-7 1 0 0,-1-4-1210 0 0</inkml:trace>
</inkml:ink>
</file>

<file path=ppt/ink/ink2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24.1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72 15664 0 0,'0'0'1417'0'0,"-1"1"-1167"0"0,-13 8 4806 0 0,51-13-3004 0 0,-24 4-1540 0 0,0-1 0 0 0,15-3 0 0 0,-23 4-369 0 0,0 0 0 0 0,0 0-1 0 0,-1 0 1 0 0,1 1 0 0 0,6 0-1 0 0,16 2 470 0 0,3-2-548 0 0,42 8 0 0 0,-9-2-500 0 0,173 0-3791 0 0,-194-7 1982 0 0,-40 0 1869 0 0,1 0 0 0 0,-1 0 1 0 0,1-1-1 0 0,0 1 0 0 0,-1-1 0 0 0,1 1 0 0 0,-1-1 0 0 0,1 0 0 0 0,-1 0 0 0 0,1 0 0 0 0,-1 0 0 0 0,1 0 0 0 0,2-3 0 0 0,-4 4 205 0 0,-1-1 0 0 0,1 0 0 0 0,0 0 0 0 0,0 0 0 0 0,-1 0 0 0 0,1 0 0 0 0,0 0 0 0 0,-1 0 0 0 0,1 0 0 0 0,-1 0 0 0 0,1 0 0 0 0,-1 0 0 0 0,0 0 0 0 0,1-1 0 0 0,-1 1 0 0 0,0 0 0 0 0,0 0 0 0 0,0 0 0 0 0,0 0 0 0 0,0 0 0 0 0,0-1 0 0 0,0 1 0 0 0,0 0 0 0 0,-1 0 0 0 0,1 0 0 0 0,0 0 0 0 0,-1-1 0 0 0,1 1 0 0 0,0 0 0 0 0,-1 0 0 0 0,-1-1 0 0 0,0-3 707 0 0,-1 1 1 0 0,0-1-1 0 0,0 1 0 0 0,-1 0 1 0 0,1 0-1 0 0,-1 1 0 0 0,0-1 1 0 0,0 1-1 0 0,-1-1 1 0 0,1 1-1 0 0,0 1 0 0 0,-1-1 1 0 0,-8-4 8252 0 0,53 19-8912 0 0,-5 2 554 0 0,-18-7-27 0 0,0 0 1 0 0,-1 0-1 0 0,28 19 0 0 0,-13-12-404 0 0,-27-12 0 0 0,-2-2 0 0 0,-1 0 0 0 0,0 1 0 0 0,0-1 0 0 0,0 1 0 0 0,0-1 0 0 0,0 1 0 0 0,0-1 0 0 0,0 1 0 0 0,0 0 0 0 0,-1-1 0 0 0,3 2 0 0 0,-4 1 33 0 0,1 0 0 0 0,-1 0-1 0 0,0 0 1 0 0,1 0 0 0 0,-1-1 0 0 0,0 1-1 0 0,-1 0 1 0 0,1-1 0 0 0,0 1-1 0 0,-4 4 1 0 0,-3 3 23 0 0,-1 1-1 0 0,0-1 1 0 0,-1-1-1 0 0,-16 13 1 0 0,12-10-251 0 0,-22 22 0 0 0,27-24-440 0 0,0-1 0 0 0,-1 0 1 0 0,-18 12-1 0 0,1-5-6810 0 0,15-10-266 0 0</inkml:trace>
</inkml:ink>
</file>

<file path=ppt/ink/ink2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7:40.6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17 237 9672 0 0,'-2'-10'167'0'0,"-1"-14"8096"0"0,4 28-7176 0 0,1 7-554 0 0,0 0 0 0 0,1 15 0 0 0,4 23 290 0 0,68 258 605 0 0,-58-251-1332 0 0,-13-47-84 0 0,-3-8 47 0 0,-14-85 70 0 0,1 30-143 0 0,5 18-15 0 0,-21-58 0 0 0,16 59 29 0 0,-8-41 0 0 0,5 18 0 0 0,10 41 48 0 0,2-1 0 0 0,-1 0 0 0 0,2 1 0 0 0,0-1 0 0 0,2 0 0 0 0,0-1 0 0 0,0 1 0 0 0,6-26 0 0 0,-5 39 9 0 0,0 1 0 0 0,1-1-1 0 0,0 1 1 0 0,0 0 0 0 0,0-1-1 0 0,0 1 1 0 0,5-6 0 0 0,-1 1 121 0 0,-5 8-167 0 0,-1 1 1 0 0,0 0-1 0 0,1 0 0 0 0,-1-1 0 0 0,0 1 0 0 0,1 0 0 0 0,-1 0 1 0 0,1 0-1 0 0,-1-1 0 0 0,0 1 0 0 0,1 0 0 0 0,-1 0 1 0 0,1 0-1 0 0,-1 0 0 0 0,1 0 0 0 0,-1 0 0 0 0,1 0 0 0 0,-1 0 1 0 0,0 0-1 0 0,1 0 0 0 0,-1 0 0 0 0,1 1 0 0 0,1-1 28 0 0,2 0-11 0 0,-1 0 0 0 0,0 1 0 0 0,1 0 0 0 0,-1-1 0 0 0,1 1 0 0 0,-1 0-1 0 0,0 1 1 0 0,1-1 0 0 0,-1 1 0 0 0,0-1 0 0 0,0 1 0 0 0,0 0 0 0 0,0 0 0 0 0,3 3 0 0 0,4 5 30 0 0,0 0 1 0 0,12 16-1 0 0,11 11 95 0 0,-31-36-152 0 0,-1 0 0 0 0,0 1 0 0 0,1-1 0 0 0,-1 0 0 0 0,0 1 0 0 0,0-1 0 0 0,0 1 0 0 0,0-1 0 0 0,1 3 0 0 0,10 18 72 0 0,-11-21-62 0 0,0 1 0 0 0,0-1 0 0 0,-1 1 0 0 0,1 0 0 0 0,-1 0 0 0 0,0-1 0 0 0,1 1 1 0 0,-1 0-1 0 0,0 0 0 0 0,0-1 0 0 0,0 1 0 0 0,0 0 0 0 0,-1 0 0 0 0,1 0 0 0 0,0-1 0 0 0,-1 1 1 0 0,1 0-1 0 0,-1-1 0 0 0,0 3 0 0 0,-1 0 14 0 0,0 0 1 0 0,0-1-1 0 0,0 1 0 0 0,0-1 1 0 0,-1 1-1 0 0,-4 4 1 0 0,5-6-26 0 0,1-1 1 0 0,-1 0 0 0 0,1 0 0 0 0,-1 0 0 0 0,1 0 0 0 0,-1 0-1 0 0,0 0 1 0 0,0 0 0 0 0,1-1 0 0 0,-1 1 0 0 0,0-1 0 0 0,0 1 0 0 0,0-1-1 0 0,0 0 1 0 0,-2 1 0 0 0,1-1-6 0 0,-1 1 0 0 0,1-1 0 0 0,0 1 0 0 0,0 0 0 0 0,-5 1 1 0 0,5 0-64 0 0,0-1 1 0 0,0 0 0 0 0,0 0 0 0 0,0-1 0 0 0,0 1 0 0 0,0-1 0 0 0,0 1 0 0 0,0-1 0 0 0,0 0 0 0 0,-5-1-1 0 0,-5 1-571 0 0,8-6-607 0 0,4 1-300 0 0</inkml:trace>
</inkml:ink>
</file>

<file path=ppt/ink/ink2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7:41.1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58 1 7368 0 0,'-1'0'159'0'0,"-4"-1"8"0"0,-5 12 5389 0 0,11-10-5309 0 0,-1 0 0 0 0,1 0 1 0 0,-1 0-1 0 0,1-1 0 0 0,-1 1 0 0 0,1 0 0 0 0,-1 0 0 0 0,0 0 0 0 0,0 0 0 0 0,1 0 0 0 0,-1 1 1 0 0,1 4 25 0 0,-1 0 0 0 0,0 0 1 0 0,-1 0-1 0 0,1 0 1 0 0,-2 6-1 0 0,0-3 586 0 0,1-1 0 0 0,0 15-1 0 0,1-21-799 0 0,0 0-1 0 0,0 1 0 0 0,1-1 1 0 0,-1 0-1 0 0,1 0 0 0 0,-1 0 1 0 0,1 0-1 0 0,0 0 1 0 0,0 0-1 0 0,0 0 0 0 0,0 0 1 0 0,0 0-1 0 0,0 0 0 0 0,0-1 1 0 0,3 3-1 0 0,1 2-99 0 0,-1-2 152 0 0,1 1-1 0 0,-1-1 1 0 0,9 5 0 0 0,-12-8-51 0 0,0 0 0 0 0,1 0 0 0 0,-1-1 1 0 0,1 1-1 0 0,-1 0 0 0 0,1-1 0 0 0,-1 1 0 0 0,1-1 0 0 0,-1 0 1 0 0,1 1-1 0 0,-1-1 0 0 0,1 0 0 0 0,0 0 0 0 0,-1 0 1 0 0,1 0-1 0 0,-1-1 0 0 0,1 1 0 0 0,2-1 0 0 0,3 0 69 0 0,-1-1-1 0 0,1 1 0 0 0,0 0 1 0 0,9 1-1 0 0,-11 0-131 0 0,0 0 0 0 0,0 0 0 0 0,-1-1 0 0 0,1 1 0 0 0,0-1 0 0 0,0 0-1 0 0,-1-1 1 0 0,1 1 0 0 0,-1-1 0 0 0,9-4 0 0 0,-9 3 52 0 0,-2 2 15 0 0,0 0 1 0 0,0-1 0 0 0,0 1-1 0 0,0 0 1 0 0,0 0-1 0 0,0 1 1 0 0,0-1-1 0 0,0 0 1 0 0,0 1 0 0 0,0-1-1 0 0,1 1 1 0 0,3-1-1 0 0,-2-13 468 0 0,-4 8-464 0 0,0 0-1 0 0,-1 0 0 0 0,0 0 1 0 0,0-1-1 0 0,-1 1 1 0 0,1 0-1 0 0,-1 0 0 0 0,-4-7 1 0 0,6 13-71 0 0,-1-2 3 0 0,0 1 0 0 0,0 0 0 0 0,1-1 0 0 0,-1 1 0 0 0,0 0 0 0 0,0 0 0 0 0,0 0 0 0 0,-1 0 0 0 0,1 0 0 0 0,0 0 0 0 0,0 0 0 0 0,0 0 0 0 0,-1 0 0 0 0,1 0 0 0 0,-1 1 0 0 0,1-1 0 0 0,0 1 0 0 0,-1-1 0 0 0,1 1 0 0 0,-1-1 0 0 0,-1 1 0 0 0,-16-8 0 0 0,5-1 0 0 0,13 7 0 0 0,-1 1 0 0 0,1 0 0 0 0,-1-1 0 0 0,0 1 0 0 0,1 0 0 0 0,-1 0 0 0 0,0 0 0 0 0,0 0 0 0 0,0 1 0 0 0,0-1 0 0 0,0 0 0 0 0,0 1 0 0 0,0 0 0 0 0,0-1 0 0 0,0 1 0 0 0,0 0 0 0 0,-3 0 0 0 0,-111 12 0 0 0,110-11-621 0 0,4-1 673 0 0,1 0 0 0 0,-1 0 0 0 0,0 0 0 0 0,1 1 0 0 0,-1-1-1 0 0,1 0 1 0 0,-1 1 0 0 0,1-1 0 0 0,-3 2 0 0 0,-2 8-8648 0 0,5 0 1327 0 0</inkml:trace>
</inkml:ink>
</file>

<file path=ppt/ink/ink2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7:41.4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18143 0 0,'0'0'1384'0'0,"1"2"-948"0"0,4 16 16 0 0,-4-11-138 0 0,0-1 0 0 0,1 1 0 0 0,1-1 1 0 0,-1 0-1 0 0,1 0 0 0 0,0 0 0 0 0,6 10 1 0 0,-5-10-182 0 0,-1-1 0 0 0,0 1 0 0 0,0 0 0 0 0,3 9 0 0 0,8 15 128 0 0,-12-28-256 0 0,-2-2-7 0 0,1 1 0 0 0,-1-1 0 0 0,0 1 1 0 0,1-1-1 0 0,-1 1 0 0 0,0-1 1 0 0,1 1-1 0 0,-1-1 0 0 0,0 1 0 0 0,0 0 1 0 0,1-1-1 0 0,-1 1 0 0 0,0 0 1 0 0,0-1-1 0 0,0 1 0 0 0,0 0 0 0 0,0-1 1 0 0,0 1-1 0 0,0 0 0 0 0,0-1 1 0 0,0 2-1 0 0,0-1-178 0 0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8:56.0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68 5528 0 0,'-9'13'10916'0'0,"20"-16"-9882"0"0,0 0 1 0 0,0-1 0 0 0,15-7 0 0 0,-25 10-988 0 0,1 0-1 0 0,-1 0 0 0 0,0 0 1 0 0,0 1-1 0 0,1-1 0 0 0,-1 1 1 0 0,0-1-1 0 0,1 1 0 0 0,-1-1 1 0 0,1 1-1 0 0,-1 0 0 0 0,0 0 1 0 0,1 0-1 0 0,2 0 0 0 0,-1 0-18 0 0,0-1-1 0 0,0 1 1 0 0,0 0 0 0 0,0-1-1 0 0,0 0 1 0 0,0 0-1 0 0,0 0 1 0 0,0 0-1 0 0,0 0 1 0 0,0 0 0 0 0,0-1-1 0 0,4-2 1 0 0,65-33-1967 0 0,-69 36-172 0 0</inkml:trace>
  <inkml:trace contextRef="#ctx0" brushRef="#br0" timeOffset="1">83 229 13072 0 0,'0'0'1280'0'0,"11"4"-1144"0"0,-1-4-136 0 0,2-4 0 0 0,-2 4 0 0 0,2-6 584 0 0,3 6 88 0 0,1-4 23 0 0,0-2 1 0 0,5 2-128 0 0,1-6-24 0 0,-2 10-8 0 0,7-9 0 0 0,-5 5-840 0 0,0-2-168 0 0,-3 2-32 0 0,3-6-6759 0 0</inkml:trace>
</inkml:ink>
</file>

<file path=ppt/ink/ink2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7:41.8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13824 0 0,'0'0'314'0'0,"3"2"46"0"0,-1-1-229 0 0,7 5 130 0 0,0-1-1 0 0,0 1 1 0 0,-1 1 0 0 0,0 0 0 0 0,13 14 0 0 0,-2 2 1812 0 0,36 36-1 0 0,-48-52-1941 0 0,0 0-1 0 0,-1 0 1 0 0,0 1 0 0 0,0 0-1 0 0,-1 0 1 0 0,0 0-1 0 0,0 1 1 0 0,-1 0-1 0 0,0 0 1 0 0,-1 0-1 0 0,3 11 1 0 0,-3-11 187 0 0,0 1 0 0 0,1-1 0 0 0,0 1-1 0 0,9 14 1 0 0,-9-18-318 0 0,-4-6 3 0 0,0 0-1 0 0,1-1 0 0 0,-1 1 1 0 0,0 0-1 0 0,1 0 1 0 0,-1-1-1 0 0,0 1 0 0 0,1 0 1 0 0,-1 0-1 0 0,0-1 0 0 0,0 1 1 0 0,0 0-1 0 0,1-1 1 0 0,-1 1-1 0 0,0 0 0 0 0,0-1 1 0 0,0 1-1 0 0,0 0 0 0 0,1-1 1 0 0,-1 1-1 0 0,0 0 0 0 0,0-1 1 0 0,0 1-1 0 0,0-1 1 0 0,0 1-1 0 0,0-1 0 0 0,6-19 264 0 0,-5 16-138 0 0,1-4 398 0 0,0 0 1 0 0,1-16 0 0 0,-2 18-520 0 0,0 0 0 0 0,0-1-1 0 0,0 1 1 0 0,4-11 0 0 0,3-9-7 0 0,-8 22 0 0 0,2-1 0 0 0,-1 1 0 0 0,0 0 0 0 0,1 0 0 0 0,0-1 0 0 0,3-4 0 0 0,2-5 148 0 0,-6 12-52 0 0,0 0 0 0 0,0 0 1 0 0,0 0-1 0 0,0-1 1 0 0,0 1-1 0 0,1 0 0 0 0,-1 0 1 0 0,1 1-1 0 0,-1-1 1 0 0,1 0-1 0 0,0 0 0 0 0,0 1 1 0 0,-1-1-1 0 0,1 1 1 0 0,0 0-1 0 0,1-1 0 0 0,2 0 1 0 0,4 11 68 0 0,19 20-165 0 0,-22-23 0 0 0,0 1 0 0 0,0-1 0 0 0,0-1 0 0 0,12 10 0 0 0,-17-14 1 0 0,1 0 0 0 0,-1 0-1 0 0,0 0 1 0 0,0 0 0 0 0,0 0 0 0 0,0 1 0 0 0,0-1-1 0 0,0 0 1 0 0,0 1 0 0 0,0-1 0 0 0,-1 0-1 0 0,1 1 1 0 0,-1-1 0 0 0,1 1 0 0 0,-1 0-1 0 0,1-1 1 0 0,-1 3 0 0 0,8 16-79 0 0,2-6-189 0 0,-8-12 186 0 0,0 0 0 0 0,-1 0 0 0 0,1 0 0 0 0,-1 0 0 0 0,1 0 0 0 0,-1 1 0 0 0,0-1 0 0 0,0 0 0 0 0,0 1 0 0 0,0-1 0 0 0,-1 1 0 0 0,2 3 0 0 0,-2-3-106 0 0,1-1-1 0 0,-1 1 0 0 0,1-1 1 0 0,0 1-1 0 0,0-1 0 0 0,0 0 1 0 0,1 0-1 0 0,-1 1 0 0 0,0-1 1 0 0,1 0-1 0 0,1 2 0 0 0,3 3-1222 0 0,-2-2-296 0 0</inkml:trace>
  <inkml:trace contextRef="#ctx0" brushRef="#br0" timeOffset="1">457 114 8752 0 0,'2'0'6320'0'0,"25"-1"193"0"0,-19 0-5539 0 0,0 0 1 0 0,15-5 0 0 0,-20 5-70 0 0,-1 1-276 0 0,50-7 783 0 0,-50 7-1392 0 0,0-1 0 0 0,0 1 0 0 0,0-1 0 0 0,0 1 0 0 0,0 0 0 0 0,1 0 0 0 0,2 0 0 0 0,5 1-20 0 0,61-6 296 0 0,-66 4-437 0 0,0 1 0 0 0,0-1 0 0 0,0 1 0 0 0,-1-1 0 0 0,1-1-1 0 0,7-2 1 0 0,1 0-1303 0 0,-10 3-100 0 0</inkml:trace>
</inkml:ink>
</file>

<file path=ppt/ink/ink2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7:42.1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0 10592 0 0,'-2'2'218'0'0,"1"0"0"0"0,-1 0 0 0 0,1-1 0 0 0,-1 1 0 0 0,1 0 0 0 0,0 0 0 0 0,0 0 0 0 0,0 0 0 0 0,0 0 0 0 0,0 0 0 0 0,0 1 0 0 0,1-1 0 0 0,-1 0 0 0 0,1 0 0 0 0,-1 1 0 0 0,1-1 0 0 0,0 0 0 0 0,0 1 0 0 0,0 2 0 0 0,1 3 1222 0 0,-1-1 0 0 0,1 1 0 0 0,0 0-1 0 0,4 12 1 0 0,2-1-214 0 0,-5-13-855 0 0,0 0 1 0 0,1 1-1 0 0,1 11 0 0 0,-2 45 1601 0 0,0-46-1791 0 0,1 0-1 0 0,1-1 1 0 0,0 1-1 0 0,1 0 1 0 0,10 20 0 0 0,4 3-58 0 0,32 75 19 0 0,-49-109-290 0 0,1 1 0 0 0,1-1 0 0 0,-1 0 0 0 0,1-1 0 0 0,1 1 0 0 0,-1-1 0 0 0,0 0 0 0 0,7 6 0 0 0,-6-6-161 0 0,29 29-1530 0 0</inkml:trace>
</inkml:ink>
</file>

<file path=ppt/ink/ink2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7:42.5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27 404 23039 0 0,'0'0'1126'0'0,"-2"1"-492"0"0,0-1-434 0 0,-1 0-23 0 0,-10 7 265 0 0,12-6-400 0 0,1-1 0 0 0,-1 0 0 0 0,1 0 0 0 0,0 1 0 0 0,-1-1 0 0 0,1 0 0 0 0,0 1 0 0 0,-1-1 0 0 0,1 0 0 0 0,0 1 0 0 0,-1-1 0 0 0,1 1 0 0 0,0-1 0 0 0,0 0 0 0 0,-1 1 0 0 0,1-1 0 0 0,0 1 0 0 0,0-1 0 0 0,0 1 0 0 0,0-1 0 0 0,0 1 0 0 0,0-1 0 0 0,-1 1 0 0 0,1-1 0 0 0,0 1 0 0 0,0-1 0 0 0,1 1 0 0 0,-1-1 0 0 0,0 0 0 0 0,0 1 0 0 0,0 0 0 0 0,0-1-12 0 0,0 0 0 0 0,0 0 0 0 0,0 0-1 0 0,0 0 1 0 0,0-1 0 0 0,0 1 0 0 0,0 0 0 0 0,1 0 0 0 0,-1 0-1 0 0,0 0 1 0 0,0 0 0 0 0,0 0 0 0 0,0 0 0 0 0,0 0 0 0 0,0 0-1 0 0,0 0 1 0 0,0 0 0 0 0,0 0 0 0 0,0 0 0 0 0,1 0 0 0 0,-1-1-1 0 0,0 1 1 0 0,0 0 0 0 0,0 0 0 0 0,0 0 0 0 0,0 0 0 0 0,0 0-1 0 0,0 0 1 0 0,0 0 0 0 0,1 0 0 0 0,-1 0 0 0 0,0 0 0 0 0,0 0-1 0 0,0 1 1 0 0,0-1 0 0 0,0 0 0 0 0,0 0 0 0 0,0 0 0 0 0,0 0-1 0 0,1 0 1 0 0,-1 0 0 0 0,0 0 0 0 0,0 0 0 0 0,0 0 0 0 0,0 0-1 0 0,0 0 1 0 0,0 0 0 0 0,0 0 0 0 0,0 0 0 0 0,0 0-1 0 0,0 1 1 0 0,0-1 0 0 0,3 17 475 0 0,2-8-204 0 0,-4-9-291 0 0,-1 1-1 0 0,0-1 0 0 0,0 0 0 0 0,1 0 1 0 0,-1 0-1 0 0,0 0 0 0 0,1 0 1 0 0,-1 0-1 0 0,0 0 0 0 0,1 0 1 0 0,-1 0-1 0 0,0 0 0 0 0,0 0 1 0 0,1 0-1 0 0,-1 0 0 0 0,0 0 0 0 0,1 0 1 0 0,-1 0-1 0 0,0 0 0 0 0,1 0 1 0 0,-1 0-1 0 0,0-1 0 0 0,0 1 1 0 0,1 0-1 0 0,-1 0 0 0 0,0 0 1 0 0,0 0-1 0 0,1-1 0 0 0,-1 1 0 0 0,0 0 1 0 0,0-1-1 0 0,1 1-8 0 0,-1 0-1 0 0,0-1 1 0 0,1 1-1 0 0,-1 0 1 0 0,0 0 0 0 0,1-1-1 0 0,-1 1 1 0 0,0 0-1 0 0,1 0 1 0 0,-1-1 0 0 0,1 1-1 0 0,-1 0 1 0 0,0 0-1 0 0,1 0 1 0 0,-1 0 0 0 0,1 0-1 0 0,-1 0 1 0 0,1 0-1 0 0,-1 0 1 0 0,0 0 0 0 0,1 0-1 0 0,-1 0 1 0 0,1 0-1 0 0,-1 0 1 0 0,1 0-1 0 0,0 0 1 0 0,5 7-1 0 0,-6-5 0 0 0,1-1 0 0 0,0 0 0 0 0,0 1 0 0 0,0-1 0 0 0,0 0 0 0 0,0 0 0 0 0,0 0 0 0 0,0 0 0 0 0,1 0 0 0 0,-1 0 0 0 0,0 0 0 0 0,1 0 0 0 0,-1 0 0 0 0,3 1 0 0 0,7-7 0 0 0,3-3 0 0 0,-12 4 0 0 0,0-1 0 0 0,12-7 0 0 0,-10 9-42 0 0,-1-1 0 0 0,1 0-1 0 0,0 0 1 0 0,-1 0 0 0 0,0 0-1 0 0,0 0 1 0 0,-1 0 0 0 0,1-1-1 0 0,-1 0 1 0 0,0 1 0 0 0,0-1 0 0 0,2-7-1 0 0,-1 3-283 0 0,-2 7-182 0 0,0-1 65 0 0,2-11 294 0 0,4 3 133 0 0,4 3 16 0 0,-10 8 0 0 0,0 0 0 0 0,0-1 0 0 0,0 1 0 0 0,1 0 0 0 0,-1 0 0 0 0,0 0 0 0 0,0 0 0 0 0,0 0 0 0 0,0 0 0 0 0,0 1 0 0 0,0-1 0 0 0,0 0 0 0 0,0 0 0 0 0,0 1 0 0 0,0-1 0 0 0,0 1 0 0 0,0-1 0 0 0,-1 1 0 0 0,1-1 0 0 0,0 1 0 0 0,0 0 0 0 0,0-1 0 0 0,0 1 0 0 0,-1 0 0 0 0,1-1 0 0 0,1 3 0 0 0,2 2 0 0 0,0 1 0 0 0,0 0 0 0 0,3 7 0 0 0,4 5 0 0 0,-10-17 0 0 0,0 0 0 0 0,0 0 0 0 0,0 0 0 0 0,0-1 0 0 0,0 1 0 0 0,0 0 0 0 0,0-1 0 0 0,0 1 0 0 0,0-1 0 0 0,0 1 0 0 0,0-1 0 0 0,0 1 0 0 0,1-1 0 0 0,-1 0 0 0 0,0 1 0 0 0,0-1 0 0 0,0 0 0 0 0,1 0 0 0 0,-1 0 0 0 0,0 0 0 0 0,2 0 0 0 0,14 2 0 0 0,10 7 0 0 0,-19-8 0 0 0,-3 0 0 0 0,0 0 0 0 0,-1 0 0 0 0,1 0 0 0 0,0 0 0 0 0,5 3 0 0 0,6 0 0 0 0,-1 0 0 0 0,-3-8 0 0 0,-12 4 0 0 0,8-6-12 0 0,-8 3 5 0 0,0 0 0 0 0,0 0 0 0 0,0 0 0 0 0,-1 0 0 0 0,1 0 0 0 0,-1 0 0 0 0,0 0 0 0 0,-2-5 0 0 0,1 1-1 0 0,-3-13-199 0 0,3 15 0 0 0,0 0 0 0 0,1 0 0 0 0,0 0-1 0 0,0 0 1 0 0,0 0 0 0 0,1 0 0 0 0,0-1 0 0 0,0 1-1 0 0,0 0 1 0 0,2-8 0 0 0,9-38-1509 0 0,8-40-1402 0 0,-16 72 460 0 0,-1-27 1 0 0,-3-2 110 0 0,4 11-11 0 0</inkml:trace>
</inkml:ink>
</file>

<file path=ppt/ink/ink2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7:43.5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74 1 21191 0 0,'-1'0'-8'0'0,"1"2"102"0"0,-1-1-1 0 0,0 1 1 0 0,0-1-1 0 0,0 0 0 0 0,-1 1 1 0 0,1-1-1 0 0,0 0 0 0 0,0 0 1 0 0,-1 0-1 0 0,1 0 0 0 0,-3 2 1 0 0,-2-2 322 0 0,1-1 0 0 0,0 1 0 0 0,0-1 0 0 0,-10 0 1 0 0,9-1 901 0 0,6 1-1264 0 0,0-1-1 0 0,0 1 0 0 0,-1 0 1 0 0,1 0-1 0 0,0 0 0 0 0,-1 0 1 0 0,1-1-1 0 0,0 1 0 0 0,-1 0 1 0 0,1 0-1 0 0,0 0 1 0 0,-1 0-1 0 0,1 0 0 0 0,0 0 1 0 0,-1 0-1 0 0,1 0 0 0 0,0 0 1 0 0,-1 0-1 0 0,1 0 0 0 0,0 0 1 0 0,-1 0-1 0 0,1 1 0 0 0,0-1 1 0 0,-1 0-1 0 0,1 0 1 0 0,0 0-1 0 0,-1 0 0 0 0,1 0 1 0 0,0 1-1 0 0,-1-1 0 0 0,1 0 1 0 0,0 0-1 0 0,0 1 0 0 0,-1-1 1 0 0,1 0-1 0 0,0 0 0 0 0,0 1 1 0 0,0-1-1 0 0,-1 0 1 0 0,1 1-1 0 0,0-1 0 0 0,0 0 1 0 0,0 1-1 0 0,0-1 0 0 0,0 0 1 0 0,0 1-1 0 0,0-1 0 0 0,0 0 1 0 0,0 1-1 0 0,0-1 0 0 0,0 0 1 0 0,0 1-1 0 0,-2 15 227 0 0,1-1 0 0 0,1 1 0 0 0,4 30 0 0 0,-4-42-268 0 0,17 82-12 0 0,19 99 0 0 0,-33-171-46 0 0,8 25 1 0 0,-3-12-80 0 0,6 17-143 0 0,-13-40 112 0 0,1-2-164 0 0,1 3 227 0 0,1 0 1 0 0,-1 0-1 0 0,0 1 0 0 0,3 6 0 0 0,-6-10-59 0 0,2-4 15 0 0,2-3 122 0 0,-1 0 0 0 0,0 0-1 0 0,-1 0 1 0 0,1-1 0 0 0,-1 1 0 0 0,0-1 0 0 0,-1 1 0 0 0,1-1 0 0 0,-1 0 0 0 0,0 0 0 0 0,0-9-1 0 0,4-16 23 0 0,13-73 46 0 0,-18 104-42 0 0,0 0 0 0 0,0-1-1 0 0,0 1 1 0 0,0-1-1 0 0,0 1 1 0 0,0 0-1 0 0,0-1 1 0 0,1 1-1 0 0,-1 0 1 0 0,0-1-1 0 0,0 1 1 0 0,0 0-1 0 0,0-1 1 0 0,0 1-1 0 0,1 0 1 0 0,-1-1 0 0 0,0 1-1 0 0,0 0 1 0 0,1-1-1 0 0,-1 1 1 0 0,0 0-1 0 0,0 0 1 0 0,1-1-1 0 0,-1 1 1 0 0,0 0-1 0 0,1 0 1 0 0,-1 0-1 0 0,0-1 1 0 0,1 1-1 0 0,-1 0 1 0 0,0 0-1 0 0,2 0 1 0 0,-2 0-7 0 0,1 0 0 0 0,0 1 0 0 0,0-1 0 0 0,0 0-1 0 0,0 1 1 0 0,0-1 0 0 0,-1 0 0 0 0,1 1 0 0 0,0-1 0 0 0,0 1 0 0 0,0 0 0 0 0,-1-1 0 0 0,2 2-1 0 0,2 2 3 0 0,0 0-1 0 0,-1 1 1 0 0,7 9-1 0 0,0 7 8 0 0,-7-15-13 0 0,-1 0-1 0 0,1 0 1 0 0,1-1 0 0 0,7 11-1 0 0,12 17-80 0 0,-16-23 35 0 0,0 0 0 0 0,0 0 0 0 0,1-1-1 0 0,9 9 1 0 0,2 0-64 0 0,-14-13 71 0 0,1 1-1 0 0,0-1 1 0 0,0 0 0 0 0,0-1 0 0 0,0 1 0 0 0,1-1-1 0 0,12 6 1 0 0,-12-7 5 0 0,1 1 0 0 0,-1-1 0 0 0,0 2 0 0 0,-1-1 0 0 0,10 8 0 0 0,-15-11 31 0 0,0 0 1 0 0,0 0-1 0 0,0 0 0 0 0,0 0 0 0 0,1-1 0 0 0,-1 1 1 0 0,0 0-1 0 0,0-1 0 0 0,0 1 0 0 0,1-1 0 0 0,-1 0 1 0 0,0 1-1 0 0,0-1 0 0 0,1 0 0 0 0,-1 0 0 0 0,0 0 1 0 0,1 1-1 0 0,-1-2 0 0 0,0 1 0 0 0,1 0 0 0 0,-1 0 1 0 0,0 0-1 0 0,1 0 0 0 0,-1-1 0 0 0,0 1 0 0 0,0-1 0 0 0,1 1 1 0 0,-1-1-1 0 0,2 0 0 0 0,1-1 0 0 0,-3 2 2 0 0,-1-1 0 0 0,0 1 0 0 0,1 0-1 0 0,-1 0 1 0 0,0 0 0 0 0,1 0 0 0 0,-1 0-1 0 0,1 0 1 0 0,-1-1 0 0 0,0 1-1 0 0,1 0 1 0 0,-1 0 0 0 0,1 0 0 0 0,-1 0-1 0 0,0 1 1 0 0,1-1 0 0 0,-1 0 0 0 0,1 0-1 0 0,-1 0 1 0 0,0 0 0 0 0,1 0-1 0 0,-1 0 1 0 0,1 1 0 0 0,-1-1 0 0 0,0 0-1 0 0,1 0 1 0 0,-1 0 0 0 0,0 1 0 0 0,0-1-1 0 0,1 0 1 0 0,-1 1 0 0 0,0-1-1 0 0,1 0 1 0 0,-1 1 0 0 0,0-1 0 0 0,0 0-1 0 0,0 1 1 0 0,1-1 0 0 0,-1 1-1 0 0,0-1 2 0 0,0 1 0 0 0,0-1-1 0 0,1 0 1 0 0,-1 1 0 0 0,0-1-1 0 0,0 0 1 0 0,1 1 0 0 0,-1-1-1 0 0,0 0 1 0 0,0 1-1 0 0,1-1 1 0 0,-1 0 0 0 0,0 1-1 0 0,1-1 1 0 0,-1 0 0 0 0,0 0-1 0 0,1 1 1 0 0,-1-1-1 0 0,1 0 1 0 0,-1 0 0 0 0,0 0-1 0 0,1 0 1 0 0,-1 0 0 0 0,1 0-1 0 0,-1 0 1 0 0,1 0 0 0 0,-1 1-1 0 0,0-1 1 0 0,1-1-1 0 0,-1 1 1 0 0,1 0 0 0 0,-1 0-1 0 0,1 0 1 0 0,-1 0 0 0 0,0 0-1 0 0,1 0 1 0 0,-1 0 0 0 0,1-1-1 0 0,13-6-47 0 0,-6-1 36 0 0,-5 3 13 0 0,-2 3 1 0 0,1 0 0 0 0,-1-1-1 0 0,0 1 1 0 0,0 0 0 0 0,0-1 0 0 0,0 0 0 0 0,0 1 0 0 0,0-6 0 0 0,0 3 33 0 0,0 0 1 0 0,0 0-1 0 0,-1 0 1 0 0,0 0-1 0 0,0 0 1 0 0,-1-7-1 0 0,0-6 53 0 0,0 6-28 0 0,-1-1 1 0 0,0 1-1 0 0,-1 0 1 0 0,0-1 0 0 0,-7-14-1 0 0,7 21-44 0 0,1-1 0 0 0,-2 1-1 0 0,1 0 1 0 0,-1 0-1 0 0,0 0 1 0 0,0 0-1 0 0,-1 1 1 0 0,0-1-1 0 0,0 1 1 0 0,-8-7-1 0 0,12 12-13 0 0,1 0-1 0 0,-1-1 0 0 0,0 1 1 0 0,1-1-1 0 0,-1 1 1 0 0,0 0-1 0 0,0 0 1 0 0,1-1-1 0 0,-1 1 1 0 0,0 0-1 0 0,0 0 0 0 0,0 0 1 0 0,1 0-1 0 0,-1 0 1 0 0,0 0-1 0 0,0 0 1 0 0,0 0-1 0 0,1 0 0 0 0,-1 0 1 0 0,0 1-1 0 0,0-1 1 0 0,0 0-1 0 0,1 0 1 0 0,-1 1-1 0 0,0-1 0 0 0,1 0 1 0 0,-1 1-1 0 0,0-1 1 0 0,1 1-1 0 0,-1-1 1 0 0,0 1-1 0 0,1-1 1 0 0,-1 1-1 0 0,1 0 0 0 0,-1-1 1 0 0,0 2-1 0 0,0 0-9 0 0,-1 1 0 0 0,1-1 0 0 0,0 0 0 0 0,0 0 0 0 0,0 1 0 0 0,0-1 0 0 0,1 1 0 0 0,-1-1 0 0 0,1 1 0 0 0,-1-1 0 0 0,1 4 0 0 0,0 5-35 0 0,0 0 0 0 0,1 0 0 0 0,0 0-1 0 0,1 0 1 0 0,0 0 0 0 0,0 0 0 0 0,1-1-1 0 0,5 11 1 0 0,-7-19 29 0 0,0-1 0 0 0,0 1 0 0 0,0-1 0 0 0,1 1 0 0 0,-1-1 0 0 0,0 1 0 0 0,1-1 0 0 0,-1 0 0 0 0,1 1 0 0 0,0-1 0 0 0,-1 0 0 0 0,1 0 0 0 0,2 1 0 0 0,27 9-161 0 0,-13-5 82 0 0,-1 0-85 0 0,28 7-1 0 0,-35-10 72 0 0,10 0-46 0 0,-15-2 113 0 0,0-1 0 0 0,-1 1 0 0 0,1 0 0 0 0,0 0 1 0 0,-1 1-1 0 0,1-1 0 0 0,-1 1 0 0 0,5 3 0 0 0,4 3-96 0 0,-13-8 134 0 0,0 0-1 0 0,1 0 0 0 0,-1 0 1 0 0,0 0-1 0 0,0 0 0 0 0,0 1 1 0 0,0-1-1 0 0,0 0 0 0 0,0 0 1 0 0,1 0-1 0 0,-1 0 0 0 0,0 0 1 0 0,0 0-1 0 0,0 0 0 0 0,0 0 1 0 0,0 0-1 0 0,1 0 0 0 0,-1 0 1 0 0,0 0-1 0 0,0 0 0 0 0,0 0 1 0 0,0 0-1 0 0,0 0 0 0 0,1 0 1 0 0,-1 0-1 0 0,0 0 0 0 0,0 0 1 0 0,0 0-1 0 0,0 0 0 0 0,0 0 1 0 0,1 0-1 0 0,-1 0 0 0 0,0-1 1 0 0,0 1-1 0 0,0 0 0 0 0,0 0 1 0 0,0 0-1 0 0,0 0 0 0 0,8-5-61 0 0,-1 1-2 0 0,0 0 0 0 0,-1-1 0 0 0,9-7 0 0 0,-14 11 27 0 0,-1 1-1 0 0,1-1 1 0 0,-1 1-1 0 0,1-1 0 0 0,0 1 1 0 0,-1 0-1 0 0,1-1 1 0 0,-1 1-1 0 0,1 0 1 0 0,0-1-1 0 0,-1 1 0 0 0,1 0 1 0 0,0 0-1 0 0,-1-1 1 0 0,1 1-1 0 0,1 0 1 0 0,4-2-155 0 0,0-7-92 0 0,-5 7 235 0 0,-1 1 0 0 0,1 0 0 0 0,0-1 0 0 0,0 1 0 0 0,-1 0 0 0 0,1 0 0 0 0,0 0 0 0 0,0-1 0 0 0,0 1 0 0 0,0 0 0 0 0,0 0 0 0 0,1 0 0 0 0,-1 1 0 0 0,0-1 0 0 0,2-1 0 0 0,1 0 37 0 0,0 0 0 0 0,-1 0 0 0 0,0 0 0 0 0,1 0-1 0 0,-1 0 1 0 0,0-1 0 0 0,0 0 0 0 0,0 1 0 0 0,4-7 0 0 0,12-11-129 0 0,-18 19 209 0 0,1 1 15 0 0,1 0-70 0 0,0 0 0 0 0,-1 0 0 0 0,1 0-1 0 0,-1 1 1 0 0,1-1 0 0 0,-1 1 0 0 0,1 0 0 0 0,-1 0 0 0 0,1 0 0 0 0,-1 0 0 0 0,0 0 0 0 0,0 0-1 0 0,1 1 1 0 0,-1-1 0 0 0,0 1 0 0 0,0-1 0 0 0,0 1 0 0 0,-1 0 0 0 0,1 0 0 0 0,0 0-1 0 0,1 3 1 0 0,3 2 259 0 0,25 29 1169 0 0,-24-28-1290 0 0,8-4-131 0 0,-12 0-21 0 0,-1 0 4 0 0,-2-4 10 0 0,0 0-1 0 0,0 1 0 0 0,0-1 1 0 0,0 0-1 0 0,0 0 0 0 0,1 1 1 0 0,-1-1-1 0 0,0 0 1 0 0,0 1-1 0 0,0-1 0 0 0,0 0 1 0 0,0 0-1 0 0,1 1 1 0 0,-1-1-1 0 0,0 0 0 0 0,0 0 1 0 0,0 1-1 0 0,1-1 0 0 0,-1 0 1 0 0,0 0-1 0 0,0 0 1 0 0,1 0-1 0 0,-1 1 0 0 0,0-1 1 0 0,1 0-1 0 0,-1 0 0 0 0,0 0 1 0 0,0 0-1 0 0,1 0 1 0 0,-1 0-1 0 0,0 0 0 0 0,1 0 1 0 0,-1 0-1 0 0,0 0 0 0 0,1 0 1 0 0,-1 0-1 0 0,0 0 1 0 0,0 0-1 0 0,1 0 0 0 0,-1 0 1 0 0,0 0-1 0 0,1 0 0 0 0,-1 0 1 0 0,0 0-1 0 0,1 0 1 0 0,-1-1-1 0 0,0 1 0 0 0,0 0 1 0 0,1 0-1 0 0,-1 0 0 0 0,0 0 1 0 0,0-1-1 0 0,0 1 1 0 0,1 0-1 0 0,-1 0 0 0 0,0-1 1 0 0,0 1-1 0 0,0 0 0 0 0,1 0 1 0 0,-1-1-1 0 0,0 1 1 0 0,0 0-1 0 0,0-1 0 0 0,6-16 766 0 0,-5 11-686 0 0,-1 0-1 0 0,0 1 1 0 0,0-1-1 0 0,-2-8 1 0 0,1-19 70 0 0,2-17-160 0 0,-2 42 0 0 0,1-1 0 0 0,0 0 0 0 0,0 1 0 0 0,1-1 0 0 0,0 1 0 0 0,1-1 0 0 0,0 1 0 0 0,0-1 0 0 0,5-9 0 0 0,-6 14 33 0 0,1 1 0 0 0,-1-1 0 0 0,1 1 0 0 0,0 0 1 0 0,0 0-1 0 0,0-1 0 0 0,1 2 0 0 0,-1-1 0 0 0,1 0 0 0 0,-1 0 0 0 0,1 1 0 0 0,0-1 0 0 0,0 1 0 0 0,0 0 0 0 0,7-3 0 0 0,1-1-75 0 0,-2 1 8 0 0,0 1 0 0 0,0-1 0 0 0,0 2 0 0 0,1-1 0 0 0,10-1 0 0 0,-7 2 69 0 0,-1-1 1 0 0,0 0 0 0 0,0-1-1 0 0,0 0 1 0 0,-1-1 0 0 0,0 0-1 0 0,13-10 1 0 0,28-21 17 0 0,-50 35-73 0 0,0 0 0 0 0,-1 1-1 0 0,1-1 1 0 0,-1 0 0 0 0,0 0-1 0 0,0 0 1 0 0,1 0 0 0 0,-1 0-1 0 0,-1 0 1 0 0,1-1 0 0 0,0 1-1 0 0,0 0 1 0 0,-1 0 0 0 0,0-1-1 0 0,1 1 1 0 0,-1 0 0 0 0,0 0-1 0 0,0-5 1 0 0,-1 5 45 0 0,1 0 0 0 0,-1 1 0 0 0,1-1 0 0 0,-1 1 0 0 0,0-1 0 0 0,0 0 0 0 0,1 1 1 0 0,-1-1-1 0 0,0 1 0 0 0,-1 0 0 0 0,1-1 0 0 0,0 1 0 0 0,0 0 0 0 0,0 0 0 0 0,-1 0 0 0 0,-1-2 0 0 0,-26-15 306 0 0,28 17-333 0 0,0 1 0 0 0,0 0 0 0 0,0 0 0 0 0,0-1 0 0 0,0 1 0 0 0,0 0 0 0 0,0 0 0 0 0,0 0 0 0 0,0 0-1 0 0,0 0 1 0 0,0 0 0 0 0,0 0 0 0 0,0 1 0 0 0,0-1 0 0 0,0 0 0 0 0,0 0 0 0 0,0 1 0 0 0,0-1 0 0 0,0 1 0 0 0,0-1 0 0 0,0 1 0 0 0,0-1 0 0 0,1 1 0 0 0,-1-1 0 0 0,0 1-1 0 0,0 0 1 0 0,0 1 0 0 0,-18 22-106 0 0,16-20 89 0 0,0 2-20 0 0,-1 1 1 0 0,1-1-1 0 0,1 1 1 0 0,-1-1-1 0 0,1 1 0 0 0,0 0 1 0 0,1 0-1 0 0,0 0 1 0 0,0 0-1 0 0,0 0 0 0 0,1 0 1 0 0,0 1-1 0 0,0-1 1 0 0,3 11-1 0 0,5 35-26 0 0,-7-37 36 0 0,2-1 0 0 0,0 0 1 0 0,9 28-1 0 0,-4-27 20 0 0,0 1 1 0 0,1-2-1 0 0,1 1 0 0 0,13 15 0 0 0,-13-18 0 0 0,-6-7 8 0 0,0 0 1 0 0,0-1-1 0 0,1 1 0 0 0,0-1 1 0 0,0 0-1 0 0,0-1 0 0 0,0 1 1 0 0,1-1-1 0 0,0 0 1 0 0,0 0-1 0 0,0-1 0 0 0,0 0 1 0 0,1 0-1 0 0,-1 0 0 0 0,1-1 1 0 0,9 3-1 0 0,27 7-360 0 0,0-2 0 0 0,2-2 0 0 0,46 3 0 0 0,-59-10-1291 0 0</inkml:trace>
</inkml:ink>
</file>

<file path=ppt/ink/ink2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7:46.5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5 122 7368 0 0,'-4'-8'17359'0'0,"4"13"-14990"0"0,4 33-2536 0 0,-3-35 177 0 0,5 21 49 0 0,-1 0 0 0 0,-1 1-1 0 0,1 31 1 0 0,-4-47-2 0 0,-1 0 0 0 0,2 0-1 0 0,1 9 1 0 0,-1-9-27 0 0,0-1-1 0 0,-1 1 1 0 0,0 8-1 0 0,-1-11-167 0 0,0 1 0 0 0,1-1 0 0 0,-1 0 0 0 0,1 0 0 0 0,1 1 0 0 0,-1-1 0 0 0,1 0 1 0 0,0 0-1 0 0,1-1 0 0 0,4 10 0 0 0,-1-2-131 0 0,-6-13 269 0 0,0 0 1 0 0,0 0 0 0 0,0 0 0 0 0,0 0-1 0 0,0 0 1 0 0,0 0 0 0 0,0-1 0 0 0,0 1-1 0 0,0 0 1 0 0,0 0 0 0 0,0 0 0 0 0,0 0-1 0 0,0 0 1 0 0,0 0 0 0 0,0 0 0 0 0,0 0-1 0 0,0 0 1 0 0,0 0 0 0 0,0 0 0 0 0,0 0 0 0 0,0 0-1 0 0,1 0 1 0 0,-1 0 0 0 0,0 0 0 0 0,0 0-1 0 0,0 0 1 0 0,0 0 0 0 0,0 0 0 0 0,0 0-1 0 0,0 0 1 0 0,0 0 0 0 0,0 0 0 0 0,0 0-1 0 0,0 0 1 0 0,0 0 0 0 0,0 0 0 0 0,0 0-1 0 0,1 0 1 0 0,-1 0 0 0 0,0 0 0 0 0,0 0 0 0 0,0 0-1 0 0,0 0 1 0 0,0 0 0 0 0,0 0 0 0 0,0 0-1 0 0,0 0 1 0 0,0 0 0 0 0,0 0 0 0 0,0 0-1 0 0,0 0 1 0 0,0 0 0 0 0,0 0 0 0 0,0 1-1 0 0,0-1 1 0 0,0 0 0 0 0,0 0 0 0 0,0 0-1 0 0,0 0 1 0 0,0 0 0 0 0,1 0 0 0 0,-1 0 0 0 0,0 0-1 0 0,0 0 1 0 0,0 0 0 0 0,0 0 0 0 0,0 0-1 0 0,0 0 1 0 0,0 1 0 0 0,1-3-5 0 0,0 1 0 0 0,0 0 0 0 0,0-1 0 0 0,1 1 0 0 0,-1-1 0 0 0,0 1 0 0 0,-1-1 0 0 0,1 0 0 0 0,0 1 0 0 0,0-1 1 0 0,-1 0-1 0 0,1 1 0 0 0,-1-1 0 0 0,1-3 0 0 0,0-30-79 0 0,-1 8 62 0 0,1 12 23 0 0,-1-1 1 0 0,-1-17-1 0 0,0 15-85 0 0,1-23-1 0 0,0 5-90 0 0,-1 26 128 0 0,1 1 0 0 0,0 0 0 0 0,0 0 0 0 0,1 0 0 0 0,1-1 0 0 0,3-12 0 0 0,20-34 350 0 0,-18 47-160 0 0,-7 8-135 0 0,1 1-1 0 0,0 0 1 0 0,-1-1 0 0 0,1 1-1 0 0,0 0 1 0 0,0-1-1 0 0,-1 1 1 0 0,1 0-1 0 0,0 0 1 0 0,0-1-1 0 0,0 1 1 0 0,-1 0 0 0 0,2 0-1 0 0,3 1-7 0 0,0-1 1 0 0,0 1-1 0 0,0 0 0 0 0,-1 0 0 0 0,1 0 0 0 0,0 1 0 0 0,-1 0 0 0 0,1-1 1 0 0,-1 2-1 0 0,1-1 0 0 0,-1 1 0 0 0,0-1 0 0 0,0 1 0 0 0,0 0 0 0 0,0 0 1 0 0,-1 1-1 0 0,1-1 0 0 0,-1 1 0 0 0,0 0 0 0 0,5 8 0 0 0,-3-4-1 0 0,1-1 0 0 0,11 13 0 0 0,4 5 0 0 0,-21-24 0 0 0,1 0 0 0 0,-1 0 0 0 0,1 0 0 0 0,-1 0 0 0 0,1-1 0 0 0,0 1 0 0 0,-1 0 0 0 0,1 0 0 0 0,0-1 0 0 0,0 1 0 0 0,-1 0 0 0 0,3 0 0 0 0,16 12 0 0 0,-6-8 0 0 0,-1-5 0 0 0,-9-1 0 0 0,0 0-1 0 0,0 0 1 0 0,-1-1 0 0 0,1 0-1 0 0,0 0 1 0 0,-1 1 0 0 0,1-2-1 0 0,-1 1 1 0 0,0 0-1 0 0,1 0 1 0 0,-1-1 0 0 0,0 1-1 0 0,-1-1 1 0 0,1 1-1 0 0,0-1 1 0 0,-1 0 0 0 0,1 0-1 0 0,1-6 1 0 0,1-2 9 0 0,-1 0 0 0 0,0 0 0 0 0,3-21 1 0 0,-5 25 79 0 0,1 0 0 0 0,0 0 0 0 0,2-7 0 0 0,5-18 223 0 0,-3 7-282 0 0,-5 14-18 0 0,-1 9 47 0 0,0 4-55 0 0,0-1 0 0 0,1 1 0 0 0,-1-1 0 0 0,1 1 0 0 0,0-1 0 0 0,-1 1 0 0 0,1-1 0 0 0,0 0 0 0 0,0 1 0 0 0,0-1 0 0 0,0 0 0 0 0,0 0 0 0 0,2 2 0 0 0,6 10 5 0 0,44 80-722 0 0,-29-63 1028 0 0,-18-22-299 0 0,-1 1 1 0 0,2-1 0 0 0,-1 0 0 0 0,1 0 0 0 0,13 11 0 0 0,-12-12-69 0 0,1-1-1 0 0,-1 0 1 0 0,1 0 0 0 0,0-1-1 0 0,0-1 1 0 0,1 1 0 0 0,0-1 0 0 0,19 5-1 0 0,-23-9 79 0 0,-1 0 0 0 0,1-1 0 0 0,-1 1 0 0 0,1-1 0 0 0,-1 0 0 0 0,0-1 0 0 0,1 1 0 0 0,-1-1-1 0 0,0 0 1 0 0,0 0 0 0 0,0-1 0 0 0,0 0 0 0 0,-1 0 0 0 0,1 0 0 0 0,-1 0 0 0 0,0 0 0 0 0,0-1 0 0 0,0 0 0 0 0,0 0 0 0 0,0 0 0 0 0,-1 0-1 0 0,0-1 1 0 0,0 0 0 0 0,3-5 0 0 0,3-33 501 0 0,-9 38-483 0 0,0 1 0 0 0,0 0 1 0 0,-1-1-1 0 0,1 1 0 0 0,-1 0 0 0 0,-1 0 1 0 0,1 0-1 0 0,0 0 0 0 0,-1 0 0 0 0,-3-6 0 0 0,-2-8 111 0 0,6 15-137 0 0,0 0 1 0 0,-1 0-1 0 0,1 0 1 0 0,-1 0-1 0 0,0 1 0 0 0,1-1 1 0 0,-1 0-1 0 0,0 1 0 0 0,-1 0 1 0 0,-2-3-1 0 0,-9-12 40 0 0,10 11-49 0 0,4 5-5 0 0,-1 0 1 0 0,1 0-1 0 0,-1 0 0 0 0,0 0 0 0 0,0 0 0 0 0,1 1 1 0 0,-1-1-1 0 0,0 0 0 0 0,0 0 0 0 0,0 0 0 0 0,0 1 1 0 0,0-1-1 0 0,0 0 0 0 0,-1 0 0 0 0,-1 1 6 0 0,3 0-7 0 0,-1-1-1 0 0,0 1 1 0 0,1 0 0 0 0,-1 0-1 0 0,0 0 1 0 0,1-1-1 0 0,-1 1 1 0 0,1 0-1 0 0,-1-1 1 0 0,1 1-1 0 0,-1-1 1 0 0,1 1-1 0 0,-1-1 1 0 0,1 1-1 0 0,-1-1 1 0 0,1 1-1 0 0,-1-1 1 0 0,1 1-1 0 0,0-1 1 0 0,-1 1 0 0 0,1-1-1 0 0,0 1 1 0 0,-1-1-1 0 0,1 0 1 0 0,0 0-1 0 0,-3-1 51 0 0,3 2-52 0 0,-1 0-1 0 0,0 0 0 0 0,0 0 0 0 0,1 0 0 0 0,-1 0 0 0 0,0 0 0 0 0,1 0 0 0 0,-1 0 0 0 0,0 0 0 0 0,1 0 0 0 0,-1 0 1 0 0,0 0-1 0 0,1 1 0 0 0,-1-1 0 0 0,0 0 0 0 0,1 1 0 0 0,-1-1 0 0 0,1 0 0 0 0,-1 1 0 0 0,1-1 0 0 0,-1 1 0 0 0,1-1 1 0 0,-1 0-1 0 0,1 1 0 0 0,-1-1 0 0 0,1 1 0 0 0,-1 0 0 0 0,1-1 0 0 0,-1 2 0 0 0,1-1-4 0 0,-2 1-7 0 0,1 1 1 0 0,-1 0-1 0 0,1-1 0 0 0,0 1 0 0 0,0 0 1 0 0,1-1-1 0 0,-1 1 0 0 0,1 0 0 0 0,-1 0 1 0 0,1 0-1 0 0,0 0 0 0 0,0-1 0 0 0,0 1 1 0 0,0 0-1 0 0,0 0 0 0 0,1 0 0 0 0,-1 0 1 0 0,1-1-1 0 0,1 5 0 0 0,2 10-15 0 0,-3-9 4 0 0,0 1-1 0 0,1-1 1 0 0,0 0 0 0 0,1 1 0 0 0,5 12-1 0 0,-6-18 21 0 0,0 0 0 0 0,0 0-1 0 0,0 0 1 0 0,0-1 0 0 0,1 1-1 0 0,3 2 1 0 0,6 8 5 0 0,9 11-3 0 0,-18-21 38 0 0,0 1 0 0 0,1-1 0 0 0,0-1 0 0 0,0 1 0 0 0,0 0 0 0 0,0-1 0 0 0,0 0 0 0 0,0 0 0 0 0,1 0 0 0 0,-1 0 0 0 0,0-1 0 0 0,1 1 1 0 0,0-1-1 0 0,-1 0 0 0 0,1-1 0 0 0,0 1 0 0 0,-1-1 0 0 0,1 0 0 0 0,0 0 0 0 0,0-1 0 0 0,6 0 0 0 0,-5 0 15 0 0,0-1 0 0 0,0 0 0 0 0,0 0 1 0 0,-1 0-1 0 0,1 0 0 0 0,-1-1 0 0 0,1 0 1 0 0,-1 0-1 0 0,0-1 0 0 0,0 1 0 0 0,0-1 0 0 0,0 0 1 0 0,-1 0-1 0 0,0-1 0 0 0,0 1 0 0 0,5-7 0 0 0,-9 10-41 0 0,3-3 34 0 0,0 0 0 0 0,-1 0 1 0 0,0 0-1 0 0,1 0 1 0 0,-1 0-1 0 0,-1-1 1 0 0,2-5-1 0 0,0-26 150 0 0,-3 7-181 0 0,-1 9-171 0 0,1 18 156 0 0,-1 0 0 0 0,0 0 0 0 0,1 0 0 0 0,-1 0 1 0 0,0 0-1 0 0,0 0 0 0 0,-1 1 0 0 0,1-1 0 0 0,0 0 0 0 0,-1 1 0 0 0,1-1 1 0 0,-1 1-1 0 0,1-1 0 0 0,-1 1 0 0 0,1 0 0 0 0,-1-1 0 0 0,-3 0 0 0 0,3 1 180 0 0,2 0-185 0 0,-1 1 0 0 0,1 0 0 0 0,-1-1 0 0 0,1 1 0 0 0,-1-1 0 0 0,1 1 0 0 0,-1 0 0 0 0,1 0 0 0 0,-1-1 0 0 0,1 1 0 0 0,-1 0 0 0 0,1 0 0 0 0,-1 0 0 0 0,1 0 0 0 0,-1-1 0 0 0,1 1 0 0 0,-1 0 0 0 0,1 0 0 0 0,-1 0 0 0 0,1 0 0 0 0,-1 0 0 0 0,0 0 0 0 0,1 1 0 0 0,-1-1 0 0 0,1 0 0 0 0,-1 0 0 0 0,1 0 0 0 0,-1 0 0 0 0,1 1 0 0 0,-1-1 0 0 0,1 0 0 0 0,-1 1 0 0 0,-1 0 4 0 0,1 1 0 0 0,0-1 0 0 0,0 0 0 0 0,1 1 0 0 0,-1-1 0 0 0,0 0 0 0 0,0 1 0 0 0,1-1 1 0 0,-1 1-1 0 0,1 0 0 0 0,-1-1 0 0 0,1 1 0 0 0,0-1 0 0 0,0 1 0 0 0,-1 0 0 0 0,1-1 0 0 0,0 1 0 0 0,0 0 0 0 0,1-1 0 0 0,-1 3 0 0 0,3 18-51 0 0,-3-19 37 0 0,0-1 0 0 0,1 1 0 0 0,-1-1 0 0 0,0 1 0 0 0,1-1 1 0 0,0 1-1 0 0,-1-1 0 0 0,1 1 0 0 0,0-1 0 0 0,2 4 0 0 0,6 8 10 0 0,8 22-1 0 0,-12-24 15 0 0,1-1 0 0 0,0 1-1 0 0,9 11 1 0 0,-3-2-236 0 0,-11-19 200 0 0,0 1 0 0 0,0-1 0 0 0,1 0 0 0 0,-1 0 1 0 0,0 0-1 0 0,1 0 0 0 0,-1 0 0 0 0,1 0 0 0 0,0 0 1 0 0,0-1-1 0 0,0 1 0 0 0,2 1 0 0 0,2 1-50 0 0,1-1 0 0 0,1 1 0 0 0,-1-2 0 0 0,0 1 0 0 0,1-1 0 0 0,-1 0 0 0 0,1 0 0 0 0,0-1 0 0 0,0 0 0 0 0,-1 0 0 0 0,1-1 0 0 0,0 0 0 0 0,0-1 0 0 0,0 1 0 0 0,12-4 0 0 0,39-10-443 0 0,-58 13 432 0 0,1 0 1 0 0,0 1-1 0 0,-1-1 0 0 0,1 0 0 0 0,-1 0 0 0 0,1 0 1 0 0,-1 0-1 0 0,1 0 0 0 0,-1 0 0 0 0,0 0 0 0 0,1 0 0 0 0,-1 0 1 0 0,0-1-1 0 0,0 1 0 0 0,0-1 0 0 0,1-1 0 0 0,10-11-1609 0 0,2 1-1051 0 0,-8 3-5137 0 0</inkml:trace>
</inkml:ink>
</file>

<file path=ppt/ink/ink2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7:46.9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67 19351 0 0,'0'0'886'0'0,"-1"1"-21"0"0,-8 2 3050 0 0,29 6-2133 0 0,-12-8-1550 0 0,0-1 0 0 0,0-1 0 0 0,0 0 0 0 0,0 0 0 0 0,0 0 0 0 0,11-5 0 0 0,-1 2-3 0 0,21-6 77 0 0,-23 6-172 0 0,30-5 0 0 0,-40 9-123 0 0,4 0-31 0 0,0-1 1 0 0,-1 0-1 0 0,1-1 0 0 0,-1 0 0 0 0,1 0 1 0 0,-1-1-1 0 0,14-6 0 0 0,-10-5-2981 0 0,1 4 1386 0 0</inkml:trace>
</inkml:ink>
</file>

<file path=ppt/ink/ink2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7:47.3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 1 21191 0 0,'-1'2'480'0'0,"-19"40"1348"0"0,14-25-1801 0 0,6-12 7 0 0,1-1 65 0 0,-3 5 337 0 0,1-1 0 0 0,1 0 0 0 0,-1 0 0 0 0,1 0 0 0 0,1 0-1 0 0,0 0 1 0 0,1 10 0 0 0,19 56 1441 0 0,-11-41-1409 0 0,-4-15-425 0 0,1 0 0 0 0,1 0 0 0 0,14 26 0 0 0,-4-11-43 0 0,-11-18 0 0 0,1-1 0 0 0,1 0 0 0 0,0 0 0 0 0,16 19 0 0 0,23 11 0 0 0,-12-13 0 0 0,-27-23 0 0 0,0 0 0 0 0,0-1 0 0 0,1 0 0 0 0,0-1 0 0 0,1 0 0 0 0,-1-1 0 0 0,16 6 0 0 0,11 9 12 0 0,-28-14-83 0 0,0-1 1 0 0,0-1 0 0 0,19 8 0 0 0,40 9-3249 0 0,-46-19 1299 0 0</inkml:trace>
  <inkml:trace contextRef="#ctx0" brushRef="#br0" timeOffset="1">744 469 12440 0 0,'0'0'1344'0'0,"-12"-4"3871"0"0,8-2-2295 0 0,-7 2 24 0 0,1-6-3080 0 0,-2 6-616 0 0</inkml:trace>
</inkml:ink>
</file>

<file path=ppt/ink/ink2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18.1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1 9216 0 0,'0'0'10139'0'0,"-12"4"-6980"0"0,11-2-3033 0 0,0-1 0 0 0,0 1 0 0 0,0-1 1 0 0,0 1-1 0 0,0-1 0 0 0,0 1 0 0 0,0 0 0 0 0,1 0 0 0 0,-1-1 0 0 0,1 1 0 0 0,-1 0 1 0 0,1 0-1 0 0,0 0 0 0 0,-1-1 0 0 0,1 5 0 0 0,2 31 595 0 0,-2-31-697 0 0,4 19 53 0 0,1 0 0 0 0,1-1 0 0 0,1 0 0 0 0,2 0 0 0 0,12 27 0 0 0,-10-30-165 0 0,-8-15 18 0 0,0 0 0 0 0,0 0-1 0 0,4 11 1 0 0,-6-11-286 0 0,1-1 1 0 0,-1 1 0 0 0,1 0-1 0 0,1-1 1 0 0,-1 0-1 0 0,7 10 1 0 0,-3-3-5300 0 0</inkml:trace>
</inkml:ink>
</file>

<file path=ppt/ink/ink2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18.5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9672 0 0,'0'0'874'0'0,"2"1"-718"0"0,1 2 683 0 0,1 0-1 0 0,0 0 1 0 0,0-1-1 0 0,0 1 0 0 0,4 1 1 0 0,-3-2-88 0 0,0 1 0 0 0,0 0 0 0 0,-1 0 1 0 0,6 4-1 0 0,19 15 1321 0 0,-22-17-1803 0 0,0 0 0 0 0,-1 0 0 0 0,1 0 0 0 0,-1 1 0 0 0,7 8 0 0 0,73 89 1143 0 0,-29-22-1106 0 0,-54-77-291 0 0,0 0 0 0 0,-1 0 0 0 0,1 1 0 0 0,-1-1 1 0 0,0 1-1 0 0,0-1 0 0 0,0 1 0 0 0,-1 0 0 0 0,0 0 0 0 0,2 6 1 0 0,-3-9 0 0 0,0 0-1 0 0,0 0 1 0 0,0 0 0 0 0,0 0 0 0 0,0-1 0 0 0,0 1 0 0 0,0 0 0 0 0,-1 0-1 0 0,1 0 1 0 0,-1-1 0 0 0,1 1 0 0 0,-1 0 0 0 0,0 0 0 0 0,0-1 0 0 0,0 1-1 0 0,1 0 1 0 0,-1-1 0 0 0,-1 1 0 0 0,1-1 0 0 0,0 0 0 0 0,0 1 0 0 0,-1-1-1 0 0,1 0 1 0 0,0 0 0 0 0,-1 1 0 0 0,1-1 0 0 0,-1 0 0 0 0,0-1 0 0 0,1 1-1 0 0,-1 0 1 0 0,-2 0 0 0 0,-11 3-45 0 0,0-1-1 0 0,-1-1 0 0 0,0-1 1 0 0,1 0-1 0 0,-19-2 1 0 0,15 1-330 0 0,17 0 79 0 0,2-1-365 0 0,0 1 621 0 0,0 0 0 0 0,0-1 0 0 0,-1 1 0 0 0,1 0-1 0 0,0 0 1 0 0,0 0 0 0 0,0-1 0 0 0,0 1-1 0 0,0 0 1 0 0,0 0 0 0 0,0 0 0 0 0,-1 0 0 0 0,1-1-1 0 0,0 1 1 0 0,0 0 0 0 0,0 0 0 0 0,0 0 0 0 0,-1 0-1 0 0,1 0 1 0 0,0 0 0 0 0,0 0 0 0 0,0 0-1 0 0,-1-1 1 0 0,1 1 0 0 0,0 0 0 0 0,0 0 0 0 0,-5-2-1517 0 0</inkml:trace>
</inkml:ink>
</file>

<file path=ppt/ink/ink2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19.0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5528 0 0,'1'2'422'0'0,"-1"-1"-411"0"0,1 1-1 0 0,-1-1 0 0 0,0 1 0 0 0,1-1 0 0 0,-1 1 0 0 0,0-1 0 0 0,0 1 0 0 0,0-1 0 0 0,0 1 0 0 0,0 0 0 0 0,0-1 0 0 0,0 1 0 0 0,-1 2 0 0 0,0 17 389 0 0,15 43 7092 0 0,-2-13-3549 0 0,16 53-1014 0 0,1 4-2097 0 0,0 4-703 0 0,-25-102-75 0 0,-14-20 22 0 0,-17-36-22 0 0,18 31-27 0 0,1 0-1 0 0,0-1 1 0 0,1 0-1 0 0,1 0 1 0 0,1-1-1 0 0,0 1 1 0 0,1-1-1 0 0,-3-24 1 0 0,6 27 65 0 0,0 0 0 0 0,0-1 0 0 0,2 1 0 0 0,0 0 0 0 0,0 0 1 0 0,1-1-1 0 0,1 1 0 0 0,0 0 0 0 0,1 1 0 0 0,9-21 0 0 0,-11 30-47 0 0,-1 1-1 0 0,1 0 0 0 0,-1 0 1 0 0,1 0-1 0 0,0 0 1 0 0,0 1-1 0 0,1-1 0 0 0,-1 0 1 0 0,1 1-1 0 0,2-3 1 0 0,-4 5-16 0 0,0-1 1 0 0,0 1 0 0 0,0-1 0 0 0,0 1-1 0 0,1-1 1 0 0,-1 1 0 0 0,0 0 0 0 0,0-1-1 0 0,0 1 1 0 0,1 0 0 0 0,-1 0 0 0 0,0 0-1 0 0,0 0 1 0 0,0 0 0 0 0,1 0 0 0 0,-1 0-1 0 0,0 1 1 0 0,0-1 0 0 0,0 0 0 0 0,0 1-1 0 0,1-1 1 0 0,-1 1 0 0 0,0-1 0 0 0,0 1-1 0 0,0-1 1 0 0,0 1 0 0 0,0 0 0 0 0,0-1 0 0 0,1 3-1 0 0,7 5 69 0 0,-1 0 1 0 0,0 0-1 0 0,-1 1 0 0 0,1 1 0 0 0,-2-1 0 0 0,1 1 1 0 0,-2 0-1 0 0,1 0 0 0 0,5 16 0 0 0,36 64-97 0 0,-11-43-20 0 0,-34-45-3 0 0,-1 0-1 0 0,1 0 0 0 0,0 0 1 0 0,0 0-1 0 0,0 0 0 0 0,-1 0 1 0 0,2 0-1 0 0,-1-1 0 0 0,0 1 1 0 0,3 1-1 0 0,-1-1-6 0 0,4 1 11 0 0,-5-5 22 0 0,-2 0-5 0 0,1 0 2 0 0,0 0 0 0 0,0 0 0 0 0,-1-1 0 0 0,1 1 0 0 0,0-1 0 0 0,-1 1 0 0 0,0-1 0 0 0,1 0 0 0 0,-1 1 0 0 0,0-1 0 0 0,-1 0 0 0 0,2-5 0 0 0,3-42 0 0 0,-2 16 0 0 0,1 10 43 0 0,-3 9 37 0 0,1 0 0 0 0,1 0 0 0 0,1 0-1 0 0,0 0 1 0 0,8-18 0 0 0,-11 33-64 0 0,-1-1 1 0 0,1 0-1 0 0,-1 0 1 0 0,1 0-1 0 0,-1 0 1 0 0,1 0-1 0 0,0 1 1 0 0,-1-1-1 0 0,1 0 1 0 0,0 0-1 0 0,0 1 1 0 0,0-1-1 0 0,-1 1 1 0 0,1-1-1 0 0,0 1 1 0 0,0-1-1 0 0,0 1 1 0 0,0-1-1 0 0,0 1 1 0 0,0 0-1 0 0,0-1 1 0 0,0 1-1 0 0,0 0 1 0 0,0 0-1 0 0,0 0 1 0 0,0 0-1 0 0,0 0 1 0 0,1 0-1 0 0,-2 0-14 0 0,1 0 0 0 0,-1 0 0 0 0,0 0 1 0 0,0 0-1 0 0,0 0 0 0 0,0 0 0 0 0,0 0 0 0 0,0 0 0 0 0,0 0 0 0 0,0 0 0 0 0,1 0 0 0 0,-1 0 0 0 0,0 0 0 0 0,0 0 1 0 0,0 0-1 0 0,0 0 0 0 0,0 0 0 0 0,0 0 0 0 0,0 0 0 0 0,0 0 0 0 0,1 0 0 0 0,-1 0 0 0 0,0 0 0 0 0,0 0 0 0 0,0 0 0 0 0,0 0 1 0 0,0 1-1 0 0,0-1 0 0 0,0 0 0 0 0,0 0 0 0 0,0 0 0 0 0,0 0 0 0 0,0 0 0 0 0,0 0 0 0 0,0 0 0 0 0,1 0 0 0 0,-1 0 1 0 0,0 0-1 0 0,0 1 0 0 0,0-1 0 0 0,0 0 0 0 0,0 0 0 0 0,0 0 0 0 0,0 0 0 0 0,0 0 0 0 0,2 7 56 0 0,1 0-1 0 0,1 0 1 0 0,5 9 0 0 0,9 16 39 0 0,-6 1-16 0 0,11 45 0 0 0,-1 0-69 0 0,-18-64-176 0 0,0 1 0 0 0,0-1 0 0 0,-2 1 0 0 0,2 23 1 0 0,-4-28-2488 0 0,0-1 0 0 0,-2 14 0 0 0,-2-10-5110 0 0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9:07.3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0 9672 0 0,'0'0'2009'0'0,"0"2"-925"0"0,-1 0-861 0 0,0-1 0 0 0,0 1-1 0 0,0-1 1 0 0,0 0 0 0 0,0 1 0 0 0,0-1-1 0 0,-1 0 1 0 0,1 0 0 0 0,-2 2 0 0 0,2-1 46 0 0,0 0 1 0 0,1 0-1 0 0,-1 0 0 0 0,1 1 0 0 0,0-1 1 0 0,-1 0-1 0 0,1 0 0 0 0,0 1 1 0 0,0-1-1 0 0,1 0 0 0 0,-1 3 1 0 0,1-4-224 0 0,-1 4 146 0 0,0 1 0 0 0,1-1-1 0 0,0 1 1 0 0,0-1-1 0 0,3 7 1 0 0,-2-6-18 0 0,0 1 0 0 0,-1-1 1 0 0,2 9-1 0 0,0 4 78 0 0,0 1 1 0 0,2-1-1 0 0,7 20 0 0 0,13 21-20 0 0,-1-5-144 0 0,-19-43-1078 0 0,1-1 0 0 0,8 13 0 0 0,-9-17-1933 0 0,2 5-3759 0 0</inkml:trace>
</inkml:ink>
</file>

<file path=ppt/ink/ink2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19.4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85 5064 0 0,'0'0'389'0'0,"1"3"214"0"0,0 0 571 0 0,0-1 0 0 0,1 1-1 0 0,-1 0 1 0 0,1 0 0 0 0,-1-1 0 0 0,1 1 0 0 0,0-1 0 0 0,0 0-1 0 0,0 1 1 0 0,1-1 0 0 0,2 2 0 0 0,-2-2-575 0 0,1 1 0 0 0,-1-1 1 0 0,1 0-1 0 0,0 0 0 0 0,0-1 0 0 0,0 1 0 0 0,5 0 1 0 0,6 1-454 0 0,0-1 1 0 0,1-1 0 0 0,25-1 0 0 0,-23 0 1329 0 0,18-2-671 0 0,57-10 1 0 0,2-2-713 0 0,-66 8-1325 0 0,-1-1 0 0 0,-1-1 0 0 0,41-17 0 0 0,-66 24 99 0 0,-2 0-47 0 0,0-1 974 0 0,0 1 0 0 0,0 0 1 0 0,1 0-1 0 0,-1-1 0 0 0,0 1 0 0 0,1 0 1 0 0,-1 0-1 0 0,1 0 0 0 0,1-2 0 0 0,-1 1-139 0 0,0 0-1 0 0,-1 0 0 0 0,1 0 1 0 0,0 0-1 0 0,0 1 0 0 0,-1-1 1 0 0,1 0-1 0 0,-1 0 0 0 0,0 0 1 0 0,1-4-1 0 0,-2 4 242 0 0,1 0 0 0 0,0-1-1 0 0,0 1 1 0 0,-1 0 0 0 0,1 0-1 0 0,-1 0 1 0 0,-2-6 4057 0 0,5 8-3172 0 0,2-1-408 0 0,1 0 0 0 0,0 0 0 0 0,0 0 0 0 0,0 1 0 0 0,0 0 0 0 0,0 0 1 0 0,-1 0-1 0 0,1 1 0 0 0,0 0 0 0 0,8 2 0 0 0,-4-1 16 0 0,-1 1 1 0 0,1 0-1 0 0,-1 1 1 0 0,1 0 0 0 0,7 5-1 0 0,-1 4 178 0 0,-12-10-463 0 0,0 0-1 0 0,0 0 1 0 0,0-1-1 0 0,0 1 1 0 0,6 2-1 0 0,-8-4-82 0 0,0 0-1 0 0,0 0 1 0 0,1 0 0 0 0,-1 0-1 0 0,0 0 1 0 0,0 0 0 0 0,0 0-1 0 0,-1 0 1 0 0,1 1 0 0 0,0-1-1 0 0,0 0 1 0 0,-1 1 0 0 0,1-1-1 0 0,-1 0 1 0 0,1 1 0 0 0,-1-1-1 0 0,1 0 1 0 0,-1 1 0 0 0,0-1-1 0 0,0 1 1 0 0,1 2 0 0 0,-1 2 67 0 0,0 1 1 0 0,-1 0 0 0 0,-1 9-1 0 0,1-14-78 0 0,1 0 0 0 0,-1 0 0 0 0,0 0-1 0 0,0 0 1 0 0,0 0 0 0 0,-1 0-1 0 0,1 0 1 0 0,0 0 0 0 0,-1 0-1 0 0,1 0 1 0 0,-1-1 0 0 0,-3 4-1 0 0,0-1-29 0 0,0-1-1 0 0,0 1 0 0 0,-8 3 0 0 0,3-2-503 0 0,0-1 1 0 0,-1-1-1 0 0,1 0 0 0 0,-1 0 0 0 0,-16 1 1 0 0,10-1-903 0 0</inkml:trace>
</inkml:ink>
</file>

<file path=ppt/ink/ink2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20.2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14336 0 0,'0'0'3501'0'0,"1"1"-2433"0"0,6 3-562 0 0,-1-1 1 0 0,1-1 0 0 0,-1 1-1 0 0,1-1 1 0 0,0 0 0 0 0,0 0-1 0 0,12 0 1 0 0,53 1 638 0 0,-57-3-798 0 0,9 3 810 0 0,-8-1-2259 0 0,-4-1-3672 0 0</inkml:trace>
</inkml:ink>
</file>

<file path=ppt/ink/ink2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20.6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3680 0 0,'0'0'167'0'0,"2"1"521"0"0,0 1 117 0 0,0-1 1 0 0,-1 1-1 0 0,1 0 1 0 0,-1 0 0 0 0,1-1-1 0 0,-1 1 1 0 0,4 7 4921 0 0,1-5-4309 0 0,-3-3-395 0 0,4 4-356 0 0,-1-1 0 0 0,1 0-1 0 0,-1-1 1 0 0,1 1 0 0 0,0-1 0 0 0,1-1 0 0 0,-1 0-1 0 0,12 3 1 0 0,61 6 557 0 0,-62-11-2529 0 0,0 0 0 0 0,0-1-1 0 0,34-6 1 0 0,-14 2-6249 0 0</inkml:trace>
</inkml:ink>
</file>

<file path=ppt/ink/ink2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22.7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251 148 11976 0 0,'0'0'5319'0'0,"-7"0"-2705"0"0,3 0-2203 0 0,0 0 1 0 0,1 0-1 0 0,-1-1 1 0 0,0 1-1 0 0,0-1 1 0 0,1 1-1 0 0,-1-1 1 0 0,0 0-1 0 0,1-1 1 0 0,-6-2-1 0 0,-3 2 549 0 0,6-2-786 0 0,0 0-1 0 0,0 0 0 0 0,0-1 1 0 0,0 1-1 0 0,1-2 1 0 0,0 1-1 0 0,0 0 0 0 0,-8-13 1 0 0,5 8 155 0 0,-16-18 1 0 0,14 19-372 0 0,7 6 8 0 0,0 0 1 0 0,0 0-1 0 0,0 1 0 0 0,0-1 1 0 0,0 1-1 0 0,0 0 0 0 0,-1 0 1 0 0,-3-2-1 0 0,7 4 34 0 0,-2 0-4 0 0,1-1 0 0 0,0 1 0 0 0,0-1 0 0 0,0 1 0 0 0,0-1 0 0 0,-1 1 1 0 0,1-1-1 0 0,0 0 0 0 0,0 1 0 0 0,0-1 0 0 0,-1-2 0 0 0,1 2 253 0 0,0 1-239 0 0,0 1 0 0 0,0-1 1 0 0,0 0-1 0 0,0 0 0 0 0,0 1 0 0 0,0-1 0 0 0,0 1 0 0 0,0-1 0 0 0,1 1 0 0 0,-1-1 0 0 0,0 1 0 0 0,-1 0 0 0 0,-1 2-6 0 0,1-2-3 0 0,1 0 0 0 0,0-1-1 0 0,-1 1 1 0 0,1 0 0 0 0,0 0-1 0 0,0 0 1 0 0,0 1 0 0 0,0-1 0 0 0,0 0-1 0 0,0 0 1 0 0,0 1 0 0 0,0-1-1 0 0,1 0 1 0 0,-1 1 0 0 0,0-1-1 0 0,0 2 1 0 0,0 1-54 0 0,0 0 0 0 0,0 0 0 0 0,1 0 0 0 0,-1 0 0 0 0,1 0 0 0 0,0 4 0 0 0,1 6-293 0 0,1-1 1 0 0,6 22-1 0 0,-6-24 281 0 0,2 0 0 0 0,-1 0-1 0 0,1-1 1 0 0,1 1 0 0 0,0-1-1 0 0,1 0 1 0 0,0-1 0 0 0,12 16-1 0 0,-8-11 66 0 0,-3-5 0 0 0,1 1 0 0 0,0-1 0 0 0,18 15 0 0 0,-10-10 0 0 0,-13-10 0 0 0,1-1 0 0 0,0 0 0 0 0,0 0 0 0 0,5 4 0 0 0,11 6 0 0 0,-8-8-16 0 0,-10-5-62 0 0,3 3-53 0 0,-5-3 128 0 0,0 0 0 0 0,0 1-1 0 0,0-1 1 0 0,0 0 0 0 0,0 0-1 0 0,1 0 1 0 0,-1 1 0 0 0,0-1-1 0 0,0 0 1 0 0,0 0-1 0 0,1 0 1 0 0,-1 0 0 0 0,0 0-1 0 0,0 0 1 0 0,1 1 0 0 0,-1-1-1 0 0,0 0 1 0 0,0 0 0 0 0,1 0-1 0 0,-1 0 1 0 0,0 0 0 0 0,0 0-1 0 0,1 0 1 0 0,-1 0 0 0 0,0 0-1 0 0,0 0 1 0 0,1 0 0 0 0,-1 0-1 0 0,0 0 1 0 0,0 0 0 0 0,1 0-1 0 0,-1 0 1 0 0,0 0 0 0 0,0-1-1 0 0,1 1 1 0 0,23-5-12 0 0,-14 0 27 0 0,-8 2 2 0 0,0 0-1 0 0,0 0 0 0 0,-1 0 0 0 0,1 0 1 0 0,-1 0-1 0 0,0-1 0 0 0,0 1 1 0 0,0-1-1 0 0,0 1 0 0 0,0-1 1 0 0,-1 1-1 0 0,0-5 0 0 0,2-6 30 0 0,0 7-42 0 0,-1-1 28 0 0,1-1-1 0 0,-1 1 1 0 0,0-1-1 0 0,-1 0 1 0 0,-1-12-1 0 0,1 18-13 0 0,0 1 0 0 0,0-1 0 0 0,0 0 0 0 0,0 1-1 0 0,0-1 1 0 0,1 0 0 0 0,0-3 0 0 0,0 3 1 0 0,0 1-1 0 0,-1 0 1 0 0,1-1 0 0 0,-1 1-1 0 0,0-1 1 0 0,0 1 0 0 0,0 0 0 0 0,-1-6-1 0 0,-1 0 85 0 0,1-1 0 0 0,-1-16 0 0 0,2 24 44 0 0,6 12-72 0 0,2 11-45 0 0,8 42-1 0 0,-8-33-15 0 0,5 42-331 0 0,-5-21 31 0 0,-4-33 268 0 0,1 0 1 0 0,1-1-1 0 0,0 1 1 0 0,2-1-1 0 0,0 0 1 0 0,1 0-1 0 0,1-1 1 0 0,0-1 0 0 0,1 0-1 0 0,18 21 1 0 0,-27-36 31 0 0,-1 1 1 0 0,1-1 0 0 0,-1 1 0 0 0,1-1-1 0 0,0 0 1 0 0,-1 0 0 0 0,1 0 0 0 0,0 1 0 0 0,0-2-1 0 0,0 1 1 0 0,4 1 0 0 0,-6-2-19 0 0,1 1 1 0 0,0-1-1 0 0,0 0 1 0 0,0 0-1 0 0,0 0 1 0 0,0 0 0 0 0,0 0-1 0 0,0 0 1 0 0,-1-1-1 0 0,1 1 1 0 0,0 0-1 0 0,0 0 1 0 0,0-1-1 0 0,0 1 1 0 0,-1 0-1 0 0,1-1 1 0 0,0 1-1 0 0,0-1 1 0 0,-1 1-1 0 0,1-1 1 0 0,0 1-1 0 0,0-1 1 0 0,-1 0-1 0 0,1 1 1 0 0,-1-1 0 0 0,1 0-1 0 0,0-1 1 0 0,6-9-4 0 0,-1 0 0 0 0,-1-1 1 0 0,5-13-1 0 0,5-10-109 0 0,-13 30-918 0 0,0 0-1 0 0,0-1 0 0 0,1-11 1 0 0,-1 7-1893 0 0,4-13-4973 0 0</inkml:trace>
</inkml:ink>
</file>

<file path=ppt/ink/ink2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27.1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1 14400 0 0,'0'0'4791'0'0,"-1"2"-4175"0"0,-1 3-411 0 0,-1 1 1 0 0,1-1-1 0 0,1 1 0 0 0,-1 0 0 0 0,1 0 0 0 0,0 0 0 0 0,0-1 0 0 0,1 1 0 0 0,0 11 0 0 0,1-2-24 0 0,0 0 0 0 0,6 27 0 0 0,51 180-160 0 0,-56-216-152 0 0,0 0 0 0 0,1 1 0 0 0,5 8 0 0 0,2 6-6533 0 0</inkml:trace>
</inkml:ink>
</file>

<file path=ppt/ink/ink2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27.4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95 4608 0 0,'0'-2'353'0'0,"-5"-23"-154"0"0,4 20 694 0 0,0 0-1 0 0,0 0 1 0 0,-1-10-1 0 0,2 13-457 0 0,0 0 0 0 0,-1 1 0 0 0,1-1-1 0 0,-1 1 1 0 0,1-1 0 0 0,-1 1-1 0 0,0-1 1 0 0,-1-2 0 0 0,1 3 406 0 0,0-1 1 0 0,1 1-1 0 0,-1-1 0 0 0,0 1 1 0 0,1-1-1 0 0,-1 0 1 0 0,1 1-1 0 0,-1-4 0 0 0,3 4-631 0 0,0 1-1 0 0,0-1 0 0 0,0 1 1 0 0,0-1-1 0 0,0 1 0 0 0,0 0 1 0 0,4-1-1 0 0,-6 1-120 0 0,4 1 7 0 0,-1-1 0 0 0,0 0 0 0 0,1 1 0 0 0,-1 0 0 0 0,0 0 0 0 0,4 1-1 0 0,5 2 45 0 0,2 0-39 0 0,0 2 0 0 0,0-1 0 0 0,-1 2 0 0 0,0 0 0 0 0,0 0 0 0 0,17 14 0 0 0,30 17-111 0 0,-45-30 62 0 0,-1 2 0 0 0,0 0 0 0 0,-1 1-1 0 0,0 0 1 0 0,0 1 0 0 0,13 16 0 0 0,-18-19 41 0 0,5 6-13 0 0,-1 1 0 0 0,-1 0-1 0 0,11 21 1 0 0,-21-35-72 0 0,0 0 0 0 0,0 0 0 0 0,0-1 0 0 0,-1 1 0 0 0,1 0 0 0 0,-1 0 0 0 0,1 0 0 0 0,-1 0 0 0 0,0 0 0 0 0,0 0 0 0 0,0 0 1 0 0,0 0-1 0 0,0 0 0 0 0,0-1 0 0 0,0 1 0 0 0,-1 0 0 0 0,0 4 0 0 0,-1-3 13 0 0,1 0-1 0 0,-1 0 1 0 0,1-1 0 0 0,-1 1 0 0 0,0 0 0 0 0,0-1 0 0 0,0 1-1 0 0,-1-1 1 0 0,-4 4 0 0 0,0 0 14 0 0,0-1 1 0 0,0 0-1 0 0,-1-1 0 0 0,0 0 1 0 0,0 0-1 0 0,0-1 1 0 0,-9 3-1 0 0,-11-1-12 0 0,0 0-1 0 0,0-2 1 0 0,-56-2 0 0 0,84-1-25 0 0,-4 0-36 0 0,0 0 1 0 0,1-1-1 0 0,-1 1 0 0 0,0-1 0 0 0,0 0 1 0 0,-5-3-1 0 0,6 3-117 0 0,0 0 1 0 0,0 0-1 0 0,-1 0 0 0 0,1 0 1 0 0,0 1-1 0 0,-5-1 1 0 0,4-19-1657 0 0,5 18 1545 0 0,0 0 0 0 0,0-1 0 0 0,0 1 0 0 0,0 0 0 0 0,0 0 0 0 0,1 0 0 0 0,-1 1 0 0 0,1-1 0 0 0,-1 0 1 0 0,1 0-1 0 0,0 1 0 0 0,0-1 0 0 0,0 1 0 0 0,2-2 0 0 0,11-5-1527 0 0</inkml:trace>
</inkml:ink>
</file>

<file path=ppt/ink/ink2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28.6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59 189 5528 0 0,'-2'0'7824'0'0,"-8"0"-3091"0"0,5 0-3207 0 0,-6 0 1512 0 0,11 1-3033 0 0,0-1 1 0 0,-1 1 0 0 0,1-1-1 0 0,0 0 1 0 0,0 1 0 0 0,-1-1-1 0 0,1 1 1 0 0,0-1 0 0 0,0 1-1 0 0,0-1 1 0 0,0 1 0 0 0,0-1-1 0 0,0 1 1 0 0,0-1 0 0 0,0 1-1 0 0,0-1 1 0 0,0 1 0 0 0,0-1-1 0 0,0 2 1 0 0,3-1-7 0 0,-1 1 0 0 0,1 0 0 0 0,-1 0 0 0 0,0 0 0 0 0,0 0 0 0 0,0 0 0 0 0,0 1 0 0 0,0-1 0 0 0,0 1 0 0 0,0-1 0 0 0,2 6 0 0 0,16 35 3 0 0,-18-38-3 0 0,42 114-79 0 0,-39-107-74 0 0,-2 1 0 0 0,1 0-1 0 0,-1 0 1 0 0,-1 0 0 0 0,0 0 0 0 0,-1 22-1 0 0,-1-33 45 0 0,-1-3-238 0 0,0 0 330 0 0,0 0 0 0 0,0 0 0 0 0,-1 0 0 0 0,1 1 0 0 0,0-1 0 0 0,-1 0 0 0 0,1 1-1 0 0,-1-1 1 0 0,-2 0 0 0 0,0 0-25 0 0,0-2 4 0 0,0 1 0 0 0,0-1 0 0 0,0 0 0 0 0,0 0 0 0 0,0 0 0 0 0,1 0 0 0 0,0-1 0 0 0,-1 0 1 0 0,1 1-1 0 0,0-1 0 0 0,-3-6 0 0 0,-3-6-286 0 0,-10-27 0 0 0,18 42 316 0 0,-9-29 176 0 0,0 0-1 0 0,-5-35 0 0 0,9 39-21 0 0,4 16-80 0 0,0 1-1 0 0,1 0 1 0 0,0-1 0 0 0,1 1-1 0 0,0-1 1 0 0,1 1-1 0 0,0-1 1 0 0,0 1-1 0 0,1-1 1 0 0,0 1-1 0 0,1 0 1 0 0,0 0-1 0 0,0 0 1 0 0,1 0-1 0 0,0 1 1 0 0,1 0-1 0 0,-1-1 1 0 0,2 1-1 0 0,-1 1 1 0 0,1-1 0 0 0,0 1-1 0 0,1 0 1 0 0,0 1-1 0 0,9-8 1 0 0,-12 11 73 0 0,1 0 0 0 0,0 1 1 0 0,0-1-1 0 0,0 1 0 0 0,0 0 0 0 0,1 1 1 0 0,-1-1-1 0 0,11-1 0 0 0,1 2-71 0 0,25-1 0 0 0,-37 3-63 0 0,1-1 79 0 0,0 1-1 0 0,0 1 0 0 0,0-1 1 0 0,0 1-1 0 0,0 0 0 0 0,-1 0 1 0 0,1 1-1 0 0,-1 0 0 0 0,1 0 1 0 0,-1 0-1 0 0,0 1 1 0 0,8 7-1 0 0,-9-7-59 0 0,0 0 0 0 0,0 0 1 0 0,-1 0-1 0 0,0 0 0 0 0,1 1 1 0 0,-2 0-1 0 0,1-1 0 0 0,0 1 0 0 0,-1 0 1 0 0,2 8-1 0 0,3 5 49 0 0,-6-16-66 0 0,0 0 0 0 0,0 0 1 0 0,-1-1-1 0 0,1 1 0 0 0,0 1 1 0 0,-1-1-1 0 0,0 0 0 0 0,1 0 1 0 0,-1 0-1 0 0,0 0 0 0 0,0 0 1 0 0,0 0-1 0 0,0 0 0 0 0,-1 3 1 0 0,-15 39 126 0 0,16-41-132 0 0,0 0 0 0 0,-1 0 0 0 0,0 0-1 0 0,0 0 1 0 0,0 0 0 0 0,0 0 0 0 0,0-1 0 0 0,0 1 0 0 0,-1 0 0 0 0,0-1 0 0 0,1 1 0 0 0,-1-1-1 0 0,0 0 1 0 0,-3 3 0 0 0,-33 42-402 0 0,35-44 312 0 0,0 0 1 0 0,0-1 0 0 0,0 0-1 0 0,0 0 1 0 0,-6 3-1 0 0,7-5-25 0 0,-6 0-485 0 0,75 6 595 0 0,-61-6 74 0 0,0 0 0 0 0,0 1 0 0 0,0-1 0 0 0,-1 1-1 0 0,1 0 1 0 0,0 1 0 0 0,0-1 0 0 0,-1 1 0 0 0,1 0 0 0 0,-1 0 0 0 0,8 5 0 0 0,-4-3 28 0 0,-7-4-89 0 0,-1 1 1 0 0,0-1 0 0 0,0 0-1 0 0,0 1 1 0 0,0-1-1 0 0,0 1 1 0 0,0-1 0 0 0,0 1-1 0 0,0-1 1 0 0,0 1 0 0 0,0 0-1 0 0,0 0 1 0 0,0-1-1 0 0,0 1 1 0 0,-1 0 0 0 0,1 0-1 0 0,0 0 1 0 0,0 0 0 0 0,0 2-1 0 0,1 3 84 0 0,0 1-1 0 0,0 0 1 0 0,-1 0-1 0 0,0 0 0 0 0,1 12 1 0 0,-2-17-71 0 0,-1 0 0 0 0,1 0 1 0 0,0 0-1 0 0,-1 0 0 0 0,1 0 1 0 0,-1 0-1 0 0,0 0 0 0 0,1 0 0 0 0,-1 0 1 0 0,0-1-1 0 0,0 1 0 0 0,-1 0 1 0 0,1-1-1 0 0,0 1 0 0 0,0-1 1 0 0,-1 1-1 0 0,1-1 0 0 0,-1 1 0 0 0,1-1 1 0 0,-1 0-1 0 0,1 0 0 0 0,-1 0 1 0 0,0 0-1 0 0,-3 1 0 0 0,-7 3 41 0 0,0-1 0 0 0,0-1 0 0 0,0-1 1 0 0,0 1-1 0 0,0-2 0 0 0,-19 1 0 0 0,15-1-24 0 0,0 1 1 0 0,-24 4-1 0 0,28-3-85 0 0,-1-2 0 0 0,0 1-1 0 0,0-2 1 0 0,-22-1 0 0 0,2 1-4177 0 0,45-10-5514 0 0</inkml:trace>
</inkml:ink>
</file>

<file path=ppt/ink/ink2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29.3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26 242 14944 0 0,'-18'-5'686'0'0,"14"4"-15"0"0,4 1-431 0 0,-4-4 1077 0 0,4 3-1159 0 0,0 0-1 0 0,1 0 0 0 0,-1 0 1 0 0,0-1-1 0 0,0 1 1 0 0,1 0-1 0 0,-1 0 1 0 0,1 0-1 0 0,-1 0 0 0 0,1 0 1 0 0,-1 0-1 0 0,1 0 1 0 0,0 0-1 0 0,-1 0 0 0 0,1 0 1 0 0,0 0-1 0 0,0 0 1 0 0,0 0-1 0 0,0 1 1 0 0,0-1-1 0 0,0 0 0 0 0,0 1 1 0 0,0-1-1 0 0,1 0 1 0 0,4-2 243 0 0,0 1 0 0 0,0 0 0 0 0,10-2 0 0 0,-7 2 247 0 0,18-3-377 0 0,-1 1 0 0 0,1 2 1 0 0,0 1-1 0 0,34 2 0 0 0,-7 0-114 0 0,180-11 387 0 0,-209 10-572 0 0,-1-2 0 0 0,1-1-1 0 0,45-11 1 0 0,-49 11-164 0 0,-17 3 73 0 0,0 0 1 0 0,0-1 0 0 0,-1 1-1 0 0,1-1 1 0 0,0 0-1 0 0,0 0 1 0 0,-1 0 0 0 0,1 0-1 0 0,4-3 1 0 0,-7 3-267 0 0,-2-17-2013 0 0,-1 14 2319 0 0,0 0-1 0 0,0 1 1 0 0,0 0-1 0 0,0-1 0 0 0,-1 1 1 0 0,1 0-1 0 0,-7-5 1 0 0,-22-20-85 0 0,28 26 132 0 0,-28-18 11 0 0,24 17 49 0 0,1-1 0 0 0,0 0-1 0 0,-8-6 1 0 0,11 7 78 0 0,0 0 0 0 0,0 1 0 0 0,-1-1 0 0 0,1 1 0 0 0,-1 0 0 0 0,-7-3 0 0 0,10 4 512 0 0,-3 2 1068 0 0,20 4-1444 0 0,-5-2-130 0 0,-1 1-1 0 0,17 7 0 0 0,-5-1 170 0 0,1-1 0 0 0,27 7-1 0 0,2 1 118 0 0,57 32 399 0 0,-101-45-746 0 0,25 20 277 0 0,-29-22-301 0 0,13 9 88 0 0,-16-10-106 0 0,0 0 0 0 0,0-1 0 0 0,0 1 0 0 0,0 0 0 0 0,-1 0 0 0 0,1-1 0 0 0,0 1 0 0 0,-1 0 0 0 0,1 0 0 0 0,0 0 0 0 0,-1 0 0 0 0,1 0 0 0 0,-1 0 0 0 0,0 0 0 0 0,1 0 0 0 0,-1 0 0 0 0,0 0 0 0 0,0 0 0 0 0,1 0 1 0 0,-1 0-1 0 0,0 1 0 0 0,0-1 0 0 0,0 0 0 0 0,0 0 0 0 0,0 0 0 0 0,-1 0 0 0 0,1 0 0 0 0,-1 2 0 0 0,0 1 11 0 0,-1-1-1 0 0,0 1 1 0 0,0-1-1 0 0,0 1 1 0 0,-1-1-1 0 0,1 0 1 0 0,-5 5-1 0 0,-6 5-104 0 0,-2-1 1 0 0,-30 21-1 0 0,-9 7-1481 0 0,38-29-1340 0 0,4-2-5431 0 0</inkml:trace>
</inkml:ink>
</file>

<file path=ppt/ink/ink2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36.3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88 1 7368 0 0,'0'0'9219'0'0,"-1"2"-8296"0"0,-5 16-181 0 0,-5 21-1 0 0,-5 55-361 0 0,6-33-166 0 0,-4 37 152 0 0,-4 21 192 0 0,18-117-539 0 0,-4 16 196 0 0,-3 36-1 0 0,7-52-123 0 0,0-1-87 0 0,0-1 0 0 0,0 0 1 0 0,0 0-1 0 0,0 1 0 0 0,0-1 0 0 0,0 0 0 0 0,0 0 0 0 0,0 1 1 0 0,0-1-1 0 0,0 0 0 0 0,0 0 0 0 0,1 1 0 0 0,-1-1 0 0 0,0 0 1 0 0,0 0-1 0 0,0 0 0 0 0,0 1 0 0 0,0-1 0 0 0,1 0 0 0 0,-1 0 1 0 0,0 0-1 0 0,0 1 0 0 0,0-1 0 0 0,1 0 0 0 0,-1 0 0 0 0,0 0 1 0 0,0 0-1 0 0,0 0 0 0 0,1 1 0 0 0,-1-1 0 0 0,0 0 0 0 0,0 0 1 0 0,1 0-1 0 0,-1 0 0 0 0,0 0 0 0 0,0 0 0 0 0,1 0 0 0 0,-1 0 1 0 0,0 0-1 0 0,1 0 0 0 0,-1 0 0 0 0,0 0 0 0 0,0 0 0 0 0,1 0 1 0 0,-1 0-1 0 0,0 0 0 0 0,0-1 0 0 0,1 1 0 0 0,-1 0 0 0 0,0 0 1 0 0,0 0-1 0 0,0 0 0 0 0,1 0 0 0 0,-1 0 0 0 0,0-1 0 0 0,0 1 1 0 0,0 0-1 0 0,1 0 0 0 0,-1 0 0 0 0,0-1 0 0 0,0 1 0 0 0,0 0 1 0 0,0 0-1 0 0,0-1 0 0 0,0 1 0 0 0,1 0 0 0 0,-1 0 0 0 0,0-1 1 0 0,10-17 83 0 0,-4 6-55 0 0,0 2-29 0 0,-2-1 0 0 0,1 0 0 0 0,-1 0 0 0 0,2-13 0 0 0,17-123 60 0 0,-8 47 0 0 0,-11 79 136 0 0,7-30 0 0 0,-11 48 836 0 0,1 5-928 0 0,5 11 26 0 0,0 1-1 0 0,-1 0 0 0 0,0 0 1 0 0,-2 1-1 0 0,0-1 0 0 0,2 18 0 0 0,5 21-122 0 0,-4-28-37 0 0,51 220-277 0 0,-41-165-344 0 0,-15-68 309 0 0,-1-10-280 0 0</inkml:trace>
</inkml:ink>
</file>

<file path=ppt/ink/ink2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36.7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43 4144 0 0,'-1'-9'428'0'0,"-7"-5"10182"0"0,8 13-10067 0 0,0 0-344 0 0,0 1-1 0 0,1-1 0 0 0,-1 0 1 0 0,0 1-1 0 0,1-1 0 0 0,-1 1 0 0 0,0-1 1 0 0,1 0-1 0 0,-1 1 0 0 0,1-1 1 0 0,-1 1-1 0 0,1-1 0 0 0,0 1 0 0 0,-1 0 1 0 0,1-1-1 0 0,-1 1 0 0 0,1 0 1 0 0,0-1-1 0 0,0 1 0 0 0,25-8 533 0 0,-21 7-595 0 0,0 1 0 0 0,1 0 0 0 0,-1 0 0 0 0,0 1 0 0 0,0 0-1 0 0,0 0 1 0 0,0 0 0 0 0,0 0 0 0 0,8 4 0 0 0,-5-2-66 0 0,-3-2-158 0 0,-1 1 1 0 0,1-1-1 0 0,-1-1 0 0 0,10 2 0 0 0,5-1-1322 0 0,-5 3-49 0 0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9:07.9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1 321 10136 0 0,'0'0'1192'0'0,"1"-1"-426"0"0,-1 0-693 0 0,1-1 196 0 0,1 0 0 0 0,-1 0 1 0 0,0 0-1 0 0,1 0 0 0 0,-1 0 0 0 0,1 0 1 0 0,0 0-1 0 0,0 1 0 0 0,0-1 1 0 0,2-1-1 0 0,20-17 2333 0 0,-21 17-2324 0 0,0 0-1 0 0,0 0 1 0 0,1 0-1 0 0,-1 1 1 0 0,1-1-1 0 0,-1 1 1 0 0,1 0-1 0 0,0 0 1 0 0,4-2-1 0 0,13-3 377 0 0,-16 5-492 0 0,-1 0 1 0 0,1 0 0 0 0,0 0 0 0 0,1 1 0 0 0,-1 0-1 0 0,9-1 1 0 0,22-4 863 0 0,-36 6-1012 0 0,1 0 1 0 0,0 0-1 0 0,-1 0 1 0 0,1 1 0 0 0,0-1-1 0 0,-1 0 1 0 0,1 0 0 0 0,0 0-1 0 0,-1 1 1 0 0,1-1-1 0 0,-1 0 1 0 0,1 1 0 0 0,-1-1-1 0 0,1 1 1 0 0,0-1-1 0 0,-1 0 1 0 0,1 1 0 0 0,-1-1-1 0 0,0 1 1 0 0,1-1 0 0 0,-1 1-1 0 0,1 0 1 0 0,-1-1-1 0 0,0 1 1 0 0,1-1 0 0 0,-1 1-1 0 0,0 1 1 0 0,3 16 13 0 0,-3-14-57 0 0,-1 0 1 0 0,1 1-1 0 0,-1-1 1 0 0,0 0-1 0 0,0 0 1 0 0,-3 6 0 0 0,-4 16-133 0 0,5-12-148 0 0,-2-1 0 0 0,0 1 0 0 0,0-1 0 0 0,-1 0-1 0 0,-13 20 1 0 0,-7 17-769 0 0,3-2-116 0 0,12-27 406 0 0,-9 25-1 0 0,20-42 705 0 0,-2 1 14 0 0,-10 11-237 0 0,10-13 1376 0 0,5-4-560 0 0,64-22 1427 0 0,-43 15-1336 0 0,-1-1 0 0 0,0-1 0 0 0,36-22-1 0 0,-36 20-456 0 0,6-6 52 0 0,-19 12 17 0 0,20-11 1 0 0,-23 14-552 0 0,0-1-1 0 0,0 0 1 0 0,-1 0 0 0 0,1 0 0 0 0,10-10 0 0 0,-7 4-1060 0 0</inkml:trace>
  <inkml:trace contextRef="#ctx0" brushRef="#br0" timeOffset="0.99">459 160 7832 0 0,'0'0'2985'0'0,"0"-3"-557"0"0,0 1-2049 0 0,0-1 1 0 0,0 1-1 0 0,0 0 1 0 0,0 0 0 0 0,1 0-1 0 0,-1-1 1 0 0,1 1-1 0 0,0 0 1 0 0,-1 0-1 0 0,1 0 1 0 0,0 0-1 0 0,0 0 1 0 0,0 0-1 0 0,0 0 1 0 0,1 0-1 0 0,2-2 1 0 0,-2 2 793 0 0,8-3 943 0 0,53-41 697 0 0,5-10-1913 0 0,-61 47-906 0 0</inkml:trace>
</inkml:ink>
</file>

<file path=ppt/ink/ink2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37.1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85 120 7832 0 0,'2'-7'12509'0'0,"6"23"-12229"0"0,-1 1 0 0 0,-1-1 0 0 0,0 1 0 0 0,-1 1 0 0 0,4 22 0 0 0,-4-15-254 0 0,1-1 1 0 0,11 26 0 0 0,-3-23-386 0 0,-13-25 127 0 0,0 0-341 0 0,-1-1 332 0 0,1 0-1 0 0,-1 1 0 0 0,1-1 0 0 0,0 0 0 0 0,0 0 0 0 0,-1 1 0 0 0,1-1 1 0 0,0 0-1 0 0,0 0 0 0 0,0 0 0 0 0,0 0 0 0 0,0 0 0 0 0,2 0 0 0 0</inkml:trace>
  <inkml:trace contextRef="#ctx0" brushRef="#br0" timeOffset="1">118 210 4608 0 0,'-11'-37'373'0'0,"-2"-5"1278"0"0,10 11 3861 0 0,2 27-5209 0 0,1 1 1 0 0,1-1 0 0 0,-1 0-1 0 0,0 1 1 0 0,1-1-1 0 0,0 0 1 0 0,0 1 0 0 0,0-1-1 0 0,0 1 1 0 0,1-1 0 0 0,-1 1-1 0 0,1 0 1 0 0,0 0-1 0 0,0 0 1 0 0,0 0 0 0 0,0 0-1 0 0,1 0 1 0 0,-1 0 0 0 0,1 1-1 0 0,0-1 1 0 0,-1 1 0 0 0,1-1-1 0 0,0 1 1 0 0,1 0-1 0 0,2-1 1 0 0,4-1 101 0 0,-1 1 0 0 0,1 0 0 0 0,0 0 0 0 0,15-1-1 0 0,-20 3-236 0 0,0 1-1 0 0,0 0 0 0 0,0 0 0 0 0,1 0 1 0 0,-1 0-1 0 0,0 1 0 0 0,0 0 0 0 0,0 1 0 0 0,0-1 1 0 0,9 4-1 0 0,-8-2-77 0 0,8 4 343 0 0,26 16 0 0 0,-35-20-389 0 0,-1 0 0 0 0,0 0 1 0 0,0 1-1 0 0,-1 0 1 0 0,1 0-1 0 0,-1 0 1 0 0,1 0-1 0 0,-1 0 0 0 0,4 8 1 0 0,5 13 61 0 0,-5-14-65 0 0,-2 1 0 0 0,1-1 0 0 0,5 22 1 0 0,-9-27-32 0 0,0 1 1 0 0,-1-1 0 0 0,0 1-1 0 0,0 0 1 0 0,0-1 0 0 0,-1 1-1 0 0,0 0 1 0 0,-1-1 0 0 0,1 1-1 0 0,-1 0 1 0 0,-1-1 0 0 0,1 1-1 0 0,-5 11 1 0 0,4-14-1 0 0,0 0-1 0 0,1 0 1 0 0,-2 0 0 0 0,1 0-1 0 0,0 0 1 0 0,-1 0 0 0 0,0-1-1 0 0,0 1 1 0 0,0-1 0 0 0,-7 6 0 0 0,-13 14 3 0 0,19-19-14 0 0,0 1 1 0 0,0-1-1 0 0,0 0 1 0 0,-1 0 0 0 0,-5 3-1 0 0,-4 1-18 0 0,-28 19-187 0 0,33-21 80 0 0,-1-1 0 0 0,1 0 0 0 0,-1-1 0 0 0,0 0 0 0 0,0 0 0 0 0,0-1 1 0 0,0 0-1 0 0,0-1 0 0 0,-1 0 0 0 0,0 0 0 0 0,1-1 0 0 0,-1-1 0 0 0,1 0 0 0 0,-1 0 0 0 0,-15-3 0 0 0,25 2 81 0 0,-10-1-487 0 0,0-1 1 0 0,-13-4-1 0 0,21 5-372 0 0,0 1 1 0 0,0-1-1 0 0,0 1 1 0 0,0-1-1 0 0,0 0 1 0 0,-5-5-1 0 0,-3-6-5834 0 0</inkml:trace>
</inkml:ink>
</file>

<file path=ppt/ink/ink2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37.5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16 133 11976 0 0,'-5'-5'1244'0'0,"1"1"-582"0"0,-3-13 8049 0 0,7 17-8613 0 0,0 0-1 0 0,0 0 1 0 0,0 0-1 0 0,1 0 1 0 0,-1 0-1 0 0,0 0 1 0 0,0 0-1 0 0,0 0 0 0 0,0 0 1 0 0,0 0-1 0 0,0 0 1 0 0,1 0-1 0 0,-1 0 1 0 0,0 0 194 0 0,0 0-195 0 0,8-1-1037 0 0,5-2 1247 0 0,-1 1-1 0 0,1 1 1 0 0,-1 0-1 0 0,1 0 0 0 0,-1 2 1 0 0,1-1-1 0 0,20 5 1 0 0,34 1 271 0 0,-45-6-491 0 0,4 0-56 0 0,0 0 1 0 0,1-2 0 0 0,31-6 0 0 0,-29 3-124 0 0,-16 3-115 0 0,-1-1 0 0 0,18-6 0 0 0,-14 1-898 0 0,-14 7 619 0 0,-13-8-1058 0 0,-17-25 844 0 0,20 25 676 0 0,8 8 24 0 0,-1 1 0 0 0,1 0 0 0 0,0-1 0 0 0,0 1 0 0 0,0 0 0 0 0,0-1 0 0 0,-1 1 0 0 0,1-1 0 0 0,0 1 0 0 0,0 0 0 0 0,0-1 0 0 0,0 1 0 0 0,0 0 0 0 0,0-1 0 0 0,0 1 0 0 0,0-1 0 0 0,0 1 0 0 0,0 0 0 0 0,0-1 0 0 0,0 1 0 0 0,1-1 0 0 0,4-7 0 0 0,-4 8 1 0 0,0-1 0 0 0,0 1 0 0 0,0 0 0 0 0,0-1 0 0 0,0 1 0 0 0,0 0 0 0 0,0 0 0 0 0,0 0 0 0 0,0 0 0 0 0,0 0 0 0 0,0 0 0 0 0,0 0 0 0 0,0 0 0 0 0,0 0-1 0 0,0 0 1 0 0,0 0 0 0 0,0 1 0 0 0,0-1 0 0 0,0 0 0 0 0,2 2 0 0 0,21 12 141 0 0,-7-3 6 0 0,11 1 414 0 0,-8-3 11 0 0,0-1 1 0 0,23 6-1 0 0,-37-12-422 0 0,-1 0 0 0 0,1 1 0 0 0,0-1 0 0 0,6 5 0 0 0,10 4 381 0 0,-21-10-501 0 0,0-1 0 0 0,0 1 0 0 0,0-1 0 0 0,0 1 1 0 0,0-1-1 0 0,0 1 0 0 0,-1 0 0 0 0,1-1 0 0 0,0 1 0 0 0,0 0 0 0 0,-1 0 0 0 0,1-1 1 0 0,0 1-1 0 0,0 2 0 0 0,1-1 45 0 0,0 1 406 0 0,-2-3-472 0 0,0 0 1 0 0,-1 0-1 0 0,1 1 0 0 0,0-1 0 0 0,-1 0 1 0 0,1 0-1 0 0,0 1 0 0 0,0-1 1 0 0,-1 0-1 0 0,1 1 0 0 0,0-1 0 0 0,0 0 1 0 0,-1 1-1 0 0,1-1 0 0 0,0 0 0 0 0,0 1 1 0 0,0-1-1 0 0,0 1 0 0 0,0-1 0 0 0,0 0 1 0 0,-1 1-1 0 0,1-1 0 0 0,0 1 0 0 0,0 0 1 0 0,-1 11 25 0 0,1-11-9 0 0,0 0-18 0 0,-1 1 0 0 0,1-1 0 0 0,-1 1 0 0 0,0-1-1 0 0,1 0 1 0 0,-1 1 0 0 0,0-1 0 0 0,0 0 0 0 0,1 0 0 0 0,-1 1 0 0 0,0-1 0 0 0,0 0-1 0 0,0 0 1 0 0,-1 0 0 0 0,1 0 0 0 0,-2 1 0 0 0,-23 11 12 0 0,11-5 27 0 0,-9 4-883 0 0,-47 18 0 0 0,56-29-2840 0 0</inkml:trace>
</inkml:ink>
</file>

<file path=ppt/ink/ink2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37.9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63 15088 0 0,'0'0'2451'0'0,"3"0"-1547"0"0,2 0-536 0 0,1-1-1 0 0,0-1 0 0 0,-1 1 1 0 0,1-1-1 0 0,-1 1 0 0 0,7-4 1 0 0,20-7 880 0 0,53-7 895 0 0,-63 9-1928 0 0,-19 9-202 0 0,-1 0 0 0 0,0-1 0 0 0,1 1 0 0 0,-1 0 0 0 0,0 0 0 0 0,1 1 0 0 0,-1-1 0 0 0,1 0 0 0 0,0 1 1 0 0,3-1-1 0 0,20 1-1987 0 0</inkml:trace>
</inkml:ink>
</file>

<file path=ppt/ink/ink2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38.3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0 9672 0 0,'-16'16'1206'0'0,"16"-15"-1045"0"0,0 0 0 0 0,0 0 0 0 0,0-1-1 0 0,0 1 1 0 0,0 0 0 0 0,0 0-1 0 0,1 0 1 0 0,-1-1 0 0 0,0 1 0 0 0,0 0-1 0 0,1 0 1 0 0,-1-1 0 0 0,1 1 0 0 0,-1 0-1 0 0,0-1 1 0 0,1 1 0 0 0,-1 0 0 0 0,1-1-1 0 0,0 1 1 0 0,-1-1 0 0 0,2 2-1 0 0,-1-1 250 0 0,-1 0-301 0 0,1-1 1 0 0,-1 1 0 0 0,0-1 0 0 0,1 1 0 0 0,-1-1 0 0 0,0 1 0 0 0,1 0 0 0 0,-1-1-1 0 0,1 1 1 0 0,-1-1 0 0 0,1 0 0 0 0,-1 1 0 0 0,1-1 0 0 0,0 1 0 0 0,-1-1-1 0 0,1 0 1 0 0,-1 1 0 0 0,1-1 0 0 0,0 0 0 0 0,-1 0 0 0 0,1 0 0 0 0,0 0 0 0 0,-1 1-1 0 0,1-1 1 0 0,0 0 0 0 0,-1 0 0 0 0,1 0 0 0 0,0 0 0 0 0,-1 0 0 0 0,1 0 0 0 0,1-1-1 0 0,8 0 562 0 0,1 1 0 0 0,-1 0 0 0 0,15 2 0 0 0,-15-1-362 0 0,-1 0-1 0 0,0-1 1 0 0,0 0-1 0 0,18-2 1 0 0,3-1 61 0 0,-6 0-1751 0 0,-7-2-3656 0 0,4-4-2049 0 0</inkml:trace>
</inkml:ink>
</file>

<file path=ppt/ink/ink2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40.0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67 14568 0 0,'0'0'1668'0'0,"1"2"-1227"0"0,1 7-219 0 0,1 0 0 0 0,-2 0 0 0 0,0 0 0 0 0,0 1 0 0 0,0-1 1 0 0,-1 0-1 0 0,0 0 0 0 0,-2 10 0 0 0,0 29-139 0 0,5 33-14 0 0,3 51-74 0 0,-5-96-1 0 0,-1-27-12 0 0,0-1 0 0 0,1 1 1 0 0,3 14-1 0 0,-3-15 75 0 0,1-5 13 0 0,9-1-70 0 0,-11-2-3 0 0,1 0 1 0 0,-1 0-1 0 0,1 0 1 0 0,-1 0 0 0 0,0-1-1 0 0,1 1 1 0 0,-1 0-1 0 0,1 0 1 0 0,-1-1-1 0 0,0 1 1 0 0,1 0 0 0 0,-1 0-1 0 0,0-1 1 0 0,1 1-1 0 0,-1-1 1 0 0,0 1-1 0 0,1 0 1 0 0,-1-1 0 0 0,0 1-1 0 0,0-1 1 0 0,1 1-1 0 0,-1 0 1 0 0,0-1-1 0 0,0 0 1 0 0,1 0 3 0 0,8-15 11 0 0,-1 0 0 0 0,0 0-1 0 0,-1 0 1 0 0,0-1 0 0 0,-2 0 0 0 0,0 0 0 0 0,-1 0 0 0 0,-1-1 0 0 0,0 1 0 0 0,0-34-1 0 0,0 12 335 0 0,1 0 0 0 0,15-63 0 0 0,-13 75-64 0 0,-4 20-118 0 0,0-1 0 0 0,0 1 0 0 0,1 0 0 0 0,0-1 0 0 0,0 1 0 0 0,0 0 0 0 0,1 1 0 0 0,0-1 0 0 0,8-9 0 0 0,-11 16-145 0 0,-1-1 0 0 0,1 1 0 0 0,-1 0 0 0 0,0-1 0 0 0,1 1 0 0 0,-1-1 0 0 0,1 1 0 0 0,-1 0 0 0 0,1-1 0 0 0,0 1 0 0 0,-1 0 0 0 0,1 0 0 0 0,-1-1 0 0 0,1 1 0 0 0,0 0 0 0 0,-1 0 0 0 0,1 0 0 0 0,-1 0 0 0 0,1 0 0 0 0,0 0-1 0 0,-1 0 1 0 0,1 0 0 0 0,0 0 0 0 0,-1 0 0 0 0,1 0 0 0 0,-1 0 0 0 0,1 0 0 0 0,0 1 0 0 0,-1-1 0 0 0,1 0 0 0 0,-1 0 0 0 0,1 1 0 0 0,-1-1 0 0 0,1 0 0 0 0,-1 1 0 0 0,1-1 0 0 0,-1 0 0 0 0,1 1 0 0 0,-1-1 0 0 0,1 1 0 0 0,-1-1 0 0 0,1 1 0 0 0,-1-1 0 0 0,1 1-1 0 0,2 4 53 0 0,0 1 0 0 0,0-1 0 0 0,-1 0-1 0 0,3 6 1 0 0,-3-6-78 0 0,13 36 87 0 0,-2 0 0 0 0,-1 1 0 0 0,11 83 0 0 0,-2-26-80 0 0,-20-90-1 0 0,2 14-2 0 0,2 1 0 0 0,0-1 0 0 0,9 26 0 0 0,0-7-617 0 0,-13-41 317 0 0</inkml:trace>
</inkml:ink>
</file>

<file path=ppt/ink/ink2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40.4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 6912 0 0,'0'0'622'0'0,"0"1"-512"0"0,0 8 7015 0 0,4-7-3708 0 0,12 4-1869 0 0,-1-3-721 0 0,0-1 0 0 0,0-1 0 0 0,0 0 0 0 0,26-3 0 0 0,-24-2-718 0 0,-12 2-214 0 0,0 0-1 0 0,-1 0 1 0 0,1-1 0 0 0,6-3 0 0 0,3-2-1793 0 0,4-2-5872 0 0</inkml:trace>
</inkml:ink>
</file>

<file path=ppt/ink/ink2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40.9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87 16008 0 0,'1'8'208'0'0,"-1"-6"-126"0"0,0-1 0 0 0,1 1 0 0 0,-1-1 0 0 0,0 1 0 0 0,0 0 0 0 0,0-1 1 0 0,0 1-1 0 0,-1-1 0 0 0,1 1 0 0 0,0 0 0 0 0,-1-1 0 0 0,1 1 0 0 0,-1-1 0 0 0,1 1 0 0 0,-1-1 0 0 0,-1 3 0 0 0,1-3-69 0 0,1 0-1 0 0,-1 1 0 0 0,1-1 0 0 0,0 0 0 0 0,0 0 0 0 0,0 1 0 0 0,0-1 1 0 0,0 0-1 0 0,0 0 0 0 0,0 1 0 0 0,0 1 0 0 0,1 1-2 0 0,-1 49 2186 0 0,-4 116 1355 0 0,3-70-2916 0 0,2-29-1181 0 0,3-94-259 0 0,1-37 102 0 0,-5-147 191 0 0,3 164 741 0 0,11-70 0 0 0,-14 112-207 0 0,1-6 97 0 0,1 1 0 0 0,0-1 0 0 0,0 1 0 0 0,1 0 0 0 0,0 0-1 0 0,5-10 1 0 0,-5 15-28 0 0,-1 0 0 0 0,1-1-1 0 0,0 1 1 0 0,0 1 0 0 0,0-1-1 0 0,0 0 1 0 0,1 1 0 0 0,-1 0-1 0 0,0 0 1 0 0,1 0 0 0 0,-1 0-1 0 0,1 0 1 0 0,-1 0 0 0 0,4 1-1 0 0,-4 0-36 0 0,0 1 0 0 0,0 0-1 0 0,0 0 1 0 0,0 0 0 0 0,-1 1 0 0 0,1-1-1 0 0,0 1 1 0 0,-1-1 0 0 0,1 1-1 0 0,-1 0 1 0 0,0 0 0 0 0,1 0 0 0 0,2 4-1 0 0,0 0-17 0 0,0 0 0 0 0,-1 0 0 0 0,0 1 1 0 0,0 0-1 0 0,-1-1 0 0 0,0 1 0 0 0,0 1 0 0 0,2 7 0 0 0,5 12 22 0 0,-8-21-41 0 0,-1-1-1 0 0,1 0 1 0 0,-1 1 0 0 0,1 7 0 0 0,3 14 39 0 0,-2-17-50 0 0,3 9 18 0 0,0 0 0 0 0,-1 1 0 0 0,-1 0-1 0 0,-1 0 1 0 0,1 24 0 0 0,-5-41-22 0 0,1 2-1 0 0,6 11-17 0 0,-5-13-51 0 0,-1-6-453 0 0,1 0 472 0 0,-1-1 0 0 0,0 1 0 0 0,1 0 1 0 0,-2 0-1 0 0,1 0 0 0 0,-1-4 0 0 0,1-2-1 0 0,1-7-12 0 0,0 0 1 0 0,2 0-1 0 0,7-26 0 0 0,-4 15 32 0 0,14-33-31 0 0,-19 55 60 0 0,0 0-1 0 0,1 0 1 0 0,-1 1-1 0 0,1-1 1 0 0,0 1-1 0 0,0-1 1 0 0,1 1-1 0 0,-1 0 1 0 0,1 0-1 0 0,0 0 1 0 0,0 0-1 0 0,0 0 0 0 0,0 0 1 0 0,1 1-1 0 0,0 0 1 0 0,-1 0-1 0 0,1 0 1 0 0,0 0-1 0 0,1 0 1 0 0,-1 1-1 0 0,0 0 1 0 0,8-3-1 0 0,-5 3 50 0 0,1 0 0 0 0,0 0 0 0 0,0 0-1 0 0,13 0 1 0 0,-18 2-29 0 0,1 0 0 0 0,-1 0-1 0 0,0 1 1 0 0,1-1 0 0 0,-1 1 0 0 0,0 0-1 0 0,0 0 1 0 0,0 0 0 0 0,1 0-1 0 0,-1 1 1 0 0,0-1 0 0 0,-1 1 0 0 0,6 3-1 0 0,7 4 62 0 0,-13-8-73 0 0,0 0-1 0 0,0 0 1 0 0,0 0 0 0 0,0 1-1 0 0,0-1 1 0 0,-1 0-1 0 0,1 1 1 0 0,0-1-1 0 0,-1 1 1 0 0,1 0 0 0 0,-1 0-1 0 0,0-1 1 0 0,1 1-1 0 0,1 3 1 0 0,1 9 45 0 0,1 0 0 0 0,-2 0 0 0 0,0 0 0 0 0,2 25 0 0 0,-3 61 326 0 0,-2-70-242 0 0,-2-2-253 0 0,0-1-1 0 0,-2 0 1 0 0,-2 0-1 0 0,-12 39 1 0 0,6-39-1152 0 0,2-12-5000 0 0,1-5-1357 0 0</inkml:trace>
</inkml:ink>
</file>

<file path=ppt/ink/ink2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41.4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1 142 11056 0 0,'2'-1'4617'0'0,"4"0"-3985"0"0,0-1 1 0 0,0 1-1 0 0,0 0 1 0 0,0 0-1 0 0,0 1 1 0 0,0 0-1 0 0,1 0 1 0 0,7 1-1 0 0,6 0 33 0 0,-5-1-295 0 0,0 2 1 0 0,0 0-1 0 0,15 4 0 0 0,18 3 278 0 0,-35-7-463 0 0,91 6 765 0 0,-86-8-881 0 0,10 0 81 0 0,47-5 0 0 0,-44 2-136 0 0,-22 3-38 0 0,1-1 0 0 0,16-4 0 0 0,-8-1-270 0 0,-13 4-53 0 0,1 0 1 0 0,-1 1-1 0 0,1-1 0 0 0,-1 1 1 0 0,7 0-1 0 0,-23-12-6215 0 0,6 8 6192 0 0,1-1 1 0 0,-1-1-1 0 0,1 1 1 0 0,-6-14 0 0 0,-9-13 333 0 0,16 29 222 0 0,1 0-1 0 0,0 1 0 0 0,1-1 1 0 0,-1 0-1 0 0,1 0 0 0 0,0 0 1 0 0,0 0-1 0 0,0 0 0 0 0,-1-7 1576 0 0,10 11-722 0 0,-5 2-942 0 0,0-1 0 0 0,1 0 1 0 0,-1 0-1 0 0,0 1 0 0 0,0 0 0 0 0,-1 0 0 0 0,6 4 0 0 0,15 9 399 0 0,24 6 521 0 0,-9-4 319 0 0,42 25-1 0 0,-66-35-827 0 0,22 10 0 0 0,-25-13-241 0 0,1 1 0 0 0,-1 0 0 0 0,15 11 0 0 0,-17-10-157 0 0,18 17 279 0 0,-25-22-370 0 0,-1 1-1 0 0,0-1 1 0 0,0 1 0 0 0,0 0-1 0 0,0-1 1 0 0,0 1-1 0 0,0 0 1 0 0,0 0-1 0 0,-1-1 1 0 0,1 1-1 0 0,0 0 1 0 0,-1 0 0 0 0,0 0-1 0 0,1 0 1 0 0,-1 2-1 0 0,0-2-15 0 0,0 0 1 0 0,0 0-1 0 0,0 0 0 0 0,-1 0 1 0 0,1 0-1 0 0,0 0 0 0 0,-1 0 1 0 0,1 0-1 0 0,-1 0 0 0 0,0 0 0 0 0,0 0 1 0 0,0-1-1 0 0,0 1 0 0 0,0 0 1 0 0,0 0-1 0 0,0-1 0 0 0,0 1 0 0 0,-1-1 1 0 0,1 1-1 0 0,-1-1 0 0 0,1 0 1 0 0,-1 0-1 0 0,-2 2 0 0 0,-2 2-2 0 0,-13 10-650 0 0,0-2 1 0 0,-41 22-1 0 0,6-3-2265 0 0,38-23-5281 0 0</inkml:trace>
</inkml:ink>
</file>

<file path=ppt/ink/ink2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41.8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67 16727 0 0,'0'0'1968'0'0,"2"-1"-1205"0"0,11-5 259 0 0,-10 4-733 0 0,0 0 0 0 0,0 0 1 0 0,1 1-1 0 0,-1-1 0 0 0,1 1 0 0 0,4-1 1 0 0,40-8 1540 0 0,-36 7-1470 0 0,1 0 0 0 0,0 1 0 0 0,17-1 0 0 0,-21 3-265 0 0,0-1-1 0 0,15-3 1 0 0,-8 1-101 0 0,-7 1-149 0 0,-1-1 0 0 0,0 1 0 0 0,11-6 1 0 0,-10 5-261 0 0</inkml:trace>
</inkml:ink>
</file>

<file path=ppt/ink/ink2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42.1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1 6448 0 0,'-1'1'3328'0'0,"0"2"-2457"0"0,-1-1 0 0 0,0 1 0 0 0,1 0 0 0 0,0 0 0 0 0,0 0 0 0 0,0 0 0 0 0,0 0 0 0 0,0 0 0 0 0,0 5 0 0 0,-1 34 3302 0 0,1-10-2453 0 0,-1-10-1178 0 0,1-1 1 0 0,4 33-1 0 0,-1-2-107 0 0,-2-29-379 0 0,5 27-1 0 0,-4-42-235 0 0,1-1 0 0 0,0 1 1 0 0,1 0-1 0 0,-1-1 0 0 0,1 0 0 0 0,1 1 1 0 0,5 8-1 0 0,6 4-639 0 0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9:08.3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 8288 0 0,'0'0'11011'0'0,"2"0"-9872"0"0,6 0-493 0 0,-1-1-1 0 0,1 1 1 0 0,11-4 0 0 0,-15 4-441 0 0,0 0 1 0 0,1 0 0 0 0,-1 0 0 0 0,0 0 0 0 0,0 1-1 0 0,0-1 1 0 0,7 3 0 0 0,12 1 557 0 0,-7-1-448 0 0,0 1 1 0 0,0 0-1 0 0,0 1 0 0 0,0 1 1 0 0,-1 0-1 0 0,0 1 0 0 0,0 1 0 0 0,-1 0 1 0 0,16 13-1 0 0,-28-19-276 0 0,1 0 0 0 0,-1 0 1 0 0,0 0-1 0 0,0 1 0 0 0,0-1 0 0 0,-1 1 0 0 0,1-1 0 0 0,-1 1 1 0 0,1 0-1 0 0,-1-1 0 0 0,0 1 0 0 0,0 0 0 0 0,2 5 0 0 0,-1 4 206 0 0,3 23 0 0 0,-5-32-243 0 0,1 5-14 0 0,-1 1 0 0 0,1 0 0 0 0,-2-1 0 0 0,1 1 0 0 0,-1 0-1 0 0,-1-1 1 0 0,1 1 0 0 0,-1-1 0 0 0,-1 1 0 0 0,0-1 0 0 0,0 0 0 0 0,-5 8 0 0 0,-1 0-154 0 0,-37 57 264 0 0,39-63-94 0 0,0-1 1 0 0,-1 0 0 0 0,-1 0 0 0 0,0-1 0 0 0,-11 9 0 0 0,9-9-138 0 0,-12 9-701 0 0,-25 13-1 0 0,39-25-240 0 0,0-1-1 0 0,0 0 1 0 0,-16 4-1 0 0,0-3-7519 0 0</inkml:trace>
</inkml:ink>
</file>

<file path=ppt/ink/ink2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42.8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11 7832 0 0,'-1'2'11095'0'0,"0"3"-10487"0"0,-1 1 19 0 0,0 0-1 0 0,1 1 0 0 0,-1-1 1 0 0,1 14-1 0 0,-5 83 958 0 0,5-8-1194 0 0,2 109-440 0 0,6-214-188 0 0,-4 6 188 0 0,1-5-58 0 0,0-1-1 0 0,-1 1 1 0 0,0-1-1 0 0,-1 1 1 0 0,3-19-1 0 0,1-8-157 0 0,2-16 8 0 0,-4 16 121 0 0,0-4 29 0 0,2-14 96 0 0,24-65-60 0 0,-28 108 74 0 0,-2 9 4 0 0,0 1 0 0 0,1 0 0 0 0,-1-1 0 0 0,0 1 0 0 0,1 0-1 0 0,-1 0 1 0 0,1-1 0 0 0,-1 1 0 0 0,1 0 0 0 0,-1 0 0 0 0,1 0 0 0 0,0 0 0 0 0,0 0 0 0 0,0 0 0 0 0,-1 0-1 0 0,1 0 1 0 0,2-1 0 0 0,-3 1 8 0 0,1 1-1 0 0,-1-1 0 0 0,1 1 1 0 0,-1-1-1 0 0,1 1 0 0 0,0 0 0 0 0,-1-1 1 0 0,1 1-1 0 0,0 0 0 0 0,-1-1 1 0 0,1 1-1 0 0,0 0 0 0 0,-1 0 1 0 0,1 0-1 0 0,0 0 0 0 0,-1-1 1 0 0,1 1-1 0 0,0 0 0 0 0,0 0 1 0 0,1 1-1 0 0,-1-1 7 0 0,1 1-1 0 0,-1-1 1 0 0,1 1-1 0 0,-1 0 1 0 0,0 0 0 0 0,1 0-1 0 0,-1 0 1 0 0,0 0 0 0 0,2 2-1 0 0,1 1 31 0 0,-1 0 0 0 0,0 0 0 0 0,0 1-1 0 0,0-1 1 0 0,-1 1 0 0 0,1 0 0 0 0,-1 0-1 0 0,0 0 1 0 0,0 0 0 0 0,-1 0 0 0 0,1 6-1 0 0,1 3 59 0 0,-1 0 0 0 0,1 26-1 0 0,-2-27-39 0 0,0 1-1 0 0,5 23 1 0 0,1 1 11 0 0,14 69 69 0 0,-18-96-138 0 0,4 0-10 0 0,-6-11 0 0 0,0 0 0 0 0,0 0 0 0 0,-1 0 0 0 0,1 0 0 0 0,0 0 0 0 0,-1 0 0 0 0,1-1 0 0 0,0 1 0 0 0,0 0 0 0 0,-1 0 0 0 0,1 0 0 0 0,0-1 0 0 0,-1 1 0 0 0,1 0 0 0 0,-1-1 0 0 0,1 1 0 0 0,0 0 0 0 0,0-2 0 0 0,12-8 0 0 0,-12 10 0 0 0,5-6 15 0 0,-1 0-1 0 0,-1 0 1 0 0,1 0-1 0 0,-1-1 0 0 0,0 1 1 0 0,0-1-1 0 0,3-9 1 0 0,3-5 29 0 0,-3 6-11 0 0,-1 0 1 0 0,0 0-1 0 0,4-23 0 0 0,-2 12-38 0 0,-2 11-14 0 0,0 0-1 0 0,1 1 0 0 0,0 0 0 0 0,19-26 1 0 0,-23 35 6 0 0,-3 5 4 0 0,27-15-8 0 0,-23 16 86 0 0,0 1-40 0 0,0 1 0 0 0,-1 0 0 0 0,1 0 1 0 0,-1 0-1 0 0,0 0 0 0 0,0 1 0 0 0,0-1 0 0 0,0 1 0 0 0,-1 0 0 0 0,3 5 0 0 0,0 0 92 0 0,-2 0 0 0 0,1 1 0 0 0,-1-1-1 0 0,2 13 1 0 0,1 18 1 0 0,2 48 0 0 0,-5-48-110 0 0,9 64-12 0 0,-5-51 0 0 0,3 1-60 0 0,-9-51-260 0 0,1-2-145 0 0,-1 0 291 0 0,1 0 0 0 0,-1 0 0 0 0,0 0 0 0 0,1 0 0 0 0,-1 0 0 0 0,1-1 0 0 0,-1 1 0 0 0,1-1 0 0 0,-1 1 0 0 0,1-1 0 0 0,-1 1 0 0 0,1-1 0 0 0,0 0 0 0 0,-1 0 0 0 0,1 0 0 0 0,0 0 0 0 0,-1 0 0 0 0,1 0 0 0 0,-1 0 0 0 0,1 0 0 0 0,0-1 0 0 0,-1 1 0 0 0,1-1 0 0 0,-1 1 0 0 0,1-1 0 0 0,-1 0 0 0 0,1 1 0 0 0,-1-1 0 0 0,2-1 0 0 0,7-7-2113 0 0</inkml:trace>
</inkml:ink>
</file>

<file path=ppt/ink/ink2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43.2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 2304 0 0,'0'-6'13284'0'0,"0"8"-11534"0"0,10 105 2350 0 0,-10 135-2149 0 0,0-236-2092 0 0,0 1 0 0 0,1-1 0 0 0,-1 0 0 0 0,1 1 0 0 0,1-1 1 0 0,-1 0-1 0 0,5 10 0 0 0,-5-14-548 0 0</inkml:trace>
</inkml:ink>
</file>

<file path=ppt/ink/ink2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43.5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10 297 2304 0 0,'-3'-24'180'0'0,"1"0"0"0"0,2 0 0 0 0,0 0 0 0 0,4-27 0 0 0,4-11 7938 0 0,-7 56-7387 0 0,0 0 1 0 0,1 0-1 0 0,-1 0 0 0 0,1 0 0 0 0,1 1 0 0 0,-1-1 0 0 0,1 0 0 0 0,0 1 0 0 0,6-9 0 0 0,-8 12-621 0 0,1 0 0 0 0,0 1 0 0 0,-1-1 0 0 0,1 0 0 0 0,0 1-1 0 0,0-1 1 0 0,0 1 0 0 0,0 0 0 0 0,0 0 0 0 0,0 0-1 0 0,0 0 1 0 0,0 0 0 0 0,0 0 0 0 0,1 0 0 0 0,-1 1 0 0 0,0-1-1 0 0,1 1 1 0 0,-1 0 0 0 0,0-1 0 0 0,1 1 0 0 0,-1 0 0 0 0,0 0-1 0 0,1 1 1 0 0,-1-1 0 0 0,0 0 0 0 0,1 1 0 0 0,2 0 0 0 0,3 2 127 0 0,1 1 1 0 0,-1-1-1 0 0,0 1 1 0 0,0 1 0 0 0,0-1-1 0 0,0 1 1 0 0,-1 1-1 0 0,8 6 1 0 0,2 5 503 0 0,26 32 1 0 0,1 2 110 0 0,-37-43-831 0 0,0 0 1 0 0,-1 1-1 0 0,0 0 0 0 0,0 0 1 0 0,0 1-1 0 0,-1-1 0 0 0,-1 1 1 0 0,0 0-1 0 0,0 0 0 0 0,-1 1 1 0 0,0-1-1 0 0,-1 1 0 0 0,0 0 1 0 0,0 13-1 0 0,-2-6 45 0 0,0 0 1 0 0,-2-1-1 0 0,0 1 1 0 0,-2 0-1 0 0,1-1 1 0 0,-8 19-1 0 0,9-32-46 0 0,0 1 0 0 0,-1 0 0 0 0,0-1 0 0 0,0 0 0 0 0,0 1 0 0 0,0-1-1 0 0,-1-1 1 0 0,-3 5 0 0 0,-34 25 74 0 0,34-28-73 0 0,-2 0-57 0 0,0 0 0 0 0,0 0 0 0 0,-1-1 0 0 0,0 0 1 0 0,0-1-1 0 0,0 0 0 0 0,0-1 0 0 0,0 0 1 0 0,-1 0-1 0 0,1-1 0 0 0,-16 0 0 0 0,17-3-497 0 0,-1 1 0 0 0,0-1 0 0 0,1-1 0 0 0,0 0 0 0 0,-1 0 0 0 0,-16-10 0 0 0,13 8-1050 0 0,-13-9-6382 0 0</inkml:trace>
</inkml:ink>
</file>

<file path=ppt/ink/ink2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43.9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42 200 10136 0 0,'-2'-2'777'0'0,"-6"-6"-582"0"0,2 3 587 0 0,1 0 1 0 0,0 0 0 0 0,-6-10 1667 0 0,10 15-2373 0 0,1 0 0 0 0,0 0 0 0 0,0 0 0 0 0,0 0 0 0 0,0 0-1 0 0,-1 0 1 0 0,1 0 0 0 0,0 0 0 0 0,0 0 0 0 0,0 0 0 0 0,0 0 0 0 0,0 0-1 0 0,-1 0 1 0 0,1 0 0 0 0,0 0 0 0 0,0 0 0 0 0,0 0 0 0 0,0 0 0 0 0,0 0 0 0 0,0 0-1 0 0,-1 0 1 0 0,1-1 0 0 0,0 1 0 0 0,0 0 0 0 0,0 0 0 0 0,0 0 0 0 0,0 0 0 0 0,0 0-1 0 0,0 0 1 0 0,0 0 0 0 0,0-1 0 0 0,0 1 0 0 0,-1 0 0 0 0,1 0 0 0 0,0 0-1 0 0,0 0 1 0 0,0 0 0 0 0,0-1 0 0 0,0 1 0 0 0,0 0 0 0 0,0 0 0 0 0,0 0 0 0 0,0 0-1 0 0,0 0 1 0 0,0-1 0 0 0,5-8 2961 0 0,6-5-1403 0 0,-7 11-1495 0 0,0 1-1 0 0,0 0 0 0 0,0 0 1 0 0,0 0-1 0 0,0 0 0 0 0,1 1 1 0 0,-1-1-1 0 0,1 1 0 0 0,-1 0 1 0 0,1 1-1 0 0,-1-1 0 0 0,1 1 1 0 0,-1 0-1 0 0,1 0 0 0 0,0 0 1 0 0,-1 1-1 0 0,1-1 0 0 0,-1 1 1 0 0,8 3-1 0 0,11 3 133 0 0,1-1 0 0 0,0-1 0 0 0,40 3 0 0 0,-17-2-103 0 0,-41-5-168 0 0,102 12 152 0 0,-89-12-117 0 0,1-1-1 0 0,-1-1 1 0 0,32-4-1 0 0,-46 4-37 0 0,64-15-304 0 0,-60 14 240 0 0,0-2 0 0 0,0 1 0 0 0,0-1 0 0 0,-1 0 0 0 0,12-9 0 0 0,-18 12 9 0 0,-1 0 0 0 0,1 0 0 0 0,0 0-1 0 0,-1 0 1 0 0,1 1 0 0 0,0-1 0 0 0,0 0-1 0 0,0 1 1 0 0,0-1 0 0 0,0 1 0 0 0,3-1 0 0 0,-4 0-127 0 0,0 0 1 0 0,0 0 0 0 0,0 1 0 0 0,0-2 0 0 0,0 1 0 0 0,0 0 0 0 0,-1 0 0 0 0,1 0 0 0 0,-1 0 0 0 0,1 0 0 0 0,0-1 0 0 0,-1 1-1 0 0,0 0 1 0 0,1 0 0 0 0,-1-3 0 0 0,-2 1 9 0 0,-1 0 0 0 0,1 0 0 0 0,0-1 0 0 0,0 1 0 0 0,-2-6 0 0 0,2 5 49 0 0,-1-1 0 0 0,1 1 0 0 0,-1 0 0 0 0,-3-5 0 0 0,-19-24 1610 0 0,26 34-1438 0 0,1 0 0 0 0,-1 0-1 0 0,1 0 1 0 0,-1 0 0 0 0,0 0-1 0 0,0 0 1 0 0,0 0 0 0 0,1 1-1 0 0,-1-1 1 0 0,0 0 0 0 0,-1 1-1 0 0,3 2 1 0 0,0 1 49 0 0,-1-3-47 0 0,0 0 1 0 0,1 0-1 0 0,-1 0 1 0 0,0 0-1 0 0,6 2 1 0 0,10 11 270 0 0,16 22 351 0 0,40 42 1050 0 0,-69-74-1639 0 0,0 0-1 0 0,-1 1 1 0 0,0-1 0 0 0,1 1-1 0 0,-2-1 1 0 0,1 1 0 0 0,-1 1-1 0 0,5 11 1 0 0,0-1 19 0 0,-7-14-88 0 0,0-1 0 0 0,0 0 0 0 0,0 1 0 0 0,0-1 0 0 0,0 0 0 0 0,0 1 0 0 0,-1-1 0 0 0,1 1 0 0 0,-1-1 0 0 0,0 6 0 0 0,0-5-3 0 0,0 0 0 0 0,-1 0 0 0 0,1 0 0 0 0,-1 0 0 0 0,0 0 0 0 0,0-1-1 0 0,0 1 1 0 0,0 0 0 0 0,-1 0 0 0 0,1-1 0 0 0,-1 1 0 0 0,1-1 0 0 0,-1 1 0 0 0,-3 2 0 0 0,-3 3 27 0 0,0 0 1 0 0,-13 10-1 0 0,20-18-37 0 0,-22 18-83 0 0,-41 23-1 0 0,30-21-308 0 0,-54 30-3305 0 0,61-35 1977 0 0</inkml:trace>
</inkml:ink>
</file>

<file path=ppt/ink/ink2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44.4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1 114 12440 0 0,'0'0'957'0'0,"1"-1"-624"0"0,2-4 5 0 0,0 0 0 0 0,1 0-1 0 0,-1 1 1 0 0,1-1 0 0 0,0 1-1 0 0,1 0 1 0 0,-1 1 0 0 0,7-5-1 0 0,2 0 1308 0 0,28-12-1 0 0,-21 9-786 0 0,-14 8-689 0 0,0 0 0 0 0,-1 0 0 0 0,1 1 1 0 0,0 0-1 0 0,9-2 0 0 0,7-1-124 0 0,1 1-1 0 0,42-1 1 0 0,-35 5-261 0 0,-28 0-58 0 0,-1 2-738 0 0,4 6-320 0 0</inkml:trace>
</inkml:ink>
</file>

<file path=ppt/ink/ink2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44.8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34 12816 0 0,'0'0'1248'0'0,"10"6"-1112"0"0,0-6-136 0 0,2 0 0 0 0,-2 0 504 0 0,5 0 72 0 0,3 0 8 0 0,-8 0 7 0 0,12-10-143 0 0,3 4-24 0 0,-3 6-8 0 0,9-3 0 0 0,-3-1-344 0 0,3-2-72 0 0,7 2 0 0 0,-1-2-7295 0 0</inkml:trace>
</inkml:ink>
</file>

<file path=ppt/ink/ink2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49.3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9672 0 0,'0'0'874'0'0,"0"2"-504"0"0,1 22 2808 0 0,5 31 1 0 0,2-15-2258 0 0,-4-25-664 0 0,3 25-1 0 0,-1 17-158 0 0,-3 0-1 0 0,-6 68 0 0 0,2-64-97 0 0,1-42 0 0 0,-3 30 0 0 0,3-46-1 0 0,0 0-1 0 0,-1 0 1 0 0,1 0-1 0 0,0 0 1 0 0,1 0-1 0 0,-1 0 1 0 0,0 0-1 0 0,1 0 1 0 0,0 0-1 0 0,0 0 1 0 0,0 0-1 0 0,0 0 1 0 0,3 4-1 0 0,-4-5-102 0 0,1-16-115 0 0,11-16-90 0 0,-3 7-7 0 0,-5 9 223 0 0,1 1 0 0 0,0 0 1 0 0,1-1-1 0 0,12-17 0 0 0,-14 25 112 0 0,0 0 1 0 0,1 0-1 0 0,0 1 1 0 0,1-1-1 0 0,-1 1 0 0 0,1 0 1 0 0,0 1-1 0 0,0-1 1 0 0,0 1-1 0 0,9-4 0 0 0,-10 5 14 0 0,0 0-1 0 0,0 1 0 0 0,1 0 0 0 0,-1 0 0 0 0,0 0 0 0 0,1 1 0 0 0,-1 0 0 0 0,1 0 0 0 0,0 0 0 0 0,-1 0 0 0 0,1 1 0 0 0,0 0 1 0 0,0 0-1 0 0,-1 1 0 0 0,10 2 0 0 0,3-1-39 0 0,9 4 883 0 0,-25-6-605 0 0,-2 3 7 0 0,-4 31 418 0 0,4-33-686 0 0,0-1-1 0 0,0 0 0 0 0,0 1 1 0 0,0-1-1 0 0,0 1 0 0 0,0-1 1 0 0,0 0-1 0 0,0 1 0 0 0,0-1 1 0 0,0 1-1 0 0,0-1 0 0 0,0 0 0 0 0,0 1 1 0 0,0-1-1 0 0,0 1 0 0 0,1-1 1 0 0,-1 0-1 0 0,0 1 0 0 0,0-1 1 0 0,1 1-1 0 0,0 2 26 0 0,-1-1-23 0 0,0-1 0 0 0,0 1 0 0 0,0 0 0 0 0,0 0 0 0 0,0-1 1 0 0,0 1-1 0 0,0 0 0 0 0,-1 0 0 0 0,1-1 0 0 0,-1 1 0 0 0,1 0 0 0 0,-1-1 0 0 0,0 1 0 0 0,1 0 0 0 0,-1-1 0 0 0,0 1 0 0 0,0-1 1 0 0,0 0-1 0 0,0 1 0 0 0,-1-1 0 0 0,1 0 0 0 0,-2 2 0 0 0,-4 2 18 0 0,1 0-1 0 0,-1-1 1 0 0,-14 7-1 0 0,-1 1-32 0 0,0 1-1329 0 0,-42 18 0 0 0,48-24 44 0 0</inkml:trace>
</inkml:ink>
</file>

<file path=ppt/ink/ink2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49.7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86 14256 0 0,'0'0'4553'0'0,"1"-2"-3541"0"0,4-7-196 0 0,1 1 1 0 0,0 0 0 0 0,14-13-1 0 0,-16 16-614 0 0,-1 3-145 0 0,-1-1 0 0 0,0 0 0 0 0,1 1 0 0 0,-1-1 0 0 0,1 1 0 0 0,0 0 0 0 0,0 0 0 0 0,0 0 0 0 0,0 1 0 0 0,0-1 0 0 0,0 1 0 0 0,0-1 0 0 0,1 1 0 0 0,-1 0 0 0 0,0 0 0 0 0,1 0 0 0 0,-1 1 0 0 0,1-1 0 0 0,6 1 0 0 0,-5 0-42 0 0,0 0 0 0 0,0 0 0 0 0,0 0 0 0 0,0 1 0 0 0,0 0 0 0 0,-1 0 0 0 0,1 0 0 0 0,0 1 0 0 0,0-1 0 0 0,8 5 0 0 0,12 12 41 0 0,23 18-139 0 0,-43-32 80 0 0,1 0 0 0 0,0 0 0 0 0,-1-1-1 0 0,10 5 1 0 0,2 2 3 0 0,-14-7-37 0 0,1 0 0 0 0,-1 0-1 0 0,1 0 1 0 0,0-1 0 0 0,0 1-1 0 0,1-1 1 0 0,-1 0 0 0 0,0 0-1 0 0,1 0 1 0 0,-1-1 0 0 0,1 0-1 0 0,0 0 1 0 0,-1 0 0 0 0,1 0-1 0 0,0 0 1 0 0,0-1 0 0 0,-1 0-1 0 0,1 0 1 0 0,0-1 0 0 0,0 1-1 0 0,6-2 1 0 0,-7 1-96 0 0,4-1-382 0 0,1-1-1 0 0,-1 1 1 0 0,9-5-1 0 0,10-8-7251 0 0</inkml:trace>
</inkml:ink>
</file>

<file path=ppt/ink/ink2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51.7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69 0 10912 0 0,'0'0'986'0'0,"0"2"-808"0"0,0 5-28 0 0,0 22 1222 0 0,1 0-1 0 0,6 37 1 0 0,-4-51-1257 0 0,-1-7-48 0 0,-1 0 0 0 0,1 0 0 0 0,-2 1 0 0 0,1 13 0 0 0,-6 22-24 0 0,-1 26-46 0 0,5-28 20 0 0,1 30 30 0 0,6 27 25 0 0,-5-31-72 0 0,-1-40 0 0 0,-6 18 54 0 0,6-45-58 0 0,0 1 0 0 0,0-1 0 0 0,-1 1 0 0 0,1-1 0 0 0,0 1 0 0 0,-1-1 0 0 0,1 0 0 0 0,-1 1 0 0 0,1-1 0 0 0,-1 0-1 0 0,0 1 1 0 0,0-1 0 0 0,0 0 0 0 0,1 0 0 0 0,-1 0 0 0 0,0 1 0 0 0,0-1 0 0 0,-2 1 0 0 0,2-1 2 0 0,-1 1-99 0 0,4-4-484 0 0,-1 0 568 0 0,0 1 0 0 0,-1-1 0 0 0,1 0 0 0 0,0 0 0 0 0,-1 0 0 0 0,1 0 1 0 0,-1 0-1 0 0,0 1 0 0 0,1-1 0 0 0,-1 0 0 0 0,0 0 0 0 0,0 0 0 0 0,-1 0 1 0 0,1 0-1 0 0,0 0 0 0 0,0 0 0 0 0,-1 0 0 0 0,-1-2 0 0 0,-13-41 2 0 0,5 16 174 0 0,0 0 0 0 0,3 0 0 0 0,0 0 0 0 0,2-1 1 0 0,1 0-1 0 0,-1-55 0 0 0,5 74-15 0 0,1 0-1 0 0,0 0 1 0 0,1 0-1 0 0,0 1 1 0 0,6-18 0 0 0,24-46 286 0 0,-30 70-413 0 0,2-6 64 0 0,-1 1-1 0 0,5-17 1 0 0,-7 20-25 0 0,0 0 0 0 0,1 0-1 0 0,-1 1 1 0 0,2-1 0 0 0,-1 0 0 0 0,0 1 0 0 0,1 0 0 0 0,0 0 0 0 0,7-9-1 0 0,-4 7 62 0 0,1 0 0 0 0,1 1 0 0 0,-1-1 0 0 0,1 2 0 0 0,0-1 0 0 0,0 1 0 0 0,1 0 0 0 0,0 1 0 0 0,17-7 0 0 0,-8 4 88 0 0,-11 6-12 0 0,49 13 374 0 0,-53-11-511 0 0,-1 0 1 0 0,1 1-1 0 0,0-1 0 0 0,-1 1 0 0 0,1-1 0 0 0,-1 1 1 0 0,0 0-1 0 0,1 0 0 0 0,-1 0 0 0 0,4 4 1 0 0,9 13 141 0 0,-9-10-134 0 0,-4-5-27 0 0,0 1-1 0 0,-1 0 0 0 0,1 0 0 0 0,-1 0 0 0 0,0 0 1 0 0,0 0-1 0 0,0 0 0 0 0,-1 0 0 0 0,1 0 0 0 0,-1 0 1 0 0,-1 7-1 0 0,0-8-11 0 0,1 0 0 0 0,-1 0 0 0 0,0 0-1 0 0,0 0 1 0 0,0 0 0 0 0,-1-1 0 0 0,1 1 0 0 0,-1-1 0 0 0,0 1 0 0 0,0-1 0 0 0,0 1 0 0 0,0-1 0 0 0,-1 0-1 0 0,-5 5 1 0 0,4-4-10 0 0,0 1 7 0 0,-1-1 1 0 0,0 0-1 0 0,0-1 1 0 0,0 1 0 0 0,-1-1-1 0 0,1 0 1 0 0,-1 0-1 0 0,1 0 1 0 0,-8 1-1 0 0,-11 2-28 0 0,0-2-1 0 0,0 0 0 0 0,0-2 1 0 0,-31 0-1 0 0,36-1-272 0 0,14 0 152 0 0,1-1 1 0 0,0 0-1 0 0,-1 1 0 0 0,1-1 0 0 0,0-1 1 0 0,-1 1-1 0 0,1-1 0 0 0,0 0 0 0 0,-1 0 0 0 0,-3-1 1 0 0</inkml:trace>
</inkml:ink>
</file>

<file path=ppt/ink/ink2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52.1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182 4 10136 0 0,'0'0'4185'0'0,"-11"-4"1507"0"0,7 5-5466 0 0,-1-1 1 0 0,1 1 0 0 0,0 0-1 0 0,0 0 1 0 0,1 1 0 0 0,-1-1-1 0 0,0 1 1 0 0,0 0 0 0 0,1 0-1 0 0,-1 0 1 0 0,1 0 0 0 0,-1 1-1 0 0,1-1 1 0 0,0 1 0 0 0,0 0-1 0 0,-4 5 1 0 0,-1 1-126 0 0,1 1 0 0 0,0-1 0 0 0,0 1 0 0 0,-9 20 0 0 0,6-9-67 0 0,4-9-19 0 0,1-1-1 0 0,1 1 1 0 0,-7 23-1 0 0,9-26-14 0 0,-5 22 0 0 0,2 1 0 0 0,-3 55 0 0 0,7-53 0 0 0,0-16 0 0 0,1 0 0 0 0,1 0 0 0 0,0 0 0 0 0,1 0 0 0 0,6 19 0 0 0,-2-17-158 0 0,0 0-1 0 0,11 20 0 0 0,-13-31-24 0 0,1-1 1 0 0,0-1-1 0 0,0 1 1 0 0,0-1-1 0 0,1 1 0 0 0,0-2 1 0 0,9 9-1 0 0,-7-8-600 0 0,0 0 1 0 0,1-1-1 0 0,0 1 0 0 0,0-1 1 0 0,0-1-1 0 0,15 6 0 0 0,12-3-1232 0 0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9:09.0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232 0 13360 0 0,'-12'32'612'0'0,"12"-31"-596"0"0,-1 0 0 0 0,1-1 0 0 0,0 1 1 0 0,-1 0-1 0 0,0-1 0 0 0,1 1 0 0 0,-1 0 1 0 0,1-1-1 0 0,-1 1 0 0 0,0-1 1 0 0,1 1-1 0 0,-1-1 0 0 0,0 1 0 0 0,1-1 1 0 0,-1 0-1 0 0,0 1 0 0 0,0-1 0 0 0,0 0 1 0 0,1 0-1 0 0,-1 1 0 0 0,0-1 0 0 0,0 0 1 0 0,0 0-1 0 0,1 0 0 0 0,-1 0 1 0 0,0 0-1 0 0,0 0 0 0 0,0 0 0 0 0,0 0 1 0 0,0-1-1 0 0,-3 0 45 0 0,0 0-1 0 0,1 0 1 0 0,-1-1 0 0 0,-6-3-1 0 0,4 2-31 0 0,3 2-17 0 0,-4-3 449 0 0,0 1 0 0 0,0-1-1 0 0,-1 2 1 0 0,1-1 0 0 0,-1 1 0 0 0,1 0 0 0 0,-1 1-1 0 0,0 0 1 0 0,1 0 0 0 0,-16 1 0 0 0,20 1-360 0 0,1 0 1 0 0,-1 0-1 0 0,0 0 0 0 0,1 0 1 0 0,-1 0-1 0 0,1 1 1 0 0,-1-1-1 0 0,1 1 1 0 0,0 0-1 0 0,0 0 0 0 0,0 0 1 0 0,0 0-1 0 0,-3 3 1 0 0,2-2-82 0 0,0 1 0 0 0,0 0 1 0 0,1 0-1 0 0,-1 0 0 0 0,1 0 1 0 0,0 1-1 0 0,-2 4 0 0 0,1 4-7 0 0,1-1 0 0 0,0 1 0 0 0,1 0 0 0 0,1 0 0 0 0,0-1-1 0 0,0 1 1 0 0,1 0 0 0 0,3 14 0 0 0,5 14 41 0 0,14 43 0 0 0,-17-64-54 0 0,-4-11 0 0 0,1 0 0 0 0,0 0 0 0 0,0 0 0 0 0,1-1 0 0 0,0 1 0 0 0,9 13 0 0 0,-13-21 0 0 0,1 0 0 0 0,0 0 0 0 0,0 0 0 0 0,0 0 0 0 0,0 0 0 0 0,0 0 0 0 0,0 0 0 0 0,0-1 0 0 0,0 1 0 0 0,0 0 0 0 0,2 0 0 0 0,3-2 0 0 0,-4 1 0 0 0,0-1 0 0 0,1 1 0 0 0,-1-1 1 0 0,0 0-1 0 0,0 0 0 0 0,1 0 0 0 0,-1 0 0 0 0,0 0 0 0 0,0 0 0 0 0,0 0 0 0 0,0-1 0 0 0,0 1 0 0 0,0-1 0 0 0,-1 1 0 0 0,1-1 0 0 0,0 0 0 0 0,-1 0 0 0 0,0 0 0 0 0,1 0 0 0 0,-1 0 0 0 0,2-4 1 0 0,1-3-4 0 0,-1 0 0 0 0,0 0 0 0 0,4-18 1 0 0,-5 19-5 0 0,-1-4-20 0 0,1 0 0 0 0,-2 0 0 0 0,1 0 0 0 0,-3-19 0 0 0,0-7 18 0 0,2 27 9 0 0,0 0 0 0 0,-1-1 0 0 0,-3-15 0 0 0,3 19 12 0 0,2 11 2 0 0,0 1-1 0 0,0-1 0 0 0,0 0 0 0 0,1 0 0 0 0,0 1 0 0 0,1 2 1 0 0,2 3 7 0 0,70 138-505 0 0,-73-142 296 0 0,1 0-1 0 0,1 0 1 0 0,-1 0 0 0 0,5 4 0 0 0,9 14-1761 0 0,-11-13 557 0 0</inkml:trace>
</inkml:ink>
</file>

<file path=ppt/ink/ink2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52.4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236 35 17423 0 0,'0'0'844'0'0,"0"-1"-366"0"0,-1-1-423 0 0,-1 0 1 0 0,1 0 0 0 0,0 0-1 0 0,0 0 1 0 0,-1 0-1 0 0,1 0 1 0 0,-1 0 0 0 0,0 1-1 0 0,1-1 1 0 0,-1 1-1 0 0,0-1 1 0 0,0 1 0 0 0,0 0-1 0 0,0 0 1 0 0,0-1 0 0 0,0 2-1 0 0,0-1 1 0 0,-1 0-1 0 0,1 0 1 0 0,0 1 0 0 0,-4-2-1 0 0,1 2 362 0 0,-1-1 0 0 0,1 1 0 0 0,0 0 0 0 0,0 0 0 0 0,-1 0 0 0 0,1 1 0 0 0,0 0 0 0 0,-10 2 0 0 0,8 0-341 0 0,0 0 1 0 0,1 0-1 0 0,-1 0 1 0 0,1 1-1 0 0,0 0 1 0 0,0 0-1 0 0,0 1 1 0 0,0-1-1 0 0,1 1 1 0 0,0 0-1 0 0,-7 9 1 0 0,4-3 10 0 0,0 1-1 0 0,1-1 1 0 0,0 1 0 0 0,1 0 0 0 0,-6 17-1 0 0,10-23-95 0 0,0 0 0 0 0,1 1 0 0 0,-1-1-1 0 0,1 1 1 0 0,1 0 0 0 0,-1-1 0 0 0,1 1 0 0 0,0 0 0 0 0,1-1-1 0 0,-1 1 1 0 0,2-1 0 0 0,-1 1 0 0 0,0-1 0 0 0,1 1-1 0 0,1-1 1 0 0,-1 0 0 0 0,1 0 0 0 0,5 10 0 0 0,-6-13 1 0 0,0 0 0 0 0,0-1 0 0 0,0 1 0 0 0,1 0 0 0 0,-1-1 0 0 0,1 0 0 0 0,-1 0 0 0 0,1 1 0 0 0,4 1 0 0 0,-6-3 5 0 0,1 0 0 0 0,0-1 0 0 0,-1 1 0 0 0,1-1 1 0 0,0 1-1 0 0,0-1 0 0 0,-1 0 0 0 0,1 1 0 0 0,0-1 0 0 0,0 0 0 0 0,0 0 0 0 0,-1-1 0 0 0,1 1 1 0 0,0 0-1 0 0,0 0 0 0 0,-1-1 0 0 0,1 1 0 0 0,0-1 0 0 0,2-1 0 0 0,10-3 3 0 0,-11 4 0 0 0,-1 0 0 0 0,1-1 0 0 0,0 1 0 0 0,0-1 0 0 0,0 1 0 0 0,-1-1 0 0 0,1 0 0 0 0,-1 0 0 0 0,1 0 0 0 0,-1 0 0 0 0,3-3 0 0 0,9-15 0 0 0,-1 0 0 0 0,0 0 0 0 0,-2-1 0 0 0,17-44 0 0 0,-18 37 47 0 0,-8 20-6 0 0,0 0-1 0 0,1 0 0 0 0,6-10 0 0 0,-8 16 1220 0 0,-1 6-1240 0 0,-1-1-1 0 0,1 1 1 0 0,0 0 0 0 0,0-1-1 0 0,0 1 1 0 0,1 0-1 0 0,-1-1 1 0 0,2 6 0 0 0,2 16 15 0 0,-4-20-35 0 0,1 1 0 0 0,0 0 0 0 0,2 9 0 0 0,1 7 0 0 0,11 72-923 0 0,-9-58 342 0 0,-5-18-995 0 0,-1-4-432 0 0</inkml:trace>
</inkml:ink>
</file>

<file path=ppt/ink/ink2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52.8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34 13704 0 0,'0'0'8390'0'0,"2"-1"-7470"0"0,20-10 709 0 0,-19 9-1439 0 0,0 0-1 0 0,0 0 1 0 0,1 0 0 0 0,-1 1-1 0 0,1-1 1 0 0,-1 1 0 0 0,1 0-1 0 0,0 0 1 0 0,-1 0 0 0 0,1 1-1 0 0,5-1 1 0 0,-8 1-176 0 0,11 0 67 0 0,0 0-1 0 0,14 3 1 0 0,17 3-81 0 0,11 5 0 0 0,-49-10-19 0 0,0 0 0 0 0,-1 0-1 0 0,1-1 1 0 0,0 0 0 0 0,0 0-1 0 0,0 0 1 0 0,8-1 0 0 0,4-1-231 0 0,-13 2-97 0 0,-1-1 0 0 0,1 1-1 0 0,-1-1 1 0 0,1 0 0 0 0,0 0-1 0 0,-1 0 1 0 0,0 0 0 0 0,1 0-1 0 0,-1-1 1 0 0,0 1 0 0 0,6-5-1 0 0,7-4-7927 0 0</inkml:trace>
</inkml:ink>
</file>

<file path=ppt/ink/ink2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53.2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0 428 18055 0 0,'0'0'1632'0'0,"3"0"-1344"0"0,3 0-250 0 0,-1-1 0 0 0,1 0-1 0 0,0 1 1 0 0,6-3-1 0 0,-7 2 509 0 0,0 0 0 0 0,1 0 0 0 0,0 1 0 0 0,5-1 0 0 0,10 1 760 0 0,-15-1-1060 0 0,11 0 679 0 0,0-2-1 0 0,0 0 1 0 0,32-9-1 0 0,24-7-1031 0 0,-56 14-496 0 0,-15 5 411 0 0,0 0 0 0 0,0-1 0 0 0,0 1 1 0 0,0-1-1 0 0,0 1 0 0 0,0-1 0 0 0,0 0 1 0 0,0 0-1 0 0,0 0 0 0 0,-1 0 1 0 0,1 0-1 0 0,0 0 0 0 0,-1 0 0 0 0,3-3 1 0 0,3-6-2279 0 0</inkml:trace>
  <inkml:trace contextRef="#ctx0" brushRef="#br0" timeOffset="1">244 1 9216 0 0,'-4'0'830'0'0,"3"0"-609"0"0,0 0-1 0 0,0 0 0 0 0,0 1 1 0 0,0-1-1 0 0,0 0 0 0 0,0 1 1 0 0,0-1-1 0 0,0 1 0 0 0,0-1 1 0 0,0 1-1 0 0,0-1 0 0 0,1 1 1 0 0,-1 0-1 0 0,0-1 1 0 0,0 1-1 0 0,1 0 0 0 0,-1-1 1 0 0,0 1-1 0 0,1 0 0 0 0,-1 0 1 0 0,1 0-1 0 0,-2 1 0 0 0,2-1 224 0 0,-1 1 559 0 0,-1 1 0 0 0,1-1-1 0 0,0 1 1 0 0,0-1 0 0 0,0 1-1 0 0,-1 2 1 0 0,-3 30 1389 0 0,3-19-1530 0 0,1-6-603 0 0,0 0-1 0 0,1 14 1 0 0,0 7-12 0 0,-3 7 231 0 0,3 46 0 0 0,1-65-540 0 0,1 1 1 0 0,1 0 0 0 0,1-1-1 0 0,6 21 1 0 0,-8-35-335 0 0,0 0 0 0 0,0 0 0 0 0,0 0 0 0 0,0 0 0 0 0,1 0 0 0 0,0-1 0 0 0,0 1 0 0 0,0-1 0 0 0,6 6 0 0 0,3 0-8163 0 0</inkml:trace>
</inkml:ink>
</file>

<file path=ppt/ink/ink2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53.6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12896 0 0,'0'0'1516'0'0,"1"2"-564"0"0,2 6-235 0 0,-1 1 1 0 0,0-1-1 0 0,0 0 1 0 0,-1 0-1 0 0,0 10 0 0 0,2 11 581 0 0,-1-5-501 0 0,-1 1 0 0 0,-2 25 0 0 0,0-2-260 0 0,-4 40 108 0 0,1-41-409 0 0,2-18-81 0 0,0-15-99 0 0,1-1 1 0 0,1 1-1 0 0,1 0 1 0 0,1 16 0 0 0,-1-20-67 0 0,0 0 107 0 0,0-10-95 0 0,-1 0 0 0 0,0 0 0 0 0,1 0 0 0 0,-1 0 0 0 0,0 0 0 0 0,0 0 0 0 0,1 0 0 0 0,-1 0 0 0 0,0 0 0 0 0,0 0 0 0 0,1 0 0 0 0,-1 0 0 0 0,0 0 0 0 0,1 0 0 0 0,-1 0 0 0 0,0-1 0 0 0,0 1 0 0 0,1 0 0 0 0,-1 0 0 0 0,0 0 0 0 0,0 0 0 0 0,0-1 0 0 0,1 1 0 0 0,-1 0 0 0 0,0 0 0 0 0,0 0 0 0 0,0-1 0 0 0,1 1 0 0 0,-1 0 0 0 0,0 0 0 0 0,0 0 0 0 0,0-1 0 0 0,0 1 0 0 0,0-1 0 0 0,32-38 51 0 0,-5 6 1 0 0,-17 22-43 0 0,-9 9-11 0 0,1 1 0 0 0,-1-1 0 0 0,0 1 0 0 0,1 0 0 0 0,-1-1 0 0 0,1 1 0 0 0,-1 0 0 0 0,1 0 0 0 0,0 0 0 0 0,0 0-1 0 0,-1 0 1 0 0,4-1 0 0 0,12-7 0 0 0,-15 8 0 0 0,-1 0 0 0 0,1-1 0 0 0,0 1 0 0 0,1 0 0 0 0,-1 0 0 0 0,0 1 0 0 0,0-1 0 0 0,0 0 0 0 0,1 1 0 0 0,-1-1 0 0 0,4 1 0 0 0,-2-1-3 0 0,-1 2 0 0 0,1-1-1 0 0,0 0 1 0 0,-1 1 0 0 0,1-1 0 0 0,-1 1 0 0 0,1 0-1 0 0,-1 0 1 0 0,1 1 0 0 0,-1-1 0 0 0,1 1-1 0 0,-1-1 1 0 0,0 1 0 0 0,0 0 0 0 0,0 0-1 0 0,0 1 1 0 0,0-1 0 0 0,-1 0 0 0 0,1 1-1 0 0,-1 0 1 0 0,1 0 0 0 0,1 3 0 0 0,3 3-48 0 0,-6-7 56 0 0,1-1 0 0 0,-1 1 0 0 0,0 0 0 0 0,0 0 0 0 0,1-1 0 0 0,-1 1-1 0 0,0 0 1 0 0,-1 0 0 0 0,1 0 0 0 0,0 0 0 0 0,0 0 0 0 0,-1 0 0 0 0,0 0-1 0 0,1 0 1 0 0,-1 1 0 0 0,0-1 0 0 0,0 4 0 0 0,-5 26 264 0 0,5-25-211 0 0,-1-1 0 0 0,0 1 1 0 0,0 0-1 0 0,-1 0 0 0 0,0-1 0 0 0,0 1 0 0 0,0-1 1 0 0,-1 1-1 0 0,0-1 0 0 0,-6 9 0 0 0,3-7 7 0 0,-1-1 0 0 0,-1 1-1 0 0,1-1 1 0 0,-1 0 0 0 0,0-1 0 0 0,-13 8 0 0 0,19-13-55 0 0,0-1 1 0 0,0 1 0 0 0,0 0 0 0 0,0-1 0 0 0,0 1 0 0 0,0-1 0 0 0,0 0 0 0 0,0 1 0 0 0,-1-1-1 0 0,1 0 1 0 0,0 0 0 0 0,0-1 0 0 0,0 1 0 0 0,0 0 0 0 0,0-1 0 0 0,0 1 0 0 0,0-1 0 0 0,0 0 0 0 0,0 1-1 0 0,0-1 1 0 0,-2-1 0 0 0,1 0-168 0 0,0 0 1 0 0,0 1-1 0 0,0-1 0 0 0,1 0 1 0 0,-1 0-1 0 0,1-1 0 0 0,-1 1 0 0 0,1 0 1 0 0,0-1-1 0 0,0 1 0 0 0,0-1 0 0 0,0 0 1 0 0,-3-6-1 0 0,-1-9-974 0 0</inkml:trace>
</inkml:ink>
</file>

<file path=ppt/ink/ink2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54.1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0 165 17423 0 0,'0'0'1322'0'0,"0"-1"-901"0"0,1-4-276 0 0,5-4 11 0 0,9-8 1543 0 0,1 2 0 0 0,1-1 0 0 0,24-15 0 0 0,-32 24-1417 0 0,-2 2-193 0 0,0 0 0 0 0,0 0 0 0 0,1 1 0 0 0,-1 0 0 0 0,1 0 1 0 0,0 1-1 0 0,11-3 0 0 0,12-2-75 0 0,-17 3-35 0 0,1 2 0 0 0,0 0 0 0 0,0 1 0 0 0,17-1 0 0 0,32-1-763 0 0,-20 12-1637 0 0,-30-8-106 0 0,-3 0-5364 0 0</inkml:trace>
</inkml:ink>
</file>

<file path=ppt/ink/ink2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54.5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20239 0 0,'0'0'463'0'0,"1"0"61"0"0,7 0-14 0 0,39 2 188 0 0,-43-1-611 0 0,0-1 0 0 0,1 1 0 0 0,-1 1 0 0 0,-1-1 0 0 0,1 0 0 0 0,0 1 0 0 0,0 0-1 0 0,0 0 1 0 0,5 4 0 0 0,12 8 1222 0 0,-15-10-1004 0 0,-1 0-1 0 0,1 0 1 0 0,-1 0-1 0 0,0 1 0 0 0,0-1 1 0 0,6 9-1 0 0,10 14 291 0 0,-12-17-374 0 0,-1 0 0 0 0,-1 1 0 0 0,12 21 0 0 0,-10-11-129 0 0,-1 0-1 0 0,9 37 1 0 0,5 49 120 0 0,-21-99-194 0 0,3 26 34 0 0,1 42-1 0 0,-4-47-21 0 0,-2 9-12 0 0,-1 0-1 0 0,-2-1 1 0 0,-12 58-1 0 0,4-33-89 0 0,8-45-314 0 0,0-1 1 0 0,-2 1 0 0 0,-12 27 0 0 0,11-30-981 0 0,-3-3-66 0 0</inkml:trace>
</inkml:ink>
</file>

<file path=ppt/ink/ink2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55.4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1840 0 0,'2'2'13280'0'0,"14"14"-10664"0"0,-13-12-2309 0 0,0-1 0 0 0,0 1 0 0 0,1-1 0 0 0,-1 0 0 0 0,1 0 1 0 0,0 0-1 0 0,0 0 0 0 0,0-1 0 0 0,6 4 0 0 0,13 2 621 0 0,-11-3-473 0 0,0-1-1 0 0,0 0 0 0 0,24 4 1 0 0,-20-6-208 0 0,0-1 1 0 0,28-2-1 0 0,-36 1-459 0 0,-1-1 0 0 0,0-1-1 0 0,0 1 1 0 0,0-1 0 0 0,0 0-1 0 0,0-1 1 0 0,-1 0 0 0 0,8-4 0 0 0</inkml:trace>
</inkml:ink>
</file>

<file path=ppt/ink/ink2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55.7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12840 0 0,'0'0'1164'0'0,"1"2"-959"0"0,2 15-208 0 0,-2-14 146 0 0,-1 0 1 0 0,0 0-1 0 0,1 0 1 0 0,0 0-1 0 0,0 0 1 0 0,1 4-1 0 0,1 0 500 0 0,-1-1-1 0 0,0 1 1 0 0,0 0-1 0 0,0 11 1 0 0,3 7 348 0 0,18 75 1744 0 0,7 49-1565 0 0,-26-132-1005 0 0,11 28-1 0 0,0-16-1467 0 0,-13-26 68 0 0,1 1 0 0 0,-1-1 0 0 0,1 1 0 0 0,7 4 0 0 0,1-2-5727 0 0</inkml:trace>
</inkml:ink>
</file>

<file path=ppt/ink/ink2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56.1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207 87 12440 0 0,'0'0'957'0'0,"0"-2"-624"0"0,0-2 145 0 0,0 0 0 0 0,0 0 0 0 0,-1 0-1 0 0,0 0 1 0 0,1-1 0 0 0,-2 1 0 0 0,1 1 0 0 0,0-1-1 0 0,-1 0 1 0 0,0 0 0 0 0,0 0 0 0 0,0 1 0 0 0,-2-4-1 0 0,2 4-234 0 0,0 1 0 0 0,0 0 0 0 0,-1 0 0 0 0,1 0 0 0 0,0 0-1 0 0,-1 0 1 0 0,1 1 0 0 0,-1-1 0 0 0,0 1 0 0 0,1-1 0 0 0,-1 1 0 0 0,0 0 0 0 0,0 0-1 0 0,0 0 1 0 0,0 1 0 0 0,0-1 0 0 0,0 1 0 0 0,0-1 0 0 0,-4 1 0 0 0,3 0-206 0 0,0 0 1 0 0,0 1 0 0 0,0-1 0 0 0,0 1-1 0 0,0-1 1 0 0,0 1 0 0 0,0 0 0 0 0,0 1 0 0 0,0-1-1 0 0,1 1 1 0 0,-1 0 0 0 0,1 0 0 0 0,-1 0-1 0 0,1 0 1 0 0,-1 0 0 0 0,1 1 0 0 0,0 0 0 0 0,0-1-1 0 0,1 1 1 0 0,-1 0 0 0 0,1 0 0 0 0,-1 1-1 0 0,-1 3 1 0 0,-3 5-90 0 0,1 1 1 0 0,1 0-1 0 0,0 0 0 0 0,0 1 0 0 0,2-1 0 0 0,-4 23 1 0 0,2-6-28 0 0,4-23 56 0 0,-1 1 1 0 0,2-1 0 0 0,-1 1 0 0 0,1-1 0 0 0,0 0 0 0 0,0 1 0 0 0,1-1 0 0 0,2 12 0 0 0,0 10-131 0 0,-3-26 122 0 0,0 0 0 0 0,0 1-1 0 0,0-1 1 0 0,1 0-1 0 0,-1 0 1 0 0,1 0 0 0 0,0 0-1 0 0,-1 0 1 0 0,2 1 0 0 0,-1-1-1 0 0,0-1 1 0 0,1 1 0 0 0,2 5-1 0 0,11 9-224 0 0,-12-16 139 0 0,23-1-55 0 0,-16-2 112 0 0,5-8 33 0 0,0-1 1 0 0,-1-1-1 0 0,0 0 1 0 0,16-18-1 0 0,-18 19-32 0 0,-9 7 57 0 0,0 0 0 0 0,0 0-1 0 0,-1 1 1 0 0,1-2 0 0 0,2-5 0 0 0,9-13 4 0 0,-8 16 16 0 0,-4 5 0 0 0,0 0 0 0 0,0 0 0 0 0,0 0 0 0 0,-1-1 0 0 0,1 1 0 0 0,-1 0 0 0 0,3-6 0 0 0,16-21 374 0 0,-19 26 836 0 0,0 4-1217 0 0,0-1 1 0 0,0 0 0 0 0,0 1 0 0 0,0-1-1 0 0,0 0 1 0 0,0 1 0 0 0,0-1 0 0 0,0 1-1 0 0,0-1 1 0 0,0 1 0 0 0,0 0 0 0 0,0 0-1 0 0,0-1 1 0 0,0 1 0 0 0,0 0 0 0 0,-1 0-1 0 0,1 0 1 0 0,0 0 0 0 0,-1 0 0 0 0,1 0-1 0 0,-1 0 1 0 0,1 0 0 0 0,0 1 0 0 0,9 27 36 0 0,-10-28-45 0 0,3 18 21 0 0,0 0 0 0 0,-2 0 1 0 0,0 1-1 0 0,-3 33 0 0 0,0 2-38 0 0,-9 106-166 0 0,3-63 80 0 0,6-73 68 0 0,1-14 12 0 0,0 0 1 0 0,0 1-1 0 0,2-1 1 0 0,2 23-1 0 0,-2-21-6 0 0,-1-10 14 0 0,0 1-1 0 0,0-1 1 0 0,1 1 0 0 0,-1-1-1 0 0,1 1 1 0 0,0-1 0 0 0,0 0 0 0 0,0 1-1 0 0,2 3 1 0 0,-3-7 9 0 0,0 0 0 0 0,0 0 0 0 0,0 0 0 0 0,0 0 0 0 0,0 1 0 0 0,0-1 0 0 0,0 0 0 0 0,0 0 0 0 0,0 0 0 0 0,0 0 0 0 0,1 0 0 0 0,-1 0 1 0 0,0 0-1 0 0,0 1 0 0 0,0-1 0 0 0,0 0 0 0 0,0 0 0 0 0,0 0 0 0 0,0 0 0 0 0,0 0 0 0 0,0 0 0 0 0,0 0 0 0 0,0 0 0 0 0,1 0 0 0 0,-1 0 0 0 0,0 0 0 0 0,0 0 0 0 0,0 1 0 0 0,0-1 0 0 0,0 0 0 0 0,0 0 0 0 0,0 0 0 0 0,1 0 0 0 0,-1 0 1 0 0,0 0-1 0 0,0 0 0 0 0,0 0 0 0 0,0 0 0 0 0,0 0 0 0 0,0 0 0 0 0,1 0 0 0 0,2 0-30 0 0,0 0-1 0 0,0 0 1 0 0,0-1 0 0 0,0 1-1 0 0,0 0 1 0 0,0-1 0 0 0,0 0-1 0 0,0 0 1 0 0,-1 0 0 0 0,1 0-1 0 0,5-3 1 0 0,0-1-24 0 0,0-1 0 0 0,-1 0 1 0 0,1 0-1 0 0,-1-1 0 0 0,-1 0 0 0 0,1 0 1 0 0,-1-1-1 0 0,7-11 0 0 0,-2 0-127 0 0,-2 4-1836 0 0,-4 6-3420 0 0,1-1-1927 0 0</inkml:trace>
</inkml:ink>
</file>

<file path=ppt/ink/ink2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57.7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238 5 5064 0 0,'-17'-2'936'0'0,"1"0"12046"0"0,15 2-12781 0 0,-1 0 1 0 0,1 1-1 0 0,-1-1 0 0 0,1 0 0 0 0,-1 1 1 0 0,1 0-1 0 0,-1-1 0 0 0,1 1 0 0 0,-1 0 1 0 0,1 0-1 0 0,0-1 0 0 0,-1 1 1 0 0,-1 2-1 0 0,-17 18 710 0 0,11-11-545 0 0,3-3-153 0 0,-1 0 0 0 0,2 1 0 0 0,-1 0 0 0 0,1 0 0 0 0,-7 15 0 0 0,-16 48 60 0 0,16-37-203 0 0,-3 4-67 0 0,3 1-1 0 0,1 0 1 0 0,2 1 0 0 0,-8 70-1 0 0,15-85-2 0 0,-5 121 0 0 0,8-128 0 0 0,1 0 0 0 0,0-1 0 0 0,1 1 0 0 0,1-1 0 0 0,0 1 0 0 0,10 20 0 0 0,-6-18-9 0 0,14 23-1 0 0,-19-37-1 0 0,2 0 1 0 0,-1 1-1 0 0,1-1 1 0 0,0-1-1 0 0,0 1 0 0 0,0-1 1 0 0,7 6-1 0 0,-2-4-334 0 0,1 1-1 0 0,-1-1 1 0 0,1-1-1 0 0,0 0 1 0 0,0-1-1 0 0,1 0 1 0 0,0 0-1 0 0,18 4 1 0 0,2-1-7449 0 0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9:09.5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0 120 7832 0 0,'0'0'602'0'0,"1"3"-162"0"0,2 3 261 0 0,3 8 1206 0 0,-4-4 2715 0 0,-2-9-4502 0 0,1 1 1 0 0,-1-1 0 0 0,0 0-1 0 0,1 0 1 0 0,-1 0 0 0 0,0 0-1 0 0,1 0 1 0 0,-1 0 0 0 0,1 0 0 0 0,0 0-1 0 0,1 2 1 0 0,0 1 157 0 0,1 3 119 0 0,0 1-1 0 0,-1-1 1 0 0,3 12-1 0 0,5 16 618 0 0,-1 0-389 0 0,-8-33-89 0 0,0-4-456 0 0,5-15 32 0 0,-1 0-1 0 0,4-23 0 0 0,-2 9-18 0 0,-5 24-87 0 0,1 1 0 0 0,0 0 1 0 0,0 0-1 0 0,0 1 0 0 0,1-1 1 0 0,0 1-1 0 0,8-10 0 0 0,1-2-3 0 0,-12 16-2 0 0,1 0-1 0 0,-1-1 1 0 0,0 1-1 0 0,0 0 1 0 0,1-1 0 0 0,-1 1-1 0 0,1 0 1 0 0,-1 0-1 0 0,1 0 1 0 0,-1 0-1 0 0,1 0 1 0 0,0 1-1 0 0,-1-1 1 0 0,3 0-1 0 0,26-2 164 0 0,-27 3-144 0 0,1 1 16 0 0,1-1 0 0 0,-1-1 0 0 0,1 1 0 0 0,0-1 0 0 0,-1 0 0 0 0,0 0 0 0 0,1 0 0 0 0,-1 0 0 0 0,1-1 0 0 0,-1 0 0 0 0,0 0 0 0 0,0 0 0 0 0,0 0 0 0 0,0 0 0 0 0,-1-1 0 0 0,1 0 0 0 0,0 0 0 0 0,-1 0 0 0 0,4-5 0 0 0,18-17 172 0 0,-23 23 608 0 0,-3 1-800 0 0,0 0 0 0 0,0 1-1 0 0,0-1 1 0 0,0 0 0 0 0,0 1 0 0 0,0-1-1 0 0,0 0 1 0 0,0 0 0 0 0,0 0 0 0 0,-1-1-1 0 0,-8-7 31 0 0,7 8-41 0 0,0 0 1 0 0,-1 1-1 0 0,1 0 0 0 0,0-1 1 0 0,-1 1-1 0 0,1 1 0 0 0,0-1 1 0 0,-1 0-1 0 0,-4 2 0 0 0,-18 7-72 0 0,20-2 44 0 0,2-1 15 0 0,1-1-11 0 0,0-1 1 0 0,0 1 0 0 0,0 0 0 0 0,1 1 0 0 0,0-1 0 0 0,0 0-1 0 0,0 1 1 0 0,1-1 0 0 0,-1 1 0 0 0,0 10 0 0 0,2-8 1 0 0,0 0 0 0 0,0 1 1 0 0,0-1-1 0 0,1 0 0 0 0,1 0 1 0 0,-1 0-1 0 0,1 0 0 0 0,4 10 1 0 0,3 4-143 0 0,17 33 0 0 0,-23-50 168 0 0,0-1 0 0 0,0 0 0 0 0,0 0 0 0 0,0 0 1 0 0,1-1-1 0 0,0 1 0 0 0,-1-1 0 0 0,1 0 1 0 0,0 0-1 0 0,1 0 0 0 0,-1 0 0 0 0,0-1 0 0 0,1 1 1 0 0,0-1-1 0 0,-1-1 0 0 0,1 1 0 0 0,0-1 1 0 0,0 1-1 0 0,0-1 0 0 0,0-1 0 0 0,0 1 0 0 0,0-1 1 0 0,6 0-1 0 0,1-1-79 0 0,-3 1-389 0 0,1-1 0 0 0,-1 0 0 0 0,0-1 1 0 0,1 0-1 0 0,-1 0 0 0 0,0-1 0 0 0,0 0 0 0 0,15-9 0 0 0,-7-1-1420 0 0</inkml:trace>
</inkml:ink>
</file>

<file path=ppt/ink/ink2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8:59.7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52 9616 0 0,'0'-1'438'0'0,"5"-20"-232"0"0,0 3 937 0 0,-6 7 5789 0 0,13 17-5385 0 0,-10-4-1423 0 0,1 1 1 0 0,-1 0-1 0 0,0 0 1 0 0,0 0-1 0 0,-1 1 1 0 0,1-1-1 0 0,0 0 0 0 0,-1 1 1 0 0,1 3-1 0 0,9 38 561 0 0,-10-39-659 0 0,3 18 173 0 0,1 36 0 0 0,2 16-91 0 0,-4-55-81 0 0,-2-1-1 0 0,-3 38 1 0 0,0-9-27 0 0,2-16 21 0 0,-1-6-7 0 0,2 0 1 0 0,4 33-1 0 0,-4-37-3 0 0,-1-21 44 0 0,1-4 3 0 0,12-36 21 0 0,4-12-63 0 0,-4 17 4 0 0,-10 26-16 0 0,-1 0 0 0 0,1 0-1 0 0,0 0 1 0 0,0 1 0 0 0,1-1-1 0 0,0 1 1 0 0,0-1 0 0 0,10-9-1 0 0,-6 9-6 0 0,-7 4-3 0 0,1 1 0 0 0,0 0 0 0 0,1 0 0 0 0,-1 0 1 0 0,0 0-1 0 0,0 1 0 0 0,1-1 0 0 0,-1 0 0 0 0,1 1 1 0 0,0 0-1 0 0,-1 0 0 0 0,1 0 0 0 0,0 0 1 0 0,0 0-1 0 0,0 0 0 0 0,-1 1 0 0 0,1-1 0 0 0,0 1 1 0 0,0 0-1 0 0,4 0 0 0 0,-2 0 5 0 0,0 0 1 0 0,0 0-1 0 0,0 1 1 0 0,1 0-1 0 0,-1 0 1 0 0,0 0-1 0 0,0 0 1 0 0,-1 1-1 0 0,1 0 1 0 0,0 0-1 0 0,0 0 1 0 0,-1 1-1 0 0,1-1 1 0 0,-1 1-1 0 0,0 0 1 0 0,0 1-1 0 0,0-1 1 0 0,0 1-1 0 0,-1-1 1 0 0,7 9-1 0 0,-7-6 1 0 0,-1-5 8 0 0,-1 1 0 0 0,0 0 1 0 0,0-1-1 0 0,0 1 0 0 0,0 0 1 0 0,0 0-1 0 0,0-1 0 0 0,0 1 1 0 0,-1 0-1 0 0,1 0 1 0 0,-1 0-1 0 0,1 3 0 0 0,-1-3 118 0 0,0 1 8 0 0,0-3-125 0 0,0 4 52 0 0,0-1-1 0 0,0 1 1 0 0,0-1-1 0 0,0 0 1 0 0,-1 1-1 0 0,0-1 1 0 0,1 0-1 0 0,-1 0 1 0 0,0 1-1 0 0,-1-1 1 0 0,1 0-1 0 0,0 0 1 0 0,-4 4-1 0 0,4-4-33 0 0,-1-1-1 0 0,0 1 1 0 0,1-1-1 0 0,-1 0 1 0 0,0 0-1 0 0,-1 1 1 0 0,1-1-1 0 0,0-1 1 0 0,-1 1-1 0 0,1 0 1 0 0,-1 0-1 0 0,1-1 1 0 0,-1 0-1 0 0,0 1 1 0 0,-4 0-1 0 0,-23 12 76 0 0,26-11-90 0 0,-1-1-1 0 0,1 0 1 0 0,0 0 0 0 0,-1 0 0 0 0,1 0 0 0 0,-1-1 0 0 0,1 1 0 0 0,-1-1-1 0 0,-7 0 1 0 0,-26-4-171 0 0,31 1-172 0 0,0 1 0 0 0,0 1 0 0 0,0-1 0 0 0,1 1 0 0 0,-1 0 0 0 0,0 1 1 0 0,-12 2-1 0 0,9-2-5021 0 0,-2-1-1677 0 0</inkml:trace>
</inkml:ink>
</file>

<file path=ppt/ink/ink2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00.1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76 6448 0 0,'0'0'12217'0'0,"2"-1"-11052"0"0,-1 0-1029 0 0,0 0 0 0 0,0 0-1 0 0,1 0 1 0 0,-1 0 0 0 0,0 0 0 0 0,0-1 0 0 0,0 1-1 0 0,0 0 1 0 0,-1-1 0 0 0,1 1 0 0 0,0-1-1 0 0,0 1 1 0 0,-1-1 0 0 0,1-1 0 0 0,10-18 1052 0 0,-8 17-943 0 0,-2 4-196 0 0,-1-1 0 0 0,1 1-1 0 0,0-1 1 0 0,-1 0 0 0 0,1 1-1 0 0,-1-1 1 0 0,1 0 0 0 0,-1 1-1 0 0,0-1 1 0 0,1 0 0 0 0,-1 0 0 0 0,0 1-1 0 0,1-1 1 0 0,-1 0 0 0 0,0-1-1 0 0,3-1 294 0 0,4 0-151 0 0,1 1 1 0 0,0 0 0 0 0,0 0-1 0 0,14-2 1 0 0,-18 4-184 0 0,0 0 1 0 0,0 0 0 0 0,0 0-1 0 0,0 1 1 0 0,0 0-1 0 0,0-1 1 0 0,0 1-1 0 0,-1 1 1 0 0,1-1-1 0 0,0 0 1 0 0,-1 1-1 0 0,7 4 1 0 0,14 10-9 0 0,-18-11-80 0 0,0 0-1 0 0,1-1 1 0 0,-1 0-1 0 0,1-1 1 0 0,0 1-1 0 0,0-1 0 0 0,13 4 1 0 0,-11-6 7 0 0,7 3-429 0 0,23 1 1 0 0,-34-4 324 0 0,-1-1 0 0 0,1 0 0 0 0,0 0-1 0 0,0-1 1 0 0,-1 0 0 0 0,1 0 0 0 0,0 0 0 0 0,0 0 0 0 0,5-3 0 0 0,12-8-1405 0 0,-1 2-348 0 0</inkml:trace>
</inkml:ink>
</file>

<file path=ppt/ink/ink2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00.5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71 15408 0 0,'0'0'1787'0'0,"2"1"-981"0"0,0 0-606 0 0,0-1-1 0 0,0 1 1 0 0,0-1 0 0 0,1 1 0 0 0,-1-1 0 0 0,0 0 0 0 0,0 0 0 0 0,1 0-1 0 0,-1-1 1 0 0,0 1 0 0 0,0 0 0 0 0,0-1 0 0 0,1 1 0 0 0,1-2-1 0 0,31-14 1969 0 0,-31 14-1952 0 0,-1 1-54 0 0,0-1 0 0 0,1 1 0 0 0,-1 0-1 0 0,0 1 1 0 0,7-1 0 0 0,9-3 91 0 0,-7 0-84 0 0,3-2-141 0 0,0 1 0 0 0,0 0 0 0 0,19-3 0 0 0,47-3-4674 0 0,-59 8-2819 0 0</inkml:trace>
</inkml:ink>
</file>

<file path=ppt/ink/ink2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00.9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230 60 4608 0 0,'0'-2'11257'0'0,"0"-7"-7443"0"0,0 7-3600 0 0,0 0-1 0 0,0 0 0 0 0,0 0 1 0 0,-1 0-1 0 0,1 0 1 0 0,-1 0-1 0 0,0 0 0 0 0,1 0 1 0 0,-1 0-1 0 0,0 1 0 0 0,0-1 1 0 0,0 0-1 0 0,0 1 0 0 0,0-1 1 0 0,0 1-1 0 0,-1-1 0 0 0,1 1 1 0 0,-1-1-1 0 0,1 1 0 0 0,-1 0 1 0 0,1 0-1 0 0,-1 0 1 0 0,0 0-1 0 0,-2-2 0 0 0,1 2-152 0 0,0 0-1 0 0,0 0 0 0 0,0 0 1 0 0,0 0-1 0 0,-1 0 1 0 0,1 1-1 0 0,0-1 0 0 0,0 1 1 0 0,-1 0-1 0 0,1 0 1 0 0,0 0-1 0 0,0 1 0 0 0,0-1 1 0 0,-6 2-1 0 0,0 1-66 0 0,1 1 0 0 0,1-1-1 0 0,-1 1 1 0 0,0 0 0 0 0,1 1 0 0 0,0 0-1 0 0,0 0 1 0 0,0 1 0 0 0,1 0-1 0 0,0 0 1 0 0,0 0 0 0 0,0 1-1 0 0,1 0 1 0 0,0 0 0 0 0,0 0 0 0 0,1 0-1 0 0,0 1 1 0 0,0 0 0 0 0,1 0-1 0 0,-3 10 1 0 0,3-5-40 0 0,-2 4-81 0 0,-8 25 0 0 0,13-41 120 0 0,0-1-1 0 0,0 1 0 0 0,0 0 1 0 0,0-1-1 0 0,0 1 1 0 0,0 0-1 0 0,0-1 1 0 0,0 1-1 0 0,0 0 0 0 0,0-1 1 0 0,0 1-1 0 0,1 0 1 0 0,-1-1-1 0 0,0 1 0 0 0,0-1 1 0 0,1 1-1 0 0,-1 0 1 0 0,0-1-1 0 0,1 1 1 0 0,-1-1-1 0 0,1 1 0 0 0,0 1-17 0 0,2 3-35 0 0,-2-3 33 0 0,0-1 0 0 0,0 1 0 0 0,0-1 1 0 0,-1 1-1 0 0,1 0 0 0 0,-1-1 0 0 0,1 1 1 0 0,-1 0-1 0 0,1 2 0 0 0,11-4-203 0 0,-7 0 215 0 0,-1 0 1 0 0,1-1-1 0 0,0 1 1 0 0,-1-1 0 0 0,1 0-1 0 0,-1 0 1 0 0,0-1 0 0 0,1 1-1 0 0,3-3 1 0 0,0-1-10 0 0,0 1-1 0 0,-1-2 1 0 0,12-9-1 0 0,22-23 25 0 0,-33 29 7 0 0,-3 4 13 0 0,-1 0 1 0 0,1 0-1 0 0,-1-1 1 0 0,0 1-1 0 0,3-8 1 0 0,1-3 39 0 0,-4 7 32 0 0,1 1 0 0 0,-1-1-1 0 0,1 1 1 0 0,10-12-1 0 0,-14 19-69 0 0,0 1-1 0 0,-1-1 0 0 0,1 1 0 0 0,-1-1 1 0 0,1 1-1 0 0,-1-1 0 0 0,1 0 0 0 0,-1 1 1 0 0,1-1-1 0 0,-1 0 0 0 0,0 1 0 0 0,1-1 1 0 0,-1 0-1 0 0,0 1 0 0 0,0-1 1 0 0,1 0-1 0 0,-1 0 0 0 0,0 0 0 0 0,0 1 1 0 0,0-2-1 0 0,0 1 331 0 0,4 15-279 0 0,0-1-73 0 0,-1-1 0 0 0,-1 1 0 0 0,1 15 0 0 0,2 10 0 0 0,5 33-98 0 0,0-14-430 0 0,-9-41-334 0 0,2 0 0 0 0,5 20 0 0 0,-5-19-771 0 0,-2 3-58 0 0</inkml:trace>
  <inkml:trace contextRef="#ctx0" brushRef="#br0" timeOffset="1">69 589 2304 0 0,'0'0'20853'0'0,"2"0"-20139"0"0,6-2-311 0 0,0 0 0 0 0,0 0-1 0 0,0-1 1 0 0,0-1 0 0 0,14-7-1 0 0,-4 0-28 0 0,-14 8-310 0 0,0 0 0 0 0,0 1-1 0 0,0 0 1 0 0,0 0 0 0 0,5-2-1 0 0,18-5 104 0 0,6-2-10 0 0,-21 8-157 0 0,0 1 0 0 0,-1 1 0 0 0,14-1 0 0 0,112 2-185 0 0,-127 0-173 0 0,0-2 0 0 0,-1 0 0 0 0,1 0 0 0 0,0 0 0 0 0,-1-1 0 0 0,1-1 0 0 0,-1 1 0 0 0,0-2 0 0 0,9-5 0 0 0,-4 0-1637 0 0</inkml:trace>
</inkml:ink>
</file>

<file path=ppt/ink/ink2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01.3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19 6912 0 0,'1'-1'2972'0'0,"32"-17"4654"0"0,-32 18-7531 0 0,-1 0-1 0 0,1 0 1 0 0,-1 0-1 0 0,1 0 1 0 0,-1 0-1 0 0,1 0 1 0 0,-1 0-1 0 0,1 0 1 0 0,-1 0-1 0 0,1 0 1 0 0,-1 1-1 0 0,1-1 0 0 0,-1 0 1 0 0,0 0-1 0 0,1 0 1 0 0,-1 1-1 0 0,1-1 1 0 0,-1 0-1 0 0,1 0 1 0 0,-1 1-1 0 0,0-1 1 0 0,1 0-1 0 0,-1 1 1 0 0,1 0-1 0 0,0 0 249 0 0,10 5 161 0 0,0 1 0 0 0,-1 1-1 0 0,0-1 1 0 0,-1 2 0 0 0,1-1 0 0 0,-2 1-1 0 0,1 1 1 0 0,9 14 0 0 0,-3-3-116 0 0,-7-10-114 0 0,0 1-1 0 0,9 20 1 0 0,0 2 95 0 0,-10-21-286 0 0,0 2-1 0 0,5 14 1 0 0,6 22 58 0 0,-9-30-93 0 0,10 43 1 0 0,-11-21-16 0 0,-2 1 0 0 0,-1 0 0 0 0,-3 0 0 0 0,-6 79 0 0 0,1-85 6 0 0,-2-1 1 0 0,-1 1-1 0 0,-2-2 1 0 0,-18 51-1 0 0,-49 68-4309 0 0,44-97 536 0 0,15-28-4509 0 0</inkml:trace>
</inkml:ink>
</file>

<file path=ppt/ink/ink2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11.8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 10592 0 0,'0'0'3678'0'0,"-1"2"-2276"0"0,-2 5-985 0 0,1 0 0 0 0,0-1 0 0 0,1 1 0 0 0,-1 0 0 0 0,2 0 0 0 0,-1 0 0 0 0,1 0 0 0 0,0 7 0 0 0,9 62 278 0 0,-1-18-484 0 0,1 34-93 0 0,2 23-10 0 0,-10-80-97 0 0,-1-11-6 0 0,5 29 0 0 0,-1 0 43 0 0,-4-39-29 0 0,1-1 1 0 0,5 25 0 0 0,-2-29 1 0 0,-4-11-15 0 0,0-1-1 0 0,0 0 1 0 0,0 1-1 0 0,1-1 1 0 0,-1 1-1 0 0,1-1 1 0 0,0 1-1 0 0,1-4 1 0 0,0 0-3 0 0,7-48-37 0 0,-8 43 13 0 0,1 0-1 0 0,0 0 1 0 0,1 0-1 0 0,0 0 1 0 0,0 1 0 0 0,6-11-1 0 0,-1 2 29 0 0,-4 11-8 0 0,-1 0 0 0 0,1 1 0 0 0,8-12 0 0 0,-11 17 12 0 0,1 0 0 0 0,-1 1-1 0 0,0-1 1 0 0,1 1 0 0 0,0-1-1 0 0,-1 1 1 0 0,1 0 0 0 0,0 0-1 0 0,-1 0 1 0 0,1 0 0 0 0,0 0-1 0 0,0 0 1 0 0,0 0-1 0 0,0 0 1 0 0,0 1 0 0 0,0-1-1 0 0,0 1 1 0 0,0 0 0 0 0,4-1-1 0 0,15 0 118 0 0,-16 0-94 0 0,1 1 0 0 0,-1-1 0 0 0,0 1 0 0 0,0 0 0 0 0,0 1 0 0 0,0-1 0 0 0,0 1-1 0 0,0 0 1 0 0,0 0 0 0 0,0 1 0 0 0,6 2 0 0 0,6 6 73 0 0,-15-7-69 0 0,0 0 28 0 0,3 3 226 0 0,0-1 0 0 0,0 0 0 0 0,-1 1 0 0 0,0 0 0 0 0,6 12 0 0 0,4 5-266 0 0,-13-21-45 0 0,0 0-1 0 0,0 0 1 0 0,0 0-1 0 0,0 0 1 0 0,0 0-1 0 0,-1 0 0 0 0,1 0 1 0 0,-1 0-1 0 0,1 2 1 0 0,3 8 164 0 0,-4-8-19 0 0,-1 0-113 0 0,-1-1 0 0 0,1 1 0 0 0,-1-1 0 0 0,0 0 0 0 0,0 1 0 0 0,0-1 0 0 0,0 0-1 0 0,-1 0 1 0 0,-4 5 0 0 0,-5 5-14 0 0,11-12 3 0 0,-1 1 0 0 0,1-1 0 0 0,0 1 0 0 0,-1-1 1 0 0,1 0-1 0 0,-1 0 0 0 0,1 0 0 0 0,-1 0 0 0 0,0 0 0 0 0,1 0 0 0 0,-1 0 0 0 0,0 0 0 0 0,0-1 0 0 0,-2 2 0 0 0,-30 2 265 0 0,19-2-59 0 0,-44 8 209 0 0,26-8-775 0 0,27-2-473 0 0,0 0 0 0 0,0 1 0 0 0,0-1-1 0 0,1 1 1 0 0,-10 3 0 0 0</inkml:trace>
</inkml:ink>
</file>

<file path=ppt/ink/ink2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12.1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1 111 6912 0 0,'1'-1'8852'0'0,"6"-11"-6829"0"0,7-7-92 0 0,-5 4-783 0 0,-8 12-988 0 0,0 1-1 0 0,1 0 1 0 0,-1 0-1 0 0,1 0 1 0 0,-1 0 0 0 0,1 0-1 0 0,0 0 1 0 0,0 0-1 0 0,2-2 1 0 0,38-20 1727 0 0,-39 22-1814 0 0,-1 0 1 0 0,1 0 0 0 0,0 1 0 0 0,0-1 0 0 0,0 1-1 0 0,0-1 1 0 0,1 1 0 0 0,-1 0 0 0 0,0 1 0 0 0,0-1-1 0 0,1 0 1 0 0,-1 1 0 0 0,0 0 0 0 0,1 0 0 0 0,-1 0-1 0 0,6 0 1 0 0,-4 1-41 0 0,1 1 0 0 0,-1-1-1 0 0,0 1 1 0 0,0 0 0 0 0,0 0-1 0 0,0 0 1 0 0,-1 0 0 0 0,1 1-1 0 0,7 6 1 0 0,-11-8-46 0 0,0 0 0 0 0,0 0 0 0 0,0 0 1 0 0,0 0-1 0 0,0 0 0 0 0,0 1 0 0 0,0-1 0 0 0,0 0 1 0 0,-1 0-1 0 0,1 1 0 0 0,-1-1 0 0 0,1 1 0 0 0,-1-1 1 0 0,1 1-1 0 0,-1 1 0 0 0,5 13-73 0 0,-1-9 82 0 0,7 17-2 0 0,18 29-1 0 0,-24-45 7 0 0,0-1 0 0 0,1 0 0 0 0,0-1 1 0 0,0 1-1 0 0,0-1 0 0 0,0 0 0 0 0,15 9 0 0 0,-16-12 5 0 0,-1-1 0 0 0,1 1-1 0 0,0-1 1 0 0,0 0 0 0 0,0 0 0 0 0,0-1-1 0 0,0 1 1 0 0,0-1 0 0 0,1 0-1 0 0,9 0 1 0 0,-2-2-78 0 0,0 0 0 0 0,-1 0-1 0 0,20-6 1 0 0,-28 6-1 0 0,1 0 0 0 0,-1-1-1 0 0,0 1 1 0 0,0-1 0 0 0,0 0 0 0 0,0-1 0 0 0,0 1-1 0 0,6-5 1 0 0,1-3-1042 0 0,14-16 1 0 0,-25 25 1105 0 0,21-21-1368 0 0</inkml:trace>
</inkml:ink>
</file>

<file path=ppt/ink/ink2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12.5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1 123 15000 0 0,'0'0'1357'0'0,"2"-1"-1117"0"0,19-6 1762 0 0,0-2 0 0 0,-1 0 0 0 0,28-16 0 0 0,-28 12-1616 0 0,0 2 1 0 0,1 0 0 0 0,35-12-1 0 0,-42 17-2001 0 0,-13 5 1192 0 0,0 0 0 0 0,0 0 0 0 0,0 0 0 0 0,1 1 0 0 0,-1-1 0 0 0,0 1 0 0 0,0-1 0 0 0,1 1 0 0 0,-1-1 0 0 0,0 1 0 0 0,1 0 0 0 0,-1 0 0 0 0,0-1 0 0 0,1 1 0 0 0,-1 0 0 0 0,0 0 0 0 0,2 1 0 0 0</inkml:trace>
  <inkml:trace contextRef="#ctx0" brushRef="#br0" timeOffset="1">97 270 10592 0 0,'0'0'1369'0'0,"2"0"36"0"0,3 0-358 0 0,2 0 141 0 0,0 0 0 0 0,0 0 1 0 0,0-1-1 0 0,11-2 0 0 0,40-12 2193 0 0,-46 12-2950 0 0,23-6-1 0 0,-25 8-567 0 0,-1-1 0 0 0,1-1 0 0 0,16-6 1 0 0,-9 2-792 0 0,3 3-58 0 0</inkml:trace>
</inkml:ink>
</file>

<file path=ppt/ink/ink2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16.5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75 90 4144 0 0,'0'0'319'0'0,"-1"-1"35"0"0,-1 0 34 0 0,1 0 1 0 0,0-1-1 0 0,-1 1 0 0 0,1 0 0 0 0,0-1 0 0 0,0 1 1 0 0,0-1-1 0 0,-1-2 0 0 0,-11-14 4286 0 0,13 17-4416 0 0,-1 0 1 0 0,0 0-1 0 0,1 1 0 0 0,-1-1 1 0 0,1 0-1 0 0,-1 0 0 0 0,1 0 1 0 0,-1-1-1 0 0,1 1 0 0 0,0 0 1 0 0,0 0-1 0 0,-1-1 0 0 0,1 0 21 0 0,0 1 0 0 0,0 0 0 0 0,-1 0 0 0 0,1 0 0 0 0,0 0 0 0 0,-1-1 0 0 0,1 1 0 0 0,-1 0 0 0 0,1 0 0 0 0,-1 0-1 0 0,0 0 1 0 0,1 0 0 0 0,-1 0 0 0 0,0 0 0 0 0,-1-1 0 0 0,1 1-137 0 0,0 1 1 0 0,0-1-1 0 0,0 0 1 0 0,0 0-1 0 0,1 1 0 0 0,-1-1 1 0 0,0 0-1 0 0,0 0 0 0 0,1 0 1 0 0,-1 0-1 0 0,1 0 1 0 0,-1 0-1 0 0,1 0 0 0 0,-1 0 1 0 0,1 0-1 0 0,0 0 1 0 0,0 0-1 0 0,-1-2 0 0 0,1 2 322 0 0,0 1-429 0 0,-1 0-1 0 0,1-1 1 0 0,-1 1 0 0 0,1 0-1 0 0,0 0 1 0 0,-1-1-1 0 0,1 1 1 0 0,-1 0 0 0 0,1 0-1 0 0,-1 0 1 0 0,1 0-1 0 0,-1 0 1 0 0,1 0 0 0 0,-1 0-1 0 0,0 0 1 0 0,1 0 0 0 0,-1 0-1 0 0,1 0 1 0 0,-1 0-1 0 0,0 0 1 0 0,0 2-19 0 0,0 2-7 0 0,-3 9-9 0 0,0-1 0 0 0,3-1 0 0 0,2 2 0 0 0,3-4 11 0 0,-3-8 42 0 0,0 1 13 0 0,3 3 4 0 0,-3-4 1 0 0,1 1-16 0 0,4 7-45 0 0,-4-5-3 0 0,-2 0-1 0 0,1 0 0 0 0,0 0 1 0 0,-1 0-1 0 0,0 0 0 0 0,0 1 1 0 0,-1 6-1 0 0,0 6 7 0 0,-4 52 63 0 0,3-48-77 0 0,0-1-1 0 0,2 33 1 0 0,5 10 1 0 0,5 36 0 0 0,-7-79 0 0 0,1 0 0 0 0,10 40 0 0 0,-4-30 0 0 0,-6-18-12 0 0,0 1 0 0 0,0-1 1 0 0,1 0-1 0 0,1-1 0 0 0,0 1 1 0 0,0-1-1 0 0,1 0 1 0 0,11 12-1 0 0,-6-8-20 0 0,-6-8-123 0 0,-1-1-1 0 0,1 0 1 0 0,1 0 0 0 0,-1 0 0 0 0,1 0-1 0 0,12 7 1 0 0,13 1-1698 0 0,-16-9 194 0 0</inkml:trace>
</inkml:ink>
</file>

<file path=ppt/ink/ink2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17.0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6 13560 0 0,'0'0'4745'0'0,"0"3"-3660"0"0,0 13-384 0 0,0-6-434 0 0,0 0-1 0 0,0 1 1 0 0,2 10 0 0 0,16 59 579 0 0,22 133-203 0 0,-26-129-559 0 0,2 25-88 0 0,-15-98 4 0 0,0 0 0 0 0,0 1 0 0 0,1-1 0 0 0,6 20 0 0 0,-6-27-11 0 0,1 1 51 0 0,-2 14-517 0 0,-7-34 169 0 0,1 2 296 0 0,-11-101 74 0 0,-7-41-60 0 0,18 132 63 0 0,1 0 0 0 0,1 0 0 0 0,0 0 0 0 0,2 0-1 0 0,1 0 1 0 0,1 0 0 0 0,5-27 0 0 0,-5 42-4 0 0,3-8 182 0 0,7-24 0 0 0,-9 35-168 0 0,0 0 0 0 0,1 0-1 0 0,0 0 1 0 0,0 0 0 0 0,0 0 0 0 0,0 0-1 0 0,1 1 1 0 0,3-4 0 0 0,3-2 320 0 0,0 1 1 0 0,1 1-1 0 0,16-12 0 0 0,-25 19-83 0 0,-1 1-273 0 0,0 0 0 0 0,1 0 0 0 0,-1 0 0 0 0,0 0 0 0 0,1 1 0 0 0,-1-1 0 0 0,0 0 0 0 0,0 0 0 0 0,1 1 0 0 0,-1-1 0 0 0,0 1 0 0 0,0-1 0 0 0,1 1 0 0 0,-1-1 0 0 0,0 1 0 0 0,0 0 0 0 0,0 0 0 0 0,0-1 0 0 0,0 1 0 0 0,0 0-1 0 0,0 0 1 0 0,0 0 0 0 0,-1 0 0 0 0,1 0 0 0 0,0 0 0 0 0,-1 0 0 0 0,1 1 0 0 0,0-1 0 0 0,-1 0 0 0 0,1 2 0 0 0,1 2-15 0 0,0 0 0 0 0,-1 0 0 0 0,0-1 0 0 0,0 1 0 0 0,0 0 1 0 0,-1 0-1 0 0,0 0 0 0 0,1 0 0 0 0,-2 0 0 0 0,1 0 0 0 0,-1 0 0 0 0,1 0 0 0 0,-1 0 0 0 0,-1 0 0 0 0,1-1 0 0 0,-1 1 0 0 0,0 0 0 0 0,0-1 0 0 0,0 1 0 0 0,-4 5 0 0 0,1-1-24 0 0,-2 0-1 0 0,1 0 1 0 0,-1 0-1 0 0,0 0 1 0 0,-1-1-1 0 0,0 0 1 0 0,0-1-1 0 0,-1 0 1 0 0,1 0-1 0 0,-2-1 0 0 0,-9 5 1 0 0,13-8-102 0 0,0-1 1 0 0,0 1-1 0 0,0-1 1 0 0,-11 2-1 0 0,11-3-199 0 0,0 0 1 0 0,0 1-1 0 0,-8 3 0 0 0,12-4-761 0 0,-5-6-1326 0 0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9:09.9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112 27 13216 0 0,'0'0'1326'0'0,"-1"0"-1216"0"0,-5-1-60 0 0,0 0 1 0 0,0 0 0 0 0,0 0 0 0 0,0 1-1 0 0,-5 0 1 0 0,0 1 4319 0 0,0 8-2682 0 0,7-6-1552 0 0,1-1 0 0 0,-1 1 0 0 0,1 0 0 0 0,0 0 0 0 0,0 1 0 0 0,0-1-1 0 0,0 1 1 0 0,1-1 0 0 0,0 1 0 0 0,-1 0 0 0 0,1 0 0 0 0,0 0 0 0 0,1 0 0 0 0,-1 1 0 0 0,1-1 0 0 0,0 0 0 0 0,-1 9 0 0 0,1-9-126 0 0,0 0-7 0 0,1 0-1 0 0,-1 1 1 0 0,1-1 0 0 0,0 1-1 0 0,0-1 1 0 0,0 1 0 0 0,1-1 0 0 0,2 9-1 0 0,3-3-2 0 0,-3-7 0 0 0,0 1 0 0 0,-1-1 0 0 0,1 0 0 0 0,-1 1 0 0 0,0-1 0 0 0,0 1 0 0 0,0 0 0 0 0,0 0 0 0 0,-1 0 0 0 0,0 0 0 0 0,1 0 0 0 0,-2 0 0 0 0,1 0 0 0 0,0 7 0 0 0,0-9 9 0 0,-1 0 1 0 0,1 0-1 0 0,0 0 0 0 0,0 0 0 0 0,-1 0 0 0 0,1 0 0 0 0,0 0 0 0 0,1 0 1 0 0,-1 0-1 0 0,0-1 0 0 0,1 1 0 0 0,-1 0 0 0 0,0-1 0 0 0,1 1 0 0 0,0-1 1 0 0,-1 0-1 0 0,1 1 0 0 0,0-1 0 0 0,0 0 0 0 0,3 1 0 0 0,-4-1 21 0 0,0-1 0 0 0,0 1-1 0 0,0-1 1 0 0,0 0 0 0 0,0 0 0 0 0,0 1-1 0 0,1-1 1 0 0,-1 0 0 0 0,0 0-1 0 0,0 0 1 0 0,0 0 0 0 0,0-1 0 0 0,0 1-1 0 0,1 0 1 0 0,-1 0 0 0 0,1-1-1 0 0,0 0 22 0 0,2 0-31 0 0,-1-1-1 0 0,1 1 1 0 0,0-1-1 0 0,-1 0 1 0 0,1 0-1 0 0,-1-1 1 0 0,0 1-1 0 0,0-1 1 0 0,0 1 0 0 0,0-1-1 0 0,0 0 1 0 0,-1 0-1 0 0,1 0 1 0 0,-1-1-1 0 0,0 1 1 0 0,0-1-1 0 0,3-4 1 0 0,-2 1 13 0 0,0 0 1 0 0,0 0 0 0 0,-1 0-1 0 0,1-1 1 0 0,-2 1 0 0 0,1 0 0 0 0,-1-1-1 0 0,1-9 1 0 0,-2 16-31 0 0,0-9 16 0 0,0 0-1 0 0,0-1 1 0 0,-1 1 0 0 0,0 0-1 0 0,-1 0 1 0 0,0 0-1 0 0,-4-11 1 0 0,5 19-7 0 0,-1-1 0 0 0,1 1 0 0 0,-1-1 0 0 0,1 1 0 0 0,-1 0 1 0 0,0 0-1 0 0,0 0 0 0 0,0 0 0 0 0,0 0 0 0 0,0 0 0 0 0,-5-2 0 0 0,-3-4 30 0 0,3 0-32 0 0,-1 4-27 0 0,12 17-140 0 0,-1-5 62 0 0,1 1 0 0 0,0-1 1 0 0,1 1-1 0 0,0-1 0 0 0,0-1 1 0 0,1 1-1 0 0,0-1 0 0 0,10 10 1 0 0,8 10-270 0 0,-19-21 226 0 0,1 1 0 0 0,0-1 0 0 0,0 0 1 0 0,1 0-1 0 0,8 5 0 0 0,47 23-1639 0 0,-50-30-134 0 0,3-3-5127 0 0</inkml:trace>
</inkml:ink>
</file>

<file path=ppt/ink/ink2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17.3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30 11600 0 0,'29'0'1058'0'0,"31"0"-165"0"0,-19-5 3029 0 0,-35 5-3362 0 0,1 0 1 0 0,0 0-1 0 0,-1 1 0 0 0,1 0 1 0 0,10 2-1 0 0,9 2 899 0 0,-1-4 59 0 0,37-2 1 0 0,-16 0-939 0 0,-37 0-717 0 0,-1 0 0 0 0,0 0 0 0 0,0-1 0 0 0,0-1 0 0 0,0 1 0 0 0,15-8 0 0 0,-4 2-1960 0 0,-8 3 577 0 0</inkml:trace>
</inkml:ink>
</file>

<file path=ppt/ink/ink2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17.7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0 13128 0 0,'0'0'1186'0'0,"-5"6"2918"0"0,2-1-3641 0 0,1 0 0 0 0,1 1 0 0 0,-1-1-1 0 0,1 1 1 0 0,0 0 0 0 0,0-1 0 0 0,0 1 0 0 0,1 0-1 0 0,0 0 1 0 0,1 7 0 0 0,-2 20 289 0 0,0-12-235 0 0,2 25 0 0 0,0-9-358 0 0,0-14-65 0 0,8 42 1 0 0,-2-21-179 0 0,-6-36-250 0 0,1-1 0 0 0,0 0 0 0 0,0 1 0 0 0,1-1 0 0 0,0 0 0 0 0,0-1 0 0 0,1 1 0 0 0,0 0 0 0 0,8 10 0 0 0,0-3-7725 0 0</inkml:trace>
</inkml:ink>
</file>

<file path=ppt/ink/ink2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18.1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154 199 8752 0 0,'0'0'673'0'0,"0"-3"-437"0"0,0 1-65 0 0,0-1 1 0 0,0 0-1 0 0,0 1 1 0 0,0-1-1 0 0,-1 1 0 0 0,1-1 1 0 0,-1 1-1 0 0,0-1 0 0 0,0 1 1 0 0,0-1-1 0 0,0 1 1 0 0,-2-5-1 0 0,1 4 386 0 0,1 1 1 0 0,0-1-1 0 0,0 0 1 0 0,0 0-1 0 0,0 0 1 0 0,1 0-1 0 0,-1 0 1 0 0,1 0-1 0 0,-1 0 1 0 0,1-3-1 0 0,-3-20 2488 0 0,-1 16-2245 0 0,3 6-463 0 0,-1 0 0 0 0,1 0 0 0 0,0 0 0 0 0,0 0 0 0 0,0 0 1 0 0,0 0-1 0 0,1 0 0 0 0,0 0 0 0 0,0-1 0 0 0,0-5 0 0 0,1 8-227 0 0,-1 0 0 0 0,1 0 1 0 0,-1 0-1 0 0,0 0 0 0 0,0 0 0 0 0,0 0 1 0 0,0 0-1 0 0,0 0 0 0 0,0 0 0 0 0,-1 0 1 0 0,1 0-1 0 0,-1 0 0 0 0,1 0 0 0 0,-1 0 1 0 0,-2-3-1 0 0,2 3 164 0 0,-9 2 33 0 0,-5 2-168 0 0,11 1-143 0 0,1 0 16 0 0,-2 0-12 0 0,0-1 0 0 0,0 2 0 0 0,1-1 0 0 0,-1 0 0 0 0,1 1 0 0 0,0 0 0 0 0,0 0 0 0 0,0 0 0 0 0,0 1 0 0 0,1-1 0 0 0,-1 1 0 0 0,1 0 0 0 0,0 0 0 0 0,1 0 0 0 0,-4 8 0 0 0,3-6-35 0 0,0 0 0 0 0,0 0 0 0 0,1 0 0 0 0,0 1 0 0 0,0-1 0 0 0,1 1 0 0 0,0 0 0 0 0,-1 8 0 0 0,2-7-6 0 0,0-2-56 0 0,0 1-1 0 0,1 0 1 0 0,1 12 0 0 0,0-16 25 0 0,-1 0 1 0 0,0 0 0 0 0,1 0-1 0 0,0 0 1 0 0,0-1 0 0 0,0 1-1 0 0,0 0 1 0 0,1-1 0 0 0,3 4-1 0 0,1-3-64 0 0,-6-3 129 0 0,0-1 0 0 0,1 1-1 0 0,-1-1 1 0 0,0 0 0 0 0,1 1-1 0 0,-1-1 1 0 0,0 0 0 0 0,1 0-1 0 0,-1 0 1 0 0,1 0 0 0 0,-1 0-1 0 0,0 0 1 0 0,1-1 0 0 0,-1 1-1 0 0,0 0 1 0 0,1-1 0 0 0,-1 1-1 0 0,0-1 1 0 0,1 1 0 0 0,-1-1-1 0 0,0 0 1 0 0,0 1 0 0 0,2-2-1 0 0,0-1 0 0 0,2 0 12 0 0,-1 0-1 0 0,1 0 1 0 0,-1-1-1 0 0,0 0 1 0 0,0 0 0 0 0,-1 0-1 0 0,1 0 1 0 0,-1-1-1 0 0,0 0 1 0 0,0 1-1 0 0,0-1 1 0 0,0 0-1 0 0,-1 0 1 0 0,2-8 0 0 0,0-2 58 0 0,1-1 1 0 0,0 1 0 0 0,12-24-1 0 0,-14 35-12 0 0,0-1-1 0 0,0 1 1 0 0,1 0 0 0 0,-1 1-1 0 0,6-5 1 0 0,-4 3 10 0 0,-4 3 158 0 0,0 5-158 0 0,3 7-57 0 0,-1 0-1 0 0,-1 1 1 0 0,0-1-1 0 0,0 1 1 0 0,-1 19-1 0 0,-5 55-33 0 0,-1-8-205 0 0,4-6 4 0 0,0-18 68 0 0,9 87 0 0 0,-3-95 65 0 0,-4-27 86 0 0,1 0 0 0 0,1 0-1 0 0,0 0 1 0 0,2-1 0 0 0,0 1-1 0 0,8 18 1 0 0,-13-35 13 0 0,0-1 0 0 0,0 0 0 0 0,1 0 0 0 0,-1 1 0 0 0,0-1 0 0 0,0 0 0 0 0,0 0 0 0 0,0 1 0 0 0,0-1 0 0 0,1 0 0 0 0,-1 0 0 0 0,0 1 0 0 0,0-1 0 0 0,0 0 0 0 0,1 0 0 0 0,-1 0 0 0 0,0 0 0 0 0,0 1 0 0 0,1-1 0 0 0,-1 0 0 0 0,0 0 0 0 0,0 0 0 0 0,1 0 0 0 0,-1 0 0 0 0,1 0 0 0 0,1 0-1 0 0,0 0-1 0 0,1-1 1 0 0,-1 1 0 0 0,0-1-1 0 0,0 0 1 0 0,0 1-1 0 0,1-1 1 0 0,-1 0 0 0 0,0 0-1 0 0,0-1 1 0 0,0 1-1 0 0,-1 0 1 0 0,1-1 0 0 0,0 1-1 0 0,0-1 1 0 0,-1 0-1 0 0,1 1 1 0 0,-1-1 0 0 0,3-3-1 0 0,2-5-138 0 0,0 0-1 0 0,7-17 1 0 0,-10 21 36 0 0,6-14-135 0 0,-2 7-354 0 0,-2 0 1 0 0,6-18-1 0 0,-1 5-965 0 0,1 5-66 0 0</inkml:trace>
</inkml:ink>
</file>

<file path=ppt/ink/ink2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18.5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16991 0 0,'0'0'2838'0'0,"2"0"-1742"0"0,2 3-595 0 0,1 0 0 0 0,0 0 0 0 0,-1 1 0 0 0,0-1 0 0 0,0 1 0 0 0,0 0 1 0 0,4 6-1 0 0,0-2 100 0 0,2 6-18 0 0,1 0-1 0 0,7 15 1 0 0,0-1-112 0 0,-10-16-357 0 0,-1 1-1 0 0,0 0 1 0 0,-1 0 0 0 0,-1 0 0 0 0,0 1 0 0 0,-1-1 0 0 0,3 17-1 0 0,-1 8-9 0 0,3 54-1 0 0,-9-68-90 0 0,-1 1 0 0 0,0-1-1 0 0,-8 34 1 0 0,-21 71-47 0 0,23-105-20 0 0,3-11-387 0 0,0 1 1 0 0,-2-1-1 0 0,1 0 1 0 0,-2-1-1 0 0,0 1 0 0 0,-17 22 1 0 0,20-27-675 0 0</inkml:trace>
</inkml:ink>
</file>

<file path=ppt/ink/ink2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18.9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 17247 0 0,'-4'2'255'0'0,"-8"0"1056"0"0,11 8-866 0 0,0-4-48 0 0,0 1 0 0 0,1-1 0 0 0,0 0 0 0 0,0 0 0 0 0,1 7-1 0 0,1 15 799 0 0,-7 99 1273 0 0,4-97-2215 0 0,1 1 0 0 0,6 34-1 0 0,0 32 87 0 0,-4-39-339 0 0,0-33 0 0 0,-1 0 0 0 0,-5 45 0 0 0,3-68 2 0 0,1-5 1 0 0,0-12 4 0 0,4-20-32 0 0,-2 27 1 0 0,0 0-1 0 0,0-1 1 0 0,1 1 0 0 0,0 0-1 0 0,0 0 1 0 0,1 1 0 0 0,4-8-1 0 0,5-1 25 0 0,-9 14 0 0 0,1 0 0 0 0,5-10 0 0 0,2 6 0 0 0,3 1 0 0 0,1 4 0 0 0,-7 1 0 0 0,-6 0 0 0 0,1 0 0 0 0,-1 0 0 0 0,0 0 0 0 0,1 1 0 0 0,-1-1 0 0 0,5 2 0 0 0,39 20 0 0 0,-44-21 2 0 0,0 0 0 0 0,-1 0 1 0 0,1 1-1 0 0,0-1 0 0 0,-1 1 0 0 0,1 0 0 0 0,-1 0 0 0 0,1-1 0 0 0,-1 2 0 0 0,0-1 0 0 0,0 0 1 0 0,0 0-1 0 0,2 3 0 0 0,4 6 59 0 0,-6-8 8 0 0,0 0 0 0 0,-1 0 0 0 0,1 0 0 0 0,-1 1 1 0 0,1-1-1 0 0,-1 0 0 0 0,0 1 0 0 0,0-1 0 0 0,0 1 0 0 0,-1 0 0 0 0,1-1 0 0 0,-1 1 1 0 0,0-1-1 0 0,0 1 0 0 0,0 0 0 0 0,-1-1 0 0 0,1 1 0 0 0,-1 0 0 0 0,0-1 0 0 0,0 1 1 0 0,0-1-1 0 0,0 0 0 0 0,-1 1 0 0 0,1-1 0 0 0,-4 6 0 0 0,1-4-8 0 0,0 0 0 0 0,1 0 1 0 0,-2-1-1 0 0,1 1 0 0 0,0-1 0 0 0,-1 0 0 0 0,0 0 0 0 0,0 0 0 0 0,0-1 0 0 0,-1 1 1 0 0,1-1-1 0 0,-10 3 0 0 0,5-2-99 0 0,0-1 0 0 0,0-1 0 0 0,0 0 1 0 0,0 0-1 0 0,-14 0 0 0 0,-14 0-2143 0 0,9-1-6483 0 0</inkml:trace>
  <inkml:trace contextRef="#ctx0" brushRef="#br0" timeOffset="1">6 1037 8752 0 0,'0'0'793'0'0,"-1"3"-650"0"0,0-1-110 0 0,0-2-11 0 0,-2 19 16020 0 0,5-20-15446 0 0,24-13 204 0 0,-1-1-1 0 0,24-19 1 0 0,-38 27-642 0 0,1 0 0 0 0,0 0-1 0 0,20-7 1 0 0,-30 13 54 0 0,0 0 4 0 0,21-7 83 0 0,-18 8-222 0 0,5 3-73 0 0,-1 1 0 0 0,1 1 1 0 0,13 8-1 0 0,1 1-5 0 0,-5-5 1 0 0,-15-7 0 0 0,0 0 0 0 0,0 0 0 0 0,1 0 0 0 0,-1 0 0 0 0,1-1 0 0 0,-1 1 0 0 0,6-1 0 0 0,7 2-22 0 0,-1-2 0 0 0,22 0 0 0 0,-32-2-163 0 0,0 1 0 0 0,0-1-1 0 0,0-1 1 0 0,0 1 0 0 0,0-1 0 0 0,0 0-1 0 0,0 0 1 0 0,0-1 0 0 0,8-5-1 0 0,6-4-1295 0 0,-4 1-71 0 0</inkml:trace>
</inkml:ink>
</file>

<file path=ppt/ink/ink2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20.4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3224 0 0,'2'1'6849'0'0,"28"6"88"0"0,-23-6-6254 0 0,-1 0 1 0 0,1 1-1 0 0,-1 0 1 0 0,10 3-1 0 0,-9-2-510 0 0,-1-2-1 0 0,0 1 0 0 0,1-1 0 0 0,-1 0 0 0 0,1 0 0 0 0,0 0 0 0 0,-1-1 1 0 0,10-1-1 0 0,22 2 2 0 0,-33 0-164 0 0,0 0 0 0 0,0-1 0 0 0,0 0-1 0 0,1 0 1 0 0,4 0 0 0 0,-9-1-23 0 0,1 1 0 0 0,-1 0 0 0 0,0 0 0 0 0,0 0 1 0 0,0 0-1 0 0,1 0 0 0 0,-1 0 0 0 0,0 0 0 0 0,0 0 0 0 0,0 1 0 0 0,1-1 0 0 0,-1 0 0 0 0,1 1 1 0 0,1 0-27 0 0,-3-1-2 0 0,0 0-1 0 0,1 0 0 0 0,-1 0 0 0 0,0 1 0 0 0,0-1 1 0 0,1 0-1 0 0,-1 0 0 0 0,0 0 0 0 0,0 0 0 0 0,1 0 1 0 0,-1 0-1 0 0,0 0 0 0 0,0 0 0 0 0,1-1 0 0 0,-1 1 1 0 0,0 0-1 0 0,0 0 0 0 0,1 0 0 0 0,-1 0 1 0 0,0 0-1 0 0,0 0 0 0 0,1 0 0 0 0,-1-1 0 0 0,0 1 1 0 0,0 0-1 0 0,0 0 0 0 0,1 0 0 0 0,-1 0 0 0 0,0-1 1 0 0,0 1-1 0 0,0 0 0 0 0</inkml:trace>
</inkml:ink>
</file>

<file path=ppt/ink/ink2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20.7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9672 0 0,'0'0'8167'0'0,"1"2"-6828"0"0,17 62 2577 0 0,-6-15-2580 0 0,-9-36-1020 0 0,0 1 0 0 0,0 25 0 0 0,0-6-87 0 0,9 79 329 0 0,-9-92-548 0 0,0 0 1 0 0,9 24 0 0 0,-9-33-11 0 0,0-1-137 0 0,0-1 1 0 0,1 0 0 0 0,0 0 0 0 0,6 9 0 0 0,-7-13-1292 0 0,0 0-1 0 0,1 0 0 0 0,0 0 0 0 0,4 5 1 0 0,8 1-6481 0 0</inkml:trace>
</inkml:ink>
</file>

<file path=ppt/ink/ink2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21.1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183 89 9216 0 0,'-2'-4'82'0'0,"1"0"1"0"0,-1 0 0 0 0,1 0-1 0 0,-1 0 1 0 0,0 0 0 0 0,-1 0-1 0 0,1 0 1 0 0,-1 1 0 0 0,1-1-1 0 0,-1 1 1 0 0,-5-5 0 0 0,-4-6 2436 0 0,11 12-1900 0 0,-1 1-1 0 0,1-1 1 0 0,-1 0-1 0 0,1 1 1 0 0,-1-1-1 0 0,0 1 1 0 0,1-1-1 0 0,-1 1 1 0 0,0 0-1 0 0,0 0 1 0 0,0-1-1 0 0,0 1 1 0 0,-3 0-1 0 0,4 0-470 0 0,-1 0-1 0 0,1 1 1 0 0,-1-1 0 0 0,0 1-1 0 0,1-1 1 0 0,-1 1 0 0 0,0 0-1 0 0,1 0 1 0 0,-1 0 0 0 0,0 0 0 0 0,1 0-1 0 0,-1 0 1 0 0,0 0 0 0 0,1 0-1 0 0,-1 1 1 0 0,0-1 0 0 0,1 1-1 0 0,-1-1 1 0 0,0 1 0 0 0,1 0-1 0 0,-1 0 1 0 0,1-1 0 0 0,-1 1-1 0 0,0 1 1 0 0,-2 2-156 0 0,1 0-1 0 0,0 0 1 0 0,0 0-1 0 0,0 0 1 0 0,0 1 0 0 0,-3 6-1 0 0,-3 6 259 0 0,4-7-236 0 0,1-1 0 0 0,0 1 1 0 0,1 0-1 0 0,-1 0 1 0 0,2 0-1 0 0,-3 14 0 0 0,-3 64-7 0 0,8-84-8 0 0,-2 22-23 0 0,2 0-1 0 0,1 0 1 0 0,1 0-1 0 0,1 0 1 0 0,1 0-1 0 0,1-1 1 0 0,2 1-1 0 0,0-1 1 0 0,2-1-1 0 0,17 35 1 0 0,-20-48-215 0 0,0 0-1 0 0,2-1 1 0 0,-1 0 0 0 0,1 0 0 0 0,1-1 0 0 0,12 11-1 0 0,-17-16-160 0 0,0-2 0 0 0,0 1 0 0 0,0 0 0 0 0,0-1 0 0 0,8 4 0 0 0,9-1-1584 0 0</inkml:trace>
</inkml:ink>
</file>

<file path=ppt/ink/ink2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21.6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68 11888 0 0,'0'0'2366'0'0,"0"2"-1166"0"0,5 70 2628 0 0,0 8-2603 0 0,-3-12-657 0 0,1 37 59 0 0,-19 192 189 0 0,11-242-706 0 0,-1 18-27 0 0,6 50-29 0 0,6-154-254 0 0,-12-37 93 0 0,1-95 94 0 0,1 74 76 0 0,9-112-1 0 0,-5 201-62 0 0,24-175 377 0 0,-20 156-216 0 0,1 0-1 0 0,1 0 1 0 0,1 0-1 0 0,1 1 1 0 0,0 0 0 0 0,20-30-1 0 0,-25 43-62 0 0,2 0-1 0 0,-1 0 1 0 0,0 0-1 0 0,1 1 0 0 0,0-1 1 0 0,0 1-1 0 0,8-5 1 0 0,-3 2 74 0 0,-8 6-140 0 0,0 0 0 0 0,0 0 0 0 0,0 0 1 0 0,0 1-1 0 0,0-1 0 0 0,0 1 0 0 0,0-1 0 0 0,0 1 0 0 0,0 0 0 0 0,0-1 0 0 0,0 1 0 0 0,0 0 0 0 0,1 0 0 0 0,-1 1 1 0 0,0-1-1 0 0,0 0 0 0 0,0 1 0 0 0,0-1 0 0 0,0 1 0 0 0,0 0 0 0 0,0-1 0 0 0,0 1 0 0 0,0 0 0 0 0,-1 0 0 0 0,1 0 0 0 0,2 2 1 0 0,-1-1 16 0 0,1 1 1 0 0,-1 0-1 0 0,0-1 1 0 0,0 1 0 0 0,0 0-1 0 0,0 0 1 0 0,-1 1 0 0 0,1-1-1 0 0,-1 1 1 0 0,0-1 0 0 0,0 1-1 0 0,0 0 1 0 0,1 5 0 0 0,0 0 5 0 0,-2 1 0 0 0,1 0 0 0 0,-1 0 0 0 0,-1 0 1 0 0,0 0-1 0 0,0 0 0 0 0,-1 0 0 0 0,0 0 0 0 0,-1 0 1 0 0,0 0-1 0 0,0-1 0 0 0,-1 1 0 0 0,0-1 0 0 0,-1 1 1 0 0,0-1-1 0 0,-1 0 0 0 0,0-1 0 0 0,0 1 1 0 0,-1-1-1 0 0,0 0 0 0 0,-9 10 0 0 0,10-14-69 0 0,-1 0-1 0 0,1 0 1 0 0,-1 0 0 0 0,0-1-1 0 0,-7 3 1 0 0,10-4-36 0 0,1-1-1 0 0,-2 0 1 0 0,1 0 0 0 0,0 0 0 0 0,0 0 0 0 0,0-1 0 0 0,0 1-1 0 0,0-1 1 0 0,-1 0 0 0 0,1 0 0 0 0,0 0 0 0 0,-4-1 0 0 0,5 1-168 0 0,0-1 1 0 0,1 1-1 0 0,-1-1 1 0 0,1 0-1 0 0,-1 0 1 0 0,0 1-1 0 0,1-1 1 0 0,-1 0 0 0 0,1-1-1 0 0,0 1 1 0 0,-3-2-1 0 0</inkml:trace>
</inkml:ink>
</file>

<file path=ppt/ink/ink2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22.0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11976 0 0,'0'0'1082'0'0,"2"1"-890"0"0,11 5 1503 0 0,-1 0 0 0 0,1-1 0 0 0,0-1 0 0 0,1 0 0 0 0,-1-1 0 0 0,17 2 0 0 0,35 10-219 0 0,-50-11-1348 0 0,24 3 0 0 0,3 1-354 0 0,-5-2-2129 0 0,-20-3 952 0 0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9:10.6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69 315 15488 0 0,'-7'-9'1653'0'0,"7"8"-1652"0"0,-1 1 0 0 0,1-1 0 0 0,-1 1 0 0 0,1-1 0 0 0,-1 1 0 0 0,0-1 0 0 0,1 1 0 0 0,-1 0 0 0 0,0-1 0 0 0,1 1 0 0 0,-1 0 0 0 0,0 0 0 0 0,0 0 0 0 0,-1-1 0 0 0,-6-2 154 0 0,7 2 587 0 0,-13 0 2220 0 0,12 2-1678 0 0,0 1-728 0 0,-1 4-511 0 0,-1-1 1 0 0,2 1-1 0 0,-1 0 0 0 0,1 0 0 0 0,0 0 0 0 0,0 0 0 0 0,0 1 0 0 0,1-1 1 0 0,0 0-1 0 0,0 1 0 0 0,1-1 0 0 0,0 1 0 0 0,0-1 0 0 0,0 1 0 0 0,3 11 1 0 0,-1-7-53 0 0,0 0 1 0 0,1-1-1 0 0,0 1 1 0 0,1 0-1 0 0,0-1 1 0 0,1 0-1 0 0,0 0 1 0 0,10 15-1 0 0,-14-23 11 0 0,2 2 71 0 0,0 0-1 0 0,0-1 1 0 0,0 1-1 0 0,0-1 1 0 0,1 1-1 0 0,-1-1 1 0 0,8 4-1 0 0,-10-6-69 0 0,0-1 0 0 0,0 1 0 0 0,0-1 0 0 0,0 0 0 0 0,1 0 0 0 0,-1 1-1 0 0,0-1 1 0 0,0 0 0 0 0,0 0 0 0 0,0 0 0 0 0,1 0 0 0 0,-1-1 0 0 0,0 1 0 0 0,0 0-1 0 0,0 0 1 0 0,0-1 0 0 0,1 1 0 0 0,-1-1 0 0 0,0 1 0 0 0,0-1 0 0 0,0 1 0 0 0,0-1-1 0 0,0 1 1 0 0,0-1 0 0 0,0 0 0 0 0,0 0 0 0 0,-1 0 0 0 0,1 1 0 0 0,0-1 0 0 0,0 0-1 0 0,0-2 1 0 0,1 1-1 0 0,0-1 0 0 0,0 1 0 0 0,0-1 0 0 0,-1 0 0 0 0,0 1 0 0 0,1-1 0 0 0,-1 0 0 0 0,0 0 0 0 0,0 0 0 0 0,0 0 0 0 0,-1 0 0 0 0,1-4 0 0 0,-1 0-168 0 0,-1 1 0 0 0,0-1 0 0 0,-1 1 0 0 0,1-1 0 0 0,-1 1 0 0 0,-1 0 0 0 0,1 0 0 0 0,-1 0 0 0 0,0 0 0 0 0,0 0 0 0 0,-1 0 0 0 0,-5-5 0 0 0,-11-22-521 0 0,16 27 415 0 0,0-1 1 0 0,-1 1-1 0 0,-5-5 0 0 0,-8-11-447 0 0,15 18 640 0 0,1 0-1 0 0,-1 1 1 0 0,-1-1 0 0 0,-5-4-1 0 0,9 8 77 0 0,0 0 0 0 0,0 0 0 0 0,0 0 0 0 0,0 0 0 0 0,0 0 0 0 0,0 0 0 0 0,-1 0-1 0 0,1 0 1 0 0,0 0 0 0 0,0 0 0 0 0,0 0 0 0 0,0 0 0 0 0,0 0 0 0 0,0 0 0 0 0,0-1 0 0 0,0 1-1 0 0,0 0 1 0 0,0 0 0 0 0,0 0 0 0 0,0 0 0 0 0,0 0 0 0 0,0 0 0 0 0,0 0 0 0 0,0 0-1 0 0,0 0 1 0 0,0 0 0 0 0,0 0 0 0 0,0 0 0 0 0,0-1 0 0 0,0 1 0 0 0,0 0 0 0 0,0 0-1 0 0,0 0 1 0 0,0 0 0 0 0,0 0 0 0 0,0 0 0 0 0,0 0 0 0 0,0 0 0 0 0,0 0 0 0 0,0 0 0 0 0,0-1-1 0 0,0 1 1 0 0,0 0 0 0 0,0 0 0 0 0,0 0 0 0 0,0 0 0 0 0,0 0 0 0 0,0 0 0 0 0,0 0-1 0 0,4-7 46 0 0,-3 6 204 0 0,17-1 207 0 0,7 0-194 0 0,-5 5-75 0 0,4 0 393 0 0,29 1 0 0 0,-40-4-391 0 0,-7 0-50 0 0,1 0 1 0 0,-1 0-1 0 0,1 0 0 0 0,-1-1 0 0 0,1 0 1 0 0,-1 0-1 0 0,0-1 0 0 0,8-2 0 0 0,-6 1 86 0 0,-1-1 0 0 0,0 0 0 0 0,-1 0 0 0 0,13-9 0 0 0,-17 11-184 0 0,1-1 1 0 0,-1 1 0 0 0,1-1-1 0 0,-1 0 1 0 0,0 0 0 0 0,0 0-1 0 0,0 0 1 0 0,0 0 0 0 0,0 0-1 0 0,-1-1 1 0 0,1 1 0 0 0,0-5-1 0 0,-2 4-21 0 0,0 1 0 0 0,0 0-1 0 0,0-1 1 0 0,0 1 0 0 0,-1 0-1 0 0,1 0 1 0 0,-1 0 0 0 0,0-1-1 0 0,0 1 1 0 0,0 0 0 0 0,-1 0-1 0 0,1 0 1 0 0,-1 1 0 0 0,-2-6-1 0 0,-3-3 129 0 0,-1-4-83 0 0,-2 1 0 0 0,0 0 0 0 0,-1 1-1 0 0,-23-22 1 0 0,9 8-338 0 0,-3-6 112 0 0,23 25 103 0 0,5 35-98 0 0,2-15 130 0 0,1 0 1 0 0,0-1 0 0 0,0 1-1 0 0,1-1 1 0 0,8 16 0 0 0,32 53-42 0 0,-22-43 28 0 0,-16-27 36 0 0,4 6 3 0 0,-1 2-1 0 0,0-1 1 0 0,-2 1 0 0 0,0 1-1 0 0,5 18 1 0 0,29 106-17 0 0,-24-87-141 0 0,21 113 0 0 0,-34-145-198 0 0,-2-16-75 0 0,-1 1 0 0 0,1-1 0 0 0,-2 0 1 0 0,1 0-1 0 0,-2 10 0 0 0,-4-2-868 0 0</inkml:trace>
</inkml:ink>
</file>

<file path=ppt/ink/ink2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22.3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150 109 20015 0 0,'0'0'455'0'0,"0"-2"61"0"0,0-67 840 0 0,-1 68-1161 0 0,1-1 0 0 0,0 0 0 0 0,0 0 1 0 0,-1 0-1 0 0,1 1 0 0 0,-1-1 0 0 0,1 0 0 0 0,-1 1 0 0 0,0-1 1 0 0,0 0-1 0 0,0 1 0 0 0,0-1 0 0 0,0 1 0 0 0,0-1 0 0 0,0 1 1 0 0,0 0-1 0 0,-2-2 0 0 0,2 2-145 0 0,0 0-1 0 0,0 1 1 0 0,0-1 0 0 0,0 0-1 0 0,0 1 1 0 0,0-1 0 0 0,0 1 0 0 0,0-1-1 0 0,0 1 1 0 0,0 0 0 0 0,0-1-1 0 0,-1 1 1 0 0,1 0 0 0 0,0 0 0 0 0,0 0-1 0 0,0 0 1 0 0,0 0 0 0 0,-1 0-1 0 0,1 0 1 0 0,0 0 0 0 0,0 0 0 0 0,0 1-1 0 0,0-1 1 0 0,0 0 0 0 0,0 1-1 0 0,0-1 1 0 0,0 1 0 0 0,-2 0 0 0 0,-2 3-48 0 0,1 0 1 0 0,0 0 0 0 0,-1 0-1 0 0,2 0 1 0 0,-1 1 0 0 0,0 0 0 0 0,1 0-1 0 0,0 0 1 0 0,-4 8 0 0 0,-6 9-130 0 0,7-13 43 0 0,1 1 1 0 0,0-1-1 0 0,1 1 1 0 0,0 0-1 0 0,-3 12 1 0 0,-8 53-726 0 0,14-43 281 0 0,1-29 264 0 0,1-3 230 0 0,-1 1-1 0 0,1-1 0 0 0,-1 1 1 0 0,1-1-1 0 0,-1 0 0 0 0,1 1 1 0 0,-1-1-1 0 0,0 1 0 0 0,1-1 1 0 0,-1 1-1 0 0,0-1 0 0 0,1 1 1 0 0,-1-1-1 0 0,0 1 0 0 0,0 0 1 0 0,1-1-1 0 0,-1 2 1 0 0,0-1 13 0 0,0 0 1 0 0,1-1 0 0 0,-1 1 0 0 0,0 0 0 0 0,0 0 0 0 0,1-1 0 0 0,-1 1-1 0 0,1 0 1 0 0,-1-1 0 0 0,0 1 0 0 0,1 0 0 0 0,-1-1 0 0 0,1 1 0 0 0,0-1-1 0 0,-1 1 1 0 0,1-1 0 0 0,-1 1 0 0 0,1-1 0 0 0,0 1 0 0 0,1 0 0 0 0,0-1 15 0 0,0 0 1 0 0,-1 0 0 0 0,1 0 0 0 0,0 0-1 0 0,0 0 1 0 0,0-1 0 0 0,0 1 0 0 0,0 0 0 0 0,0-1-1 0 0,-1 0 1 0 0,1 1 0 0 0,0-1 0 0 0,0 0-1 0 0,-1 0 1 0 0,1 0 0 0 0,-1 0 0 0 0,1 0 0 0 0,-1 0-1 0 0,1 0 1 0 0,-1-1 0 0 0,1 1 0 0 0,-1 0-1 0 0,2-3 1 0 0,-2 1 15 0 0,8-9 121 0 0,-1-1 0 0 0,11-25 0 0 0,5-12 322 0 0,-6 16-39 0 0,8-9 361 0 0,-18 31-533 0 0,-7 12-218 0 0,0-1 1 0 0,0 0-1 0 0,-1 0 1 0 0,1 0-1 0 0,-1 1 0 0 0,1-1 1 0 0,-1 0-1 0 0,1 0 1 0 0,-1 0-1 0 0,1 0 1 0 0,-1 0-1 0 0,0 0 0 0 0,1 0 1 0 0,-1-2-1 0 0,0 2 438 0 0,0 1-454 0 0,1 0 1 0 0,-1 0-1 0 0,0 1 1 0 0,1-1-1 0 0,-1 0 0 0 0,0 0 1 0 0,1 1-1 0 0,-1-1 1 0 0,0 0-1 0 0,1 1 0 0 0,-1-1 1 0 0,0 0-1 0 0,0 1 1 0 0,0-1-1 0 0,1 1 0 0 0,-1-1 1 0 0,0 0-1 0 0,0 1 1 0 0,0-1-1 0 0,0 1 1 0 0,0-1-1 0 0,0 0 0 0 0,0 1 1 0 0,0-1-1 0 0,0 1 1 0 0,0 0-1 0 0,1 12 30 0 0,-1-12-27 0 0,0 16 28 0 0,0 10 0 0 0,0 0 0 0 0,-6 29 0 0 0,-5 11-37 0 0,-21 91-256 0 0,-16 73-468 0 0,17-1-39 0 0,26-194 613 0 0,4-1 54 0 0,1-23 7 0 0,0-12 85 0 0,0 0 0 0 0,0 0 0 0 0,0 0 0 0 0,0 0 1 0 0,0 0-1 0 0,0 0 0 0 0,0 0 0 0 0,0 0 0 0 0,0 0 0 0 0,1 0 0 0 0,-1 0 0 0 0,0 0 1 0 0,0 0-1 0 0,0 0 0 0 0,0 0 0 0 0,0 0 0 0 0,0 0 0 0 0,0 0 0 0 0,0 0 1 0 0,0 0-1 0 0,0 0 0 0 0,0 0 0 0 0,0 0 0 0 0,0 0 0 0 0,0 0 0 0 0,0-1 0 0 0,0 1 1 0 0,0 0-1 0 0,1 0 0 0 0,-1 0 0 0 0,0 0 0 0 0,0 1 0 0 0,0-1 0 0 0,0 0 0 0 0,0 0 1 0 0,0 0-1 0 0,0 0 0 0 0,0 0 0 0 0,0 0 0 0 0,0 0 0 0 0,0 0 0 0 0,0 0 1 0 0,0 0-1 0 0,0 0 0 0 0,0 0 0 0 0,0 0 0 0 0,0 0 0 0 0,1 0 0 0 0,-1 0 0 0 0,0 0 1 0 0,0 0-1 0 0,0 0 0 0 0,0 0 0 0 0,0 0 0 0 0,0 0 0 0 0,0 0 0 0 0,0 0 0 0 0,0 0 1 0 0,0 1-1 0 0,0-1 0 0 0,0 0 0 0 0,0 0 0 0 0,0 0 0 0 0,0 0 0 0 0,0 0 1 0 0,0 0-1 0 0,0 0 0 0 0,0 0 0 0 0,5-2 1 0 0,-1 0 1 0 0,1-1 0 0 0,0 0-1 0 0,-1 0 1 0 0,0 0-1 0 0,0 0 1 0 0,0-1-1 0 0,0 1 1 0 0,0-1 0 0 0,-1 0-1 0 0,4-6 1 0 0,5-8 22 0 0,15-30 1 0 0,1-2-98 0 0,25-31-2579 0 0,-36 54 1203 0 0</inkml:trace>
</inkml:ink>
</file>

<file path=ppt/ink/ink2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22.7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33 4608 0 0,'0'0'353'0'0,"2"-2"-231"0"0,18-26 5603 0 0,-10 27-110 0 0,7-1-2155 0 0,-14 3-3244 0 0,1 0-1 0 0,-1 0 0 0 0,0 0 0 0 0,0 0 0 0 0,1 1 0 0 0,-1-1 0 0 0,0 1 0 0 0,0 0 1 0 0,0 0-1 0 0,0 0 0 0 0,-1 0 0 0 0,1 1 0 0 0,-1-1 0 0 0,1 1 0 0 0,-1-1 0 0 0,0 1 1 0 0,4 5-1 0 0,3 5 324 0 0,-2-5-261 0 0,-2 1-1 0 0,1 1 0 0 0,-1-1 0 0 0,0 1 1 0 0,-1 0-1 0 0,0 0 0 0 0,4 19 0 0 0,-1 2 358 0 0,4 46 0 0 0,-6 25-94 0 0,-4-66-509 0 0,-2 1 0 0 0,-1-1-1 0 0,-2 0 1 0 0,-10 43 0 0 0,8-48-28 0 0,1-7-1439 0 0,-2 0 1 0 0,-1-1-1 0 0,-16 35 0 0 0,12-29-1350 0 0,5-11-5802 0 0</inkml:trace>
</inkml:ink>
</file>

<file path=ppt/ink/ink2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23.2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262 138 8752 0 0,'0'-16'105'0'0,"0"-30"3779"0"0,-1 41-2777 0 0,1 0 0 0 0,-1 1 0 0 0,0-1 0 0 0,0 1 0 0 0,0 0 0 0 0,-1-1 0 0 0,-2-5 0 0 0,2 8-910 0 0,0-1 1 0 0,1 1 0 0 0,-1 0-1 0 0,0-1 1 0 0,0 1 0 0 0,-1 0-1 0 0,1 0 1 0 0,0 0 0 0 0,-1 1-1 0 0,1-1 1 0 0,-1 0 0 0 0,0 1 0 0 0,1 0-1 0 0,-1-1 1 0 0,0 1 0 0 0,0 0-1 0 0,0 1 1 0 0,0-1 0 0 0,0 0-1 0 0,0 1 1 0 0,0 0 0 0 0,0-1-1 0 0,0 1 1 0 0,0 1 0 0 0,0-1-1 0 0,0 0 1 0 0,-3 1 0 0 0,0 0-205 0 0,0 1 0 0 0,1-1 1 0 0,-1 1-1 0 0,1 0 0 0 0,-1 0 1 0 0,1 1-1 0 0,0-1 0 0 0,0 1 0 0 0,0 0 1 0 0,0 1-1 0 0,1-1 0 0 0,-1 1 1 0 0,-5 6-1 0 0,-1 6-89 0 0,0 0 0 0 0,1 0 0 0 0,1 1 1 0 0,0 0-1 0 0,1 1 0 0 0,-10 34 0 0 0,12-28-174 0 0,1 0-1 0 0,1 1 1 0 0,1 0 0 0 0,1 39-1 0 0,2-61 175 0 0,1-3-70 0 0,12 2 95 0 0,-12-2 66 0 0,1 0 1 0 0,-1 1-1 0 0,0-1 0 0 0,0 0 0 0 0,0 0 0 0 0,1 0 1 0 0,-1 0-1 0 0,0 0 0 0 0,0 0 0 0 0,0 0 1 0 0,0 0-1 0 0,1 0 0 0 0,-1-1 0 0 0,0 1 0 0 0,0 0 1 0 0,0-1-1 0 0,0 1 0 0 0,2-2 0 0 0,7-3 49 0 0,-1-1 0 0 0,0 0 0 0 0,0-1 0 0 0,-1 0 0 0 0,0-1 0 0 0,0 1 0 0 0,-1-1 0 0 0,0-1 0 0 0,8-12 0 0 0,32-39 638 0 0,-38 48-330 0 0,19-17 0 0 0,-18 20-139 0 0,-1-1-1 0 0,9-12 1 0 0,-10 11-70 0 0,-4 6-6 0 0,0-1-1 0 0,0 1 0 0 0,3-8 0 0 0,-6 10 88 0 0,1 3-37 0 0,4-3-165 0 0,-3 13-95 0 0,6 23 73 0 0,-5-23 0 0 0,-1 1 0 0 0,2 15 0 0 0,2 13 6 0 0,-4-19-281 0 0,2 38-1 0 0,-4-31-220 0 0,-1-12-576 0 0,0 1 0 0 0,-1 0 1 0 0,-4 28-1 0 0,1-25-4680 0 0,3 4-1591 0 0</inkml:trace>
</inkml:ink>
</file>

<file path=ppt/ink/ink2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23.6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0 153 14944 0 0,'1'-1'3942'0'0,"28"-28"31"0"0,48-45 1219 0 0,-24 41-4248 0 0,-49 31-928 0 0,0 0 0 0 0,0 0 1 0 0,0 0-1 0 0,1 0 0 0 0,-1 1 0 0 0,1 0 0 0 0,-1 0 1 0 0,1 0-1 0 0,-1 0 0 0 0,1 1 0 0 0,0-1 0 0 0,-1 1 0 0 0,1 1 1 0 0,0-1-1 0 0,-1 1 0 0 0,6 0 0 0 0,0 1 14 0 0,-1 1 0 0 0,1 0 0 0 0,-1 0 0 0 0,0 0-1 0 0,0 1 1 0 0,13 9 0 0 0,9 9-30 0 0,-22-15 0 0 0,1-1 0 0 0,0 1 0 0 0,15 7 0 0 0,-9-8-57 0 0,-1 0 0 0 0,1-1 0 0 0,0 0 0 0 0,1-1 0 0 0,-1-1 0 0 0,1-1 0 0 0,25 1 0 0 0,-35-4-333 0 0,-1-1 0 0 0,1 0-1 0 0,-1 0 1 0 0,1 0 0 0 0,-1-1 0 0 0,0 1-1 0 0,0-2 1 0 0,0 1 0 0 0,6-5 0 0 0,5-6-5894 0 0,-1 0-1833 0 0</inkml:trace>
</inkml:ink>
</file>

<file path=ppt/ink/ink2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29.5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 7 9216 0 0,'-6'-5'11021'0'0,"6"5"-10888"0"0,-1-1-1 0 0,0 1 1 0 0,0 0 0 0 0,1 0 0 0 0,-1 0-1 0 0,0 0 1 0 0,0 0 0 0 0,1 0 0 0 0,-1 0 0 0 0,0 0-1 0 0,0 0 1 0 0,1 0 0 0 0,-1 0 0 0 0,0 0 0 0 0,0 1-1 0 0,1-1 1 0 0,-1 0 0 0 0,0 0 0 0 0,0 1 0 0 0,1-1-1 0 0,-1 1 1 0 0,0-1 0 0 0,1 1 0 0 0,-1-1-1 0 0,1 1 1 0 0,-1-1 0 0 0,1 1 0 0 0,-1-1 0 0 0,1 1-1 0 0,-1-1 1 0 0,1 1 0 0 0,-1 0 0 0 0,1-1 0 0 0,0 1-1 0 0,-1 0 1 0 0,1 0 0 0 0,-1 3-7 0 0,0 1-1 0 0,0-1 1 0 0,0 0-1 0 0,1 0 1 0 0,-1 1 0 0 0,1-1-1 0 0,0 0 1 0 0,2 8 0 0 0,-1 9 79 0 0,-1-14-157 0 0,0 27 53 0 0,6 50-1 0 0,-1-35-100 0 0,-2 0 0 0 0,-4 55 0 0 0,0-30-10 0 0,5 235-1020 0 0,-4-307 864 0 0,0-16-460 0 0,0-388-694 0 0,0 357 1432 0 0,8-47 0 0 0,-6 72-54 0 0,2 1-1 0 0,1-1 1 0 0,0 1 0 0 0,15-35-1 0 0,-18 50-27 0 0,0 0-1 0 0,0 0 1 0 0,1 1-1 0 0,0-1 1 0 0,0 0-1 0 0,0 1 1 0 0,0 0-1 0 0,1 0 1 0 0,-1 0-1 0 0,1 0 1 0 0,-1 0-1 0 0,1 1 1 0 0,0-1-1 0 0,0 1 1 0 0,1 0-1 0 0,4-1 1 0 0,-4 1-17 0 0,1 0 0 0 0,0 1 0 0 0,0-1 0 0 0,0 2 0 0 0,0-1 0 0 0,0 1 0 0 0,0 0 0 0 0,0 0 0 0 0,0 0 0 0 0,0 1 0 0 0,9 2 0 0 0,1 1 78 0 0,0 1 0 0 0,24 10 0 0 0,-36-13-73 0 0,0 0-1 0 0,0 0 1 0 0,0 1 0 0 0,0-1-1 0 0,-1 1 1 0 0,0 0-1 0 0,1-1 1 0 0,-1 2-1 0 0,0-1 1 0 0,0 0 0 0 0,-1 1-1 0 0,1-1 1 0 0,-1 1-1 0 0,4 6 1 0 0,-4-4 28 0 0,1 0 0 0 0,-1 0 0 0 0,0 1 0 0 0,-1-1 0 0 0,2 9 0 0 0,-3-13-28 0 0,0 0 0 0 0,0 0 0 0 0,0 0 0 0 0,0 0-1 0 0,0 0 1 0 0,-1 0 0 0 0,1 0 0 0 0,-1 0 0 0 0,1 0 0 0 0,-1 0 0 0 0,0-1 0 0 0,0 1-1 0 0,0 0 1 0 0,0 0 0 0 0,0-1 0 0 0,0 1 0 0 0,0 0 0 0 0,-1-1 0 0 0,1 1-1 0 0,0-1 1 0 0,-3 2 0 0 0,-4 3 4 0 0,-1 1 0 0 0,0-2 0 0 0,0 0 0 0 0,0 0 1 0 0,0 0-1 0 0,-1-1 0 0 0,-10 3 0 0 0,12-5-28 0 0,1 0 1 0 0,0-1 0 0 0,-1 0-1 0 0,1 0 1 0 0,-1 0-1 0 0,0-1 1 0 0,1 0 0 0 0,-1-1-1 0 0,1 0 1 0 0,-11-2 0 0 0,13 2-130 0 0,0-1 0 0 0,1 0 1 0 0,-1 0-1 0 0,0-1 0 0 0,1 0 1 0 0,-1 1-1 0 0,-5-6 0 0 0,7 5-570 0 0,0 1 0 0 0,1-1 0 0 0,-1 0 0 0 0,0 0 0 0 0,1 0-1 0 0,-3-4 1 0 0,0-2-6758 0 0</inkml:trace>
</inkml:ink>
</file>

<file path=ppt/ink/ink2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29.8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0 360 3224 0 0,'2'1'240'0'0,"2"1"-185"0"0,0 0-1 0 0,0-1 1 0 0,0 0 0 0 0,1 0 0 0 0,7 1 0 0 0,5-1 3100 0 0,23-1 1 0 0,-15-1 33 0 0,6 0 153 0 0,47-9 0 0 0,-6 1-842 0 0,-63 8-2221 0 0,-1-1 0 0 0,0 0 1 0 0,14-5-1 0 0,17-3 448 0 0,-33 9-677 0 0,0 0 0 0 0,1 0 0 0 0,-1 0 0 0 0,0-1 0 0 0,0 0 0 0 0,9-4 0 0 0,21-8-2354 0 0,-34 13 464 0 0</inkml:trace>
  <inkml:trace contextRef="#ctx0" brushRef="#br0" timeOffset="1">309 0 13760 0 0,'0'0'1246'0'0,"-1"2"-1022"0"0,-1 3 233 0 0,-1 0-1 0 0,1 0 1 0 0,0 0-1 0 0,1 0 1 0 0,-1 1-1 0 0,1-1 1 0 0,0 1 0 0 0,0 6-1 0 0,1 50 3637 0 0,0-32-3440 0 0,7 104 581 0 0,-4-110-1258 0 0,2 0 0 0 0,0-1 0 0 0,13 36 0 0 0,-16-54-123 0 0,0-1 0 0 0,0 0 0 0 0,0 0 0 0 0,1 0-1 0 0,-1-1 1 0 0,1 1 0 0 0,0-1 0 0 0,0 1 0 0 0,0-1-1 0 0,1 0 1 0 0,-1 0 0 0 0,8 5 0 0 0,9 2-1700 0 0</inkml:trace>
</inkml:ink>
</file>

<file path=ppt/ink/ink2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30.4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188 87 9216 0 0,'0'0'830'0'0,"-1"-1"-684"0"0,-13-18 604 0 0,13 16 69 0 0,-1 0 0 0 0,0 0 0 0 0,-1 1 0 0 0,1-1 0 0 0,-4-2 0 0 0,-1-4 4894 0 0,0-4-4542 0 0,5 9-561 0 0,1 3-522 0 0,1 0-1 0 0,-1-1 1 0 0,1 1 0 0 0,-1 0 0 0 0,0 0 0 0 0,0 0-1 0 0,1 0 1 0 0,-1 0 0 0 0,0 0 0 0 0,0 0-1 0 0,0 0 1 0 0,0 0 0 0 0,0 0 0 0 0,0 0-1 0 0,0 1 1 0 0,0-1 0 0 0,0 0 0 0 0,-1 1-1 0 0,1-1 1 0 0,0 1 0 0 0,0-1 0 0 0,-1 1 0 0 0,1 0-1 0 0,0-1 1 0 0,-1 1 0 0 0,1 0 0 0 0,0 0-1 0 0,-1 0 1 0 0,1 0 0 0 0,0 0 0 0 0,-1 0-1 0 0,1 0 1 0 0,-3 1 0 0 0,1 0-58 0 0,-1 0 1 0 0,0 0-1 0 0,1 1 0 0 0,-1-1 1 0 0,1 1-1 0 0,-1 0 1 0 0,1 0-1 0 0,0 0 0 0 0,0 0 1 0 0,0 0-1 0 0,0 1 0 0 0,0-1 1 0 0,1 1-1 0 0,-1 0 1 0 0,1 0-1 0 0,-4 6 0 0 0,0 0-69 0 0,1 0 0 0 0,1 1 0 0 0,0-1 0 0 0,0 1-1 0 0,-2 10 1 0 0,2-5-101 0 0,0 1 1 0 0,2-1-1 0 0,-1 0 0 0 0,1 25 1 0 0,1-25 2 0 0,1-7 17 0 0,-1-1-1 0 0,1 1 1 0 0,1-1-1 0 0,-1 1 1 0 0,1 0-1 0 0,1-1 1 0 0,-1 1 0 0 0,1-1-1 0 0,1 0 1 0 0,3 10-1 0 0,-5-16-140 0 0,0-1 249 0 0,-1 1 0 0 0,0-1 0 0 0,0 0 1 0 0,0 0-1 0 0,1 0 0 0 0,-1 0 0 0 0,0 0 0 0 0,0 0 0 0 0,0 0 0 0 0,0 0 1 0 0,1 0-1 0 0,-1 0 0 0 0,0 0 0 0 0,0 1 0 0 0,0-1 0 0 0,0 0 1 0 0,1 0-1 0 0,-1 0 0 0 0,0 0 0 0 0,0 0 0 0 0,0 1 0 0 0,0-1 1 0 0,0 0-1 0 0,0 0 0 0 0,0 0 0 0 0,1 1 0 0 0,-1-1 0 0 0,0 0 0 0 0,0 0 1 0 0,0 1-1 0 0,0-1 1 0 0,0 0 0 0 0,0 1 0 0 0,0-1 0 0 0,0 0 0 0 0,0 0 0 0 0,0 1 0 0 0,1-1 0 0 0,-1 0 0 0 0,0 0 0 0 0,0 1 0 0 0,0-1 0 0 0,0 0 0 0 0,1 0 0 0 0,-1 1 0 0 0,0-1 0 0 0,0 0 0 0 0,1 0 0 0 0,-1 0-1 0 0,0 0 1 0 0,0 1 0 0 0,1-1 0 0 0,-1 0 0 0 0,0 0 0 0 0,0 0 0 0 0,1 0 0 0 0,-1 0 0 0 0,0 0 0 0 0,1 0 0 0 0,-1 0 0 0 0,0 0 0 0 0,0 0 0 0 0,1 0 0 0 0,2 0-18 0 0,1 0 0 0 0,-1 0-1 0 0,1 0 1 0 0,-1-1 0 0 0,0 0 0 0 0,0 1-1 0 0,1-1 1 0 0,-1 0 0 0 0,0-1 0 0 0,0 1-1 0 0,0-1 1 0 0,0 1 0 0 0,0-1 0 0 0,0 0-1 0 0,-1 0 1 0 0,1 0 0 0 0,-1 0-1 0 0,1-1 1 0 0,2-3 0 0 0,7-7 103 0 0,-7 9-3 0 0,-1-2 1 0 0,1 1-1 0 0,-1 0 0 0 0,4-8 1 0 0,2-4 468 0 0,21-32 1 0 0,-20 31-272 0 0,-10 16 55 0 0,-1 2-236 0 0,1-1 0 0 0,0 1 0 0 0,0-1-1 0 0,0 1 1 0 0,0 0 0 0 0,-1-1 0 0 0,1 1-1 0 0,0 0 1 0 0,0 0 0 0 0,0 0 0 0 0,1 0 0 0 0,1 1-83 0 0,-1 0 1 0 0,0 0 0 0 0,0 1 0 0 0,1-1-1 0 0,-1 1 1 0 0,0-1 0 0 0,0 1 0 0 0,0 0 0 0 0,-1 0-1 0 0,1 0 1 0 0,0 0 0 0 0,-1 0 0 0 0,1 0-1 0 0,-1 0 1 0 0,0 1 0 0 0,0-1 0 0 0,0 0-1 0 0,0 1 1 0 0,1 3 0 0 0,1 6-10 0 0,0 1 0 0 0,2 21-1 0 0,-4-30 9 0 0,1 37-4 0 0,-2 0 0 0 0,-9 78 0 0 0,5-79 0 0 0,-12 341 0 0 0,18-336 0 0 0,9 51 0 0 0,-7-72 0 0 0,-4-20 0 0 0,1 0 0 0 0,0 0 0 0 0,-1-1 0 0 0,2 1 0 0 0,-1-1 0 0 0,0 1 0 0 0,1-1 0 0 0,-1 1 0 0 0,1-1 0 0 0,0 0 0 0 0,0 0 0 0 0,4 5 0 0 0,5-2 16 0 0,-10-6-10 0 0,-1 0-1 0 0,1 0 0 0 0,0 0 0 0 0,-1 0 1 0 0,1 0-1 0 0,0 0 0 0 0,0-1 1 0 0,-1 1-1 0 0,1 0 0 0 0,0 0 1 0 0,-1-1-1 0 0,1 1 0 0 0,0 0 1 0 0,-1-1-1 0 0,1 1 0 0 0,-1-1 1 0 0,1 1-1 0 0,-1-1 0 0 0,1 1 1 0 0,0-2-1 0 0,11-14 61 0 0,-6 7-28 0 0,13-16-61 0 0,-2-1 1 0 0,17-34-1 0 0,-9 16-687 0 0,-14 20-910 0 0,0 2-4200 0 0,3 1-1993 0 0</inkml:trace>
</inkml:ink>
</file>

<file path=ppt/ink/ink2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30.9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99 16184 0 0,'0'0'1231'0'0,"2"0"-841"0"0,2-1-336 0 0,0 0 0 0 0,0-1 0 0 0,-1 1 0 0 0,1-1 0 0 0,-1 0 0 0 0,1 0 0 0 0,-1 0 0 0 0,0-1 0 0 0,1 1 0 0 0,3-5 0 0 0,8-5 1062 0 0,3-1 269 0 0,28-15 0 0 0,-40 25-1242 0 0,1 0 0 0 0,0 0 1 0 0,-1 1-1 0 0,1 0 0 0 0,0 0 0 0 0,0 0 1 0 0,0 1-1 0 0,12-1 0 0 0,-6 2 108 0 0,-3 0-309 0 0,-1 0 0 0 0,1 0 0 0 0,-1 1 0 0 0,15 3 0 0 0,-23-4-58 0 0,0 1 0 0 0,0-1-1 0 0,0 0 1 0 0,0 1-1 0 0,0-1 1 0 0,0 1 0 0 0,-1 0-1 0 0,1-1 1 0 0,0 1-1 0 0,0 0 1 0 0,0-1 0 0 0,-1 1-1 0 0,1 0 1 0 0,0 0-1 0 0,-1 0 1 0 0,2 0 0 0 0</inkml:trace>
</inkml:ink>
</file>

<file path=ppt/ink/ink2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31.3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75 18055 0 0,'0'0'1804'0'0,"3"0"-1649"0"0,13-1 218 0 0,-1 0 0 0 0,1-2 0 0 0,-1 0-1 0 0,24-7 1 0 0,-26 6 188 0 0,17-2 292 0 0,-22 5-691 0 0,-1 0 0 0 0,1-1 1 0 0,12-4-1 0 0,4-3-183 0 0,38-9 0 0 0,-35 9-319 0 0</inkml:trace>
</inkml:ink>
</file>

<file path=ppt/ink/ink2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32.0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0 4144 0 0,'0'0'18926'0'0,"0"3"-18066"0"0,-4 146 2849 0 0,0-91-3359 0 0,-3 26-41 0 0,-1-12-320 0 0,4 106-1 0 0,4-142-183 0 0,1-10-2204 0 0,5 28 0 0 0,-1-33-6163 0 0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9:11.2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91 15664 0 0,'0'0'1695'0'0,"12"-10"-1695"0"0,-6 1 0 0 0,4 5 0 0 0,6-6 832 0 0,-1 4 136 0 0,-3 2 24 0 0,4-6 8 0 0,0 6-368 0 0,-1-6-80 0 0,11 6-8 0 0,-4-1-8 0 0,5 1-1000 0 0,-5-2-200 0 0,3 2-40 0 0</inkml:trace>
</inkml:ink>
</file>

<file path=ppt/ink/ink2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32.6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 12896 0 0,'8'0'1338'0'0,"49"-10"2877"0"0,-54 10-3889 0 0,-1 0 0 0 0,1 0 1 0 0,0 0-1 0 0,-1 0 0 0 0,1 1 0 0 0,-1-1 1 0 0,1 1-1 0 0,0 0 0 0 0,-1 0 1 0 0,1 0-1 0 0,-1 0 0 0 0,1 0 0 0 0,2 2 1 0 0,-2 0-45 0 0,0 0 0 0 0,-1 0 0 0 0,1 0 0 0 0,-1 0 0 0 0,1 0 0 0 0,-1 0 0 0 0,0 1 0 0 0,2 5 0 0 0,0-2-38 0 0,-1 0 0 0 0,0 1 0 0 0,0-1 0 0 0,-1 1 0 0 0,0-1 0 0 0,0 1 0 0 0,-1 0 0 0 0,1 16 0 0 0,-2-3-185 0 0,0 1-1 0 0,-2-1 0 0 0,0 1 1 0 0,-9 33-1 0 0,9-47-168 0 0,-2 8-184 0 0,-1 0-1 0 0,0 0 1 0 0,-1-1 0 0 0,0 1-1 0 0,-1-1 1 0 0,-11 17 0 0 0,5-14-1508 0 0</inkml:trace>
</inkml:ink>
</file>

<file path=ppt/ink/ink2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33.5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38 108 13992 0 0,'0'0'1268'0'0,"6"-9"6702"0"0,0 184-5873 0 0,-6-134-2005 0 0,-5 150 46 0 0,5-180-135 0 0,0 1 1 0 0,2 17 0 0 0,-1-18-4 0 0,0 0 0 0 0,-1 18-1 0 0,-2-5 1 0 0,1-8 0 0 0,-6 29 0 0 0,6-36-13 0 0,1-8-56 0 0,-6-13-385 0 0,-4-53 312 0 0,3 10 68 0 0,5 43 74 0 0,0 0 0 0 0,0 1 0 0 0,0-16 0 0 0,-4-106 138 0 0,6 100-60 0 0,2-1 0 0 0,10-56 0 0 0,-9 74-11 0 0,1 1-1 0 0,1-1 1 0 0,0 1-1 0 0,1 0 1 0 0,1 0-1 0 0,0 0 1 0 0,17-22-1 0 0,-20 31-1 0 0,0 0-1 0 0,1 0 0 0 0,0 1 1 0 0,1-1-1 0 0,-1 1 0 0 0,1 0 1 0 0,0 1-1 0 0,0 0 0 0 0,0 0 1 0 0,0 0-1 0 0,1 1 0 0 0,0-1 1 0 0,0 2-1 0 0,0-1 0 0 0,0 1 1 0 0,0 0-1 0 0,0 0 0 0 0,1 1 1 0 0,-1 0-1 0 0,0 0 0 0 0,1 1 1 0 0,13 1-1 0 0,-18-1-59 0 0,-1 1 1 0 0,1 0-1 0 0,-1-1 0 0 0,1 1 0 0 0,-1 0 1 0 0,1 1-1 0 0,-1-1 0 0 0,1 0 0 0 0,-1 1 1 0 0,0-1-1 0 0,0 1 0 0 0,0 0 0 0 0,0-1 1 0 0,0 1-1 0 0,0 0 0 0 0,0 0 0 0 0,0 0 1 0 0,-1 1-1 0 0,1-1 0 0 0,-1 0 1 0 0,0 1-1 0 0,0-1 0 0 0,0 1 0 0 0,0-1 1 0 0,0 1-1 0 0,1 4 0 0 0,0 1 6 0 0,-1 0 1 0 0,0 0-1 0 0,0 0 0 0 0,-1 0 0 0 0,0 0 1 0 0,0 0-1 0 0,-3 12 0 0 0,1-8-10 0 0,1-2 1 0 0,-1 0-1 0 0,0 0 1 0 0,-1-1 0 0 0,0 1-1 0 0,-6 13 1 0 0,3-11 15 0 0,-14 19 0 0 0,16-27-14 0 0,1 0-1 0 0,0 0 0 0 0,-1 0 1 0 0,0-1-1 0 0,0 0 0 0 0,0 0 1 0 0,-8 5-1 0 0,-5 3-99 0 0,13-8 39 0 0,1-1 0 0 0,0 1 1 0 0,-1-1-1 0 0,0 0 0 0 0,0 0 0 0 0,1-1 0 0 0,-1 1 0 0 0,0-1 1 0 0,0 0-1 0 0,-9 2 0 0 0,12-3-435 0 0,-10-2-737 0 0,10 1 1001 0 0,0 0 0 0 0,0 0-1 0 0,0 0 1 0 0,0-1 0 0 0,0 1-1 0 0,0 0 1 0 0,1-1 0 0 0,-1 1-1 0 0,0-1 1 0 0,1 1 0 0 0,-1-2-1 0 0,0-12-2082 0 0</inkml:trace>
</inkml:ink>
</file>

<file path=ppt/ink/ink2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33.9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7368 0 0,'0'0'1200'0'0,"5"11"7338"0"0,11 6-3212 0 0,-14-16-5065 0 0,0 1 0 0 0,1-1 0 0 0,-1 1 0 0 0,0-1 0 0 0,1 0 0 0 0,-1 0 0 0 0,1 0-1 0 0,-1 0 1 0 0,1-1 0 0 0,0 1 0 0 0,2 0 0 0 0,5 0 203 0 0,-2 0-126 0 0,0 0 0 0 0,0-1-1 0 0,0 0 1 0 0,0 0 0 0 0,12-2 0 0 0,-4 1-1 0 0,24 0 1 0 0,11-1-15 0 0,-14 2-282 0 0,-29 0-259 0 0,0 0 1 0 0,0 0-1 0 0,0 0 0 0 0,0-1 1 0 0,14-3-1 0 0,-7 0-1405 0 0,-1 2-3406 0 0,-11 2 3395 0 0,8-3-6771 0 0</inkml:trace>
</inkml:ink>
</file>

<file path=ppt/ink/ink2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34.5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229 112 19607 0 0,'0'-1'1779'0'0,"0"-1"-1732"0"0,0 0 1 0 0,-1 0-1 0 0,1 1 0 0 0,0-1 0 0 0,-1 0 1 0 0,1 0-1 0 0,-1 0 0 0 0,0 0 1 0 0,0 0-1 0 0,-1-2 0 0 0,-2-5 916 0 0,2 2-229 0 0,-1 1 1 0 0,1 0 0 0 0,-1 0-1 0 0,0 0 1 0 0,-1 0 0 0 0,-6-9-1 0 0,7 13-601 0 0,1-1 1 0 0,-1 0-1 0 0,0 1 1 0 0,0 0-1 0 0,0 0 0 0 0,0-1 1 0 0,0 2-1 0 0,0-1 0 0 0,-6-2 1 0 0,7 3-117 0 0,0 1 0 0 0,0-1 0 0 0,1 1 0 0 0,-1 0 0 0 0,0-1 0 0 0,0 1 1 0 0,0 0-1 0 0,0 0 0 0 0,0 0 0 0 0,0 0 0 0 0,0 1 0 0 0,0-1 0 0 0,1 1 0 0 0,-1-1 0 0 0,0 1 1 0 0,0-1-1 0 0,0 1 0 0 0,1 0 0 0 0,-3 1 0 0 0,-6 5-77 0 0,1 0 0 0 0,0 1-1 0 0,1 0 1 0 0,0 1 0 0 0,0-1-1 0 0,0 1 1 0 0,1 1 0 0 0,1 0 0 0 0,0 0-1 0 0,0 0 1 0 0,1 0 0 0 0,0 1-1 0 0,0 0 1 0 0,2 0 0 0 0,-1 1 0 0 0,1-1-1 0 0,1 0 1 0 0,-2 19 0 0 0,4-24-78 0 0,0 0 1 0 0,0 0-1 0 0,0 1 1 0 0,1-1-1 0 0,0 0 0 0 0,0 0 1 0 0,0 0-1 0 0,1 0 1 0 0,0 0-1 0 0,4 9 1 0 0,-5-14-61 0 0,10 8-178 0 0,-10-8 350 0 0,1 0 0 0 0,1 0 1 0 0,-1 0-1 0 0,0 0 0 0 0,0-1 0 0 0,0 1 0 0 0,0-1 0 0 0,0 1 0 0 0,1-1 0 0 0,-1 0 1 0 0,0 0-1 0 0,0 0 0 0 0,1 0 0 0 0,-1 0 0 0 0,0-1 0 0 0,0 1 0 0 0,3-2 0 0 0,3 0 0 0 0,1-1-1 0 0,15-9 1 0 0,-20 10 35 0 0,2-2 9 0 0,0 0 0 0 0,0 0-1 0 0,-1-1 1 0 0,0 0 0 0 0,0 0-1 0 0,0 0 1 0 0,5-9 0 0 0,11-11 110 0 0,-16 19-75 0 0,0-1 1 0 0,0 0 0 0 0,4-9-1 0 0,15-18 233 0 0,12-22 1051 0 0,-36 56-1334 0 0,0-1-1 0 0,0 1 1 0 0,0 0 0 0 0,0 0-1 0 0,0 0 1 0 0,1 0 0 0 0,-1 0 0 0 0,0 0-1 0 0,0 0 1 0 0,0-1 0 0 0,0 1-1 0 0,0 0 1 0 0,0 0 0 0 0,0 0 0 0 0,0 0-1 0 0,1 0 1 0 0,-1 0 0 0 0,0 0-1 0 0,0 0 1 0 0,0 0 0 0 0,0 0 0 0 0,0 0-1 0 0,1 0 1 0 0,-1-1 0 0 0,0 1 0 0 0,0 0-1 0 0,0 0 1 0 0,0 0 0 0 0,0 0-1 0 0,1 0 1 0 0,-1 0 0 0 0,0 0 0 0 0,0 1-1 0 0,0-1 1 0 0,0 0 0 0 0,0 0-1 0 0,1 0 1 0 0,-1 0 0 0 0,0 0 0 0 0,0 0-1 0 0,0 0 1 0 0,0 0 0 0 0,0 0-1 0 0,0 0 1 0 0,0 0 0 0 0,1 0 0 0 0,-1 1-1 0 0,0-1 1 0 0,0 0 0 0 0,0 0-1 0 0,0 0 1 0 0,0 0 0 0 0,3 12 147 0 0,-3 16 17 0 0,-3 0-195 0 0,-2 0-1 0 0,-11 38 1 0 0,-9 36-96 0 0,13-48 117 0 0,8-36 35 0 0,-2 38 0 0 0,-1 6-12 0 0,4-45-65 0 0,-1 23-1 0 0,3-34 42 0 0,1 0-1 0 0,0 0 0 0 0,1 0 1 0 0,0-1-1 0 0,-1 1 0 0 0,2 0 1 0 0,2 10-1 0 0,6 12 9 0 0,-9-27-2 0 0,-1 0 0 0 0,1 0 0 0 0,-1 0 0 0 0,1 0 0 0 0,-1 0 0 0 0,1 0 0 0 0,0 0 0 0 0,-1 0 0 0 0,1 0-1 0 0,0 0 1 0 0,0 0 0 0 0,0-1 0 0 0,0 1 0 0 0,0 0 0 0 0,-1-1 0 0 0,1 1 0 0 0,0-1 0 0 0,0 1 0 0 0,1-1 0 0 0,-1 1 0 0 0,0-1 0 0 0,1 0 0 0 0,0 1-12 0 0,0-1 1 0 0,0 0-1 0 0,0 0 1 0 0,0 0-1 0 0,0-1 1 0 0,0 1-1 0 0,0 0 1 0 0,0-1-1 0 0,0 0 0 0 0,0 1 1 0 0,3-2-1 0 0,-1 0-28 0 0,1-1 0 0 0,-1 1 0 0 0,0-1 0 0 0,0 0-1 0 0,0 0 1 0 0,0 0 0 0 0,-1-1 0 0 0,1 1-1 0 0,4-7 1 0 0,95-132-3008 0 0,-84 118-2985 0 0,2 0-1911 0 0</inkml:trace>
</inkml:ink>
</file>

<file path=ppt/ink/ink2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34.9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57 18287 0 0,'0'0'1828'0'0,"1"0"-1673"0"0,17-12 753 0 0,-17 12-819 0 0,-1-1-1 0 0,1 1 1 0 0,-1 0 0 0 0,1-1-1 0 0,-1 1 1 0 0,1 0-1 0 0,-1 0 1 0 0,1 0 0 0 0,0-1-1 0 0,-1 1 1 0 0,1 0-1 0 0,-1 0 1 0 0,1 0 0 0 0,0 0-1 0 0,-1 0 1 0 0,1 0 0 0 0,0 0-1 0 0,0 0 1 0 0,4 0 274 0 0,21-12 1286 0 0,-23 11-1464 0 0,0-1 1 0 0,1 1-1 0 0,-1 0 0 0 0,0-1 1 0 0,5-4-1 0 0,10-4 644 0 0,-15 8-670 0 0,4-2-50 0 0,4 3-32 0 0</inkml:trace>
  <inkml:trace contextRef="#ctx0" brushRef="#br0" timeOffset="1">22 195 20383 0 0,'0'0'2052'0'0,"3"1"-1882"0"0,-2-1-181 0 0,1 2 167 0 0,1-1 1 0 0,0 0-1 0 0,0 0 1 0 0,0-1-1 0 0,-1 1 0 0 0,1 0 1 0 0,0-1-1 0 0,0 0 1 0 0,0 1-1 0 0,0-1 1 0 0,0-1-1 0 0,0 1 0 0 0,0 0 1 0 0,0-1-1 0 0,4 0 1 0 0,27-10 1009 0 0,-23 8-1280 0 0,0-1-1 0 0,0 0 1 0 0,0 0-1 0 0,0-1 1 0 0,-1 0-1 0 0,12-9 1 0 0,-5 2-6063 0 0,4 1-2108 0 0</inkml:trace>
</inkml:ink>
</file>

<file path=ppt/ink/ink2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35.5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100 39 19895 0 0,'0'0'2826'0'0,"-3"1"-2113"0"0,-3 1-393 0 0,0 0 1 0 0,1 1-1 0 0,-1 0 1 0 0,0 0-1 0 0,-4 4 1 0 0,7-5-241 0 0,1 0-1 0 0,-1 1 1 0 0,1-1 0 0 0,0 1 0 0 0,0-1-1 0 0,0 1 1 0 0,0 0 0 0 0,0-1 0 0 0,1 1 0 0 0,-1 0-1 0 0,1 0 1 0 0,-2 7 0 0 0,-6 24 118 0 0,-9 56 1 0 0,16-75-199 0 0,1 0 0 0 0,1 0 0 0 0,0 0 0 0 0,1 0 0 0 0,0 0 0 0 0,5 21 0 0 0,-2-17 0 0 0,-3-16-6 0 0,-1 1 1 0 0,1 0 0 0 0,0 0 0 0 0,0-1 0 0 0,0 1-1 0 0,0-1 1 0 0,1 1 0 0 0,0-1 0 0 0,-1 1 0 0 0,1-1-1 0 0,0 0 1 0 0,1 0 0 0 0,2 4 0 0 0,-2-5-3 0 0,0 0 0 0 0,0 0 0 0 0,0-1 0 0 0,0 1 0 0 0,0 0 0 0 0,1-1 0 0 0,-1 0 0 0 0,1 0 0 0 0,-1 0 0 0 0,0 0 0 0 0,1-1 0 0 0,0 1 0 0 0,-1-1 0 0 0,1 0 0 0 0,-1 0 0 0 0,1 0 0 0 0,-1 0 0 0 0,6-2 0 0 0,1 0-1 0 0,-1 0 0 0 0,0-1-1 0 0,1 0 1 0 0,-1 0 0 0 0,14-8 0 0 0,-11 4 21 0 0,0-1 0 0 0,-1 0 1 0 0,1-1-1 0 0,-2 0 0 0 0,1-1 0 0 0,-1 0 0 0 0,15-21 0 0 0,-11 11 254 0 0,-1-1 0 0 0,0 0-1 0 0,14-37 1 0 0,-24 50-169 0 0,0 1-1 0 0,-1-1 0 0 0,0 0 1 0 0,0 0-1 0 0,-1 0 0 0 0,0 0 1 0 0,-1 0-1 0 0,0 0 1 0 0,0 0-1 0 0,0 0 0 0 0,-3-14 1 0 0,1 17-87 0 0,1 0 0 0 0,0 0 0 0 0,-1 0 1 0 0,0 0-1 0 0,0 1 0 0 0,0-1 0 0 0,-1 0 1 0 0,1 1-1 0 0,-1 0 0 0 0,0 0 0 0 0,-1 0 1 0 0,1 0-1 0 0,-1 0 0 0 0,1 0 0 0 0,-1 1 1 0 0,0 0-1 0 0,0 0 0 0 0,-1 0 0 0 0,-5-3 0 0 0,6 5-51 0 0,0-1 0 0 0,0 1-1 0 0,0 0 1 0 0,0 0-1 0 0,-1 1 1 0 0,1-1 0 0 0,0 1-1 0 0,-1 0 1 0 0,-7 1 0 0 0,-39 8-935 0 0,41-7 582 0 0,2 0-59 0 0,1 0 1 0 0,-1 0 0 0 0,1 1 0 0 0,0 0 0 0 0,-13 7 0 0 0,-14 15-6431 0 0,7-2-746 0 0</inkml:trace>
</inkml:ink>
</file>

<file path=ppt/ink/ink2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36.0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69 142 6912 0 0,'-2'1'12219'0'0,"0"1"-11453"0"0,-1-1-1 0 0,1 1 0 0 0,0 0 0 0 0,-1 0 1 0 0,1-1-1 0 0,0 1 0 0 0,-2 4 0 0 0,-13 20 892 0 0,13-18-1634 0 0,1 0 0 0 0,0 0-1 0 0,0 0 1 0 0,1 0-1 0 0,-2 12 1 0 0,-7 242 267 0 0,11-260-291 0 0,1 24-169 0 0,7 52-1 0 0,-5-68-346 0 0,-1-9-767 0 0,0-18 529 0 0,0-13 810 0 0,5-31-1 0 0,-1 13 102 0 0,-2 13 42 0 0,1 0-1 0 0,18-60 0 0 0,-17 78-103 0 0,0 0-1 0 0,1 1 0 0 0,1 0 1 0 0,1 0-1 0 0,0 1 0 0 0,1 0 1 0 0,0 1-1 0 0,2 0 0 0 0,-1 1 1 0 0,2 0-1 0 0,14-12 0 0 0,2 0 91 0 0,-18 15-56 0 0,0 1 0 0 0,1 0 0 0 0,0 1 0 0 0,19-11 0 0 0,-12 10 27 0 0,-12 5-68 0 0,0 1 1 0 0,0-1-1 0 0,0 1 1 0 0,1 1-1 0 0,0-1 1 0 0,-1 1-1 0 0,12-1 1 0 0,-17 3 9 0 0,17 18 263 0 0,-18-17-352 0 0,0-1 1 0 0,0 1-1 0 0,-1 0 1 0 0,1-1-1 0 0,0 1 0 0 0,-1 0 1 0 0,1 0-1 0 0,-1 0 0 0 0,1 0 1 0 0,-1 0-1 0 0,1 0 0 0 0,-1 0 1 0 0,0 0-1 0 0,1 0 0 0 0,-1 0 1 0 0,0 0-1 0 0,0 0 1 0 0,0 0-1 0 0,0 0 0 0 0,0 0 1 0 0,0 0-1 0 0,0 0 0 0 0,0 0 1 0 0,0 1-1 0 0,-1 1 1 0 0,0 1 0 0 0,0-1-1 0 0,-1 0 1 0 0,1 0 0 0 0,-3 4 0 0 0,2-5 1 0 0,-3 9 36 0 0,2-5-37 0 0,-1 0 0 0 0,0 0 1 0 0,0 0-1 0 0,-8 9 0 0 0,-15 12 52 0 0,10-8-112 0 0,0-2-1 0 0,-2 0 0 0 0,0-1 0 0 0,-26 16 1 0 0,23-19-123 0 0,-32 14 1 0 0,45-24-36 0 0,0 0 1 0 0,0 0-1 0 0,0 0 0 0 0,0-1 0 0 0,-1-1 1 0 0,-16 2-1 0 0,25-3 162 0 0,1 0 0 0 0,0 0 0 0 0,-1 0 0 0 0,1 0 0 0 0,0 0-1 0 0,-1 0 1 0 0,1 0 0 0 0,0 0 0 0 0,-1 0 0 0 0,1 0 0 0 0,0 0 0 0 0,-1 0 0 0 0,1 0 0 0 0,0 0 0 0 0,-1 0 0 0 0,1 0 0 0 0,0 0 0 0 0,-1 0 0 0 0,1 0 0 0 0,0 0 0 0 0,-1-1 0 0 0,1 1-1 0 0,0 0 1 0 0,0 0 0 0 0,-1 0 0 0 0,1-1 0 0 0,0 1 0 0 0,0 0 0 0 0,-1 0 0 0 0,1-1 0 0 0,0 1 0 0 0,0 0 0 0 0,0 0 0 0 0,-1-1 0 0 0,1 1 0 0 0,0 0 0 0 0,0-1 0 0 0,0 1 0 0 0,0 0-1 0 0,0-1 1 0 0,0 1 0 0 0,0-1 0 0 0,7-13-2783 0 0,-4 10 2167 0 0,6-9-1355 0 0</inkml:trace>
</inkml:ink>
</file>

<file path=ppt/ink/ink2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36.4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0 128 12896 0 0,'0'0'997'0'0,"3"0"-656"0"0,3 0 230 0 0,0-1-1 0 0,0 0 1 0 0,0 0-1 0 0,0 0 1 0 0,-1-1-1 0 0,1 0 1 0 0,7-4-1 0 0,42-22 3753 0 0,-14 5-2989 0 0,-11 5-982 0 0,-24 13-315 0 0,1 1 0 0 0,-1 0 0 0 0,10-3 0 0 0,-3 2-119 0 0,-10 4 35 0 0,1 0-1 0 0,-1 0 0 0 0,0 0 1 0 0,0 0-1 0 0,0-1 1 0 0,0 0-1 0 0,5-3 1 0 0,-8 5-66 0 0,1-1 1 0 0,-1 1-1 0 0,1-1 0 0 0,0 1 1 0 0,-1-1-1 0 0,1 1 1 0 0,0-1-1 0 0,-1 1 1 0 0,1 0-1 0 0,0-1 1 0 0,-1 1-1 0 0,1 0 1 0 0,0 0-1 0 0,0 0 1 0 0,0-1-1 0 0,-1 1 0 0 0,1 0 1 0 0,0 0-1 0 0,1 0 1 0 0,-2 0 93 0 0,2 0-1333 0 0</inkml:trace>
  <inkml:trace contextRef="#ctx0" brushRef="#br0" timeOffset="1">69 333 17855 0 0,'0'0'1618'0'0,"1"1"-1332"0"0,0 0-206 0 0,0 1 0 0 0,1-1 0 0 0,-1 0 0 0 0,0 0 0 0 0,0 0 0 0 0,1 1 0 0 0,-1-1-1 0 0,1 0 1 0 0,-1-1 0 0 0,1 1 0 0 0,-1 0 0 0 0,1 0 0 0 0,0-1 0 0 0,-1 1 0 0 0,1-1 0 0 0,0 1-1 0 0,1-1 1 0 0,1 0 177 0 0,0 0 0 0 0,1 0 0 0 0,-1 0-1 0 0,0 0 1 0 0,0-1 0 0 0,0 0 0 0 0,4-1-1 0 0,13-5 326 0 0,0-2 0 0 0,31-16-1 0 0,-31 15-442 0 0,11-7-1242 0 0,12-5-4727 0 0,-14 8-1988 0 0</inkml:trace>
</inkml:ink>
</file>

<file path=ppt/ink/ink2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37.0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181 225 18255 0 0,'0'-2'836'0'0,"1"-3"-544"0"0,0 0-1 0 0,0 0 1 0 0,3-10-1 0 0,2-10-146 0 0,-2 7 985 0 0,-3 15-776 0 0,0-1-1 0 0,0 1 1 0 0,0-1 0 0 0,-1 0 0 0 0,1-4 0 0 0,0-22 1668 0 0,0 17-1233 0 0,-1 1 0 0 0,0-1 0 0 0,-3-22 1 0 0,3 34-764 0 0,0 0-1 0 0,-1 0 1 0 0,1 0 0 0 0,0 0 0 0 0,-1 0 0 0 0,1 0 0 0 0,0 0-1 0 0,-1 0 1 0 0,0 0 0 0 0,1 1 0 0 0,-1-1 0 0 0,1 0 0 0 0,-1 0-1 0 0,0 0 1 0 0,0 1 0 0 0,1-1 0 0 0,-1 0 0 0 0,0 1-1 0 0,0-1 1 0 0,0 0 0 0 0,0 1 0 0 0,0-1 0 0 0,0 1 0 0 0,0 0-1 0 0,0-1 1 0 0,-2 0 0 0 0,2 1-20 0 0,0 0 1 0 0,-1 0-1 0 0,1 0 0 0 0,0 1 1 0 0,-1-1-1 0 0,1 0 0 0 0,-1 0 0 0 0,1 1 1 0 0,0-1-1 0 0,0 1 0 0 0,-1-1 1 0 0,1 1-1 0 0,0 0 0 0 0,0-1 0 0 0,0 1 1 0 0,-1 0-1 0 0,1 0 0 0 0,0 0 1 0 0,0 0-1 0 0,-1 1 0 0 0,-10 13-12 0 0,-12 18 1 0 0,8-9-84 0 0,5-9-18 0 0,1 1-1 0 0,1 1 0 0 0,-10 23 1 0 0,-14 54-353 0 0,25-70 339 0 0,4-11 9 0 0,1 1-1 0 0,1 0 0 0 0,0 0 0 0 0,0 20 0 0 0,3-30 12 0 0,-1 1-1 0 0,0 0 1 0 0,1-1-1 0 0,0 1 0 0 0,0-1 1 0 0,0 1-1 0 0,1-1 0 0 0,2 7 1 0 0,-3-10-70 0 0,2 0 3 0 0,0 0 153 0 0,-1 0 0 0 0,1-1 0 0 0,0 1 0 0 0,0-1 0 0 0,0 0 0 0 0,0 0 0 0 0,0 0 0 0 0,0 0 0 0 0,-1 0-1 0 0,1-1 1 0 0,0 0 0 0 0,0 1 0 0 0,0-1 0 0 0,-1 0 0 0 0,5-2 0 0 0,-2 1 17 0 0,0-1-1 0 0,0 0 1 0 0,0 0-1 0 0,0 0 0 0 0,-1-1 1 0 0,0 1-1 0 0,5-6 1 0 0,27-26 146 0 0,-22 22 118 0 0,-1-1 0 0 0,22-28 0 0 0,23-41 1097 0 0,-53 78-1259 0 0,-4 4 39 0 0,0 2-132 0 0,0 0 1 0 0,0 0 0 0 0,-1 0 0 0 0,1 0-1 0 0,0 0 1 0 0,-1 0 0 0 0,1 0-1 0 0,0 1 1 0 0,-1-1 0 0 0,1 2 0 0 0,-1-3-12 0 0,3 9 6 0 0,-1 0 0 0 0,0 1 0 0 0,-1-1-1 0 0,0 0 1 0 0,0 1 0 0 0,-1-1 0 0 0,-1 11-1 0 0,-10 66 13 0 0,9-78-18 0 0,-25 187-220 0 0,20-146 204 0 0,4-30 71 0 0,-1 34 1 0 0,2-18 139 0 0,1-26-130 0 0,0-1-1 0 0,1 1 0 0 0,0 0 1 0 0,3 13-1 0 0,-2-5-64 0 0,3-6-63 0 0,-4-10 33 0 0,0-1-1 0 0,1 1 0 0 0,-1-1 0 0 0,0 1 0 0 0,1-1 1 0 0,-1 1-1 0 0,1-1 0 0 0,-1 1 0 0 0,0-1 0 0 0,1 0 1 0 0,-1 1-1 0 0,1-1 0 0 0,-1 0 0 0 0,1 1 0 0 0,-1-1 0 0 0,1 0 1 0 0,0 0-1 0 0,-1 1 0 0 0,1-1 0 0 0,-1 0 0 0 0,1 0 1 0 0,-1 0-1 0 0,1 0 0 0 0,0 0 0 0 0,-1 0 0 0 0,2 0 1 0 0,0 0-45 0 0,0-1 0 0 0,0 1 0 0 0,-1-1 0 0 0,1 0 0 0 0,0 1 0 0 0,0-1 0 0 0,-1 0 1 0 0,4-2-1 0 0,1-2 63 0 0,1 0 1 0 0,-1-1 0 0 0,7-7 0 0 0,24-33-525 0 0,32-55-1 0 0,-48 69-1407 0 0,-5 9 350 0 0</inkml:trace>
</inkml:ink>
</file>

<file path=ppt/ink/ink2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38.2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14944 0 0,'0'0'10189'0'0,"10"18"-25410"0"0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27.5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11056 0 0,'0'0'1001'0'0,"2"0"-716"0"0,4 0 226 0 0,0-1 0 0 0,0 0 0 0 0,12-3 0 0 0,-12 2 43 0 0,1 0-1 0 0,0 1 0 0 0,0 0 1 0 0,8 0-1 0 0,85-3 1685 0 0,-92 3-2214 0 0,0 1-1 0 0,0-1 0 0 0,12 2 1 0 0,-14 0-222 0 0,0-1 1 0 0,0 0-1 0 0,0-1 1 0 0,0 0-1 0 0,0 1 1 0 0,5-3-1 0 0,5 2-6248 0 0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02.9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78 97 15552 0 0,'0'0'1185'0'0,"-2"-1"-812"0"0,-10-2-215 0 0,9 6-144 0 0,2-2 34 0 0,-2 1 93 0 0,1 0-1 0 0,-1 0 1 0 0,1 0-1 0 0,-1 0 1 0 0,1 0-1 0 0,0 1 1 0 0,0-1 0 0 0,0 1-1 0 0,0-1 1 0 0,1 1-1 0 0,-3 4 1 0 0,0 3 0 0 0,1-1 1 0 0,-3 15-1 0 0,0-4-265 0 0,-4 46 110 0 0,9-50 25 0 0,0 1-1 0 0,1 0 1 0 0,0 0-1 0 0,2-1 1 0 0,5 29-1 0 0,-4-23 7 0 0,0-1 25 0 0,-2-9-36 0 0,1-1 0 0 0,0 1 0 0 0,0 0 0 0 0,1 0 1 0 0,1-1-1 0 0,0 0 0 0 0,8 15 0 0 0,-7-17 22 0 0,0-1 0 0 0,0 0 0 0 0,1 0 0 0 0,0-1 0 0 0,8 8 0 0 0,-12-13 0 0 0,0 0 0 0 0,0-1-1 0 0,1 1 1 0 0,-1 0 0 0 0,1-1-1 0 0,-1 0 1 0 0,1 1 0 0 0,-1-1 0 0 0,1 0-1 0 0,0-1 1 0 0,-1 1 0 0 0,1 0-1 0 0,0-1 1 0 0,0 1 0 0 0,0-1-1 0 0,-1 0 1 0 0,1 0 0 0 0,0 0 0 0 0,0 0-1 0 0,0-1 1 0 0,0 1 0 0 0,3-2-1 0 0,-3 1 7 0 0,-1 0 0 0 0,0 0 0 0 0,0 0-1 0 0,0 0 1 0 0,0 0 0 0 0,0-1 0 0 0,-1 1-1 0 0,1-1 1 0 0,0 1 0 0 0,-1-1 0 0 0,1 0-1 0 0,-1 1 1 0 0,1-1 0 0 0,1-3 0 0 0,15-33 553 0 0,-11 22-353 0 0,7-14 227 0 0,-2-1 0 0 0,-1 0 0 0 0,10-42 0 0 0,-15 44-169 0 0,-1 12-40 0 0,-1-1 1 0 0,-1 1-1 0 0,1-32 1 0 0,-4 37-162 0 0,-3-65 383 0 0,2 71-442 0 0,0-1 0 0 0,0 1 0 0 0,-1 0 0 0 0,1-1 0 0 0,-1 1 0 0 0,-1 0 0 0 0,1 0 0 0 0,-1 0 0 0 0,-5-7 0 0 0,-24-27 113 0 0,29 36-135 0 0,-1 0-1 0 0,0 0 1 0 0,0 1-1 0 0,0-1 1 0 0,0 1-1 0 0,-1 0 1 0 0,-5-3-1 0 0,8 6-48 0 0,-1-1 1 0 0,0 0-1 0 0,0 1 0 0 0,0-1 0 0 0,0 1 0 0 0,0 0 0 0 0,0 0 1 0 0,0 0-1 0 0,0 0 0 0 0,0 0 0 0 0,0 1 0 0 0,0-1 0 0 0,0 1 1 0 0,0 0-1 0 0,1 0 0 0 0,-1 0 0 0 0,0 0 0 0 0,-4 3 0 0 0,1 0-314 0 0,0-1 1 0 0,0 2-1 0 0,1-1 0 0 0,-1 1 0 0 0,1-1 0 0 0,-8 10 0 0 0,-3 7-1998 0 0,6-5-2423 0 0,-1 3-1936 0 0</inkml:trace>
</inkml:ink>
</file>

<file path=ppt/ink/ink2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38.6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 4608 0 0,'0'0'488'0'0,"-6"13"4560"0"0,6-3 2399 0 0,6 0-7063 0 0</inkml:trace>
  <inkml:trace contextRef="#ctx0" brushRef="#br0" timeOffset="1">356 119 11976 0 0,'0'0'9079'0'0,"16"5"-21382"0"0</inkml:trace>
</inkml:ink>
</file>

<file path=ppt/ink/ink2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40.3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 14544 0 0,'0'0'6181'0'0,"3"0"-5499"0"0,21 2 658 0 0,-20-2-1176 0 0,-1 0 1 0 0,1 0-1 0 0,-1 0 1 0 0,0 0-1 0 0,1 1 1 0 0,-1 0-1 0 0,1-1 1 0 0,-1 1-1 0 0,0 0 1 0 0,0 0-1 0 0,0 1 1 0 0,1-1-1 0 0,3 3 1 0 0,0 2-45 0 0,0 0 1 0 0,-1 1-1 0 0,0-1 1 0 0,6 9 0 0 0,-10-11-84 0 0,0-1 1 0 0,0 1-1 0 0,0 0 1 0 0,-1 0-1 0 0,1 0 1 0 0,-1 0-1 0 0,0 0 1 0 0,0 0 0 0 0,0 0-1 0 0,-1 0 1 0 0,1 9-1 0 0,-1 14-239 0 0,-2 0-1 0 0,-6 40 0 0 0,6-58 125 0 0,-26 109-1722 0 0,22-100 1241 0 0,-1 0 1 0 0,0-1-1 0 0,-1 0 0 0 0,-14 22 0 0 0,14-29 255 0 0,1 0-1 0 0,-2-1 1 0 0,-14 14-1 0 0,6-7 2091 0 0,29-16-1152 0 0,-2 2-431 0 0,42 4 683 0 0,45 3-91 0 0,-80-9-1806 0 0,0 0 0 0 0,18-5 1 0 0,-19 1-6571 0 0</inkml:trace>
</inkml:ink>
</file>

<file path=ppt/ink/ink2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40.8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10592 0 0,'0'0'818'0'0,"0"3"-532"0"0,0 8-109 0 0,5 141 6547 0 0,-4-93-5558 0 0,-1-42-982 0 0,0 0 0 0 0,1-1 0 0 0,4 21 0 0 0,20 120 415 0 0,-13-68-495 0 0,-7-35-34 0 0,-4-35-54 0 0,1-1 0 0 0,5 20-1 0 0,-6-27-29 0 0,-1-9-56 0 0,0-4-142 0 0,-1-5 157 0 0,0-1 0 0 0,0 1 0 0 0,-4-11 0 0 0,-2-21 35 0 0,-3-16 85 0 0,1-7 134 0 0,6 26-73 0 0,0 16 47 0 0,2-1 0 0 0,1 1 1 0 0,3-36-1 0 0,0 33 1 0 0,1 1 1 0 0,2-1-1 0 0,0 1 1 0 0,16-38-1 0 0,39-53 1519 0 0,-58 109-1577 0 0,0-1-1 0 0,0 1 1 0 0,1-1-1 0 0,-1 1 0 0 0,1 0 1 0 0,0 0-1 0 0,0 1 1 0 0,1-1-1 0 0,8-5 1 0 0,9-7-135 0 0,-11 10 19 0 0,-10 6-1 0 0,1 0 0 0 0,-1 0-1 0 0,0 0 1 0 0,1 0 0 0 0,-1 0 0 0 0,0 1-1 0 0,1-1 1 0 0,-1 0 0 0 0,0 1-1 0 0,0-1 1 0 0,1 1 0 0 0,-1-1 0 0 0,0 1-1 0 0,2 1 1 0 0,-2-1 96 0 0,1-1 0 0 0,-1 1 0 0 0,0 0 0 0 0,1-1 0 0 0,-1 1 0 0 0,0-1 0 0 0,1 1 0 0 0,-1-1 0 0 0,4 1 0 0 0,-1 13 857 0 0,-3-11-943 0 0,1 1-1 0 0,-1-1 1 0 0,0 1 0 0 0,0 0-1 0 0,0 0 1 0 0,-1 0 0 0 0,1 0-1 0 0,-1-1 1 0 0,0 1 0 0 0,0 0 0 0 0,-1 0-1 0 0,1 0 1 0 0,-1 0 0 0 0,1 0-1 0 0,-1-1 1 0 0,-1 1 0 0 0,1 0-1 0 0,-2 3 1 0 0,-6 14-9 0 0,6-14 0 0 0,1 0 0 0 0,-2 0 0 0 0,1 0 0 0 0,-1-1 0 0 0,0 1 0 0 0,-1-1 0 0 0,-9 11 0 0 0,1-4 6 0 0,10-9-11 0 0,0-1 0 0 0,0 1 0 0 0,0-1 0 0 0,-1 0 0 0 0,1 0 0 0 0,-1-1 0 0 0,0 1 0 0 0,0-1 0 0 0,0 0 0 0 0,0 0 0 0 0,0 0 0 0 0,0 0 0 0 0,-9 1 0 0 0,9-2-133 0 0,0-1 0 0 0,0 0 0 0 0,0 0 0 0 0,0 0 0 0 0,0 0 0 0 0,0-1 0 0 0,0 1 0 0 0,0-1 0 0 0,1 0-1 0 0,-8-3 1 0 0,10 4-39 0 0,0-1 0 0 0,-1 0-1 0 0,1 0 1 0 0,0 0-1 0 0,0 0 1 0 0,0 0 0 0 0,-1 0-1 0 0,1 0 1 0 0,0 0-1 0 0,0 0 1 0 0,1 0-1 0 0,-3-3 1 0 0,3 3-304 0 0,-1-1 0 0 0,0 0 0 0 0,1 1 1 0 0,0-1-1 0 0,-1 0 0 0 0,1 0 0 0 0,0 1 0 0 0,0-1 0 0 0,0 0 1 0 0,0 0-1 0 0,0 1 0 0 0,0-1 0 0 0,1-2 0 0 0,4-13-6849 0 0</inkml:trace>
</inkml:ink>
</file>

<file path=ppt/ink/ink2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41.2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34 14744 0 0,'0'0'672'0'0,"1"1"-10"0"0,37 21-201 0 0,-36-22-189 0 0,-1 0 0 0 0,0-1 0 0 0,1 1 0 0 0,-1-1 0 0 0,0 1 0 0 0,1-1 0 0 0,-1 1 0 0 0,0-1 0 0 0,0 1 0 0 0,0-1 0 0 0,2-1 0 0 0,-1 0 246 0 0,17-8 1865 0 0,-14 8-1960 0 0,-1-1-1 0 0,0 1 1 0 0,1 0 0 0 0,0 0 0 0 0,6-1 0 0 0,-2 0-284 0 0,-1 0 1 0 0,0 0 0 0 0,13-7-1 0 0,-15 7-253 0 0,-4 2-18 0 0,6 1-1582 0 0</inkml:trace>
  <inkml:trace contextRef="#ctx0" brushRef="#br0" timeOffset="1">42 337 10592 0 0,'0'0'818'0'0,"1"2"-270"0"0,0 0-247 0 0,-1-1-1 0 0,1 0 1 0 0,0 1 0 0 0,0-1-1 0 0,-1 0 1 0 0,1 0-1 0 0,0 0 1 0 0,0 0-1 0 0,1 0 1 0 0,-1 0 0 0 0,0 0-1 0 0,0 0 1 0 0,0 0-1 0 0,1 0 1 0 0,-1-1-1 0 0,0 1 1 0 0,1 0 0 0 0,-1-1-1 0 0,0 1 1 0 0,1-1-1 0 0,-1 0 1 0 0,2 1-1 0 0,4 0 170 0 0,-1-1 1 0 0,0 0-1 0 0,0 0 0 0 0,0 0 0 0 0,1-1 0 0 0,-1 1 0 0 0,0-2 0 0 0,0 1 0 0 0,0-1 0 0 0,9-3 0 0 0,-7 1-381 0 0,-1 1-1 0 0,1-2 1 0 0,-1 1 0 0 0,0-1-1 0 0,0 0 1 0 0,-1 0 0 0 0,11-12-1 0 0,18-19-1901 0 0,-18 16-118 0 0</inkml:trace>
</inkml:ink>
</file>

<file path=ppt/ink/ink2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41.6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1 18975 0 0,'0'0'1720'0'0,"0"1"-1417"0"0,-10 68 3940 0 0,10-56-4007 0 0,3 230 2763 0 0,2-163-5787 0 0,3 0-3822 0 0,-2-31-1612 0 0</inkml:trace>
</inkml:ink>
</file>

<file path=ppt/ink/ink2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42.0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91 19263 0 0,'-13'31'884'0'0,"11"-25"2794"0"0,4-4-2876 0 0,0 0-712 0 0,0 0 0 0 0,0 1 0 0 0,0-1-1 0 0,0 1 1 0 0,-1-1 0 0 0,1 1 0 0 0,0 0 0 0 0,-1-1-1 0 0,0 1 1 0 0,0 0 0 0 0,0 0 0 0 0,0 0 0 0 0,1 5-1 0 0,0 6 101 0 0,1 26-1 0 0,-1 1-109 0 0,7 8-43 0 0,-4-23-24 0 0,2 39 1 0 0,-1 34-50 0 0,1 52-124 0 0,-7-139-110 0 0,-1 1-1 0 0,0 0 1 0 0,-1-1 0 0 0,-5 23-1 0 0,4-28-570 0 0,-1-10-123 0 0,0-1 1095 0 0,2 3-145 0 0,1 0 0 0 0,-1 0 0 0 0,1 0 0 0 0,0 0 0 0 0,0 0 0 0 0,-1 0 0 0 0,1-1 1 0 0,0 1-1 0 0,0 0 0 0 0,0-1 0 0 0,1 1 0 0 0,-1-1 0 0 0,0 1 0 0 0,0-1 0 0 0,1 0 0 0 0,-1 1 0 0 0,1-1 1 0 0,0 0-1 0 0,-1 1 0 0 0,1-1 0 0 0,0 0 0 0 0,0 1 0 0 0,0-1 0 0 0,0 0 0 0 0,0 1 0 0 0,0-1 1 0 0,1 0-1 0 0,-1 1 0 0 0,0-1 0 0 0,2-2 0 0 0,-1-6 6 0 0,0 0 0 0 0,-1-1 0 0 0,0 1 0 0 0,-1 0 0 0 0,0-1 0 0 0,-3-12 0 0 0,-3-25 140 0 0,5-81 440 0 0,0 11-487 0 0,2 110-28 0 0,0 0-1 0 0,0 0 0 0 0,1 1 1 0 0,0-1-1 0 0,0 0 1 0 0,1 1-1 0 0,0-1 0 0 0,0 1 1 0 0,7-14-1 0 0,-4 11 83 0 0,1 0 0 0 0,1 0 1 0 0,0 0-1 0 0,0 1 0 0 0,15-14 0 0 0,1 1 228 0 0,1 2 0 0 0,1 1 0 0 0,1 0 1 0 0,47-24-1 0 0,-64 39-230 0 0,0 0 0 0 0,1 0 1 0 0,12-2-1 0 0,11-4 299 0 0,-31 9-336 0 0,12 20 332 0 0,-13-15-410 0 0,0-1-1 0 0,-1 0 0 0 0,1 0 1 0 0,-1 1-1 0 0,0-1 0 0 0,0 0 1 0 0,0 1-1 0 0,0-1 1 0 0,0 0-1 0 0,-1 0 0 0 0,1 1 1 0 0,-1-1-1 0 0,0 0 1 0 0,0 0-1 0 0,0 0 0 0 0,-1 0 1 0 0,-1 3-1 0 0,0 0-6 0 0,-1 1 0 0 0,1-1 0 0 0,-1-1 0 0 0,-1 1 0 0 0,1-1-1 0 0,-1 1 1 0 0,-7 5 0 0 0,2-3-71 0 0,-1-1 1 0 0,0-1-1 0 0,0 0 0 0 0,0 0 0 0 0,0-1 1 0 0,-1-1-1 0 0,0 0 0 0 0,0 0 0 0 0,0-1 1 0 0,-1-1-1 0 0,1 0 0 0 0,-1-1 0 0 0,1 0 1 0 0,-1-1-1 0 0,-16-1 0 0 0,4-6-1122 0 0,13 0-1103 0 0,12 6 1901 0 0,-1 1 1 0 0,1 0-1 0 0,0-1 0 0 0,-1 1 0 0 0,1-1 1 0 0,0 1-1 0 0,-1-1 0 0 0,1 0 1 0 0,0 1-1 0 0,0-1 0 0 0,-1 1 0 0 0,1-1 1 0 0,0 1-1 0 0,0-1 0 0 0,0 0 1 0 0,0 0-1 0 0,4-9-7365 0 0</inkml:trace>
</inkml:ink>
</file>

<file path=ppt/ink/ink2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42.3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39 7832 0 0,'1'1'356'0'0,"3"6"-7"0"0,7-2-221 0 0,-8-4 155 0 0,0 0-1 0 0,0 0 0 0 0,0 0 1 0 0,-1-1-1 0 0,1 0 1 0 0,5 1-1 0 0,-3-2 1532 0 0,0 0 0 0 0,0 1 0 0 0,0-2 0 0 0,0 1 0 0 0,9-4 0 0 0,19-2 800 0 0,-3 0-1441 0 0,-3 0-789 0 0,-17 5-294 0 0,0-1 1 0 0,17-7 0 0 0,-25 8-115 0 0,1 1 0 0 0,0 0 1 0 0,0 0-1 0 0,-1 1 0 0 0,1-1 1 0 0,3 0-1 0 0,9-2-1453 0 0</inkml:trace>
  <inkml:trace contextRef="#ctx0" brushRef="#br0" timeOffset="1">95 312 13824 0 0,'-4'14'6487'0'0,"14"-14"-4695"0"0,12-4-904 0 0,-6-6-184 0 0,5 7-40 0 0,1-3-8 0 0,-3 2-408 0 0,3-2-88 0 0,0-2-8 0 0,-1 2-8 0 0,1-4-1584 0 0,4 2-312 0 0</inkml:trace>
</inkml:ink>
</file>

<file path=ppt/ink/ink2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42.7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207 18 7368 0 0,'-1'-1'333'0'0,"-11"-2"205"0"0,-10-6-579 0 0,9 4 10734 0 0,11 7-9925 0 0,0 0 0 0 0,0 1 0 0 0,0-1 0 0 0,0 0 0 0 0,1 1 0 0 0,-1-1 0 0 0,-1 4 0 0 0,2-2-607 0 0,0-1-1 0 0,0 1 1 0 0,1-1 0 0 0,-1 1 0 0 0,1 0-1 0 0,-1-1 1 0 0,1 1 0 0 0,0-1 0 0 0,1 1-1 0 0,0 4 1 0 0,3 23 49 0 0,2 0-1 0 0,2-1 1 0 0,0 0-1 0 0,19 41 1 0 0,-18-52-2968 0 0,1 0 0 0 0,13 18 0 0 0,-13-23-5659 0 0</inkml:trace>
  <inkml:trace contextRef="#ctx0" brushRef="#br0" timeOffset="1">1 590 17215 0 0,'0'0'1566'0'0,"3"0"-1290"0"0,26-13-284 0 0,2-1 1057 0 0,34-7 2348 0 0,-23 0-1999 0 0,28-4 32 0 0,-55 19-1749 0 0,1 1-1 0 0,-1 0 0 0 0,1 1 1 0 0,26-3-1 0 0,-8 2-6867 0 0,-19 4-375 0 0</inkml:trace>
</inkml:ink>
</file>

<file path=ppt/ink/ink2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43.0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11056 0 0,'0'0'1413'0'0,"2"1"12"0"0,3 2-391 0 0,0-1-1 0 0,0 0 1 0 0,0 0-1 0 0,0 0 0 0 0,0 0 1 0 0,10 1-1 0 0,33 1 1941 0 0,-9-2-1950 0 0,-5-1 273 0 0,-32-1-410 0 0,-1 1-723 0 0,0 2-156 0 0,0-1 1 0 0,0 0 0 0 0,0 0-1 0 0,0 1 1 0 0,0-1-1 0 0,0 0 1 0 0,-1 1 0 0 0,1-1-1 0 0,-1 1 1 0 0,1-1 0 0 0,-1 6-1 0 0,-1-4-7 0 0,1 0 0 0 0,-1 0-1 0 0,0 1 1 0 0,0-1 0 0 0,-1 0 0 0 0,1 0-1 0 0,-3 4 1 0 0,-1 3-96 0 0,-1 0 0 0 0,0 0 0 0 0,-8 10 0 0 0,0-3-623 0 0,-15 26-1 0 0,-7 10 564 0 0,31-47 131 0 0,4-5 10 0 0,-1 0-1 0 0,1-1 0 0 0,0 1 0 0 0,-1 0 0 0 0,1 0 0 0 0,-1-1 0 0 0,0 1 0 0 0,1-1 0 0 0,-1 1 0 0 0,-3 1 0 0 0,3-3 335 0 0,13 0 63 0 0,-4 1-285 0 0,-1-1-1 0 0,0 1 1 0 0,9 2 0 0 0,-10-2-43 0 0,0 1 1 0 0,0-2 0 0 0,0 1 0 0 0,0-1-1 0 0,10 0 1 0 0,6 0 8 0 0,1 0-1 0 0,25 3 1 0 0,-26-1-768 0 0,38-1 0 0 0,-21-6-219 0 0</inkml:trace>
</inkml:ink>
</file>

<file path=ppt/ink/ink2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43.7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250 134 22543 0 0,'0'0'514'0'0,"0"-1"71"0"0,-17-50 796 0 0,16 49-1378 0 0,0 0-1 0 0,0 0 1 0 0,-1 1-1 0 0,1-1 0 0 0,0 0 1 0 0,-1 1-1 0 0,-1-2 1 0 0,-9-10 709 0 0,8 8-506 0 0,0 0 0 0 0,0 1 1 0 0,0-1-1 0 0,-1 1 0 0 0,0 1 0 0 0,0-1 0 0 0,0 1 0 0 0,0-1 0 0 0,0 1 0 0 0,-1 1 1 0 0,1-1-1 0 0,-1 1 0 0 0,0 0 0 0 0,-6-2 0 0 0,10 4-206 0 0,0 0 1 0 0,0 0-1 0 0,1 0 0 0 0,-1 0 1 0 0,0 0-1 0 0,0 0 0 0 0,1 1 1 0 0,-1-1-1 0 0,0 0 0 0 0,0 1 0 0 0,1 0 1 0 0,-1-1-1 0 0,0 1 0 0 0,1 0 1 0 0,-1 0-1 0 0,1 0 0 0 0,-1 0 1 0 0,1 0-1 0 0,-1 0 0 0 0,1 0 0 0 0,0 0 1 0 0,0 0-1 0 0,-3 4 0 0 0,-1 2-38 0 0,0 1-1 0 0,0-1 0 0 0,-5 14 1 0 0,7-15-7 0 0,-6 15-71 0 0,0-1-1 0 0,2 2 0 0 0,1-1 1 0 0,1 1-1 0 0,0 0 1 0 0,-1 29-1 0 0,6-51 114 0 0,-11 146-754 0 0,10-131 568 0 0,2 1 0 0 0,0-1-1 0 0,1 0 1 0 0,1 1 0 0 0,7 24-1 0 0,-4-29-43 0 0,-5-11 231 0 0,1 1-1 0 0,-1 0 1 0 0,0-1 0 0 0,1 1 0 0 0,-1-1-1 0 0,1 0 1 0 0,-1 1 0 0 0,1-1 0 0 0,-1 0-1 0 0,1 0 1 0 0,-1 0 0 0 0,0 0 0 0 0,1 0-1 0 0,-1 0 1 0 0,1 0 0 0 0,-1-1 0 0 0,1 1-1 0 0,-1 0 1 0 0,1-1 0 0 0,-1 1 0 0 0,0-1 0 0 0,1 0-1 0 0,-1 1 1 0 0,0-1 0 0 0,2-1 0 0 0,1-1 3 0 0,1 0 1 0 0,-1 0 0 0 0,1-1 0 0 0,-1 1 0 0 0,5-7 0 0 0,3-6 47 0 0,0 0 0 0 0,12-25 0 0 0,-4 7 143 0 0,0-1 348 0 0,-15 24-294 0 0,1 1 0 0 0,11-16-1 0 0,-9 15-181 0 0,-1 0 0 0 0,0-1 0 0 0,5-14-1 0 0,7-10 595 0 0,-18 34 189 0 0,5 31-663 0 0,-6 14-190 0 0,1-6-27 0 0,-1 0 0 0 0,-7 39 0 0 0,1-11-314 0 0,1-1-353 0 0,-5 33 292 0 0,4-55 408 0 0,2 0 0 0 0,2 0 0 0 0,4 64 0 0 0,-1-102 5 0 0,-1-1 0 0 0,1 0 0 0 0,-1 1-1 0 0,1-1 1 0 0,0 0 0 0 0,0 0 0 0 0,2 4-1 0 0,-3-6 3 0 0,1 0-1 0 0,0 0 1 0 0,0 0-1 0 0,0 0 1 0 0,-1 1-1 0 0,1-1 0 0 0,0 0 1 0 0,0-1-1 0 0,0 1 1 0 0,0 0-1 0 0,1 0 0 0 0,-1 0 1 0 0,0-1-1 0 0,0 1 1 0 0,0 0-1 0 0,1-1 1 0 0,-1 1-1 0 0,0-1 0 0 0,3 1 1 0 0,-3-1 13 0 0,0 0 1 0 0,0 0-1 0 0,0 0 1 0 0,0 0-1 0 0,0-1 1 0 0,1 1-1 0 0,-1 0 1 0 0,0 0-1 0 0,0-1 1 0 0,0 1 0 0 0,0-1-1 0 0,0 1 1 0 0,0-1-1 0 0,0 1 1 0 0,0-1-1 0 0,1-1 1 0 0,15-14 179 0 0,-15 14-181 0 0,2-4-64 0 0,-1 1 0 0 0,1-1 0 0 0,-1 1 0 0 0,0-1 0 0 0,0-1 0 0 0,0 1 0 0 0,-1 0 0 0 0,0 0 0 0 0,1-8 0 0 0,1 2-39 0 0,-1 1 0 0 0,8-16-1 0 0,24-36-507 0 0,9-20-3190 0 0,-34 59-4747 0 0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03.6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96 7368 0 0,'0'-1'52'0'0,"0"1"0"0"0,1-1 1 0 0,-1 0-1 0 0,0 0 0 0 0,0 0 0 0 0,0 0 1 0 0,-1 0-1 0 0,1 0 0 0 0,0 0 0 0 0,0 0 1 0 0,0 0-1 0 0,-1 0 0 0 0,1 0 0 0 0,-1 0 1 0 0,-3-3-44 0 0,3 3 225 0 0,0 0-1 0 0,0 0 1 0 0,0 0-1 0 0,0 0 1 0 0,1 0 0 0 0,-1-1-1 0 0,0 1 1 0 0,0 0-1 0 0,1 0 1 0 0,-1-1-1 0 0,0 1 1 0 0,1 0 0 0 0,0 0-1 0 0,-1-13 11381 0 0,7 41-11339 0 0,0 0-138 0 0,3 5-120 0 0,7 52 0 0 0,-10-44 25 0 0,4 15-31 0 0,11 55-12 0 0,-14-55 1 0 0,-5-39 0 0 0,5 25 0 0 0,-5-33-144 0 0,0 0 0 0 0,-1-1 0 0 0,-1 1 0 0 0,1 14 0 0 0,-6-40-44 0 0,0 3 136 0 0,-23-155-38 0 0,25 143 305 0 0,0 0 0 0 0,2 0 1 0 0,4-52-1 0 0,-2 67-233 0 0,1 0-1 0 0,0 1 1 0 0,1-1 0 0 0,1 1-1 0 0,0-1 1 0 0,0 1 0 0 0,1 0-1 0 0,1 1 1 0 0,0-1 0 0 0,13-18 0 0 0,-13 22 146 0 0,0 0 0 0 0,1 0 1 0 0,0 0-1 0 0,0 1 1 0 0,0 0-1 0 0,1 0 1 0 0,-1 1-1 0 0,2 0 1 0 0,-1 1-1 0 0,0-1 1 0 0,1 1-1 0 0,0 1 1 0 0,17-5-1 0 0,-23 7-71 0 0,-1 1-9 0 0,0-1 0 0 0,1 1 1 0 0,-1 0-1 0 0,0-1 0 0 0,1 1 0 0 0,3 0 1 0 0,-1 1 8 0 0,-1 1 0 0 0,0-1 1 0 0,1 1-1 0 0,-1-1 1 0 0,4 4-1 0 0,-6-4-48 0 0,-1 0 0 0 0,0 0 0 0 0,0 0 0 0 0,0 0 0 0 0,0 0 0 0 0,0 0 0 0 0,0 0 0 0 0,0 1 0 0 0,0-1 1 0 0,0 0-1 0 0,0 1 0 0 0,-1-1 0 0 0,1 0 0 0 0,-1 1 0 0 0,2 2 0 0 0,3 21 7 0 0,-5-14-113 0 0,-1 0 0 0 0,0-1 0 0 0,0 1 0 0 0,-1 0 0 0 0,0-1 0 0 0,-1 1 0 0 0,-7 16 0 0 0,-1 9-731 0 0,7-23 358 0 0,-1-1-1 0 0,-6 13 1 0 0,4-12-24 0 0,1 1 1 0 0,-4 15-1 0 0,9-25 420 0 0,-9 24-221 0 0,10-27 276 0 0,0 0 0 0 0,-1 0 0 0 0,1 0 1 0 0,-1 0-1 0 0,0 0 0 0 0,1 0 0 0 0,-1 0 1 0 0,0 0-1 0 0,1-1 0 0 0,-1 1 0 0 0,0 0 1 0 0,0 0-1 0 0,0-1 0 0 0,0 1 0 0 0,0 0 0 0 0,0-1 1 0 0,0 1-1 0 0,0-1 0 0 0,0 1 0 0 0,0-1 1 0 0,0 0-1 0 0,0 1 0 0 0,-2-1 0 0 0,-7 1-220 0 0,9-1 280 0 0,1-1 0 0 0,-1 1 0 0 0,1 0 0 0 0,-1 1 0 0 0,1-1 0 0 0,-1 0 0 0 0,1 0 0 0 0,-1 0 0 0 0,1 0 0 0 0,-1 0 0 0 0,1 0 1 0 0,-1 1-1 0 0,1-1 0 0 0,-1 0 0 0 0,1 0 0 0 0,0 1 0 0 0,-1-1 0 0 0,1 0 0 0 0,-1 0 0 0 0,1 1 0 0 0,0-1 0 0 0,-1 0 0 0 0,1 1 0 0 0,-1 0 0 0 0,14 3 556 0 0,61 11 771 0 0,-68-13-1264 0 0,-1 0 0 0 0,1 1 0 0 0,0-1 0 0 0,-1 1 0 0 0,6 4 0 0 0,13 6 240 0 0,-6-6-90 0 0,-1 0-1 0 0,38 7 0 0 0,-46-11-244 0 0,0 0 0 0 0,-1 0-1 0 0,0 1 1 0 0,16 9 0 0 0,-15-8-83 0 0,1 0 1 0 0,15 7 0 0 0,6 0-754 0 0,-22-8-309 0 0,-1 0 0 0 0,1-1 0 0 0,10 2 1 0 0,0-1-6110 0 0</inkml:trace>
</inkml:ink>
</file>

<file path=ppt/ink/ink2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44.1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1 175 17159 0 0,'0'0'787'0'0,"1"0"-16"0"0,3-3-725 0 0,0 0 0 0 0,0 0 0 0 0,0-1 0 0 0,-1 1 0 0 0,0-1 0 0 0,1 1 0 0 0,3-8 1 0 0,6-5 876 0 0,10-6 1129 0 0,-16 15-1320 0 0,0 0 0 0 0,-1 0 0 0 0,10-12 0 0 0,4-5 529 0 0,-16 19-1042 0 0,0 0 0 0 0,0 0 0 0 0,0 0-1 0 0,-1 0 1 0 0,4-7 0 0 0,-6 10-242 0 0</inkml:trace>
  <inkml:trace contextRef="#ctx0" brushRef="#br0" timeOffset="1">113 232 5064 0 0,'0'2'232'0'0,"0"15"-112"0"0,0 3 7870 0 0,0-19-7612 0 0,0 0 1 0 0,0 0-1 0 0,0-1 0 0 0,0 1 0 0 0,0 0 0 0 0,0 0 0 0 0,1 0 0 0 0,-1-1 0 0 0,0 1 1 0 0,0 0-1 0 0,1 0 0 0 0,-1-1 0 0 0,1 1 0 0 0,-1 0 0 0 0,0-1 0 0 0,1 1 0 0 0,-1-1 1 0 0,1 1-1 0 0,0 0 0 0 0,-1-1 0 0 0,1 1 0 0 0,-1-1 0 0 0,1 0 0 0 0,0 1 0 0 0,-1-1 1 0 0,1 1-1 0 0,0-1 0 0 0,1 1 0 0 0,0-1-225 0 0,0 0-1 0 0,0 1 1 0 0,-1-1-1 0 0,1 0 1 0 0,0 0-1 0 0,0 0 1 0 0,0 0-1 0 0,0 0 1 0 0,0 0-1 0 0,0-1 1 0 0,0 1-1 0 0,0-1 1 0 0,2 0-1 0 0,3-2-77 0 0,-1 0 0 0 0,0-1 0 0 0,0 1-1 0 0,-1-1 1 0 0,1 0 0 0 0,-1-1 0 0 0,0 0-1 0 0,0 1 1 0 0,0-1 0 0 0,0-1 0 0 0,-1 1-1 0 0,5-9 1 0 0,-4 8-311 0 0,-1 1 0 0 0,1 0 0 0 0,6-5 0 0 0,7-7-1244 0 0,-2-1 96 0 0</inkml:trace>
</inkml:ink>
</file>

<file path=ppt/ink/ink2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44.4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 19351 0 0,'0'-5'1751'0'0,"0"-4"2452"0"0,1 12-3381 0 0,7 28 482 0 0,4 45 0 0 0,-3-16-1129 0 0,-5-41-214 0 0,-3-6-50 0 0,2-1 1 0 0,-1 0 0 0 0,2 0 0 0 0,-1 0 0 0 0,2 0 0 0 0,7 15 0 0 0,8 10-3172 0 0,-13-23-5838 0 0</inkml:trace>
</inkml:ink>
</file>

<file path=ppt/ink/ink2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44.8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1 257 14280 0 0,'2'0'1102'0'0,"21"0"-412"0"0,-23-1-566 0 0,1 1 0 0 0,-1 0 0 0 0,1 0 0 0 0,-1 0 1 0 0,1 0-1 0 0,0 0 0 0 0,-1-1 0 0 0,1 1 1 0 0,-1 0-1 0 0,1 0 0 0 0,-1-1 0 0 0,1 1 1 0 0,-1 0-1 0 0,1-1 0 0 0,-1 1 0 0 0,0-1 1 0 0,1 1-1 0 0,-1-1 0 0 0,1 1 0 0 0,-1-1 1 0 0,2-1 449 0 0,16-8 2510 0 0,31-13 0 0 0,-33 16-2236 0 0,-1 0 1 0 0,27-17 0 0 0,26-20 540 0 0,22-17-552 0 0,-73 48-926 0 0,0 0 1 0 0,22-11-1 0 0,-4 8-3754 0 0,-20 11-5636 0 0</inkml:trace>
</inkml:ink>
</file>

<file path=ppt/ink/ink2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45.2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32 12440 0 0,'0'0'1125'0'0,"2"0"-928"0"0,12 0-1076 0 0,-6 1 2630 0 0,0-1 0 0 0,0 0 1 0 0,0 0-1 0 0,0-1 0 0 0,0 0 0 0 0,-1-1 0 0 0,13-3 1 0 0,39-15 1097 0 0,-57 20-2807 0 0,0-1 0 0 0,1 0 0 0 0,-1 1 0 0 0,0-1 0 0 0,0 1 0 0 0,0 0 0 0 0,0 0 0 0 0,1 0 0 0 0,-1 0 0 0 0,0 0-1 0 0,0 0 1 0 0,0 1 0 0 0,4 0 0 0 0,-5-1-30 0 0,-1 1 0 0 0,1-1 0 0 0,0 1 0 0 0,0-1-1 0 0,0 1 1 0 0,0-1 0 0 0,0 1 0 0 0,-1 0 0 0 0,1-1 0 0 0,0 1-1 0 0,-1 0 1 0 0,1 0 0 0 0,0-1 0 0 0,-1 1 0 0 0,1 0-1 0 0,-1 0 1 0 0,1 0 0 0 0,-1 0 0 0 0,0 0 0 0 0,1 0 0 0 0,-1 0-1 0 0,0 0 1 0 0,0-1 0 0 0,1 1 0 0 0,-1 0 0 0 0,0 0-1 0 0,0 0 1 0 0,0 0 0 0 0,0 0 0 0 0,0 0 0 0 0,-1 0 0 0 0,1 0-1 0 0,0 0 1 0 0,-1 1 0 0 0,-4 16-283 0 0,-1 0 0 0 0,-1-1 0 0 0,0 0-1 0 0,-1 0 1 0 0,-21 29 0 0 0,13-18-19 0 0,-38 65-2473 0 0,54-92 2772 0 0,-1-1 1 0 0,1 0-1 0 0,0 0 0 0 0,0 0 0 0 0,0 0 0 0 0,0 1 0 0 0,0-1 1 0 0,0 0-1 0 0,0 0 0 0 0,0 0 0 0 0,0 0 0 0 0,0 1 0 0 0,0-1 1 0 0,0 0-1 0 0,0 0 0 0 0,0 0 0 0 0,0 0 0 0 0,0 1 1 0 0,0-1-1 0 0,0 0 0 0 0,1 0 0 0 0,-1 0 0 0 0,0 0 0 0 0,0 0 1 0 0,0 1-1 0 0,0-1 0 0 0,0 0 0 0 0,0 0 0 0 0,0 0 0 0 0,0 0 1 0 0,1 0-1 0 0,-1 0 0 0 0,0 0 0 0 0,0 1 0 0 0,0-1 0 0 0,0 0 1 0 0,0 0-1 0 0,1 0 0 0 0,-1 0 0 0 0,0 0 0 0 0,0 0 0 0 0,0 0 1 0 0,0 0-1 0 0,1 0 0 0 0,-1 0 0 0 0,0 0 0 0 0,0 0 1 0 0,0 0-1 0 0,0 0 0 0 0,1 0 0 0 0,-1 0 0 0 0,0 0 0 0 0,18 0 486 0 0,-8-2-193 0 0,-1 1 1 0 0,14-5-1 0 0,19-10 419 0 0,41-15 357 0 0,-78 30-1026 0 0,0-1 1 0 0,0-1 0 0 0,0 1-1 0 0,5-4 1 0 0,-5 3-37 0 0,-1 1 0 0 0,0-1 0 0 0,1 1 0 0 0,8-3-1 0 0,-5 3-135 0 0,0-1-1 0 0,0 0 0 0 0,0 0 0 0 0,-1-1 0 0 0,13-8 0 0 0,2 2-748 0 0,3 0-54 0 0</inkml:trace>
</inkml:ink>
</file>

<file path=ppt/ink/ink2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47.0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0 17591 0 0,'-1'41'804'0'0,"-2"-31"-408"0"0,3-10-376 0 0,0 0-1 0 0,0 0 1 0 0,0 0-1 0 0,0 1 1 0 0,0-1-1 0 0,0 0 1 0 0,0 0-1 0 0,0 0 1 0 0,0 0-1 0 0,0 0 1 0 0,0 0-1 0 0,0 0 1 0 0,0 0-1 0 0,0 0 1 0 0,0 0-1 0 0,0 0 1 0 0,-1 0-1 0 0,1 0 1 0 0,0 0-1 0 0,0 0 1 0 0,0 0-1 0 0,0 0 1 0 0,0 0-1 0 0,0 0 1 0 0,0 0-1 0 0,0 0 1 0 0,0 0-1 0 0,0 0 1 0 0,0 0-1 0 0,0 0 1 0 0,-1 0-1 0 0,1 0 1 0 0,0 0-1 0 0,0 0 1 0 0,0 0-1 0 0,0 0 1 0 0,0 0-1 0 0,0 0 1 0 0,0 0-1 0 0,0 0 1 0 0,0 0-1 0 0,0 0 1 0 0,0 0-1 0 0,0 0 1 0 0,0 0-1 0 0,0 0 1 0 0,-1 0-1 0 0,1 0 1 0 0,0 0-1 0 0,0 0 1 0 0,0 0-1 0 0,0 0 1 0 0,-6-14 2336 0 0,4 8-1840 0 0,1 7-1188 0 0,1 13-7505 0 0</inkml:trace>
</inkml:ink>
</file>

<file path=ppt/ink/ink2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47.4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1 9672 0 0,'-10'29'424'0'0,"4"-21"96"0"0,0 2-416 0 0,2-4-104 0 0,-2-2 0 0 0,6 9 0 0 0,-10 1 10719 0 0,20-8-11559 0 0</inkml:trace>
  <inkml:trace contextRef="#ctx0" brushRef="#br0" timeOffset="1">581 20 11520 0 0,'3'4'8383'0'0,"3"6"-5887"0"0,4-6-1760 0 0,-4 6-736 0 0,4-10-296 0 0,2 0-8855 0 0</inkml:trace>
</inkml:ink>
</file>

<file path=ppt/ink/ink2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47.9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16471 0 0,'0'0'3676'0'0,"0"2"-2638"0"0,0 9-409 0 0,0 1 0 0 0,1 0 1 0 0,4 15-1 0 0,5 48 211 0 0,4 25-504 0 0,10 46-165 0 0,-1-19 231 0 0,5 18-796 0 0,-27-144 103 0 0,-1-4 104 0 0,1-13 24 0 0,-3-22-39 0 0,-2-62-140 0 0,-1-7 69 0 0,1 69 457 0 0,2 0 0 0 0,1 0 0 0 0,3-1 0 0 0,8-55 0 0 0,-6 70-49 0 0,-2 4 119 0 0,2 0-1 0 0,7-22 1 0 0,-10 40-193 0 0,-1 0 0 0 0,1 1 0 0 0,0-1 0 0 0,0 0 0 0 0,0 1 0 0 0,0-1 0 0 0,0 1 0 0 0,0 0 0 0 0,0-1-1 0 0,0 1 1 0 0,1 0 0 0 0,2-2 0 0 0,-2 5 107 0 0,10 12 72 0 0,-4-5-107 0 0,0-1 1 0 0,-1 1-1 0 0,0 0 0 0 0,-1 1 1 0 0,0 0-1 0 0,8 19 1 0 0,10 44-338 0 0,18 96 1 0 0,-23-87 196 0 0,3 58-97 0 0,-18-110-101 0 0,-1-11-104 0 0,7 21-1 0 0,-6-27-122 0 0,-1-1-1 0 0,0 1 1 0 0,-1 0-1 0 0,0 15 1 0 0,-2-20-139 0 0,-1 12-6266 0 0,-4-9-344 0 0</inkml:trace>
</inkml:ink>
</file>

<file path=ppt/ink/ink2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48.3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 13848 0 0,'0'0'3741'0'0,"2"1"-2505"0"0,1 1-864 0 0,1-1 0 0 0,0 1 0 0 0,-1-1 0 0 0,1 0 0 0 0,0-1 1 0 0,6 2-1 0 0,15 3 932 0 0,-15-3-834 0 0,0 0 0 0 0,0-1 1 0 0,0 0-1 0 0,17 0 0 0 0,23 2 660 0 0,-35-2-962 0 0,0 0 0 0 0,0-1 0 0 0,23-4 0 0 0,-29 3-257 0 0,-1-1 0 0 0,0 0 0 0 0,15-7 0 0 0,-12 5-212 0 0,6-4-1323 0 0,4-2-519 0 0</inkml:trace>
</inkml:ink>
</file>

<file path=ppt/ink/ink2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48.7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35 128 17855 0 0,'-5'7'274'0'0,"4"-6"-184"0"0,-1 0 0 0 0,1 1-1 0 0,0-1 1 0 0,0 0-1 0 0,1 1 1 0 0,-1 0-1 0 0,0-1 1 0 0,0 1-1 0 0,1-1 1 0 0,-1 1 0 0 0,1 0-1 0 0,0-1 1 0 0,-1 1-1 0 0,1 2 1 0 0,-7 2 207 0 0,6-6-276 0 0,-6 29 999 0 0,6-22-491 0 0,0-1 1 0 0,0 0-1 0 0,1 1 0 0 0,0-1 0 0 0,0 1 0 0 0,2 9 0 0 0,9 40 422 0 0,-6-36-711 0 0,11 55-126 0 0,20 77-119 0 0,-31-140 2 0 0,0 1-1 0 0,0-1 0 0 0,8 12 1 0 0,-12-22-72 0 0,-1-5-118 0 0,0 1 177 0 0,0-31-106 0 0,-6-45 1 0 0,-2-14 56 0 0,0-2 45 0 0,5 73 26 0 0,1-1 1 0 0,0 0 0 0 0,2 0 0 0 0,3-22 0 0 0,-2 32 67 0 0,1 0 0 0 0,0 0 0 0 0,1 1 0 0 0,0 0 1 0 0,1-1-1 0 0,1 1 0 0 0,-1 1 0 0 0,13-21 0 0 0,-15 29-19 0 0,-1 0 0 0 0,1-1 0 0 0,-1 1-1 0 0,1 0 1 0 0,0 0 0 0 0,0 0 0 0 0,0 0 0 0 0,0 0 0 0 0,0 1 0 0 0,0-1 0 0 0,1 1-1 0 0,-1-1 1 0 0,0 1 0 0 0,1 0 0 0 0,0 0 0 0 0,-1 0 0 0 0,1 0 0 0 0,3-1 0 0 0,-5 3-40 0 0,0-1 1 0 0,1 1 0 0 0,-1 0 0 0 0,1-1 0 0 0,-1 1 0 0 0,0 0 0 0 0,1 0 0 0 0,-1 0 0 0 0,0 0 0 0 0,0 0-1 0 0,0 0 1 0 0,0 0 0 0 0,1 0 0 0 0,-2 0 0 0 0,1 0 0 0 0,1 3 0 0 0,2 1 36 0 0,4 4-9 0 0,-1 0-1 0 0,-1 0 0 0 0,0 1 1 0 0,0 0-1 0 0,-1 0 0 0 0,0 0 1 0 0,-1 1-1 0 0,6 19 1 0 0,-1 7 4 0 0,4 48 1 0 0,-6-36-29 0 0,-2 9-18 0 0,-4-44-6 0 0,-1-1-1 0 0,2 1 0 0 0,5 24 1 0 0,-5-33-94 0 0,-2-3-179 0 0,2-4 58 0 0,0-4 237 0 0,0 1-76 0 0,-1-1 0 0 0,1 1 0 0 0,-1-1 0 0 0,0-6 0 0 0,3-11-63 0 0,0 3 81 0 0,-2 1 1 0 0,0-2 0 0 0,-2-22-1 0 0,0 22 37 0 0,1 1 0 0 0,6-38 0 0 0,-1 29 4 0 0,-5 17 0 0 0,1 1 0 0 0,1 0 0 0 0,0-1 0 0 0,0 1 0 0 0,1 0 0 0 0,1 0 0 0 0,11-19 0 0 0,-10 20 0 0 0,-3 6 0 0 0,0-1 0 0 0,0 1 0 0 0,1-1 0 0 0,-1 1 0 0 0,1 0 0 0 0,7-6 0 0 0,-7 7 31 0 0,1 0-1 0 0,-1 0 1 0 0,1 1-1 0 0,-1 0 1 0 0,1-1-1 0 0,0 1 1 0 0,0 1-1 0 0,9-3 1 0 0,-12 4-6 0 0,1 0 0 0 0,-1 0 0 0 0,1 0 0 0 0,-1 0 0 0 0,1 0 0 0 0,-1 0 0 0 0,1 1 0 0 0,-1 0 0 0 0,0-1 0 0 0,1 1 0 0 0,-1 0 0 0 0,0 0 0 0 0,1 0 0 0 0,-1 0 0 0 0,0 1 0 0 0,0-1 0 0 0,0 0 0 0 0,0 1 0 0 0,0 0 0 0 0,2 2 0 0 0,4 5 59 0 0,0 0 0 0 0,-1 0 0 0 0,0 1 0 0 0,-1 1 0 0 0,0-1 0 0 0,0 1 0 0 0,5 14 0 0 0,-1 5 0 0 0,11 48 0 0 0,-15-44-81 0 0,2 51 0 0 0,0-6-132 0 0,-5-45-495 0 0,-2 53-1 0 0,-1-51-2028 0 0</inkml:trace>
</inkml:ink>
</file>

<file path=ppt/ink/ink2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49.2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0 256 15200 0 0,'0'0'7274'0'0,"2"1"-6454"0"0,5 2-443 0 0,1 0 0 0 0,-1-1 0 0 0,1 1 1 0 0,-1-1-1 0 0,1-1 0 0 0,0 0 0 0 0,15 1 0 0 0,-3-1-6 0 0,0 1-1 0 0,20 5 1 0 0,32 3 136 0 0,-47-8-439 0 0,1-1 1 0 0,44-5-1 0 0,-60 3-87 0 0,0 0 0 0 0,13 1 0 0 0,-14 1-37 0 0,-1-1 1 0 0,0-1-1 0 0,16-2 0 0 0,-9-1-115 0 0,31-8-810 0 0,-42 10 826 0 0,-1 1-1 0 0,1-1 1 0 0,-1 0-1 0 0,0 0 1 0 0,1 0-1 0 0,-1 0 1 0 0,0-1 0 0 0,0 1-1 0 0,5-7 1 0 0,-4 3-312 0 0,0 0 0 0 0,0 0 0 0 0,0-1 0 0 0,-1 1 0 0 0,5-15 0 0 0,-6 18 223 0 0,-1 0 1 0 0,0 0-1 0 0,-1 0 0 0 0,1 0 0 0 0,-1 0 0 0 0,1-1 0 0 0,-1 1 1 0 0,0 0-1 0 0,0 0 0 0 0,0-1 0 0 0,-1 1 0 0 0,1 0 1 0 0,-1 0-1 0 0,1 0 0 0 0,-4-6 0 0 0,-3-5 48 0 0,0 1 0 0 0,-1 0 0 0 0,-1 1 0 0 0,0 0 0 0 0,-20-19 0 0 0,13 12 731 0 0,14 16-230 0 0,-1-1 0 0 0,0 1 0 0 0,1 0 0 0 0,-1 0 0 0 0,-5-3 1788 0 0,20 6-1107 0 0,-2 3-802 0 0,0 0 0 0 0,0 0 0 0 0,0 1 0 0 0,-1 0 1 0 0,1 1-1 0 0,-1 0 0 0 0,0 0 0 0 0,-1 1 0 0 0,10 8 1 0 0,17 10 254 0 0,-8-5-106 0 0,-1 2 0 0 0,-1 0 0 0 0,-1 2-1 0 0,-1 1 1 0 0,31 41 0 0 0,-43-50-132 0 0,-1 1-1 0 0,-1 0 0 0 0,0 0 0 0 0,-1 1 1 0 0,0 0-1 0 0,-2 0 0 0 0,8 30 1 0 0,-14-45-187 0 0,1 0 0 0 0,-1 0 1 0 0,0 0-1 0 0,0 0 0 0 0,0 0 1 0 0,0 0-1 0 0,0-1 0 0 0,0 1 1 0 0,0 0-1 0 0,-1 0 0 0 0,1 0 1 0 0,-1 0-1 0 0,0 0 0 0 0,1 0 1 0 0,-3 3-1 0 0,-5 7 25 0 0,3-10-18 0 0,1-1-17 0 0,1 1-73 0 0,-1 0-1 0 0,0-1 0 0 0,0 1 1 0 0,0-1-1 0 0,0 0 1 0 0,0 0-1 0 0,0 0 0 0 0,-1 0 1 0 0,-5 0-1 0 0,-26 2-3194 0 0,19-6-5703 0 0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7:05.2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95 6448 0 0,'-6'10'10750'0'0,"6"5"-5898"0"0,2 10-3174 0 0,6 34-1 0 0,-7-49-1532 0 0,1-4-140 0 0,0 1-1 0 0,0-1 1 0 0,4 9-1 0 0,3 12-5 0 0,-8-22-94 0 0,1-1 0 0 0,-1 1-1 0 0,1 0 1 0 0,0-1 0 0 0,0 1 0 0 0,1-1-1 0 0,-1 1 1 0 0,1-1 0 0 0,0 0 0 0 0,0 0-1 0 0,0 0 1 0 0,1-1 0 0 0,-1 1 0 0 0,1-1 0 0 0,7 5-1 0 0,-1-3-1636 0 0</inkml:trace>
  <inkml:trace contextRef="#ctx0" brushRef="#br0" timeOffset="1">91 5 6912 0 0,'0'0'6048'0'0,"10"0"-5768"0"0,2 0-280 0 0,3 0 0 0 0,1 0 0 0 0,-4 0-632 0 0,4 0-176 0 0,-1 0-40 0 0,1 0-3624 0 0</inkml:trace>
  <inkml:trace contextRef="#ctx0" brushRef="#br0" timeOffset="2">299 1 2760 0 0,'4'5'247'0'0,"-4"-4"-11"0"0,1 0 0 0 0,-1 1 0 0 0,1-1 0 0 0,-1 1 0 0 0,0-1 0 0 0,0 1 0 0 0,1-1 0 0 0,-1 1 0 0 0,0-1 1 0 0,0 1-1 0 0,-1-1 0 0 0,1 1 0 0 0,0-1 0 0 0,-1 3 0 0 0,0-1 618 0 0,1-3-615 0 0,0 1-1 0 0,-1-1 1 0 0,1 0-1 0 0,0 1 0 0 0,-1-1 1 0 0,1 1-1 0 0,0-1 0 0 0,-1 0 1 0 0,1 1-1 0 0,-1-1 1 0 0,1 0-1 0 0,-1 0 0 0 0,1 1 1 0 0,-1-1-1 0 0,1 0 0 0 0,-1 0 1 0 0,-1 1 356 0 0,-3 4 550 0 0,-1 1 0 0 0,1 0-1 0 0,-6 8 1 0 0,10-12-687 0 0,-3 9 990 0 0,4-9-1372 0 0,0 0-1 0 0,1 0 0 0 0,-1-1 0 0 0,0 1 1 0 0,1 0-1 0 0,0 0 0 0 0,-1 0 1 0 0,1-1-1 0 0,0 1 0 0 0,0 0 0 0 0,0-1 1 0 0,0 1-1 0 0,0-1 0 0 0,0 1 0 0 0,2 1 1 0 0,1 1 98 0 0,-1-1 0 0 0,1 0 0 0 0,0 0-1 0 0,0 0 1 0 0,6 3 0 0 0,58 26 2001 0 0,-63-28-1970 0 0,0-1 0 0 0,1 1 1 0 0,-1 0-1 0 0,-1 0 0 0 0,1 0 0 0 0,-1 1 0 0 0,1 0 0 0 0,4 8 1 0 0,-8-12-13 0 0,2 4 83 0 0,-3-5-268 0 0,0 0 1 0 0,1 0 0 0 0,-1 0 0 0 0,0 1 0 0 0,0-1 0 0 0,1 0-1 0 0,-1 0 1 0 0,0 0 0 0 0,0 1 0 0 0,0-1 0 0 0,0 0-1 0 0,1 0 1 0 0,-1 1 0 0 0,0-1 0 0 0,0 0 0 0 0,0 1 0 0 0,0-1-1 0 0,0 0 1 0 0,0 0 0 0 0,0 1 0 0 0,0-1 0 0 0,0 0-1 0 0,0 1 1 0 0,0-1 0 0 0,0 0 0 0 0,0 1 0 0 0,0-1 0 0 0,-1 16 23 0 0,-1-12-35 0 0,-1-2 4 0 0,1 2 97 0 0,0-1 1 0 0,0 0-1 0 0,-1 0 0 0 0,1 1 0 0 0,-1-2 0 0 0,0 1 0 0 0,0 0 1 0 0,0-1-1 0 0,0 1 0 0 0,-1-1 0 0 0,1 0 0 0 0,-1 0 1 0 0,1 0-1 0 0,-7 2 0 0 0,-7 2-640 0 0,1-2 1 0 0,-21 4-1 0 0,13-2-1711 0 0,10-5-370 0 0,1-1-4980 0 0</inkml:trace>
</inkml:ink>
</file>

<file path=ppt/ink/ink2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49.6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11520 0 0,'0'21'886'0'0,"-1"-21"-702"0"0,1 1-1 0 0,1-1 0 0 0,-1 1 1 0 0,0 0-1 0 0,0-1 0 0 0,0 1 1 0 0,0-1-1 0 0,0 1 0 0 0,0-1 0 0 0,1 1 1 0 0,-1 0-1 0 0,0-1 0 0 0,1 1 1 0 0,-1-1-1 0 0,0 1 0 0 0,1-1 1 0 0,-1 0-1 0 0,0 1 0 0 0,1-1 1 0 0,-1 1-1 0 0,1-1 0 0 0,-1 0 1 0 0,1 1-1 0 0,-1-1 0 0 0,1 0 1 0 0,-1 1-1 0 0,1-1 0 0 0,-1 0 1 0 0,1 0-1 0 0,-1 1 0 0 0,1-1 1 0 0,0 0-1 0 0,-1 0 0 0 0,1 0 0 0 0,-1 0 1 0 0,1 0-1 0 0,0 0 0 0 0,-1 0 1 0 0,1 0-1 0 0,-1 0 0 0 0,1 0 1 0 0,-1 0-1 0 0,1-1 0 0 0,0 1 1 0 0,5 0 894 0 0,12 3-271 0 0,0-1 1 0 0,0-1-1 0 0,32-3 0 0 0,-10 1-156 0 0,-36 0-586 0 0,0 1 0 0 0,14 6 6 0 0,-16-5-308 0 0,3 10-4351 0 0,-4 2-3154 0 0</inkml:trace>
</inkml:ink>
</file>

<file path=ppt/ink/ink2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9:50.0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1 15288 0 0,'0'0'129'0'0,"-1"0"1"0"0,1 0 0 0 0,-1 0-1 0 0,1 0 1 0 0,0 0-1 0 0,-1 0 1 0 0,1 0 0 0 0,-1 0-1 0 0,1 0 1 0 0,-1 0 0 0 0,1 1-1 0 0,0-1 1 0 0,-1 0 0 0 0,1 0-1 0 0,-1 0 1 0 0,1 1 0 0 0,0-1-1 0 0,-1 0 1 0 0,1 0 0 0 0,0 1-1 0 0,-1-1 1 0 0,1 0 0 0 0,0 1-1 0 0,-1-1 1 0 0,1 0 0 0 0,0 1-1 0 0,-1 0 1 0 0,13 3 1413 0 0,25 0 255 0 0,86-13 1486 0 0,-116 9-3271 0 0,-1 0 0 0 0,1 0 0 0 0,0 1-1 0 0,-1 0 1 0 0,1 0 0 0 0,-1 1 0 0 0,9 3-1 0 0,25 4-1244 0 0,-25-6-4656 0 0,1-2-2069 0 0</inkml:trace>
</inkml:ink>
</file>

<file path=ppt/ink/ink2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0:10.7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4 16847 0 0,'0'0'1522'0'0,"-1"-1"-1250"0"0,-4-2 3128 0 0,1 54-588 0 0,2-39-2638 0 0,0 0 0 0 0,1 0 1 0 0,1 19-1 0 0,4 2-173 0 0,1 0-1 0 0,1 0 1 0 0,21 62 0 0 0,15 4-2363 0 0,-36-85 242 0 0</inkml:trace>
</inkml:ink>
</file>

<file path=ppt/ink/ink2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0:11.1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1 18079 0 0,'0'3'205'0'0,"-1"-2"-110"0"0,1 0 0 0 0,0-1 0 0 0,0 1 0 0 0,0 0 0 0 0,0-1 0 0 0,0 1 0 0 0,0 0 0 0 0,0-1 0 0 0,0 1 0 0 0,0 0 0 0 0,0-1 0 0 0,1 1 0 0 0,-1 0 0 0 0,0-1 0 0 0,0 1 0 0 0,1 0 0 0 0,5 5 53 0 0,1-5 130 0 0,0 0-1 0 0,-1-1 1 0 0,1 0-1 0 0,0 0 0 0 0,8-2 1 0 0,-8 1 175 0 0,3 0 128 0 0,76-4 3424 0 0,-62 4-3363 0 0,-11 1-620 0 0,1 0-1 0 0,15 2 1 0 0,-16-1-7 0 0,1 0 0 0 0,25-3 1 0 0,-5 1-79 0 0,-11 0-1175 0 0,-1 0-2072 0 0,-8 2-2296 0 0,-3 0-1865 0 0</inkml:trace>
</inkml:ink>
</file>

<file path=ppt/ink/ink2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0:11.4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17159 0 0,'0'32'828'0'0,"0"-31"-357"0"0,1 3 94 0 0,-1-3-561 0 0,1 0 0 0 0,-1-1 0 0 0,1 1 0 0 0,-1-1 0 0 0,0 1 0 0 0,1-1 0 0 0,-1 1-1 0 0,1-1 1 0 0,0 1 0 0 0,-1-1 0 0 0,1 1 0 0 0,-1-1 0 0 0,1 0 0 0 0,0 1-1 0 0,-1-1 1 0 0,1 0 0 0 0,0 1 0 0 0,-1-1 0 0 0,1 0 0 0 0,1 0 0 0 0,0 1 84 0 0,0-1 107 0 0,0 1 0 0 0,1-1 0 0 0,-1 1 0 0 0,0-1 1 0 0,0 0-1 0 0,0 0 0 0 0,0 0 0 0 0,1 0 0 0 0,-1 0 1 0 0,0-1-1 0 0,0 1 0 0 0,0-1 0 0 0,0 1 0 0 0,0-1 1 0 0,1 0-1 0 0,-1 0 0 0 0,0 0 0 0 0,-1 0 0 0 0,4-2 0 0 0,-2 1 12 0 0,0 1-1 0 0,1-1 0 0 0,-1 1 0 0 0,0 0 0 0 0,1-1 0 0 0,-1 2 0 0 0,1-1 0 0 0,5-1 0 0 0,0 2-43 0 0,-3 0 134 0 0,0 0 0 0 0,0 0 1 0 0,0 1-1 0 0,10 1 1 0 0,-15-1-256 0 0,0-1 0 0 0,1 1 0 0 0,-1-1 1 0 0,0 1-1 0 0,1 0 0 0 0,-1-1 0 0 0,0 1 1 0 0,0 0-1 0 0,1 0 0 0 0,-1 0 1 0 0,0 0-1 0 0,0 0 0 0 0,0 0 0 0 0,0 0 1 0 0,0 0-1 0 0,-1 0 0 0 0,1 0 0 0 0,0 1 1 0 0,-1-1-1 0 0,1 0 0 0 0,0 1 1 0 0,-1-1-1 0 0,1 3 0 0 0,1 3-141 0 0,0 1 0 0 0,0 0 1 0 0,-1 1-1 0 0,0-1 0 0 0,-1 0 0 0 0,0 0 0 0 0,0 0 0 0 0,-1 0 0 0 0,0 0 1 0 0,0 1-1 0 0,-1-2 0 0 0,0 1 0 0 0,-4 12 0 0 0,2-10-512 0 0,0-1 0 0 0,0 1 0 0 0,-1-1 1 0 0,-6 10-1 0 0,9-16 375 0 0,-1 0 1 0 0,1 0 0 0 0,-1 0 0 0 0,0 0 0 0 0,0 0-1 0 0,0-1 1 0 0,0 1 0 0 0,0-1 0 0 0,0 0 0 0 0,-1 0 0 0 0,1 0-1 0 0,-1 0 1 0 0,0-1 0 0 0,-4 2 0 0 0,5-2 214 0 0,0 0-1 0 0,0 0 1 0 0,0 0 0 0 0,0-1 0 0 0,0 1 0 0 0,0-1 0 0 0,0 0 0 0 0,0 0-1 0 0,-1 0 1 0 0,1 0 0 0 0,0-1 0 0 0,0 1 0 0 0,0-1 0 0 0,0 0-1 0 0,0 0 1 0 0,0 0 0 0 0,0 0 0 0 0,0 0 0 0 0,1-1 0 0 0,-1 1 0 0 0,-4-5 2271 0 0,14-2-1150 0 0,-7 8-1087 0 0,2-2 49 0 0,0 0 0 0 0,0 0 0 0 0,0 0 1 0 0,0 0-1 0 0,0 1 0 0 0,0-1 0 0 0,0 1 0 0 0,1-1 0 0 0,-1 1 1 0 0,0 0-1 0 0,1 0 0 0 0,-1 0 0 0 0,1 0 0 0 0,3 0 1 0 0,23-4 648 0 0,-16 3-81 0 0,25-2-1 0 0,21-1 841 0 0,5 0-621 0 0,-55 5-829 0 0,16 1-166 0 0,0-2 0 0 0,49-8 1 0 0,-62 8-738 0 0,6-3-6070 0 0,-7-1-1456 0 0</inkml:trace>
</inkml:ink>
</file>

<file path=ppt/ink/ink2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0:11.8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115 99 21047 0 0,'0'0'480'0'0,"1"-1"67"0"0,0-2-480 0 0,0 0 0 0 0,0 0-1 0 0,0 1 1 0 0,-1-1 0 0 0,1 0 0 0 0,-1 0 0 0 0,1 0 0 0 0,-1 0-1 0 0,0 0 1 0 0,-1 0 0 0 0,1 1 0 0 0,0-1 0 0 0,-1 0 0 0 0,1 0-1 0 0,-1 0 1 0 0,0 1 0 0 0,-1-4 0 0 0,1 4 78 0 0,0-1-1 0 0,0 1 1 0 0,0 0-1 0 0,0 0 1 0 0,0 0-1 0 0,0-1 1 0 0,-1 1-1 0 0,1 0 1 0 0,-1 1-1 0 0,1-1 1 0 0,-1 0 0 0 0,0 0-1 0 0,0 1 1 0 0,0-1-1 0 0,0 1 1 0 0,0-1-1 0 0,0 1 1 0 0,0 0-1 0 0,0 0 1 0 0,-5-2 0 0 0,-3 1 616 0 0,8 2-631 0 0,-1-1 0 0 0,1 1 0 0 0,0-1-1 0 0,-1 1 1 0 0,1 0 0 0 0,0 0 0 0 0,0 0 0 0 0,-4 0 0 0 0,5 1-82 0 0,-1 0 1 0 0,1-1-1 0 0,-1 1 0 0 0,1 0 1 0 0,0 0-1 0 0,-1 0 0 0 0,1 0 1 0 0,0 0-1 0 0,0 0 0 0 0,0 0 1 0 0,0 0-1 0 0,0 1 0 0 0,0-1 1 0 0,0 0-1 0 0,-1 2 0 0 0,-1 3-8 0 0,-1 1-1 0 0,1-1 1 0 0,1 1-1 0 0,-1-1 0 0 0,1 1 1 0 0,0 0-1 0 0,1 0 1 0 0,-1 0-1 0 0,1 0 0 0 0,1 0 1 0 0,0 11-1 0 0,1 8-72 0 0,9 46 0 0 0,-7-55 16 0 0,29 110 5 0 0,-2-3-58 0 0,-23-84-52 0 0,25 78-1 0 0,-24-96-246 0 0,1-1-1 0 0,0-1 0 0 0,2 0 1 0 0,0 0-1 0 0,16 20 1 0 0,-20-32-334 0 0,0 0 1 0 0,1 0-1 0 0,0-1 0 0 0,14 11 1 0 0,6 2-1112 0 0</inkml:trace>
</inkml:ink>
</file>

<file path=ppt/ink/ink2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0:12.2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141 46 10136 0 0,'-1'6'5912'0'0,"-8"-26"358"0"0,6 17-5756 0 0,0-1 1 0 0,0 1-1 0 0,0 0 1 0 0,-1 0-1 0 0,1 0 1 0 0,-1 1-1 0 0,-7-5 0 0 0,10 7-465 0 0,0-1 7 0 0,-1 1 0 0 0,1-1 0 0 0,0 1 0 0 0,0-1 0 0 0,-1 1 0 0 0,1 0-1 0 0,0 0 1 0 0,0 0 0 0 0,-1 0 0 0 0,1 0 0 0 0,0 0 0 0 0,-1 0 0 0 0,1 0 0 0 0,0 1 0 0 0,-1-1 0 0 0,-1 1 0 0 0,-18 9 109 0 0,17-7-177 0 0,0 1 0 0 0,0-1 0 0 0,0 1-1 0 0,1-1 1 0 0,-1 1 0 0 0,1 0 0 0 0,0 1 0 0 0,0-1 0 0 0,0 0 0 0 0,1 1 0 0 0,0 0 0 0 0,0-1 0 0 0,0 1 0 0 0,0 0 0 0 0,1 0-1 0 0,0 0 1 0 0,-1 8 0 0 0,1-4-99 0 0,0 0-1 0 0,1 1 0 0 0,1-1 1 0 0,-1 1-1 0 0,2-1 0 0 0,-1 0 1 0 0,1 0-1 0 0,6 15 0 0 0,-6-18-24 0 0,1 0-1 0 0,0-1 0 0 0,0 0 1 0 0,1 0-1 0 0,4 7 1 0 0,5 6-486 0 0,-12-18 587 0 0,-1 1 0 0 0,1-1 0 0 0,-1 1 0 0 0,1-1 1 0 0,0 0-1 0 0,-1 1 0 0 0,1-1 0 0 0,-1 0 0 0 0,1 1 0 0 0,0-1 0 0 0,0 0 0 0 0,-1 0 1 0 0,1 0-1 0 0,0 1 0 0 0,-1-1 0 0 0,1 0 0 0 0,0 0 0 0 0,1 0 0 0 0,1 0-301 0 0,-2-1 31 0 0,1-2 264 0 0,0 1 0 0 0,0-1 0 0 0,0 1 0 0 0,0 0 0 0 0,1 0 0 0 0,2-2 0 0 0,-2 2 14 0 0,0 0 0 0 0,0-1 0 0 0,-1 1 0 0 0,1-1 0 0 0,-1 1 0 0 0,1-1 0 0 0,2-4 0 0 0,6-17 395 0 0,-1 0-1 0 0,0 0 1 0 0,-2-1 0 0 0,5-29-1 0 0,-11 46-317 0 0,-2 8-26 0 0,0 0-1 0 0,0 0 1 0 0,0 0-1 0 0,0 0 1 0 0,0-1-1 0 0,0 1 1 0 0,0 0-1 0 0,0 0 0 0 0,0 0 1 0 0,0 0-1 0 0,0 0 1 0 0,0-1-1 0 0,0 1 1 0 0,0 0-1 0 0,0 0 1 0 0,0 0-1 0 0,0 0 1 0 0,0 0-1 0 0,0-1 1 0 0,1 1-1 0 0,-1 0 0 0 0,0 0 1 0 0,0 0-1 0 0,0 0 1 0 0,0 0-1 0 0,0 0 1 0 0,0 0-1 0 0,0-1 1 0 0,0 1-1 0 0,1 0 1 0 0,-1 0-1 0 0,0 0 1 0 0,0 0-1 0 0,0 0 1 0 0,0 0-1 0 0,0 0 0 0 0,1 0 1 0 0,-1 0-1 0 0,0 0 1 0 0,0 0-1 0 0,0 0 1 0 0,0 0-1 0 0,0 0 1 0 0,1 0-1 0 0,-1 0 1 0 0,0 0-1 0 0,0 0 1 0 0,0 0-1 0 0,0 0 1 0 0,0 0-1 0 0,1 0 0 0 0,-1 0 1 0 0,0 0-1 0 0,0 0 1 0 0,0 0-1 0 0,0 1 1 0 0,8 10 285 0 0,4 22-313 0 0,22 81-331 0 0,-29-94-303 0 0,5 26 0 0 0,1 4-2339 0 0,-3-13 913 0 0,-8-32 1648 0 0,0 0 1 0 0,-1-1-1 0 0,1 1 0 0 0,-2 8 0 0 0</inkml:trace>
</inkml:ink>
</file>

<file path=ppt/ink/ink2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0:12.6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1 193 16328 0 0,'0'0'745'0'0,"1"-10"277"0"0,5-7-457 0 0,-1 1 627 0 0,1 0 0 0 0,0 1 0 0 0,1 0-1 0 0,1 0 1 0 0,1 1 0 0 0,10-15 0 0 0,-15 25-1024 0 0,-1 0-25 0 0,0 1 0 0 0,0-1 0 0 0,0 1 0 0 0,0 0 0 0 0,1 0 0 0 0,-1 0 0 0 0,1 1 0 0 0,-1-1 0 0 0,8-2-1 0 0,-7 3-118 0 0,0 1-1 0 0,0-1 1 0 0,0 1-1 0 0,0 0 1 0 0,0 1-1 0 0,0-1 1 0 0,0 1-1 0 0,0 0 1 0 0,0 0-1 0 0,0 0 0 0 0,0 0 1 0 0,0 1-1 0 0,0 0 1 0 0,0-1-1 0 0,0 1 1 0 0,7 4-1 0 0,-7-4-24 0 0,0 0 0 0 0,0 0 0 0 0,-1 0 0 0 0,1 1 0 0 0,0 0 0 0 0,-1 0-1 0 0,1 0 1 0 0,-1 0 0 0 0,0 0 0 0 0,4 4 0 0 0,24 17-115 0 0,-24-18 12 0 0,0 0 0 0 0,0 0 0 0 0,9 10 0 0 0,-12-11-92 0 0,0 0-1 0 0,0-1 1 0 0,1 1 0 0 0,-1-1-1 0 0,1 0 1 0 0,0 0 0 0 0,9 4-1 0 0,19 4-8733 0 0</inkml:trace>
</inkml:ink>
</file>

<file path=ppt/ink/ink2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0:12.9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7 252 15608 0 0,'-5'15'712'0'0,"4"-12"-15"0"0,76-7 6712 0 0,-52 1-6664 0 0,-19 3-682 0 0,0-1 0 0 0,0 0 1 0 0,0 1-1 0 0,0 0 0 0 0,6 0 0 0 0,124 8 1769 0 0,-96-11-2799 0 0,-14-2-6499 0 0,-12 0-691 0 0</inkml:trace>
  <inkml:trace contextRef="#ctx0" brushRef="#br0" timeOffset="1">247 1 21767 0 0,'0'0'1652'0'0,"0"2"-1121"0"0,1 13-313 0 0,1-11-191 0 0,0-1 64 0 0,27 114 4277 0 0,36 148-4976 0 0,-56-232-6199 0 0,5-4-2312 0 0</inkml:trace>
</inkml:ink>
</file>

<file path=ppt/ink/ink2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0:13.3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1 19207 0 0,'-15'11'878'0'0,"12"-8"439"0"0,4 2-837 0 0,0 0 0 0 0,0-1 0 0 0,0 1 0 0 0,1 0 0 0 0,3 7 1 0 0,2 8 438 0 0,34 122-152 0 0,-8 43-1113 0 0,-30-169 346 0 0,0-1 0 0 0,7 19 0 0 0,-10-33-6 0 0,0-1-1 0 0,0 1 1 0 0,0-1-1 0 0,0 0 1 0 0,0 1-1 0 0,0-1 1 0 0,0 0-1 0 0,0 1 1 0 0,1-1-1 0 0,-1 0 1 0 0,0 1 0 0 0,0-1-1 0 0,0 0 1 0 0,0 1-1 0 0,1-1 1 0 0,-1 0-1 0 0,0 1 1 0 0,0-1-1 0 0,0 0 1 0 0,1 0-1 0 0,-1 1 1 0 0,0-1-1 0 0,1 0 1 0 0,-1 0-1 0 0,0 1 1 0 0,0-1-1 0 0,1 0 1 0 0,-1 0 0 0 0,0 0-1 0 0,1 0 1 0 0,-1 0-1 0 0,0 1 1 0 0,1-1-1 0 0,3-5-179 0 0,-4 5 150 0 0,7-10-148 0 0,0-1 0 0 0,-1 1 0 0 0,0-1 1 0 0,4-12-1 0 0,17-48-503 0 0,-26 68 750 0 0,0 0-1 0 0,0 1 1 0 0,1-1-1 0 0,-1 1 1 0 0,1-1-1 0 0,0 1 1 0 0,0 0-1 0 0,0 0 1 0 0,0-1-1 0 0,0 2 1 0 0,0-1-1 0 0,1 0 1 0 0,-1 0-1 0 0,1 1 0 0 0,-1-1 1 0 0,6-1-1 0 0,7-6 260 0 0,-12 7-301 0 0,1 0 1 0 0,0 1-1 0 0,-1-1 0 0 0,1 1 0 0 0,0-1 0 0 0,0 1 1 0 0,0 0-1 0 0,0 1 0 0 0,0-1 0 0 0,0 1 0 0 0,0 0 1 0 0,0 0-1 0 0,5 0 0 0 0,-2 1 11 0 0,0 1 0 0 0,0-1 0 0 0,0 1 0 0 0,0 0-1 0 0,0 1 1 0 0,9 4 0 0 0,-5-2 200 0 0,-7-4-161 0 0,-1 1 0 0 0,0 0 1 0 0,1-1-1 0 0,-1 1 1 0 0,0 1-1 0 0,3 2 0 0 0,-5-4-34 0 0,1 0-1 0 0,-1 1 0 0 0,0-1 0 0 0,-1 1 0 0 0,1-1 0 0 0,0 1 0 0 0,0 0 0 0 0,-1-1 1 0 0,1 1-1 0 0,-1 0 0 0 0,1-1 0 0 0,-1 1 0 0 0,0 0 0 0 0,1 0 0 0 0,-1 0 0 0 0,0 2 1 0 0,0 12 103 0 0,1-12-104 0 0,-1 0 0 0 0,0 0-1 0 0,0 1 1 0 0,0-1 0 0 0,0 0 0 0 0,-1 0 0 0 0,1 0 0 0 0,-1 0-1 0 0,0 0 1 0 0,-3 6 0 0 0,3-7-6 0 0,-1 1 0 0 0,0-1 1 0 0,-1 0-1 0 0,1 0 0 0 0,0 0 0 0 0,-1 0 0 0 0,0 0 0 0 0,1-1 1 0 0,-1 1-1 0 0,0-1 0 0 0,0 0 0 0 0,-5 2 0 0 0,1 1 15 0 0,-1-1 0 0 0,1-1 0 0 0,-1 0-1 0 0,0 0 1 0 0,0 0 0 0 0,0-1 0 0 0,-1 0 0 0 0,1 0-1 0 0,-16 0 1 0 0,-12-1 56 0 0,19 0-233 0 0,1-1 1 0 0,-1-1-1 0 0,1 0 0 0 0,-25-5 1 0 0,16-3-574 0 0,24 8 655 0 0,1 1 0 0 0,-1 0 0 0 0,0-1 0 0 0,0 1 0 0 0,1-1-1 0 0,-1 1 1 0 0,0-1 0 0 0,1 1 0 0 0,-1-1 0 0 0,1 1 0 0 0,-1-1 0 0 0,1 0-1 0 0,-1 1 1 0 0,1-1 0 0 0,-1 0 0 0 0,1 1 0 0 0,0-1 0 0 0,-1 0 0 0 0,1 1-1 0 0,0-1 1 0 0,-1 0 0 0 0,1 0 0 0 0,0 0 0 0 0,0 1 0 0 0,0-1 0 0 0,0 0-1 0 0,0 0 1 0 0,0-1 0 0 0,5-12-1690 0 0,-1 0-428 0 0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9:23.1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112 16 9296 0 0,'0'0'429'0'0,"-12"-8"150"0"0,10 7-506 0 0,0 0 0 0 0,0 0 0 0 0,0 0 0 0 0,0 1 0 0 0,0-1 0 0 0,0 0 0 0 0,0 1 1 0 0,0-1-1 0 0,0 1 0 0 0,-1 0 0 0 0,1 0 0 0 0,0 0 0 0 0,0 0 0 0 0,0 0 0 0 0,0 0 0 0 0,0 1 1 0 0,-4 0-1 0 0,2 0 73 0 0,1 0 1 0 0,-1 1 0 0 0,1 0 0 0 0,0-1 0 0 0,0 1-1 0 0,-1 0 1 0 0,1 1 0 0 0,0-1 0 0 0,-4 5 0 0 0,-15 13 3684 0 0,29-11-3283 0 0,-5-6-430 0 0,1-1-1 0 0,0 1 0 0 0,0-1 0 0 0,0 0 1 0 0,0 0-1 0 0,1 0 0 0 0,4 1 0 0 0,8 6 152 0 0,0 3-63 0 0,-11-8-123 0 0,-1 0 0 0 0,1-1 0 0 0,-1 0 0 0 0,1 0 0 0 0,0 0 0 0 0,0-1-1 0 0,6 3 1 0 0,-9-5-48 0 0,0 1-1 0 0,0 0 0 0 0,0 0 0 0 0,-1 1 1 0 0,1-1-1 0 0,0 0 0 0 0,0 1 0 0 0,-1-1 1 0 0,1 1-1 0 0,-1-1 0 0 0,1 1 0 0 0,-1 0 1 0 0,0-1-1 0 0,2 4 0 0 0,13 28 337 0 0,-15-30-336 0 0,3 6 18 0 0,-1-1-1 0 0,0 1 0 0 0,0 0 1 0 0,-1 0-1 0 0,0 1 0 0 0,-1-1 1 0 0,1 18-1 0 0,-2 43 76 0 0,-2-67-85 0 0,-5 5-33 0 0,6-7-19 0 0,0 0 0 0 0,0 0-1 0 0,-1 0 1 0 0,1 0-1 0 0,0-1 1 0 0,0 1 0 0 0,-1 0-1 0 0,1 0 1 0 0,0-1-1 0 0,-1 1 1 0 0,1-1 0 0 0,-2 1-1 0 0,2-1 2 0 0,0 0-1 0 0,0 0 1 0 0,1 0-1 0 0,-1 0 1 0 0,0-1-1 0 0,0 1 1 0 0,1 0-1 0 0,-1 0 1 0 0,0-1-1 0 0,1 1 1 0 0,-1 0-1 0 0,0-1 1 0 0,1 1-1 0 0,-1-1 1 0 0,-9-4-140 0 0,8 5-14 0 0,0-1-1 0 0,0 0 1 0 0,-1 0-1 0 0,1 0 1 0 0,0 0-1 0 0,0-1 1 0 0,0 1-1 0 0,1 0 1 0 0,-5-4-1 0 0,-1-5-4893 0 0,2 0-969 0 0</inkml:trace>
</inkml:ink>
</file>

<file path=ppt/ink/ink2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0:14.0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0 144 4144 0 0,'0'0'319'0'0,"2"-1"273"0"0,0-1 11 0 0,-1 1 1 0 0,0 0 0 0 0,1-1 0 0 0,-1 1 0 0 0,0 0 0 0 0,1-1 0 0 0,1-3 0 0 0,8-9 4024 0 0,25-25 2212 0 0,-25 26-4903 0 0,22-20 0 0 0,-29 29-1723 0 0,-1 1 0 0 0,2 0 0 0 0,-1 0 0 0 0,0 1 0 0 0,0-1 0 0 0,1 1 0 0 0,0 0 0 0 0,-1 0 0 0 0,1 1 0 0 0,6-2 0 0 0,-9 3-173 0 0,1 0 0 0 0,0 0 1 0 0,0 0-1 0 0,0 0 0 0 0,-1 0 1 0 0,1 1-1 0 0,0 0 0 0 0,0-1 1 0 0,-1 1-1 0 0,1 0 0 0 0,-1 0 0 0 0,1 0 1 0 0,-1 1-1 0 0,1-1 0 0 0,-1 1 1 0 0,0-1-1 0 0,1 1 0 0 0,-1 0 1 0 0,0 0-1 0 0,0 0 0 0 0,0 0 0 0 0,-1 0 1 0 0,1 0-1 0 0,2 4 0 0 0,3 5-30 0 0,0 0 0 0 0,-1 1 0 0 0,9 21 0 0 0,-9-20 10 0 0,13 20 1 0 0,-7-14-92 0 0,-9-14 35 0 0,1-1 1 0 0,0 0-1 0 0,0 0 0 0 0,0 0 1 0 0,0-1-1 0 0,1 1 0 0 0,-1-1 1 0 0,10 5-1 0 0,-12-7 19 0 0,0-1-1 0 0,0 1 0 0 0,0 0 1 0 0,0 0-1 0 0,0-1 1 0 0,0 1-1 0 0,0-1 1 0 0,0 0-1 0 0,0 0 1 0 0,0 0-1 0 0,0 0 1 0 0,0 0-1 0 0,0 0 0 0 0,0 0 1 0 0,0 0-1 0 0,0-1 1 0 0,0 1-1 0 0,0-1 1 0 0,0 0-1 0 0,0 0 1 0 0,0 1-1 0 0,0-1 0 0 0,3-3 1 0 0,1 0-61 0 0,0-1 1 0 0,-1-1 0 0 0,1 1-1 0 0,-1-1 1 0 0,5-6-1 0 0,-2 2-51 0 0,-1 0-527 0 0,1-1 1 0 0,-2 0-1 0 0,0 0 0 0 0,9-21 1 0 0,-9 18-905 0 0,9-16-6704 0 0</inkml:trace>
</inkml:ink>
</file>

<file path=ppt/ink/ink2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0:14.3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16208 0 0,'0'0'743'0'0,"1"1"-17"0"0,5 4-379 0 0,0-1 0 0 0,1 0 0 0 0,-1 0 0 0 0,0-1 1 0 0,1 0-1 0 0,0 0 0 0 0,11 3 0 0 0,-13-4 168 0 0,0 0-1 0 0,0 0 1 0 0,0 0 0 0 0,0 1-1 0 0,4 2 1 0 0,4 3 153 0 0,-6-3-241 0 0,1 0-1 0 0,-1 1 1 0 0,1 0 0 0 0,-2 0 0 0 0,1 1-1 0 0,-1 0 1 0 0,9 12 0 0 0,13 14 307 0 0,-16-19-451 0 0,-1 0 1 0 0,11 21 0 0 0,0-2 2 0 0,-10-15-261 0 0,0 2 0 0 0,-2 0 0 0 0,0 0 0 0 0,-1 1-1 0 0,-1 0 1 0 0,5 25 0 0 0,-5-15-10 0 0,-3 1-1 0 0,0-1 1 0 0,0 58-1 0 0,-2 9-14 0 0,-1 50 0 0 0,-22 69-1293 0 0,7-122-1679 0 0,4-48 1437 0 0</inkml:trace>
</inkml:ink>
</file>

<file path=ppt/ink/ink2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0:16.9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0 19351 0 0,'0'0'940'0'0,"0"2"-406"0"0,0 24 95 0 0,0-24-518 0 0,1 0 0 0 0,-1 0 0 0 0,-1 0-1 0 0,1 0 1 0 0,0 0 0 0 0,0 0 0 0 0,-1 0 0 0 0,1 0 0 0 0,-2 3 0 0 0,-1 5 633 0 0,2 11 538 0 0,1 12 68 0 0,2 2-491 0 0,-2-27-699 0 0,0 0 0 0 0,1 1 0 0 0,0-1 0 0 0,3 14 0 0 0,5 7-142 0 0,12 46-19 0 0,-7-20-636 0 0,21 57-1 0 0,-8-31-303 0 0,-20-61-1327 0 0,17 37-1 0 0,-12-38 158 0 0</inkml:trace>
</inkml:ink>
</file>

<file path=ppt/ink/ink2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0:17.3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49 10136 0 0,'-4'-3'504'0'0,"3"3"-446"0"0,0-1 0 0 0,0 0 1 0 0,0 0-1 0 0,0 0 0 0 0,0 1 0 0 0,0-1 1 0 0,0 0-1 0 0,1 0 0 0 0,-1 0 1 0 0,0-1-1 0 0,1 1 0 0 0,-1 0 0 0 0,0-2 1 0 0,0 1 1183 0 0,2-6 2165 0 0,0 6-3140 0 0,0 0 1 0 0,0 1-1 0 0,1-1 1 0 0,-1 1-1 0 0,1-1 1 0 0,0 1-1 0 0,-1 0 1 0 0,1 0 0 0 0,0 0-1 0 0,0 0 1 0 0,-1 0-1 0 0,1 0 1 0 0,0 0-1 0 0,0 1 1 0 0,0-1-1 0 0,0 1 1 0 0,0-1-1 0 0,0 1 1 0 0,0 0-1 0 0,0 0 1 0 0,4 0-1 0 0,7-1 212 0 0,0 1 0 0 0,13 3 0 0 0,-20-3-294 0 0,-1 0-36 0 0,0 1 1 0 0,0 0 0 0 0,0-1 0 0 0,0 2-1 0 0,0-1 1 0 0,-1 0 0 0 0,1 1 0 0 0,5 3-1 0 0,13 4 315 0 0,-17-7-435 0 0,-1 1 0 0 0,1-1 0 0 0,-1 1-1 0 0,9 5 1 0 0,59 50 226 0 0,-62-48-164 0 0,-1 0 0 0 0,0 1 0 0 0,0 0 0 0 0,9 16 0 0 0,-11-14-75 0 0,0-3 3 0 0,-2 1 1 0 0,9 18-1 0 0,-4-4-15 0 0,-5-10 5 0 0,1-1 0 0 0,-2 1 0 0 0,5 20-1 0 0,-9-31-6 0 0,-1 1-1 0 0,1-1 1 0 0,-1 1-1 0 0,0-1 1 0 0,0 1-1 0 0,0-1 1 0 0,0 1-1 0 0,-1-1 0 0 0,0 1 1 0 0,0-1-1 0 0,0 0 1 0 0,0 1-1 0 0,-1-1 1 0 0,0 0-1 0 0,0 0 1 0 0,-3 5-1 0 0,2-3-58 0 0,-1 0 0 0 0,0-1-1 0 0,-1 1 1 0 0,1-1 0 0 0,-1 0-1 0 0,0-1 1 0 0,0 1 0 0 0,0-1-1 0 0,-1 0 1 0 0,1 0 0 0 0,-1 0-1 0 0,-12 5 1 0 0,9-6 136 0 0,-1 0 1 0 0,1 0 0 0 0,-1-1-1 0 0,-18 2 1 0 0,24-4-298 0 0,0 0 0 0 0,0 0 1 0 0,0 0-1 0 0,1-1 0 0 0,-1 1 0 0 0,-7-3 0 0 0,9 2-425 0 0,-1 0-1 0 0,1 0 1 0 0,-1-1-1 0 0,1 1 0 0 0,0-1 1 0 0,0 1-1 0 0,0-1 0 0 0,-1 0 1 0 0,2 1-1 0 0,-5-5 0 0 0,-3-4-6875 0 0</inkml:trace>
</inkml:ink>
</file>

<file path=ppt/ink/ink2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0:17.8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6 153 7368 0 0,'-6'6'13587'0'0,"8"9"-12246"0"0,0 1 0 0 0,7 26 0 0 0,-2-13-924 0 0,10 50-245 0 0,-5-16-168 0 0,-10-51-33 0 0,-1 1-1 0 0,2-1 0 0 0,0 0 0 0 0,1 0 0 0 0,8 22 1 0 0,-11-33 14 0 0,0 1 0 0 0,0 0 1 0 0,0 0-1 0 0,0 0 1 0 0,-1 0-1 0 0,1 0 1 0 0,-1 0-1 0 0,1 0 1 0 0,-1 2-1 0 0,0-2-65 0 0,5-16-296 0 0,-2-12 521 0 0,0 0 0 0 0,-2 0-1 0 0,-4-47 1 0 0,-1 32-445 0 0,-1-12-96 0 0,5 31 422 0 0,1-1-1 0 0,5-25 1 0 0,-4 37 101 0 0,1-1-1 0 0,0 1 0 0 0,1-1 1 0 0,0 1-1 0 0,11-19 1 0 0,0 3-94 0 0,-9 21 1165 0 0,-4 7-1025 0 0,3 6-132 0 0,-1 0 1 0 0,1 0-1 0 0,-1 0 1 0 0,0 0-1 0 0,-1 1 1 0 0,1 0-1 0 0,-2 0 1 0 0,4 13-1 0 0,-2-8 42 0 0,0-1-1 0 0,11 23 1 0 0,-3-6 5 0 0,-6-22-120 0 0,-5-6 7 0 0,0-1 0 0 0,-1 0 0 0 0,1 0 0 0 0,0 0 0 0 0,0 0 1 0 0,0 0-1 0 0,0 0 0 0 0,-1 0 0 0 0,1 0 0 0 0,0 0 0 0 0,0 0 0 0 0,0-1 0 0 0,-1 1 0 0 0,1 0 0 0 0,0 0 0 0 0,0-1 0 0 0,-1 1 0 0 0,1-1 0 0 0,0 1 1 0 0,0 0-1 0 0,-1-1 0 0 0,1 0 0 0 0,-1 1 0 0 0,1-1 0 0 0,0 1 0 0 0,-1-1 0 0 0,1-1 0 0 0,16-21-341 0 0,-14 18 262 0 0,0-1 22 0 0,0 0 0 0 0,0 0 0 0 0,-1 0 0 0 0,0-1 0 0 0,0 1 0 0 0,2-10 0 0 0,4-15-112 0 0,-2 11 201 0 0,-4 14 10 0 0,-1 1 0 0 0,1 0-1 0 0,0 0 1 0 0,0 0 0 0 0,1 0 0 0 0,-1 0-1 0 0,1 0 1 0 0,0 0 0 0 0,0 1 0 0 0,1 0-1 0 0,6-7 1 0 0,-9 9 31 0 0,1 0-1 0 0,0 1 0 0 0,0-1 1 0 0,-1 1-1 0 0,1-1 0 0 0,0 1 1 0 0,0 0-1 0 0,0-1 0 0 0,1 1 1 0 0,-1 0-1 0 0,0 1 1 0 0,0-1-1 0 0,0 0 0 0 0,1 1 1 0 0,-1-1-1 0 0,0 1 0 0 0,1-1 1 0 0,-1 1-1 0 0,1 0 0 0 0,3 1 1 0 0,2-2 0 0 0,-5 1-27 0 0,0 0 0 0 0,0 0 0 0 0,0 0-1 0 0,0 0 1 0 0,0 1 0 0 0,0-1-1 0 0,0 1 1 0 0,0-1 0 0 0,0 1 0 0 0,-1 0-1 0 0,1 0 1 0 0,0 0 0 0 0,4 3-1 0 0,5 6 26 0 0,-1 0 0 0 0,0 1 0 0 0,12 16 0 0 0,-18-20-29 0 0,-1 0-1 0 0,1 0 0 0 0,-2 1 0 0 0,1-1 0 0 0,-1 1 0 0 0,-1 0 0 0 0,4 13 0 0 0,0 1 2 0 0,11 54-19 0 0,-3-12 14 0 0,-12-56-6 0 0,-1-1 1 0 0,0 1-1 0 0,0 11 0 0 0,2 10-949 0 0,-2-3-1576 0 0,-4-10-4116 0 0,-2-7-912 0 0</inkml:trace>
</inkml:ink>
</file>

<file path=ppt/ink/ink2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0:18.3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17 156 17647 0 0,'-9'-12'399'0'0,"8"10"542"0"0,0 1-509 0 0,-4-2 2470 0 0,7 5-1982 0 0,0 0-781 0 0,0 0 0 0 0,1 0 0 0 0,-1 0 0 0 0,0 0 1 0 0,1-1-1 0 0,0 1 0 0 0,-1-1 0 0 0,1 0 0 0 0,5 2 1 0 0,33 8 829 0 0,-2-1-236 0 0,-23-5-242 0 0,34 5-1 0 0,-10-2-296 0 0,-29-5-162 0 0,-1-1 0 0 0,1 0 0 0 0,0-1 0 0 0,-1 0 1 0 0,1-1-1 0 0,0 0 0 0 0,15-3 0 0 0,-16 2-65 0 0,-1 0 0 0 0,15 1 0 0 0,-17 1-20 0 0,-1-1-1 0 0,1 0 0 0 0,-1-1 1 0 0,0 1-1 0 0,1-1 0 0 0,-1-1 1 0 0,9-2-1 0 0,12-4-1303 0 0,52-9 1 0 0,-32 8-1956 0 0,-40 8 2686 0 0,-1 0 0 0 0,0-1-1 0 0,0 0 1 0 0,0 0 0 0 0,7-4 0 0 0,-11 6 503 0 0,-1-1-1 0 0,0 0 1 0 0,1 0 0 0 0,-1 0 0 0 0,0-1 0 0 0,0 1 0 0 0,1 0-1 0 0,-1 0 1 0 0,0-1 0 0 0,0 1 0 0 0,0-1 0 0 0,-1 1 0 0 0,1-1 0 0 0,0 1-1 0 0,0-1 1 0 0,-1 1 0 0 0,1-1 0 0 0,-1 0 0 0 0,1 1 0 0 0,-1-1-1 0 0,0 0 1 0 0,0 1 0 0 0,0-4 0 0 0,0 2-25 0 0,1 0 0 0 0,-1 0 0 0 0,-1 0 0 0 0,1 0 1 0 0,0 0-1 0 0,-1 0 0 0 0,1 0 0 0 0,-1 0 0 0 0,0 0 0 0 0,0 0 0 0 0,0 0 1 0 0,-1 0-1 0 0,1 1 0 0 0,-1-1 0 0 0,1 0 0 0 0,-1 1 0 0 0,0 0 0 0 0,0-1 1 0 0,-2-2-1 0 0,-8-14 815 0 0,11 16-197 0 0,-1-1 0 0 0,1 1 1 0 0,-1 0-1 0 0,0 0 0 0 0,-4-4 1077 0 0,6 6-1370 0 0,0 1 1 0 0,0-1-1 0 0,0 1 1 0 0,-1-1-1 0 0,1 1 1 0 0,0-1-1 0 0,1 1 1 0 0,-1-1-1 0 0,0 1 1 0 0,0-1-1 0 0,0 0 1 0 0,0 1-1 0 0,0-1 1 0 0,0 1-1 0 0,1-1 0 0 0,-1 1 1 0 0,1-1-1 0 0,4-1 153 0 0,1 1 1 0 0,-1 1-1 0 0,1-1 0 0 0,0 1 0 0 0,-1 0 0 0 0,1 1 0 0 0,0-1 0 0 0,-1 1 0 0 0,1 0 0 0 0,-1 0 0 0 0,7 3 0 0 0,23 3 844 0 0,-27-6-906 0 0,-1 0 0 0 0,1 1 0 0 0,0 1 0 0 0,-1-1 0 0 0,0 1 0 0 0,1 0 0 0 0,-1 1 0 0 0,8 5 0 0 0,-13-8-210 0 0,-1 0 0 0 0,1 1 0 0 0,-1-1 0 0 0,1 1 0 0 0,-1-1 0 0 0,0 1 0 0 0,0 0 0 0 0,2 3 0 0 0,8 9 394 0 0,-10-13-426 0 0,1 0-1 0 0,-2 0 0 0 0,1 0 0 0 0,0 0 0 0 0,0 1 0 0 0,0-1 0 0 0,0 0 0 0 0,-1 1 0 0 0,1-1 0 0 0,-1 0 0 0 0,1 1 0 0 0,-1-1 0 0 0,1 1 0 0 0,-1-1 0 0 0,0 1 0 0 0,0-1 0 0 0,0 1 0 0 0,0 1 0 0 0,1 0 26 0 0,-1 7-58 0 0,1 1 0 0 0,-1 0 0 0 0,-1 0 0 0 0,0 0 0 0 0,-1-1 0 0 0,0 1 0 0 0,0 0 0 0 0,-1-1 0 0 0,-1 0 0 0 0,1 1 0 0 0,-2-1 0 0 0,1-1 0 0 0,-2 1 0 0 0,-8 13 0 0 0,11-19-415 0 0,0 0-1 0 0,0-1 1 0 0,0 1 0 0 0,-1-1 0 0 0,1 0 0 0 0,-1 0-1 0 0,0 0 1 0 0,-4 2 0 0 0,6-4-343 0 0</inkml:trace>
</inkml:ink>
</file>

<file path=ppt/ink/ink2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0:18.7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91 47 12896 0 0,'55'-19'5817'0'0,"-31"13"-3403"0"0,-7 2-1610 0 0,36-8 1179 0 0,-47 10-1793 0 0,0 1 1 0 0,1 1-1 0 0,-1-1 0 0 0,0 1 1 0 0,0 0-1 0 0,11 2 1 0 0,-11-1-380 0 0,1-1 0 0 0,-1 0 0 0 0,1 0 0 0 0,-1 0 0 0 0,9-2 0 0 0,-10 0-1306 0 0</inkml:trace>
  <inkml:trace contextRef="#ctx0" brushRef="#br0" timeOffset="1">0 185 3680 0 0,'0'38'360'0'0,"0"-37"-218"0"0,0-1 1 0 0,0 1-1 0 0,0-1 1 0 0,0 1-1 0 0,0-1 1 0 0,0 1-1 0 0,0-1 0 0 0,0 1 1 0 0,1-1-1 0 0,-1 1 1 0 0,0-1-1 0 0,0 1 1 0 0,0-1-1 0 0,0 1 1 0 0,1-1-1 0 0,-1 1 1 0 0,0-1-1 0 0,1 1 0 0 0,-1-1 1 0 0,0 0-1 0 0,1 1 1 0 0,-1-1-1 0 0,0 1 1 0 0,1-1-1 0 0,-1 0 1 0 0,1 1-1 0 0,-1-1 1 0 0,0 0-1 0 0,1 0 0 0 0,-1 1 1 0 0,1-1-1 0 0,-1 0 1 0 0,1 0-1 0 0,-1 0 1 0 0,1 0-1 0 0,-1 0 1 0 0,1 1-1 0 0,-1-1 0 0 0,1 0 1 0 0,0 0-1 0 0,-1 0 1 0 0,1 0-1 0 0,-1-1 1 0 0,1 1-1 0 0,0 0 1 0 0,2 0 1753 0 0,21 4 5427 0 0,1-3-3393 0 0,49-5-2710 0 0,-38 1-615 0 0,42-10-1799 0 0,-50 9-172 0 0</inkml:trace>
</inkml:ink>
</file>

<file path=ppt/ink/ink2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0:19.0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53 20 14280 0 0,'-18'-5'654'0'0,"15"4"-11"0"0,2 1-414 0 0,-5-4 696 0 0,-19-6 8806 0 0,25 21-8750 0 0,1-6-964 0 0,-1 1 1 0 0,1-1-1 0 0,0 1 0 0 0,1-1 1 0 0,0 1-1 0 0,-1-1 0 0 0,2 0 0 0 0,-1 0 1 0 0,6 9-1 0 0,7 18-18 0 0,2 13 11 0 0,-7-16-47 0 0,22 44 0 0 0,23 26-2375 0 0,-39-71-3778 0 0,3-3-1967 0 0</inkml:trace>
</inkml:ink>
</file>

<file path=ppt/ink/ink2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0:19.4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15 19439 0 0,'-12'1'730'0'0,"20"0"846"0"0,23 1 36 0 0,12-1-312 0 0,-11 0-520 0 0,0-1 1 0 0,35-6 0 0 0,26-2-159 0 0,-15 2-424 0 0,-70 5-130 0 0,0 1-1 0 0,0 0 1 0 0,0 1 0 0 0,15 3-1 0 0,18 1-1890 0 0,-19-5 592 0 0</inkml:trace>
</inkml:ink>
</file>

<file path=ppt/ink/ink2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0:19.7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42 20559 0 0,'0'0'1562'0'0,"1"-1"-1064"0"0,4-1-443 0 0,0 0 0 0 0,0 0 0 0 0,0 0 0 0 0,0 0 0 0 0,0 1-1 0 0,6-1 1 0 0,-4 1 597 0 0,1-1-1 0 0,13-5 1 0 0,-11 3 321 0 0,0 0 0 0 0,13-3 1 0 0,-20 6-850 0 0,-1 1 0 0 0,1-1 0 0 0,0 1 0 0 0,0-1 0 0 0,0 1 0 0 0,0 0 0 0 0,-1 0 0 0 0,1 0 1 0 0,0 1-1 0 0,0-1 0 0 0,0 1 0 0 0,5 1 0 0 0,7 5 24 0 0,-12-6-147 0 0,-1 0 0 0 0,0 0 0 0 0,1 0 0 0 0,-1 0 1 0 0,0 0-1 0 0,0 0 0 0 0,1 1 0 0 0,-1-1 1 0 0,0 1-1 0 0,-1-1 0 0 0,1 1 0 0 0,0 0 1 0 0,0 0-1 0 0,-1 0 0 0 0,1 0 0 0 0,-1 0 0 0 0,0 0 1 0 0,1 0-1 0 0,1 4 0 0 0,22 62-342 0 0,-24-65 292 0 0,0 1 1 0 0,-1-1-1 0 0,1 1 0 0 0,-1-1 1 0 0,0 1-1 0 0,0-1 0 0 0,0 1 1 0 0,0-1-1 0 0,-1 1 1 0 0,0 5-1 0 0,-2 18-336 0 0,3-13-100 0 0,0 1 1 0 0,-1 0-1 0 0,-5 23 0 0 0,5-35 391 0 0,-1 3-259 0 0,1-1-1 0 0,0 0 1 0 0,0 10-1 0 0,1-13 239 0 0,-1 0 1 0 0,1 0-1 0 0,-1 0 0 0 0,1 0 0 0 0,-1 0 0 0 0,1-1 0 0 0,-1 1 1 0 0,0 0-1 0 0,0 0 0 0 0,0-1 0 0 0,0 1 0 0 0,0-1 0 0 0,0 1 1 0 0,0-1-1 0 0,-1 1 0 0 0,1-1 0 0 0,0 0 0 0 0,-3 2 0 0 0,-3 2-224 0 0,0 0 0 0 0,-13 6 0 0 0,15-8 184 0 0,0-1 111 0 0,1-1 1 0 0,-1 0-1 0 0,0 0 1 0 0,1 0 0 0 0,-1 0-1 0 0,0-1 1 0 0,0 0-1 0 0,0 0 1 0 0,1 0 0 0 0,-1-1-1 0 0,-6-1 1 0 0,10 2 54 0 0,-1 0 22 0 0,0 0 0 0 0,0-1 1 0 0,1 1-1 0 0,-1-1 0 0 0,0 0 0 0 0,0 1 0 0 0,1-1 0 0 0,-1 0 0 0 0,1 0 0 0 0,-1 0 0 0 0,1 0 0 0 0,-1-1 0 0 0,1 1 0 0 0,0 0 0 0 0,-1 0 0 0 0,0-3 0 0 0,-14-9 3273 0 0,18 12-3198 0 0,0 1 0 0 0,0 0 0 0 0,0-1-1 0 0,0 1 1 0 0,-1-1 0 0 0,1 1 0 0 0,0-1-1 0 0,-1 0 1 0 0,1 0 0 0 0,0 0 0 0 0,1-2-1 0 0,0 2 1 0 0,0-1 0 0 0,-1 1 0 0 0,1-1 0 0 0,0 1-1 0 0,-1 0 1 0 0,4-1 0 0 0,14-2 104 0 0,-1 1 0 0 0,1 1 0 0 0,-1 0 0 0 0,1 2 0 0 0,0 0 0 0 0,0 1 0 0 0,21 5 0 0 0,-15-3-31 0 0,33 1-1 0 0,10 2-2081 0 0,-62-6 1399 0 0,0 1 0 0 0,0-1 0 0 0,0-1 0 0 0,0 1-1 0 0,10-3 1 0 0,-8 1-25 0 0,17-2-1297 0 0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9:24.2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90 99 6448 0 0,'0'0'297'0'0,"-2"0"-9"0"0,1-1-54 0 0,0 1 1 0 0,-1 0-1 0 0,1-1 0 0 0,-1 1 1 0 0,1-1-1 0 0,0 0 0 0 0,-1 1 1 0 0,1-1-1 0 0,0 0 0 0 0,0 0 1 0 0,0 0-1 0 0,0 0 0 0 0,-1 0 1 0 0,1 0-1 0 0,0 0 0 0 0,1 0 1 0 0,-2-1-1 0 0,1 1 73 0 0,1 0 0 0 0,-1 1 1 0 0,1-1-1 0 0,-1 0 0 0 0,1 1 1 0 0,-1-1-1 0 0,1 1 0 0 0,-1-1 0 0 0,1 1 1 0 0,-1-1-1 0 0,0 1 0 0 0,1-1 1 0 0,-1 1-1 0 0,0 0 0 0 0,-1-1 1 0 0,1 1-133 0 0,0-1 1 0 0,-1 1-1 0 0,1 0 1 0 0,-1 0 0 0 0,1 0-1 0 0,0 0 1 0 0,-1 0-1 0 0,1 0 1 0 0,0 0 0 0 0,-1 0-1 0 0,1 1 1 0 0,0-1 0 0 0,-1 0-1 0 0,1 1 1 0 0,0-1-1 0 0,-1 1 1 0 0,1 0 0 0 0,0-1-1 0 0,0 1 1 0 0,0 0 0 0 0,0 0-1 0 0,0 0 1 0 0,0 0-1 0 0,0 0 1 0 0,0 0 0 0 0,0 0-1 0 0,0 0 1 0 0,-1 1 0 0 0,1 1-106 0 0,-1-1 0 0 0,0 0 0 0 0,1 1 0 0 0,-1 0 0 0 0,1-1 0 0 0,0 1 0 0 0,0 0 0 0 0,0 0 0 0 0,0-1 0 0 0,0 1 0 0 0,0 5 0 0 0,-2 43 287 0 0,4-27-339 0 0,0-11-8 0 0,0 0 0 0 0,1 0 0 0 0,0 0 0 0 0,1 0-1 0 0,6 18 1 0 0,-2-16 17 0 0,0 0 0 0 0,1-1 0 0 0,1 0 0 0 0,0 0 0 0 0,1-1-1 0 0,20 20 1 0 0,-25-28 57 0 0,1-1 0 0 0,-1 0 0 0 0,1 0 0 0 0,0 0 0 0 0,0-1 0 0 0,0 0 0 0 0,1 0 0 0 0,6 2 0 0 0,-11-5-86 0 0,0 0 0 0 0,1 1-1 0 0,-1-1 1 0 0,0 0 0 0 0,1 0-1 0 0,-1 0 1 0 0,0-1 0 0 0,1 1-1 0 0,-1-1 1 0 0,0 1 0 0 0,0-1 0 0 0,1 0-1 0 0,-1 1 1 0 0,0-1 0 0 0,0 0-1 0 0,0 0 1 0 0,3-3 0 0 0,13-5-57 0 0,-17 9 48 0 0,0 0-1 0 0,0 0 0 0 0,0-1 0 0 0,0 1 1 0 0,-1 0-1 0 0,1 0 0 0 0,0 0 0 0 0,0 0 1 0 0,0 0-1 0 0,0 0 0 0 0,0 0 0 0 0,-1 1 1 0 0,1-1-1 0 0,0 0 0 0 0,0 0 1 0 0,0 1-1 0 0,-1-1 0 0 0,2 1 0 0 0,6 0-127 0 0,-8-1 132 0 0,1-1 0 0 0,0 1 1 0 0,-1-1-1 0 0,1 1 0 0 0,-1-1 1 0 0,1 1-1 0 0,-1-1 0 0 0,1 0 1 0 0,-1 0-1 0 0,0 1 0 0 0,1-1 1 0 0,-1 0-1 0 0,0 1 0 0 0,1-3 1 0 0,11-29 202 0 0,14-62 1 0 0,-24 84-167 0 0,-1 0 1 0 0,0-1-1 0 0,-1 1 0 0 0,0-1 1 0 0,-3-13-1 0 0,-12-52 25 0 0,9 50-47 0 0,5 22 38 0 0,-1-1-1 0 0,1 0 0 0 0,-1 0 1 0 0,0 1-1 0 0,-1-1 0 0 0,1 1 1 0 0,-1 0-1 0 0,-5-8 0 0 0,-1 2 124 0 0,-20-16 0 0 0,12 10-145 0 0,14 14-99 0 0,-1 0 0 0 0,1 0 0 0 0,0 0 0 0 0,-1 0 0 0 0,1 0 0 0 0,-1 1 0 0 0,1 0 0 0 0,-1 0 0 0 0,1 0 0 0 0,-1 0 0 0 0,0 0 0 0 0,0 1 0 0 0,0-1 0 0 0,1 1 0 0 0,-1 0 0 0 0,0 0 0 0 0,0 1 0 0 0,0-1 0 0 0,1 1 0 0 0,-1 0 0 0 0,0 0 0 0 0,0 0 1 0 0,1 0-1 0 0,-1 1 0 0 0,1-1 0 0 0,-7 5 0 0 0,3-1-442 0 0,-11 8-5725 0 0,8-4-460 0 0</inkml:trace>
</inkml:ink>
</file>

<file path=ppt/ink/ink2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0:20.7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183 9 16471 0 0,'-5'-7'374'0'0,"4"6"503"0"0,-1 1-477 0 0,-24 4 737 0 0,25-4-971 0 0,-2 1 95 0 0,1 0 1 0 0,-1 1 0 0 0,1-1 0 0 0,-1 0 0 0 0,1 1-1 0 0,0 0 1 0 0,-1-1 0 0 0,1 1 0 0 0,0 0-1 0 0,0 0 1 0 0,0 0 0 0 0,1 0 0 0 0,-1 1 0 0 0,-2 3-1 0 0,-23 47 1443 0 0,9-5-1237 0 0,-17 62 0 0 0,25-72-443 0 0,2 1 1 0 0,2 0 0 0 0,-3 72-1 0 0,10-76-28 0 0,1 1-1 0 0,1 0 1 0 0,10 40-1 0 0,-8-56-69 0 0,0-1 0 0 0,1 0 0 0 0,2 0 0 0 0,0-1 0 0 0,0 1 0 0 0,2-2 0 0 0,13 20 0 0 0,-21-34 35 0 0,6 8-256 0 0,-1-1 1 0 0,1 0-1 0 0,1 0 1 0 0,-1-1-1 0 0,2 0 1 0 0,-1 0-1 0 0,17 10 1 0 0,2-2-1483 0 0,-5-7-417 0 0</inkml:trace>
</inkml:ink>
</file>

<file path=ppt/ink/ink2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0:21.2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180 46 7832 0 0,'-15'-1'103'0'0,"14"2"-75"0"0,0-1-1 0 0,0 0 0 0 0,0 0 1 0 0,0 0-1 0 0,0 0 1 0 0,1 0-1 0 0,-1 0 0 0 0,0 0 1 0 0,0-1-1 0 0,0 1 1 0 0,0 0-1 0 0,1 0 0 0 0,-1-1 1 0 0,-1 0-1 0 0,37-12 4267 0 0,-37 3-1698 0 0,1 9-2103 0 0,0-1 0 0 0,0 1 1 0 0,0 0-1 0 0,0 0 0 0 0,-1 0 1 0 0,1-1-1 0 0,0 1 0 0 0,0 0 1 0 0,-1 0-1 0 0,1 1 0 0 0,-1-1 1 0 0,1 0-1 0 0,-2 0 0 0 0,0 0-4 0 0,0 0 1 0 0,-1 0-1 0 0,1 0 0 0 0,0 1 0 0 0,0-1 0 0 0,-4 1 0 0 0,1 0-230 0 0,0 1 1 0 0,0-1 0 0 0,0 1 0 0 0,0 0 0 0 0,-11 4 0 0 0,15-4-209 0 0,0 0 0 0 0,0 0 0 0 0,0 0 1 0 0,0 0-1 0 0,1 1 0 0 0,-1-1 0 0 0,0 0 1 0 0,1 1-1 0 0,-3 3 0 0 0,-5 4-20 0 0,3-5-40 0 0,1 0-1 0 0,0 1 1 0 0,1 0-1 0 0,-1 0 0 0 0,1 0 1 0 0,0 0-1 0 0,0 1 1 0 0,0 0-1 0 0,1 0 0 0 0,0 0 1 0 0,0 0-1 0 0,1 0 1 0 0,-1 1-1 0 0,2-1 0 0 0,-1 1 1 0 0,1-1-1 0 0,-1 1 0 0 0,2 0 1 0 0,-1 0-1 0 0,1-1 1 0 0,0 1-1 0 0,0 0 0 0 0,3 12 1 0 0,3 10-205 0 0,-6-24 160 0 0,1 0 1 0 0,0 0-1 0 0,0-1 1 0 0,0 1 0 0 0,0 0-1 0 0,1 0 1 0 0,0 0 0 0 0,0-1-1 0 0,0 1 1 0 0,1-1 0 0 0,-1 0-1 0 0,1 1 1 0 0,0-1 0 0 0,6 5-1 0 0,-8-8 22 0 0,0 0 0 0 0,1 0-1 0 0,-1 0 1 0 0,1-1 0 0 0,-1 1-1 0 0,1-1 1 0 0,0 1 0 0 0,-1-1-1 0 0,1 1 1 0 0,0-1 0 0 0,-1 0-1 0 0,1 0 1 0 0,0 0 0 0 0,-1 0 0 0 0,1 0-1 0 0,0 0 1 0 0,-1 0 0 0 0,3-1-1 0 0,-2 0 6 0 0,1 1 1 0 0,-1-1-1 0 0,1 0 0 0 0,-1 0 0 0 0,0 0 0 0 0,1 0 0 0 0,-1 0 1 0 0,0 0-1 0 0,0-1 0 0 0,0 1 0 0 0,3-3 0 0 0,4-7 21 0 0,0-1 1 0 0,9-16-1 0 0,-11 16 7 0 0,18-22-1 0 0,-24 32 6 0 0,1 0 0 0 0,-1 1 0 0 0,0-1 0 0 0,0 0-1 0 0,1 0 1 0 0,-2 0 0 0 0,1 0 0 0 0,0 0 0 0 0,0 0 0 0 0,-1 0-1 0 0,1 0 1 0 0,-1 0 0 0 0,1-1 0 0 0,-1-1 0 0 0,0 3-2 0 0,0 1 1 0 0,0-1 0 0 0,0 0 1 0 0,0 1-1 0 0,1-1 0 0 0,-1 0 0 0 0,0 1 0 0 0,0-1 0 0 0,0 1 0 0 0,1-1 1 0 0,-1 1-1 0 0,0-1 0 0 0,1 0 0 0 0,-1 1 0 0 0,1-1 0 0 0,-1 1 0 0 0,0 0 0 0 0,1-1 1 0 0,-1 1-1 0 0,1-1 0 0 0,-1 1 0 0 0,1 0 0 0 0,-1-1 0 0 0,1 1 0 0 0,-1 0 0 0 0,1-1 1 0 0,0 1-1 0 0,-1 0 0 0 0,1 0 0 0 0,1-1 0 0 0,-2 1 3 0 0,1 0 0 0 0,-1 0 0 0 0,1 0 0 0 0,0 0 0 0 0,-1-1 1 0 0,1 1-1 0 0,-1 0 0 0 0,1 0 0 0 0,-1-1 0 0 0,1 1 0 0 0,-1 0 0 0 0,1-1 0 0 0,-1 1 0 0 0,1-1 0 0 0,-1 1 0 0 0,0 0 0 0 0,1-1 0 0 0,-1 1 1 0 0,0-1-1 0 0,1 1 0 0 0,-1-1 0 0 0,0 1 0 0 0,1-1 0 0 0,-1 0 0 0 0,0 1 0 0 0,0-1 0 0 0,0 0 0 0 0,5-16 1484 0 0,-5 18-1490 0 0,-1 0 0 0 0,0 0-1 0 0,1 0 1 0 0,-1 0 0 0 0,0 0-1 0 0,1 0 1 0 0,0 0 0 0 0,-1 1-1 0 0,1-1 1 0 0,0 0 0 0 0,-1 0-1 0 0,1 0 1 0 0,0 1 0 0 0,0 1-1 0 0,0-1 6 0 0,1 1 0 0 0,0 0 0 0 0,-1 0 0 0 0,1-1 0 0 0,0 1 0 0 0,2 4 0 0 0,-2-5-24 0 0,0 1 0 0 0,0 0 0 0 0,0-1 1 0 0,0 1-1 0 0,-1 0 0 0 0,0 0 0 0 0,1 0 1 0 0,-1 0-1 0 0,0-1 0 0 0,0 1 0 0 0,-1 0 1 0 0,1 0-1 0 0,0 0 0 0 0,-1 0 0 0 0,0-1 1 0 0,0 1-1 0 0,0 0 0 0 0,0-1 1 0 0,-2 5-1 0 0,3-7 0 0 0,0 1 0 0 0,-1 0 0 0 0,1-1 1 0 0,0 1-1 0 0,0-1 0 0 0,0 1 0 0 0,0 0 0 0 0,0-1 0 0 0,0 1 1 0 0,0 0-1 0 0,0-1 0 0 0,0 1 0 0 0,0-1 0 0 0,0 1 0 0 0,0 0 1 0 0,0-1-1 0 0,1 1 0 0 0,-1-1 0 0 0,0 1 0 0 0,0-1 1 0 0,1 1-1 0 0,-1 0 0 0 0,0-1 0 0 0,1 1 0 0 0,-1-1 0 0 0,0 1 1 0 0,1-1-1 0 0,-1 0 0 0 0,1 1 0 0 0,-1-1 0 0 0,1 1 0 0 0,-1-1 1 0 0,1 0-1 0 0,0 1 0 0 0,0 0-38 0 0,0-1 0 0 0,0 1 0 0 0,-1-1-1 0 0,1 1 1 0 0,0-1 0 0 0,-1 1 0 0 0,1 0 0 0 0,0-1 0 0 0,-1 1-1 0 0,1 0 1 0 0,-1 0 0 0 0,1 0 0 0 0,-1-1 0 0 0,0 1 0 0 0,1 0 0 0 0,-1 0-1 0 0,0 0 1 0 0,0 0 0 0 0,1 1 0 0 0,-2 5-532 0 0,1-6 230 0 0,0 0 0 0 0,0 0-1 0 0,-1 0 1 0 0,1 0 0 0 0,0 0 0 0 0,0 0-1 0 0,0 0 1 0 0,1 0 0 0 0,-1 0 0 0 0,0 0-1 0 0,0 0 1 0 0,0 0 0 0 0,1 0 0 0 0,-1-1-1 0 0,1 1 1 0 0,-1 0 0 0 0,1 0 0 0 0,-1 0-1 0 0,1 1 1 0 0,13 13-7289 0 0</inkml:trace>
</inkml:ink>
</file>

<file path=ppt/ink/ink2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0:21.5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87 10592 0 0,'-21'-2'9573'0'0,"23"-2"-9275"0"0,0 0 0 0 0,0 0 1 0 0,0 1-1 0 0,0-1 1 0 0,0 1-1 0 0,1 0 0 0 0,0 0 1 0 0,-1 0-1 0 0,1 0 0 0 0,1 0 1 0 0,-1 0-1 0 0,0 1 1 0 0,7-4-1 0 0,3-2 793 0 0,1 1 0 0 0,21-8 0 0 0,-32 13-1077 0 0,1 1 1 0 0,0 0-1 0 0,0 0 0 0 0,0 1 0 0 0,0-1 0 0 0,0 1 1 0 0,0 0-1 0 0,0 0 0 0 0,-1 0 0 0 0,1 0 1 0 0,7 2-1 0 0,-1 1 68 0 0,1 1 0 0 0,16 7 0 0 0,10 3-92 0 0,-2-3-268 0 0,-17-5 78 0 0,1 0-1 0 0,0-1 1 0 0,0-1-1 0 0,36 2 1 0 0,-49-6-70 0 0,-1 0 1 0 0,1-1-1 0 0,0 0 1 0 0,-1 0-1 0 0,1-1 1 0 0,-1 1 0 0 0,8-5-1 0 0,-5 3-713 0 0,13-5-1341 0 0</inkml:trace>
</inkml:ink>
</file>

<file path=ppt/ink/ink2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0:21.9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29 16903 0 0,'0'0'1528'0'0,"3"0"-1254"0"0,10 0 13 0 0,19 0 3419 0 0,74-9 1038 0 0,-47 3-4020 0 0,-36 3-912 0 0,23-1-1 0 0,-10 1-1689 0 0,-19 0-26 0 0</inkml:trace>
</inkml:ink>
</file>

<file path=ppt/ink/ink2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0:22.3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2 20935 0 0,'-4'-1'6743'0'0,"12"112"-6081"0"0,0-22-527 0 0,-1-2-121 0 0,1 34-37 0 0,-6-78-463 0 0,13 84 1 0 0,-15-126 465 0 0,0-1 0 0 0,0 1 0 0 0,0 0-1 0 0,0-1 1 0 0,0 1 0 0 0,0-1 0 0 0,0 1 0 0 0,1-1-1 0 0,-1 1 1 0 0,0-1 0 0 0,0 1 0 0 0,0-1 0 0 0,1 0 0 0 0,-1 1-1 0 0,0-1 1 0 0,0 1 0 0 0,1-1 0 0 0,-1 1 0 0 0,1-1-1 0 0,-1 0 1 0 0,0 1 0 0 0,1-1 0 0 0,0 0-16 0 0,-1 0 0 0 0,1 0 0 0 0,-1 0 0 0 0,0 0 0 0 0,1 0 0 0 0,-1 0 1 0 0,0-1-1 0 0,1 1 0 0 0,-1 0 0 0 0,0 0 0 0 0,1-1 0 0 0,-1 1 0 0 0,0 0 0 0 0,0 0 0 0 0,1-1 0 0 0,-1 1 1 0 0,0 0-1 0 0,0-1 0 0 0,1 1 0 0 0,-1 0 0 0 0,0-1 0 0 0,0 0 0 0 0,2-1-10 0 0,-1-1 0 0 0,0 0-1 0 0,0 0 1 0 0,0 0 0 0 0,0 0 0 0 0,-1 0-1 0 0,2-5 1 0 0,-1-5 85 0 0,0 0 0 0 0,1 0 1 0 0,1 0-1 0 0,0 0 0 0 0,10-25 0 0 0,-11 35-13 0 0,0 0 1 0 0,0 0 0 0 0,0 1-1 0 0,0-1 1 0 0,1 0 0 0 0,2-2-1 0 0,6-6 87 0 0,-10 9-85 0 0,1-1 0 0 0,0 1 0 0 0,0 0 0 0 0,0 0 0 0 0,0 0 0 0 0,0 1 0 0 0,0-1 0 0 0,0 0 0 0 0,1 1 0 0 0,-1 0 0 0 0,1-1 0 0 0,-1 1 0 0 0,1 0 0 0 0,-1 0 0 0 0,4-1 0 0 0,-2 1 2 0 0,-2 1 66 0 0,0 0 0 0 0,14-2 27 0 0,-13 2-109 0 0,0 0 0 0 0,0-1 0 0 0,0 1 0 0 0,0 0 0 0 0,0 0 0 0 0,0 1 0 0 0,0-1 0 0 0,0 1 1 0 0,0-1-1 0 0,-1 1 0 0 0,1 0 0 0 0,0 0 0 0 0,3 1 0 0 0,1 2 22 0 0,-3-2 9 0 0,0 1 0 0 0,1-1 0 0 0,-1 1 0 0 0,4 3-1 0 0,-7-5-29 0 0,0 0-1 0 0,0 1 1 0 0,0-1-1 0 0,0 0 1 0 0,0 0-1 0 0,0 1 1 0 0,0-1-1 0 0,0 0 1 0 0,-1 1-1 0 0,1-1 1 0 0,-1 1-1 0 0,1-1 1 0 0,-1 0-1 0 0,1 1 1 0 0,-1 0-1 0 0,0-1 1 0 0,0 3-1 0 0,1 16 155 0 0,0-14-85 0 0,-1 0-1 0 0,0 1 1 0 0,-1 11-1 0 0,0-14-72 0 0,1-1 31 0 0,0-1-1 0 0,0 0 1 0 0,-1 0-1 0 0,1 1 1 0 0,-1-1 0 0 0,1 0-1 0 0,-1 0 1 0 0,0 1 0 0 0,0-1-1 0 0,0 0 1 0 0,0 0-1 0 0,0 0 1 0 0,-1 0 0 0 0,1 0-1 0 0,0 0 1 0 0,-1-1-1 0 0,0 1 1 0 0,1 0 0 0 0,-1-1-1 0 0,0 1 1 0 0,0-1-1 0 0,-3 2 1 0 0,-15 12 0 0 0,16-12-125 0 0,0 0 1 0 0,0 0 0 0 0,0 0-1 0 0,0-1 1 0 0,0 1 0 0 0,0-1-1 0 0,-1 0 1 0 0,1 0 0 0 0,-1-1-1 0 0,-8 2 1 0 0,-38 2-1175 0 0,28-5-6818 0 0,13 0-176 0 0</inkml:trace>
</inkml:ink>
</file>

<file path=ppt/ink/ink2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0:22.6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0 156 15200 0 0,'1'-2'4710'0'0,"13"-32"743"0"0,-11 31-5056 0 0,-1 1 0 0 0,1-1-1 0 0,0 1 1 0 0,-1 0 0 0 0,1 0-1 0 0,5-3 1 0 0,-5 4-165 0 0,17-13 800 0 0,-19 13-492 0 0,2 0 11 0 0,5-1-204 0 0,-2 0-130 0 0,-1 1 1 0 0,1-1-1 0 0,10 0 0 0 0,8 0-217 0 0,-20 1 0 0 0,0 1 0 0 0,0-1 0 0 0,0 1 0 0 0,0 0 0 0 0,0 0 0 0 0,0 0 0 0 0,0 1 0 0 0,0-1 0 0 0,0 1 0 0 0,6 2 0 0 0,-1 0-14 0 0,-1-1 0 0 0,0-1 0 0 0,0 1 0 0 0,1-1 0 0 0,-1 0 0 0 0,1-1 0 0 0,12-1 0 0 0,-9 1 10 0 0,0 0 0 0 0,0 1 0 0 0,16 2 0 0 0,-16 0 17 0 0,1-1 0 0 0,0 0-1 0 0,-1-1 1 0 0,24 0 0 0 0,-30-3-253 0 0,0 1 1 0 0,-1-2-1 0 0,1 1 1 0 0,0-1-1 0 0,-1 1 0 0 0,1-2 1 0 0,-1 1-1 0 0,6-5 0 0 0,0 1-368 0 0,-8 5 338 0 0,-1 0 1 0 0,1-1 0 0 0,0 1-1 0 0,-1-1 1 0 0,0 0-1 0 0,1 1 1 0 0,-1-1 0 0 0,0 0-1 0 0,2-5 1 0 0,8-10-1940 0 0,0 4 229 0 0</inkml:trace>
</inkml:ink>
</file>

<file path=ppt/ink/ink2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0:23.0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4144 0 0,'0'0'191'0'0,"1"0"-11"0"0,14 0 1108 0 0,-13 0-692 0 0,-1 0 1 0 0,1-1-1 0 0,0 1 1 0 0,-1 0-1 0 0,1 0 1 0 0,0 0-1 0 0,-1 0 1 0 0,1 1-1 0 0,0-1 1 0 0,-1 0-1 0 0,3 1 1 0 0,38 19 7803 0 0,-4 4-3788 0 0,-23-13-4313 0 0,-1 1 1 0 0,-1 0-1 0 0,0 1 1 0 0,-1 1-1 0 0,0 0 0 0 0,-1 0 1 0 0,0 1-1 0 0,-2 1 1 0 0,14 27-1 0 0,-4-2-153 0 0,-2 0 1 0 0,-1 2-1 0 0,-3 0 0 0 0,-1 0 1 0 0,-2 1-1 0 0,-2 1 0 0 0,3 89 1 0 0,-14-28-417 0 0,-21 136 1 0 0,3-150-3147 0 0,16-64 1616 0 0</inkml:trace>
</inkml:ink>
</file>

<file path=ppt/ink/ink2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32.621"/>
    </inkml:context>
    <inkml:brush xml:id="br0">
      <inkml:brushProperty name="width" value="0.2" units="cm"/>
      <inkml:brushProperty name="height" value="0.4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114 520 12928 0 0,'-17'0'594'0'0,"14"0"-16"0"0,4 3-373 0 0,1 0-194 0 0,0 1 1 0 0,0 0-1 0 0,1-1 1 0 0,-1 1-1 0 0,1-1 0 0 0,0 0 1 0 0,0 0-1 0 0,7 5 1 0 0,5 7 52 0 0,3 1 69 0 0,0 0 1 0 0,2-1-1 0 0,-1-1 1 0 0,2-1 0 0 0,22 11-1 0 0,-26-15-78 0 0,13 7 23 0 0,38 12 0 0 0,10 6 16 0 0,86 40-83 0 0,60 32 64 0 0,-201-93-44 0 0,26 14 61 0 0,71 31 1 0 0,-79-40 8 0 0,-1 2 1 0 0,48 33 0 0 0,45 22 760 0 0,69 23 464 0 0,-4 6-563 0 0,-160-84-700 0 0,116 79 118 0 0,-101-62-162 0 0,-38-27-16 0 0,-1 0-1 0 0,0 2 0 0 0,0-1 0 0 0,19 23 0 0 0,-13-13 119 0 0,-16-18-69 0 0,0 1-1 0 0,0 0 0 0 0,0 0 1 0 0,-1 0-1 0 0,5 8 0 0 0,25 44 141 0 0,-26-41-192 0 0,-7-9 0 0 0,-1-3 0 0 0,1 3-7 0 0,-1 0-1 0 0,1 0 1 0 0,-1 0-1 0 0,-1 0 1 0 0,1 0-1 0 0,-1 0 0 0 0,0 0 1 0 0,0 0-1 0 0,-1-1 1 0 0,1 1-1 0 0,-1-1 0 0 0,-1 0 1 0 0,1 0-1 0 0,-1 0 1 0 0,0 0-1 0 0,0-1 1 0 0,0 1-1 0 0,-8 6 0 0 0,2-4 31 0 0,1 1 0 0 0,1 0 0 0 0,-1 1 0 0 0,1 0 0 0 0,-6 10-1 0 0,-24 24 89 0 0,-37 19-95 0 0,-41 42-32 0 0,-69 54-223 0 0,114-102 264 0 0,-73 76 0 0 0,88-73 20 0 0,-111 108-111 0 0,-259 197 7 0 0,328-285-105 0 0,-43 37 40 0 0,49-44 113 0 0,3-2 11 0 0,53-41-1 0 0,-59 35-1 0 0,9-6 35 0 0,82-55-27 0 0,-33 22 280 0 0,34-23-301 0 0,0 0 0 0 0,-1-1-1 0 0,1 1 1 0 0,-1-1 0 0 0,1 1 0 0 0,-1-1-1 0 0,1 0 1 0 0,-1-1 0 0 0,-4 2 0 0 0,7-2 12 0 0,1 0-1 0 0,0 0 1 0 0,0 0 0 0 0,-1 0 0 0 0,1 0-1 0 0,0 0 1 0 0,0 0 0 0 0,-1 0 0 0 0,1 0 0 0 0,0 0-1 0 0,0 0 1 0 0,0 0 0 0 0,-1 0 0 0 0,1 0-1 0 0,0 0 1 0 0,0 0 0 0 0,0 0 0 0 0,-1 1 0 0 0,1-1-1 0 0,0 0 1 0 0,0 0 0 0 0,0 0 0 0 0,0 0-1 0 0,-1 0 1 0 0,1 1 0 0 0,0-1 0 0 0,0 0-1 0 0,0 1 29 0 0,0-1 0 0 0,-1 0 0 0 0,1 0 0 0 0,0 1 0 0 0,0-1 0 0 0,0 0-1 0 0,-1 0 1 0 0,1 0 0 0 0,0 0 0 0 0,0 1 0 0 0,0-1 0 0 0,-1 0-1 0 0,1 0 1 0 0,0 0 0 0 0,0 0 0 0 0,-1 0 0 0 0,1 0 0 0 0,0 1-1 0 0,-1-1 1 0 0,1 0 0 0 0,0 0 0 0 0,0 0 0 0 0,-1 0 0 0 0,1 0 0 0 0,0 0-1 0 0,-1 0 1 0 0,1 0 0 0 0,-1-1-7 0 0,-1 1 0 0 0,1 0 1 0 0,0 0-1 0 0,0 0 0 0 0,0-1 0 0 0,0 1 0 0 0,0-1 0 0 0,-1 1 1 0 0,1-1-1 0 0,0 1 0 0 0,0-1 0 0 0,0 1 0 0 0,0-1 1 0 0,0 0-1 0 0,1 0 0 0 0,-1 1 0 0 0,0-1 0 0 0,0 0 0 0 0,0 0 1 0 0,1 0-1 0 0,-1 0 0 0 0,-1-2 0 0 0,-10-28 254 0 0,6 16-251 0 0,4 8-14 0 0,0 1 1 0 0,-1-1 0 0 0,2 0 0 0 0,-1-1-1 0 0,1 1 1 0 0,1 0 0 0 0,-1 0 0 0 0,1 0 0 0 0,0-1-1 0 0,2-8 1 0 0,-1-4-7 0 0,0-1 0 0 0,-3-30 0 0 0,0-25-47 0 0,3 63 46 0 0,16-231 0 0 0,9 3 0 0 0,6-109 299 0 0,-18 80 268 0 0,-1 11-25 0 0,-9 158-338 0 0,3-36 96 0 0,20-244 532 0 0,3-26-949 0 0,-13 143 320 0 0,9-60-1085 0 0,-13 198 30 0 0,2-11-917 0 0,-5 89 930 0 0</inkml:trace>
</inkml:ink>
</file>

<file path=ppt/ink/ink2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5.2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190 6 6448 0 0,'-2'0'11646'0'0,"-8"-1"-10230"0"0,5 0-997 0 0,-1-1 1 0 0,1 2-1 0 0,0-1 0 0 0,0 1 0 0 0,0-1 1 0 0,0 1-1 0 0,0 1 0 0 0,-8 0 0 0 0,8 0-313 0 0,-10 1 123 0 0,0 1 0 0 0,-19 5 0 0 0,30-6-238 0 0,0-1-1 0 0,0 1 1 0 0,-1 0-1 0 0,1 0 0 0 0,0 0 1 0 0,1 1-1 0 0,-1 0 0 0 0,0 0 1 0 0,1 0-1 0 0,-1 0 1 0 0,1 0-1 0 0,-3 4 0 0 0,6-6-50 0 0,0-1-1 0 0,-1 1 1 0 0,1-1-1 0 0,0 1 0 0 0,0-1 1 0 0,-1 1-1 0 0,1 0 1 0 0,0-1-1 0 0,0 1 1 0 0,0-1-1 0 0,0 1 1 0 0,0 0-1 0 0,0-1 0 0 0,0 1 1 0 0,0 0-1 0 0,0-1 1 0 0,0 1-1 0 0,0-1 1 0 0,1 1-1 0 0,-1 0 0 0 0,0 0 1 0 0,11 16-677 0 0,-7-12 649 0 0,1 0-1 0 0,0 0 0 0 0,9 6 0 0 0,73 41 687 0 0,-85-51-596 0 0,3 2-27 0 0,1 0 1 0 0,-1 1-1 0 0,0 0 0 0 0,0 0 0 0 0,0 0 0 0 0,-1 0 0 0 0,1 1 0 0 0,-1 0 0 0 0,0 0 0 0 0,-1 0 0 0 0,1 0 1 0 0,-1 1-1 0 0,3 6 0 0 0,-4-8 86 0 0,-1 1 0 0 0,1-1 0 0 0,-1 1 1 0 0,0-1-1 0 0,0 1 0 0 0,0 0 0 0 0,-1 0 0 0 0,1 0 1 0 0,-1-1-1 0 0,0 1 0 0 0,-1 0 0 0 0,1 0 1 0 0,-1 0-1 0 0,0-1 0 0 0,0 1 0 0 0,-1 0 0 0 0,-3 7 1 0 0,0-2 131 0 0,-2 0 0 0 0,1-1 0 0 0,-15 17 0 0 0,4-5-79 0 0,13-18-104 0 0,1 0 0 0 0,-1 0-1 0 0,0 0 1 0 0,0-1 0 0 0,0 1-1 0 0,0-1 1 0 0,0 0 0 0 0,0 0-1 0 0,0-1 1 0 0,-1 1 0 0 0,1-1-1 0 0,-1 0 1 0 0,1 0 0 0 0,-7 0-1 0 0,-18 6-2 0 0,27-6-104 0 0,-13 2 296 0 0,14-2-263 0 0,1-1 1 0 0,-1 0-1 0 0,1 0 0 0 0,-1 0 0 0 0,0 0 0 0 0,1 0 0 0 0,-1 0 0 0 0,1 0 0 0 0,-1 0 1 0 0,1 0-1 0 0,-1 0 0 0 0,1 0 0 0 0,-1-1 0 0 0,1 1 0 0 0,-1 0 0 0 0,1 0 0 0 0,-1 0 1 0 0,1-1-1 0 0,-1 1 0 0 0,1 0 0 0 0,-1-1 0 0 0,1 1 0 0 0,-1 0 0 0 0,1-1 1 0 0,-1 0-1 0 0,0-9-2464 0 0,-4-3 1070 0 0</inkml:trace>
</inkml:ink>
</file>

<file path=ppt/ink/ink2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5.6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5 232 14544 0 0,'0'0'1313'0'0,"0"2"-1077"0"0,-2 33 760 0 0,1-27-728 0 0,0 0 1 0 0,1 0-1 0 0,0 0 1 0 0,0 1-1 0 0,0-1 1 0 0,1 0-1 0 0,1 0 1 0 0,0 0 0 0 0,3 10-1 0 0,-4-14-324 0 0,0 0 0 0 0,0 0 0 0 0,0 0 0 0 0,0 0 0 0 0,-1 0 0 0 0,1 7 0 0 0,-1-9-1064 0 0</inkml:trace>
  <inkml:trace contextRef="#ctx0" brushRef="#br0" timeOffset="1">5 0 11976 0 0,'0'0'2384'0'0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9:24.7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13272 0 0,'0'0'1201'0'0,"2"2"-986"0"0,6 5-13 0 0,-5-6 30 0 0,-1 0 1 0 0,0 1-1 0 0,0-1 0 0 0,0 1 1 0 0,0 0-1 0 0,-1 0 0 0 0,3 2 1 0 0,4 9 823 0 0,-3-6-523 0 0,-1 1 0 0 0,1-1 0 0 0,1-1 0 0 0,-1 1-1 0 0,1-1 1 0 0,12 11 0 0 0,34 25 847 0 0,-39-30-1088 0 0,0 0 0 0 0,1-2 0 0 0,0 1 0 0 0,0-2 0 0 0,1 0 0 0 0,21 9 0 0 0,-27-14-151 0 0,-1 0 0 0 0,16 10 0 0 0,9 5-400 0 0,-3-5-1971 0 0,-11-4-2677 0 0,7 0-2831 0 0</inkml:trace>
</inkml:ink>
</file>

<file path=ppt/ink/ink2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6.0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91 10224 0 0,'1'4'98'0'0,"0"-1"1"0"0,0 0 0 0 0,-1 1-1 0 0,0-1 1 0 0,1 1 0 0 0,-1-1-1 0 0,0 1 1 0 0,-1-1 0 0 0,1 0-1 0 0,-2 7 1 0 0,1-6-102 0 0,1 1 0 0 0,-1-1 0 0 0,1 0 0 0 0,0 0-1 0 0,1 6 1 0 0,-1-5 190 0 0,1-1 0 0 0,-1 1 0 0 0,-1 0 0 0 0,0 6 0 0 0,-3 8 1299 0 0,1-1 0 0 0,-1 30 0 0 0,2-20 43 0 0,-1-22-331 0 0,-1-16-859 0 0,4 6-316 0 0,0 0 0 0 0,0-1 0 0 0,0 1 0 0 0,0-1 0 0 0,0 1 0 0 0,2-7-1 0 0,1-15 23 0 0,-1 8 17 0 0,0 1 1 0 0,1-1-1 0 0,1 0 0 0 0,9-24 0 0 0,-5 15 38 0 0,-5 18 4 0 0,0 0-1 0 0,1 0 1 0 0,0 0 0 0 0,1 1 0 0 0,0 0 0 0 0,0 0 0 0 0,1 0 0 0 0,-1 0 0 0 0,2 1-1 0 0,8-9 1 0 0,-14 16-57 0 0,-1 0 0 0 0,1-1-1 0 0,-1 1 1 0 0,1 0 0 0 0,0-1-1 0 0,-1 1 1 0 0,1 0-1 0 0,0 0 1 0 0,-1 0 0 0 0,1 0-1 0 0,0 0 1 0 0,0 0 0 0 0,-1-1-1 0 0,1 2 1 0 0,0-1-1 0 0,-1 0 1 0 0,1 0 0 0 0,0 0-1 0 0,-1 0 1 0 0,1 0 0 0 0,0 0-1 0 0,-1 1 1 0 0,1-1 0 0 0,0 0-1 0 0,-1 1 1 0 0,1-1-1 0 0,-1 0 1 0 0,1 1 0 0 0,0-1-1 0 0,0 1 1 0 0,15 16 719 0 0,-13-12-677 0 0,-1 0-1 0 0,0 0 1 0 0,0 0-1 0 0,0 0 1 0 0,-1 1 0 0 0,0-1-1 0 0,0 1 1 0 0,0 5-1 0 0,2 11 131 0 0,4 25 95 0 0,-5-30-246 0 0,5 23 0 0 0,-2-12-215 0 0,2 6-53 0 0,-7-32 100 0 0,1 0 1 0 0,0 0-1 0 0,0 0 1 0 0,0 0-1 0 0,0-1 1 0 0,0 1-1 0 0,0 0 1 0 0,0-1-1 0 0,1 1 1 0 0,-1 0-1 0 0,0-1 1 0 0,1 0-1 0 0,2 3 1 0 0,-2-3-604 0 0,8-1-4304 0 0</inkml:trace>
</inkml:ink>
</file>

<file path=ppt/ink/ink2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6.3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64 1 12408 0 0,'0'0'6622'0'0,"-1"2"-5555"0"0,-16 13 962 0 0,13-13-1857 0 0,1 0 1 0 0,0 1 0 0 0,0-1 0 0 0,0 1 0 0 0,0 0-1 0 0,0 0 1 0 0,1 0 0 0 0,-1 1 0 0 0,1-1 0 0 0,0 1-1 0 0,0-1 1 0 0,0 1 0 0 0,1 0 0 0 0,-1-1 0 0 0,1 1-1 0 0,-1 5 1 0 0,1-9-172 0 0,0 15 77 0 0,-1 26-1 0 0,2-36-68 0 0,0-1-1 0 0,1 1 0 0 0,0-1 1 0 0,0 1-1 0 0,0-1 1 0 0,0 0-1 0 0,1 1 0 0 0,-1-1 1 0 0,1 0-1 0 0,3 5 0 0 0,-1-2-14 0 0,0 0 0 0 0,1-1 0 0 0,-1 1 0 0 0,2-1-1 0 0,-1 0 1 0 0,1 0 0 0 0,-1-1 0 0 0,1 1 0 0 0,1-1 0 0 0,-1-1 0 0 0,1 1-1 0 0,14 6 1 0 0,-13-7 7 0 0,-6-3 0 0 0,0 0-1 0 0,0 0 1 0 0,1 0 0 0 0,-1 0 0 0 0,0 0-1 0 0,0 0 1 0 0,1-1 0 0 0,-1 1-1 0 0,0-1 1 0 0,1 0 0 0 0,-1 0-1 0 0,1 0 1 0 0,2 0 0 0 0,21-5 52 0 0,-25 6-53 0 0,0-1 0 0 0,1 0 0 0 0,-1 0 0 0 0,0 0 0 0 0,1 0 0 0 0,-1 0 0 0 0,1-1 0 0 0,-1 1 0 0 0,0 0 0 0 0,1 0 0 0 0,-1-1 0 0 0,0 1 0 0 0,0-1 0 0 0,1 0 0 0 0,-1 1 0 0 0,0-1 0 0 0,0 0 0 0 0,0 1 0 0 0,0-1 0 0 0,0 0 0 0 0,0 0 0 0 0,0 0 0 0 0,0 0 0 0 0,0 0 0 0 0,0 0 0 0 0,1-3 0 0 0,3-2 0 0 0,17-13-49 0 0,-16 15 45 0 0,0-1 1 0 0,-1 0-1 0 0,1 0 1 0 0,-1 0-1 0 0,0-1 1 0 0,-1 1-1 0 0,1-1 1 0 0,-1 0-1 0 0,0-1 1 0 0,3-6-1 0 0,-4 4 10 0 0,-1 0-1 0 0,0 0 0 0 0,0 0 1 0 0,-1 0-1 0 0,0 0 0 0 0,0 0 1 0 0,-1-1-1 0 0,0 1 0 0 0,-2-12 1 0 0,1 17 3 0 0,0 0 0 0 0,0 1 1 0 0,-1-1-1 0 0,1 1 0 0 0,-1 0 1 0 0,1-1-1 0 0,-1 1 0 0 0,0 0 1 0 0,0 0-1 0 0,0 0 0 0 0,-1 0 1 0 0,1 0-1 0 0,-1 1 0 0 0,0-1 1 0 0,0 1-1 0 0,-5-4 0 0 0,-2 4 39 0 0,5 2-41 0 0,2 0 1 0 0,0 0 1 0 0,0 0 0 0 0,1 0-1 0 0,-1 0 1 0 0,0 1-1 0 0,-3 0 1 0 0,5 0-8 0 0,0-1 0 0 0,-1 1 0 0 0,1-1-1 0 0,0 1 1 0 0,0 0 0 0 0,0 0 0 0 0,0-1 0 0 0,0 1 0 0 0,0 0 0 0 0,0 0 0 0 0,1 0 0 0 0,-1 0 0 0 0,0 0 0 0 0,0 0 0 0 0,1 0 0 0 0,-1 0-1 0 0,1 1 1 0 0,-2 0 0 0 0,-4 11-1 0 0,5-11 0 0 0,-1 1 0 0 0,1-1 0 0 0,0 1 0 0 0,-1 0 0 0 0,1 0 0 0 0,1 0 0 0 0,-2 4 0 0 0,-5 25 2 0 0,5-24 10 0 0,-1 1 1 0 0,2-1-1 0 0,-1 1 1 0 0,1-1-1 0 0,1 1 1 0 0,0 17 0 0 0,16 43 257 0 0,-15-65-290 0 0,0 1 0 0 0,0-1 0 0 0,0 1 0 0 0,0-1-1 0 0,1 1 1 0 0,0-1 0 0 0,0 0 0 0 0,0 0 0 0 0,5 6 0 0 0,-6-8 24 0 0,1 0 1 0 0,0 1-1 0 0,0-2 1 0 0,0 1 0 0 0,0 0-1 0 0,1 0 1 0 0,-1-1-1 0 0,0 1 1 0 0,1-1 0 0 0,-1 1-1 0 0,1-1 1 0 0,-1 0 0 0 0,1 0-1 0 0,0 0 1 0 0,-1-1-1 0 0,1 1 1 0 0,4 0 0 0 0,1-1 17 0 0,1 0 1 0 0,-1 0 0 0 0,0-1 0 0 0,0 0 0 0 0,1 0-1 0 0,10-4 1 0 0,48-20-2481 0 0,-34 11-5996 0 0</inkml:trace>
</inkml:ink>
</file>

<file path=ppt/ink/ink2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7.3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1 15000 0 0,'0'0'4577'0'0,"-2"1"-3583"0"0,-2 4-842 0 0,0 1 1 0 0,0-1-1 0 0,0 0 0 0 0,1 1 0 0 0,0 0 0 0 0,0 0 0 0 0,1 0 0 0 0,-1 0 0 0 0,1 0 0 0 0,-1 9 0 0 0,0-3 54 0 0,2-1 0 0 0,-1 1 0 0 0,2-1 0 0 0,-1 1-1 0 0,2 14 1 0 0,1 3-206 0 0,-3 40 0 0 0,-1-16 0 0 0,2 65 0 0 0,2-108 0 0 0,2-10 0 0 0,1-6 0 0 0,-2 1 0 0 0,-1 0-1 0 0,0 0 1 0 0,0 0 0 0 0,0 0-1 0 0,0 0 1 0 0,-1 0-1 0 0,0-1 1 0 0,1-9 0 0 0,4-17 25 0 0,-1 15 72 0 0,-1 0-1 0 0,3-30 1 0 0,-4 27-73 0 0,0 1-1 0 0,8-26 1 0 0,4-21-7 0 0,-13 57-47 0 0,1 0-1 0 0,0 1 1 0 0,0 0-1 0 0,1 0 1 0 0,0 0-1 0 0,1 0 0 0 0,9-13 1 0 0,-1 0 17 0 0,-12 20 217 0 0,1-1 99 0 0,-2 2-275 0 0,0-1 1 0 0,1 1 0 0 0,-1-1 0 0 0,1 1-1 0 0,-1 0 1 0 0,0-1 0 0 0,1 1 0 0 0,-1 0 0 0 0,1 0-1 0 0,-1-1 1 0 0,1 1 0 0 0,-1 0 0 0 0,1 0-1 0 0,-1 0 1 0 0,1 0 0 0 0,-1-1 0 0 0,1 1 0 0 0,-1 0-1 0 0,1 0 1 0 0,-1 0 0 0 0,2 0 0 0 0,10 6 229 0 0,-11-5-281 0 0,3 1 37 0 0,-1 0 1 0 0,0 1 0 0 0,1-1 0 0 0,-1 1 0 0 0,0 0 0 0 0,0 0 0 0 0,-1 0-1 0 0,1 0 1 0 0,-1 1 0 0 0,1-1 0 0 0,-1 1 0 0 0,3 6 0 0 0,-1 1 8 0 0,0 0 1 0 0,4 24 0 0 0,1 4 74 0 0,4 9-207 0 0,12 89 0 0 0,-21-119-171 0 0,-3-13 135 0 0,0 0 0 0 0,0 0-1 0 0,0 0 1 0 0,0 5 0 0 0,-1 36-3453 0 0</inkml:trace>
</inkml:ink>
</file>

<file path=ppt/ink/ink2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7.7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57 17855 0 0,'0'0'1362'0'0,"2"0"-934"0"0,4 0-328 0 0,-3 0-92 0 0,0 0 0 0 0,0 0-1 0 0,1 0 1 0 0,-1 0 0 0 0,0-1 0 0 0,0 0 0 0 0,6-1-1 0 0,2-1 536 0 0,-1 0 0 0 0,1 1-1 0 0,0 1 1 0 0,0 0 0 0 0,17 0-1 0 0,13-1 832 0 0,-24 1-513 0 0,0 1-1 0 0,29 4 1 0 0,10 0-2433 0 0,-53-4 1205 0 0,0 0 0 0 0,-1-1 0 0 0,1 0 0 0 0,0 1 0 0 0,-1-1 0 0 0,1 0 0 0 0,-1 0-1 0 0,1 0 1 0 0,-1-1 0 0 0,0 1 0 0 0,1 0 0 0 0,-1-1 0 0 0,0 0 0 0 0,0 1 0 0 0,0-1 0 0 0,2-3-1 0 0,2 0-289 0 0,15-15-1900 0 0</inkml:trace>
</inkml:ink>
</file>

<file path=ppt/ink/ink2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8.1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0 150 10136 0 0,'0'0'464'0'0,"0"3"-10"0"0,1 14-236 0 0,3 23 0 0 0,3 22 4814 0 0,-6-49-4181 0 0,1-1 0 0 0,-2 0 0 0 0,0 17 0 0 0,-1-19-598 0 0,1 0 0 0 0,1 0-1 0 0,-1 0 1 0 0,2 0-1 0 0,3 16 1 0 0,1 4-247 0 0,-6-25 141 0 0,0 0-1 0 0,1-1 0 0 0,0 1 1 0 0,0-1-1 0 0,1 1 0 0 0,-1-1 0 0 0,1 0 1 0 0,0 0-1 0 0,2 5 0 0 0,-3-7 229 0 0,-1-5-2118 0 0,1-18 1728 0 0,0 10 15 0 0,-1 0 0 0 0,0 0-1 0 0,-4-21 1 0 0,-1 16 0 0 0,4 13 2 0 0,-1-1 0 0 0,1 0-1 0 0,0 0 1 0 0,0 1 0 0 0,1-1 0 0 0,-1-5-1 0 0,0-67 291 0 0,0-36-517 0 0,2 63 828 0 0,-1 34-127 0 0,5-27 0 0 0,-5 40-459 0 0,1 0 1 0 0,0 0-1 0 0,0 0 1 0 0,0 0-1 0 0,0 0 1 0 0,0 0-1 0 0,0 0 1 0 0,1 1-1 0 0,-1-1 1 0 0,1 0-1 0 0,-1 1 1 0 0,1-1-1 0 0,-1 1 1 0 0,4-2-1 0 0,6-7 133 0 0,-9 8-52 0 0,0-1 1 0 0,0 1 0 0 0,0 0-1 0 0,1 0 1 0 0,-1 0 0 0 0,1 0 0 0 0,0 1-1 0 0,-1-1 1 0 0,1 1 0 0 0,0-1-1 0 0,0 1 1 0 0,0 0 0 0 0,0 0-1 0 0,0 0 1 0 0,0 1 0 0 0,0-1 0 0 0,1 1-1 0 0,-1-1 1 0 0,4 1 0 0 0,-5 1-93 0 0,1-1 0 0 0,-1 1 0 0 0,1 0 1 0 0,-1-1-1 0 0,0 1 0 0 0,1 0 0 0 0,-1 1 1 0 0,0-1-1 0 0,0 0 0 0 0,0 1 0 0 0,0-1 1 0 0,0 1-1 0 0,0-1 0 0 0,0 1 0 0 0,0 0 1 0 0,0 0-1 0 0,-1 0 0 0 0,1 0 0 0 0,-1 0 1 0 0,0 0-1 0 0,0 0 0 0 0,1 1 0 0 0,0 4 1 0 0,0-3 9 0 0,-1 0 1 0 0,0 0 0 0 0,0 0-1 0 0,0 0 1 0 0,-1 0 0 0 0,1 0-1 0 0,-1 1 1 0 0,-1 7 0 0 0,-8 34 321 0 0,0 1-148 0 0,8-44-225 0 0,1 0 0 0 0,-1 0 0 0 0,0 0 0 0 0,0 0 0 0 0,0 0 0 0 0,-1 0 0 0 0,-2 5 0 0 0,-4 7-181 0 0,8-13-40 0 0,-1 0-269 0 0,-1 0 257 0 0,1-1 0 0 0,-1 1 1 0 0,1-1-1 0 0,-1 1 0 0 0,1-1 0 0 0,-1 1 0 0 0,-2 0 0 0 0,25 21 509 0 0,-18-19-208 0 0,-1-1 0 0 0,2 1 0 0 0,-1-1 0 0 0,0 1 0 0 0,1-1 0 0 0,-1 0 0 0 0,1-1 0 0 0,0 1 0 0 0,0 0-1 0 0,0-1 1 0 0,6 2 0 0 0,1 0 122 0 0,-1 0 0 0 0,0 1-1 0 0,1 0 1 0 0,-2 0 0 0 0,13 9-1 0 0,-21-13-119 0 0,1 0-1 0 0,0 1 1 0 0,-1-1-1 0 0,1 1 0 0 0,-1-1 1 0 0,0 1-1 0 0,1-1 1 0 0,-1 1-1 0 0,0 0 1 0 0,0 0-1 0 0,0 0 0 0 0,0 0 1 0 0,-1 0-1 0 0,1 0 1 0 0,0 0-1 0 0,-1 0 1 0 0,1 0-1 0 0,-1 0 0 0 0,0 4 1 0 0,0-1 9 0 0,-1 0-1 0 0,0 0 1 0 0,0 0 0 0 0,-1 0 0 0 0,0 0 0 0 0,-3 6 0 0 0,3-5-36 0 0,0-3 1 0 0,1 0-1 0 0,-1 0 1 0 0,0-1-1 0 0,0 1 1 0 0,0-1-1 0 0,0 0 1 0 0,0 0-1 0 0,-1 1 1 0 0,1-1 0 0 0,-1-1-1 0 0,1 1 1 0 0,-1 0-1 0 0,0-1 1 0 0,1 1-1 0 0,-1-1 1 0 0,0 0-1 0 0,-6 2 1 0 0,0-1-8 0 0,0 1 0 0 0,-1-2 0 0 0,1 1 0 0 0,-18-1 0 0 0,10-1-61 0 0,6 0 51 0 0,0 0 0 0 0,-17-2 0 0 0,25 1-53 0 0,-1 0 0 0 0,0 0 1 0 0,1 0-1 0 0,-1 0 1 0 0,1-1-1 0 0,-1 1 0 0 0,1-1 1 0 0,0 0-1 0 0,-1 0 1 0 0,1 0-1 0 0,-3-4 0 0 0,2 3-158 0 0,0-1 0 0 0,0-1-1 0 0,0 1 1 0 0,-5-8 0 0 0,2-5-1822 0 0,7-2-3489 0 0,5 3-1450 0 0</inkml:trace>
</inkml:ink>
</file>

<file path=ppt/ink/ink2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8.5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243 0 17047 0 0,'-2'2'7982'0'0,"-2"2"-7548"0"0,3-2-294 0 0,-1-1-1 0 0,1 1 1 0 0,-1-1-1 0 0,0 1 1 0 0,0-1-1 0 0,0 0 1 0 0,0 1-1 0 0,0-1 1 0 0,0 0-1 0 0,-3 1 1 0 0,-80 37 851 0 0,44-19-928 0 0,33-15-102 0 0,-1 1 0 0 0,1-1 0 0 0,1 1 0 0 0,-9 8 0 0 0,7-6-35 0 0,6-5 68 0 0,0 0 0 0 0,1 0 0 0 0,-1 0 0 0 0,1 0 0 0 0,0 1 0 0 0,0-1 0 0 0,0 1 0 0 0,0 0 0 0 0,0-1 0 0 0,1 1 0 0 0,0 0 0 0 0,0 0 0 0 0,-1 6 0 0 0,1-5 4 0 0,0 0-1 0 0,1 0 1 0 0,0 0-1 0 0,0 0 0 0 0,0 0 1 0 0,1 0-1 0 0,0 0 1 0 0,0 0-1 0 0,0 0 1 0 0,3 7-1 0 0,-1-4 3 0 0,-1-2 0 0 0,0-1 0 0 0,0 0 0 0 0,1 0 0 0 0,-1 0 0 0 0,1 0 0 0 0,0 0 0 0 0,1-1 0 0 0,-1 1 0 0 0,1-1 0 0 0,0 0 0 0 0,8 7 0 0 0,-5-6-71 0 0,0 1-1 0 0,1-1 0 0 0,0-1 1 0 0,0 1-1 0 0,0-2 1 0 0,0 1-1 0 0,1-1 0 0 0,0 0 1 0 0,-1-1-1 0 0,1 0 1 0 0,0 0-1 0 0,10 0 1 0 0,-6-1-258 0 0,-10-1 67 0 0,1 0 0 0 0,0 1 0 0 0,0-1 0 0 0,-1-1 0 0 0,1 1 1 0 0,0 0-1 0 0,-1-1 0 0 0,1 0 0 0 0,-1 0 0 0 0,1 0 0 0 0,-1 0 0 0 0,1-1 0 0 0,-1 1 0 0 0,0-1 0 0 0,1 0 0 0 0,2-2 0 0 0,13-13-1780 0 0,-1 2-20 0 0</inkml:trace>
</inkml:ink>
</file>

<file path=ppt/ink/ink2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8.9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0 8288 0 0,'0'0'638'0'0,"-1"3"-414"0"0,0 3 1221 0 0,-1 1-1 0 0,1-1 0 0 0,-1 14 0 0 0,1-13-261 0 0,1 0-1 0 0,-1 0 1 0 0,-1 0-1 0 0,-2 9 0 0 0,3-12-979 0 0,0 0 0 0 0,0 0 0 0 0,1-1 0 0 0,-1 1 0 0 0,1 0 0 0 0,0 0-1 0 0,0 0 1 0 0,0 0 0 0 0,1-1 0 0 0,0 1 0 0 0,-1 0 0 0 0,1 0 0 0 0,2 4-1 0 0,4 24 669 0 0,-7-27-770 0 0,9 63 728 0 0,-7-60-825 0 0,0 1-1 0 0,1-1 1 0 0,0 0 0 0 0,0 0 0 0 0,8 13 0 0 0,-10-19-341 0 0,2 1-304 0 0</inkml:trace>
</inkml:ink>
</file>

<file path=ppt/ink/ink2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9.2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39 139 6912 0 0,'-7'-28'469'0'0,"5"22"-414"0"0,0 0 0 0 0,1-1 0 0 0,-1 1 0 0 0,0-11 0 0 0,2 4 535 0 0,0 9 280 0 0,-1 0 0 0 0,1 1 0 0 0,0-1 0 0 0,1 0 0 0 0,-1 0 0 0 0,1 1 0 0 0,-1-1 0 0 0,1 1 0 0 0,2-7 0 0 0,-2 8 549 0 0,21-7 1425 0 0,-19 8-2702 0 0,1 1 0 0 0,-1 0 0 0 0,0-1 0 0 0,1 1 1 0 0,-1 0-1 0 0,1 0 0 0 0,-1 1 0 0 0,1-1 0 0 0,-1 1 1 0 0,1 0-1 0 0,-1 0 0 0 0,0 0 0 0 0,1 0 0 0 0,4 3 1 0 0,-2-1 87 0 0,0 1 0 0 0,0 0-1 0 0,0 0 1 0 0,-1 0 0 0 0,0 1 0 0 0,6 5 0 0 0,-6-5-13 0 0,1 0-1 0 0,0-1 1 0 0,-1 1 0 0 0,11 4-1 0 0,-8-4 10 0 0,-1-1-1 0 0,0 1 0 0 0,7 6 0 0 0,-12-8-133 0 0,4 2-21 0 0,0 0 0 0 0,0 0 0 0 0,-1 1 1 0 0,0 0-1 0 0,0 0 0 0 0,-1 0 0 0 0,7 13 0 0 0,7 17-60 0 0,-14-29-11 0 0,0 0 0 0 0,-1 0 0 0 0,0 0 0 0 0,0 1 0 0 0,0-1 0 0 0,-1 1 0 0 0,0-1 0 0 0,0 1 0 0 0,0 12 0 0 0,-1-3 0 0 0,0-12 0 0 0,-1-1 0 0 0,0 1 0 0 0,0-1 0 0 0,0 1 0 0 0,0-1 0 0 0,-1 1 0 0 0,-2 8 0 0 0,0-6 112 0 0,-2 1 1 0 0,1-1-1 0 0,-9 9 0 0 0,7-9 35 0 0,-1 1-1 0 0,0-2 0 0 0,-1 1 0 0 0,1-1 0 0 0,-1 0 0 0 0,0-1 0 0 0,-1 0 0 0 0,0 0 0 0 0,1-1 0 0 0,-15 5 0 0 0,11-5-186 0 0,0 0 0 0 0,0-1 0 0 0,0 0 0 0 0,0 0-1 0 0,0-2 1 0 0,0 1 0 0 0,-1-2 0 0 0,1 0 0 0 0,-18-2 0 0 0,27 2-74 0 0,-3-1-132 0 0,0 0 0 0 0,0 0 0 0 0,0-1 0 0 0,-8-3 0 0 0,14 5 147 0 0,-1 0 0 0 0,0 0 1 0 0,0-1-1 0 0,1 1 0 0 0,-1 0 0 0 0,0-1 1 0 0,0 1-1 0 0,1-1 0 0 0,-1 1 0 0 0,0-1 1 0 0,1 1-1 0 0,-1-1 0 0 0,1 0 0 0 0,-1 1 1 0 0,1-1-1 0 0,-1 0 0 0 0,1 1 0 0 0,-1-1 0 0 0,1 0 1 0 0,-1 0-1 0 0,1 1 0 0 0,0-1 0 0 0,0 0 1 0 0,-1 0-1 0 0,1 0 0 0 0,0 1 0 0 0,0-1 1 0 0,0 0-1 0 0,0 0 0 0 0,0 0 0 0 0,0 0 0 0 0,0 1 1 0 0,0-1-1 0 0,0 0 0 0 0,0 0 0 0 0,1 0 1 0 0,-1 0-1 0 0,0 1 0 0 0,0-1 0 0 0,1-1 1 0 0,5-8-5892 0 0,4-4-1721 0 0</inkml:trace>
  <inkml:trace contextRef="#ctx0" brushRef="#br0" timeOffset="1">728 280 14744 0 0,'0'0'9426'0'0,"0"2"-8621"0"0,4 7-127 0 0,-2-5-544 0 0,0 0 1 0 0,-1 1-1 0 0,1-1 0 0 0,-1 1 0 0 0,0-1 0 0 0,0 1 0 0 0,0 7 0 0 0,-1-9-107 0 0,0 1 1 0 0,1-1-1 0 0,-1 1 1 0 0,1 0-1 0 0,-1-1 1 0 0,1 1-1 0 0,0-1 1 0 0,0 1-1 0 0,1-1 1 0 0,-1 0-1 0 0,1 1 1 0 0,2 2-1 0 0,-2-3-17 0 0</inkml:trace>
</inkml:ink>
</file>

<file path=ppt/ink/ink2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39.6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4608 0 0,'0'0'2992'0'0,"1"0"-1599"0"0,8 0-606 0 0,12 0-656 0 0,0 1 0 0 0,23 3 0 0 0,-15-2-688 0 0,-23-2 346 0 0,1 0 1 0 0,-1 1 0 0 0,9 1-1 0 0,-9 0 17 0 0,7 1 187 0 0,0 0 0 0 0,-1-1 1 0 0,24 2-1 0 0,0 1 11080 0 0,-43-5-7398 0 0,-22 5-3264 0 0,15-2 486 0 0,3-2-708 0 0,9-1 120 0 0,2 2-361 0 0,0 2 47 0 0,0 0-1 0 0,0 0 1 0 0,1 0-1 0 0,-1 0 1 0 0,1 0-1 0 0,0 0 1 0 0,0 0-1 0 0,0 0 1 0 0,1 0-1 0 0,-1 0 1 0 0,1-1-1 0 0,0 1 1 0 0,0-1-1 0 0,0 1 1 0 0,4 3-1 0 0,2 2 6 0 0,-1-1 0 0 0,2 0 0 0 0,-1 0 0 0 0,19 11 0 0 0,10 7 143 0 0,-27-18-55 0 0,-1-2 1 0 0,14 8-1 0 0,-22-13-49 0 0,-1-1-1 0 0,1 0 0 0 0,-1 0 0 0 0,1 1 1 0 0,0-1-1 0 0,-1 1 0 0 0,1-1 1 0 0,-1 0-1 0 0,1 1 0 0 0,-1-1 0 0 0,1 1 1 0 0,-1-1-1 0 0,0 1 0 0 0,1-1 1 0 0,-1 1-1 0 0,0-1 0 0 0,1 1 1 0 0,-1 0-1 0 0,0-1 0 0 0,1 1 0 0 0,-1 0 1 0 0,0-1-1 0 0,0 1 0 0 0,0 1 1 0 0,0-1-20 0 0,0 0 0 0 0,0 0 0 0 0,-1 0 0 0 0,1 0 0 0 0,0 0 0 0 0,-1 0 0 0 0,1 0 0 0 0,-1 1 0 0 0,1-1 0 0 0,-1 0 1 0 0,1-1-1 0 0,-1 1 0 0 0,-1 1 0 0 0,-3 3-35 0 0,0 0 1 0 0,0 0-1 0 0,-10 7 1 0 0,11-9 116 0 0,-7 4-342 0 0,0-1 0 0 0,0 0 0 0 0,-1 0-1 0 0,1-1 1 0 0,-25 7 0 0 0,23-8-1129 0 0</inkml:trace>
</inkml:ink>
</file>

<file path=ppt/ink/ink2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0.0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384 145 3224 0 0,'0'-2'240'0'0,"-3"-6"-539"0"0,2 5 1043 0 0,0 1 1 0 0,0 0 0 0 0,0-1 0 0 0,0 1 0 0 0,0 0 0 0 0,0 0 0 0 0,-1 0 0 0 0,1-1 0 0 0,-1 2-1 0 0,-3-5 1 0 0,-16-17 7670 0 0,18 18-7847 0 0,-1 1-1 0 0,1 0 0 0 0,-1 0 1 0 0,0 0-1 0 0,0 0 0 0 0,0 1 1 0 0,-1-1-1 0 0,1 1 0 0 0,-1 0 1 0 0,-6-3-1 0 0,-6-1-78 0 0,-55-19 1142 0 0,58 24-1480 0 0,-1 0 0 0 0,1 0 1 0 0,-1 2-1 0 0,1 0 0 0 0,-23 3 1 0 0,32-3-154 0 0,1 1 1 0 0,-1 1 0 0 0,1-1-1 0 0,-1 0 1 0 0,1 1 0 0 0,0 0-1 0 0,0 0 1 0 0,0 0 0 0 0,0 1-1 0 0,0 0 1 0 0,1-1-1 0 0,-1 1 1 0 0,1 0 0 0 0,-1 1-1 0 0,1-1 1 0 0,0 0 0 0 0,1 1-1 0 0,-1 0 1 0 0,0 0 0 0 0,1 0-1 0 0,0 0 1 0 0,-2 4 0 0 0,2-4-19 0 0,0 1 1 0 0,1-1 0 0 0,0 0 0 0 0,-1 1 0 0 0,1-1 0 0 0,1 1 0 0 0,-1-1 0 0 0,1 1-1 0 0,0 0 1 0 0,0-1 0 0 0,0 1 0 0 0,0-1 0 0 0,1 1 0 0 0,0 0 0 0 0,0-1 0 0 0,0 0-1 0 0,0 1 1 0 0,1-1 0 0 0,0 0 0 0 0,0 1 0 0 0,4 6 0 0 0,-2-6-37 0 0,0 0 0 0 0,0 0 0 0 0,0 0 0 0 0,0-1-1 0 0,1 0 1 0 0,6 5 0 0 0,-9-7 37 0 0,1-1 0 0 0,-1 0-1 0 0,1 1 1 0 0,0-1-1 0 0,-1 0 1 0 0,1-1 0 0 0,0 1-1 0 0,0 0 1 0 0,-1-1-1 0 0,1 0 1 0 0,0 1 0 0 0,0-1-1 0 0,0 0 1 0 0,0-1 0 0 0,4 0-1 0 0,3 0-30 0 0,-1-1 0 0 0,18-6 0 0 0,-24 7 62 0 0,-1 0 0 0 0,1-1 0 0 0,-1 1 0 0 0,1 0 0 0 0,-1-1 0 0 0,1 1 0 0 0,-1-1 0 0 0,0 0 0 0 0,0 0 0 0 0,0 1 0 0 0,0-2 0 0 0,0 1 0 0 0,2-4-1 0 0,-1 2 18 0 0,1-1-1 0 0,-1 1 0 0 0,0 0 0 0 0,1 0 1 0 0,0 0-1 0 0,6-5 0 0 0,13-13-172 0 0,14-17-32 0 0,-34 35 226 0 0,0-1 0 0 0,1 1-1 0 0,0 0 1 0 0,0 1 0 0 0,5-5 0 0 0,-5 5-8 0 0,-2 1 58 0 0,8 4 92 0 0,-5 0-173 0 0,-1 1 0 0 0,1 0 1 0 0,-1 0-1 0 0,1 0 0 0 0,-1 1 0 0 0,0-1 0 0 0,0 1 1 0 0,0 0-1 0 0,4 6 0 0 0,2 5 96 0 0,13 25-1 0 0,-15-27-928 0 0,0 1-1 0 0,17 21 1 0 0,-13-18-444 0 0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9:11.8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44 10448 0 0,'-4'-6'949'0'0,"-8"-12"5669"0"0,11 21-5712 0 0,-5 10-105 0 0,3-7-533 0 0,0 0 0 0 0,0 0 0 0 0,1 0 0 0 0,0 0 0 0 0,0 1 0 0 0,-1 11 0 0 0,0 15 111 0 0,1-26-437 0 0,2 1 0 0 0,-1-1 0 0 0,1 1 0 0 0,1 10 0 0 0,3 12 247 0 0,1-1 0 0 0,12 34 0 0 0,-15-56-243 0 0,2 1 0 0 0,-1-1 0 0 0,1 0 0 0 0,0 0 0 0 0,1 0 0 0 0,-1-1 0 0 0,1 1 0 0 0,1-1 0 0 0,-1 0-1 0 0,1-1 1 0 0,0 1 0 0 0,13 8 0 0 0,-14-12 53 0 0,-1 1 1 0 0,1-1-1 0 0,0 0 0 0 0,0 0 0 0 0,8 1 0 0 0,-10-2 24 0 0,-1-1 0 0 0,0 1 0 0 0,0-1 1 0 0,0 0-1 0 0,0 0 0 0 0,0 0 0 0 0,0 0 0 0 0,0 0 0 0 0,1 0 0 0 0,-1 0 1 0 0,0-1-1 0 0,0 1 0 0 0,0-1 0 0 0,0 0 0 0 0,0 0 0 0 0,2-1 0 0 0,2-4 118 0 0,1 0 0 0 0,-2 0-1 0 0,1-1 1 0 0,-1 1-1 0 0,0-2 1 0 0,0 1 0 0 0,-1 0-1 0 0,0-1 1 0 0,4-11-1 0 0,6-9-148 0 0,-10 18-64 0 0,-1 1 0 0 0,0-1 0 0 0,-1 1 0 0 0,0-1 0 0 0,-1 0 1 0 0,1 0-1 0 0,-2 0 0 0 0,0-11 0 0 0,0 12 111 0 0,-1 0 0 0 0,-1 0 0 0 0,0 0 0 0 0,-3-11 0 0 0,-3-18 139 0 0,7 35-164 0 0,1 0-1 0 0,-1-1 0 0 0,0 1 0 0 0,0 0 0 0 0,0 0 1 0 0,0 0-1 0 0,-1 0 0 0 0,1 0 0 0 0,-1 0 1 0 0,0 0-1 0 0,1 1 0 0 0,-1-1 0 0 0,-1 0 1 0 0,1 1-1 0 0,-3-3 0 0 0,-3-1 11 0 0,-1 0 0 0 0,1 0 1 0 0,-15-6-1 0 0,13 6 6 0 0,6 4-66 0 0,-1 0 0 0 0,1 1 0 0 0,-1-1 0 0 0,1 1 0 0 0,-1 0 0 0 0,1 0 0 0 0,-1 1 0 0 0,0-1 0 0 0,1 1 0 0 0,-1 0 0 0 0,0 0 0 0 0,1 1 0 0 0,-1-1 0 0 0,0 1 0 0 0,1 0 0 0 0,-1 0 0 0 0,-6 4 0 0 0,5-3-241 0 0,1 0 1 0 0,0 0 0 0 0,0 1-1 0 0,1 0 1 0 0,-1 0-1 0 0,0 0 1 0 0,1 1-1 0 0,0-1 1 0 0,0 1 0 0 0,0 0-1 0 0,0 0 1 0 0,1 1-1 0 0,-1-1 1 0 0,-4 9-1 0 0,2 4-1755 0 0</inkml:trace>
</inkml:ink>
</file>

<file path=ppt/ink/ink2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0.4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364 142 20359 0 0,'0'0'928'0'0,"0"-3"-16"0"0,0 1-893 0 0,0 1 0 0 0,-1-1 0 0 0,1 0 0 0 0,-1 0 0 0 0,1 0 0 0 0,-1 0 0 0 0,0 1 0 0 0,1-1 0 0 0,-1 0 0 0 0,0 0 0 0 0,0 1 0 0 0,0-1 0 0 0,-1 1 0 0 0,1-1 0 0 0,0 1 0 0 0,0 0 0 0 0,-1-1 0 0 0,-2-1 0 0 0,-7-8 147 0 0,3-8 1729 0 0,4 16-1616 0 0,1-1 1 0 0,-1 1-1 0 0,1 0 1 0 0,-1 1-1 0 0,0-1 1 0 0,0 1 0 0 0,0-1-1 0 0,-8-2 1 0 0,-3-1 326 0 0,-23-6 1 0 0,1 4-165 0 0,18 4-206 0 0,-27-8-1 0 0,41 10-218 0 0,-1 1-1 0 0,1 0 1 0 0,-1 0 0 0 0,0 1-1 0 0,0-1 1 0 0,1 1 0 0 0,-1 1-1 0 0,0-1 1 0 0,0 1 0 0 0,1 0-1 0 0,-10 3 1 0 0,7-3-40 0 0,1 2 0 0 0,0-1 0 0 0,-7 4 0 0 0,38 9-709 0 0,-3 4 542 0 0,-17-15 135 0 0,0 0 0 0 0,0-1 1 0 0,1 1-1 0 0,7 5 0 0 0,-10-8 52 0 0,0-1 0 0 0,-1 1 0 0 0,1 0-1 0 0,-1 0 1 0 0,1 0 0 0 0,-1 1 0 0 0,0-1 0 0 0,1 0-1 0 0,-1 0 1 0 0,0 1 0 0 0,0-1 0 0 0,0 1 0 0 0,0-1-1 0 0,0 1 1 0 0,0-1 0 0 0,0 1 0 0 0,-1 0 0 0 0,1-1-1 0 0,0 1 1 0 0,-1 0 0 0 0,0 0 0 0 0,1 0 0 0 0,-1-1-1 0 0,0 3 1 0 0,1-2 3 0 0,-1-1 0 0 0,1 1 0 0 0,0-1 0 0 0,-1 1 0 0 0,1-1 0 0 0,0 1 0 0 0,0-1 0 0 0,0 0 0 0 0,0 0 0 0 0,0 1 0 0 0,0-1 0 0 0,1 0 0 0 0,-1 0 0 0 0,0 0 0 0 0,1 0 0 0 0,1 1 0 0 0,-2-1 0 0 0,10 9 0 0 0,-6 2 0 0 0,-3-8 0 0 0,-1 0 0 0 0,1-1 0 0 0,0 0 0 0 0,0 1 0 0 0,0-1 0 0 0,4 4 0 0 0,-2-3 0 0 0,-3-3 0 0 0,-1 0 0 0 0,1-1 0 0 0,0 1 0 0 0,0 0 0 0 0,-1 0 0 0 0,1-1 0 0 0,0 1 0 0 0,-1 0 0 0 0,1 0 0 0 0,-1 0 0 0 0,1 0 0 0 0,-1 0 0 0 0,1 0 0 0 0,-1 0 0 0 0,0 0 0 0 0,1 2 0 0 0,-1-2 1 0 0,0 0-1 0 0,0 0 0 0 0,0 0 1 0 0,0 0-1 0 0,0 0 0 0 0,0 0 1 0 0,0 0-1 0 0,0 0 0 0 0,1-1 1 0 0,-1 1-1 0 0,1 0 1 0 0,-1 0-1 0 0,0 0 0 0 0,1 0 1 0 0,-1 0-1 0 0,1 0 0 0 0,0 0 1 0 0,-1-1-1 0 0,1 1 1 0 0,0 0-1 0 0,-1-1 0 0 0,1 1 1 0 0,0 0-1 0 0,1 0 0 0 0,-2-1 2 0 0,0 0-1 0 0,1 0 1 0 0,-1 1-1 0 0,0-1 1 0 0,1 0-1 0 0,-1 0 1 0 0,0 0-1 0 0,1 1 1 0 0,-1-1-1 0 0,0 0 1 0 0,0 1-1 0 0,1-1 1 0 0,-1 0-1 0 0,0 0 1 0 0,0 1-1 0 0,0-1 1 0 0,1 0-1 0 0,-1 1 1 0 0,0-1-1 0 0,0 0 1 0 0,0 1-1 0 0,0-1 1 0 0,0 1-1 0 0,0-1 1 0 0,0 0-1 0 0,0 1 1 0 0,0-1-1 0 0,0 0 1 0 0,0 1-1 0 0,0-1 1 0 0,0 1-1 0 0,0-1 1 0 0,0 1-1 0 0,-8 9 22 0 0,6-8-12 0 0,0 0 0 0 0,0 1 0 0 0,0-1 0 0 0,0 0 0 0 0,0 0 0 0 0,0-1 0 0 0,-1 1 0 0 0,1 0 0 0 0,-1-1 0 0 0,-4 3 0 0 0,-1 0-7 0 0,5-2-4 0 0,-1 1 0 0 0,-13-2 0 0 0,-43-4-246 0 0,52 2 40 0 0,0 0 0 0 0,1-1 0 0 0,0 0-1 0 0,-1 0 1 0 0,1-1 0 0 0,-8-3 0 0 0,14 5 79 0 0,1 1 0 0 0,-1 0 1 0 0,1 0-1 0 0,0 0 0 0 0,-1-1 1 0 0,1 1-1 0 0,-1 0 0 0 0,1-1 1 0 0,-1 1-1 0 0,1 0 0 0 0,0-1 0 0 0,-1 1 1 0 0,1 0-1 0 0,0-1 0 0 0,-1 1 1 0 0,1-1-1 0 0,0 1 0 0 0,-1-1 1 0 0,1 1-1 0 0,0-1 0 0 0,0 1 1 0 0,0-1-1 0 0,0 1 0 0 0,-1-1 0 0 0,1 1 1 0 0,0-1-1 0 0,0 1 0 0 0,0-1 1 0 0,0 1-1 0 0,0-1 0 0 0,0 1 1 0 0,0-1-1 0 0,0 1 0 0 0,1-1 0 0 0,-1 0 1 0 0,0 1-1 0 0,0-1 0 0 0</inkml:trace>
</inkml:ink>
</file>

<file path=ppt/ink/ink2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0.8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97 22 4144 0 0,'1'-1'191'0'0,"29"-19"25831"0"0,-36 21-29510 0 0,-1 0 3611 0 0,-1 1 0 0 0,1 0 0 0 0,0 1 0 0 0,0 0 0 0 0,0 0 0 0 0,-13 7 0 0 0,9-4-86 0 0,9-4-56 0 0,-1 0 0 0 0,0 0 1 0 0,0 0-1 0 0,1 1 0 0 0,-1-1 0 0 0,1 1 0 0 0,0 0 0 0 0,0-1 0 0 0,0 1 1 0 0,0 0-1 0 0,0 0 0 0 0,1 1 0 0 0,-3 3 0 0 0,1 3-71 0 0,0-1 0 0 0,0 1 0 0 0,-2 14 0 0 0,5-22 69 0 0,0 0 0 0 0,0 0 0 0 0,0 0 0 0 0,0-1-1 0 0,0 1 1 0 0,1 0 0 0 0,-1 0 0 0 0,0-1 0 0 0,1 1 0 0 0,0 0 0 0 0,-1 0-1 0 0,2 2 1 0 0,-1-2-12 0 0,0 0-1 0 0,0 0 1 0 0,0 0-1 0 0,-1 0 1 0 0,1 0 0 0 0,-1 0-1 0 0,1 0 1 0 0,-1 4-1 0 0,0-4 7 0 0,0 0 0 0 0,0 0 0 0 0,0 0 0 0 0,0 0 0 0 0,1 0 1 0 0,-1 0-1 0 0,1 0 0 0 0,-1 0 0 0 0,1 0 0 0 0,0-1 0 0 0,-1 1 0 0 0,1 0 0 0 0,0 0 0 0 0,0 0 0 0 0,0-1 0 0 0,1 1 0 0 0,-1 0 0 0 0,2 1 0 0 0,2 5-99 0 0,-4-6 4 0 0,1-4-238 0 0,12-18 154 0 0,-12 16 216 0 0,0 1-1 0 0,0-1 1 0 0,1 1 0 0 0,-1-1 0 0 0,5-3-1 0 0,-3 3 11 0 0,1 0 0 0 0,-1-1 0 0 0,0 0 0 0 0,-1 0 0 0 0,1 0 0 0 0,-1 0 0 0 0,5-11 0 0 0,-6 13-20 0 0,4-7 70 0 0,15-19-1 0 0,5-8 292 0 0,-24 34-332 0 0,-1 1-1 0 0,1 0 0 0 0,0 0 0 0 0,0 0 1 0 0,0 0-1 0 0,3-3 0 0 0,9-9 206 0 0,-13 12 508 0 0,-1 6-644 0 0,2 19 13 0 0,0-15-70 0 0,-1 0-1 0 0,-1 0 0 0 0,0 13 0 0 0,-2-1-7 0 0,2 0 0 0 0,2 30 0 0 0,-1-33-15 0 0,-2 1 0 0 0,-4 33 0 0 0,2-28 12 0 0,0 24-1 0 0,3 16-31 0 0,5 143-240 0 0,-3-158-135 0 0,-3-35-1202 0 0,2 1 0 0 0,3 23 0 0 0,-3-27-4128 0 0</inkml:trace>
</inkml:ink>
</file>

<file path=ppt/ink/ink2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1.1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6448 0 0,'26'2'4858'0'0,"-25"7"-2407"0"0,8 12 3244 0 0,-8-18-5428 0 0,1-1 1 0 0,-1 0-1 0 0,0 0 1 0 0,0 1-1 0 0,0-1 1 0 0,0 1-1 0 0,-1-1 0 0 0,1 0 1 0 0,0 1-1 0 0,-1 0 1 0 0,0-1-1 0 0,0 1 0 0 0,0-1 1 0 0,0 5-1 0 0,-2-2-48 0 0,1-2-132 0 0,1-1 1 0 0,-1 0-1 0 0,0 1 0 0 0,1-1 0 0 0,-1 0 0 0 0,1 1 0 0 0,0-1 0 0 0,0 1 0 0 0,0-1 0 0 0,0 0 0 0 0,0 1 0 0 0,1-1 0 0 0,-1 1 0 0 0,1-1 0 0 0,-1 0 0 0 0,1 1 0 0 0,0-1 0 0 0,0 0 0 0 0,2 3 0 0 0,-2 0-17 0 0,1 0-1 0 0,0 0 0 0 0,-1 0 1 0 0,0 0-1 0 0,0 1 0 0 0,0-1 0 0 0,-1 0 1 0 0,0 0-1 0 0,0 10 0 0 0,1 23 94 0 0,0-36-155 0 0,-1 0-1 0 0,1-1 1 0 0,-1 1-1 0 0,1-1 1 0 0,0 1-1 0 0,-1-1 0 0 0,1 1 1 0 0,0-1-1 0 0,0 0 1 0 0,0 1-1 0 0,0-1 1 0 0,2 1-1 0 0,1 3 14 0 0,2 4-11 0 0,4-6-10 0 0,-8-3 0 0 0,0 0 0 0 0,0-1 0 0 0,0 1 0 0 0,0-1 0 0 0,0 0 0 0 0,-1 1 0 0 0,1-1 0 0 0,0 0 0 0 0,0 0 0 0 0,-1 0 0 0 0,1 0 0 0 0,-1-1 0 0 0,1 1 0 0 0,-1 0 0 0 0,0-1 0 0 0,1 1 0 0 0,-1-1 0 0 0,0 1 0 0 0,0-1 0 0 0,0 0 0 0 0,0 1 0 0 0,0-1 0 0 0,0 0 0 0 0,-1 0 0 0 0,1 1 0 0 0,-1-1 0 0 0,1 0 0 0 0,-1 0 0 0 0,1-3 0 0 0,-1 3 1 0 0,1 0 0 0 0,-1 0 1 0 0,1 1-1 0 0,0-1 0 0 0,0 0 0 0 0,0 1 0 0 0,0-1 0 0 0,0 0 1 0 0,0 1-1 0 0,0-1 0 0 0,0 1 0 0 0,1 0 0 0 0,-1-1 0 0 0,0 1 0 0 0,1 0 1 0 0,-1 0-1 0 0,1 0 0 0 0,2-1 0 0 0,-2 0 2 0 0,-1 1-1 0 0,1 0 1 0 0,0-1 0 0 0,0 1-1 0 0,0-1 1 0 0,-1 1-1 0 0,1-1 1 0 0,-1 0 0 0 0,1 0-1 0 0,-1 0 1 0 0,2-3 0 0 0,0-10 13 0 0,-3 13-12 0 0,0 1 1 0 0,1-1-1 0 0,-1 0 0 0 0,1 0 1 0 0,-1 0-1 0 0,1 0 0 0 0,0 1 1 0 0,-1-1-1 0 0,1 0 0 0 0,2-2 1 0 0,6-8-1 0 0,-6 9-9 0 0,-1 1 1 0 0,1-1-1 0 0,-1 0 1 0 0,0 0-1 0 0,0 0 1 0 0,0 0-1 0 0,-1-1 1 0 0,1 1 0 0 0,-1 0-1 0 0,0-1 1 0 0,1 1-1 0 0,-2-1 1 0 0,1 1-1 0 0,1-8 1 0 0,1-11 0 0 0,-4 19 57 0 0,-6-4 11 0 0,6 6 0 0 0,2 3 0 0 0,25 53 54 0 0,-24-52-116 0 0,1 1 1 0 0,0-1 0 0 0,0 0 0 0 0,1 0 0 0 0,-1 0 0 0 0,1 0 0 0 0,-1-1 0 0 0,1 1 0 0 0,0-1 0 0 0,8 3 0 0 0,-3-1-265 0 0,0 0 1 0 0,0-1 0 0 0,19 4-1 0 0,-24-7-145 0 0,1 1 1 0 0,0-1-1 0 0,0-1 0 0 0,-1 1 0 0 0,1 0 0 0 0,0-1 0 0 0,-1 0 1 0 0,1 0-1 0 0,0-1 0 0 0,6-2 0 0 0,2-2-1850 0 0,22-14 0 0 0,-32 17 2141 0 0,16-11-2090 0 0</inkml:trace>
</inkml:ink>
</file>

<file path=ppt/ink/ink2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1.5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109 27 9216 0 0,'6'-5'6448'0'0,"-7"-2"-4677"0"0,0 6-1466 0 0,0 0-1 0 0,1 0 0 0 0,-1 0 0 0 0,0 1 0 0 0,0-1 0 0 0,0 0 0 0 0,1 1 0 0 0,-1-1 0 0 0,0 0 0 0 0,0 1 0 0 0,-5-3 2843 0 0,4 2-2059 0 0,0 1-1012 0 0,1-1 0 0 0,-1 1-1 0 0,1-1 1 0 0,-1 1 0 0 0,1 0-1 0 0,-1-1 1 0 0,0 1 0 0 0,1 0 0 0 0,-1 0-1 0 0,0 0 1 0 0,1 1 0 0 0,-1-1-1 0 0,1 0 1 0 0,-1 0 0 0 0,1 1 0 0 0,-1-1-1 0 0,0 1 1 0 0,1 0 0 0 0,-1-1-1 0 0,1 1 1 0 0,0 0 0 0 0,-1 0-1 0 0,1 0 1 0 0,0 0 0 0 0,0 0 0 0 0,-1 0-1 0 0,1 0 1 0 0,0 0 0 0 0,0 1-1 0 0,0-1 1 0 0,-1 2 0 0 0,-4 5-35 0 0,4-6-29 0 0,0 0 0 0 0,1 1 0 0 0,-1-1 0 0 0,1 1 0 0 0,-1-1 0 0 0,1 1 0 0 0,0-1 0 0 0,0 1 0 0 0,0-1 0 0 0,0 1 0 0 0,-1 4 0 0 0,1 1-12 0 0,-1 0 0 0 0,0-1 0 0 0,-5 10 0 0 0,5-11 0 0 0,0 0 0 0 0,0 0 0 0 0,0 0 0 0 0,1 1 0 0 0,-1-1 0 0 0,1 12 0 0 0,0 0-8 0 0,0-14 2 0 0,1 1-1 0 0,0 0 1 0 0,-1 0-1 0 0,2-1 1 0 0,-1 1-1 0 0,1 0 1 0 0,-1-1-1 0 0,1 1 1 0 0,0-1 0 0 0,1 1-1 0 0,-1-1 1 0 0,5 8-1 0 0,3 0-54 0 0,-7-9-18 0 0,1-3 13 0 0,10 1 52 0 0,-9-2 14 0 0,1 0 0 0 0,0-1 0 0 0,-1 0 0 0 0,0 0 0 0 0,0 0 0 0 0,1 0 0 0 0,-1-1 0 0 0,0 0 0 0 0,-1 0 0 0 0,1 0 0 0 0,-1 0 0 0 0,1 0 0 0 0,-1-1 0 0 0,5-6 0 0 0,10-9 0 0 0,-15 16 0 0 0,0 1 0 0 0,0-1 0 0 0,0 0 0 0 0,-1 0 0 0 0,1 0 0 0 0,-1-1 0 0 0,2-3 0 0 0,6-18-24 0 0,-9 20 16 0 0,1 0 0 0 0,0 0 0 0 0,0 0 0 0 0,4-7 0 0 0,1-1 18 0 0,-9 10 13 0 0,1 1 1 0 0,6-4 0 0 0,-4 5 158 0 0,21 8 100 0 0,-12-2-187 0 0,22 13 103 0 0,-31-17-193 0 0,0 0 0 0 0,1 0 0 0 0,-1 0-1 0 0,0 0 1 0 0,0 0 0 0 0,0 0 0 0 0,0 1-1 0 0,0-1 1 0 0,0 0 0 0 0,0 1 0 0 0,-1-1-1 0 0,1 1 1 0 0,0-1 0 0 0,-1 1 0 0 0,1-1-1 0 0,-1 1 1 0 0,1-1 0 0 0,-1 1 0 0 0,0 1-1 0 0,0-1-8 0 0,0-1 0 0 0,0 1 0 0 0,0-1 0 0 0,1 1 0 0 0,-1-1-1 0 0,0 1 1 0 0,1-1 0 0 0,-1 0 0 0 0,1 1 0 0 0,-1-1-1 0 0,1 1 1 0 0,0-1 0 0 0,-1 0 0 0 0,1 0 0 0 0,0 1-1 0 0,0-1 1 0 0,1 1 0 0 0,1 0-50 0 0,0 1-1 0 0,-1-1 1 0 0,2 0-1 0 0,-1-1 1 0 0,4 3 0 0 0,-3-2-3 0 0,-2-1-615 0 0,13-7-6611 0 0</inkml:trace>
</inkml:ink>
</file>

<file path=ppt/ink/ink2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1.9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9 192 3224 0 0,'-8'5'676'0'0,"11"1"3306"0"0,0-2-2640 0 0,5 7 4924 0 0,-8 8-3476 0 0,0-17-2622 0 0,-1 0 0 0 0,1 0-1 0 0,0 0 1 0 0,0 0 0 0 0,0 0 0 0 0,0 0 0 0 0,1 0-1 0 0,-1 0 1 0 0,2 3 0 0 0,7 13 742 0 0,-7-16-782 0 0,-1 1 1 0 0,1 0-1 0 0,0 0 0 0 0,-1 0 0 0 0,0 0 0 0 0,0 0 0 0 0,0 0 0 0 0,0 0 0 0 0,0 0 0 0 0,-1 0 0 0 0,1 0 1 0 0,-1 0-1 0 0,0 0 0 0 0,0 1 0 0 0,0 3 0 0 0,-2 5 163 0 0,5-9 205 0 0,9-13 277 0 0,-4 2-916 0 0,19-21 357 0 0,-20 21-149 0 0,0 1-1 0 0,0 0 1 0 0,12-10-1 0 0,-14 14-34 0 0,0-1-1 0 0,-1 0 1 0 0,1 0-1 0 0,-1-1 1 0 0,0 1-1 0 0,0-1 1 0 0,5-6-1 0 0,4-6 82 0 0,-7 11-98 0 0,1 0 1 0 0,0 0-1 0 0,0 1 0 0 0,0 0 1 0 0,1 0-1 0 0,0 0 0 0 0,0 1 1 0 0,0 1-1 0 0,16-6 1 0 0,22-11 127 0 0,40-19 133 0 0,-79 34-274 0 0,13-6 0 0 0,-18 10 1 0 0,2-2-2 0 0,6-6 12 0 0,2-3 66 0 0,-10 9-62 0 0,-1 0 0 0 0,0 3-13 0 0,-1-1 0 0 0,1 1 0 0 0,-1-1 0 0 0,1 1 0 0 0,-1-1 0 0 0,1 1 0 0 0,-1-1 0 0 0,0 1 0 0 0,1-1 0 0 0,-1 1 0 0 0,0-1 0 0 0,0 1 0 0 0,1-1 0 0 0,-1 0 0 0 0,0 1 0 0 0,0-1 0 0 0,0 1 0 0 0,0-1 1 0 0,0 0-1 0 0,0 1 0 0 0,0-1 0 0 0,0 0 0 0 0,0 1 0 0 0,0-1 0 0 0,0 1 0 0 0,0-1 0 0 0,0 0 0 0 0,0 1 0 0 0,0-1 0 0 0,-1 1 0 0 0,1-1 0 0 0,0 0 0 0 0,0 1 0 0 0,-1-1 0 0 0,0 0 0 0 0,-1-2-1 0 0,2 2-1 0 0,0 0 0 0 0,-1 0 0 0 0,1 0-1 0 0,0 0 1 0 0,-1 0 0 0 0,1 0 0 0 0,-1 1-1 0 0,1-1 1 0 0,-1 0 0 0 0,0 0 0 0 0,1 0 0 0 0,-1 1-1 0 0,0-1 1 0 0,1 0 0 0 0,-1 1 0 0 0,0-1-1 0 0,0 1 1 0 0,0-1 0 0 0,0 1 0 0 0,0-1 0 0 0,1 1-1 0 0,-1 0 1 0 0,0-1 0 0 0,0 1 0 0 0,0 0-1 0 0,0 0 1 0 0,0-1 0 0 0,0 1 0 0 0,0 0 0 0 0,0 0-1 0 0,-1 1 1 0 0,-2-2-9 0 0,0 1-20 0 0,-1 0 0 0 0,1 1 0 0 0,-1-1 0 0 0,1 1-1 0 0,0 0 1 0 0,-1 0 0 0 0,1 0 0 0 0,0 1 0 0 0,0 0 0 0 0,0 0-1 0 0,0 0 1 0 0,0 0 0 0 0,0 0 0 0 0,0 1 0 0 0,-4 3 0 0 0,-3 4-111 0 0,0 0 0 0 0,0 0 1 0 0,-10 15-1 0 0,17-20 122 0 0,1 0 1 0 0,0 0-1 0 0,0 0 1 0 0,1 1-1 0 0,-1-1 1 0 0,-1 8-1 0 0,-2 3-51 0 0,4-9 59 0 0,0-1 0 0 0,1 1 0 0 0,-1-1 0 0 0,1 1 0 0 0,1-1 0 0 0,-1 1 0 0 0,1 0 0 0 0,1-1 0 0 0,-1 1 0 0 0,1 0 0 0 0,0-1 1 0 0,0 1-1 0 0,1-1 0 0 0,0 0 0 0 0,0 1 0 0 0,0-1 0 0 0,1 0 0 0 0,0 0 0 0 0,0 0 0 0 0,1-1 0 0 0,0 1 0 0 0,0-1 0 0 0,0 0 0 0 0,0 0 0 0 0,11 9 0 0 0,-10-10-118 0 0,1-1 0 0 0,-1 1 0 0 0,1-1 0 0 0,0-1 0 0 0,9 4 0 0 0,16 2-6398 0 0,-9-4-831 0 0</inkml:trace>
</inkml:ink>
</file>

<file path=ppt/ink/ink2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2.3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91 0 4608 0 0,'1'3'32'0'0,"0"-1"0"0"0,0 1 0 0 0,-1-1 0 0 0,1 1 0 0 0,-1-1 0 0 0,0 1 0 0 0,0-1 0 0 0,0 1 0 0 0,0-1 0 0 0,0 1 0 0 0,-1 0 0 0 0,1-1 0 0 0,-2 4 0 0 0,1 3 1107 0 0,0 0 1 0 0,-1 15-1 0 0,0 10 3000 0 0,-9 28 5974 0 0,8-51-9206 0 0,0-1-1 0 0,-5 16 1 0 0,4-18-672 0 0,1 0-1 0 0,1 1 1 0 0,-1-1 0 0 0,2 1 0 0 0,-1-1 0 0 0,0 11 0 0 0,2-2-40 0 0,1-5-94 0 0,-1-1 0 0 0,-1 1 0 0 0,1-1-1 0 0,-2 1 1 0 0,0-1 0 0 0,-5 18 0 0 0,3-17 18 0 0,2-6-585 0 0,1-1 1 0 0,-1 1-1 0 0,-1-1 1 0 0,1 0-1 0 0,-5 7 1 0 0,-4 3-1125 0 0</inkml:trace>
</inkml:ink>
</file>

<file path=ppt/ink/ink2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4.7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159 59 3680 0 0,'0'0'15357'0'0,"-2"0"-14820"0"0,-2 0-237 0 0,3 0-223 0 0,0 0 0 0 0,0 0-1 0 0,0 0 1 0 0,-1 0 0 0 0,1 0 0 0 0,0 0 0 0 0,0 0 0 0 0,0 0 0 0 0,-1 0 0 0 0,1-1 0 0 0,0 1 0 0 0,0-1 0 0 0,0 1-1 0 0,-2-2 1 0 0,2 2 302 0 0,-1-1-10 0 0,1 0-302 0 0,0 1-28 0 0,0 0 0 0 0,0-1 1 0 0,0 1-1 0 0,0-1 0 0 0,0 1 0 0 0,0-1 0 0 0,0 0 1 0 0,0 1-1 0 0,0-1 0 0 0,0 0 0 0 0,1 0 1 0 0,-1 1-1 0 0,0-1 0 0 0,0 0 0 0 0,1 0 1 0 0,-1 0-1 0 0,1 0 0 0 0,-1 0 0 0 0,1 0 0 0 0,-1 0 1 0 0,1 0-1 0 0,-1 0 0 0 0,1-2 0 0 0,-3 0 144 0 0,-4-1-111 0 0,-16-11 181 0 0,10 5-240 0 0,8 9-11 0 0,0 3 49 0 0,-8 0-41 0 0,13-1-10 0 0,-1-1 0 0 0,0 1 0 0 0,0-1 0 0 0,0 1 0 0 0,1 0 0 0 0,-1-1 0 0 0,0 1 0 0 0,0 0 0 0 0,1 0 0 0 0,-1 0 0 0 0,0 1 0 0 0,-8 9 0 0 0,4-7-3 0 0,4-3 0 0 0,0 0-1 0 0,0 0 1 0 0,0 0 0 0 0,0 0-1 0 0,0 0 1 0 0,0 0 0 0 0,0 0-1 0 0,0 0 1 0 0,0 0 0 0 0,1 1-1 0 0,-1-1 1 0 0,0 0 0 0 0,1 0-1 0 0,-1 1 1 0 0,1-1 0 0 0,-1 0-1 0 0,1 1 1 0 0,0-1 0 0 0,0 1-1 0 0,-1-1 1 0 0,1 0 0 0 0,0 3-1 0 0,-2 16-70 0 0,1-17 54 0 0,0 1 0 0 0,1-1 0 0 0,-1 1 0 0 0,1-1 0 0 0,0 0 0 0 0,1 5 0 0 0,4 48-136 0 0,-4-52 147 0 0,0-1 0 0 0,0 1 1 0 0,0-1-1 0 0,0 1 0 0 0,1-1 1 0 0,2 5-1 0 0,6 14-37 0 0,-9-18 37 0 0,0 0 0 0 0,1 0 0 0 0,0 0 1 0 0,0 0-1 0 0,0 0 0 0 0,0 0 0 0 0,0 0 0 0 0,1-1 0 0 0,0 1 1 0 0,0-1-1 0 0,0 0 0 0 0,0 0 0 0 0,0 0 0 0 0,1 0 0 0 0,-1 0 0 0 0,1-1 1 0 0,0 1-1 0 0,4 1 0 0 0,-6-3 134 0 0,1-2 102 0 0,1 0-257 0 0,0-1 0 0 0,-1 1 0 0 0,1-1 0 0 0,0 0-1 0 0,-1-1 1 0 0,1 1 0 0 0,-1-1 0 0 0,0 1 0 0 0,0-1 0 0 0,0 0 0 0 0,0 0 0 0 0,0 0 0 0 0,-1-1 0 0 0,3-3 0 0 0,3-5-98 0 0,-1-1 0 0 0,10-24 0 0 0,-7-1 128 0 0,-3 12 0 0 0,-3 11 0 0 0,-1 11 0 0 0,-1 2 0 0 0,3-6 11 0 0,-4 6 46 0 0,1 5 29 0 0,9 10-2 0 0,-7-8-70 0 0,0 0 0 0 0,-1 0 0 0 0,1 0 1 0 0,-1 0-1 0 0,4 7 0 0 0,30 76 103 0 0,-36-80-117 0 0,-1-7 4 0 0,0 0 0 0 0,0 0 0 0 0,0 0 1 0 0,1 0-1 0 0,-1 0 0 0 0,0 0 0 0 0,0 0 0 0 0,1 0 0 0 0,-1 0 0 0 0,1 0 0 0 0,-1 0 1 0 0,2 1-1 0 0,1 0 7 0 0,9 21-10 0 0,-11-22-316 0 0</inkml:trace>
</inkml:ink>
</file>

<file path=ppt/ink/ink2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5.1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1 176 8752 0 0,'1'-1'7843'0'0,"3"-6"-6047"0"0,0 0 0 0 0,6-13 0 0 0,-6 13-1305 0 0,-1 0 0 0 0,1 0-1 0 0,0 0 1 0 0,5-6 0 0 0,8-11 622 0 0,-17 23-1112 0 0,0 0-1 0 0,1 0 1 0 0,-1 0 0 0 0,1 0 0 0 0,-1 0 0 0 0,1 0-1 0 0,0 0 1 0 0,-1 1 0 0 0,1-1 0 0 0,0 0-1 0 0,-1 0 1 0 0,1 1 0 0 0,0-1 0 0 0,0 0-1 0 0,0 1 1 0 0,0-1 0 0 0,0 1 0 0 0,-1-1 0 0 0,1 1-1 0 0,2-1 1 0 0,0 0 0 0 0,0-2-1 0 0,1 2 0 0 0,13 0 0 0 0,-12 1 0 0 0,1 1 0 0 0,-1 0 0 0 0,1 0 0 0 0,-1 0 0 0 0,1 0 0 0 0,-1 1 0 0 0,10 4 0 0 0,-1 0 0 0 0,-1-1 0 0 0,-10-4 0 0 0,0 0 0 0 0,0 0 0 0 0,-1 0 0 0 0,1 0 0 0 0,-1 1 0 0 0,1-1 0 0 0,3 4 0 0 0,-2-2 13 0 0,0-1 1 0 0,0 1-1 0 0,0-1 0 0 0,0 0 0 0 0,0 0 0 0 0,1 0 0 0 0,-1 0 1 0 0,1-1-1 0 0,-1 1 0 0 0,1-1 0 0 0,0 0 0 0 0,-1-1 0 0 0,1 1 1 0 0,0-1-1 0 0,0 0 0 0 0,-1 0 0 0 0,1-1 0 0 0,0 1 1 0 0,0-1-1 0 0,-1 0 0 0 0,1 0 0 0 0,8-4 0 0 0,-8 3-206 0 0,0-1 0 0 0,0 1 1 0 0,0-1-1 0 0,-1 0 0 0 0,1-1 0 0 0,-1 1 0 0 0,0-1 0 0 0,0 0 0 0 0,0 1 0 0 0,0-2 1 0 0,-1 1-1 0 0,1 0 0 0 0,-1-1 0 0 0,0 0 0 0 0,-1 0 0 0 0,1 0 0 0 0,-1 0 0 0 0,0 0 1 0 0,2-7-1 0 0,0-7-7828 0 0</inkml:trace>
</inkml:ink>
</file>

<file path=ppt/ink/ink2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5.5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 0 10136 0 0,'0'0'918'0'0,"0"2"-758"0"0,-1 4 574 0 0,1-1-1 0 0,-2 1 0 0 0,1-1 0 0 0,-4 9 0 0 0,-3 13 3646 0 0,2-7-2876 0 0,-2 8-186 0 0,-5 35 249 0 0,9 139-471 0 0,5-136-948 0 0,3 96-83 0 0,2-78-728 0 0,0-9-600 0 0,-4-47-134 0 0,0-4-4561 0 0,-2-13-787 0 0</inkml:trace>
</inkml:ink>
</file>

<file path=ppt/ink/ink2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5.8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9216 0 0,'1'1'3758'0'0,"6"3"-2416"0"0,-3-2-906 0 0,-1 0-1 0 0,0 0 1 0 0,0 0 0 0 0,0 0-1 0 0,0 0 1 0 0,0 0-1 0 0,0 1 1 0 0,0 0 0 0 0,-1-1-1 0 0,1 1 1 0 0,-1 0-1 0 0,0 0 1 0 0,0 1-1 0 0,4 6 1 0 0,1 13 349 0 0,0 1 0 0 0,-2 0 0 0 0,0 0 0 0 0,-2 0 0 0 0,1 39 1 0 0,-3-36-528 0 0,6 32 0 0 0,-3-33-147 0 0,0 34 0 0 0,-4-12 39 0 0,11 234-673 0 0,-7-259-797 0 0,6 23 0 0 0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9:13.2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90 10136 0 0,'0'0'4625'0'0,"2"2"-3725"0"0,4 4-18 0 0,-4-4-2 0 0,-2 0-45 0 0,0-2-776 0 0,0 1 1 0 0,0 0-1 0 0,1 0 0 0 0,-1 0 0 0 0,0-1 0 0 0,0 1 1 0 0,1 0-1 0 0,-1 0 0 0 0,1 0 0 0 0,-1-1 1 0 0,0 1-1 0 0,1 0 0 0 0,-1-1 0 0 0,1 1 0 0 0,0 0 1 0 0,-1-1-1 0 0,2 2 0 0 0,8 11 632 0 0,20 55 848 0 0,-3-3-1015 0 0,4-2-331 0 0,-27-54-181 0 0,-1 0 0 0 0,0-1-1 0 0,2 10 1 0 0,-4-11-7 0 0,1-1-1 0 0,0 0 1 0 0,0 0 0 0 0,0-1-1 0 0,6 11 1 0 0,-6-11 20 0 0,-2-4-98 0 0,-1-4-98 0 0,-9-23 9 0 0,-23-39-1 0 0,7 12 168 0 0,7 19-5 0 0,15 27 0 0 0,-1-1 0 0 0,1 0 0 0 0,0 0 0 0 0,0 0 0 0 0,1-1 0 0 0,0 1 0 0 0,-3-18 0 0 0,6 19 0 0 0,0 6 0 0 0,0 0 0 0 0,0 0 0 0 0,0 0 0 0 0,0 0 0 0 0,0 0 0 0 0,0 0 0 0 0,0 0 0 0 0,-1 0 0 0 0,1 0 0 0 0,0 0 0 0 0,-1 0 0 0 0,1 0 0 0 0,0 0 0 0 0,-1 0 0 0 0,1 1 0 0 0,-1-1 0 0 0,0 0 0 0 0,0-1 0 0 0,0 0 0 0 0,0 0 0 0 0,0 0 0 0 0,0 0 0 0 0,0 0 0 0 0,1 0 0 0 0,-1-1 0 0 0,1 1 0 0 0,0 0 0 0 0,-1 0 0 0 0,1-1 0 0 0,0 1 0 0 0,0 0 0 0 0,1-4 0 0 0,-1-2 0 0 0,0 7 4 0 0,0 0 0 0 0,0-1 0 0 0,0 1 0 0 0,0 0 0 0 0,0 0 0 0 0,0-1-1 0 0,0 1 1 0 0,0 0 0 0 0,0 0 0 0 0,1 0 0 0 0,-1-1 0 0 0,1 1 0 0 0,-1 0 0 0 0,1 0-1 0 0,0-1 1 0 0,1-4 22 0 0,-2 5-12 0 0,1-4 50 0 0,4 3-61 0 0,6-13 140 0 0,-7 9-79 0 0,-3 4 64 0 0,0 3-74 0 0,8 1-44 0 0,-7-1-10 0 0,0-1 0 0 0,0 1 0 0 0,0-1 0 0 0,0 0 0 0 0,1 0 0 0 0,-1 0 0 0 0,4-1 0 0 0,-1-4 0 0 0,-5 5 0 0 0,3-6 0 0 0,5 7 0 0 0,2-4 0 0 0,8-3 0 0 0,-13 2 1 0 0,4-9-14 0 0,-6 13-35 0 0,5 4 36 0 0,3 0 12 0 0,6 2 0 0 0,-6-1 0 0 0,-6-1 0 0 0,4 0 0 0 0,2-2 0 0 0,0 0 0 0 0,-3-1 16 0 0,-8-1-8 0 0,1 0-1 0 0,0 1 0 0 0,-1-1 0 0 0,1 0 0 0 0,0 0 0 0 0,-1 1 1 0 0,1-1-1 0 0,0 0 0 0 0,-1 1 0 0 0,1-1 0 0 0,-1 0 0 0 0,1 1 1 0 0,-1-1-1 0 0,1 1 0 0 0,-1-1 0 0 0,1 1 0 0 0,-1-1 1 0 0,1 2-1 0 0,-1-2 7 0 0,2 2 57 0 0,-2-2-55 0 0,1 0 1 0 0,-1 0-1 0 0,0 0 1 0 0,0 0-1 0 0,1 0 1 0 0,-1 0-1 0 0,0 0 1 0 0,0 0-1 0 0,0 1 1 0 0,1-1-1 0 0,-1 0 1 0 0,0 0-1 0 0,0 0 1 0 0,0 0-1 0 0,1 0 1 0 0,-1 1-1 0 0,0-1 0 0 0,0 0 1 0 0,0 0-1 0 0,0 0 1 0 0,0 0-1 0 0,1 1 1 0 0,-1-1-1 0 0,0 0 1 0 0,0 0-1 0 0,0 1 1 0 0,0-1-1 0 0,0 0 1 0 0,0 0-1 0 0,0 0 1 0 0,0 1-1 0 0,0-1 1 0 0,0 0-1 0 0,0 0 1 0 0,0 1-1 0 0,0-1 1 0 0,0 0-1 0 0,-6 23 56 0 0,5-19-76 0 0,-1 0-1 0 0,1 0 0 0 0,-1 0 0 0 0,0-1 1 0 0,0 1-1 0 0,-1 0 0 0 0,1-1 0 0 0,-5 5 1 0 0,-27 26-388 0 0,16-17 106 0 0,14-12 207 0 0,0-1 0 0 0,-1 0 0 0 0,0 0 0 0 0,0 0 0 0 0,0 0 0 0 0,-1-1 0 0 0,-10 6 0 0 0,1-2 522 0 0,15-6 799 0 0,7-3-613 0 0,-1-1-431 0 0,1 1 0 0 0,-1 0 0 0 0,1 1 0 0 0,-1 0 0 0 0,1 0 0 0 0,0 0 0 0 0,0 0 0 0 0,0 1 0 0 0,-1 1 0 0 0,1-1 0 0 0,0 1 0 0 0,0 0 0 0 0,-1 0 0 0 0,1 1 0 0 0,10 4-1 0 0,5 0-24 0 0,-19-5-158 0 0,0 0 0 0 0,1-1 0 0 0,-1 1 0 0 0,0 1 0 0 0,6 2 0 0 0,2 3 1 0 0,-2-2-16 0 0,-1 0 0 0 0,12 5 0 0 0,-13-6-36 0 0,-1 0 0 0 0,0 1 0 0 0,0-1 0 0 0,0 1 0 0 0,-1 0 0 0 0,0 1-1 0 0,6 6 1 0 0,-4-4-41 0 0,34 37-2773 0 0,-39-43 2146 0 0,3 1-3444 0 0</inkml:trace>
</inkml:ink>
</file>

<file path=ppt/ink/ink2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6.2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 16991 0 0,'0'0'1296'0'0,"2"0"-886"0"0,98 4 2678 0 0,-90-4-2539 0 0,9 0 522 0 0,-1 0-1 0 0,26-5 1 0 0,-20 4-1032 0 0,-20 1-123 0 0,1 0 0 0 0,-1 0 0 0 0,0-1 1 0 0,8-1-1 0 0,-4 1-914 0 0,-2 1-3375 0 0</inkml:trace>
  <inkml:trace contextRef="#ctx0" brushRef="#br0" timeOffset="1">112 215 15176 0 0,'0'0'1371'0'0,"0"1"-1129"0"0,0 1-43 0 0,1 1 0 0 0,-1-1 0 0 0,1 1 0 0 0,-1 0 0 0 0,1-1 0 0 0,0 0 1 0 0,0 1-1 0 0,0-1 0 0 0,0 1 0 0 0,0-1 0 0 0,0 0 0 0 0,1 0 0 0 0,-1 0 0 0 0,1 0 0 0 0,-1 0 0 0 0,1 0 1 0 0,0 0-1 0 0,0 0 0 0 0,4 2 0 0 0,-2 0 151 0 0,-1-2-189 0 0,0 1 0 0 0,1-1 0 0 0,-1 0 0 0 0,0 0 0 0 0,1 0 0 0 0,-1-1 0 0 0,1 1 0 0 0,0-1-1 0 0,0 0 1 0 0,-1 0 0 0 0,1 0 0 0 0,0 0 0 0 0,0-1 0 0 0,8 1 0 0 0,-4-1-288 0 0,0-1-1 0 0,0 0 1 0 0,0-1 0 0 0,0 0-1 0 0,-1 0 1 0 0,12-5-1 0 0,-1 0-380 0 0,8 2-4 0 0</inkml:trace>
</inkml:ink>
</file>

<file path=ppt/ink/ink2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6.6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11520 0 0,'0'0'9767'0'0,"0"2"-8943"0"0,0 1-567 0 0,0 30 1214 0 0,5 47 0 0 0,-2-53-1161 0 0,0 28 0 0 0,1 14 10 0 0,4 24-572 0 0,-5 118 1 0 0,-4-122 159 0 0,1-84 4 0 0,1 1-1 0 0,-1-1 1 0 0,1 0-1 0 0,0 1 1 0 0,1-1-1 0 0,-1 0 1 0 0,1 0-1 0 0,0 0 0 0 0,5 9 1 0 0,-3-2-888 0 0</inkml:trace>
</inkml:ink>
</file>

<file path=ppt/ink/ink2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7.1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16903 0 0,'0'0'1688'0'0,"0"2"-1544"0"0,13 212 6107 0 0,-12-194-6247 0 0,2 141 551 0 0,-5-86-533 0 0,2-35-87 0 0,0 10 1039 0 0,5 51 0 0 0,-4-55-650 0 0,-1-18-2309 0 0,2-29 1981 0 0,-1 0 1 0 0,0 0 0 0 0,1-1 0 0 0,-1 1 0 0 0,0 0 0 0 0,0-1 0 0 0,0 1 0 0 0,0-1 0 0 0,0 1 0 0 0,0-1 0 0 0,0 0 0 0 0,-1 1-1 0 0,1-3 1 0 0,0 3-1 0 0,20-33 1 0 0,-15 24-19 0 0,-1 0-1 0 0,10-11 1 0 0,-2 2 22 0 0,-6 15 0 0 0,-5 3 0 0 0,3-2-2 0 0,12-1-53 0 0,-3 2 20 0 0,-6 1 3 0 0,-5 0 29 0 0,0 1 0 0 0,0 0 0 0 0,0-1 0 0 0,0 2-1 0 0,0-1 1 0 0,0 0 0 0 0,0 0 0 0 0,4 2 0 0 0,-4-1 7 0 0,9 2-12 0 0,12 7 66 0 0,-13-4-44 0 0,-9-2 2 0 0,-2-3 3 0 0,1 1 448 0 0,-1 0-189 0 0,-1-1-240 0 0,1 1 0 0 0,-1 0 1 0 0,1 0-1 0 0,-1-1 0 0 0,0 1 0 0 0,1 0 0 0 0,-1-1 0 0 0,0 1 0 0 0,0-1 0 0 0,0 1 0 0 0,0-1 1 0 0,-1 1-1 0 0,1-1 0 0 0,0 0 0 0 0,-2 2 0 0 0,-24 17 336 0 0,16-15-286 0 0,-16 5 65 0 0,19-8-249 0 0,-1 0-1 0 0,-1 0 0 0 0,1 0 1 0 0,0-1-1 0 0,0-1 0 0 0,0 1 1 0 0,-16-3-1 0 0,2 2-1520 0 0,14-3-938 0 0</inkml:trace>
</inkml:ink>
</file>

<file path=ppt/ink/ink2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7.4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13 193 17503 0 0,'0'0'1588'0'0,"-6"-14"1594"0"0,6 13-3057 0 0,0 0 0 0 0,0-1 0 0 0,-1 1 1 0 0,1 0-1 0 0,0 0 0 0 0,0 0 0 0 0,-1 0 1 0 0,1 0-1 0 0,-1 0 0 0 0,1 0 0 0 0,-1-1 1 0 0,-1-1 533 0 0,8-8 301 0 0,1-10-792 0 0,-7 18-130 0 0,1 1-1 0 0,-1-1 0 0 0,1 1 0 0 0,0-1 0 0 0,0 1 1 0 0,0 0-1 0 0,0-1 0 0 0,0 1 0 0 0,0 0 0 0 0,1 0 1 0 0,1-2-1 0 0,6-6 1274 0 0,-8 9-1288 0 0,0 0 1 0 0,0 0-1 0 0,-1 0 0 0 0,1 1 0 0 0,0-1 0 0 0,0 0 0 0 0,0 1 1 0 0,0-1-1 0 0,0 0 0 0 0,0 1 0 0 0,1-1 0 0 0,25-17-3 0 0,-6 2-24 0 0,-18 15 4 0 0,-1 0 0 0 0,0 0 0 0 0,1 0 0 0 0,0 0 0 0 0,-1 0 0 0 0,1 1 0 0 0,-1-1 0 0 0,1 1 0 0 0,0 0 0 0 0,-1 0 0 0 0,1 0 0 0 0,0 0 0 0 0,-1 0 0 0 0,1 0 0 0 0,-1 1 0 0 0,1-1 0 0 0,0 1 0 0 0,4 2 0 0 0,-1-1 0 0 0,2 0 0 0 0,0 0 0 0 0,0-1 0 0 0,1 0 0 0 0,8 0 0 0 0,6 1 0 0 0,-10 0 0 0 0,-1-1 0 0 0,24-2 0 0 0,-10 0 0 0 0,14-5-1384 0 0,-38 5 1212 0 0,-1 1 0 0 0,1-1 0 0 0,-1 1 0 0 0,1-1 0 0 0,-1 0 0 0 0,1 0 0 0 0,-1 0 0 0 0,0 0 0 0 0,1 0 0 0 0,-1 0 0 0 0,0 0 0 0 0,0 0 0 0 0,0 0 0 0 0,0-1 0 0 0,0 1-1 0 0,0 0 1 0 0,0-1 0 0 0,0 1 0 0 0,0-1 0 0 0,0-2 0 0 0,7-8-4983 0 0,2-2-2364 0 0</inkml:trace>
</inkml:ink>
</file>

<file path=ppt/ink/ink2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47.8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14280 0 0,'0'2'1102'0'0,"5"63"2485"0"0,-3 2-117 0 0,1-33-2038 0 0,19 107 1207 0 0,-16-107-2020 0 0,3 36-1 0 0,3 20 538 0 0,-1 13-426 0 0,-6-42-700 0 0,7 109 99 0 0,-3-32-1574 0 0,-3-72-5401 0 0,-2-4-2383 0 0</inkml:trace>
</inkml:ink>
</file>

<file path=ppt/ink/ink2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54.4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45 0 7368 0 0,'-6'41'568'0'0,"0"-25"4042"0"0,6-15-4522 0 0,0-1-1 0 0,0 0 0 0 0,0 0 0 0 0,0 0 0 0 0,-1 0 1 0 0,1 0-1 0 0,0 0 0 0 0,0 1 0 0 0,0-1 1 0 0,0 0-1 0 0,-1 0 0 0 0,1 0 0 0 0,0 0 1 0 0,0 0-1 0 0,0 0 0 0 0,-1 0 0 0 0,1 0 1 0 0,0 0-1 0 0,0 0 0 0 0,0 0 0 0 0,-1 0 0 0 0,1 0 1 0 0,0 0-1 0 0,0 0 0 0 0,0 0 0 0 0,0 0 1 0 0,-1 0-1 0 0,1 0 0 0 0,0 0 0 0 0,0 0 1 0 0,0 0-1 0 0,-1 0 0 0 0,1 0 0 0 0,0 0 1 0 0,0-1-1 0 0,0 1 0 0 0,0 0 0 0 0,-1 0 0 0 0,1 0 1 0 0,0 0-1 0 0,0 0 0 0 0,0 0 0 0 0,0-1 1 0 0,0 1-1 0 0,0 0 0 0 0,-1 0 0 0 0,1 0 1 0 0,0 0-1 0 0,0-1 0 0 0,0 1 0 0 0,0 0 1 0 0,0 0-1 0 0,0 0 0 0 0,0-1 0 0 0,0 1 0 0 0,0 0 1 0 0,0 0-1 0 0,0 0 0 0 0,0-1 0 0 0,0 1 1 0 0,0 0-1 0 0,0 0 0 0 0,0-1 0 0 0,-10 16 1406 0 0,8-6-1246 0 0,-1-1-1 0 0,1 1 0 0 0,1 0 1 0 0,0 0-1 0 0,0 12 1 0 0,-1 8-38 0 0,0 4 138 0 0,1 1 0 0 0,2-1 1 0 0,7 44-1 0 0,0 4-260 0 0,-8-69-70 0 0,6 163 19 0 0,-6-164-60 0 0,0-9-93 0 0,0-4-248 0 0,0-40 171 0 0,5-128-202 0 0,-2 139 507 0 0,11-83 1114 0 0,-10 74-865 0 0,-3 27-379 0 0,1 1 0 0 0,0-1-1 0 0,5-18 1 0 0,2 8 310 0 0,18-34-1 0 0,-26 55-237 0 0,0 0-1 0 0,0 0 0 0 0,0 0 0 0 0,0 0 1 0 0,-1 0-1 0 0,1 0 0 0 0,-1 0 1 0 0,1-5-1 0 0,-1 6 381 0 0,3 2-223 0 0,2 1-159 0 0,0 1 1 0 0,0 0-1 0 0,0 1 1 0 0,-1-1-1 0 0,1 1 1 0 0,-1 0-1 0 0,0 0 1 0 0,0 0-1 0 0,0 1 1 0 0,0 0-1 0 0,-1-1 1 0 0,0 1-1 0 0,0 0 1 0 0,4 10 0 0 0,5 11 43 0 0,13 47 1 0 0,-24-69-87 0 0,44 159-386 0 0,-20-69 347 0 0,42 155-94 0 0,-65-243-255 0 0,0-1-1 0 0,0 1 0 0 0,0-1 1 0 0,0 1-1 0 0,1-1 1 0 0,0 0-1 0 0,0 0 1 0 0,0-1-1 0 0,8 9 0 0 0,-10-12-413 0 0,1 0-1 0 0,-1 0 1 0 0,0-1-1 0 0,0 1 0 0 0,0 0 1 0 0,1-1-1 0 0,-1 1 1 0 0,0-1-1 0 0,3 1 1 0 0</inkml:trace>
</inkml:ink>
</file>

<file path=ppt/ink/ink2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44.3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103 1 3224 0 0,'-7'10'9920'0'0,"-2"28"-6176"0"0,6-23-2220 0 0,0 30-1 0 0,-2 55 318 0 0,1-52-1362 0 0,-13 64 106 0 0,6-50-435 0 0,-17 230 35 0 0,20-183-144 0 0,1 24-18 0 0,17 57-23 0 0,-8-66 0 0 0,-2-50 0 0 0,2 7 1 0 0,5 108 10 0 0,9 67 253 0 0,-3 180-500 0 0,-3-243 236 0 0,1-23 0 0 0,-11 278 0 0 0,0-399-37 0 0,8 49 0 0 0,-5-74-113 0 0,-3-18-1 0 0,1 1-1 0 0,-1 0 1 0 0,2 0-1 0 0,3 12 1 0 0,-5-18-230 0 0</inkml:trace>
</inkml:ink>
</file>

<file path=ppt/ink/ink2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45.3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0 156 14544 0 0,'0'0'1456'0'0,"3"0"-1334"0"0,10 0 136 0 0,-4 0 237 0 0,0 0 0 0 0,0 0 0 0 0,0-1 0 0 0,0 0 0 0 0,0 0 0 0 0,17-6 0 0 0,-17 4-227 0 0,0 1 0 0 0,1 0 1 0 0,-1 1-1 0 0,17-1 1 0 0,12-2 271 0 0,-22 1-359 0 0,-2 1-119 0 0,1-1 1 0 0,20 1-1 0 0,64-5-62 0 0,-17 0 0 0 0,48 3 111 0 0,95-6 24 0 0,-179 7-153 0 0,-1 1 0 0 0,66 7 0 0 0,207 11 84 0 0,-274-14-68 0 0,146 10 1 0 0,-7-1 154 0 0,-99-6-67 0 0,23 1-12 0 0,-1-6-64 0 0,364-10 111 0 0,-444 8-107 0 0,240-23 172 0 0,-169 10-127 0 0,170-23 248 0 0,1 16 68 0 0,-134 14-242 0 0,41 0-10 0 0,-38-1 31 0 0,-98 4-93 0 0,0 3 1 0 0,0 0 0 0 0,49 6-1 0 0,-68-2-60 0 0,1-1-1 0 0,26-2 1 0 0,-2-1-15 0 0,3 6-132 0 0,-37-3 128 0 0,-1 5 18 0 0,-9-6 0 0 0,0 1 0 0 0,0 0 0 0 0,0 0 0 0 0,0 0 0 0 0,0 0 0 0 0,0 0 0 0 0,0 0 0 0 0,0 0 0 0 0,1 2 0 0 0,4 20 0 0 0,-3-7 0 0 0,-1-4 0 0 0,-1 0 0 0 0,-1 0 0 0 0,-1 15 0 0 0,0 1 0 0 0,-5 56 0 0 0,-9 178-218 0 0,5-125 111 0 0,-25 360-129 0 0,33-471 143 0 0,-6 240-216 0 0,1-21 44 0 0,10 31-147 0 0,2-88 295 0 0,2-8 98 0 0,-1-67 245 0 0,6 23 399 0 0,0-12-864 0 0,-6-44-222 0 0,1 31 366 0 0,-8-93 95 0 0,2 1 0 0 0,0-1 0 0 0,7 35 0 0 0,-6-44-77 0 0,0-1 0 0 0,-1 1-1 0 0,0 0 1 0 0,-1 16 0 0 0,0-19-207 0 0,0-4-271 0 0</inkml:trace>
</inkml:ink>
</file>

<file path=ppt/ink/ink2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46.0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0 162 10136 0 0,'0'0'918'0'0,"7"-3"-740"0"0,6 1 302 0 0,0 0 0 0 0,0 2 0 0 0,0-1 0 0 0,0 2 0 0 0,19 2 0 0 0,27 1 1184 0 0,27-2 267 0 0,113 18 1 0 0,-171-17-1523 0 0,50-1 0 0 0,2 0 173 0 0,81 16-214 0 0,-51-5-370 0 0,-52-5 123 0 0,67 1 0 0 0,129-9 503 0 0,30-2-47 0 0,50-1 54 0 0,334-8 849 0 0,-261-2-838 0 0,-115 2-844 0 0,-65-1 124 0 0,54 1 84 0 0,138 7-6 0 0,-204-2 0 0 0,114-2 54 0 0,-244 5-73 0 0,1-3 0 0 0,-2-4 1 0 0,112-28-1 0 0,-155 27-157 0 0,-1-2 0 0 0,46-21 0 0 0,-19 1-2401 0 0,-50 24 1263 0 0</inkml:trace>
</inkml:ink>
</file>

<file path=ppt/ink/ink2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47.0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25 270 17647 0 0,'0'0'1772'0'0,"-1"3"-1624"0"0,-4 12-122 0 0,3-10 90 0 0,0 0 0 0 0,1 0 0 0 0,-1-1 0 0 0,1 1 0 0 0,-1 10 0 0 0,-6 113 1398 0 0,7-128-1510 0 0,1 9 72 0 0,0 1 0 0 0,3 17 0 0 0,-1 8-166 0 0,-1-17-1 0 0,6 34-1 0 0,-4-30 80 0 0,2 45-1 0 0,-5-65-59 0 0,1-6-178 0 0,6-48-171 0 0,1-103-1 0 0,-5 63 377 0 0,0-4 4 0 0,2-36 305 0 0,-3 105-20 0 0,1-1 1 0 0,1 1-1 0 0,13-41 0 0 0,-13 55 12 0 0,-4 10 296 0 0,2 4-526 0 0,0-1-1 0 0,0 0 1 0 0,0 0-1 0 0,0 1 0 0 0,0-1 1 0 0,0 1-1 0 0,0 0 1 0 0,0-1-1 0 0,0 1 0 0 0,0 0 1 0 0,0 0-1 0 0,0 0 1 0 0,-1 0-1 0 0,1 1 0 0 0,0-1 1 0 0,-1 0-1 0 0,1 1 1 0 0,-1-1-1 0 0,0 1 0 0 0,1 0 1 0 0,0 2-1 0 0,3 3 34 0 0,-1 0 0 0 0,-1 1-1 0 0,6 15 1 0 0,-5-13-29 0 0,0 3-5 0 0,-1 0 1 0 0,3 19-1 0 0,1 7 54 0 0,21 120 123 0 0,-17-81-183 0 0,4 62-291 0 0,-14-102-740 0 0,-1-23-1001 0 0,0-1-5409 0 0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9:14.0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238 49 15200 0 0,'0'0'348'0'0,"-1"-1"49"0"0,-8-3-214 0 0,0 0 0 0 0,0 0 0 0 0,0 1 1 0 0,-1 0-1 0 0,-11-1 0 0 0,-15-6 2326 0 0,34 9-1593 0 0,-9-3 396 0 0,6 2-1164 0 0,0 0 0 0 0,0 0 0 0 0,0 1 0 0 0,0 0 1 0 0,-1 0-1 0 0,1 0 0 0 0,0 0 0 0 0,-1 1 0 0 0,1 0 0 0 0,0 0 1 0 0,-1 1-1 0 0,1-1 0 0 0,-1 1 0 0 0,-9 3 0 0 0,-7 2-430 0 0,14-2 167 0 0,6 4 72 0 0,2-3-55 0 0,0 0 0 0 0,1 0 0 0 0,-1 0 0 0 0,1 0 0 0 0,0 0 0 0 0,3 8 0 0 0,-3-10 82 0 0,1 0 0 0 0,-1 0-1 0 0,1-1 1 0 0,-1 1 0 0 0,1-1 0 0 0,0 1-1 0 0,0-1 1 0 0,0 0 0 0 0,1 0 0 0 0,-1 1-1 0 0,4 1 1 0 0,10 8-10 0 0,-1-1 0 0 0,2-1 1 0 0,-1-1-1 0 0,1 0 0 0 0,35 12 0 0 0,16 3 26 0 0,-28-6 12 0 0,-38-17 176 0 0,-2-1-186 0 0,0 4 75 0 0,0 0-1 0 0,0 0 0 0 0,-1 0 1 0 0,-1 8-1 0 0,2-11-68 0 0,-1 1-1 0 0,0-1 1 0 0,0 1-1 0 0,1-1 0 0 0,-1 1 1 0 0,0-1-1 0 0,0 0 1 0 0,0 1-1 0 0,-1-1 1 0 0,1 0-1 0 0,0 0 1 0 0,0 0-1 0 0,-1 0 1 0 0,-1 1-1 0 0,-8 6 64 0 0,8-6-60 0 0,0 0-1 0 0,1 0 1 0 0,-1 0-1 0 0,0 0 0 0 0,0-1 1 0 0,0 1-1 0 0,-4 0 1 0 0,-8 2-109 0 0,-1-1-1 0 0,0 0 1 0 0,1-1 0 0 0,-1-1-1 0 0,0-1 1 0 0,0 0 0 0 0,-23-4-1 0 0,36 3-56 0 0,-1 0 0 0 0,1 0-1 0 0,-1 0 1 0 0,1-1 0 0 0,0 1-1 0 0,0-1 1 0 0,0 0 0 0 0,0 0-1 0 0,-3-2 1 0 0,-1-1-692 0 0</inkml:trace>
</inkml:ink>
</file>

<file path=ppt/ink/ink2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47.4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 7368 0 0,'0'0'1121'0'0,"4"0"630"0"0,29-2 3553 0 0,-23 1-4534 0 0,0 0 1 0 0,0 1-1 0 0,0 0 0 0 0,0 0 1 0 0,0 1-1 0 0,12 3 1 0 0,28 5-586 0 0,-17-5-5570 0 0,-7-4-1368 0 0</inkml:trace>
</inkml:ink>
</file>

<file path=ppt/ink/ink2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48.0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9 276 11520 0 0,'0'0'886'0'0,"-1"1"-431"0"0,0 3 1 0 0,0 0-1 0 0,-1-1 1 0 0,1 1-1 0 0,1 0 1 0 0,-1-1-1 0 0,0 1 1 0 0,1 0 0 0 0,0 0-1 0 0,0-1 1 0 0,1 5-1 0 0,-1 2 166 0 0,1-1 0 0 0,1 0 0 0 0,2 11-1 0 0,6 17 421 0 0,-6-21-813 0 0,0 0-1 0 0,1-1 1 0 0,1 0 0 0 0,7 14 0 0 0,-9-22-212 0 0,-1 1 0 0 0,0 0 0 0 0,3 11 0 0 0,-1-7-16 0 0,-1-10 0 0 0,-2-1 0 0 0,9 1 0 0 0,-9-4 0 0 0,1-1 0 0 0,0 1 0 0 0,-1 0 0 0 0,1-1 0 0 0,-1 0 0 0 0,0 1 0 0 0,0-1 0 0 0,0 0 0 0 0,3-6 0 0 0,-2 1-36 0 0,-1 0-1 0 0,0 0 0 0 0,0 0 1 0 0,0 0-1 0 0,-1-1 0 0 0,0-15 0 0 0,1-7-2 0 0,13-141-167 0 0,-14 146 183 0 0,1 13 30 0 0,0-1 1 0 0,1 1-1 0 0,0 0 0 0 0,1 0 1 0 0,1 0-1 0 0,0 1 0 0 0,1 0 1 0 0,0 0-1 0 0,12-18 0 0 0,-14 25 10 0 0,1 0 0 0 0,-1 0 0 0 0,1 1 0 0 0,-1 0-1 0 0,1 0 1 0 0,0 0 0 0 0,1 0 0 0 0,-1 1 0 0 0,11-5-1 0 0,11-7 60 0 0,-23 13-50 0 0,-1 0-1 0 0,0 0 0 0 0,1 1 0 0 0,0 0 0 0 0,-1-1 1 0 0,7 0-1 0 0,4-2 78 0 0,-11 3 377 0 0,7 2-410 0 0,0-1 0 0 0,-1 1 0 0 0,11 2 0 0 0,-19-2-65 0 0,-1-1 0 0 0,0 0-1 0 0,0 0 1 0 0,1 0 0 0 0,-1 1 0 0 0,0-1-1 0 0,0 0 1 0 0,1 0 0 0 0,-1 0 0 0 0,0 1-1 0 0,0-1 1 0 0,1 0 0 0 0,-1 1 0 0 0,0-1-1 0 0,0 0 1 0 0,0 1 0 0 0,0-1-1 0 0,0 0 1 0 0,1 1 0 0 0,-1-1 0 0 0,0 0-1 0 0,0 1 1 0 0,0-1 0 0 0,0 0 0 0 0,0 1-1 0 0,0-1 1 0 0,0 0 0 0 0,0 1 0 0 0,0-1-1 0 0,0 0 1 0 0,-1 1 0 0 0,1-1-1 0 0,0 0 1 0 0,0 1 0 0 0,0 0 21 0 0,0 0-12 0 0,0 1 0 0 0,0-1 1 0 0,1 1-1 0 0,-1-1 0 0 0,0 0 0 0 0,1 1 0 0 0,-1-1 0 0 0,1 0 0 0 0,0 1 0 0 0,-1-1 0 0 0,1 0 0 0 0,0 0 0 0 0,0 0 1 0 0,0 1-1 0 0,1 0 0 0 0,-1-1-3 0 0,0 0 0 0 0,0 1-1 0 0,0-1 1 0 0,0 0 0 0 0,0 0 0 0 0,0 1 0 0 0,0-1 0 0 0,-1 1 0 0 0,1-1 0 0 0,0 0 0 0 0,-1 1 0 0 0,0-1 0 0 0,1 1-1 0 0,-1 0 1 0 0,0 2 0 0 0,-2 20 18 0 0,1-20-26 0 0,0 0 0 0 0,1 0 0 0 0,-1 0 0 0 0,1 1 0 0 0,1 6 0 0 0,-1-7-15 0 0,1-3 2 0 0,-1 1 1 0 0,0-1-1 0 0,0 0 0 0 0,1 0 0 0 0,-1 0 0 0 0,0 1 1 0 0,0-1-1 0 0,0 0 0 0 0,-1 0 0 0 0,1 1 0 0 0,0-1 1 0 0,0 0-1 0 0,-1 0 0 0 0,1 0 0 0 0,0 0 1 0 0,-1 1-1 0 0,1-1 0 0 0,-1 0 0 0 0,0 0 0 0 0,1 0 1 0 0,-1 0-1 0 0,0 0 0 0 0,-1 1 0 0 0,0 1-22 0 0,0 0-1 0 0,0 0 1 0 0,0 0-1 0 0,0 0 0 0 0,0 1 1 0 0,1-1-1 0 0,-1 1 1 0 0,1-1-1 0 0,0 1 0 0 0,0-1 1 0 0,0 1-1 0 0,1 0 1 0 0,-1-1-1 0 0,1 1 1 0 0,0 7-1 0 0,0-9 2 0 0,-1 1 0 0 0,1-1 0 0 0,-1 1 0 0 0,0-1 0 0 0,1 1-1 0 0,-1-1 1 0 0,0 1 0 0 0,-1-1 0 0 0,1 0 0 0 0,0 1 0 0 0,-1-1 0 0 0,1 0 0 0 0,-1 0 0 0 0,-2 2 0 0 0,-10 18-251 0 0,10-10 22 0 0,4-11 252 0 0,0 0 0 0 0,0-1 0 0 0,0 1 0 0 0,0-1 0 0 0,0 1-1 0 0,-1 0 1 0 0,1-1 0 0 0,0 1 0 0 0,0-1 0 0 0,-1 1 0 0 0,1-1 0 0 0,0 1 0 0 0,-1-1-1 0 0,1 1 1 0 0,0-1 0 0 0,-1 1 0 0 0,1-1 0 0 0,-1 1 0 0 0,1-1 0 0 0,-1 0 0 0 0,1 1-1 0 0,-1-1 1 0 0,-7 5-313 0 0,6-5-60 0 0,-1 2-381 0 0,-7 5 550 0 0,10-7 201 0 0,0 1 0 0 0,0-1 0 0 0,0 1 0 0 0,0-1 0 0 0,0 1 0 0 0,1 0 0 0 0,-1-1 0 0 0,0 1 0 0 0,0-1 0 0 0,0 1 0 0 0,1-1 0 0 0,-1 1 0 0 0,0-1 0 0 0,1 1 0 0 0,-1-1 0 0 0,0 0 0 0 0,1 1 0 0 0,-1-1-1 0 0,1 1 1 0 0,-1-1 0 0 0,1 0 0 0 0,0 1 0 0 0,-1-1-7 0 0,3 2-20 0 0,-1 1 1 0 0,1-1-1 0 0,0 0 0 0 0,0 0 0 0 0,0-1 0 0 0,6 3 0 0 0,13 8-169 0 0,-13-7 282 0 0,0-1 0 0 0,0 0 0 0 0,1-1 0 0 0,-1 0 0 0 0,20 3 0 0 0,0 1 258 0 0,45 27 2172 0 0,-72-34-1683 0 0,3 12-124 0 0,-6-7-358 0 0,-4 3-126 0 0,0-2-26 0 0,0 1-1 0 0,0 0 1 0 0,-6 15-1 0 0,9-17-121 0 0,-1 0-1 0 0,0 0 1 0 0,0 0 0 0 0,-1-1-1 0 0,1 1 1 0 0,-1-1-1 0 0,0 0 1 0 0,0 0 0 0 0,0 0-1 0 0,-1 0 1 0 0,0-1-1 0 0,1 0 1 0 0,-10 5 0 0 0,9-5-33 0 0,3-2-19 0 0,0 0 0 0 0,-1 1 0 0 0,1 0 0 0 0,0-1 0 0 0,0 1 0 0 0,0 0 0 0 0,0 0 1 0 0,1 0-1 0 0,-1 0 0 0 0,0 1 0 0 0,1-1 0 0 0,0 0 0 0 0,-1 1 0 0 0,0 3 0 0 0,0-3-11 0 0,0 0 0 0 0,0 0 1 0 0,0 0-1 0 0,-1 0 0 0 0,1-1 1 0 0,-1 1-1 0 0,1-1 0 0 0,-1 1 1 0 0,0-1-1 0 0,0 0 0 0 0,0 0 1 0 0,0 0-1 0 0,0-1 0 0 0,0 1 1 0 0,-7 1-1 0 0,-16 11-3 0 0,22-12-10 0 0,-2 1 0 0 0,1-1-1 0 0,0 0 1 0 0,0 0 0 0 0,-1-1 0 0 0,1 1-1 0 0,-1-1 1 0 0,1-1 0 0 0,-1 1-1 0 0,0-1 1 0 0,1 0 0 0 0,-1 0 0 0 0,1 0-1 0 0,-1-1 1 0 0,-9-2 0 0 0,-1-1-801 0 0,-1-1 1 0 0,2-1-1 0 0,-29-14 1 0 0,41 17-1793 0 0,-2-11-5163 0 0</inkml:trace>
</inkml:ink>
</file>

<file path=ppt/ink/ink2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48.5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220 58 8752 0 0,'13'-8'673'0'0,"-13"7"-655"0"0,0 1-1 0 0,0 0 1 0 0,0 0-1 0 0,1-1 1 0 0,-1 1 0 0 0,0 0-1 0 0,0 0 1 0 0,0-1-1 0 0,0 1 1 0 0,0 0-1 0 0,0-1 1 0 0,0 1 0 0 0,0 0-1 0 0,0 0 1 0 0,0-1-1 0 0,0 1 1 0 0,0 0-1 0 0,0-1 1 0 0,0 1 0 0 0,0 0-1 0 0,0 0 1 0 0,0-1-1 0 0,0 1 1 0 0,0 0 0 0 0,0-1-1 0 0,0 1 1 0 0,0 0-1 0 0,-1 0 1 0 0,1-1-1 0 0,0 1 1 0 0,0 0 0 0 0,-7-10 1496 0 0,6 9-786 0 0,0-2 181 0 0,-1 1-1 0 0,1 0 1 0 0,-1-1 0 0 0,0 1-1 0 0,0 0 1 0 0,0 0-1 0 0,0 0 1 0 0,-5-3-1 0 0,5 4-579 0 0,-1 0-1 0 0,0 0 1 0 0,1 0-1 0 0,-1 0 1 0 0,0 1-1 0 0,0-1 1 0 0,0 1-1 0 0,0 0 1 0 0,1 0-1 0 0,-4 0 1 0 0,-2 0-245 0 0,-1 0 1 0 0,1 1-1 0 0,0 0 1 0 0,0 1 0 0 0,0 0-1 0 0,0 0 1 0 0,0 0-1 0 0,1 1 1 0 0,-1 1 0 0 0,1-1-1 0 0,-8 5 1 0 0,11-5-52 0 0,0 0 0 0 0,0 0 0 0 0,0 1 0 0 0,0-1 0 0 0,0 1 0 0 0,1 0 0 0 0,-1 0 0 0 0,1 0 0 0 0,0 1 0 0 0,1-1 0 0 0,-1 1 0 0 0,1-1 0 0 0,0 1 0 0 0,0 0 0 0 0,0 0 0 0 0,0 0 0 0 0,1 0 0 0 0,-1 10 0 0 0,1-6-32 0 0,-10 67-15 0 0,10-71 5 0 0,0 0 1 0 0,1-1 0 0 0,0 1-1 0 0,0 0 1 0 0,1 0-1 0 0,-1 0 1 0 0,1-1-1 0 0,0 1 1 0 0,0-1-1 0 0,0 1 1 0 0,1 0-1 0 0,0-1 1 0 0,3 6-1 0 0,4 14-11 0 0,-7-18 15 0 0,1 0 0 0 0,0-1 0 0 0,0 0 0 0 0,1 0 0 0 0,-1 0 0 0 0,1 0 0 0 0,0 0 0 0 0,0-1 0 0 0,1 0-1 0 0,-1 1 1 0 0,1-2 0 0 0,10 8 0 0 0,2 1-1 0 0,-12-8-6 0 0,1 0 0 0 0,1-1 0 0 0,-1 1-1 0 0,0-1 1 0 0,1-1 0 0 0,0 1 0 0 0,-1-1 0 0 0,1-1-1 0 0,0 1 1 0 0,0-1 0 0 0,0 0 0 0 0,0 0 0 0 0,9-1-1 0 0,10-1-174 0 0,0-1-1 0 0,31-7 1 0 0,-49 7 124 0 0,35-7-1326 0 0,-12-5-442 0 0</inkml:trace>
</inkml:ink>
</file>

<file path=ppt/ink/ink2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49.1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5 17855 0 0,'0'0'1790'0'0,"0"-1"-1644"0"0,-4-2 577 0 0,1 6-360 0 0,1 1 0 0 0,-1 0 0 0 0,1 0 1 0 0,-1 0-1 0 0,1 0 0 0 0,0 0 0 0 0,0 0 0 0 0,1 0 0 0 0,-3 9 0 0 0,1 3-180 0 0,-2 22 0 0 0,3 88 10 0 0,3-72-154 0 0,0-38-263 0 0,0-1 0 0 0,5 20 0 0 0,-3-21-117 0 0,-1 1 0 0 0,1 17-1 0 0,0-20-303 0 0,0-4-3294 0 0</inkml:trace>
</inkml:ink>
</file>

<file path=ppt/ink/ink2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49.5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69 96 9440 0 0,'0'0'432'0'0,"1"-1"-6"0"0,1-3-273 0 0,-1-20 421 0 0,-1 18-314 0 0,0 4-72 0 0,1 0 1 0 0,-1 0-1 0 0,1 0 1 0 0,-1 1-1 0 0,1-1 1 0 0,0 0-1 0 0,0 0 1 0 0,0 0-1 0 0,0 0 1 0 0,0 1-1 0 0,0-1 1 0 0,1 1-1 0 0,-1-1 1 0 0,0 1-1 0 0,1-1 0 0 0,-1 1 1 0 0,1 0-1 0 0,0-1 1 0 0,-1 1-1 0 0,3-1 1 0 0,2-2 347 0 0,1 1 0 0 0,0-1-1 0 0,-1 2 1 0 0,13-5 0 0 0,-11 5-225 0 0,1 1 1 0 0,0 0-1 0 0,-1 0 0 0 0,1 1 0 0 0,-1 0 1 0 0,1 0-1 0 0,11 3 0 0 0,60 14 1148 0 0,-69-13-1241 0 0,1 0 0 0 0,-1 1 0 0 0,0 0-1 0 0,18 13 1 0 0,-2-2 99 0 0,25 18 242 0 0,-14-7-197 0 0,-35-25-331 0 0,0-1 0 0 0,1 1 0 0 0,-1 0-1 0 0,0 1 1 0 0,0-1 0 0 0,0 0 0 0 0,-1 1 0 0 0,1 0 0 0 0,0 0 0 0 0,-1 0-1 0 0,0 0 1 0 0,0 0 0 0 0,0 0 0 0 0,0 0 0 0 0,0 1 0 0 0,-1-1 0 0 0,1 1 0 0 0,-1-1-1 0 0,1 6 1 0 0,0-3 43 0 0,0 0 1 0 0,0 0-1 0 0,5 8 0 0 0,-6-10-50 0 0,1-1 1 0 0,0 1-1 0 0,0-1 1 0 0,-1 1 0 0 0,0 0-1 0 0,0-1 1 0 0,0 1-1 0 0,0 0 1 0 0,-1 0 0 0 0,1 0-1 0 0,-1 0 1 0 0,0 5-1 0 0,-2-1 35 0 0,0 0 0 0 0,-1 1 0 0 0,1-2 0 0 0,-1 1 0 0 0,-1 0 0 0 0,0 0 0 0 0,0-1 0 0 0,0 0 0 0 0,-1 0 0 0 0,0 0 0 0 0,0-1 0 0 0,-1 1 0 0 0,-7 6 0 0 0,-9 6 15 0 0,0-2 0 0 0,-39 23 0 0 0,58-38-82 0 0,-27 15-58 0 0,-1-2 0 0 0,-1-1 0 0 0,0-2 0 0 0,-1 0 0 0 0,-42 7 0 0 0,58-15-137 0 0,-1-1 0 0 0,-26 2 0 0 0,38-5 76 0 0,0 0-1 0 0,0 0 1 0 0,1 0-1 0 0,-1-1 0 0 0,0 0 1 0 0,1 0-1 0 0,-1-1 1 0 0,1 1-1 0 0,-1-1 0 0 0,1 0 1 0 0,-7-4-1 0 0,11 5 2 0 0,0 0 0 0 0,0 0 0 0 0,0 1 0 0 0,0-1 0 0 0,0 0 0 0 0,1 0 0 0 0,-1 0 0 0 0,0 0 0 0 0,1 0 0 0 0,-1 0 0 0 0,0 0 0 0 0,1 0 0 0 0,0-1 0 0 0,-1 1 0 0 0,1 0 0 0 0,0 0 0 0 0,-1-2 0 0 0,5-10-1878 0 0</inkml:trace>
</inkml:ink>
</file>

<file path=ppt/ink/ink2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52.4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123 65 7832 0 0,'0'0'4768'0'0,"-2"-1"-3400"0"0,-6-8 748 0 0,0 0 1 0 0,-10-18 0 0 0,17 26-1601 0 0,0 0-455 0 0,-1 0 1 0 0,1 0-1 0 0,0 0 0 0 0,0 0 1 0 0,-1 0-1 0 0,1 0 0 0 0,0 0 1 0 0,0 0-1 0 0,0 0 0 0 0,0-1 1 0 0,1 1-1 0 0,-2-2 0 0 0,1 1 141 0 0,-1 4-90 0 0,-11 4-34 0 0,1 5-62 0 0,8-7-16 0 0,0 1 1 0 0,1 0-1 0 0,0 0 0 0 0,0 0 0 0 0,0 0 0 0 0,0 1 0 0 0,-2 8 1 0 0,-9 41-15 0 0,13-50 10 0 0,1-3-26 0 0,0 1-1 0 0,0 0 1 0 0,1 0 0 0 0,-1-1-1 0 0,0 1 1 0 0,1 0-1 0 0,0-1 1 0 0,0 1 0 0 0,-1-1-1 0 0,2 1 1 0 0,-1-1-1 0 0,0 1 1 0 0,2 2-1 0 0,2 5-19 0 0,0-5-9 0 0,11-4-6 0 0,-13-1 56 0 0,0 0-1 0 0,-1 0 0 0 0,1 0 1 0 0,0 0-1 0 0,0 0 0 0 0,-1-1 1 0 0,1 0-1 0 0,0 1 0 0 0,-1-1 1 0 0,1 0-1 0 0,-1 0 0 0 0,1 0 1 0 0,-1-1-1 0 0,1 1 0 0 0,-1-1 1 0 0,0 1-1 0 0,0-1 0 0 0,0 0 1 0 0,0 0-1 0 0,3-3 0 0 0,5-5-27 0 0,-3 4 14 0 0,0-1 0 0 0,0 0 0 0 0,-1 0 0 0 0,0-1 0 0 0,0 0 0 0 0,-1 0 0 0 0,0-1-1 0 0,4-9 1 0 0,-8 16 23 0 0,0 0 0 0 0,0 0 0 0 0,0 0 0 0 0,0 1 0 0 0,1-1 0 0 0,-1 0 0 0 0,0 1 0 0 0,1-1 0 0 0,2-2 0 0 0,-4 5 0 0 0,0-1 0 0 0,0 0 0 0 0,0 0 0 0 0,0 0 0 0 0,0 0 0 0 0,0 0 0 0 0,0 1 0 0 0,0-1 0 0 0,0 0 0 0 0,0 0 0 0 0,0 0 0 0 0,0 0 0 0 0,0 0 0 0 0,0 1 0 0 0,0-1 0 0 0,0 0 0 0 0,0 0 0 0 0,0 0 0 0 0,0 0 0 0 0,1 0 0 0 0,-1 0 0 0 0,0 1 0 0 0,0-1 0 0 0,0 0 0 0 0,0 0 0 0 0,0 0 0 0 0,0 0 0 0 0,0 0 0 0 0,1 0 0 0 0,-1 0 0 0 0,0 0 0 0 0,0 0 0 0 0,0 0 0 0 0,0 1 0 0 0,0-1 0 0 0,0 0 0 0 0,1 0 0 0 0,-1 0 0 0 0,0 0 0 0 0,0 0 0 0 0,0 0 0 0 0,0 0 0 0 0,1 0 0 0 0,-1 0 0 0 0,0 0 0 0 0,0 0 0 0 0,0 0 0 0 0,0 0 0 0 0,0 0 0 0 0,1-1 0 0 0,-1 1 0 0 0,0 0 0 0 0,0 0 0 0 0,0 0 0 0 0,0 0 0 0 0,0 0 0 0 0,0 0 0 0 0,1 0 0 0 0,-1 0 0 0 0,0 0 0 0 0,0 0 0 0 0,0-1 0 0 0,0 1 0 0 0,0 2 0 0 0,7 33-41 0 0,7 32-35 0 0,-9-53 113 0 0,-4-11-38 0 0,1-1 0 0 0,-1 1 0 0 0,-1 0 0 0 0,1 0 0 0 0,0 0-1 0 0,0 4 1 0 0,-1-5-20 0 0,0-1 0 0 0,1 0 0 0 0,-1 1 1 0 0,0-1-1 0 0,1 0 0 0 0,-1 1 0 0 0,1-1 0 0 0,0 0 0 0 0,-1 0 0 0 0,1 0 0 0 0,0 0 0 0 0,0 1 0 0 0,0-1 0 0 0,1 1 0 0 0,1 2-78 0 0,4 18-882 0 0,-6-19-767 0 0</inkml:trace>
</inkml:ink>
</file>

<file path=ppt/ink/ink2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52.8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1 111 5064 0 0,'2'8'9890'0'0,"1"-8"-8610"0"0,6-6-445 0 0,7-4 83 0 0,0 0 0 0 0,17-16 0 0 0,-26 20-767 0 0,1-1-1 0 0,1 1 1 0 0,17-9-1 0 0,-21 12-100 0 0,1 1-1 0 0,-1-1 1 0 0,1 1-1 0 0,0 0 1 0 0,0 1 0 0 0,-1 0-1 0 0,1 0 1 0 0,9-1-1 0 0,15 7 79 0 0,-8-1-128 0 0,-18-1 0 0 0,-1 0 0 0 0,22 13-56 0 0,-19-11 42 0 0,0-1 0 0 0,0 1 1 0 0,0-2-1 0 0,1 1 1 0 0,-1-1-1 0 0,9 3 0 0 0,-2-2 17 0 0,-9-2-49 0 0,0-1 0 0 0,0 0 0 0 0,1 1 1 0 0,-1-2-1 0 0,0 1 0 0 0,1 0 1 0 0,-1-1-1 0 0,0 0 0 0 0,1 0 1 0 0,-1 0-1 0 0,1-1 0 0 0,4 0 0 0 0,1-1-375 0 0,-1-1-1 0 0,1 0 1 0 0,-1 0-1 0 0,0-1 0 0 0,0 0 1 0 0,0 0-1 0 0,0-1 1 0 0,-1-1-1 0 0,13-9 1 0 0,-15 8 73 0 0,0 1 0 0 0,-1-1 1 0 0,6-9-1 0 0,-10 14 299 0 0</inkml:trace>
</inkml:ink>
</file>

<file path=ppt/ink/ink2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53.6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12 6448 0 0,'-6'-9'9128'0'0,"6"9"-9038"0"0,0-1 1 0 0,-1 1 0 0 0,1 0 0 0 0,0 0 0 0 0,0 0 0 0 0,-1 0 0 0 0,1 0 0 0 0,0-1 0 0 0,0 1-1 0 0,0 0 1 0 0,-1 0 0 0 0,1 0 0 0 0,0 0 0 0 0,0 0 0 0 0,-1 0 0 0 0,1 0 0 0 0,0 0 0 0 0,-1 0 0 0 0,1 0-1 0 0,0 0 1 0 0,0 0 0 0 0,-1 0 0 0 0,1 0 0 0 0,0 0 0 0 0,0 0 0 0 0,-1 0 0 0 0,1 1 0 0 0,0-1 0 0 0,0 0-1 0 0,0 0 1 0 0,-1 0 0 0 0,1 0 0 0 0,0 0 0 0 0,0 1 0 0 0,0-1 0 0 0,-1 0 0 0 0,1 0 0 0 0,0 0 0 0 0,0 1-1 0 0,0-1 1 0 0,0 0 0 0 0,-1 0 0 0 0,1 0 0 0 0,0 1 0 0 0,0-1 0 0 0,0 0 0 0 0,0 0 0 0 0,0 1 0 0 0,0-1-1 0 0,0 0 1 0 0,0 0 0 0 0,0 1 0 0 0,1 18 1481 0 0,4 4-1236 0 0,2 11-70 0 0,7 60-10 0 0,-7 87-176 0 0,1-64-80 0 0,-7-115 0 0 0,-1 0 0 0 0,0 0 0 0 0,0 0 0 0 0,1 0 0 0 0,-1 0 0 0 0,-1 0 0 0 0,1 0 0 0 0,0 0 0 0 0,0 0 0 0 0,-1 0 0 0 0,1 0 0 0 0,-2 2 0 0 0,-4 19-14 0 0,6-20-60 0 0,0-6-230 0 0,5-32 150 0 0,-5 28 137 0 0,0 1 1 0 0,1-1-1 0 0,0 1 1 0 0,0-1 0 0 0,0 1-1 0 0,1-1 1 0 0,0 1 0 0 0,1 0-1 0 0,-1 0 1 0 0,1 0-1 0 0,0 0 1 0 0,0 0 0 0 0,8-8-1 0 0,-1 5 17 0 0,-7 8-3 0 0,1 0-1 0 0,0 0 0 0 0,0 0 0 0 0,0 0 0 0 0,0 1 0 0 0,0 0 1 0 0,0 0-1 0 0,-1 0 0 0 0,1 0 0 0 0,0 0 0 0 0,0 1 1 0 0,0-1-1 0 0,7 4 0 0 0,8 3-7 0 0,-14-3 12 0 0,-2 0-2 0 0,8 5 1 0 0,0 4 11 0 0,-10-10 1 0 0,0 0 0 0 0,0 0 0 0 0,0 0 0 0 0,-1 0 0 0 0,1 1 0 0 0,-1-1 1 0 0,1 0-1 0 0,-1 0 0 0 0,0 0 0 0 0,0 1 0 0 0,-1-1 0 0 0,1 0 0 0 0,-1 0 0 0 0,1 0 0 0 0,-1 0 0 0 0,-2 5 0 0 0,2-7-5 0 0,0 1 0 0 0,0-1 0 0 0,0 0-1 0 0,0 0 1 0 0,-1 0 0 0 0,1 0 0 0 0,0 0 0 0 0,0-1-1 0 0,-1 1 1 0 0,1 0 0 0 0,0-1 0 0 0,-1 1 0 0 0,-1 0-1 0 0,-25 8 63 0 0,23-7-62 0 0,-2 0-4 0 0,0 1 0 0 0,-1-2 0 0 0,1 1 0 0 0,0-1 0 0 0,-1 0 0 0 0,1 0 0 0 0,0-1 1 0 0,-1 0-1 0 0,-11-2 0 0 0,2-1-1234 0 0,1 1-4739 0 0,6 2-606 0 0</inkml:trace>
</inkml:ink>
</file>

<file path=ppt/ink/ink2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53.9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20 201 12528 0 0,'0'0'1133'0'0,"-6"-5"-914"0"0,5 3-265 0 0,0 1 156 0 0,-1 0 0 0 0,1-1 0 0 0,0 1 0 0 0,0 0 0 0 0,0-1-1 0 0,0 1 1 0 0,1-1 0 0 0,-1 1 0 0 0,0-1 0 0 0,1 1 0 0 0,-1-1 0 0 0,0 0 0 0 0,1 1 0 0 0,0-1 0 0 0,-1 0 0 0 0,1 1 0 0 0,0-1 0 0 0,0 0 0 0 0,0 1 0 0 0,0-1 0 0 0,0 0 0 0 0,1 0 0 0 0,-1 1 0 0 0,0-1 0 0 0,1 1 0 0 0,-1-1 0 0 0,2-2 0 0 0,0-2 328 0 0,0 0 0 0 0,-1 1 0 0 0,1-12-1 0 0,-1 11-85 0 0,0-1-1 0 0,0 1 1 0 0,4-12-1 0 0,-1 8 158 0 0,1 1 1 0 0,10-16-1 0 0,-14 23-427 0 0,0 0 0 0 0,1 0 0 0 0,-1 0-1 0 0,1 0 1 0 0,0 0 0 0 0,0 0 0 0 0,0 0 0 0 0,0 1 0 0 0,0-1 0 0 0,0 1 0 0 0,0-1 0 0 0,0 1 0 0 0,0 0 0 0 0,1 0 0 0 0,4-1 0 0 0,7-1 888 0 0,-12 2-980 0 0,1 1 0 0 0,-1-1 0 0 0,0 1 0 0 0,0 0-1 0 0,0-1 1 0 0,0 1 0 0 0,0 0 0 0 0,0 0-1 0 0,0 1 1 0 0,1-1 0 0 0,-1 0 0 0 0,0 1-1 0 0,0-1 1 0 0,0 1 0 0 0,0 0 0 0 0,0 0 0 0 0,3 1-1 0 0,4 4 11 0 0,1 0 0 0 0,-1 1 0 0 0,-1 0 0 0 0,1 0 0 0 0,7 9 0 0 0,-7-6 0 0 0,1-1 0 0 0,21 15 0 0 0,-26-21-2 0 0,1 0 0 0 0,-1-1 0 0 0,1 0 0 0 0,8 2 0 0 0,4 2-57 0 0,-13-4 33 0 0,0-1 1 0 0,0 1-1 0 0,1-1 0 0 0,-1-1 1 0 0,0 1-1 0 0,0-1 1 0 0,1 0-1 0 0,-1 0 0 0 0,0 0 1 0 0,0-1-1 0 0,1 0 0 0 0,7-2 1 0 0,-3 0-123 0 0,0-1 0 0 0,-1 0 0 0 0,0-1 0 0 0,1 0 0 0 0,13-10 0 0 0,4-7-298 0 0</inkml:trace>
</inkml:ink>
</file>

<file path=ppt/ink/ink2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56.7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0 4144 0 0,'-2'2'2486'0'0,"0"0"-1433"0"0,0 0 0 0 0,0 1 0 0 0,0-1 0 0 0,0 1 0 0 0,1 0 0 0 0,-1-1 0 0 0,1 1-1 0 0,0 0 1 0 0,-2 6 0 0 0,1 8-530 0 0,0 19-8 0 0,1 20-246 0 0,4 21-241 0 0,2 26-120 0 0,-3-74 14 0 0,-2-16-198 0 0,4 21-1 0 0,1-10-255 0 0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9:31.9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86 11 15576 0 0,'0'0'1186'0'0,"-1"2"-807"0"0,1-1-373 0 0,-1 0 1 0 0,1-1 0 0 0,-1 1 0 0 0,1 0-1 0 0,-1 0 1 0 0,0 0 0 0 0,1 0-1 0 0,-1 0 1 0 0,0-1 0 0 0,0 1-1 0 0,0 0 1 0 0,0-1 0 0 0,1 1-1 0 0,-1 0 1 0 0,0-1 0 0 0,0 1-1 0 0,0-1 1 0 0,0 0 0 0 0,0 1-1 0 0,0-1 1 0 0,-1 0 0 0 0,1 1-1 0 0,-1-1 1 0 0,-3 1 102 0 0,-5 2 1124 0 0,5-8-94 0 0,5 4-1144 0 0,0 1 17 0 0,0 0 1 0 0,0 0 0 0 0,0 1 0 0 0,0-1-1 0 0,0 0 1 0 0,0 0 0 0 0,0 0-1 0 0,0 0 1 0 0,0 0 0 0 0,0 0-1 0 0,0 0 1 0 0,0 0 0 0 0,0 0-1 0 0,0 0 1 0 0,0 0 0 0 0,0 0 0 0 0,0 0-1 0 0,0 0 1 0 0,0 0 0 0 0,0 0-1 0 0,-1 0 1 0 0,1 1 0 0 0,0-1-1 0 0,0 0 1 0 0,0 0 0 0 0,0 0 0 0 0,0 0-1 0 0,0 0 1 0 0,0 0 0 0 0,0 0-1 0 0,0 0 1 0 0,0 0 0 0 0,0 0-1 0 0,0 0 1 0 0,0 0 0 0 0,0 0 0 0 0,0 0-1 0 0,0 0 1 0 0,-1 0 0 0 0,1 0-1 0 0,0 0 1 0 0,0 0 0 0 0,0 0-1 0 0,0 0 1 0 0,0 0 0 0 0,0 0-1 0 0,0 0 1 0 0,0 0 0 0 0,0 0 0 0 0,0 0-1 0 0,0 0 1 0 0,0 0 0 0 0,0 0-1 0 0,0 0 1 0 0,0-1 0 0 0,0 1-1 0 0,0 0 1 0 0,-1 0 0 0 0,1 0 0 0 0,0 0-1 0 0,0 0 1 0 0,0 0 0 0 0,0 0-1 0 0,0 0 1 0 0,-5 8 270 0 0,0 1 0 0 0,0-1 0 0 0,1 1 0 0 0,0 0-1 0 0,-3 12 1 0 0,5-16-228 0 0,0 0 0 0 0,1 1 0 0 0,-1-1-1 0 0,1 1 1 0 0,0 0 0 0 0,0 0 0 0 0,1-1-1 0 0,0 1 1 0 0,0 0 0 0 0,0 0 0 0 0,1-1-1 0 0,0 1 1 0 0,2 6 0 0 0,8 49-2 0 0,-4-41-53 0 0,1 0 0 0 0,1 0 0 0 0,0-1 0 0 0,2-1 0 0 0,0 1 0 0 0,1-2 0 0 0,27 30 0 0 0,-35-42 0 0 0,1-1 0 0 0,0 0 0 0 0,0 0 0 0 0,0 0 0 0 0,1 0 0 0 0,0-1 0 0 0,-1 0 0 0 0,1 0 0 0 0,0-1 0 0 0,9 3 0 0 0,-3-2 0 0 0,0 0 0 0 0,0-1 0 0 0,0 0 0 0 0,20-1 0 0 0,-28-1 17 0 0,0 0 0 0 0,0 0-1 0 0,0 0 1 0 0,1 0-1 0 0,-1-1 1 0 0,0 0 0 0 0,0 0-1 0 0,0 0 1 0 0,0-1-1 0 0,0 1 1 0 0,0-1 0 0 0,-1 0-1 0 0,1 0 1 0 0,0 0 0 0 0,-1 0-1 0 0,0-1 1 0 0,1 0-1 0 0,-1 1 1 0 0,0-1 0 0 0,0 0-1 0 0,-1-1 1 0 0,1 1 0 0 0,-1 0-1 0 0,1-1 1 0 0,-1 1-1 0 0,0-1 1 0 0,2-5 0 0 0,14-25 217 0 0,-12 23-110 0 0,0-1 0 0 0,0 1-1 0 0,4-16 1 0 0,-7 18-40 0 0,-1 0 1 0 0,0 1-1 0 0,0-1 0 0 0,-1 0 1 0 0,0 0-1 0 0,0-1 0 0 0,-1 1 1 0 0,0 0-1 0 0,-1 0 0 0 0,0 0 1 0 0,-2-10-1 0 0,2 16-80 0 0,-6-16 273 0 0,-8-21 0 0 0,12 34-152 0 0,0 0 1 0 0,-1-1 0 0 0,0 1-1 0 0,0 1 1 0 0,-1-1 0 0 0,-8-9-1 0 0,-2 2-35 0 0,0-1-1 0 0,-22-14 1 0 0,31 24-94 0 0,0 1 1 0 0,0 0-1 0 0,0 0 1 0 0,0 1-1 0 0,0-1 0 0 0,0 1 1 0 0,0 1-1 0 0,-1-1 0 0 0,1 1 1 0 0,-1 0-1 0 0,-7 0 1 0 0,0 1-176 0 0,-33 1-704 0 0,44 0 693 0 0,0-1 0 0 0,1 1-1 0 0,-1 0 1 0 0,0-1 0 0 0,0 1 0 0 0,0 0-1 0 0,0 1 1 0 0,1-1 0 0 0,-1 0 0 0 0,0 1-1 0 0,1 0 1 0 0,-4 3 0 0 0,1 2-2911 0 0</inkml:trace>
</inkml:ink>
</file>

<file path=ppt/ink/ink2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57.5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48 4144 0 0,'0'0'664'0'0,"2"0"893"0"0,4 0 893 0 0,-2 0-1709 0 0,1 0 0 0 0,0 0 0 0 0,-1-1 1 0 0,1 1-1 0 0,0-1 0 0 0,-1 0 1 0 0,6-2-1 0 0,-6 2-462 0 0,0 0 0 0 0,0 0 1 0 0,0 1-1 0 0,0-1 0 0 0,1 1 0 0 0,6 1 1 0 0,-5-1 38 0 0,0 0 1 0 0,-1 0 0 0 0,10-2-1 0 0,12-3 227 0 0,-6 1-257 0 0,30-10 0 0 0,-45 11-287 0 0,4 0-178 0 0,-5 2-4065 0 0,18-5-1251 0 0</inkml:trace>
</inkml:ink>
</file>

<file path=ppt/ink/ink2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57.9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2304 0 0,'10'16'101'0'0,"-8"-11"1"0"0,-2-5-94 0 0,0 1 0 0 0,0-1 1 0 0,0 1-1 0 0,0-1 0 0 0,0 1 1 0 0,0-1-1 0 0,0 1 0 0 0,0-1 1 0 0,0 1-1 0 0,1-1 1 0 0,-1 1-1 0 0,0-1 0 0 0,0 1 1 0 0,0-1-1 0 0,1 0 0 0 0,-1 1 1 0 0,0-1-1 0 0,0 1 0 0 0,1-1 1 0 0,-1 0-1 0 0,0 1 0 0 0,1-1 1 0 0,-1 0-1 0 0,1 1 1 0 0,-1-1-1 0 0,0 0 0 0 0,1 0 1 0 0,-1 1-1 0 0,1-1 0 0 0,0 0 1 0 0,0 1 225 0 0,3 2 761 0 0,0 2 1649 0 0,0-1 0 0 0,1 0-1 0 0,0 0 1 0 0,9 6 0 0 0,3-4-2097 0 0,0-3-227 0 0,-1-2-1 0 0,1 0 1 0 0,-1 0 0 0 0,1-2 0 0 0,24-3-1 0 0,45-7-1263 0 0,-55 8 568 0 0</inkml:trace>
</inkml:ink>
</file>

<file path=ppt/ink/ink2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59.5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95 6912 0 0,'0'0'5962'0'0,"12"-10"-2066"0"0,-10 8-3652 0 0,0 0-1 0 0,0 1 1 0 0,0 0-1 0 0,0-1 0 0 0,0 1 1 0 0,1 0-1 0 0,-1 0 1 0 0,0 0-1 0 0,1 0 1 0 0,3 0-1 0 0,29-3 843 0 0,-14 2-582 0 0,16-6-122 0 0,-1 0 0 0 0,45-17-1 0 0,-65 15-507 0 0,-14 9-64 0 0,0-1 1 0 0,0 1-1 0 0,0 0 1 0 0,0 0-1 0 0,0 0 1 0 0,4-2-1 0 0,7 0-4871 0 0</inkml:trace>
</inkml:ink>
</file>

<file path=ppt/ink/ink2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7:59.9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43 11288 0 0,'0'0'1022'0'0,"2"2"-840"0"0,3-1 73 0 0,-1 0 0 0 0,1 0 1 0 0,0 0-1 0 0,-1-1 0 0 0,1 1 1 0 0,0-1-1 0 0,0 0 0 0 0,-1-1 1 0 0,1 1-1 0 0,8-3 0 0 0,18 0 1122 0 0,-21 3-962 0 0,0-2 0 0 0,0 1-1 0 0,-1-1 1 0 0,1-1 0 0 0,0 0 0 0 0,13-6 0 0 0,-14 6-312 0 0,0-1 0 0 0,0 1 1 0 0,0 1-1 0 0,1-1 0 0 0,-1 2 0 0 0,15-2 0 0 0,18-1-1260 0 0,-32 4-150 0 0</inkml:trace>
</inkml:ink>
</file>

<file path=ppt/ink/ink2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00.3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5064 0 0,'0'3'7322'0'0,"7"19"-4081"0"0,-4-13-2290 0 0,0 1 0 0 0,-1-1-1 0 0,0 1 1 0 0,0 18 0 0 0,-8 65 1026 0 0,4-73-1761 0 0,0 0 67 0 0,2 24 0 0 0,1-12-149 0 0,9 129-296 0 0,-10-152 79 0 0,9 42-4192 0 0,-7-41 2006 0 0,4 18-4816 0 0</inkml:trace>
</inkml:ink>
</file>

<file path=ppt/ink/ink2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08.3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10136 0 0,'0'0'1182'0'0,"1"2"-464"0"0,10 24 2066 0 0,-3-10-1264 0 0,-8-14-1360 0 0,1 0-1 0 0,0 0 0 0 0,-1 0 1 0 0,1 0-1 0 0,0-1 1 0 0,0 1-1 0 0,0 0 0 0 0,0-1 1 0 0,1 1-1 0 0,-1 0 0 0 0,2 1 1 0 0,14 11 726 0 0,-12-9-703 0 0,1 1 0 0 0,1-1-1 0 0,-1 0 1 0 0,1-1 0 0 0,-1 0 0 0 0,1 0 0 0 0,0 0 0 0 0,1-1 0 0 0,11 4-1 0 0,-14-5-143 0 0,0-1 0 0 0,-1 1 0 0 0,1 0 0 0 0,5 3 0 0 0,-6-3-52 0 0,1 1 1 0 0,1-1-1 0 0,-1 0 1 0 0,6 1-1 0 0,25 4-131 0 0,-17-4-404 0 0,1 1 1 0 0,33 11 0 0 0,-2 8-2558 0 0,-28-8 1505 0 0</inkml:trace>
</inkml:ink>
</file>

<file path=ppt/ink/ink2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08.6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5064 0 0,'10'15'269'0'0,"1"-1"0"0"0,1-1 1 0 0,18 18-1 0 0,-15-17 2304 0 0,19 12 1 0 0,-4 1 591 0 0,-24-22-2753 0 0,-1 1 1 0 0,1-1 0 0 0,1 0 0 0 0,11 8 0 0 0,26 14 945 0 0,-2-2-1250 0 0,-24-16-108 0 0,-13-6 0 0 0,0 0 0 0 0,0-1 0 0 0,0 0 0 0 0,0 0 0 0 0,8 1 0 0 0,53 16-372 0 0,-21-5-2221 0 0,-26-10-2913 0 0</inkml:trace>
  <inkml:trace contextRef="#ctx0" brushRef="#br0" timeOffset="1">846 374 2760 0 0,'9'5'276'0'0,"-1"1"1"0"0,0 1-1 0 0,0-1 1 0 0,0 1-1 0 0,0 1 0 0 0,-1-1 1 0 0,-1 1-1 0 0,1 0 1 0 0,6 13-1 0 0,-4-8 1098 0 0,0-1 0 0 0,0-1 0 0 0,16 15 0 0 0,-2 1-737 0 0,-18-22-560 0 0,-1 1 1 0 0,1-1 0 0 0,-1 0-1 0 0,8 5 1 0 0,-9-7-75 0 0,1 0 0 0 0,-1 1 0 0 0,0-1 0 0 0,5 7 0 0 0,12 13-46 0 0,33 15-840 0 0,-35-22 525 0 0</inkml:trace>
</inkml:ink>
</file>

<file path=ppt/ink/ink2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09.0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5984 0 0,'2'3'464'0'0,"11"9"271"0"0,-1 0 1 0 0,2-1 0 0 0,17 12-1 0 0,21 17 2229 0 0,-45-34-2688 0 0,0-1 0 0 0,1 0-1 0 0,11 6 1 0 0,-11-6-138 0 0,0-1 0 0 0,11 9 1 0 0,11 6-3883 0 0,-20-13-608 0 0</inkml:trace>
  <inkml:trace contextRef="#ctx0" brushRef="#br0" timeOffset="1">742 453 9184 0 0,'0'0'421'0'0,"1"2"-12"0"0,0 0-395 0 0,0 1 0 0 0,0-1 0 0 0,0 0 0 0 0,0 0 0 0 0,1 0-1 0 0,-1 0 1 0 0,1 0 0 0 0,-1 0 0 0 0,1-1 0 0 0,2 3 0 0 0,23 17 237 0 0,-20-15 97 0 0,60 38 2863 0 0,-43-31-2892 0 0,-5 3-187 0 0,-16-14-134 0 0,0 1 0 0 0,0-1 0 0 0,1 1 0 0 0,-1-1 0 0 0,0 0 0 0 0,1 0 0 0 0,-1 0 0 0 0,6 1 0 0 0,18 9-221 0 0,-12-4-994 0 0,2 0-217 0 0</inkml:trace>
</inkml:ink>
</file>

<file path=ppt/ink/ink2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09.4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4144 0 0,'3'1'137'0'0,"0"0"0"0"0,0 1 0 0 0,0-1-1 0 0,-1 1 1 0 0,1-1 0 0 0,0 1 0 0 0,-1 0 0 0 0,1 0 0 0 0,-1 0 0 0 0,3 4 0 0 0,-2-4 539 0 0,-1 1 0 0 0,1 0-1 0 0,-1 0 1 0 0,0 0 0 0 0,0 0 0 0 0,0 0 0 0 0,-1 0 0 0 0,2 5 0 0 0,-2-6 423 0 0,0-1-943 0 0,1 0 0 0 0,0 0 0 0 0,-1 0 0 0 0,1 0 0 0 0,-1 1 0 0 0,0-1 0 0 0,1 0 1 0 0,-1 1-1 0 0,0-1 0 0 0,0 1 0 0 0,2 2 0 0 0,1 1 168 0 0,21 15 140 0 0,-22-17-474 0 0,0-1-1 0 0,0 1 1 0 0,0-1 0 0 0,0 0 0 0 0,1 0-1 0 0,-1-1 1 0 0,1 1 0 0 0,-1 0 0 0 0,1-1-1 0 0,0 0 1 0 0,-1 0 0 0 0,6 0 0 0 0,3 0-214 0 0</inkml:trace>
</inkml:ink>
</file>

<file path=ppt/ink/ink2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09.9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1 294 7832 0 0,'0'0'5578'0'0,"2"-1"-4003"0"0,20-8 302 0 0,36-21 0 0 0,-44 22-1643 0 0,17-11 257 0 0,39-30 0 0 0,4-4-335 0 0,14-10-1011 0 0,-51 35-710 0 0,9-5-4854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0:27.2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0 14600 0 0,'0'0'1320'0'0,"-1"1"-1083"0"0,-8 4 2252 0 0,8-3-1126 0 0,-1 2-1027 0 0,0 0 1 0 0,1 1 0 0 0,-1-1-1 0 0,1 1 1 0 0,0 0 0 0 0,0-1-1 0 0,0 1 1 0 0,1 0 0 0 0,0 0-1 0 0,0-1 1 0 0,0 1 0 0 0,1 6-1 0 0,1 3-246 0 0,0 0 0 0 0,10 27 0 0 0,2-1-1820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28.0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73 0 14256 0 0,'0'0'4819'0'0,"0"2"-4251"0"0,-2 15-212 0 0,0 1 0 0 0,-1-1-1 0 0,-8 24 1 0 0,3-9-345 0 0,1 2 85 0 0,-8 29 80 0 0,8-39-446 0 0,-5 41 0 0 0,11-57 207 0 0,-4 41-404 0 0,5-47 436 0 0,0 0 0 0 0,0 0 0 0 0,0 0 0 0 0,0 0-1 0 0,1 0 1 0 0,-1 0 0 0 0,0 0 0 0 0,1 0 0 0 0,0 2-1 0 0,0-3-128 0 0,-1 1-133 0 0,0 5 297 0 0,0-6 1172 0 0,2-1-927 0 0,29-8 156 0 0,90-26 846 0 0,-101 30-868 0 0,-18 3-368 0 0,1 1 1 0 0,0 0-1 0 0,-1-1 1 0 0,1 0-1 0 0,-1 0 1 0 0,1 0-1 0 0,2-1 1 0 0,47-21-862 0 0,-31 14-5502 0 0,-8 4-508 0 0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9:32.5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13360 0 0,'3'6'650'0'0,"1"-1"0"0"0,-1 0 1 0 0,8 8-1 0 0,-2 0 1923 0 0,-1-1-1206 0 0,1-2-548 0 0,-3-2-257 0 0,1-1 0 0 0,0 0 0 0 0,0 0 0 0 0,0-1 0 0 0,15 10 1 0 0,-12-10-3 0 0,0 1 0 0 0,0 0 1 0 0,16 15-1 0 0,7 6 95 0 0,-5-5-226 0 0,-18-14-346 0 0,1-1-1 0 0,14 9 1 0 0,49 30-42 0 0,-67-43-198 0 0,0 0-1 0 0,-1-1 1 0 0,1 0-1 0 0,9 3 1 0 0,-10-3-421 0 0,-5-3 401 0 0,0 0 1 0 0,0 0-1 0 0,0 1 1 0 0,0-1-1 0 0,0 0 1 0 0,1 0-1 0 0,-1 0 1 0 0,0 0-1 0 0,0 0 1 0 0,0-1-1 0 0,0 1 0 0 0,0 0 1 0 0,1 0-1 0 0,1-2 1 0 0,-2 2-121 0 0,1-1-1221 0 0</inkml:trace>
</inkml:ink>
</file>

<file path=ppt/ink/ink3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10.2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0 778 7920 0 0,'3'-1'362'0'0,"13"-5"-117"0"0,20-7 4 0 0,22-14 1532 0 0,-45 21-876 0 0,-9 4-524 0 0,-1 0 1 0 0,1 1-1 0 0,-1-1 1 0 0,7-5-1 0 0,10-7 975 0 0,-3 4-420 0 0,57-33 224 0 0,-11 5-1111 0 0,14-10-633 0 0,-57 32-30 0 0</inkml:trace>
  <inkml:trace contextRef="#ctx0" brushRef="#br0" timeOffset="1">825 276 10880 0 0,'0'0'530'0'0,"2"-1"-228"0"0,21-9 60 0 0,-14 7-339 0 0,-1 0 0 0 0,15-9-1 0 0,-10 3 426 0 0,-1-1 0 0 0,-1 0-1 0 0,13-13 1 0 0,10-10-223 0 0,-27 27-206 0 0,1 1-1 0 0,0 0 1 0 0,0 0-1 0 0,9-3 1 0 0,21-14-89 0 0,-3 2-101 0 0,-27 16 24 0 0,-1 0 0 0 0,0 0 0 0 0,11-8 0 0 0,23-16-612 0 0,-10 8-723 0 0,-8 2-115 0 0</inkml:trace>
</inkml:ink>
</file>

<file path=ppt/ink/ink3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10.6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1 781 3680 0 0,'2'-1'167'0'0,"30"-18"26"0"0,-22 16 1261 0 0,0-2 1 0 0,0 0 0 0 0,17-10-1 0 0,-12 6 454 0 0,-12 7-1659 0 0,0 1 0 0 0,0-1 1 0 0,0 0-1 0 0,0 0 0 0 0,0 0 0 0 0,-1 0 0 0 0,5-5 1 0 0,4-4 246 0 0,-1 1 1 0 0,2 1-1 0 0,17-13 1 0 0,-6 5-331 0 0,-13 9-83 0 0,-4 4-71 0 0,0 0 0 0 0,-1-1 0 0 0,0 1 0 0 0,1-1 0 0 0,-2 0-1 0 0,1-1 1 0 0,8-11 0 0 0,-8 6-4 0 0,2 1-1 0 0,0 0 1 0 0,0 0 0 0 0,1 1-1 0 0,0 0 1 0 0,18-16 0 0 0,-2 12-48 0 0,-20 12-29 0 0,0-1 1 0 0,-1 0-1 0 0,1 0 1 0 0,0 0 0 0 0,-1-1-1 0 0,5-3 1 0 0,7-7-391 0 0,2-1-11 0 0</inkml:trace>
  <inkml:trace contextRef="#ctx0" brushRef="#br0" timeOffset="1">777 223 7832 0 0,'0'0'602'0'0,"2"-2"-282"0"0,16-14 1029 0 0,-12 9-682 0 0,1 0 1 0 0,13-9-1 0 0,27-19 105 0 0,-35 24-704 0 0,1 1-1 0 0,24-14 1 0 0,1 4-127 0 0,55-28-1370 0 0,-88 46 1068 0 0,0-1 0 0 0,0 0 1 0 0,8-7-1 0 0,-3 2-708 0 0</inkml:trace>
</inkml:ink>
</file>

<file path=ppt/ink/ink3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10.9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0 128 4144 0 0,'32'-15'408'0'0,"-17"7"-408"0"0,7-2 0 0 0,0 0 0 0 0,-3-4 0 0 0,-1-2 1584 0 0,-2 3 272 0 0,-1 3 64 0 0,1 2 0 0 0,-6-8-1448 0 0,2 8-296 0 0</inkml:trace>
</inkml:ink>
</file>

<file path=ppt/ink/ink3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11.5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0 273 9216 0 0,'0'0'1169'0'0,"1"2"-4"0"0,9 18 4475 0 0,0 10-3344 0 0,0-3-931 0 0,-7-18-448 0 0,-1-5 748 0 0,4-12-1665 0 0,-1-1 26 0 0,0-1 0 0 0,-1 0 0 0 0,0 0 0 0 0,3-14 0 0 0,1-2 108 0 0,-7 24-118 0 0,2-8 84 0 0,1 0 0 0 0,8-16 0 0 0,-10 22-117 0 0,0 0 0 0 0,0-1 0 0 0,0 1 0 0 0,-1-1 0 0 0,2-8 0 0 0,-1 7-9 0 0,-1-1 0 0 0,1 1 0 0 0,0 0 0 0 0,1 0 0 0 0,-1-1 0 0 0,1 2 0 0 0,7-12 0 0 0,-9 16 27 0 0,2-2 20 0 0,-1-1 0 0 0,1 1 1 0 0,-1-1-1 0 0,0 0 1 0 0,0 0-1 0 0,-1 1 1 0 0,1-1-1 0 0,-1 0 1 0 0,1-7-1 0 0,-2 10 174 0 0,2 2-85 0 0,1 0-75 0 0,-1 0 0 0 0,0 1 0 0 0,0-1 0 0 0,0 1 0 0 0,0 0 0 0 0,0 0 1 0 0,0 0-1 0 0,-1 0 0 0 0,1 0 0 0 0,-1 0 0 0 0,1 0 0 0 0,-1 0 0 0 0,0 1 0 0 0,1 2 0 0 0,0 0-24 0 0,0 0 1 0 0,-1 0-1 0 0,0 0 0 0 0,0-1 1 0 0,0 1-1 0 0,0 10 1 0 0,-1-8 6 0 0,1 1 0 0 0,0-1 0 0 0,4 14 0 0 0,1 1-4 0 0,2 8 46 0 0,-9-25-60 0 0,2 0 0 0 0,10 13 0 0 0,-4 5 0 0 0,1-15 11 0 0,-8-8-9 0 0,0 0 0 0 0,1 0 0 0 0,-1 0 0 0 0,0 1-1 0 0,0-1 1 0 0,0 0 0 0 0,1 0 0 0 0,-1 0 0 0 0,0 0 0 0 0,0 0 0 0 0,0 0 0 0 0,1 0 0 0 0,-1 0 0 0 0,0 0 0 0 0,0 0 0 0 0,0 0 0 0 0,1 0-1 0 0,-1 0 1 0 0,0 0 0 0 0,0 0 0 0 0,0 0 0 0 0,1-1 0 0 0,-1 1 0 0 0,0 0 0 0 0,0 0 0 0 0,0 0 0 0 0,0 0 0 0 0,1 0 0 0 0,1-2 6 0 0,1 2 0 0 0,0-1 0 0 0,-1 0 0 0 0,1-1 0 0 0,-1 1 0 0 0,1 0 0 0 0,-1-1 1 0 0,1 0-1 0 0,-1 1 0 0 0,0-1 0 0 0,0 0 0 0 0,0 0 0 0 0,0 0 0 0 0,3-4 0 0 0,14-17 44 0 0,30-48-1 0 0,-28 37-14 0 0,-5 6-36 0 0,-13 20 19 0 0,1 1 0 0 0,1 0 0 0 0,4-8-1 0 0,11-13 3 0 0,-16 22-21 0 0,-1 1 0 0 0,1-1 0 0 0,0 1 0 0 0,1 0 0 0 0,-1 0 0 0 0,1 0 0 0 0,0 0 0 0 0,0 1 0 0 0,11-7 0 0 0,-15 10 6 0 0,0 1 0 0 0,0-1 0 0 0,0 1-1 0 0,1-1 1 0 0,-1 1 0 0 0,0 0 0 0 0,0 0-1 0 0,0-1 1 0 0,0 1 0 0 0,0 0 0 0 0,1 0-1 0 0,-1 0 1 0 0,0 0 0 0 0,0 1 0 0 0,0-1-1 0 0,0 0 1 0 0,0 0 0 0 0,0 1 0 0 0,1-1 0 0 0,-1 1-1 0 0,0-1 1 0 0,0 1 0 0 0,0-1 0 0 0,0 1-1 0 0,0-1 1 0 0,-1 1 0 0 0,1 0 0 0 0,0 0-1 0 0,0-1 1 0 0,0 1 0 0 0,0 0 0 0 0,0 2 0 0 0,2-1 18 0 0,-1 1 1 0 0,0 0 0 0 0,-1 0 0 0 0,1 0-1 0 0,0 0 1 0 0,-1 0 0 0 0,0 0 0 0 0,0 0-1 0 0,0 1 1 0 0,1 4 0 0 0,3 27 229 0 0,13 49-1 0 0,-17-78-265 0 0,1 0 0 0 0,-1 1 0 0 0,0-1 0 0 0,-1 0 0 0 0,1 1 0 0 0,-1-1-1 0 0,-1 1 1 0 0,1-1 0 0 0,-1 1 0 0 0,0-1 0 0 0,-2 7 0 0 0,2-11-68 0 0,0 1 1 0 0,0-1-1 0 0,0 1 0 0 0,1-1 1 0 0,-1 1-1 0 0,1 0 0 0 0,0-1 1 0 0,0 1-1 0 0,0 0 0 0 0,0-1 1 0 0,0 1-1 0 0,1 0 0 0 0,-1-1 1 0 0,1 1-1 0 0,0-1 0 0 0,1 4 1 0 0,2 9-1348 0 0,-8 0-70 0 0</inkml:trace>
</inkml:ink>
</file>

<file path=ppt/ink/ink3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12.1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75 3224 0 0,'0'0'4885'0'0,"12"-5"2767"0"0,-9 4-7160 0 0,0 0 0 0 0,0 0 0 0 0,0 1 1 0 0,0-1-1 0 0,8 0 4213 0 0,-13 2-4553 0 0,-28 11 160 0 0,28-11-253 0 0,2 0-82 0 0,-1 0 0 0 0,0-1 0 0 0,1 1 0 0 0,-1 0 1 0 0,0-1-1 0 0,0 1 0 0 0,0 0 0 0 0,1-1 0 0 0,-1 1 0 0 0,0-1 0 0 0,-2 1 0 0 0,-10-23 103 0 0,11 13-80 0 0,-1 0 0 0 0,7 0 0 0 0,1-2 0 0 0,-5 10 11 0 0,0-1-1 0 0,1 0 1 0 0,-1 0-1 0 0,1 1 1 0 0,0-1 0 0 0,-1 1-1 0 0,1-1 1 0 0,0 1-1 0 0,2-3 1 0 0,5 0 196 0 0,-5 4-120 0 0,-2-1 105 0 0,0 1-133 0 0,1-1 0 0 0,-1 1-1 0 0,0-1 1 0 0,1 1 0 0 0,-1-1-1 0 0,0 1 1 0 0,1 0 0 0 0,-1 0-1 0 0,1 0 1 0 0,-1 0 0 0 0,3 0-1 0 0,-4 0-36 0 0,1 1 1 0 0,0-1-1 0 0,0 0 0 0 0,0 1 0 0 0,0-1 0 0 0,0 1 0 0 0,-1-1 1 0 0,1 1-1 0 0,0-1 0 0 0,0 1 0 0 0,-1 0 0 0 0,1-1 0 0 0,-1 1 1 0 0,2 1-1 0 0,-1 0-18 0 0,0-1 0 0 0,0 1 1 0 0,-1 0-1 0 0,1 0 0 0 0,0-1 0 0 0,-1 1 1 0 0,1 0-1 0 0,-1 0 0 0 0,0 0 0 0 0,0 0 1 0 0,1 0-1 0 0,-1 2 0 0 0,0-2-65 0 0,1 0-1659 0 0,9 9-6566 0 0</inkml:trace>
</inkml:ink>
</file>

<file path=ppt/ink/ink3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55.4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1 7368 0 0,'0'0'568'0'0,"1"1"-155"0"0,0 1 343 0 0,0 0 0 0 0,-1 0-1 0 0,1 0 1 0 0,0 0 0 0 0,-1 1-1 0 0,0-1 1 0 0,1 0 0 0 0,-1 4 0 0 0,0-4-413 0 0,0 0 0 0 0,0 0 0 0 0,1 0 0 0 0,-1 0 1 0 0,0 0-1 0 0,1 0 0 0 0,0 0 0 0 0,1 3 0 0 0,-2-4 21 0 0,1 0-1 0 0,-1 0 1 0 0,1 0-1 0 0,-1 1 0 0 0,0-1 1 0 0,1 0-1 0 0,-1 0 0 0 0,0 0 1 0 0,0 0-1 0 0,0 2 1 0 0,0-2-289 0 0,0 0 0 0 0,0-1 0 0 0,0 1 0 0 0,0 0 0 0 0,0-1 0 0 0,0 1 0 0 0,0 0 0 0 0,0-1 1 0 0,1 1-1 0 0,-1-1 0 0 0,0 1 0 0 0,0 0 0 0 0,1-1 0 0 0,-1 1 0 0 0,0-1 0 0 0,1 1 0 0 0,-1-1 1 0 0,0 1-1 0 0,1-1 0 0 0,-1 1 0 0 0,1-1 0 0 0,-1 1 0 0 0,1 0 0 0 0,0-1 436 0 0,7 15 444 0 0,-4-10-750 0 0,-2-2-21 0 0,1 1 0 0 0,0-1 0 0 0,-1 0 0 0 0,1 0 0 0 0,1 0 0 0 0,-1 0 0 0 0,7 4 0 0 0,6 6 84 0 0,-15-13-259 0 0,0 1 0 0 0,0-1 0 0 0,1 1 0 0 0,-1-1 0 0 0,0 1 0 0 0,0-1 0 0 0,1 1 0 0 0,-1-1 0 0 0,0 0-1 0 0,1 0 1 0 0,1 0 0 0 0,3 1 26 0 0,-3 1-17 0 0,1-1-1 0 0,-1 1 1 0 0,1 0-1 0 0,5 4 0 0 0,8 4 62 0 0,-16-9 27 0 0,11 5 133 0 0,-10-5-237 0 0,0 1-1 0 0,1-1 1 0 0,-1 1-1 0 0,0 0 1 0 0,0-1-1 0 0,0 1 1 0 0,0 0 0 0 0,-1 0-1 0 0,1 1 1 0 0,0-1-1 0 0,1 4 1 0 0,-2-5-92 0 0,5 10 76 0 0,0 15 112 0 0,-3-14-16 0 0,-3-10 50 0 0,0 1-55 0 0,0 1-41 0 0,-1 1 0 0 0,0-1 0 0 0,0 0 0 0 0,0 1 0 0 0,0-1 0 0 0,-1 0 0 0 0,0 0 0 0 0,0 0 0 0 0,-3 5 0 0 0,-10 22 89 0 0,11-22-109 0 0,0-1-1 0 0,0 0 1 0 0,-1-1-1 0 0,-1 1 1 0 0,1-1-1 0 0,-12 11 1 0 0,-7 11 14 0 0,-23 26-56 0 0,34-42-4 0 0,1 1 0 0 0,0 0 0 0 0,-10 18-1 0 0,-8 9-610 0 0,28-39-295 0 0</inkml:trace>
</inkml:ink>
</file>

<file path=ppt/ink/ink3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8:56.4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61 11000 0 0,'0'0'12815'0'0,"1"2"-12439"0"0,1 1-256 0 0,0 1 0 0 0,1-1 0 0 0,-1 0 0 0 0,1 0 0 0 0,4 4 0 0 0,-4-3-55 0 0,0 0 0 0 0,-1 0 0 0 0,1 0 0 0 0,-1 1 0 0 0,0-1-1 0 0,2 8 1 0 0,0-4 9 0 0,-1 1-21 0 0,1-1 0 0 0,1 1 0 0 0,0-1-1 0 0,7 10 1 0 0,9 9 224 0 0,-4-6-68 0 0,-5-8-69 0 0,-2-2 2 0 0,-9-10-46 0 0,2-1 2 0 0,39-3 214 0 0,-42 2-304 0 0,1 1 1 0 0,-1 0 0 0 0,1 0 0 0 0,-1 0 0 0 0,1-1-1 0 0,-1 1 1 0 0,1 0 0 0 0,-1-1 0 0 0,0 1 0 0 0,1 0 0 0 0,-1-1-1 0 0,1 1 1 0 0,-1 0 0 0 0,0-1 0 0 0,1 1 0 0 0,-1-1 0 0 0,0 1-1 0 0,0-1 1 0 0,1 1 0 0 0,-1-1 0 0 0,2-3 28 0 0,24-22 118 0 0,1 0 0 0 0,2 2-1 0 0,34-23 1 0 0,102-51-4662 0 0,-130 78-4020 0 0</inkml:trace>
</inkml:ink>
</file>

<file path=ppt/ink/ink3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0.6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78 0 5064 0 0,'0'40'213'0'0,"0"-26"4694"0"0,0 8 5244 0 0,12-53-6628 0 0,-12 30-3470 0 0,0 1 1 0 0,1-1-1 0 0,-1 0 0 0 0,0 1 1 0 0,0-1-1 0 0,1 0 0 0 0,-1 1 1 0 0,1-1-1 0 0,-1 1 0 0 0,0-1 1 0 0,1 1-1 0 0,-1-1 0 0 0,1 1 1 0 0,-1-1-1 0 0,1 1 0 0 0,-1-1 1 0 0,1 1-1 0 0,-1-1 0 0 0,1 1 1 0 0,0 0-1 0 0,-1 0 0 0 0,1-1 1 0 0,0 1-1 0 0,-1 0 0 0 0,1 0 1 0 0,0-1-1 0 0,-1 1 0 0 0,1 0 1 0 0,0 0-1 0 0,-1 0 0 0 0,1 0 1 0 0,0 0-1 0 0,0 0 0 0 0,-1 0 1 0 0,1 0-1 0 0,0 1 0 0 0,-1-1 1 0 0,1 0-1 0 0,0 0 0 0 0,-1 0 1 0 0,1 1-1 0 0,0 0 0 0 0,12 4 41 0 0,-9-3-63 0 0,0 0 0 0 0,1 1 0 0 0,-1-1 1 0 0,0 1-1 0 0,0 0 0 0 0,0 0 1 0 0,-1 1-1 0 0,1-1 0 0 0,5 8 1 0 0,-8-8-11 0 0,1 0 0 0 0,-1 0 0 0 0,0 0 1 0 0,0 1-1 0 0,0-1 0 0 0,0 0 0 0 0,-1 1 1 0 0,1-1-1 0 0,-1 0 0 0 0,0 1 0 0 0,0 3 1 0 0,-1 0 0 0 0,1-1 0 0 0,-1 0 0 0 0,0 1 0 0 0,-1-1 0 0 0,1 0 0 0 0,-1 0 0 0 0,-1 0 0 0 0,1 0 0 0 0,-1 0 0 0 0,0 0 0 0 0,0-1 0 0 0,-1 1 0 0 0,1-1 0 0 0,-1 0 0 0 0,-6 6 0 0 0,-4 6-4 0 0,-13 20 1 0 0,10-11-108 0 0,-7 7-286 0 0,12-15-795 0 0,-1-1 0 0 0,-17 18-1 0 0</inkml:trace>
</inkml:ink>
</file>

<file path=ppt/ink/ink3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1.3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228 68 8752 0 0,'0'-2'7414'0'0,"0"0"-7103"0"0,0 1-1 0 0,0-1 1 0 0,0 0-1 0 0,0 0 0 0 0,0 1 1 0 0,-1-1-1 0 0,1 0 1 0 0,0 0-1 0 0,-1 1 1 0 0,1-1-1 0 0,-1 0 0 0 0,0 1 1 0 0,0-1-1 0 0,1 0 1 0 0,-1 1-1 0 0,0-1 1 0 0,0 1-1 0 0,0 0 1 0 0,-1-1-1 0 0,1 1 0 0 0,0 0 1 0 0,0 0-1 0 0,-1-1 1 0 0,-2 0-1 0 0,-6-5 996 0 0,-2 2-733 0 0,-8-1 243 0 0,17 5-724 0 0,-1-1 1 0 0,1 1 0 0 0,-1 0 0 0 0,1 0 0 0 0,-1 1-1 0 0,-4-1 1 0 0,3 1-84 0 0,0 1 0 0 0,0-1 0 0 0,0 1 0 0 0,0 0 0 0 0,0 1 0 0 0,1-1 0 0 0,-1 1 0 0 0,0 0 0 0 0,0 0 0 0 0,1 1 0 0 0,0-1 0 0 0,-1 1 0 0 0,1 0 0 0 0,0 0 0 0 0,-4 4 0 0 0,2-1-50 0 0,0 0-1 0 0,1 1 1 0 0,-1 0 0 0 0,1 0-1 0 0,0 0 1 0 0,1 0 0 0 0,0 1-1 0 0,-3 8 1 0 0,4-8-47 0 0,2-1 1 0 0,-1 0-1 0 0,1 1 0 0 0,-1 14 1 0 0,0-4-48 0 0,2-7 29 0 0,0 0 1 0 0,1 0-1 0 0,0 0 0 0 0,0 0 1 0 0,1 0-1 0 0,0-1 1 0 0,7 20-1 0 0,-4-16 128 0 0,-4-11-38 0 0,0 0 0 0 0,0-1 0 0 0,0 1 0 0 0,1 0 0 0 0,-1-1 0 0 0,1 1 0 0 0,0-1 0 0 0,-1 1 0 0 0,1-1 0 0 0,1 0 0 0 0,-1 0 0 0 0,0 0 0 0 0,0 0 0 0 0,1 0 0 0 0,-1-1 0 0 0,1 1 0 0 0,-1-1 0 0 0,1 1 0 0 0,0-1 0 0 0,4 2 0 0 0,-6-3-86 0 0,12-4-92 0 0,-7 2 183 0 0,-1 0 0 0 0,1 0-1 0 0,-1-1 1 0 0,1 0 0 0 0,-1 0-1 0 0,0 0 1 0 0,0-1 0 0 0,0 0 0 0 0,-1 0-1 0 0,1 0 1 0 0,-1 0 0 0 0,0-1-1 0 0,0 0 1 0 0,0 0 0 0 0,-1 0 0 0 0,4-8-1 0 0,-2 5 14 0 0,0 0 4 0 0,-1 1 0 0 0,0-1 0 0 0,5-13 0 0 0,5-16 424 0 0,-7 16-227 0 0,-6 19-188 0 0,0 0 0 0 0,0 0 0 0 0,-1 0 1 0 0,1 0-1 0 0,0 0 0 0 0,-1 0 0 0 0,1-4 0 0 0,-1 5 1075 0 0,1 2-1034 0 0,4 4-55 0 0,-1-1 0 0 0,0 1 0 0 0,0 0 0 0 0,-1 1 0 0 0,0-1 0 0 0,0 0 0 0 0,5 12 0 0 0,-5-8-76 0 0,2 0 0 0 0,-1-1 0 0 0,8 11 0 0 0,-9-16-171 0 0,0 1 0 0 0,0-1 0 0 0,-1 1 1 0 0,0 0-1 0 0,1-1 0 0 0,-2 1 1 0 0,1 0-1 0 0,0 0 0 0 0,-1 1 1 0 0,2 7-1 0 0,1-3-5062 0 0,-2-6 3140 0 0,4 12-4862 0 0</inkml:trace>
</inkml:ink>
</file>

<file path=ppt/ink/ink3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1.6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1 171 14336 0 0,'0'0'10949'0'0,"2"-1"-10483"0"0,1 0-392 0 0,0-1 1 0 0,0 1-1 0 0,0-1 0 0 0,0 1 0 0 0,1 0 0 0 0,-1 0 1 0 0,0 0-1 0 0,1 1 0 0 0,-1-1 0 0 0,1 1 0 0 0,-1 0 1 0 0,1 0-1 0 0,-1 0 0 0 0,1 0 0 0 0,-1 1 0 0 0,6 1 1 0 0,-1 0-77 0 0,1 0 0 0 0,-1 0 0 0 0,0-1 0 0 0,0 0 0 0 0,0 0 0 0 0,1-1 1 0 0,-1 0-1 0 0,0 0 0 0 0,1-1 0 0 0,-1 0 0 0 0,0-1 0 0 0,0 0 0 0 0,0 0 1 0 0,0 0-1 0 0,0-1 0 0 0,9-5 0 0 0,10-6-220 0 0,-1-1 1 0 0,0-2-1 0 0,24-20 0 0 0,-48 36 199 0 0,33-29-1401 0 0,-2-6-432 0 0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9:33.1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30 11056 0 0,'0'0'9658'0'0,"11"3"-7530"0"0,67-10-675 0 0,-74 6-1432 0 0,-1 1 0 0 0,1-1 0 0 0,0 1-1 0 0,-1-1 1 0 0,1 0 0 0 0,0 0 0 0 0,-1-1 0 0 0,4-1-1 0 0,-2 1-16 0 0,-1 0 1 0 0,0 1-1 0 0,1-1 0 0 0,6 0 0 0 0,-6 1-3 0 0,-3 1-24 0 0,0 0 1 0 0,1-1-1 0 0,-1 1 1 0 0,0-1-1 0 0,1 0 0 0 0,3-1 1 0 0,-4 1-123 0 0</inkml:trace>
  <inkml:trace contextRef="#ctx0" brushRef="#br0" timeOffset="1">32 90 15696 0 0,'0'0'6267'0'0,"2"1"-5512"0"0,0 0-660 0 0,0 0 1 0 0,1 0-1 0 0,-1-1 0 0 0,0 1 1 0 0,1-1-1 0 0,-1 1 1 0 0,0-1-1 0 0,1 0 0 0 0,-1 0 1 0 0,1 0-1 0 0,-1-1 0 0 0,0 1 1 0 0,1 0-1 0 0,-1-1 0 0 0,0 0 1 0 0,0 1-1 0 0,1-1 0 0 0,-1 0 1 0 0,0 0-1 0 0,2-2 1 0 0,-2 2-60 0 0,-1 1 0 0 0,1-1 0 0 0,0 1 0 0 0,-1-1 0 0 0,1 1 0 0 0,-1 0 0 0 0,1-1 0 0 0,0 1 0 0 0,-1 0 0 0 0,1 0 0 0 0,0 0 0 0 0,-1 0 0 0 0,1 0 0 0 0,-1 1 0 0 0,4 0 0 0 0,10 1 192 0 0,3-2-152 0 0,29 6 0 0 0,-30-3-1133 0 0,29 1-1 0 0,-31-3-4721 0 0,-4 2-1868 0 0</inkml:trace>
</inkml:ink>
</file>

<file path=ppt/ink/ink3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2.3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18 185 9760 0 0,'-2'-5'882'0'0,"0"2"-723"0"0,0 0 0 0 0,0 0 0 0 0,0 0 0 0 0,0 0 0 0 0,0 0-1 0 0,-2-7 7725 0 0,12 10-6699 0 0,-5 0-1061 0 0,0 0 0 0 0,0 1 0 0 0,0-1 1 0 0,0 1-1 0 0,-1 0 0 0 0,1 0 0 0 0,0 0 0 0 0,0 0 0 0 0,-1 1 1 0 0,1-1-1 0 0,0 1 0 0 0,-1-1 0 0 0,0 1 0 0 0,1 0 0 0 0,-1 0 0 0 0,3 3 1 0 0,5 6 140 0 0,-1 1 1 0 0,10 16 0 0 0,-11-16-89 0 0,14 17 0 0 0,-10-16-105 0 0,-9-8-27 0 0,1-1-1 0 0,1 1 0 0 0,-1-1 1 0 0,9 7-1 0 0,4 1 64 0 0,-15-10-83 0 0,0 0 0 0 0,0 0 0 0 0,1 0 0 0 0,-1-1 0 0 0,1 1 0 0 0,0-1 0 0 0,-1 1 0 0 0,1-1 0 0 0,0 0 0 0 0,0 0 0 0 0,0-1 0 0 0,3 2 0 0 0,-1-2 32 0 0,-1 0 0 0 0,1 0 1 0 0,0-1-1 0 0,-1 0 0 0 0,1 0 0 0 0,0 0 1 0 0,-1 0-1 0 0,1 0 0 0 0,-1-1 1 0 0,0 0-1 0 0,0 0 0 0 0,0 0 1 0 0,1-1-1 0 0,-2 1 0 0 0,1-1 1 0 0,0 0-1 0 0,-1 0 0 0 0,1 0 1 0 0,5-7-1 0 0,4-7 156 0 0,0 1-1 0 0,21-38 1 0 0,-22 34-195 0 0,-2 0-1 0 0,0-1 1 0 0,12-36 0 0 0,8-23-2199 0 0,-24 66 78 0 0</inkml:trace>
</inkml:ink>
</file>

<file path=ppt/ink/ink3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2.9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6 12408 0 0,'23'0'565'0'0,"-9"-5"9925"0"0,-16 15-10356 0 0,0 0 0 0 0,0 0-1 0 0,1 1 1 0 0,1-1 0 0 0,0 0 0 0 0,3 21-1 0 0,-3-19-85 0 0,0 0 0 0 0,-1 0 1 0 0,-3 17-1 0 0,2-17-26 0 0,0 0-1 0 0,1-1 1 0 0,1 15 0 0 0,2 11 21 0 0,0-9 10 0 0,9 49-1 0 0,-6-60-38 0 0,-3-12-6 0 0,-1-1-1 0 0,0 1 1 0 0,0-1 0 0 0,0 1 0 0 0,-1-1 0 0 0,0 1-1 0 0,0 7 1 0 0,0-11 31 0 0,6-15-102 0 0,-2 7 64 0 0,-3 6-7 0 0,0-1 1 0 0,1 0-1 0 0,-1 0 0 0 0,0 0 1 0 0,-1 0-1 0 0,1 0 1 0 0,0 0-1 0 0,-1 0 1 0 0,1-1-1 0 0,-1 1 1 0 0,1 0-1 0 0,-1 0 0 0 0,0-3 1 0 0,1 1-6 0 0,0-1 0 0 0,0 1 0 0 0,0 0 0 0 0,1 0 0 0 0,0 0 0 0 0,-1 1 0 0 0,1-1 0 0 0,1 0 0 0 0,-1 1 0 0 0,0-1 0 0 0,1 1 0 0 0,0 0 0 0 0,3-3 0 0 0,3-5 8 0 0,-7 9-3 0 0,0 0 1 0 0,0 1 0 0 0,0-1 0 0 0,0 1 0 0 0,0-1 0 0 0,1 1 0 0 0,3-2 0 0 0,9-6-8 0 0,-12 7 13 0 0,1 1 0 0 0,-1-1 0 0 0,0 1 0 0 0,1 0 0 0 0,-1 0 0 0 0,1 0 0 0 0,-1 0 0 0 0,1 1 0 0 0,0-1 0 0 0,-1 1 0 0 0,1 0 0 0 0,-1 0 0 0 0,1 0 0 0 0,0 1 0 0 0,-1-1 0 0 0,1 1 0 0 0,6 2 0 0 0,23 9 0 0 0,-25-9 0 0 0,7 4-3 0 0,-13-3 5 0 0,-1-1 15 0 0,18 23 257 0 0,-19-22-138 0 0,-1-1-98 0 0,1-2-23 0 0,-1 0 1 0 0,1 0-1 0 0,-1 0 1 0 0,1 0 0 0 0,-1 0-1 0 0,1 1 1 0 0,0-1-1 0 0,0 0 1 0 0,0 0-1 0 0,0 0 1 0 0,0 1-1 0 0,0-1 1 0 0,0 0-1 0 0,0 0 1 0 0,0 2-1 0 0,1-2 1 0 0,-1 0-1 0 0,0 0 0 0 0,0 0 1 0 0,1 0-1 0 0,-1 0 0 0 0,0 1 1 0 0,0-1-1 0 0,0 0 0 0 0,0 0 1 0 0,0 0-1 0 0,-1 0 1 0 0,1 2-1 0 0,-12 13 217 0 0,9-11-203 0 0,-1 0-1 0 0,1-1 0 0 0,-1 0 1 0 0,-1 1-1 0 0,1-1 1 0 0,-1-1-1 0 0,1 1 0 0 0,-1-1 1 0 0,0 0-1 0 0,0 0 1 0 0,0 0-1 0 0,-1-1 0 0 0,1 0 1 0 0,-1 0-1 0 0,1 0 0 0 0,-12 1 1 0 0,5-1-44 0 0,-1-1 1 0 0,1 0-1 0 0,-1-1 1 0 0,0-1-1 0 0,1 0 1 0 0,0-1-1 0 0,-1 0 1 0 0,-19-7-1 0 0,19 4-187 0 0,8 3-114 0 0,0 0-1 0 0,0 0 1 0 0,1 0-1 0 0,-1 1 0 0 0,-10-2 1 0 0,13 2-1253 0 0,-2-8-65 0 0</inkml:trace>
</inkml:ink>
</file>

<file path=ppt/ink/ink3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3.2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38 186 13824 0 0,'-24'1'1061'0'0,"11"4"2911"0"0,14-8-2744 0 0,15-32 1749 0 0,-16 32-2854 0 0,1 1 0 0 0,0 0 1 0 0,0 0-1 0 0,0 0 0 0 0,1 0 0 0 0,-1-1 1 0 0,0 2-1 0 0,1-1 0 0 0,-1 0 0 0 0,4-3 1 0 0,9-12 303 0 0,-13 15-381 0 0,1-2 66 0 0,0-1 0 0 0,0 1 0 0 0,1 0 0 0 0,-1 1 0 0 0,1-1 0 0 0,0 0 0 0 0,6-5 0 0 0,19-20 687 0 0,-26 26-756 0 0,5-3 13 0 0,-4 5-29 0 0,0 0 0 0 0,0 1 0 0 0,0-1 0 0 0,0 1 0 0 0,0-1 0 0 0,5 1 0 0 0,19 0 6 0 0,-11-1-24 0 0,-1 1 0 0 0,0 1 0 0 0,25 4 0 0 0,31 6-9 0 0,-15-3 0 0 0,-44-6-15 0 0,0 0 1 0 0,-1-1-1 0 0,1-1 0 0 0,0 1 0 0 0,0-2 1 0 0,0 0-1 0 0,-1 0 0 0 0,1-1 0 0 0,0-1 0 0 0,-1 1 1 0 0,0-2-1 0 0,19-8 0 0 0,14-7-1491 0 0,-17 5 628 0 0</inkml:trace>
</inkml:ink>
</file>

<file path=ppt/ink/ink3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5.2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57 19351 0 0,'0'0'1943'0'0,"2"0"-1783"0"0,17-2-145 0 0,-16 1 2 0 0,0 0 1 0 0,0 1 0 0 0,0-1 0 0 0,1 1 0 0 0,-1 0 0 0 0,0 0 0 0 0,6 1-1 0 0,25 5 1987 0 0,67 2 0 0 0,-49-4-1622 0 0,-32-3-181 0 0,0 0 1 0 0,0-1 0 0 0,1-1 0 0 0,-1-1 0 0 0,0 0 0 0 0,0-2-1 0 0,24-7 1 0 0,-16 2-806 0 0,-21 7 184 0 0,0 0 1 0 0,0 0-1 0 0,-1-1 0 0 0,1 0 0 0 0,7-4 1 0 0,-4 2-1191 0 0,-8 5 1243 0 0,-1-1 0 0 0,1 0 0 0 0,-1 1-1 0 0,1-1 1 0 0,-1 0 0 0 0,1 0 0 0 0,-1 0 0 0 0,0 0 0 0 0,0 0 0 0 0,2-2 0 0 0,3-6-1783 0 0</inkml:trace>
</inkml:ink>
</file>

<file path=ppt/ink/ink3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5.5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4608 0 0,'0'0'11542'0'0,"2"2"-10115"0"0,7 5-690 0 0,0 0 1 0 0,0 0-1 0 0,1-1 1 0 0,11 5-1 0 0,10 6 449 0 0,-1-3-233 0 0,-7-5-261 0 0,1 1-21 0 0,-18-8-584 0 0,0 1-1 0 0,0 0 0 0 0,0 0 1 0 0,0 0-1 0 0,0 1 0 0 0,-1 0 1 0 0,1 0-1 0 0,8 8 0 0 0,-4-6-125 0 0,-8-5 155 0 0,0 0-1 0 0,0 0 1 0 0,-1 0-1 0 0,1 0 1 0 0,0 1 0 0 0,0-1-1 0 0,-1 0 1 0 0,1 1 0 0 0,-1-1-1 0 0,1 1 1 0 0,-1-1 0 0 0,3 4-1 0 0,-1 12 407 0 0,-5-11-560 0 0,1-3 49 0 0,-1 1-19 0 0,1-1 0 0 0,-1 0-1 0 0,1 1 1 0 0,-1-1 0 0 0,0 0 0 0 0,0 0 0 0 0,0 0 0 0 0,0 0-1 0 0,-5 3 1 0 0,1 1 3 0 0,3-4-153 0 0,-1 0 0 0 0,0 0 0 0 0,1 0 1 0 0,-1-1-1 0 0,0 1 0 0 0,-1-1 0 0 0,1 0 0 0 0,0 0 0 0 0,-1 0 0 0 0,1-1 0 0 0,-1 0 0 0 0,1 0 0 0 0,-10 1 1 0 0,12-2-353 0 0</inkml:trace>
</inkml:ink>
</file>

<file path=ppt/ink/ink3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4.5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15408 0 0,'0'0'1770'0'0,"2"1"-1055"0"0,2 2-334 0 0,1 0 0 0 0,0-1 0 0 0,0 1 0 0 0,0-1 0 0 0,0 0 0 0 0,0 0 0 0 0,0-1 0 0 0,0 0 1 0 0,1 0-1 0 0,6 1 0 0 0,58 11 2485 0 0,-47-8-2303 0 0,-17-3-550 0 0,1-1 0 0 0,-1 0 1 0 0,11 1-1 0 0,46 4-13 0 0,37-11-3588 0 0,-73 4 1568 0 0</inkml:trace>
</inkml:ink>
</file>

<file path=ppt/ink/ink3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4.9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117 0 16152 0 0,'0'0'10825'0'0,"-5"12"-10187"0"0,5-10-632 0 0,-1-1 0 0 0,0 0 0 0 0,0 0-1 0 0,1 0 1 0 0,-1 1 0 0 0,0-1 0 0 0,0 0 0 0 0,0 0-1 0 0,-1 0 1 0 0,0 1 0 0 0,-1 0 4 0 0,0 0 1 0 0,1 1-1 0 0,-1-1 1 0 0,1 1-1 0 0,-1 0 0 0 0,1 0 1 0 0,0 0-1 0 0,0 0 1 0 0,-1 4-1 0 0,2-5-5 0 0,0-1-1 0 0,0 1 1 0 0,0-1-1 0 0,0 1 1 0 0,0-1-1 0 0,-1 1 0 0 0,1-1 1 0 0,0 0-1 0 0,0 0 1 0 0,-4 2-1 0 0,2 0-2 0 0,-1 0 0 0 0,1 0 0 0 0,0 0 0 0 0,-1 1 0 0 0,2-1-1 0 0,-1 1 1 0 0,-3 4 0 0 0,2-3-9 0 0,1 0-1 0 0,0 0 1 0 0,-1 0 0 0 0,2 0-1 0 0,-1 0 1 0 0,1 1 0 0 0,0-1-1 0 0,0 1 1 0 0,0 0 0 0 0,1-1-1 0 0,-2 13 1 0 0,3-9-14 0 0,0 0-1 0 0,0 0 1 0 0,1 1-1 0 0,0-1 1 0 0,0 0-1 0 0,1 0 0 0 0,1 0 1 0 0,-1 0-1 0 0,1 0 1 0 0,1-1-1 0 0,0 1 1 0 0,0-1-1 0 0,8 12 1 0 0,-3-8 10 0 0,-6-6 4 0 0,1-1 1 0 0,0 1-1 0 0,1-1 1 0 0,-1 0-1 0 0,1 0 1 0 0,0 0-1 0 0,0-1 1 0 0,0 0-1 0 0,1 0 1 0 0,9 6-1 0 0,-1-4 4 0 0,-6-1-9 0 0,1-1 0 0 0,15 5 0 0 0,-21-8 10 0 0,0-1 0 0 0,1 1 0 0 0,-1-1 0 0 0,0 1 0 0 0,1-1 0 0 0,-1 0 0 0 0,1 0 0 0 0,-1 0-1 0 0,0-1 1 0 0,1 1 0 0 0,4-2 0 0 0,4-2-7 0 0,-10 4 1 0 0,0 0-1 0 0,0-1 0 0 0,0 1 1 0 0,0-1-1 0 0,0 0 1 0 0,0 1-1 0 0,0-1 0 0 0,0 0 1 0 0,0 0-1 0 0,-1-1 1 0 0,3-1-1 0 0,7-7-1512 0 0,-1-1 0 0 0,11-15 1 0 0,-14 12-6781 0 0</inkml:trace>
</inkml:ink>
</file>

<file path=ppt/ink/ink3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5.9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0 11976 0 0,'1'2'2976'0'0,"2"0"-2475"0"0,-1 0 1 0 0,1 0 0 0 0,0 0 0 0 0,-1 0-1 0 0,1-1 1 0 0,0 1 0 0 0,0-1 0 0 0,0 0 0 0 0,0 0-1 0 0,0 0 1 0 0,0 0 0 0 0,0 0 0 0 0,1-1-1 0 0,-1 1 1 0 0,5-1 0 0 0,6 0 288 0 0,0-1 0 0 0,20-4 0 0 0,16-1 267 0 0,-47 6-1112 0 0,0-1 0 0 0,0 1 0 0 0,0-1 0 0 0,0 0-1 0 0,0 0 1 0 0,0 0 0 0 0,5-3 0 0 0,-6 3-390 0 0</inkml:trace>
  <inkml:trace contextRef="#ctx0" brushRef="#br0" timeOffset="1">0 128 16847 0 0,'0'0'770'0'0,"2"2"-18"0"0,1 1-685 0 0,0-1-1 0 0,0 1 1 0 0,1-1 0 0 0,-1 1 0 0 0,1-1-1 0 0,0 0 1 0 0,0-1 0 0 0,0 1 0 0 0,0-1-1 0 0,0 1 1 0 0,6 0 0 0 0,6 0 1547 0 0,30 1 1 0 0,-32-3-923 0 0,-1 1 0 0 0,1 1 0 0 0,13 2 0 0 0,-9 0-278 0 0,26 1 0 0 0,-8-1-7794 0 0,-19-3-619 0 0</inkml:trace>
</inkml:ink>
</file>

<file path=ppt/ink/ink3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7.6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137 230 11000 0 0,'0'0'3237'0'0,"1"-2"-2105"0"0,1-3-745 0 0,0 1 0 0 0,0-1 1 0 0,-1 0-1 0 0,1 1 0 0 0,-1-1 0 0 0,0 0 1 0 0,-1 0-1 0 0,1 0 0 0 0,-1 0 0 0 0,-1-8 0 0 0,1 10-221 0 0,0 2-59 0 0,0-1 0 0 0,0 0 0 0 0,-1 1 0 0 0,1-1 0 0 0,-1 1-1 0 0,1-1 1 0 0,-1 1 0 0 0,0-1 0 0 0,-1-2 0 0 0,-3-7 224 0 0,3-9 102 0 0,2 17-351 0 0,-1-1 0 0 0,1 1 0 0 0,-1-1-1 0 0,0 1 1 0 0,1-1 0 0 0,-2 1 0 0 0,-1-7 0 0 0,-1 4-2 0 0,1-1 0 0 0,-1 0 0 0 0,0 1 0 0 0,0-1 0 0 0,0 1 0 0 0,-1 1 0 0 0,0-1 0 0 0,-10-8 0 0 0,5 5-56 0 0,0 2 3 0 0,5 7-5 0 0,3 0-18 0 0,-8 2-32 0 0,8-1 7 0 0,1 0-1 0 0,0 0 0 0 0,0 0 0 0 0,0 0 1 0 0,-1 0-1 0 0,1 0 0 0 0,0 0 0 0 0,0 0 1 0 0,1 1-1 0 0,-1-1 0 0 0,0 0 0 0 0,0 1 1 0 0,-1 2-1 0 0,-5 8-150 0 0,5-7 103 0 0,-1-1-1 0 0,1 1 1 0 0,0 0-1 0 0,0-1 1 0 0,0 1-1 0 0,0 0 1 0 0,1 0-1 0 0,0 0 1 0 0,0 1-1 0 0,0 7 1 0 0,0-3 17 0 0,1 1 0 0 0,1 0 0 0 0,0 0 0 0 0,2 13 0 0 0,3 8 53 0 0,-4-20-9 0 0,0 0-1 0 0,1 0 1 0 0,0 0 0 0 0,0 0 0 0 0,2-1 0 0 0,-1 1 0 0 0,10 15 0 0 0,28 28 8 0 0,-41-54 0 0 0,9 8 0 0 0,-7-7 0 0 0,3 2 0 0 0,13-5 0 0 0,-16-1 0 0 0,0 1 0 0 0,-1 0 0 0 0,1 0 0 0 0,0-1 0 0 0,0 0 0 0 0,-1 1 0 0 0,1-1 0 0 0,0 0 0 0 0,-1 0 0 0 0,0 0 0 0 0,4-5 0 0 0,21-29 0 0 0,-18 18 0 0 0,0-1 0 0 0,-1 1 0 0 0,9-34 0 0 0,-16 51 0 0 0,2-8 0 0 0,-1 0 0 0 0,0 0 0 0 0,0 0 0 0 0,1-12 0 0 0,-3 11 0 0 0,0-2 0 0 0,0 6 738 0 0,3 26-404 0 0,-3-12-319 0 0,1 1-1 0 0,-1 0 1 0 0,1-1-1 0 0,3 13 0 0 0,-1-10-82 0 0,-1 0 1 0 0,-1 0-1 0 0,0 0 0 0 0,0 19 0 0 0,-1-27 21 0 0,0 0-25 0 0,0 1 0 0 0,1-1 0 0 0,0 1 0 0 0,0-1 0 0 0,0 1 0 0 0,0-1 0 0 0,0 1 0 0 0,1-1 0 0 0,3 5 0 0 0,6 19-1652 0 0,-5-9 82 0 0</inkml:trace>
</inkml:ink>
</file>

<file path=ppt/ink/ink3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07.9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0 176 15608 0 0,'0'0'1186'0'0,"1"-2"-807"0"0,4-6-247 0 0,2-4-110 0 0,-2 10 19 0 0,-2 1 52 0 0,20-32 3615 0 0,13-4-1032 0 0,-34 36-2602 0 0,-1 0 0 0 0,0-1 0 0 0,0 1-1 0 0,1 0 1 0 0,-1 0 0 0 0,1 0 0 0 0,-1 0 0 0 0,1 1 0 0 0,-1-1 0 0 0,1 0 0 0 0,0 1 0 0 0,-1-1 0 0 0,1 1 0 0 0,0-1 0 0 0,-1 1 0 0 0,1 0 0 0 0,0 0 0 0 0,0 0 0 0 0,-1 0 0 0 0,4 0 0 0 0,0 1-38 0 0,-1-1 0 0 0,1 1 0 0 0,0 0 0 0 0,0 0 0 0 0,-1 1 0 0 0,1 0 0 0 0,-1 0 0 0 0,7 3 0 0 0,-3 4-14 0 0,7 4 23 0 0,-13-12-49 0 0,1 1 0 0 0,-1 0 0 0 0,0 0 0 0 0,0 0 0 0 0,0 0 0 0 0,0 0-1 0 0,0 1 1 0 0,1 3 0 0 0,-1-4-10 0 0,0 0 1 0 0,-1 1-1 0 0,1-1 0 0 0,0 0 0 0 0,0 0 0 0 0,0 0 0 0 0,4 3 0 0 0,-1-1 20 0 0,1-1 1 0 0,-1 0-1 0 0,1 0 1 0 0,0-1-1 0 0,0 1 1 0 0,0-1-1 0 0,0 0 1 0 0,0-1-1 0 0,0 0 1 0 0,1 0-1 0 0,-1 0 1 0 0,0-1-1 0 0,1 1 1 0 0,-1-2-1 0 0,0 1 1 0 0,8-2-1 0 0,-5 0-6 0 0,0 0 0 0 0,-1 0 0 0 0,0-1 0 0 0,0 1 0 0 0,0-2 0 0 0,0 1 0 0 0,0-1 0 0 0,11-8 0 0 0,-6 1-154 0 0,0 0 0 0 0,-1-1-1 0 0,20-26 1 0 0,-7 2-6673 0 0,-8 8-1040 0 0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9:33.9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99 0 15608 0 0,'-5'7'127'0'0,"4"-6"-74"0"0,0 1 0 0 0,0-1 0 0 0,0 0 0 0 0,0 1 1 0 0,0-1-1 0 0,0 0 0 0 0,0 0 0 0 0,-1 0 0 0 0,1 0 0 0 0,0 0 0 0 0,-1 0 0 0 0,1 0 0 0 0,-1 0 0 0 0,1 0 1 0 0,-1-1-1 0 0,1 1 0 0 0,-1 0 0 0 0,0-1 0 0 0,1 0 0 0 0,-1 1 0 0 0,0-1 0 0 0,1 0 0 0 0,-1 0 0 0 0,0 0 0 0 0,0 0 1 0 0,1 0-1 0 0,-1 0 0 0 0,0 0 0 0 0,1-1 0 0 0,-1 1 0 0 0,-1-1 0 0 0,1 1 133 0 0,1 0 0 0 0,-1 0-1 0 0,1 0 1 0 0,-1 0 0 0 0,1 0 0 0 0,0 1-1 0 0,-1-1 1 0 0,1 0 0 0 0,0 1 0 0 0,-1-1 0 0 0,1 1-1 0 0,0-1 1 0 0,0 1 0 0 0,-2 1 0 0 0,-15 11 1980 0 0,16-11-2254 0 0,2-1 132 0 0,-1-1-1 0 0,1 1 1 0 0,0-1 0 0 0,-1 1-1 0 0,1-1 1 0 0,0 1-1 0 0,0-1 1 0 0,0 1 0 0 0,-1 0-1 0 0,1-1 1 0 0,0 1-1 0 0,0-1 1 0 0,0 1 0 0 0,0 0-1 0 0,0-1 1 0 0,0 1-1 0 0,0-1 1 0 0,0 1-1 0 0,0 0 1 0 0,0 0 0 0 0,1 2 100 0 0,-2 15-33 0 0,1 0-1 0 0,1-1 1 0 0,0 1-1 0 0,2-1 1 0 0,0 0-1 0 0,1 1 1 0 0,0-1-1 0 0,8 17 1 0 0,-4-7-266 0 0,-6-17 27 0 0,1-1 0 0 0,6 16 0 0 0,2 3-444 0 0,-9-22 143 0 0,1 1 1 0 0,-1-1 0 0 0,6 9 0 0 0,2 0-704 0 0,-8-1-11 0 0</inkml:trace>
</inkml:ink>
</file>

<file path=ppt/ink/ink3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13.2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48 15664 0 0,'-1'0'61'0'0,"1"-1"1"0"0,0 1 0 0 0,-1 0 0 0 0,1 0 0 0 0,0 0 0 0 0,0-1 0 0 0,-1 1 0 0 0,1 0 0 0 0,0-1 0 0 0,0 1 0 0 0,0 0 0 0 0,-1 0 0 0 0,1-1 0 0 0,0 1-1 0 0,0 0 1 0 0,0-1 0 0 0,0 1 0 0 0,0 0 0 0 0,0-1 0 0 0,-1 1 0 0 0,1 0 0 0 0,0-1 0 0 0,0 1 0 0 0,0 0 0 0 0,0-1 0 0 0,0 1 0 0 0,0 0 0 0 0,1-1-1 0 0,9-5 697 0 0,-7 4-513 0 0,0 0 1 0 0,0 0 0 0 0,0 0 0 0 0,0 1-1 0 0,1-1 1 0 0,2 0 0 0 0,7-1 443 0 0,-7 1-153 0 0,0 1 1 0 0,0-1 0 0 0,1 2 0 0 0,10-2 0 0 0,63 2-233 0 0,-43 3-151 0 0,-31-1-402 0 0,0-1-1 0 0,1-1 1 0 0,-1 1-1 0 0,0-1 1 0 0,1 0 0 0 0,-1-1-1 0 0,1 1 1 0 0,-1-1-1 0 0,0-1 1 0 0,10-2-1 0 0,-5-4-1982 0 0</inkml:trace>
</inkml:ink>
</file>

<file path=ppt/ink/ink3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13.6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16096 0 0,'0'0'1875'0'0,"0"2"-1225"0"0,6 43 1608 0 0,-4-32-1624 0 0,2 26 0 0 0,-3-15-382 0 0,0 0 0 0 0,2-1 0 0 0,1 1-1 0 0,12 41 1 0 0,-8-34-266 0 0,-6-23-95 0 0,-1-1 0 0 0,1 0 0 0 0,1 1 0 0 0,-1-1 0 0 0,1 0 0 0 0,0 0 0 0 0,1-1 0 0 0,6 10 0 0 0,12 13-3225 0 0,-7-20-3703 0 0</inkml:trace>
</inkml:ink>
</file>

<file path=ppt/ink/ink3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13.9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 10136 0 0,'0'0'464'0'0,"0"1"-10"0"0,-5 48-195 0 0,3-37 858 0 0,1 0 0 0 0,0 0 0 0 0,0 0 0 0 0,3 18 0 0 0,2 35 2140 0 0,-3-44-2604 0 0,1 0 0 0 0,6 33 0 0 0,-5-42-503 0 0,1 1 11 0 0,-1 0 0 0 0,1 20 0 0 0,1 8 325 0 0,20 79-1 0 0,-21-102-374 0 0,5 39-283 0 0,-7-53 440 0 0,-1-6-124 0 0,1-12-108 0 0,0-19-126 0 0,2-16 90 0 0,-3 43-33 0 0,0 1-1 0 0,0-1 0 0 0,0 1 1 0 0,1-1-1 0 0,-1 1 1 0 0,1 0-1 0 0,1-1 0 0 0,-1 1 1 0 0,5-6-1 0 0,-4 8 28 0 0,0 0 0 0 0,0 0-1 0 0,1 0 1 0 0,-1 0 0 0 0,1 1 0 0 0,0 0-1 0 0,0-1 1 0 0,0 1 0 0 0,0 1 0 0 0,0-1-1 0 0,4-1 1 0 0,-7 3 7 0 0,6-2 141 0 0,1 0 1 0 0,0 0 0 0 0,-1 1-1 0 0,1 0 1 0 0,15 0 0 0 0,-20 1 9 0 0,0 0-31 0 0,11 6 20 0 0,-1 0 0 0 0,1 0 1 0 0,-1 1-1 0 0,23 17 0 0 0,-35-23-126 0 0,1 0-3 0 0,0 1-1 0 0,0 0 0 0 0,0 1 1 0 0,0-1-1 0 0,0 0 0 0 0,-1 0 1 0 0,1 1-1 0 0,-1-1 0 0 0,0 1 1 0 0,0-1-1 0 0,0 1 0 0 0,0 0 1 0 0,0-1-1 0 0,0 1 0 0 0,-1 0 1 0 0,1 0-1 0 0,-1-1 0 0 0,0 1 1 0 0,0 4-1 0 0,-1-2 39 0 0,-1 0 0 0 0,1 0 0 0 0,-1 0 1 0 0,0-1-1 0 0,0 1 0 0 0,0 0 0 0 0,-1-1 0 0 0,0 0 1 0 0,0 0-1 0 0,0 0 0 0 0,0 0 0 0 0,-1 0 0 0 0,1-1 1 0 0,-1 1-1 0 0,0-1 0 0 0,-8 5 0 0 0,-2 3 12 0 0,9-8-59 0 0,0 1 0 0 0,1-1 0 0 0,-1 0 0 0 0,-1 0 0 0 0,-8 4 0 0 0,-11 1-8 0 0,16-5-90 0 0,1 0 0 0 0,-1 0 0 0 0,0-1 0 0 0,-10 1 0 0 0,-8 0-1294 0 0,2 0-4636 0 0,2-2-2024 0 0</inkml:trace>
</inkml:ink>
</file>

<file path=ppt/ink/ink3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19:14.3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1 243 15664 0 0,'0'0'1417'0'0,"1"-2"-993"0"0,3-6 578 0 0,-1-1 0 0 0,1 0 0 0 0,-1 0-1 0 0,3-15 1 0 0,4-16 1090 0 0,-8 35-1912 0 0,0-1 0 0 0,0 1 0 0 0,1 0 0 0 0,0-1 0 0 0,-1 1 0 0 0,2 0 0 0 0,-1 1 0 0 0,1-1 0 0 0,-1 0 0 0 0,1 1 0 0 0,0 0 0 0 0,9-7 0 0 0,-3 5-131 0 0,0-1 1 0 0,1 2-1 0 0,0-1 0 0 0,-1 1 1 0 0,2 1-1 0 0,-1 0 0 0 0,0 1 1 0 0,1 0-1 0 0,0 1 0 0 0,0 0 1 0 0,-1 0-1 0 0,1 2 0 0 0,0-1 1 0 0,0 2-1 0 0,15 1 0 0 0,-17 0-52 0 0,0 1 0 0 0,0 0 0 0 0,0 0-1 0 0,0 1 1 0 0,-1 0 0 0 0,0 1 0 0 0,16 9 0 0 0,16 9 24 0 0,-34-19 26 0 0,0 1 0 0 0,1 0 0 0 0,-2 0 0 0 0,11 10-1 0 0,-10-9-85 0 0,-1 0 0 0 0,1 0-1 0 0,0-1 1 0 0,9 5-1 0 0,-2 0-22 0 0,-13-9 59 0 0,0 0 1 0 0,0 0-1 0 0,1 1 0 0 0,-1-1 1 0 0,1 0-1 0 0,-1 0 0 0 0,1-1 1 0 0,-1 1-1 0 0,1 0 0 0 0,-1-1 1 0 0,1 1-1 0 0,2 0 0 0 0,1 0 3 0 0,-1 0 0 0 0,1-1 0 0 0,0 0 0 0 0,0 0 0 0 0,-1 0 0 0 0,1 0 0 0 0,0-1 0 0 0,-1 0 0 0 0,1 0 0 0 0,-1 0 0 0 0,1 0 0 0 0,-1-1 0 0 0,1 0 0 0 0,-1 0 0 0 0,0 0 0 0 0,0 0 0 0 0,0-1 0 0 0,5-3 0 0 0,3-4-229 0 0,-1-1 1 0 0,-1 1-1 0 0,0-2 0 0 0,0 0 0 0 0,9-15 0 0 0,21-24-2748 0 0,-24 32-5552 0 0</inkml:trace>
</inkml:ink>
</file>

<file path=ppt/ink/ink3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57.0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10 105 7832 0 0,'-9'0'13150'0'0,"11"1"-12305"0"0,13 2-487 0 0,0 0-1 0 0,-1-1 1 0 0,1-1-1 0 0,0 0 1 0 0,0-1-1 0 0,15-2 1 0 0,70-10 503 0 0,-62 7-641 0 0,74-15 223 0 0,-78 15-375 0 0,48-14 0 0 0,-33 6-153 0 0,52-11-1469 0 0,-67 14-2207 0 0,-19 5-3845 0 0</inkml:trace>
</inkml:ink>
</file>

<file path=ppt/ink/ink3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57.3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8288 0 0,'0'0'3222'0'0,"2"2"-1931"0"0,4 4-756 0 0,0 0 1 0 0,0-1-1 0 0,0 0 0 0 0,1-1 1 0 0,-1 1-1 0 0,1-1 1 0 0,0-1-1 0 0,1 1 0 0 0,-1-1 1 0 0,12 3-1 0 0,-5-1 121 0 0,0 0 0 0 0,-1 1-1 0 0,0 1 1 0 0,0 0 0 0 0,17 13-1 0 0,10 5 480 0 0,-30-19-825 0 0,0 1 1 0 0,12 11-1 0 0,5 4-42 0 0,-21-17-182 0 0,1 0-1 0 0,11 13 1 0 0,-8-6 18 0 0,-9-9-74 0 0,0-1 11 0 0,-1 0-1 0 0,1 0 0 0 0,-1 0 0 0 0,0 0 0 0 0,1 0 0 0 0,-1 0 0 0 0,0 0 0 0 0,0 0 0 0 0,0 0 1 0 0,0 0-1 0 0,-1 0 0 0 0,1 0 0 0 0,-1 0 0 0 0,1-1 0 0 0,-1 1 0 0 0,1 0 0 0 0,-1 0 0 0 0,0 0 0 0 0,-1 2 0 0 0,0-2-173 0 0,-1 1 0 0 0,1-1 0 0 0,-1 1 0 0 0,1-1 0 0 0,-1 0 1 0 0,0 0-1 0 0,0 0 0 0 0,0 0 0 0 0,0 0 0 0 0,0-1 0 0 0,0 1 0 0 0,-6 0 0 0 0,3 0-363 0 0,-1 0 1 0 0,0-1-1 0 0,0 0 0 0 0,-14 0 1 0 0,14-1-1019 0 0</inkml:trace>
</inkml:ink>
</file>

<file path=ppt/ink/ink3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53.7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85 1 8752 0 0,'0'0'673'0'0,"-6"10"7904"0"0,-5-6-4045 0 0,9-2-4444 0 0,0-1-1 0 0,0 0 1 0 0,1 1-1 0 0,-1 0 1 0 0,1-1-1 0 0,-1 1 1 0 0,1 0-1 0 0,0-1 1 0 0,0 1-1 0 0,0 0 1 0 0,0 0-1 0 0,0 0 1 0 0,0 0-1 0 0,0 0 1 0 0,0 1-1 0 0,1-1 1 0 0,-1 2-1 0 0,-7 41 515 0 0,7-22-475 0 0,3 43-1 0 0,1-8-131 0 0,-4-2 6 0 0,-1-17-101 0 0,6 49-1 0 0,0-69 24 0 0,1 6-56 0 0,-6-15 40 0 0,1-8 57 0 0,0 0 0 0 0,-1 0 0 0 0,1 0 1 0 0,0 0-1 0 0,1 0 0 0 0,-1 0 0 0 0,0 0 1 0 0,2 3-1 0 0,-1-3-195 0 0,-2-14-2206 0 0,1 0 2159 0 0,-1 0 1 0 0,-1 0-1 0 0,0 0 1 0 0,-7-18-1 0 0,5 13 334 0 0,0 1-1 0 0,-2-19 1 0 0,2 13 43 0 0,3 16-63 0 0,0 1 0 0 0,0-1 0 0 0,0 1 0 0 0,1-1 0 0 0,0-8-1 0 0,2-7 119 0 0,-2 12 28 0 0,1 0 1 0 0,0 0 0 0 0,0 0-1 0 0,1 0 1 0 0,1 0 0 0 0,3-9-1 0 0,9 0 90 0 0,-3 5-120 0 0,-9 10-37 0 0,-1 1 0 0 0,1-1 0 0 0,0 0 0 0 0,0 1-1 0 0,0-1 1 0 0,0 1 0 0 0,1 0 0 0 0,-1 0 0 0 0,1 1-1 0 0,-1-1 1 0 0,1 1 0 0 0,-1-1 0 0 0,1 1 0 0 0,7-1-1 0 0,3 0 106 0 0,0 1 1 0 0,25 1-1 0 0,-15 1 77 0 0,17 5 279 0 0,-39-6-417 0 0,1 1-6 0 0,-2 0-139 0 0,1 0 1 0 0,-1 0-1 0 0,0 0 0 0 0,1 0 0 0 0,-1 1 1 0 0,0-1-1 0 0,0 0 0 0 0,0 0 0 0 0,0 1 1 0 0,0-1-1 0 0,0 1 0 0 0,0-1 1 0 0,0 1-1 0 0,-1-1 0 0 0,1 1 0 0 0,0 0 1 0 0,-1-1-1 0 0,0 1 0 0 0,1-1 0 0 0,-1 1 1 0 0,0 0-1 0 0,0 0 0 0 0,0-1 0 0 0,0 1 1 0 0,0 0-1 0 0,0-1 0 0 0,0 1 0 0 0,-1 2 1 0 0,-1 2-27 0 0,0-1 0 0 0,0 0-1 0 0,0 0 1 0 0,-1-1 0 0 0,1 1 0 0 0,-1 0 0 0 0,0-1 0 0 0,-1 1 0 0 0,1-1 0 0 0,-1 0 0 0 0,-5 4 0 0 0,-5 4-363 0 0,-30 20 0 0 0,30-23 144 0 0,7-4 163 0 0,2-1-24 0 0,-1 0 1 0 0,0-1 0 0 0,0 1 0 0 0,0-1-1 0 0,-11 4 1 0 0,15-7 51 0 0,0 1 0 0 0,0 0 1 0 0,0-1-1 0 0,0 1 0 0 0,0 0 0 0 0,1 1 0 0 0,-1-1 0 0 0,0 0 0 0 0,0 0 0 0 0,1 1 0 0 0,-1-1 1 0 0,-2 4-1 0 0,-1 1-275 0 0,4-6-20 0 0,3 2 32 0 0,-1 0 291 0 0,1 0 0 0 0,0 0 0 0 0,0 0 0 0 0,0 0 0 0 0,0-1 0 0 0,0 1-1 0 0,3 1 1 0 0,0-1 31 0 0,-1-1-1 0 0,1 0 0 0 0,-1 0 1 0 0,9 1-1 0 0,4 1 133 0 0,17 3 378 0 0,-27-6-434 0 0,0 1 0 0 0,0 1 0 0 0,1-1 0 0 0,9 5 0 0 0,-11-4-35 0 0,0 1-1 0 0,0-1 1 0 0,0-1-1 0 0,0 1 1 0 0,0-1 0 0 0,11 1-1 0 0,-17-2-31 0 0,1 0-1 0 0,0 0 0 0 0,-1 1 1 0 0,1-1-1 0 0,0 0 0 0 0,-1 0 1 0 0,1 0-1 0 0,-1 1 0 0 0,1-1 1 0 0,0 0-1 0 0,-1 1 1 0 0,1-1-1 0 0,-1 0 0 0 0,1 1 1 0 0,-1-1-1 0 0,1 1 0 0 0,-1-1 1 0 0,0 1-1 0 0,1-1 0 0 0,-1 1 1 0 0,1-1-1 0 0,-1 1 0 0 0,0 0 1 0 0,0-1-1 0 0,1 1 0 0 0,-1-1 1 0 0,0 1-1 0 0,0 0 1 0 0,0-1-1 0 0,0 1 0 0 0,1 0 1 0 0,-1-1-1 0 0,0 1 0 0 0,0-1 1 0 0,0 1-1 0 0,0 0 0 0 0,-1-1 1 0 0,1 1-1 0 0,0 0 0 0 0,0 0 1 0 0,-7 26 8 0 0,6-25-28 0 0,0 0 0 0 0,-1 0 0 0 0,1 0 0 0 0,0 0 1 0 0,-1-1-1 0 0,1 1 0 0 0,-1 0 0 0 0,0-1 1 0 0,0 1-1 0 0,1-1 0 0 0,-1 1 0 0 0,0-1 1 0 0,0 0-1 0 0,0 0 0 0 0,-1 0 0 0 0,1 0 0 0 0,-4 1 1 0 0,-4 1 28 0 0,0-1 0 0 0,-18 2 0 0 0,15-2 18 0 0,5-1-33 0 0,1 0-1 0 0,0 0 1 0 0,-1-1 0 0 0,1 0-1 0 0,-1 0 1 0 0,1-1-1 0 0,0 0 1 0 0,-1 0 0 0 0,-12-4-1 0 0,-77-28-627 0 0,95 32 250 0 0</inkml:trace>
</inkml:ink>
</file>

<file path=ppt/ink/ink3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56.3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13360 0 0,'0'0'7157'0'0,"2"0"-6451"0"0,1 2-596 0 0,0 0-1 0 0,0 0 0 0 0,0 0 0 0 0,-1 0 1 0 0,1 1-1 0 0,0-1 0 0 0,-1 1 0 0 0,0-1 1 0 0,0 1-1 0 0,0 0 0 0 0,0 0 1 0 0,0 0-1 0 0,0 0 0 0 0,-1 0 0 0 0,3 7 1 0 0,1 3-28 0 0,-1 1 0 0 0,5 22 0 0 0,18 77 10 0 0,0 2-620 0 0,-15-54-765 0 0,-12-57 818 0 0,1 0 1 0 0,0-1-1 0 0,0 1 1 0 0,0 0 0 0 0,4 6-1 0 0,1-1-6351 0 0</inkml:trace>
</inkml:ink>
</file>

<file path=ppt/ink/ink3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56.7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0 143 11088 0 0,'0'-2'505'0'0,"0"-3"-360"0"0,0 1 1 0 0,0-1-1 0 0,1 0 1 0 0,-1 1-1 0 0,1-1 1 0 0,0 1-1 0 0,1-1 1 0 0,-1 1-1 0 0,1-1 0 0 0,2-5 1 0 0,1-2 744 0 0,-4 10-688 0 0,0-1-1 0 0,0 1 1 0 0,0 0 0 0 0,0 0-1 0 0,0 0 1 0 0,0 0-1 0 0,1 0 1 0 0,-1 0 0 0 0,1 1-1 0 0,3-4 1 0 0,-1 1 210 0 0,0 0 0 0 0,1 1 1 0 0,-1 0-1 0 0,1 0 0 0 0,0 0 1 0 0,0 0-1 0 0,11-3 0 0 0,9-2 361 0 0,-21 6-652 0 0,1 1 0 0 0,0-1 0 0 0,0 1 0 0 0,0-1 1 0 0,0 1-1 0 0,0 1 0 0 0,0-1 0 0 0,0 1 0 0 0,1 0 0 0 0,-1 0 0 0 0,0 0 0 0 0,0 1 0 0 0,0 0 1 0 0,6 2-1 0 0,11 2 47 0 0,0 0-1 0 0,27 2 1 0 0,-21-4 4 0 0,27 7-1 0 0,-47-7-74 0 0,0-1 1 0 0,1 1 0 0 0,-1 0-1 0 0,-1 1 1 0 0,1 0-1 0 0,0 0 1 0 0,10 8-1 0 0,8 3 146 0 0,-21-13-238 0 0,-1 0 0 0 0,1 0 0 0 0,-1 1-1 0 0,0 0 1 0 0,5 4 0 0 0,-3-2 26 0 0,0 0-1 0 0,-1 1 0 0 0,0 0 1 0 0,6 9-1 0 0,-10-14-22 0 0,0 1-1 0 0,0 0 0 0 0,0 0 0 0 0,0 0 0 0 0,0 1 1 0 0,0-1-1 0 0,-1 0 0 0 0,1 0 0 0 0,-1 0 1 0 0,1 1-1 0 0,-1-1 0 0 0,0 0 0 0 0,0 0 1 0 0,0 1-1 0 0,0-1 0 0 0,-1 0 0 0 0,1 0 1 0 0,0 1-1 0 0,-1-1 0 0 0,-1 2 0 0 0,-1 5-7 0 0,-2-1 0 0 0,1 0 0 0 0,-1-1 0 0 0,-1 1 0 0 0,1-1 0 0 0,-1 0 0 0 0,0 0 0 0 0,-1-1 0 0 0,1 0 0 0 0,-1 0 0 0 0,-1-1 0 0 0,1 1 0 0 0,-1-2 0 0 0,-9 6 0 0 0,-25 9-51 0 0,13-5-68 0 0,0-2 0 0 0,-52 15 0 0 0,59-21 59 0 0,-41 4-1 0 0,55-9-6 0 0,0-1-1 0 0,0 0 1 0 0,0-1 0 0 0,0 0-1 0 0,0 0 1 0 0,0 0-1 0 0,0-1 1 0 0,-15-6-1 0 0,17 5-327 0 0,-1 1 395 0 0,1-1-1 0 0,0 0 1 0 0,0 0-1 0 0,-7-5 1 0 0,-1-8-1783 0 0,12 13 971 0 0,1 1 0 0 0,0-1 1 0 0,0 0-1 0 0,0 1 0 0 0,0-1 1 0 0,-1-4-1 0 0,1-12-5821 0 0</inkml:trace>
</inkml:ink>
</file>

<file path=ppt/ink/ink3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0:57.7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87 6 12896 0 0,'0'0'997'0'0,"2"1"-488"0"0,6 1 364 0 0,1 1 0 0 0,0-2 0 0 0,0 1 0 0 0,-1-1 0 0 0,1-1 0 0 0,14 0 0 0 0,-22 0-845 0 0,21 1 1221 0 0,-14-1-1061 0 0,0 0 0 0 0,1 0 1 0 0,-1 0-1 0 0,1-1 1 0 0,-1 0-1 0 0,11-3 1 0 0,22-6-345 0 0,-38 9-152 0 0</inkml:trace>
  <inkml:trace contextRef="#ctx0" brushRef="#br0" timeOffset="1">1 242 15696 0 0,'0'0'718'0'0,"2"1"-19"0"0,2 1-593 0 0,0 0 0 0 0,0 0 0 0 0,0-1 0 0 0,1 0 1 0 0,-1 0-1 0 0,1 0 0 0 0,-1 0 0 0 0,1-1 0 0 0,-1 0 0 0 0,1 0 0 0 0,-1 0 1 0 0,8-1-1 0 0,30-1 2339 0 0,-29 2-1825 0 0,0-1 0 0 0,0 0 0 0 0,0-1 0 0 0,14-3 0 0 0,-9 1-158 0 0,0 1 0 0 0,1 1 0 0 0,-1 0 0 0 0,38 3 0 0 0,-20-1-385 0 0,23 5-1549 0 0,-34-4 542 0 0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9:34.5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87 5984 0 0,'0'0'541'0'0,"0"-2"-445"0"0,0 0 158 0 0,1-1 1 0 0,-1 1-1 0 0,0 0 0 0 0,1 0 0 0 0,-1-1 1 0 0,1 1-1 0 0,1-3 0 0 0,0 1 698 0 0,-1 1 0 0 0,1 0 0 0 0,0 0 1 0 0,1 0-1 0 0,-1 0 0 0 0,0 0 0 0 0,4-3 0 0 0,-1 2 666 0 0,0 0 1 0 0,0 0-1 0 0,8-4 0 0 0,6-1-1617 0 0,-18 8 575 0 0,2 0-116 0 0,5-1-189 0 0,0 1-1 0 0,0 0 1 0 0,0 0 0 0 0,11 1-1 0 0,-8 2-156 0 0,-8 2-120 0 0,1-1 1 0 0,-1 1 0 0 0,0-1 0 0 0,0 1 0 0 0,0 0 0 0 0,0 0 0 0 0,-1 0-1 0 0,1 1 1 0 0,-1-1 0 0 0,-1 1 0 0 0,1-1 0 0 0,0 1 0 0 0,0 6 0 0 0,0-3-55 0 0,-2 0 1 0 0,1-1-1 0 0,-2 13 1 0 0,0-2-134 0 0,1-14 135 0 0,0-1-1 0 0,-1 1 1 0 0,1-1 0 0 0,-1 1 0 0 0,0-1-1 0 0,0 1 1 0 0,-2 3 0 0 0,1-3-23 0 0,1 0 1 0 0,0-1-1 0 0,-1 1 0 0 0,0 7 1 0 0,1-4-50 0 0,0-1-1 0 0,-1 1 1 0 0,0-1 0 0 0,0 0 0 0 0,-1 0 0 0 0,-3 8 0 0 0,3-8-15 0 0,0 0 0 0 0,0 1 0 0 0,1-1 0 0 0,-1 1-1 0 0,0 9 1 0 0,-6 8-473 0 0,9-16 542 0 0,4 0 6 0 0,-4-8 71 0 0,0 0 0 0 0,1 0 0 0 0,-1 0-1 0 0,0 0 1 0 0,0 0 0 0 0,0 0-1 0 0,0 1 1 0 0,0-1 0 0 0,0 0 0 0 0,0 0-1 0 0,0 0 1 0 0,0 0 0 0 0,0 0-1 0 0,0 0 1 0 0,0 0 0 0 0,0 0 0 0 0,0 0-1 0 0,0 0 1 0 0,0 1 0 0 0,0-1-1 0 0,0 0 1 0 0,0 0 0 0 0,0 0 0 0 0,0 0-1 0 0,0 0 1 0 0,0 0 0 0 0,0 0 0 0 0,0 0-1 0 0,0 0 1 0 0,0 0 0 0 0,0 0-1 0 0,0 1 1 0 0,0-1 0 0 0,0 0 0 0 0,0 0-1 0 0,-1 0 1 0 0,1 0 0 0 0,0 0-1 0 0,0 0 1 0 0,0 0 0 0 0,0 0 0 0 0,0 0-1 0 0,0 0 1 0 0,0 0 0 0 0,0 0 0 0 0,0 0-1 0 0,0 0 1 0 0,0 0 0 0 0,-1 0-1 0 0,-8 9 2255 0 0,17-9-2061 0 0,2 0-34 0 0,0 0 1 0 0,0 0 0 0 0,0-1-1 0 0,0 0 1 0 0,0-1-1 0 0,0 0 1 0 0,13-5 0 0 0,-5 2 24 0 0,-17 4-175 0 0,1 1 1 0 0,0-1 0 0 0,-1 1 0 0 0,1-1-1 0 0,0 1 1 0 0,-1-1 0 0 0,1 0 0 0 0,-1 0-1 0 0,1 0 1 0 0,-1 0 0 0 0,1 0 0 0 0,-1 0 0 0 0,0 0-1 0 0,1 0 1 0 0,0-3 0 0 0,6-4-668 0 0,-1 1 1 0 0,1 0-1 0 0,16-12 0 0 0</inkml:trace>
</inkml:ink>
</file>

<file path=ppt/ink/ink3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00.8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54 11056 0 0,'0'-2'852'0'0,"0"0"-831"0"0,0-1 1 0 0,-1 1 0 0 0,1-1 0 0 0,-1 1 0 0 0,0-1-1 0 0,-1-3 1 0 0,0 3 567 0 0,1 0 0 0 0,0 0 0 0 0,1 0 0 0 0,-1 0 0 0 0,0 0 0 0 0,-3-10 6631 0 0,8 35-6803 0 0,-1 0 0 0 0,-1 44 0 0 0,-7 81-263 0 0,1-82-109 0 0,3-40-3 0 0,-4 36 1 0 0,-10 60-33 0 0,14-113 3 0 0,0-1-1 0 0,1 0 1 0 0,0 0-1 0 0,0 0 0 0 0,1 0 1 0 0,0 0-1 0 0,0 0 1 0 0,3 10-1 0 0,-1-11-101 0 0,-2-4-48 0 0,0-2-5 0 0,1-1 123 0 0,0 1 1 0 0,0-1 0 0 0,0 1 0 0 0,-1-1 0 0 0,1 1 0 0 0,0-1 0 0 0,0 0 0 0 0,-1 0 0 0 0,1 0 0 0 0,-1 0 0 0 0,1 0 0 0 0,-1 0 0 0 0,3-2-1 0 0,19-23-39 0 0,-9 10-14 0 0,6-3 141 0 0,-7 6 5 0 0,0 2 0 0 0,25-19 0 0 0,-32 27-81 0 0,9-7-79 0 0,25-11 0 0 0,-34 18 70 0 0,1 1 0 0 0,-1 0 0 0 0,0 0 0 0 0,0 1 0 0 0,1-1 0 0 0,-1 2 0 0 0,11-1 0 0 0,43 1-56 0 0,-37 1 69 0 0,-18 1 6 0 0,-2 1 13 0 0,0-1 4 0 0,0 0 0 0 0,-1 1 0 0 0,1-1 0 0 0,0 0 0 0 0,-1 1 0 0 0,0 0 0 0 0,0-1 0 0 0,1 1 0 0 0,-2 0-1 0 0,1 0 1 0 0,0 0 0 0 0,-1 1 0 0 0,1-1 0 0 0,-1 0 0 0 0,0 1 0 0 0,0-1 0 0 0,0 0 0 0 0,0 1 0 0 0,-1-1 0 0 0,0 1 0 0 0,1-1-1 0 0,-1 1 1 0 0,0 0 0 0 0,-1-1 0 0 0,1 1 0 0 0,-1-1 0 0 0,1 1 0 0 0,-1-1 0 0 0,0 0 0 0 0,0 1 0 0 0,-2 2 0 0 0,-6 14 60 0 0,7-16-70 0 0,1-1 1 0 0,-1 1 0 0 0,1-1 0 0 0,-1 0-1 0 0,0 1 1 0 0,-1-1 0 0 0,1 0 0 0 0,0 0-1 0 0,-1 0 1 0 0,1-1 0 0 0,-1 1 0 0 0,0-1-1 0 0,-5 4 1 0 0,-54 26 65 0 0,55-29-65 0 0,1-1 0 0 0,-1 0 1 0 0,0-1-1 0 0,0 0 0 0 0,0 0 0 0 0,0 0 0 0 0,0-1 0 0 0,-9 0 0 0 0,-16 1 17 0 0,3 0-241 0 0,0-1 0 0 0,-43-5-1 0 0,46 4-103 0 0,11 1-7395 0 0,6 0 798 0 0</inkml:trace>
</inkml:ink>
</file>

<file path=ppt/ink/ink3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01.1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1 309 13760 0 0,'0'0'1246'0'0,"0"-2"-1022"0"0,0-5 210 0 0,1-1 0 0 0,0 0 0 0 0,1 1 0 0 0,-1-1 0 0 0,2 1 0 0 0,4-13-1 0 0,24-44 3277 0 0,-25 53-3553 0 0,-4 7 1 0 0,-1 0 0 0 0,1 0 0 0 0,-1 0 0 0 0,0 0 0 0 0,0 0 0 0 0,0-7 0 0 0,-1 8-33 0 0,0 0 0 0 0,1-1 0 0 0,-1 1 0 0 0,1 0 0 0 0,0-1 0 0 0,0 1 0 0 0,2-4 1 0 0,-2 6 111 0 0,10-4 186 0 0,-10 4-417 0 0,1 0 0 0 0,-1 0 0 0 0,0 0 0 0 0,1 0 1 0 0,-1 0-1 0 0,1 0 0 0 0,-1 0 0 0 0,1 1 0 0 0,-1-1 1 0 0,1 1-1 0 0,-1-1 0 0 0,1 1 0 0 0,0 0 0 0 0,-1-1 1 0 0,1 1-1 0 0,0 0 0 0 0,-1 0 0 0 0,4 1 0 0 0,5-1 27 0 0,-5-1-31 0 0,1 1 0 0 0,0 0-1 0 0,-1 0 1 0 0,1 0 0 0 0,-1 1-1 0 0,1 0 1 0 0,-1 0 0 0 0,8 2-1 0 0,43 18-4 0 0,-52-19 3 0 0,2 0-7 0 0,0 0-1 0 0,0-1 0 0 0,1 1 0 0 0,-1-1 1 0 0,0-1-1 0 0,1 1 0 0 0,10-1 1 0 0,46-8-77 0 0,-50 6-133 0 0,0-1-1 0 0,0-1 1 0 0,0 0 0 0 0,0-1 0 0 0,-1 0 0 0 0,0-1-1 0 0,0-1 1 0 0,0 0 0 0 0,-1 0 0 0 0,0-1 0 0 0,11-10-1 0 0,-6-1-1196 0 0,-3-1-60 0 0</inkml:trace>
</inkml:ink>
</file>

<file path=ppt/ink/ink3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01.5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 9672 0 0,'0'0'4817'0'0,"1"3"-2721"0"0,-1-2-1908 0 0,0 0 1 0 0,1 0-1 0 0,-1 0 1 0 0,0 0-1 0 0,1 0 0 0 0,-1 0 1 0 0,1 0-1 0 0,0 0 1 0 0,-1 0-1 0 0,1 0 1 0 0,0 0-1 0 0,-1 0 0 0 0,1-1 1 0 0,0 1-1 0 0,0 0 1 0 0,0 0-1 0 0,0-1 1 0 0,1 2-1 0 0,1-1 108 0 0,-1 0-1 0 0,1-1 1 0 0,0 1 0 0 0,-1 0-1 0 0,1-1 1 0 0,0 0 0 0 0,-1 1-1 0 0,5-1 1 0 0,17 1 727 0 0,-18 0-803 0 0,0-1 1 0 0,1 1 0 0 0,-1-2 0 0 0,1 1-1 0 0,-1-1 1 0 0,7-1 0 0 0,22-7 397 0 0,-7 1-372 0 0,42-7 1 0 0,-6 9-1282 0 0,-44 5-492 0 0,-4-3-441 0 0</inkml:trace>
</inkml:ink>
</file>

<file path=ppt/ink/ink3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01.9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219 77 16527 0 0,'0'0'1499'0'0,"1"-2"-1235"0"0,0-1 131 0 0,0-1 1 0 0,0 1-1 0 0,0-1 0 0 0,0 1 1 0 0,-1-1-1 0 0,0 0 0 0 0,0 1 1 0 0,0-1-1 0 0,0-4 0 0 0,0 0 1041 0 0,0 8-1355 0 0,-1-1 1 0 0,1 1-1 0 0,0-1 0 0 0,-1 1 0 0 0,1-1 0 0 0,-1 1 0 0 0,1-1 0 0 0,0 1 1 0 0,-1-1-1 0 0,1 1 0 0 0,-1 0 0 0 0,1-1 0 0 0,-1 1 0 0 0,0 0 0 0 0,0-1 1 0 0,0 0 119 0 0,-2-1-79 0 0,0 0-1 0 0,-1 0 1 0 0,1 0-1 0 0,0 0 1 0 0,-1 1-1 0 0,1-1 1 0 0,0 1-1 0 0,-1 0 1 0 0,0 0-1 0 0,1 0 1 0 0,-1 1-1 0 0,0-1 1 0 0,1 1-1 0 0,-1 0 1 0 0,-6 0-1 0 0,2 1-23 0 0,1-1-1 0 0,0 1 1 0 0,0 1-1 0 0,-1-1 1 0 0,1 1-1 0 0,0 0 1 0 0,-9 5-1 0 0,12-5-103 0 0,0 1-1 0 0,-1 0 1 0 0,1 0 0 0 0,1 0-1 0 0,-1 0 1 0 0,0 1-1 0 0,1 0 1 0 0,0-1 0 0 0,0 1-1 0 0,0 1 1 0 0,-2 3-1 0 0,-4 8-294 0 0,-10 28 0 0 0,18-42 292 0 0,-2 7-99 0 0,0 0 0 0 0,1 1 0 0 0,1-1 0 0 0,-1 0 0 0 0,1 14 0 0 0,5-1-326 0 0,-2-13 282 0 0,-1-8 143 0 0,-1 1 1 0 0,0-1 0 0 0,0 0-1 0 0,1 1 1 0 0,-1-1 0 0 0,1 0-1 0 0,-1 1 1 0 0,1-1 0 0 0,-1 0-1 0 0,1 0 1 0 0,0 0 0 0 0,0 0-1 0 0,0 0 1 0 0,-1 0 0 0 0,1 0-1 0 0,0 0 1 0 0,0 0 0 0 0,0 0-1 0 0,1 0 1 0 0,-1 0 0 0 0,2 1-1 0 0,-1-2-7 0 0,-1 0-1 0 0,1 1 1 0 0,0-1-1 0 0,0 0 1 0 0,0 0-1 0 0,-1 0 1 0 0,1 0-1 0 0,0 0 1 0 0,0 0-1 0 0,0 0 1 0 0,-1-1-1 0 0,1 1 1 0 0,0-1-1 0 0,2 0 1 0 0,4-2-36 0 0,-1-1 0 0 0,1 0 1 0 0,0-1-1 0 0,-1 0 0 0 0,9-7 0 0 0,-7 5 52 0 0,-2 0 0 0 0,1 1 0 0 0,16-9 0 0 0,-20 12 30 0 0,-1 0-1 0 0,1 0 0 0 0,-1-1 0 0 0,1 1 1 0 0,-1 0-1 0 0,4-7 0 0 0,7-7 162 0 0,30-36 317 0 0,-36 46-489 0 0,-6 6 514 0 0,4 17-436 0 0,-2-8-98 0 0,5 17-95 0 0,24 44 0 0 0,-27-57-980 0 0,10 27-1 0 0,-10-22-1686 0 0,-1-4-5128 0 0</inkml:trace>
</inkml:ink>
</file>

<file path=ppt/ink/ink3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1:02.3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10 120 16471 0 0,'-9'13'4352'0'0,"19"-22"-1596"0"0,4-1-1602 0 0,-11 7-864 0 0,1 0 1 0 0,0 1-1 0 0,-1-1 1 0 0,1-1-1 0 0,-1 1 0 0 0,4-5 1 0 0,1-8 692 0 0,-7 14-922 0 0,0 0 0 0 0,0-1-1 0 0,0 1 1 0 0,0 0 0 0 0,0 1-1 0 0,0-1 1 0 0,1 0 0 0 0,-1 0 0 0 0,3-2-1 0 0,5-3 207 0 0,1 1 0 0 0,18-11-1 0 0,-25 15-256 0 0,1 0-1 0 0,0 0 1 0 0,0 0-1 0 0,0 1 1 0 0,0-1-1 0 0,0 1 1 0 0,0 0-1 0 0,6 0 1 0 0,-10 1-8 0 0,1 0 0 0 0,-1 0 0 0 0,0 0 1 0 0,1 0-1 0 0,-1 0 0 0 0,1 0 0 0 0,-1 0 0 0 0,0 0 1 0 0,1 0-1 0 0,-1 0 0 0 0,1 0 0 0 0,-1 0 0 0 0,0 0 1 0 0,1 0-1 0 0,-1-1 0 0 0,1 1 0 0 0,-1 0 0 0 0,0 0 1 0 0,1 0-1 0 0,-1-1 0 0 0,0 1 0 0 0,1 0 1 0 0,-1 0-1 0 0,1-1 0 0 0,3-1-6 0 0,16 3 6 0 0,12 3-2 0 0,-16-3 0 0 0,27 17 0 0 0,-29-13 1 0 0,0 0-1 0 0,21 10 1 0 0,-21-8-9 0 0,1 0 1 0 0,22 6-1 0 0,-30-12-49 0 0,0 1 0 0 0,0-1 0 0 0,1-1 1 0 0,-1 1-1 0 0,1-1 0 0 0,-1-1 0 0 0,1 1 1 0 0,-1-1-1 0 0,13-3 0 0 0,-7 0-449 0 0,-1 0 0 0 0,0-1 0 0 0,0 0 0 0 0,-1-1 0 0 0,12-8 0 0 0,-3 1-1557 0 0</inkml:trace>
</inkml:ink>
</file>

<file path=ppt/ink/ink3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00.0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33 6448 0 0,'-1'10'522'0'0,"0"-13"-530"0"0,2-14 2154 0 0,-1 16-1973 0 0,0 0 1 0 0,1 1-1 0 0,-1-1 1 0 0,0 0-1 0 0,0 1 1 0 0,0-1-1 0 0,0 0 1 0 0,0 0 0 0 0,0 1-1 0 0,0-1 1 0 0,0 0-1 0 0,-1 1 1 0 0,1-1-1 0 0,0 0 1 0 0,-11-11 10506 0 0,7 41-9992 0 0,1 32-409 0 0,1-32-235 0 0,2 38 1 0 0,9 148-406 0 0,-8-177 95 0 0,0-12-252 0 0,4 26-1 0 0,-2-40 322 0 0,3 22-1694 0 0,-5-34 1871 0 0,-1 1 1 0 0,1-1-1 0 0,0 1 0 0 0,0-1 0 0 0,-1 0 0 0 0,1 1 0 0 0,0-1 0 0 0,0 0 0 0 0,0 1 0 0 0,0-1 0 0 0,-1 0 0 0 0,1 0 1 0 0,0 0-1 0 0,1 0 0 0 0,15-15 224 0 0,-14 12-150 0 0,-1 1 1 0 0,1-1 0 0 0,-1 1-1 0 0,1 0 1 0 0,5-4 0 0 0,-5 4 20 0 0,0 0 0 0 0,0 0 0 0 0,1 1 0 0 0,-1 0 0 0 0,0-1 0 0 0,1 1 0 0 0,-1 0 1 0 0,1 0-1 0 0,0 1 0 0 0,-1-1 0 0 0,1 1 0 0 0,0 0 0 0 0,-1 0 0 0 0,5 0 0 0 0,13 2 251 0 0,-18-2-297 0 0,-1 0 0 0 0,0 0 0 0 0,0 0 0 0 0,1 0 0 0 0,-1 0 0 0 0,0 1 0 0 0,0-1 0 0 0,1 1 0 0 0,2 1 0 0 0,35 26 397 0 0,-21-14-225 0 0,-2 2 204 0 0,-16-14-340 0 0,1 1 0 0 0,0-1 0 0 0,0 0 1 0 0,0-1-1 0 0,0 1 0 0 0,3 2 0 0 0,42 34-121 0 0,-37-30-37 0 0,-8-6 85 0 0,1 0 0 0 0,0 0-1 0 0,0 0 1 0 0,-1 0-1 0 0,1 0 1 0 0,1-1 0 0 0,4 2-1 0 0,-6-2-7 0 0,1 0 0 0 0,-1 0 0 0 0,1 0 0 0 0,0-1 0 0 0,-1 0 0 0 0,1 1 0 0 0,-1-1 0 0 0,4 0 0 0 0,-5 0-102 0 0,8-10-8292 0 0,-7 9 7753 0 0,1-1 0 0 0</inkml:trace>
</inkml:ink>
</file>

<file path=ppt/ink/ink3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00.4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31 161 3224 0 0,'0'-10'10769'0'0,"6"24"-7633"0"0,5-19-1363 0 0,-8 3-1427 0 0,1-1 0 0 0,-1 1-1 0 0,0-1 1 0 0,1 0 0 0 0,-1 0 0 0 0,0 0-1 0 0,-1 0 1 0 0,5-6 0 0 0,-6 8 335 0 0,8-8 217 0 0,-7 6-853 0 0,1 0 0 0 0,-1 0 0 0 0,1-1 0 0 0,-1 1 0 0 0,0 0 0 0 0,0-1 0 0 0,2-6 0 0 0,-3 7-77 0 0,0 0-75 0 0,0 2-12 0 0,0-2 112 0 0,0 0 0 0 0,0 1 0 0 0,-1-1 0 0 0,1 0 0 0 0,-1 0 0 0 0,0 0 0 0 0,0 1 0 0 0,0-1 0 0 0,0 0 0 0 0,0 0 0 0 0,0 0 0 0 0,-1 1 0 0 0,0-1-1 0 0,1 0 1 0 0,-1 0 0 0 0,-2-3 0 0 0,-2-2 7 0 0,4 6 7 0 0,-1 0-1 0 0,1 1 1 0 0,-1-1-1 0 0,0 1 1 0 0,1-1-1 0 0,-1 1 1 0 0,0 0-1 0 0,0 0 1 0 0,0 0-1 0 0,0 0 1 0 0,0 0-1 0 0,0 0 0 0 0,0 0 1 0 0,0 1-1 0 0,0-1 1 0 0,0 1-1 0 0,-1 0 1 0 0,1-1-1 0 0,0 1 1 0 0,-3 0-1 0 0,3 1-2 0 0,-1-1 0 0 0,0 1 0 0 0,0 0 0 0 0,1-1 0 0 0,-1 1 0 0 0,0 0 0 0 0,1 1 0 0 0,-1-1 0 0 0,1 0 0 0 0,-1 1 0 0 0,1 0 0 0 0,0-1 0 0 0,0 1 0 0 0,0 0 0 0 0,-3 3 0 0 0,2-2-59 0 0,1 0 0 0 0,0 0 0 0 0,0 0 0 0 0,0 1 0 0 0,0-1 1 0 0,1 0-1 0 0,-3 7 0 0 0,3-8 36 0 0,1-1 1 0 0,0 1-1 0 0,-1 0 1 0 0,1 0 0 0 0,0 0-1 0 0,0 0 1 0 0,-1-1 0 0 0,1 1-1 0 0,1 0 1 0 0,-1 0 0 0 0,0 0-1 0 0,0 0 1 0 0,1-1-1 0 0,-1 1 1 0 0,1 0 0 0 0,1 3-1 0 0,-1-4 5 0 0,0 1-1 0 0,-1 0 1 0 0,1 0-1 0 0,0 0 1 0 0,-1 0-1 0 0,1 0 1 0 0,-1 0-1 0 0,0 0 1 0 0,1 0-1 0 0,-1 4 1 0 0,1 6 3 0 0,0-8 2 0 0,1-1 0 0 0,0 1 0 0 0,0-1 0 0 0,0 0 0 0 0,0 0 0 0 0,5 5 0 0 0,5 8-35 0 0,-9-11 39 0 0,-1-1 0 0 0,2 0 0 0 0,-1 0 0 0 0,0-1 0 0 0,1 1 0 0 0,-1-1 0 0 0,1 1 0 0 0,4 2 0 0 0,10 9-25 0 0,-14-13 60 0 0,-1 1 1 0 0,1-1-1 0 0,-1 0 0 0 0,1-1 0 0 0,0 1 0 0 0,0 0 1 0 0,0-1-1 0 0,0 0 0 0 0,0 0 0 0 0,0 0 0 0 0,7 0 1 0 0,12 4 246 0 0,-21-5-284 0 0,1 1 0 0 0,-1-1-1 0 0,1 0 1 0 0,-1 0-1 0 0,1 0 1 0 0,0 0 0 0 0,4 0-1 0 0,6-1-6971 0 0</inkml:trace>
</inkml:ink>
</file>

<file path=ppt/ink/ink3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00.7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1 374 13824 0 0,'0'0'1246'0'0,"2"2"-1022"0"0,23 10 3427 0 0,-22-12-2423 0 0,11-1-380 0 0,-1-1 0 0 0,1 0 0 0 0,0-1 0 0 0,16-6 0 0 0,-10 3-53 0 0,32-5 0 0 0,0-1-856 0 0,-22 2-1959 0 0</inkml:trace>
  <inkml:trace contextRef="#ctx0" brushRef="#br0" timeOffset="1">97 1 9672 0 0,'-4'15'157'0'0,"3"-10"-48"0"0,0 0 0 0 0,0-1 0 0 0,-1 1 1 0 0,0 0-1 0 0,0 0 0 0 0,0-1 0 0 0,-5 8 0 0 0,-8 2 2145 0 0,3 11 5627 0 0,11-20-7709 0 0,0-1-1 0 0,0 1 0 0 0,1 0 0 0 0,-1-1 1 0 0,1 1-1 0 0,0 0 0 0 0,1-1 1 0 0,-1 1-1 0 0,1 0 0 0 0,0-1 0 0 0,1 6 1 0 0,9 33 528 0 0,-3-8 193 0 0,21 57-1 0 0,-14-55-856 0 0,-10-20-136 0 0,2-1-1 0 0,0 0 1 0 0,1-1-1 0 0,0 0 1 0 0,12 16-1 0 0,-1-9-1038 0 0,35 35 0 0 0,-28-33-6954 0 0</inkml:trace>
</inkml:ink>
</file>

<file path=ppt/ink/ink3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01.4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17 188 19263 0 0,'0'0'1936'0'0,"-1"1"-1777"0"0,-5 12-118 0 0,5-10 31 0 0,0 0 0 0 0,-1 0 0 0 0,1-1 0 0 0,0 1 0 0 0,0 0 1 0 0,1 0-1 0 0,-1 0 0 0 0,1 0 0 0 0,-1 0 0 0 0,1 0 0 0 0,0 0 0 0 0,0 0 0 0 0,0 0 1 0 0,1 4-1 0 0,5 16 14 0 0,0 0 1 0 0,2-1-1 0 0,0 0 0 0 0,18 33 1 0 0,-13-27-49 0 0,0 5-38 0 0,-7-23 0 0 0,2-6-21 0 0,-7-3-80 0 0,-5-43-307 0 0,2 32 330 0 0,0-1 0 0 0,1-12 0 0 0,0 11 42 0 0,-1-1 0 0 0,-5-23 0 0 0,-2-15 20 0 0,8 35 35 0 0,0 1 0 0 0,1 0 0 0 0,0 0 0 0 0,1 0 0 0 0,1 0 0 0 0,0 0 0 0 0,7-22 0 0 0,0 2 103 0 0,-7 24 19 0 0,1 0 0 0 0,5-13-1 0 0,-8 24-130 0 0,0-1 0 0 0,0 1-1 0 0,0-1 1 0 0,0 1 0 0 0,1-1 0 0 0,-1 1-1 0 0,0-1 1 0 0,0 1 0 0 0,0-1 0 0 0,1 1-1 0 0,-1-1 1 0 0,0 1 0 0 0,1-1-1 0 0,-1 1 1 0 0,0 0 0 0 0,1-1 0 0 0,-1 1-1 0 0,0 0 1 0 0,1-1 0 0 0,-1 1 0 0 0,1 0-1 0 0,-1-1 1 0 0,1 1 0 0 0,-1 0-1 0 0,1 0 1 0 0,-1-1 0 0 0,1 1 0 0 0,-1 0-1 0 0,1 0 1 0 0,-1 0 0 0 0,1 0-1 0 0,-1 0 1 0 0,1 0 0 0 0,-1 0 0 0 0,1 0-1 0 0,-1 0 1 0 0,1 0 0 0 0,-1 0 0 0 0,1 0-1 0 0,-1 0 1 0 0,1 0 0 0 0,-1 0-1 0 0,1 1 1 0 0,-1-1 0 0 0,1 0 0 0 0,-1 0-1 0 0,1 1 1 0 0,-1-1 0 0 0,1 0 0 0 0,0 1-1 0 0,1 1 4 0 0,0-1 1 0 0,0 1-1 0 0,0-1 0 0 0,0 1 0 0 0,0 0 0 0 0,-1 0 0 0 0,1 0 0 0 0,0 0 1 0 0,-1 0-1 0 0,0 1 0 0 0,1-1 0 0 0,0 3 0 0 0,8 11 38 0 0,-2-4-18 0 0,0 1 1 0 0,9 24 0 0 0,3 4 31 0 0,-4-7-31 0 0,-10-20-13 0 0,13 22 0 0 0,5 5-10 0 0,-15-25 16 0 0,12 17-1 0 0,-18-28-26 0 0,12 15 0 0 0,14 26 0 0 0,-27-43-11 0 0,0 0-1 0 0,0 1 0 0 0,1-1 0 0 0,-1 0 1 0 0,1 0-1 0 0,-1-1 0 0 0,1 1 0 0 0,0 0 1 0 0,6 3-1 0 0,-7-5-95 0 0,-2-4 73 0 0,1 1 1 0 0,0 0-1 0 0,1-1 0 0 0,-1 1 0 0 0,0 0 0 0 0,1-1 1 0 0,-1 1-1 0 0,4-4 0 0 0,2-2-22 0 0,-6 4 44 0 0,1 1-1 0 0,-1 0 0 0 0,0-1 0 0 0,0 1 0 0 0,0-1 1 0 0,-1 0-1 0 0,1 1 0 0 0,-1-6 0 0 0,2-11-16 0 0,3-6 3 0 0,3-28-1 0 0,-7 43 24 0 0,0 1-1 0 0,1-1 1 0 0,4-11 0 0 0,4-20 5 0 0,-6 13 256 0 0,14-45 0 0 0,-15 63-179 0 0,0 1-1 0 0,1 0 1 0 0,1 0-1 0 0,0 0 1 0 0,0 0-1 0 0,1 1 1 0 0,11-15-1 0 0,-17 24-59 0 0,1 0 0 0 0,-1-1-1 0 0,0 1 1 0 0,1 0 0 0 0,-1-1-1 0 0,0 1 1 0 0,1 0 0 0 0,-1 0-1 0 0,1-1 1 0 0,-1 1 0 0 0,0 0-1 0 0,1 0 1 0 0,-1 0 0 0 0,1-1 0 0 0,-1 1-1 0 0,1 0 1 0 0,-1 0 0 0 0,1 0-1 0 0,-1 0 1 0 0,1 0 0 0 0,-1 0-1 0 0,0 0 1 0 0,1 0 0 0 0,-1 0-1 0 0,1 0 1 0 0,0 1 0 0 0,11 8 261 0 0,5 18 45 0 0,-15-22-292 0 0,19 36 279 0 0,20 58-1 0 0,-28-67-276 0 0,1-1 1 0 0,1-1-1 0 0,23 34 1 0 0,11 22-564 0 0,-12-22-2189 0 0,-16-35-5545 0 0</inkml:trace>
</inkml:ink>
</file>

<file path=ppt/ink/ink3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01.8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10 14280 0 0,'-4'-10'5465'0'0,"4"13"-5121"0"0,1 0 0 0 0,-1-1 0 0 0,0 1 0 0 0,-1 0 0 0 0,1-1 0 0 0,0 1 0 0 0,-1 0 0 0 0,0 3 0 0 0,-3 14 422 0 0,9 44 354 0 0,-1-23-881 0 0,-1-22-198 0 0,0 0 0 0 0,8 22 0 0 0,1 11-19 0 0,-6-19 96 0 0,2-1-1 0 0,15 41 0 0 0,-19-63-78 0 0,0 2-30 0 0,0 0 0 0 0,2 0 1 0 0,-1 0-1 0 0,2 0 1 0 0,-1-1-1 0 0,17 20 0 0 0,-23-30-10 0 0,6 5 1 0 0,-1 0 0 0 0,1-1 1 0 0,0 0-1 0 0,11 7 0 0 0,-15-10-39 0 0,0-1 0 0 0,-1 0 1 0 0,1-1-1 0 0,0 1 0 0 0,0 0 0 0 0,0 0 0 0 0,0-1 1 0 0,0 1-1 0 0,0-1 0 0 0,0 0 0 0 0,1 0 1 0 0,-1 0-1 0 0,0 0 0 0 0,0 0 0 0 0,0 0 1 0 0,0 0-1 0 0,0 0 0 0 0,0-1 0 0 0,0 1 1 0 0,0-1-1 0 0,0 0 0 0 0,0 0 0 0 0,2-1 1 0 0,16-14-78 0 0,-13 10 101 0 0,-6 5 13 0 0,11-14-49 0 0,-9 9 62 0 0,-1 0 0 0 0,0 0 0 0 0,-1 0 0 0 0,1 0 0 0 0,-1 0 0 0 0,0 0 0 0 0,-1 0 0 0 0,1-12 0 0 0,-2 6 75 0 0,0 1 0 0 0,-1 0-1 0 0,-5-22 1 0 0,5 28-44 0 0,0 0 0 0 0,0 1 0 0 0,0-1 0 0 0,0 0 0 0 0,-5-4 0 0 0,-2-7 42 0 0,7 12-49 0 0,-10-17 31 0 0,11 20-62 0 0,1 0 0 0 0,-1 0 1 0 0,0 1-1 0 0,1-1 0 0 0,-1 0 0 0 0,0 0 1 0 0,0 1-1 0 0,1-1 0 0 0,-1 0 0 0 0,0 1 0 0 0,0-1 1 0 0,0 1-1 0 0,0-1 0 0 0,0 1 0 0 0,0 0 1 0 0,0-1-1 0 0,0 1 0 0 0,0 0 0 0 0,-2-1 1 0 0,-2 2-15 0 0,-1-1 0 0 0,0 1 1 0 0,0 0-1 0 0,1 0 1 0 0,-1 1-1 0 0,1-1 1 0 0,-1 1-1 0 0,1 1 1 0 0,-1-1-1 0 0,1 1 0 0 0,-6 4 1 0 0,4-3-169 0 0,1 1 0 0 0,-1 1 0 0 0,1-1 1 0 0,0 1-1 0 0,1 0 0 0 0,-1 1 0 0 0,-5 9 0 0 0,2-4-198 0 0,7-9 167 0 0,0 0 0 0 0,-1 0 0 0 0,1 0 0 0 0,1 1-1 0 0,-1-1 1 0 0,0 1 0 0 0,1-1 0 0 0,-2 6 0 0 0,-3 20-6544 0 0,5-16 333 0 0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9:35.0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28 233 16583 0 0,'0'0'1506'0'0,"5"-11"-1057"0"0,-1 3 533 0 0,1 1 0 0 0,-1 0 0 0 0,1 0 0 0 0,12-12 0 0 0,13-18 600 0 0,-10 11-1253 0 0,-13 18-251 0 0,0-1 1 0 0,7-11-1 0 0,-3-3 26 0 0,6-9 197 0 0,-3 14-3442 0 0</inkml:trace>
  <inkml:trace contextRef="#ctx0" brushRef="#br0" timeOffset="1">34 186 13904 0 0,'0'0'1664'0'0,"0"0"-1419"0"0,0 0 0 0 0,-1 0 1 0 0,1 0-1 0 0,0 0 1 0 0,-1 1-1 0 0,1-1 0 0 0,0 0 1 0 0,-1 0-1 0 0,1 1 0 0 0,0-1 1 0 0,-1 0-1 0 0,1 0 1 0 0,0 1-1 0 0,0-1 0 0 0,-1 0 1 0 0,1 1-1 0 0,0-1 1 0 0,-1 1-1 0 0,1 5 399 0 0,1 0 0 0 0,-1-1 0 0 0,1 1 0 0 0,0 0 0 0 0,0-1 0 0 0,0 1 0 0 0,5 9 0 0 0,1 4-452 0 0,-2-16-205 0 0,-2 0 19 0 0,13 14-6 0 0,-9-8 0 0 0,0-1 0 0 0,1 0 0 0 0,0 0 0 0 0,19 13 0 0 0,-23-18 29 0 0,0 0 1 0 0,0 1-1 0 0,0-1 0 0 0,-1 1 0 0 0,1 0 0 0 0,-1 0 1 0 0,0 0-1 0 0,0 0 0 0 0,0 1 0 0 0,-1-1 0 0 0,1 1 1 0 0,-1 0-1 0 0,0 0 0 0 0,-1 0 0 0 0,1 0 0 0 0,-1 0 1 0 0,0 0-1 0 0,0 0 0 0 0,0 6 0 0 0,-1-3 77 0 0,0 0 0 0 0,-1 0 0 0 0,-3 15 0 0 0,1-10-8 0 0,3-10-89 0 0,-1-1 1 0 0,1 1 0 0 0,-1-1-1 0 0,0 0 1 0 0,0 1 0 0 0,0-1-1 0 0,0 1 1 0 0,0-1 0 0 0,0 0-1 0 0,-1 0 1 0 0,-1 3 0 0 0,-1 0 46 0 0,0-1 1 0 0,-1 1-1 0 0,1-1 1 0 0,-1 0 0 0 0,0 0-1 0 0,0 0 1 0 0,0-1-1 0 0,-9 5 1 0 0,12-7-164 0 0,-1 0 1 0 0,0 0-1 0 0,0 0 0 0 0,0 0 1 0 0,0 0-1 0 0,0-1 0 0 0,0 1 1 0 0,0-1-1 0 0,0 0 0 0 0,0 0 1 0 0,0 0-1 0 0,0 0 0 0 0,0 0 1 0 0,0-1-1 0 0,0 0 0 0 0,0 1 1 0 0,0-1-1 0 0,0 0 0 0 0,-3-2 1 0 0,-3-1-478 0 0,7 3 398 0 0,0 1 1 0 0,0-1 0 0 0,0 0 0 0 0,0 0-1 0 0,1 0 1 0 0,-1 0 0 0 0,0 0 0 0 0,1-1-1 0 0,-1 1 1 0 0,1 0 0 0 0,0-1 0 0 0,-1 1-1 0 0,1-1 1 0 0,0 0 0 0 0,0 1 0 0 0,-2-4-1 0 0,-3-8-2038 0 0</inkml:trace>
</inkml:ink>
</file>

<file path=ppt/ink/ink3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02.2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1 162 8752 0 0,'1'2'673'0'0,"5"14"-414"0"0,-5-14-228 0 0,0-1 1 0 0,-1 1-1 0 0,1 0 0 0 0,0 0 0 0 0,0-1 1 0 0,0 1-1 0 0,0-1 0 0 0,0 1 0 0 0,0-1 0 0 0,2 3 1 0 0,-3-4 0 0 0,0 0 1 0 0,0 0 0 0 0,0 0-1 0 0,1 1 1 0 0,-1-1 0 0 0,0 0-1 0 0,0 0 1 0 0,0 0-1 0 0,0 0 1 0 0,0 0 0 0 0,0 0-1 0 0,0 0 1 0 0,0 0 0 0 0,0 0-1 0 0,0 0 1 0 0,0 0 0 0 0,0 0-1 0 0,0 0 1 0 0,1 0 0 0 0,-1 0-1 0 0,0 0 1 0 0,0 0-1 0 0,0 0 1 0 0,0 0 0 0 0,0 0-1 0 0,0 0 1 0 0,0 0 0 0 0,0 0-1 0 0,0 0 1 0 0,0 0 0 0 0,1 0-1 0 0,-1 0 1 0 0,0 0-1 0 0,0 0 1 0 0,0 0 0 0 0,0 0-1 0 0,0 0 1 0 0,0 0 0 0 0,0 0-1 0 0,0 0 1 0 0,0 0 0 0 0,0 0-1 0 0,0 0 1 0 0,0 0 0 0 0,1 0-1 0 0,-1 0 1 0 0,0 0-1 0 0,0 0 1 0 0,0 0 0 0 0,0-1-1 0 0,0 1 1 0 0,0 0 0 0 0,0 0-1 0 0,35-18 7125 0 0,-34 17-6928 0 0,1-1 0 0 0,0 1-1 0 0,0 0 1 0 0,0-1-1 0 0,0 1 1 0 0,0 0-1 0 0,0 0 1 0 0,0 0 0 0 0,1 1-1 0 0,-1-1 1 0 0,0 1-1 0 0,0-1 1 0 0,1 1 0 0 0,-1 0-1 0 0,4-1 1 0 0,-4 1-104 0 0,0 0 0 0 0,0-1 0 0 0,0 1 1 0 0,0-1-1 0 0,-1 1 0 0 0,1-1 0 0 0,0 0 0 0 0,0 0 1 0 0,0 0-1 0 0,-1 0 0 0 0,1 0 0 0 0,0 0 1 0 0,-1 0-1 0 0,1-1 0 0 0,1-1 0 0 0,-1 1-44 0 0,0 0-1 0 0,0 0 0 0 0,-1 1 1 0 0,1-1-1 0 0,1 1 0 0 0,-1 0 1 0 0,0 0-1 0 0,0-1 0 0 0,0 1 1 0 0,1 1-1 0 0,3-2 1 0 0,0 1 1 0 0,-5 1-79 0 0,1 0 0 0 0,-1 0 0 0 0,0 0 1 0 0,1 0-1 0 0,-1 0 0 0 0,0-1 0 0 0,1 1 1 0 0,-1 0-1 0 0,0-1 0 0 0,0 1 0 0 0,0-1 1 0 0,1 0-1 0 0,-1 1 0 0 0,1-2 0 0 0,3-3-2 0 0,-4 4-4 0 0,-1 0 1 0 0,1 0-1 0 0,0 0 0 0 0,0 0 0 0 0,0 0 1 0 0,-1 1-1 0 0,1-1 0 0 0,0 0 1 0 0,0 1-1 0 0,0-1 0 0 0,0 1 0 0 0,0-1 1 0 0,0 1-1 0 0,1-1 0 0 0,-1 1 1 0 0,2-1-1 0 0,-2 1 18 0 0,0 0 0 0 0,0 0 0 0 0,0 0 0 0 0,0-1-1 0 0,0 1 1 0 0,0 0 0 0 0,0-1 0 0 0,0 1 0 0 0,0-1 0 0 0,0 1 0 0 0,0-1 0 0 0,0 1 0 0 0,0-1 0 0 0,0 0 0 0 0,0 1-1 0 0,-1-1 1 0 0,1 0 0 0 0,0 0 0 0 0,-1 1 0 0 0,2-2 0 0 0,-1-1 42 0 0,0 0 0 0 0,0 1 1 0 0,-1-1-1 0 0,1 1 0 0 0,-1-1 0 0 0,1 0 1 0 0,-1 0-1 0 0,0 1 0 0 0,0-4 0 0 0,0-10 10 0 0,0 15-66 0 0,0 1 0 0 0,0-1 0 0 0,0 0 0 0 0,0 0 0 0 0,0 0 0 0 0,0 0 0 0 0,0 0 0 0 0,0 0 0 0 0,-1 0 0 0 0,1 1-1 0 0,0-1 1 0 0,-1 0 0 0 0,1 0 0 0 0,0 0 0 0 0,-1 0 0 0 0,0 0 0 0 0,-5 1-3 0 0,5 0 1 0 0,-19-4-11 0 0,17 2-22 0 0,0-1-14 0 0,-8-2-102 0 0,0-1 0 0 0,-15-10 0 0 0,26 15 140 0 0,-1 1-1 0 0,0-1 0 0 0,1 1 1 0 0,-1 0-1 0 0,1 0 1 0 0,-1-1-1 0 0,0 1 0 0 0,1 0 1 0 0,-1 0-1 0 0,0 0 1 0 0,0 0-1 0 0,1 0 0 0 0,-1 0 1 0 0,0 0-1 0 0,1 0 1 0 0,-1 0-1 0 0,0 0 0 0 0,1 0 1 0 0,-1 0-1 0 0,0 0 1 0 0,1 1-1 0 0,-1-1 0 0 0,0 0 1 0 0,1 1-1 0 0,-1-1 1 0 0,0 0-1 0 0,1 1 0 0 0,-1-1 1 0 0,1 1-1 0 0,-1-1 1 0 0,1 0-1 0 0,-1 2 0 0 0,-3 1-23 0 0,2-2-60 0 0,1 2 4 0 0,-1 4 69 0 0,1 0-1 0 0,-1 0 1 0 0,1-1 0 0 0,1 1-1 0 0,-1 0 1 0 0,1 0-1 0 0,1 0 1 0 0,-1 0-1 0 0,1 0 1 0 0,0 0 0 0 0,1-1-1 0 0,-1 1 1 0 0,1 0-1 0 0,4 7 1 0 0,1 1 117 0 0,1-1 0 0 0,16 23 0 0 0,-18-31-123 0 0,-1 1 0 0 0,1-1 0 0 0,1 0 1 0 0,-1-1-1 0 0,1 1 0 0 0,0-1 0 0 0,8 4 0 0 0,-9-5 35 0 0,1-1-1 0 0,0 0 1 0 0,0 0 0 0 0,0-1-1 0 0,0 1 1 0 0,1-1-1 0 0,-1-1 1 0 0,1 0 0 0 0,-1 0-1 0 0,1 0 1 0 0,-1-1-1 0 0,12-1 1 0 0,-11 0-505 0 0,-1 0 1 0 0,1-1-1 0 0,0 0 1 0 0,12-5-1 0 0,22-13-1017 0 0,-8 2-20 0 0</inkml:trace>
</inkml:ink>
</file>

<file path=ppt/ink/ink3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02.6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 15952 0 0,'0'0'1802'0'0,"3"1"-1246"0"0,13 1 294 0 0,0 0 0 0 0,0-1 0 0 0,1-1 0 0 0,16-1 0 0 0,6 0 363 0 0,136-9 211 0 0,-131 6-3198 0 0,-41 4-2 0 0</inkml:trace>
</inkml:ink>
</file>

<file path=ppt/ink/ink3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02.9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15896 0 0,'0'0'727'0'0,"0"2"-16"0"0,0 27 219 0 0,1 0-1 0 0,1 0 1 0 0,12 53 0 0 0,8 1-283 0 0,36 85 0 0 0,-11-66-7120 0 0,-32-74-353 0 0</inkml:trace>
</inkml:ink>
</file>

<file path=ppt/ink/ink3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03.3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6912 0 0,'1'2'6850'0'0,"7"13"-2649"0"0,-6-11-3467 0 0,1 1 0 0 0,-1 0 1 0 0,0 0-1 0 0,2 6 0 0 0,10 27 486 0 0,-2-10-676 0 0,0 9-64 0 0,-2 0 1 0 0,-1 1-1 0 0,5 52 0 0 0,-13-84-457 0 0,0-1 0 0 0,1 1 0 0 0,-1 0 0 0 0,1-1 0 0 0,1 1 0 0 0,-1-1-1 0 0,1 1 1 0 0,0-1 0 0 0,0 0 0 0 0,7 8 0 0 0,10 20-40 0 0,-17-28 11 0 0,-1 1 0 0 0,1-1 1 0 0,0 0-1 0 0,1 0 0 0 0,-1 0 0 0 0,1-1 1 0 0,0 1-1 0 0,0-1 0 0 0,7 6 0 0 0,-5-4 8 0 0,-5-6-24 0 0,-1 1 0 0 0,1-1 1 0 0,-1 0-1 0 0,1 0 0 0 0,-1 1 1 0 0,1-1-1 0 0,0 0 0 0 0,-1 0 1 0 0,1 0-1 0 0,-1 0 0 0 0,1 0 0 0 0,0 1 1 0 0,-1-1-1 0 0,1 0 0 0 0,0-1 1 0 0,-1 1-1 0 0,1 0 0 0 0,-1 0 0 0 0,1 0 1 0 0,0 0-1 0 0,-1 0 0 0 0,1-1 1 0 0,-1 1-1 0 0,1 0 0 0 0,-1 0 1 0 0,1-1-1 0 0,0 1 0 0 0,-1 0 0 0 0,1-1 1 0 0,-1 1-1 0 0,1-2 0 0 0,0 2 2 0 0,0-1-1 0 0,-1 1 1 0 0,1-1-1 0 0,0 1 0 0 0,0-1 1 0 0,-1 1-1 0 0,1 0 1 0 0,0-1-1 0 0,0 1 0 0 0,0 0 1 0 0,0 0-1 0 0,-1 0 1 0 0,1-1-1 0 0,0 1 0 0 0,0 0 1 0 0,0 0-1 0 0,1 0 1 0 0,1 2-3 0 0,-1 0 1 0 0,1-1-1 0 0,-1 1 0 0 0,1 0 1 0 0,-1 0-1 0 0,0 0 1 0 0,1 1-1 0 0,-1-1 1 0 0,2 3-1 0 0,-5-5 19 0 0,1 0 0 0 0,0 0 0 0 0,0-1 0 0 0,0 1 0 0 0,0 0 0 0 0,-1-1 0 0 0,1 1 0 0 0,0 0 0 0 0,0 0 0 0 0,0-1 0 0 0,0 1 0 0 0,0 0 0 0 0,0-1-1 0 0,0 1 1 0 0,0 0 0 0 0,0-1 0 0 0,0 1 0 0 0,0 0 0 0 0,0-1 0 0 0,0 1 0 0 0,0 0 0 0 0,0-1 0 0 0,0 1 0 0 0,1-1 0 0 0,5 1-241 0 0,11 9-170 0 0,-3 3 224 0 0,0-1 0 0 0,1-1 0 0 0,0 0 0 0 0,0 0 0 0 0,1-2 1 0 0,1 0-1 0 0,-1-1 0 0 0,1-1 0 0 0,1 0 0 0 0,25 5 0 0 0,-38-11 183 0 0,-1 0 1 0 0,0 0-1 0 0,1 0 1 0 0,-1 0-1 0 0,1-1 0 0 0,-1 0 1 0 0,0 0-1 0 0,5-2 0 0 0,35-14 51 0 0,-30 10 78 0 0,-11 6-76 0 0,0-1-1 0 0,0 0 1 0 0,-1 0 0 0 0,1 0 0 0 0,0 0 0 0 0,-1-1 0 0 0,0 1 0 0 0,1-1 0 0 0,-1 1 0 0 0,0-1 0 0 0,0 0-1 0 0,2-5 1 0 0,-2 4 74 0 0,0-1-1 0 0,0 1 0 0 0,0 0 0 0 0,-1-1 1 0 0,0 1-1 0 0,0-1 0 0 0,0 0 0 0 0,0-7 1 0 0,1-6 266 0 0,-2 15-304 0 0,0 0 0 0 0,1 0-1 0 0,-1 0 1 0 0,0-1 0 0 0,-1 1 0 0 0,0-4-1 0 0,0 0 57 0 0,-1 0 1 0 0,-1 0-1 0 0,1-1 0 0 0,-1 1 0 0 0,0 1 0 0 0,-1-1 0 0 0,0 0 0 0 0,0 1 0 0 0,0 0 1 0 0,-1 0-1 0 0,0 0 0 0 0,-7-6 0 0 0,11 11-128 0 0,-1 1 1 0 0,1-1-1 0 0,0 1 1 0 0,0-1-1 0 0,-1 1 1 0 0,1 0 0 0 0,0 0-1 0 0,0 0 1 0 0,-1 0-1 0 0,1 0 1 0 0,0 0-1 0 0,-1 0 1 0 0,1 0-1 0 0,0 1 1 0 0,-2-1-1 0 0,2 1 8 0 0,0-1-11 0 0,-1 0-1 0 0,1 1 1 0 0,0 0-1 0 0,0-1 1 0 0,0 1-1 0 0,-1 0 1 0 0,1-1-1 0 0,0 1 1 0 0,0 0-1 0 0,0 0 1 0 0,0 0-1 0 0,0 0 1 0 0,1 0-1 0 0,-1 0 1 0 0,0 0-1 0 0,0 0 1 0 0,1 1-1 0 0,-1-1 1 0 0,1 0-1 0 0,-1 0 1 0 0,1 1-1 0 0,-1-1 1 0 0,0 2-1 0 0,0 3 13 0 0,0 0 0 0 0,0 0 1 0 0,0 0-1 0 0,1 6 0 0 0,1 4 1 0 0,2-1 0 0 0,-1 1 0 0 0,2-1 1 0 0,0 0-1 0 0,1 0 0 0 0,0 0 0 0 0,13 24 0 0 0,-13-30-14 0 0,-1-1-1 0 0,1 0 1 0 0,0 0-1 0 0,1-1 0 0 0,0 0 1 0 0,0 0-1 0 0,0 0 1 0 0,1-1-1 0 0,10 8 1 0 0,-11-10-153 0 0,0 0 0 0 0,0 0 0 0 0,1-1 0 0 0,-1 0 0 0 0,1 0 1 0 0,0 0-1 0 0,0-1 0 0 0,-1 0 0 0 0,2-1 0 0 0,-1 0 1 0 0,0 0-1 0 0,10 0 0 0 0,11-4-847 0 0</inkml:trace>
</inkml:ink>
</file>

<file path=ppt/ink/ink3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08.1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 13824 0 0,'0'0'1061'0'0,"-1"0"-948"0"0,1 0 1 0 0,0 0-1 0 0,0 0 1 0 0,-1 0-1 0 0,1 1 1 0 0,0-1-1 0 0,0 0 1 0 0,0 0-1 0 0,0 0 1 0 0,-1 0-1 0 0,1 1 0 0 0,0-1 1 0 0,0 0-1 0 0,0 0 1 0 0,0 0-1 0 0,0 1 1 0 0,0-1-1 0 0,0 0 1 0 0,-1 0-1 0 0,1 0 1 0 0,0 1-1 0 0,0-1 1 0 0,0 0-1 0 0,0 0 1 0 0,0 1-1 0 0,0-1 1 0 0,0 0-1 0 0,0 1 0 0 0,2 2 85 0 0,0 1 0 0 0,0-1 0 0 0,1 1-1 0 0,-1-1 1 0 0,1 0 0 0 0,0 1 0 0 0,0-1-1 0 0,0-1 1 0 0,0 1 0 0 0,0 0 0 0 0,8 3-1 0 0,5 4 74 0 0,24 9-1 0 0,-30-14-136 0 0,7 2-217 0 0,1 0-1 0 0,0-1 1 0 0,1-1-1 0 0,-1-1 0 0 0,1-1 1 0 0,0 0-1 0 0,0-1 1 0 0,0-1-1 0 0,32-3 0 0 0,-47 2-370 0 0,-3 0 308 0 0,0 0-1 0 0,0 0 0 0 0,0 0 1 0 0,0 0-1 0 0,0 0 1 0 0,0 0-1 0 0,0 0 1 0 0,-1-1-1 0 0,1 1 1 0 0,0 0-1 0 0,0-1 1 0 0,0 1-1 0 0,0-1 1 0 0,-1 1-1 0 0,1-1 1 0 0,0 1-1 0 0,0-2 0 0 0,17-11-1452 0 0</inkml:trace>
</inkml:ink>
</file>

<file path=ppt/ink/ink3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08.4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12896 0 0,'0'26'810'0'0,"1"0"1"0"0,2 1-1 0 0,0-1 1 0 0,2 0-1 0 0,1 0 1 0 0,1 0-1 0 0,1-1 1 0 0,13 27-1 0 0,-12-28-524 0 0,10 42 1 0 0,6 12-193 0 0,-10-42-181 0 0,23 41 0 0 0,-17-34-1313 0 0,-11-28 572 0 0</inkml:trace>
</inkml:ink>
</file>

<file path=ppt/ink/ink3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08.8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 13824 0 0,'0'0'1246'0'0,"0"2"-1022"0"0,-3 24-205 0 0,2-19 97 0 0,0-1 0 0 0,1 1 0 0 0,-1 0 0 0 0,2 9 0 0 0,2 7 494 0 0,-1-2-95 0 0,1 0 1 0 0,2 0-1 0 0,11 36 1 0 0,9-6-48 0 0,-17-37-397 0 0,-1 0 1 0 0,-1 0-1 0 0,8 22 0 0 0,-6-9 36 0 0,1 0 0 0 0,2-1 0 0 0,1-1 0 0 0,18 31 0 0 0,-28-52-99 0 0,1 1 0 0 0,1-1 0 0 0,-1 0 0 0 0,0 0 0 0 0,1 0 0 0 0,0 0 0 0 0,0-1 0 0 0,5 4 0 0 0,10 4 3 0 0,-13-12-12 0 0,-3 0 1 0 0,0 1 0 0 0,-2 0 0 0 0,0 0 0 0 0,-1 0 0 0 0,1 0 0 0 0,0 0 0 0 0,0 0 0 0 0,-1 0 0 0 0,1 0 0 0 0,0-1 0 0 0,0 1 0 0 0,-1 0 0 0 0,1 0 0 0 0,0-1 0 0 0,-1 1 0 0 0,1 0 0 0 0,0-1 0 0 0,-1 1 0 0 0,1-1 0 0 0,0 1 0 0 0,-1-1 0 0 0,1 1 0 0 0,-1-1 0 0 0,1 0 0 0 0,-1 1 0 0 0,1-1 0 0 0,-1 1 0 0 0,0-1 0 0 0,1-1 0 0 0,9-10 0 0 0,-2-2 0 0 0,1 1 0 0 0,-2-1 0 0 0,0-1 0 0 0,10-28 0 0 0,-13 33 26 0 0,1 0-1 0 0,6-11 0 0 0,-10 19 34 0 0,10 3 60 0 0,-6 1-105 0 0,1 0 1 0 0,-1 0 0 0 0,0 1-1 0 0,0-1 1 0 0,0 1 0 0 0,0 0-1 0 0,0 1 1 0 0,-1-1 0 0 0,1 1-1 0 0,-1 0 1 0 0,5 6-1 0 0,8 6-8 0 0,-11-10 5 0 0,0 0 0 0 0,-1 1 0 0 0,1 0 0 0 0,5 11 0 0 0,15 18-13 0 0,-13-21-10 0 0,1 2-203 0 0,1 0 0 0 0,1-1-1 0 0,20 16 1 0 0,-28-25 208 0 0,1-1 0 0 0,-1-1 0 0 0,1 1 0 0 0,0-1 0 0 0,12 4 0 0 0,-19-8 7 0 0,0-1 0 0 0,1 1 0 0 0,-1-1 1 0 0,1 1-1 0 0,-1-1 0 0 0,1 0 0 0 0,-1 0 0 0 0,1 0 0 0 0,-1 0 0 0 0,0 0 0 0 0,1 0 1 0 0,-1-1-1 0 0,1 1 0 0 0,-1-1 0 0 0,0 0 0 0 0,1 0 0 0 0,-1 0 0 0 0,0 0 0 0 0,0 0 1 0 0,1 0-1 0 0,-1 0 0 0 0,0-1 0 0 0,0 1 0 0 0,-1-1 0 0 0,1 0 0 0 0,2-2 0 0 0,-1 0 16 0 0,0 1-1 0 0,-1-1 0 0 0,1 0 0 0 0,-1 0 0 0 0,0 0 0 0 0,0 0 0 0 0,-1 0 1 0 0,1 0-1 0 0,-1 0 0 0 0,1-7 0 0 0,0-1 298 0 0,0 0 0 0 0,-1-19 0 0 0,-2 19-217 0 0,0 0-1 0 0,-1 0 1 0 0,-1 1 0 0 0,0-1 0 0 0,0 1 0 0 0,-1-1 0 0 0,0 1 0 0 0,-8-14-1 0 0,9 21-62 0 0,1 1 1 0 0,-1-1-1 0 0,0 0 0 0 0,-1 1 0 0 0,1 0 0 0 0,0-1 0 0 0,-1 2 0 0 0,0-1 0 0 0,0 0 0 0 0,0 1 0 0 0,0-1 0 0 0,0 1 0 0 0,0 0 1 0 0,-1 0-1 0 0,-4-1 0 0 0,7 3-9 0 0,0 0-1 0 0,1 0 1 0 0,-1 0 0 0 0,1 0 0 0 0,-1 1 0 0 0,0-1 0 0 0,1 0-1 0 0,-1 1 1 0 0,1-1 0 0 0,-1 1 0 0 0,1 0 0 0 0,-1-1 0 0 0,1 1-1 0 0,0 0 1 0 0,-1 0 0 0 0,1 0 0 0 0,0 0 0 0 0,-1 0 0 0 0,1 0-1 0 0,0 0 1 0 0,0 0 0 0 0,0 1 0 0 0,0-1 0 0 0,0 0 0 0 0,0 1-1 0 0,1-1 1 0 0,-2 3 0 0 0,-1 2-28 0 0,1-1 0 0 0,-1 1 0 0 0,2 0 0 0 0,-1-1 0 0 0,0 1-1 0 0,0 6 1 0 0,1 5-51 0 0,0 0-1 0 0,1 0 0 0 0,1 0 0 0 0,5 25 0 0 0,-1-13-36 0 0,17 48-1 0 0,-18-64 58 0 0,1-1-1 0 0,1 0 0 0 0,0-1 0 0 0,0 0 1 0 0,1 0-1 0 0,0 0 0 0 0,1 0 0 0 0,0-1 1 0 0,1-1-1 0 0,16 15 0 0 0,-20-20 24 0 0,1 1 0 0 0,1-1 0 0 0,-1 0 0 0 0,0 0 0 0 0,1-1-1 0 0,0 0 1 0 0,0 0 0 0 0,0-1 0 0 0,0 0 0 0 0,0 0 0 0 0,1 0 0 0 0,-1-1-1 0 0,1 0 1 0 0,-1 0 0 0 0,1-1 0 0 0,-1 0 0 0 0,0-1 0 0 0,1 0 0 0 0,-1 0-1 0 0,9-2 1 0 0,-5 0-221 0 0,0-2 0 0 0,0 1-1 0 0,-1-1 1 0 0,1-1 0 0 0,16-11-1 0 0,103-74-2983 0 0,-99 68 1555 0 0</inkml:trace>
</inkml:ink>
</file>

<file path=ppt/ink/ink3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09.3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374 345 17503 0 0,'-17'-5'489'0'0,"8"2"-143"0"0,-1 0 0 0 0,1 1 0 0 0,-12-2-1 0 0,-34-2-550 0 0,-48-2 3265 0 0,92 8-2608 0 0,-1 1 0 0 0,0 0 0 0 0,1 0 1 0 0,0 1-1 0 0,-1 1 0 0 0,-20 7 0 0 0,29-9-447 0 0,0 0 0 0 0,1 1-1 0 0,-1-1 1 0 0,0 0-1 0 0,1 1 1 0 0,-1 0 0 0 0,1-1-1 0 0,-1 1 1 0 0,1 0 0 0 0,0 0-1 0 0,0 1 1 0 0,0-1 0 0 0,0 0-1 0 0,0 1 1 0 0,0-1 0 0 0,1 1-1 0 0,-1 0 1 0 0,1-1 0 0 0,0 1-1 0 0,0 0 1 0 0,0 0-1 0 0,0 0 1 0 0,0 0 0 0 0,1 0-1 0 0,-1 0 1 0 0,1 0 0 0 0,0 0-1 0 0,0 0 1 0 0,0 0 0 0 0,0 0-1 0 0,0 0 1 0 0,1 0 0 0 0,-1 0-1 0 0,1 0 1 0 0,0-1 0 0 0,2 6-1 0 0,10 24-6 0 0,-6-17-53 0 0,-1 0 0 0 0,4 16-1 0 0,-8-25 61 0 0,0 0 0 0 0,0 0 0 0 0,1 0 0 0 0,-1 0 0 0 0,1 0 0 0 0,1-1 0 0 0,-1 1 0 0 0,1-1 0 0 0,0 0 0 0 0,0 0 0 0 0,9 8 0 0 0,-10-10-47 0 0,0 0 0 0 0,1-1 0 0 0,0 1 0 0 0,-1-1 0 0 0,1 0 0 0 0,0 0 0 0 0,0 0 0 0 0,0-1 1 0 0,0 1-1 0 0,0-1 0 0 0,1 0 0 0 0,-1-1 0 0 0,0 1 0 0 0,1 0 0 0 0,-1-1 0 0 0,0 0 0 0 0,1 0 0 0 0,4-1 0 0 0,-7 0 3 0 0,0 1-1 0 0,0-1 1 0 0,0 0 0 0 0,-1 0 0 0 0,1 0 0 0 0,0 0-1 0 0,-1 0 1 0 0,1 0 0 0 0,-1 0 0 0 0,1-1-1 0 0,-1 1 1 0 0,0 0 0 0 0,1-1 0 0 0,-1 1 0 0 0,0-1-1 0 0,0 1 1 0 0,0-1 0 0 0,0 0 0 0 0,1-2-1 0 0,1-3-143 0 0,0 0 0 0 0,-1 1 0 0 0,3-13 0 0 0,-2 5-248 0 0,0 1 0 0 0,-1-1 1 0 0,-1 0-1 0 0,0 0 0 0 0,-1 1 1 0 0,0-1-1 0 0,-5-23 0 0 0,3 24-18 0 0,-1-1-424 0 0,0 0 0 0 0,-10-26 0 0 0,6 25 309 0 0,0-3-105 0 0,-1 0 1 0 0,0 1-1 0 0,-16-23 1 0 0,6 12 656 0 0,2-1 1 0 0,-14-34-1 0 0,5 10 142 0 0,22 48 111 0 0,0 0 1 0 0,-1 0 0 0 0,1 1 0 0 0,-6-6-1 0 0,6 7 152 0 0,1 0 0 0 0,-1 0 0 0 0,0-1-1 0 0,1 0 1 0 0,-5-8 3092 0 0,8 22-3142 0 0,0 0 1 0 0,1 0-1 0 0,1 0 0 0 0,-1-1 1 0 0,2 1-1 0 0,-1-1 1 0 0,1 1-1 0 0,7 10 0 0 0,0 4-16 0 0,0-4 9 0 0,0 0 1 0 0,2-2 0 0 0,0 1-1 0 0,18 19 1 0 0,7 9-31 0 0,-5-5-290 0 0,-6-6-16 0 0,26 41 0 0 0,40 65-152 0 0,-83-125-28 0 0,17 21-1 0 0,-23-34-226 0 0,0 1 0 0 0,0-1 0 0 0,0 0 0 0 0,1 0 0 0 0,-1-1 0 0 0,1 1 0 0 0,0-1 0 0 0,10 5 0 0 0,-1-4-1483 0 0,-8-7-20 0 0</inkml:trace>
</inkml:ink>
</file>

<file path=ppt/ink/ink3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09.7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47 15664 0 0,'0'0'761'0'0,"1"3"-335"0"0,4 20 69 0 0,-3-15-483 0 0,-1-1 1 0 0,6 14-1 0 0,8 15 474 0 0,-10-22-23 0 0,1-1 0 0 0,11 20 0 0 0,10 12-265 0 0,-11-18-906 0 0,20 26-1 0 0,-25-43 197 0 0</inkml:trace>
  <inkml:trace contextRef="#ctx0" brushRef="#br0" timeOffset="1">76 0 13104 0 0,'0'0'1432'0'0,"9"0"-1608"0"0,3 0-3664 0 0</inkml:trace>
</inkml:ink>
</file>

<file path=ppt/ink/ink3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10.1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147 0 17503 0 0,'0'0'1759'0'0,"-2"1"-1614"0"0,-10 2 596 0 0,0 0 0 0 0,-13 0 0 0 0,16-2-450 0 0,0 1-1 0 0,1-1 1 0 0,-1 1 0 0 0,0 1-1 0 0,-13 5 1 0 0,20-7-285 0 0,0 0-1 0 0,0 0 1 0 0,0 0 0 0 0,0 0-1 0 0,1 0 1 0 0,-1 1 0 0 0,1-1 0 0 0,-1 0-1 0 0,1 1 1 0 0,-1 0 0 0 0,1-1-1 0 0,0 1 1 0 0,-1 0 0 0 0,1-1-1 0 0,0 1 1 0 0,0 0 0 0 0,1 0-1 0 0,-1 0 1 0 0,0 0 0 0 0,1 0 0 0 0,-1 0-1 0 0,1 0 1 0 0,-1 0 0 0 0,1 4-1 0 0,1 0 10 0 0,0 1-1 0 0,0-1 1 0 0,0 1-1 0 0,1-1 1 0 0,0 0-1 0 0,3 8 1 0 0,0-1-10 0 0,-2-7-5 0 0,0 0 0 0 0,1 0 0 0 0,-1-1 0 0 0,1 1 0 0 0,0-1 0 0 0,0 0 0 0 0,7 5 0 0 0,-5-3 0 0 0,-3-4 0 0 0,0 0 0 0 0,0-1 0 0 0,0 0 0 0 0,0 0 0 0 0,0 0 0 0 0,1 0 0 0 0,-1 0 0 0 0,1-1 0 0 0,-1 1 0 0 0,1-1 0 0 0,-1 0 0 0 0,1 0 0 0 0,0 0 0 0 0,0-1 0 0 0,-1 1 0 0 0,1-1 0 0 0,0 0 0 0 0,0 0 0 0 0,0-1 0 0 0,5 0 0 0 0,-8 1 2 0 0,-1 0 0 0 0,1 0-1 0 0,-1 0 1 0 0,1-1 0 0 0,-1 1 0 0 0,1 0-1 0 0,-1 0 1 0 0,1 0 0 0 0,-1-1 0 0 0,1 1-1 0 0,-1 0 1 0 0,0-1 0 0 0,1 1 0 0 0,-1 0-1 0 0,1-1 1 0 0,-1 1 0 0 0,0-1-1 0 0,1 1 1 0 0,-1-1 0 0 0,0 1 0 0 0,1 0-1 0 0,-1-1 1 0 0,0 1 0 0 0,0-1 0 0 0,0 1-1 0 0,1-1 1 0 0,-1 0 0 0 0,0 1 0 0 0,0-2-1 0 0,-1-18 99 0 0,-1 4-41 0 0,3 12-50 0 0,0 0-30 0 0,-1-1-1 0 0,1 1 0 0 0,-1 0 1 0 0,0-1-1 0 0,0 1 1 0 0,-1-1-1 0 0,1 1 0 0 0,-3-8 1 0 0,3 9 5 0 0,-1-1 1 0 0,1 0 0 0 0,-1 0 0 0 0,1 0 0 0 0,1 0 0 0 0,0-6-1 0 0,-1 7 50 0 0,1 0-1 0 0,-1-1 0 0 0,0 1 1 0 0,1 0-1 0 0,-1 0 0 0 0,-1 0 1 0 0,1 0-1 0 0,0 0 0 0 0,-1 0 0 0 0,0 0 1 0 0,0 0-1 0 0,-1-5 0 0 0,1 8-10 0 0,1 0 1 0 0,0 0-1 0 0,0 0 0 0 0,0 0 0 0 0,-1-1 0 0 0,1 1 1 0 0,0 0-1 0 0,0 0 0 0 0,0 0 0 0 0,0-1 0 0 0,-1 1 0 0 0,1 0 1 0 0,0 0-1 0 0,0 0 0 0 0,0-1 0 0 0,0 1 0 0 0,0 0 1 0 0,0 0-1 0 0,0-1 0 0 0,0 1 0 0 0,0 0 0 0 0,0 0 0 0 0,0-1 1 0 0,0 1-1 0 0,0 0 0 0 0,0 0 0 0 0,0-1 0 0 0,0 1 1 0 0,0 0-1 0 0,0 0 0 0 0,0-1 0 0 0,0 1 0 0 0,0 0 0 0 0,0 0 1 0 0,1-1-1 0 0,-1 1 0 0 0,0 0 0 0 0,0 0 0 0 0,0 0 1 0 0,0-1-1 0 0,0 1 0 0 0,1 0 0 0 0,-1 0 0 0 0,0 0 0 0 0,0 0 1 0 0,0-1-1 0 0,1 1 0 0 0,-1 0 0 0 0,0 0 0 0 0,0 0 1 0 0,1 0-1 0 0,-1 0 0 0 0,0 0 0 0 0,0 0 0 0 0,1 0 0 0 0,-1 0 1 0 0,0-1-1 0 0,0 1 0 0 0,1 0 0 0 0,-1 0 0 0 0,0 0 0 0 0,0 1 1 0 0,1-1-1 0 0,16 4 85 0 0,0 6-115 0 0,0 1 0 0 0,-1 0-1 0 0,29 27 1 0 0,18 14-2652 0 0,-41-36-50 0 0,0 2-4797 0 0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9:35.5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0 138 17047 0 0,'0'0'1543'0'0,"3"1"-1268"0"0,1 0 12 0 0,-1 0-1 0 0,1-1 1 0 0,0 1 0 0 0,0-1 0 0 0,-1 1 0 0 0,1-1 0 0 0,0 0 0 0 0,0-1 0 0 0,7 0-1 0 0,38-13 3082 0 0,-23 7-2327 0 0,-13 3-712 0 0,-1-1 1 0 0,0-1-1 0 0,-1 1 1 0 0,18-13-1 0 0,-14 9-292 0 0,-1 1 0 0 0,24-10-1 0 0,-24 12-845 0 0,-1 0-1 0 0,1-1 0 0 0,18-14 1 0 0,-21 14-1533 0 0</inkml:trace>
</inkml:ink>
</file>

<file path=ppt/ink/ink3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10.4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154 25 8752 0 0,'0'0'673'0'0,"-2"-2"-437"0"0,-15-8 404 0 0,-17-1 6334 0 0,30 10-6426 0 0,-1 0 0 0 0,1 1 0 0 0,0 0 0 0 0,0 0-1 0 0,0 0 1 0 0,-1 1 0 0 0,1-1 0 0 0,0 1-1 0 0,0 0 1 0 0,-5 2 0 0 0,6-2-469 0 0,0 1 0 0 0,0-1 0 0 0,0 0 0 0 0,0 1 0 0 0,0 0 0 0 0,0 0 0 0 0,1 0 0 0 0,-1 0 0 0 0,1 0 0 0 0,-1 0 0 0 0,1 1 0 0 0,0-1 0 0 0,0 1-1 0 0,0 0 1 0 0,0-1 0 0 0,1 1 0 0 0,-1 0 0 0 0,1 0 0 0 0,0 0 0 0 0,-2 4 0 0 0,3-3-83 0 0,0-1-1 0 0,0 0 1 0 0,0 0 0 0 0,0 0-1 0 0,1 1 1 0 0,-1-1 0 0 0,1 0-1 0 0,0 0 1 0 0,2 5 0 0 0,0 2-66 0 0,0-1-67 0 0,-1-1-1 0 0,2 0 1 0 0,-1 0 0 0 0,1 0-1 0 0,0 0 1 0 0,0 0 0 0 0,7 7-1 0 0,-7-10 56 0 0,-1-1 0 0 0,1 0-1 0 0,0 1 1 0 0,0-2 0 0 0,0 1-1 0 0,0 0 1 0 0,1-1 0 0 0,-1 0-1 0 0,1 0 1 0 0,0 0 0 0 0,9 3-1 0 0,-11-5 18 0 0,0 0 0 0 0,-1-1 0 0 0,1 1-1 0 0,-1-1 1 0 0,1 1 0 0 0,0-1 0 0 0,-1 0-1 0 0,1 0 1 0 0,0 0 0 0 0,-1-1 0 0 0,1 1-1 0 0,0-1 1 0 0,-1 1 0 0 0,4-2 0 0 0,-4 1 36 0 0,0 0 0 0 0,-1 0 0 0 0,1 0 0 0 0,-1 0 0 0 0,1 0 0 0 0,-1 0 0 0 0,0-1 0 0 0,0 1 0 0 0,1 0 0 0 0,-1-1 0 0 0,0 1 0 0 0,0-1 0 0 0,0 1 0 0 0,0-1 0 0 0,-1 0 0 0 0,1 1 0 0 0,0-1 0 0 0,-1 0 0 0 0,1 0 0 0 0,-1 1 0 0 0,1-4 0 0 0,1-8 68 0 0,0 0-1 0 0,-1 0 0 0 0,-1 1 1 0 0,0-1-1 0 0,-1 0 0 0 0,0 0 1 0 0,-4-15-1 0 0,-5 8 194 0 0,9 19-195 0 0,0-1 1 0 0,0 1 0 0 0,0-1-1 0 0,0 0 1 0 0,0 0-1 0 0,0 0 1 0 0,0 0-1 0 0,1 1 1 0 0,-1-1 0 0 0,1 0-1 0 0,-1-4 1 0 0,-2-3 503 0 0,4 9 76 0 0,5 4-541 0 0,1 2-77 0 0,0 1 0 0 0,0 0-1 0 0,0 1 1 0 0,-1-1 0 0 0,-1 1-1 0 0,1 0 1 0 0,6 14 0 0 0,-11-21-9 0 0,18 36-219 0 0,-1 0 0 0 0,-1 2 0 0 0,20 77 0 0 0,-28-84 69 0 0,-2 1 0 0 0,5 57 0 0 0,-10-79 160 0 0,-1 1-1 0 0,7 19 1 0 0,-5-22 5 0 0,-1 1 1 0 0,0 0 0 0 0,1 20 0 0 0,-3-23 67 0 0,0 0 0 0 0,0 0 0 0 0,-1 0 0 0 0,0 0 0 0 0,0 0 0 0 0,-4 11 0 0 0,4-16-33 0 0,1 0-1 0 0,-1 0 1 0 0,0 0 0 0 0,0-1-1 0 0,-1 1 1 0 0,1 0-1 0 0,0-1 1 0 0,-1 1-1 0 0,1-1 1 0 0,-1 0 0 0 0,1 1-1 0 0,-1-1 1 0 0,1 0-1 0 0,-1 0 1 0 0,0 0 0 0 0,0 0-1 0 0,0 0 1 0 0,1 0-1 0 0,-1-1 1 0 0,0 1-1 0 0,0-1 1 0 0,0 1 0 0 0,0-1-1 0 0,0 0 1 0 0,0 1-1 0 0,0-1 1 0 0,-3-1 0 0 0,-1 2-34 0 0,1-2 0 0 0,-1 1 0 0 0,1-1 0 0 0,-1 1 0 0 0,1-2 0 0 0,0 1 0 0 0,0 0 0 0 0,0-1 0 0 0,-1 0 0 0 0,2 0 0 0 0,-1-1 0 0 0,0 1 0 0 0,0-1 0 0 0,1 0 0 0 0,-1-1 0 0 0,-3-3 0 0 0,0 0-182 0 0,0 0 0 0 0,0-1-1 0 0,-10-13 1 0 0,15 16-34 0 0,1 1 0 0 0,-1-1-1 0 0,1 1 1 0 0,0-1 0 0 0,0 0-1 0 0,0 0 1 0 0,1 0 0 0 0,0 0 0 0 0,-1-7-1 0 0,1-12-1234 0 0,1 0-54 0 0</inkml:trace>
</inkml:ink>
</file>

<file path=ppt/ink/ink3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10.8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84 5984 0 0,'0'2'7218'0'0,"0"4"-6561"0"0,1 0-1 0 0,0-1 1 0 0,0 1-1 0 0,0-1 1 0 0,1 1-1 0 0,3 9 1 0 0,20 33 4158 0 0,-12-22-3853 0 0,-6-14-962 0 0,1 0 0 0 0,1-1 0 0 0,-1 0 0 0 0,2 0 0 0 0,0-1 0 0 0,0-1 0 0 0,22 17 0 0 0,6 7 0 0 0,-26-25 0 0 0,-1-6 0 0 0,-10-2 0 0 0,1 0 0 0 0,0 0 0 0 0,0-1 0 0 0,0 1 0 0 0,-1 0 0 0 0,1 0 0 0 0,0-1 0 0 0,-1 1 0 0 0,1-1 0 0 0,0 0 0 0 0,-1 1 0 0 0,1-1 0 0 0,-1 0 0 0 0,1 0 0 0 0,-1 0 0 0 0,1 0 0 0 0,-1 0 0 0 0,2-2 0 0 0,-1 0 0 0 0,0 0 0 0 0,0 0 0 0 0,0 0 0 0 0,-1-1 0 0 0,1 1 0 0 0,-1 0 0 0 0,0 0 0 0 0,2-7 0 0 0,-1 0 154 0 0,0 0 0 0 0,0-1 0 0 0,-1 0-1 0 0,0 1 1 0 0,-1-1 0 0 0,0 0 0 0 0,-1 1-1 0 0,-2-14 1 0 0,-2-13 390 0 0,5 30-535 0 0,-1 0 0 0 0,0 0 0 0 0,0 0 0 0 0,-1 1 0 0 0,1-1 1 0 0,-1 0-1 0 0,-1 1 0 0 0,1-1 0 0 0,-7-9 0 0 0,4 9-4 0 0,0 0-1 0 0,-1 0 1 0 0,0 0 0 0 0,0 1 0 0 0,-1 0-1 0 0,0 0 1 0 0,0 0 0 0 0,-14-8 0 0 0,16 12-5 0 0,0-1 0 0 0,1 1 0 0 0,-1 0 0 0 0,0 0 0 0 0,0 0 1 0 0,0 1-1 0 0,-1 0 0 0 0,1 0 0 0 0,0 0 0 0 0,0 1 0 0 0,-1 0 0 0 0,1 0 1 0 0,0 0-1 0 0,0 0 0 0 0,-1 1 0 0 0,-6 1 0 0 0,10-1-201 0 0,1 0 0 0 0,-1-1-1 0 0,1 1 1 0 0,-1 0 0 0 0,1 0-1 0 0,0 0 1 0 0,-1 0 0 0 0,1 0 0 0 0,0 0-1 0 0,-1 0 1 0 0,-1 2 0 0 0,2-1-215 0 0,0-1-1 0 0,0 0 1 0 0,1 1 0 0 0,-1-1 0 0 0,0 1 0 0 0,0-1 0 0 0,1 1 0 0 0,-1-1-1 0 0,1 1 1 0 0,-1 0 0 0 0,1-1 0 0 0,0 1 0 0 0,0 0 0 0 0,0-1-1 0 0,0 1 1 0 0,0 0 0 0 0,0-1 0 0 0,1 4 0 0 0,3 6-6221 0 0</inkml:trace>
</inkml:ink>
</file>

<file path=ppt/ink/ink3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11.1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29 7832 0 0,'2'0'356'0'0,"0"-1"-242"0"0,1 0 4 0 0,12 4 127 0 0,-9-1 1362 0 0,1 1 1 0 0,-1-1-1 0 0,0 1 0 0 0,1 0 0 0 0,8 7 0 0 0,-4-2-370 0 0,-1 0 0 0 0,12 13 0 0 0,51 66-671 0 0,-66-78-336 0 0,-1 0-230 0 0,0 0 0 0 0,9 19 0 0 0,-5-8 12 0 0,-5-6 47 0 0,0-6 12 0 0,-4-7 131 0 0,-1-3-135 0 0,0 0 0 0 0,1-1-1 0 0,-1 1 1 0 0,0 0 0 0 0,-1 0-1 0 0,1-1 1 0 0,0 1 0 0 0,-1-3-1 0 0,-10-35 361 0 0,8 30-342 0 0,0 1 0 0 0,1-1 0 0 0,0 0 0 0 0,0 0 0 0 0,0-10 1 0 0,-1-1 95 0 0,3 18-140 0 0,-1 0-1 0 0,0 0 1 0 0,1 0-1 0 0,0 0 1 0 0,0-1-1 0 0,0 1 0 0 0,0-5 1 0 0,2-2 85 0 0,0 1 1 0 0,1 0-1 0 0,0-1 0 0 0,0 1 1 0 0,5-10-1 0 0,-7 18-113 0 0,0-1 0 0 0,0 0-1 0 0,0 1 1 0 0,0-1 0 0 0,0 1-1 0 0,0 0 1 0 0,0-1 0 0 0,1 1 0 0 0,-1 0-1 0 0,0-1 1 0 0,1 1 0 0 0,-1 0 0 0 0,1 0-1 0 0,-1 0 1 0 0,1 0 0 0 0,-1 1 0 0 0,1-1-1 0 0,0 0 1 0 0,0 1 0 0 0,-1-1-1 0 0,1 1 1 0 0,0-1 0 0 0,0 1 0 0 0,0 0-1 0 0,-1 0 1 0 0,1 0 0 0 0,0 0 0 0 0,0 0-1 0 0,0 0 1 0 0,-1 0 0 0 0,1 1 0 0 0,0-1-1 0 0,0 1 1 0 0,-1-1 0 0 0,1 1-1 0 0,2 1 1 0 0,3 1 26 0 0,-1 0 0 0 0,1 1-1 0 0,-1 0 1 0 0,0 0 0 0 0,0 0-1 0 0,-1 1 1 0 0,1 0 0 0 0,8 10-1 0 0,16 22-22 0 0,-8-12-58 0 0,-13-14-391 0 0,1-1 0 0 0,22 19 1 0 0,-20-18-697 0 0,-10-10 765 0 0,-1 1 1 0 0,1-1-1 0 0,0 1 1 0 0,0-1-1 0 0,0 0 1 0 0,0 0-1 0 0,0 0 1 0 0,0 0-1 0 0,0 0 1 0 0,2 0-1 0 0,8 1-4646 0 0,3-2-1619 0 0</inkml:trace>
</inkml:ink>
</file>

<file path=ppt/ink/ink3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11.5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49 22 3224 0 0,'0'0'19633'0'0,"0"0"-19540"0"0,0 0 0 0 0,0-1 1 0 0,-1 1-1 0 0,1 0 0 0 0,0 0 1 0 0,0-1-1 0 0,-1 1 0 0 0,1 0 1 0 0,0 0-1 0 0,-1 0 0 0 0,1-1 1 0 0,-1 1-1 0 0,1 0 0 0 0,0 0 1 0 0,-1 0-1 0 0,1 0 0 0 0,0 0 1 0 0,-1 0-1 0 0,1 0 0 0 0,-1 0 1 0 0,1 0-1 0 0,-18 3 398 0 0,16-3-670 0 0,0 1-241 0 0,1 0 322 0 0,-1 0 12 0 0,1 0 0 0 0,-1 0-1 0 0,0 0 1 0 0,0 0 0 0 0,1 0-1 0 0,-1-1 1 0 0,0 1 0 0 0,-3 0-1 0 0,5 1-166 0 0,0 7 224 0 0,0-6 262 0 0,0-3-234 0 0,0 0 0 0 0,1 0 0 0 0,-1 0 0 0 0,0 0 0 0 0,0 0 0 0 0,0 0 1 0 0,0 0-1 0 0,0 0 0 0 0,0 0 0 0 0,0 0 0 0 0,0 0 0 0 0,0 0 0 0 0,0 0 0 0 0,1 0 0 0 0,-1 0 0 0 0,0 0 0 0 0,0 0 0 0 0,0 0 0 0 0,0 0 1 0 0,0 0-1 0 0,0 0 0 0 0,0 0 0 0 0,0 0 0 0 0,0 0 0 0 0,0 0 0 0 0,0 0 0 0 0,0 0 0 0 0,1 0 0 0 0,-1 0 0 0 0,0 0 0 0 0,0 0 1 0 0,0 0-1 0 0,0 0 0 0 0,0 0 0 0 0,0 1 0 0 0,0-1 0 0 0,0 0 0 0 0,0 0 0 0 0,0 0 0 0 0,0 0 0 0 0,0 0 0 0 0,0 0 0 0 0,0 0 1 0 0,0 0-1 0 0,0 0 0 0 0,0 0 0 0 0,0 0 0 0 0,0 1 0 0 0,0-1 0 0 0,0 0 0 0 0,0 0 0 0 0,0 0 0 0 0,0 0 0 0 0,0 0 0 0 0,0 0 1 0 0,0 0-1 0 0,0 0 0 0 0,0 0 0 0 0,0 1 0 0 0,0 4-158 0 0,1-5 153 0 0,0 1-1 0 0,0-1 0 0 0,0 1 0 0 0,-1-1 0 0 0,1 1 0 0 0,0-1 0 0 0,0 1 1 0 0,0-1-1 0 0,0 0 0 0 0,0 0 0 0 0,0 1 0 0 0,1-1 0 0 0,1 1-2 0 0,19-5 82 0 0,-10 3 846 0 0,-11 1-870 0 0,1 0 0 0 0,-1 0-1 0 0,0 0 1 0 0,0-1 0 0 0,1 1-1 0 0,-1 0 1 0 0,0-1 0 0 0,0 1-1 0 0,1-1 1 0 0,-1 1 0 0 0,0-1-1 0 0,0 0 1 0 0,0 1 0 0 0,0-1 0 0 0,0 0-1 0 0,1-1 1 0 0,0 1-52 0 0,-1 0 1 0 0,0 0-1 0 0,0 0 1 0 0,0 0-1 0 0,0 0 1 0 0,0 0-1 0 0,0 0 1 0 0,0 0-1 0 0,-1-1 0 0 0,1 1 1 0 0,0-2-1 0 0,0 2-3 0 0,-1 0 0 0 0,1 0-1 0 0,0 0 1 0 0,-1-1-1 0 0,1 1 1 0 0,0 0-1 0 0,0 0 1 0 0,0 0-1 0 0,0 1 1 0 0,1-2 0 0 0,-1 1 207 0 0,-1 0-150 0 0,1 0-1 0 0,-1 1 1 0 0,1-1 0 0 0,-1 0 0 0 0,1 0 0 0 0,-1 0-1 0 0,1 1 1 0 0,0-1 0 0 0,-1 0 0 0 0,1 1 0 0 0,0-1-1 0 0,0 0 1 0 0,0 1 0 0 0,-1-1 0 0 0,1 1 0 0 0,0 0-1 0 0,0-1 1 0 0,0 1 0 0 0,0 0 0 0 0,0-1 0 0 0,0 1-1 0 0,0 0 1 0 0,1 0 0 0 0,21-5 251 0 0,-12 9-302 0 0,12 5 0 0 0,-19-7 0 0 0,1-1 0 0 0,-1 1 0 0 0,0 0 0 0 0,1 0 0 0 0,3 3 0 0 0,-4-3 0 0 0,12 9-88 0 0,-15-10-18 0 0,0 0 0 0 0,0 1 0 0 0,0-1 1 0 0,0 0-1 0 0,0 1 0 0 0,0-1 0 0 0,-1 1 0 0 0,1-1 0 0 0,0 1 0 0 0,-1-1 0 0 0,1 1 0 0 0,-1-1 0 0 0,1 1 0 0 0,-1-1 0 0 0,0 3 1 0 0,9 0 178 0 0</inkml:trace>
</inkml:ink>
</file>

<file path=ppt/ink/ink3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12.0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51 16903 0 0,'-18'-8'771'0'0,"18"8"-740"0"0,-1 0 0 0 0,1 0 0 0 0,0 0 0 0 0,-1 0 0 0 0,1-1 0 0 0,0 1 0 0 0,-1 0-1 0 0,1 0 1 0 0,0-1 0 0 0,-1 1 0 0 0,1 0 0 0 0,0 0 0 0 0,0-1 0 0 0,-1 1 0 0 0,1 0 0 0 0,0-1 0 0 0,0 1 0 0 0,0 0 0 0 0,-1 0 0 0 0,1-1-1 0 0,0 1 1 0 0,0-1 0 0 0,0 1 0 0 0,0 0 0 0 0,0-1 0 0 0,0 1 0 0 0,0 0 0 0 0,0-1 0 0 0,0 1 0 0 0,0-1 0 0 0,0 1 0 0 0,0 0 0 0 0,0-1-1 0 0,0 0 1 0 0,0 1-27 0 0,0-1 0 0 0,0 1-1 0 0,0-1 1 0 0,0 1-1 0 0,0-1 1 0 0,0 1 0 0 0,0-1-1 0 0,0 1 1 0 0,0-1-1 0 0,0 1 1 0 0,0-1 0 0 0,-1 1-1 0 0,1 0 1 0 0,0-1 0 0 0,0 1-1 0 0,0-1 1 0 0,-1 1-1 0 0,1-1 1 0 0,0 1 0 0 0,-1 0-1 0 0,1-1 1 0 0,0 1-1 0 0,-1 0 1 0 0,1-1 0 0 0,0 1-1 0 0,-1 0 1 0 0,1-1-1 0 0,-1 1 1 0 0,1 0 0 0 0,0 0-1 0 0,-1-1 1 0 0,1 1-1 0 0,-1 0 1 0 0,1 0 0 0 0,-1 0-1 0 0,1 0 1 0 0,-1 0 0 0 0,1 0-1 0 0,-1 0 1 0 0,0-1 49 0 0,1 1 0 0 0,0 0 0 0 0,0 0 0 0 0,0 0 0 0 0,-1-1 0 0 0,1 1 0 0 0,0 0 0 0 0,0 0 0 0 0,0-1 0 0 0,0 1 1 0 0,-1 0-1 0 0,1-1 0 0 0,0 1 0 0 0,0 0 0 0 0,0 0 0 0 0,0-1 0 0 0,0 1 0 0 0,0 0 0 0 0,0-1 0 0 0,0 1 0 0 0,0 0 0 0 0,0-1 0 0 0,0 1 0 0 0,3-6 4746 0 0,0 5-4671 0 0,0 0 0 0 0,0 0 0 0 0,0 0 1 0 0,0 1-1 0 0,0-1 0 0 0,0 1 0 0 0,1-1 1 0 0,-1 1-1 0 0,0 0 0 0 0,0 0 0 0 0,0 1 1 0 0,0-1-1 0 0,0 1 0 0 0,0-1 0 0 0,1 1 1 0 0,-1 0-1 0 0,-1 0 0 0 0,1 0 0 0 0,0 1 1 0 0,4 1-1 0 0,7 4 111 0 0,-1 1 0 0 0,22 17 0 0 0,-5-2-264 0 0,-1 2 1 0 0,-2 1-1 0 0,-1 1 0 0 0,-1 1 1 0 0,37 54-1 0 0,-38-50-367 0 0,-6-8-1478 0 0,-3 2-4194 0 0,-4 2-2501 0 0</inkml:trace>
</inkml:ink>
</file>

<file path=ppt/ink/ink3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6:12.4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133 21 5064 0 0,'-18'0'389'0'0,"18"0"-376"0"0,-1 0-1 0 0,1 0 0 0 0,0 0 1 0 0,-1 0-1 0 0,1 0 0 0 0,0 0 1 0 0,-1 0-1 0 0,1 0 0 0 0,0 0 1 0 0,0 0-1 0 0,-1 0 1 0 0,1 0-1 0 0,0 0 0 0 0,-1 0 1 0 0,1-1-1 0 0,0 1 0 0 0,0 0 1 0 0,-1 0-1 0 0,1 0 0 0 0,0 0 1 0 0,0-1-1 0 0,0 1 1 0 0,-1 0-1 0 0,1 0 0 0 0,0-1 1 0 0,0 1-1 0 0,0 0 0 0 0,-2-2 369 0 0,-1 0 989 0 0,0 1 1 0 0,-1 0-1 0 0,1 0 1 0 0,0 0-1 0 0,-6-1 1 0 0,-12-3 5423 0 0,20 4-6507 0 0,-1 1 0 0 0,1-1 1 0 0,-1 1-1 0 0,0 0 0 0 0,1-1 1 0 0,-1 1-1 0 0,1 0 1 0 0,-1 0-1 0 0,0 0 0 0 0,1 0 1 0 0,-3 1-1 0 0,-2 0 193 0 0,5-1-343 0 0,0 0 0 0 0,-1 0 1 0 0,1 1-1 0 0,0-1 1 0 0,-1 0-1 0 0,1 1 1 0 0,0-1-1 0 0,0 1 1 0 0,-3 1-1 0 0,4-1-60 0 0,-1-1 1 0 0,0 1-1 0 0,0-1 0 0 0,0 1 1 0 0,0-1-1 0 0,0 0 0 0 0,0 1 1 0 0,0-1-1 0 0,0 0 0 0 0,0 0 1 0 0,0 0-1 0 0,-1 1 0 0 0,-1 9 42 0 0,2-7-159 0 0,1 0 0 0 0,-1 0 0 0 0,1 0 0 0 0,0 0 0 0 0,0 0 0 0 0,0 0 0 0 0,1 0 0 0 0,0 3 0 0 0,-1-5-29 0 0,1 1 0 0 0,-1-1 0 0 0,1 0 0 0 0,-1 0 0 0 0,1 0 0 0 0,0 1-1 0 0,0-1 1 0 0,0 0 0 0 0,1 1 0 0 0,4 5-272 0 0,-3-1 346 0 0,0-1-1 0 0,0 1 0 0 0,1-1 0 0 0,0 0 1 0 0,0 0-1 0 0,1-1 0 0 0,-1 1 1 0 0,1-1-1 0 0,0 0 0 0 0,0 0 1 0 0,0-1-1 0 0,9 5 0 0 0,6 1-1 0 0,23 9-102 0 0,-27-12 101 0 0,-13-3 12 0 0,1 1 24 0 0,25 6 574 0 0,-26-9-262 0 0,-1 0-57 0 0,10 6-234 0 0,-6 0-59 0 0,-2 5 0 0 0,-3-9 18 0 0,-1-1 0 0 0,0 1 0 0 0,0-1 0 0 0,0 1 0 0 0,0-1 0 0 0,0 1 0 0 0,-1-1 0 0 0,1 1 0 0 0,-1-1 0 0 0,1 1 0 0 0,-1-1 0 0 0,0 0 0 0 0,0 1 0 0 0,-1 1 0 0 0,-3 4 169 0 0,0 0 1 0 0,-10 11 0 0 0,9-12-150 0 0,-33 30-973 0 0,38-35 310 0 0</inkml:trace>
</inkml:ink>
</file>

<file path=ppt/ink/ink3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7:40.6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17 237 9672 0 0,'-2'-10'167'0'0,"-1"-14"8096"0"0,4 28-7176 0 0,1 7-554 0 0,0 0 0 0 0,1 15 0 0 0,4 23 290 0 0,68 258 605 0 0,-58-251-1332 0 0,-13-47-84 0 0,-3-8 47 0 0,-14-85 70 0 0,1 30-143 0 0,5 18-15 0 0,-21-58 0 0 0,16 59 29 0 0,-8-41 0 0 0,5 18 0 0 0,10 41 48 0 0,2-1 0 0 0,-1 0 0 0 0,2 1 0 0 0,0-1 0 0 0,2 0 0 0 0,0-1 0 0 0,0 1 0 0 0,6-26 0 0 0,-5 39 9 0 0,0 1 0 0 0,1-1-1 0 0,0 1 1 0 0,0 0 0 0 0,0-1-1 0 0,0 1 1 0 0,5-6 0 0 0,-1 1 121 0 0,-5 8-167 0 0,-1 1 1 0 0,0 0-1 0 0,1 0 0 0 0,-1-1 0 0 0,0 1 0 0 0,1 0 0 0 0,-1 0 1 0 0,1 0-1 0 0,-1-1 0 0 0,0 1 0 0 0,1 0 0 0 0,-1 0 1 0 0,1 0-1 0 0,-1 0 0 0 0,1 0 0 0 0,-1 0 0 0 0,1 0 0 0 0,-1 0 1 0 0,0 0-1 0 0,1 0 0 0 0,-1 0 0 0 0,1 1 0 0 0,1-1 28 0 0,2 0-11 0 0,-1 0 0 0 0,0 1 0 0 0,1 0 0 0 0,-1-1 0 0 0,1 1 0 0 0,-1 0-1 0 0,0 1 1 0 0,1-1 0 0 0,-1 1 0 0 0,0-1 0 0 0,0 1 0 0 0,0 0 0 0 0,0 0 0 0 0,3 3 0 0 0,4 5 30 0 0,0 0 1 0 0,12 16-1 0 0,11 11 95 0 0,-31-36-152 0 0,-1 0 0 0 0,0 1 0 0 0,1-1 0 0 0,-1 0 0 0 0,0 1 0 0 0,0-1 0 0 0,0 1 0 0 0,0-1 0 0 0,1 3 0 0 0,10 18 72 0 0,-11-21-62 0 0,0 1 0 0 0,0-1 0 0 0,-1 1 0 0 0,1 0 0 0 0,-1 0 0 0 0,0-1 0 0 0,1 1 1 0 0,-1 0-1 0 0,0 0 0 0 0,0-1 0 0 0,0 1 0 0 0,0 0 0 0 0,-1 0 0 0 0,1 0 0 0 0,0-1 0 0 0,-1 1 1 0 0,1 0-1 0 0,-1-1 0 0 0,0 3 0 0 0,-1 0 14 0 0,0 0 1 0 0,0-1-1 0 0,0 1 0 0 0,0-1 1 0 0,-1 1-1 0 0,-4 4 1 0 0,5-6-26 0 0,1-1 1 0 0,-1 0 0 0 0,1 0 0 0 0,-1 0 0 0 0,1 0 0 0 0,-1 0-1 0 0,0 0 1 0 0,0 0 0 0 0,1-1 0 0 0,-1 1 0 0 0,0-1 0 0 0,0 1 0 0 0,0-1-1 0 0,0 0 1 0 0,-2 1 0 0 0,1-1-6 0 0,-1 1 0 0 0,1-1 0 0 0,0 1 0 0 0,0 0 0 0 0,-5 1 1 0 0,5 0-64 0 0,0-1 1 0 0,0 0 0 0 0,0 0 0 0 0,0-1 0 0 0,0 1 0 0 0,0-1 0 0 0,0 1 0 0 0,0-1 0 0 0,0 0 0 0 0,-5-1-1 0 0,-5 1-571 0 0,8-6-607 0 0,4 1-300 0 0</inkml:trace>
</inkml:ink>
</file>

<file path=ppt/ink/ink3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7:41.1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58 1 7368 0 0,'-1'0'159'0'0,"-4"-1"8"0"0,-5 12 5389 0 0,11-10-5309 0 0,-1 0 0 0 0,1 0 1 0 0,-1 0-1 0 0,1-1 0 0 0,-1 1 0 0 0,1 0 0 0 0,-1 0 0 0 0,0 0 0 0 0,0 0 0 0 0,1 0 0 0 0,-1 1 1 0 0,1 4 25 0 0,-1 0 0 0 0,0 0 1 0 0,-1 0-1 0 0,1 0 1 0 0,-2 6-1 0 0,0-3 586 0 0,1-1 0 0 0,0 15-1 0 0,1-21-799 0 0,0 0-1 0 0,0 1 0 0 0,1-1 1 0 0,-1 0-1 0 0,1 0 0 0 0,-1 0 1 0 0,1 0-1 0 0,0 0 1 0 0,0 0-1 0 0,0 0 0 0 0,0 0 1 0 0,0 0-1 0 0,0 0 0 0 0,0-1 1 0 0,3 3-1 0 0,1 2-99 0 0,-1-2 152 0 0,1 1-1 0 0,-1-1 1 0 0,9 5 0 0 0,-12-8-51 0 0,0 0 0 0 0,1 0 0 0 0,-1-1 1 0 0,1 1-1 0 0,-1 0 0 0 0,1-1 0 0 0,-1 1 0 0 0,1-1 0 0 0,-1 0 1 0 0,1 1-1 0 0,-1-1 0 0 0,1 0 0 0 0,0 0 0 0 0,-1 0 1 0 0,1 0-1 0 0,-1-1 0 0 0,1 1 0 0 0,2-1 0 0 0,3 0 69 0 0,-1-1-1 0 0,1 1 0 0 0,0 0 1 0 0,9 1-1 0 0,-11 0-131 0 0,0 0 0 0 0,0 0 0 0 0,-1-1 0 0 0,1 1 0 0 0,0-1 0 0 0,0 0-1 0 0,-1-1 1 0 0,1 1 0 0 0,-1-1 0 0 0,9-4 0 0 0,-9 3 52 0 0,-2 2 15 0 0,0 0 1 0 0,0-1 0 0 0,0 1-1 0 0,0 0 1 0 0,0 0-1 0 0,0 1 1 0 0,0-1-1 0 0,0 0 1 0 0,0 1 0 0 0,0-1-1 0 0,1 1 1 0 0,3-1-1 0 0,-2-13 468 0 0,-4 8-464 0 0,0 0-1 0 0,-1 0 0 0 0,0 0 1 0 0,0-1-1 0 0,-1 1 1 0 0,1 0-1 0 0,-1 0 0 0 0,-4-7 1 0 0,6 13-71 0 0,-1-2 3 0 0,0 1 0 0 0,0 0 0 0 0,1-1 0 0 0,-1 1 0 0 0,0 0 0 0 0,0 0 0 0 0,0 0 0 0 0,-1 0 0 0 0,1 0 0 0 0,0 0 0 0 0,0 0 0 0 0,0 0 0 0 0,-1 0 0 0 0,1 0 0 0 0,-1 1 0 0 0,1-1 0 0 0,0 1 0 0 0,-1-1 0 0 0,1 1 0 0 0,-1-1 0 0 0,-1 1 0 0 0,-16-8 0 0 0,5-1 0 0 0,13 7 0 0 0,-1 1 0 0 0,1 0 0 0 0,-1-1 0 0 0,0 1 0 0 0,1 0 0 0 0,-1 0 0 0 0,0 0 0 0 0,0 0 0 0 0,0 1 0 0 0,0-1 0 0 0,0 0 0 0 0,0 1 0 0 0,0 0 0 0 0,0-1 0 0 0,0 1 0 0 0,0 0 0 0 0,-3 0 0 0 0,-111 12 0 0 0,110-11-621 0 0,4-1 673 0 0,1 0 0 0 0,-1 0 0 0 0,0 0 0 0 0,1 1 0 0 0,-1-1-1 0 0,1 0 1 0 0,-1 1 0 0 0,1-1 0 0 0,-3 2 0 0 0,-2 8-8648 0 0,5 0 1327 0 0</inkml:trace>
</inkml:ink>
</file>

<file path=ppt/ink/ink3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7:41.4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18143 0 0,'0'0'1384'0'0,"1"2"-948"0"0,4 16 16 0 0,-4-11-138 0 0,0-1 0 0 0,1 1 0 0 0,1-1 1 0 0,-1 0-1 0 0,1 0 0 0 0,0 0 0 0 0,6 10 1 0 0,-5-10-182 0 0,-1-1 0 0 0,0 1 0 0 0,0 0 0 0 0,3 9 0 0 0,8 15 128 0 0,-12-28-256 0 0,-2-2-7 0 0,1 1 0 0 0,-1-1 0 0 0,0 1 1 0 0,1-1-1 0 0,-1 1 0 0 0,0-1 1 0 0,1 1-1 0 0,-1-1 0 0 0,0 1 0 0 0,0 0 1 0 0,1-1-1 0 0,-1 1 0 0 0,0 0 1 0 0,0-1-1 0 0,0 1 0 0 0,0 0 0 0 0,0-1 1 0 0,0 1-1 0 0,0 0 0 0 0,0-1 1 0 0,0 2-1 0 0,0-1-178 0 0</inkml:trace>
</inkml:ink>
</file>

<file path=ppt/ink/ink3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7:41.8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13824 0 0,'0'0'314'0'0,"3"2"46"0"0,-1-1-229 0 0,7 5 130 0 0,0-1-1 0 0,0 1 1 0 0,-1 1 0 0 0,0 0 0 0 0,13 14 0 0 0,-2 2 1812 0 0,36 36-1 0 0,-48-52-1941 0 0,0 0-1 0 0,-1 0 1 0 0,0 1 0 0 0,0 0-1 0 0,-1 0 1 0 0,0 0-1 0 0,0 1 1 0 0,-1 0-1 0 0,0 0 1 0 0,-1 0-1 0 0,3 11 1 0 0,-3-11 187 0 0,0 1 0 0 0,1-1 0 0 0,0 1-1 0 0,9 14 1 0 0,-9-18-318 0 0,-4-6 3 0 0,0 0-1 0 0,1-1 0 0 0,-1 1 1 0 0,0 0-1 0 0,1 0 1 0 0,-1-1-1 0 0,0 1 0 0 0,1 0 1 0 0,-1 0-1 0 0,0-1 0 0 0,0 1 1 0 0,0 0-1 0 0,1-1 1 0 0,-1 1-1 0 0,0 0 0 0 0,0-1 1 0 0,0 1-1 0 0,0 0 0 0 0,1-1 1 0 0,-1 1-1 0 0,0 0 0 0 0,0-1 1 0 0,0 1-1 0 0,0-1 1 0 0,0 1-1 0 0,0-1 0 0 0,6-19 264 0 0,-5 16-138 0 0,1-4 398 0 0,0 0 1 0 0,1-16 0 0 0,-2 18-520 0 0,0 0 0 0 0,0-1-1 0 0,0 1 1 0 0,4-11 0 0 0,3-9-7 0 0,-8 22 0 0 0,2-1 0 0 0,-1 1 0 0 0,0 0 0 0 0,1 0 0 0 0,0-1 0 0 0,3-4 0 0 0,2-5 148 0 0,-6 12-52 0 0,0 0 0 0 0,0 0 1 0 0,0 0-1 0 0,0-1 1 0 0,0 1-1 0 0,1 0 0 0 0,-1 0 1 0 0,1 1-1 0 0,-1-1 1 0 0,1 0-1 0 0,0 0 0 0 0,0 1 1 0 0,-1-1-1 0 0,1 1 1 0 0,0 0-1 0 0,1-1 0 0 0,2 0 1 0 0,4 11 68 0 0,19 20-165 0 0,-22-23 0 0 0,0 1 0 0 0,0-1 0 0 0,0-1 0 0 0,12 10 0 0 0,-17-14 1 0 0,1 0 0 0 0,-1 0-1 0 0,0 0 1 0 0,0 0 0 0 0,0 0 0 0 0,0 1 0 0 0,0-1-1 0 0,0 0 1 0 0,0 1 0 0 0,0-1 0 0 0,-1 0-1 0 0,1 1 1 0 0,-1-1 0 0 0,1 1 0 0 0,-1 0-1 0 0,1-1 1 0 0,-1 3 0 0 0,8 16-79 0 0,2-6-189 0 0,-8-12 186 0 0,0 0 0 0 0,-1 0 0 0 0,1 0 0 0 0,-1 0 0 0 0,1 0 0 0 0,-1 1 0 0 0,0-1 0 0 0,0 0 0 0 0,0 1 0 0 0,0-1 0 0 0,-1 1 0 0 0,2 3 0 0 0,-2-3-106 0 0,1-1-1 0 0,-1 1 0 0 0,1-1 1 0 0,0 1-1 0 0,0-1 0 0 0,0 0 1 0 0,1 0-1 0 0,-1 1 0 0 0,0-1 1 0 0,1 0-1 0 0,1 2 0 0 0,3 3-1222 0 0,-2-2-296 0 0</inkml:trace>
  <inkml:trace contextRef="#ctx0" brushRef="#br0" timeOffset="1">457 114 8752 0 0,'2'0'6320'0'0,"25"-1"193"0"0,-19 0-5539 0 0,0 0 1 0 0,15-5 0 0 0,-20 5-70 0 0,-1 1-276 0 0,50-7 783 0 0,-50 7-1392 0 0,0-1 0 0 0,0 1 0 0 0,0-1 0 0 0,0 1 0 0 0,0 0 0 0 0,1 0 0 0 0,2 0 0 0 0,5 1-20 0 0,61-6 296 0 0,-66 4-437 0 0,0 1 0 0 0,0-1 0 0 0,0 1 0 0 0,-1-1 0 0 0,1-1-1 0 0,7-2 1 0 0,1 0-1303 0 0,-10 3-100 0 0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9:36.1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1928 151 10136 0 0,'0'0'918'0'0,"11"-11"1728"0"0,6-6 2595 0 0,-11 12-4237 0 0,-1 0-1 0 0,1-1 1 0 0,0 2 0 0 0,0-1 0 0 0,7-4-1 0 0,66-42 1027 0 0,-38 26-1896 0 0,-38 24-128 0 0,6-6-50 0 0,-8 6-150 0 0,0-1-164 0 0,1 1 99 0 0,-9 16-7989 0 0,3-8 7415 0 0,0 0 1 0 0,0-1-1 0 0,-1 1 1 0 0,0-1-1 0 0,-1 0 0 0 0,1-1 1 0 0,-13 10-1 0 0,7-6 565 0 0,8-7 449 0 0,0 0-1 0 0,1 0 0 0 0,-1 0 0 0 0,0 0 1 0 0,1 1-1 0 0,-1 0 0 0 0,-2 3 1 0 0,-12 15 7346 0 0,11-9-4147 0 0,4-11-3253 0 0,1 1 0 0 0,0 0 0 0 0,0-1-1 0 0,0 1 1 0 0,0 0 0 0 0,1 0 0 0 0,-1 0-1 0 0,0 0 1 0 0,1-1 0 0 0,-1 1-1 0 0,1 0 1 0 0,0 0 0 0 0,-1 0 0 0 0,1 0-1 0 0,0 0 1 0 0,0 0 0 0 0,1 3 0 0 0,4 18 628 0 0,16 38 0 0 0,-14-44-669 0 0,7 13 36 0 0,-3-10-36 0 0,16 38 1 0 0,-10-21-35 0 0,3 21 31 0 0,-18-54-79 0 0,-1 1-1 0 0,-1 0 1 0 0,1 0-1 0 0,-1-1 1 0 0,1 1 0 0 0,-2 0-1 0 0,1 0 1 0 0,0-1-1 0 0,-1 1 1 0 0,0 0 0 0 0,0-1-1 0 0,0 1 1 0 0,-1 0-1 0 0,1-1 1 0 0,-5 8-1 0 0,1 0 106 0 0,4-11-104 0 0,1 1-1 0 0,-1-1 1 0 0,1 1 0 0 0,-1-1-1 0 0,0 1 1 0 0,0-1-1 0 0,0 0 1 0 0,0 0-1 0 0,0 1 1 0 0,0-1-1 0 0,0 0 1 0 0,-1 1-1 0 0,-6 4-76 0 0,1-1-1 0 0,-1-1 1 0 0,1 1-1 0 0,-1-1 1 0 0,0-1-1 0 0,-1 1 1 0 0,-9 2-1 0 0,-64 11-1131 0 0,34-9-595 0 0,-2 2-1912 0 0,25-6-425 0 0,-11 5-3018 0 0</inkml:trace>
  <inkml:trace contextRef="#ctx0" brushRef="#br0" timeOffset="1">1 1844 14280 0 0,'0'0'4919'0'0,"2"1"-4188"0"0,5 0-463 0 0,1 0-1 0 0,0 0 0 0 0,0-1 1 0 0,-1 0-1 0 0,1 0 1 0 0,0-1-1 0 0,-1 0 1 0 0,1-1-1 0 0,10-3 1 0 0,-4-1-60 0 0,0-1 0 0 0,0 0 0 0 0,15-12 0 0 0,-12 8-367 0 0,20-10 0 0 0,-2 3-2223 0 0,-23 8-5123 0 0</inkml:trace>
  <inkml:trace contextRef="#ctx0" brushRef="#br0" timeOffset="2">172 1962 16416 0 0,'0'0'1483'0'0,"1"0"-1220"0"0,11-1 215 0 0,-1-1-1 0 0,0 0 1 0 0,0-1-1 0 0,-1 0 1 0 0,1 0-1 0 0,-1-1 1 0 0,17-9-1 0 0,5-2 192 0 0,-7 5-236 0 0,-17 8-581 0 0,0-1-1 0 0,1 0 1 0 0,-1-1 0 0 0,-1 0 0 0 0,1 0 0 0 0,-1-1 0 0 0,0 0-1 0 0,0 0 1 0 0,7-7 0 0 0,-2 1-1551 0 0</inkml:trace>
</inkml:ink>
</file>

<file path=ppt/ink/ink3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7:42.1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0 10592 0 0,'-2'2'218'0'0,"1"0"0"0"0,-1 0 0 0 0,1-1 0 0 0,-1 1 0 0 0,1 0 0 0 0,0 0 0 0 0,0 0 0 0 0,0 0 0 0 0,0 0 0 0 0,0 0 0 0 0,0 1 0 0 0,1-1 0 0 0,-1 0 0 0 0,1 0 0 0 0,-1 1 0 0 0,1-1 0 0 0,0 0 0 0 0,0 1 0 0 0,0 2 0 0 0,1 3 1222 0 0,-1-1 0 0 0,1 1 0 0 0,0 0-1 0 0,4 12 1 0 0,2-1-214 0 0,-5-13-855 0 0,0 0 1 0 0,1 1-1 0 0,1 11 0 0 0,-2 45 1601 0 0,0-46-1791 0 0,1 0-1 0 0,1-1 1 0 0,0 1-1 0 0,1 0 1 0 0,10 20 0 0 0,4 3-58 0 0,32 75 19 0 0,-49-109-290 0 0,1 1 0 0 0,1-1 0 0 0,-1 0 0 0 0,1-1 0 0 0,1 1 0 0 0,-1-1 0 0 0,0 0 0 0 0,7 6 0 0 0,-6-6-161 0 0,29 29-1530 0 0</inkml:trace>
</inkml:ink>
</file>

<file path=ppt/ink/ink3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7:42.5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27 404 23039 0 0,'0'0'1126'0'0,"-2"1"-492"0"0,0-1-434 0 0,-1 0-23 0 0,-10 7 265 0 0,12-6-400 0 0,1-1 0 0 0,-1 0 0 0 0,1 0 0 0 0,0 1 0 0 0,-1-1 0 0 0,1 0 0 0 0,0 1 0 0 0,-1-1 0 0 0,1 0 0 0 0,0 1 0 0 0,-1-1 0 0 0,1 1 0 0 0,0-1 0 0 0,0 0 0 0 0,-1 1 0 0 0,1-1 0 0 0,0 1 0 0 0,0-1 0 0 0,0 1 0 0 0,0-1 0 0 0,0 1 0 0 0,0-1 0 0 0,-1 1 0 0 0,1-1 0 0 0,0 1 0 0 0,0-1 0 0 0,1 1 0 0 0,-1-1 0 0 0,0 0 0 0 0,0 1 0 0 0,0 0 0 0 0,0-1-12 0 0,0 0 0 0 0,0 0 0 0 0,0 0-1 0 0,0 0 1 0 0,0-1 0 0 0,0 1 0 0 0,0 0 0 0 0,1 0 0 0 0,-1 0-1 0 0,0 0 1 0 0,0 0 0 0 0,0 0 0 0 0,0 0 0 0 0,0 0 0 0 0,0 0-1 0 0,0 0 1 0 0,0 0 0 0 0,0 0 0 0 0,0 0 0 0 0,1 0 0 0 0,-1-1-1 0 0,0 1 1 0 0,0 0 0 0 0,0 0 0 0 0,0 0 0 0 0,0 0 0 0 0,0 0-1 0 0,0 0 1 0 0,0 0 0 0 0,1 0 0 0 0,-1 0 0 0 0,0 0 0 0 0,0 0-1 0 0,0 1 1 0 0,0-1 0 0 0,0 0 0 0 0,0 0 0 0 0,0 0 0 0 0,0 0-1 0 0,1 0 1 0 0,-1 0 0 0 0,0 0 0 0 0,0 0 0 0 0,0 0 0 0 0,0 0-1 0 0,0 0 1 0 0,0 0 0 0 0,0 0 0 0 0,0 0 0 0 0,0 0-1 0 0,0 1 1 0 0,0-1 0 0 0,3 17 475 0 0,2-8-204 0 0,-4-9-291 0 0,-1 1-1 0 0,0-1 0 0 0,0 0 0 0 0,1 0 1 0 0,-1 0-1 0 0,0 0 0 0 0,1 0 1 0 0,-1 0-1 0 0,0 0 0 0 0,1 0 1 0 0,-1 0-1 0 0,0 0 0 0 0,0 0 1 0 0,1 0-1 0 0,-1 0 0 0 0,0 0 0 0 0,1 0 1 0 0,-1 0-1 0 0,0 0 0 0 0,1 0 1 0 0,-1 0-1 0 0,0-1 0 0 0,0 1 1 0 0,1 0-1 0 0,-1 0 0 0 0,0 0 1 0 0,0 0-1 0 0,1-1 0 0 0,-1 1 0 0 0,0 0 1 0 0,0-1-1 0 0,1 1-8 0 0,-1 0-1 0 0,0-1 1 0 0,1 1-1 0 0,-1 0 1 0 0,0 0 0 0 0,1-1-1 0 0,-1 1 1 0 0,0 0-1 0 0,1 0 1 0 0,-1-1 0 0 0,1 1-1 0 0,-1 0 1 0 0,0 0-1 0 0,1 0 1 0 0,-1 0 0 0 0,1 0-1 0 0,-1 0 1 0 0,1 0-1 0 0,-1 0 1 0 0,0 0 0 0 0,1 0-1 0 0,-1 0 1 0 0,1 0-1 0 0,-1 0 1 0 0,1 0-1 0 0,0 0 1 0 0,5 7-1 0 0,-6-5 0 0 0,1-1 0 0 0,0 0 0 0 0,0 1 0 0 0,0-1 0 0 0,0 0 0 0 0,0 0 0 0 0,0 0 0 0 0,0 0 0 0 0,1 0 0 0 0,-1 0 0 0 0,0 0 0 0 0,1 0 0 0 0,-1 0 0 0 0,3 1 0 0 0,7-7 0 0 0,3-3 0 0 0,-12 4 0 0 0,0-1 0 0 0,12-7 0 0 0,-10 9-42 0 0,-1-1 0 0 0,1 0-1 0 0,0 0 1 0 0,-1 0 0 0 0,0 0-1 0 0,0 0 1 0 0,-1 0 0 0 0,1-1-1 0 0,-1 0 1 0 0,0 1 0 0 0,0-1 0 0 0,2-7-1 0 0,-1 3-283 0 0,-2 7-182 0 0,0-1 65 0 0,2-11 294 0 0,4 3 133 0 0,4 3 16 0 0,-10 8 0 0 0,0 0 0 0 0,0-1 0 0 0,0 1 0 0 0,1 0 0 0 0,-1 0 0 0 0,0 0 0 0 0,0 0 0 0 0,0 0 0 0 0,0 0 0 0 0,0 1 0 0 0,0-1 0 0 0,0 0 0 0 0,0 0 0 0 0,0 1 0 0 0,0-1 0 0 0,0 1 0 0 0,0-1 0 0 0,-1 1 0 0 0,1-1 0 0 0,0 1 0 0 0,0 0 0 0 0,0-1 0 0 0,0 1 0 0 0,-1 0 0 0 0,1-1 0 0 0,1 3 0 0 0,2 2 0 0 0,0 1 0 0 0,0 0 0 0 0,3 7 0 0 0,4 5 0 0 0,-10-17 0 0 0,0 0 0 0 0,0 0 0 0 0,0 0 0 0 0,0-1 0 0 0,0 1 0 0 0,0 0 0 0 0,0-1 0 0 0,0 1 0 0 0,0-1 0 0 0,0 1 0 0 0,0-1 0 0 0,0 1 0 0 0,1-1 0 0 0,-1 0 0 0 0,0 1 0 0 0,0-1 0 0 0,0 0 0 0 0,1 0 0 0 0,-1 0 0 0 0,0 0 0 0 0,2 0 0 0 0,14 2 0 0 0,10 7 0 0 0,-19-8 0 0 0,-3 0 0 0 0,0 0 0 0 0,-1 0 0 0 0,1 0 0 0 0,0 0 0 0 0,5 3 0 0 0,6 0 0 0 0,-1 0 0 0 0,-3-8 0 0 0,-12 4 0 0 0,8-6-12 0 0,-8 3 5 0 0,0 0 0 0 0,0 0 0 0 0,0 0 0 0 0,-1 0 0 0 0,1 0 0 0 0,-1 0 0 0 0,0 0 0 0 0,-2-5 0 0 0,1 1-1 0 0,-3-13-199 0 0,3 15 0 0 0,0 0 0 0 0,1 0 0 0 0,0 0-1 0 0,0 0 1 0 0,0 0 0 0 0,1 0 0 0 0,0-1 0 0 0,0 1-1 0 0,0 0 1 0 0,2-8 0 0 0,9-38-1509 0 0,8-40-1402 0 0,-16 72 460 0 0,-1-27 1 0 0,-3-2 110 0 0,4 11-11 0 0</inkml:trace>
</inkml:ink>
</file>

<file path=ppt/ink/ink3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7:43.5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74 1 21191 0 0,'-1'0'-8'0'0,"1"2"102"0"0,-1-1-1 0 0,0 1 1 0 0,0-1-1 0 0,0 0 0 0 0,-1 1 1 0 0,1-1-1 0 0,0 0 0 0 0,0 0 1 0 0,-1 0-1 0 0,1 0 0 0 0,-3 2 1 0 0,-2-2 322 0 0,1-1 0 0 0,0 1 0 0 0,0-1 0 0 0,-10 0 1 0 0,9-1 901 0 0,6 1-1264 0 0,0-1-1 0 0,0 1 0 0 0,-1 0 1 0 0,1 0-1 0 0,0 0 0 0 0,-1 0 1 0 0,1-1-1 0 0,0 1 0 0 0,-1 0 1 0 0,1 0-1 0 0,0 0 1 0 0,-1 0-1 0 0,1 0 0 0 0,0 0 1 0 0,-1 0-1 0 0,1 0 0 0 0,0 0 1 0 0,-1 0-1 0 0,1 0 0 0 0,0 0 1 0 0,-1 0-1 0 0,1 1 0 0 0,0-1 1 0 0,-1 0-1 0 0,1 0 1 0 0,0 0-1 0 0,-1 0 0 0 0,1 0 1 0 0,0 1-1 0 0,-1-1 0 0 0,1 0 1 0 0,0 0-1 0 0,0 1 0 0 0,-1-1 1 0 0,1 0-1 0 0,0 0 0 0 0,0 1 1 0 0,0-1-1 0 0,-1 0 1 0 0,1 1-1 0 0,0-1 0 0 0,0 0 1 0 0,0 1-1 0 0,0-1 0 0 0,0 0 1 0 0,0 1-1 0 0,0-1 0 0 0,0 0 1 0 0,0 1-1 0 0,0-1 0 0 0,0 0 1 0 0,0 1-1 0 0,-2 15 227 0 0,1-1 0 0 0,1 1 0 0 0,4 30 0 0 0,-4-42-268 0 0,17 82-12 0 0,19 99 0 0 0,-33-171-46 0 0,8 25 1 0 0,-3-12-80 0 0,6 17-143 0 0,-13-40 112 0 0,1-2-164 0 0,1 3 227 0 0,1 0 1 0 0,-1 0-1 0 0,0 1 0 0 0,3 6 0 0 0,-6-10-59 0 0,2-4 15 0 0,2-3 122 0 0,-1 0 0 0 0,0 0-1 0 0,-1 0 1 0 0,1-1 0 0 0,-1 1 0 0 0,0-1 0 0 0,-1 1 0 0 0,1-1 0 0 0,-1 0 0 0 0,0 0 0 0 0,0-9-1 0 0,4-16 23 0 0,13-73 46 0 0,-18 104-42 0 0,0 0 0 0 0,0-1-1 0 0,0 1 1 0 0,0-1-1 0 0,0 1 1 0 0,0 0-1 0 0,0-1 1 0 0,1 1-1 0 0,-1 0 1 0 0,0-1-1 0 0,0 1 1 0 0,0 0-1 0 0,0-1 1 0 0,0 1-1 0 0,1 0 1 0 0,-1-1 0 0 0,0 1-1 0 0,0 0 1 0 0,1-1-1 0 0,-1 1 1 0 0,0 0-1 0 0,0 0 1 0 0,1-1-1 0 0,-1 1 1 0 0,0 0-1 0 0,1 0 1 0 0,-1 0-1 0 0,0-1 1 0 0,1 1-1 0 0,-1 0 1 0 0,0 0-1 0 0,2 0 1 0 0,-2 0-7 0 0,1 0 0 0 0,0 1 0 0 0,0-1 0 0 0,0 0-1 0 0,0 1 1 0 0,0-1 0 0 0,-1 0 0 0 0,1 1 0 0 0,0-1 0 0 0,0 1 0 0 0,0 0 0 0 0,-1-1 0 0 0,2 2-1 0 0,2 2 3 0 0,0 0-1 0 0,-1 1 1 0 0,7 9-1 0 0,0 7 8 0 0,-7-15-13 0 0,-1 0-1 0 0,1 0 1 0 0,1-1 0 0 0,7 11-1 0 0,12 17-80 0 0,-16-23 35 0 0,0 0 0 0 0,0 0 0 0 0,1-1-1 0 0,9 9 1 0 0,2 0-64 0 0,-14-13 71 0 0,1 1-1 0 0,0-1 1 0 0,0 0 0 0 0,0-1 0 0 0,0 1 0 0 0,1-1-1 0 0,12 6 1 0 0,-12-7 5 0 0,1 1 0 0 0,-1-1 0 0 0,0 2 0 0 0,-1-1 0 0 0,10 8 0 0 0,-15-11 31 0 0,0 0 1 0 0,0 0-1 0 0,0 0 0 0 0,0 0 0 0 0,1-1 0 0 0,-1 1 1 0 0,0 0-1 0 0,0-1 0 0 0,0 1 0 0 0,1-1 0 0 0,-1 0 1 0 0,0 1-1 0 0,0-1 0 0 0,1 0 0 0 0,-1 0 0 0 0,0 0 1 0 0,1 1-1 0 0,-1-2 0 0 0,0 1 0 0 0,1 0 0 0 0,-1 0 1 0 0,0 0-1 0 0,1 0 0 0 0,-1-1 0 0 0,0 1 0 0 0,0-1 0 0 0,1 1 1 0 0,-1-1-1 0 0,2 0 0 0 0,1-1 0 0 0,-3 2 2 0 0,-1-1 0 0 0,0 1 0 0 0,1 0-1 0 0,-1 0 1 0 0,0 0 0 0 0,1 0 0 0 0,-1 0-1 0 0,1 0 1 0 0,-1-1 0 0 0,0 1-1 0 0,1 0 1 0 0,-1 0 0 0 0,1 0 0 0 0,-1 0-1 0 0,0 1 1 0 0,1-1 0 0 0,-1 0 0 0 0,1 0-1 0 0,-1 0 1 0 0,0 0 0 0 0,1 0-1 0 0,-1 0 1 0 0,1 1 0 0 0,-1-1 0 0 0,0 0-1 0 0,1 0 1 0 0,-1 0 0 0 0,0 1 0 0 0,0-1-1 0 0,1 0 1 0 0,-1 1 0 0 0,0-1-1 0 0,1 0 1 0 0,-1 1 0 0 0,0-1 0 0 0,0 0-1 0 0,0 1 1 0 0,1-1 0 0 0,-1 1-1 0 0,0-1 2 0 0,0 1 0 0 0,0-1-1 0 0,1 0 1 0 0,-1 1 0 0 0,0-1-1 0 0,0 0 1 0 0,1 1 0 0 0,-1-1-1 0 0,0 0 1 0 0,0 1-1 0 0,1-1 1 0 0,-1 0 0 0 0,0 1-1 0 0,1-1 1 0 0,-1 0 0 0 0,0 0-1 0 0,1 1 1 0 0,-1-1-1 0 0,1 0 1 0 0,-1 0 0 0 0,0 0-1 0 0,1 0 1 0 0,-1 0 0 0 0,1 0-1 0 0,-1 0 1 0 0,1 0 0 0 0,-1 1-1 0 0,0-1 1 0 0,1-1-1 0 0,-1 1 1 0 0,1 0 0 0 0,-1 0-1 0 0,1 0 1 0 0,-1 0 0 0 0,0 0-1 0 0,1 0 1 0 0,-1 0 0 0 0,1-1-1 0 0,13-6-47 0 0,-6-1 36 0 0,-5 3 13 0 0,-2 3 1 0 0,1 0 0 0 0,-1-1-1 0 0,0 1 1 0 0,0 0 0 0 0,0-1 0 0 0,0 0 0 0 0,0 1 0 0 0,0-6 0 0 0,0 3 33 0 0,0 0 1 0 0,0 0-1 0 0,-1 0 1 0 0,0 0-1 0 0,0 0 1 0 0,-1-7-1 0 0,0-6 53 0 0,0 6-28 0 0,-1-1 1 0 0,0 1-1 0 0,-1 0 1 0 0,0-1 0 0 0,-7-14-1 0 0,7 21-44 0 0,1-1 0 0 0,-2 1-1 0 0,1 0 1 0 0,-1 0-1 0 0,0 0 1 0 0,0 0-1 0 0,-1 1 1 0 0,0-1-1 0 0,0 1 1 0 0,-8-7-1 0 0,12 12-13 0 0,1 0-1 0 0,-1-1 0 0 0,0 1 1 0 0,1-1-1 0 0,-1 1 1 0 0,0 0-1 0 0,0 0 1 0 0,1-1-1 0 0,-1 1 1 0 0,0 0-1 0 0,0 0 0 0 0,0 0 1 0 0,1 0-1 0 0,-1 0 1 0 0,0 0-1 0 0,0 0 1 0 0,0 0-1 0 0,1 0 0 0 0,-1 0 1 0 0,0 1-1 0 0,0-1 1 0 0,0 0-1 0 0,1 0 1 0 0,-1 1-1 0 0,0-1 0 0 0,1 0 1 0 0,-1 1-1 0 0,0-1 1 0 0,1 1-1 0 0,-1-1 1 0 0,0 1-1 0 0,1-1 1 0 0,-1 1-1 0 0,1 0 0 0 0,-1-1 1 0 0,0 2-1 0 0,0 0-9 0 0,-1 1 0 0 0,1-1 0 0 0,0 0 0 0 0,0 0 0 0 0,0 1 0 0 0,0-1 0 0 0,1 1 0 0 0,-1-1 0 0 0,1 1 0 0 0,-1-1 0 0 0,1 4 0 0 0,0 5-35 0 0,0 0 0 0 0,1 0 0 0 0,0 0-1 0 0,1 0 1 0 0,0 0 0 0 0,0 0 0 0 0,1-1-1 0 0,5 11 1 0 0,-7-19 29 0 0,0-1 0 0 0,0 1 0 0 0,0-1 0 0 0,1 1 0 0 0,-1-1 0 0 0,0 1 0 0 0,1-1 0 0 0,-1 0 0 0 0,1 1 0 0 0,0-1 0 0 0,-1 0 0 0 0,1 0 0 0 0,2 1 0 0 0,27 9-161 0 0,-13-5 82 0 0,-1 0-85 0 0,28 7-1 0 0,-35-10 72 0 0,10 0-46 0 0,-15-2 113 0 0,0-1 0 0 0,-1 1 0 0 0,1 0 0 0 0,0 0 1 0 0,-1 1-1 0 0,1-1 0 0 0,-1 1 0 0 0,5 3 0 0 0,4 3-96 0 0,-13-8 134 0 0,0 0-1 0 0,1 0 0 0 0,-1 0 1 0 0,0 0-1 0 0,0 0 0 0 0,0 1 1 0 0,0-1-1 0 0,0 0 0 0 0,0 0 1 0 0,1 0-1 0 0,-1 0 0 0 0,0 0 1 0 0,0 0-1 0 0,0 0 0 0 0,0 0 1 0 0,0 0-1 0 0,1 0 0 0 0,-1 0 1 0 0,0 0-1 0 0,0 0 0 0 0,0 0 1 0 0,0 0-1 0 0,0 0 0 0 0,1 0 1 0 0,-1 0-1 0 0,0 0 0 0 0,0 0 1 0 0,0 0-1 0 0,0 0 0 0 0,0 0 1 0 0,1 0-1 0 0,-1 0 0 0 0,0-1 1 0 0,0 1-1 0 0,0 0 0 0 0,0 0 1 0 0,0 0-1 0 0,0 0 0 0 0,8-5-61 0 0,-1 1-2 0 0,0 0 0 0 0,-1-1 0 0 0,9-7 0 0 0,-14 11 27 0 0,-1 1-1 0 0,1-1 1 0 0,-1 1-1 0 0,1-1 0 0 0,0 1 1 0 0,-1 0-1 0 0,1-1 1 0 0,-1 1-1 0 0,1 0 1 0 0,0-1-1 0 0,-1 1 0 0 0,1 0 1 0 0,0 0-1 0 0,-1-1 1 0 0,1 1-1 0 0,1 0 1 0 0,4-2-155 0 0,0-7-92 0 0,-5 7 235 0 0,-1 1 0 0 0,1 0 0 0 0,0-1 0 0 0,0 1 0 0 0,-1 0 0 0 0,1 0 0 0 0,0 0 0 0 0,0-1 0 0 0,0 1 0 0 0,0 0 0 0 0,0 0 0 0 0,1 0 0 0 0,-1 1 0 0 0,0-1 0 0 0,2-1 0 0 0,1 0 37 0 0,0 0 0 0 0,-1 0 0 0 0,0 0 0 0 0,1 0-1 0 0,-1 0 1 0 0,0-1 0 0 0,0 0 0 0 0,0 1 0 0 0,4-7 0 0 0,12-11-129 0 0,-18 19 209 0 0,1 1 15 0 0,1 0-70 0 0,0 0 0 0 0,-1 0 0 0 0,1 0-1 0 0,-1 1 1 0 0,1-1 0 0 0,-1 1 0 0 0,1 0 0 0 0,-1 0 0 0 0,1 0 0 0 0,-1 0 0 0 0,0 0 0 0 0,0 0-1 0 0,1 1 1 0 0,-1-1 0 0 0,0 1 0 0 0,0-1 0 0 0,0 1 0 0 0,-1 0 0 0 0,1 0 0 0 0,0 0-1 0 0,1 3 1 0 0,3 2 259 0 0,25 29 1169 0 0,-24-28-1290 0 0,8-4-131 0 0,-12 0-21 0 0,-1 0 4 0 0,-2-4 10 0 0,0 0-1 0 0,0 1 0 0 0,0-1 1 0 0,0 0-1 0 0,0 0 0 0 0,1 1 1 0 0,-1-1-1 0 0,0 0 1 0 0,0 1-1 0 0,0-1 0 0 0,0 0 1 0 0,0 0-1 0 0,1 1 1 0 0,-1-1-1 0 0,0 0 0 0 0,0 0 1 0 0,0 1-1 0 0,1-1 0 0 0,-1 0 1 0 0,0 0-1 0 0,0 0 1 0 0,1 0-1 0 0,-1 1 0 0 0,0-1 1 0 0,1 0-1 0 0,-1 0 0 0 0,0 0 1 0 0,0 0-1 0 0,1 0 1 0 0,-1 0-1 0 0,0 0 0 0 0,1 0 1 0 0,-1 0-1 0 0,0 0 0 0 0,1 0 1 0 0,-1 0-1 0 0,0 0 1 0 0,0 0-1 0 0,1 0 0 0 0,-1 0 1 0 0,0 0-1 0 0,1 0 0 0 0,-1 0 1 0 0,0 0-1 0 0,1 0 1 0 0,-1-1-1 0 0,0 1 0 0 0,0 0 1 0 0,1 0-1 0 0,-1 0 0 0 0,0 0 1 0 0,0-1-1 0 0,0 1 1 0 0,1 0-1 0 0,-1 0 0 0 0,0-1 1 0 0,0 1-1 0 0,0 0 0 0 0,1 0 1 0 0,-1-1-1 0 0,0 1 1 0 0,0 0-1 0 0,0-1 0 0 0,6-16 766 0 0,-5 11-686 0 0,-1 0-1 0 0,0 1 1 0 0,0-1-1 0 0,-2-8 1 0 0,1-19 70 0 0,2-17-160 0 0,-2 42 0 0 0,1-1 0 0 0,0 0 0 0 0,0 1 0 0 0,1-1 0 0 0,0 1 0 0 0,1-1 0 0 0,0 1 0 0 0,0-1 0 0 0,5-9 0 0 0,-6 14 33 0 0,1 1 0 0 0,-1-1 0 0 0,1 1 0 0 0,0 0 1 0 0,0 0-1 0 0,0-1 0 0 0,1 2 0 0 0,-1-1 0 0 0,1 0 0 0 0,-1 0 0 0 0,1 1 0 0 0,0-1 0 0 0,0 1 0 0 0,0 0 0 0 0,7-3 0 0 0,1-1-75 0 0,-2 1 8 0 0,0 1 0 0 0,0-1 0 0 0,0 2 0 0 0,1-1 0 0 0,10-1 0 0 0,-7 2 69 0 0,-1-1 1 0 0,0 0 0 0 0,0-1-1 0 0,0 0 1 0 0,-1-1 0 0 0,0 0-1 0 0,13-10 1 0 0,28-21 17 0 0,-50 35-73 0 0,0 0 0 0 0,-1 1-1 0 0,1-1 1 0 0,-1 0 0 0 0,0 0-1 0 0,0 0 1 0 0,1 0 0 0 0,-1 0-1 0 0,-1 0 1 0 0,1-1 0 0 0,0 1-1 0 0,0 0 1 0 0,-1 0 0 0 0,0-1-1 0 0,1 1 1 0 0,-1 0 0 0 0,0 0-1 0 0,0-5 1 0 0,-1 5 45 0 0,1 0 0 0 0,-1 1 0 0 0,1-1 0 0 0,-1 1 0 0 0,0-1 0 0 0,0 0 0 0 0,1 1 1 0 0,-1-1-1 0 0,0 1 0 0 0,-1 0 0 0 0,1-1 0 0 0,0 1 0 0 0,0 0 0 0 0,0 0 0 0 0,-1 0 0 0 0,-1-2 0 0 0,-26-15 306 0 0,28 17-333 0 0,0 1 0 0 0,0 0 0 0 0,0 0 0 0 0,0-1 0 0 0,0 1 0 0 0,0 0 0 0 0,0 0 0 0 0,0 0 0 0 0,0 0-1 0 0,0 0 1 0 0,0 0 0 0 0,0 0 0 0 0,0 1 0 0 0,0-1 0 0 0,0 0 0 0 0,0 0 0 0 0,0 1 0 0 0,0-1 0 0 0,0 1 0 0 0,0-1 0 0 0,0 1 0 0 0,0-1 0 0 0,1 1 0 0 0,-1-1 0 0 0,0 1-1 0 0,0 0 1 0 0,0 1 0 0 0,-18 22-106 0 0,16-20 89 0 0,0 2-20 0 0,-1 1 1 0 0,1-1-1 0 0,1 1 1 0 0,-1-1-1 0 0,1 1 0 0 0,0 0 1 0 0,1 0-1 0 0,0 0 1 0 0,0 0-1 0 0,0 0 0 0 0,1 0 1 0 0,0 1-1 0 0,0-1 1 0 0,3 11-1 0 0,5 35-26 0 0,-7-37 36 0 0,2-1 0 0 0,0 0 1 0 0,9 28-1 0 0,-4-27 20 0 0,0 1 1 0 0,1-2-1 0 0,1 1 0 0 0,13 15 0 0 0,-13-18 0 0 0,-6-7 8 0 0,0 0 1 0 0,0-1-1 0 0,1 1 0 0 0,0-1 1 0 0,0 0-1 0 0,0-1 0 0 0,0 1 1 0 0,1-1-1 0 0,0 0 1 0 0,0 0-1 0 0,0-1 0 0 0,0 0 1 0 0,1 0-1 0 0,-1 0 0 0 0,1-1 1 0 0,9 3-1 0 0,27 7-360 0 0,0-2 0 0 0,2-2 0 0 0,46 3 0 0 0,-59-10-1291 0 0</inkml:trace>
</inkml:ink>
</file>

<file path=ppt/ink/ink3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7:46.5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5 122 7368 0 0,'-4'-8'17359'0'0,"4"13"-14990"0"0,4 33-2536 0 0,-3-35 177 0 0,5 21 49 0 0,-1 0 0 0 0,-1 1-1 0 0,1 31 1 0 0,-4-47-2 0 0,-1 0 0 0 0,2 0-1 0 0,1 9 1 0 0,-1-9-27 0 0,0-1-1 0 0,-1 1 1 0 0,0 8-1 0 0,-1-11-167 0 0,0 1 0 0 0,1-1 0 0 0,-1 0 0 0 0,1 0 0 0 0,1 1 0 0 0,-1-1 0 0 0,1 0 1 0 0,0 0-1 0 0,1-1 0 0 0,4 10 0 0 0,-1-2-131 0 0,-6-13 269 0 0,0 0 1 0 0,0 0 0 0 0,0 0 0 0 0,0 0-1 0 0,0 0 1 0 0,0 0 0 0 0,0-1 0 0 0,0 1-1 0 0,0 0 1 0 0,0 0 0 0 0,0 0 0 0 0,0 0-1 0 0,0 0 1 0 0,0 0 0 0 0,0 0 0 0 0,0 0-1 0 0,0 0 1 0 0,0 0 0 0 0,0 0 0 0 0,0 0 0 0 0,0 0-1 0 0,1 0 1 0 0,-1 0 0 0 0,0 0 0 0 0,0 0-1 0 0,0 0 1 0 0,0 0 0 0 0,0 0 0 0 0,0 0-1 0 0,0 0 1 0 0,0 0 0 0 0,0 0 0 0 0,0 0-1 0 0,0 0 1 0 0,0 0 0 0 0,0 0 0 0 0,0 0-1 0 0,1 0 1 0 0,-1 0 0 0 0,0 0 0 0 0,0 0 0 0 0,0 0-1 0 0,0 0 1 0 0,0 0 0 0 0,0 0 0 0 0,0 0-1 0 0,0 0 1 0 0,0 0 0 0 0,0 0 0 0 0,0 0-1 0 0,0 0 1 0 0,0 0 0 0 0,0 0 0 0 0,0 1-1 0 0,0-1 1 0 0,0 0 0 0 0,0 0 0 0 0,0 0-1 0 0,0 0 1 0 0,0 0 0 0 0,1 0 0 0 0,-1 0 0 0 0,0 0-1 0 0,0 0 1 0 0,0 0 0 0 0,0 0 0 0 0,0 0-1 0 0,0 0 1 0 0,0 1 0 0 0,1-3-5 0 0,0 1 0 0 0,0 0 0 0 0,0-1 0 0 0,1 1 0 0 0,-1-1 0 0 0,0 1 0 0 0,-1-1 0 0 0,1 0 0 0 0,0 1 0 0 0,0-1 1 0 0,-1 0-1 0 0,1 1 0 0 0,-1-1 0 0 0,1-3 0 0 0,0-30-79 0 0,-1 8 62 0 0,1 12 23 0 0,-1-1 1 0 0,-1-17-1 0 0,0 15-85 0 0,1-23-1 0 0,0 5-90 0 0,-1 26 128 0 0,1 1 0 0 0,0 0 0 0 0,0 0 0 0 0,1 0 0 0 0,1-1 0 0 0,3-12 0 0 0,20-34 350 0 0,-18 47-160 0 0,-7 8-135 0 0,1 1-1 0 0,0 0 1 0 0,-1-1 0 0 0,1 1-1 0 0,0 0 1 0 0,0-1-1 0 0,-1 1 1 0 0,1 0-1 0 0,0 0 1 0 0,0-1-1 0 0,0 1 1 0 0,-1 0 0 0 0,2 0-1 0 0,3 1-7 0 0,0-1 1 0 0,0 1-1 0 0,0 0 0 0 0,-1 0 0 0 0,1 0 0 0 0,0 1 0 0 0,-1 0 0 0 0,1-1 1 0 0,-1 2-1 0 0,1-1 0 0 0,-1 1 0 0 0,0-1 0 0 0,0 1 0 0 0,0 0 0 0 0,0 0 1 0 0,-1 1-1 0 0,1-1 0 0 0,-1 1 0 0 0,0 0 0 0 0,5 8 0 0 0,-3-4-1 0 0,1-1 0 0 0,11 13 0 0 0,4 5 0 0 0,-21-24 0 0 0,1 0 0 0 0,-1 0 0 0 0,1 0 0 0 0,-1 0 0 0 0,1-1 0 0 0,0 1 0 0 0,-1 0 0 0 0,1 0 0 0 0,0-1 0 0 0,0 1 0 0 0,-1 0 0 0 0,3 0 0 0 0,16 12 0 0 0,-6-8 0 0 0,-1-5 0 0 0,-9-1 0 0 0,0 0-1 0 0,0 0 1 0 0,-1-1 0 0 0,1 0-1 0 0,0 0 1 0 0,-1 1 0 0 0,1-2-1 0 0,-1 1 1 0 0,0 0-1 0 0,1 0 1 0 0,-1-1 0 0 0,0 1-1 0 0,-1-1 1 0 0,1 1-1 0 0,0-1 1 0 0,-1 0 0 0 0,1 0-1 0 0,1-6 1 0 0,1-2 9 0 0,-1 0 0 0 0,0 0 0 0 0,3-21 1 0 0,-5 25 79 0 0,1 0 0 0 0,0 0 0 0 0,2-7 0 0 0,5-18 223 0 0,-3 7-282 0 0,-5 14-18 0 0,-1 9 47 0 0,0 4-55 0 0,0-1 0 0 0,1 1 0 0 0,-1-1 0 0 0,1 1 0 0 0,0-1 0 0 0,-1 1 0 0 0,1-1 0 0 0,0 0 0 0 0,0 1 0 0 0,0-1 0 0 0,0 0 0 0 0,0 0 0 0 0,2 2 0 0 0,6 10 5 0 0,44 80-722 0 0,-29-63 1028 0 0,-18-22-299 0 0,-1 1 1 0 0,2-1 0 0 0,-1 0 0 0 0,1 0 0 0 0,13 11 0 0 0,-12-12-69 0 0,1-1-1 0 0,-1 0 1 0 0,1 0 0 0 0,0-1-1 0 0,0-1 1 0 0,1 1 0 0 0,0-1 0 0 0,19 5-1 0 0,-23-9 79 0 0,-1 0 0 0 0,1-1 0 0 0,-1 1 0 0 0,1-1 0 0 0,-1 0 0 0 0,0-1 0 0 0,1 1 0 0 0,-1-1-1 0 0,0 0 1 0 0,0 0 0 0 0,0-1 0 0 0,0 0 0 0 0,-1 0 0 0 0,1 0 0 0 0,-1 0 0 0 0,0 0 0 0 0,0-1 0 0 0,0 0 0 0 0,0 0 0 0 0,0 0 0 0 0,-1 0-1 0 0,0-1 1 0 0,0 0 0 0 0,3-5 0 0 0,3-33 501 0 0,-9 38-483 0 0,0 1 0 0 0,0 0 1 0 0,-1-1-1 0 0,1 1 0 0 0,-1 0 0 0 0,-1 0 1 0 0,1 0-1 0 0,0 0 0 0 0,-1 0 0 0 0,-3-6 0 0 0,-2-8 111 0 0,6 15-137 0 0,0 0 1 0 0,-1 0-1 0 0,1 0 1 0 0,-1 0-1 0 0,0 1 0 0 0,1-1 1 0 0,-1 0-1 0 0,0 1 0 0 0,-1 0 1 0 0,-2-3-1 0 0,-9-12 40 0 0,10 11-49 0 0,4 5-5 0 0,-1 0 1 0 0,1 0-1 0 0,-1 0 0 0 0,0 0 0 0 0,0 0 0 0 0,1 1 1 0 0,-1-1-1 0 0,0 0 0 0 0,0 0 0 0 0,0 0 0 0 0,0 1 1 0 0,0-1-1 0 0,0 0 0 0 0,-1 0 0 0 0,-1 1 6 0 0,3 0-7 0 0,-1-1-1 0 0,0 1 1 0 0,1 0 0 0 0,-1 0-1 0 0,0 0 1 0 0,1-1-1 0 0,-1 1 1 0 0,1 0-1 0 0,-1-1 1 0 0,1 1-1 0 0,-1-1 1 0 0,1 1-1 0 0,-1-1 1 0 0,1 1-1 0 0,-1-1 1 0 0,1 1-1 0 0,-1-1 1 0 0,1 1-1 0 0,0-1 1 0 0,-1 1 0 0 0,1-1-1 0 0,0 1 1 0 0,-1-1-1 0 0,1 0 1 0 0,0 0-1 0 0,-3-1 51 0 0,3 2-52 0 0,-1 0-1 0 0,0 0 0 0 0,0 0 0 0 0,1 0 0 0 0,-1 0 0 0 0,0 0 0 0 0,1 0 0 0 0,-1 0 0 0 0,0 0 0 0 0,1 0 0 0 0,-1 0 1 0 0,0 0-1 0 0,1 1 0 0 0,-1-1 0 0 0,0 0 0 0 0,1 1 0 0 0,-1-1 0 0 0,1 0 0 0 0,-1 1 0 0 0,1-1 0 0 0,-1 1 0 0 0,1-1 1 0 0,-1 0-1 0 0,1 1 0 0 0,-1-1 0 0 0,1 1 0 0 0,-1 0 0 0 0,1-1 0 0 0,-1 2 0 0 0,1-1-4 0 0,-2 1-7 0 0,1 1 1 0 0,-1 0-1 0 0,1-1 0 0 0,0 1 0 0 0,0 0 1 0 0,1-1-1 0 0,-1 1 0 0 0,1 0 0 0 0,-1 0 1 0 0,1 0-1 0 0,0 0 0 0 0,0-1 0 0 0,0 1 1 0 0,0 0-1 0 0,0 0 0 0 0,1 0 0 0 0,-1 0 1 0 0,1-1-1 0 0,1 5 0 0 0,2 10-15 0 0,-3-9 4 0 0,0 1-1 0 0,1-1 1 0 0,0 0 0 0 0,1 1 0 0 0,5 12-1 0 0,-6-18 21 0 0,0 0 0 0 0,0 0-1 0 0,0 0 1 0 0,0-1 0 0 0,1 1-1 0 0,3 2 1 0 0,6 8 5 0 0,9 11-3 0 0,-18-21 38 0 0,0 1 0 0 0,1-1 0 0 0,0-1 0 0 0,0 1 0 0 0,0 0 0 0 0,0-1 0 0 0,0 0 0 0 0,0 0 0 0 0,1 0 0 0 0,-1 0 0 0 0,0-1 0 0 0,1 1 1 0 0,0-1-1 0 0,-1 0 0 0 0,1-1 0 0 0,0 1 0 0 0,-1-1 0 0 0,1 0 0 0 0,0 0 0 0 0,0-1 0 0 0,6 0 0 0 0,-5 0 15 0 0,0-1 0 0 0,0 0 0 0 0,0 0 1 0 0,-1 0-1 0 0,1 0 0 0 0,-1-1 0 0 0,1 0 1 0 0,-1 0-1 0 0,0-1 0 0 0,0 1 0 0 0,0-1 0 0 0,0 0 1 0 0,-1 0-1 0 0,0-1 0 0 0,0 1 0 0 0,5-7 0 0 0,-9 10-41 0 0,3-3 34 0 0,0 0 0 0 0,-1 0 1 0 0,0 0-1 0 0,1 0 1 0 0,-1 0-1 0 0,-1-1 1 0 0,2-5-1 0 0,0-26 150 0 0,-3 7-181 0 0,-1 9-171 0 0,1 18 156 0 0,-1 0 0 0 0,0 0 0 0 0,1 0 0 0 0,-1 0 1 0 0,0 0-1 0 0,0 0 0 0 0,-1 1 0 0 0,1-1 0 0 0,0 0 0 0 0,-1 1 0 0 0,1-1 1 0 0,-1 1-1 0 0,1-1 0 0 0,-1 1 0 0 0,1 0 0 0 0,-1-1 0 0 0,-3 0 0 0 0,3 1 180 0 0,2 0-185 0 0,-1 1 0 0 0,1 0 0 0 0,-1-1 0 0 0,1 1 0 0 0,-1-1 0 0 0,1 1 0 0 0,-1 0 0 0 0,1 0 0 0 0,-1-1 0 0 0,1 1 0 0 0,-1 0 0 0 0,1 0 0 0 0,-1 0 0 0 0,1 0 0 0 0,-1-1 0 0 0,1 1 0 0 0,-1 0 0 0 0,1 0 0 0 0,-1 0 0 0 0,1 0 0 0 0,-1 0 0 0 0,0 0 0 0 0,1 1 0 0 0,-1-1 0 0 0,1 0 0 0 0,-1 0 0 0 0,1 0 0 0 0,-1 0 0 0 0,1 1 0 0 0,-1-1 0 0 0,1 0 0 0 0,-1 1 0 0 0,-1 0 4 0 0,1 1 0 0 0,0-1 0 0 0,0 0 0 0 0,1 1 0 0 0,-1-1 0 0 0,0 0 0 0 0,0 1 0 0 0,1-1 1 0 0,-1 1-1 0 0,1 0 0 0 0,-1-1 0 0 0,1 1 0 0 0,0-1 0 0 0,0 1 0 0 0,-1 0 0 0 0,1-1 0 0 0,0 1 0 0 0,0 0 0 0 0,1-1 0 0 0,-1 3 0 0 0,3 18-51 0 0,-3-19 37 0 0,0-1 0 0 0,1 1 0 0 0,-1-1 0 0 0,0 1 0 0 0,1-1 1 0 0,0 1-1 0 0,-1-1 0 0 0,1 1 0 0 0,0-1 0 0 0,2 4 0 0 0,6 8 10 0 0,8 22-1 0 0,-12-24 15 0 0,1-1 0 0 0,0 1-1 0 0,9 11 1 0 0,-3-2-236 0 0,-11-19 200 0 0,0 1 0 0 0,0-1 0 0 0,1 0 0 0 0,-1 0 1 0 0,0 0-1 0 0,1 0 0 0 0,-1 0 0 0 0,1 0 0 0 0,0 0 1 0 0,0-1-1 0 0,0 1 0 0 0,2 1 0 0 0,2 1-50 0 0,1-1 0 0 0,1 1 0 0 0,-1-2 0 0 0,0 1 0 0 0,1-1 0 0 0,-1 0 0 0 0,1 0 0 0 0,0-1 0 0 0,0 0 0 0 0,-1 0 0 0 0,1-1 0 0 0,0 0 0 0 0,0-1 0 0 0,0 1 0 0 0,12-4 0 0 0,39-10-443 0 0,-58 13 432 0 0,1 0 1 0 0,0 1-1 0 0,-1-1 0 0 0,1 0 0 0 0,-1 0 0 0 0,1 0 1 0 0,-1 0-1 0 0,1 0 0 0 0,-1 0 0 0 0,0 0 0 0 0,1 0 0 0 0,-1 0 1 0 0,0-1-1 0 0,0 1 0 0 0,0-1 0 0 0,1-1 0 0 0,10-11-1609 0 0,2 1-1051 0 0,-8 3-5137 0 0</inkml:trace>
</inkml:ink>
</file>

<file path=ppt/ink/ink3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7:46.9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67 19351 0 0,'0'0'886'0'0,"-1"1"-21"0"0,-8 2 3050 0 0,29 6-2133 0 0,-12-8-1550 0 0,0-1 0 0 0,0-1 0 0 0,0 0 0 0 0,0 0 0 0 0,0 0 0 0 0,11-5 0 0 0,-1 2-3 0 0,21-6 77 0 0,-23 6-172 0 0,30-5 0 0 0,-40 9-123 0 0,4 0-31 0 0,0-1 1 0 0,-1 0-1 0 0,1-1 0 0 0,-1 0 0 0 0,1 0 1 0 0,-1-1-1 0 0,14-6 0 0 0,-10-5-2981 0 0,1 4 1386 0 0</inkml:trace>
</inkml:ink>
</file>

<file path=ppt/ink/ink3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27:47.3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 1 21191 0 0,'-1'2'480'0'0,"-19"40"1348"0"0,14-25-1801 0 0,6-12 7 0 0,1-1 65 0 0,-3 5 337 0 0,1-1 0 0 0,1 0 0 0 0,-1 0 0 0 0,1 0 0 0 0,1 0-1 0 0,0 0 1 0 0,1 10 0 0 0,19 56 1441 0 0,-11-41-1409 0 0,-4-15-425 0 0,1 0 0 0 0,1 0 0 0 0,14 26 0 0 0,-4-11-43 0 0,-11-18 0 0 0,1-1 0 0 0,1 0 0 0 0,0 0 0 0 0,16 19 0 0 0,23 11 0 0 0,-12-13 0 0 0,-27-23 0 0 0,0 0 0 0 0,0-1 0 0 0,1 0 0 0 0,0-1 0 0 0,1 0 0 0 0,-1-1 0 0 0,16 6 0 0 0,11 9 12 0 0,-28-14-83 0 0,0-1 1 0 0,0-1 0 0 0,19 8 0 0 0,40 9-3249 0 0,-46-19 1299 0 0</inkml:trace>
  <inkml:trace contextRef="#ctx0" brushRef="#br0" timeOffset="1">744 469 12440 0 0,'0'0'1344'0'0,"-12"-4"3871"0"0,8-2-2295 0 0,-7 2 24 0 0,1-6-3080 0 0,-2 6-616 0 0</inkml:trace>
</inkml:ink>
</file>

<file path=ppt/ink/ink3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1:40.7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1 131 10136 0 0,'0'0'7929'0'0,"2"0"-5647"0"0,11-1-967 0 0,-1-1-1 0 0,0 0 1 0 0,14-4 0 0 0,-11 3-619 0 0,22-4 1 0 0,-19 6-610 0 0,101-6 899 0 0,-94 7-767 0 0,-1 1-1 0 0,46 7 0 0 0,-58-6-246 0 0,23 1-1 0 0,-23-2-38 0 0,1 0-1 0 0,11 2 0 0 0,-3 1-1776 0 0,41 2-1 0 0,-60-6 378 0 0</inkml:trace>
  <inkml:trace contextRef="#ctx0" brushRef="#br0" timeOffset="1">475 56 5528 0 0,'-4'-2'438'0'0,"1"-1"1"0"0,0 0-1 0 0,-1 1 0 0 0,-3-6 1 0 0,-4-7 8699 0 0,22 6-6857 0 0,-8 7-2031 0 0,1 0-1 0 0,-1 0 1 0 0,1 1-1 0 0,0-1 1 0 0,0 1-1 0 0,0 0 0 0 0,0 0 1 0 0,0 1-1 0 0,0-1 1 0 0,0 1-1 0 0,0 0 1 0 0,0 0-1 0 0,0 0 0 0 0,0 1 1 0 0,8 1-1 0 0,4 2 303 0 0,0 1-1 0 0,25 11 1 0 0,-13-4-196 0 0,-7-3-299 0 0,-1 1 1 0 0,0 1-1 0 0,-1 1 1 0 0,0 1-1 0 0,-1 1 1 0 0,17 16-1 0 0,-32-27 1 0 0,0-1-1 0 0,0 1 1 0 0,0 0-1 0 0,-1 1 1 0 0,0-1 0 0 0,1 0-1 0 0,-1 1 1 0 0,0-1-1 0 0,0 1 1 0 0,-1 0-1 0 0,1 0 1 0 0,-1 0-1 0 0,0 0 1 0 0,0-1 0 0 0,0 1-1 0 0,-1 1 1 0 0,1 3-1 0 0,-1-5-20 0 0,0 0 0 0 0,0-1 0 0 0,-1 1 0 0 0,1-1 0 0 0,-1 1 0 0 0,1 0 0 0 0,-1-1 0 0 0,0 1 0 0 0,0-1 0 0 0,0 0 0 0 0,-1 1 0 0 0,1-1 0 0 0,0 0 0 0 0,-1 0 0 0 0,1 1 0 0 0,-1-1 0 0 0,0-1 0 0 0,0 1 0 0 0,0 0 0 0 0,0 0 0 0 0,0-1 0 0 0,0 1 0 0 0,0-1 0 0 0,-1 1 0 0 0,1-1 0 0 0,0 0 0 0 0,-5 1 0 0 0,-7 4-268 0 0,0-2 1 0 0,-1 0-1 0 0,1 0 1 0 0,-1-1-1 0 0,-30 1 0 0 0,-23 0-3150 0 0,51-4 1834 0 0</inkml:trace>
</inkml:ink>
</file>

<file path=ppt/ink/ink3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1:43.2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11976 0 0,'0'0'1462'0'0,"2"2"-614"0"0,-2-2-843 0 0,4 3 593 0 0,-1 0 0 0 0,1 0 0 0 0,0 0 0 0 0,0-1 0 0 0,0 0 0 0 0,0 0 0 0 0,0 0 0 0 0,0 0 0 0 0,6 1 0 0 0,1-1 84 0 0,-8-1-490 0 0,1-1 0 0 0,0 1 0 0 0,0-1-1 0 0,-1 0 1 0 0,1 0 0 0 0,0 0 0 0 0,0-1 0 0 0,5 0-1 0 0,80-13 1439 0 0,-14 0-2124 0 0,-55 13-2736 0 0,-18 1 1572 0 0</inkml:trace>
</inkml:ink>
</file>

<file path=ppt/ink/ink3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1:43.6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0 17791 0 0,'0'2'44'0'0,"-1"1"76"0"0,1 0 0 0 0,-1 0 0 0 0,0 0-1 0 0,0 0 1 0 0,0 0 0 0 0,0-1 0 0 0,0 1-1 0 0,-1 0 1 0 0,1-1 0 0 0,-4 5 0 0 0,4-6 308 0 0,4-1-162 0 0,11 5 467 0 0,-8-3-329 0 0,0-1-1 0 0,0 1 1 0 0,0-1-1 0 0,0 0 0 0 0,7 0 1 0 0,35 2 694 0 0,78 14 1 0 0,-84-9-3104 0 0,48 16 1 0 0,-50-9 614 0 0</inkml:trace>
</inkml:ink>
</file>

<file path=ppt/ink/ink3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17.8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 15088 0 0,'0'0'1511'0'0,"0"1"-1381"0"0,-3 64 1698 0 0,1-32-390 0 0,1-20-1093 0 0,1 0 1 0 0,0 0 0 0 0,2 14 0 0 0,6 20 133 0 0,27 123 7 0 0,-30-152-742 0 0,1-1 0 0 0,1-1-1 0 0,16 31 1 0 0,-22-45-1107 0 0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9:36.6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71 14280 0 0,'0'0'1102'0'0,"-1"2"-719"0"0,-2 4-131 0 0,2-4 829 0 0,-2 7 1543 0 0,2-8-2525 0 0,1 0 1 0 0,0 0-1 0 0,-1-1 0 0 0,1 1 0 0 0,0 0 0 0 0,0 0 0 0 0,-1-1 0 0 0,1 1 0 0 0,0 0 1 0 0,0 0-1 0 0,0 0 0 0 0,0-1 0 0 0,0 1 0 0 0,0 0 0 0 0,0 0 0 0 0,1 1 0 0 0,9 77 2381 0 0,11 57-2138 0 0,-7-55-914 0 0,-11-57-940 0 0,7 0-490 0 0</inkml:trace>
  <inkml:trace contextRef="#ctx0" brushRef="#br0" timeOffset="1">134 108 9672 0 0,'4'-5'1004'0'0,"-2"0"-262"0"0,1-1 0 0 0,0 1 1 0 0,0 0-1 0 0,0 0 1 0 0,1 0-1 0 0,-1 0 1 0 0,1 1-1 0 0,7-7 0 0 0,-2 1 1256 0 0,1 1-570 0 0,-1 1-1 0 0,18-12 1 0 0,-25 19-1320 0 0,-1 0-1 0 0,1 1 1 0 0,-1-1-1 0 0,1 1 1 0 0,0-1 0 0 0,-1 1-1 0 0,1 0 1 0 0,0-1 0 0 0,-1 1-1 0 0,3 0 1 0 0,-3 0 708 0 0,10 29-177 0 0,-9-10-879 0 0,-1 0 0 0 0,-1 0 0 0 0,-1 0 0 0 0,-1 0 0 0 0,-7 35 0 0 0,3-21-480 0 0,2-10-274 0 0,-1 0 1 0 0,-12 37 0 0 0,8-27-3 0 0,8-27 847 0 0,0-1 1 0 0,0 1-1 0 0,-1-1 0 0 0,1 0 0 0 0,-7 11 1490 0 0,21-13 63 0 0,-8-3-1236 0 0,1-1 0 0 0,0 0 0 0 0,-1 0 0 0 0,0-1 0 0 0,1 0 0 0 0,-1 0-1 0 0,0 0 1 0 0,0 0 0 0 0,0-1 0 0 0,7-4 0 0 0,7-6 506 0 0,19-17 1 0 0,-33 27-570 0 0,89-82-309 0 0,-78 67-1385 0 0,-3 4-3942 0 0,2 3-2260 0 0</inkml:trace>
</inkml:ink>
</file>

<file path=ppt/ink/ink3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18.1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29 122 3224 0 0,'-6'-13'110'0'0,"1"-1"1"0"0,-4-19 0 0 0,2 9 284 0 0,6 16 1312 0 0,4-11 8500 0 0,-1 14-9715 0 0,-1 3 548 0 0,2 2-103 0 0,4-2-591 0 0,0 1 0 0 0,0 1 0 0 0,0-1 0 0 0,0 1-1 0 0,1 1 1 0 0,-1-1 0 0 0,0 1 0 0 0,12 3 0 0 0,-9-1-88 0 0,0 0 1 0 0,0 0-1 0 0,-1 1 0 0 0,0 0 1 0 0,1 1-1 0 0,7 6 0 0 0,26 13 465 0 0,-28-16-324 0 0,24 16-1 0 0,-26-15-255 0 0,-1 1 0 0 0,0 1 0 0 0,14 16 0 0 0,-20-20-110 0 0,0 0-1 0 0,-1 1 1 0 0,0 0-1 0 0,-1 0 1 0 0,1 0-1 0 0,-2 1 1 0 0,5 11-1 0 0,-7-17-22 0 0,0 1 4 0 0,1-1-1 0 0,-1 0 1 0 0,0 1-1 0 0,-1-1 1 0 0,1 1 0 0 0,0 0-1 0 0,-1-1 1 0 0,0 1-1 0 0,0-1 1 0 0,0 1 0 0 0,0 0-1 0 0,-1-1 1 0 0,0 5-1 0 0,-2 1 18 0 0,2-4-10 0 0,-1 1 0 0 0,1-1-1 0 0,-1 0 1 0 0,0 0-1 0 0,-1 0 1 0 0,1 0-1 0 0,-1 0 1 0 0,-5 7-1 0 0,-3-1-20 0 0,8-7 0 0 0,0 0 0 0 0,0 0 0 0 0,0-1 0 0 0,-1 1 0 0 0,1-1 0 0 0,-1 0 0 0 0,0 0 0 0 0,0 0 0 0 0,-1-1 0 0 0,1 0 0 0 0,0 1 0 0 0,-1-2 0 0 0,1 1 0 0 0,-9 2 0 0 0,2-2-63 0 0,-1 0 0 0 0,0 0 0 0 0,0-1 0 0 0,-21-1 0 0 0,26-1-45 0 0,1 1 1 0 0,-1-1-1 0 0,1-1 1 0 0,-1 1 0 0 0,1-1-1 0 0,-1-1 1 0 0,1 1-1 0 0,0-1 1 0 0,0 0-1 0 0,-7-4 1 0 0,11 5-143 0 0,-1 0 1 0 0,1 1-1 0 0,0-1 0 0 0,0 0 1 0 0,-1 0-1 0 0,1-1 1 0 0,1 1-1 0 0,-1 0 0 0 0,0-1 1 0 0,0 1-1 0 0,1-1 1 0 0,0 1-1 0 0,-1-1 0 0 0,1 0 1 0 0,0 1-1 0 0,0-1 0 0 0,1 0 1 0 0,-1 0-1 0 0,0 0 1 0 0,1 0-1 0 0,0 1 0 0 0,0-7 1 0 0,0-2-6720 0 0</inkml:trace>
</inkml:ink>
</file>

<file path=ppt/ink/ink3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18.6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1 103 16991 0 0,'0'0'1536'0'0,"0"1"-1443"0"0,1-1-1 0 0,-1 1 0 0 0,1-1 0 0 0,-1 1 0 0 0,1 0 1 0 0,-1-1-1 0 0,1 1 0 0 0,-1 0 0 0 0,0-1 0 0 0,1 1 0 0 0,-1 0 1 0 0,0-1-1 0 0,1 3 0 0 0,-1 3 572 0 0,0 1 0 0 0,0 0 0 0 0,1-1 0 0 0,3 13 0 0 0,0-2-108 0 0,-1 0-1 0 0,-1 0 1 0 0,1 18 0 0 0,0 12-350 0 0,4 97 160 0 0,-7-143-516 0 0,1-10-2 0 0,8-61 138 0 0,6-7-186 0 0,-11 50 145 0 0,1 1 1 0 0,14-44-1 0 0,33-50 12 0 0,-47 110 102 0 0,-5 8 135 0 0,2 4-107 0 0,3 2-86 0 0,0 1 0 0 0,0-1 1 0 0,-1 1-1 0 0,0 0 0 0 0,0 0 0 0 0,0 0 1 0 0,-1 1-1 0 0,0-1 0 0 0,0 1 0 0 0,0 0 1 0 0,-1 0-1 0 0,1 0 0 0 0,1 9 0 0 0,7 22 239 0 0,21 44 0 0 0,-30-77-238 0 0,0 0-1 0 0,0 0 1 0 0,1 0-1 0 0,4 5 1 0 0,-4-6-64 0 0,-1 0-1 0 0,0 0 1 0 0,0 1 0 0 0,4 5-1 0 0,-6-7 38 0 0,2-2 146 0 0,0 0-120 0 0,0 0-1 0 0,0 0 0 0 0,0-1 1 0 0,0 1-1 0 0,0-1 0 0 0,0 1 1 0 0,-1-1-1 0 0,1 0 0 0 0,0 0 1 0 0,0 0-1 0 0,-1 0 1 0 0,1 0-1 0 0,0 0 0 0 0,1-1 1 0 0,0-2-13 0 0,1 1 0 0 0,-1-1 1 0 0,0 0-1 0 0,0 1 1 0 0,4-7-1 0 0,1-5-35 0 0,-1 0-1 0 0,8-21 1 0 0,-14 32 45 0 0,18-51 117 0 0,12-26 69 0 0,-30 78-206 0 0,1 0-1 0 0,-1 1 1 0 0,1-1-1 0 0,0 1 1 0 0,0 0 0 0 0,0 0-1 0 0,0 0 1 0 0,1 0 0 0 0,-1 0-1 0 0,0 0 1 0 0,1 0 0 0 0,3-1-1 0 0,-6 3 24 0 0,1-1 0 0 0,-1 1 0 0 0,1 0 0 0 0,-1 0 0 0 0,1-1-1 0 0,-1 1 1 0 0,1 0 0 0 0,-1 0 0 0 0,1 0 0 0 0,0-1 0 0 0,-1 1 0 0 0,1 0 0 0 0,-1 0-1 0 0,1 0 1 0 0,-1 0 0 0 0,1 0 0 0 0,0 0 0 0 0,-1 0 0 0 0,1 0 0 0 0,-1 1 0 0 0,1-1-1 0 0,0 0 1 0 0,-1 0 0 0 0,1 0 0 0 0,-1 1 0 0 0,1-1 0 0 0,-1 0 0 0 0,1 1 0 0 0,-1-1-1 0 0,1 0 1 0 0,-1 1 0 0 0,0-1 0 0 0,1 0 0 0 0,-1 1 0 0 0,1-1 0 0 0,-1 1 0 0 0,0-1-1 0 0,1 1 1 0 0,-1-1 0 0 0,0 1 0 0 0,0-1 0 0 0,1 1 0 0 0,-1-1 0 0 0,0 1 0 0 0,0 0-1 0 0,0 0 1 0 0,1 0 9 0 0,9 22-25 0 0,-1 1 0 0 0,-1 0 0 0 0,8 42 0 0 0,-6-21 0 0 0,6 3-110 0 0,-12-37 22 0 0,0 1-1 0 0,-1-1 1 0 0,3 13 0 0 0,-1 1-551 0 0,0 6-246 0 0,-5-16-280 0 0</inkml:trace>
</inkml:ink>
</file>

<file path=ppt/ink/ink3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18.9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 8752 0 0,'2'0'10746'0'0,"15"6"-9314"0"0,1-2 0 0 0,1 0 0 0 0,28 3 1 0 0,-35-6-1118 0 0,54 6 1049 0 0,34 5-143 0 0,-53-6-912 0 0,85-2-1 0 0,-115-4-296 0 0,7 0-122 0 0,35-5 0 0 0,-51 3-246 0 0,0 0-1 0 0,0 0 1 0 0,0-1-1 0 0,10-4 1 0 0,31-21-4881 0 0,-39 20 3277 0 0,-4-2-30 0 0</inkml:trace>
</inkml:ink>
</file>

<file path=ppt/ink/ink3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19.3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18 11976 0 0,'0'0'546'0'0,"0"-1"-10"0"0,1-1-444 0 0,-1 2-78 0 0,0-1-1 0 0,0 0 1 0 0,0 1-1 0 0,0-1 1 0 0,0 1-1 0 0,0-1 1 0 0,0 0-1 0 0,0 1 1 0 0,0-1-1 0 0,0 1 1 0 0,0-1-1 0 0,0 0 1 0 0,-4-6 5606 0 0,14 12-4095 0 0,23 14 236 0 0,36 28 0 0 0,85 52 833 0 0,-54-33-2014 0 0,-96-62-523 0 0,1-1-1 0 0,-1 1 1 0 0,0-1-1 0 0,0 1 1 0 0,4 5-1 0 0,-5-4 46 0 0,2-1-1 0 0,-1 0 0 0 0,8 7 0 0 0,-16 0 147 0 0,-2 2-248 0 0,-2-4-45 0 0,1-4-187 0 0,0 0-1 0 0,0-1 1 0 0,-1 0 0 0 0,0-1 0 0 0,-15 6 0 0 0,-6-8-2583 0 0,14-1 1188 0 0</inkml:trace>
</inkml:ink>
</file>

<file path=ppt/ink/ink3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19.7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1 289 20503 0 0,'0'0'2059'0'0,"3"1"-1888"0"0,1 1 0 0 0,0-1 1 0 0,1 0 0 0 0,-1 0 0 0 0,1-1 0 0 0,-1 1 0 0 0,1-1 0 0 0,-1 0-1 0 0,1 0 1 0 0,-1-1 0 0 0,1 1 0 0 0,7-3 0 0 0,4-1 674 0 0,0-2 1 0 0,14-6-1 0 0,-15 5-414 0 0,30-8 0 0 0,-16 8-387 0 0,29-7 172 0 0,-52 12-313 0 0,0 0 0 0 0,0-1 0 0 0,0 1 0 0 0,-1-2 0 0 0,1 1 0 0 0,-1 0 0 0 0,6-5 1 0 0,-6 0-336 0 0,-4 7-292 0 0,-1-23-8729 0 0</inkml:trace>
  <inkml:trace contextRef="#ctx0" brushRef="#br0" timeOffset="1">107 0 20503 0 0,'0'0'2059'0'0,"-1"2"-1888"0"0,0-1-149 0 0,1 1 0 0 0,-1 0 0 0 0,1-1 0 0 0,-1 1 1 0 0,1 0-1 0 0,-1-1 0 0 0,1 1 0 0 0,0 0 1 0 0,0 0-1 0 0,0-1 0 0 0,0 1 0 0 0,0 0 0 0 0,1 3 1 0 0,7 27 1342 0 0,-2-11-197 0 0,0 2-257 0 0,0-1-260 0 0,5 43 0 0 0,4 47-115 0 0,-12-88-498 0 0,1-1 0 0 0,1 0 0 0 0,14 41 0 0 0,3-10-7991 0 0,-11-35-876 0 0</inkml:trace>
</inkml:ink>
</file>

<file path=ppt/ink/ink3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22.0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30 6448 0 0,'0'3'8666'0'0,"-2"73"-1917"0"0,0 7-5119 0 0,10 12-1237 0 0,-1-2-325 0 0,-1-40 121 0 0,4-73-125 0 0,2-22-179 0 0,-1 0 0 0 0,5-47 0 0 0,-10 51 92 0 0,1 0 0 0 0,2 1 0 0 0,14-38 0 0 0,-22 74 29 0 0,-1 0 0 0 0,1 1 0 0 0,-1-1 0 0 0,1 0 0 0 0,-1 1 0 0 0,1-1 0 0 0,0 1 0 0 0,-1-1 0 0 0,1 1 0 0 0,0-1-1 0 0,-1 1 1 0 0,1 0 0 0 0,0-1 0 0 0,0 1 0 0 0,-1 0 0 0 0,1-1 0 0 0,0 1 0 0 0,0 0 0 0 0,0 0 0 0 0,0 0 0 0 0,-1 0 0 0 0,1 0 0 0 0,0 0 0 0 0,0 0 0 0 0,0 0 0 0 0,0 0 0 0 0,-1 0 0 0 0,2 1 0 0 0,0-1 19 0 0,0 0 0 0 0,0 1 0 0 0,0-1 0 0 0,0 1-1 0 0,0 0 1 0 0,0-1 0 0 0,0 1 0 0 0,4 2 0 0 0,-4 1-3 0 0,1-1 1 0 0,0 1-1 0 0,-1-1 0 0 0,0 1 0 0 0,0 0 0 0 0,0 0 1 0 0,0 0-1 0 0,1 6 0 0 0,7 14 85 0 0,-2-9-87 0 0,3 5 34 0 0,13 35 0 0 0,-22-51-35 0 0,-1-1 0 0 0,1 0 0 0 0,-1 1 0 0 0,1-1 0 0 0,0 0 0 0 0,0 0 0 0 0,1 0 0 0 0,4 4 0 0 0,-3-2-17 0 0,8 5-2 0 0,-5-10 0 0 0,-4 0 0 0 0,2 0 0 0 0,0 1 0 0 0,13-7 0 0 0,-12 4 10 0 0,-1 0 1 0 0,0 0-1 0 0,0-1 0 0 0,0 1 0 0 0,0-1 0 0 0,0-1 1 0 0,0 1-1 0 0,-1-1 0 0 0,0 1 0 0 0,5-6 0 0 0,19-19 22 0 0,-20 21-24 0 0,1-1 0 0 0,-2 0 0 0 0,1-1 0 0 0,-1 0 0 0 0,11-17 0 0 0,-9 8-8 0 0,1 0 0 0 0,1 1 0 0 0,20-24 0 0 0,-9 22 0 0 0,-21 18 0 0 0,-1 1 1 0 0,1 0-1 0 0,-1 0 1 0 0,0 0-1 0 0,0 0 1 0 0,0-1-1 0 0,0 1 0 0 0,1 0 1 0 0,-1 0-1 0 0,0 0 1 0 0,0 0-1 0 0,1 0 1 0 0,-1-1-1 0 0,0 1 1 0 0,0 0-1 0 0,1 0 1 0 0,-1 0-1 0 0,0 0 1 0 0,0 0-1 0 0,1 0 0 0 0,-1 0 1 0 0,0 0-1 0 0,0 0 1 0 0,1 0-1 0 0,-1 0 1 0 0,0 0-1 0 0,0 0 1 0 0,1 0-1 0 0,-1 0 1 0 0,3 3 14 0 0,-1-1 0 0 0,1 0 0 0 0,-1 0 0 0 0,1 1 1 0 0,-1-1-1 0 0,0 1 0 0 0,0 0 0 0 0,0 0 1 0 0,-1 0-1 0 0,1 0 0 0 0,-1 0 0 0 0,1 0 0 0 0,0 3 1 0 0,3 10 78 0 0,4 24 1 0 0,-5-21-31 0 0,6 28 3 0 0,-3-10 7 0 0,1-2-1 0 0,15 40 1 0 0,-21-72-223 0 0,1 1-1 0 0,-1 0 0 0 0,1-1 1 0 0,0 1-1 0 0,0-1 1 0 0,0 0-1 0 0,0 1 0 0 0,0-2 1 0 0,1 1-1 0 0,-1 0 0 0 0,5 2 1 0 0,0 0-204 0 0,2 2-811 0 0</inkml:trace>
</inkml:ink>
</file>

<file path=ppt/ink/ink3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22.3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235 47 20735 0 0,'0'0'1584'0'0,"0"-2"-1085"0"0,0 0-388 0 0,0 1-102 0 0,1 0 0 0 0,-1 0 1 0 0,0 0-1 0 0,0 0 0 0 0,0 0 0 0 0,0 0 1 0 0,0 0-1 0 0,0 0 0 0 0,0 0 0 0 0,0 0 1 0 0,-1 0-1 0 0,1 1 0 0 0,0-1 1 0 0,0 0-1 0 0,-1 0 0 0 0,1 0 0 0 0,-1 0 1 0 0,1 0-1 0 0,-1 0 0 0 0,1 1 0 0 0,-1-1 1 0 0,0-1-1 0 0,0 1 181 0 0,-1-1 1 0 0,1 0-1 0 0,0 1 0 0 0,-1 0 1 0 0,1-1-1 0 0,-1 1 0 0 0,1 0 1 0 0,-1-1-1 0 0,1 1 0 0 0,-1 0 1 0 0,0 0-1 0 0,0 1 0 0 0,1-1 1 0 0,-1 0-1 0 0,0 0 0 0 0,0 1 1 0 0,0-1-1 0 0,0 1 0 0 0,0 0 0 0 0,0 0 1 0 0,-3 0-1 0 0,-3 0 17 0 0,1 0 0 0 0,-1 1 0 0 0,1 0 0 0 0,-9 3 0 0 0,12-3-178 0 0,0 0-1 0 0,0 1 0 0 0,0-1 0 0 0,0 1 1 0 0,1 0-1 0 0,-1 0 0 0 0,0 0 0 0 0,1 0 1 0 0,0 1-1 0 0,-6 5 0 0 0,5-3-18 0 0,-1 0 0 0 0,1 0-1 0 0,0 1 1 0 0,1-1 0 0 0,-1 1-1 0 0,-2 7 1 0 0,-6 12-12 0 0,-2 6-16 0 0,-14 38 0 0 0,25-59 15 0 0,0 0 1 0 0,1 1-1 0 0,0-1 0 0 0,0 1 0 0 0,1 0 0 0 0,1 0 0 0 0,0-1 0 0 0,1 13 0 0 0,1-8-9 0 0,1 1-1 0 0,0-1 0 0 0,1 0 1 0 0,1 0-1 0 0,0-1 1 0 0,1 0-1 0 0,8 15 0 0 0,-10-22 4 0 0,1 0-1 0 0,0 0 1 0 0,0-1-1 0 0,0 0 0 0 0,1 1 1 0 0,0-2-1 0 0,0 1 0 0 0,0-1 1 0 0,1 0-1 0 0,0 0 0 0 0,0-1 1 0 0,0 1-1 0 0,0-2 0 0 0,16 7 1 0 0,-22-10 4 0 0,19 7-100 0 0,25 4 0 0 0,-38-9 7 0 0,0-1-1 0 0,0-1 0 0 0,1 0 0 0 0,-1 0 0 0 0,0 0 0 0 0,0-1 0 0 0,8-1 1 0 0,-7 0-330 0 0,1-1 0 0 0,-1 1 1 0 0,0-2-1 0 0,0 1 0 0 0,-1-1 1 0 0,1 0-1 0 0,-1-1 1 0 0,1 1-1 0 0,-2-1 0 0 0,1-1 1 0 0,0 0-1 0 0,-1 0 1 0 0,9-11-1 0 0,2-3-7494 0 0</inkml:trace>
</inkml:ink>
</file>

<file path=ppt/ink/ink3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22.9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19 176 18687 0 0,'0'0'915'0'0,"-1"0"-404"0"0,-17 0 991 0 0,40 0 315 0 0,25 5 0 0 0,-40-5-1604 0 0,1 0 0 0 0,-1 0 1 0 0,14-2-1 0 0,15-1 410 0 0,73 1 236 0 0,159-24 1 0 0,-226 18-956 0 0,-1-2 0 0 0,55-20 0 0 0,-86 26-85 0 0,-1-1 0 0 0,14-8 0 0 0,5-3-467 0 0,-23 14 139 0 0,-1 0 1 0 0,1-1 0 0 0,-1 0 0 0 0,0 1-1 0 0,0-1 1 0 0,0-1 0 0 0,0 1 0 0 0,-1-1-1 0 0,1 1 1 0 0,4-8 0 0 0,-28 5-8757 0 0,9 3 10303 0 0,0 1 5734 0 0,22-3-4531 0 0,-10 4-2163 0 0,0 0-1 0 0,0 1 1 0 0,0-1-1 0 0,1 1 1 0 0,-1-1-1 0 0,0 1 0 0 0,0 0 1 0 0,0-1-1 0 0,1 1 1 0 0,-1 0-1 0 0,0 0 1 0 0,2 0-1 0 0,7 1 202 0 0,1 0-1 0 0,-1 1 1 0 0,1 1-1 0 0,-1-1 1 0 0,19 9-1 0 0,-5-2 19 0 0,26 13 558 0 0,-25-11-430 0 0,-9-3-156 0 0,1 1 0 0 0,-1 1-1 0 0,-1 0 1 0 0,0 1 0 0 0,0 1 0 0 0,13 14-1 0 0,-21-17-196 0 0,0 0 0 0 0,0 0 0 0 0,-1 1-1 0 0,9 18 1 0 0,-14-25-56 0 0,0 1 0 0 0,0-1 0 0 0,0 1 0 0 0,0-1 0 0 0,-1 1 0 0 0,1-1-1 0 0,-1 1 1 0 0,0 0 0 0 0,0-1 0 0 0,-1 1 0 0 0,1-1 0 0 0,-1 1 0 0 0,1-1 0 0 0,-1 1 0 0 0,0-1 0 0 0,-1 1-1 0 0,1-1 1 0 0,0 0 0 0 0,-4 6 0 0 0,-1 0 24 0 0,1-1 1 0 0,-1 0-1 0 0,0-1 0 0 0,0 1 1 0 0,-1-1-1 0 0,-9 7 0 0 0,4-5-176 0 0,0 0 0 0 0,-1-1 0 0 0,0 0 0 0 0,0-1 0 0 0,0-1 0 0 0,-28 9 0 0 0,8-5-635 0 0,-66 9 0 0 0,62-15-423 0 0</inkml:trace>
</inkml:ink>
</file>

<file path=ppt/ink/ink3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15.8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4 8576 0 0,'-6'-3'13981'0'0,"7"9"-13782"0"0,-1-1 1 0 0,1 1 0 0 0,3 10 0 0 0,3 16 50 0 0,0 31-143 0 0,5 90 107 0 0,-11-125-278 0 0,6 33 0 0 0,-3-34-813 0 0,0 32 0 0 0,-3-45-4531 0 0,4-3-1749 0 0</inkml:trace>
</inkml:ink>
</file>

<file path=ppt/ink/ink30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16.1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30 11664 0 0,'0'0'1053'0'0,"1"-2"-712"0"0,1 0 12 0 0,0 0 0 0 0,0-1 0 0 0,0 1 0 0 0,0 0 0 0 0,0 1 0 0 0,0-1 0 0 0,1 0 0 0 0,-1 1 0 0 0,1-1 0 0 0,-1 1 0 0 0,1-1-1 0 0,-1 1 1 0 0,1 0 0 0 0,0 0 0 0 0,-1 1 0 0 0,1-1 0 0 0,0 0 0 0 0,0 1 0 0 0,0 0 0 0 0,0 0 0 0 0,-1 0 0 0 0,6 0 0 0 0,7 1 37 0 0,0 1 0 0 0,0 0 0 0 0,16 5-1 0 0,-20-4-23 0 0,-5-1-303 0 0,0 0 0 0 0,0 0 0 0 0,0 1 0 0 0,0 0 0 0 0,0 1 0 0 0,-1-1 1 0 0,1 1-1 0 0,-1 0 0 0 0,9 9 0 0 0,10 7 655 0 0,-16-13-497 0 0,-1 0 1 0 0,0 0-1 0 0,0 0 1 0 0,7 12-1 0 0,2 2-211 0 0,-11-16-24 0 0,-1 0-1 0 0,0 1 1 0 0,-1-1-1 0 0,0 1 1 0 0,0 0-1 0 0,0 0 1 0 0,0 1-1 0 0,-1-1 1 0 0,0 1-1 0 0,0-1 1 0 0,-1 1 0 0 0,0-1-1 0 0,0 1 1 0 0,-1 0-1 0 0,1 0 1 0 0,-1-1-1 0 0,-1 1 1 0 0,1 0-1 0 0,-1-1 1 0 0,-3 11-1 0 0,-1 9 27 0 0,4-18-3 0 0,0 0 0 0 0,-1-1 0 0 0,0 1 0 0 0,0-1 0 0 0,-1 1 0 0 0,-4 10 0 0 0,-6 2 30 0 0,-20 41 50 0 0,29-54-108 0 0,-1 1-1 0 0,0-2 1 0 0,0 1-1 0 0,0 0 1 0 0,-1-1 0 0 0,0 0-1 0 0,0-1 1 0 0,-1 1 0 0 0,1-1-1 0 0,-1 0 1 0 0,0-1-1 0 0,-1 1 1 0 0,1-2 0 0 0,-9 4-1 0 0,13-5-23 0 0,-1-1 0 0 0,1 0 0 0 0,0-1 0 0 0,-1 1-1 0 0,1-1 1 0 0,-1 1 0 0 0,1-1 0 0 0,-1 0 0 0 0,1 0 0 0 0,-1 0-1 0 0,1-1 1 0 0,-1 0 0 0 0,1 1 0 0 0,0-1 0 0 0,-5-2-1 0 0,3 1-107 0 0,0 0-1 0 0,0 0 0 0 0,0-1 0 0 0,1 0 0 0 0,-1 0 0 0 0,1-1 1 0 0,-1 1-1 0 0,-6-8 0 0 0,8 7-23 0 0,0 0 1 0 0,1-1-1 0 0,-1 1 1 0 0,1-1-1 0 0,0 1 0 0 0,1-1 1 0 0,-1 0-1 0 0,1 0 1 0 0,0 0-1 0 0,0 0 0 0 0,0 0 1 0 0,1 0-1 0 0,0 0 1 0 0,0-7-1 0 0,0 7-877 0 0,1 1 0 0 0,-1 0 0 0 0,1-1 0 0 0,0 1-1 0 0,3-8 1 0 0,7-7-5070 0 0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9:37.2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7 11976 0 0,'-7'1'1244'0'0,"0"3"-975"0"0,4-2 138 0 0,1 0 0 0 0,0-1 0 0 0,0 1 1 0 0,0 0-1 0 0,0 0 0 0 0,0 0 0 0 0,0 1 0 0 0,1-1 0 0 0,-1 0 0 0 0,1 1 1 0 0,0-1-1 0 0,-1 1 0 0 0,1-1 0 0 0,0 1 0 0 0,0 0 0 0 0,1-1 1 0 0,-1 1-1 0 0,0 0 0 0 0,1 0 0 0 0,0-1 0 0 0,0 1 0 0 0,0 4 0 0 0,0-2-211 0 0,0 0-1 0 0,1 0 1 0 0,0-1 0 0 0,0 1-1 0 0,0 0 1 0 0,0-1-1 0 0,1 1 1 0 0,0-1-1 0 0,0 1 1 0 0,0-1-1 0 0,1 0 1 0 0,2 5-1 0 0,9 13-21 0 0,-12-18-174 0 0,0-1-1 0 0,0 1 1 0 0,0 0 0 0 0,1-1-1 0 0,3 4 1 0 0,5 5 0 0 0,-9-9 0 0 0,0 0 0 0 0,1-1 0 0 0,-1 1 0 0 0,1-1 0 0 0,0 1 0 0 0,0-1 0 0 0,0 0 0 0 0,0 0 0 0 0,7 3 0 0 0,-8-4 0 0 0,10 3 0 0 0,0 0 0 0 0,18 4 0 0 0,-26-8 0 0 0,-1 1 0 0 0,1-1 0 0 0,-1 0 0 0 0,1 0 0 0 0,0 0 0 0 0,-1 0 0 0 0,1 0 0 0 0,-1-1 0 0 0,1 0 0 0 0,0 0 0 0 0,-1 0 0 0 0,0 0 0 0 0,5-2 0 0 0,-5 1-1 0 0,-1 1 1 0 0,1 0-1 0 0,0 0 0 0 0,0 0 0 0 0,-1 1 1 0 0,7-1-1 0 0,-8 1 16 0 0,1 0 1 0 0,-1-1 0 0 0,0 1-1 0 0,1 0 1 0 0,-1 0-1 0 0,0-1 1 0 0,1 1-1 0 0,-1 0 1 0 0,0-1 0 0 0,0 1-1 0 0,0-1 1 0 0,1 0-1 0 0,-1 1 1 0 0,0-1-1 0 0,0 0 1 0 0,0 0 0 0 0,0 0-1 0 0,0 0 1 0 0,0 0-1 0 0,0 0 1 0 0,-1 0 0 0 0,1 0-1 0 0,0 0 1 0 0,0-2-1 0 0,12-17 699 0 0,6-12 39 0 0,-18 30-719 0 0,0-1 0 0 0,0 1 0 0 0,0 0 0 0 0,-1 0 0 0 0,1 0 1 0 0,-1 0-1 0 0,1-1 0 0 0,-1 1 0 0 0,0 0 0 0 0,0-1 0 0 0,0 1 1 0 0,-1-3-1 0 0,-1-11 159 0 0,2 12-141 0 0,-1 1-1 0 0,1-1 0 0 0,-1 0 1 0 0,0 1-1 0 0,0-1 1 0 0,0 1-1 0 0,0-1 0 0 0,-1 1 1 0 0,1 0-1 0 0,-3-4 0 0 0,-5-6 34 0 0,8 10-70 0 0,-2-1 0 0 0,1 1-1 0 0,0 0 1 0 0,-1 0 0 0 0,1 0 0 0 0,-1 0-1 0 0,0 0 1 0 0,0 0 0 0 0,-4-2-1 0 0,2 2-68 0 0,-1 1-1 0 0,0-1 0 0 0,0 1 1 0 0,0 0-1 0 0,0 1 0 0 0,-1-1 0 0 0,1 1 1 0 0,0 1-1 0 0,-1-1 0 0 0,1 1 1 0 0,-1 0-1 0 0,1 0 0 0 0,0 1 0 0 0,-1 0 1 0 0,1 0-1 0 0,0 1 0 0 0,0-1 0 0 0,0 1 1 0 0,0 1-1 0 0,0-1 0 0 0,0 1 1 0 0,0 0-1 0 0,-6 5 0 0 0,4-2-874 0 0,1 0-1 0 0,-1 0 1 0 0,1 1 0 0 0,0 0-1 0 0,-9 13 1 0 0,5-6-3677 0 0,-5 4-2895 0 0</inkml:trace>
</inkml:ink>
</file>

<file path=ppt/ink/ink30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16.5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190 17 5528 0 0,'0'0'14721'0'0,"-1"-1"-13325"0"0,0 0-1270 0 0,1 0 1 0 0,-1 0 0 0 0,1 0-1 0 0,-1 1 1 0 0,1-1-1 0 0,-1 0 1 0 0,1 0 0 0 0,-1 1-1 0 0,0-1 1 0 0,1 0-1 0 0,-1 1 1 0 0,0-1 0 0 0,0 0-1 0 0,1 1 1 0 0,-1-1-1 0 0,0 1 1 0 0,0 0 0 0 0,0-1-1 0 0,0 1 1 0 0,0 0-1 0 0,1-1 1 0 0,-1 1 0 0 0,0 0-1 0 0,-2 0 1 0 0,-11-1 915 0 0,-5 1-464 0 0,14 1-540 0 0,-1 1 0 0 0,0 0 1 0 0,1 0-1 0 0,-1 0 0 0 0,1 1 0 0 0,0 0 1 0 0,0 0-1 0 0,0 0 0 0 0,0 1 0 0 0,0-1 1 0 0,1 1-1 0 0,-1 0 0 0 0,1 1 0 0 0,-4 5 1 0 0,-1 1-53 0 0,1 1 1 0 0,1 1 0 0 0,0-1 0 0 0,-9 24 0 0 0,13-27 4 0 0,1-1-1 0 0,1 1 1 0 0,-1 0 0 0 0,1 0 0 0 0,1 0 0 0 0,0 0 0 0 0,0 0-1 0 0,3 13 1 0 0,-2-15-2 0 0,1 0 0 0 0,0 0 0 0 0,0 0-1 0 0,1 0 1 0 0,0-1 0 0 0,0 1 0 0 0,1-1 0 0 0,-1 0-1 0 0,1 0 1 0 0,1 0 0 0 0,-1 0 0 0 0,1-1 0 0 0,0 0-1 0 0,7 6 1 0 0,-8-9-6 0 0,1 1 0 0 0,-1-1-1 0 0,1 1 1 0 0,0-1 0 0 0,-1-1 0 0 0,1 1 0 0 0,8 1-1 0 0,-8-2-20 0 0,-3 0 26 0 0,-1-1-1 0 0,1 0 0 0 0,-1 0 1 0 0,1 1-1 0 0,-1-1 0 0 0,1 0 1 0 0,-1-1-1 0 0,1 1 0 0 0,-1 0 1 0 0,1 0-1 0 0,-1 0 1 0 0,3-1-1 0 0,5-1-23 0 0,1 1-21 0 0,1-1-1 0 0,-1 0 1 0 0,0 0-1 0 0,0-1 1 0 0,0 0-1 0 0,0-1 0 0 0,0 0 1 0 0,11-7-1 0 0,-1-1-834 0 0,-1-1-1 0 0,31-28 0 0 0,-23 18-1015 0 0</inkml:trace>
</inkml:ink>
</file>

<file path=ppt/ink/ink30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16.9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67 13360 0 0,'0'0'1209'0'0,"8"-4"-970"0"0,-3 1 359 0 0,0 1 1 0 0,0-1-1 0 0,0 1 1 0 0,0 0-1 0 0,0 1 1 0 0,1-1 0 0 0,-1 1-1 0 0,1 0 1 0 0,-1 0-1 0 0,8 0 1 0 0,16-3 1619 0 0,48-10-316 0 0,79-4 1 0 0,-146 17-1811 0 0,22-1-26 0 0,12-1-63 0 0,-40 2-42 0 0,0 1-1 0 0,0 0 0 0 0,0 0 1 0 0,0 0-1 0 0,-1 0 0 0 0,1 1 0 0 0,4 1 1 0 0,-4-2-34 0 0,0 1 1 0 0,0 0-1 0 0,0-1 1 0 0,0 0-1 0 0,-1 0 1 0 0,8 0-1 0 0,29-5-1870 0 0,-24 5-6320 0 0,-37 0 8735 0 0,19 0-72 0 0,0 0 16 0 0,1 0-288 0 0,0 0 0 0 0,0 0 0 0 0,0 0-1 0 0,0 1 1 0 0,-1-1 0 0 0,1 0 0 0 0,0 1 0 0 0,0-1 0 0 0,0 1 0 0 0,0-1 0 0 0,0 1 0 0 0,0-1 0 0 0,0 1 0 0 0,0 0-1 0 0,-1 1 1 0 0,1-1 892 0 0,1 1-568 0 0,0 0-367 0 0,0 0-1 0 0,1 0 1 0 0,-1 1-1 0 0,1-1 1 0 0,0 0-1 0 0,0 0 1 0 0,0 0-1 0 0,0-1 0 0 0,0 1 1 0 0,0 0-1 0 0,0 0 1 0 0,1 0-1 0 0,-1-1 1 0 0,3 3-1 0 0,2 1 100 0 0,-1 0-1 0 0,1 0 0 0 0,8 4 0 0 0,10 7 434 0 0,1-2 0 0 0,0-2 0 0 0,1 0-1 0 0,49 15 1 0 0,-73-26-593 0 0,0 0 0 0 0,0 0 0 0 0,0 0 0 0 0,0 0 1 0 0,0 0-1 0 0,0 0 0 0 0,-1 1 0 0 0,1-1 0 0 0,0 0 0 0 0,-1 1 0 0 0,1 0 0 0 0,-1-1 0 0 0,3 5 0 0 0,-1-2 23 0 0,0 0 0 0 0,-1 1 0 0 0,0 0 0 0 0,3 7 0 0 0,-5-9-35 0 0,0 0-1 0 0,0 0 1 0 0,0 0 0 0 0,0 0-1 0 0,0 1 1 0 0,-1-1-1 0 0,0 0 1 0 0,0 0 0 0 0,-1 4-1 0 0,1-3 17 0 0,-2 2-31 0 0,1 1 0 0 0,-1-1 0 0 0,0 0 0 0 0,-1 0 0 0 0,1-1 1 0 0,-1 1-1 0 0,0-1 0 0 0,-1 1 0 0 0,1-1 0 0 0,-6 4 0 0 0,2-2-115 0 0,0 0 0 0 0,-1-1 0 0 0,1 0 0 0 0,-1-1 1 0 0,0 0-1 0 0,-10 4 0 0 0,-12 7-645 0 0,26-13 166 0 0,-1 0 0 0 0,1 0 1 0 0,-1-1-1 0 0,0 1 0 0 0,0-1 0 0 0,0 0 0 0 0,0-1 0 0 0,0 1 0 0 0,-10 0 0 0 0</inkml:trace>
</inkml:ink>
</file>

<file path=ppt/ink/ink30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17.2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19151 0 0,'0'0'1919'0'0,"2"2"-1759"0"0,2 1 3 0 0,0 0-1 0 0,1-1 1 0 0,-1 1 0 0 0,1-1-1 0 0,0 0 1 0 0,-1 0-1 0 0,1-1 1 0 0,7 2 0 0 0,-2 0 514 0 0,1-2 0 0 0,0 1 1 0 0,13-1-1 0 0,74 7-218 0 0,-69-8-964 0 0,-16 0-2253 0 0</inkml:trace>
  <inkml:trace contextRef="#ctx0" brushRef="#br0" timeOffset="1">37 346 21743 0 0,'0'0'2256'0'0,"16"4"-2128"0"0,-4 0-128 0 0,4-4 0 0 0,-1 0 0 0 0,1 0 528 0 0,6 0 80 0 0,-1-4 24 0 0,-1 0 0 0 0,8-6-400 0 0,-7 1-72 0 0,5-5-24 0 0,-5 4 0 0 0,7 0-1232 0 0,3 0-248 0 0</inkml:trace>
</inkml:ink>
</file>

<file path=ppt/ink/ink30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25.3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45 42 5528 0 0,'0'0'422'0'0,"-1"-2"-276"0"0,-9-11 496 0 0,8 11-74 0 0,1 0 1 0 0,-1 0-1 0 0,0 0 0 0 0,0 0 1 0 0,0 0-1 0 0,0 1 0 0 0,0-1 1 0 0,-5-2-1 0 0,-5-3 8262 0 0,44 9-7633 0 0,38 7 0 0 0,-47-5-1011 0 0,11 2 111 0 0,-16-2-17 0 0,26 1-1 0 0,110 18 637 0 0,-16-2-474 0 0,-88-16-326 0 0,68 4 97 0 0,-44-3-103 0 0,-30-1-67 0 0,47-4-2127 0 0,-4 1-3558 0 0</inkml:trace>
</inkml:ink>
</file>

<file path=ppt/ink/ink30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25.7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1 11976 0 0,'0'0'4000'0'0,"3"1"-2505"0"0,36 17 1883 0 0,-16-8-1973 0 0,0 2-378 0 0,-18-9-837 0 0,0 0 0 0 0,1 0 0 0 0,-1-1 0 0 0,8 3 0 0 0,29 12 554 0 0,-19-6-485 0 0,58 27 282 0 0,-19-9-325 0 0,-57-26-185 0 0,1 0 0 0 0,-1 0 0 0 0,1 0 0 0 0,-1 1 0 0 0,0 0 1 0 0,6 6-1 0 0,9 6 103 0 0,-17-14-122 0 0,-1 0-1 0 0,1-1 1 0 0,-1 1 0 0 0,0 0-1 0 0,0 0 1 0 0,0 1-1 0 0,0-1 1 0 0,0 0 0 0 0,0 1-1 0 0,0-1 1 0 0,-1 1-1 0 0,0 0 1 0 0,1-1-1 0 0,-1 1 1 0 0,0 0 0 0 0,1 4-1 0 0,-2-4 17 0 0,0-1 0 0 0,0 1 0 0 0,0 0 0 0 0,0 0 0 0 0,-1-1 0 0 0,0 1 0 0 0,1 0 0 0 0,-1-1 0 0 0,0 1 0 0 0,0-1 0 0 0,0 1 0 0 0,0-1 0 0 0,-1 1 0 0 0,1-1 0 0 0,-1 0 0 0 0,1 0 0 0 0,-1 0 0 0 0,0 0 0 0 0,-2 3 1 0 0,-6 4-26 0 0,0 1 1 0 0,-1-2 0 0 0,0 1 0 0 0,-15 8 0 0 0,-51 23 134 0 0,5-2 131 0 0,51-27-281 0 0,0-1 0 0 0,-1 0 0 0 0,-26 7 0 0 0,-21-4-2392 0 0,61-12-3754 0 0</inkml:trace>
</inkml:ink>
</file>

<file path=ppt/ink/ink30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39.712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17 1884 2760 0 0,'-16'10'11560'0'0,"17"-22"-10442"0"0,2 5-1019 0 0,1 0 0 0 0,0 0 0 0 0,1 0 0 0 0,-1 1 0 0 0,1-1 0 0 0,0 1 0 0 0,8-6 0 0 0,7-5-54 0 0,1 0-1 0 0,0 1 1 0 0,2 2-1 0 0,29-16 1 0 0,28-17 109 0 0,105-86 308 0 0,-120 84-268 0 0,83-72 342 0 0,241-193 525 0 0,-384 309-1050 0 0,188-174 403 0 0,-109 98-364 0 0,-27 28 9 0 0,63-63 117 0 0,62-49 173 0 0,-26 24-579 0 0,-108 97 337 0 0,81-55 0 0 0,-17 24-71 0 0,-89 61-59 0 0,1 1-1 0 0,0 1 0 0 0,47-16 1 0 0,-54 22 48 0 0,0-1 16 0 0,2 1 0 0 0,-1 0 0 0 0,1 1 0 0 0,20-2 0 0 0,-31 6 4 0 0,0 0 0 0 0,-1 0 0 0 0,1 1 0 0 0,0 0 0 0 0,0 1 0 0 0,-1 0 0 0 0,1 0 0 0 0,0 1 0 0 0,-1-1 0 0 0,1 2 0 0 0,13 5 0 0 0,-12-3 4 0 0,0 1-1 0 0,-1 0 1 0 0,0 1-1 0 0,0 0 1 0 0,10 12-1 0 0,30 44 173 0 0,-24-32-156 0 0,-16-21-62 0 0,0-1 1 0 0,11 20-1 0 0,24 39 50 0 0,-17-32-42 0 0,20 31 46 0 0,13 17-61 0 0,-40-56 8 0 0,29 32-1 0 0,-14-19 68 0 0,-7-7 123 0 0,2-2 1 0 0,48 43 0 0 0,36 37-355 0 0,-33-29 101 0 0,-34-40 151 0 0,146 151 205 0 0,-152-148-239 0 0,145 157 87 0 0,7-27 63 0 0,1 3 248 0 0,-191-178-451 0 0,121 130 563 0 0,-88-97-366 0 0,79 84 44 0 0,-43-41-246 0 0,-26-31 0 0 0,7 3 58 0 0,-33-32-41 0 0,0-2 27 0 0,0-1-1 0 0,40 22 1 0 0,-31-20 22 0 0,-27-15 14 0 0,-3-1 16 0 0,-15-1-53 0 0,1-2 0 0 0,0 1 0 0 0,0-2 1 0 0,1 0-1 0 0,-1-1 0 0 0,-20-9 0 0 0,11 4-13 0 0,-39-10 1 0 0,-70-18 31 0 0,-20-5-7 0 0,11 11-27 0 0,-32-7 8 0 0,29 10-22 0 0,-203-29 36 0 0,-300 13 25 0 0,50 18 170 0 0,330 4 90 0 0,106 8-102 0 0,-414-51 103 0 0,423 38-164 0 0,-6 0-10 0 0,-296-73-26 0 0,414 85-254 0 0,8 3-160 0 0,21 8-55 0 0,1-1 1 0 0,-1-1 0 0 0,-16-11 0 0 0,28 18 289 0 0,-10-10-2049 0 0</inkml:trace>
</inkml:ink>
</file>

<file path=ppt/ink/ink30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46.9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301 80 11520 0 0,'-3'0'470'0'0,"1"-1"-1"0"0,-1 1 1 0 0,1 0 0 0 0,-1-1 0 0 0,1 0 0 0 0,-1 1 0 0 0,1-1 0 0 0,-1 0 0 0 0,1 0 0 0 0,-1-1 0 0 0,1 1 0 0 0,0 0-1 0 0,0-1 1 0 0,-4-2 0 0 0,-13-8 2313 0 0,13 9-2273 0 0,-1 0 1 0 0,1-1-1 0 0,0 1 0 0 0,-6-6 0 0 0,-20-11 99 0 0,28 18-591 0 0,-1 0 0 0 0,0 1 0 0 0,0 0 0 0 0,1 0 0 0 0,-1 0 0 0 0,0 0 0 0 0,0 1 0 0 0,0-1 0 0 0,0 1 0 0 0,0 1 0 0 0,0-1 1 0 0,0 1-1 0 0,0 0 0 0 0,1 0 0 0 0,-1 0 0 0 0,0 1 0 0 0,0-1 0 0 0,1 1 0 0 0,-7 4 0 0 0,6-3-49 0 0,0 0-1 0 0,0 0 1 0 0,1 1 0 0 0,0 0 0 0 0,0-1 0 0 0,0 2 0 0 0,0-1-1 0 0,0 0 1 0 0,1 1 0 0 0,0-1 0 0 0,0 1 0 0 0,0 0 0 0 0,0 0-1 0 0,1 1 1 0 0,0-1 0 0 0,-3 11 0 0 0,3-8-7 0 0,0 1 1 0 0,1-1-1 0 0,0 0 1 0 0,0 1-1 0 0,1-1 1 0 0,0 1-1 0 0,0-1 1 0 0,1 1-1 0 0,0-1 1 0 0,1 0-1 0 0,0 1 0 0 0,0-1 1 0 0,0 0-1 0 0,1 0 1 0 0,1 0-1 0 0,-1-1 1 0 0,1 1-1 0 0,6 8 1 0 0,-8-14 35 0 0,1 4-21 0 0,1-1-1 0 0,0 0 1 0 0,0 0-1 0 0,6 5 1 0 0,-8-9 15 0 0,-1 0-1 0 0,0 0 1 0 0,1 0 0 0 0,0 0-1 0 0,-1 0 1 0 0,1 0 0 0 0,-1 0-1 0 0,1-1 1 0 0,0 1 0 0 0,0-1-1 0 0,-1 1 1 0 0,1-1 0 0 0,0 0-1 0 0,0 1 1 0 0,0-1 0 0 0,0 0-1 0 0,-1 0 1 0 0,1-1 0 0 0,2 1-1 0 0,3-1-14 0 0,-1-1-1 0 0,0 1 1 0 0,0-1-1 0 0,0-1 1 0 0,0 1-1 0 0,-1-1 1 0 0,1 0 0 0 0,-1 0-1 0 0,1 0 1 0 0,-1-1-1 0 0,0 0 1 0 0,0 0-1 0 0,-1 0 1 0 0,8-10-1 0 0,2-4 24 0 0,-1 0 0 0 0,20-39 0 0 0,-18 25 71 0 0,-14 30 761 0 0,3 7-812 0 0,0 1 1 0 0,0 0-1 0 0,-1 0 1 0 0,0 0-1 0 0,0 0 1 0 0,0 1 0 0 0,-1-1-1 0 0,3 10 1 0 0,10 24 43 0 0,-5-19-105 0 0,-8-16-21 0 0,1 0 0 0 0,-1 1-1 0 0,1-1 1 0 0,0 0 0 0 0,0-1 0 0 0,0 1 0 0 0,1-1-1 0 0,0 1 1 0 0,0-1 0 0 0,0 0 0 0 0,7 5-1 0 0,-3-2-745 0 0,-6-5-36 0 0</inkml:trace>
</inkml:ink>
</file>

<file path=ppt/ink/ink30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47.3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1 109 9216 0 0,'0'0'6733'0'0,"0"-2"-5460"0"0,27-30 2986 0 0,-22 25-3666 0 0,1 0 1 0 0,0 0 0 0 0,6-6 0 0 0,6-6 125 0 0,-16 17-674 0 0,-1 1 0 0 0,1-1-1 0 0,-1 1 1 0 0,1 0 0 0 0,-1 0-1 0 0,1-1 1 0 0,0 1 0 0 0,0 0-1 0 0,-1 0 1 0 0,1 1 0 0 0,0-1-1 0 0,3-1 1 0 0,3-1 70 0 0,6 0-7 0 0,-9 5-113 0 0,-3 0 17 0 0,14 7-3 0 0,-1 1-1 0 0,1 0 1 0 0,-1 1 0 0 0,-1 0 0 0 0,19 21 0 0 0,-25-24-9 0 0,1-1-10 0 0,-1-1 0 0 0,1 0 0 0 0,0 0 0 0 0,0-1 0 0 0,0 0 0 0 0,1 0 0 0 0,17 5 0 0 0,-21-8-16 0 0,-1-1 0 0 0,1 1 0 0 0,0-1 0 0 0,0-1 0 0 0,0 1 0 0 0,0-1-1 0 0,0 0 1 0 0,10-1 0 0 0,-5-1-81 0 0,1 0 0 0 0,0-1-1 0 0,13-5 1 0 0,-14 3-326 0 0,0 0-1 0 0,-1-1 0 0 0,0-1 0 0 0,0 0 1 0 0,0 0-1 0 0,13-13 0 0 0,4-3-1754 0 0</inkml:trace>
</inkml:ink>
</file>

<file path=ppt/ink/ink30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47.6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57 12440 0 0,'0'0'1125'0'0,"2"0"-626"0"0,43-4 7396 0 0,-43 4-7640 0 0,0 0-1 0 0,0-1 0 0 0,0 1 1 0 0,0-1-1 0 0,0 1 1 0 0,-1-1-1 0 0,1 0 0 0 0,3-1 1 0 0,3-2 165 0 0,46-10 869 0 0,14-5-1304 0 0,-41 12-2102 0 0,-17 4-5240 0 0</inkml:trace>
</inkml:ink>
</file>

<file path=ppt/ink/ink30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48.0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6912 0 0,'0'0'622'0'0,"1"2"-48"0"0,1 1 1072 0 0,0 0-1 0 0,0 0 1 0 0,1 0 0 0 0,-1-1 0 0 0,0 1 0 0 0,5 3 0 0 0,-4-4-884 0 0,1 0-1 0 0,-1 0 1 0 0,0 0 0 0 0,1 0 0 0 0,6 2 0 0 0,-4-3-513 0 0,0 1-1 0 0,0-1 1 0 0,0 0 0 0 0,0 0-1 0 0,0-1 1 0 0,1 0 0 0 0,-1 0-1 0 0,10-2 1 0 0,53-2-2224 0 0,-48-1-6808 0 0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9:38.4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132 19 2760 0 0,'0'0'12384'0'0,"1"-6"-7602"0"0,-1 6-4705 0 0,0 0 1 0 0,0-1-1 0 0,1 1 0 0 0,-1 0 1 0 0,0 0-1 0 0,0 0 0 0 0,0-1 1 0 0,0 1-1 0 0,0 0 0 0 0,0 0 1 0 0,1-1-1 0 0,-1 1 1 0 0,0 0-1 0 0,0 0 0 0 0,0-1 1 0 0,0 1-1 0 0,0 0 0 0 0,0 0 1 0 0,0-1-1 0 0,0 1 0 0 0,0 0 1 0 0,0 0-1 0 0,0-1 0 0 0,0 1 1 0 0,0 0-1 0 0,-1 0 0 0 0,1-1 1 0 0,0 1-1 0 0,0 0 0 0 0,0 0 1 0 0,0-1-1 0 0,0 1 0 0 0,0 0 1 0 0,-1 0-1 0 0,1 0 0 0 0,0-1 1 0 0,0 1-1 0 0,-1 0 0 0 0,0-1 132 0 0,-1 1 0 0 0,1-1 0 0 0,-1 1 0 0 0,0-1 0 0 0,1 1 0 0 0,-1 0 0 0 0,0 0-1 0 0,1 0 1 0 0,-3 0 0 0 0,2 0-167 0 0,-1 1 0 0 0,0-1 0 0 0,1 1 0 0 0,-1-1 0 0 0,1 1 0 0 0,-1 0 0 0 0,1 0-1 0 0,0 0 1 0 0,-1 1 0 0 0,1-1 0 0 0,0 1 0 0 0,0-1 0 0 0,-4 4 0 0 0,-25 28-134 0 0,25-26 133 0 0,1-1-40 0 0,1 0 0 0 0,-1 0 0 0 0,1 1 0 0 0,0-1 0 0 0,1 1-1 0 0,-1 0 1 0 0,-1 8 0 0 0,4-12-5 0 0,0-1 1 0 0,0 1-1 0 0,0 0 0 0 0,1 0 0 0 0,-1 0 1 0 0,1-1-1 0 0,0 1 0 0 0,0 0 0 0 0,0 0 0 0 0,0 0 1 0 0,1 0-1 0 0,-1-1 0 0 0,1 1 0 0 0,-1 0 0 0 0,1 0 1 0 0,0-1-1 0 0,0 1 0 0 0,0 0 0 0 0,1-1 1 0 0,-1 1-1 0 0,0-1 0 0 0,4 4 0 0 0,-1-2-37 0 0,0 0 0 0 0,0 0 0 0 0,0-1 1 0 0,0 0-1 0 0,1 0 0 0 0,-1 0 0 0 0,1 0 0 0 0,0-1 0 0 0,0 0 0 0 0,0 0 0 0 0,0 0 0 0 0,0-1 0 0 0,0 1 0 0 0,0-1 0 0 0,1 0 0 0 0,8 0 1 0 0,-6-1-348 0 0,0-1 0 0 0,0 0 0 0 0,1 0 0 0 0,-1 0 0 0 0,0-1 0 0 0,0 0 0 0 0,0-1 0 0 0,-1 0 0 0 0,1 0 1 0 0,8-5-1 0 0,5-2-7065 0 0</inkml:trace>
</inkml:ink>
</file>

<file path=ppt/ink/ink30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53.0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17 18023 0 0,'0'0'407'0'0,"-7"-8"1145"0"0,3 0 1684 0 0,5 10-2985 0 0,5 10-57 0 0,0 0 1 0 0,7 26-1 0 0,-8-24-285 0 0,0 0 0 0 0,12 22 0 0 0,-2-3-1553 0 0,-8-10-3900 0 0,-2-2-1599 0 0</inkml:trace>
</inkml:ink>
</file>

<file path=ppt/ink/ink30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53.4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1 104 14400 0 0,'0'0'1700'0'0,"2"2"-819"0"0,2-1-618 0 0,-1 0 0 0 0,0 0 0 0 0,0-1 1 0 0,0 1-1 0 0,0-1 0 0 0,1 1 0 0 0,-1-1 0 0 0,0 0 0 0 0,0 0 1 0 0,1-1-1 0 0,-1 1 0 0 0,0-1 0 0 0,5-1 0 0 0,9-3 939 0 0,20-9-1 0 0,-16 6-626 0 0,85-29 812 0 0,-84 29-1322 0 0,42-8-1 0 0,-20 5-569 0 0,1 4-2111 0 0,-22 6-5374 0 0</inkml:trace>
</inkml:ink>
</file>

<file path=ppt/ink/ink30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53.7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36 14744 0 0,'0'0'1334'0'0,"2"0"-1095"0"0,22-5-168 0 0,-3-1 947 0 0,-7 4 901 0 0,22-7-1 0 0,-23 5-150 0 0,25-4 0 0 0,-37 8-1753 0 0,1-1 12 0 0,1 1-1 0 0,-1-1 1 0 0,0 1 0 0 0,1 0-1 0 0,-1 0 1 0 0,1 0 0 0 0,-1 0-1 0 0,0 1 1 0 0,1-1 0 0 0,-1 1-1 0 0,0-1 1 0 0,1 1 0 0 0,-1 0-1 0 0,0 0 1 0 0,0 0 0 0 0,4 2-1 0 0,-4-2-52 0 0,0 0-1 0 0,0 1 0 0 0,-1-1 1 0 0,1 0-1 0 0,0 1 1 0 0,0 0-1 0 0,-1-1 0 0 0,1 1 1 0 0,-1 0-1 0 0,0 0 1 0 0,1 0-1 0 0,-1-1 0 0 0,0 2 1 0 0,0-1-1 0 0,0 0 1 0 0,-1 0-1 0 0,1 0 0 0 0,0 0 1 0 0,-1 0-1 0 0,1 4 1 0 0,-1-1-111 0 0,0 0 1 0 0,0 0 0 0 0,-1 0 0 0 0,1 1-1 0 0,-1-1 1 0 0,0 0 0 0 0,-1 0 0 0 0,1 0-1 0 0,-1-1 1 0 0,0 1 0 0 0,-5 8 0 0 0,4-7-97 0 0,0 1 0 0 0,0 0-1 0 0,0 1 1 0 0,1-1 0 0 0,-2 9 0 0 0,4-13 187 0 0,-1 1 0 0 0,0-1 0 0 0,0 0 0 0 0,0 0 0 0 0,-1 0 0 0 0,1 0 0 0 0,-1 0 0 0 0,1 0 0 0 0,-1 0 0 0 0,0 0 0 0 0,0-1 0 0 0,0 1 0 0 0,-1-1 0 0 0,1 0 0 0 0,-1 1 0 0 0,1-1 0 0 0,-1 0 0 0 0,0 0 0 0 0,0-1 0 0 0,0 1 0 0 0,0 0 0 0 0,0-1 0 0 0,-4 1 0 0 0,4 0 1628 0 0,5-4-605 0 0,12-4-231 0 0,10-7-288 0 0,-3 2-271 0 0,1 0-1 0 0,0 2 1 0 0,0 0 0 0 0,36-8-1 0 0,16-6-427 0 0,-56 15-846 0 0,23-11 1 0 0,-25 9-980 0 0</inkml:trace>
</inkml:ink>
</file>

<file path=ppt/ink/ink30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54.1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109 12 16727 0 0,'0'0'1514'0'0,"-1"-1"-1242"0"0,-1 0-55 0 0,1 0-1 0 0,-1 0 1 0 0,0 0 0 0 0,1 0 0 0 0,-1 0 0 0 0,0 0 0 0 0,0 0 0 0 0,1 1-1 0 0,-1-1 1 0 0,0 1 0 0 0,0-1 0 0 0,0 1 0 0 0,0 0 0 0 0,-2-1-1 0 0,2 2 58 0 0,0 0 0 0 0,-1 0 0 0 0,1-1 0 0 0,0 1 0 0 0,0 0 0 0 0,0 0 0 0 0,0 1 0 0 0,0-1 0 0 0,-2 2 0 0 0,3-2-310 0 0,-3 3 212 0 0,0 1 0 0 0,-1 0 0 0 0,1 0 0 0 0,1 1 0 0 0,-1-1 0 0 0,1 1 0 0 0,0 0 0 0 0,-3 9 0 0 0,2-3-96 0 0,1 0 1 0 0,1 0 0 0 0,0 0 0 0 0,-1 18-1 0 0,1-5-33 0 0,1-11-64 0 0,0 1 0 0 0,1-1 0 0 0,0 0 0 0 0,2 0 0 0 0,-1 0 1 0 0,2 0-1 0 0,-1 0 0 0 0,2 0 0 0 0,0-1 0 0 0,1 1 0 0 0,0-1 0 0 0,1 0 0 0 0,0 0 0 0 0,1-1 0 0 0,1 0 0 0 0,9 12 0 0 0,-11-16-302 0 0,1 0 0 0 0,-1-1 0 0 0,1-1 0 0 0,1 1 0 0 0,-1-1 0 0 0,1 0 1 0 0,0-1-1 0 0,16 8 0 0 0,2-2-5465 0 0,1 3-1785 0 0</inkml:trace>
</inkml:ink>
</file>

<file path=ppt/ink/ink30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54.5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203 185 6448 0 0,'6'-59'1008'0'0,"-6"53"-219"0"0,0 0 0 0 0,0 1 0 0 0,0 0 0 0 0,-1-1 0 0 0,0 1 0 0 0,0-1 0 0 0,-1 1 0 0 0,1 0 0 0 0,-1-1 0 0 0,0 1 0 0 0,-1 0 0 0 0,-5-9 0 0 0,1 2 698 0 0,5 8-926 0 0,-1 1-1 0 0,1-1 0 0 0,0 1 0 0 0,-1-1 0 0 0,-5-4 0 0 0,7 7-458 0 0,0 0 0 0 0,-1 0 0 0 0,1 0-1 0 0,-1 0 1 0 0,1 1 0 0 0,-1-1 0 0 0,1 1 0 0 0,-1-1 0 0 0,1 1-1 0 0,-1-1 1 0 0,1 1 0 0 0,-1 0 0 0 0,0 0 0 0 0,1-1 0 0 0,-1 1 0 0 0,1 1-1 0 0,-1-1 1 0 0,0 0 0 0 0,-2 1 0 0 0,0 0-13 0 0,0 0 1 0 0,0 0-1 0 0,0 1 1 0 0,0 0-1 0 0,0 0 0 0 0,0 0 1 0 0,0 0-1 0 0,1 1 1 0 0,-1-1-1 0 0,1 1 0 0 0,0 0 1 0 0,0 0-1 0 0,0 0 1 0 0,0 0-1 0 0,0 1 0 0 0,0-1 1 0 0,1 1-1 0 0,-3 6 1 0 0,-3 6-90 0 0,0 1 1 0 0,1 0-1 0 0,-4 20 1 0 0,6-21 43 0 0,-1 6-44 0 0,1 1 0 0 0,1 0 0 0 0,1 1 0 0 0,0 43 0 0 0,2-61 1 0 0,1-4 0 0 0,0 0-1 0 0,1 0 1 0 0,-1 0 0 0 0,0 0-1 0 0,0 0 1 0 0,1-1-1 0 0,-1 1 1 0 0,1 0 0 0 0,0 0-1 0 0,-1-1 1 0 0,1 1-1 0 0,0 0 1 0 0,0-1 0 0 0,0 1-1 0 0,2 2 1 0 0,-2-3-1 0 0,-1 0 1 0 0,1-1-1 0 0,-1 1 1 0 0,1 0 0 0 0,-1 0-1 0 0,1-1 1 0 0,0 1-1 0 0,-1 0 1 0 0,1-1-1 0 0,0 1 1 0 0,0-1-1 0 0,-1 1 1 0 0,1-1-1 0 0,0 1 1 0 0,0-1-1 0 0,0 1 1 0 0,0-1 0 0 0,-1 0-1 0 0,1 0 1 0 0,0 1-1 0 0,0-1 1 0 0,0 0-1 0 0,0 0 1 0 0,0 0-1 0 0,0 0 1 0 0,0 0-1 0 0,0 0 1 0 0,1 0-1 0 0,2-1-28 0 0,-1 0-1 0 0,0-1 0 0 0,0 1 0 0 0,0 0 0 0 0,0-1 0 0 0,3-2 1 0 0,3-1-21 0 0,-6 3 40 0 0,1 0-1 0 0,-1-1 1 0 0,0 0 0 0 0,0 1-1 0 0,0-1 1 0 0,0 0 0 0 0,0-1-1 0 0,-1 1 1 0 0,3-4-1 0 0,18-35-77 0 0,-20 36 84 0 0,45-109 337 0 0,-21 44-124 0 0,-26 68-58 0 0,1 6-98 0 0,23 47-44 0 0,-18-35-670 0 0,-1 0 0 0 0,0 0 0 0 0,-1 0 0 0 0,-1 1 0 0 0,3 23 0 0 0,6 20-3801 0 0,-7-40-3397 0 0</inkml:trace>
  <inkml:trace contextRef="#ctx0" brushRef="#br0" timeOffset="1">107 583 19895 0 0,'0'0'2840'0'0,"2"0"-2114"0"0,49-10 1843 0 0,-40 9-2209 0 0,1 0 0 0 0,-1-1 1 0 0,0 0-1 0 0,12-5 0 0 0,-20 6-325 0 0,1 0 0 0 0,-1 1 0 0 0,1-1 0 0 0,0 1 0 0 0,-1 0 0 0 0,1 0 0 0 0,-1 0 0 0 0,5 1 0 0 0,7 0-30 0 0,-5-1 54 0 0,9 1-662 0 0,0-2 0 0 0,0 0 1 0 0,36-7-1 0 0,-21 0-1958 0 0,-32 7 298 0 0</inkml:trace>
</inkml:ink>
</file>

<file path=ppt/ink/ink30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54.9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77 15288 0 0,'0'0'1385'0'0,"2"-1"-1141"0"0,4-5-59 0 0,-6 5 67 0 0,1 0 1 0 0,0 0-1 0 0,0 0 0 0 0,0 0 1 0 0,0 0-1 0 0,0 0 0 0 0,0 0 1 0 0,0 0-1 0 0,0 0 1 0 0,0 1-1 0 0,0-1 0 0 0,1 0 1 0 0,-1 1-1 0 0,2-1 0 0 0,16-7 1621 0 0,-16 6-1547 0 0,1 0 1 0 0,0 0-1 0 0,1 1 0 0 0,-1-1 1 0 0,8-1-1 0 0,-5 2-41 0 0,-1-1 1 0 0,1 0-1 0 0,9-4 1 0 0,-10 3-233 0 0,1 1 0 0 0,-1 0 0 0 0,1 0 0 0 0,10-1 0 0 0,24-5-1713 0 0,-24 2 618 0 0</inkml:trace>
</inkml:ink>
</file>

<file path=ppt/ink/ink30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55.2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1 19951 0 0,'0'0'971'0'0,"-1"8"62"0"0,-3 5-793 0 0,1-1 1 0 0,0 1-1 0 0,1 0 0 0 0,0 18 0 0 0,3 57 1617 0 0,1-30-1775 0 0,-2-27-64 0 0,-1 4-2 0 0,2 0-1 0 0,10 66 0 0 0,-10-89-29 0 0,-1-10-56 0 0,10-7-254 0 0,-5 1 282 0 0,1-1 0 0 0,-1 0 1 0 0,0 0-1 0 0,-1-1 0 0 0,1 1 0 0 0,-1-1 0 0 0,0 0 0 0 0,0 0 0 0 0,4-9 0 0 0,16-25-115 0 0,-10 22 154 0 0,-10 11-3 0 0,1 0-1 0 0,1 0 1 0 0,8-8 0 0 0,-12 13 2 0 0,0 0 1 0 0,1 0 0 0 0,-1 1 0 0 0,0 0 0 0 0,1-1-1 0 0,-1 1 1 0 0,1 0 0 0 0,-1 0 0 0 0,1 0 0 0 0,-1 0-1 0 0,1 1 1 0 0,0-1 0 0 0,-1 1 0 0 0,1-1-1 0 0,3 1 1 0 0,3 0-7 0 0,3 0 9 0 0,0 0 0 0 0,20 4-1 0 0,-27-4 4 0 0,-1 2 0 0 0,1-1 0 0 0,-1 1 0 0 0,0-1 0 0 0,0 1 0 0 0,1 0 0 0 0,-1 1 0 0 0,-1-1 0 0 0,1 1 0 0 0,6 4 0 0 0,-8-5 19 0 0,0 0 0 0 0,0 0 0 0 0,1 1 0 0 0,-1-1 0 0 0,-1 0 0 0 0,1 1 0 0 0,0-1 0 0 0,-1 1 0 0 0,1 0-1 0 0,-1-1 1 0 0,0 1 0 0 0,0 0 0 0 0,2 5 0 0 0,-3-2 48 0 0,1 0 0 0 0,-1 0 0 0 0,-1 0-1 0 0,1 0 1 0 0,-2 9 0 0 0,1-11-52 0 0,0-1 41 0 0,1 1 0 0 0,-1-1 0 0 0,0 0 0 0 0,0 1 0 0 0,-1-1 0 0 0,1 0 0 0 0,-1 0 0 0 0,1 0 0 0 0,-1 0 0 0 0,0 0 0 0 0,-4 4 0 0 0,-2 1 99 0 0,-1 0 0 0 0,-12 8 0 0 0,18-13-119 0 0,-3 1-41 0 0,-1-1 1 0 0,0 0-1 0 0,-1 0 0 0 0,1-1 0 0 0,0 1 1 0 0,-1-2-1 0 0,1 1 0 0 0,-1-1 0 0 0,0 0 0 0 0,1-1 1 0 0,-9 0-1 0 0,-40-6-1652 0 0,22 3-2318 0 0,19 3-3581 0 0</inkml:trace>
</inkml:ink>
</file>

<file path=ppt/ink/ink30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55.6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1 111 16903 0 0,'0'0'2843'0'0,"1"-1"-1720"0"0,9-9-43 0 0,-1 1 1 0 0,1 0-1 0 0,1 1 1 0 0,16-11-1 0 0,-7 6-774 0 0,-17 11-275 0 0,0-1 1 0 0,0 1-1 0 0,0 0 0 0 0,0 1 1 0 0,1-1-1 0 0,4-1 1 0 0,-6 2-28 0 0,-1 0 0 0 0,1 1 0 0 0,0-1 0 0 0,-1 0 0 0 0,0 0-1 0 0,1 0 1 0 0,-1 1 0 0 0,1-2 0 0 0,-1 1 0 0 0,0 0 0 0 0,2-1 0 0 0,-3 1 0 0 0,1 0-1 0 0,0 0 0 0 0,0 0 0 0 0,0 0 0 0 0,0 0 0 0 0,0 0 1 0 0,1 1-1 0 0,-1-1 0 0 0,0 0 0 0 0,0 1 0 0 0,0-1 1 0 0,1 1-1 0 0,-1 0 0 0 0,0-1 0 0 0,2 1 0 0 0,13-2 82 0 0,0 1 0 0 0,0 1 0 0 0,26 3 0 0 0,-39-3-83 0 0,0 1 0 0 0,-1 0 0 0 0,1 0-1 0 0,0 0 1 0 0,-1 1 0 0 0,1-1 0 0 0,4 4-1 0 0,4 2-3 0 0,23 13-280 0 0,-27-15 154 0 0,0 0-1 0 0,0-1 1 0 0,0 0-1 0 0,0-1 1 0 0,1 1 0 0 0,-1-2-1 0 0,16 5 1 0 0,-16-6-24 0 0,-2 0-16 0 0,0-1-1 0 0,0 1 0 0 0,0-1 0 0 0,0 0 1 0 0,8-1-1 0 0,8-1-358 0 0,-19 3 427 0 0,1-1-1 0 0,0 0 1 0 0,-1 0-1 0 0,1 0 1 0 0,0-1-1 0 0,-1 1 1 0 0,1-1-1 0 0,0 1 1 0 0,-1-1 0 0 0,1 0-1 0 0,-1 0 1 0 0,1 0-1 0 0,-1 0 1 0 0,0 0-1 0 0,1-1 1 0 0,2-2-1 0 0,6-7-1521 0 0,0-2-384 0 0</inkml:trace>
</inkml:ink>
</file>

<file path=ppt/ink/ink30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55.9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10592 0 0,'0'0'4214'0'0,"3"2"-2514"0"0,62 43 4722 0 0,-51-33-5508 0 0,0 0 0 0 0,18 22 0 0 0,-6-4-211 0 0,-2 1-1 0 0,32 55 1 0 0,-42-59-587 0 0,-2 2 0 0 0,-1 0 1 0 0,-1 0-1 0 0,12 60 0 0 0,-18-62-147 0 0,1 35 1 0 0,-3-33 19 0 0,-2-1-119 0 0,-4 41 0 0 0,2-48-6 0 0,-8 41-1877 0 0,5-34-4310 0 0,0 1-2088 0 0</inkml:trace>
</inkml:ink>
</file>

<file path=ppt/ink/ink30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56.5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 9216 0 0,'1'0'3517'0'0,"5"-2"-1921"0"0,1 0 1 0 0,-1 0 0 0 0,0 1-1 0 0,1 0 1 0 0,6 0-1 0 0,-5 0-1169 0 0,11-2 507 0 0,-13 2-571 0 0,1 0 1 0 0,-1 0-1 0 0,1 0 0 0 0,11 1 1 0 0,9 3 68 0 0,78 12 121 0 0,-86-12-791 0 0,-1-1 0 0 0,0-1 0 0 0,24-1-1 0 0,-20-1-2092 0 0,-19 1 819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28.4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0 8288 0 0,'0'0'756'0'0,"-1"3"-623"0"0,-1 4 879 0 0,-1 0 0 0 0,1 0-1 0 0,0 0 1 0 0,1 1 0 0 0,0-1-1 0 0,0 1 1 0 0,0-1 0 0 0,1 1 0 0 0,0-1-1 0 0,2 12 1 0 0,0 16 526 0 0,-2-26-1231 0 0,1 1-1 0 0,3 17 0 0 0,-1-12-152 0 0,0 1-40 0 0,1 0 0 0 0,1 0 0 0 0,0-1 0 0 0,12 24 0 0 0,-15-34-133 0 0,0 0 0 0 0,0 0 0 0 0,0 0 0 0 0,-1 0 0 0 0,0 0 0 0 0,0 0-1 0 0,1 8 1 0 0,2 10-673 0 0,-3-20-54 0 0,0 0 0 0 0,0 0 1 0 0,0 0-1 0 0,1 0 0 0 0,-1 0 0 0 0,4 3 1 0 0,-3-3-692 0 0,4 7-5444 0 0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9:39.1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17 13824 0 0,'0'0'314'0'0,"-10"8"884"0"0,8-4-734 0 0,0-1 1 0 0,0 0 0 0 0,0 1 0 0 0,1-1-1 0 0,0 1 1 0 0,-1 0 0 0 0,1 0 0 0 0,0-1 0 0 0,1 1-1 0 0,-1 0 1 0 0,1 0 0 0 0,-1 0 0 0 0,1 0-1 0 0,1 7 1 0 0,0-8-397 0 0,-1 0 1 0 0,1 0-1 0 0,0 0 1 0 0,0 0-1 0 0,0 0 0 0 0,0 0 1 0 0,3 3-1 0 0,-2-1 14 0 0,1 0 1 0 0,-1 1-1 0 0,3 9 0 0 0,4 10 22 0 0,-4-15-97 0 0,-4-6-1 0 0,1-1 0 0 0,0 1 1 0 0,0-1-1 0 0,0 1 1 0 0,0-1-1 0 0,1 0 0 0 0,-1 0 1 0 0,4 3-1 0 0,3-2-16 0 0,-7-3-50 0 0,18-48-555 0 0,-16 24 547 0 0,-3 17 69 0 0,0-1-1 0 0,0 1 0 0 0,0 0 0 0 0,1 0 0 0 0,5-11 0 0 0,-6 10 0 0 0,-1 6 4 0 0,0 0 1 0 0,1 0-1 0 0,-1 0 1 0 0,0 0-1 0 0,1-1 1 0 0,-1 1-1 0 0,0 0 0 0 0,1 0 1 0 0,-1 0-1 0 0,1 0 1 0 0,-1 0-1 0 0,1 1 1 0 0,0-1-1 0 0,0 0 1 0 0,1-1-1 0 0,-2 1-3 0 0,1 0 37 0 0,0 0 1 0 0,0-1-1 0 0,0 1 1 0 0,0 0-1 0 0,0-1 0 0 0,0 1 1 0 0,1 0-1 0 0,-1 0 1 0 0,0 0-1 0 0,1 0 1 0 0,-1 0-1 0 0,1 1 0 0 0,-1-1 1 0 0,1 0-1 0 0,0 1 1 0 0,-1-1-1 0 0,1 1 0 0 0,-1-1 1 0 0,4 1-1 0 0,-5 0-31 0 0,1 0 0 0 0,0 0 0 0 0,-1 0-1 0 0,1 1 1 0 0,0-1 0 0 0,-1 0-1 0 0,1 1 1 0 0,-1-1 0 0 0,1 0 0 0 0,0 1-1 0 0,-1-1 1 0 0,1 0 0 0 0,-1 1 0 0 0,1-1-1 0 0,-1 1 1 0 0,1-1 0 0 0,0 2 0 0 0,1 0 15 0 0,23 17 205 0 0,-18-14-168 0 0,3-1-38 0 0,1-4 22 0 0,-9 0-43 0 0,-1 1 1 0 0,1-1-1 0 0,0-1 1 0 0,0 1-1 0 0,-1 0 1 0 0,1 0-1 0 0,0 0 1 0 0,-1-1 0 0 0,1 1-1 0 0,0-1 1 0 0,-1 0-1 0 0,1 1 1 0 0,0-1-1 0 0,-1 0 1 0 0,1 0-1 0 0,-1 0 1 0 0,2-1 0 0 0,2-2-1 0 0,-3 3-3 0 0,-1 0 0 0 0,0 1-1 0 0,0-1 1 0 0,1 0 0 0 0,-1 0-1 0 0,0 0 1 0 0,0 0 0 0 0,0 0-1 0 0,0 0 1 0 0,0 0 0 0 0,-1-1-1 0 0,1 1 1 0 0,0 0 0 0 0,0 0-1 0 0,0-2 1 0 0,5-8-16 0 0,8-6 19 0 0,-14 16 0 0 0,1 1 0 0 0,0-1 0 0 0,-1 0 0 0 0,1 1 0 0 0,-1-1 0 0 0,1 0 0 0 0,-1 1 0 0 0,1-1 0 0 0,-1 0 0 0 0,0 0 0 0 0,0 0 0 0 0,1 0 0 0 0,-1 0 0 0 0,11-22 15 0 0,-10 22 61 0 0,10 1 252 0 0,-8 0-296 0 0,-1 1 1 0 0,1-1-1 0 0,-1 1 0 0 0,1 0 1 0 0,-1 0-1 0 0,1 0 0 0 0,-1 0 1 0 0,0 0-1 0 0,0 0 0 0 0,0 1 1 0 0,1-1-1 0 0,-1 1 1 0 0,-1-1-1 0 0,1 1 0 0 0,0 0 1 0 0,0 0-1 0 0,1 2 0 0 0,7 8 54 0 0,13 23-1 0 0,-13-19-85 0 0,5 5-129 0 0,-8-11-569 0 0,-7-9 587 0 0,0-1 0 0 0,0 1 0 0 0,0-1 1 0 0,0 1-1 0 0,1-1 0 0 0,-1 1 0 0 0,0-1 1 0 0,0 0-1 0 0,1 1 0 0 0,-1-1 0 0 0,0 1 0 0 0,1-1 1 0 0,-1 0-1 0 0,1 1 0 0 0,-1-1 0 0 0,0 0 1 0 0,1 1-1 0 0,-1-1 0 0 0,1 0 0 0 0,-1 0 0 0 0,1 1 1 0 0,-1-1-1 0 0,1 0 0 0 0,-1 0 0 0 0,1 0 1 0 0,-1 0-1 0 0,1 1 0 0 0</inkml:trace>
</inkml:ink>
</file>

<file path=ppt/ink/ink3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56.9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 10136 0 0,'-4'9'7274'0'0,"2"2"-3643"0"0,1-4-2962 0 0,1 0 0 0 0,1 0 1 0 0,1 8-1 0 0,9 57 1455 0 0,4 50-1213 0 0,-5-46-850 0 0,-7-58-520 0 0,0 0 1 0 0,1 0-1 0 0,1-1 0 0 0,0 0 1 0 0,1 0-1 0 0,11 21 0 0 0,-1-6-8096 0 0</inkml:trace>
</inkml:ink>
</file>

<file path=ppt/ink/ink3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57.4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68 12896 0 0,'1'1'7533'0'0,"2"10"-6961"0"0,0 0 1 0 0,0 0-1 0 0,-1 0 1 0 0,-1 0-1 0 0,0 0 1 0 0,0 17-1 0 0,1 14-306 0 0,2-14-239 0 0,1 9-29 0 0,1 25 93 0 0,-5-48-48 0 0,3-51-347 0 0,34-110-78 0 0,-36 137 382 0 0,0-1 0 0 0,1 1 0 0 0,0 0 0 0 0,1 0 0 0 0,0 1 0 0 0,0-1 0 0 0,10-14 0 0 0,1-1 0 0 0,6-7 0 0 0,-15 23 11 0 0,-5 8 132 0 0,1 3-49 0 0,2 1-68 0 0,-1 1 0 0 0,0-1 1 0 0,0 1-1 0 0,-1 0 0 0 0,1 0 0 0 0,-1 0 0 0 0,0 0 0 0 0,0 0 0 0 0,0 1 0 0 0,1 6 0 0 0,2 8 160 0 0,3 24 0 0 0,-3-16-125 0 0,0-1-61 0 0,6 42 0 0 0,0 4 0 0 0,-10-64 0 0 0,0 0 0 0 0,1 0 0 0 0,3 11 0 0 0,1 1 0 0 0,-6-20 0 0 0,0 0 0 0 0,0 0 0 0 0,0 1 0 0 0,0-1 0 0 0,0 0 0 0 0,1 0 0 0 0,-1 0 0 0 0,0 1 0 0 0,0-1 0 0 0,0 0 0 0 0,0 0 0 0 0,0 1 0 0 0,0-1 0 0 0,0 0 0 0 0,1 0 0 0 0,-1 0 0 0 0,0 1 0 0 0,0-1 0 0 0,0 0 0 0 0,1 0 0 0 0,-1 0 0 0 0,0 0 0 0 0,0 0 0 0 0,0 1 0 0 0,1-1 0 0 0,-1 0 0 0 0,0 0 0 0 0,0 0 0 0 0,0 0 0 0 0,1 0 0 0 0,-1 0 0 0 0,0 0 0 0 0,1 0 0 0 0,1-1-4 0 0,-1 0 0 0 0,1 0 0 0 0,0 0 0 0 0,-1 0 0 0 0,1 0-1 0 0,-1-1 1 0 0,0 1 0 0 0,1-1 0 0 0,-1 1 0 0 0,0-1 0 0 0,0 1 0 0 0,0-1 0 0 0,1-1-1 0 0,14-31-94 0 0,-5 11 64 0 0,-3 5 35 0 0,-1 1 0 0 0,6-23 0 0 0,7-19 0 0 0,-12 42 14 0 0,-3 3 18 0 0,1 0 1 0 0,1 1-1 0 0,0-1 1 0 0,1 2-1 0 0,15-21 0 0 0,-15 25 6 0 0,-8 8-35 0 0,0 0 0 0 0,0 0 0 0 0,0 0-1 0 0,0 0 1 0 0,0 0 0 0 0,0 0 0 0 0,0 0 0 0 0,0 0 0 0 0,0 0 0 0 0,0 0 0 0 0,0 1 0 0 0,0-1 0 0 0,0 0 0 0 0,0 0 0 0 0,0 0 0 0 0,0 0 0 0 0,0 0 0 0 0,0 0 0 0 0,0 0 0 0 0,0 0 0 0 0,0 0 0 0 0,0 0 0 0 0,0 0 0 0 0,0 0 0 0 0,0 0 0 0 0,0 0 0 0 0,0 0 0 0 0,0 0 0 0 0,0 0 0 0 0,0 0 0 0 0,1 0 0 0 0,-1 0 0 0 0,0 0 0 0 0,0 0 0 0 0,0 0 0 0 0,0 1 0 0 0,0-1 0 0 0,0 0 0 0 0,0 0 0 0 0,0 0 0 0 0,0 0 0 0 0,0 0 0 0 0,0 0 0 0 0,0 0 0 0 0,0-1 0 0 0,0 1 0 0 0,0 0 0 0 0,1 0 0 0 0,-1 0-1 0 0,0 0 1 0 0,0 0 0 0 0,0 0 0 0 0,0 0 0 0 0,0 0 0 0 0,0 0 0 0 0,0 0 0 0 0,0 0 0 0 0,0 0 0 0 0,0 0 0 0 0,0 0 0 0 0,0 0 0 0 0,0 0 0 0 0,0 0 0 0 0,10 19 353 0 0,-7-15-290 0 0,-1 1 1 0 0,1-1 0 0 0,-1 1 0 0 0,0 0-1 0 0,2 9 1 0 0,0 6-172 0 0,0 4 218 0 0,10 27-1 0 0,-12-43-282 0 0,1 0-1 0 0,0-1 0 0 0,1 0 1 0 0,0 0-1 0 0,0 0 0 0 0,0 0 1 0 0,10 10-1 0 0,-4-6-2054 0 0,1 2-6016 0 0</inkml:trace>
</inkml:ink>
</file>

<file path=ppt/ink/ink3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57.7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170 90 16208 0 0,'-4'-3'264'0'0,"0"-3"-35"0"0,7-13 1008 0 0,-3 18-1097 0 0,1-1 0 0 0,-1 0 1 0 0,1 0-1 0 0,-1 1 0 0 0,0-1 0 0 0,0 0 0 0 0,0 0 0 0 0,0 0 1 0 0,0 1-1 0 0,0-1 0 0 0,-1 0 0 0 0,1 0 0 0 0,0 0 1 0 0,-1 1-1 0 0,0-1 0 0 0,1 0 0 0 0,-1 1 0 0 0,0-1 0 0 0,0 1 1 0 0,0-1-1 0 0,0 1 0 0 0,-2-3 0 0 0,1 2 175 0 0,0-1-1 0 0,-1 1 1 0 0,1 1-1 0 0,-1-1 1 0 0,0 0-1 0 0,1 1 1 0 0,-1-1-1 0 0,0 1 1 0 0,0 0 0 0 0,0 0-1 0 0,0 0 1 0 0,-3-1-1 0 0,4 2-210 0 0,0 0 0 0 0,0 0 0 0 0,0 0 0 0 0,0 0 0 0 0,0 1 0 0 0,0-1-1 0 0,0 1 1 0 0,0-1 0 0 0,0 1 0 0 0,0 0 0 0 0,1-1 0 0 0,-1 1 0 0 0,-2 1 0 0 0,-22 15 297 0 0,21-12-384 0 0,0-1-1 0 0,1 1 0 0 0,-1 0 1 0 0,1 0-1 0 0,0 0 0 0 0,0 1 1 0 0,1-1-1 0 0,-1 1 0 0 0,1 0 1 0 0,0 0-1 0 0,1 0 0 0 0,0 1 1 0 0,0-1-1 0 0,-2 12 0 0 0,0 5 32 0 0,1 0-1 0 0,2 42 1 0 0,2-53-55 0 0,0 0 0 0 0,1 0 0 0 0,1 0 1 0 0,0-1-1 0 0,0 1 0 0 0,1-1 0 0 0,1 1 0 0 0,0-1 0 0 0,0 0 0 0 0,1-1 0 0 0,10 13 1 0 0,-13-19 0 0 0,1 0 1 0 0,0 0-1 0 0,0 0 1 0 0,0-1 0 0 0,0 1-1 0 0,0-1 1 0 0,1 0 0 0 0,0 0-1 0 0,8 3 1 0 0,11 7-119 0 0,-22-12 103 0 0,0 1-1 0 0,1-2 0 0 0,-1 1 1 0 0,0 0-1 0 0,1 0 0 0 0,-1-1 1 0 0,1 0-1 0 0,-1 1 1 0 0,1-1-1 0 0,-1 0 0 0 0,1 0 1 0 0,-1 0-1 0 0,0 0 0 0 0,1-1 1 0 0,-1 1-1 0 0,1-1 0 0 0,-1 0 1 0 0,0 1-1 0 0,4-2 1 0 0,4-3-198 0 0,0 0-1 0 0,18-12 1 0 0,-22 14 80 0 0,-3 1-228 0 0,0-1 0 0 0,0 1 0 0 0,-1-1-1 0 0,1 1 1 0 0,0-1 0 0 0,-1 0 0 0 0,0 0 0 0 0,3-5 0 0 0,7-10-1592 0 0</inkml:trace>
</inkml:ink>
</file>

<file path=ppt/ink/ink3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2:58.1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0 236 16328 0 0,'0'0'7470'0'0,"2"-1"-6533"0"0,2 0-701 0 0,0 0 0 0 0,0-1 0 0 0,1 2-1 0 0,-1-1 1 0 0,0 0 0 0 0,1 1 0 0 0,-1 0-1 0 0,0 0 1 0 0,1 0 0 0 0,-1 0 0 0 0,1 1-1 0 0,-1 0 1 0 0,5 1 0 0 0,25 1 384 0 0,44-1-64 0 0,50-2-3 0 0,-103-1-1175 0 0,-1-2 0 0 0,0-1 1 0 0,32-8-1 0 0,-23 6-545 0 0,-27 6 501 0 0,-1 0 1 0 0,1-1 0 0 0,-1 0 0 0 0,1 0-1 0 0,-1-1 1 0 0,1 1 0 0 0,-1-1 0 0 0,8-4-1 0 0,-2-3-6881 0 0</inkml:trace>
  <inkml:trace contextRef="#ctx0" brushRef="#br0" timeOffset="1">612 0 16439 0 0,'0'0'1931'0'0,"1"2"-1195"0"0,24 29 2213 0 0,-17-24-2455 0 0,-1 0 0 0 0,-1 0 0 0 0,11 14 0 0 0,36 50 1586 0 0,27 63 182 0 0,-76-126-2271 0 0,0 6 38 0 0,-2-4 6 0 0,2 7-22 0 0,-6-14-13 0 0,0 1-2 0 0,1 1-4 0 0,-1 0 1 0 0,0 0-1 0 0,-1-1 0 0 0,1 1 1 0 0,-1-1-1 0 0,0 1 0 0 0,0-1 1 0 0,0 0-1 0 0,0 0 0 0 0,-1 0 0 0 0,-6 5 1 0 0,2-2-68 0 0,-1 0 1 0 0,0 0-1 0 0,0-2 1 0 0,-18 10-1 0 0,-42 9-4910 0 0,47-15-3506 0 0</inkml:trace>
</inkml:ink>
</file>

<file path=ppt/ink/ink3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02.9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10 3224 0 0,'0'3'143'0'0,"-5"28"-4"0"0,0-7-109 0 0,-1 27 1982 0 0,6 74 9481 0 0,1-60-8431 0 0,0-41-2543 0 0,7 38-1 0 0,-2-21-248 0 0,-6-37-289 0 0,1 1 0 0 0,0-1-1 0 0,0 0 1 0 0,0 0 0 0 0,1 1 0 0 0,3 6-1 0 0,-4-10 288 0 0,0-2-172 0 0,3-10 25 0 0,-1 5-96 0 0,-1 1 0 0 0,1-1 1 0 0,-2 0-1 0 0,1 0 0 0 0,1-11 0 0 0,5-40 63 0 0,22-86 0 0 0,-27 128-32 0 0,2 1 0 0 0,0 1 0 0 0,1-1 0 0 0,0 1 0 0 0,1 0 0 0 0,13-18 0 0 0,-19 29 176 0 0,1 2-112 0 0,1 0-89 0 0,-1 0-1 0 0,0 1 0 0 0,0-1 1 0 0,0 1-1 0 0,1 0 1 0 0,-1-1-1 0 0,0 1 0 0 0,0 0 1 0 0,0 0-1 0 0,0 0 1 0 0,0 1-1 0 0,0-1 0 0 0,-1 0 1 0 0,1 1-1 0 0,0-1 0 0 0,-1 1 1 0 0,1 0-1 0 0,-1-1 1 0 0,1 1-1 0 0,-1 0 0 0 0,2 3 1 0 0,3 6 80 0 0,0 0 1 0 0,8 23-1 0 0,1 0 9 0 0,-11-26-93 0 0,-2-5-15 0 0,-1 0-1 0 0,1 0 0 0 0,0 0 1 0 0,0 0-1 0 0,1 0 0 0 0,2 3 1 0 0,2-1-2 0 0,6-5-10 0 0,-10 0-2 0 0,-1 0-1 0 0,1 0 1 0 0,-1-1 0 0 0,0 1-1 0 0,1-1 1 0 0,-1 1 0 0 0,0-1-1 0 0,0 0 1 0 0,0 0-1 0 0,1 0 1 0 0,-1 0 0 0 0,0 0-1 0 0,0 0 1 0 0,0-1-1 0 0,-1 1 1 0 0,1-1 0 0 0,0 1-1 0 0,0-1 1 0 0,1-2-1 0 0,2-3-14 0 0,0 0-1 0 0,-1 0 0 0 0,0-1 1 0 0,3-8-1 0 0,7-11-22 0 0,8-7-111 0 0,-14 23 125 0 0,0 1 1 0 0,-1-1 0 0 0,-1-1 0 0 0,0 1 0 0 0,0-1-1 0 0,5-20 1 0 0,-6 18 25 0 0,1 1 66 0 0,-5 13-30 0 0,1-1 1 0 0,-1 1-1 0 0,0-1 1 0 0,0 1-1 0 0,1 0 1 0 0,-1 0 0 0 0,0-1-1 0 0,0 1 1 0 0,1 0-1 0 0,-1 0 1 0 0,0 0 0 0 0,1 0-1 0 0,-1 1 1 0 0,0-1-1 0 0,0 0 1 0 0,1 0-1 0 0,-1 1 1 0 0,0-1 0 0 0,0 1-1 0 0,0-1 1 0 0,1 1-1 0 0,0 0 1 0 0,1 1 101 0 0,1 0 0 0 0,-1 0 0 0 0,1 0-1 0 0,-1 1 1 0 0,0-1 0 0 0,3 4 0 0 0,-1 0-32 0 0,-1 0-1 0 0,0 0 1 0 0,-1 0-1 0 0,1 0 1 0 0,-1 0 0 0 0,-1 1-1 0 0,3 6 1 0 0,11 50 331 0 0,-8-26-336 0 0,8 20-9 0 0,27 61 0 0 0,-40-110-365 0 0,1 0 1 0 0,-1 0 0 0 0,1-1-1 0 0,1 0 1 0 0,-1 0-1 0 0,1 0 1 0 0,1-1 0 0 0,-1 1-1 0 0,1-1 1 0 0,0 0-1 0 0,0-1 1 0 0,11 8 0 0 0,-15-12-241 0 0,-1-1 1 0 0,1 1 0 0 0,-1 0 0 0 0,1-1 0 0 0,0 1 0 0 0,-1-1-1 0 0,1 0 1 0 0,0 1 0 0 0,-1-1 0 0 0,1 0 0 0 0,0 0 0 0 0,-1 0 0 0 0,1 0-1 0 0,2-1 1 0 0,11-2-6318 0 0</inkml:trace>
</inkml:ink>
</file>

<file path=ppt/ink/ink3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03.3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92 56 7368 0 0,'0'-2'333'0'0,"3"-8"57"0"0,-1 2-354 0 0,-13-26 15694 0 0,10 34-15110 0 0,-3-1 1013 0 0,-1 1-3316 0 0,3 0 1823 0 0,0 0 0 0 0,0 0-1 0 0,-1 0 1 0 0,1 1 0 0 0,0-1-1 0 0,0 1 1 0 0,0-1 0 0 0,0 1-1 0 0,0 0 1 0 0,0 0 0 0 0,0 0 0 0 0,0 0-1 0 0,0 0 1 0 0,1 1 0 0 0,-4 1-1 0 0,2 0-32 0 0,1 0-1 0 0,-1 0 0 0 0,1 0 0 0 0,0 0 1 0 0,0 1-1 0 0,0-1 0 0 0,0 1 0 0 0,-1 3 0 0 0,-2 7 14 0 0,2-1-1 0 0,-1 1 0 0 0,-1 23 0 0 0,4-28-120 0 0,0 1-1 0 0,1-1 1 0 0,0 0-1 0 0,0 1 0 0 0,1-1 1 0 0,1 0-1 0 0,-1 0 1 0 0,1 0-1 0 0,1 0 1 0 0,0 0-1 0 0,0 0 1 0 0,1-1-1 0 0,0 0 1 0 0,0 1-1 0 0,1-1 0 0 0,0-1 1 0 0,0 1-1 0 0,11 11 1 0 0,-7-9-12 0 0,-8-8 5 0 0,0-1 0 0 0,1 1 0 0 0,-1 0-1 0 0,0-1 1 0 0,1 1 0 0 0,-1-1 0 0 0,1 0 0 0 0,0 1 0 0 0,-1-1-1 0 0,1 0 1 0 0,0 0 0 0 0,0 0 0 0 0,0 0 0 0 0,0 0-1 0 0,0-1 1 0 0,0 1 0 0 0,0-1 0 0 0,3 1 0 0 0,1 0-27 0 0,-1-1-1 0 0,0 0 1 0 0,1 0 0 0 0,-1 0 0 0 0,1-1-1 0 0,-1 1 1 0 0,1-2 0 0 0,-1 1 0 0 0,0 0-1 0 0,1-1 1 0 0,-1 0 0 0 0,0 0 0 0 0,0-1-1 0 0,-1 1 1 0 0,7-5 0 0 0,15-10-614 0 0,-21 14 400 0 0,0 1 0 0 0,0-2 0 0 0,0 1 0 0 0,-1 0 0 0 0,0-1 0 0 0,7-7 0 0 0,14-23-3696 0 0,-13 16-3828 0 0</inkml:trace>
</inkml:ink>
</file>

<file path=ppt/ink/ink3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03.7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0 219 21191 0 0,'0'0'2127'0'0,"2"0"-1946"0"0,52 1 1071 0 0,-24 0-159 0 0,1-1 1 0 0,50-7-1 0 0,-37 2-544 0 0,0 2 1 0 0,46 2-1 0 0,-61 1-741 0 0,29-4-2709 0 0,-22-2-4991 0 0,-17 0-178 0 0</inkml:trace>
  <inkml:trace contextRef="#ctx0" brushRef="#br0" timeOffset="1">587 0 4608 0 0,'0'0'11768'0'0,"9"0"-9149"0"0,-5 1-2261 0 0,0-1 0 0 0,1 1 0 0 0,-1 0-1 0 0,0 0 1 0 0,1 0 0 0 0,-1 0 0 0 0,0 1-1 0 0,4 2 1 0 0,32 19 1323 0 0,-32-18-1438 0 0,71 50 2073 0 0,-73-52-2245 0 0,-2 1 0 0 0,1 0-1 0 0,0-1 1 0 0,-1 2 0 0 0,1-1 0 0 0,-1 0-1 0 0,-1 1 1 0 0,1 0 0 0 0,0 0 0 0 0,-1 0-1 0 0,0 0 1 0 0,-1 1 0 0 0,1-1-1 0 0,-1 1 1 0 0,0 0 0 0 0,0-1 0 0 0,0 1-1 0 0,0 11 1 0 0,-2-13-63 0 0,0 0 1 0 0,-1 0-1 0 0,0 0 0 0 0,0 0 0 0 0,0 0 0 0 0,-1-1 1 0 0,1 1-1 0 0,-1 0 0 0 0,0-1 0 0 0,0 1 0 0 0,0-1 1 0 0,0 0-1 0 0,-1 1 0 0 0,1-1 0 0 0,-1 0 0 0 0,0 0 1 0 0,0-1-1 0 0,0 1 0 0 0,0-1 0 0 0,0 1 0 0 0,-1-1 1 0 0,1 0-1 0 0,-1 0 0 0 0,1-1 0 0 0,-7 3 0 0 0,-1-1-660 0 0,-24 5 1037 0 0,33-8-1482 0 0,-1 0-1 0 0,1 0 1 0 0,-1 0 0 0 0,1 0-1 0 0,-1 0 1 0 0,1-1-1 0 0,-4 0 1 0 0,-4-3-7069 0 0</inkml:trace>
</inkml:ink>
</file>

<file path=ppt/ink/ink3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04.0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19 13360 0 0,'2'-1'4799'0'0,"1"0"-4214"0"0,1 0-1 0 0,-1 0 0 0 0,1 0 1 0 0,-1 1-1 0 0,1-1 0 0 0,4 1 1 0 0,20-5 1771 0 0,-14 3-2006 0 0,1-1 0 0 0,0 2 0 0 0,0 0 0 0 0,-1 1 1 0 0,19 1-1 0 0,5 0-1060 0 0,-23-1-1360 0 0,-3 0-6561 0 0</inkml:trace>
  <inkml:trace contextRef="#ctx0" brushRef="#br0" timeOffset="1">82 198 15200 0 0,'0'0'1623'0'0,"9"0"-311"0"0,3 0 216 0 0,-2-4 40 0 0,6-2 0 0 0,-1 6-624 0 0,1 0-128 0 0,2-4-24 0 0,2-1-8 0 0,1 1-512 0 0,-5 0-104 0 0,6-2-16 0 0,-1 2-8 0 0,1-2-1200 0 0,3 6-248 0 0</inkml:trace>
</inkml:ink>
</file>

<file path=ppt/ink/ink3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06.5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2760 0 0,'0'0'18631'0'0,"1"1"-18033"0"0,6 7-276 0 0,-1 0 1 0 0,0 1 0 0 0,0 0-1 0 0,-1 0 1 0 0,8 17 0 0 0,13 23-17 0 0,-15-30-453 0 0,12 29 0 0 0,1 2-2693 0 0,-15-34 814 0 0</inkml:trace>
</inkml:ink>
</file>

<file path=ppt/ink/ink3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06.9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0 100 15608 0 0,'0'0'1409'0'0,"2"2"-1159"0"0,5 3 119 0 0,-1 0 0 0 0,1-1-1 0 0,0 1 1 0 0,0-2 0 0 0,1 1-1 0 0,-1-1 1 0 0,1 0 0 0 0,0 0-1 0 0,0-1 1 0 0,0 0 0 0 0,0-1-1 0 0,0 0 1 0 0,0 0 0 0 0,0 0-1 0 0,0-1 1 0 0,1 0 0 0 0,8-2-1 0 0,11-2 439 0 0,-1-1-1 0 0,45-15 1 0 0,50-26 19 0 0,-36 12-913 0 0,-1 7-1793 0 0,-64 20 57 0 0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9:39.5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1 125 3224 0 0,'0'0'143'0'0,"5"-6"26"0"0,-2 2 810 0 0,0 0 0 0 0,0 0 0 0 0,0 0 0 0 0,0 0 0 0 0,-1 0 0 0 0,4-8 0 0 0,-4 8 135 0 0,0-1 0 0 0,1 0 0 0 0,-1 1 0 0 0,1 0 0 0 0,0 0 0 0 0,0 0 0 0 0,4-4 0 0 0,9-7 1142 0 0,-11 10-1601 0 0,0 1 1 0 0,0-1 0 0 0,0 1 0 0 0,12-7 1729 0 0,-16 14-2247 0 0,0 2-122 0 0,1 0-1 0 0,-1 0 0 0 0,-1 0 1 0 0,1 0-1 0 0,-1 0 0 0 0,0 0 1 0 0,0 0-1 0 0,0 0 1 0 0,-1 1-1 0 0,1-1 0 0 0,-1 0 1 0 0,-3 8-1 0 0,2-8-32 0 0,1-1 1 0 0,0 0-1 0 0,0 1 0 0 0,1-1 0 0 0,-1 0 0 0 0,1 1 1 0 0,0-1-1 0 0,0 1 0 0 0,1 7 0 0 0,2-1-55 0 0,-1-1 0 0 0,8 20 0 0 0,-9-28 58 0 0,0-1 0 0 0,0 1 0 0 0,0-1 1 0 0,0 1-1 0 0,0-1 0 0 0,1 1 0 0 0,-1-1 0 0 0,0 0 0 0 0,1 1 0 0 0,-1-1 0 0 0,1 0 0 0 0,-1 0 0 0 0,1 0 1 0 0,0 0-1 0 0,-1-1 0 0 0,1 1 0 0 0,0 0 0 0 0,3 0 0 0 0,1 1-15 0 0,0-1-1 0 0,-1 0 1 0 0,1 0 0 0 0,9-1 0 0 0,-6 0 7 0 0,-1-1 0 0 0,0 0 1 0 0,1-1-1 0 0,-1 0 1 0 0,16-5-1 0 0,37-21-139 0 0,-49 22 118 0 0,29-18-3766 0 0,-28 16 448 0 0,13-7-4636 0 0</inkml:trace>
</inkml:ink>
</file>

<file path=ppt/ink/ink3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07.3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62 10136 0 0,'0'0'777'0'0,"2"0"-238"0"0,2 0 167 0 0,0 0 0 0 0,1 0 0 0 0,-1 0 1 0 0,0-1-1 0 0,0 0 0 0 0,1 1 0 0 0,-1-2 1 0 0,0 1-1 0 0,4-2 0 0 0,44-25 3307 0 0,-43 24-3547 0 0,0 0 0 0 0,0 0 1 0 0,1 1-1 0 0,-1 0 0 0 0,1 1 0 0 0,17-3 0 0 0,-25 5-456 0 0,-1 0-1 0 0,0 0 1 0 0,1 0 0 0 0,-1 0 0 0 0,0 0 0 0 0,1 0-1 0 0,-1 0 1 0 0,0 1 0 0 0,1-1 0 0 0,-1 0-1 0 0,0 1 1 0 0,0-1 0 0 0,1 1 0 0 0,-1-1 0 0 0,0 1-1 0 0,0 0 1 0 0,0-1 0 0 0,0 1 0 0 0,0 0 0 0 0,0 0-1 0 0,0 0 1 0 0,0 0 0 0 0,0 0 0 0 0,0 0-1 0 0,0 0 1 0 0,-1 0 0 0 0,1 0 0 0 0,0 2 0 0 0,0 0-198 0 0,0 1 0 0 0,0 0 0 0 0,-1-1 0 0 0,0 1 1 0 0,0 0-1 0 0,0 0 0 0 0,0-1 0 0 0,-2 8 0 0 0,0-1-101 0 0,0 0 0 0 0,-2-1 0 0 0,1 1 0 0 0,-1-1 0 0 0,0 0 0 0 0,-1 0 0 0 0,-5 9 0 0 0,-2 7-476 0 0,11-21 590 0 0,0 0 0 0 0,-1 0 0 0 0,0 0-1 0 0,0 0 1 0 0,0-1 0 0 0,-1 1-1 0 0,1 0 1 0 0,-1-1 0 0 0,0 0-1 0 0,-4 5 1 0 0,4-6 125 0 0,0 0 0 0 0,1 0 0 0 0,-1 0 0 0 0,0 0 0 0 0,0-1 0 0 0,-4 2 0 0 0,-6-1 3876 0 0,20-11-2937 0 0,-3 4-717 0 0,0 0 0 0 0,0 1 0 0 0,1 0-1 0 0,-1 0 1 0 0,1 0 0 0 0,0 0 0 0 0,1 1 0 0 0,-1 0-1 0 0,0 0 1 0 0,1 0 0 0 0,0 1 0 0 0,-1 0-1 0 0,1 0 1 0 0,0 0 0 0 0,0 1 0 0 0,0 0 0 0 0,1 0-1 0 0,8 0 1 0 0,-6-1-13 0 0,0 1 0 0 0,13-6 0 0 0,8-1-28 0 0,-6 4-246 0 0,6-1-1153 0 0,0-1 1 0 0,-1-1-1 0 0,0-1 1 0 0,42-19-1 0 0,-46 14-6518 0 0</inkml:trace>
</inkml:ink>
</file>

<file path=ppt/ink/ink3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07.6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252 163 14280 0 0,'0'-1'1102'0'0,"0"-3"-932"0"0,0-6 698 0 0,0 0 0 0 0,-1 0 1 0 0,-3-17-1 0 0,2 12 1012 0 0,2 13-1621 0 0,0 0 0 0 0,0 0 0 0 0,0 0 0 0 0,0-1 0 0 0,-1 1 0 0 0,1 0 0 0 0,-1 0 0 0 0,1 0 0 0 0,-1 0 0 0 0,-2-3 0 0 0,0-1 181 0 0,-1 1 0 0 0,0 0 0 0 0,0 0 0 0 0,0 0 0 0 0,-1 0 0 0 0,0 1 0 0 0,0 0 0 0 0,-9-6 0 0 0,11 8-382 0 0,0 1-1 0 0,0-1 0 0 0,-1 1 1 0 0,1 0-1 0 0,0 0 1 0 0,0 0-1 0 0,-1 1 0 0 0,1-1 1 0 0,0 1-1 0 0,-1 0 0 0 0,1 0 1 0 0,-1 0-1 0 0,1 0 1 0 0,0 1-1 0 0,-1-1 0 0 0,1 1 1 0 0,0 0-1 0 0,-6 2 0 0 0,1 0-75 0 0,1 1 0 0 0,-1 0-1 0 0,1 1 1 0 0,0-1 0 0 0,1 1-1 0 0,-1 1 1 0 0,1-1-1 0 0,0 1 1 0 0,0 0 0 0 0,1 1-1 0 0,0-1 1 0 0,0 1 0 0 0,0 0-1 0 0,1 0 1 0 0,0 1-1 0 0,0-1 1 0 0,1 1 0 0 0,-3 11-1 0 0,2-10-61 0 0,2 1 0 0 0,-1 0 1 0 0,1 0-1 0 0,1 0 0 0 0,0 0 0 0 0,0 1 0 0 0,1-1 0 0 0,0 0 0 0 0,1 0 0 0 0,0 0 0 0 0,1 0 0 0 0,0 0 0 0 0,0 0 0 0 0,8 19 0 0 0,-8-26 58 0 0,-1 0-1 0 0,1-1 1 0 0,0 1-1 0 0,0 0 1 0 0,0-1-1 0 0,0 1 1 0 0,0-1-1 0 0,0 0 1 0 0,1 0-1 0 0,-1 0 0 0 0,1 0 1 0 0,0 0-1 0 0,-1 0 1 0 0,1-1-1 0 0,0 1 1 0 0,0-1-1 0 0,0 0 1 0 0,0 0-1 0 0,0 0 0 0 0,0 0 1 0 0,0 0-1 0 0,1-1 1 0 0,-1 1-1 0 0,0-1 1 0 0,0 0-1 0 0,6 0 1 0 0,-3-1 15 0 0,-1 0 0 0 0,1 0 0 0 0,-1 0 0 0 0,1 0 0 0 0,-1-1 0 0 0,0 0 0 0 0,0 0 0 0 0,0 0 0 0 0,0-1 0 0 0,0 0 0 0 0,-1 0 0 0 0,1 0 0 0 0,-1 0 0 0 0,7-7 0 0 0,-3 2 10 0 0,-1 0 0 0 0,0-1-1 0 0,-1 0 1 0 0,1 0 0 0 0,7-16-1 0 0,-14 24 2 0 0,4-6 32 0 0,0-1 1 0 0,-1 1 0 0 0,0-1 0 0 0,0 0-1 0 0,2-13 1 0 0,1-9 126 0 0,-4 23-77 0 0,0 0-1 0 0,0-1 0 0 0,-1 1 0 0 0,0 0 1 0 0,-1-1-1 0 0,1 1 0 0 0,-2-9 0 0 0,1 15-68 0 0,0 1 0 0 0,-1-1-1 0 0,1 1 1 0 0,0-1-1 0 0,0 1 1 0 0,0-1-1 0 0,-1 1 1 0 0,1-1-1 0 0,0 1 1 0 0,-1 0-1 0 0,1-1 1 0 0,0 1-1 0 0,-1-1 1 0 0,1 1-1 0 0,-1 0 1 0 0,1-1-1 0 0,-1 1 1 0 0,1 0-1 0 0,-1-1 1 0 0,0 1 146 0 0,3 2-162 0 0,-1 0 1 0 0,0 1-1 0 0,0-1 1 0 0,-1 0 0 0 0,1 0-1 0 0,0 1 1 0 0,-1-1-1 0 0,1 1 1 0 0,-1-1-1 0 0,0 5 1 0 0,0-3-7 0 0,1 0 0 0 0,-1 0 1 0 0,1 0-1 0 0,-1-1 0 0 0,1 1 1 0 0,3 7-1 0 0,6 7-152 0 0,-6-11 72 0 0,-1-1-1 0 0,0 1 1 0 0,4 9-1 0 0,-5-10-30 0 0,0-1 1 0 0,0 1-1 0 0,0-1 1 0 0,1 0-1 0 0,4 6 0 0 0,10 20-663 0 0,-6 11-1644 0 0,-10-23 263 0 0</inkml:trace>
</inkml:ink>
</file>

<file path=ppt/ink/ink3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08.0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0 606 6448 0 0,'1'-2'3453'0'0,"8"-15"3820"0"0,-7 12-6245 0 0,1 0 0 0 0,-1 0-1 0 0,1 0 1 0 0,1 0 0 0 0,-1 0 0 0 0,8-8 0 0 0,1 2-419 0 0,-9 7-397 0 0,1 0-1 0 0,-1 1 0 0 0,1 0 1 0 0,0 0-1 0 0,0 0 0 0 0,0 0 1 0 0,0 0-1 0 0,6-2 1 0 0,-7 4-114 0 0,5-2 92 0 0,1 0-1 0 0,-1 0 0 0 0,1 1 1 0 0,0 0-1 0 0,0 0 0 0 0,0 1 1 0 0,9 0-1 0 0,93 7 43 0 0,-91-5-234 0 0,16 1-316 0 0,52-4-1 0 0,-76 0 42 0 0,-1 0 0 0 0,-1-1 0 0 0,20-7 0 0 0,1-1-1001 0 0,-25 9 473 0 0,0 0 1 0 0,0-1 0 0 0,-1 0 0 0 0,11-6-1 0 0,4-4-7210 0 0</inkml:trace>
  <inkml:trace contextRef="#ctx0" brushRef="#br0" timeOffset="1">686 20 11056 0 0,'0'0'4881'0'0,"3"1"-2832"0"0,44 7 2174 0 0,-44-8-4002 0 0,0 0 1 0 0,1 0 0 0 0,-1 0 0 0 0,0 0-1 0 0,0 0 1 0 0,1-1 0 0 0,3-1 0 0 0,11-1 438 0 0,81-11 958 0 0,-71 10-1516 0 0,-18 2-275 0 0,-1 1 1 0 0,15-1 0 0 0,-22 3-218 0 0,3-1 204 0 0</inkml:trace>
</inkml:ink>
</file>

<file path=ppt/ink/ink3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08.4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5 260 17135 0 0,'0'0'1551'0'0,"0"3"-1084"0"0,-4 90 6337 0 0,4-82-6419 0 0,0 3 87 0 0,0-1 1 0 0,4 25-1 0 0,4 11-540 0 0,5 22 1186 0 0,-2-37-3415 0 0,6-1-3980 0 0,-7-18-2414 0 0</inkml:trace>
  <inkml:trace contextRef="#ctx0" brushRef="#br0" timeOffset="1">656 1 9672 0 0,'0'1'3225'0'0,"1"5"-2079"0"0,0 0 0 0 0,0 0-1 0 0,0-1 1 0 0,1 1 0 0 0,-1 0 0 0 0,6 8-1 0 0,5 21 623 0 0,-2 43 109 0 0,2 5-1169 0 0,6-8-43 0 0,-9-35-1834 0 0,1 1-5378 0 0,-4-13-1280 0 0</inkml:trace>
</inkml:ink>
</file>

<file path=ppt/ink/ink3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08.8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72 5064 0 0,'0'0'389'0'0,"2"0"-250"0"0,14-1 3971 0 0,-1 0 1 0 0,24-6-1 0 0,32-10 1909 0 0,-54 13-5759 0 0,23-8 889 0 0,-20 6-576 0 0,1 0-1 0 0,22-2 1 0 0,48 0-39 0 0,-53 7-8556 0 0</inkml:trace>
</inkml:ink>
</file>

<file path=ppt/ink/ink3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09.2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5064 0 0,'0'0'389'0'0,"2"0"-250"0"0,21-1 2536 0 0,31-10 9082 0 0,-21 4-8648 0 0,-18 5-1077 0 0,27-1 1 0 0,-40 3-1331 0 0,-1 2-382 0 0,0 0-304 0 0,0 0-1 0 0,0 0 0 0 0,0 0 1 0 0,-1 0-1 0 0,1 1 0 0 0,0-1 0 0 0,-1 0 1 0 0,0 0-1 0 0,1 1 0 0 0,-1-1 0 0 0,0 0 1 0 0,0 0-1 0 0,0 1 0 0 0,0-1 0 0 0,-1 0 1 0 0,1 0-1 0 0,-1 1 0 0 0,1-1 1 0 0,-2 3-1 0 0,-29 55-1370 0 0,-10 24-1087 0 0,37-76 2184 0 0,1-2 59 0 0,0 0 0 0 0,1-1 1 0 0,0 1-1 0 0,-2 6 1 0 0,4-11 192 0 0,-1 15 56 0 0,1-15-24 0 0,0 0 1 0 0,1 0 0 0 0,-1 0-1 0 0,1-1 1 0 0,-1 1 0 0 0,1 0-1 0 0,-1-1 1 0 0,1 1 0 0 0,-1 0-1 0 0,1-1 1 0 0,-1 1 0 0 0,1-1 0 0 0,0 1-1 0 0,-1-1 1 0 0,1 1 0 0 0,0-1-1 0 0,0 1 1 0 0,-1-1 0 0 0,2 1-1 0 0,8 1 163 0 0,-1 0-1 0 0,1 0 1 0 0,0 0-1 0 0,-1-1 1 0 0,1-1-1 0 0,0 0 1 0 0,18-2-1 0 0,-10 0-181 0 0,29-8-1 0 0,4 0-7 0 0,-37 9-369 0 0,0-1-1 0 0,1-1 0 0 0,-2-1 1 0 0,1 1-1 0 0,18-9 0 0 0,-10-1-885 0 0</inkml:trace>
</inkml:ink>
</file>

<file path=ppt/ink/ink3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09.5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21967 0 0,'0'0'2207'0'0,"1"2"-2019"0"0,4 3-23 0 0,0 0 0 0 0,0 0-1 0 0,-1 0 1 0 0,0 1 0 0 0,0-1 0 0 0,0 1 0 0 0,-1 0 0 0 0,0 0 0 0 0,0 1-1 0 0,3 10 1 0 0,2 23 448 0 0,-2 0-1 0 0,1 75 0 0 0,-5-55-405 0 0,0-31-133 0 0,-5 53 0 0 0,3-70-108 0 0,0 0 0 0 0,0-1 0 0 0,2 12-1 0 0,1 15-172 0 0,-3-36 123 0 0,2-4-944 0 0,3-7 903 0 0,0 0 0 0 0,-1-1 0 0 0,0 1 0 0 0,-1-1 1 0 0,3-13-1 0 0,-1 7 25 0 0,9-23 0 0 0,-8 27 117 0 0,-4 6-28 0 0,1 0 0 0 0,0-1 0 0 0,0 1 0 0 0,0 1-1 0 0,1-1 1 0 0,0 0 0 0 0,0 1 0 0 0,0 0 0 0 0,1 0 0 0 0,7-6 0 0 0,-10 10 11 0 0,1 0 0 0 0,-1 0 1 0 0,1 0-1 0 0,-1 0 0 0 0,1 1 1 0 0,0-1-1 0 0,-1 1 0 0 0,1 0 1 0 0,0 0-1 0 0,-1 0 0 0 0,4 0 1 0 0,29 5 218 0 0,-32-4-217 0 0,2 0-5 0 0,0 0 0 0 0,0 1 0 0 0,-1 0 0 0 0,1 0 0 0 0,0 0 0 0 0,-1 0 0 0 0,0 1 0 0 0,0 0 0 0 0,1 0 0 0 0,-2 0 0 0 0,1 0 0 0 0,6 7 0 0 0,-8-8 43 0 0,-1 0 1 0 0,1 0-1 0 0,-1-1 0 0 0,0 1 0 0 0,0 0 1 0 0,1 0-1 0 0,-1 0 0 0 0,0 0 0 0 0,-1 1 1 0 0,1-1-1 0 0,0 0 0 0 0,-1 0 1 0 0,1 0-1 0 0,-1 1 0 0 0,1-1 0 0 0,-1 0 1 0 0,0 1-1 0 0,0-1 0 0 0,0 0 0 0 0,-1 1 1 0 0,1-1-1 0 0,0 0 0 0 0,-1 0 1 0 0,0 1-1 0 0,1-1 0 0 0,-1 0 0 0 0,0 0 1 0 0,0 0-1 0 0,-2 3 0 0 0,-4 5 195 0 0,-1 0 1 0 0,0 0-1 0 0,0 0 0 0 0,-1-1 0 0 0,-1-1 0 0 0,1 1 0 0 0,-17 9 1 0 0,15-11-258 0 0,0-1 1 0 0,0-1 0 0 0,0 1-1 0 0,-18 4 1 0 0,-8 4-1213 0 0,27-9-119 0 0</inkml:trace>
</inkml:ink>
</file>

<file path=ppt/ink/ink3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09.9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1 577 21655 0 0,'0'0'2175'0'0,"1"-2"-1994"0"0,2-2-152 0 0,1 0-1 0 0,0 0 1 0 0,0 0-1 0 0,5-3 1 0 0,0-1 588 0 0,6-3 1047 0 0,-12 10-1442 0 0,0-1 0 0 0,0 0 0 0 0,0 0 0 0 0,0-1 0 0 0,-1 1 0 0 0,1-1 0 0 0,3-3 0 0 0,-5 4-170 0 0,0 1 0 0 0,0-1 1 0 0,0 1-1 0 0,0-1 0 0 0,1 1 0 0 0,-1 0 0 0 0,0 0 0 0 0,1 0 0 0 0,-1 0 0 0 0,1 0 0 0 0,0 0 1 0 0,-1 0-1 0 0,1 0 0 0 0,0 1 0 0 0,-1-1 0 0 0,1 1 0 0 0,0-1 0 0 0,0 1 0 0 0,-1 0 1 0 0,1-1-1 0 0,2 1 0 0 0,19-4 533 0 0,-20 4-542 0 0,17 4 149 0 0,-4 0-168 0 0,-12-3-24 0 0,0-1-1 0 0,0 2 1 0 0,0-1-1 0 0,1 0 1 0 0,4 3-1 0 0,-5-1 0 0 0,15 8-126 0 0,-1-1 1 0 0,1-1 0 0 0,21 7 0 0 0,-34-14 69 0 0,1 0 1 0 0,0-1-1 0 0,-1 0 1 0 0,1 0-1 0 0,0 0 1 0 0,0-1-1 0 0,0 0 1 0 0,-1 0-1 0 0,1-1 1 0 0,0 0-1 0 0,0 0 1 0 0,-1-1-1 0 0,10-2 1 0 0,0-2-1483 0 0,-1-1 0 0 0,24-13 0 0 0,-13 6-7354 0 0</inkml:trace>
  <inkml:trace contextRef="#ctx0" brushRef="#br0" timeOffset="1">746 75 20591 0 0,'0'0'2060'0'0,"2"0"-1884"0"0,57-21 1422 0 0,61-19 1808 0 0,-68 27-5876 0 0,-45 13 1116 0 0</inkml:trace>
</inkml:ink>
</file>

<file path=ppt/ink/ink3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10.2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0 842 18687 0 0,'0'0'2048'0'0,"16"0"-2048"0"0,-4 0 0 0 0,3-4 0 0 0,7-2 328 0 0,-6 2 48 0 0,5-10 8 0 0,5 5-6151 0 0,1-1-1233 0 0</inkml:trace>
  <inkml:trace contextRef="#ctx0" brushRef="#br0" timeOffset="1">692 0 23583 0 0,'0'0'1155'0'0,"1"1"-508"0"0,10 10-347 0 0,-1 1 0 0 0,-1 0 1 0 0,0 0-1 0 0,9 19 1 0 0,26 60 1046 0 0,-8-14-2588 0 0,-25-53 82 0 0,-6 8-52 0 0</inkml:trace>
</inkml:ink>
</file>

<file path=ppt/ink/ink3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10.6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1 116 19607 0 0,'6'0'1779'0'0,"25"1"-1647"0"0,-12-1 779 0 0,0 0-1 0 0,0-1 0 0 0,20-3 0 0 0,-2-4 1094 0 0,64-23-1 0 0,42-29-1335 0 0,-137 57-1011 0 0,0 1 1 0 0,-1 0 0 0 0,1 1-1 0 0,0-1 1 0 0,1 1 0 0 0,-1 0-1 0 0,0 1 1 0 0,0-1 0 0 0,0 1 0 0 0,0 1-1 0 0,12 1 1 0 0,-5 3-1121 0 0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03.0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48 14400 0 0,'0'0'1706'0'0,"2"0"-790"0"0,22-18 3625 0 0,-12 14-3668 0 0,0 0 0 0 0,0 1 0 0 0,21-4 0 0 0,-8 5-176 0 0,-1 1 0 0 0,32 2 0 0 0,-6 0-317 0 0,-10 0-245 0 0,-11 0 31 0 0,-1-2 0 0 0,29-3 0 0 0,-30 3-687 0 0,-23 2 335 0 0,0-1 0 0 0,0 0 0 0 0,0 0 0 0 0,-1 0-1 0 0,1 0 1 0 0,0-1 0 0 0,0 1 0 0 0,0-1 0 0 0,6-3 0 0 0,-9 4 63 0 0,-1 0 1 0 0,0 0 0 0 0,1-1 0 0 0,-1 1 0 0 0,1 0 0 0 0,-1 0 0 0 0,0 0 0 0 0,1 0 0 0 0,-1-1 0 0 0,1 1 0 0 0,-1 0 0 0 0,1 0 0 0 0,-1 0 0 0 0,1 0 0 0 0,-1 0 0 0 0,1 0 0 0 0,-1 0 0 0 0,0 0-1 0 0,2 1 1 0 0</inkml:trace>
</inkml:ink>
</file>

<file path=ppt/ink/ink3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11.0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38 20359 0 0,'0'0'987'0'0,"2"-1"-434"0"0,22-5 119 0 0,-13 2-652 0 0,-6 1 454 0 0,0 0-1 0 0,1 1 1 0 0,-1 0 0 0 0,1 0-1 0 0,6-2 1 0 0,12-3 1067 0 0,-20 6-1318 0 0,0 0 0 0 0,-1 0 0 0 0,1 1 0 0 0,0-1-1 0 0,-1 1 1 0 0,7 0 0 0 0,-6 0 25 0 0,-2 0 664 0 0,-2 2-752 0 0,2 0-180 0 0,0 0 0 0 0,0 1 0 0 0,-1 0 1 0 0,0-1-1 0 0,1 1 0 0 0,-1 0 0 0 0,0 0 1 0 0,0 0-1 0 0,-1 0 0 0 0,1 0 0 0 0,-1 0 1 0 0,1 0-1 0 0,-1 0 0 0 0,0 0 0 0 0,0 0 0 0 0,0 0 1 0 0,-1 0-1 0 0,1 0 0 0 0,-1 0 0 0 0,1 0 1 0 0,-1-1-1 0 0,-2 5 0 0 0,-12 27-628 0 0,11-25 403 0 0,0 0 1 0 0,0 0-1 0 0,-4 19 0 0 0,3-10-205 0 0,-1 0-1 0 0,0-1 1 0 0,-2 1-1 0 0,-11 20 0 0 0,18-34 378 0 0,0-3 57 0 0,1 0-1 0 0,-1 0 0 0 0,1 0 0 0 0,-1 0 0 0 0,1-1 0 0 0,-1 1 1 0 0,1 0-1 0 0,-1 0 0 0 0,0 0 0 0 0,0-1 0 0 0,1 1 1 0 0,-1 0-1 0 0,0-1 0 0 0,0 1 0 0 0,0 0 0 0 0,-1 0 1 0 0,1 0 32 0 0,1 0 1 0 0,0 0 0 0 0,-1 1 0 0 0,1-1 0 0 0,0 0-1 0 0,0 1 1 0 0,0-1 0 0 0,0 0 0 0 0,0 1 0 0 0,0-1-1 0 0,1 2 1 0 0,-1 0 70 0 0,0-2-39 0 0,0-1 0 0 0,0 1 0 0 0,1-1 0 0 0,-1 0 0 0 0,0 1 0 0 0,0-1 0 0 0,1 1 0 0 0,-1-1 0 0 0,0 1 1 0 0,0-1-1 0 0,1 1 0 0 0,-1-1 0 0 0,1 0 0 0 0,-1 1 0 0 0,0-1 0 0 0,1 0 0 0 0,-1 0 0 0 0,1 1 1 0 0,-1-1-1 0 0,1 0 0 0 0,-1 0 0 0 0,1 1 0 0 0,19 5 364 0 0,21-1-140 0 0,-29-6-206 0 0,0 0-1 0 0,-1 0 1 0 0,1-1 0 0 0,0 0-1 0 0,14-6 1 0 0,-2 0-798 0 0,33-18 0 0 0,-27 12-766 0 0</inkml:trace>
</inkml:ink>
</file>

<file path=ppt/ink/ink3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11.3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250 27 20447 0 0,'-9'0'323'0'0,"-4"-3"137"0"0,10 2-260 0 0,1-1-1 0 0,0 1 0 0 0,0-1 1 0 0,0 0-1 0 0,0 0 1 0 0,-3-3-1 0 0,4 4-107 0 0,0 0-1 0 0,-1 0 1 0 0,1 0-1 0 0,-1 0 1 0 0,1 1 0 0 0,-1-1-1 0 0,1 0 1 0 0,-1 1-1 0 0,0-1 1 0 0,1 1 0 0 0,-1 0-1 0 0,1 0 1 0 0,-4-1-1 0 0,-23 1 2743 0 0,24 1-2702 0 0,1 0 0 0 0,-1 0 0 0 0,0 0 0 0 0,1 1 1 0 0,-1-1-1 0 0,1 1 0 0 0,-1 0 0 0 0,1 0 0 0 0,0 0 0 0 0,0 0 1 0 0,0 1-1 0 0,0-1 0 0 0,-4 5 0 0 0,-3 4 86 0 0,1 0-1 0 0,-10 16 0 0 0,11-12-185 0 0,1-1-1 0 0,1 1 0 0 0,0 0 0 0 0,1 0 0 0 0,1 1 0 0 0,-5 28 0 0 0,5-20-22 0 0,-3 4-9 0 0,2 1 0 0 0,1 0 0 0 0,0 55 0 0 0,6-41-42 0 0,1-1-1 0 0,2 0 1 0 0,1 0-1 0 0,3-1 1 0 0,23 70-1 0 0,3-7-1079 0 0,-34-100 942 0 0,1 0 0 0 0,0-1-1 0 0,0 1 1 0 0,0 0 0 0 0,0-1 0 0 0,1 1 0 0 0,-1-1 0 0 0,1 0 0 0 0,0 0-1 0 0,0 0 1 0 0,0 0 0 0 0,0 0 0 0 0,0-1 0 0 0,1 1 0 0 0,-1-1 0 0 0,1 0-1 0 0,7 3 1 0 0,16 5-2160 0 0</inkml:trace>
</inkml:ink>
</file>

<file path=ppt/ink/ink3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11.7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227 88 13360 0 0,'-10'-18'1225'0'0,"8"14"-1119"0"0,0-1 1 0 0,-1 1 0 0 0,1-1-1 0 0,-2-6 1 0 0,4 9 275 0 0,-1 0 0 0 0,1 0 0 0 0,-1 0 0 0 0,0 0 0 0 0,0 0 0 0 0,0 0 0 0 0,0 0 0 0 0,0 1 0 0 0,0-1 0 0 0,-1 0 0 0 0,1 1 0 0 0,0-1 1 0 0,-1 1-1 0 0,0-1 0 0 0,1 1 0 0 0,-1 0 0 0 0,-3-2 0 0 0,2 2 12 0 0,0-1 0 0 0,0 1 0 0 0,0 0 0 0 0,0 0 0 0 0,-1 0 0 0 0,1 1 0 0 0,0-1 0 0 0,-1 1 0 0 0,1 0 1 0 0,-5 0-1 0 0,3 1-268 0 0,-1-1 0 0 0,1 1 1 0 0,0 0-1 0 0,-1 0 1 0 0,1 1-1 0 0,0-1 1 0 0,0 1-1 0 0,0 1 0 0 0,0-1 1 0 0,1 1-1 0 0,-1-1 1 0 0,1 1-1 0 0,-1 0 0 0 0,-3 5 1 0 0,0 2-125 0 0,0 1 1 0 0,0 0 0 0 0,2 1-1 0 0,-1 0 1 0 0,1 0 0 0 0,1 0-1 0 0,-6 19 1 0 0,10-25-11 0 0,0 0-1 0 0,1 0 1 0 0,-1 0-1 0 0,1 0 1 0 0,0 0 0 0 0,1-1-1 0 0,-1 1 1 0 0,1 0-1 0 0,2 6 1 0 0,1 20-212 0 0,-4-31 216 0 0,0-1 0 0 0,0 0 0 0 0,0 0 0 0 0,0 1-1 0 0,0-1 1 0 0,0 0 0 0 0,0 0 0 0 0,0 0 0 0 0,0 1 0 0 0,0-1 0 0 0,0 0-1 0 0,0 0 1 0 0,0 0 0 0 0,0 1 0 0 0,0-1 0 0 0,0 0 0 0 0,0 0 0 0 0,1 0 0 0 0,-1 1-1 0 0,0-1 1 0 0,0 0 0 0 0,0 0 0 0 0,0 0 0 0 0,0 0 0 0 0,1 1 0 0 0,-1-1-1 0 0,0 0 1 0 0,0 0 0 0 0,3 3-50 0 0,-1-1 18 0 0,1 0 1 0 0,-1 0-1 0 0,0 0 1 0 0,1 0-1 0 0,-1 0 1 0 0,1 0-1 0 0,0 0 1 0 0,0-1 0 0 0,-1 0-1 0 0,1 1 1 0 0,5 0-1 0 0,-4-2 19 0 0,0-1 0 0 0,0 0 0 0 0,0 1 0 0 0,-1-2 0 0 0,1 1 0 0 0,0 0 0 0 0,-1-1 0 0 0,1 0 0 0 0,-1 0 0 0 0,1 0 0 0 0,-1 0 0 0 0,0 0 0 0 0,5-4 0 0 0,-1 0-18 0 0,-1-1-1 0 0,1 0 0 0 0,-1 0 1 0 0,8-12-1 0 0,-12 15 36 0 0,1 0-1 0 0,-1-1 1 0 0,0 0-1 0 0,-1 1 1 0 0,3-10-1 0 0,5-11 18 0 0,-5 15 52 0 0,0-1 1 0 0,0 0-1 0 0,-1 1 1 0 0,3-14 0 0 0,-4 12 72 0 0,-1 8-71 0 0,1-1 0 0 0,-1 0 0 0 0,1 1 1 0 0,0 0-1 0 0,0 0 0 0 0,1-1 0 0 0,-1 1 0 0 0,6-6 0 0 0,-7 9 377 0 0,1-1-183 0 0,-2 2-257 0 0,0 0-1 0 0,0 0 1 0 0,0 0-1 0 0,0 0 1 0 0,0 0-1 0 0,0 0 1 0 0,1-1-1 0 0,-1 1 0 0 0,0 0 1 0 0,0 0-1 0 0,0 0 1 0 0,0 0-1 0 0,0 0 1 0 0,0 0-1 0 0,1 0 1 0 0,-1 0-1 0 0,0 0 1 0 0,0 0-1 0 0,0 0 1 0 0,0 0-1 0 0,0-1 0 0 0,1 1 1 0 0,-1 0-1 0 0,0 0 1 0 0,0 0-1 0 0,0 0 1 0 0,0 0-1 0 0,0 0 1 0 0,1 1-1 0 0,-1-1 1 0 0,0 0-1 0 0,0 0 1 0 0,0 0-1 0 0,0 0 1 0 0,0 0-1 0 0,1 0 0 0 0,-1 0 1 0 0,0 0-1 0 0,0 0 1 0 0,0 0-1 0 0,0 0 1 0 0,0 0-1 0 0,0 0 1 0 0,0 1-1 0 0,1-1 1 0 0,-1 0-1 0 0,6 9-122 0 0,0 0-1 0 0,-1 1 0 0 0,0-1 1 0 0,0 1-1 0 0,-1 1 1 0 0,0-1-1 0 0,-1 0 1 0 0,3 19-1 0 0,-5-25-48 0 0,-1 0 0 0 0,0 1 1 0 0,-1-1-1 0 0,-1 8 0 0 0,1-7-169 0 0,1-1 1 0 0,-1 0 0 0 0,1 1 0 0 0,0-1-1 0 0,0 6 1 0 0,4 9-2408 0 0,-3 4-5578 0 0</inkml:trace>
  <inkml:trace contextRef="#ctx0" brushRef="#br0" timeOffset="1">81 549 10592 0 0,'-10'-2'3457'0'0,"18"-3"2836"0"0,6-2-5790 0 0,-6 3 253 0 0,1 0-1 0 0,-1 0 1 0 0,1 0 0 0 0,0 1 0 0 0,11-2 0 0 0,14-5 981 0 0,-16 4-1295 0 0,0 1 0 0 0,0 1 0 0 0,1 1 0 0 0,18-2 0 0 0,25-6-1858 0 0,-22 2-32 0 0,-18 5-264 0 0</inkml:trace>
</inkml:ink>
</file>

<file path=ppt/ink/ink3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12.0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67 12440 0 0,'10'14'9877'0'0,"4"-15"-7355"0"0,12-1-1471 0 0,-15 2-616 0 0,0-1 1 0 0,0 0-1 0 0,0-1 1 0 0,17-6-1 0 0,-3 0 362 0 0,32-7 1 0 0,-32 9-1279 0 0,42-18 0 0 0,-49 17-1076 0 0,-7 1 237 0 0</inkml:trace>
</inkml:ink>
</file>

<file path=ppt/ink/ink3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12.4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7368 0 0,'0'0'333'0'0,"0"1"0"0"0,1 5-279 0 0,0 0-1 0 0,0 0 0 0 0,0 0 0 0 0,3 9 1 0 0,-2-9 1326 0 0,0 0 1 0 0,-1 0 0 0 0,0 0 0 0 0,1 10 0 0 0,-1-10 167 0 0,-1 0 0 0 0,1-1 0 0 0,0 1 1 0 0,3 8-1 0 0,-2-10-1230 0 0,-1 0 0 0 0,0-1 0 0 0,0 1 1 0 0,-1 0-1 0 0,1 0 0 0 0,-1 0 0 0 0,1 0 1 0 0,-1 0-1 0 0,0 0 0 0 0,-1 0 0 0 0,0 6 1 0 0,0-6-150 0 0,0 0 1 0 0,0 0 0 0 0,1 0 0 0 0,-1 0 0 0 0,1 1-1 0 0,0-1 1 0 0,0 0 0 0 0,1 0 0 0 0,0 0 0 0 0,-1 0-1 0 0,3 7 1 0 0,2 2 117 0 0,0 0 0 0 0,9 14-1 0 0,-8-14-230 0 0,-1-5-186 0 0,-1-1 1 0 0,1 0 0 0 0,0-1 0 0 0,1 1-1 0 0,10 9 1 0 0,-11-11-69 0 0,-3-3-1075 0 0</inkml:trace>
</inkml:ink>
</file>

<file path=ppt/ink/ink3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12.8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 0 2760 0 0,'1'3'207'0'0,"6"10"749"0"0,-6-12-443 0 0,0 1-1 0 0,0-1 0 0 0,0 1 1 0 0,0-1-1 0 0,0 1 1 0 0,-1-1-1 0 0,1 1 1 0 0,-1-1-1 0 0,1 1 1 0 0,-1 0-1 0 0,1-1 0 0 0,-1 1 1 0 0,0 0-1 0 0,0-1 1 0 0,0 1-1 0 0,0 0 1 0 0,0-1-1 0 0,-1 4 1 0 0,-5 56 5866 0 0,2 1-4246 0 0,4-39-1287 0 0,-6 33-1 0 0,-6-1 51 0 0,-6 28 17 0 0,17-70-796 0 0,0 0-1 0 0,0 0 1 0 0,1 0 0 0 0,2 19-1 0 0,-1-29-94 0 0,-1 0 0 0 0,1 0 0 0 0,0-1 0 0 0,-1 1 0 0 0,1 0 0 0 0,1 0 0 0 0,-1-1 0 0 0,3 5-1 0 0,21 21 284 0 0,-22-29-243 0 0,3-2-61 0 0,-1-1 0 0 0,0 1 0 0 0,0-1 0 0 0,0-1 0 0 0,0 1 0 0 0,-1-1 0 0 0,0 0 0 0 0,0 0 0 0 0,0 0 0 0 0,-1 0 0 0 0,4-7 0 0 0,-4 7-8 0 0,-1 0-1 0 0,1 0 1 0 0,0 1-1 0 0,0 0 1 0 0,0-1-1 0 0,5-3 1 0 0,-4 4 3 0 0,0 0 0 0 0,-1-1 0 0 0,1 1 0 0 0,3-8 0 0 0,-6 10 4 0 0,0 1 0 0 0,1-1 0 0 0,-1 1 0 0 0,1-1 0 0 0,-1 1 0 0 0,1 0 0 0 0,0-1 0 0 0,-1 1 0 0 0,1 0 0 0 0,0 0 0 0 0,0 0 0 0 0,0 1 0 0 0,0-1 0 0 0,0 0 0 0 0,3 0 0 0 0,8-4 0 0 0,-5 1 0 0 0,1 1 0 0 0,0 0 0 0 0,0 0 0 0 0,0 1 0 0 0,0 0 0 0 0,14-1 0 0 0,-5 4 0 0 0,-14 1 0 0 0,0 0 0 0 0,18 0 1 0 0,-16-2 18 0 0,-1 1-1 0 0,1-1 1 0 0,-1 1 0 0 0,11 3 0 0 0,-15-3 93 0 0,5 15 1509 0 0,-6-14-1534 0 0,-1 1 0 0 0,0 0 0 0 0,0-1 0 0 0,0 1 0 0 0,0-1 1 0 0,0 1-1 0 0,0-1 0 0 0,-1 1 0 0 0,1-1 0 0 0,-1 0 0 0 0,0 0 0 0 0,1 0 0 0 0,-1 0 0 0 0,0 0 0 0 0,-3 3 0 0 0,2-3-32 0 0,1 0 0 0 0,0 0 0 0 0,0 0 0 0 0,0 1 0 0 0,0-1 0 0 0,0 1 1 0 0,0-1-1 0 0,1 1 0 0 0,-1 0 0 0 0,0 3 0 0 0,1-4-36 0 0,0 0 1 0 0,0 0 0 0 0,0 0-1 0 0,0 0 1 0 0,0 0-1 0 0,-1-1 1 0 0,1 1 0 0 0,-1 0-1 0 0,1-1 1 0 0,-1 1 0 0 0,1-1-1 0 0,-1 1 1 0 0,0-1-1 0 0,-2 2 1 0 0,-29 15 76 0 0,30-17-81 0 0,-10 6-88 0 0,0-1-1 0 0,-1-1 1 0 0,0 0-1 0 0,0-1 1 0 0,0 0-1 0 0,0-1 1 0 0,-27 2-1 0 0,40-5-120 0 0,-1 0-1 0 0,1 0 1 0 0,-1 0 0 0 0,1 0-1 0 0,-1 0 1 0 0,1 0 0 0 0,-1 0-1 0 0,1-1 1 0 0,0 1 0 0 0,-1-1-1 0 0,1 1 1 0 0,0-1 0 0 0,-1 1-1 0 0,1-1 1 0 0,0 0 0 0 0,0 0-1 0 0,-1 1 1 0 0,1-1 0 0 0,0 0-1 0 0,0 0 1 0 0,0 0 0 0 0,0 0-1 0 0,0 0 1 0 0,0-1 0 0 0,1 1-1 0 0,-1 0 1 0 0,-1-3 0 0 0,1 0-327 0 0,0 0 1 0 0,0-1-1 0 0,0 1 1 0 0,1 0-1 0 0,0-1 1 0 0,0 1-1 0 0,1-7 1 0 0,2-23-1559 0 0</inkml:trace>
</inkml:ink>
</file>

<file path=ppt/ink/ink3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13.2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53 0 14944 0 0,'0'0'1357'0'0,"1"3"-1117"0"0,13 32 969 0 0,4 7 3643 0 0,1-2-1969 0 0,-12-28-2208 0 0,8 21 0 0 0,-5-3-196 0 0,-1-5 20 0 0,10 49-1 0 0,0 12 45 0 0,-14-62-398 0 0,-1 1 1 0 0,-1 0 0 0 0,0 29-1 0 0,-2-23-30 0 0,0-6-30 0 0,2 9 10 0 0,-3 0-1 0 0,-3 35 0 0 0,-3-21-248 0 0,-1-1 0 0 0,-3 1 0 0 0,-2-2-1 0 0,-2 1 1 0 0,-2-2 0 0 0,-2 0 0 0 0,-25 45 0 0 0,37-79-271 0 0,-5 9-1397 0 0,-17 23 0 0 0,-2-8-7227 0 0</inkml:trace>
</inkml:ink>
</file>

<file path=ppt/ink/ink3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18.8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85 16416 0 0,'-1'-7'334'0'0,"-1"1"1"0"0,1 0-1 0 0,0-1 1 0 0,0 1-1 0 0,1 0 1 0 0,0-12-1 0 0,0 3 7806 0 0,0 18-7640 0 0,6 120 827 0 0,-2 78-1180 0 0,7-72-264 0 0,-3-65-201 0 0,-6-44-159 0 0,-2-20-13 0 0,0-3-41 0 0,-2-32-136 0 0,1 22 530 0 0,3-25 1 0 0,0 4 43 0 0,7-85-71 0 0,-1 52 166 0 0,-5 46-2 0 0,5-23 0 0 0,2-2 0 0 0,-8 31 6 0 0,1 1 0 0 0,0-1 0 0 0,8-19-1 0 0,-9 30-2 0 0,-1 0 0 0 0,1 0 0 0 0,0 1 0 0 0,-1-1 0 0 0,2 1 0 0 0,-1-1 0 0 0,0 1 0 0 0,1 0 0 0 0,0 0 0 0 0,-1 0 0 0 0,1 0 0 0 0,1 0 0 0 0,-1 1 0 0 0,0 0 0 0 0,0-1 0 0 0,5-1 0 0 0,-7 4 20 0 0,0-1 0 0 0,0 1 0 0 0,0 0 0 0 0,0 0 0 0 0,0 0 0 0 0,0 0 0 0 0,0 0 0 0 0,-1 0 0 0 0,1 0 0 0 0,0 1 0 0 0,0-1 0 0 0,0 0 0 0 0,0 0 0 0 0,0 1 0 0 0,-1-1 0 0 0,1 0 0 0 0,1 2 0 0 0,1-1 49 0 0,2 1-26 0 0,0 1 1 0 0,0 0-1 0 0,0 0 0 0 0,0 0 0 0 0,-1 1 0 0 0,1-1 0 0 0,-1 1 1 0 0,0 0-1 0 0,0 1 0 0 0,-1-1 0 0 0,1 0 0 0 0,-1 1 1 0 0,0 0-1 0 0,5 10 0 0 0,0 3 30 0 0,0 1-1 0 0,9 37 1 0 0,-8-24-9 0 0,-3-13-49 0 0,-1 0 0 0 0,-1 0 0 0 0,-1 0-1 0 0,2 31 1 0 0,-3-8-84 0 0,1-1 0 0 0,3 0 0 0 0,21 80 0 0 0,-11-79-317 0 0,-3-8-1680 0 0,-7-11-4169 0 0,-5-3-1709 0 0</inkml:trace>
</inkml:ink>
</file>

<file path=ppt/ink/ink3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19.2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 3680 0 0,'0'0'167'0'0,"2"0"559"0"0,39 2 11888 0 0,-17-1-7285 0 0,0 0-4942 0 0,33 0 1906 0 0,124-7-2191 0 0,-137-2-3059 0 0,-18 7 1143 0 0</inkml:trace>
</inkml:ink>
</file>

<file path=ppt/ink/ink3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19.6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0 156 11520 0 0,'0'2'886'0'0,"1"6"-586"0"0,0-1 0 0 0,1 1 0 0 0,0 0 0 0 0,0-1 0 0 0,5 11 0 0 0,4 14 2365 0 0,4 20 124 0 0,7 27-572 0 0,-20-66-2024 0 0,5 23 295 0 0,-1-1 1 0 0,1 47-1 0 0,-6-46-245 0 0,1-31 10 0 0,1-22-170 0 0,2-136 33 0 0,-2 22-48 0 0,0 94-49 0 0,8-75 302 0 0,-9 98-226 0 0,1 0-1 0 0,1 1 1 0 0,0-1 0 0 0,1 1 0 0 0,13-25 0 0 0,-16 35-62 0 0,0 0-1 0 0,0 1 1 0 0,0-1-1 0 0,0 1 0 0 0,5-4 1 0 0,2-3 348 0 0,3 19-28 0 0,-9-8-284 0 0,-1 0 0 0 0,1 0 0 0 0,-1 1 1 0 0,1-1-1 0 0,3 6 0 0 0,-2-1 4 0 0,-1 0 1 0 0,0 1-1 0 0,0-1 0 0 0,0 1 1 0 0,-1 0-1 0 0,-1 0 0 0 0,1 0 1 0 0,-1 0-1 0 0,0 0 0 0 0,-1 11 1 0 0,4 26 39 0 0,-4-41-100 0 0,1 0-1 0 0,-1 0 1 0 0,0 1-1 0 0,-1-1 1 0 0,0 5-1 0 0,0-6-7 0 0,1 0 0 0 0,-1 0 0 0 0,1 0 0 0 0,0 0 0 0 0,0 0-1 0 0,0 0 1 0 0,0 0 0 0 0,1 0 0 0 0,-1 0 0 0 0,1 0 0 0 0,1 4-1 0 0,-2-7-6 0 0,0 1-1 0 0,1 0 0 0 0,-1 0 0 0 0,0-1 0 0 0,1 1 0 0 0,-1 0 0 0 0,0-1 0 0 0,1 1 0 0 0,-1 0 1 0 0,1-1-1 0 0,0 1 0 0 0,-1 0 0 0 0,1-1 0 0 0,-1 1 0 0 0,1-1 0 0 0,1 1 0 0 0,4-2-44 0 0,-6 1 30 0 0,3 0-4 0 0,-1-1 1 0 0,1 0-1 0 0,-1 1 0 0 0,1-1 0 0 0,-1 0 0 0 0,0 0 0 0 0,1 0 1 0 0,-1-1-1 0 0,0 1 0 0 0,0 0 0 0 0,0-1 0 0 0,0 0 1 0 0,0 1-1 0 0,2-3 0 0 0,23-28-151 0 0,10-26-14 0 0,-19 35 130 0 0,-13 15 46 0 0,1 1-1 0 0,-1 0 1 0 0,1 0 0 0 0,1 0-1 0 0,-1 1 1 0 0,11-8 0 0 0,-5 11-33 0 0,-9 3 51 0 0,0 0 0 0 0,0 1 1 0 0,0-1-1 0 0,0 1 0 0 0,0 0 0 0 0,-1 0 0 0 0,1 0 1 0 0,0 0-1 0 0,-1 0 0 0 0,1 1 0 0 0,-1-1 1 0 0,1 1-1 0 0,-1 0 0 0 0,1 0 0 0 0,-1 0 0 0 0,0 0 1 0 0,0 0-1 0 0,0 0 0 0 0,0 0 0 0 0,-1 1 1 0 0,1-1-1 0 0,-1 1 0 0 0,2 3 0 0 0,19 43 267 0 0,-16-37-232 0 0,-1 0 0 0 0,0 0 0 0 0,0 1 0 0 0,-1 0 0 0 0,2 13 0 0 0,-6-25-44 0 0,3 15-112 0 0,-1-1-1 0 0,-1 1 1 0 0,-1 0 0 0 0,-2 28 0 0 0,-6-23-2145 0 0,7-19 1992 0 0,-5 9-1232 0 0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03.4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 10568 0 0,'0'0'3910'0'0,"2"0"-2378"0"0,4 0-839 0 0,0 0 1 0 0,0-1-1 0 0,-1 0 0 0 0,7-2 1 0 0,-6 2-215 0 0,1 0 0 0 0,-1 1 1 0 0,0-1-1 0 0,0 1 0 0 0,1 1 1 0 0,-1-1-1 0 0,9 2 0 0 0,-12 0-332 0 0,0-1 0 0 0,0 0-1 0 0,0 1 1 0 0,0 0 0 0 0,0 0 0 0 0,3 2-1 0 0,7 5 113 0 0,-3-2-98 0 0,-1-1 1 0 0,-1 1 0 0 0,1 0 0 0 0,13 17 0 0 0,-7-8-25 0 0,1 5 151 0 0,-16-20-278 0 0,1-1 0 0 0,-1 1 1 0 0,1-1-1 0 0,-1 0 0 0 0,0 1 0 0 0,1-1 0 0 0,-1 1 0 0 0,0-1 0 0 0,0 1 1 0 0,1 0-1 0 0,-1-1 0 0 0,0 1 0 0 0,0-1 0 0 0,0 1 0 0 0,0-1 0 0 0,0 1 0 0 0,0 0 1 0 0,0-1-1 0 0,0 2 0 0 0,3 19 91 0 0,-2-17-90 0 0,3 21 186 0 0,-4-24-193 0 0,-1-1-1 0 0,1 1 1 0 0,0 0-1 0 0,0-1 1 0 0,-1 1-1 0 0,1-1 1 0 0,0 1-1 0 0,-1 0 1 0 0,1-1 0 0 0,-1 1-1 0 0,1-1 1 0 0,-1 1-1 0 0,1-1 1 0 0,-1 0-1 0 0,1 1 1 0 0,-2 0-1 0 0,1 0 1 0 0,-1 1-4 0 0,1 0-1 0 0,0-1 0 0 0,0 1-1 0 0,-1 0 1 0 0,1 0 0 0 0,-1-1-1 0 0,1 1 1 0 0,-1-1 0 0 0,0 0-1 0 0,0 1 1 0 0,1-1 0 0 0,-1 0-1 0 0,0 0 1 0 0,0 0 0 0 0,0 0-1 0 0,0-1 1 0 0,-4 2 0 0 0,-12 4-219 0 0,14-4-316 0 0,0 0 1 0 0,0-1-1 0 0,0 0 1 0 0,-8 2-1 0 0,10-3-896 0 0</inkml:trace>
</inkml:ink>
</file>

<file path=ppt/ink/ink3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19.9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0 175 20239 0 0,'0'0'1540'0'0,"3"1"-1045"0"0,28 7 155 0 0,1-1 0 0 0,37 4 0 0 0,15 2 1085 0 0,-48-8-1204 0 0,-24-4-291 0 0,0 1 1 0 0,0 0-1 0 0,18 6 0 0 0,-17-3-133 0 0,-3-1-61 0 0,1 0 0 0 0,-1-1 0 0 0,1 0 0 0 0,13 2 0 0 0,13 0-36 0 0,-9-2-37 0 0,29 2-1 0 0,-45-5-265 0 0,1-1-1 0 0,-1 0 1 0 0,18-4 0 0 0,-26 4 5 0 0,1 0 1 0 0,-1-1-1 0 0,0 1 1 0 0,1-1-1 0 0,-1 0 1 0 0,0 0-1 0 0,0-1 0 0 0,0 1 1 0 0,0-1-1 0 0,-1 0 1 0 0,7-6-1 0 0,-8 7 12 0 0,0 0 0 0 0,-1-1 0 0 0,1 1 0 0 0,-1-1 0 0 0,0 0 0 0 0,1 1 0 0 0,-1-1 0 0 0,0 0 0 0 0,-1 0 0 0 0,1 1 0 0 0,0-1 0 0 0,-1 0 0 0 0,0 0 0 0 0,1 0 0 0 0,-1 0 0 0 0,0 0 0 0 0,-1 0 0 0 0,1 0 0 0 0,0 1 0 0 0,-2-5 0 0 0,0-17-819 0 0,1 14 980 0 0,0 1 0 0 0,0 0 0 0 0,-1-1 0 0 0,-4-10 0 0 0,3 11 534 0 0,1-1-1 0 0,0 1 1 0 0,0 0 0 0 0,0-13-1 0 0,3 21-239 0 0,-1-1-1 0 0,0 0 1 0 0,0 1-1 0 0,1-1 1 0 0,-1 0-1 0 0,1 1 1 0 0,-1-1 0 0 0,1 0-1 0 0,0 1 1 0 0,0-1-1 0 0,1-1 1 0 0,-1 2-87 0 0,-1 1-1 0 0,1-1 1 0 0,-1 0 0 0 0,1 1 0 0 0,-1-1 0 0 0,1 1 0 0 0,-1-1-1 0 0,1 1 1 0 0,-1-1 0 0 0,1 1 0 0 0,0-1 0 0 0,-1 1-1 0 0,1 0 1 0 0,0 0 0 0 0,-1-1 0 0 0,1 1 0 0 0,0 0-1 0 0,0 0 1 0 0,-1 0 0 0 0,1-1 0 0 0,0 1 0 0 0,0 0-1 0 0,-1 0 1 0 0,1 0 0 0 0,0 0 0 0 0,0 0 0 0 0,-1 1-1 0 0,3-1 1 0 0,36 18 984 0 0,-1 1-1 0 0,56 38 0 0 0,-71-43-786 0 0,-14-8-184 0 0,1-1-1 0 0,14 5 1 0 0,-15-7-35 0 0,-1 1 1 0 0,13 7-1 0 0,-2 1 62 0 0,-3-2 7 0 0,0 0 0 0 0,0 2 0 0 0,-1 0 0 0 0,16 16 0 0 0,-29-27-62 0 0,0 1 1 0 0,-1 0-1 0 0,1 0 1 0 0,-1 0-1 0 0,1 0 1 0 0,-1 0-1 0 0,0 0 0 0 0,0 0 1 0 0,0 0-1 0 0,0 1 1 0 0,0-1-1 0 0,1 5 1 0 0,-2-5-73 0 0,0-1 1 0 0,0 1-1 0 0,-1 0 1 0 0,1-1-1 0 0,-1 1 1 0 0,1-1-1 0 0,-1 1 1 0 0,1-1-1 0 0,-1 1 1 0 0,0-1-1 0 0,0 1 1 0 0,0-1-1 0 0,0 0 1 0 0,0 1-1 0 0,0-1 1 0 0,0 0-1 0 0,0 0 1 0 0,0 0-1 0 0,-1 0 1 0 0,-1 1-1 0 0,-2 2-104 0 0,1 0 0 0 0,-1-1-1 0 0,0 0 1 0 0,-1 0 0 0 0,1-1-1 0 0,0 1 1 0 0,-1-1 0 0 0,1 0-1 0 0,-7 1 1 0 0,0-2-505 0 0</inkml:trace>
</inkml:ink>
</file>

<file path=ppt/ink/ink3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20.3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16847 0 0,'0'0'1522'0'0,"2"2"-1250"0"0,3 1-55 0 0,0-1 0 0 0,1 0 1 0 0,-1 0-1 0 0,0-1 0 0 0,0 0 0 0 0,1 1 1 0 0,-1-2-1 0 0,1 1 0 0 0,-1-1 0 0 0,1 1 1 0 0,10-2-1 0 0,9-2 762 0 0,31-8 1 0 0,-52 10-925 0 0,-1 1 7 0 0,0 0 0 0 0,-1 0-1 0 0,1 0 1 0 0,0 0 0 0 0,-1 0 0 0 0,1 1-1 0 0,-1-1 1 0 0,5 2 0 0 0,7 0-3 0 0,-12-2-883 0 0</inkml:trace>
</inkml:ink>
</file>

<file path=ppt/ink/ink3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20.6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0 673 11056 0 0,'0'0'1176'0'0,"22"4"-1176"0"0,0-4 520 0 0,-1 6 64 0 0,5-12 16 0 0,1 6 0 0 0,5-4-376 0 0,5-2-64 0 0,1 6-24 0 0,-7-8-6152 0 0</inkml:trace>
  <inkml:trace contextRef="#ctx0" brushRef="#br0" timeOffset="1">1064 0 17999 0 0,'0'0'1632'0'0,"0"2"-1344"0"0,6 19-27 0 0,1-1 625 0 0,14 72 1569 0 0,-1-10-1482 0 0,-17-63-1285 0 0,1-1 1 0 0,0 0 0 0 0,1 0-1 0 0,12 25 1 0 0,-7-20-1483 0 0</inkml:trace>
</inkml:ink>
</file>

<file path=ppt/ink/ink3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21.0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85 16671 0 0,'4'1'154'0'0,"0"1"0"0"0,0 0-1 0 0,-1-1 1 0 0,1 0 0 0 0,0 0-1 0 0,1 0 1 0 0,-1-1-1 0 0,0 1 1 0 0,0-1 0 0 0,0 0-1 0 0,6 0 1 0 0,17 1-19 0 0,-10 0 699 0 0,1 0 0 0 0,-1-1 0 0 0,0-1 0 0 0,22-4 0 0 0,68-17 2107 0 0,-36 6-1684 0 0,-10 3-548 0 0,-11 1-616 0 0,57-4-1 0 0,-60 9-2050 0 0,-30 1 795 0 0</inkml:trace>
</inkml:ink>
</file>

<file path=ppt/ink/ink3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21.4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34 16727 0 0,'0'0'1514'0'0,"2"0"-1242"0"0,16-2 640 0 0,-1 0 0 0 0,0-1 1 0 0,31-9-1 0 0,8-2 2260 0 0,-52 14-3039 0 0,-1 0-1 0 0,0 0 1 0 0,0 0 0 0 0,1 0 0 0 0,-1 1 0 0 0,0-1-1 0 0,0 1 1 0 0,1 0 0 0 0,-1 0 0 0 0,0 0-1 0 0,0 1 1 0 0,0-1 0 0 0,0 1 0 0 0,-1-1 0 0 0,1 1-1 0 0,3 3 1 0 0,-5-3-116 0 0,0-1-1 0 0,0 1 0 0 0,0 0 1 0 0,-1 0-1 0 0,1 0 1 0 0,-1 0-1 0 0,1 0 1 0 0,-1 0-1 0 0,0 0 1 0 0,0 0-1 0 0,0 0 0 0 0,0 0 1 0 0,0 0-1 0 0,-1 0 1 0 0,0 3-1 0 0,0 1 41 0 0,0 0 1 0 0,-1 0-1 0 0,-4 9 0 0 0,-16 28-994 0 0,-36 50 0 0 0,43-69 282 0 0,-1-2 1 0 0,-1 0 0 0 0,-25 24-1 0 0,38-43 647 0 0,3-1-4 0 0,-9 15 80 0 0,10-17-63 0 0,0 0 1 0 0,0 1-1 0 0,0-1 0 0 0,0 0 0 0 0,0 0 0 0 0,0 0 1 0 0,0 0-1 0 0,0 0 0 0 0,0 0 0 0 0,0 0 0 0 0,-1 0 1 0 0,1 0-1 0 0,0 0 0 0 0,0 0 0 0 0,0 0 0 0 0,0 0 0 0 0,0 0 1 0 0,0 1-1 0 0,0-1 0 0 0,0 0 0 0 0,0 0 0 0 0,0 0 1 0 0,0 0-1 0 0,0 0 0 0 0,0 0 0 0 0,0 0 0 0 0,0 0 1 0 0,1 0-1 0 0,-1 0 0 0 0,0 0 0 0 0,0 0 0 0 0,0 0 1 0 0,0 0-1 0 0,0 1 0 0 0,0-1 0 0 0,0 0 0 0 0,0 0 0 0 0,0 0 1 0 0,0 0-1 0 0,0 0 0 0 0,0 0 0 0 0,0 0 0 0 0,0 0 1 0 0,0 0-1 0 0,0 0 0 0 0,0 0 0 0 0,0 0 0 0 0,0 0 1 0 0,1 0-1 0 0,-1 0 0 0 0,0 0 0 0 0,0 0 0 0 0,0 0 1 0 0,0 0-1 0 0,0 0 0 0 0,0 0 0 0 0,0 0 0 0 0,0 0 0 0 0,0 0 1 0 0,0 0-1 0 0,0 0 0 0 0,0 0 0 0 0,0 0 0 0 0,1 0 1 0 0,8 3 179 0 0,1-1 1 0 0,0 0-1 0 0,1 0 1 0 0,-1-1 0 0 0,0 0-1 0 0,0-1 1 0 0,0 0-1 0 0,13-2 1 0 0,85-17-832 0 0,-104 18 603 0 0,27-8-1897 0 0,-3-5-6358 0 0</inkml:trace>
</inkml:ink>
</file>

<file path=ppt/ink/ink3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21.7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75 1 13824 0 0,'-1'1'1061'0'0,"-19"13"-649"0"0,18-13-196 0 0,0 0 0 0 0,0 0 0 0 0,0 0 0 0 0,0 0 0 0 0,1 0-1 0 0,-1 0 1 0 0,0 1 0 0 0,1-1 0 0 0,-1 1 0 0 0,0 0 0 0 0,1-1 0 0 0,0 1 0 0 0,-1 0 0 0 0,1 0 0 0 0,0 0 0 0 0,0 0 0 0 0,0 0 0 0 0,0 0 0 0 0,1 0 0 0 0,-1 0-1 0 0,0 3 1 0 0,-5 30 2264 0 0,-1 25-593 0 0,2-16-1043 0 0,0 26-257 0 0,5-67-560 0 0,4 132 544 0 0,-2-115-529 0 0,1 0-1 0 0,0 1 1 0 0,2-1 0 0 0,10 29-1 0 0,-11-41-72 0 0,0 1 0 0 0,0 0 1 0 0,1-1-1 0 0,0 0 0 0 0,0 0 0 0 0,1-1 0 0 0,0 1 0 0 0,1-1 0 0 0,-1-1 1 0 0,2 1-1 0 0,-1-1 0 0 0,0 0 0 0 0,16 8 0 0 0,14 3-1021 0 0</inkml:trace>
</inkml:ink>
</file>

<file path=ppt/ink/ink3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22.1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241 95 5064 0 0,'0'0'389'0'0,"-1"-1"-250"0"0,-17-22 2842 0 0,-1 1 4977 0 0,16 18-7141 0 0,0 0-1 0 0,0 0 0 0 0,-1 0 0 0 0,1 1 0 0 0,-1-1 0 0 0,0 1 0 0 0,0 0 0 0 0,0 0 0 0 0,-1 1 0 0 0,-7-5 0 0 0,9 6-686 0 0,0 0 0 0 0,-1 0 0 0 0,1 0 0 0 0,0 0 0 0 0,0 0 0 0 0,-1 0 0 0 0,1 1 0 0 0,-1 0 0 0 0,1 0 0 0 0,0 0 0 0 0,-1 0 0 0 0,1 0 0 0 0,0 1 0 0 0,-1-1 0 0 0,1 1 0 0 0,-6 2 0 0 0,3-1-114 0 0,1 1 0 0 0,0 0 1 0 0,0 0-1 0 0,0 1 0 0 0,0-1 1 0 0,0 1-1 0 0,1 0 0 0 0,0 0 1 0 0,0 1-1 0 0,0-1 0 0 0,0 1 1 0 0,1 0-1 0 0,-1 0 0 0 0,1 0 0 0 0,-3 8 1 0 0,2-2-39 0 0,0-1 1 0 0,1 1-1 0 0,1-1 1 0 0,0 1 0 0 0,0 0-1 0 0,1 0 1 0 0,0 15-1 0 0,1-25 20 0 0,0 7-31 0 0,0 0 0 0 0,0 0 0 0 0,1 0-1 0 0,-1 0 1 0 0,2 0 0 0 0,-1 0-1 0 0,1 0 1 0 0,4 8 0 0 0,-6-16 30 0 0,0 1 0 0 0,0-1 1 0 0,0 1-1 0 0,1-1 0 0 0,-1 0 1 0 0,0 1-1 0 0,0-1 0 0 0,1 1 1 0 0,-1-1-1 0 0,0 0 0 0 0,1 1 0 0 0,-1-1 1 0 0,1 0-1 0 0,-1 0 0 0 0,0 1 1 0 0,1-1-1 0 0,-1 0 0 0 0,1 0 0 0 0,-1 1 1 0 0,0-1-1 0 0,1 0 0 0 0,-1 0 1 0 0,1 0-1 0 0,-1 0 0 0 0,1 0 1 0 0,-1 0-1 0 0,1 0 0 0 0,0 0 0 0 0,1 0-10 0 0,-1 0 0 0 0,1-1 0 0 0,-1 1 0 0 0,1 0 0 0 0,-1-1 0 0 0,1 0 0 0 0,-1 1 0 0 0,1-1 0 0 0,1-1 0 0 0,2-1-32 0 0,0-1 1 0 0,0 0 0 0 0,9-10-1 0 0,-6 5 45 0 0,0-1 0 0 0,7-15 0 0 0,-4 8 0 0 0,28-49 54 0 0,-36 61-52 0 0,1-1 6 0 0,-1 1 1 0 0,1-1 0 0 0,0 1-1 0 0,0 0 1 0 0,1 0 0 0 0,-1 0 0 0 0,1 1-1 0 0,0-1 1 0 0,7-3 0 0 0,-4 6 66 0 0,-7 2-65 0 0,0 0 0 0 0,1 0 0 0 0,-1 1 1 0 0,0-1-1 0 0,0 0 0 0 0,0 1 0 0 0,0-1 1 0 0,0 1-1 0 0,0-1 0 0 0,0 1 0 0 0,0-1 1 0 0,0 1-1 0 0,0 0 0 0 0,0 0 1 0 0,0-1-1 0 0,0 1 0 0 0,0 0 0 0 0,-1 0 1 0 0,1 0-1 0 0,0 0 0 0 0,-1 0 0 0 0,2 2 1 0 0,8 23 71 0 0,-8-21-61 0 0,8 36 71 0 0,-7-29-82 0 0,0-1 0 0 0,0 1 1 0 0,1 0-1 0 0,10 19 0 0 0,0-5-425 0 0,-8-15 225 0 0,0 0-1 0 0,7 10 1 0 0,-9-17-1361 0 0,-1 0-1 0 0,1 0 0 0 0,-1 0 1 0 0,7 4-1 0 0,6 3-6651 0 0</inkml:trace>
</inkml:ink>
</file>

<file path=ppt/ink/ink3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22.4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3 543 9672 0 0,'-2'12'11609'0'0,"2"-11"-11056"0"0,1-1-422 0 0,-1 0-1 0 0,1 0 1 0 0,-1 0 0 0 0,0 0-1 0 0,1 0 1 0 0,-1 0 0 0 0,1 0-1 0 0,-1 0 1 0 0,1 0-1 0 0,-1 0 1 0 0,0 0 0 0 0,1 0-1 0 0,-1 0 1 0 0,1-1 0 0 0,-1 1-1 0 0,1 0 1 0 0,-1 0-1 0 0,0 0 1 0 0,1-1 0 0 0,0 1-1 0 0,23-21 295 0 0,-16 14-47 0 0,0 0 0 0 0,1 0 0 0 0,0 1 0 0 0,16-9 0 0 0,10-7 324 0 0,-24 15-571 0 0,1 0 1 0 0,0 1 0 0 0,0 0-1 0 0,0 1 1 0 0,1 0 0 0 0,0 1-1 0 0,20-4 1 0 0,-25 7-122 0 0,0 0 0 0 0,-1 0 0 0 0,1 0 0 0 0,0 1-1 0 0,0 1 1 0 0,-1-1 0 0 0,1 1 0 0 0,0 0 0 0 0,-1 1 0 0 0,1 0-1 0 0,-1 0 1 0 0,14 6 0 0 0,-1-2-93 0 0,36 7 0 0 0,-6-3-366 0 0,-41-7 230 0 0,-1 0 0 0 0,1-1 0 0 0,0-1 0 0 0,0 1 0 0 0,0-1 0 0 0,0-1 0 0 0,1 0 0 0 0,-1 0 0 0 0,11-2 0 0 0,-18 2-1524 0 0</inkml:trace>
  <inkml:trace contextRef="#ctx0" brushRef="#br0" timeOffset="1">758 38 20239 0 0,'0'0'2035'0'0,"2"1"-1864"0"0,5 0 404 0 0,1 0 1 0 0,-1 0 0 0 0,0-1-1 0 0,0 0 1 0 0,0 0 0 0 0,13-2-1 0 0,11 0 518 0 0,7-4-321 0 0,-31 6-747 0 0,1-1-1 0 0,-1 0 1 0 0,0-1 0 0 0,8-2-1 0 0,16-2-151 0 0,-13 1-231 0 0,4 0-1852 0 0,-18 4-596 0 0,11-5-5667 0 0</inkml:trace>
</inkml:ink>
</file>

<file path=ppt/ink/ink3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22.8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9672 0 0,'0'0'2696'0'0,"0"3"-831"0"0,1 15 1404 0 0,6 32-1 0 0,-4-31-1665 0 0,2 33 1 0 0,-4-27-671 0 0,4 26 1 0 0,-1-17-539 0 0,-2-20-388 0 0,1-1 1 0 0,0 1-1 0 0,1-1 0 0 0,0 0 0 0 0,1 0 0 0 0,0 0 1 0 0,1-1-1 0 0,0 0 0 0 0,11 15 0 0 0,-1-12-377 0 0,3-5-1036 0 0</inkml:trace>
</inkml:ink>
</file>

<file path=ppt/ink/ink3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23.2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18079 0 0,'0'0'414'0'0,"0"1"56"0"0,1 12 82 0 0,4 23-1 0 0,1 4-554 0 0,-1 235 2906 0 0,-6-171-2551 0 0,1-89-224 0 0,2 1 0 0 0,0 0 1 0 0,0 0-1 0 0,7 18 0 0 0,-9-32 384 0 0,7-15-360 0 0,7-4-48 0 0,2-5-4 0 0,6-14 6 0 0,-22 36-104 0 0,0-1 1 0 0,0 1 0 0 0,1-1 0 0 0,-1 1 0 0 0,0-1 0 0 0,1 1 0 0 0,-1 0 0 0 0,0-1 0 0 0,1 1 0 0 0,-1 0-1 0 0,1-1 1 0 0,-1 1 0 0 0,1 0 0 0 0,-1 0 0 0 0,1-1 0 0 0,-1 1 0 0 0,1 0 0 0 0,-1 0 0 0 0,1 0 0 0 0,-1 0-1 0 0,1-1 1 0 0,2 1 0 0 0,7-8-3 0 0,1 2 0 0 0,-8 5-3 0 0,0 0 0 0 0,1 0 0 0 0,-1 1 0 0 0,0-1 1 0 0,0 0-1 0 0,1 1 0 0 0,-1 0 0 0 0,0 0 0 0 0,1 0 0 0 0,-1 0 0 0 0,1 1 0 0 0,-1-1 0 0 0,0 1 0 0 0,6 2 0 0 0,0 0-7 0 0,0 2 0 0 0,0 0-1 0 0,13 9 1 0 0,-9-6 23 0 0,-9-5 67 0 0,1 0-1 0 0,-1 1 1 0 0,0 0-1 0 0,0 0 0 0 0,5 6 1 0 0,-8-8-5 0 0,1 0 0 0 0,0 1 1 0 0,-1-1-1 0 0,1 1 0 0 0,-1-1 1 0 0,0 1-1 0 0,1-1 0 0 0,-1 1 1 0 0,-1 0-1 0 0,1 0 1 0 0,0-1-1 0 0,0 5 0 0 0,-2-3 60 0 0,0-1-1 0 0,0 1 0 0 0,0 0 1 0 0,0-1-1 0 0,-1 1 1 0 0,1-1-1 0 0,-1 1 0 0 0,0-1 1 0 0,0 1-1 0 0,0-1 1 0 0,0 0-1 0 0,-1 0 0 0 0,-4 4 1 0 0,-12 18 635 0 0,18-23-743 0 0,-1 0 0 0 0,1-1 0 0 0,-1 1 1 0 0,0-1-1 0 0,1 1 0 0 0,-1-1 0 0 0,-3 2 0 0 0,1 0 8 0 0,-11 7 33 0 0,12-10-28 0 0,-1 0-28 0 0,-5 3-321 0 0,-1-1 0 0 0,1 0 0 0 0,-1-1 0 0 0,-9 0 0 0 0,12-3-1475 0 0,0 0-2019 0 0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01.8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213 98 5528 0 0,'0'0'422'0'0,"0"-3"-276"0"0,-2-28 1092 0 0,2 26 330 0 0,-1-1-1 0 0,-1 1 0 0 0,-2-10 1 0 0,1 2 3939 0 0,3 12-5382 0 0,0 1-1 0 0,-1-1 1 0 0,1 0-1 0 0,0 0 1 0 0,0 0-1 0 0,0 1 1 0 0,-1-1-1 0 0,1 0 1 0 0,0 0-1 0 0,-1 1 1 0 0,1-1-1 0 0,-1 0 1 0 0,0 0-1 0 0,0 0 34 0 0,0 0-1 0 0,0 0 1 0 0,-1 0-1 0 0,1 1 1 0 0,0-1-1 0 0,-1 0 1 0 0,1 1-1 0 0,-1-1 1 0 0,1 1-1 0 0,-1 0 1 0 0,1-1-1 0 0,-1 1 1 0 0,1 0-1 0 0,-1 0 1 0 0,1 0-1 0 0,-1 0 1 0 0,1 0-1 0 0,-1 0 1 0 0,1 1-1 0 0,-1-1 1 0 0,1 0-1 0 0,-3 2 1 0 0,0-1-27 0 0,1 0 0 0 0,0 0 1 0 0,0 1-1 0 0,-1-1 0 0 0,1 1 1 0 0,0 0-1 0 0,-5 4 0 0 0,7-6-96 0 0,1 1-1 0 0,-1 0 1 0 0,0 0-1 0 0,1 0 1 0 0,-1 0-1 0 0,1 0 1 0 0,-1 0-1 0 0,1-1 1 0 0,0 1-1 0 0,-1 0 1 0 0,1 0-1 0 0,0 0 1 0 0,-1 1-1 0 0,1 1 1 0 0,-1 3 49 0 0,-36 75 265 0 0,16-26-263 0 0,9-26-85 0 0,2 0-1 0 0,0 1 1 0 0,-6 39 0 0 0,9-24-1 0 0,2 1 0 0 0,2 48 0 0 0,3-78 0 0 0,1 0 0 0 0,1 0 0 0 0,0-1 0 0 0,1 1 0 0 0,1-1 0 0 0,0 0 0 0 0,2 0 0 0 0,-1 0 0 0 0,14 23 0 0 0,-15-31-3 0 0,-1 0-12 0 0,2 0-1 0 0,-1-1 1 0 0,1 1 0 0 0,0-1 0 0 0,7 8 0 0 0,-10-13 13 0 0,-1 1 0 0 0,1-1 0 0 0,0 0-1 0 0,-1 0 1 0 0,1 0 0 0 0,0 0 0 0 0,0 0 0 0 0,0 0 0 0 0,0-1 0 0 0,-1 1-1 0 0,1-1 1 0 0,0 1 0 0 0,0-1 0 0 0,0 0 0 0 0,0 1 0 0 0,0-1 0 0 0,0 0-1 0 0,1-1 1 0 0,-1 1 0 0 0,0 0 0 0 0,0 0 0 0 0,0-1 0 0 0,-1 1 0 0 0,1-1-1 0 0,0 0 1 0 0,2-1 0 0 0,7-3 15 0 0,0-1-1 0 0,-1 0 0 0 0,0-1 1 0 0,0 0-1 0 0,0-1 1 0 0,-1 0-1 0 0,-1-1 1 0 0,9-9-1 0 0,9-14 155 0 0,21-35-1 0 0,-46 65-156 0 0,12-18 72 0 0,-2 0 0 0 0,0-1 1 0 0,-1-1-1 0 0,-2 1 0 0 0,0-1 0 0 0,8-36 0 0 0,-12 40-53 0 0,-1-1 0 0 0,-1 1-1 0 0,-1 0 1 0 0,0-1 0 0 0,-2 1-1 0 0,0-1 1 0 0,-1 1 0 0 0,-7-33-1 0 0,4 36-7 0 0,-1 0-1 0 0,-1 1 1 0 0,0 0 0 0 0,0 0-1 0 0,-2 0 1 0 0,0 1 0 0 0,0 1-1 0 0,-1 0 1 0 0,0 0 0 0 0,-1 1-1 0 0,-23-18 1 0 0,30 25-36 0 0,-1 1-1 0 0,1 1 0 0 0,-1-1 1 0 0,0 1-1 0 0,0 0 1 0 0,0 0-1 0 0,0 0 1 0 0,0 1-1 0 0,0-1 1 0 0,0 1-1 0 0,-1 0 0 0 0,-7 1 1 0 0,9-1-37 0 0,1 1 1 0 0,-1 1-1 0 0,0-1 0 0 0,1 1 1 0 0,-1-1-1 0 0,1 1 0 0 0,-1 0 1 0 0,1 0-1 0 0,0 0 1 0 0,-1 1-1 0 0,1-1 0 0 0,0 1 1 0 0,0 0-1 0 0,0 0 0 0 0,0 0 1 0 0,0 0-1 0 0,0 1 0 0 0,1-1 1 0 0,-1 1-1 0 0,-2 3 1 0 0,-5 7-413 0 0,0 1 1 0 0,1 0 0 0 0,1 0-1 0 0,0 1 1 0 0,-10 28 0 0 0,12-12-327 0 0</inkml:trace>
</inkml:ink>
</file>

<file path=ppt/ink/ink3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23.6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32 144 16671 0 0,'-6'10'161'0'0,"2"-5"113"0"0,1 1 1 0 0,0-1 0 0 0,0 1-1 0 0,1 0 1 0 0,-4 11-1 0 0,2-4-114 0 0,4-10 1766 0 0,1 2-336 0 0,4 4 2204 0 0,-4-9-3706 0 0,1-1 0 0 0,0 1 0 0 0,0 0 0 0 0,-1-1 0 0 0,1 1 0 0 0,0-1 0 0 0,-1 0 0 0 0,1 1 0 0 0,-1-1 0 0 0,1 0 0 0 0,-1 0 0 0 0,1 0 0 0 0,-1 0 0 0 0,0 0 0 0 0,2-2 0 0 0,20-23 750 0 0,-8 8-419 0 0,-6 7-231 0 0,2 0 206 0 0,14-19 0 0 0,5-3 132 0 0,-27 29-515 0 0,-1 1-1 0 0,1-1 0 0 0,0 1 1 0 0,1 0-1 0 0,-1 0 0 0 0,0 0 1 0 0,1 1-1 0 0,0-1 0 0 0,-1 1 0 0 0,1 0 1 0 0,0 0-1 0 0,0 0 0 0 0,1 1 1 0 0,-1-1-1 0 0,0 1 0 0 0,0 0 1 0 0,1 0-1 0 0,-1 0 0 0 0,0 1 0 0 0,1 0 1 0 0,6 0-1 0 0,-10 0-10 0 0,1-1 0 0 0,-1 1 0 0 0,1 0 0 0 0,-1 0 0 0 0,1-1 0 0 0,0 1 0 0 0,-1-1 0 0 0,3-1 0 0 0,-3 1 0 0 0,0 1 0 0 0,0-1 0 0 0,1 1 0 0 0,-1-1 0 0 0,0 1 0 0 0,1 0 0 0 0,-1-1 0 0 0,0 1 0 0 0,1 0 0 0 0,-1 0 0 0 0,0 0 0 0 0,1 0 0 0 0,1 0 0 0 0,9 2-5 0 0,-1 1-20 0 0,0-2 0 0 0,18 2 0 0 0,1-2-123 0 0,-22 0 63 0 0,1 0-1 0 0,-1-1 1 0 0,0 0 0 0 0,16-3-1 0 0,6-2-343 0 0,-22 4-21 0 0,0 0 1 0 0,1-1-1 0 0,-1 0 0 0 0,0 0 1 0 0,0 0-1 0 0,-1-1 1 0 0,1 0-1 0 0,7-5 1 0 0,2-6-1493 0 0</inkml:trace>
</inkml:ink>
</file>

<file path=ppt/ink/ink3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23.9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14280 0 0,'0'0'2470'0'0,"2"2"-1433"0"0,12 8 179 0 0,-1 0-1 0 0,15 17 0 0 0,1-1 255 0 0,-14-12-933 0 0,-1 0-1 0 0,-1 1 1 0 0,0 0 0 0 0,18 30-1 0 0,32 74 509 0 0,-24-44-559 0 0,-22-43-93 0 0,22 52 0 0 0,-26-48-179 0 0,5 12-22 0 0,17 75-1 0 0,-26-77-142 0 0,-2 0 0 0 0,2 80 0 0 0,-9-118-106 0 0,0 26-590 0 0,-1-1-1 0 0,-7 47 0 0 0,0-40-5862 0 0,-1 1-2147 0 0</inkml:trace>
</inkml:ink>
</file>

<file path=ppt/ink/ink3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27.0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63 7368 0 0,'0'0'800'0'0,"6"4"648"0"0,9-4 280 0 0,1 0 48 0 0,2 0 368 0 0,-8-10-2072 0 0</inkml:trace>
</inkml:ink>
</file>

<file path=ppt/ink/ink3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3:58.9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21743 0 0,'0'0'4392'0'0</inkml:trace>
</inkml:ink>
</file>

<file path=ppt/ink/ink3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11.335"/>
    </inkml:context>
    <inkml:brush xml:id="br0">
      <inkml:brushProperty name="width" value="0.2" units="cm"/>
      <inkml:brushProperty name="height" value="0.4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342 296 4144 0 0,'0'-16'16862'0'0,"2"17"-16701"0"0,15 5 139 0 0,-11-4-190 0 0,0 0-1 0 0,0 0 1 0 0,0 0-1 0 0,0 1 1 0 0,0 0-1 0 0,-1 0 1 0 0,9 7-1 0 0,1 1 89 0 0,-12-9-160 0 0,0 0 0 0 0,-1 0 1 0 0,1 0-1 0 0,-1 0 0 0 0,0 1 1 0 0,1-1-1 0 0,1 4 0 0 0,-4-6-26 0 0,1 1 0 0 0,-1 0 0 0 0,1-1 0 0 0,0 1 0 0 0,-1 0 0 0 0,1-1 0 0 0,0 1 1 0 0,-1 0-1 0 0,1-1 0 0 0,0 1 0 0 0,-1-1 0 0 0,1 0 0 0 0,0 1 0 0 0,1 0 0 0 0,3 1 13 0 0,6 7 14 0 0,0 0 1 0 0,0 1-1 0 0,-1 0 0 0 0,17 23 1 0 0,-15-18-11 0 0,1-1 1 0 0,1-1-1 0 0,29 24 1 0 0,1 2-31 0 0,149 145 161 0 0,-177-171-142 0 0,32 21 0 0 0,-7-5 44 0 0,110 96 217 0 0,-121-99-386 0 0,100 104 134 0 0,-110-108 92 0 0,50 51-15 0 0,104 84 0 0 0,-145-136-93 0 0,-19-13 3 0 0,0-1 0 0 0,15 15 1 0 0,-11-9 0 0 0,0-1 0 0 0,1 0 0 0 0,33 18 0 0 0,-10-6 10 0 0,-21-12 16 0 0,-7-5-14 0 0,1 0 0 0 0,0 0 0 0 0,0-1 0 0 0,15 5 0 0 0,-4-2 62 0 0,-1 1 0 0 0,0 1 0 0 0,0 1-1 0 0,-1 0 1 0 0,18 16 0 0 0,-15-11-84 0 0,-6-5 213 0 0,28 26-1 0 0,-39-33-139 0 0,-1 1-113 0 0,0-1 1 0 0,1 0 0 0 0,0 0-1 0 0,0-1 1 0 0,0 0-1 0 0,0 0 1 0 0,1 0 0 0 0,9 3-1 0 0,-3-4 54 0 0,0 0 20 0 0,-9-1-19 0 0,-1 1-1 0 0,0 0 1 0 0,1-1 0 0 0,-1 1 0 0 0,3 4-1 0 0,12 14 89 0 0,-8-15-50 0 0,-7-5-56 0 0,-2 0 4 0 0,0 0-1 0 0,1-1 0 0 0,-1 1 1 0 0,0-1-1 0 0,0 0 0 0 0,0 1 1 0 0,1-1-1 0 0,-1 0 1 0 0,0 0-1 0 0,2 0 0 0 0,3-3 39 0 0,-5 2-21 0 0,3-2 26 0 0,1-1 0 0 0,-1 1 0 0 0,0-1 0 0 0,0 0 0 0 0,0 0 0 0 0,0 0 0 0 0,4-8 0 0 0,-6 10-41 0 0,-1-1 1 0 0,1 1-1 0 0,0 0 1 0 0,0 0 0 0 0,-1 0-1 0 0,2 1 1 0 0,-1-1-1 0 0,0 0 1 0 0,3-1 0 0 0,9-8 19 0 0,6-13 66 0 0,-15 18-75 0 0,0 0 1 0 0,0 1-1 0 0,0-1 0 0 0,0 1 1 0 0,1 0-1 0 0,8-5 1 0 0,-3 2-16 0 0,1-1 0 0 0,15-16 0 0 0,-9 9-6 0 0,44-42 13 0 0,-29 26 10 0 0,1 1 1 0 0,62-42-1 0 0,39-28 15 0 0,-14 10-19 0 0,6 0 107 0 0,-97 70-24 0 0,-3 2 60 0 0,44-22 0 0 0,-46 27 21 0 0,-1-1 0 0 0,-1-1 0 0 0,37-33 1 0 0,26-18 156 0 0,-41 32-463 0 0,-30 22 59 0 0,21-13 1 0 0,103-72 55 0 0,-115 81 16 0 0,44-38 51 0 0,-44 34-58 0 0,0 1-1 0 0,36-21 1 0 0,47-15 153 0 0,-72 38-85 0 0,-19 9-44 0 0,29-12 0 0 0,38-17-185 0 0,-49 20 123 0 0,-4 2 39 0 0,-21 11 0 0 0,0-1 0 0 0,18-6 0 0 0,-15 9 0 0 0,0-1 0 0 0,-1-1 0 0 0,1 0 0 0 0,-1 0 0 0 0,-1-1 0 0 0,1-1 0 0 0,17-13 0 0 0,-3 0 46 0 0,-20 17-31 0 0,0-1 0 0 0,0 0 0 0 0,0 0 0 0 0,0 0 1 0 0,-1 0-1 0 0,0-1 0 0 0,0 1 0 0 0,0-1 0 0 0,3-6 0 0 0,-4 6 2 0 0,-1-1 0 0 0,1 1 0 0 0,1 0 0 0 0,-1 0 0 0 0,1 0 0 0 0,5-5 0 0 0,-5 5 8 0 0,0 3-17 0 0,-2-1 0 0 0,1 0 0 0 0,0 0 1 0 0,0 0-1 0 0,-1 0 0 0 0,0-1 0 0 0,0 1 0 0 0,2-5 1 0 0,-2 1 15 0 0,0-1 1 0 0,-1 1 0 0 0,0 0 0 0 0,0-1 0 0 0,0 1-1 0 0,-2-10 1 0 0,0 14 23 0 0,-9-17-35 0 0,3 10-11 0 0,-15-4-5 0 0,20 12 3 0 0,-10-4-31 0 0,1 1 0 0 0,-1 1 0 0 0,-13-5 1 0 0,11 5-8 0 0,3 1 9 0 0,1 0 1 0 0,-1 1-1 0 0,0 0 0 0 0,0 1 1 0 0,-22 1-1 0 0,-57 9-79 0 0,17-2 50 0 0,32-2 19 0 0,0 1-1 0 0,-75 21 1 0 0,27-4 20 0 0,-39 10-82 0 0,0-1-27 0 0,-131 30 57 0 0,214-52 66 0 0,-57 4-1 0 0,29-5-23 0 0,-35 3 5 0 0,-134-12 176 0 0,113-1-64 0 0,-100-5 67 0 0,-49 2 42 0 0,158-1-147 0 0,-4 0 39 0 0,-13 4 7 0 0,-77 0 74 0 0,1 17-26 0 0,50 6-73 0 0,-119 18-75 0 0,142-15 0 0 0,-97 15 13 0 0,1-16-67 0 0,88-24-257 0 0,138-1-78 0 0,1-1 0 0 0,-1 0 0 0 0,0 0 0 0 0,1-1 0 0 0,-14-5 0 0 0</inkml:trace>
</inkml:ink>
</file>

<file path=ppt/ink/ink3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14.2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 14112 0 0,'0'0'10875'0'0,"1"3"-10416"0"0,2 10-54 0 0,-1 1 0 0 0,1 15 0 0 0,3 20-153 0 0,-2-27-223 0 0,-2-1 1 0 0,-1 26-1 0 0,2 5 135 0 0,-1 117 293 0 0,-3-93-577 0 0,1-44-183 0 0,0-30 159 0 0,1-16-262 0 0,15-119 93 0 0,-2 12 264 0 0,-9 96 25 0 0,13-35 1 0 0,-9 31 6 0 0,-4 14-69 0 0,1 0 0 0 0,11-20 0 0 0,-2 4-104 0 0,-13 26 235 0 0,1 0 1 0 0,0 0-1 0 0,0 0 0 0 0,0 0 0 0 0,1 0 1 0 0,0 1-1 0 0,-1-1 0 0 0,2 1 0 0 0,-1 0 1 0 0,0 0-1 0 0,1 0 0 0 0,9-5 0 0 0,-12 8 102 0 0,0 3-19 0 0,2 0-100 0 0,-1 0 0 0 0,0 0 1 0 0,0 1-1 0 0,0-1 0 0 0,-1 1 1 0 0,1 0-1 0 0,0 0 0 0 0,-1 0 1 0 0,0 0-1 0 0,0 0 0 0 0,0 1 0 0 0,2 3 1 0 0,4 11 95 0 0,7 22-1 0 0,-7-17-37 0 0,-2-3-46 0 0,0 1 0 0 0,4 35 0 0 0,-2-12 15 0 0,15 79-42 0 0,-19-103-78 0 0,1 0 0 0 0,10 27 0 0 0,-9-30-189 0 0,0-1 0 0 0,-2 1 0 0 0,5 32 1 0 0,-4-23-233 0 0,-4-20-348 0 0,1 1 0 0 0,-1-1-1 0 0,0 10 1 0 0</inkml:trace>
</inkml:ink>
</file>

<file path=ppt/ink/ink3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14.6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66 19263 0 0,'0'0'1936'0'0,"3"1"-1777"0"0,4 0 243 0 0,1 1 0 0 0,0-2 0 0 0,-1 1 0 0 0,1-1 0 0 0,0 0 0 0 0,-1-1-1 0 0,14-2 1 0 0,-2 1 60 0 0,66-12 872 0 0,-62 11-1441 0 0,32-9 1 0 0,1 0-1801 0 0,-24 5-539 0 0,-13-1-2792 0 0,-7 0-1919 0 0</inkml:trace>
</inkml:ink>
</file>

<file path=ppt/ink/ink3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15.0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260 45 2760 0 0,'0'2'12028'0'0,"3"32"-5188"0"0,6 17-3401 0 0,2 3-1984 0 0,-10-41-1234 0 0,3 10 189 0 0,-1 32-1 0 0,-2-29-321 0 0,-1 0 43 0 0,-4 40-1 0 0,1-57-114 0 0,1-19 17 0 0,1-22 1 0 0,1 17-70 0 0,6-27 0 0 0,-2 9 22 0 0,-2 17-5 0 0,1 0 0 0 0,8-27 0 0 0,-8 35 20 0 0,0 0-1 0 0,0 1 1 0 0,1-1-1 0 0,0 1 1 0 0,0-1-1 0 0,0 2 1 0 0,8-10-1 0 0,-3 7-6 0 0,11-15 24 0 0,30-24 0 0 0,-44 42 15 0 0,1 1 0 0 0,0 0 0 0 0,-1 0 0 0 0,2 1 0 0 0,-1 0 0 0 0,0 0 0 0 0,1 1 0 0 0,0 0 0 0 0,14-4 0 0 0,-20 7-10 0 0,1-1 0 0 0,0 1 1 0 0,-1 0-1 0 0,1-1 0 0 0,0 1 0 0 0,-1 1 0 0 0,1-1 0 0 0,0 0 0 0 0,-1 1 0 0 0,6 0 1 0 0,-7 0-15 0 0,0 0 1 0 0,0-1-1 0 0,0 1 1 0 0,1 0 0 0 0,-1 0-1 0 0,0 0 1 0 0,0 0 0 0 0,0 0-1 0 0,0 0 1 0 0,-1 0-1 0 0,1 0 1 0 0,0 0 0 0 0,0 0-1 0 0,-1 0 1 0 0,1 0 0 0 0,0 1-1 0 0,-1-1 1 0 0,1 0-1 0 0,-1 1 1 0 0,0-1 0 0 0,1 0-1 0 0,-1 1 1 0 0,0 1-1 0 0,2 7 13 0 0,-1-6-9 0 0,-1 1 1 0 0,1-1-1 0 0,-1 0 1 0 0,1 1 0 0 0,-1-1-1 0 0,-1 1 1 0 0,1-1 0 0 0,-1 1-1 0 0,-1 5 1 0 0,-3 12-31 0 0,4-17-8 0 0,0 0 0 0 0,-1 1-1 0 0,1-1 1 0 0,-1-1 0 0 0,-3 7 0 0 0,-9 24-394 0 0,13-33 271 0 0,0 10-694 0 0,1-10 792 0 0,-1-1 1 0 0,1 1 0 0 0,-1-1-1 0 0,1 1 1 0 0,0-1 0 0 0,-1 1-1 0 0,1-1 1 0 0,0 1 0 0 0,0-1-1 0 0,0 1 1 0 0,0-1 0 0 0,0 1-1 0 0,1-1 1 0 0,-1 1 0 0 0,0-1-1 0 0,1 1 1 0 0,-1-1 0 0 0,1 2-1 0 0,0-1 34 0 0,0 0 0 0 0,0 0 1 0 0,-1 0-1 0 0,1 0 0 0 0,0 0 0 0 0,-1 0 0 0 0,0 3 0 0 0,1 0-17 0 0,-1-3 32 0 0,1-1 0 0 0,-1 0-1 0 0,0 0 1 0 0,0 1 0 0 0,1-1 0 0 0,-1 0-1 0 0,1 0 1 0 0,-1 0 0 0 0,1 1-1 0 0,0-1 1 0 0,-1 0 0 0 0,3 2 0 0 0,13 18 1 0 0,-13-17 18 0 0,0 0-1 0 0,1 0 1 0 0,0 0-1 0 0,0 0 1 0 0,0-1-1 0 0,1 0 1 0 0,-1 0-1 0 0,1 0 1 0 0,6 3-1 0 0,-3-2 78 0 0,0-1-1 0 0,0 0 1 0 0,0 0 0 0 0,17 3-1 0 0,-22-5-2 0 0,1 0 0 0 0,-1 1 0 0 0,0-1 0 0 0,0 1 0 0 0,0 0 0 0 0,0-1 0 0 0,0 1 0 0 0,-1 0 0 0 0,4 3 0 0 0,-6-4-60 0 0,1 0-1 0 0,0 0 1 0 0,0 1-1 0 0,-1-1 1 0 0,1 0 0 0 0,-1 0-1 0 0,1 1 1 0 0,-1-1-1 0 0,1 0 1 0 0,-1 1-1 0 0,0-1 1 0 0,0 0-1 0 0,1 1 1 0 0,-1-1 0 0 0,0 0-1 0 0,0 1 1 0 0,-1-1-1 0 0,1 0 1 0 0,0 1-1 0 0,0-1 1 0 0,-1 0 0 0 0,1 1-1 0 0,0-1 1 0 0,-1 0-1 0 0,1 0 1 0 0,-1 1-1 0 0,0-1 1 0 0,1 0-1 0 0,-2 2 1 0 0,-1 0 19 0 0,1 1-1 0 0,-1 0 1 0 0,0 0 0 0 0,0-1-1 0 0,0 0 1 0 0,-8 6-1 0 0,-5 6 87 0 0,12-12-104 0 0,1 0-1 0 0,0-1 0 0 0,-1 1 1 0 0,1 0-1 0 0,-6 2 0 0 0,-2 0-6 0 0,-10 6 7 0 0,0-2 0 0 0,0 0 0 0 0,-1-1 0 0 0,0-1 0 0 0,-32 5 0 0 0,21-9-145 0 0,-1-2 0 0 0,1-1 0 0 0,0-1 0 0 0,-38-7 0 0 0,50 4-348 0 0,0-1-1 0 0,1-1 0 0 0,-1 0 1 0 0,-30-16-1 0 0,31 13-2415 0 0,1-2 1 0 0,-22-15-1 0 0,4-4-4945 0 0</inkml:trace>
</inkml:ink>
</file>

<file path=ppt/ink/ink3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15.3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7832 0 0,'0'0'705'0'0,"2"0"-577"0"0,105 4 14786 0 0,0 6-10219 0 0,112 3-3377 0 0,-141-8-1133 0 0,-50-2-98 0 0,46-1 0 0 0,-28-6-297 0 0,34-2-453 0 0,-59 5 190 0 0,4-1-5174 0 0</inkml:trace>
</inkml:ink>
</file>

<file path=ppt/ink/ink3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15.7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 7832 0 0,'2'0'4650'0'0,"2"-1"-4144"0"0,1-1-1 0 0,-1 2 1 0 0,1-1-1 0 0,0 0 0 0 0,-1 1 1 0 0,1 0-1 0 0,-1 0 1 0 0,1 1-1 0 0,0-1 0 0 0,-1 1 1 0 0,1 0-1 0 0,-1 0 1 0 0,1 0-1 0 0,5 3 0 0 0,0 0 175 0 0,0 0-1 0 0,1-1 0 0 0,13 3 0 0 0,4 1 340 0 0,2 1 100 0 0,-15-5-530 0 0,0 2-1 0 0,0 0 0 0 0,16 7 0 0 0,-12-2-133 0 0,-10-6-189 0 0,0 0 1 0 0,14 10-1 0 0,-21-13-233 0 0,0 1-1 0 0,0 0 1 0 0,0-1-1 0 0,0 1 1 0 0,0 0 0 0 0,-1 0-1 0 0,1 0 1 0 0,-1 0 0 0 0,1 0-1 0 0,-1 0 1 0 0,0 1 0 0 0,0-1-1 0 0,0 0 1 0 0,0 1-1 0 0,1 2 1 0 0,-2-3-19 0 0,0 0-1 0 0,0 0 1 0 0,0 0-1 0 0,-1 0 0 0 0,1 0 1 0 0,0 0-1 0 0,-1 0 1 0 0,1 0-1 0 0,-1 0 1 0 0,0 0-1 0 0,0 0 1 0 0,0 0-1 0 0,-1 2 1 0 0,-18 24 69 0 0,17-25-83 0 0,-4 5 4 0 0,0-1 1 0 0,0 1-1 0 0,-1-2 0 0 0,0 1 0 0 0,0-1 0 0 0,-1 0 1 0 0,0-1-1 0 0,-10 5 0 0 0,3-3-686 0 0,0 0-1 0 0,0-1 1 0 0,-1-1-1 0 0,-17 3 1 0 0,18-3-776 0 0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02.2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 6912 0 0,'2'-1'9124'0'0,"0"0"-8835"0"0,1 0 0 0 0,-1 0 1 0 0,1 1-1 0 0,-1-1 1 0 0,1 1-1 0 0,-1-1 1 0 0,1 1-1 0 0,0 0 0 0 0,-1 0 1 0 0,1 0-1 0 0,-1 0 1 0 0,1 1-1 0 0,0-1 1 0 0,-1 1-1 0 0,1-1 0 0 0,-1 1 1 0 0,1 0-1 0 0,-1 0 1 0 0,0 0-1 0 0,1 0 1 0 0,3 3-1 0 0,2 1-26 0 0,-1 0 1 0 0,1 0-1 0 0,-1 1 1 0 0,0 0-1 0 0,8 10 0 0 0,8 13 120 0 0,24 40 0 0 0,-39-56-397 0 0,30 40 14 0 0,-31-40 6 0 0,15 17 1 0 0,2 3-238 0 0,-19-25 49 0 0,0-1 1 0 0,1 0-1 0 0,9 8 1 0 0,1-1-3089 0 0</inkml:trace>
</inkml:ink>
</file>

<file path=ppt/ink/ink3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16.0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11976 0 0,'0'0'10205'0'0,"2"1"-9096"0"0,1 2-847 0 0,0-1 1 0 0,0 1-1 0 0,1-1 1 0 0,-1 0-1 0 0,1 0 0 0 0,-1 0 1 0 0,1 0-1 0 0,-1-1 1 0 0,1 1-1 0 0,0-1 0 0 0,0 0 1 0 0,7 1-1 0 0,-2-1-40 0 0,0-1 1 0 0,0 0-1 0 0,0 0 0 0 0,17-3 0 0 0,-6 1-211 0 0,0 1-1 0 0,27 2 0 0 0,-7 0-2000 0 0,-24-1 56 0 0</inkml:trace>
  <inkml:trace contextRef="#ctx0" brushRef="#br0" timeOffset="1">101 142 11056 0 0,'0'0'1001'0'0,"0"2"-822"0"0,1 8 4174 0 0,0-8-4024 0 0,1-1 1 0 0,-1 1 0 0 0,1 0-1 0 0,-1-1 1 0 0,1 1 0 0 0,0-1-1 0 0,0 1 1 0 0,0-1-1 0 0,0 0 1 0 0,0 0 0 0 0,0 0-1 0 0,0 0 1 0 0,0 0 0 0 0,0 0-1 0 0,1 0 1 0 0,-1-1-1 0 0,0 1 1 0 0,0-1 0 0 0,5 0-1 0 0,5 1-32 0 0,0-1-1 0 0,21-3 1 0 0,-12 1 71 0 0,80-5-540 0 0,-69 3-1185 0 0,0-5-490 0 0</inkml:trace>
</inkml:ink>
</file>

<file path=ppt/ink/ink3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16.5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85 4608 0 0,'2'-3'54'0'0,"0"1"1"0"0,0-1-1 0 0,0 0 0 0 0,-1 0 1 0 0,1 0-1 0 0,1-5 0 0 0,-2 6 166 0 0,-1 0 1 0 0,0 0-1 0 0,0 0 0 0 0,0 0 0 0 0,0 1 0 0 0,0-1 0 0 0,-8-17 15257 0 0,7 30-11169 0 0,0 26-6434 0 0,2-26 3488 0 0,5 77-1345 0 0,-2-39-17 0 0,1-12 0 0 0,-3-23 0 0 0,0 0 0 0 0,-1 0 0 0 0,-1 0 0 0 0,-1 15 0 0 0,-5 3 0 0 0,4-23 0 0 0,0 0 0 0 0,1 1 0 0 0,0-1 0 0 0,0 0 0 0 0,1 12 0 0 0,1-4 0 0 0,-2-12 0 0 0,2 0 0 0 0,-1 1 0 0 0,0-1 0 0 0,3 10 0 0 0,-3-15 0 0 0,0 0 0 0 0,0 1 0 0 0,0-1 0 0 0,1 0 0 0 0,-1 0 0 0 0,0 0 0 0 0,0 1 0 0 0,0-1 0 0 0,0 0 0 0 0,0 0 0 0 0,0 0 0 0 0,0 0 0 0 0,0 1 0 0 0,1-1 0 0 0,-1 0 0 0 0,0 0 0 0 0,0 0 0 0 0,0 0 0 0 0,0 1 0 0 0,1-1 0 0 0,-1 0 0 0 0,0 0 0 0 0,0 0 0 0 0,0 0 0 0 0,1 0 0 0 0,-1 0 0 0 0,0 0 0 0 0,0 0 0 0 0,0 0 0 0 0,1 0 0 0 0,-1 0 0 0 0,0 0 0 0 0,0 0 0 0 0,0 0 0 0 0,1 0 0 0 0,0 0 0 0 0,0-1 0 0 0,0 0 0 0 0,0 0 0 0 0,0 0 0 0 0,0 0 0 0 0,0 0 0 0 0,0 0 0 0 0,0-1 0 0 0,-1 1 0 0 0,1 0 0 0 0,0 0 0 0 0,-1 0 0 0 0,1-1 0 0 0,-1 1 0 0 0,1 0 0 0 0,-1-1 0 0 0,0 1 0 0 0,1-2 0 0 0,4-32 0 0 0,-4 26 0 0 0,4-65 0 0 0,-1 50 0 0 0,0-38 0 0 0,-1 9 0 0 0,-2 20 0 0 0,-1 24 0 0 0,0-1 0 0 0,1 0 0 0 0,0 1 0 0 0,3-14 0 0 0,2 1 37 0 0,-2 4-76 0 0,9-23 0 0 0,-11 38 74 0 0,-1 0-1 0 0,0 0 1 0 0,1 0-1 0 0,-1 0 1 0 0,1 0-1 0 0,0 0 1 0 0,0 0 0 0 0,0 1-1 0 0,0-1 1 0 0,1 1-1 0 0,-1 0 1 0 0,1-1-1 0 0,5-2 1 0 0,-6 4 24 0 0,-1 0 0 0 0,1 0 1 0 0,0 0-1 0 0,0 1 0 0 0,0-1 0 0 0,-1 1 1 0 0,1 0-1 0 0,0-1 0 0 0,0 1 0 0 0,0 0 1 0 0,0 0-1 0 0,0 0 0 0 0,0 0 0 0 0,0 1 1 0 0,-1-1-1 0 0,1 0 0 0 0,0 1 0 0 0,0 0 1 0 0,0-1-1 0 0,-1 1 0 0 0,1 0 0 0 0,0 0 1 0 0,-1 0-1 0 0,1 0 0 0 0,0 0 0 0 0,-1 0 1 0 0,1 0-1 0 0,-1 0 0 0 0,0 1 0 0 0,2 1 1 0 0,4 5-12 0 0,-2 0 1 0 0,1 0 0 0 0,-1 1 0 0 0,7 14-1 0 0,-6-10 34 0 0,29 71 20 0 0,-9-18-97 0 0,-6-18-269 0 0,-3 0-1 0 0,14 55 1 0 0,-30-99 57 0 0,1 6-544 0 0,0-1 0 0 0,0 1 0 0 0,1 14 0 0 0</inkml:trace>
</inkml:ink>
</file>

<file path=ppt/ink/ink3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16.8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71 5528 0 0,'-3'-7'7036'0'0,"21"-5"-198"0"0,-18 12-6698 0 0,1-1-1 0 0,-1 1 1 0 0,1 0-1 0 0,-1 0 1 0 0,1 0-1 0 0,0-1 1 0 0,-1 1-1 0 0,1 0 1 0 0,0 0 0 0 0,-1 0-1 0 0,1 0 1 0 0,-1 0-1 0 0,1 0 1 0 0,0 0-1 0 0,0 0 1 0 0,5 0 128 0 0,1-3 169 0 0,1 1 0 0 0,0 0 0 0 0,0 0-1 0 0,11-1 1 0 0,113-10 2017 0 0,-30 5-3168 0 0,-34-2-2480 0 0,-46 3 784 0 0</inkml:trace>
</inkml:ink>
</file>

<file path=ppt/ink/ink3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17.2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 16416 0 0,'0'0'5321'0'0,"0"2"-4127"0"0,7 95 2487 0 0,-3-67-3254 0 0,7 124 302 0 0,-4-108-702 0 0,-4-33-7 0 0,-1 0 0 0 0,1 19 0 0 0,-4-24-20 0 0,1-5 2 0 0,0 0-1 0 0,0 0 0 0 0,0 1 0 0 0,1-1 0 0 0,-1 0 0 0 0,1 1 1 0 0,-1-1-1 0 0,2 3 0 0 0,-1-1 41 0 0,-1 2-47 0 0,10-147-286 0 0,-9 129 278 0 0,1-28-17 0 0,-1 24 20 0 0,0 0-1 0 0,0 1 1 0 0,6-21-1 0 0,9-22 64 0 0,25-58-1 0 0,-40 113 288 0 0,9 11-49 0 0,-5-2-220 0 0,0 0-1 0 0,0 1 1 0 0,-1 0-1 0 0,0 0 1 0 0,0 0 0 0 0,4 16-1 0 0,-1-4 20 0 0,9 36 51 0 0,-9-36-116 0 0,-1 0 0 0 0,4 25 0 0 0,-5-32-26 0 0,11 17 13 0 0,-7-8 26 0 0,3-30-122 0 0,-7 2 79 0 0,0 1-1 0 0,-1-1 1 0 0,1 0-1 0 0,-1 0 0 0 0,-1 0 1 0 0,5-10-1 0 0,-3 7 1 0 0,0-1 1 0 0,9-10-1 0 0,11-15 5 0 0,-12 15 0 0 0,23-25 0 0 0,-27 35 0 0 0,-7 7 0 0 0,0 1 0 0 0,0-1 0 0 0,0 1 0 0 0,0 0 0 0 0,1 0 0 0 0,-1 0 0 0 0,1 0 0 0 0,-1 0 0 0 0,1 1 0 0 0,0-1 0 0 0,0 1 0 0 0,2-2 0 0 0,0 1 0 0 0,-4 1 0 0 0,0 0 0 0 0,1 1 0 0 0,-1-1 0 0 0,0 1 0 0 0,1 0 0 0 0,-1-1 0 0 0,0 1 0 0 0,1 0 0 0 0,-1 0 0 0 0,1 0 0 0 0,-1 0 0 0 0,0 0 0 0 0,1 0 0 0 0,2 1 0 0 0,-2-1 0 0 0,0 0 0 0 0,1 1 0 0 0,-1-1 0 0 0,1 1 0 0 0,-1 0 0 0 0,0-1 0 0 0,0 1 0 0 0,0 0 0 0 0,1 1 0 0 0,-1-1 0 0 0,0 0 0 0 0,0 1 0 0 0,0-1 0 0 0,-1 1 0 0 0,1-1 0 0 0,0 1 0 0 0,-1 0 0 0 0,1 0 0 0 0,-1 0 0 0 0,3 3 0 0 0,2 5 0 0 0,-1 0 0 0 0,9 21 0 0 0,-11-24 0 0 0,12 22-94 0 0,-11-22 39 0 0,0 0 1 0 0,-1 0 0 0 0,5 14-1 0 0,-5-11-586 0 0,1 1 0 0 0,0 0-1 0 0,10 16 1 0 0,-13-25-720 0 0</inkml:trace>
</inkml:ink>
</file>

<file path=ppt/ink/ink3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17.7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0 125 17735 0 0,'0'0'1610'0'0,"2"0"-1324"0"0,4 1-167 0 0,0 0-1 0 0,-1 0 0 0 0,1 0 1 0 0,0 1-1 0 0,7 2 0 0 0,12 4 1210 0 0,29 6 998 0 0,27 6-234 0 0,-41-14-1205 0 0,34 6 362 0 0,-66-10-1120 0 0,-1-1 0 0 0,1-1-1 0 0,9 1 1 0 0,20 2 89 0 0,-24-1-174 0 0,-6 0-10 0 0,0 0-1 0 0,1-1 1 0 0,10 0 0 0 0,26 2-31 0 0,19-1-156 0 0,-58-2-71 0 0,0 0-1 0 0,0-1 1 0 0,0 0-1 0 0,0 0 1 0 0,0 0-1 0 0,0 0 1 0 0,0-1-1 0 0,0 0 1 0 0,5-3-1 0 0,-7 4 12 0 0,-1-1-1 0 0,1 1 1 0 0,-1-1-1 0 0,0 0 1 0 0,0 0-1 0 0,0 0 1 0 0,0 0-1 0 0,0 0 1 0 0,0 0-1 0 0,-1-1 1 0 0,1 1-1 0 0,-1 0 1 0 0,1-1-1 0 0,-1 1 0 0 0,1-5 1 0 0,-1 3 143 0 0,0 1 0 0 0,0-1-1 0 0,-1 0 1 0 0,0 0 0 0 0,0 0 0 0 0,0 1 0 0 0,0-1 0 0 0,-1 0-1 0 0,1 0 1 0 0,-1 1 0 0 0,-2-5 0 0 0,-8-38 6 0 0,10 42 124 0 0,1-1 0 0 0,-1 0 0 0 0,1 0 0 0 0,0 0 0 0 0,0 0 0 0 0,0 1 0 0 0,1-1 0 0 0,1-5 0 0 0,-2 9-8 0 0,1-1-1 0 0,0 1 1 0 0,0 0-1 0 0,-1 0 1 0 0,1-1-1 0 0,0 1 1 0 0,0 0-1 0 0,0 0 1 0 0,0 0-1 0 0,0 0 1 0 0,1 0 0 0 0,-1 0-1 0 0,0 0 1 0 0,0 1-1 0 0,1-1 1 0 0,-1 0-1 0 0,0 1 1 0 0,1-1-1 0 0,-1 1 1 0 0,0-1 0 0 0,1 1-1 0 0,-1 0 1 0 0,1-1-1 0 0,-1 1 1 0 0,1 0-1 0 0,-1 0 1 0 0,4 0-1 0 0,-2 0 32 0 0,1 1 0 0 0,0-1 0 0 0,0 0 0 0 0,0 1 0 0 0,-1 0 0 0 0,1 0-1 0 0,0 0 1 0 0,-1 0 0 0 0,7 4 0 0 0,19 13 364 0 0,-4-3-78 0 0,0 1 0 0 0,34 29-1 0 0,5 21 257 0 0,-23-23-234 0 0,-32-33-290 0 0,0 1 0 0 0,-1 0-1 0 0,10 18 1 0 0,-2-4 61 0 0,-14-22-108 0 0,0 1 0 0 0,0 0 0 0 0,0 0 0 0 0,0 0 0 0 0,-1 0 0 0 0,0 0 0 0 0,1 1 0 0 0,-2-1 0 0 0,1 0 0 0 0,0 5 0 0 0,-1-8-46 0 0,0-1-1 0 0,0 1 1 0 0,0 0 0 0 0,-1-1 0 0 0,1 1 0 0 0,0-1 0 0 0,0 1-1 0 0,-1-1 1 0 0,1 1 0 0 0,0 0 0 0 0,-1-1 0 0 0,1 0 0 0 0,0 1-1 0 0,-1-1 1 0 0,1 1 0 0 0,-1-1 0 0 0,1 1 0 0 0,-2 0 0 0 0,0 1 20 0 0,0 1-18 0 0,0 0 0 0 0,0 0 1 0 0,-1 0-1 0 0,1 0 0 0 0,-1-1 0 0 0,1 1 0 0 0,-1-1 0 0 0,0 0 1 0 0,0 0-1 0 0,0 0 0 0 0,0 0 0 0 0,0 0 0 0 0,-1 0 0 0 0,1-1 1 0 0,-5 2-1 0 0,-17 4-606 0 0,0 0 1 0 0,-49 6 0 0 0,70-13 405 0 0,0 1-191 0 0,-1-1 0 0 0,1 0 0 0 0,0-1 0 0 0,0 1 0 0 0,-7-2 0 0 0,2 0-1322 0 0,-8 1-6886 0 0</inkml:trace>
</inkml:ink>
</file>

<file path=ppt/ink/ink3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18.1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14 17359 0 0,'0'0'795'0'0,"-2"1"-16"0"0,-8 3-131 0 0,10 1-212 0 0,8 3 537 0 0,-7-7-566 0 0,2 1-135 0 0,0 0 0 0 0,0 0 0 0 0,0 0 1 0 0,0 0-1 0 0,0-1 0 0 0,1 1 1 0 0,-1-1-1 0 0,1 0 0 0 0,-1 0 0 0 0,6 1 1 0 0,38 2 1066 0 0,-14-3-465 0 0,-14 1-435 0 0,1-1 0 0 0,0-1-1 0 0,26-3 1 0 0,-15 0-246 0 0,-17 2-41 0 0,0 0 1 0 0,18-5 0 0 0,-27 4-317 0 0,0 1 0 0 0,0-1 0 0 0,-1 0 0 0 0,1 0-1 0 0,-1-1 1 0 0,1 1 0 0 0,-1-1 0 0 0,0 0 0 0 0,0 0 0 0 0,4-4 0 0 0,0 0-1369 0 0,1-1-69 0 0</inkml:trace>
</inkml:ink>
</file>

<file path=ppt/ink/ink3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18.4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18687 0 0,'0'0'1692'0'0,"0"3"-1393"0"0,0 9 295 0 0,1 1 0 0 0,1-1-1 0 0,0 1 1 0 0,1-1 0 0 0,5 18 0 0 0,14 55 2077 0 0,-16-56-2113 0 0,42 196 667 0 0,-44-208-1096 0 0,0 0 0 0 0,1-1 0 0 0,13 27-1 0 0,-14-36-513 0 0,0 1 0 0 0,1-1 0 0 0,9 11 0 0 0,-11-14-713 0 0,1 0-1 0 0,0 0 1 0 0,0-1-1 0 0,1 1 1 0 0,-1-1-1 0 0,8 4 1 0 0,4 3-7499 0 0</inkml:trace>
</inkml:ink>
</file>

<file path=ppt/ink/ink3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18.8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1 11520 0 0,'0'0'1532'0'0,"0"3"270"0"0,-1 28 2554 0 0,0-15-2687 0 0,1 0-1 0 0,3 28 0 0 0,11 108 902 0 0,-8-72-2016 0 0,-3-38-402 0 0,-2-18-30 0 0,6 33 0 0 0,-4-42-118 0 0,-2 1-1 0 0,1 18 1 0 0,-1-25 44 0 0,1-11-39 0 0,2-10-15 0 0,-4 11 8 0 0,1-6-15 0 0,0-1 0 0 0,0 1-1 0 0,-1-1 1 0 0,-1-11 0 0 0,1 11 11 0 0,0 0 1 0 0,0 0 0 0 0,2-12-1 0 0,5-15 2 0 0,17-73 0 0 0,-17 86 0 0 0,0 1 0 0 0,18-38 0 0 0,-14 37 5 0 0,-8 15 2 0 0,0-1 1 0 0,1 1-1 0 0,1-1 1 0 0,-1 1-1 0 0,1 0 0 0 0,0 1 1 0 0,11-12-1 0 0,-14 16 201 0 0,0 6-127 0 0,8 16 31 0 0,-1 1-1 0 0,0 1 1 0 0,-2 0-1 0 0,-1 0 1 0 0,0 0-1 0 0,2 25 0 0 0,-8-46-110 0 0,0 8 2 0 0,1 0-1 0 0,0 0 1 0 0,4 14 0 0 0,1-7-3 0 0,1 0-1 0 0,10 16 1 0 0,-9-18-12 0 0,4-2-53 0 0,-10-10-29 0 0,1-2 18 0 0,1 0 55 0 0,-2 0 10 0 0,0 0 1 0 0,-1 0 0 0 0,1 0 0 0 0,0 0-1 0 0,0 0 1 0 0,-1 0 0 0 0,1-1 0 0 0,0 1-1 0 0,0-1 1 0 0,-1 1 0 0 0,1-1-1 0 0,0 1 1 0 0,-1-1 0 0 0,1 0 0 0 0,-1 0-1 0 0,1 0 1 0 0,1-2 0 0 0,7-5-31 0 0,-7 7 31 0 0,-1-1 1 0 0,1-1 0 0 0,-1 1 0 0 0,1 0 0 0 0,-1-1-1 0 0,0 1 1 0 0,0-1 0 0 0,0 0 0 0 0,2-4-1 0 0,19-38-3 0 0,24-59 13 0 0,-37 75 4 0 0,-7 18 4 0 0,0-1 0 0 0,1 1 0 0 0,0 0 0 0 0,1 1-1 0 0,1-1 1 0 0,-1 1 0 0 0,8-10 0 0 0,-12 19 9 0 0,-1 1 0 0 0,1 0 0 0 0,-1-1 0 0 0,0 1 0 0 0,1-1 0 0 0,-1 1 0 0 0,1 0 0 0 0,-1-1 0 0 0,1 1 0 0 0,-1 0 0 0 0,1-1 0 0 0,-1 1 0 0 0,1 0 0 0 0,-1 0 0 0 0,1 0 0 0 0,-1 0 0 0 0,1-1 0 0 0,0 1 0 0 0,-1 0 0 0 0,1 0 0 0 0,-1 0 0 0 0,1 0 0 0 0,0 0 0 0 0,-1 0 0 0 0,1 0 0 0 0,-1 1 0 0 0,1-1 0 0 0,-1 0 0 0 0,1 0 0 0 0,-1 0 0 0 0,1 0 0 0 0,0 1 0 0 0,-1-1 0 0 0,1 0 0 0 0,-1 1 1 0 0,0-1-1 0 0,1 0 0 0 0,-1 1 0 0 0,1-1 0 0 0,-1 1 0 0 0,1-1 0 0 0,-1 0 0 0 0,0 1 0 0 0,1-1 0 0 0,-1 1 0 0 0,0 0 0 0 0,3 2 28 0 0,-1 1-1 0 0,-1-1 1 0 0,1 0 0 0 0,0 1 0 0 0,1 4 0 0 0,-1 3 62 0 0,0-1-1 0 0,2 21 1 0 0,1 7 37 0 0,2 19-51 0 0,-5-37-128 0 0,5 24-1 0 0,-6-38-50 0 0,1 0 0 0 0,0 0 0 0 0,0 0 0 0 0,0 0 0 0 0,1 0 0 0 0,0-1 0 0 0,0 1 0 0 0,5 5 0 0 0,21 25-3371 0 0</inkml:trace>
</inkml:ink>
</file>

<file path=ppt/ink/ink3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19.6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7 11520 0 0,'0'0'528'0'0,"0"1"-16"0"0,0 27 2964 0 0,5 37 1 0 0,-5-56-2851 0 0,0 0 1 0 0,0 0 0 0 0,-1 0 0 0 0,0 0-1 0 0,-2 10 1 0 0,0-7-266 0 0,2 0 0 0 0,-1 14 1 0 0,9 142 1839 0 0,2-90-1728 0 0,7-3-345 0 0,-16-58-1022 0 0,-3-14-1058 0 0,0-10 992 0 0,-12-34 78 0 0,7 19 899 0 0,6 19 1 0 0,1-1 0 0 0,-1 0 0 0 0,1 0 0 0 0,0 1 0 0 0,0-1 0 0 0,0 0 0 0 0,0 0 0 0 0,0-7 0 0 0,14-50 726 0 0,-11 34-89 0 0,-2-54-1 0 0,-3 55-315 0 0,2 0 0 0 0,1-1 0 0 0,1 1 0 0 0,6-34 0 0 0,-3 49-111 0 0,-1-1 0 0 0,2 2 1 0 0,0-1-1 0 0,0 0 0 0 0,12-16 0 0 0,-16 25-198 0 0,1-1 1 0 0,1 1-1 0 0,-1 0 0 0 0,0 0 1 0 0,1 0-1 0 0,-1 0 0 0 0,1 0 1 0 0,-1 1-1 0 0,1-1 0 0 0,0 1 1 0 0,0 0-1 0 0,0-1 0 0 0,-1 1 1 0 0,1 0-1 0 0,0 1 0 0 0,1-1 1 0 0,-1 1-1 0 0,0-1 0 0 0,0 1 1 0 0,3 0-1 0 0,4 0 27 0 0,-1 0 0 0 0,1 1 0 0 0,-1 0 1 0 0,0 0-1 0 0,17 6 0 0 0,-10-1 8 0 0,-1 1 1 0 0,1 1-1 0 0,-1 0 0 0 0,-1 1 0 0 0,0 1 1 0 0,17 14-1 0 0,-21-16-75 0 0,-5-4 21 0 0,0 1 0 0 0,-1 0 0 0 0,8 10 0 0 0,0-1-2 0 0,-8-9-9 0 0,-1-2 0 0 0,-1-1 0 0 0,0 1 0 0 0,1 0 0 0 0,-1 0 0 0 0,-1 0 0 0 0,1 0 0 0 0,0 0 0 0 0,-1 1 0 0 0,0-1 0 0 0,0 0 0 0 0,0 1 0 0 0,1 6 0 0 0,2 3 0 0 0,-4-3 37 0 0,-2-7 19 0 0,1-1-1 0 0,0 0 0 0 0,-1 0 1 0 0,0 0-1 0 0,1 0 0 0 0,-1 0 1 0 0,0 0-1 0 0,0 0 0 0 0,0 0 0 0 0,0-1 1 0 0,0 1-1 0 0,-1-1 0 0 0,1 1 1 0 0,-5 1-1 0 0,2-2-35 0 0,0 1 0 0 0,0-1 0 0 0,0 0 0 0 0,0 0 0 0 0,0 0 0 0 0,-11 0 0 0 0,3-1 19 0 0,0 2 1 0 0,-21 4-1 0 0,-7 2 12 0 0,11-2-67 0 0,29-5-60 0 0,12 0-960 0 0,16 6 1078 0 0,-12-2-31 0 0,22 2 0 0 0,23 8-22 0 0,-14-6 393 0 0,-9 1 103 0 0,-31-9-537 0 0,-1 1-1 0 0,1 0 0 0 0,-1 0 1 0 0,1 0-1 0 0,-1 1 1 0 0,6 3-1 0 0,-3 1 64 0 0,-7-6-7 0 0,0 0 0 0 0,0 1 1 0 0,0-1-1 0 0,0 0 0 0 0,0 1 0 0 0,0-1 1 0 0,0 1-1 0 0,-1-1 0 0 0,1 1 0 0 0,-1-1 1 0 0,1 3-1 0 0,1 2-2 0 0,0-2 1 0 0,3 11-5 0 0,-6-8 54 0 0,1-7-51 0 0,0 1-1 0 0,0 0 1 0 0,0 0-1 0 0,0 0 1 0 0,0 0 0 0 0,0-1-1 0 0,0 1 1 0 0,0 0-1 0 0,0 0 1 0 0,0 0-1 0 0,0 0 1 0 0,0-1-1 0 0,-1 1 1 0 0,1 0-1 0 0,0 0 1 0 0,-1 0-1 0 0,0 1 1 0 0,-3 6 53 0 0,-4 14 20 0 0,1-16-56 0 0,3-3-8 0 0,-5 4 9 0 0,-1 0-1 0 0,1 0 1 0 0,-1-1 0 0 0,0 0 0 0 0,-22 8 0 0 0,-59 15 46 0 0,-43 4 55 0 0,98-24-114 0 0,18-6-148 0 0,1 0 1 0 0,-2-1 0 0 0,-18 0-1 0 0,34-2-28 0 0,-1 0-1 0 0,1-1 0 0 0,-1 1 0 0 0,1-1 0 0 0,0 0 1 0 0,-1 0-1 0 0,1 0 0 0 0,-6-3 0 0 0,19-16-5057 0 0,-4 6 3308 0 0</inkml:trace>
</inkml:ink>
</file>

<file path=ppt/ink/ink3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20.0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0 4608 0 0,'-10'6'17082'0'0,"12"-3"-17037"0"0,-1-2-88 0 0,0 1 0 0 0,0-1 0 0 0,0 1 0 0 0,0 0-1 0 0,0-1 1 0 0,-1 1 0 0 0,1 0 0 0 0,-1 0 0 0 0,1 2-1 0 0,4 6-90 0 0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02.7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0 182 10592 0 0,'0'0'3341'0'0,"1"4"-2130"0"0,15 144 5220 0 0,-6-71-5189 0 0,-6-52-707 0 0,3 48-1 0 0,-5-22-52 0 0,9 51 0 0 0,-4-47-373 0 0,5 5-109 0 0,-8-50-17 0 0,-3-9-64 0 0,-1-2-707 0 0,-2-34 155 0 0,-2 0 1 0 0,-9-41 0 0 0,-1-2 527 0 0,6 8 136 0 0,3 1 0 0 0,3-1 0 0 0,8-72 0 0 0,-5 127 63 0 0,2 0 0 0 0,0 0 0 0 0,1 0 0 0 0,0 0 0 0 0,1 1 0 0 0,0 0-1 0 0,2 0 1 0 0,-1 0 0 0 0,18-25 0 0 0,-20 35 20 0 0,-1 0 1 0 0,1 1-1 0 0,1-1 0 0 0,-1 1 1 0 0,0-1-1 0 0,1 1 1 0 0,0 1-1 0 0,0-1 0 0 0,-1 1 1 0 0,2 0-1 0 0,-1 0 0 0 0,0 0 1 0 0,11-2-1 0 0,-15 4-76 0 0,1 1 0 0 0,0-1 0 0 0,-1 0 0 0 0,1 1 0 0 0,0-1 0 0 0,-1 1 0 0 0,1-1 1 0 0,-1 1-1 0 0,1 0 0 0 0,-1 0 0 0 0,1 0 0 0 0,-1-1 0 0 0,0 2 0 0 0,1-1 0 0 0,-1 0 0 0 0,0 0 0 0 0,0 0 0 0 0,0 0 0 0 0,1 1 0 0 0,-2-1 0 0 0,1 1 0 0 0,1 1 0 0 0,2 2 104 0 0,-1 1-1 0 0,0-1 1 0 0,0 1-1 0 0,3 10 1 0 0,-5-12-121 0 0,-1 1 1 0 0,0-1-1 0 0,0 0 1 0 0,0 1-1 0 0,0-1 0 0 0,-2 7 1 0 0,1 10 24 0 0,5 37 23 0 0,-2-47-53 0 0,-1-1 0 0 0,0 1 0 0 0,0 0 0 0 0,-1-1 0 0 0,-1 1 0 0 0,0 0 0 0 0,0-1 0 0 0,-5 16 0 0 0,0-7-10 0 0,-13 25 1 0 0,16-37-14 0 0,-1 0 0 0 0,0-1 1 0 0,0 0-1 0 0,-1 0 1 0 0,0 0-1 0 0,-10 9 1 0 0,-4 2-179 0 0,-2 2-24 0 0,-35 24 0 0 0,45-33 147 0 0,11-10 56 0 0,0 0 0 0 0,0 1 0 0 0,0-1 0 0 0,0 0 0 0 0,0 1 0 0 0,-1-1-1 0 0,1 0 1 0 0,0 0 0 0 0,0 1 0 0 0,0-1 0 0 0,0 0 0 0 0,0 0 0 0 0,0 1-1 0 0,0-1 1 0 0,0 0 0 0 0,0 1 0 0 0,1-1 0 0 0,-1 0 0 0 0,0 0 0 0 0,0 1-1 0 0,0-1 1 0 0,0 0 0 0 0,0 0 0 0 0,0 1 0 0 0,1-1 0 0 0,-1 0 0 0 0,2 2-26 0 0,0-1 0 0 0,0 1 0 0 0,0-1 0 0 0,0 0 1 0 0,0 0-1 0 0,0 0 0 0 0,4 2 0 0 0,11 5 245 0 0,12 5-27 0 0,-4-3 32 0 0,57 27 465 0 0,-54-27-542 0 0,-2 2 0 0 0,27 16 1 0 0,-12-4-117 0 0,-19-12-223 0 0,-1 2-1 0 0,0 0 1 0 0,-1 1-1 0 0,32 31 1 0 0,-49-44-127 0 0,-1 1 0 0 0,0-1 0 0 0,1 0-1 0 0,0 0 1 0 0,4 2 0 0 0</inkml:trace>
</inkml:ink>
</file>

<file path=ppt/ink/ink3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20.3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1 323 17159 0 0,'0'0'1558'0'0,"2"-1"-1282"0"0,107-41 3300 0 0,-61 24-1371 0 0,97-25 1 0 0,-23 9-795 0 0,102-32 368 0 0,-61 25-1670 0 0,-77 21-109 0 0,18 1 1 0 0,-1-1-461 0 0,-18 6-3167 0 0,-73 10 1937 0 0</inkml:trace>
</inkml:ink>
</file>

<file path=ppt/ink/ink3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20.7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3224 0 0,'2'1'10772'0'0,"37"10"-4289"0"0,-22-5-4549 0 0,26 14 0 0 0,31 11 599 0 0,-21-10-1513 0 0,-28-10-614 0 0,63 31 689 0 0,-73-33-927 0 0,0 0 0 0 0,0 1 0 0 0,20 18 1 0 0,-2 1-7 0 0,-19-18-103 0 0,0 2 0 0 0,0 0 0 0 0,-1 0 0 0 0,19 27 0 0 0,-30-36-48 0 0,0-1 0 0 0,0 1 0 0 0,0 0 0 0 0,0 0 1 0 0,-1 1-1 0 0,1-1 0 0 0,-1 0 0 0 0,0 0 0 0 0,-1 1 0 0 0,1-1 0 0 0,-1 1 0 0 0,0-1 0 0 0,0 9 0 0 0,-1-7 38 0 0,0 1 0 0 0,-1-1 0 0 0,0 0 0 0 0,0 0 0 0 0,0 0 0 0 0,-1 0 0 0 0,0 0 0 0 0,-5 8 0 0 0,-2 1-26 0 0,0 0 0 0 0,-1-1 0 0 0,-1 0 0 0 0,-1 0 1 0 0,-17 14-1 0 0,5-8-249 0 0,-1-2 1 0 0,-36 19 0 0 0,-60 22-5023 0 0,85-41-4062 0 0</inkml:trace>
</inkml:ink>
</file>

<file path=ppt/ink/ink3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23.7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170 44 8752 0 0,'-2'-1'5373'0'0,"-12"-8"2754"0"0,10 5-7613 0 0,-1 1 0 0 0,1 1-1 0 0,-1-1 1 0 0,1 1-1 0 0,-11-4 1 0 0,0 0 122 0 0,13 4-592 0 0,0 1 0 0 0,-1 1 1 0 0,1-1-1 0 0,0 0 0 0 0,0 0 1 0 0,0 1-1 0 0,0-1 0 0 0,-4 1 1 0 0,3 0-42 0 0,0 0 0 0 0,0 1 0 0 0,0-1 0 0 0,1 1 0 0 0,-1 0 0 0 0,0 0 0 0 0,1 0 0 0 0,-1 0 0 0 0,0 1 0 0 0,1-1 0 0 0,-1 1 0 0 0,1-1 0 0 0,0 1 0 0 0,0 0 0 0 0,0 0 0 0 0,0 0 0 0 0,0 0 0 0 0,0 0-1 0 0,0 0 1 0 0,0 1 0 0 0,1-1 0 0 0,-1 1 0 0 0,1-1 0 0 0,0 1 0 0 0,-2 3 0 0 0,-1 4-58 0 0,1 1-1 0 0,0-1 0 0 0,0 1 0 0 0,1 0 0 0 0,-2 15 0 0 0,4-16-5 0 0,0 0 0 0 0,1 0 0 0 0,0 0 0 0 0,0 0 0 0 0,1 0 0 0 0,5 17 0 0 0,-1-10 22 0 0,1 0 0 0 0,16 29 0 0 0,-22-43-6 0 0,1 0 0 0 0,0 0 0 0 0,0 0-1 0 0,0 0 1 0 0,0-1 0 0 0,1 1 0 0 0,-1-1-1 0 0,1 0 1 0 0,-1 0 0 0 0,1 0 0 0 0,0 0-1 0 0,0 0 1 0 0,4 2 0 0 0,-5-4 39 0 0,0 1 0 0 0,0-1 0 0 0,-1 1 0 0 0,1-1 0 0 0,0 0 0 0 0,0 1 0 0 0,0-1 0 0 0,0 0 0 0 0,0 0 1 0 0,0 0-1 0 0,0-1 0 0 0,0 1 0 0 0,0 0 0 0 0,0-1 0 0 0,0 1 0 0 0,2-2 0 0 0,-1 1 6 0 0,0 0 0 0 0,0 0-1 0 0,0-1 1 0 0,0 1 0 0 0,0-1 0 0 0,0 0 0 0 0,0 0 0 0 0,-1 0-1 0 0,5-4 1 0 0,-2-1 0 0 0,-1 0 0 0 0,0 0 0 0 0,-1 0 0 0 0,1 0 0 0 0,-1-1 0 0 0,-1 0 0 0 0,3-9 0 0 0,2-8 0 0 0,-5 21-1 0 0,-2 1 0 0 0,1-1-1 0 0,0 0 1 0 0,-1 0 0 0 0,0 1 0 0 0,0-9-1 0 0,0 8 99 0 0,0 0-1 0 0,0-1 0 0 0,1 1 0 0 0,0-7 0 0 0,9 21-5 0 0,20 27-231 0 0,-21-27-350 0 0,-1 1 0 0 0,0 1 1 0 0,7 13-1 0 0,5 8-1630 0 0,-10-15 744 0 0</inkml:trace>
</inkml:ink>
</file>

<file path=ppt/ink/ink3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24.1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0 178 16783 0 0,'2'-5'1522'0'0,"1"-1"-1452"0"0,1-1 0 0 0,-1 1 0 0 0,0-1 0 0 0,2-8 0 0 0,-3 8 389 0 0,1-1 0 0 0,0 1 0 0 0,0-1 0 0 0,8-10 0 0 0,-5 9 175 0 0,0 2 1 0 0,1-1-1 0 0,0 1 1 0 0,0 0-1 0 0,0 0 0 0 0,1 1 1 0 0,0 0-1 0 0,1 0 0 0 0,11-6 1 0 0,-15 10-587 0 0,1 1-1 0 0,-1-1 1 0 0,0 1 0 0 0,1 0 0 0 0,-1 0-1 0 0,1 1 1 0 0,0 0 0 0 0,-1 0 0 0 0,1 0-1 0 0,-1 0 1 0 0,1 1 0 0 0,-1 0 0 0 0,1 0-1 0 0,-1 1 1 0 0,0-1 0 0 0,0 1 0 0 0,9 4-1 0 0,4 4-47 0 0,0 1 0 0 0,0 0 0 0 0,20 18 0 0 0,-22-16-117 0 0,23 17-149 0 0,-12-8 373 0 0,41 25 1 0 0,-58-41-187 0 0,1-1 1 0 0,0 0 0 0 0,0 0-1 0 0,0-1 1 0 0,1 0 0 0 0,-1-1-1 0 0,24 3 1 0 0,-29-6-61 0 0,1 0 0 0 0,-1-1 0 0 0,0 1 0 0 0,1-1 0 0 0,-1 0 1 0 0,0-1-1 0 0,0 0 0 0 0,0 0 0 0 0,0 0 0 0 0,0-1 0 0 0,0 1 0 0 0,8-7 0 0 0,-4 3-452 0 0,0-1-1 0 0,-1-1 0 0 0,0 1 0 0 0,0-1 0 0 0,14-18 0 0 0,3-10-1146 0 0</inkml:trace>
</inkml:ink>
</file>

<file path=ppt/ink/ink3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24.5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17479 0 0,'0'0'1580'0'0,"1"2"-1296"0"0,2 1 60 0 0,0 1 0 0 0,1-1 0 0 0,-1 0 0 0 0,0 0 0 0 0,1-1 0 0 0,0 1 0 0 0,-1-1-1 0 0,1 1 1 0 0,0-1 0 0 0,0-1 0 0 0,1 1 0 0 0,4 1 0 0 0,6 1 821 0 0,0 0 0 0 0,23 2-1 0 0,-21-3-805 0 0,-7-1-265 0 0,0-1-1 0 0,0-1 0 0 0,12 1 0 0 0,-19-1-152 0 0,2 0-123 0 0,-2 0-2738 0 0</inkml:trace>
  <inkml:trace contextRef="#ctx0" brushRef="#br0" timeOffset="1">54 142 5528 0 0,'-1'7'568'0'0,"-1"-2"-550"0"0,1 9 7694 0 0,4-9-6215 0 0,-2-2-265 0 0,1-2-732 0 0,-1 1 0 0 0,1 0-1 0 0,0-1 1 0 0,-1 0-1 0 0,1 1 1 0 0,0-1-1 0 0,0 0 1 0 0,0 0-1 0 0,4 2 1 0 0,0-1 52 0 0,1 0 1 0 0,0 0 0 0 0,13 1 0 0 0,2 0 539 0 0,10 5-223 0 0,44 3-1 0 0,-18-10-2646 0 0,-27 3-7115 0 0</inkml:trace>
</inkml:ink>
</file>

<file path=ppt/ink/ink3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30.8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4 8752 0 0,'-8'-3'16867'0'0,"10"4"-16762"0"0,1 0-1 0 0,0 1 1 0 0,-1 0-1 0 0,1-1 1 0 0,-1 1-1 0 0,0 0 1 0 0,0 0-1 0 0,0 0 0 0 0,0 1 1 0 0,0-1-1 0 0,0 1 1 0 0,0-1-1 0 0,1 4 1 0 0,3 6 34 0 0,8 23 0 0 0,1-1-89 0 0,-9-22-3 0 0,4 8-268 0 0,21 29 0 0 0,-18-28-28 0 0,5 5-1807 0 0,-11-17 73 0 0</inkml:trace>
</inkml:ink>
</file>

<file path=ppt/ink/ink3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31.1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61 12896 0 0,'3'6'185'0'0,"1"-1"0"0"0,-1 1 0 0 0,1-1 0 0 0,1 0 0 0 0,5 6 0 0 0,-8-9-74 0 0,0-1 0 0 0,0 0 0 0 0,0 1-1 0 0,0-1 1 0 0,0 0 0 0 0,0 0 0 0 0,0 0 0 0 0,0-1 0 0 0,0 1 0 0 0,0 0 0 0 0,1-1 0 0 0,-1 1 0 0 0,0-1 0 0 0,0 0 0 0 0,1 0 0 0 0,-1 0 0 0 0,0 0 0 0 0,1 0 0 0 0,2-1 0 0 0,74-17 7922 0 0,1 0-5024 0 0,-60 13-2782 0 0,0-1-1 0 0,-1 0 1 0 0,28-14 0 0 0,-31 14-340 0 0,29-7 1 0 0,-9 3-371 0 0,-31 8 265 0 0,-2 1-119 0 0,1-1 0 0 0,0 1-1 0 0,-1 0 1 0 0,1 1 0 0 0,0-1 0 0 0,0 1 0 0 0,7-1 0 0 0,6 5-1391 0 0</inkml:trace>
</inkml:ink>
</file>

<file path=ppt/ink/ink3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31.5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41 12896 0 0,'0'0'997'0'0,"2"-1"-656"0"0,3 0 359 0 0,-1-1-1 0 0,1 2 1 0 0,0-1-1 0 0,-1 0 0 0 0,10 1 1 0 0,-10 0-149 0 0,0 0 1 0 0,0 0-1 0 0,0 0 0 0 0,0-1 1 0 0,-1 0-1 0 0,1 1 1 0 0,0-1-1 0 0,0-1 0 0 0,6-2 1 0 0,1-3 568 0 0,-8 5-841 0 0,-1 0-1 0 0,1 0 1 0 0,-1 0-1 0 0,1 1 1 0 0,0 0 0 0 0,0-1-1 0 0,-1 1 1 0 0,1 0 0 0 0,4-1-1 0 0,-5 2 121 0 0,-1 0-363 0 0,-1 0 0 0 0,0-1 0 0 0,1 1 0 0 0,-1 0 0 0 0,0 0 0 0 0,1 0 0 0 0,-1-1 0 0 0,1 1 0 0 0,-1 0 0 0 0,1 0 0 0 0,-1 0 0 0 0,1 0 1 0 0,-1 0-1 0 0,0 0 0 0 0,1 0 0 0 0,-1 0 0 0 0,1 0 0 0 0,-1 0 0 0 0,1 0 0 0 0,-1 0 0 0 0,1 0 0 0 0,-1 0 0 0 0,1 1 0 0 0,1 6-129 0 0,0 0-1 0 0,-1 0 0 0 0,1 0 1 0 0,-1 1-1 0 0,-1-1 0 0 0,0 1 1 0 0,0-1-1 0 0,-2 13 1 0 0,1 11-493 0 0,0-6-438 0 0,-2 1-1 0 0,-7 34 1 0 0,1-14-624 0 0,-5 4-600 0 0,14-48 3148 0 0,1-2-299 0 0,2 0-466 0 0,-1-1 0 0 0,0 1 1 0 0,0-1-1 0 0,1 1 0 0 0,-1-1 0 0 0,0 0 0 0 0,0 0 0 0 0,2-1 0 0 0,14-5 563 0 0,-10 5-397 0 0,-1-1 0 0 0,1 0 1 0 0,-1-1-1 0 0,0 0 1 0 0,13-8-1 0 0,19-11 492 0 0,-29 19-647 0 0,-1-2-1 0 0,11-6 1 0 0,-12 6-207 0 0,0 1 1 0 0,0 0-1 0 0,15-5 1 0 0,-19 8-119 0 0,1-1 0 0 0,-1 1 0 0 0,0-1 0 0 0,0 0 0 0 0,0 0 0 0 0,-1 0 0 0 0,7-7 0 0 0,10-8-1221 0 0,1 3-98 0 0</inkml:trace>
</inkml:ink>
</file>

<file path=ppt/ink/ink3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31.9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136 25 15664 0 0,'-1'-2'213'0'0,"0"1"0"0"0,0-1 0 0 0,0 1 0 0 0,-1-1 1 0 0,1 1-1 0 0,0-1 0 0 0,0 1 0 0 0,-1-1 1 0 0,1 1-1 0 0,-1 0 0 0 0,0 0 0 0 0,1 0 1 0 0,-1 0-1 0 0,0 0 0 0 0,1 0 0 0 0,-1 0 0 0 0,0 1 1 0 0,0-1-1 0 0,-3 0 0 0 0,2 1 165 0 0,1 0 1 0 0,0 0-1 0 0,-1 0 0 0 0,1 1 0 0 0,-1-1 1 0 0,1 1-1 0 0,-1-1 0 0 0,1 1 1 0 0,0 0-1 0 0,-1 0 0 0 0,1 0 0 0 0,0 0 1 0 0,-4 3-1 0 0,1-1 235 0 0,0 1-1 0 0,1 0 1 0 0,-1 0 0 0 0,1 1-1 0 0,-1 0 1 0 0,-4 7 0 0 0,6-7-681 0 0,0-1 0 0 0,0 1 0 0 0,1-1 0 0 0,-2 6-1 0 0,0 1 96 0 0,1 0 0 0 0,1 0 0 0 0,0 0 0 0 0,1 0-1 0 0,0 1 1 0 0,0-1 0 0 0,2 12 0 0 0,13 78 173 0 0,-5-48-164 0 0,-9-47-66 0 0,1-1-1 0 0,0 1 0 0 0,0-1 1 0 0,1 1-1 0 0,-1-1 1 0 0,1 0-1 0 0,1 1 1 0 0,-1-1-1 0 0,1 0 1 0 0,-1 0-1 0 0,1-1 1 0 0,1 1-1 0 0,-1 0 1 0 0,1-1-1 0 0,0 0 0 0 0,0 0 1 0 0,0 0-1 0 0,0 0 1 0 0,1-1-1 0 0,6 5 1 0 0,-2-3-233 0 0,1 0 1 0 0,-1-1 0 0 0,1 1 0 0 0,0-2-1 0 0,0 1 1 0 0,0-1 0 0 0,15 2-1 0 0,-14-4-793 0 0,1-1 0 0 0,-1 1 0 0 0,21-3 0 0 0,0-2-7339 0 0</inkml:trace>
  <inkml:trace contextRef="#ctx0" brushRef="#br0" timeOffset="1">631 120 8752 0 0,'0'0'673'0'0,"-1"-2"-437"0"0,-1-1 303 0 0,0 1 1 0 0,0-1-1 0 0,-1 1 1 0 0,1-1-1 0 0,-1 1 1 0 0,0 0-1 0 0,0 0 0 0 0,1 0 1 0 0,-1 1-1 0 0,0-1 1 0 0,-1 1-1 0 0,1-1 0 0 0,0 1 1 0 0,0 0-1 0 0,0 0 1 0 0,-1 1-1 0 0,1-1 0 0 0,-1 1 1 0 0,-4-1-1 0 0,0 1 154 0 0,0 0 0 0 0,0 0 1 0 0,0 1-1 0 0,0 0 0 0 0,0 0 0 0 0,1 1 0 0 0,-14 4 0 0 0,13-3-571 0 0,1 1 1 0 0,-1-1-1 0 0,1 1 1 0 0,0 1-1 0 0,0 0 1 0 0,1 0-1 0 0,0 0 1 0 0,-1 1 0 0 0,2-1-1 0 0,-1 1 1 0 0,1 1-1 0 0,-7 9 1 0 0,9-11-127 0 0,0 1 1 0 0,0-1-1 0 0,0 1 1 0 0,1 0-1 0 0,0 0 1 0 0,0-1-1 0 0,0 2 1 0 0,1-1 0 0 0,0 0-1 0 0,0 0 1 0 0,1 0-1 0 0,0 0 1 0 0,0 1-1 0 0,0-1 1 0 0,1 0-1 0 0,-1 0 1 0 0,3 7-1 0 0,-2-11 0 0 0,1 6-65 0 0,0 0 1 0 0,7 15-1 0 0,-8-21 58 0 0,0 1 1 0 0,1-1 0 0 0,-1 0-1 0 0,1 0 1 0 0,-1 1-1 0 0,1-1 1 0 0,0 0-1 0 0,0-1 1 0 0,0 1-1 0 0,0 0 1 0 0,0-1-1 0 0,1 1 1 0 0,2 1-1 0 0,5 3-34 0 0,-8-5 37 0 0,1 1-1 0 0,-1-1 0 0 0,1 1 0 0 0,-1-1 1 0 0,1 0-1 0 0,-1 0 0 0 0,1 0 0 0 0,0 0 1 0 0,-1 0-1 0 0,1-1 0 0 0,0 1 0 0 0,0-1 1 0 0,0 0-1 0 0,3 0 0 0 0,4-2 1 0 0,-7 1 3 0 0,-1 1 1 0 0,1-1-1 0 0,-1 1 1 0 0,1-1-1 0 0,-1 0 1 0 0,0 0-1 0 0,0 0 0 0 0,1 0 1 0 0,-1 0-1 0 0,0-1 1 0 0,0 1-1 0 0,0-1 1 0 0,3-2-1 0 0,6-8 29 0 0,-4 6 18 0 0,-1-1 1 0 0,0 1-1 0 0,-1-1 1 0 0,0-1-1 0 0,0 1 1 0 0,6-12 0 0 0,16-54 531 0 0,-25 69-503 0 0,0-1-1 0 0,1 1 1 0 0,-1-1 0 0 0,6-6-1 0 0,1-2 113 0 0,-8 12 34 0 0,8 1-127 0 0,-1 5-70 0 0,-2 1-276 0 0,1 0-1 0 0,-1 1 1 0 0,0 0 0 0 0,7 11 0 0 0,6 18-4190 0 0,-14-17-4033 0 0</inkml:trace>
</inkml:ink>
</file>

<file path=ppt/ink/ink3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32.2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51 5984 0 0,'2'0'18518'0'0,"1"0"-18091"0"0,0-1 0 0 0,0 1 0 0 0,0-1 0 0 0,-1 0 0 0 0,1 1 0 0 0,0-2 0 0 0,0 1 0 0 0,2-2-1 0 0,-4 3-337 0 0,0 0-1 0 0,0-1 1 0 0,0 1-1 0 0,0 0 0 0 0,0-1 1 0 0,0 1-1 0 0,0 0 1 0 0,0 0-1 0 0,0 0 0 0 0,0 0 1 0 0,0 0-1 0 0,0 0 1 0 0,1 1-1 0 0,7-1 256 0 0,20-4-145 0 0,1 1 1 0 0,-1 1-1 0 0,0 2 1 0 0,41 4-1 0 0,-60-3-271 0 0,0-1 0 0 0,-1-1 0 0 0,1 0 0 0 0,14-3 0 0 0,3 0-793 0 0,-20 3 158 0 0,-1 0 1 0 0,1-1 0 0 0,9-3-1 0 0,6-5-6059 0 0,-6 2-1900 0 0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03.8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32 10592 0 0,'0'0'2352'0'0,"2"0"-1000"0"0,38-8 3581 0 0,-32 8-4380 0 0,0-1 0 0 0,0-1 0 0 0,0 1 0 0 0,14-6-1 0 0,-14 4-315 0 0,0 1 0 0 0,0 0 0 0 0,0 0-1 0 0,1 0 1 0 0,7 1 0 0 0,9 1-317 0 0,45 7 0 0 0,-63-6-1213 0 0</inkml:trace>
</inkml:ink>
</file>

<file path=ppt/ink/ink3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32.6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0 374 10592 0 0,'0'0'818'0'0,"2"3"-532"0"0,0-1 246 0 0,0 1 0 0 0,1-1 0 0 0,0 1 0 0 0,-1-1 0 0 0,1 0 0 0 0,0 0 0 0 0,0 0 0 0 0,0 0 1 0 0,0 0-1 0 0,0-1 0 0 0,1 0 0 0 0,-1 1 0 0 0,0-1 0 0 0,1 0 0 0 0,-1-1 0 0 0,1 1 0 0 0,-1-1 0 0 0,7 1 1 0 0,7-1 1560 0 0,0-1-1 0 0,29-4 1 0 0,-21 1-1771 0 0,47-6 578 0 0,-65 9-1218 0 0,-1 0 1 0 0,1-1-1 0 0,-1 0 0 0 0,0 0 1 0 0,1 0-1 0 0,-1-1 0 0 0,0 0 1 0 0,10-7-1 0 0,-1 0-1898 0 0</inkml:trace>
  <inkml:trace contextRef="#ctx0" brushRef="#br0" timeOffset="1">228 1 10136 0 0,'0'0'777'0'0,"0"1"-505"0"0,-2 29 3706 0 0,1-19-1479 0 0,1 0 0 0 0,0 13-1 0 0,29 142 2464 0 0,-12-79-5228 0 0,-15-80-134 0 0,-1 0 0 0 0,1 0 0 0 0,0-1 0 0 0,1 1 0 0 0,-1-1 0 0 0,8 12 0 0 0,6 11-8491 0 0</inkml:trace>
</inkml:ink>
</file>

<file path=ppt/ink/ink3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33.0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21167 0 0,'0'0'1914'0'0,"1"1"-1577"0"0,3 7 102 0 0,-1-1 1 0 0,-1 1-1 0 0,1 0 0 0 0,0 9 0 0 0,3 5 545 0 0,-3-12-759 0 0,6 21 418 0 0,6 42 1 0 0,11 66-1050 0 0,-11-85 448 0 0,-3-13 80 0 0,-12-39-130 0 0,1 0 0 0 0,-1 1 0 0 0,1-1 0 0 0,0 0-1 0 0,0 0 1 0 0,0-1 0 0 0,0 1 0 0 0,0 0-1 0 0,2 2 1 0 0,2 3-51 0 0,-4-5-65 0 0,2-3-8 0 0,-1 0 0 0 0,1-1 0 0 0,-1 1 0 0 0,0-1 0 0 0,0 1 0 0 0,1-1 0 0 0,-1 0 0 0 0,0 0 0 0 0,-1 0 0 0 0,1 0 0 0 0,0 0 0 0 0,-1 0 0 0 0,1-1 0 0 0,1-2 0 0 0,17-39 132 0 0,7-15 0 0 0,-20 51 23 0 0,-5 7 5 0 0,0 0 0 0 0,0 0 0 0 0,-1 0 0 0 0,1 0 1 0 0,0 0-1 0 0,0 0 0 0 0,1 1 0 0 0,-1-1 0 0 0,0 1 0 0 0,0 0 0 0 0,0 0 0 0 0,0 0 1 0 0,0 0-1 0 0,0 0 0 0 0,1 0 0 0 0,-1 0 0 0 0,0 0 0 0 0,0 1 0 0 0,0 0 0 0 0,0-1 0 0 0,0 1 1 0 0,0 0-1 0 0,0 0 0 0 0,0 0 0 0 0,0 0 0 0 0,3 2 0 0 0,-1 0 24 0 0,1 1 0 0 0,0-1 0 0 0,-1 1-1 0 0,0 0 1 0 0,0 0 0 0 0,0 0 0 0 0,0 1-1 0 0,5 8 1 0 0,-7-7 35 0 0,0-1 1 0 0,0 1-1 0 0,0 0 0 0 0,-1-1 0 0 0,0 1 1 0 0,0 0-1 0 0,-1 0 0 0 0,0 0 0 0 0,0 0 1 0 0,-1 8-1 0 0,1 3 217 0 0,0-15-270 0 0,0 0-1 0 0,0 0 0 0 0,-1 0 1 0 0,1 0-1 0 0,-1 0 1 0 0,1 0-1 0 0,-1 0 1 0 0,0 0-1 0 0,1-1 1 0 0,-1 1-1 0 0,0 0 0 0 0,0 0 1 0 0,-1-1-1 0 0,1 1 1 0 0,0-1-1 0 0,0 1 1 0 0,-1-1-1 0 0,1 1 1 0 0,-1-1-1 0 0,1 0 0 0 0,-3 1 1 0 0,-3 3 22 0 0,-1-1 0 0 0,0 0 0 0 0,-13 4 0 0 0,11-4-71 0 0,5-3-141 0 0,0 0 0 0 0,0 0 0 0 0,0 0 0 0 0,0-1 0 0 0,0 0 0 0 0,0 0 0 0 0,0 0 0 0 0,-10-2 0 0 0,-13 0-2262 0 0,12 2 887 0 0</inkml:trace>
</inkml:ink>
</file>

<file path=ppt/ink/ink3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33.3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1 110 5528 0 0,'0'0'422'0'0,"6"-5"324"0"0,-2 3 669 0 0,27-18 11695 0 0,-13 5-9044 0 0,-14 13-3750 0 0,-1 0 0 0 0,1 0 0 0 0,-1 0 0 0 0,1 0 0 0 0,-1 1 0 0 0,1 0 1 0 0,0-1-1 0 0,0 1 0 0 0,7 0 0 0 0,3-3 283 0 0,-10 3-512 0 0,-1 1 1 0 0,1-1-1 0 0,-1 1 0 0 0,1 0 1 0 0,-1-1-1 0 0,1 1 0 0 0,0 1 0 0 0,-1-1 1 0 0,1 1-1 0 0,-1-1 0 0 0,0 1 1 0 0,1 0-1 0 0,-1 0 0 0 0,6 3 0 0 0,7 5-191 0 0,6 5-221 0 0,-18-11 308 0 0,0 0-1 0 0,0 0 1 0 0,1-1-1 0 0,0 1 1 0 0,-1-1 0 0 0,1 0-1 0 0,0 0 1 0 0,0-1-1 0 0,0 1 1 0 0,1-1 0 0 0,5 0-1 0 0,2 1 22 0 0,0-1 1 0 0,1-1-1 0 0,16-1 0 0 0,-21-1-4 0 0,-1 0 0 0 0,1 0 0 0 0,-1-1 0 0 0,0 0 0 0 0,12-6 0 0 0,7-3 0 0 0,-19 9-267 0 0,-1 0-1 0 0,0-1 1 0 0,0 0 0 0 0,0 0-1 0 0,0-1 1 0 0,-1 0 0 0 0,7-6-1 0 0,3-2-2033 0 0,8-6-6930 0 0</inkml:trace>
</inkml:ink>
</file>

<file path=ppt/ink/ink3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33.7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21743 0 0,'0'0'1651'0'0,"2"1"-1126"0"0,28 10-318 0 0,-23-9-75 0 0,0 1-1 0 0,0-1 1 0 0,-1 1 0 0 0,1 1 0 0 0,8 4 0 0 0,14 13 1343 0 0,-19-15-1128 0 0,0 1 1 0 0,-1 0-1 0 0,1 0 0 0 0,-2 1 0 0 0,13 14 0 0 0,-20-21-326 0 0,23 28 530 0 0,30 51 0 0 0,-40-54-536 0 0,-2 0 1 0 0,0 1-1 0 0,-2 1 0 0 0,-1-1 1 0 0,-1 1-1 0 0,6 43 1 0 0,-10-43-164 0 0,2 9-390 0 0,-2 0 0 0 0,-1 69 0 0 0,-4-64-919 0 0,1-3-71 0 0</inkml:trace>
</inkml:ink>
</file>

<file path=ppt/ink/ink3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34.0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0 380 11976 0 0,'0'0'546'0'0,"2"-1"-10"0"0,6-4-344 0 0,-7 4-185 0 0,0 1 1 0 0,0-1-1 0 0,0 0 0 0 0,0 1 0 0 0,0-1 1 0 0,0 1-1 0 0,1 0 0 0 0,-1-1 0 0 0,0 1 0 0 0,0 0 1 0 0,0-1-1 0 0,1 1 0 0 0,-1 0 0 0 0,0 0 1 0 0,0 0-1 0 0,0 0 0 0 0,3 1 0 0 0,1-1 219 0 0,16-2 1720 0 0,10-1 2135 0 0,44-10 1 0 0,-37 6-2343 0 0,75-6-1 0 0,-36 5-1565 0 0,-24 3-2067 0 0,-41 0 70 0 0</inkml:trace>
  <inkml:trace contextRef="#ctx0" brushRef="#br0" timeOffset="1">218 0 13824 0 0,'0'0'1246'0'0,"0"3"-1022"0"0,3 23 896 0 0,2-8 3670 0 0,11 29-1 0 0,-2-6-3330 0 0,4 16-306 0 0,27 93-510 0 0,-37-123-851 0 0,1-1 0 0 0,1-1-1 0 0,1 1 1 0 0,1-2-1 0 0,17 26 1 0 0,-11-26-1699 0 0,3-3-105 0 0</inkml:trace>
</inkml:ink>
</file>

<file path=ppt/ink/ink3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35.0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16 105 23039 0 0,'0'0'2315'0'0,"-1"2"-2123"0"0,-1 6 92 0 0,1 1 0 0 0,0-1 0 0 0,0 0 0 0 0,1 1 0 0 0,0-1 1 0 0,0 1-1 0 0,3 12 0 0 0,-1-2-256 0 0,0 22-66 0 0,-1-20 42 0 0,1-1 0 0 0,6 35 1 0 0,2-6 298 0 0,-6-30-359 0 0,0-1 0 0 0,1 1 1 0 0,12 31-1 0 0,-5-13-1104 0 0,-11-36 649 0 0,-2-16-1496 0 0,-1 0 1577 0 0,-1 0-1 0 0,0 1 0 0 0,-1-1 0 0 0,0 1 0 0 0,-7-16 1 0 0,3 10 546 0 0,1-1-1 0 0,-4-23 1 0 0,1-6 440 0 0,-5-24 458 0 0,14 65-814 0 0,1 0 0 0 0,0 0 1 0 0,0 0-1 0 0,0 0 0 0 0,1 0 1 0 0,3-11-1 0 0,0-1 268 0 0,-3 16-336 0 0,-1 0 0 0 0,1 0-1 0 0,0 0 1 0 0,1 1 0 0 0,-1-1-1 0 0,1 1 1 0 0,0-1 0 0 0,0 1-1 0 0,0-1 1 0 0,0 1 0 0 0,4-5-1 0 0,0 3-41 0 0,0 1 0 0 0,0-1 0 0 0,0 1 1 0 0,0 0-1 0 0,1 1 0 0 0,13-8 0 0 0,-16 10 19 0 0,1 1 0 0 0,0-1 0 0 0,0 0 0 0 0,-1 1 0 0 0,1 0 0 0 0,0 0 0 0 0,0 1 0 0 0,0-1 0 0 0,0 1 0 0 0,0 0 0 0 0,0 1 0 0 0,7 0 0 0 0,-7 0-53 0 0,0 1 0 0 0,0-1-1 0 0,-1 1 1 0 0,1 0 0 0 0,-1 0 0 0 0,0 1-1 0 0,1-1 1 0 0,-1 1 0 0 0,0 0-1 0 0,-1 0 1 0 0,1 0 0 0 0,0 1 0 0 0,-1-1-1 0 0,4 5 1 0 0,-3-3 2 0 0,0 1 0 0 0,-1-1 0 0 0,0 1 0 0 0,1 0 0 0 0,-2 0 0 0 0,1 0 0 0 0,-1 0 0 0 0,0 1 0 0 0,3 11 0 0 0,7 38-140 0 0,-8-42 19 0 0,-1 0-1 0 0,0 0 1 0 0,1 24-1 0 0,-4-36-129 0 0,0 4 46 0 0,0-4-149 0 0,11-39-1643 0 0,-10 33 1912 0 0,1-1-1 0 0,-1 1 0 0 0,1 0 0 0 0,0 0 1 0 0,0 1-1 0 0,4-6 0 0 0,-3 5 17 0 0,-1-1 0 0 0,1 1 0 0 0,-1-1 0 0 0,3-6 0 0 0,-4 7 32 0 0,0-1 0 0 0,0 1-1 0 0,1-1 1 0 0,0 1 0 0 0,0 0-1 0 0,0 0 1 0 0,1 0 0 0 0,-1 0 0 0 0,1 0-1 0 0,0 0 1 0 0,0 0 0 0 0,4-3-1 0 0,-1 1 76 0 0,0 1 0 0 0,1 1-1 0 0,-1-1 1 0 0,1 1 0 0 0,0 0-1 0 0,7-3 1 0 0,-10 6-23 0 0,-1 0 0 0 0,1 0 1 0 0,0 0-1 0 0,-1 1 0 0 0,1-1 1 0 0,-1 1-1 0 0,1 0 0 0 0,0 0 1 0 0,-1 0-1 0 0,1 0 0 0 0,0 1 1 0 0,-1 0-1 0 0,1-1 0 0 0,-1 1 1 0 0,1 1-1 0 0,4 1 0 0 0,-1 0-12 0 0,0 1-1 0 0,0 0 0 0 0,0 0 1 0 0,0 0-1 0 0,-1 1 0 0 0,0 0 1 0 0,0 0-1 0 0,0 0 0 0 0,-1 1 1 0 0,1 0-1 0 0,-1 0 0 0 0,-1 1 0 0 0,1-1 1 0 0,-1 1-1 0 0,0 0 0 0 0,3 8 1 0 0,28 57 27 0 0,-34-69-96 0 0,0 1-1 0 0,0 0 1 0 0,0 0 0 0 0,-1 0 0 0 0,0 0 0 0 0,1-1 0 0 0,-1 1 0 0 0,-1 0-1 0 0,1 0 1 0 0,-1 0 0 0 0,0 5 0 0 0,0-4-37 0 0,0 0 1 0 0,0 0-1 0 0,1 0 1 0 0,0 0-1 0 0,0 8 0 0 0,7 17-156 0 0,-5-19 128 0 0,0 0 0 0 0,0 0 0 0 0,0 15 0 0 0,-3-16 81 0 0,1-5-30 0 0,0 1 0 0 0,0 0 0 0 0,0-1 0 0 0,1 1-1 0 0,-1 0 1 0 0,1-1 0 0 0,1 1 0 0 0,-1-1 0 0 0,5 10 0 0 0,8 12-2533 0 0,-13-25 1035 0 0</inkml:trace>
</inkml:ink>
</file>

<file path=ppt/ink/ink3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35.6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150 0 16847 0 0,'-18'8'770'0'0,"14"-6"-18"0"0,4 12-231 0 0,3 16 1838 0 0,-2-24-1800 0 0,0-1 1 0 0,-1 1-1 0 0,1 0 1 0 0,-1 0-1 0 0,-1 7 1 0 0,-1-4-72 0 0,1-5-299 0 0,1 0 0 0 0,-1 1 1 0 0,1-1-1 0 0,0 0 1 0 0,0 0-1 0 0,1 8 0 0 0,1-1 127 0 0,0 1 0 0 0,-1-1 0 0 0,0 1 0 0 0,-1 0 0 0 0,-1 11 0 0 0,1-11-146 0 0,0-1-1 0 0,1 0 1 0 0,5 20-1 0 0,-4-20-87 0 0,0 0 1 0 0,0 0-1 0 0,-1 0 0 0 0,-1 0 1 0 0,0 11-1 0 0,-1-14-55 0 0,0-5-15 0 0,1 0-1 0 0,-1 0 1 0 0,1-1 0 0 0,0 1 0 0 0,0 0 0 0 0,0 0 0 0 0,0 0 0 0 0,1 0 0 0 0,-1 0 0 0 0,1-1 0 0 0,1 6-1 0 0,0-3-18 0 0,0 0 0 0 0,-1 0 0 0 0,1 0 0 0 0,-1 1-1 0 0,0 6 1 0 0,-1 3-3817 0 0,2-40 3657 0 0,-1 16 167 0 0,-1-1 0 0 0,0 0 1 0 0,-2-18-1 0 0,-1 16 5 0 0,1 1 0 0 0,1-1 0 0 0,0 0 0 0 0,0 0 0 0 0,1 0 0 0 0,1 0-1 0 0,0 0 1 0 0,4-19 0 0 0,-1 12 301 0 0,0 1 0 0 0,1-31 0 0 0,-4 40-179 0 0,1 0 0 0 0,0 0 0 0 0,0 0 1 0 0,1 1-1 0 0,0-1 0 0 0,0 1 0 0 0,7-13 1 0 0,-3 10 87 0 0,0 0 0 0 0,0 0 0 0 0,1 0 1 0 0,13-12-1 0 0,-19 21-4 0 0,-1 2-166 0 0,0-1-1 0 0,0 1 1 0 0,0-1 0 0 0,0 1-1 0 0,-1-1 1 0 0,1 0 0 0 0,0 1 0 0 0,0-1-1 0 0,0 0 1 0 0,-1 1 0 0 0,1-1 0 0 0,0-1-1 0 0,0 1 1 0 0,0 0 0 0 0,-1 1 0 0 0,1-1 0 0 0,0 0 1 0 0,-1 0-1 0 0,1 1 0 0 0,0-1 0 0 0,0 0 0 0 0,0 1 0 0 0,0-1 0 0 0,0 1 0 0 0,-1-1 0 0 0,1 1 0 0 0,0 0 0 0 0,0-1 0 0 0,0 1 0 0 0,0 0 0 0 0,0 0 0 0 0,2-1 0 0 0,-1 1 2 0 0,0 0 0 0 0,0 0 0 0 0,0 0 0 0 0,0 1 0 0 0,-1-1 0 0 0,1 0 0 0 0,0 1 0 0 0,0-1 0 0 0,0 1 0 0 0,-1 0 0 0 0,1 0 0 0 0,0-1 0 0 0,0 1 0 0 0,-1 0 0 0 0,1 0 0 0 0,-1 1 0 0 0,2 0 0 0 0,-1 0-60 0 0,-1 0 1 0 0,0 0-1 0 0,0 0 0 0 0,0 0 1 0 0,0 0-1 0 0,0 0 1 0 0,0 0-1 0 0,0 0 0 0 0,-1 0 1 0 0,1 0-1 0 0,-1 0 1 0 0,0 0-1 0 0,1 1 1 0 0,-1-1-1 0 0,0 3 0 0 0,0 4-61 0 0,0-6 55 0 0,0 0 0 0 0,1 0 0 0 0,-1 0-1 0 0,-1 0 1 0 0,1 0 0 0 0,0 0 0 0 0,-1 0 0 0 0,0 0 0 0 0,1 0 0 0 0,-1 0 0 0 0,0-1-1 0 0,0 1 1 0 0,-1 0 0 0 0,-1 3 0 0 0,-1-1-8 0 0,0-1-9 0 0,1 0-1 0 0,0 0 0 0 0,1 0 1 0 0,-1 0-1 0 0,1 1 0 0 0,0-1 1 0 0,-4 10-1 0 0,6-13-117 0 0,-1 0-1 0 0,0 0 1 0 0,0 1-1 0 0,0-1 1 0 0,1 0-1 0 0,-1 0 1 0 0,0 0-1 0 0,-1 0 1 0 0,1 0 0 0 0,0 0-1 0 0,-2 1 1 0 0,-3 2 130 0 0,5-3-83 0 0,12 4-770 0 0,-5 0 901 0 0,0 0 0 0 0,0 0 0 0 0,6 6 0 0 0,-7-6 33 0 0,1 1 0 0 0,-1-1 1 0 0,8 4-1 0 0,14 15 98 0 0,-26-24-155 0 0,1 1 1 0 0,0 0 0 0 0,1 0 0 0 0,-1 1 0 0 0,0-1 0 0 0,0 0 0 0 0,0 1 0 0 0,0-1-1 0 0,0 1 1 0 0,0 0 0 0 0,0 0 0 0 0,0 0 0 0 0,-1 0 0 0 0,1 0 0 0 0,-1 0 0 0 0,1 0 0 0 0,-1 0 0 0 0,0 1 0 0 0,0-1 0 0 0,1 4-1 0 0,8 13 587 0 0,-9-18-532 0 0,1 1 1 0 0,-1 0-1 0 0,0 0 0 0 0,0 0 1 0 0,0-1-1 0 0,0 1 1 0 0,-1 0-1 0 0,1 0 0 0 0,0 0 1 0 0,-1 0-1 0 0,0 1 1 0 0,1 2-1 0 0,4 18 191 0 0,-4-21-239 0 0,-1-1 1 0 0,1 1 0 0 0,0 0-1 0 0,-1 0 1 0 0,1 0 0 0 0,-1 0-1 0 0,0 0 1 0 0,0 0 0 0 0,0 0 0 0 0,0 0-1 0 0,0 0 1 0 0,0 0 0 0 0,0 0-1 0 0,-1 0 1 0 0,1 0 0 0 0,-1 0-1 0 0,0 3 1 0 0,-6 12-8 0 0,7-15 0 0 0,-1 0 0 0 0,0 1 0 0 0,0-1 0 0 0,1 1 0 0 0,-2-1 0 0 0,1 0 0 0 0,0 0 0 0 0,0 0 0 0 0,-1 0 0 0 0,1 0 0 0 0,-1 0 0 0 0,1 0 0 0 0,-1 0 0 0 0,-4 3 0 0 0,-13 9 0 0 0,7-4 0 0 0,7-7 9 0 0,0 0-1 0 0,-1 0 1 0 0,1-1-1 0 0,-1 0 0 0 0,0 0 1 0 0,1 0-1 0 0,-8 0 1 0 0,-16 6 107 0 0,18-5-193 0 0,-1 0 0 0 0,0 0 0 0 0,0-2 0 0 0,0 1 0 0 0,-15-1 0 0 0,-1 0-577 0 0,13-1 28 0 0,-1-1 0 0 0,1 0-1 0 0,0-1 1 0 0,0-1 0 0 0,0 0-1 0 0,0-1 1 0 0,-14-6 0 0 0,-9-3-1264 0 0</inkml:trace>
</inkml:ink>
</file>

<file path=ppt/ink/ink3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36.0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19839 0 0,'0'0'1796'0'0,"2"1"-1476"0"0,3 1-178 0 0,0 0-1 0 0,0 0 0 0 0,0-1 0 0 0,0 1 1 0 0,0-1-1 0 0,10 0 0 0 0,8 3 1401 0 0,52 4 2015 0 0,-34-3-2376 0 0,55 1 1 0 0,-21-3-598 0 0,94 5 134 0 0,-75-4-475 0 0,-59-2-356 0 0,142 3-2670 0 0,-167-5 605 0 0,10-4-100 0 0</inkml:trace>
</inkml:ink>
</file>

<file path=ppt/ink/ink3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36.4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18743 0 0,'0'0'1882'0'0,"2"2"-1725"0"0,16 9 16 0 0,-18-11-89 0 0,1 1-1 0 0,-1-1 0 0 0,1 0 0 0 0,-1 1 0 0 0,1-1 1 0 0,-1 1-1 0 0,1-1 0 0 0,-1 1 0 0 0,0-1 0 0 0,1 1 1 0 0,-1-1-1 0 0,0 1 0 0 0,1-1 0 0 0,-1 1 0 0 0,0-1 1 0 0,0 1-1 0 0,1 0 0 0 0,1 4 309 0 0,15 11 1037 0 0,6 6 180 0 0,-16-14-1107 0 0,1 0 1 0 0,0 0-1 0 0,13 9 0 0 0,-13-11-154 0 0,0 1 0 0 0,0-1 0 0 0,-1 2-1 0 0,9 9 1 0 0,27 32 627 0 0,-22-31-638 0 0,-21-18-334 0 0,0 0 1 0 0,0 0-1 0 0,0 0 0 0 0,0 1 1 0 0,0-1-1 0 0,0 0 0 0 0,0 0 1 0 0,0 0-1 0 0,0 1 0 0 0,0-1 1 0 0,0 0-1 0 0,0 0 0 0 0,0 0 1 0 0,0 0-1 0 0,0 1 0 0 0,0-1 1 0 0,0 0-1 0 0,0 0 0 0 0,0 0 0 0 0,0 1 1 0 0,0-1-1 0 0,0 0 0 0 0,-1 0 1 0 0,1 0-1 0 0,0 0 0 0 0,0 0 1 0 0,0 1-1 0 0,0-1 0 0 0,0 0 1 0 0,-1 0-1 0 0,1 0 0 0 0,0 1 1 0 0,-1-1-1 0 0,1 0 1 0 0,0 0-1 0 0,0 1 1 0 0,-1-1-1 0 0,1 0 1 0 0,0 1-1 0 0,0-1 1 0 0,0 0-1 0 0,-1 1 1 0 0,1-1-1 0 0,0 0 1 0 0,0 1-1 0 0,0-1 0 0 0,0 0 1 0 0,0 1-1 0 0,0-1 1 0 0,0 1-1 0 0,0-1 1 0 0,0 0-1 0 0,0 1 1 0 0,0-1-1 0 0,0 0 1 0 0,0 1-1 0 0,0-1 1 0 0,0 1-1 0 0,0 0 0 0 0,0 1-1 0 0,0-1 1 0 0,0 0-1 0 0,0 0 0 0 0,0 1 1 0 0,0-1-1 0 0,-1 0 1 0 0,1 0-1 0 0,0 1 1 0 0,-1-1-1 0 0,1 0 1 0 0,-1 0-1 0 0,1 0 1 0 0,-1 0-1 0 0,0 0 1 0 0,1 0-1 0 0,-1 0 1 0 0,0 0-1 0 0,0 0 1 0 0,-1 1-1 0 0,-24 26-372 0 0,24-26 308 0 0,-4 4-518 0 0,0-1 0 0 0,0 0 0 0 0,-1 0 0 0 0,-11 6 0 0 0,-3 1-6869 0 0,0-2-1349 0 0</inkml:trace>
</inkml:ink>
</file>

<file path=ppt/ink/ink3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37.0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0 8752 0 0,'-2'10'254'0'0,"1"-6"-107"0"0,0 0 0 0 0,0 0 0 0 0,0 0 0 0 0,1 0 0 0 0,0 0-1 0 0,-4 15 9561 0 0,-2-7-6503 0 0,5-8-2846 0 0,0 0 0 0 0,0 0 1 0 0,1 1-1 0 0,0-1 0 0 0,0 0 1 0 0,0 0-1 0 0,0 0 0 0 0,2 7 0 0 0,10 32 755 0 0,-8-30-969 0 0,0 1-1 0 0,-1-1 1 0 0,2 21 0 0 0,-4-29-112 0 0,0 1 1 0 0,1 0-1 0 0,0-1 1 0 0,3 9-1 0 0,5 11 26 0 0,4 46 19 0 0,-13-63-100 0 0,-1-6-85 0 0,0-31-541 0 0,1 1 108 0 0,9-48 0 0 0,-4 24 465 0 0,-6 39 70 0 0,1 0 0 0 0,1 1 0 0 0,1-1 0 0 0,6-21 0 0 0,-4 22 9 0 0,-3 8 16 0 0,0 0 0 0 0,-1 0 0 0 0,1 0 0 0 0,-1 0 0 0 0,0-1 0 0 0,1-4 0 0 0,-2 8 549 0 0,13 6-430 0 0,-11-4-116 0 0,6 3 43 0 0,0 0 0 0 0,1 1-1 0 0,-2 1 1 0 0,1-1 0 0 0,-1 1-1 0 0,0 0 1 0 0,0 1 0 0 0,0 0-1 0 0,7 10 1 0 0,2 1-8 0 0,-9-9-57 0 0,0 1 0 0 0,-1 0 0 0 0,1 0 0 0 0,-2 1 0 0 0,6 15 0 0 0,4 5 0 0 0,-12-23-1 0 0,-3-6-4 0 0,0 0 1 0 0,1-1-1 0 0,-1 1 0 0 0,1-1 0 0 0,0 1 0 0 0,-1-1 0 0 0,1 1 0 0 0,0-1 1 0 0,0 0-1 0 0,0 1 0 0 0,0-1 0 0 0,3 2 0 0 0,-4-2-331 0 0,2-2 209 0 0,0 0 0 0 0,0 0-1 0 0,0 0 1 0 0,0 0 0 0 0,0 0-1 0 0,0 0 1 0 0,-1-1 0 0 0,1 1-1 0 0,-1-1 1 0 0,3-2 0 0 0,-4 4 109 0 0,5-6-26 0 0,-1 0 1 0 0,1-1 0 0 0,5-11 0 0 0,7-10 50 0 0,10-15-7 0 0,-20 30 0 0 0,0 1 0 0 0,11-13 0 0 0,-10 14 21 0 0,-5 8 9 0 0,-1-1-1 0 0,1 1 0 0 0,-1 0 0 0 0,1 0 1 0 0,0 0-1 0 0,0 0 0 0 0,1 1 0 0 0,-1-1 1 0 0,0 1-1 0 0,1 0 0 0 0,0 0 0 0 0,4-2 1 0 0,-8 4-23 0 0,4-2 198 0 0,0 1 0 0 0,0-1-1 0 0,0 1 1 0 0,0 0 0 0 0,7 0 0 0 0,-9 1-176 0 0,0 0-1 0 0,0 0 0 0 0,0 1 1 0 0,0-1-1 0 0,0 1 1 0 0,0 0-1 0 0,0-1 1 0 0,0 1-1 0 0,0 0 0 0 0,0 0 1 0 0,-1 0-1 0 0,1 0 1 0 0,3 3-1 0 0,2 3 11 0 0,1-1 0 0 0,-1 2 0 0 0,0-1 0 0 0,-1 1 0 0 0,1 0 0 0 0,5 11 0 0 0,28 57 123 0 0,-24-43-185 0 0,-5-8-15 0 0,-4-11-211 0 0,12 21 0 0 0,-17-31 182 0 0,1 0-1 0 0,-1 1 0 0 0,0-1 1 0 0,-1 1-1 0 0,1-1 1 0 0,1 9-1 0 0,0 2-135 0 0,16 46-1781 0 0,-18-61 1848 0 0,0 0 0 0 0,-1 0 0 0 0,1-1 1 0 0,-1 1-1 0 0,1 0 0 0 0,0 0 0 0 0,-1 0 0 0 0,1-1 0 0 0,-1 1 0 0 0,1 0 0 0 0,-1-1 0 0 0,1 1 0 0 0,-1 0 0 0 0,1-1 0 0 0,-1 1 0 0 0,0-1 1 0 0,2 0-1 0 0,5-5-1820 0 0,2-3-278 0 0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04.2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30 4608 0 0,'2'1'7689'0'0,"3"1"-6681"0"0,-1-1 0 0 0,1 0 0 0 0,0 1-1 0 0,6-1 1 0 0,-7 0-696 0 0,0-1 0 0 0,0 0 0 0 0,0 0 0 0 0,-1-1 0 0 0,1 1 0 0 0,0-1 0 0 0,0 1 0 0 0,0-1 0 0 0,-1 0-1 0 0,7-3 1 0 0,1 0-27 0 0,-1 0-1 0 0,0 1 0 0 0,1 1 1 0 0,-1 0-1 0 0,1 0 0 0 0,13 0 1 0 0,22-4-1804 0 0,-19 1-6056 0 0</inkml:trace>
</inkml:ink>
</file>

<file path=ppt/ink/ink3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37.6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 14112 0 0,'-1'5'413'0'0,"1"1"1"0"0,0-1-1 0 0,1 1 1 0 0,-1-1-1 0 0,1 1 1 0 0,0-1-1 0 0,0 1 1 0 0,1-1-1 0 0,-1 0 1 0 0,1 0-1 0 0,1 0 1 0 0,2 7-1 0 0,41 63 3997 0 0,-40-66-4143 0 0,-1-1 0 0 0,5 13 0 0 0,4 8 193 0 0,9 12-65 0 0,-2 2 0 0 0,19 55 0 0 0,-39-94-383 0 0,0 0-1 0 0,0 1 0 0 0,0-1 1 0 0,0 0-1 0 0,-1 0 1 0 0,1 5-1 0 0,-1-9-12 0 0,0 1 0 0 0,0-1 0 0 0,0 0 0 0 0,0 0 0 0 0,0 1-1 0 0,0-1 1 0 0,0 0 0 0 0,0 1 0 0 0,0-1 0 0 0,0 0 0 0 0,0 0 0 0 0,0 1 0 0 0,0-1-1 0 0,0 0 1 0 0,0 0 0 0 0,0 1 0 0 0,0-1 0 0 0,-1 0 0 0 0,1 0 0 0 0,0 1-1 0 0,0-1 1 0 0,0 0 0 0 0,0 0 0 0 0,0 0 0 0 0,-1 1 0 0 0,1-1 0 0 0,0 0 0 0 0,0 0-1 0 0,0 0 1 0 0,-1 0 0 0 0,1 1 0 0 0,0-1 0 0 0,0 0 0 0 0,-1 0 0 0 0,1 0 0 0 0,0 0-1 0 0,0 0 1 0 0,-1 0 0 0 0,1 0 0 0 0,0 0 0 0 0,0 0 0 0 0,-1 0 0 0 0,1 1 0 0 0,0-2-1 0 0,0 1 1 0 0,-1 0 0 0 0,1 0 0 0 0,0 0 0 0 0,-1 0 0 0 0,1 0 0 0 0,0 0-1 0 0,0 0 1 0 0,-1 0 0 0 0,1 0 0 0 0,0 0 0 0 0,0 0 0 0 0,0-1 0 0 0,-1 1 0 0 0,1 0-1 0 0,0 0 1 0 0,0 0 0 0 0,0 0 0 0 0,-1-1 0 0 0,1 1 0 0 0,-3-2-22 0 0,0 0 0 0 0,0 0 1 0 0,1 0-1 0 0,-1 0 0 0 0,1-1 0 0 0,-1 1 1 0 0,1-1-1 0 0,0 0 0 0 0,0 1 0 0 0,-3-6 1 0 0,-12-32-110 0 0,10 21 79 0 0,2 8 39 0 0,-5-12-58 0 0,-13-47 0 0 0,14 37 58 0 0,6 25 15 0 0,1 0 1 0 0,0-1 0 0 0,0 1 0 0 0,1-1 0 0 0,-1-11 0 0 0,2 11 26 0 0,-1-4 23 0 0,2 1 0 0 0,0 0 0 0 0,2-15 0 0 0,-2 23-18 0 0,0 0-1 0 0,1 0 0 0 0,-1 0 1 0 0,1 0-1 0 0,0 0 0 0 0,0 0 1 0 0,0 1-1 0 0,0-1 0 0 0,0 1 1 0 0,1-1-1 0 0,0 1 0 0 0,0 0 1 0 0,4-3-1 0 0,4-5 107 0 0,-10 10-104 0 0,1-1-1 0 0,-1 0 0 0 0,1 1 1 0 0,0-1-1 0 0,0 1 0 0 0,0-1 1 0 0,0 1-1 0 0,0 0 0 0 0,0 0 1 0 0,0 0-1 0 0,1 0 0 0 0,2-1 1 0 0,4-1 72 0 0,0 1 0 0 0,0 0 0 0 0,1 0 0 0 0,-1 1 0 0 0,1 0 0 0 0,-1 0 0 0 0,1 1 0 0 0,-1 0 0 0 0,12 2 0 0 0,-4 2 54 0 0,-13-4-126 0 0,-1 1 1 0 0,0-1-1 0 0,1 1 0 0 0,-1 0 0 0 0,0 0 0 0 0,0 0 0 0 0,0 0 1 0 0,0 1-1 0 0,0-1 0 0 0,0 1 0 0 0,0 0 0 0 0,0 0 0 0 0,3 3 0 0 0,-3-3-26 0 0,-1 0 1 0 0,0 0-1 0 0,1 0 1 0 0,-1 0 0 0 0,0 0-1 0 0,0 0 1 0 0,0 0 0 0 0,0 1-1 0 0,-1-1 1 0 0,1 1 0 0 0,-1-1 0 0 0,1 1-1 0 0,-1-1 1 0 0,0 1 0 0 0,0 0-1 0 0,0 0 1 0 0,1 5 0 0 0,0 12 11 0 0,-1-17-19 0 0,-1-1 0 0 0,1 1 0 0 0,-1-1 0 0 0,0 1 0 0 0,0 0-1 0 0,0-1 1 0 0,0 1 0 0 0,-1 0 0 0 0,1-1 0 0 0,-1 1 0 0 0,-1 4 0 0 0,1-3-86 0 0,0-1 1 0 0,0 0 0 0 0,1 1-1 0 0,-1-1 1 0 0,1 1 0 0 0,-1-1 0 0 0,1 1-1 0 0,0-1 1 0 0,1 1 0 0 0,-1-1-1 0 0,2 6 1 0 0,0 15-276 0 0,-2-23 315 0 0,0 1 0 0 0,0-1 1 0 0,-1 1-1 0 0,1-1 0 0 0,-1 1 0 0 0,1-1 0 0 0,-1 1 0 0 0,1-1 0 0 0,-1 1 0 0 0,0-1 1 0 0,0 0-1 0 0,0 1 0 0 0,0-1 0 0 0,0 0 0 0 0,0 0 0 0 0,0 0 0 0 0,-1 2 0 0 0,1-3 17 0 0,-1 2-292 0 0,5-2-422 0 0,-1 1 728 0 0,0-1 0 0 0,0 0 0 0 0,0 1 0 0 0,1-1 0 0 0,-1 0 0 0 0,0-1 0 0 0,3 1 0 0 0,4-1 10 0 0,16 2 35 0 0,1 0-1 0 0,29 7 1 0 0,-44-5 62 0 0,-1 0 0 0 0,1 0 0 0 0,-1 2 0 0 0,0-1 0 0 0,19 12 0 0 0,2 1 222 0 0,-29-16-287 0 0,0 0-1 0 0,-1 1 1 0 0,1-1 0 0 0,0 0 0 0 0,-1 1-1 0 0,0-1 1 0 0,1 1 0 0 0,-1-1-1 0 0,0 1 1 0 0,0 0 0 0 0,1 0 0 0 0,-1-1-1 0 0,-1 1 1 0 0,1 0 0 0 0,0 0 0 0 0,0 0-1 0 0,-1 0 1 0 0,1 0 0 0 0,-1 0-1 0 0,1 0 1 0 0,-1 0 0 0 0,0 0 0 0 0,0 0-1 0 0,0 0 1 0 0,0 0 0 0 0,0 1 0 0 0,-1-1-1 0 0,1 0 1 0 0,-1 2 0 0 0,0 1 29 0 0,-1 0 0 0 0,1 1 1 0 0,-1-1-1 0 0,0 0 0 0 0,0 0 1 0 0,-1 0-1 0 0,1-1 0 0 0,-1 1 1 0 0,-6 7-1 0 0,0-3-37 0 0,1-1-1 0 0,-1 0 1 0 0,0 0-1 0 0,0-1 0 0 0,-1 0 1 0 0,0-1-1 0 0,-1 0 1 0 0,1 0-1 0 0,-1-1 1 0 0,0-1-1 0 0,0 0 1 0 0,-1 0-1 0 0,1-1 1 0 0,-1-1-1 0 0,0 0 1 0 0,-16 1-1 0 0,-29 1-933 0 0,-109-9 1 0 0,129 0-849 0 0,0-9-461 0 0</inkml:trace>
</inkml:ink>
</file>

<file path=ppt/ink/ink3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38.1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11 284 11520 0 0,'-3'7'624'0'0,"2"-6"-347"0"0,0 1-1 0 0,0 0 1 0 0,0-1-1 0 0,0 1 0 0 0,1-1 1 0 0,-1 1-1 0 0,1 0 1 0 0,-1 0-1 0 0,1-1 1 0 0,0 1-1 0 0,-1 0 1 0 0,1 0-1 0 0,0-1 1 0 0,0 1-1 0 0,0 0 1 0 0,1 0-1 0 0,-1 0 1 0 0,0-1-1 0 0,1 1 1 0 0,-1 0-1 0 0,1-1 1 0 0,-1 1-1 0 0,1 0 1 0 0,0-1-1 0 0,1 3 1 0 0,2 0 51 0 0,0-1 1 0 0,0 0-1 0 0,0 0 1 0 0,0 0-1 0 0,1 0 1 0 0,-1-1-1 0 0,1 0 1 0 0,-1 0-1 0 0,1 0 1 0 0,0 0-1 0 0,6 0 0 0 0,9 5 159 0 0,8 1 77 0 0,2 0 0 0 0,-1-2 0 0 0,1-2 1 0 0,38 2-1 0 0,29-6 366 0 0,-6 0-483 0 0,-46 2-214 0 0,53-4 0 0 0,-74 0-195 0 0,1-1-1 0 0,-1-1 1 0 0,42-14-1 0 0,-39 9-40 0 0,-10 4-13 0 0,1-1 0 0 0,26-14 0 0 0,-19 7-503 0 0,-1-1-1 0 0,-1 0 1 0 0,-1-2-1 0 0,0 0 1 0 0,28-28-1 0 0,-48 42 364 0 0,0 0 0 0 0,0-1 0 0 0,-1 1 0 0 0,1-1 0 0 0,0 0 0 0 0,-1 1 0 0 0,1-1 0 0 0,-1 0 0 0 0,0 0 0 0 0,0 0 0 0 0,0 0 0 0 0,-1 0 0 0 0,1 0 0 0 0,-1 0 0 0 0,1 0 0 0 0,-1 0 0 0 0,0 0 0 0 0,0 0 0 0 0,0 0 0 0 0,-1 0 0 0 0,0-4 0 0 0,-1 0-101 0 0,0 1-1 0 0,-1-1 0 0 0,0 0 1 0 0,0 1-1 0 0,0 0 1 0 0,-1 0-1 0 0,0 0 0 0 0,-8-10 1 0 0,-6-8 537 0 0,-16-31 1 0 0,28 45 2848 0 0,9 12-2714 0 0,65 50 898 0 0,-47-39-970 0 0,-2 1 1 0 0,1 2 0 0 0,28 29 0 0 0,-38-35-93 0 0,1 0 0 0 0,21 15 0 0 0,-4-4 68 0 0,15 12-14 0 0,-24-19-132 0 0,26 24-1 0 0,51 48 374 0 0,-71-56 311 0 0,-25-29-853 0 0,1-1 1 0 0,-1 0-1 0 0,0 1 1 0 0,0-1-1 0 0,0 0 0 0 0,1 1 1 0 0,-1-1-1 0 0,0 1 0 0 0,0-1 1 0 0,0 0-1 0 0,0 1 1 0 0,0-1-1 0 0,0 1 0 0 0,0-1 1 0 0,0 1-1 0 0,1-1 0 0 0,-2 0 1 0 0,1 1-1 0 0,0-1 1 0 0,0 1-1 0 0,0-1 0 0 0,0 0 1 0 0,0 1-1 0 0,0 1-5 0 0,-3 8 1 0 0,1-8-29 0 0,-1-1 0 0 0,1 1 0 0 0,-1 0-1 0 0,1-1 1 0 0,-1 1 0 0 0,0-1 0 0 0,1 0 0 0 0,-1 0-1 0 0,0 0 1 0 0,-6 1 0 0 0,-32 5-542 0 0,24-6-881 0 0,-34-1-1 0 0,28-1-614 0 0</inkml:trace>
</inkml:ink>
</file>

<file path=ppt/ink/ink3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39.1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11056 0 0,'1'0'852'0'0,"8"4"-516"0"0,-6-3-157 0 0,1 1 0 0 0,-1-1 0 0 0,1 0 0 0 0,0 1 0 0 0,-1-2-1 0 0,1 1 1 0 0,0 0 0 0 0,5-1 0 0 0,38 6 5292 0 0,113 1-1573 0 0,-129-10-5692 0 0</inkml:trace>
</inkml:ink>
</file>

<file path=ppt/ink/ink3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39.4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17503 0 0,'0'0'1336'0'0,"12"10"-848"0"0,-3-6-392 0 0,7 6-96 0 0,12-6 0 0 0,-3-4 0 0 0,3 0 840 0 0,3 0 152 0 0,7-4 24 0 0,-1-2 8 0 0,0 6-824 0 0,-5-4-200 0 0,5 4 0 0 0,1-4-6240 0 0,-7-2-1279 0 0</inkml:trace>
</inkml:ink>
</file>

<file path=ppt/ink/ink3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40.5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34 4144 0 0,'0'0'319'0'0,"-1"-11"1319"0"0,-10-12 15178 0 0,11 25-16176 0 0,6 48 1164 0 0,-5-38-1574 0 0,1 1 1 0 0,1 0 0 0 0,-1-1 0 0 0,10 24 0 0 0,-4-10-135 0 0,1-1-109 0 0,22 45 0 0 0,-2-8-2535 0 0,-24-47 566 0 0</inkml:trace>
</inkml:ink>
</file>

<file path=ppt/ink/ink3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40.9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 6912 0 0,'-3'9'121'0'0,"0"14"380"0"0,10-1-379 0 0,-6-20 374 0 0,-1 0 0 0 0,1 0 1 0 0,1-1-1 0 0,-1 1 0 0 0,0 0 1 0 0,0 0-1 0 0,1-1 0 0 0,-1 1 1 0 0,1 0-1 0 0,-1-1 0 0 0,1 1 1 0 0,0-1-1 0 0,-1 0 0 0 0,1 0 1 0 0,0 0-1 0 0,0 0 0 0 0,0 0 1 0 0,0 0-1 0 0,0 0 0 0 0,0 0 1 0 0,0-1-1 0 0,2 1 0 0 0,9 2 1289 0 0,0 0 1 0 0,20 0-1 0 0,-19-2-1598 0 0,-5 0 167 0 0,0-1 0 0 0,-1 0 0 0 0,14-3 0 0 0,15 0 374 0 0,15 2 112 0 0,99-16 1 0 0,-14 2-1437 0 0,-97 11-46 0 0,-23 3-1470 0 0,0-1-3958 0 0,-1 1-2125 0 0</inkml:trace>
</inkml:ink>
</file>

<file path=ppt/ink/ink3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41.8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172 60 2760 0 0,'0'-2'14035'0'0,"0"-1"-13490"0"0,0 1 0 0 0,0 0 0 0 0,-1 0-1 0 0,1-1 1 0 0,-1 1 0 0 0,1 0-1 0 0,-1 0 1 0 0,0 0 0 0 0,0 0-1 0 0,0 0 1 0 0,0 0 0 0 0,0 0 0 0 0,0 0-1 0 0,-2-2 1 0 0,1 2-226 0 0,1 0 0 0 0,-1 0 0 0 0,0 1 0 0 0,-1-1 0 0 0,1 0 0 0 0,0 1 0 0 0,0-1 0 0 0,-1 1 0 0 0,1 0 0 0 0,-5-2 0 0 0,3 2-256 0 0,0 0 0 0 0,1 0 0 0 0,-1 1-1 0 0,0-1 1 0 0,0 1 0 0 0,1 0 0 0 0,-1 0 0 0 0,0 0 0 0 0,0 1 0 0 0,0-1 0 0 0,1 1 0 0 0,-1 0 0 0 0,0 0-1 0 0,1 0 1 0 0,-1 0 0 0 0,1 1 0 0 0,-7 3 0 0 0,6-2-111 0 0,0 0-1 0 0,0 1 1 0 0,0-1-1 0 0,0 1 1 0 0,1 0-1 0 0,-1 0 1 0 0,1 0-1 0 0,0 1 1 0 0,0-1-1 0 0,1 1 1 0 0,-1-1-1 0 0,1 1 1 0 0,0 0-1 0 0,0 0 1 0 0,1 0-1 0 0,-2 8 1 0 0,0 7-400 0 0,0 0 1 0 0,2 41 0 0 0,1-55 378 0 0,0 0-42 0 0,1 1-1 0 0,0-1 0 0 0,0 0 0 0 0,1 0 0 0 0,0 0 0 0 0,0 0 0 0 0,0 0 0 0 0,1 0 0 0 0,0 0 0 0 0,0-1 0 0 0,0 0 0 0 0,1 1 1 0 0,0-1-1 0 0,0 0 0 0 0,0-1 0 0 0,8 8 0 0 0,-10-10-27 0 0,0-4-73 0 0,4-1 215 0 0,0-1 0 0 0,-1 0 0 0 0,0-1 0 0 0,0 1 0 0 0,0-1 0 0 0,-1 0 0 0 0,0 0 0 0 0,1 0 0 0 0,-2-1 0 0 0,1 1 0 0 0,-1-1 0 0 0,0 0 0 0 0,0 0 0 0 0,0 0 0 0 0,-1-1 0 0 0,0 1 0 0 0,2-9 0 0 0,0-3 143 0 0,-2 10-28 0 0,-1 0 0 0 0,1 0 0 0 0,-1-10 0 0 0,0 13-9 0 0,-1 1 0 0 0,1-1 0 0 0,0 1 0 0 0,0 0 0 0 0,0-1 0 0 0,0 1 0 0 0,4-7 0 0 0,-4 9 579 0 0,12-2-79 0 0,-10 5-608 0 0,1-1 0 0 0,0 1 0 0 0,-1-1 0 0 0,1 1 0 0 0,0 0 0 0 0,-1 1 0 0 0,1-1 0 0 0,-1 0 0 0 0,0 1 0 0 0,1 0 0 0 0,-1 0 0 0 0,4 3 0 0 0,6 5-75 0 0,19 21 1 0 0,5 3-579 0 0,-31-29 181 0 0,1 0 1 0 0,-1 1-1 0 0,0 0 1 0 0,0 0 0 0 0,-1 0-1 0 0,5 7 1 0 0,-3-2-996 0 0</inkml:trace>
</inkml:ink>
</file>

<file path=ppt/ink/ink3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41.3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6912 0 0,'2'1'6030'0'0,"4"2"-4692"0"0,-1 0 0 0 0,0 0 0 0 0,1-1 0 0 0,-1 0 0 0 0,9 2 0 0 0,-6-2-373 0 0,1-1 0 0 0,-1 0 1 0 0,13 0-1 0 0,-13-1-511 0 0,3 1-81 0 0,0-1 1 0 0,0-1-1 0 0,-1 1 0 0 0,1-2 0 0 0,0 0 1 0 0,10-3-1 0 0,-20 5-356 0 0,1 0-1 0 0,-1 0 1 0 0,0 0 0 0 0,1 1-1 0 0,-1-1 1 0 0,0 0 0 0 0,1 1 0 0 0,-1-1-1 0 0,0 0 1 0 0,0 1 0 0 0,1 0 0 0 0,-1-1-1 0 0,0 1 1 0 0,0 0 0 0 0,0 0 0 0 0,0-1-1 0 0,0 1 1 0 0,0 0 0 0 0,1 2-1 0 0,6 6 26 0 0,-6-7-116 0 0,-9 8-95 0 0,3-5 104 0 0,-8 16-333 0 0,10-16 233 0 0,0-1 0 0 0,-1 1-1 0 0,0 0 1 0 0,-6 7 0 0 0,-6 3-754 0 0,-1-1 0 0 0,-21 14 1 0 0,3-2-1006 0 0,32-25 1717 0 0,0 1 1 0 0,-1-1-1 0 0,1 1 1 0 0,-1-1-1 0 0,1 0 1 0 0,-6 2-1 0 0,6-3 16 0 0,-1 1 0 0 0,1 0 0 0 0,0 0 0 0 0,-1 0 0 0 0,1 1 0 0 0,-5 2 0 0 0,-4 1-759 0 0,10-4 2100 0 0,3 3-115 0 0,2 0-903 0 0,-2-1 66 0 0,1-1 0 0 0,0 1-1 0 0,0-1 1 0 0,0 1 0 0 0,0-1 0 0 0,1 0 0 0 0,-1 0-1 0 0,1-1 1 0 0,-1 1 0 0 0,7 1 0 0 0,-3-1 105 0 0,0 0-1 0 0,1 0 1 0 0,-1-1 0 0 0,14 0-1 0 0,107-10 1521 0 0,-110 8-1809 0 0,23-4 1 0 0,-4 0-348 0 0,-31 4 109 0 0,-1 0-1 0 0,0 0 1 0 0,1-1 0 0 0,-1 0-1 0 0,9-4 1 0 0,8-3-1258 0 0,0 4 47 0 0</inkml:trace>
</inkml:ink>
</file>

<file path=ppt/ink/ink3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42.1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61 5064 0 0,'0'0'17950'0'0,"6"-5"-16326"0"0,-2 2-1514 0 0,0 0-1 0 0,1 1 1 0 0,-1-1 0 0 0,0 1 0 0 0,1 0-1 0 0,-1 0 1 0 0,1 1 0 0 0,0-1-1 0 0,0 1 1 0 0,0 0 0 0 0,-1 0 0 0 0,1 1-1 0 0,0-1 1 0 0,0 1 0 0 0,8 1-1 0 0,8 1 499 0 0,0 1 1 0 0,27 8-1 0 0,-29-7-515 0 0,15 5-100 0 0,-22-5-13 0 0,0-1 0 0 0,0 0 0 0 0,0-1 0 0 0,18 1 0 0 0,-3-3-163 0 0,55-2-107 0 0,-71 0 251 0 0,-1 1 0 0 0,0-1-1 0 0,0-1 1 0 0,-1 0 0 0 0,1 0 0 0 0,11-6-1 0 0,-13 4-657 0 0,0 0-1 0 0,0 0 0 0 0,12-10 0 0 0,1-7-968 0 0</inkml:trace>
</inkml:ink>
</file>

<file path=ppt/ink/ink3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43.9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2760 0 0,'7'9'20459'0'0,"-4"-7"-20207"0"0,-1 0-1 0 0,1 0 0 0 0,0 0 1 0 0,0-1-1 0 0,0 1 1 0 0,-1-1-1 0 0,1 0 0 0 0,5 2 1 0 0,30 6 849 0 0,-23-6-685 0 0,10 2-270 0 0,0-1 0 0 0,1-2 0 0 0,-1 0 0 0 0,42-3 0 0 0,7-7-7860 0 0,-38 4-877 0 0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04.6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120 24 13072 0 0,'0'0'2577'0'0,"-2"1"-1276"0"0,-1 1-783 0 0,-1 0-201 0 0,1 0 0 0 0,-1 0 0 0 0,0 0 0 0 0,1 1 0 0 0,0-1 0 0 0,0 1 1 0 0,0 0-1 0 0,0 0 0 0 0,0 0 0 0 0,0 1 0 0 0,1-1 0 0 0,-4 6 0 0 0,-37 93 1131 0 0,37-84-1388 0 0,0 1 1 0 0,2-1-1 0 0,-5 38 0 0 0,6-14 43 0 0,6 82 0 0 0,0-108-101 0 0,0 0 1 0 0,1 0 0 0 0,8 19-1 0 0,-7-25-2 0 0,0-1 0 0 0,0 0 0 0 0,10 12 0 0 0,-4-5-12 0 0,-9-12 6 0 0,1 0 0 0 0,0 0 0 0 0,1 0 0 0 0,-1 0 0 0 0,0-1 0 0 0,1 0 0 0 0,0 1 0 0 0,0-1 0 0 0,0 0 0 0 0,0-1 0 0 0,0 1 0 0 0,7 2 0 0 0,-5-3 25 0 0,0 0 0 0 0,1-1 0 0 0,-1 1 0 0 0,0-1 0 0 0,1-1 0 0 0,-1 1 0 0 0,1-1 1 0 0,12-1-1 0 0,-13 0 31 0 0,0 0 0 0 0,0 0 0 0 0,0-1 0 0 0,0 1 0 0 0,-1-1 0 0 0,1-1 0 0 0,0 1 0 0 0,-1-1 0 0 0,1 0 0 0 0,-1 0 0 0 0,0 0 0 0 0,5-5 0 0 0,-1 0 78 0 0,-1 0 1 0 0,0-1-1 0 0,-1 0 1 0 0,0 0-1 0 0,8-14 1 0 0,-12 18-42 0 0,0-1-1 0 0,0 1 1 0 0,-1-1 0 0 0,0 0-1 0 0,2-9 1 0 0,7-18 242 0 0,-5 21-228 0 0,-1 0-1 0 0,0-1 1 0 0,-1 1-1 0 0,-1-1 0 0 0,0 0 1 0 0,0 0-1 0 0,-2 0 1 0 0,1-23-1 0 0,-1 6 57 0 0,0 13-76 0 0,-1 0-1 0 0,-1 0 1 0 0,0 1 0 0 0,-5-25-1 0 0,-6-8 60 0 0,7 25-82 0 0,-11-30 0 0 0,14 50-60 0 0,0-1-1 0 0,0 1 1 0 0,0 0-1 0 0,-1 0 0 0 0,0 0 1 0 0,0 0-1 0 0,0 0 1 0 0,0 1-1 0 0,0-1 1 0 0,-1 1-1 0 0,0 0 1 0 0,0 0-1 0 0,0 0 0 0 0,0 0 1 0 0,0 1-1 0 0,0 0 1 0 0,0 0-1 0 0,-1 0 1 0 0,1 0-1 0 0,-1 1 1 0 0,0-1-1 0 0,1 1 0 0 0,-10 0 1 0 0,7 0-116 0 0,1 0 0 0 0,-1 1 1 0 0,0 0-1 0 0,1 1 0 0 0,-1 0 0 0 0,1 0 0 0 0,-1 0 0 0 0,0 1 1 0 0,1 0-1 0 0,0 0 0 0 0,0 0 0 0 0,-1 1 0 0 0,1 0 1 0 0,1 0-1 0 0,-1 1 0 0 0,-7 5 0 0 0,4-1-478 0 0,2 0 0 0 0,-1 1 0 0 0,1 0-1 0 0,0 0 1 0 0,1 1 0 0 0,-6 12 0 0 0,8-16-127 0 0,-7 13-1613 0 0</inkml:trace>
</inkml:ink>
</file>

<file path=ppt/ink/ink3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44.3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 1 21943 0 0,'0'0'1068'0'0,"-2"1"-464"0"0,-1 2-533 0 0,1-1 0 0 0,-1 1-1 0 0,1 0 1 0 0,0 0-1 0 0,0 0 1 0 0,0 0 0 0 0,0 0-1 0 0,0 1 1 0 0,1-1-1 0 0,-1 1 1 0 0,1-1 0 0 0,0 1-1 0 0,0-1 1 0 0,0 1-1 0 0,1-1 1 0 0,-1 1 0 0 0,1 0-1 0 0,0 0 1 0 0,0-1 0 0 0,0 1-1 0 0,0 0 1 0 0,1-1-1 0 0,0 1 1 0 0,-1 0 0 0 0,3 3-1 0 0,11 22 890 0 0,-7-16-735 0 0,0 0-1 0 0,5 17 1 0 0,-5-10-159 0 0,2-1 0 0 0,1 1 1 0 0,0-2-1 0 0,1 1 0 0 0,19 23 1 0 0,5 9-1719 0 0,-23-31 644 0 0</inkml:trace>
</inkml:ink>
</file>

<file path=ppt/ink/ink3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44.6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95 11520 0 0,'0'0'886'0'0,"3"-1"-235"0"0,16-5 4310 0 0,36-5 1 0 0,3-1-1761 0 0,38-8-1687 0 0,-63 15-1571 0 0,1-2 0 0 0,35-13-1 0 0,-60 17-660 0 0,0 1 0 0 0,18-4 0 0 0,-23 5-92 0 0,7 1-8061 0 0</inkml:trace>
</inkml:ink>
</file>

<file path=ppt/ink/ink3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44.9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 21191 0 0,'0'0'1606'0'0,"2"2"-1085"0"0,-1-1-507 0 0,0 0 1 0 0,1 0-1 0 0,-1 0 1 0 0,1 0-1 0 0,-1 0 1 0 0,1-1-1 0 0,-1 1 1 0 0,1 0-1 0 0,0-1 0 0 0,-1 1 1 0 0,1-1-1 0 0,0 1 1 0 0,-1-1-1 0 0,1 0 1 0 0,0 0-1 0 0,0 0 1 0 0,-1 0-1 0 0,1 0 0 0 0,2 0 1 0 0,5-2 459 0 0,-1 0 0 0 0,16-5 0 0 0,-17 4 74 0 0,0 1-1 0 0,-1 0 0 0 0,1 1 1 0 0,12-2-1 0 0,16-1 1153 0 0,-32 6-1523 0 0,10 11-155 0 0,-12-6-25 0 0,-2-4 4 0 0,2 2-13 0 0,-2 1-1 0 0,1-1 1 0 0,0 0 0 0 0,-1 0-1 0 0,-3 9 1 0 0,1 1-191 0 0,2-8 18 0 0,-1 0 0 0 0,-1-1-1 0 0,1 1 1 0 0,-4 6 0 0 0,3-7-19 0 0,0 1 0 0 0,0-1 0 0 0,1 1-1 0 0,-2 9 1 0 0,0-2-27 0 0,4-13 179 0 0,-1 1 1 0 0,1-1 0 0 0,-1 1-1 0 0,1-1 1 0 0,-1 1 0 0 0,1-1-1 0 0,0 1 1 0 0,0-1 0 0 0,0 1-1 0 0,0 0 1 0 0,0-1 0 0 0,0 1-1 0 0,0-1 1 0 0,0 1 0 0 0,0-1-1 0 0,1 1 1 0 0,-1-1 0 0 0,2 3 0 0 0,-1-2 263 0 0,0-2-78 0 0,7 3-92 0 0,-6-1-30 0 0,0-1 1 0 0,0 0-1 0 0,0 0 0 0 0,0-1 1 0 0,0 1-1 0 0,1 0 0 0 0,-1-1 1 0 0,0 1-1 0 0,1-1 0 0 0,-1 0 1 0 0,0 0-1 0 0,1 0 0 0 0,-1 0 1 0 0,0 0-1 0 0,1 0 0 0 0,-1-1 1 0 0,0 1-1 0 0,3-1 0 0 0,6-4-190 0 0,0-1 0 0 0,0 0 0 0 0,-1 0 0 0 0,1-1 1 0 0,-2 0-1 0 0,1-1 0 0 0,-1 0 0 0 0,0 0 0 0 0,-1-1 0 0 0,9-12 0 0 0,5-6-5911 0 0,4-6-2000 0 0</inkml:trace>
</inkml:ink>
</file>

<file path=ppt/ink/ink3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45.3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0 10136 0 0,'0'2'6799'0'0,"-3"20"-1313"0"0,2-17-4964 0 0,1 0 0 0 0,-1-1 1 0 0,1 1-1 0 0,-1 0 1 0 0,2 9-1 0 0,4 12 628 0 0,-1-4-599 0 0,-1-1 1 0 0,0 24-1 0 0,3 64 49 0 0,-6 8-528 0 0,-1-113-70 0 0,1-3-3 0 0,0 0 1 0 0,0 0-1 0 0,-1 0 0 0 0,1 0 0 0 0,0 0 0 0 0,1-1 0 0 0,-1 1 1 0 0,0 0-1 0 0,0 0 0 0 0,0 0 0 0 0,0 0 0 0 0,1 0 1 0 0,-1-1-1 0 0,0 1 0 0 0,1 0 0 0 0,-1 0 0 0 0,1 0 0 0 0,-1-1 1 0 0,1 1-1 0 0,-1 0 0 0 0,2 0 0 0 0,-1 1-84 0 0,0-4-273 0 0,0 2 358 0 0,-1 0 0 0 0,1-1-1 0 0,-1 1 1 0 0,1 0-1 0 0,-1-1 1 0 0,1 1-1 0 0,-1-1 1 0 0,1 1 0 0 0,-1-1-1 0 0,0 1 1 0 0,1-1-1 0 0,-1 1 1 0 0,0-1-1 0 0,1 1 1 0 0,-1-1-1 0 0,0 1 1 0 0,0-1 0 0 0,1 0-1 0 0,-1 1 1 0 0,0-1-1 0 0,0 1 1 0 0,0-1-1 0 0,0 0 1 0 0,0 1 0 0 0,0-1-1 0 0,0 1 1 0 0,0-2-1 0 0,0 2 0 0 0,0 0 0 0 0,0 0 0 0 0,0-1 0 0 0,0 1 0 0 0,0 0 0 0 0,0 0 0 0 0,0 0 0 0 0,0 0 0 0 0,0 0 0 0 0,0 0-1 0 0,0 0 1 0 0,0 0 0 0 0,0-1 0 0 0,0 1 0 0 0,0 0 0 0 0,0 0 0 0 0,0 0 0 0 0,0 0 0 0 0,0 0 0 0 0,0 0 0 0 0,0 0 0 0 0,0 0 0 0 0,0 0 0 0 0,0 0 0 0 0,0-1-1 0 0,0 1 1 0 0,0 0 0 0 0,0 0 0 0 0,0 0 0 0 0,0 0 0 0 0,1 0 0 0 0,-1 0 0 0 0,0 0 0 0 0,0 0 0 0 0,0 0 0 0 0,0 0 0 0 0,0 0 0 0 0,0 0 0 0 0,0 0 0 0 0,0 0-1 0 0,0 0 1 0 0,0 0 0 0 0,1 0 0 0 0,-1 0 0 0 0,0 0 0 0 0,0 0 0 0 0,0 0 0 0 0,0 0 0 0 0,0 0 0 0 0,0 0 0 0 0,30-12-15 0 0,-22 8-6 0 0,1 1 1 0 0,0 0 0 0 0,0 0-1 0 0,0 0 1 0 0,0 1 0 0 0,19-1-1 0 0,9 0-359 0 0,-30 2 360 0 0,0 0 0 0 0,0 1 0 0 0,0-1 0 0 0,0 1 0 0 0,0 1 0 0 0,0-1 0 0 0,0 1-1 0 0,0 1 1 0 0,0-1 0 0 0,13 5 0 0 0,-18-5 26 0 0,0 0 88 0 0,0 0 0 0 0,0 0 1 0 0,0 0-1 0 0,0 0 0 0 0,0 1 1 0 0,0-1-1 0 0,0 1 0 0 0,3 3 0 0 0,-4-4-32 0 0,0 1 0 0 0,0 0 0 0 0,-1 0 0 0 0,1 0 0 0 0,-1 0 0 0 0,1 1 0 0 0,-1-1 0 0 0,0 0 0 0 0,0 0 0 0 0,0 0 0 0 0,0 3 0 0 0,0-2-36 0 0,0-1 0 0 0,-1 1-1 0 0,1 0 1 0 0,0-1 0 0 0,-1 1 0 0 0,0 0-1 0 0,0-1 1 0 0,0 1 0 0 0,0 0 0 0 0,0-1-1 0 0,0 0 1 0 0,-1 1 0 0 0,1-1 0 0 0,-1 0-1 0 0,1 1 1 0 0,-1-1 0 0 0,-3 2 0 0 0,-2 2 111 0 0,0 0 0 0 0,-1-1 0 0 0,-15 8 0 0 0,2 0-54 0 0,11-8-104 0 0,-1 0 0 0 0,-1 0 0 0 0,1-1 0 0 0,-1 0 0 0 0,1-1 0 0 0,-1-1 0 0 0,-19 3 0 0 0,-2 0-69 0 0,27-4-159 0 0,1-1-1 0 0,0 0 0 0 0,-1 0 0 0 0,1 0 0 0 0,0 0 1 0 0,-1-1-1 0 0,1 0 0 0 0,-9-2 0 0 0,12 2-746 0 0,3-9-2299 0 0,4 0 841 0 0</inkml:trace>
</inkml:ink>
</file>

<file path=ppt/ink/ink3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45.7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1 587 9672 0 0,'13'21'20708'0'0,"-12"-22"-20157"0"0,4 1-3166 0 0,-3-1 2676 0 0,-1 1-1 0 0,0 0 1 0 0,1-1-1 0 0,-1 1 0 0 0,0-1 1 0 0,0 1-1 0 0,1-1 1 0 0,-1 1-1 0 0,0-1 0 0 0,0 0 1 0 0,0 0-1 0 0,0 0 0 0 0,0 0 1 0 0,1-1-1 0 0,4-3 80 0 0,-1 2-24 0 0,0 0-1 0 0,0 0 1 0 0,1 0 0 0 0,0 0 0 0 0,-1 1 0 0 0,1 0 0 0 0,0 0 0 0 0,12-1-1 0 0,-11 1 117 0 0,-1 1 0 0 0,1-1 0 0 0,11-6 0 0 0,-4 3-10 0 0,30-18-634 0 0,-35 20 356 0 0,-1 1 1 0 0,1 0 0 0 0,-1 1-1 0 0,1 0 1 0 0,11 0 0 0 0,0 0 13 0 0,13 2-44 0 0,-29-1-67 0 0,1 0 0 0 0,0 0 1 0 0,-1-1-1 0 0,1 1 1 0 0,-1-1-1 0 0,1 0 0 0 0,-1-1 1 0 0,8-2-1 0 0,-9 3-933 0 0,0 0 0 0 0,0-1 1 0 0,0 1-1 0 0,0-1 0 0 0,0 0 1 0 0,-1 0-1 0 0,4-3 0 0 0,7-13-7800 0 0</inkml:trace>
  <inkml:trace contextRef="#ctx0" brushRef="#br0" timeOffset="1">815 11 6448 0 0,'27'0'498'0'0,"-4"2"725"0"0,-13 0 1146 0 0,8-2 2224 0 0,37-1 4801 0 0,-2-2-6672 0 0,-20-2-2289 0 0,12 0-3186 0 0</inkml:trace>
</inkml:ink>
</file>

<file path=ppt/ink/ink3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46.0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19351 0 0,'15'17'936'0'0,"-20"-7"-400"0"0,5 0 8 0 0,11 0-440 0 0,5 4-104 0 0,-16-5 0 0 0,10-5 0 0 0,6 0 432 0 0,-1 2 64 0 0,3 4 16 0 0,-8-6 0 0 0,0-4-1008 0 0,11-4-200 0 0,1-2-40 0 0</inkml:trace>
</inkml:ink>
</file>

<file path=ppt/ink/ink3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46.4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427 0 23039 0 0,'-43'46'1760'0'0,"42"-45"-1724"0"0,1 0-1 0 0,-1-1 0 0 0,0 1 1 0 0,0 0-1 0 0,1 0 0 0 0,-1 0 1 0 0,1-1-1 0 0,-1 1 0 0 0,1 0 1 0 0,-1 0-1 0 0,1 0 1 0 0,-1 0-1 0 0,1 0 0 0 0,0 0 1 0 0,-1 0-1 0 0,1 0 0 0 0,0 0 1 0 0,0 0-1 0 0,0 0 0 0 0,0 0 1 0 0,0 0-1 0 0,0 2 1 0 0,1 1-5 0 0,0-1 0 0 0,0 1 0 0 0,1-1 0 0 0,-1 0 1 0 0,3 5-1 0 0,5 11 667 0 0,-6-8-340 0 0,1-1 1 0 0,1 0-1 0 0,8 16 0 0 0,-11-23-271 0 0,0 0-1 0 0,-1 1 0 0 0,0-1 1 0 0,0 1-1 0 0,1 5 0 0 0,2 7 184 0 0,15 34 338 0 0,-9-21-1066 0 0,9 29 0 0 0,-9-30-1706 0 0,-5-17 1378 0 0,2 12-748 0 0</inkml:trace>
  <inkml:trace contextRef="#ctx0" brushRef="#br0" timeOffset="1">0 728 23239 0 0,'5'1'314'0'0,"-1"0"-1"0"0,1-1 1 0 0,-1 1-1 0 0,1-1 1 0 0,-1 0-1 0 0,1 0 0 0 0,7-2 1 0 0,8 1-299 0 0,8 0 12 0 0,-23 0 7 0 0,3-2 60 0 0,56-7 1473 0 0,-31 6-320 0 0,37-10 0 0 0,-46 7-906 0 0,79-20 832 0 0,-79 23-1131 0 0,0-2 0 0 0,-1-1 0 0 0,34-13 0 0 0,39-19-2831 0 0,-80 30 1341 0 0</inkml:trace>
</inkml:ink>
</file>

<file path=ppt/ink/ink3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46.8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 24879 0 0,'0'0'2498'0'0,"2"1"-2291"0"0,5 4 156 0 0,1-1 0 0 0,0 0-1 0 0,0 0 1 0 0,0-1 0 0 0,0 0-1 0 0,1-1 1 0 0,-1 0 0 0 0,1 0-1 0 0,-1 0 1 0 0,11-1 0 0 0,-15-2-272 0 0,-3 1-89 0 0,0 1 1 0 0,-1-1-1 0 0,1 0 1 0 0,0 1 0 0 0,-1-1-1 0 0,1 1 1 0 0,-1-1-1 0 0,1 1 1 0 0,-1-1 0 0 0,1 1-1 0 0,-1-1 1 0 0,1 1-1 0 0,-1-1 1 0 0,0 1 0 0 0,1-1-1 0 0,-1 1 1 0 0,0 0-1 0 0,1-1 1 0 0,-1 1-1 0 0,0 1 1 0 0,3 10-3 0 0,-12 6-34 0 0,0-2-340 0 0,5-5 14 0 0,0 0 0 0 0,-1-1 0 0 0,0 0 0 0 0,0 0 0 0 0,-1 0 0 0 0,-7 9 0 0 0,9-14 211 0 0,0 0 0 0 0,1 1 0 0 0,-4 8 0 0 0,2-5 44 0 0,1 0 0 0 0,-1-1 1 0 0,-1 1-1 0 0,-6 7 0 0 0,4-7 105 0 0,1-4 1369 0 0,7-3-919 0 0,0-2-448 0 0,0 0 1 0 0,0 1 0 0 0,0-1-1 0 0,0 0 1 0 0,0 1 0 0 0,0-1-1 0 0,0 0 1 0 0,-1 1-1 0 0,1-1 1 0 0,1 0 0 0 0,-1 1-1 0 0,0-1 1 0 0,0 0 0 0 0,0 1-1 0 0,0-1 1 0 0,0 0-1 0 0,0 1 1 0 0,0-1 0 0 0,0 0-1 0 0,0 0 1 0 0,1 1 0 0 0,-1-1-1 0 0,0 0 1 0 0,0 0-1 0 0,0 1 1 0 0,1-1 0 0 0,-1 0-1 0 0,0 0 1 0 0,0 1 0 0 0,1-1-1 0 0,-1 0 1 0 0,0 0-1 0 0,0 0 1 0 0,1 0 0 0 0,-1 1-1 0 0,0-1 1 0 0,1 0 0 0 0,-1 0-1 0 0,0 0 1 0 0,1 0-1 0 0,-1 0 1 0 0,0 0 0 0 0,0 0-1 0 0,1 0 1 0 0,-1 0 0 0 0,0 0-1 0 0,1 0 1 0 0,-1 0-1 0 0,0 0 1 0 0,1 0 0 0 0,-1 0-1 0 0,0 0 1 0 0,1 0 0 0 0,-1 0-1 0 0,0-1 1 0 0,1 1-1 0 0,-1 0 1 0 0,0 0 0 0 0,0 0-1 0 0,1-1 1 0 0,0 1 10 0 0,-1 0-3 0 0,1 0 0 0 0,0 0 0 0 0,-1 0 0 0 0,1 0 0 0 0,0 0 0 0 0,-1 0 0 0 0,1 0 0 0 0,0 0 0 0 0,-1 0 1 0 0,1 0-1 0 0,0 0 0 0 0,-1 0 0 0 0,1 1 0 0 0,0-1 0 0 0,-1 0 0 0 0,1 1 0 0 0,-1-1 0 0 0,1 0 0 0 0,-1 1 0 0 0,1-1 0 0 0,0 1 0 0 0,-1-1 0 0 0,0 1 0 0 0,1-1 0 0 0,-1 1 0 0 0,1-1 0 0 0,-1 1 0 0 0,1-1 0 0 0,-1 2 0 0 0,1-1 39 0 0,0 0-1 0 0,0 0 1 0 0,-1 0-1 0 0,1 0 0 0 0,0 0 1 0 0,0 0-1 0 0,0 0 1 0 0,0 0-1 0 0,0 0 0 0 0,1 0 1 0 0,-1-1-1 0 0,2 2 1 0 0,2 0 13 0 0,1-1 0 0 0,-1 0 0 0 0,1 0 1 0 0,-1 0-1 0 0,1 0 0 0 0,0-1 0 0 0,-1 0 1 0 0,1 0-1 0 0,0-1 0 0 0,10-1 0 0 0,-4-1 47 0 0,0 0-1 0 0,0-1 0 0 0,21-9 0 0 0,-16 3-265 0 0,-1 0 0 0 0,-1-1 0 0 0,1-1 0 0 0,14-15 0 0 0,-18 17-95 0 0,0-2-937 0 0,1-1 1 0 0,14-20 0 0 0,-24 30 604 0 0,24-31-9142 0 0</inkml:trace>
</inkml:ink>
</file>

<file path=ppt/ink/ink3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47.1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65 32 25367 0 0,'-1'-8'1238'0'0,"-4"-10"71"0"0,3 16-1096 0 0,-5-1-105 0 0,6 2 324 0 0,-11 10 717 0 0,10-7-1070 0 0,0 0 0 0 0,0 1 0 0 0,0 0 0 0 0,0-1 0 0 0,0 1 0 0 0,1 0 0 0 0,-1 0 0 0 0,1 0 0 0 0,0 0 0 0 0,0 0 0 0 0,0 0 0 0 0,-1 4 0 0 0,-6 43 201 0 0,6-27-123 0 0,-1 7 34 0 0,1 0-1 0 0,2 0 1 0 0,1 0 0 0 0,6 41-1 0 0,-5-52-219 0 0,4 13-42 0 0,1 0-1 0 0,1-1 1 0 0,2 0-1 0 0,1 0 1 0 0,17 32-1 0 0,-22-50-370 0 0,1-1 0 0 0,0 0 0 0 0,1 0 0 0 0,14 15 0 0 0,-13-17-527 0 0,0 0 0 0 0,1-1 0 0 0,0 0 0 0 0,1-1 0 0 0,-1-1 0 0 0,2 1 0 0 0,-1-2-1 0 0,17 8 1 0 0,8 1-8018 0 0</inkml:trace>
</inkml:ink>
</file>

<file path=ppt/ink/ink3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47.5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138 90 15664 0 0,'16'-32'761'0'0,"-15"31"49"0"0,1 0-676 0 0,0 0 377 0 0,0 0 0 0 0,0 0 1 0 0,0 0-1 0 0,0 0 1 0 0,0 0-1 0 0,0 0 0 0 0,0-1 1 0 0,0 1-1 0 0,2-4 0 0 0,-3 5-349 0 0,-1-1 0 0 0,1 0 1 0 0,-1 1-1 0 0,0-1 0 0 0,1 1 0 0 0,-1-1 0 0 0,0 0 0 0 0,1 1 0 0 0,-1-1 0 0 0,0 0 1 0 0,0 0-1 0 0,0 1 0 0 0,0-1 0 0 0,0 0 0 0 0,1 1 0 0 0,-1-1 0 0 0,-1 0 0 0 0,1 0 0 0 0,0 1 1 0 0,0-2-1 0 0,-1 1-46 0 0,1 0 1 0 0,-1 0 0 0 0,1 0 0 0 0,-1 0-1 0 0,0 0 1 0 0,0 0 0 0 0,0 0 0 0 0,1 0 0 0 0,-1 0-1 0 0,0 0 1 0 0,0 1 0 0 0,0-1 0 0 0,0 0-1 0 0,0 1 1 0 0,0-1 0 0 0,-1 1 0 0 0,1-1-1 0 0,0 1 1 0 0,0-1 0 0 0,0 1 0 0 0,0 0-1 0 0,-1 0 1 0 0,1 0 0 0 0,0-1 0 0 0,0 1-1 0 0,-2 0 1 0 0,-25-4 536 0 0,25 3-655 0 0,1 0 0 0 0,-1 0 0 0 0,0 1 0 0 0,1-1 1 0 0,-1 1-1 0 0,0 0 0 0 0,1-1 0 0 0,-1 1 1 0 0,0 1-1 0 0,1-1 0 0 0,-1 0 0 0 0,0 1 0 0 0,1-1 1 0 0,-1 1-1 0 0,-4 1 0 0 0,-3 3-3 0 0,2-2 8 0 0,0 1 0 0 0,1-1-1 0 0,-9 8 1 0 0,14-10-7 0 0,0 1 0 0 0,0-1-1 0 0,0 1 1 0 0,0 0-1 0 0,0 0 1 0 0,1 0 0 0 0,-1 0-1 0 0,1 0 1 0 0,-1 1-1 0 0,1-1 1 0 0,0 0 0 0 0,0 1-1 0 0,0-1 1 0 0,0 0-1 0 0,0 4 1 0 0,-1 3-201 0 0,1-7 105 0 0,0 1-1 0 0,0-1 1 0 0,1 1 0 0 0,-1 0-1 0 0,1-1 1 0 0,-1 1-1 0 0,1-1 1 0 0,0 1-1 0 0,0 0 1 0 0,1-1 0 0 0,-1 1-1 0 0,0-1 1 0 0,1 1-1 0 0,0-1 1 0 0,-1 1 0 0 0,3 4-1 0 0,4 11 85 0 0,-6-17 13 0 0,0 0-3 0 0,-1 0 1 0 0,1 0-1 0 0,-1-1 1 0 0,1 1-1 0 0,-1 0 1 0 0,1-1-1 0 0,-1 1 0 0 0,1-1 1 0 0,0 1-1 0 0,-1-1 1 0 0,1 1-1 0 0,0-1 1 0 0,-1 1-1 0 0,2 0 1 0 0,1 1-4 0 0,0 0 1 0 0,1-1 0 0 0,-1 1-1 0 0,0 0 1 0 0,6 1 0 0 0,-8-3 11 0 0,-1 0 0 0 0,1 0-1 0 0,-1 0 1 0 0,1 0 0 0 0,0 0 0 0 0,-1 0 0 0 0,1 0 0 0 0,-1 0-1 0 0,1 0 1 0 0,-1 0 0 0 0,1 0 0 0 0,0-1 0 0 0,-1 1 0 0 0,1 0 0 0 0,-1 0-1 0 0,1-1 1 0 0,5-1-63 0 0,2 0-149 0 0,0-1 0 0 0,0 0-1 0 0,0 0 1 0 0,-1-1 0 0 0,1 0-1 0 0,12-9 1 0 0,-15 6 879 0 0,-4 7-630 0 0,-1 0-1 0 0,0-1 1 0 0,0 1 0 0 0,1 0-1 0 0,-1-1 1 0 0,0 1-1 0 0,1 0 1 0 0,-1-1-1 0 0,0 1 1 0 0,1 0 0 0 0,-1 0-1 0 0,0-1 1 0 0,1 1-1 0 0,-1 0 1 0 0,1 0 0 0 0,-1 0-1 0 0,1-1 1 0 0,-1 1-1 0 0,0 0 1 0 0,1 0 0 0 0,0 0-1 0 0,12-3-23 0 0,-8 3-16 0 0,-1-1 0 0 0,0 0 0 0 0,1 1 0 0 0,-1 0 0 0 0,1 0 0 0 0,-1 0 0 0 0,1 1 0 0 0,-1 0 0 0 0,0-1 0 0 0,1 2 0 0 0,-1-1 0 0 0,0 0 0 0 0,4 3 0 0 0,8 2 0 0 0,-6-3-537 0 0,0 1 1 0 0,-1 0-1 0 0,1 1 0 0 0,-1 0 0 0 0,0 0 0 0 0,0 1 0 0 0,10 9 1 0 0,-8-5-7993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28.7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86 15200 0 0,'0'0'1378'0'0,"2"1"-1135"0"0,3 0 11 0 0,0 0 1 0 0,0 0 0 0 0,1 0-1 0 0,-1 0 1 0 0,1-1 0 0 0,-1 0-1 0 0,0 0 1 0 0,1 0 0 0 0,-1-1-1 0 0,9-1 1 0 0,18-1 2121 0 0,-24 3-1974 0 0,9 0 263 0 0,0 0 1 0 0,0-1-1 0 0,0-1 0 0 0,18-4 0 0 0,80-15 675 0 0,-17 4-887 0 0,9-6-380 0 0,-44 11-827 0 0,-50 10-343 0 0,-10 1-325 0 0</inkml:trace>
  <inkml:trace contextRef="#ctx0" brushRef="#br0" timeOffset="1">251 300 15696 0 0,'0'0'1571'0'0,"1"1"-1299"0"0,3 1-32 0 0,18 12 1760 0 0,-20-13-1841 0 0,0 0 0 0 0,-1 0 0 0 0,1-1-1 0 0,0 1 1 0 0,0-1 0 0 0,0 1 0 0 0,0-1 0 0 0,0 0-1 0 0,-1 1 1 0 0,1-1 0 0 0,0 0 0 0 0,3 0-1 0 0,26-7 642 0 0,2 1 489 0 0,56-20 1 0 0,-82 24-1386 0 0,-3 1 23 0 0,0-1-1 0 0,0 0 1 0 0,0 1-1 0 0,0-1 1 0 0,0-1-1 0 0,0 1 1 0 0,-1 0-1 0 0,1-1 1 0 0,4-4-1 0 0,10-3-2011 0 0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04.9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 5984 0 0,'2'-1'5228'0'0,"2"0"-4521"0"0,1 0 0 0 0,-1 0 1 0 0,0 0-1 0 0,0 1 0 0 0,1-1 1 0 0,-1 1-1 0 0,0 0 0 0 0,0 0 0 0 0,1 1 1 0 0,-1-1-1 0 0,0 1 0 0 0,6 1 1 0 0,-6 0-425 0 0,0-1 1 0 0,0 1 0 0 0,0 0-1 0 0,0 0 1 0 0,0 1-1 0 0,-1-1 1 0 0,1 1 0 0 0,-1-1-1 0 0,1 1 1 0 0,-1 0 0 0 0,0 1-1 0 0,3 3 1 0 0,-1 0-26 0 0,-1 0 0 0 0,1 0 1 0 0,3 11-1 0 0,-5-11-144 0 0,1 0 0 0 0,-1 0 0 0 0,1 0 1 0 0,8 9-1 0 0,-7-10-92 0 0,0 0 1 0 0,-1 0-1 0 0,0 0 0 0 0,4 7 1 0 0,-4-7-16 0 0,0 1 1 0 0,0-2-1 0 0,0 1 1 0 0,1 0-1 0 0,10 8 1 0 0,3 6 0 0 0,10 8-290 0 0,-20-21 110 0 0,0 1 1 0 0,-1-1 0 0 0,10 14-1 0 0,9 10-3548 0 0,-24-28 1872 0 0</inkml:trace>
</inkml:ink>
</file>

<file path=ppt/ink/ink3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47.8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91 17535 0 0,'0'0'1588'0'0,"1"1"-1094"0"0,2-1-109 0 0,0 1 1 0 0,-1-1 0 0 0,1 1-1 0 0,0-1 1 0 0,-1 0 0 0 0,1 0-1 0 0,0 0 1 0 0,-1 0 0 0 0,1-1-1 0 0,0 1 1 0 0,-1-1-1 0 0,1 0 1 0 0,-1 1 0 0 0,1-1-1 0 0,2-2 1 0 0,8-3 1576 0 0,20-12 0 0 0,-14 7-2034 0 0,-5 3 70 0 0,-11 6 49 0 0,0 0-1 0 0,0 0 1 0 0,0 0 0 0 0,1 1 0 0 0,-1-1 0 0 0,0 1 0 0 0,1 0 0 0 0,-1 0 0 0 0,0 0 0 0 0,5 0-1 0 0,81-7-540 0 0,-81 7-440 0 0,0 1-1 0 0,0-2 1 0 0,0 1 0 0 0,13-6 0 0 0,-5 3-4688 0 0,1-1-2727 0 0</inkml:trace>
</inkml:ink>
</file>

<file path=ppt/ink/ink3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48.2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81 13824 0 0,'0'0'1061'0'0,"3"0"-692"0"0,11 0 985 0 0,0 0 0 0 0,0-2 0 0 0,0 1 1 0 0,18-6-1 0 0,52-16 2582 0 0,-73 20-3681 0 0,-2 0 33 0 0,0 0 1 0 0,0 1-1 0 0,12-2 1 0 0,-14 3-475 0 0,0 0 0 0 0,0-1 0 0 0,0 1 0 0 0,8-4 0 0 0,12-8-7391 0 0,-6 3-542 0 0</inkml:trace>
</inkml:ink>
</file>

<file path=ppt/ink/ink3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48.6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23759 0 0,'0'0'1155'0'0,"1"2"-506"0"0,4 14-324 0 0,-1 0 0 0 0,-1 0 0 0 0,0 1 0 0 0,1 31 0 0 0,-1-16 558 0 0,0 104 952 0 0,-1-17-1547 0 0,2-84-324 0 0,-1-18 21 0 0,-1 22-1 0 0,-1-35-15 0 0,-1 1 0 0 0,1 0 1 0 0,0 0-1 0 0,0-1 0 0 0,0 1 0 0 0,3 7 0 0 0,-3-9-65 0 0,-1-1-56 0 0,12-6-723 0 0,-11 3 838 0 0,1 0-1 0 0,0-1 0 0 0,0 1 0 0 0,-1-1 0 0 0,1 1 0 0 0,-1-1 0 0 0,1 0 0 0 0,-1 1 0 0 0,0-1 1 0 0,1 0-1 0 0,-1 0 0 0 0,0 0 0 0 0,0 0 0 0 0,-1 0 0 0 0,1 0 0 0 0,0 0 0 0 0,0-4 0 0 0,1 1-5 0 0,-1 0-1 0 0,1 0 1 0 0,0 0-1 0 0,0 1 1 0 0,1-1-1 0 0,0 0 1 0 0,0 1-1 0 0,0-1 1 0 0,5-5-1 0 0,-3 6 44 0 0,0-1 0 0 0,0 1 0 0 0,0 0 0 0 0,0 1 0 0 0,0-1 0 0 0,1 1 0 0 0,7-3 0 0 0,30 0 0 0 0,-38 4 10 0 0,1 0 1 0 0,0 1-1 0 0,1 0 0 0 0,-1 0 1 0 0,0 1-1 0 0,0-1 0 0 0,0 1 0 0 0,0 1 1 0 0,1-1-1 0 0,-1 1 0 0 0,0 0 1 0 0,0 0-1 0 0,6 3 0 0 0,23 1-100 0 0,-28-4 166 0 0,0-1 0 0 0,1 1 0 0 0,-1 1 0 0 0,0 0 0 0 0,11 4 0 0 0,-16-5-26 0 0,0-1 0 0 0,-1 1 0 0 0,1 0-1 0 0,0 1 1 0 0,-1-1 0 0 0,0 0 0 0 0,1 0 0 0 0,-1 1-1 0 0,1-1 1 0 0,-1 1 0 0 0,0-1 0 0 0,0 1 0 0 0,0-1-1 0 0,0 1 1 0 0,0 0 0 0 0,0 0 0 0 0,-1-1 0 0 0,1 1-1 0 0,0 0 1 0 0,-1 0 0 0 0,0 0 0 0 0,1 0 0 0 0,-1 0-1 0 0,0-1 1 0 0,0 1 0 0 0,0 2 0 0 0,0 1 8 0 0,1 0 0 0 0,-2 0 0 0 0,1-1 0 0 0,0 1 0 0 0,-1 0 0 0 0,0-1 0 0 0,0 1 0 0 0,0-1 0 0 0,-1 1 0 0 0,1-1 0 0 0,-1 0 1 0 0,0 1-1 0 0,0-1 0 0 0,-1 0 0 0 0,1 0 0 0 0,-1 0 0 0 0,0-1 0 0 0,0 1 0 0 0,-7 5 0 0 0,0 0-36 0 0,0-1 1 0 0,-1 0-1 0 0,-19 9 0 0 0,24-14-38 0 0,-1 0 1 0 0,1 0-1 0 0,-1-1 1 0 0,0 0-1 0 0,1 0 1 0 0,-1-1-1 0 0,0 0 1 0 0,-12 1-1 0 0,8-2-28 0 0,3 0-18 0 0,0 0 0 0 0,0 0 1 0 0,1-1-1 0 0,-15-3 0 0 0,-4-1-328 0 0,20 4 147 0 0,1 0 0 0 0,-1-1 1 0 0,1 1-1 0 0,-6-3 0 0 0,-3-6-3384 0 0,2-5-3658 0 0,7 2-402 0 0</inkml:trace>
</inkml:ink>
</file>

<file path=ppt/ink/ink3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49.0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0 162 21191 0 0,'0'0'2127'0'0,"2"0"-1806"0"0,2-1 15 0 0,0 0 0 0 0,0 0-1 0 0,-1-1 1 0 0,1 0-1 0 0,0 1 1 0 0,0-2 0 0 0,-1 1-1 0 0,0 0 1 0 0,1-1 0 0 0,2-2-1 0 0,23-14 794 0 0,-16 14-936 0 0,-1 0 0 0 0,1 1-1 0 0,0 0 1 0 0,0 1 0 0 0,18-1-1 0 0,1 0-174 0 0,16-1-21 0 0,-34 4-7 0 0,-1 0 0 0 0,1-1 0 0 0,0 0 0 0 0,-1-1 0 0 0,19-7 0 0 0,-21 6-450 0 0,-1 0 0 0 0,0-1-1 0 0,15-9 1 0 0,-5-3-6835 0 0,-4-5-1492 0 0</inkml:trace>
</inkml:ink>
</file>

<file path=ppt/ink/ink3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49.3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22319 0 0,'0'0'1692'0'0,"2"0"-1148"0"0,0-1-389 0 0,14 6-98 0 0,-9-2 188 0 0,0 0 1 0 0,-1 1-1 0 0,1 0 0 0 0,-1 0 0 0 0,0 1 1 0 0,0 0-1 0 0,0 0 0 0 0,0 0 0 0 0,-1 1 1 0 0,0-1-1 0 0,0 1 0 0 0,-1 0 0 0 0,0 1 1 0 0,5 9-1 0 0,4 9 1010 0 0,-2 1 1 0 0,13 42-1 0 0,1 41-802 0 0,-23-99-419 0 0,28 192 27 0 0,-28-166-59 0 0,-1 1-1 0 0,-2-1 1 0 0,-9 60 0 0 0,1-44-642 0 0,-4 0 1 0 0,-1-1-1 0 0,-39 91 0 0 0,41-113-1258 0 0,-3 3-445 0 0</inkml:trace>
</inkml:ink>
</file>

<file path=ppt/ink/ink3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03.0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223 48 10592 0 0,'0'0'818'0'0,"-2"-1"-532"0"0,-5-5 543 0 0,-1 1 1 0 0,0 0 0 0 0,0 0 0 0 0,0 0 0 0 0,-1 1-1 0 0,0 1 1 0 0,-15-5 0 0 0,18 6-633 0 0,0 1 0 0 0,0 0 0 0 0,0 0 0 0 0,0 1 0 0 0,0 0 0 0 0,0 0 0 0 0,-1 0 0 0 0,1 1 0 0 0,0 0 0 0 0,0 0 1 0 0,0 0-1 0 0,0 1 0 0 0,-7 3 0 0 0,9-3-190 0 0,0-1 0 0 0,1 1 0 0 0,-1 0 0 0 0,1 0-1 0 0,0 0 1 0 0,0 1 0 0 0,0-1 0 0 0,0 1 0 0 0,-4 4 0 0 0,6-5-10 0 0,-1 0 0 0 0,1 0-1 0 0,0 0 1 0 0,0 0 0 0 0,0 0 0 0 0,0 0-1 0 0,0 1 1 0 0,1-1 0 0 0,-1 0 0 0 0,1 0-1 0 0,0 1 1 0 0,-1-1 0 0 0,1 0-1 0 0,0 1 1 0 0,0-1 0 0 0,0 0 0 0 0,1 4-1 0 0,0-4 0 0 0,0 0 1 0 0,-1 0-1 0 0,1 0 0 0 0,0-1 0 0 0,0 1 0 0 0,0 0 0 0 0,0-1 0 0 0,0 1 0 0 0,1-1 0 0 0,-1 1 0 0 0,0-1 1 0 0,1 1-1 0 0,2 1 0 0 0,24 16 19 0 0,-21-15 14 0 0,17 10 192 0 0,2-2 0 0 0,-1 0 0 0 0,2-2 0 0 0,-1-1 0 0 0,1-1 1 0 0,31 5-1 0 0,-49-10-53 0 0,0-1 0 0 0,0 1 0 0 0,0 1 0 0 0,11 5 0 0 0,-18-8 277 0 0,-1-1-374 0 0,-1 0-1 0 0,1 0 1 0 0,-1 0-1 0 0,1 1 1 0 0,-1-1 0 0 0,1 0-1 0 0,-1 0 1 0 0,1 0-1 0 0,-1 0 1 0 0,1 1 0 0 0,-1-1-1 0 0,1 0 1 0 0,-1 0-1 0 0,1 1 1 0 0,-1-1 0 0 0,0 0-1 0 0,1 1 1 0 0,-1-1-1 0 0,1 1 1 0 0,-1-1 0 0 0,0 0-1 0 0,1 2 1 0 0,3 7-22 0 0,-3-7 115 0 0,-2-1-130 0 0,1 1-1 0 0,-1-1 0 0 0,0 0 0 0 0,0 0 1 0 0,0 1-1 0 0,0-1 0 0 0,0 0 1 0 0,0 0-1 0 0,0 0 0 0 0,0 0 1 0 0,0 0-1 0 0,0 0 0 0 0,0-1 1 0 0,-1 1-1 0 0,1 0 0 0 0,-2 0 1 0 0,0 1 22 0 0,-1 0-31 0 0,0 0 0 0 0,0-1 0 0 0,0 1 0 0 0,0-1 0 0 0,0 0 0 0 0,-6 1 0 0 0,-2 1-11 0 0,6-2-2 0 0,1 0 0 0 0,-1-1-1 0 0,1 1 1 0 0,-1-1 0 0 0,0 0-1 0 0,1-1 1 0 0,-1 1 0 0 0,-9-3 0 0 0,-4-2-140 0 0,-20-8 0 0 0,39 13 124 0 0,-10-4-497 0 0,0-1 0 0 0,1 0 0 0 0,0 0 0 0 0,-11-9 1 0 0,20 14 379 0 0,-1-1 1 0 0,1 1 0 0 0,-1-1-1 0 0,1 1 1 0 0,-1-1-1 0 0,1 0 1 0 0,0 1 0 0 0,-1-1-1 0 0,1 0 1 0 0,0 1 0 0 0,0-1-1 0 0,-1 0 1 0 0,1 1 0 0 0,0-2-1 0 0,-1-11-1759 0 0</inkml:trace>
</inkml:ink>
</file>

<file path=ppt/ink/ink3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03.4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13216 0 0,'0'0'298'0'0,"1"0"46"0"0,61 23 253 0 0,-39-16 457 0 0,0 1 1 0 0,0 1-1 0 0,-1 2 1 0 0,40 24-1 0 0,-41-18-109 0 0,-2 0 0 0 0,0 1 0 0 0,29 35 0 0 0,-43-43-3229 0 0</inkml:trace>
</inkml:ink>
</file>

<file path=ppt/ink/ink3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03.8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6912 0 0,'0'0'622'0'0,"1"1"-136"0"0,0 2 226 0 0,1 0 0 0 0,0-1 0 0 0,0 1 0 0 0,0-1 0 0 0,0 1 0 0 0,1-1 0 0 0,-1 0-1 0 0,1 0 1 0 0,-1 0 0 0 0,6 2 0 0 0,15 15 2876 0 0,8 14-1189 0 0,-7-8-1175 0 0,-1 1 0 0 0,28 40 0 0 0,10 16-375 0 0,-58-77-798 0 0,-2-3-30 0 0,0 0 1 0 0,0 0-1 0 0,0-1 1 0 0,0 1-1 0 0,0-1 1 0 0,0 1-1 0 0,3 2 1 0 0,-4-4-20 0 0,0 0 1 0 0,1 0 0 0 0,-1 0 0 0 0,0 0-1 0 0,0 0 1 0 0,0 0 0 0 0,1 1 0 0 0,-1-1 0 0 0,0 0-1 0 0,0 0 1 0 0,1 0 0 0 0,-1 0 0 0 0,0 0-1 0 0,1 0 1 0 0,-1 0 0 0 0,0 0 0 0 0,0 0 0 0 0,1 0-1 0 0,-1 0 1 0 0,0 0 0 0 0,0 0 0 0 0,1 0-1 0 0,-1-1 1 0 0,1 1 0 0 0,6-9 25 0 0,-5 3-18 0 0,0 0 0 0 0,-1 0 1 0 0,0-1-1 0 0,1-8 0 0 0,-1-1 3 0 0,1-20-15 0 0,-2 28 11 0 0,0 1 0 0 0,0 0 1 0 0,1 0-1 0 0,0 0 0 0 0,2-7 1 0 0,-1 5 12 0 0,1 0 1 0 0,1 0 0 0 0,-1 0-1 0 0,8-12 1 0 0,-10 19 0 0 0,0 0 0 0 0,1 0 1 0 0,-1 1-1 0 0,0-1 0 0 0,1 0 0 0 0,-1 1 0 0 0,1-1 0 0 0,-1 1 0 0 0,1 0 1 0 0,0-1-1 0 0,0 1 0 0 0,-1 0 0 0 0,1 0 0 0 0,0 0 0 0 0,0 0 1 0 0,0 1-1 0 0,0-1 0 0 0,0 0 0 0 0,1 1 0 0 0,-1-1 0 0 0,0 1 0 0 0,0 0 1 0 0,0 0-1 0 0,0 0 0 0 0,0 0 0 0 0,3 0 0 0 0,-4 1-7 0 0,0-1-1 0 0,0 0 1 0 0,0 1-1 0 0,1-1 0 0 0,-1 0 1 0 0,0 1-1 0 0,0 0 1 0 0,0-1-1 0 0,0 1 1 0 0,0 0-1 0 0,1 0 1 0 0,6 4 70 0 0,8 5 129 0 0,23 16-1 0 0,-25-16-201 0 0,0-1-1 0 0,26 13 1 0 0,-14-8-157 0 0,-20-10-220 0 0,0 0 0 0 0,0-1 0 0 0,13 5 0 0 0,-4-3-1047 0 0,1-1-69 0 0</inkml:trace>
</inkml:ink>
</file>

<file path=ppt/ink/ink3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04.1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119 24 17303 0 0,'-16'0'1850'0'0,"3"0"-2252"0"0,5 0 1483 0 0,0 0-1 0 0,-15 2 1 0 0,21-2-826 0 0,0 1 0 0 0,0-1 0 0 0,0 1 1 0 0,-1 0-1 0 0,1-1 0 0 0,0 1 0 0 0,0 0 0 0 0,0 1 0 0 0,1-1 1 0 0,-1 0-1 0 0,0 0 0 0 0,0 1 0 0 0,0-1 0 0 0,-2 4 1 0 0,2-2-92 0 0,0-1 1 0 0,0 1-1 0 0,0 0 1 0 0,0 0-1 0 0,1 0 1 0 0,-1 1-1 0 0,1-1 1 0 0,0 0-1 0 0,0 1 1 0 0,-1 5-1 0 0,1-4-62 0 0,1 1 0 0 0,0-1 0 0 0,1 0 0 0 0,-1 1-1 0 0,1-1 1 0 0,2 8 0 0 0,-1-5-90 0 0,0 0 0 0 0,1 0 0 0 0,1-1 0 0 0,-1 0-1 0 0,1 1 1 0 0,0-1 0 0 0,1 0 0 0 0,0-1 0 0 0,0 1 0 0 0,0-1-1 0 0,1 0 1 0 0,0 0 0 0 0,0-1 0 0 0,9 7 0 0 0,7 3-180 0 0,0-1 1 0 0,1-2 0 0 0,30 13-1 0 0,-41-20 248 0 0,0-1-1 0 0,0 0 1 0 0,0-1 0 0 0,0 0-1 0 0,1-1 1 0 0,-1 0-1 0 0,18 0 1 0 0,-23-2-77 0 0,-1-1 0 0 0,0 1 0 0 0,0-1 0 0 0,1-1 0 0 0,-1 1 0 0 0,0-1 0 0 0,7-2-1 0 0,-9 2 6 0 0,-1 0-1 0 0,0 0 0 0 0,0 0 0 0 0,1 0 0 0 0,-1 0 0 0 0,0 0 1 0 0,-1-1-1 0 0,1 0 0 0 0,0 1 0 0 0,-1-1 0 0 0,1 0 0 0 0,2-6 0 0 0,2-3 24 0 0,-1 2-2 0 0,0-1 0 0 0,4-11 0 0 0,-8 17-16 0 0,-1 1 0 0 0,0-1 0 0 0,0 0 0 0 0,0 0 0 0 0,0 1 0 0 0,-1-1 0 0 0,0 0 0 0 0,0-6 0 0 0,0 11-13 0 0,0-9 41 0 0,-1 1 0 0 0,0 0 0 0 0,0 0 0 0 0,-1 0 0 0 0,0 0-1 0 0,0 0 1 0 0,-1 1 0 0 0,-6-14 0 0 0,-3-2 68 0 0,8 15-78 0 0,0 1 0 0 0,0 0 0 0 0,-6-8 0 0 0,7 12-23 0 0,1 0 1 0 0,-1 1 0 0 0,0-1-1 0 0,0 1 1 0 0,0 0 0 0 0,0 0-1 0 0,0 0 1 0 0,0 0 0 0 0,0 0-1 0 0,-6-1 1 0 0,7 2-7 0 0,1 1 0 0 0,-1-1 0 0 0,1 0 0 0 0,-1 1 0 0 0,1 0 0 0 0,-1-1-1 0 0,1 1 1 0 0,-1 0 0 0 0,0 0 0 0 0,1 0 0 0 0,-1 0 0 0 0,1 0 0 0 0,-1 0 0 0 0,0 0 0 0 0,1 1 0 0 0,-1-1 0 0 0,1 1 0 0 0,-1-1-1 0 0,1 1 1 0 0,-1-1 0 0 0,1 1 0 0 0,0 0 0 0 0,-1 0 0 0 0,1 0 0 0 0,0 0 0 0 0,-1 0 0 0 0,1 0 0 0 0,0 0 0 0 0,0 0-1 0 0,0 0 1 0 0,0 0 0 0 0,0 1 0 0 0,0-1 0 0 0,0 0 0 0 0,1 1 0 0 0,-1-1 0 0 0,0 1 0 0 0,0 2 0 0 0,-1 2-11 0 0,1-1 0 0 0,0 1 0 0 0,0-1-1 0 0,0 1 1 0 0,1 0 0 0 0,0-1 0 0 0,0 1 0 0 0,0 0 0 0 0,2 10 0 0 0,4 2-20 0 0,0-1 0 0 0,0 0 1 0 0,2 0-1 0 0,0-1 0 0 0,15 23 0 0 0,-15-26 26 0 0,-3-5-14 0 0,1 1-1 0 0,1-1 0 0 0,-1-1 1 0 0,1 1-1 0 0,1-1 1 0 0,-1 0-1 0 0,1-1 1 0 0,0 1-1 0 0,1-2 0 0 0,0 1 1 0 0,-1-1-1 0 0,2 0 1 0 0,11 4-1 0 0,0-2-614 0 0,-1-1-1 0 0,2-1 1 0 0,-1 0-1 0 0,0-2 0 0 0,26 2 1 0 0,-3-4-775 0 0</inkml:trace>
</inkml:ink>
</file>

<file path=ppt/ink/ink3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58.9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 3224 0 0,'-4'36'12537'0'0,"11"-39"-11230"0"0,-6 3-336 0 0,15-7-1 0 0,0 2 0 0 0,1 0 1 0 0,-1 0-1 0 0,1 2 0 0 0,27-3 0 0 0,-13 4-674 0 0,1 1 1 0 0,35 5 0 0 0,-49-3-732 0 0,-5 0 525 0 0,22 4-1 0 0,-31-4-1264 0 0,-1 0-1 0 0,1 1 0 0 0,0-1 0 0 0,0 1 0 0 0,5 3 0 0 0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05.3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38 149 16064 0 0,'0'0'1883'0'0,"-1"2"-987"0"0,-4 7-186 0 0,1 1 1 0 0,0 0-1 0 0,1 0 0 0 0,0 0 0 0 0,1 1 0 0 0,-3 15 0 0 0,-4 82 467 0 0,8-93-1129 0 0,2 0 0 0 0,0-1 0 0 0,1 1 0 0 0,1-1 0 0 0,5 20 0 0 0,-2-14-48 0 0,-5-14 0 0 0,1 0 0 0 0,0 0 0 0 0,0 0 0 0 0,0-1 0 0 0,0 1 0 0 0,7 10 0 0 0,0-3 0 0 0,-8-11 0 0 0,0 0 0 0 0,0 0 0 0 0,0 0 0 0 0,1 0 0 0 0,-1 0 0 0 0,1 0 0 0 0,0 0 0 0 0,-1 0 0 0 0,1-1 0 0 0,0 1 0 0 0,0-1 0 0 0,0 1 0 0 0,0-1 0 0 0,0 0 0 0 0,3 2 0 0 0,8 2-6 0 0,-11-4 3 0 0,0 1 1 0 0,0-1-1 0 0,0 0 1 0 0,0 0-1 0 0,1 0 1 0 0,-1-1-1 0 0,0 1 1 0 0,1 0-1 0 0,-1-1 1 0 0,0 0-1 0 0,1 1 1 0 0,-1-1-1 0 0,1 0 1 0 0,-1 0-1 0 0,1-1 1 0 0,-1 1-1 0 0,0 0 1 0 0,1-1-1 0 0,-1 1 1 0 0,1-1-1 0 0,-1 0 1 0 0,3-1-1 0 0,8-6 69 0 0,-2 0-1 0 0,1 0 0 0 0,-1-1 1 0 0,0 0-1 0 0,-1-1 0 0 0,0 0 1 0 0,-1 0-1 0 0,0-1 0 0 0,-1-1 1 0 0,0 1-1 0 0,12-24 0 0 0,-11 18 154 0 0,-1 0 0 0 0,9-30-1 0 0,-7 12 79 0 0,-4 19-163 0 0,-2 0 0 0 0,0 0-1 0 0,3-24 1 0 0,-7 27-81 0 0,0 1 0 0 0,-1 0 0 0 0,-1 0 0 0 0,0 0 0 0 0,0 0 0 0 0,-1 0 0 0 0,-1 0 0 0 0,0 1 0 0 0,0 0 0 0 0,-1-1 0 0 0,-12-18 0 0 0,14 26-50 0 0,0-1 0 0 0,-1 1 0 0 0,0 0 0 0 0,0 0 0 0 0,0 0 1 0 0,-1 0-1 0 0,1 1 0 0 0,-1 0 0 0 0,0 0 0 0 0,-5-3 0 0 0,-3 0-110 0 0,-1 1 0 0 0,-24-6 0 0 0,34 11 32 0 0,0-1-1 0 0,0 1 1 0 0,0 0-1 0 0,0 0 0 0 0,0 0 1 0 0,0 0-1 0 0,0 1 0 0 0,0 0 1 0 0,0 0-1 0 0,0 0 0 0 0,0 0 1 0 0,0 0-1 0 0,0 1 0 0 0,1 0 1 0 0,-1 0-1 0 0,-6 4 0 0 0,-3 3-872 0 0,1 1-1 0 0,-22 21 1 0 0,-3 10-3507 0 0,21-17-2763 0 0</inkml:trace>
</inkml:ink>
</file>

<file path=ppt/ink/ink3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59.3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0 341 10592 0 0,'0'0'1136'0'0,"10"9"24"0"0,2-9 200 0 0,7 4 40 0 0,3-4 7 0 0,0-4-735 0 0,5 4-152 0 0,-1 4-24 0 0,11-4-8 0 0,0-9-488 0 0,1 5 0 0 0,5-6-112 0 0</inkml:trace>
  <inkml:trace contextRef="#ctx0" brushRef="#br0" timeOffset="1">1404 0 12896 0 0,'-1'1'997'0'0,"-1"-1"-830"0"0,1 0-142 0 0,1 0 1 0 0,-11 9 9137 0 0,21-4-8064 0 0,8 5-581 0 0,-14-8-497 0 0,0 0 0 0 0,0 0 0 0 0,0 1 0 0 0,0-1 0 0 0,-1 1 0 0 0,1 0-1 0 0,-1 0 1 0 0,4 4 0 0 0,1 3 46 0 0,-1 0-912 0 0,18 16 1 0 0,-12-15-118 0 0</inkml:trace>
</inkml:ink>
</file>

<file path=ppt/ink/ink3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59.6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0 142 20183 0 0,'8'-4'337'0'0,"-1"0"-1"0"0,1 1 0 0 0,0 0 1 0 0,8-1-1 0 0,1-1 10 0 0,105-33-18 0 0,53-18 4649 0 0,-85 38-5462 0 0,-62 14-3649 0 0,36 1 0 0 0,-38 3-3949 0 0</inkml:trace>
</inkml:ink>
</file>

<file path=ppt/ink/ink3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00.0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67 11520 0 0,'0'0'1040'0'0,"2"0"-854"0"0,2 0-183 0 0,-1-1 0 0 0,0 1-1 0 0,1-1 1 0 0,-1 0 0 0 0,0 0-1 0 0,0 0 1 0 0,1-1 0 0 0,2-1 0 0 0,18-7 2322 0 0,-17 8-818 0 0,0 0 1 0 0,0-1 0 0 0,8-5-1 0 0,17-6 1876 0 0,-14 9-2225 0 0,-11 2-699 0 0,0 1-1 0 0,0 0 1 0 0,-1 0 0 0 0,1 1 0 0 0,14-1 0 0 0,-20 2-444 0 0,1 0 1 0 0,-1 0 0 0 0,1 0-1 0 0,-1 1 1 0 0,0-1 0 0 0,1 0-1 0 0,-1 1 1 0 0,1 0 0 0 0,-1-1-1 0 0,0 1 1 0 0,1 0 0 0 0,-1-1-1 0 0,0 1 1 0 0,0 0 0 0 0,1 0-1 0 0,-1 0 1 0 0,0 0 0 0 0,0 0-1 0 0,0 0 1 0 0,0 0 0 0 0,0 1-1 0 0,-1-1 1 0 0,1 0 0 0 0,0 0-1 0 0,0 1 1 0 0,-1-1 0 0 0,1 1-1 0 0,-1-1 1 0 0,1 0 0 0 0,-1 1-1 0 0,0-1 1 0 0,0 1 0 0 0,1 1-1 0 0,-1 0-76 0 0,0 0-1 0 0,1 0 1 0 0,-1 0-1 0 0,-1 0 1 0 0,1 0-1 0 0,0 0 1 0 0,-1 0-1 0 0,1 0 0 0 0,-1 0 1 0 0,0 0-1 0 0,0 0 1 0 0,0 0-1 0 0,-2 3 1 0 0,-2 2-179 0 0,0-1 0 0 0,-11 15 0 0 0,-7 8-276 0 0,-3 7-345 0 0,18-27 334 0 0,1 0 1 0 0,-10 18 0 0 0,14-21 268 0 0,-1 0 0 0 0,0 0 0 0 0,0-1-1 0 0,0 0 1 0 0,-8 8 0 0 0,11-12 459 0 0,12 6 595 0 0,-6-6-666 0 0,-1-1 0 0 0,1 0-1 0 0,0 0 1 0 0,1 0-1 0 0,-1-1 1 0 0,0 1 0 0 0,0-1-1 0 0,8-1 1 0 0,2 0 31 0 0,-4 0-116 0 0,0-1 0 0 0,0 0 0 0 0,0 0 0 0 0,0-1-1 0 0,0-1 1 0 0,0 0 0 0 0,11-7 0 0 0,21-6-44 0 0,-15 6-250 0 0,0-1 0 0 0,-2-1 0 0 0,1-1 0 0 0,37-29 0 0 0,-27 17-1178 0 0</inkml:trace>
</inkml:ink>
</file>

<file path=ppt/ink/ink3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00.4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60 0 14744 0 0,'0'0'672'0'0,"-2"1"-10"0"0,-1 0-650 0 0,0 0 0 0 0,1 0 0 0 0,-1 0 0 0 0,1 0 0 0 0,0 1 0 0 0,-1-1 0 0 0,1 1 0 0 0,0 0-1 0 0,0 0 1 0 0,-2 2 0 0 0,1 0 614 0 0,0 0 0 0 0,1-1-1 0 0,-1 2 1 0 0,1-1-1 0 0,0 0 1 0 0,0 0 0 0 0,1 1-1 0 0,-1-1 1 0 0,0 6-1 0 0,-1 2 1420 0 0,1 1 0 0 0,0 18 0 0 0,2 3-2130 0 0,0-22 229 0 0,2 0-1 0 0,-1-1 1 0 0,5 14-1 0 0,0 5-60 0 0,-2-15-126 0 0,0-1-1 0 0,1 0 0 0 0,0 0 0 0 0,2 0 0 0 0,-1 0 1 0 0,2-1-1 0 0,-1 0 0 0 0,2 0 0 0 0,0-1 1 0 0,0-1-1 0 0,1 1 0 0 0,19 16 0 0 0,-21-22-356 0 0,0 0-1 0 0,0-1 1 0 0,0 0 0 0 0,1-1-1 0 0,0 0 1 0 0,-1 0 0 0 0,1 0-1 0 0,1-1 1 0 0,-1-1 0 0 0,12 2-1 0 0,10-2-1799 0 0</inkml:trace>
  <inkml:trace contextRef="#ctx0" brushRef="#br0" timeOffset="1">559 136 9672 0 0,'0'-2'85'0'0,"0"1"0"0"0,0-1 0 0 0,0 0-1 0 0,-1 1 1 0 0,1-1 0 0 0,0 1 0 0 0,-1-1 0 0 0,1 1 0 0 0,-1-1 0 0 0,0 1 0 0 0,1-1 0 0 0,-1 1 0 0 0,0-1 0 0 0,0 1 0 0 0,0 0 0 0 0,-2-2 0 0 0,0-1 1019 0 0,-1 2 0 0 0,0-1 0 0 0,1 0 0 0 0,-7-2 0 0 0,0-1 1815 0 0,7 4-2468 0 0,1 1 0 0 0,-1 0-1 0 0,1 0 1 0 0,-1 1-1 0 0,1-1 1 0 0,-1 0-1 0 0,0 1 1 0 0,1 0-1 0 0,-1-1 1 0 0,0 1 0 0 0,1 0-1 0 0,-1 0 1 0 0,0 1-1 0 0,-3 0 1 0 0,1 0-238 0 0,0 0-1 0 0,0 0 1 0 0,0 1 0 0 0,1 0 0 0 0,-1 0-1 0 0,-6 4 1 0 0,4-2-48 0 0,-1 1 0 0 0,1 1 0 0 0,0 0-1 0 0,-12 12 1 0 0,16-15-157 0 0,1 1 0 0 0,-1 0-1 0 0,0 0 1 0 0,1 0 0 0 0,0 0-1 0 0,0 0 1 0 0,0 0 0 0 0,0 1-1 0 0,1-1 1 0 0,0 1-1 0 0,-2 6 1 0 0,3-7-15 0 0,-1 1-1 0 0,1 0 1 0 0,0 0-1 0 0,0 0 0 0 0,0 0 1 0 0,1-1-1 0 0,0 1 1 0 0,0 0-1 0 0,0 0 1 0 0,0-1-1 0 0,1 1 1 0 0,0-1-1 0 0,0 1 1 0 0,0-1-1 0 0,0 0 1 0 0,4 6-1 0 0,8 12-74 0 0,-10-15 39 0 0,0-1-1 0 0,0 1 1 0 0,8 8-1 0 0,-10-13 16 0 0,0 1 1 0 0,0 0-1 0 0,0 1 0 0 0,0-1 0 0 0,0 0 0 0 0,1 5 0 0 0,-2-6 9 0 0,0-1 0 0 0,0 0-1 0 0,0 0 1 0 0,-1 0-1 0 0,1 0 1 0 0,1 0 0 0 0,-1 0-1 0 0,0 0 1 0 0,0 0-1 0 0,0-1 1 0 0,0 1 0 0 0,0 0-1 0 0,1-1 1 0 0,-1 1-1 0 0,0-1 1 0 0,1 1 0 0 0,2 0-1 0 0,6-1-80 0 0,-5-2 96 0 0,1 1 0 0 0,-1-1 0 0 0,0-1-1 0 0,0 1 1 0 0,6-4 0 0 0,-9 5 4 0 0,0 0 1 0 0,-1-1-1 0 0,1 1 0 0 0,0 0 1 0 0,-1-1-1 0 0,1 1 0 0 0,-1-1 1 0 0,0 0-1 0 0,1 0 0 0 0,-1 1 0 0 0,0-1 1 0 0,0 0-1 0 0,0 0 0 0 0,0 0 1 0 0,-1 0-1 0 0,2-3 0 0 0,19-51 144 0 0,-19 50-62 0 0,0 1-1 0 0,0-1 1 0 0,0 1 0 0 0,4-5-1 0 0,-5 8 103 0 0,-1 1-163 0 0,0 0-1 0 0,0 0 0 0 0,1 0 1 0 0,-1 0-1 0 0,0 0 1 0 0,0 0-1 0 0,1 0 1 0 0,-1 0-1 0 0,1 1 1 0 0,-1-1-1 0 0,1 0 0 0 0,-1 0 1 0 0,1 0-1 0 0,-1 0 1 0 0,1 1-1 0 0,0-1 1 0 0,-1 0-1 0 0,1 1 0 0 0,0-1 1 0 0,0 0-1 0 0,0 1 1 0 0,-1-1-1 0 0,1 1 1 0 0,0-1-1 0 0,0 1 0 0 0,0 0 1 0 0,0-1-1 0 0,0 1 1 0 0,0 0-1 0 0,0 0 1 0 0,1-1-1 0 0,1 1 27 0 0,-1 0 0 0 0,1-1 0 0 0,-1 1-1 0 0,1 0 1 0 0,-1 0 0 0 0,1 0 0 0 0,-1 1 0 0 0,0-1 0 0 0,1 0-1 0 0,-1 1 1 0 0,4 1 0 0 0,21 14-2331 0 0,-1 7-4230 0 0,-15-9-2439 0 0</inkml:trace>
</inkml:ink>
</file>

<file path=ppt/ink/ink3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00.8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0 132 13824 0 0,'0'0'1061'0'0,"1"-1"-692"0"0,2-5 484 0 0,0 1 0 0 0,0 0 0 0 0,1 0 0 0 0,-1 1 1 0 0,1-1-1 0 0,0 1 0 0 0,0-1 0 0 0,1 1 0 0 0,-1 1 0 0 0,6-5 0 0 0,-1 3-204 0 0,-1 0 0 0 0,1 1 0 0 0,1 0-1 0 0,-1 0 1 0 0,10-2 0 0 0,-11 5-516 0 0,-1 0 0 0 0,1 0 0 0 0,0 0 0 0 0,0 1 0 0 0,-1 1-1 0 0,1-1 1 0 0,0 1 0 0 0,-1 1 0 0 0,9 1 0 0 0,15 3-55 0 0,-10-3-30 0 0,-16-2-41 0 0,0 0 0 0 0,0 0 0 0 0,1 0 0 0 0,-1-1 0 0 0,0 0-1 0 0,1 0 1 0 0,-1 0 0 0 0,0-1 0 0 0,8-2 0 0 0,-8 2 32 0 0,-1 0-196 0 0,0 0-1 0 0,0 0 1 0 0,0-1 0 0 0,0 0 0 0 0,0 1 0 0 0,0-1 0 0 0,0-1 0 0 0,-1 1 0 0 0,1 0 0 0 0,-1-1-1 0 0,1 0 1 0 0,3-5 0 0 0,10-7-2563 0 0,-1 1-6547 0 0</inkml:trace>
</inkml:ink>
</file>

<file path=ppt/ink/ink3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01.1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19663 0 0,'10'8'447'0'0,"-8"-7"604"0"0,8 3-407 0 0,75 2 110 0 0,-27-3 988 0 0,-25 0-1549 0 0,68-6 0 0 0,-74-2-2633 0 0,-12 2-2053 0 0,12-2-3133 0 0</inkml:trace>
</inkml:ink>
</file>

<file path=ppt/ink/ink3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01.5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19087 0 0,'0'0'1735'0'0,"1"3"-1431"0"0,3 14-278 0 0,-2-9 212 0 0,0 0-1 0 0,0 0 1 0 0,4 8-1 0 0,7 13 1210 0 0,5 9 178 0 0,1-5-1299 0 0,25 62 0 0 0,-22-43 279 0 0,-8-6-141 0 0,-11-35-301 0 0,0 0-1 0 0,9 20 1 0 0,-3-12 7 0 0,-7-12-175 0 0,2 1-1 0 0,-1-1 0 0 0,6 8 0 0 0,-8-13-319 0 0,1-8-1171 0 0,2-1 1479 0 0,0 0 0 0 0,-1 0 0 0 0,-1-1-1 0 0,5-14 1 0 0,-5 16 17 0 0,0 1 0 0 0,1-1 0 0 0,0 1 0 0 0,0 0 0 0 0,0 0 0 0 0,1 0 0 0 0,0 1 0 0 0,0-1 0 0 0,0 1 0 0 0,0 0 0 0 0,1 0 0 0 0,7-5 0 0 0,-7 6 0 0 0,1 0 0 0 0,-1 1 0 0 0,1-1 0 0 0,-1 1 0 0 0,1 1 0 0 0,11-3 0 0 0,6-2 0 0 0,-19 5-4 0 0,0 1-1 0 0,0-1 1 0 0,0 1 0 0 0,0-1-1 0 0,0 1 1 0 0,8 1-1 0 0,-9-1 77 0 0,1 1 0 0 0,0-1 0 0 0,0 0 1 0 0,0-1-1 0 0,4 0 0 0 0,-7 1-4 0 0,0 0 0 0 0,-1 0 1 0 0,1 0-1 0 0,0 0 0 0 0,-1 0 1 0 0,1 0-1 0 0,0 0 0 0 0,-1 0 0 0 0,1 0 1 0 0,0 0-1 0 0,-1 0 0 0 0,1 1 1 0 0,-1-1-1 0 0,1 0 0 0 0,0 1 1 0 0,-1-1-1 0 0,1 0 0 0 0,-1 1 1 0 0,1-1-1 0 0,-1 0 0 0 0,1 1 1 0 0,-1-1-1 0 0,1 1 0 0 0,-1-1 1 0 0,1 1-1 0 0,-1-1 0 0 0,0 1 1 0 0,1 0-1 0 0,-1-1 0 0 0,0 1 1 0 0,1-1-1 0 0,-1 1 0 0 0,0 0 1 0 0,0 0-1 0 0,1 2 13 0 0,0 0 0 0 0,0 0 1 0 0,0-1-1 0 0,-1 1 0 0 0,1 6 0 0 0,-2-7-47 0 0,1-1-1 0 0,0 1 1 0 0,-1-1-1 0 0,1 1 1 0 0,-1 0 0 0 0,1-1-1 0 0,-1 1 1 0 0,0-1-1 0 0,0 0 1 0 0,0 1-1 0 0,0-1 1 0 0,0 0 0 0 0,0 1-1 0 0,0-1 1 0 0,0 0-1 0 0,0 0 1 0 0,-2 1-1 0 0,-23 17 152 0 0,20-16-103 0 0,-2 1-98 0 0,1 0 0 0 0,-1-1 1 0 0,-12 4-1 0 0,3-1-144 0 0,11-4-165 0 0,-3 1-354 0 0,1 0 0 0 0,-1 0-1 0 0,1 1 1 0 0,0 0 0 0 0,0 1-1 0 0,1-1 1 0 0,-1 2 0 0 0,-11 9 0 0 0,14-9-327 0 0,-1-1 0 0 0,1 1 0 0 0,1 0 0 0 0,-1 0 0 0 0,-4 9 0 0 0,7 1-2087 0 0</inkml:trace>
</inkml:ink>
</file>

<file path=ppt/ink/ink3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01.9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0 260 14280 0 0,'0'0'1297'0'0,"1"-3"-1068"0"0,2-4 621 0 0,-1 0 0 0 0,2 0 1 0 0,-1 0-1 0 0,1 0 0 0 0,0 0 0 0 0,0 1 0 0 0,1 0 0 0 0,7-9 0 0 0,1 2 671 0 0,0 1 0 0 0,26-19 0 0 0,-34 28-1338 0 0,-1 1 0 0 0,1-1 0 0 0,0 1 0 0 0,7-2 0 0 0,10-5 373 0 0,-18 7-533 0 0,1 0-1 0 0,0 1 1 0 0,-1 0-1 0 0,1-1 1 0 0,0 2-1 0 0,0-1 1 0 0,9 0 0 0 0,-7 1-26 0 0,-1 0 1 0 0,0-1 0 0 0,12-3 0 0 0,-9 2 2 0 0,1 0 0 0 0,-1 0 0 0 0,11 1 0 0 0,-10 0 0 0 0,-1 0 0 0 0,1 0 0 0 0,10-4 0 0 0,-4 1 0 0 0,10-5 0 0 0,24-19-627 0 0,-18 4-3176 0 0,-13 10-5406 0 0</inkml:trace>
</inkml:ink>
</file>

<file path=ppt/ink/ink3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02.3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0 20447 0 0,'0'0'33'0'0,"0"1"-1"0"0,0-1 1 0 0,0 0-1 0 0,-1 0 1 0 0,1 0-1 0 0,0 1 1 0 0,0-1-1 0 0,0 0 1 0 0,0 1-1 0 0,0-1 1 0 0,0 0-1 0 0,0 0 1 0 0,0 1-1 0 0,-1-1 1 0 0,1 0-1 0 0,0 1 1 0 0,0-1-1 0 0,0 0 1 0 0,0 0-1 0 0,0 1 0 0 0,1-1 1 0 0,-1 0-1 0 0,0 0 1 0 0,0 1-1 0 0,0-1 1 0 0,0 0-1 0 0,0 1 1 0 0,0-1-1 0 0,0 0 1 0 0,1 0-1 0 0,-1 1 1 0 0,0-1-1 0 0,0 0 1 0 0,0 0-1 0 0,0 0 1 0 0,1 1-1 0 0,-1-1 1 0 0,0 0-1 0 0,0 0 1 0 0,1 1-1 0 0,15 9 580 0 0,-2-1-334 0 0,34 39-160 0 0,-23-22 1470 0 0,23 31-1 0 0,-44-50-1431 0 0,1 0 0 0 0,-2-1 0 0 0,1 2 1 0 0,-1-1-1 0 0,1 0 0 0 0,2 12 0 0 0,4 10 287 0 0,1-1-77 0 0,-2 0 0 0 0,-1 1 0 0 0,-1 0 0 0 0,5 43 0 0 0,-11-64-324 0 0,1 1-1 0 0,1 0 0 0 0,6 15 0 0 0,-6-17-22 0 0,0-1 0 0 0,-1 1 0 0 0,0-1 0 0 0,0 1 0 0 0,-1 0 1 0 0,0 0-1 0 0,1 8 0 0 0,-4 16-2 0 0,1 16-17 0 0,4-9 7 0 0,0-7-425 0 0,-1 37 0 0 0,-6 39-3183 0 0,-1-50-5608 0 0</inkml:trace>
</inkml:ink>
</file>

<file path=ppt/ink/ink3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57.3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59 1 13416 0 0,'0'0'1216'0'0,"-16"0"-976"0"0,14 0 170 0 0,0 0 1 0 0,0 1 0 0 0,0 0-1 0 0,0-1 1 0 0,0 1 0 0 0,0 0-1 0 0,0 0 1 0 0,0 0-1 0 0,0 0 1 0 0,0 0 0 0 0,1 1-1 0 0,-1-1 1 0 0,0 0 0 0 0,1 1-1 0 0,-1-1 1 0 0,-1 3 0 0 0,-1 0 263 0 0,3-2 138 0 0,-4 18 279 0 0,5-18-611 0 0,1 12 267 0 0,22 64 89 0 0,-3-12-552 0 0,2 14 303 0 0,3 15-1146 0 0,-20-73-781 0 0,1 0 0 0 0,10 24 0 0 0,-11-36-1490 0 0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05.6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59 33 14600 0 0,'-26'0'1320'0'0,"24"0"-1293"0"0,1-1 1 0 0,-1 1-1 0 0,1 0 1 0 0,-1 0-1 0 0,1-1 1 0 0,-1 1-1 0 0,1-1 1 0 0,0 1 0 0 0,-3-2-1 0 0,3 1 235 0 0,0 0 0 0 0,-1 1 0 0 0,1-1 0 0 0,0 1 0 0 0,-9-2 8103 0 0,14 1-7820 0 0,7 0-167 0 0,1 1-1 0 0,17 1 1 0 0,1 0 97 0 0,56 5 253 0 0,-55-6-664 0 0,3-1 28 0 0,38 5 0 0 0,-67-3-90 0 0,0-1-2 0 0,16-4-14 0 0,-14 4-154 0 0,0-1-1 0 0,1 0 1 0 0,-1-1-1 0 0,0 0 1 0 0,0 0-1 0 0,0-1 1 0 0,-1 0 0 0 0,12-5-1 0 0,-7 1-1417 0 0</inkml:trace>
</inkml:ink>
</file>

<file path=ppt/ink/ink3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57.7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 10592 0 0,'0'0'166'0'0,"1"-1"-1"0"0,-1 1 1 0 0,1-1 0 0 0,-1 1 0 0 0,1-1 0 0 0,0 1 0 0 0,-1 0 0 0 0,1-1 0 0 0,-1 1 0 0 0,1 0 0 0 0,0-1-1 0 0,-1 1 1 0 0,1 0 0 0 0,0 0 0 0 0,-1 0 0 0 0,1 0 0 0 0,0 0 0 0 0,-1-1 0 0 0,1 1 0 0 0,0 0-1 0 0,0 0 1 0 0,-1 1 0 0 0,1-1 0 0 0,0 0 0 0 0,-1 0 0 0 0,1 0 0 0 0,0 0 0 0 0,0 1 0 0 0,27 11 2374 0 0,-11-5-1294 0 0,106 45 2156 0 0,-107-43-3063 0 0,0 1-1 0 0,-2 0 1 0 0,18 15 0 0 0,28 20 466 0 0,44 26 107 0 0,-82-55-918 0 0,0 1 1 0 0,38 39-1 0 0,-55-51 57 0 0,-1 1-1 0 0,1-1 1 0 0,-1 1-1 0 0,0 0 1 0 0,0 0 0 0 0,0 1-1 0 0,-1-1 1 0 0,0 1 0 0 0,3 11-1 0 0,-4-14-37 0 0,-1 0 0 0 0,-1 0 0 0 0,1 0-1 0 0,-1 0 1 0 0,1 1 0 0 0,-1-1 0 0 0,0 0 0 0 0,-1 0-1 0 0,1 0 1 0 0,-1 0 0 0 0,0 0 0 0 0,0 0-1 0 0,0 0 1 0 0,0 0 0 0 0,-1 0 0 0 0,1 0 0 0 0,-1 0-1 0 0,-3 4 1 0 0,-3 2-33 0 0,0-1 1 0 0,0 1-1 0 0,-1-2 0 0 0,-1 1 0 0 0,1-1 1 0 0,-1-1-1 0 0,-1 1 0 0 0,1-2 0 0 0,-1 0 1 0 0,0 0-1 0 0,-1-1 0 0 0,1 0 0 0 0,-1-1 1 0 0,0 0-1 0 0,-18 3 0 0 0,24-7-84 0 0,0 0 0 0 0,0 0 0 0 0,0 0 0 0 0,0-1 0 0 0,0 1 0 0 0,0-1 0 0 0,0-1 0 0 0,0 1 0 0 0,0-1 0 0 0,0 0 0 0 0,1-1 0 0 0,-1 1 0 0 0,1-1 0 0 0,0 0 0 0 0,-8-6 0 0 0,11 7-66 0 0,0 0 0 0 0,1-1 0 0 0,-1 1 0 0 0,0-1 0 0 0,1 1 0 0 0,-1-1 0 0 0,1 0 0 0 0,0 1 0 0 0,0-1 0 0 0,0 0 0 0 0,0 0 0 0 0,0 0 0 0 0,0-5 0 0 0,-1-1-575 0 0,-3-14-706 0 0</inkml:trace>
</inkml:ink>
</file>

<file path=ppt/ink/ink3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58.1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45 12440 0 0,'0'2'957'0'0,"1"4"-798"0"0,0 1 1 0 0,0-1-1 0 0,1 1 1 0 0,-1-1-1 0 0,2 1 1 0 0,-1-1-1 0 0,4 6 1 0 0,-2-2 907 0 0,0 0-1 0 0,4 16 1 0 0,30 176 4173 0 0,-7-57-4470 0 0,-18-104-938 0 0,-3-9 65 0 0,-7-12 101 0 0,-4-37 110 0 0,-7-34 0 0 0,1 15-16 0 0,-11-140-250 0 0,16 131 65 0 0,7-86 1 0 0,-2 119 279 0 0,0-1-1 0 0,1 1 0 0 0,10-23 1 0 0,-8 19-13 0 0,-5 15 156 0 0,14-4 290 0 0,-15 4-602 0 0,1 1-1 0 0,0-1 1 0 0,0 1-1 0 0,-1-1 1 0 0,1 1-1 0 0,0 0 1 0 0,0-1-1 0 0,0 1 1 0 0,-1 0-1 0 0,1 0 1 0 0,0 0-1 0 0,0-1 1 0 0,0 1-1 0 0,0 0 1 0 0,0 0-1 0 0,-1 0 1 0 0,1 1-1 0 0,0-1 1 0 0,0 0-1 0 0,1 0 1 0 0,5 4 89 0 0,0 1 0 0 0,0-1 1 0 0,0 1-1 0 0,-1 1 0 0 0,0-1 1 0 0,0 1-1 0 0,0 0 1 0 0,-1 0-1 0 0,9 13 0 0 0,-6-8 26 0 0,-2-3-106 0 0,-1 1-1 0 0,-1 0 1 0 0,1 0-1 0 0,-2 1 1 0 0,4 10-1 0 0,5 13 41 0 0,-9-26-64 0 0,-1 0 0 0 0,0 0 0 0 0,2 14 0 0 0,-2-10-6 0 0,0 0 0 0 0,0 0 0 0 0,7 15-1 0 0,-2-38-137 0 0,-5 6 113 0 0,0 0-1 0 0,-1 0 1 0 0,1 0-1 0 0,-1 0 1 0 0,0-6-1 0 0,5-22-56 0 0,7-29-10 0 0,-11 45 91 0 0,2 1 0 0 0,0-1-1 0 0,10-26 1 0 0,-11 36 4 0 0,11-23 0 0 0,-13 29 0 0 0,1 0 0 0 0,-1 0 0 0 0,0 0 0 0 0,1 0 0 0 0,-1 0 0 0 0,1 0 0 0 0,0 1 0 0 0,-1-1 0 0 0,1 0 0 0 0,0 1 0 0 0,2-2 0 0 0,-3 3 4 0 0,0-1 0 0 0,0 1-1 0 0,1 0 1 0 0,-1 0 0 0 0,0-1-1 0 0,0 1 1 0 0,0 0 0 0 0,0 0-1 0 0,1 0 1 0 0,-1 0 0 0 0,0 0-1 0 0,1 1 1 0 0,1-1 23 0 0,-2 0-17 0 0,-1 0 0 0 0,1 1 0 0 0,0-1 1 0 0,-1 0-1 0 0,1 0 0 0 0,-1 0 0 0 0,1 1 0 0 0,-1-1 1 0 0,1 0-1 0 0,-1 1 0 0 0,1-1 0 0 0,-1 0 0 0 0,1 1 1 0 0,-1-1-1 0 0,1 1 0 0 0,-1-1 0 0 0,1 0 0 0 0,-1 1 0 0 0,0-1 1 0 0,1 2-1 0 0,1 0 31 0 0,1 1-9 0 0,-1 0 1 0 0,1 0-1 0 0,-1 0 1 0 0,0 0-1 0 0,0 0 1 0 0,0 0-1 0 0,0 1 1 0 0,-1-1-1 0 0,3 7 1 0 0,10 20 144 0 0,-6-17-124 0 0,-1 1 1 0 0,-1 0-1 0 0,7 22 0 0 0,2 5-5 0 0,-9-24-132 0 0,-1 1-1 0 0,0 0 1 0 0,-1 0-1 0 0,3 34 1 0 0,-2-20-242 0 0,-4-24-54 0 0,1 0-1 0 0,-1 0 1 0 0,0 0-1 0 0,-2 16 1 0 0,-2-1-2184 0 0,2-2-5738 0 0</inkml:trace>
</inkml:ink>
</file>

<file path=ppt/ink/ink3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4:58.6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32 181 12440 0 0,'-8'8'1087'0'0,"8"-7"-1065"0"0,-1 0-1 0 0,0 0 1 0 0,0 0 0 0 0,0 0 0 0 0,0 0 0 0 0,0 0 0 0 0,-1 0 0 0 0,1 0 0 0 0,0 0 0 0 0,-2 0 0 0 0,-6 5 1507 0 0,9-5-1293 0 0,0-1-1 0 0,0 0 1 0 0,0 0 0 0 0,-1 1 0 0 0,1-1 0 0 0,0 0 0 0 0,0 1-1 0 0,0-1 1 0 0,0 0 0 0 0,0 1 0 0 0,0-1 0 0 0,0 0 0 0 0,0 1-1 0 0,0-1 1 0 0,0 0 0 0 0,0 1 0 0 0,0-1 0 0 0,0 0 0 0 0,0 1 0 0 0,0-1-1 0 0,0 0 1 0 0,0 1 0 0 0,0-1 0 0 0,1 1 0 0 0,6 6 4603 0 0,0-5-5845 0 0,19 2 2166 0 0,12 1-23 0 0,-15 0-686 0 0,-1-2 0 0 0,41 1 0 0 0,-33-2-261 0 0,43-4 65 0 0,-24 1-149 0 0,-33 1-92 0 0,122-6 147 0 0,-98 2-147 0 0,27-5-15 0 0,-17 0-132 0 0,-19 4-381 0 0,0-2 0 0 0,31-10 0 0 0,-50 13 75 0 0,-4 1-8 0 0,-1 1 0 0 0,0-2-1 0 0,0 1 1 0 0,8-5 0 0 0,-14 7 361 0 0,-1 1 1 0 0,1 0 0 0 0,0-1-1 0 0,-1 1 1 0 0,1 0 0 0 0,-1-1-1 0 0,1 1 1 0 0,0-1 0 0 0,-1 1-1 0 0,1-1 1 0 0,-1 1 0 0 0,1-1-1 0 0,-1 0 1 0 0,0 1 0 0 0,1-1-1 0 0,-1 1 1 0 0,1-1 0 0 0,-1 0-1 0 0,0 1 1 0 0,0-1 0 0 0,1 0-1 0 0,-1 0 1 0 0,0 1 0 0 0,0-1-1 0 0,0 0 1 0 0,0-1 0 0 0,-1 0 20 0 0,0 0 1 0 0,0-1 0 0 0,0 1-1 0 0,0-1 1 0 0,-1 1 0 0 0,1 0-1 0 0,-4-4 1 0 0,-2-3 59 0 0,-1 0 192 0 0,1-2 0 0 0,0 1 0 0 0,0-1 0 0 0,1 0 0 0 0,0 0 0 0 0,-5-16 0 0 0,11 27-129 0 0,0-1 0 0 0,-1 0 0 0 0,1 0 0 0 0,0 1 1 0 0,0-1-1 0 0,0 0 0 0 0,0 1 0 0 0,0-1 0 0 0,0 0 0 0 0,0 1 0 0 0,0-1 1 0 0,0 0-1 0 0,0 0 0 0 0,0 1 0 0 0,1-1 0 0 0,-1 0 0 0 0,0 1 0 0 0,0-1 1 0 0,1 0-1 0 0,-1 1 0 0 0,0-1 0 0 0,1 1 0 0 0,-1-1 0 0 0,1 0 0 0 0,2-4 22 0 0,-3 5-64 0 0,1 0 0 0 0,-1-1 0 0 0,0 1 0 0 0,1 0-1 0 0,-1 0 1 0 0,1 0 0 0 0,-1 0 0 0 0,0-1 0 0 0,1 1-1 0 0,-1 0 1 0 0,1 0 0 0 0,-1 0 0 0 0,0 0 0 0 0,1 0 0 0 0,-1 0-1 0 0,1 0 1 0 0,-1 0 0 0 0,1 0 0 0 0,-1 0 0 0 0,0 0-1 0 0,1 0 1 0 0,-1 0 0 0 0,1 1 0 0 0,0-1 0 0 0,0 0 40 0 0,5 2 33 0 0,1-1 0 0 0,-1 1 0 0 0,0 0 0 0 0,0 1 1 0 0,0-1-1 0 0,0 1 0 0 0,0 1 0 0 0,0-1 0 0 0,7 7 0 0 0,5 5 239 0 0,21 23 0 0 0,-22-20-107 0 0,0 1-4 0 0,0 0 0 0 0,-2 1 0 0 0,22 37 0 0 0,-32-47-128 0 0,1 0 1 0 0,-1 1-1 0 0,-1 0 0 0 0,6 21 0 0 0,-8-26-58 0 0,-1-1 0 0 0,-1 1 0 0 0,1-1 0 0 0,-1 1-1 0 0,0 0 1 0 0,0-1 0 0 0,0 1 0 0 0,-1-1 0 0 0,0 1-1 0 0,0-1 1 0 0,-3 11 0 0 0,0-6-19 0 0,4-8-11 0 0,-1 0 0 0 0,0 0 0 0 0,1-1 0 0 0,-1 1-1 0 0,0 0 1 0 0,0 0 0 0 0,0-1 0 0 0,0 1 0 0 0,0-1 0 0 0,0 1 0 0 0,-2 1 0 0 0,-10 12-20 0 0,12-14-12 0 0,1 1-1 0 0,-1-1 0 0 0,0 0 1 0 0,0 0-1 0 0,0 0 0 0 0,0 0 0 0 0,0 0 1 0 0,0 0-1 0 0,0 0 0 0 0,0 0 1 0 0,0 0-1 0 0,-1 0 0 0 0,1-1 1 0 0,0 1-1 0 0,0 0 0 0 0,-1-1 1 0 0,1 1-1 0 0,-1-1 0 0 0,1 0 1 0 0,0 1-1 0 0,-1-1 0 0 0,1 0 1 0 0,-1 0-1 0 0,-1 0 0 0 0,-22 0-1962 0 0,13-4 148 0 0</inkml:trace>
</inkml:ink>
</file>

<file path=ppt/ink/ink3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04.5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53 43 12896 0 0,'0'0'594'0'0,"-2"0"-16"0"0,-43 0 8109 0 0,44 3-7527 0 0,0-1-1035 0 0,0 0-1 0 0,1 1 1 0 0,-1-1 0 0 0,1 0-1 0 0,-1 1 1 0 0,1-1-1 0 0,0 0 1 0 0,0 1 0 0 0,0-1-1 0 0,0 1 1 0 0,1-1-1 0 0,-1 0 1 0 0,0 1-1 0 0,3 3 1 0 0,0 3 67 0 0,1 0 1 0 0,8 13-1 0 0,6 14-122 0 0,-7 3-353 0 0,-8-26 174 0 0,0 0 0 0 0,11 23 0 0 0,-11-31 250 0 0,-1 0 0 0 0,0 0 1 0 0,-1 0-1 0 0,2 8 0 0 0,-1-12-55 0 0,-1 0-86 0 0,-1-1 0 0 0,0 0 0 0 0,0 0 0 0 0,0 0 0 0 0,0 0 1 0 0,0 0-1 0 0,0 0 0 0 0,0 0 0 0 0,0 0 0 0 0,0 0 1 0 0,0 0-1 0 0,1 0 0 0 0,-1 0 0 0 0,0 0 0 0 0,0 0 0 0 0,0 0 1 0 0,0 0-1 0 0,0 0 0 0 0,0 1 0 0 0,0-1 0 0 0,0 0 1 0 0,1 0-1 0 0,-1-1 0 0 0,0 1 0 0 0,0 0 0 0 0,0 0 0 0 0,0 0 1 0 0,0 0-1 0 0,0 0 0 0 0,0 0 0 0 0,1 0 0 0 0,-1 0 1 0 0,0 0-1 0 0,0 0 0 0 0,0 0 0 0 0,0 0 0 0 0,0 0 0 0 0,0 0 1 0 0,0 0-1 0 0,0 0 0 0 0,0 0 0 0 0,0 0 0 0 0,1-1 1 0 0,-1 1-1 0 0,0 0 0 0 0,0 0 0 0 0,0 0 0 0 0,0 0 1 0 0,0 0-1 0 0,0 0 0 0 0,0 0 0 0 0,0 0 0 0 0,0-1 0 0 0,0 1 1 0 0,0 0-1 0 0,0 0 0 0 0,0 0 0 0 0,-1-11 3 0 0,-5-11-6 0 0,0 5-4 0 0,3 11 0 0 0,1 0 0 0 0,-1 0 0 0 0,1 0 0 0 0,1 0-1 0 0,-1-1 1 0 0,1 1 0 0 0,0-10 0 0 0,0 5 18 0 0,0 1 0 0 0,-1-1-1 0 0,0 1 1 0 0,0-1 0 0 0,-6-14-1 0 0,3 11 183 0 0,-5-27 0 0 0,10 39-157 0 0,0-1 0 0 0,0 0 0 0 0,0 1 1 0 0,0-1-1 0 0,0 0 0 0 0,1 1 0 0 0,-1-1 1 0 0,1 0-1 0 0,0 1 0 0 0,0-1 0 0 0,0 1 1 0 0,0-1-1 0 0,0 1 0 0 0,2-3 0 0 0,-5-2 272 0 0,2 7-298 0 0,0 0 1 0 0,0 0-1 0 0,0-1 0 0 0,0 1 0 0 0,0 0 0 0 0,0 0 0 0 0,0 0 0 0 0,-1 0 0 0 0,1 0 0 0 0,0 0 1 0 0,0 0-1 0 0,0 0 0 0 0,0 0 0 0 0,0 0 0 0 0,0 0 0 0 0,0-1 0 0 0,0 1 0 0 0,0 0 0 0 0,0 0 1 0 0,0 0-1 0 0,0 0 0 0 0,0 0 0 0 0,0 0 0 0 0,0 0 0 0 0,0 0 0 0 0,0-1 0 0 0,0 1 0 0 0,0 0 1 0 0,0 0-1 0 0,0 0 0 0 0,0 0 0 0 0,0 0 0 0 0,0 0 0 0 0,0 0 0 0 0,0-1 0 0 0,0 1 0 0 0,0 0 1 0 0,0 0-1 0 0,0 0 0 0 0,0 0 0 0 0,0 0 0 0 0,0 0 0 0 0,0 0 0 0 0,0 0 0 0 0,0 0 0 0 0,0-1 0 0 0,1 1 1 0 0,-1 0-1 0 0,0 0 0 0 0,5 1 42 0 0,0 0 0 0 0,-1 0 1 0 0,1 0-1 0 0,0 0 0 0 0,-1 1 0 0 0,1 0 1 0 0,-1 0-1 0 0,5 3 0 0 0,11 4 43 0 0,-7-2-61 0 0,0 1-1 0 0,0-1 1 0 0,-1 2 0 0 0,20 17-1 0 0,-4-3-5 0 0,-13-11-15 0 0,-1 1-1 0 0,19 22 1 0 0,-19-18 0 0 0,17 14 0 0 0,-3-1-152 0 0,-8-8-131 0 0,-15-16-199 0 0,1 0 0 0 0,-1 0 1 0 0,0 1-1 0 0,-1 0 1 0 0,7 13-1 0 0</inkml:trace>
</inkml:ink>
</file>

<file path=ppt/ink/ink3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04.8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3680 0 0,'2'1'12724'0'0,"2"1"-11718"0"0,0 1 0 0 0,0-2 0 0 0,1 1 0 0 0,-1 0 1 0 0,6 0-1 0 0,45 6 1360 0 0,-15-4-1224 0 0,40 5 352 0 0,11 6-1487 0 0,-84-13-520 0 0,0-1 1 0 0,1 0-1 0 0,11-1 0 0 0,3 0-743 0 0</inkml:trace>
</inkml:ink>
</file>

<file path=ppt/ink/ink3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05.2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0 141 8288 0 0,'0'0'638'0'0,"1"2"-414"0"0,11 21 2992 0 0,6 10 4880 0 0,42 56-1947 0 0,-51-75-5579 0 0,-7-10-356 0 0,1 0 0 0 0,-1 0 0 0 0,1 0 0 0 0,5 4 0 0 0,10 14 761 0 0,-12-15-853 0 0,-11-12-1439 0 0,-8-8 1124 0 0,11 12 183 0 0,1 0 0 0 0,-1-1 0 0 0,0 1 0 0 0,1-1 0 0 0,-1 1 0 0 0,1-1 0 0 0,-1 0 1 0 0,1 0-1 0 0,0 0 0 0 0,0 0 0 0 0,-1-2 0 0 0,-45-123 10 0 0,33 75 0 0 0,14 48 0 0 0,-1 0 0 0 0,1 0 0 0 0,0 0 0 0 0,0-1 0 0 0,1 1 0 0 0,0 0 0 0 0,-1 0 0 0 0,1 0 0 0 0,2-6 0 0 0,1-5 0 0 0,-3 13-1 0 0,0-1 0 0 0,1 1-1 0 0,-1 0 1 0 0,0 0 0 0 0,1-1 0 0 0,-1 1 0 0 0,1 0-1 0 0,0 0 1 0 0,0 0 0 0 0,0 0 0 0 0,3-2-1 0 0,26-18 76 0 0,-24 19 145 0 0,0 0 0 0 0,0 0 1 0 0,0 1-1 0 0,0 0 0 0 0,8-1 0 0 0,3-1 186 0 0,-13 3-398 0 0,1 0 0 0 0,-1 0-1 0 0,1 1 1 0 0,0 0 0 0 0,-1 0 0 0 0,1 0 0 0 0,-1 1 0 0 0,1 0 0 0 0,-1 0 0 0 0,1 0 0 0 0,-1 1-1 0 0,1 0 1 0 0,-1 0 0 0 0,0 0 0 0 0,0 0 0 0 0,0 1 0 0 0,0 0 0 0 0,-1 0 0 0 0,1 0 0 0 0,-1 1-1 0 0,1 0 1 0 0,-1 0 0 0 0,4 5 0 0 0,-7-8-7 0 0,0 1 0 0 0,0-1 0 0 0,0 0 0 0 0,-1 1 0 0 0,1-1 0 0 0,-1 0 0 0 0,1 1 0 0 0,-1-1 0 0 0,1 1 0 0 0,-1-1 0 0 0,0 1 0 0 0,0-1 0 0 0,1 1 0 0 0,-1-1 0 0 0,0 1 0 0 0,0-1 0 0 0,-1 1 0 0 0,1-1 0 0 0,0 1 0 0 0,0-1 0 0 0,-1 0 0 0 0,1 1 0 0 0,-2 1 0 0 0,-2 18 0 0 0,1-9 0 0 0,-2-3-27 0 0,4-8-114 0 0,4-1-779 0 0,36-4 346 0 0,-28 2 519 0 0,0 1 1 0 0,0 0-1 0 0,-1 0 1 0 0,12 1-1 0 0,-3 2 216 0 0,6 1 449 0 0,43 9 0 0 0,-59-10-551 0 0,-1 0-1 0 0,0 1 0 0 0,0 1 1 0 0,0-1-1 0 0,-1 1 0 0 0,1 1 0 0 0,-1-1 1 0 0,0 1-1 0 0,7 7 0 0 0,-10-9-35 0 0,0 0-1 0 0,-1 1 1 0 0,0 0-1 0 0,0 0 1 0 0,0 0 0 0 0,0 0-1 0 0,0 0 1 0 0,3 8-1 0 0,-1-1 45 0 0,-4-10-53 0 0,0 0 0 0 0,0 1 0 0 0,-1-1 0 0 0,1 0 0 0 0,-1 1 0 0 0,1-1 1 0 0,-1 0-1 0 0,1 1 0 0 0,-1 2 0 0 0,2 0 58 0 0,7 10 1 0 0,-9-10-73 0 0,-1 2 52 0 0,1 6-41 0 0,0 0 0 0 0,0-9 6 0 0,0-1-365 0 0,0 7 240 0 0,0-7 17 0 0</inkml:trace>
</inkml:ink>
</file>

<file path=ppt/ink/ink3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05.6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1 132 21191 0 0,'0'0'2127'0'0,"2"-1"-1946"0"0,6-5 145 0 0,1 0 0 0 0,0 1 0 0 0,0 0 0 0 0,1 1 0 0 0,-1 0 0 0 0,1 0 0 0 0,0 1 0 0 0,0 0 0 0 0,12-1 0 0 0,17-2 654 0 0,43 0 0 0 0,-39 3-833 0 0,147-3 1149 0 0,-131 2-1176 0 0,84-19 1 0 0,-134 21-203 0 0,17-4-2308 0 0,41-15 0 0 0,-46 12-6959 0 0</inkml:trace>
</inkml:ink>
</file>

<file path=ppt/ink/ink3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06.0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11520 0 0,'0'0'886'0'0,"0"3"-582"0"0,0 22 1566 0 0,9-16 1748 0 0,-8-8-3030 0 0,17 11 876 0 0,0-1 1 0 0,1-1-1 0 0,36 14 0 0 0,15 9 396 0 0,2 2-123 0 0,-44-22-1140 0 0,1 2-1 0 0,39 27 1 0 0,-37-22-272 0 0,-18-12-113 0 0,18 15 0 0 0,6 4 53 0 0,-27-20-182 0 0,0 0-1 0 0,-1 0 0 0 0,0 1 0 0 0,12 13 0 0 0,0 4 2 0 0,-20-23-25 0 0,-2 0-5 0 0,-1 1-45 0 0,0 0-1 0 0,0 0 0 0 0,-1 0 1 0 0,1 0-1 0 0,-1-1 0 0 0,1 1 1 0 0,-1-1-1 0 0,-5 4 0 0 0,1-2-93 0 0,-1 0 0 0 0,-15 6 0 0 0,7-3-1117 0 0,0-1 0 0 0,-1-1-1 0 0,-27 5 1 0 0,22-9-8534 0 0</inkml:trace>
</inkml:ink>
</file>

<file path=ppt/ink/ink3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06.3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2760 0 0,'1'1'13060'0'0,"2"2"-11955"0"0,0-1 0 0 0,0 1 1 0 0,0-1-1 0 0,1 0 1 0 0,5 3-1 0 0,20 6 1788 0 0,-8-7-2558 0 0,24 2-1 0 0,-11-2 651 0 0,7 0-800 0 0,1-2 0 0 0,46-3 0 0 0,-21 0-124 0 0,-15 1-1843 0 0,-39 0 772 0 0</inkml:trace>
  <inkml:trace contextRef="#ctx0" brushRef="#br0" timeOffset="1">60 85 17423 0 0,'0'0'1888'0'0,"6"10"-1888"0"0,-3 0 0 0 0,13 0 0 0 0,-4 0 872 0 0,4-3 144 0 0,5-1 24 0 0,5-2 8 0 0,5 2-432 0 0,7-2-80 0 0,-5 0-24 0 0,5 2 0 0 0,-1-2-328 0 0,0 2-72 0 0,-1-6-16 0 0,7 0-10431 0 0</inkml:trace>
</inkml:ink>
</file>

<file path=ppt/ink/ink3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07.8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45 9216 0 0,'-2'1'6480'0'0,"1"0"-5936"0"0,0 0 1 0 0,-1 1 0 0 0,1-1 0 0 0,0 0 0 0 0,0 1 0 0 0,0-1 0 0 0,0 1 0 0 0,0-1 0 0 0,1 1 0 0 0,-1-1 0 0 0,0 1 0 0 0,1 0 0 0 0,-2 2 0 0 0,2 1 18 0 0,-1-1 1 0 0,1 0 0 0 0,0 0 0 0 0,0 0 0 0 0,1 7 0 0 0,2 5-184 0 0,0-1 0 0 0,8 21 0 0 0,-6-23 18 0 0,24 60-94 0 0,-5-14-287 0 0,-4-19-29 0 0,-19-38-63 0 0,1-2-239 0 0,0-1 277 0 0,-1 0 0 0 0,1 0 0 0 0,0 0-1 0 0,-1-1 1 0 0,1 1 0 0 0,-1 0 0 0 0,1-1 0 0 0,-1 1 0 0 0,0-1 0 0 0,0 1 0 0 0,0-1 0 0 0,0 0 0 0 0,0 1 0 0 0,0-1-1 0 0,0 0 1 0 0,0 0 0 0 0,-1 0 0 0 0,2-3 0 0 0,1-7-113 0 0,-1 1-1 0 0,1-15 1 0 0,1-2-42 0 0,3-10 30 0 0,-1 5 5 0 0,12-36 0 0 0,-9 34 46 0 0,-6 24 101 0 0,-1 1 0 0 0,2-1 0 0 0,5-13 0 0 0,-5 16 26 0 0,-4 8-9 0 0,1-1 0 0 0,-1 1-1 0 0,0-1 1 0 0,0 1-1 0 0,1 0 1 0 0,-1-1 0 0 0,0 1-1 0 0,1 0 1 0 0,-1-1 0 0 0,0 1-1 0 0,1 0 1 0 0,-1-1 0 0 0,0 1-1 0 0,1 0 1 0 0,-1 0 0 0 0,1 0-1 0 0,-1-1 1 0 0,1 1 0 0 0,-1 0-1 0 0,1 0 1 0 0,-1 0 0 0 0,1 0-1 0 0,-1 0 1 0 0,0 0 0 0 0,1 0-1 0 0,-1 0 1 0 0,1 0 0 0 0,-1 0-1 0 0,1 0 1 0 0,-1 0-1 0 0,1 0 1 0 0,-1 0 0 0 0,1 0-1 0 0,-1 1 1 0 0,1-1 0 0 0,-1 0-1 0 0,0 0 1 0 0,1 0 0 0 0,-1 1-1 0 0,1-1 1 0 0,-1 0 0 0 0,0 1-1 0 0,1-1 1 0 0,1 1 6 0 0,-1 0-1 0 0,1 1 1 0 0,-1-1-1 0 0,1 0 1 0 0,-1 0 0 0 0,0 1-1 0 0,1-1 1 0 0,-1 1-1 0 0,2 2 1 0 0,9 24 70 0 0,-4-11-1 0 0,-1 0-1 0 0,8 31 1 0 0,-8-24-37 0 0,2 14 3 0 0,-7-31-35 0 0,-1-1 0 0 0,1 1 0 0 0,1-1 0 0 0,-1 0 0 0 0,6 9 0 0 0,10 25 60 0 0,-17-38-1 0 0,-1-3-66 0 0,0 0 0 0 0,1 1 0 0 0,-1-1 0 0 0,1 1 0 0 0,-1-1 0 0 0,1 1 0 0 0,-1-1 0 0 0,1 1 0 0 0,0-1 0 0 0,-1 1 1 0 0,1-1-1 0 0,0 1 0 0 0,-1 0 0 0 0,2-1 0 0 0,4-3 21 0 0,-1-3-25 0 0,-1 0 0 0 0,1 0-1 0 0,-1 0 1 0 0,-1-1 0 0 0,1 0-1 0 0,-1 0 1 0 0,4-15 0 0 0,-5 13-3 0 0,1 1 1 0 0,1-1-1 0 0,-1 1 1 0 0,2 0 0 0 0,8-14-1 0 0,-3 6 69 0 0,-8 14-17 0 0,0-1 0 0 0,1 1-1 0 0,-1-1 1 0 0,1 1 0 0 0,-1 0 0 0 0,7-5 0 0 0,-8 7-39 0 0,0 0 0 0 0,1 0 0 0 0,-1 1 0 0 0,1-1 1 0 0,-1 0-1 0 0,1 1 0 0 0,-1 0 0 0 0,1-1 0 0 0,0 1 1 0 0,-1 0-1 0 0,1 0 0 0 0,-1-1 0 0 0,1 1 0 0 0,0 1 1 0 0,-1-1-1 0 0,1 0 0 0 0,-1 0 0 0 0,1 1 0 0 0,-1-1 1 0 0,1 0-1 0 0,-1 1 0 0 0,3 1 0 0 0,1 0 28 0 0,-1 0 0 0 0,1 1 0 0 0,-1 0 0 0 0,1 0 0 0 0,-1 0-1 0 0,0 0 1 0 0,4 5 0 0 0,26 31 145 0 0,-27-30-174 0 0,14 18 43 0 0,-11-13-96 0 0,16 16 0 0 0,-21-26 11 0 0,-3-2 9 0 0,-1 0-1 0 0,1-1 1 0 0,0 1 0 0 0,-1 0-1 0 0,0-1 1 0 0,1 1-1 0 0,-1 0 1 0 0,0 0 0 0 0,0 0-1 0 0,2 5 1 0 0,-2-5-65 0 0,0 1 1 0 0,0-1-1 0 0,1 1 0 0 0,-1-1 0 0 0,1 1 0 0 0,0-1 0 0 0,-1 0 1 0 0,1 0-1 0 0,0 0 0 0 0,0 0 0 0 0,1 0 0 0 0,-1 0 0 0 0,4 2 1 0 0,14 6-2394 0 0,1-2-4181 0 0,-4-7-1086 0 0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06.0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 14368 0 0,'0'0'330'0'0,"1"-2"45"0"0,3-5 17 0 0,-3 6 1026 0 0,5 4 748 0 0,6 0-872 0 0,-8-3-1083 0 0,-1 1 1 0 0,0 0 0 0 0,0-1-1 0 0,0 2 1 0 0,5 1 0 0 0,57 27 2710 0 0,30 20-1017 0 0,27 12-410 0 0,-79-39-1239 0 0,10 2-80 0 0,-44-21-100 0 0,-7-3-1 0 0,-13 3-58 0 0,1 0 0 0 0,-1-1 0 0 0,-12 3 0 0 0,-3 0-89 0 0,6 0-530 0 0,11-4-501 0 0,1 0 0 0 0,0 1 0 0 0,-1 0 0 0 0,-8 4 0 0 0</inkml:trace>
</inkml:ink>
</file>

<file path=ppt/ink/ink3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08.1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235 56 3680 0 0,'0'0'167'0'0,"-2"-1"-7"0"0,-12-12 62 0 0,-13-3 9797 0 0,7 4-1930 0 0,16 10-7840 0 0,0 0 1 0 0,-1 0-1 0 0,1 1 1 0 0,0-1-1 0 0,-1 1 1 0 0,1 0 0 0 0,-1 0-1 0 0,0 1 1 0 0,1-1-1 0 0,-1 1 1 0 0,0 0-1 0 0,1 0 1 0 0,-1 1 0 0 0,1-1-1 0 0,-1 1 1 0 0,1 0-1 0 0,-7 2 1 0 0,3 0 29 0 0,1-1 1 0 0,0 1-1 0 0,0 0 1 0 0,1 1-1 0 0,-1 0 0 0 0,1 0 1 0 0,-1 0-1 0 0,1 1 1 0 0,-9 9-1 0 0,13-12-277 0 0,1 0 0 0 0,0 0-1 0 0,1 0 1 0 0,-1 0 0 0 0,0 0 0 0 0,0 1 0 0 0,1-1-1 0 0,-1 0 1 0 0,1 0 0 0 0,0 0 0 0 0,0 1-1 0 0,0-1 1 0 0,0 0 0 0 0,0 1 0 0 0,0-1 0 0 0,1 0-1 0 0,0 3 1 0 0,0 0 3 0 0,0 0-1 0 0,0 0 1 0 0,1 0-1 0 0,0 0 1 0 0,0-1 0 0 0,4 9-1 0 0,6 3-26 0 0,2-1-1 0 0,0 0 1 0 0,0 0-1 0 0,2-2 1 0 0,-1 0-1 0 0,21 13 1 0 0,-24-19-15 0 0,0 0-1 0 0,0-1 1 0 0,1-1 0 0 0,-1 0 0 0 0,23 5-1 0 0,-13-3-37 0 0,-18-5 70 0 0,1-1-1 0 0,-1 0 0 0 0,1 0 1 0 0,-1-1-1 0 0,1 0 1 0 0,-1 1-1 0 0,1-1 1 0 0,0-1-1 0 0,-1 1 0 0 0,1-1 1 0 0,-1 1-1 0 0,1-1 1 0 0,-1-1-1 0 0,0 1 1 0 0,1-1-1 0 0,-1 1 0 0 0,4-4 1 0 0,-1 2-463 0 0,-1-1-1 0 0,0 0 1 0 0,10-10 0 0 0,14-19-7343 0 0,-20 20-556 0 0</inkml:trace>
</inkml:ink>
</file>

<file path=ppt/ink/ink3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08.5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36 18975 0 0,'0'0'2171'0'0,"2"1"-1375"0"0,11 3 324 0 0,0 0-1 0 0,0-1 1 0 0,27 4 0 0 0,36-3 653 0 0,-47-3-1313 0 0,-9 0-23 0 0,20 3 0 0 0,-18-1-251 0 0,26-1-1 0 0,14 2-22 0 0,-44-2-154 0 0,112 14 64 0 0,-108-14-576 0 0,0-2 0 0 0,0 0-1 0 0,0-1 1 0 0,23-5-1 0 0,-32 3-1058 0 0,0 0 0 0 0,0-1-1 0 0,0 0 1 0 0,16-8-1 0 0,-28 11 1198 0 0,1 0 0 0 0,-1 1 0 0 0,0-1 0 0 0,1 0 1 0 0,-1 0-1 0 0,0 1 0 0 0,0-1 0 0 0,0 0 0 0 0,0 0 0 0 0,0 0 0 0 0,0-1 0 0 0,0 1 0 0 0,0 0 0 0 0,0 0 0 0 0,0 0 0 0 0,-1-1 0 0 0,1 1 0 0 0,1-3 0 0 0,-2 3 297 0 0,0-1 0 0 0,0 1 0 0 0,0 0 1 0 0,0-1-1 0 0,-1 1 0 0 0,1 0 0 0 0,0-1 0 0 0,0 1 1 0 0,-1 0-1 0 0,1-1 0 0 0,-1 1 0 0 0,1 0 1 0 0,-1 0-1 0 0,0 0 0 0 0,1-1 0 0 0,-1 1 0 0 0,0 0 1 0 0,0 0-1 0 0,-4-13 12402 0 0,29 33-11080 0 0,32 19-1 0 0,-28-20-659 0 0,33 27 1 0 0,34 41 565 0 0,-61-57-776 0 0,-15-13-142 0 0,0 1 0 0 0,24 29-1 0 0,-39-40-178 0 0,0 0 0 0 0,0 0-1 0 0,4 11 1 0 0,1 1 54 0 0,-8-17-113 0 0,0 1-1 0 0,-1-1 1 0 0,1 1-1 0 0,0 0 1 0 0,-1-1-1 0 0,1 1 1 0 0,-1-1-1 0 0,0 1 1 0 0,1 0-1 0 0,-1-1 1 0 0,0 1-1 0 0,0 0 1 0 0,0-1-1 0 0,0 1 0 0 0,0 0 1 0 0,-1-1-1 0 0,1 1 1 0 0,-1 2-1 0 0,0-1 19 0 0,-1-1 0 0 0,1 0-1 0 0,0 0 1 0 0,-1 1 0 0 0,1-1 0 0 0,-1 0-1 0 0,0 0 1 0 0,0 0 0 0 0,0-1-1 0 0,-3 4 1 0 0,-3 0-548 0 0,0 0 0 0 0,0 0 0 0 0,-1-1 0 0 0,1-1 0 0 0,-14 5 0 0 0,6-3-6254 0 0,0-4-2105 0 0</inkml:trace>
</inkml:ink>
</file>

<file path=ppt/ink/ink3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08.9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 0 24103 0 0,'0'0'2414'0'0,"0"3"-2210"0"0,2 11 43 0 0,-1-1 0 0 0,1 1 0 0 0,5 13 1 0 0,4 31 1582 0 0,-7-24-1434 0 0,-2 0 0 0 0,-1 0 0 0 0,-1 0-1 0 0,-8 51 1 0 0,3-53-353 0 0,3-21-338 0 0,1 0 0 0 0,-2 1 0 0 0,1-1 0 0 0,-2 0 0 0 0,1 0 0 0 0,-2 0 0 0 0,-8 16 0 0 0,-2-6-2036 0 0</inkml:trace>
</inkml:ink>
</file>

<file path=ppt/ink/ink3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18.8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18743 0 0,'0'0'1699'0'0,"0"3"-1399"0"0,2 9 198 0 0,0 0 0 0 0,0-1 0 0 0,1 1 0 0 0,1 0-1 0 0,0-1 1 0 0,0 0 0 0 0,7 13 0 0 0,12 30 487 0 0,21 61-483 0 0,-15-41-748 0 0,3 20-2166 0 0,-27-75 1265 0 0</inkml:trace>
</inkml:ink>
</file>

<file path=ppt/ink/ink3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19.2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21 15696 0 0,'0'0'718'0'0,"-1"-1"-19"0"0,-7-5-449 0 0,2-3 4605 0 0,8 8-4420 0 0,5 0-213 0 0,-1 0 0 0 0,1 0 0 0 0,-1 1 1 0 0,1-1-1 0 0,-1 2 0 0 0,1-1 0 0 0,6 1 1 0 0,47 13 1185 0 0,-9-1-576 0 0,-22-6-454 0 0,0 1 0 0 0,34 16 0 0 0,-26-10-177 0 0,6 1-1 0 0,63 26-2 0 0,-46-17-176 0 0,-43-18-11 0 0,-1 0 0 0 0,-1 1 0 0 0,1 0 0 0 0,-1 1-1 0 0,21 15 1 0 0,-29-17 10 0 0,0 0 1 0 0,0 1-1 0 0,0 0 1 0 0,-1 0-1 0 0,11 15 0 0 0,-15-18-16 0 0,1 1 0 0 0,-1-1 0 0 0,0 1 0 0 0,0-1 0 0 0,-1 1 0 0 0,1-1 0 0 0,-1 1 1 0 0,0 0-1 0 0,0 0 0 0 0,-1 0 0 0 0,1-1 0 0 0,-1 1 0 0 0,-1 7 0 0 0,0 3 21 0 0,-2 0 1 0 0,-7 28-1 0 0,8-36-21 0 0,-1-1 0 0 0,0 1 0 0 0,0-1 1 0 0,0 0-1 0 0,-1 0 0 0 0,0 0 0 0 0,0-1 0 0 0,-9 10 0 0 0,6-8-11 0 0,0 0 0 0 0,0-1 1 0 0,-1 0-1 0 0,0 0 0 0 0,0-1 0 0 0,-1 0 0 0 0,0-1 1 0 0,0 0-1 0 0,0 0 0 0 0,-15 4 0 0 0,10-5-24 0 0,0 1-43 0 0,-1-1 1 0 0,1 0 0 0 0,-1-1 0 0 0,0-1 0 0 0,1 0 0 0 0,-1-1-1 0 0,-19-3 1 0 0,22 1-131 0 0,0 0-1 0 0,1-1 0 0 0,-1 0 1 0 0,1-1-1 0 0,-14-7 1 0 0,20 9-113 0 0,0-1 0 0 0,0 0-1 0 0,1-1 1 0 0,-1 1 0 0 0,1-1 0 0 0,0 0 0 0 0,0 0 0 0 0,0 0 0 0 0,1 0 0 0 0,-1-1 0 0 0,1 0 0 0 0,0 1 0 0 0,-3-8 0 0 0,-1-6-2110 0 0</inkml:trace>
</inkml:ink>
</file>

<file path=ppt/ink/ink3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19.7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46 17791 0 0,'0'0'1618'0'0,"2"1"-1332"0"0,16 15 2732 0 0,21 26-1 0 0,-24-26-2269 0 0,-13-13-619 0 0,1 1 1 0 0,-1-1-1 0 0,1 1 1 0 0,-1 0-1 0 0,0 0 0 0 0,-1 0 1 0 0,3 8-1 0 0,4 7 114 0 0,9 26 40 0 0,-1 1 0 0 0,12 58 0 0 0,-4-11-189 0 0,-20-79-82 0 0,-3-11-12 0 0,1-10 0 0 0,0-12 0 0 0,-8-66-111 0 0,3 52 73 0 0,-2-7 26 0 0,2 22 13 0 0,0-24-1 0 0,3-91 232 0 0,0 128-115 0 0,0-1-1 0 0,1 1 0 0 0,0-1 1 0 0,2-9-1 0 0,-2 13-117 0 0,-1 0 0 0 0,1 0 0 0 0,0 0 0 0 0,0 1 0 0 0,0-1 0 0 0,0 0 0 0 0,0 0 0 0 0,0 1 0 0 0,0-1 0 0 0,0 1 0 0 0,0-1 0 0 0,1 1 0 0 0,-1 0 0 0 0,1-1-1 0 0,3-1 1 0 0,-4 2-188 0 0,2 1 197 0 0,0 1 0 0 0,0 0 0 0 0,0-1 0 0 0,0 1 0 0 0,0 0 0 0 0,0 1 0 0 0,0-1 0 0 0,-1 0 0 0 0,1 1 0 0 0,-1 0 0 0 0,5 3 0 0 0,0 1 56 0 0,0 0 0 0 0,10 13 0 0 0,-9-9-36 0 0,-1 1-1 0 0,9 16 1 0 0,-9-15-6 0 0,14 21 1 0 0,21 29 30 0 0,-35-57-42 0 0,-6-5-11 0 0,0 0 1 0 0,0 0-1 0 0,0 0 1 0 0,-1 0-1 0 0,1 0 0 0 0,0 0 1 0 0,0-1-1 0 0,0 1 0 0 0,-1 0 1 0 0,1 0-1 0 0,0-1 1 0 0,0 1-1 0 0,0 0 0 0 0,-1-1 1 0 0,1 1-1 0 0,0-1 0 0 0,-1 1 1 0 0,1-1-1 0 0,0 1 1 0 0,-1-1-1 0 0,2-1 0 0 0,0 0 4 0 0,0-1 0 0 0,0 1 0 0 0,-1-1 0 0 0,1 0 0 0 0,-1 0 0 0 0,2-3 0 0 0,-1 0 9 0 0,0-1 1 0 0,0 0 0 0 0,0 1-1 0 0,-1-1 1 0 0,1-10-1 0 0,-1 5 5 0 0,0 0-1 0 0,1 0 0 0 0,4-14 0 0 0,1-5-24 0 0,-7 26 36 0 0,2 1-1 0 0,-1-1 1 0 0,1 1 0 0 0,-1 0 0 0 0,1-1 0 0 0,0 1-1 0 0,1 0 1 0 0,-1 0 0 0 0,1 0 0 0 0,-1 1 0 0 0,1-1 0 0 0,0 1-1 0 0,1-1 1 0 0,-1 1 0 0 0,1 0 0 0 0,-1 0 0 0 0,8-4-1 0 0,-9 7-15 0 0,-1-1 0 0 0,1 1-1 0 0,0 0 1 0 0,0-1-1 0 0,-1 1 1 0 0,1 0 0 0 0,0 0-1 0 0,0 0 1 0 0,-1 0-1 0 0,1 1 1 0 0,0-1-1 0 0,0 0 1 0 0,-1 1 0 0 0,1-1-1 0 0,0 1 1 0 0,-1 0-1 0 0,1 0 1 0 0,-1-1 0 0 0,1 1-1 0 0,-1 0 1 0 0,1 0-1 0 0,1 2 1 0 0,4 2 112 0 0,0 0 1 0 0,-1 0 0 0 0,8 9-1 0 0,-6-4-34 0 0,0 1 0 0 0,-1-1 0 0 0,0 2 0 0 0,-1-1 0 0 0,7 20 0 0 0,7 12-153 0 0,-12-26-401 0 0,0 0 0 0 0,8 35 0 0 0,1-1-202 0 0,-14-41 535 0 0,-1-1 0 0 0,4 19 0 0 0,-2-1-276 0 0,-3-25 252 0 0,0 1-23 0 0,-1 1 0 0 0,1-1 0 0 0,0 0 0 0 0,-1 0 1 0 0,0 1-1 0 0,0 4 0 0 0,-1-6-127 0 0,1-1 0 0 0,0 1 1 0 0,-1-1-1 0 0,1 1 0 0 0,-1-1 0 0 0,1 1 0 0 0,-1-1 1 0 0,0 0-1 0 0,0 0 0 0 0,0 1 0 0 0,-1 1 1 0 0,-9 6-8430 0 0</inkml:trace>
</inkml:ink>
</file>

<file path=ppt/ink/ink3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20.2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1 269 20503 0 0,'0'0'6156'0'0,"2"-1"-5536"0"0,5-1-437 0 0,0 1-1 0 0,0-1 1 0 0,0 1 0 0 0,1 0-1 0 0,-1 1 1 0 0,1 0 0 0 0,-1 0-1 0 0,9 2 1 0 0,11-1 84 0 0,-3-1-41 0 0,260-5 1013 0 0,-161-9-1169 0 0,-94 9-68 0 0,90-18-201 0 0,-101 19-105 0 0,1-1 0 0 0,-1-1 0 0 0,0 0-1 0 0,30-16 1 0 0,-45 19 239 0 0,1 1 0 0 0,-1-1 0 0 0,0 0 0 0 0,-1 0 0 0 0,1-1 1 0 0,0 1-1 0 0,-1 0 0 0 0,0-1 0 0 0,0 0 0 0 0,0 0 0 0 0,0 1 0 0 0,-1-1 0 0 0,1 0 0 0 0,-1 0 0 0 0,0 0 0 0 0,0-1 0 0 0,0 1 0 0 0,-1 0 0 0 0,0-5 0 0 0,1-1 64 0 0,-1 1 18 0 0,0 0 0 0 0,-1 0-1 0 0,0 0 1 0 0,-2-14 0 0 0,1 12 83 0 0,2 11-82 0 0,0-1 1 0 0,0 0-1 0 0,0 1 1 0 0,0-1 0 0 0,0 1-1 0 0,0-1 1 0 0,0 0-1 0 0,0 1 1 0 0,0-1-1 0 0,0 1 1 0 0,-1-1-1 0 0,1 0 1 0 0,0 1 0 0 0,0-1-1 0 0,-1 1 1 0 0,1-1-1 0 0,0 1 1 0 0,-1-1-1 0 0,1 1 1 0 0,-1-1-1 0 0,0 0 708 0 0,12-2-477 0 0,-6 2-227 0 0,0 1 0 0 0,0 0 0 0 0,0 1 0 0 0,0-1 0 0 0,0 1 0 0 0,-1 0 0 0 0,1 0 0 0 0,0 1 0 0 0,0-1 0 0 0,-1 1 0 0 0,1 0-1 0 0,6 5 1 0 0,1 0 28 0 0,22 8-1 0 0,-26-12-27 0 0,-1 0 1 0 0,1 1-1 0 0,-1 0 0 0 0,0 0 0 0 0,0 0 0 0 0,0 1 1 0 0,-1 0-1 0 0,9 8 0 0 0,-7-4 44 0 0,0 0 0 0 0,0 1 0 0 0,-1-1 0 0 0,0 2 0 0 0,-1-1 0 0 0,8 16-1 0 0,-11-18-42 0 0,5 14 115 0 0,-8-20-127 0 0,1-1 0 0 0,-1 0 0 0 0,0 0 0 0 0,0 0 0 0 0,0 0 0 0 0,0 0 0 0 0,-1 0 0 0 0,1 0 0 0 0,0 1 0 0 0,0-1 1 0 0,-1 0-1 0 0,1 0 0 0 0,-1 0 0 0 0,1 0 0 0 0,-1 0 0 0 0,1 0 0 0 0,-1 0 0 0 0,-1 1 0 0 0,-6 14 320 0 0,7-14-297 0 0,1-1 0 0 0,-1 1 0 0 0,1-1 1 0 0,-1 1-1 0 0,0-1 0 0 0,0 1 0 0 0,0-1 0 0 0,0 1 0 0 0,0-1 0 0 0,0 0 0 0 0,0 0 0 0 0,0 1 0 0 0,-3 1 0 0 0,-3 0-269 0 0,0 1 0 0 0,0-1 0 0 0,-1 0 0 0 0,1-1-1 0 0,-10 2 1 0 0,-7 1-7984 0 0,6-5-1190 0 0</inkml:trace>
</inkml:ink>
</file>

<file path=ppt/ink/ink3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20.6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21479 0 0,'0'0'2152'0'0,"2"1"-1965"0"0,0-1-164 0 0,5 3 93 0 0,0 0 1 0 0,0-1-1 0 0,1 0 0 0 0,8 1 0 0 0,0 1 607 0 0,-11-2-481 0 0,-1-1 0 0 0,1 0 0 0 0,0 0 0 0 0,7 0 0 0 0,63-1 636 0 0,78 0-2393 0 0</inkml:trace>
</inkml:ink>
</file>

<file path=ppt/ink/ink3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20.9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19031 0 0,'0'0'1864'0'0,"11"8"-1664"0"0,-1-2-200 0 0,2-2 0 0 0,4 5 0 0 0,0-9 960 0 0,5 4 144 0 0,-1-4 32 0 0,7 0 8 0 0,5 0-528 0 0,-5-4-104 0 0,5 4-16 0 0,5-4-8 0 0,-5-1-808 0 0,5 1-160 0 0,-5-6-32 0 0,5 6-10039 0 0</inkml:trace>
</inkml:ink>
</file>

<file path=ppt/ink/ink3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21.5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48 6448 0 0,'-6'-4'19381'0'0,"7"9"-19160"0"0,0 0 0 0 0,0 0 0 0 0,0-1 0 0 0,1 1 0 0 0,0 0 0 0 0,0-1 0 0 0,3 6 0 0 0,7 21 269 0 0,15 46 1 0 0,-7-19-422 0 0,-12-35-69 0 0,-4-13 0 0 0,-1 0 0 0 0,4 20 0 0 0,-6-22-3 0 0,0-1 1 0 0,1 1-1 0 0,1-1 0 0 0,-1 0 1 0 0,1 0-1 0 0,0 0 0 0 0,7 11 1 0 0,-9-15-105 0 0,0-5-277 0 0,1-2 290 0 0,0 0 1 0 0,0 0-1 0 0,-1-1 0 0 0,1 1 1 0 0,-1 0-1 0 0,0-1 0 0 0,0-7 1 0 0,1-36-351 0 0,-2 39 373 0 0,-1-1-26 0 0,0 0 0 0 0,-4-18 0 0 0,3 21 64 0 0,0-1 0 0 0,1 0 0 0 0,0 0 1 0 0,0 0-1 0 0,1-12 0 0 0,2 6-1 0 0,-1 7 13 0 0,0 0 1 0 0,-1 0-1 0 0,0-12 0 0 0,-1 13 20 0 0,1-1 0 0 0,0 1 0 0 0,0-1 1 0 0,0 1-1 0 0,1-1 0 0 0,0 1 0 0 0,0-1 0 0 0,1 1 0 0 0,0 0 1 0 0,0 0-1 0 0,0-1 0 0 0,4-5 0 0 0,-1 0 30 0 0,-4 8 2 0 0,1 1 0 0 0,-1 0 0 0 0,1 0 0 0 0,-1 0 0 0 0,1 0 0 0 0,3-4 0 0 0,-4 6-21 0 0,0 0 0 0 0,0 1 0 0 0,0-1 0 0 0,0 0 0 0 0,0 0 0 0 0,0 1 0 0 0,1-1 0 0 0,-1 1 0 0 0,0-1 0 0 0,0 1 0 0 0,0-1 0 0 0,1 1 0 0 0,-1 0 0 0 0,0 0 0 0 0,1-1 0 0 0,-1 1 0 0 0,0 0 0 0 0,1 0 0 0 0,-1 0 0 0 0,0 0 0 0 0,2 1 0 0 0,0-1 14 0 0,-1 1 1 0 0,0-1-1 0 0,0 1 1 0 0,1 0-1 0 0,-1 0 1 0 0,0-1-1 0 0,0 1 1 0 0,0 1-1 0 0,0-1 1 0 0,0 0-1 0 0,0 0 1 0 0,0 1-1 0 0,-1-1 1 0 0,1 1-1 0 0,0 0 1 0 0,-1-1 0 0 0,1 1-1 0 0,-1 0 1 0 0,0 0-1 0 0,0 0 1 0 0,1 0-1 0 0,-1 0 1 0 0,0 0-1 0 0,1 4 1 0 0,10 16 80 0 0,-7-15-95 0 0,11 14 48 0 0,-2 0 0 0 0,13 25 0 0 0,-11-18-58 0 0,-10-19 0 0 0,-1 0 0 0 0,5 11 0 0 0,-3-6 0 0 0,2-2 0 0 0,-1-7 11 0 0,-4-5 31 0 0,-3 0-39 0 0,0 0 0 0 0,0 0 0 0 0,0 0-1 0 0,0 0 1 0 0,0-1 0 0 0,0 1 0 0 0,0 0-1 0 0,0-1 1 0 0,0 1 0 0 0,0-1 0 0 0,-1 1-1 0 0,1-1 1 0 0,0 0 0 0 0,0 1 0 0 0,0-1-1 0 0,-1 0 1 0 0,1 1 0 0 0,1-2-1 0 0,0-2 10 0 0,2 1-15 0 0,-1-1 0 0 0,1 0 0 0 0,-1 0 0 0 0,0-1 0 0 0,0 1 0 0 0,0-1 0 0 0,-1 1-1 0 0,2-6 1 0 0,13-41 91 0 0,-15 40-30 0 0,1 1 1 0 0,0 0 0 0 0,1 0-1 0 0,0 0 1 0 0,8-13-1 0 0,-8 16-13 0 0,-1 3 1 0 0,-1-1-1 0 0,1 1 0 0 0,1 0 1 0 0,-1 0-1 0 0,1 1 0 0 0,-1-1 1 0 0,8-5-1 0 0,-9 8-1 0 0,0 0 0 0 0,0 0 0 0 0,0 0-1 0 0,0 0 1 0 0,0 0 0 0 0,1 0 0 0 0,-1 1 0 0 0,0-1-1 0 0,0 1 1 0 0,0 0 0 0 0,1-1 0 0 0,-1 1 0 0 0,0 0-1 0 0,1 1 1 0 0,-1-1 0 0 0,0 0 0 0 0,0 1-1 0 0,1-1 1 0 0,-1 1 0 0 0,0-1 0 0 0,0 1 0 0 0,0 0-1 0 0,0 0 1 0 0,0 0 0 0 0,0 0 0 0 0,0 1 0 0 0,0-1-1 0 0,2 2 1 0 0,3 3-15 0 0,0 0 0 0 0,-1 0 0 0 0,1 1-1 0 0,-1 0 1 0 0,9 13 0 0 0,-12-15-71 0 0,1 1 0 0 0,-1 0 0 0 0,3 10 0 0 0,-4-11 21 0 0,0 0-1 0 0,1 1 0 0 0,-1-1 0 0 0,6 7 1 0 0,-2-4 12 0 0,-2-4 8 0 0,-1 1 0 0 0,0-1 0 0 0,1 1 1 0 0,-2 0-1 0 0,1 0 0 0 0,2 7 0 0 0,12 35 1 0 0,-9-28 0 0 0,-1 0 0 0 0,-1 1 0 0 0,7 40 0 0 0,-13-57-10 0 0,1 0 0 0 0,-1 0 1 0 0,1 0-1 0 0,0-1 0 0 0,0 1 0 0 0,1 0 0 0 0,-1 0 0 0 0,1-1 0 0 0,-1 1 1 0 0,1-1-1 0 0,3 5 0 0 0,-2-4-89 0 0,-2-2-1028 0 0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06.4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81 19839 0 0,'0'0'1514'0'0,"2"0"-1037"0"0,2-1-403 0 0,0 1 0 0 0,0-1 0 0 0,0 0-1 0 0,0-1 1 0 0,-1 1 0 0 0,1-1 0 0 0,0 1 0 0 0,-1-1 0 0 0,1 0-1 0 0,-1-1 1 0 0,5-2 0 0 0,-2 0 473 0 0,0 2 0 0 0,0-1 0 0 0,11-4 1 0 0,-10 5-152 0 0,1 0-44 0 0,0 0 0 0 0,0 1 0 0 0,0 0 1 0 0,11-2-1 0 0,23-2 499 0 0,-28 3-605 0 0,31-1 1 0 0,-39 4-206 0 0,0-1 0 0 0,-1 1-1 0 0,10-4 1 0 0,-9 3-422 0 0,-1 0-1 0 0,1 0 1 0 0,10-1-1 0 0,3 2-6176 0 0,-2 0-2247 0 0</inkml:trace>
</inkml:ink>
</file>

<file path=ppt/ink/ink3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22.3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0 202 6912 0 0,'3'12'12575'0'0,"-3"-12"-12467"0"0,1 0 0 0 0,-1 0 0 0 0,1 0 0 0 0,-1 0 0 0 0,0 0 0 0 0,1 0 0 0 0,-1 0-1 0 0,0 0 1 0 0,1 0 0 0 0,-1 0 0 0 0,0 1 0 0 0,0-1 0 0 0,1 0 0 0 0,-1 0 0 0 0,0 0 0 0 0,1 0 0 0 0,-1 1-1 0 0,0-1 1 0 0,0 0 0 0 0,1 0 0 0 0,-1 1 0 0 0,0-1 0 0 0,0 0 0 0 0,0 1 0 0 0,1-1 0 0 0,25 45 3854 0 0,5 8-1747 0 0,-29-50-2141 0 0,-1 1 0 0 0,0-1 0 0 0,0 0 0 0 0,0 1 0 0 0,0-1 0 0 0,-1 1 0 0 0,1 4 0 0 0,-1-5-31 0 0,1 1 0 0 0,-1-1-1 0 0,1 1 1 0 0,0-1 0 0 0,-1 0 0 0 0,2 0 0 0 0,-1 1-1 0 0,2 3 1 0 0,8 15 154 0 0,5 9-42 0 0,-13-27-144 0 0,0 1 1 0 0,-1-1-1 0 0,1 0 0 0 0,-1 1 1 0 0,0 0-1 0 0,0 0 0 0 0,-1 0 1 0 0,1 0-1 0 0,0 8 0 0 0,-1-10-21 0 0,-1-1 0 0 0,0 0 0 0 0,1 0 0 0 0,-1 0 0 0 0,1 0 0 0 0,0 0 0 0 0,-1 0 0 0 0,1 0 0 0 0,0 0 0 0 0,0 0 0 0 0,1 0 0 0 0,-1 0 0 0 0,0-1 0 0 0,1 1 0 0 0,-1 0 0 0 0,1-1 0 0 0,-1 1 0 0 0,3 1 0 0 0,6 1-1 0 0,-11-4 11 0 0,1 0 0 0 0,0 0 0 0 0,0 0 0 0 0,-1 0 0 0 0,1 0 0 0 0,0-1 0 0 0,0 1 0 0 0,0 0 0 0 0,0 0 0 0 0,-1 0 0 0 0,1 0 0 0 0,0 0 0 0 0,0-1 0 0 0,0 1 0 0 0,0 0 0 0 0,-1 0 0 0 0,1 0 0 0 0,0-1 0 0 0,0 1 0 0 0,0 0 0 0 0,0 0 0 0 0,0 0 0 0 0,0-1 0 0 0,0 1 0 0 0,0 0 0 0 0,0 0 0 0 0,0 0 0 0 0,0-1 0 0 0,0 1 0 0 0,0 0 0 0 0,0 0 0 0 0,0-1 0 0 0,0 1 0 0 0,0 0 0 0 0,0-1 0 0 0,4-12 0 0 0,-3 12 0 0 0,-1-1 0 0 0,1 0 0 0 0,0 1 0 0 0,-1-1 0 0 0,1 0 0 0 0,-1 0 0 0 0,0 0 0 0 0,0 1 0 0 0,1-1 0 0 0,-1 0 0 0 0,0 0 0 0 0,-1-3 0 0 0,-1 1 0 0 0,0 0-1 0 0,0 0 1 0 0,-1 0-1 0 0,1 0 1 0 0,-5-4-1 0 0,0-1-11 0 0,-4-5-34 0 0,7 10 26 0 0,1 0-1 0 0,0 0 1 0 0,1 0 0 0 0,-1 0-1 0 0,1 0 1 0 0,-1-1 0 0 0,1 1 0 0 0,1-1-1 0 0,-3-6 1 0 0,-6-24-60 0 0,7 27 79 0 0,0 0 0 0 0,1 0 0 0 0,0 0 1 0 0,0-1-1 0 0,1 1 0 0 0,0-1 0 0 0,1 1 1 0 0,-1-1-1 0 0,2-9 0 0 0,2 6 1 0 0,-2 7 0 0 0,0 1 0 0 0,0-1 0 0 0,0 1 0 0 0,-1-1 0 0 0,1 0 0 0 0,-2-7 0 0 0,1 8 1 0 0,0-1 0 0 0,-1 1 0 0 0,1-1 0 0 0,1 1 0 0 0,-1-1 1 0 0,1 1-1 0 0,0 0 0 0 0,0-1 0 0 0,0 1 0 0 0,0 0 0 0 0,1 0 0 0 0,-1-1 0 0 0,1 1 0 0 0,4-5 0 0 0,8-25 128 0 0,-12 27-113 0 0,1-1 0 0 0,0 2 0 0 0,0-1-1 0 0,5-7 1 0 0,-1 2 5 0 0,-6 9 9 0 0,1 1-1 0 0,-1-1 0 0 0,1 1 1 0 0,-1-1-1 0 0,1 1 0 0 0,0 0 1 0 0,0 0-1 0 0,0 0 0 0 0,0 0 1 0 0,0 0-1 0 0,0 0 0 0 0,1 0 1 0 0,-1 1-1 0 0,1-1 0 0 0,-1 1 1 0 0,4-2-1 0 0,3 1 150 0 0,0-1-1 0 0,0 1 1 0 0,0 1 0 0 0,0-1-1 0 0,0 1 1 0 0,0 1 0 0 0,0 0-1 0 0,17 2 1 0 0,-15 1-179 0 0,-10-1-11 0 0,0 0 0 0 0,0 1 0 0 0,0-1 1 0 0,0 0-1 0 0,0 1 0 0 0,0 4 0 0 0,5 13-81 0 0,-4-15 96 0 0,0 0 0 0 0,0 1 0 0 0,-1-1-1 0 0,0 0 1 0 0,0 1 0 0 0,0-1 0 0 0,-1 1 0 0 0,0-1 0 0 0,0 1-1 0 0,0-1 1 0 0,-1 0 0 0 0,-2 11 0 0 0,-2 4 27 0 0,-1-1 0 0 0,-9 21 0 0 0,13-35-30 0 0,0-1-3 0 0,0-1 0 0 0,1 1 0 0 0,0 0 0 0 0,0-1 0 0 0,0 1 0 0 0,0 0 0 0 0,1 0 0 0 0,-1 0-1 0 0,1 0 1 0 0,0 6 0 0 0,1-7-24 0 0,-1 0 0 0 0,1 0 0 0 0,-1 0 0 0 0,0-1 1 0 0,0 1-1 0 0,0 0 0 0 0,0 0 0 0 0,-1 0 0 0 0,1 0 0 0 0,-1 0 0 0 0,0-1 0 0 0,0 1 0 0 0,0 0 0 0 0,0-1 0 0 0,0 1 0 0 0,0-1 0 0 0,-1 1 0 0 0,1-1 0 0 0,-1 1 0 0 0,-2 2 0 0 0,-2 1-155 0 0,0 1-1 0 0,0-1 1 0 0,-8 6-1 0 0,11-10 126 0 0,1-1 0 0 0,0 1-1 0 0,-1-1 1 0 0,1 0 0 0 0,-1 0 0 0 0,1 0-1 0 0,-1 0 1 0 0,1 0 0 0 0,-1 0 0 0 0,0-1-1 0 0,1 1 1 0 0,-6 0 0 0 0,-10-1-231 0 0,14 0-1 0 0,7-1-584 0 0,0-1 846 0 0,-2 1 26 0 0,0 0 0 0 0,0 0 0 0 0,0 1 0 0 0,1-1 0 0 0,-1 1 1 0 0,0-1-1 0 0,1 1 0 0 0,-1-1 0 0 0,0 1 0 0 0,1 0 1 0 0,-1 0-1 0 0,0-1 0 0 0,3 1 0 0 0,11-1 140 0 0,0 0 0 0 0,1 0 0 0 0,14 3 0 0 0,7-1 91 0 0,2-2-20 0 0,-19 0 30 0 0,0 1 0 0 0,0 0 0 0 0,0 2 0 0 0,0 0 0 0 0,27 7 0 0 0,-44-7-192 0 0,1-1-1 0 0,-1 1 0 0 0,1 0 1 0 0,-1 0-1 0 0,0 0 1 0 0,0 0-1 0 0,0 1 1 0 0,0-1-1 0 0,0 1 1 0 0,2 3-1 0 0,-3-4-36 0 0,-1 0 0 0 0,1-1 0 0 0,-1 1 0 0 0,0 0 0 0 0,0 0 0 0 0,1 0 0 0 0,-2 0 0 0 0,1 0 0 0 0,0 1 0 0 0,0-1 0 0 0,0 0-1 0 0,-1 0 1 0 0,0 0 0 0 0,1 1 0 0 0,-1-1 0 0 0,0 0 0 0 0,0 0 0 0 0,0 3 0 0 0,-5 30 105 0 0,5-27-100 0 0,-1 0 1 0 0,0 0-1 0 0,-1 0 0 0 0,1-1 1 0 0,-5 9-1 0 0,1-3 2 0 0,-1 0-1 0 0,0 0 0 0 0,-9 11 1 0 0,11-19-21 0 0,0 1 0 0 0,-1-1 0 0 0,0 0-1 0 0,0 0 1 0 0,0-1 0 0 0,0 0 0 0 0,-1 0 0 0 0,-6 4 0 0 0,-2 1-38 0 0,7-5 6 0 0,0 0 0 0 0,0 0-1 0 0,0 0 1 0 0,-1-1 0 0 0,-14 5 0 0 0,8-5-167 0 0,-1-1-1 0 0,1 0 1 0 0,0 0 0 0 0,-1-2 0 0 0,1 0 0 0 0,0 0 0 0 0,-20-4-1 0 0,14 0-424 0 0,-47-11-1799 0 0,23-3 663 0 0</inkml:trace>
</inkml:ink>
</file>

<file path=ppt/ink/ink3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22.7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 21887 0 0,'5'15'1002'0'0,"-5"-15"-963"0"0,0 0 0 0 0,1 0 1 0 0,-1 0-1 0 0,0 0 1 0 0,1 0-1 0 0,-1 0 0 0 0,0 0 1 0 0,0 0-1 0 0,1 0 1 0 0,-1 0-1 0 0,0 0 0 0 0,0 0 1 0 0,1 0-1 0 0,-1 0 1 0 0,0-1-1 0 0,0 1 0 0 0,1 0 1 0 0,-1 0-1 0 0,0 0 1 0 0,0 0-1 0 0,0 0 0 0 0,1-1 1 0 0,-1 1-1 0 0,0 0 0 0 0,0 0 1 0 0,0 0-1 0 0,0-1 1 0 0,0 1-1 0 0,1 0 0 0 0,-1-1 1 0 0,0 1 67 0 0,10-6-69 0 0,-5 4 188 0 0,1 1 0 0 0,-1-1 0 0 0,1 2-1 0 0,0-1 1 0 0,-1 1 0 0 0,1-1 0 0 0,0 1-1 0 0,-1 1 1 0 0,7 0 0 0 0,-3 0 110 0 0,120 11 1787 0 0,-23 0-731 0 0,-45-4-878 0 0,17 1 22 0 0,148-4 0 0 0,-135-15-295 0 0,-7-4-481 0 0,-44 8-654 0 0,1 1-2270 0 0,-13 3-3642 0 0,8 2-2289 0 0</inkml:trace>
</inkml:ink>
</file>

<file path=ppt/ink/ink3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23.1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8752 0 0,'0'0'793'0'0,"1"2"-650"0"0,0 1-56 0 0,0-1 1 0 0,1 0-1 0 0,-1 1 0 0 0,1-1 1 0 0,-1 0-1 0 0,1 0 1 0 0,0 0-1 0 0,0 0 0 0 0,0-1 1 0 0,3 3-1 0 0,28 18 4391 0 0,-19-13-1843 0 0,104 60 5541 0 0,-103-61-7662 0 0,0 0 0 0 0,1-2 0 0 0,32 10-1 0 0,-30-10-8 0 0,0 0-1 0 0,25 12 0 0 0,-29-10-324 0 0,-5-3-83 0 0,0 0-1 0 0,15 5 0 0 0,26 12 755 0 0,-49-21-776 0 0,1 0 0 0 0,-1 0 1 0 0,0-1-1 0 0,0 1 1 0 0,0 1-1 0 0,0-1 0 0 0,0 0 1 0 0,0 0-1 0 0,0 0 0 0 0,0 2 1 0 0,5 4-25 0 0,2 4-38 0 0,-7-9-13 0 0,-1 1 0 0 0,0-1 0 0 0,0 1 0 0 0,0-1 0 0 0,0 0 0 0 0,-1 1 0 0 0,1-1 1 0 0,-1 1-1 0 0,1-1 0 0 0,-1 0 0 0 0,0 1 0 0 0,0-1 0 0 0,0 0 0 0 0,0 0 0 0 0,0 0 0 0 0,-1 0 0 0 0,1 0 0 0 0,-1 0 0 0 0,1 0 0 0 0,-4 3 0 0 0,-3 3-4 0 0,0-1 0 0 0,0 0 0 0 0,-11 6 0 0 0,-3 3-69 0 0,11-8-42 0 0,0 0 1 0 0,-22 11-1 0 0,8-8-506 0 0,-22 10-1174 0 0,21-6 346 0 0,4-6-14 0 0</inkml:trace>
</inkml:ink>
</file>

<file path=ppt/ink/ink3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23.8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0 19351 0 0,'0'0'2096'0'0,"-10"0"480"0"0</inkml:trace>
</inkml:ink>
</file>

<file path=ppt/ink/ink3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24.1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16272 0 0,'0'0'1759'0'0,"0"13"-591"0"0,6-3-528 0 0,3-6 0 0 0,3 6-416 0 0,4-4-72 0 0,-10 2-24 0 0,10-2-5703 0 0,-7-2-1145 0 0</inkml:trace>
  <inkml:trace contextRef="#ctx0" brushRef="#br0" timeOffset="1">428 105 16903 0 0,'0'0'8048'0'0</inkml:trace>
</inkml:ink>
</file>

<file path=ppt/ink/ink3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24.5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61 10592 0 0,'1'-1'9283'0'0,"4"-3"-8747"0"0,-1 0 0 0 0,0 1 0 0 0,1 0 0 0 0,0 0 0 0 0,-1 0 0 0 0,1 1 0 0 0,0-1 0 0 0,1 1 0 0 0,8-3 0 0 0,5 1-14 0 0,29-3-1 0 0,2-1 644 0 0,-32 5-1211 0 0,1 1 0 0 0,0 0 0 0 0,32 3-1 0 0,-27 0-1888 0 0,36-4-1 0 0,-45 2 692 0 0</inkml:trace>
</inkml:ink>
</file>

<file path=ppt/ink/ink3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24.9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 15200 0 0,'0'0'1172'0'0,"-1"1"-766"0"0,0-1-251 0 0,0 1-1 0 0,0 0 1 0 0,0 1 0 0 0,0-1-1 0 0,0 0 1 0 0,1 0 0 0 0,-1 0-1 0 0,0 0 1 0 0,1 1 0 0 0,-1-1-1 0 0,1 0 1 0 0,-1 0 0 0 0,1 1-1 0 0,0-1 1 0 0,0 0-1 0 0,-1 1 1 0 0,1-1 0 0 0,0 1-1 0 0,0-1 1 0 0,0 0 0 0 0,0 1-1 0 0,1-1 1 0 0,-1 0 0 0 0,0 1-1 0 0,1 1 1 0 0,0-1 167 0 0,1 6 115 0 0,0 0 0 0 0,1-1 0 0 0,0 1 0 0 0,1 0 0 0 0,0-1 0 0 0,0 0 0 0 0,0 0 0 0 0,1 0 0 0 0,11 12 0 0 0,8 14 263 0 0,17 34-464 0 0,59 135-1 0 0,-42-80-882 0 0,-52-111 166 0 0,1 0-1 0 0,9 12 1 0 0,-11-16-161 0 0,8 13-1456 0 0</inkml:trace>
</inkml:ink>
</file>

<file path=ppt/ink/ink3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25.2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13360 0 0,'0'0'1026'0'0,"1"2"-398"0"0,6 21 3436 0 0,15 32-1 0 0,16 21-1261 0 0,16 38-1491 0 0,1 16-650 0 0,6 12-385 0 0,-48-111-235 0 0,1-1 0 0 0,28 43 0 0 0,-30-56-142 0 0,0-1 1 0 0,17 18-1 0 0,3 2-176 0 0,-32-35 288 0 0,1-1 0 0 0,-1 1 0 0 0,1 0 0 0 0,-1-1 0 0 0,1 1 0 0 0,-1-1 0 0 0,1 1 0 0 0,0-1 0 0 0,-1 1 0 0 0,1-1 0 0 0,0 1 0 0 0,-1-1 0 0 0,1 0 0 0 0,0 1 0 0 0,-1-1 0 0 0,1 0 0 0 0,0 1 0 0 0,0-1 0 0 0,0 0 0 0 0,-1 0 0 0 0,1 0 0 0 0,0 0 0 0 0,0 0 0 0 0,1 0 0 0 0,-1 0 2 0 0,0-1-1 0 0,1 1 1 0 0,-1-1 0 0 0,0 1 0 0 0,0-1-1 0 0,0 0 1 0 0,0 1 0 0 0,0-1-1 0 0,0 0 1 0 0,0 0 0 0 0,0 0 0 0 0,0 0-1 0 0,1-2 1 0 0,2-2-43 0 0,-1-1-1 0 0,0 0 1 0 0,0 1 0 0 0,4-13-1 0 0,19-75-318 0 0,-15 44 349 0 0,-9 35 0 0 0,7-23 0 0 0,2-9 0 0 0,-10 35 0 0 0,1 1 0 0 0,1-1 0 0 0,0 1 0 0 0,6-14 0 0 0,15-24 0 0 0,-18 39 0 0 0,-5 9 0 0 0,-1 0 0 0 0,1-1 0 0 0,-1 1 0 0 0,1-1 0 0 0,-1 1 0 0 0,1 0 0 0 0,-1-1 0 0 0,1 1 0 0 0,-1 0 0 0 0,1 0 0 0 0,0-1 0 0 0,-1 1 0 0 0,1 0 0 0 0,-1 0 0 0 0,1 0 0 0 0,1 0 0 0 0,5 0 70 0 0,1 1 0 0 0,-1 0 0 0 0,0 0-1 0 0,0 1 1 0 0,0 0 0 0 0,10 4 0 0 0,44 22 694 0 0,-33-13-609 0 0,-11-7-140 0 0,2 1-5 0 0,0 0-1 0 0,0-1 1 0 0,1 0 0 0 0,35 7 0 0 0,-39-11-7 0 0,-14-3 0 0 0,1 0 1 0 0,1 0-1 0 0,-1 0 0 0 0,0 0 1 0 0,0-1-1 0 0,0 1 0 0 0,0-1 1 0 0,0 0-1 0 0,1 0 0 0 0,-1 0 1 0 0,0 0-1 0 0,0-1 0 0 0,0 1 1 0 0,1-1-1 0 0,-1 0 0 0 0,0 0 1 0 0,0 0-1 0 0,0 0 0 0 0,4-3 0 0 0,-4 2 20 0 0,0 0 0 0 0,-1 0 0 0 0,0 0 0 0 0,1-1-1 0 0,-1 1 1 0 0,0-1 0 0 0,0 1 0 0 0,2-6-1 0 0,2 0 24 0 0,-5 6-36 0 0,0 0 0 0 0,0 0 0 0 0,-1 0 0 0 0,1 0 0 0 0,0 0 0 0 0,-1 0 0 0 0,1 0 0 0 0,-1-1 0 0 0,0 1 0 0 0,0 0 0 0 0,0 0 0 0 0,0-1 0 0 0,0 1 0 0 0,0 0 0 0 0,0 0 0 0 0,-1 0 1 0 0,1 0-1 0 0,-1-1 0 0 0,0 1 0 0 0,-1-3 0 0 0,0 0 7 0 0,0 1 0 0 0,0 0 0 0 0,0 0 0 0 0,0 0 1 0 0,-1 0-1 0 0,0 0 0 0 0,0 1 0 0 0,-6-6 0 0 0,3 4 0 0 0,0 0 0 0 0,0 0-1 0 0,-1 1 1 0 0,-9-5 0 0 0,13 8-12 0 0,-1 0 0 0 0,1 0 1 0 0,-1 0-1 0 0,1 0 0 0 0,-1 0 0 0 0,1 1 1 0 0,-1 0-1 0 0,1-1 0 0 0,-1 2 1 0 0,0-1-1 0 0,-6 1 0 0 0,0 3-21 0 0,9-2 10 0 0,0-1-1 0 0,0 0 0 0 0,0 0 1 0 0,1 1-1 0 0,-1-1 1 0 0,0 0-1 0 0,0 1 1 0 0,1-1-1 0 0,-1 1 1 0 0,1-1-1 0 0,-1 1 1 0 0,1-1-1 0 0,0 1 0 0 0,0-1 1 0 0,0 1-1 0 0,-1-1 1 0 0,1 1-1 0 0,1-1 1 0 0,-1 1-1 0 0,0 0 1 0 0,1 1-1 0 0,0 6-31 0 0,2-1 0 0 0,4 14 1 0 0,-4-14 29 0 0,0-3-5 0 0,0 1 1 0 0,0-1 0 0 0,0 0 0 0 0,0 0-1 0 0,1 0 1 0 0,4 5 0 0 0,11 14-2 0 0,-15-18 7 0 0,1 0 1 0 0,-1-1-1 0 0,1 1 0 0 0,1-1 1 0 0,-1 0-1 0 0,1 0 0 0 0,0-1 1 0 0,0 0-1 0 0,0 0 1 0 0,0 0-1 0 0,11 4 0 0 0,-6-3-1 0 0,1-1-1 0 0,-1-1 1 0 0,1 0 0 0 0,0 0-1 0 0,0-1 1 0 0,14 1-1 0 0,-12-2 28 0 0,-1-1-1 0 0,1-1 1 0 0,0 0-1 0 0,-1-1 0 0 0,1 0 1 0 0,15-6-1 0 0,-8 2 20 0 0,-1 1-172 0 0,-1-1-1 0 0,0 0 1 0 0,0-2-1 0 0,32-17 1 0 0,-35 15-34 0 0,-9 6-305 0 0,0 0 0 0 0,1-1 1 0 0,-2 0-1 0 0,1-1 0 0 0,0 1 0 0 0,10-14 1 0 0,8-17-1292 0 0,-7 1-18 0 0</inkml:trace>
</inkml:ink>
</file>

<file path=ppt/ink/ink3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26.2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267 488 9216 0 0,'-1'-1'706'0'0,"-1"0"-592"0"0,-1 0 0 0 0,1-1 0 0 0,-1 1 1 0 0,1 0-1 0 0,-1 0 0 0 0,0 1 0 0 0,0-1 0 0 0,0 1 0 0 0,-5-1 0 0 0,-18-5 3563 0 0,22 4-3099 0 0,2 1-265 0 0,0 0 1 0 0,0 0-1 0 0,0 0 1 0 0,0 0 0 0 0,0 1-1 0 0,-1-1 1 0 0,1 0-1 0 0,0 1 1 0 0,0 0-1 0 0,-1-1 1 0 0,1 1 0 0 0,0 0-1 0 0,-1 0 1 0 0,1 1-1 0 0,0-1 1 0 0,-1 0-1 0 0,-2 1 1 0 0,-21 3 1078 0 0,0 1-129 0 0,23-4-1167 0 0,1 0 0 0 0,-1-1 1 0 0,0 1-1 0 0,1-1 0 0 0,-1 1 1 0 0,0-1-1 0 0,1 0 1 0 0,-1 0-1 0 0,0 0 0 0 0,1 0 1 0 0,-1-1-1 0 0,-5-1 0 0 0,4 2 10 0 0,2-1-71 0 0,-1 1-1 0 0,1 0 1 0 0,0 0 0 0 0,0 1-1 0 0,0-1 1 0 0,-1 0 0 0 0,1 1-1 0 0,0-1 1 0 0,0 1-1 0 0,0 0 1 0 0,0-1 0 0 0,0 1-1 0 0,0 0 1 0 0,0 0 0 0 0,0 1-1 0 0,0-1 1 0 0,1 0-1 0 0,-1 1 1 0 0,0-1 0 0 0,1 1-1 0 0,-1-1 1 0 0,1 1 0 0 0,-1 0-1 0 0,1-1 1 0 0,-2 5-1 0 0,1-3-23 0 0,0 0-1 0 0,1 0 0 0 0,-1 0 0 0 0,1 0 1 0 0,0 0-1 0 0,0 1 0 0 0,0-1 0 0 0,0 0 1 0 0,0 1-1 0 0,1-1 0 0 0,0 1 0 0 0,-1-1 1 0 0,1 1-1 0 0,1-1 0 0 0,0 6 0 0 0,20 56-10 0 0,-19-59-16 0 0,-1 0 1 0 0,1 0-1 0 0,1 0 0 0 0,-1-1 0 0 0,1 1 1 0 0,0-1-1 0 0,0 1 0 0 0,4 4 0 0 0,6 5-179 0 0,18 18 0 0 0,-31-32 191 0 0,4 2-35 0 0,1 1-1 0 0,-1-1 1 0 0,1 0 0 0 0,-1 0-1 0 0,1 0 1 0 0,0-1-1 0 0,0 1 1 0 0,0-1 0 0 0,0 0-1 0 0,0-1 1 0 0,1 1-1 0 0,-1-1 1 0 0,1 0 0 0 0,-1-1-1 0 0,1 1 1 0 0,-1-1-1 0 0,1 0 1 0 0,-1 0-1 0 0,1-1 1 0 0,-1 0 0 0 0,0 0-1 0 0,1 0 1 0 0,-1 0-1 0 0,0-1 1 0 0,0 0 0 0 0,9-4-1 0 0,-11 4 16 0 0,0-1-1 0 0,0 1 1 0 0,0-1-1 0 0,-1 0 0 0 0,1 0 1 0 0,-1 0-1 0 0,1 0 1 0 0,-1 0-1 0 0,0 0 0 0 0,0-1 1 0 0,-1 1-1 0 0,3-8 1 0 0,1-3-141 0 0,5-28 0 0 0,-9 35 118 0 0,2-5-13 0 0,-2 0-1 0 0,1 0 1 0 0,-1 0 0 0 0,-1 0-1 0 0,0 0 1 0 0,-1 0-1 0 0,0 0 1 0 0,-5-20-1 0 0,-4-7-131 0 0,3 13-200 0 0,-18-46 0 0 0,25 71 387 0 0,-10-22-120 0 0,-1 0-1 0 0,0 1 1 0 0,-2 1 0 0 0,-16-22-1 0 0,19 28 101 0 0,0 0 0 0 0,0 0 0 0 0,-13-34 0 0 0,13 28 27 0 0,-18-30 0 0 0,14 31 338 0 0,-28-33 0 0 0,41 52 267 0 0,1 3-234 0 0,37 94 1107 0 0,-31-80-1358 0 0,0 0 0 0 0,2 0-1 0 0,0-1 1 0 0,0 0 0 0 0,17 21 0 0 0,61 64 409 0 0,-48-59-319 0 0,8 10-31 0 0,58 69 88 0 0,-71-84-261 0 0,-21-25-79 0 0,16 22 0 0 0,-20-21-676 0 0,1-2 1 0 0,1 1 0 0 0,-1-1 0 0 0,12 9 0 0 0,-19-18 447 0 0,15 18-7888 0 0</inkml:trace>
</inkml:ink>
</file>

<file path=ppt/ink/ink3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26.6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13 279 5528 0 0,'0'0'422'0'0,"0"3"-276"0"0,1 2 93 0 0,0 0 1 0 0,0 0 0 0 0,1 0-1 0 0,-1 0 1 0 0,1 0 0 0 0,3 5-1 0 0,4 13 3522 0 0,-7-17-2438 0 0,0-1-1 0 0,0 0 1 0 0,6 10 0 0 0,22 26 1668 0 0,-5-8-1609 0 0,-19-26-1352 0 0,0 0 0 0 0,1 0 0 0 0,-1-1 0 0 0,2 1 0 0 0,-1-2 0 0 0,1 1 0 0 0,15 8 0 0 0,-20-12-23 0 0,-2-1-96 0 0,0-1 1 0 0,0 1-1 0 0,0 0 1 0 0,1-1-1 0 0,-1 1 1 0 0,0-1 0 0 0,1 1-1 0 0,-1-1 1 0 0,0 0-1 0 0,1 1 1 0 0,-1-1-1 0 0,1 0 1 0 0,-1 0 0 0 0,0 0-1 0 0,1 0 1 0 0,-1 0-1 0 0,3-1 1 0 0,8-4-7021 0 0</inkml:trace>
  <inkml:trace contextRef="#ctx0" brushRef="#br0" timeOffset="0.99">13 20 9672 0 0,'-5'-5'1004'0'0,"-2"-10"10193"0"0,14 15-10823 0 0,9 1-806 0 0,0 1 0 0 0,24 6-1 0 0,-16-3-199 0 0,61 14-2939 0 0,-54-11 2048 0 0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07.1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125 69 13760 0 0,'0'0'1246'0'0,"0"-2"-1022"0"0,0 1 57 0 0,0-1-295 0 0,0 1 1 0 0,0-1 0 0 0,0 0-1 0 0,0 1 1 0 0,0-1 0 0 0,0 1-1 0 0,-1-1 1 0 0,1 1 0 0 0,-7-9 5747 0 0,6 9-5049 0 0,-10 6 542 0 0,7-3-1190 0 0,1 1 1 0 0,-1 0-1 0 0,1 0 1 0 0,0 1-1 0 0,0-1 1 0 0,0 1 0 0 0,0-1-1 0 0,1 1 1 0 0,0 0-1 0 0,-1 0 1 0 0,1 0-1 0 0,1 0 1 0 0,-1 0 0 0 0,-1 5-1 0 0,-2 9 130 0 0,1 0 0 0 0,-1 21 0 0 0,1-16-117 0 0,3-18-50 0 0,-1 9-11 0 0,-1 0-1 0 0,2-1 1 0 0,0 1-1 0 0,0 0 1 0 0,2 0 0 0 0,2 20-1 0 0,0-17-2 0 0,-3-10 13 0 0,2 0-1 0 0,-1 0 0 0 0,1 0 0 0 0,0 0 1 0 0,0 0-1 0 0,1-1 0 0 0,4 10 0 0 0,6 6-47 0 0,-6-11 47 0 0,-1 0 0 0 0,2 0 0 0 0,-1-1-1 0 0,10 10 1 0 0,-14-18 13 0 0,1 0-1 0 0,-1 0 1 0 0,1 0 0 0 0,0-1-1 0 0,-1 1 1 0 0,1-1-1 0 0,0 0 1 0 0,0 0-1 0 0,0-1 1 0 0,-1 1-1 0 0,1-1 1 0 0,6 1 0 0 0,-4-2 7 0 0,0 1 0 0 0,0-1 1 0 0,0 0-1 0 0,0 0 1 0 0,1-1-1 0 0,-1 0 0 0 0,-1 0 1 0 0,1 0-1 0 0,0-1 1 0 0,-1 1-1 0 0,1-1 1 0 0,-1-1-1 0 0,0 1 0 0 0,0-1 1 0 0,0 0-1 0 0,0 0 1 0 0,-1-1-1 0 0,1 1 0 0 0,-1-1 1 0 0,0 0-1 0 0,-1 0 1 0 0,1 0-1 0 0,-1-1 0 0 0,0 1 1 0 0,4-11-1 0 0,0-3 284 0 0,-1 0 0 0 0,0 0 0 0 0,6-38 0 0 0,-12 48-206 0 0,0-1-1 0 0,0 1 1 0 0,-1-1-1 0 0,-1 1 1 0 0,1-1 0 0 0,-5-12-1 0 0,-1-6 92 0 0,6 18-163 0 0,-2 0 1 0 0,1 0-1 0 0,-1 1 0 0 0,-1-1 0 0 0,0 1 1 0 0,0 0-1 0 0,-1 0 0 0 0,0 0 0 0 0,0 1 1 0 0,-1 0-1 0 0,0 0 0 0 0,-1 0 0 0 0,0 1 1 0 0,0 0-1 0 0,0 0 0 0 0,-1 1 0 0 0,0 0 1 0 0,0 0-1 0 0,-1 0 0 0 0,1 2 0 0 0,-13-6 1 0 0,20 9-25 0 0,-37-10 15 0 0,34 10-19 0 0,1 1-1 0 0,0-1 1 0 0,0 1 0 0 0,-1 0-1 0 0,1 0 1 0 0,0 1 0 0 0,0-1-1 0 0,-1 1 1 0 0,1-1 0 0 0,-5 3 0 0 0,-3 1-232 0 0,1 0 1 0 0,0 1-1 0 0,-19 12 1 0 0,25-14 69 0 0,1-1 1 0 0,0 1 0 0 0,0 0-1 0 0,0 0 1 0 0,0 0-1 0 0,0 0 1 0 0,1 0 0 0 0,0 0-1 0 0,-1 1 1 0 0,1-1 0 0 0,0 1-1 0 0,1 0 1 0 0,-1 0-1 0 0,-1 5 1 0 0,2-6-190 0 0,0 0 0 0 0,0 1 0 0 0,1-1-1 0 0,-1 0 1 0 0,1 1 0 0 0,0-1 0 0 0,-1 1 0 0 0,2-1 0 0 0,-1 1 0 0 0,0-1 0 0 0,1 0-1 0 0,-1 1 1 0 0,1-1 0 0 0,0 0 0 0 0,0 1 0 0 0,1-1 0 0 0,-1 0 0 0 0,1 0 0 0 0,2 4-1 0 0,7 7-1819 0 0</inkml:trace>
</inkml:ink>
</file>

<file path=ppt/ink/ink3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26.9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255 0 5528 0 0,'0'0'497'0'0,"-2"0"48"0"0,-48 2 10395 0 0,-4 0-5628 0 0,47-1-4883 0 0,-1 1 0 0 0,1 0 0 0 0,0 0 0 0 0,0 0 1 0 0,0 0-1 0 0,0 1 0 0 0,-8 5 0 0 0,-9 3 107 0 0,20-10-480 0 0,0 1-1 0 0,0 0 1 0 0,0 0-1 0 0,0 1 1 0 0,1-1 0 0 0,0 1-1 0 0,-1-1 1 0 0,1 1-1 0 0,0 0 1 0 0,0 1 0 0 0,0-1-1 0 0,1 0 1 0 0,-1 1-1 0 0,1-1 1 0 0,0 1-1 0 0,0 0 1 0 0,0 0 0 0 0,-2 6-1 0 0,4-8-52 0 0,0 0 0 0 0,0 0 1 0 0,0 0-1 0 0,0 0 0 0 0,0 0 0 0 0,0 0 0 0 0,0 0 0 0 0,1 0 1 0 0,-1 0-1 0 0,1 0 0 0 0,-1 0 0 0 0,1 0 0 0 0,0-1 0 0 0,1 4 1 0 0,16 25 12 0 0,-18-29-16 0 0,5 7-9 0 0,0-1 0 0 0,1 0 0 0 0,-1 1 0 0 0,1-2 0 0 0,0 1 0 0 0,1-1 0 0 0,8 6 0 0 0,1 2-11 0 0,-14-12 11 0 0,1 1 1 0 0,1 0-1 0 0,-1-1 0 0 0,0 1 0 0 0,1-1 0 0 0,-1 0 0 0 0,8 3 0 0 0,-6-3-6 0 0,0-1 0 0 0,0 0 0 0 0,1 0 0 0 0,-1 0 0 0 0,0-1 1 0 0,1 1-1 0 0,-1-1 0 0 0,0-1 0 0 0,1 1 0 0 0,-1-1 0 0 0,0 0 0 0 0,0 0 0 0 0,8-2 0 0 0,-9 1 4 0 0,-1 1 1 0 0,1-1 0 0 0,-1 0 0 0 0,0 0 0 0 0,1 0 0 0 0,-1-1-1 0 0,0 1 1 0 0,0-1 0 0 0,0 1 0 0 0,-1-1 0 0 0,1 0 0 0 0,-1 0-1 0 0,1 0 1 0 0,-1-1 0 0 0,0 1 0 0 0,0-1 0 0 0,-1 1 0 0 0,1-1-1 0 0,1-6 1 0 0,-1 5 10 0 0,-1 1 0 0 0,-1-1 0 0 0,1 0 0 0 0,-1 0 0 0 0,1 0 0 0 0,-1 0 0 0 0,-1 0 0 0 0,1 0 0 0 0,-2-6 0 0 0,-2-3 0 0 0,-9-25 0 0 0,7 22 0 0 0,-5-2 57 0 0,1 2 77 0 0,5 7-108 0 0,-2-3 419 0 0,7 12-252 0 0,6 6-132 0 0,9 12-68 0 0,1-1 0 0 0,0-1 0 0 0,1 0 0 0 0,0-1 0 0 0,24 13-1 0 0,-7-3-216 0 0,-25-18-215 0 0,1 1-1 0 0,18 9 1 0 0,10 1-2410 0 0,-14-7-3565 0 0,-7-3-1109 0 0</inkml:trace>
</inkml:ink>
</file>

<file path=ppt/ink/ink3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27.3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223 50 15664 0 0,'-1'1'54'0'0,"0"0"1"0"0,0 0 0 0 0,0-1-1 0 0,0 1 1 0 0,-1 0 0 0 0,1-1-1 0 0,0 1 1 0 0,0-1 0 0 0,0 0 0 0 0,-1 1-1 0 0,1-1 1 0 0,0 0 0 0 0,0 1-1 0 0,-1-1 1 0 0,1 0 0 0 0,0 0 0 0 0,0 0-1 0 0,-1 0 1 0 0,1-1 0 0 0,0 1-1 0 0,0 0 1 0 0,-1 0 0 0 0,1-1 0 0 0,0 1-1 0 0,0-1 1 0 0,0 1 0 0 0,-1-1-1 0 0,1 1 1 0 0,0-1 0 0 0,-1-1-1 0 0,-15-6-244 0 0,8 3 1335 0 0,0 0 0 0 0,-1 1 1 0 0,1 0-1 0 0,-1 0 0 0 0,0 1 0 0 0,-16-3 0 0 0,4 0-144 0 0,21 5-948 0 0,-1 0 1 0 0,1 1 0 0 0,0-1-1 0 0,-1 1 1 0 0,1-1 0 0 0,0 1-1 0 0,-1 0 1 0 0,1-1 0 0 0,-1 1-1 0 0,1 0 1 0 0,0 0 0 0 0,-1 0 0 0 0,1 0-1 0 0,-1 0 1 0 0,1 0 0 0 0,0 1-1 0 0,-1-1 1 0 0,1 0 0 0 0,-1 1-1 0 0,1-1 1 0 0,0 1 0 0 0,-1-1-1 0 0,1 1 1 0 0,0 0 0 0 0,0 0-1 0 0,-2 1 1 0 0,-2 0 74 0 0,4-1-103 0 0,-1 0 0 0 0,1-1 0 0 0,0 1 0 0 0,0 0-1 0 0,0 0 1 0 0,0 0 0 0 0,0 0 0 0 0,0 0 0 0 0,0 0 0 0 0,0 0 0 0 0,0 0-1 0 0,0 0 1 0 0,0 1 0 0 0,1-1 0 0 0,-1 0 0 0 0,1 0 0 0 0,-1 1 0 0 0,1-1-1 0 0,-1 0 1 0 0,1 1 0 0 0,0-1 0 0 0,-1 0 0 0 0,1 1 0 0 0,0 2-1 0 0,0 0-34 0 0,-1 1 0 0 0,1 0-1 0 0,0 0 1 0 0,0 0-1 0 0,1-1 1 0 0,0 1 0 0 0,0 0-1 0 0,0 0 1 0 0,0-1-1 0 0,1 1 1 0 0,-1-1-1 0 0,1 1 1 0 0,0-1 0 0 0,1 0-1 0 0,-1 0 1 0 0,1 0-1 0 0,0 0 1 0 0,0 0-1 0 0,0-1 1 0 0,0 1 0 0 0,1-1-1 0 0,-1 0 1 0 0,1 0-1 0 0,0 0 1 0 0,0 0 0 0 0,7 3-1 0 0,4 3-100 0 0,-13-7 88 0 0,0-1 0 0 0,1 1 0 0 0,-1-1 0 0 0,1 1 0 0 0,0-1 0 0 0,-1 0 0 0 0,1 0 0 0 0,0 0 1 0 0,0-1-1 0 0,-1 1 0 0 0,1-1 0 0 0,0 1 0 0 0,4-1 0 0 0,-6 0 20 0 0,0 0 1 0 0,-1 0-1 0 0,1 0 0 0 0,0 0 0 0 0,0 0 0 0 0,-1 0 0 0 0,1 0 1 0 0,0 0-1 0 0,0 0 0 0 0,-1 0 0 0 0,1 0 0 0 0,0-1 1 0 0,-1 1-1 0 0,1 0 0 0 0,0-1 0 0 0,-1 1 0 0 0,1 0 0 0 0,0-1 1 0 0,-1 1-1 0 0,1-1 0 0 0,-1 1 0 0 0,1-1 0 0 0,-1 1 1 0 0,1-1-1 0 0,0 0 0 0 0,1-1-8 0 0,1-1 7 0 0,-1 0-1 0 0,1 0 0 0 0,-1 0 1 0 0,1 0-1 0 0,-1 0 1 0 0,0-1-1 0 0,0 1 0 0 0,0-1 1 0 0,-1 1-1 0 0,1-1 1 0 0,-1 0-1 0 0,1-4 1 0 0,8-19 3 0 0,0-10 20 0 0,-10 36 169 0 0,10-3-16 0 0,-9 4-166 0 0,0-1 0 0 0,0 1 1 0 0,0-1-1 0 0,0 1 1 0 0,0-1-1 0 0,-1 1 1 0 0,1 0-1 0 0,0-1 1 0 0,0 1-1 0 0,0 0 1 0 0,2 0-1 0 0,3 1 14 0 0,1 0 1 0 0,-1 1-1 0 0,0 0 0 0 0,0 0 0 0 0,0 0 0 0 0,0 1 0 0 0,-1 0 1 0 0,1 0-1 0 0,-1 0 0 0 0,6 5 0 0 0,15 8-26 0 0,-17-11 6 0 0,-1 1 0 0 0,0 0 0 0 0,0 0 0 0 0,0 1 0 0 0,-1 0 0 0 0,0 0 0 0 0,0 1 0 0 0,7 10 0 0 0,-4-7 9 0 0,1-1 0 0 0,0 0 0 0 0,20 15-1 0 0,-17-15 2 0 0,0 2 0 0 0,15 15-1 0 0,-12-10-16 0 0,-9-9-18 0 0,0 1 0 0 0,0 0 0 0 0,-1 0 0 0 0,8 14 0 0 0,-8-11-59 0 0,2 4-7 0 0,-1-1 0 0 0,0 1 0 0 0,8 28-1 0 0,-14-39 101 0 0,-1 0 0 0 0,0-1 0 0 0,0 1-1 0 0,-1 0 1 0 0,0 0 0 0 0,0 0 0 0 0,0 0 0 0 0,0 0-1 0 0,-1 0 1 0 0,1 0 0 0 0,-1 0 0 0 0,0-1 0 0 0,-1 1-1 0 0,0 0 1 0 0,1-1 0 0 0,-1 1 0 0 0,-5 8-1 0 0,4-10 36 0 0,0-1 0 0 0,1 1-1 0 0,-1 0 1 0 0,0 0 0 0 0,-1-1-1 0 0,1 0 1 0 0,0 0-1 0 0,-1 0 1 0 0,-3 2 0 0 0,-1 0-29 0 0,0-1 1 0 0,-1 0 0 0 0,-8 3-1 0 0,8-6-85 0 0,0 1 0 0 0,0-1 1 0 0,0-1-1 0 0,1 1 0 0 0,-1-1 0 0 0,0-1 0 0 0,1 0 0 0 0,-15-5 0 0 0,14 5 55 0 0,0-1-18 0 0,0-1 0 0 0,1 1 1 0 0,0-1-1 0 0,0-1 0 0 0,0 0 0 0 0,1 0 0 0 0,-1 0 0 0 0,-10-11 0 0 0,2 0-105 0 0,0-1-1 0 0,-16-22 0 0 0,29 35-158 0 0,-1-1 0 0 0,1 0 0 0 0,1 0-1 0 0,-1-1 1 0 0,1 1 0 0 0,0-1 0 0 0,0 1 0 0 0,0-1 0 0 0,1 0-1 0 0,0 1 1 0 0,0-1 0 0 0,0 0 0 0 0,1 0 0 0 0,0 0 0 0 0,0 0-1 0 0,1 0 1 0 0,-1 1 0 0 0,1-1 0 0 0,0 0 0 0 0,1 0 0 0 0,-1 1-1 0 0,1-1 1 0 0,1 1 0 0 0,-1-1 0 0 0,5-6 0 0 0,3-7-1801 0 0</inkml:trace>
</inkml:ink>
</file>

<file path=ppt/ink/ink3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27.6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13704 0 0,'10'5'1730'0'0,"22"28"5066"0"0,-5 5-3444 0 0,-24-34-3172 0 0,-1-1 0 0 0,1 0 0 0 0,-1-1 0 0 0,1 1 0 0 0,0 0 0 0 0,6 3 0 0 0,9 9 159 0 0,-4-2-41 0 0,32 22 0 0 0,7 7-256 0 0,-17-14-94 0 0,0 0 0 0 0,66 36 0 0 0,-98-63 59 0 0,0 1-1 0 0,0-1 0 0 0,0 0 1 0 0,0-1-1 0 0,0 1 1 0 0,0-1-1 0 0,0 0 1 0 0,0 0-1 0 0,1 0 0 0 0,5-1 1 0 0,-9 0-1 0 0,0 1 0 0 0,1-1 0 0 0,-1 0 0 0 0,0 1 0 0 0,-1-1 0 0 0,1 0 0 0 0,0 0 0 0 0,0 0 0 0 0,0 0 0 0 0,0 1 0 0 0,-1-1 0 0 0,1 0 0 0 0,0-1 0 0 0,-1 1 0 0 0,1 0 0 0 0,-1 0 0 0 0,1-2 0 0 0,7-20 52 0 0,-8 18-29 0 0,1 0-1 0 0,-1 0 1 0 0,0-1 0 0 0,0 1-1 0 0,-1 0 1 0 0,1 0-1 0 0,-3-7 1 0 0,-10-34 393 0 0,6 31-112 0 0,-16-27-1 0 0,10 18-64 0 0,8 16-215 0 0,-1 0 0 0 0,0 1 0 0 0,0-1 1 0 0,0 1-1 0 0,-1 0 0 0 0,0 1 0 0 0,0 0 0 0 0,-1 0 0 0 0,0 0 0 0 0,0 1 0 0 0,0 1 1 0 0,0-1-1 0 0,-1 1 0 0 0,0 0 0 0 0,0 1 0 0 0,-11-3 0 0 0,7 3-111 0 0,11 2 24 0 0,0 0 0 0 0,-1 0 0 0 0,1 0 1 0 0,-1 1-1 0 0,1-1 0 0 0,-1 1 0 0 0,1 0 0 0 0,-1-1 0 0 0,1 1 0 0 0,-1 0 0 0 0,1 1 1 0 0,-1-1-1 0 0,1 0 0 0 0,-1 1 0 0 0,1-1 0 0 0,-3 2 0 0 0,3-1-488 0 0,3 10-1872 0 0,4 5 370 0 0,5-2-80 0 0</inkml:trace>
</inkml:ink>
</file>

<file path=ppt/ink/ink3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28.0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91 10136 0 0,'1'1'8721'0'0,"9"9"-4575"0"0,1-1-2432 0 0,6 5-1149 0 0,0-1 0 0 0,26 15 0 0 0,-35-23-530 0 0,55 34-35 0 0,-55-32-2 0 0,-6-5 3 0 0,-1-1 0 0 0,0 0 0 0 0,1 1 0 0 0,-1-1 1 0 0,1 0-1 0 0,-1 0 0 0 0,1 0 0 0 0,0 0 1 0 0,0 0-1 0 0,-1 0 0 0 0,4 1 0 0 0,-1-2 47 0 0,4 0-20 0 0,-8 0-23 0 0,1 0 0 0 0,-1-1 0 0 0,1 1 1 0 0,-1-1-1 0 0,1 1 0 0 0,-1-1 0 0 0,1 1 0 0 0,-1-1 0 0 0,0 1 0 0 0,1-1 0 0 0,-1 0 0 0 0,0 1 0 0 0,0-1 0 0 0,1 1 0 0 0,-1-1 0 0 0,0 0 1 0 0,0 1-1 0 0,0-1 0 0 0,0 0 0 0 0,0 1 0 0 0,0-1 0 0 0,0-1 0 0 0,1-2 38 0 0,1-3 52 0 0,-1-1-1 0 0,1 1 1 0 0,-1-1-1 0 0,0-9 1 0 0,2-18 218 0 0,-2 15-155 0 0,-1 14-74 0 0,1 0 1 0 0,0 0 0 0 0,2-12 0 0 0,-2 14-47 0 0,2-4 59 0 0,-1 0 0 0 0,1 0 1 0 0,7-14-1 0 0,-9 20-79 0 0,0 1 0 0 0,0-1 1 0 0,0 0-1 0 0,1 1 0 0 0,-1-1 0 0 0,0 1 0 0 0,1-1 0 0 0,-1 1 1 0 0,1 0-1 0 0,-1-1 0 0 0,1 1 0 0 0,-1 0 0 0 0,1 0 1 0 0,0 0-1 0 0,0 0 0 0 0,0 1 0 0 0,-1-1 0 0 0,1 0 0 0 0,0 1 1 0 0,0-1-1 0 0,0 1 0 0 0,4-1 0 0 0,4 2 81 0 0,0 0 0 0 0,1 0 0 0 0,-1 1 0 0 0,0 1 0 0 0,0 0 0 0 0,0 0 0 0 0,18 9 0 0 0,64 40-100 0 0,-64-34-293 0 0,-16-9-270 0 0,0-1 1 0 0,1 0 0 0 0,0-1-1 0 0,1 0 1 0 0,-1-1 0 0 0,20 5 0 0 0,-11-5-1191 0 0</inkml:trace>
</inkml:ink>
</file>

<file path=ppt/ink/ink3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28.3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199 67 5528 0 0,'0'0'422'0'0,"-5"-5"2769"0"0,-23-18 7733 0 0,-4 4-6319 0 0,26 15-4257 0 0,0 2 0 0 0,0-1-1 0 0,-1 1 1 0 0,1 0 0 0 0,-1 0-1 0 0,1 0 1 0 0,-1 1 0 0 0,1 0-1 0 0,-8 0 1 0 0,-13 5 370 0 0,17-1-521 0 0,9-3-176 0 0,-1 1 0 0 0,1-1 0 0 0,0 1 0 0 0,-1-1 0 0 0,1 1 0 0 0,0 0 0 0 0,0 0-1 0 0,0 0 1 0 0,0-1 0 0 0,-1 1 0 0 0,1 0 0 0 0,1 1 0 0 0,-1-1 0 0 0,0 0 0 0 0,0 0 0 0 0,0 0 0 0 0,0 0 0 0 0,1 1 0 0 0,-1-1 0 0 0,1 0 0 0 0,-1 1 0 0 0,1-1 0 0 0,-1 0 0 0 0,1 1 0 0 0,0-1 0 0 0,-1 3 0 0 0,1 0-26 0 0,-1 1 1 0 0,1-1-1 0 0,0 1 0 0 0,0-1 1 0 0,0 1-1 0 0,1-1 1 0 0,1 6-1 0 0,0-3-19 0 0,0-1 1 0 0,1 1-1 0 0,0 0 0 0 0,1-1 0 0 0,0 1 0 0 0,0-1 1 0 0,0 0-1 0 0,0 0 0 0 0,1-1 0 0 0,0 1 1 0 0,7 4-1 0 0,3 3-14 0 0,-11-12 23 0 0,-2-1 4 0 0,8 0-13 0 0,-7-1 21 0 0,0 0 1 0 0,0 0-1 0 0,0 0 1 0 0,-1 0-1 0 0,1 0 1 0 0,-1 0-1 0 0,1-1 1 0 0,-1 1-1 0 0,1-1 1 0 0,-1 0-1 0 0,0 0 1 0 0,0 0-1 0 0,0 0 1 0 0,0 0 0 0 0,0 0-1 0 0,0 0 1 0 0,0-1-1 0 0,-1 1 1 0 0,1-1-1 0 0,-1 1 1 0 0,1-4-1 0 0,0 2 40 0 0,0 1 1 0 0,0-1-1 0 0,1 0 0 0 0,-1 1 0 0 0,1 0 1 0 0,-1 0-1 0 0,1 0 0 0 0,0 0 0 0 0,0 0 1 0 0,1 0-1 0 0,-1 1 0 0 0,0-1 1 0 0,1 1-1 0 0,0 0 0 0 0,-1 0 0 0 0,1 1 1 0 0,0-1-1 0 0,6-1 0 0 0,-2 2 11 0 0,-1 0 1 0 0,1 1-1 0 0,-1 0 1 0 0,0 0-1 0 0,1 0 0 0 0,-1 1 1 0 0,1 1-1 0 0,-1-1 0 0 0,0 1 1 0 0,0 0-1 0 0,10 5 0 0 0,-5-2 110 0 0,-1 0-1 0 0,0 1 0 0 0,0 0 1 0 0,0 1-1 0 0,-1 0 0 0 0,12 11 0 0 0,-15-12-348 0 0,0-1 0 0 0,0 0 0 0 0,1 0 0 0 0,0-1 0 0 0,10 4 0 0 0,18 11-1333 0 0,-22-12 1321 0 0,-12-6-547 0 0,0 0-1 0 0,0-1 0 0 0,0 1 1 0 0,0-1-1 0 0,0 1 0 0 0,1-1 1 0 0,-1 0-1 0 0,0 0 0 0 0,0 0 1 0 0,1 0-1 0 0,3-1 0 0 0,-3 1-1393 0 0</inkml:trace>
</inkml:ink>
</file>

<file path=ppt/ink/ink3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28.7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53 20 18223 0 0,'-8'-1'279'0'0,"6"1"-165"0"0,1 0 1 0 0,-1-1 0 0 0,0 1-1 0 0,0 0 1 0 0,0-1-1 0 0,0 0 1 0 0,0 1-1 0 0,0-1 1 0 0,0 0 0 0 0,1 0-1 0 0,-3-1 1 0 0,-1 0 98 0 0,5 2-199 0 0,-1 0 0 0 0,0 0 0 0 0,0 0 0 0 0,0 0 1 0 0,0 0-1 0 0,1-1 0 0 0,-1 1 0 0 0,0 0 0 0 0,0-1 1 0 0,0 1-1 0 0,1-1 0 0 0,-1 1 0 0 0,0-1 0 0 0,1 1 1 0 0,-1-1-1 0 0,0 1 0 0 0,1-1 0 0 0,-2-1 0 0 0,1 1 813 0 0,2 4-563 0 0,-1-1 0 0 0,1 0 1 0 0,-1 0-1 0 0,1 0 0 0 0,0 0 0 0 0,0 0 0 0 0,-1 0 0 0 0,2 0 1 0 0,0 2-1 0 0,4 8 410 0 0,0 0-318 0 0,1 0-1 0 0,0 0 1 0 0,1-1 0 0 0,0 0-1 0 0,15 16 1 0 0,0 1 74 0 0,35 51-71 0 0,13 15 20 0 0,-57-77-172 0 0,1 0 0 0 0,2-1 0 0 0,19 16 0 0 0,14 6-599 0 0,71 43-1 0 0,-79-55-3704 0 0,-24-19-4653 0 0</inkml:trace>
  <inkml:trace contextRef="#ctx0" brushRef="#br0" timeOffset="1">655 286 20447 0 0,'0'0'2052'0'0,"-1"0"-1882"0"0,-1 0 5 0 0,0 0-1 0 0,0 0 1 0 0,0 0 0 0 0,0 0 0 0 0,0 0 0 0 0,1 1 0 0 0,-1-1 0 0 0,0 1 0 0 0,0 0 0 0 0,0-1 0 0 0,1 1 0 0 0,-1 0-1 0 0,1 0 1 0 0,-1 0 0 0 0,-2 2 0 0 0,3-2-122 0 0,0 0 0 0 0,1 0-1 0 0,-1 0 1 0 0,0 0 0 0 0,1 0 0 0 0,-1 0-1 0 0,1 0 1 0 0,0 1 0 0 0,-1-1 0 0 0,1 0-1 0 0,0 0 1 0 0,0 0 0 0 0,0 0-1 0 0,-1 1 1 0 0,1-1 0 0 0,0 0 0 0 0,1 0-1 0 0,-1 0 1 0 0,0 1 0 0 0,1 0 0 0 0,5 29 68 0 0,-5-27-90 0 0,0 1-14 0 0,1-1 0 0 0,0 1 0 0 0,0 0 0 0 0,0-1 0 0 0,1 1 0 0 0,-1-1 0 0 0,1 0-1 0 0,0 0 1 0 0,5 5 0 0 0,5 4 103 0 0,18 14 1 0 0,2 2 149 0 0,5 6-163 0 0,9 10 2 0 0,-42-39-105 0 0,1 0 28 0 0,0 0-1 0 0,-1 0 1 0 0,0 0-1 0 0,0 1 1 0 0,0 0-1 0 0,-1 0 1 0 0,0 0 0 0 0,3 9-1 0 0,-6-14 121 0 0,-1-2-145 0 0,0 1 0 0 0,0-1 0 0 0,0 0 0 0 0,0 1 0 0 0,0-1 0 0 0,0 0 0 0 0,0 1 0 0 0,0-1 0 0 0,0 1 0 0 0,0-1 1 0 0,0 0-1 0 0,0 1 0 0 0,0-1 0 0 0,0 1 0 0 0,0-1 0 0 0,0 0 0 0 0,0 1 0 0 0,0-1 0 0 0,-1 0 0 0 0,1 1 0 0 0,0-1 0 0 0,0 0 0 0 0,0 1 0 0 0,-1-1 0 0 0,1 0 0 0 0,0 1 0 0 0,0-1 0 0 0,-1 1 0 0 0,-10 6-8 0 0,9-6-6 0 0,-2 2-34 0 0,-1-1 1 0 0,1 0-1 0 0,-1-1 0 0 0,0 1 1 0 0,1-1-1 0 0,-1 0 0 0 0,0 0 1 0 0,0-1-1 0 0,0 1 0 0 0,-5-1 1 0 0,-6-1-856 0 0,-27-3 1 0 0,10-5-800 0 0,1-4-80 0 0</inkml:trace>
</inkml:ink>
</file>

<file path=ppt/ink/ink3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29.3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28 17503 0 0,'-2'-1'1352'0'0,"-7"-11"-1238"0"0,3 3 1117 0 0,1 4 2792 0 0,21 6-2513 0 0,-12 0-1375 0 0,0 1 0 0 0,0 0 0 0 0,0 0 0 0 0,-1 0 0 0 0,1 1 0 0 0,0-1 0 0 0,-1 1 0 0 0,0 0 0 0 0,4 4 0 0 0,28 31 300 0 0,-22-20-247 0 0,20 34 0 0 0,-4-4-155 0 0,-28-46-34 0 0,199 327-262 0 0,-143-223 263 0 0,-51-93-65 0 0,-10-28-6 0 0,2 8 14 0 0,1 0 0 0 0,1 0 0 0 0,-1-1 0 0 0,1 1-1 0 0,0 0 1 0 0,3-11 0 0 0,-3 14 23 0 0,1 0-1 0 0,0 0 1 0 0,0 0-1 0 0,1 0 1 0 0,-1 0-1 0 0,1 1 1 0 0,0-1-1 0 0,0 1 1 0 0,0-1 0 0 0,0 1-1 0 0,1 0 1 0 0,5-6-1 0 0,-4 6 39 0 0,1 0 0 0 0,0 0 0 0 0,0 0-1 0 0,0 1 1 0 0,0-1 0 0 0,0 1 0 0 0,1 1 0 0 0,-1-1-1 0 0,0 1 1 0 0,11-2 0 0 0,-2 1 8 0 0,-8 1 19 0 0,1 2 0 0 0,-1-1 0 0 0,0 1 0 0 0,0 0 0 0 0,0 0 0 0 0,0 1 0 0 0,0 0 0 0 0,0 0 0 0 0,-1 0 0 0 0,1 1 0 0 0,0-1 0 0 0,-1 2 0 0 0,8 4 0 0 0,-7-3 61 0 0,0 1 0 0 0,-1 0 0 0 0,10 13 0 0 0,-15-19-83 0 0,0 1-1 0 0,0-1 1 0 0,0 1 0 0 0,0-1-1 0 0,0 1 1 0 0,0-1 0 0 0,0 1-1 0 0,-1-1 1 0 0,1 1 0 0 0,0-1-1 0 0,0 1 1 0 0,0-1 0 0 0,-1 1-1 0 0,1-1 1 0 0,0 1 0 0 0,0-1-1 0 0,-1 1 1 0 0,1-1 0 0 0,0 0-1 0 0,-1 1 1 0 0,0 0 18 0 0,-3 5-18 0 0,0-1-1 0 0,0 0 1 0 0,-1-1-1 0 0,1 1 1 0 0,-1-1-1 0 0,0 0 0 0 0,0 0 1 0 0,-1 0-1 0 0,1-1 1 0 0,-1 0-1 0 0,0 0 1 0 0,0 0-1 0 0,-12 3 0 0 0,-3 0 22 0 0,0-1 0 0 0,-41 5-1 0 0,56-9-160 0 0,0-1-1 0 0,-1 0 1 0 0,1 0-1 0 0,-1 0 1 0 0,1 0 0 0 0,-1-1-1 0 0,1-1 1 0 0,0 1-1 0 0,-1-1 1 0 0,1 0-1 0 0,-9-4 1 0 0,6 2-101 0 0,5 2-209 0 0,0 1-1 0 0,0-1 1 0 0,1 0-1 0 0,-1 0 1 0 0,0 0-1 0 0,1 0 1 0 0,0 0 0 0 0,-1-1-1 0 0,1 0 1 0 0,0 0-1 0 0,1 0 1 0 0,-5-4-1 0 0,5-2-7129 0 0</inkml:trace>
</inkml:ink>
</file>

<file path=ppt/ink/ink3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29.7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107 166 17735 0 0,'1'2'812'0'0,"2"3"-583"0"0,1 0 0 0 0,0-1 0 0 0,0 1 0 0 0,6 4 0 0 0,-6-5-25 0 0,1 1 1 0 0,-1-1-1 0 0,0 1 1 0 0,5 8-1 0 0,35 54 4005 0 0,-32-49-3933 0 0,1 1 0 0 0,26 27 0 0 0,-33-40-584 0 0,1 2-977 0 0</inkml:trace>
  <inkml:trace contextRef="#ctx0" brushRef="#br0" timeOffset="1">1 5 18743 0 0,'0'0'3648'0'0,"9"0"-3080"0"0,3 0-568 0 0,-2 0-184 0 0,2-4 0 0 0,-2 4-5864 0 0,5 0-1183 0 0</inkml:trace>
</inkml:ink>
</file>

<file path=ppt/ink/ink3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30.3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341 30 21191 0 0,'-11'7'2259'0'0,"1"-6"-1633"0"0,0 0 0 0 0,1-1 0 0 0,-19-1 0 0 0,6 1 1196 0 0,-91-4 81 0 0,83 4-1903 0 0,1 1 0 0 0,-34 6 0 0 0,62-6 0 0 0,0-1 1 0 0,0 0-1 0 0,0 0 0 0 0,0 1 0 0 0,0-1 0 0 0,0 0 1 0 0,0 1-1 0 0,0-1 0 0 0,0 1 0 0 0,0 0 0 0 0,-2 0 1 0 0,3 0-1 0 0,0-1 0 0 0,-1 0 0 0 0,1 0 0 0 0,0 1 0 0 0,0-1 0 0 0,0 0 0 0 0,0 0 0 0 0,0 1 1 0 0,-1-1-1 0 0,1 0 0 0 0,0 0 0 0 0,0 1 0 0 0,0-1 0 0 0,0 0 0 0 0,0 1 0 0 0,0-1 0 0 0,0 0 1 0 0,0 1-1 0 0,0-1 0 0 0,0 0 0 0 0,0 0 0 0 0,0 1 0 0 0,0-1 0 0 0,0 0 0 0 0,1 1 0 0 0,8 9-23 0 0,-9-10 20 0 0,4 3-50 0 0,0 1-1 0 0,1-1 1 0 0,0-1 0 0 0,-1 1 0 0 0,7 2-1 0 0,-6-3 26 0 0,0 0-1 0 0,0 1 0 0 0,0 0 1 0 0,8 6-1 0 0,2 2 8 0 0,0 0 1 0 0,1-2-1 0 0,0 0 0 0 0,1 0 1 0 0,25 8-1 0 0,-22-9 30 0 0,3 1 49 0 0,30 17 0 0 0,-47-23 22 0 0,0 1-1 0 0,0 0 1 0 0,-1 0-1 0 0,1 0 1 0 0,-1 1-1 0 0,0 0 1 0 0,-1 0-1 0 0,1 0 1 0 0,6 10-1 0 0,-10-13 1 0 0,-2-1-74 0 0,1 0 0 0 0,-1-1 0 0 0,1 1 0 0 0,-1 0 0 0 0,1 0 1 0 0,-1 0-1 0 0,0 0 0 0 0,1-1 0 0 0,-1 1 0 0 0,0 0 0 0 0,-1 0 0 0 0,-1 3 1 0 0,1-2-58 0 0,0 1 0 0 0,0 0 1 0 0,0-1-1 0 0,-1 0 0 0 0,1 0 0 0 0,-1 1 0 0 0,0-1 0 0 0,0-1 0 0 0,1 1 1 0 0,-1 0-1 0 0,0-1 0 0 0,0 1 0 0 0,-1-1 0 0 0,-5 1 0 0 0,4-1-124 0 0,0 0 0 0 0,0-1-1 0 0,0 1 1 0 0,0-1 0 0 0,0-1-1 0 0,0 1 1 0 0,0-1 0 0 0,0 0-1 0 0,-6-1 1 0 0,0-2-233 0 0,0 0-1 0 0,1-1 1 0 0,-1 0-1 0 0,1-1 1 0 0,0 0-1 0 0,0 0 1 0 0,-17-15-1 0 0,22 16-73 0 0,1 0 0 0 0,0 0-1 0 0,0 0 1 0 0,0 0 0 0 0,0-1-1 0 0,1 1 1 0 0,0-1 0 0 0,0 0-1 0 0,-2-6 1 0 0,4 10 283 0 0,0 0-1 0 0,0 0 1 0 0,1 0-1 0 0,-1-1 1 0 0,1 1 0 0 0,0 0-1 0 0,-1 0 1 0 0,1 0-1 0 0,0 0 1 0 0,0-1 0 0 0,0 1-1 0 0,0 0 1 0 0,1 0-1 0 0,-1 0 1 0 0,1 0-1 0 0,-1 0 1 0 0,1-1 0 0 0,0 1-1 0 0,-1 0 1 0 0,1 0-1 0 0,0 0 1 0 0,1 1 0 0 0,-1-1-1 0 0,0 0 1 0 0,0 0-1 0 0,1 1 1 0 0,-1-1 0 0 0,1 0-1 0 0,-1 1 1 0 0,4-2-1 0 0,0 0-573 0 0,-1 0-1 0 0,1 0 0 0 0,0 0 0 0 0,0 1 1 0 0,1 0-1 0 0,-1 0 0 0 0,0 1 1 0 0,1 0-1 0 0,7-2 0 0 0,-8 3 583 0 0,0 0 0 0 0,-1 0-1 0 0,1 0 1 0 0,9 2 0 0 0,12 1-34 0 0,33 2 4329 0 0,-45-2-2568 0 0,1-2 0 0 0,-1 0 0 0 0,28-2 0 0 0,-21-1 113 0 0,0-2-1 0 0,0 0 1 0 0,28-9 0 0 0,-33 7-315 0 0,-1 0-1 0 0,23-14 0 0 0,-17 9-189 0 0,-15 8-763 0 0,0-1 0 0 0,0 1 0 0 0,0-1 0 0 0,7-5 0 0 0,-11 6-266 0 0,-1 2-66 0 0,0 0 1 0 0,0 0-1 0 0,0 0 0 0 0,0 0 1 0 0,1 0-1 0 0,-1 1 1 0 0,0-1-1 0 0,0 0 1 0 0,1 0-1 0 0,-1 1 1 0 0,0-1-1 0 0,1 1 1 0 0,2-1 104 0 0,-4 0-113 0 0,0 1-1 0 0,1-1 0 0 0,-1 1 1 0 0,0 0-1 0 0,0-1 0 0 0,1 1 1 0 0,-1-1-1 0 0,0 1 0 0 0,0-1 0 0 0,0 0 1 0 0,0 1-1 0 0,0-1 0 0 0,1 1 1 0 0,-1-1-1 0 0,0 1 0 0 0,0-1 1 0 0,-1 1-1 0 0,1-1 0 0 0,0 1 1 0 0,0-2-1 0 0,-1 2-34 0 0,0-1-1 0 0,0 0 1 0 0,0 0 0 0 0,0 1-1 0 0,0-1 1 0 0,0 1 0 0 0,0-1-1 0 0,-1 1 1 0 0,1-1 0 0 0,0 1-1 0 0,0-1 1 0 0,-1 1 0 0 0,1 0-1 0 0,0 0 1 0 0,0 0 0 0 0,-1 0-1 0 0,-1 0 1 0 0,0 0-13 0 0,-1 1 0 0 0,1 0 0 0 0,-1-1 0 0 0,1 1 0 0 0,-1 0 0 0 0,-3 3-1 0 0,2-2-46 0 0,0 0 0 0 0,1 1 0 0 0,-1-1 0 0 0,1 1 0 0 0,0 0 0 0 0,0 1 0 0 0,0-1 0 0 0,0 1 0 0 0,-4 5 0 0 0,4-2-65 0 0,1 0 0 0 0,-1 0 1 0 0,-1 8-1 0 0,0-3-71 0 0,5-6 55 0 0,3 12 3 0 0,-2-14 105 0 0,-1 0 0 0 0,1 0 0 0 0,0 1 0 0 0,0-1 0 0 0,0 0 0 0 0,1 0 0 0 0,3 6 0 0 0,20 33-92 0 0,-14-23 59 0 0,14 18 0 0 0,-20-32 43 0 0,0 0 1 0 0,0 0-1 0 0,1 0 1 0 0,0-1-1 0 0,0 1 1 0 0,11 5-1 0 0,-10-6-37 0 0,1-1-1 0 0,0 0 0 0 0,0-1 1 0 0,1 0-1 0 0,-1 0 0 0 0,1-1 1 0 0,-1 0-1 0 0,1 0 0 0 0,0-1 0 0 0,17 0 1 0 0,-15-1-162 0 0,1-1 0 0 0,-1-1 0 0 0,0 1 1 0 0,0-2-1 0 0,0 1 0 0 0,0-2 0 0 0,20-8 1 0 0,-24 8-280 0 0,0 0 1 0 0,-1-1 0 0 0,1 0 0 0 0,-1 0 0 0 0,0-1 0 0 0,8-9 0 0 0,-7 7-637 0 0,-3 2 487 0 0,1 1-1 0 0,-1-1 1 0 0,-1 0 0 0 0,1 0-1 0 0,-1-1 1 0 0,3-9-1 0 0,-4 12 350 0 0,14-34-2166 0 0</inkml:trace>
</inkml:ink>
</file>

<file path=ppt/ink/ink3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30.7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124 162 14280 0 0,'0'0'1102'0'0,"-2"0"-719"0"0,-3 0 197 0 0,1 1 0 0 0,0 0 0 0 0,0 1 0 0 0,0-1 0 0 0,0 0 0 0 0,0 1 0 0 0,0 0 0 0 0,0 0 0 0 0,0 0 0 0 0,1 1-1 0 0,-5 3 1 0 0,-2 2 704 0 0,2-1-1 0 0,-1 1 0 0 0,-10 14 1 0 0,16-18-1137 0 0,0 1-1 0 0,0-1 1 0 0,1 1 0 0 0,0 0-1 0 0,0-1 1 0 0,0 1 0 0 0,0 0 0 0 0,1 0-1 0 0,0 1 1 0 0,0-1 0 0 0,0 0-1 0 0,1 8 1 0 0,0-9-97 0 0,0 0 1 0 0,0 0-1 0 0,0 0 0 0 0,1 0 1 0 0,0 0-1 0 0,0-1 0 0 0,0 1 1 0 0,0 0-1 0 0,0 0 0 0 0,1-1 1 0 0,0 1-1 0 0,-1-1 0 0 0,1 1 1 0 0,1-1-1 0 0,-1 0 0 0 0,0 0 1 0 0,5 4-1 0 0,8 7 194 0 0,-9-8-117 0 0,0 0 0 0 0,0-1 0 0 0,10 6 0 0 0,-12-8-61 0 0,7 3-111 0 0,0 0 0 0 0,0 0 0 0 0,21 6 1 0 0,1 0-212 0 0,-22-7 180 0 0,0-1 1 0 0,19 4-1 0 0,59 15-176 0 0,-83-23 35 0 0,0 0-1 0 0,0 0 1 0 0,-1 0-1 0 0,1-1 1 0 0,0 0-1 0 0,0 0 1 0 0,0 0-1 0 0,7-4 1 0 0,-11 4-358 0 0,0 0 1 0 0,0 0-1 0 0,0 0 0 0 0,1 0 1 0 0,-1-1-1 0 0,0 1 0 0 0,3-4 1 0 0</inkml:trace>
  <inkml:trace contextRef="#ctx0" brushRef="#br0" timeOffset="1">321 242 9672 0 0,'1'2'8497'0'0,"1"0"-8093"0"0,-1 1 1 0 0,1-1 0 0 0,0 0 0 0 0,0 0-1 0 0,0 0 1 0 0,1 0 0 0 0,-1 0-1 0 0,1 0 1 0 0,-1 0 0 0 0,1-1 0 0 0,-1 0-1 0 0,1 1 1 0 0,0-1 0 0 0,-1 0-1 0 0,1 0 1 0 0,0 0 0 0 0,0-1-1 0 0,0 1 1 0 0,0-1 0 0 0,4 1 0 0 0,7-1 4 0 0,0 0 0 0 0,0-1 0 0 0,16-3 0 0 0,-4 1 165 0 0,-13 1-442 0 0,0-1 0 0 0,16-4-1 0 0,1-1 3 0 0,-15 3-104 0 0,-1 1 0 0 0,19-10 0 0 0,-11 5-24 0 0,-13 4-217 0 0,0 1 0 0 0,0-1 0 0 0,-1 0-1 0 0,0-1 1 0 0,14-13 0 0 0,-7 5-1013 0 0,22-28-1 0 0,-31 34 487 0 0,-1 0 1 0 0,0 0-1 0 0,0-1 0 0 0,-1 1 0 0 0,4-12 1 0 0,-3 8 62 0 0,12-30-1948 0 0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07.7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99 3224 0 0,'12'2'12605'0'0,"-8"89"-7505"0"0,-19 226-2470 0 0,15-300-2384 0 0,2 30-1 0 0,-1-34-179 0 0,0-1 0 0 0,-1 1 1 0 0,0-1-1 0 0,-4 22 0 0 0,3-22-45 0 0,1-10 224 0 0,0-4-150 0 0,-4-77 269 0 0,-1-111-172 0 0,5 160-86 0 0,2-1 0 0 0,0 0 1 0 0,2 0-1 0 0,2 1 0 0 0,0 0 1 0 0,16-44-1 0 0,-20 70-143 0 0,3-12 58 0 0,1 0 0 0 0,0 0 0 0 0,1 1 0 0 0,10-14 0 0 0,-15 25 0 0 0,0 1 0 0 0,1 0 0 0 0,-1-1-1 0 0,1 1 1 0 0,0 0 0 0 0,0 0 0 0 0,0 1-1 0 0,0-1 1 0 0,1 1 0 0 0,-1 0 0 0 0,1-1 0 0 0,0 1-1 0 0,-1 1 1 0 0,1-1 0 0 0,0 1 0 0 0,0-1-1 0 0,0 1 1 0 0,0 0 0 0 0,0 1 0 0 0,0-1-1 0 0,7 0 1 0 0,-5 1-6 0 0,30 2 134 0 0,-34-2-142 0 0,0 1-1 0 0,0-1 0 0 0,0 1 1 0 0,-1-1-1 0 0,1 1 0 0 0,0 0 1 0 0,0-1-1 0 0,-1 1 0 0 0,1 0 1 0 0,0 0-1 0 0,-1 0 0 0 0,1 0 1 0 0,-1 1-1 0 0,1-1 0 0 0,-1 0 1 0 0,2 3-1 0 0,5 7 68 0 0,-1 0 0 0 0,7 17 0 0 0,-12-24-56 0 0,0 1 0 0 0,-1 0 0 0 0,0-1 0 0 0,0 1 0 0 0,0 0 1 0 0,0 0-1 0 0,-1-1 0 0 0,1 1 0 0 0,-1 0 0 0 0,-1 5 1 0 0,-1 9-20 0 0,-1 0 1 0 0,-1-1 0 0 0,0 1 0 0 0,-1-1-1 0 0,-10 22 1 0 0,-4-10-54 0 0,13-21 16 0 0,0 0-1 0 0,-4 10 1 0 0,4-7-73 0 0,0 0 0 0 0,-1-1 0 0 0,0 0 0 0 0,-16 18 0 0 0,18-24 52 0 0,0-1-1 0 0,0 0 1 0 0,-1 0-1 0 0,0 0 0 0 0,0-1 1 0 0,0 1-1 0 0,0-1 1 0 0,-11 3-1 0 0,14-5 42 0 0,2-1 0 0 0,-11-3 4 0 0,12 3 21 0 0,0 0 0 0 0,0 0 1 0 0,0 0-1 0 0,0 0 1 0 0,0 0-1 0 0,0 0 1 0 0,0 0-1 0 0,0 0 1 0 0,0 0-1 0 0,0 0 1 0 0,0 0-1 0 0,0 0 1 0 0,0 0-1 0 0,1 0 1 0 0,-1 0-1 0 0,0 0 1 0 0,0 0-1 0 0,0 0 1 0 0,0 0-1 0 0,0 1 1 0 0,0-1-1 0 0,0 0 0 0 0,0 0 1 0 0,0 0-1 0 0,0 0 1 0 0,0 0-1 0 0,0 0 1 0 0,0 0-1 0 0,0 0 1 0 0,0 0-1 0 0,0 0 1 0 0,0 0-1 0 0,0 0 1 0 0,0 0-1 0 0,-1 0 1 0 0,1 0-1 0 0,0 1 1 0 0,0-1-1 0 0,0 0 1 0 0,0 0-1 0 0,0 0 1 0 0,0 0-1 0 0,0 0 1 0 0,0 0-1 0 0,0 0 0 0 0,0 0 1 0 0,0 0-1 0 0,0 0 1 0 0,0 0-1 0 0,0 0 1 0 0,0 0-1 0 0,9 8 125 0 0,13 8 21 0 0,4 3 29 0 0,-20-14-138 0 0,0-1 0 0 0,0 0 1 0 0,1 0-1 0 0,-1 0 1 0 0,1-1-1 0 0,-1 0 1 0 0,14 4-1 0 0,-9-4 60 0 0,0 1 1 0 0,0 0-1 0 0,12 7 0 0 0,-12-6 60 0 0,0 0-1 0 0,16 5 1 0 0,-4-2-125 0 0,-18-6-39 0 0,0-1-1 0 0,0 1 0 0 0,0-1 1 0 0,6 1-1 0 0,19 7 122 0 0,-9-3-1759 0 0,-7-4-3469 0 0</inkml:trace>
</inkml:ink>
</file>

<file path=ppt/ink/ink3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31.1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9672 0 0,'0'0'748'0'0,"0"3"36"0"0,0 5 1914 0 0,0 0 1 0 0,1 0-1 0 0,0 1 1 0 0,3 13-1 0 0,6 2-688 0 0,24 51-104 0 0,108 251 556 0 0,-39-93-1975 0 0,-76-185-1850 0 0,34 49 0 0 0,-28-56-5739 0 0,3-6-2255 0 0</inkml:trace>
</inkml:ink>
</file>

<file path=ppt/ink/ink3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31.5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1 155 7368 0 0,'0'0'568'0'0,"2"1"-374"0"0,3 2 384 0 0,0 0-1 0 0,1-1 1 0 0,-1 0-1 0 0,1 0 0 0 0,-1 0 1 0 0,1-1-1 0 0,0 0 1 0 0,0 0-1 0 0,0 0 0 0 0,0-1 1 0 0,0 0-1 0 0,0 0 0 0 0,0 0 1 0 0,-1-1-1 0 0,1 0 1 0 0,0 0-1 0 0,0-1 0 0 0,10-3 1 0 0,8-5 301 0 0,0-1 0 0 0,-1-1 0 0 0,0-1 0 0 0,-1-1 0 0 0,26-22 0 0 0,-47 35-834 0 0,-1 0 0 0 0,1 0 1 0 0,-1 0-1 0 0,0-1 0 0 0,0 1 0 0 0,1 0 0 0 0,-1 0 0 0 0,0 0 0 0 0,0-1 0 0 0,0 1 0 0 0,0 0 0 0 0,0 0 1 0 0,-1 0-1 0 0,1 0 0 0 0,0-1 0 0 0,-1 0 0 0 0,0-1-5 0 0,0 1 1 0 0,-1-1-1 0 0,1 0 1 0 0,-1 1-1 0 0,1-1 1 0 0,-1 1-1 0 0,0 0 0 0 0,0-1 1 0 0,0 1-1 0 0,0 0 1 0 0,0 0-1 0 0,-1 0 1 0 0,1 1-1 0 0,0-1 1 0 0,-1 0-1 0 0,0 1 1 0 0,1 0-1 0 0,-1-1 0 0 0,0 1 1 0 0,0 0-1 0 0,1 1 1 0 0,-1-1-1 0 0,0 0 1 0 0,0 1-1 0 0,-3-1 1 0 0,-3 0 77 0 0,1 1 1 0 0,-1 0 0 0 0,1 0-1 0 0,-1 1 1 0 0,1 0 0 0 0,0 0-1 0 0,-15 4 1 0 0,2 0-125 0 0,16-4 0 0 0,0 0 1 0 0,0 1-1 0 0,0-1 1 0 0,-6 3-1 0 0,10-3 4 0 0,-1 0 0 0 0,0 0 0 0 0,1 0 0 0 0,-1 1 0 0 0,1-1 0 0 0,-1 0 0 0 0,1 1 0 0 0,-1-1 0 0 0,1 1 0 0 0,0-1 0 0 0,0 1 0 0 0,0-1 0 0 0,0 1 0 0 0,0 0 0 0 0,-1 2 0 0 0,0 1-6 0 0,0 0 0 0 0,1 1 0 0 0,0 0 1 0 0,0-1-1 0 0,0 1 0 0 0,1 0 1 0 0,0-1-1 0 0,0 1 0 0 0,0 0 1 0 0,0-1-1 0 0,1 1 0 0 0,0 0 1 0 0,0-1-1 0 0,1 1 0 0 0,0-1 1 0 0,0 0-1 0 0,0 1 0 0 0,4 6 1 0 0,4 5-6 0 0,0-1 1 0 0,2 0 0 0 0,0-1 0 0 0,15 16 0 0 0,-13-17 54 0 0,0-2 0 0 0,0 0-1 0 0,1 0 1 0 0,0-2 0 0 0,1 1 0 0 0,0-2 0 0 0,24 10 0 0 0,-29-15-271 0 0,-1 0 0 0 0,1 0 1 0 0,0-1-1 0 0,0-1 1 0 0,1 0-1 0 0,-1 0 1 0 0,16-1-1 0 0,-15-1-637 0 0,0-1-1 0 0,0 0 1 0 0,-1-1-1 0 0,13-3 0 0 0,4-2-6880 0 0</inkml:trace>
</inkml:ink>
</file>

<file path=ppt/ink/ink3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31.9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213 1 17855 0 0,'0'0'819'0'0,"-2"1"-20"0"0,-2 0-676 0 0,0 1 1 0 0,-1-1 0 0 0,1 1-1 0 0,0-1 1 0 0,-1-1 0 0 0,1 1 0 0 0,-1-1-1 0 0,1 1 1 0 0,0-1 0 0 0,-1 0-1 0 0,-5-2 1 0 0,-27 3 4034 0 0,30 0-4009 0 0,1 1 1 0 0,0-1-1 0 0,1 2 0 0 0,-1-1 0 0 0,0 0 1 0 0,1 1-1 0 0,-1 0 0 0 0,1 0 0 0 0,0 1 1 0 0,0 0-1 0 0,0 0 0 0 0,0 0 0 0 0,1 0 0 0 0,-1 0 1 0 0,1 1-1 0 0,-4 6 0 0 0,5-7-62 0 0,1 0 0 0 0,-1 0 0 0 0,1 0 0 0 0,0 0 1 0 0,0 0-1 0 0,0 1 0 0 0,1-1 0 0 0,0 0 0 0 0,-1 1 0 0 0,2-1 0 0 0,-1 1 0 0 0,0 0 0 0 0,1-1 0 0 0,0 1 0 0 0,0-1 1 0 0,0 1-1 0 0,1 0 0 0 0,-1-1 0 0 0,1 1 0 0 0,0-1 0 0 0,1 1 0 0 0,1 5 0 0 0,3 1-141 0 0,0 0 0 0 0,0 0 0 0 0,15 19 0 0 0,-16-24 14 0 0,0 0 0 0 0,1-1 0 0 0,-1 0 0 0 0,1 0 0 0 0,0-1 0 0 0,0 0 0 0 0,11 6 0 0 0,-16-10 41 0 0,0 0-1 0 0,0 1 1 0 0,-1-1-1 0 0,1 0 1 0 0,0 0-1 0 0,0 0 1 0 0,-1 0-1 0 0,1 0 1 0 0,0 0 0 0 0,0 0-1 0 0,-1 0 1 0 0,1 0-1 0 0,0 0 1 0 0,0 0-1 0 0,-1-1 1 0 0,1 1-1 0 0,0 0 1 0 0,-1 0-1 0 0,1-1 1 0 0,0 1-1 0 0,-1-1 1 0 0,1 1 0 0 0,0 0-1 0 0,0-2 1 0 0,12-12 275 0 0,-12 13-253 0 0,3-5-92 0 0,0-1-1 0 0,0 1 1 0 0,-1-1-1 0 0,0 0 1 0 0,0 0 0 0 0,-1-1-1 0 0,1 1 1 0 0,-2 0-1 0 0,3-15 1 0 0,2-11 45 0 0,-5 32 37 0 0,-1-1 0 0 0,1 1 0 0 0,-1-1 1 0 0,1 1-1 0 0,0 0 0 0 0,0 0 0 0 0,-1-1 1 0 0,1 1-1 0 0,0 0 0 0 0,0 0 0 0 0,0 0 0 0 0,0 0 1 0 0,0 0-1 0 0,1 0 0 0 0,-1 0 0 0 0,0 1 1 0 0,0-1-1 0 0,1 0 0 0 0,-1 1 0 0 0,0-1 0 0 0,1 1 1 0 0,-1-1-1 0 0,3 0 0 0 0,-4 1-6 0 0,1 0 0 0 0,-1 0-1 0 0,1 0 1 0 0,-1 0 0 0 0,1 0 0 0 0,-1 0 0 0 0,1 0-1 0 0,-1 0 1 0 0,0 0 0 0 0,1 0 0 0 0,-1 0-1 0 0,1 0 1 0 0,-1 0 0 0 0,1 0 0 0 0,-1 1 0 0 0,1-1-1 0 0,-1 0 1 0 0,1 1 0 0 0,3 0 11 0 0,11 2 47 0 0,32 11 0 0 0,-30-8-99 0 0,25 5-1 0 0,40 1-1251 0 0,-47-10-6496 0 0,-19-2-901 0 0</inkml:trace>
</inkml:ink>
</file>

<file path=ppt/ink/ink3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32.3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213 11 4608 0 0,'0'0'208'0'0,"-2"0"-9"0"0,-24-5-294 0 0,1 1 893 0 0,9 4 2814 0 0,13 0-2416 0 0,-1 1 0 0 0,1-1-1 0 0,-1 0 1 0 0,1 0-1 0 0,-6-1 1 0 0,6 0 9 0 0,-1 1 0 0 0,0 0 0 0 0,1 0 0 0 0,-1 0 0 0 0,-5 1 0 0 0,0 0-460 0 0,1 1-1 0 0,-1 0 1 0 0,1 1 0 0 0,-1 0-1 0 0,-12 6 1 0 0,20-8-695 0 0,-1 0 0 0 0,0 0-1 0 0,0 0 1 0 0,0 0 0 0 0,1 1 0 0 0,-1-1 0 0 0,1 1 0 0 0,-1-1 0 0 0,1 1 0 0 0,0 0 0 0 0,-1 0-1 0 0,1-1 1 0 0,0 1 0 0 0,0 0 0 0 0,0 0 0 0 0,0 0 0 0 0,1 0 0 0 0,-1 0 0 0 0,1 1-1 0 0,-1-1 1 0 0,1 0 0 0 0,-1 0 0 0 0,1 0 0 0 0,0 0 0 0 0,0 0 0 0 0,0 1 0 0 0,1-1 0 0 0,-1 3-1 0 0,2-1-36 0 0,0 1-1 0 0,0-1 0 0 0,0 0 0 0 0,1 0 0 0 0,-1 0 1 0 0,1 0-1 0 0,0 0 0 0 0,0 0 0 0 0,0-1 0 0 0,6 5 1 0 0,4 6-13 0 0,-5-5 2 0 0,1-1 1 0 0,0 0-1 0 0,0 0 0 0 0,1-1 1 0 0,0 0-1 0 0,0 0 0 0 0,22 9 0 0 0,-18-10-96 0 0,0-1-1 0 0,0 0 1 0 0,1-1-1 0 0,0 0 0 0 0,29 3 1 0 0,-33-7-103 0 0,0 0 1 0 0,0 0 0 0 0,0-1-1 0 0,0 0 1 0 0,16-4 0 0 0,-19 2-671 0 0,-1 1 0 0 0,16-8 1 0 0,-17 7-774 0 0,0 0 0 0 0,-1-1 0 0 0,0 0 1 0 0,7-5-1 0 0,-1-4-5817 0 0</inkml:trace>
</inkml:ink>
</file>

<file path=ppt/ink/ink3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32.6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0 7368 0 0,'-7'1'786'0'0,"0"2"-207"0"0,7-3-254 0 0,-1 0-1 0 0,-2 2 2273 0 0,3-1-2273 0 0,0-1 1 0 0,-1 1-1 0 0,1-1 1 0 0,0 0 0 0 0,0 1-1 0 0,-1-1 1 0 0,1 1-1 0 0,0 0 1 0 0,-1 14 3437 0 0,1-12-2629 0 0,0 1-316 0 0,1 0 0 0 0,-1 0 0 0 0,1 1 0 0 0,1-1 0 0 0,-1 0 0 0 0,4 6 0 0 0,1 7-286 0 0,3 7 170 0 0,17 32 1 0 0,-2-7-456 0 0,20 56 69 0 0,-13-29 2 0 0,47 82 0 0 0,-59-124-178 0 0,-5-7 154 0 0,20 26 0 0 0,-29-46-253 0 0,0 0 0 0 0,1-1 0 0 0,0 1 0 0 0,0-1 0 0 0,1 0 0 0 0,0-1-1 0 0,0 1 1 0 0,9 4 0 0 0,-14-9-40 0 0,0 0 0 0 0,-1-1 0 0 0,1 1 0 0 0,0-1 0 0 0,-1 1 0 0 0,1-1 0 0 0,0 1 0 0 0,0-1 0 0 0,-1 0 0 0 0,1 0 0 0 0,2 0 0 0 0,9-2 0 0 0,-10-2 0 0 0,-3 2 0 0 0,7-5 0 0 0,-5 5 0 0 0,-1 1 0 0 0,0 0 0 0 0,1-1 0 0 0,-1 1 0 0 0,0-1 0 0 0,0 1 0 0 0,0-1 0 0 0,0 1 0 0 0,0-1 0 0 0,-1 0 0 0 0,1 1 0 0 0,0-1 0 0 0,-1 0 0 0 0,1-2 0 0 0,0 2 0 0 0,-1 0 0 0 0,1 1 0 0 0,0-1 0 0 0,0 0 0 0 0,0 0 0 0 0,0 0 0 0 0,0 1 0 0 0,0-1 0 0 0,0 0 0 0 0,1 1 0 0 0,2-3 0 0 0,20-16 0 0 0,-17 15 0 0 0,-5 3 10 0 0,1 0 0 0 0,0-1-1 0 0,0 1 1 0 0,0 0 0 0 0,1 0 0 0 0,-1 1-1 0 0,0-1 1 0 0,1 1 0 0 0,-1-1 0 0 0,1 1-1 0 0,-1 0 1 0 0,1 0 0 0 0,0 1 0 0 0,-1-1-1 0 0,1 1 1 0 0,0 0 0 0 0,0 0 0 0 0,4 1-1 0 0,8 1 63 0 0,0 0-1 0 0,0 2 0 0 0,0 0 0 0 0,-1 1 0 0 0,1 0 1 0 0,15 9-1 0 0,2 3 23 0 0,48 34 0 0 0,-57-35-127 0 0,-1 2-1 0 0,26 27 1 0 0,-32-30-900 0 0,0 0-1 0 0,1-1 1 0 0,21 13 0 0 0,-7-9-8770 0 0</inkml:trace>
</inkml:ink>
</file>

<file path=ppt/ink/ink3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33.1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134 74 19727 0 0,'0'0'447'0'0,"-1"2"62"0"0,-8 8 321 0 0,8-9-775 0 0,0 0 0 0 0,0 0 0 0 0,0 0 0 0 0,0 0 0 0 0,0 0 0 0 0,0 0 0 0 0,1 0 0 0 0,-1 0 0 0 0,0 1 0 0 0,1-1 0 0 0,-1 0 0 0 0,1 0 0 0 0,-1 1 0 0 0,1-1 0 0 0,0 0 0 0 0,-1 1 0 0 0,1-1 1 0 0,0 0-1 0 0,0 1 0 0 0,0 1 0 0 0,0 10 1396 0 0,0-9-1211 0 0,-1 0 0 0 0,1 1 0 0 0,1-1 0 0 0,-1 0 0 0 0,0 0 0 0 0,1 0 0 0 0,0 1 0 0 0,0-1-1 0 0,0 0 1 0 0,1 0 0 0 0,1 4 0 0 0,7 16 89 0 0,-9-20-300 0 0,0 0 0 0 0,1 0-1 0 0,-1-1 1 0 0,1 1 0 0 0,0 0-1 0 0,0 0 1 0 0,0-1 0 0 0,1 1-1 0 0,4 4 1 0 0,14 15 161 0 0,-13-15-16 0 0,-1 0 0 0 0,16 13 0 0 0,-6-7 12 0 0,-13-11-181 0 0,0 1 0 0 0,0-1 0 0 0,0 0-1 0 0,0 0 1 0 0,1-1 0 0 0,-1 1 0 0 0,1-1-1 0 0,-1 0 1 0 0,1 0 0 0 0,0 0 0 0 0,0-1-1 0 0,6 2 1 0 0,-10-3-3 0 0,2 0-12 0 0,-1 1 0 0 0,1-1 0 0 0,0 0 0 0 0,0 0 0 0 0,-1 0 0 0 0,1 0-1 0 0,0-1 1 0 0,0 1 0 0 0,-1-1 0 0 0,5-1 0 0 0,14-4-69 0 0,-20 6 71 0 0,-1-1-1 0 0,0 0 1 0 0,1 0-1 0 0,-1 0 1 0 0,0 0-1 0 0,0 0 1 0 0,1 0 0 0 0,-1 0-1 0 0,0 0 1 0 0,0 0-1 0 0,0-1 1 0 0,0 1-1 0 0,0 0 1 0 0,0 0-1 0 0,-1 0 1 0 0,1 0 0 0 0,-1-2-1 0 0,0-1-18 0 0,-1-1 0 0 0,0 1-1 0 0,0 0 1 0 0,0-1 0 0 0,-1 1-1 0 0,0 0 1 0 0,1 0 0 0 0,-1 1-1 0 0,0-1 1 0 0,-1 1 0 0 0,1-1-1 0 0,-1 1 1 0 0,-4-3 0 0 0,-15-16-203 0 0,17 16 223 0 0,0 1 0 0 0,0-1 0 0 0,0 1 0 0 0,-1 0 0 0 0,0 1 0 0 0,0 0 0 0 0,0 0 0 0 0,-14-5 0 0 0,8 3-358 0 0,-25-14-1 0 0,10 4-232 0 0,5 4 144 0 0,-32-15 274 0 0,49 25 193 0 0,0-1 0 0 0,0 1 0 0 0,-1 1-1 0 0,1-1 1 0 0,-1 1 0 0 0,-11 0 1763 0 0,19 0-1762 0 0,0 0-1 0 0,-1 1 1 0 0,1-1 0 0 0,0 1 0 0 0,0-1-1 0 0,0 1 1 0 0,0 0 0 0 0,0-1 0 0 0,0 1 0 0 0,0 0-1 0 0,1 0 1 0 0,11-2 61 0 0,0 1-1 0 0,20 2 1 0 0,-8 0 53 0 0,54 5 433 0 0,118-16 662 0 0,-176 9-1120 0 0,0-1-1 0 0,0 0 1 0 0,-1-2 0 0 0,0-1-1 0 0,39-14 1 0 0,-32 13-97 0 0,-24 6-8 0 0,-1-1 0 0 0,1 1 0 0 0,-1 0 0 0 0,1-1 0 0 0,-1 0 0 0 0,1 1 0 0 0,-1-1 0 0 0,1 0 0 0 0,-1 0 0 0 0,0-1-1 0 0,1 1 1 0 0,-1 0 0 0 0,0-1 0 0 0,0 1 0 0 0,4-4 0 0 0,-4 2-106 0 0,0 1 0 0 0,1 0 0 0 0,-1 0-1 0 0,1 0 1 0 0,-1 0 0 0 0,1 1 0 0 0,0-1-1 0 0,0 1 1 0 0,0-1 0 0 0,0 1 0 0 0,0 0-1 0 0,0 0 1 0 0,0 1 0 0 0,1-1 0 0 0,2 0-1 0 0,-5 1-80 0 0,-1-1 0 0 0,1 1 0 0 0,-1 0 0 0 0,0-1 0 0 0,1 1 0 0 0,-1-1-1 0 0,0 1 1 0 0,0-1 0 0 0,1 1 0 0 0,-1-1 0 0 0,0 1 0 0 0,0-1-1 0 0,0 1 1 0 0,1-1 0 0 0,-1 1 0 0 0,0-1 0 0 0,0 1 0 0 0,0-1-1 0 0,0 1 1 0 0,0-1 0 0 0,0 1 0 0 0,0-1 0 0 0,0 0 0 0 0</inkml:trace>
</inkml:ink>
</file>

<file path=ppt/ink/ink3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33.5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19319 0 0,'1'2'439'0'0,"0"2"-271"0"0,0-1-1 0 0,0 1 1 0 0,-1-1 0 0 0,1 1-1 0 0,-1-1 1 0 0,0 1 0 0 0,0 5-1 0 0,-1-3-99 0 0,1-1 0 0 0,1 1 0 0 0,-1-1 0 0 0,3 9 0 0 0,5 18 1465 0 0,24 53 0 0 0,-20-63-641 0 0,14 21-1 0 0,-11-19-510 0 0,104 166 621 0 0,-52-99-1002 0 0,-13-21 0 0 0,-18-24-390 0 0,-22-29-72 0 0,15 24 0 0 0,-12-14-1858 0 0,-2-6-6413 0 0</inkml:trace>
</inkml:ink>
</file>

<file path=ppt/ink/ink3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34.1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22775 0 0,'0'0'2291'0'0,"2"2"-2099"0"0,4 1-176 0 0,-3-1 55 0 0,0-1 0 0 0,0 1-1 0 0,0 0 1 0 0,-1 0 0 0 0,1 0 0 0 0,0 0 0 0 0,-1 1 0 0 0,0-1-1 0 0,1 1 1 0 0,-1-1 0 0 0,0 1 0 0 0,0 0 0 0 0,-1 0 0 0 0,3 4 0 0 0,0 2 116 0 0,0 1 0 0 0,0-1 0 0 0,1-1 0 0 0,0 1 0 0 0,1-1 0 0 0,0 0 0 0 0,0 0 0 0 0,8 8 0 0 0,3 4 199 0 0,-1 2-1 0 0,14 24 0 0 0,16 21 85 0 0,101 152-454 0 0,-88-126 64 0 0,-38-57-5 0 0,15 21 55 0 0,-31-52-165 0 0,-1 1 0 0 0,1 0 0 0 0,0-1 0 0 0,1 0 0 0 0,-1 0 0 0 0,12 7 0 0 0,-16-13 15 0 0,0 1 1 0 0,0 0 0 0 0,-1-1 0 0 0,1 1-1 0 0,0-1 1 0 0,0 1 0 0 0,0-1 0 0 0,-1 1-1 0 0,1-1 1 0 0,0 1 0 0 0,-1-1-1 0 0,1 0 1 0 0,-1 0 0 0 0,1 1 0 0 0,-1-1-1 0 0,2-1 1 0 0,-1 0-36 0 0,3-4 21 0 0,0 0 0 0 0,-1 0 1 0 0,1-1-1 0 0,-1 1 0 0 0,-1-1 0 0 0,1 0 0 0 0,-1 1 0 0 0,0-1 1 0 0,-1 0-1 0 0,0 0 0 0 0,0 0 0 0 0,0-10 0 0 0,0 9 93 0 0,0 0-1 0 0,0 0 1 0 0,4-14 0 0 0,-3 15 20 0 0,0-1 0 0 0,-1 1 1 0 0,2-12-1 0 0,-3 18-73 0 0,0 1-1 0 0,0 0 0 0 0,0-1 1 0 0,0 1-1 0 0,0-1 1 0 0,0 1-1 0 0,1 0 1 0 0,-1-1-1 0 0,0 1 0 0 0,0 0 1 0 0,0-1-1 0 0,1 1 1 0 0,-1 0-1 0 0,0-1 0 0 0,1 1 1 0 0,-1 0-1 0 0,0 0 1 0 0,0-1-1 0 0,1 1 1 0 0,-1 0-1 0 0,0 0 0 0 0,1 0 1 0 0,-1-1-1 0 0,1 1 1 0 0,-1 0-1 0 0,0 0 1 0 0,1 0-1 0 0,-1 0 0 0 0,0 0 1 0 0,1 0-1 0 0,-1 0 1 0 0,1 0-1 0 0,-1 0 1 0 0,0 0-1 0 0,1 0 0 0 0,-1 0 1 0 0,1 0-1 0 0,-1 0 1 0 0,0 0-1 0 0,1 0 1 0 0,0 1-1 0 0,16 3-38 0 0,-16-3 46 0 0,9 3-32 0 0,0 1 0 0 0,0 1 0 0 0,-1 0 0 0 0,0 0-1 0 0,13 11 1 0 0,14 10-234 0 0,62 32-145 0 0,-77-48 104 0 0,0-1 0 0 0,41 13 0 0 0,-55-21 259 0 0,1 0 0 0 0,-1-1 0 0 0,0 0 0 0 0,1 0 0 0 0,7-1 0 0 0,-11 0 30 0 0,-1 0 0 0 0,0-1 0 0 0,0 1 0 0 0,0-1 0 0 0,0 1 0 0 0,0-1 0 0 0,0 0 0 0 0,0 0 0 0 0,0 0 0 0 0,0-1 0 0 0,0 1 0 0 0,0-1 0 0 0,4-3 0 0 0,-3 2 5 0 0,2-3-4 0 0,1 0 1 0 0,-1-1-1 0 0,7-8 1 0 0,-11 12 8 0 0,0 0 1 0 0,0 0-1 0 0,-1-1 1 0 0,1 1-1 0 0,-1 0 1 0 0,0 0-1 0 0,0-1 1 0 0,0 1-1 0 0,0-1 1 0 0,0 1-1 0 0,-1-1 1 0 0,0-4-1 0 0,0-1 257 0 0,-1-1-1 0 0,0 1 0 0 0,0 0 0 0 0,-1 0 0 0 0,0 0 0 0 0,-7-15 0 0 0,8 21-255 0 0,0 1 0 0 0,-1-1 0 0 0,0 1 0 0 0,1-1 0 0 0,-1 1 0 0 0,0 0 0 0 0,0 0 0 0 0,0 0 0 0 0,-5-4 0 0 0,4 4-3 0 0,0 0 1 0 0,1-1-1 0 0,-1 1 0 0 0,1-1 0 0 0,-1 0 1 0 0,-2-3-1 0 0,4 4-3 0 0,-1-1 0 0 0,1 1 0 0 0,-1 0 0 0 0,0 0 0 0 0,0 0 0 0 0,0 1 0 0 0,0-1 0 0 0,0 0 0 0 0,-1 1 0 0 0,1-1 0 0 0,0 1 0 0 0,-1 0 0 0 0,1 0 0 0 0,-1 0 0 0 0,1 0 0 0 0,-1 0 0 0 0,-3-1 0 0 0,5 2 0 0 0,1 0 0 0 0,-1 0 0 0 0,1 0 0 0 0,-1 0 0 0 0,1 0 0 0 0,-1 0 0 0 0,0 0 0 0 0,1 0 0 0 0,-1 0 0 0 0,1 0 0 0 0,-1 0 0 0 0,1 0 0 0 0,-1 0 0 0 0,1 0 0 0 0,-1 0 0 0 0,1 1 0 0 0,-1-1 0 0 0,0 1 0 0 0,0-1 0 0 0,1 1 0 0 0,-1 0 0 0 0,0-1 0 0 0,0 1 0 0 0,1 0 0 0 0,-1 0 0 0 0,1-1 0 0 0,-1 1 0 0 0,1 0 0 0 0,-1 0 0 0 0,1 0 0 0 0,-1 0 0 0 0,1 0 0 0 0,0 0 0 0 0,-1 0 0 0 0,1 0 0 0 0,0 0 0 0 0,0 0 0 0 0,0 0 0 0 0,0 0 0 0 0,0 0 0 0 0,0 0 0 0 0,0 0 0 0 0,0 0 0 0 0,1 2 0 0 0,0 2 0 0 0,0 0 0 0 0,1 0 0 0 0,4 9 0 0 0,-3-8 0 0 0,4 11 0 0 0,1-1 0 0 0,1 0 0 0 0,0-1 0 0 0,1 0 0 0 0,0 0 0 0 0,2-1 0 0 0,-1 0 0 0 0,2-1 0 0 0,20 17 0 0 0,1-1-91 0 0,-25-20-1 0 0,1 0-1 0 0,0-1 0 0 0,13 8 0 0 0,-19-14 63 0 0,0 0-1 0 0,0 0 0 0 0,0 0 0 0 0,0-1 1 0 0,0 1-1 0 0,0-1 0 0 0,0 0 1 0 0,0-1-1 0 0,1 1 0 0 0,-1-1 0 0 0,0 0 1 0 0,1 0-1 0 0,6-1 0 0 0,-8 1-36 0 0,-1-1 0 0 0,1 0 0 0 0,-1 0 0 0 0,0 0 0 0 0,1 0 0 0 0,-1 0 0 0 0,0-1 0 0 0,0 1 0 0 0,0-1-1 0 0,0 1 1 0 0,0-1 0 0 0,2-2 0 0 0,12-9-177 0 0,-10 8 25 0 0,0 0 0 0 0,-1-1 0 0 0,0 1-1 0 0,0-1 1 0 0,0 0 0 0 0,-1-1 0 0 0,7-11 0 0 0,0 1-60 0 0,-3 4 264 0 0,-5 8 15 0 0,0 1 0 0 0,0-1 0 0 0,0 1 0 0 0,1 0-1 0 0,-1 0 1 0 0,9-6 0 0 0,-3 3 0 0 0,3 5 0 0 0,-7 2 102 0 0,0 0-1 0 0,0 0 0 0 0,0 1 1 0 0,0 0-1 0 0,0 0 0 0 0,0 0 1 0 0,0 0-1 0 0,0 1 0 0 0,0 0 1 0 0,0 0-1 0 0,-1 0 0 0 0,1 1 1 0 0,-1-1-1 0 0,1 1 0 0 0,-1 0 1 0 0,0 1-1 0 0,6 5 0 0 0,-8-7 2 0 0,0 0 0 0 0,-1 0 0 0 0,1 0 0 0 0,1 0-1 0 0,-1 0 1 0 0,0 0 0 0 0,0-1 0 0 0,1 1 0 0 0,-1-1 0 0 0,4 2-1 0 0,-5-3-51 0 0,0 0 0 0 0,0 0 0 0 0,-1 0 0 0 0,1 1 0 0 0,0-1 0 0 0,0 0 0 0 0,0 0 0 0 0,-1 0 0 0 0,1 0 0 0 0,0-1 0 0 0,0 1 0 0 0,0 0 0 0 0,-1 0 0 0 0,1 0 0 0 0,0-1 0 0 0,0 1 0 0 0,-1 0 0 0 0,1-1 0 0 0,0 1 0 0 0,-1 0 0 0 0,1-1 0 0 0,0 1 0 0 0,-1-1 0 0 0,1 1 0 0 0,-1-1 0 0 0,1 1 0 0 0,-1-1 0 0 0,1 0 0 0 0,-1 1-1 0 0,1-1 1 0 0,-1 0 0 0 0,1 1 0 0 0,-1-1 0 0 0,0 0 0 0 0,0 0 0 0 0,1 1 0 0 0,-1-1 0 0 0,0 0 0 0 0,0 0 0 0 0,0 1 0 0 0,0-2 0 0 0,1-4 44 0 0,-1 0 0 0 0,0 0 0 0 0,0 0-1 0 0,0 0 1 0 0,-1 1 0 0 0,0-1 0 0 0,0 0 0 0 0,0 1 0 0 0,-1-1 0 0 0,-2-5-1 0 0,1 3-64 0 0,1 1 0 0 0,0-1 0 0 0,0 0-1 0 0,0-13 1 0 0,1 6 77 0 0,1 10-119 0 0,0 1 0 0 0,-1 0 0 0 0,1-1 1 0 0,1 1-1 0 0,-1 0 0 0 0,1-1 0 0 0,0 1 0 0 0,0 0 1 0 0,0-1-1 0 0,0 1 0 0 0,1 0 0 0 0,3-7 0 0 0,0 3-42 0 0,-1 2 60 0 0,-1 1-1 0 0,1-1 0 0 0,0 1 0 0 0,1 0 1 0 0,-1 0-1 0 0,9-6 0 0 0,-3 3-248 0 0,0 1 0 0 0,1 0 0 0 0,-1 1 1 0 0,1 0-1 0 0,18-7 0 0 0,0 2-1663 0 0,28-15 0 0 0,0-1-683 0 0,-4 11 519 0 0</inkml:trace>
</inkml:ink>
</file>

<file path=ppt/ink/ink3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5:34.5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12440 0 0,'0'0'5367'0'0</inkml:trace>
</inkml:ink>
</file>

<file path=ppt/ink/ink3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45.9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1411 1 15552 0 0,'0'0'2525'0'0,"-2"1"-1591"0"0,-13 16 127 0 0,2 1-1 0 0,0 0 0 0 0,-21 38 1 0 0,9-14-532 0 0,-41 82 252 0 0,15-26-659 0 0,19-44-93 0 0,-30 56 54 0 0,34-46-62 0 0,-62 114 24 0 0,-50 88-45 0 0,93-170 0 0 0,-29 69 0 0 0,-7 14 0 0 0,34-80 0 0 0,-36 70 0 0 0,2-23 111 0 0,-68 131 282 0 0,70-122-381 0 0,-23 52-702 0 0,82-161 558 0 0,12-25-52 0 0,0 0 0 0 0,2 1 1 0 0,-12 44-1 0 0,16-53-18 0 0,-2 13-100 0 0,6-26 229 0 0,0 1-1 0 0,0 0 0 0 0,0 0 0 0 0,0 0 1 0 0,0-1-1 0 0,0 1 0 0 0,0 0 0 0 0,0 0 1 0 0,0-1-1 0 0,0 1 0 0 0,0 0 1 0 0,0 0-1 0 0,0-1 0 0 0,1 1 0 0 0,-1 0 1 0 0,0 0-1 0 0,1-1 0 0 0,-1 1 0 0 0,0 0 1 0 0,1-1-1 0 0,-1 1 0 0 0,1-1 0 0 0,0 2 1 0 0,5-3-2090 0 0,4-7-4951 0 0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08.1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14368 0 0,'0'0'1722'0'0,"2"0"-723"0"0,9 0 952 0 0,1-1 0 0 0,20-3 0 0 0,-12-1-1366 0 0,-1 2 0 0 0,1 1 0 0 0,0 0 1 0 0,0 1-1 0 0,23 3 0 0 0,33-2 191 0 0,132-4-61 0 0,-150 5-735 0 0,10-5-2362 0 0,-66 4 938 0 0</inkml:trace>
</inkml:ink>
</file>

<file path=ppt/ink/ink3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46.4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11888 0 0,'0'0'1082'0'0,"2"2"-743"0"0,4 6 254 0 0,-1 0 0 0 0,0 0 0 0 0,0 1 1 0 0,0-1-1 0 0,-1 1 0 0 0,-1 0 0 0 0,4 10 0 0 0,31 105 2805 0 0,4 14-1683 0 0,-28-91-1393 0 0,2 0-1 0 0,42 83 0 0 0,-8-19-262 0 0,6 7 58 0 0,-15-32-54 0 0,144 259 63 0 0,34-19-135 0 0,-164-248 9 0 0,34 48 0 0 0,-59-87-5 0 0,99 116 90 0 0,-61-84-2 0 0,87 84 90 0 0,-27-24-38 0 0,-102-103-126 0 0,86 107 3 0 0,-98-113-107 0 0,0 0-1 0 0,-2 1 1 0 0,0 1-1 0 0,-2 0 0 0 0,8 26 1 0 0,-16-44-343 0 0,-1 0 0 0 0,0-1-1 0 0,0 1 1 0 0,-1 0 0 0 0,0 8 0 0 0,0 0-1124 0 0</inkml:trace>
</inkml:ink>
</file>

<file path=ppt/ink/ink3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47.1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102 152 10280 0 0,'-7'-6'190'0'0,"5"5"-131"0"0,0-1-1 0 0,0 0 1 0 0,0 0 0 0 0,0 1-1 0 0,0 0 1 0 0,-1-1 0 0 0,1 1-1 0 0,0 0 1 0 0,-1 0 0 0 0,0 0-1 0 0,1 0 1 0 0,-1 1 0 0 0,1-1 0 0 0,-1 1-1 0 0,0-1 1 0 0,1 1 0 0 0,-5 0-1 0 0,3 0 132 0 0,3 1-115 0 0,0-1 1 0 0,1 0 0 0 0,-1 0 0 0 0,0 0 0 0 0,0 0-1 0 0,0 0 1 0 0,0 0 0 0 0,1 0 0 0 0,-1-1 0 0 0,0 1-1 0 0,0 0 1 0 0,0 0 0 0 0,1-1 0 0 0,-1 1-1 0 0,0 0 1 0 0,0-1 0 0 0,1 1 0 0 0,-2-1 0 0 0,0 0 203 0 0,0 1 0 0 0,-1 0 0 0 0,1-1 0 0 0,0 1 0 0 0,0 0 0 0 0,-1 0 1 0 0,1 0-1 0 0,0 1 0 0 0,-4 0 0 0 0,5-1-97 0 0,11 6 6791 0 0,5-1-6538 0 0,-1 0-1 0 0,31 5 1 0 0,117 1 1051 0 0,-83-6-1084 0 0,-33-5-110 0 0,48-6 1 0 0,-33 2-62 0 0,584-71 922 0 0,-549 61-1054 0 0,118-1 0 0 0,98 16-30 0 0,67 26-16 0 0,-199-12 11 0 0,-124-13-43 0 0,74-7-1 0 0,-2-1 3 0 0,-93 6-107 0 0,1-2-1 0 0,-1-2 0 0 0,0 0 1 0 0,0-3-1 0 0,0-1 1 0 0,40-15-1 0 0,-9-5-1869 0 0,-41 17-4 0 0</inkml:trace>
</inkml:ink>
</file>

<file path=ppt/ink/ink3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47.8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61 172 5984 0 0,'-7'-24'11578'0'0,"4"24"-11103"0"0,1 0-207 0 0,0-1 0 0 0,0 1 0 0 0,0 0 0 0 0,0 0 1 0 0,1 0-1 0 0,-1 0 0 0 0,0 1 0 0 0,0-1 0 0 0,0 1 0 0 0,0-1 0 0 0,1 1 0 0 0,-1-1 0 0 0,0 1 0 0 0,1 0 0 0 0,-3 1 0 0 0,2 2-203 0 0,-1 0 1 0 0,1 0 0 0 0,0 0-1 0 0,0 0 1 0 0,0 0-1 0 0,1 1 1 0 0,-1-1-1 0 0,1 1 1 0 0,0-1-1 0 0,1 1 1 0 0,-1-1-1 0 0,1 1 1 0 0,0 0-1 0 0,0-1 1 0 0,0 1-1 0 0,1-1 1 0 0,1 9-1 0 0,0-4-47 0 0,1 1-1 0 0,-1-1 0 0 0,2 0 1 0 0,-1 0-1 0 0,1-1 1 0 0,1 1-1 0 0,10 14 1 0 0,-13-20-15 0 0,1 2-1 0 0,1 1 0 0 0,0-1 1 0 0,1 0-1 0 0,-1-1 0 0 0,1 1 0 0 0,0-1 1 0 0,10 7-1 0 0,3 2 50 0 0,-13-9-34 0 0,1-1-1 0 0,-1 1 0 0 0,1-1 0 0 0,-1 0 1 0 0,1 0-1 0 0,0 0 0 0 0,0-1 1 0 0,9 2-1 0 0,-3-2 45 0 0,-1 0-1 0 0,0-1 1 0 0,0 0 0 0 0,1-1 0 0 0,-1-1-1 0 0,21-3 1 0 0,-25 3 5 0 0,1-1 0 0 0,-1 0 0 0 0,0-1 0 0 0,0 0 0 0 0,0 0-1 0 0,0 0 1 0 0,0-1 0 0 0,-1 0 0 0 0,1 0 0 0 0,10-11 0 0 0,11-5 263 0 0,-24 18-266 0 0,0 0 0 0 0,0-1 0 0 0,0 1 0 0 0,-1-1 1 0 0,1 0-1 0 0,-1-1 0 0 0,1 1 0 0 0,-1-1 1 0 0,5-7-1 0 0,-4 3 3 0 0,0-1-1 0 0,-1 0 1 0 0,0 0 0 0 0,0 0 0 0 0,-1 0-1 0 0,0-1 1 0 0,-1 1 0 0 0,0 0 0 0 0,-1-1-1 0 0,1 1 1 0 0,-2-1 0 0 0,1 1 0 0 0,-2-1-1 0 0,1 1 1 0 0,-1 0 0 0 0,-6-17 0 0 0,-2 0 39 0 0,5 11-56 0 0,-12-22 0 0 0,15 33-43 0 0,0 0 0 0 0,-1 0 1 0 0,0 0-1 0 0,0 0 0 0 0,0 1 0 0 0,0-1 0 0 0,-1 1 1 0 0,1 0-1 0 0,-7-5 0 0 0,3 5-60 0 0,0-1 0 0 0,0 1 0 0 0,0 0 0 0 0,0 0 0 0 0,-1 1 0 0 0,1 0 0 0 0,-1 0 0 0 0,1 1 0 0 0,-1 0 0 0 0,1 0 0 0 0,-1 1 0 0 0,0 0 0 0 0,0 1-1 0 0,1-1 1 0 0,-13 4 0 0 0,7-1-386 0 0,1 0 0 0 0,-1 1-1 0 0,1 1 1 0 0,0 0 0 0 0,0 1 0 0 0,1 0-1 0 0,0 1 1 0 0,-18 14 0 0 0,-3 5-1747 0 0</inkml:trace>
</inkml:ink>
</file>

<file path=ppt/ink/ink3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48.5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1 15288 0 0,'-5'15'249'0'0,"4"-12"-87"0"0,0 1 0 0 0,0 0 1 0 0,0 0-1 0 0,1-1 0 0 0,-1 1 1 0 0,1 6 2203 0 0,-2-10-1306 0 0,1 0-999 0 0,1 0 1 0 0,-1 0-1 0 0,1 0 1 0 0,-1 0-1 0 0,0 0 0 0 0,1 0 1 0 0,-1 0-1 0 0,1 0 1 0 0,-1 0-1 0 0,1 1 1 0 0,-1-1-1 0 0,0 0 1 0 0,1 0-1 0 0,-1 0 0 0 0,1 1 1 0 0,-1-1-1 0 0,1 0 1 0 0,-1 1-1 0 0,1-1 1 0 0,0 0-1 0 0,-1 1 1 0 0,1-1-1 0 0,-1 1 1 0 0,1-1-1 0 0,0 1 0 0 0,-1-1 1 0 0,1 1-1 0 0,0-1 1 0 0,0 1-1 0 0,-1-1 1 0 0,1 1-1 0 0,0-1 1 0 0,0 1-1 0 0,0-1 1 0 0,-1 2-1 0 0,1 1 121 0 0,0 1-1 0 0,1-1 1 0 0,-1 1-1 0 0,0-1 1 0 0,2 5-1 0 0,1 12 82 0 0,-4 51-43 0 0,1 63 1192 0 0,1-95-2036 0 0,-1-28 441 0 0,0-1-1 0 0,0 1 0 0 0,1 0 1 0 0,4 14-1 0 0,0 6 168 0 0,-5-23 12 0 0,1-1 0 0 0,1 0 0 0 0,-1 1 0 0 0,1-1 0 0 0,0 0 0 0 0,6 11 0 0 0,-7-16-138 0 0,8-30-1744 0 0,-7 4 1871 0 0,-3-45-1 0 0,0 25-25 0 0,12-127 41 0 0,-10 127 2 0 0,-1 36 4 0 0,-1 1 1 0 0,1 0 0 0 0,1-1-1 0 0,-1 1 1 0 0,1 0 0 0 0,1-1-1 0 0,-1 1 1 0 0,1 0 0 0 0,0 0-1 0 0,6-12 1 0 0,-8 19 64 0 0,1-1 0 0 0,-1 0 0 0 0,1 1 0 0 0,-1-1 0 0 0,1 1 0 0 0,-1-1 0 0 0,1 1 0 0 0,0 0 0 0 0,-1-1 0 0 0,1 1 0 0 0,-1 0 0 0 0,1-1 0 0 0,0 1 0 0 0,-1 0 0 0 0,1-1 0 0 0,0 1 0 0 0,0 0 0 0 0,-1 0 0 0 0,1 0 0 0 0,0 0 0 0 0,-1 0 0 0 0,1 0 0 0 0,0 0 0 0 0,0 0 0 0 0,-1 0 0 0 0,1 0 0 0 0,0 0 0 0 0,-1 1-1 0 0,2-1 1 0 0,1 1-93 0 0,0 0 0 0 0,0 1 0 0 0,0-1 0 0 0,0 1 0 0 0,5 2 0 0 0,-3 1 21 0 0,0 0 0 0 0,0 0 0 0 0,-1 0 0 0 0,1 1 0 0 0,5 9 0 0 0,18 34 79 0 0,33 92 1765 0 0,-48-111-2086 0 0,10 36 1 0 0,3 8 638 0 0,-10-31-475 0 0,-10-23-718 0 0,14 29-1 0 0,-19-46 696 0 0,1-1-1 0 0,-2 0 1 0 0,1 1 0 0 0,0-1-1 0 0,0 1 1 0 0,-1-1 0 0 0,1 1-1 0 0,-1-1 1 0 0,0 4-1 0 0,0-3-1318 0 0</inkml:trace>
</inkml:ink>
</file>

<file path=ppt/ink/ink3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48.9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 15144 0 0,'0'0'1807'0'0,"2"1"-971"0"0,7 2-233 0 0,0 0 0 0 0,0-1-1 0 0,0 0 1 0 0,0-1 0 0 0,0 0-1 0 0,16 0 1 0 0,-17-1-630 0 0,4 0-308 0 0,0 0 1 0 0,0-1-1 0 0,1 0 1 0 0,21-5-1 0 0,-3-4-6955 0 0</inkml:trace>
</inkml:ink>
</file>

<file path=ppt/ink/ink3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0.1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55 109 14280 0 0,'3'5'153'0'0,"-3"-5"-117"0"0,1 1 0 0 0,-1 0-1 0 0,1 0 1 0 0,-1-1 0 0 0,1 1-1 0 0,-1 0 1 0 0,1 0 0 0 0,-1 0 0 0 0,1 0-1 0 0,-1-1 1 0 0,0 1 0 0 0,0 0 0 0 0,1 0-1 0 0,-1 0 1 0 0,0 0 0 0 0,0 0 0 0 0,0 0-1 0 0,0 0 1 0 0,0 0 0 0 0,0 0 0 0 0,0 0-1 0 0,-1 0 1 0 0,1 0 0 0 0,0-1 0 0 0,0 1-1 0 0,-1 0 1 0 0,1 0 0 0 0,-1 0 0 0 0,1 0-1 0 0,0 0 1 0 0,-2 0 0 0 0,-4 5 122 0 0,5-6-155 0 0,0 0 0 0 0,0 1 0 0 0,0-1 0 0 0,0 1 0 0 0,1 0 0 0 0,-1-1 0 0 0,0 1-1 0 0,0-1 1 0 0,1 1 0 0 0,-1 0 0 0 0,0 0 0 0 0,1 0 0 0 0,-1-1 0 0 0,1 1 0 0 0,-1 0 0 0 0,1 0 0 0 0,-1 0 0 0 0,1 0 0 0 0,-1 0 0 0 0,1 0-1 0 0,0 0 1 0 0,0 0 0 0 0,0 0 0 0 0,-1 0 0 0 0,1 0 0 0 0,0 0 0 0 0,0 0 0 0 0,0 0 0 0 0,0 0 0 0 0,1 0 0 0 0,-1 0 0 0 0,1 1 0 0 0,-1 1 13 0 0,1-1 0 0 0,-1 1 0 0 0,0-1 1 0 0,1 1-1 0 0,-1-1 0 0 0,0 1 1 0 0,0-1-1 0 0,-1 1 0 0 0,1-1 1 0 0,0 0-1 0 0,-1 1 0 0 0,1-1 1 0 0,-1 1-1 0 0,-1 2 0 0 0,0-1 33 0 0,1-1 0 0 0,0 1-1 0 0,1 0 1 0 0,-2 7 0 0 0,3 3 135 0 0,0 0 1 0 0,1-1 0 0 0,6 22 0 0 0,-4-22 86 0 0,-2 1 1 0 0,1 0-1 0 0,0 22 1 0 0,-3-30-177 0 0,1 1 0 0 0,0-1 0 0 0,0 1 0 0 0,1-1 0 0 0,3 9 0 0 0,-4-10-49 0 0,1 0 0 0 0,0 0 0 0 0,-1 0 0 0 0,0 0 0 0 0,0 0 1 0 0,-1 1-1 0 0,1-1 0 0 0,-1 0 0 0 0,0 0 0 0 0,-2 9 0 0 0,2-12-36 0 0,-1 0 0 0 0,1 0-1 0 0,-1 0 1 0 0,1 0 0 0 0,0 0 0 0 0,0 0-1 0 0,-1 0 1 0 0,2 0 0 0 0,-1 1 0 0 0,0-1-1 0 0,0 0 1 0 0,1 0 0 0 0,-1 0 0 0 0,1 0-1 0 0,0 0 1 0 0,-1 0 0 0 0,1 0 0 0 0,2 3-1 0 0,-1-3-9 0 0,-1-1-1 0 0,0 0 1 0 0,-1 0 0 0 0,1 0-1 0 0,0 1 1 0 0,0-1-1 0 0,0 0 1 0 0,-1 0 0 0 0,1 0-1 0 0,0 1 1 0 0,-1-1 0 0 0,0 0-1 0 0,1 1 1 0 0,-1-1-1 0 0,0 0 1 0 0,1 1 0 0 0,-1-1-1 0 0,0 0 1 0 0,0 1 0 0 0,0-1-1 0 0,0 1 1 0 0,0-1 0 0 0,-1 0-1 0 0,1 1 1 0 0,0-1-1 0 0,-1 0 1 0 0,0 2 0 0 0,-6 5-54 0 0,6-7 39 0 0,1-1 0 0 0,-1 0-1 0 0,1 1 1 0 0,0-1 0 0 0,-1 0-1 0 0,1 1 1 0 0,-1-1 0 0 0,1 0-1 0 0,-1 1 1 0 0,1-1 0 0 0,-1 0-1 0 0,1 0 1 0 0,-1 0 0 0 0,1 0-1 0 0,-1 1 1 0 0,1-1 0 0 0,-1 0-1 0 0,1 0 1 0 0,-1 0 0 0 0,1 0-1 0 0,-1 0 1 0 0,1 0 0 0 0,-1 0-1 0 0,1 0 1 0 0,-2-1 0 0 0,-6-9-386 0 0,0-1 288 0 0,6 9 98 0 0,1 0 0 0 0,-1 0 0 0 0,1-1-1 0 0,-1 1 1 0 0,1 0 0 0 0,0 0 0 0 0,0-1 0 0 0,0 1-1 0 0,0-1 1 0 0,0 1 0 0 0,0-1 0 0 0,1 1-1 0 0,-1-1 1 0 0,1 0 0 0 0,0 1 0 0 0,0-1-1 0 0,0 1 1 0 0,0-1 0 0 0,0 0 0 0 0,1-4-1 0 0,-1 4 14 0 0,1 1 0 0 0,-1-1-1 0 0,-1 1 1 0 0,1-1-1 0 0,0 0 1 0 0,-1 1 0 0 0,1-1-1 0 0,-1 1 1 0 0,0-1-1 0 0,0 1 1 0 0,0-1 0 0 0,0 1-1 0 0,0 0 1 0 0,-3-4-1 0 0,2 3 1 0 0,1 1 0 0 0,-1 0 0 0 0,1-1 0 0 0,0 1 0 0 0,0-1 0 0 0,0 0 0 0 0,0 1 0 0 0,0-1 0 0 0,1 0 0 0 0,-1 1 0 0 0,1-1 0 0 0,-1 0 0 0 0,1-3 0 0 0,5-24 2 0 0,-4 24 2 0 0,1 1-1 0 0,-2-1 1 0 0,1 0-1 0 0,-1 0 1 0 0,1 0-1 0 0,-2 0 1 0 0,0-9-1 0 0,-1 1 94 0 0,1-30 0 0 0,2 33-13 0 0,-1-1 1 0 0,-1 1-1 0 0,0-1 1 0 0,0 1-1 0 0,-5-16 0 0 0,5 25-60 0 0,0-1 0 0 0,0 0-1 0 0,0 1 1 0 0,0-1-1 0 0,1 0 1 0 0,-1 0-1 0 0,1 1 1 0 0,0-1 0 0 0,-1 0-1 0 0,1 0 1 0 0,1 0-1 0 0,-1 0 1 0 0,0 1-1 0 0,1-1 1 0 0,-1 0-1 0 0,1 0 1 0 0,0 0 0 0 0,0 1-1 0 0,0-1 1 0 0,0 1-1 0 0,0-1 1 0 0,4-4-1 0 0,-3 3 30 0 0,-1 0 0 0 0,1-1-1 0 0,-1 0 1 0 0,0 1-1 0 0,1-8 1 0 0,-1 7 67 0 0,0 0 0 0 0,0 0 0 0 0,0 0-1 0 0,3-7 1 0 0,-3 11-73 0 0,0-1-1 0 0,0 1 0 0 0,0-1 0 0 0,0 1 0 0 0,0 0 0 0 0,0-1 1 0 0,0 1-1 0 0,1 0 0 0 0,-1 0 0 0 0,0-1 0 0 0,1 1 0 0 0,-1 0 1 0 0,1 1-1 0 0,-1-1 0 0 0,1 0 0 0 0,-1 0 0 0 0,3 0 0 0 0,109-43 2434 0 0,-99 40-2192 0 0,1 1 0 0 0,0 0 0 0 0,0 1 0 0 0,22 0 0 0 0,-30 2-187 0 0,0 0 0 0 0,-1 0 0 0 0,1 1 0 0 0,0 0 0 0 0,-1 1 0 0 0,11 3 0 0 0,-15-5-80 0 0,0 1 0 0 0,-1 0 0 0 0,1 0 0 0 0,0 0-1 0 0,0 0 1 0 0,-1 0 0 0 0,1 0 0 0 0,-1 0 0 0 0,1 1-1 0 0,-1-1 1 0 0,1 1 0 0 0,-1-1 0 0 0,0 1 0 0 0,0-1 0 0 0,0 1-1 0 0,0 0 1 0 0,0-1 0 0 0,0 1 0 0 0,0 0 0 0 0,-1 0-1 0 0,1 0 1 0 0,0 0 0 0 0,-1-1 0 0 0,0 1 0 0 0,1 0 0 0 0,-1 0-1 0 0,0 3 1 0 0,-5 47-19 0 0,3-39-73 0 0,0-1 0 0 0,-2 1 1 0 0,-8 22-1 0 0,-4 18-208 0 0,15-49 200 0 0,-1 1 1 0 0,0 0-1 0 0,0-1 0 0 0,0 1 0 0 0,0-1 0 0 0,0 0 0 0 0,-6 7 0 0 0,-7 14-422 0 0,11-14 217 0 0,4-9 238 0 0,0-1-1 0 0,0 0 1 0 0,-1 0-1 0 0,1 1 1 0 0,-1-1 0 0 0,1 0-1 0 0,-1 0 1 0 0,0 1-1 0 0,1-1 1 0 0,-1 0 0 0 0,0 0-1 0 0,0 0 1 0 0,0 0-1 0 0,0 0 1 0 0,-2 1 0 0 0,2-1-167 0 0,0 0-342 0 0,-2 3 471 0 0,3-3 49 0 0,9 3 167 0 0,-3-3-96 0 0,5 4 32 0 0,-9-3-33 0 0,0-1-1 0 0,1 0 1 0 0,-1 0 0 0 0,1 0 0 0 0,-1 0-1 0 0,1 0 1 0 0,-1-1 0 0 0,1 1-1 0 0,-1-1 1 0 0,1 1 0 0 0,3-1 0 0 0,56 7 615 0 0,-54-6-475 0 0,1 1-1 0 0,14 4 1 0 0,17 2 298 0 0,-34-7-384 0 0,1 0 1 0 0,-1 0-1 0 0,0 1 1 0 0,1 0-1 0 0,-1 0 1 0 0,0 1-1 0 0,0 0 1 0 0,0 0-1 0 0,0 0 1 0 0,-1 0-1 0 0,1 1 1 0 0,5 5-1 0 0,-10-7-75 0 0,0-1 0 0 0,0 0-1 0 0,0 0 1 0 0,-1 0-1 0 0,1 1 1 0 0,-1-1 0 0 0,1 0-1 0 0,-1 0 1 0 0,1 1 0 0 0,-1-1-1 0 0,0 1 1 0 0,0 1 0 0 0,5 12-120 0 0,-5-14 109 0 0,1 0 0 0 0,-1 0 0 0 0,1 0-1 0 0,-1 1 1 0 0,0-1 0 0 0,1 0 0 0 0,-1 0 0 0 0,0 1 0 0 0,0-1-1 0 0,0 0 1 0 0,0 0 0 0 0,0 1 0 0 0,0-1 0 0 0,0 0-1 0 0,0 0 1 0 0,-1 1 0 0 0,1-1 0 0 0,0 0 0 0 0,-1 0 0 0 0,1 1-1 0 0,-1-1 1 0 0,1 0 0 0 0,-1 0 0 0 0,-1 1 0 0 0,-5 17 546 0 0,7-16-449 0 0,-2 0-1 0 0,1 0 0 0 0,0 0 1 0 0,0 0-1 0 0,-1 0 1 0 0,0 0-1 0 0,1 0 0 0 0,-1-1 1 0 0,0 1-1 0 0,-1 0 1 0 0,-2 2-1 0 0,-7 10 65 0 0,10-13-136 0 0,0 1-1 0 0,0-1 1 0 0,0 0 0 0 0,0 0 0 0 0,0 0-1 0 0,0-1 1 0 0,-1 1 0 0 0,1 0-1 0 0,-1-1 1 0 0,1 1 0 0 0,-5 1 0 0 0,-32 8 160 0 0,24-8-105 0 0,-4 0-56 0 0,1 0 1 0 0,0-2 0 0 0,-1-1-1 0 0,0 0 1 0 0,-21-3-1 0 0,8 0-74 0 0,-163-17-2170 0 0,171 15 535 0 0,9-4-76 0 0</inkml:trace>
</inkml:ink>
</file>

<file path=ppt/ink/ink3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2.4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7368 0 0,'0'0'12186'0'0,"0"2"-11458"0"0,0 27 611 0 0,5 31-1 0 0,-3-20-969 0 0,-2-31-321 0 0,0 1 0 0 0,1 0-1 0 0,2 15 1 0 0,0-12-39 0 0,-2-1 0 0 0,1 14 0 0 0,-2-13-98 0 0,5 22 1 0 0,2 16-243 0 0,-2-13-1731 0 0,0-13-3337 0 0,5-3-1306 0 0</inkml:trace>
</inkml:ink>
</file>

<file path=ppt/ink/ink3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2.8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194 0 5528 0 0,'0'0'4522'0'0,"-7"0"-275"0"0,-3 1-3054 0 0,0 1 0 0 0,0-1 0 0 0,1 1 0 0 0,-11 4 0 0 0,15-4-1220 0 0,-2 0 363 0 0,0 1 0 0 0,0 0 0 0 0,-7 5 0 0 0,-8 4 300 0 0,17-10-613 0 0,1 1 1 0 0,1 0-1 0 0,-1 0 0 0 0,0 0 0 0 0,1 1 0 0 0,-1-1 0 0 0,1 1 1 0 0,0 0-1 0 0,0 0 0 0 0,1 0 0 0 0,-1 0 0 0 0,1 0 0 0 0,0 1 1 0 0,0-1-1 0 0,0 1 0 0 0,1-1 0 0 0,-1 1 0 0 0,0 7 0 0 0,-3 5-23 0 0,4-13 0 0 0,-1-1 0 0 0,1 1 0 0 0,1 0 0 0 0,-1-1 0 0 0,1 1 0 0 0,-1 6 0 0 0,1-1 5 0 0,-1 0-19 0 0,1-1 1 0 0,0 1-1 0 0,1-1 0 0 0,0 1 0 0 0,0-1 0 0 0,0 0 0 0 0,1 1 1 0 0,1-1-1 0 0,5 14 0 0 0,-5-16-6 0 0,1-1 0 0 0,0 0 0 0 0,0 1 0 0 0,0-1 0 0 0,0-1 0 0 0,1 1 0 0 0,0-1 0 0 0,0 1 0 0 0,0-1 0 0 0,0-1 0 0 0,1 1 0 0 0,0-1 0 0 0,-1 0 0 0 0,1 0 0 0 0,11 3 0 0 0,-6-3-47 0 0,1-1 0 0 0,-1 0 0 0 0,1-1 0 0 0,0 0 0 0 0,-1-1 0 0 0,1 0 0 0 0,22-4 0 0 0,-19 2-107 0 0,0-2 1 0 0,0 0-1 0 0,-1-1 1 0 0,1 0-1 0 0,-1-1 0 0 0,0 0 1 0 0,-1-2-1 0 0,15-9 0 0 0,-6 3-1018 0 0</inkml:trace>
</inkml:ink>
</file>

<file path=ppt/ink/ink3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3.5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9384 0 0,'0'0'1204'0'0,"0"3"-131"0"0,5 27 2485 0 0,-3-23-2883 0 0,0 0-1 0 0,-1 0 0 0 0,1 10 1 0 0,1 46 2319 0 0,-2-52-2811 0 0,0 0 0 0 0,5 21 0 0 0,-3-22-182 0 0,-1 1 0 0 0,1 21 0 0 0,-3-30-8 0 0,0 0-1 0 0,0 0 0 0 0,0 0 0 0 0,1 0 1 0 0,-1 0-1 0 0,0-1 0 0 0,1 1 0 0 0,0 0 1 0 0,-1 0-1 0 0,2 2 0 0 0,-1-2-441 0 0</inkml:trace>
</inkml:ink>
</file>

<file path=ppt/ink/ink3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3.9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0 13824 0 0,'0'0'7125'0'0,"-1"2"-6475"0"0,-2 8-401 0 0,1 1 0 0 0,-1 0 0 0 0,2 0 0 0 0,0 0 0 0 0,0 1 0 0 0,2 21 0 0 0,0-5-484 0 0,6 50-1375 0 0,-3-50 290 0 0,1-3-250 0 0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08.5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55 11000 0 0,'-1'-2'498'0'0,"0"1"-347"0"0,-1-2-4 0 0,1-11 414 0 0,6-13 3044 0 0,-4 27-3430 0 0,0-1-1 0 0,0 0 1 0 0,0 1-1 0 0,0-1 1 0 0,0 1-1 0 0,0 0 1 0 0,0-1-1 0 0,0 1 1 0 0,0 0 0 0 0,0 0-1 0 0,0-1 1 0 0,0 1-1 0 0,0 0 1 0 0,1 0-1 0 0,2 0 339 0 0,-1-1-353 0 0,-1 1 1 0 0,1-1 0 0 0,0 1 0 0 0,-1 0-1 0 0,1 0 1 0 0,-1 0 0 0 0,1 0 0 0 0,-1 1-1 0 0,1-1 1 0 0,-1 0 0 0 0,1 1 0 0 0,-1 0-1 0 0,1 0 1 0 0,3 1 0 0 0,2 3 205 0 0,1 0 1 0 0,12 10-1 0 0,7 4 429 0 0,-12-8-206 0 0,18 14 0 0 0,-21-15-238 0 0,1 0 1 0 0,15 9-1 0 0,-13-12-151 0 0,-1 2 0 0 0,-1 0 0 0 0,1 0 0 0 0,-2 1 0 0 0,1 1 0 0 0,21 23 0 0 0,-5-7 233 0 0,-29-26-364 0 0,-1 1 0 0 0,1-1 1 0 0,-1 0-1 0 0,0 1 0 0 0,1-1 0 0 0,-1 1 0 0 0,0-1 0 0 0,0 1 0 0 0,0-1 0 0 0,0 0 0 0 0,0 1 1 0 0,-1 2-1 0 0,1-2 39 0 0,0-1-93 0 0,0 0 0 0 0,-1 0 0 0 0,1 0 0 0 0,0 0 0 0 0,0 0-1 0 0,-1 0 1 0 0,1 0 0 0 0,0 0 0 0 0,-1 0 0 0 0,1-1 0 0 0,-1 1 0 0 0,1 0 0 0 0,-1 0 0 0 0,0-1 0 0 0,1 1 0 0 0,-1 0 0 0 0,0-1 0 0 0,1 1 0 0 0,-1 0 0 0 0,0-1 0 0 0,0 1-1 0 0,0-1 1 0 0,0 0 0 0 0,-1 1 0 0 0,-21 7 8 0 0,-88 24-1421 0 0,95-28-273 0 0,0 2-463 0 0</inkml:trace>
</inkml:ink>
</file>

<file path=ppt/ink/ink3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4.5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0 5064 0 0,'-1'3'7745'0'0,"-2"3"-6785"0"0,0 1 0 0 0,1 0 0 0 0,0 0 1 0 0,0 0-1 0 0,1 0 0 0 0,-1 14 0 0 0,-4 10 509 0 0,5-4-920 0 0,0-17-411 0 0,1 1 0 0 0,0 0 0 0 0,1 10 0 0 0,0-18-148 0 0,-1 0-1 0 0,1 0 1 0 0,0 0 0 0 0,0 0 0 0 0,0 0-1 0 0,0 0 1 0 0,0-1 0 0 0,1 1-1 0 0,-1 0 1 0 0,1-1 0 0 0,0 1 0 0 0,0-1-1 0 0,-1 0 1 0 0,2 0 0 0 0,2 3-1 0 0,-3-4-194 0 0,-1 0 0 0 0,1 0-1 0 0,0 0 1 0 0,0 0 0 0 0,0 0-1 0 0,0-1 1 0 0,0 1 0 0 0,0-1-1 0 0,0 1 1 0 0,0-1 0 0 0,0 0-1 0 0,0 0 1 0 0,0 0 0 0 0,1 0-1 0 0,-1 0 1 0 0,0 0 0 0 0,2-1-1 0 0,9-4-1617 0 0</inkml:trace>
</inkml:ink>
</file>

<file path=ppt/ink/ink3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4.9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0 15200 0 0,'0'0'1527'0'0,"-2"2"-1397"0"0,-16 25 460 0 0,18-26-520 0 0,0-1-1 0 0,0 1 0 0 0,-1 0 0 0 0,1-1 0 0 0,0 1 0 0 0,0 0 0 0 0,0 0 0 0 0,0-1 0 0 0,0 1 0 0 0,0 0 0 0 0,0-1 1 0 0,0 1-1 0 0,0 0 0 0 0,0 0 0 0 0,0 0 0 0 0,1 2 139 0 0,-1 15 175 0 0,1 0 1 0 0,0 0 0 0 0,7 28-1 0 0,-4-29-367 0 0,12 29 0 0 0,-4-6-1370 0 0,-1-21-172 0 0</inkml:trace>
</inkml:ink>
</file>

<file path=ppt/ink/ink3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5.8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8288 0 0,'0'0'638'0'0,"1"2"-251"0"0,14 31 3799 0 0,-8-19-3101 0 0,-1 0 1 0 0,7 22-1 0 0,-7-16-938 0 0,-3-13-128 0 0,-1 0 0 0 0,0 0 0 0 0,-1 0 0 0 0,0 0 0 0 0,1 8-1 0 0,-1-4-106 0 0,-1 0 0 0 0,6 20 0 0 0,-2-11-362 0 0,1-3 37 0 0</inkml:trace>
</inkml:ink>
</file>

<file path=ppt/ink/ink3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6.1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0 5984 0 0,'0'0'536'0'0,"0"10"-432"0"0,-6 4-104 0 0,2 0 0 0 0,4-4 1384 0 0,0 3 256 0 0,-5-3 56 0 0,5 0 552 0 0,0 0-1928 0 0,0-2-40 0 0,0 2-16 0 0,5 5-2640 0 0,-1-7 608 0 0</inkml:trace>
  <inkml:trace contextRef="#ctx0" brushRef="#br0" timeOffset="1">10 545 5064 0 0,'0'0'448'0'0,"0"8"-352"0"0,0 8-96 0 0,-4 2 704 0 0,4-5 128 0 0,0 3 32 0 0</inkml:trace>
</inkml:ink>
</file>

<file path=ppt/ink/ink3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6.5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7424 0 0,'4'37'808'0'0,"-4"-27"-712"0"0,0-2-96 0 0</inkml:trace>
</inkml:ink>
</file>

<file path=ppt/ink/ink3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6.8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5984 0 0,'0'31'491'0'0,"0"2"3447"0"0,4 40 1 0 0,-3-43-3420 0 0,-1-25-550 0 0,0 0 0 0 0,0 1 0 0 0,1-1 0 0 0,0 0 0 0 0,1 8 0 0 0,1-7-436 0 0,1 10-1638 0 0,-4-4-2320 0 0</inkml:trace>
</inkml:ink>
</file>

<file path=ppt/ink/ink3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2.4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7832 0 0,'0'0'602'0'0,"0"2"-395"0"0,6 118 6952 0 0,0-15-4857 0 0,-4 13-1342 0 0,-5 137-639 0 0,2-243-321 0 0,1 1 0 0 0,1 23 0 0 0,-1-32 13 0 0,1 0 0 0 0,-2 0 0 0 0,1 0 0 0 0,0 0 0 0 0,-2 5-1 0 0,2-8 10 0 0,-1 1-1 0 0,1 0 0 0 0,-1 0 0 0 0,1 0 0 0 0,0 0 0 0 0,0 0 1 0 0,0-1-1 0 0,0 1 0 0 0,0 0 0 0 0,0 0 0 0 0,1 0 1 0 0,-1 0-1 0 0,1 0 0 0 0,-1-1 0 0 0,2 4 0 0 0,-1-4 71 0 0,0-8-217 0 0,2-17 102 0 0,-1 0 0 0 0,-1-1 1 0 0,-3-28-1 0 0,1 1 19 0 0,-2-37 95 0 0,1-33 302 0 0,3 101-194 0 0,0 0 0 0 0,2 1 0 0 0,10-38 0 0 0,13-17 537 0 0,-25 72-662 0 0,1-1 0 0 0,0 0 0 0 0,0 0 0 0 0,1 1 0 0 0,-1-1-1 0 0,1 1 1 0 0,-1 0 0 0 0,1 0 0 0 0,0 0 0 0 0,0 0 0 0 0,1 0-1 0 0,6-4 1 0 0,-6 7 126 0 0,4 3-86 0 0,-4-2-54 0 0,0 0 0 0 0,0 1 0 0 0,0 0 1 0 0,0-1-1 0 0,0 2 0 0 0,0-1 0 0 0,-1 0 1 0 0,1 1-1 0 0,-1-1 0 0 0,7 7 0 0 0,-2 2 45 0 0,-1 1-1 0 0,0-1 1 0 0,-1 1-1 0 0,0 1 0 0 0,-1-1 1 0 0,6 22-1 0 0,13 82 528 0 0,-7-24-135 0 0,9 37-733 0 0,1 31 61 0 0,-17-80-98 0 0,3 37-1647 0 0,-12-109 1277 0 0</inkml:trace>
</inkml:ink>
</file>

<file path=ppt/ink/ink3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2.8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 12496 0 0,'1'0'27'0'0,"-1"0"0"0"0,0 0 0 0 0,0 0 0 0 0,1 0 0 0 0,-1 0 0 0 0,0 0 1 0 0,0 0-1 0 0,0 0 0 0 0,1 0 0 0 0,-1 0 0 0 0,0 0 0 0 0,0 1 0 0 0,1-1 0 0 0,-1 0 1 0 0,0 0-1 0 0,0 0 0 0 0,0 0 0 0 0,1 0 0 0 0,-1 0 0 0 0,0 0 0 0 0,0 1 0 0 0,0-1 1 0 0,0 0-1 0 0,1 0 0 0 0,-1 0 0 0 0,0 0 0 0 0,0 1 0 0 0,0-1 0 0 0,0 0 0 0 0,0 0 1 0 0,1 0-1 0 0,-1 1 0 0 0,0-1 0 0 0,0 0 0 0 0,0 0 0 0 0,0 0 0 0 0,0 1 0 0 0,0-1 1 0 0,0 0-1 0 0,0 0 0 0 0,0 1 0 0 0,0-1 0 0 0,0 0 0 0 0,0 0 0 0 0,0 0 0 0 0,0 1 1 0 0,0-1-1 0 0,0 0 0 0 0,0 0 0 0 0,-1 1 0 0 0,1-1 7 0 0,0 1-1 0 0,0-1 1 0 0,0 0 0 0 0,0 1 0 0 0,0-1-1 0 0,0 0 1 0 0,0 1 0 0 0,0-1-1 0 0,0 0 1 0 0,0 0 0 0 0,0 1-1 0 0,0-1 1 0 0,0 0 0 0 0,0 1 0 0 0,0-1-1 0 0,0 0 1 0 0,1 1 0 0 0,-1-1-1 0 0,0 0 1 0 0,0 1 0 0 0,0-1-1 0 0,0 0 1 0 0,1 0 0 0 0,-1 1 0 0 0,0-1-1 0 0,0 0 1 0 0,1 0 0 0 0,-1 0-1 0 0,0 1 1 0 0,0-1 0 0 0,1 0-1 0 0,-1 0 1 0 0,1 1 0 0 0,29 10 4392 0 0,-22-8-3984 0 0,1 0 1 0 0,-1-1-1 0 0,1-1 1 0 0,0 1 0 0 0,0-1-1 0 0,11 0 1 0 0,2-1 169 0 0,-1-1 1 0 0,1-1 0 0 0,39-9-1 0 0,-28 4-412 0 0,-25 6-260 0 0,1-1 0 0 0,0 0 0 0 0,-1 0 0 0 0,16-8 0 0 0,9-7-2270 0 0,-12 11 952 0 0</inkml:trace>
</inkml:ink>
</file>

<file path=ppt/ink/ink3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3.2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75 174 15552 0 0,'0'0'1407'0'0,"2"2"-1161"0"0,0 0-85 0 0,0 0 1 0 0,0 1-1 0 0,0-1 0 0 0,0 1 1 0 0,0 0-1 0 0,-1-1 1 0 0,1 1-1 0 0,-1 0 1 0 0,0 0-1 0 0,0 0 0 0 0,0 0 1 0 0,0 0-1 0 0,0 4 1 0 0,9 21 1539 0 0,-4-15-1206 0 0,1 0-60 0 0,-1 0 0 0 0,-1 1 1 0 0,5 17-1 0 0,-4-4-5 0 0,1 0-1 0 0,2 0 1 0 0,0-1-1 0 0,26 50 1 0 0,-32-72-426 0 0,0 0 1 0 0,0-1-1 0 0,0 1 1 0 0,1-1-1 0 0,6 6 1 0 0,-8-7-18 0 0,1 0 1 0 0,-1 0-1 0 0,0 0 0 0 0,0 0 1 0 0,0 0-1 0 0,0 1 1 0 0,0-1-1 0 0,2 5 0 0 0,-3-5-124 0 0,-6-13-1502 0 0,1 6 1572 0 0,2 3 61 0 0,1 0 1 0 0,0 1 0 0 0,0-1 0 0 0,-1 0-1 0 0,1 0 1 0 0,0 0 0 0 0,1 0 0 0 0,-1-1 0 0 0,-1-2-1 0 0,-9-40 6 0 0,7 32 0 0 0,1 1 0 0 0,0-1 0 0 0,1 1 0 0 0,-1-21 0 0 0,-1-31-82 0 0,1-13-111 0 0,3 66 175 0 0,1 1 0 0 0,0-1 0 0 0,1 1-1 0 0,0-1 1 0 0,4-12 0 0 0,4-15 44 0 0,-8 28 4 0 0,1-1 0 0 0,5-13 0 0 0,17-19 358 0 0,-23 40-332 0 0,0-1 0 0 0,0 1 0 0 0,1 0 0 0 0,-1 0 0 0 0,1 0 0 0 0,0 0 0 0 0,0 1 0 0 0,0-1 0 0 0,0 1 1 0 0,0 0-1 0 0,0 0 0 0 0,1 0 0 0 0,-1 0 0 0 0,1 0 0 0 0,5-1 0 0 0,3-1 276 0 0,1 1 1 0 0,0 0 0 0 0,15 0 0 0 0,-24 2-209 0 0,-2 1-83 0 0,0 0 1 0 0,1 1-1 0 0,-1-1 0 0 0,0 0 0 0 0,0 1 1 0 0,1 0-1 0 0,-1-1 0 0 0,0 1 0 0 0,0 0 1 0 0,0 0-1 0 0,0 0 0 0 0,0 0 0 0 0,0 1 1 0 0,0-1-1 0 0,0 0 0 0 0,-1 1 0 0 0,1 0 1 0 0,2 1-1 0 0,2 3 87 0 0,-4-4 155 0 0,1 0-214 0 0,-2-1-62 0 0,0 0-1 0 0,1 0 1 0 0,-1 0 0 0 0,0 0-1 0 0,0 1 1 0 0,1-1 0 0 0,-1 1-1 0 0,0-1 1 0 0,-1 1 0 0 0,1-1-1 0 0,0 1 1 0 0,0-1 0 0 0,-1 1-1 0 0,1 0 1 0 0,0 2-1 0 0,0 1 1 0 0,0 0 0 0 0,-1 0 0 0 0,1 0 0 0 0,-1 0-1 0 0,-1 8 1 0 0,1-6-23 0 0,-1 1 0 0 0,-1-1 0 0 0,1 0 1 0 0,-1 1-1 0 0,-1-1 0 0 0,1 0 0 0 0,-1 0 0 0 0,-4 7 0 0 0,1-4-218 0 0,-1 0 0 0 0,0 0 0 0 0,0-1 0 0 0,-1 1 1 0 0,0-2-1 0 0,-1 1 0 0 0,0-1 0 0 0,-20 14 0 0 0,14-12-383 0 0,-2 2-227 0 0,17-11 755 0 0,-1-1 0 0 0,1 1 0 0 0,-1-1 0 0 0,1 1 0 0 0,-1 0 0 0 0,1 0 0 0 0,0-1 0 0 0,-1 1 0 0 0,1 0 0 0 0,0 0 0 0 0,0-1 0 0 0,0 1 1 0 0,0 0-1 0 0,-1 0 0 0 0,1-1 0 0 0,0 1 0 0 0,0 0 0 0 0,0 0 0 0 0,1 1 0 0 0,2 1 195 0 0,0 0 0 0 0,0 0 0 0 0,1 0 0 0 0,-1 0 0 0 0,1-1 0 0 0,0 1 0 0 0,-1-1 0 0 0,1 0 0 0 0,0 0-1 0 0,0-1 1 0 0,1 1 0 0 0,6 1 0 0 0,23 6-248 0 0,-24-6 298 0 0,-1 0 1 0 0,18 2-1 0 0,-21-4-35 0 0,0 0 0 0 0,1 1 0 0 0,-1-1 0 0 0,0 1 0 0 0,0 1 0 0 0,0-1 0 0 0,-1 1-1 0 0,1 0 1 0 0,0 0 0 0 0,-1 1 0 0 0,6 4 0 0 0,-9-6-68 0 0,0-1-1 0 0,0 1 0 0 0,1 1 1 0 0,-1-1-1 0 0,-1 0 1 0 0,1 0-1 0 0,0 1 0 0 0,0-1 1 0 0,-1 1-1 0 0,0-1 0 0 0,1 1 1 0 0,-1-1-1 0 0,0 1 1 0 0,0 0-1 0 0,0 0 0 0 0,-1 0 1 0 0,1 0-1 0 0,-1-1 1 0 0,0 1-1 0 0,1 0 0 0 0,-1 0 1 0 0,-1 0-1 0 0,1 0 0 0 0,0 0 1 0 0,-2 4-1 0 0,1-1-16 0 0,-1-1 1 0 0,0 0-1 0 0,-1 1 0 0 0,1-1 0 0 0,-1 0 1 0 0,0 0-1 0 0,0 0 0 0 0,-1-1 0 0 0,0 1 0 0 0,1-1 1 0 0,-1 0-1 0 0,-1 0 0 0 0,1 0 0 0 0,-1 0 1 0 0,1-1-1 0 0,-1 0 0 0 0,-7 4 0 0 0,-1 0-28 0 0,2-1 8 0 0,1 0 0 0 0,-1-1 0 0 0,-13 4 0 0 0,-14 4-1 0 0,17-6-67 0 0,0-1 1 0 0,-32 6-1 0 0,22-9-544 0 0,1-1-1 0 0,-1-1 1 0 0,1-2 0 0 0,-1-1-1 0 0,1-1 1 0 0,-30-8 0 0 0,31 2-926 0 0</inkml:trace>
</inkml:ink>
</file>

<file path=ppt/ink/ink3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3.7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0 221 18199 0 0,'0'0'1646'0'0,"1"-2"-1206"0"0,3-2 19 0 0,-1 1 0 0 0,0-1-1 0 0,1 1 1 0 0,-1 0 0 0 0,1 0 0 0 0,0 0 0 0 0,0 0 0 0 0,0 0 0 0 0,1 1 0 0 0,-1 0 0 0 0,9-3 0 0 0,2 0-54 0 0,1 2 1 0 0,21-4-1 0 0,1 1 313 0 0,-10 2-472 0 0,40-2 1 0 0,-2 1-75 0 0,-3-1-177 0 0,-35 4-77 0 0,47-8 0 0 0,30-13-3579 0 0,-104 23 3306 0 0,-1 0 1 0 0,1 0 0 0 0,-1 0 0 0 0,1 0 0 0 0,-1-1-1 0 0,1 1 1 0 0,0 0 0 0 0,-1 0 0 0 0,1 0 0 0 0,-1 0-1 0 0,1-1 1 0 0,-1 1 0 0 0,1 0 0 0 0,-1 0 0 0 0,1-1-1 0 0,-1 1 1 0 0,0 0 0 0 0,1-1 0 0 0,-1 1 0 0 0,1-1-355 0 0,-1 1 355 0 0,1-1 0 0 0,-1 1 0 0 0,0-1-1 0 0,1 1 1 0 0,-1-1 0 0 0,0 1 0 0 0,0-1 0 0 0,1 1-1 0 0,-1-1 1 0 0,0 1 0 0 0,0-1 0 0 0,0 0 0 0 0,0 1-1 0 0,0-1 1 0 0,0 1 0 0 0,0-1 0 0 0,0 1 0 0 0,0-1-1 0 0,0 1 1 0 0,0-1 0 0 0,-1 0 0 0 0,1-5 2048 0 0,-6-14-348 0 0,6 15-559 0 0,0 0 1 0 0,1 0 0 0 0,-1 0-1 0 0,3-9 1 0 0,-3 12-654 0 0,1 1 1 0 0,-1 0-1 0 0,1 0 0 0 0,-1 0 1 0 0,1 0-1 0 0,-1-1 0 0 0,1 1 1 0 0,0 0-1 0 0,0 0 0 0 0,-1 0 0 0 0,1 0 1 0 0,0 1-1 0 0,0-1 0 0 0,0 0 1 0 0,0 0-1 0 0,0 0 0 0 0,0 1 1 0 0,0-1-1 0 0,0 1 0 0 0,0-1 1 0 0,1 1-1 0 0,-1-1 0 0 0,0 1 0 0 0,0-1 1 0 0,3 1-1 0 0,-3 0-43 0 0,7-2 273 0 0,0 1 1 0 0,0 0-1 0 0,0 1 0 0 0,0 0 0 0 0,0 0 0 0 0,0 1 0 0 0,8 1 0 0 0,8 3 392 0 0,-12-2-375 0 0,1-1-1 0 0,-1 2 1 0 0,-1 0 0 0 0,1 0-1 0 0,15 8 1 0 0,16 12 88 0 0,-15-10 75 0 0,-1 2 0 0 0,-1 1 0 0 0,36 29 0 0 0,-52-37-485 0 0,-1 1-1 0 0,9 12 1 0 0,-16-18 29 0 0,2 12 46 0 0,-8-12-118 0 0,3-3 2 0 0,-2 3-5 0 0,0 0-1 0 0,-1-1 1 0 0,1 1 0 0 0,-1-1-1 0 0,1 0 1 0 0,-1 0 0 0 0,0 0-1 0 0,0 0 1 0 0,-1-1 0 0 0,1 0-1 0 0,0 0 1 0 0,-10 3 0 0 0,-5 1-421 0 0,-38 5 0 0 0,32-7-562 0 0,21-3 767 0 0,-18 2-1851 0 0,4-3-3904 0 0,-2-3-2117 0 0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09.8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0 105 11056 0 0,'5'-5'1144'0'0,"-2"0"-1118"0"0,-2 3 30 0 0,1 0 0 0 0,-1 0 0 0 0,1 0 0 0 0,-1 0-1 0 0,1 0 1 0 0,0 1 0 0 0,0-1 0 0 0,3-2 0 0 0,23-15 1337 0 0,-19 12-801 0 0,-1 1 0 0 0,1 0 1 0 0,1 0-1 0 0,16-6 0 0 0,15-7-117 0 0,-38 18-419 0 0,7 1-1458 0 0</inkml:trace>
</inkml:ink>
</file>

<file path=ppt/ink/ink3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4.1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63 20935 0 0,'0'0'2098'0'0,"1"0"-1920"0"0,14-1 371 0 0,-1-2-1 0 0,0 0 0 0 0,0 0 0 0 0,27-11 1 0 0,-28 9-271 0 0,-7 2-142 0 0,0 1 0 0 0,0 0-1 0 0,11-2 1 0 0,-12 3-83 0 0,1 0 0 0 0,-1-1-1 0 0,0 0 1 0 0,10-4 0 0 0,-12 4-53 0 0,0 1-1 0 0,0-1 1 0 0,1 1 0 0 0,-1 0-1 0 0,1 0 1 0 0,-1 0 0 0 0,6-1-1 0 0,-6 2-68 0 0</inkml:trace>
</inkml:ink>
</file>

<file path=ppt/ink/ink3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4.4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48 12440 0 0,'0'0'565'0'0,"2"0"-5"0"0,19 0-341 0 0,-5-1 1096 0 0,-1-1 1 0 0,0 0 0 0 0,0-2-1 0 0,0 1 1 0 0,17-8 0 0 0,-17 6-565 0 0,0 0 0 0 0,1 1 1 0 0,0 0-1 0 0,-1 2 1 0 0,21-2-1 0 0,0 4-1547 0 0,-13 0-5495 0 0,-1 0-1912 0 0</inkml:trace>
</inkml:ink>
</file>

<file path=ppt/ink/ink3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6.6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6 108 3224 0 0,'0'0'16969'0'0,"0"3"-16477"0"0,-6 38 612 0 0,6 248 60 0 0,1-266-901 0 0,5 42 0 0 0,8-20-321 0 0,-13-42-257 0 0,-2-87-1271 0 0,3-86 1593 0 0,0 140 1 0 0,0 4 104 0 0,1 1 1 0 0,1-1-1 0 0,7-24 1 0 0,-2 15-113 0 0,-5 19 28 0 0,1 0 1 0 0,10-25-1 0 0,-13 36-13 0 0,0 1 0 0 0,0 0 0 0 0,1 0 0 0 0,-1 1 0 0 0,1-1 0 0 0,0 0 0 0 0,0 1 0 0 0,0 0 0 0 0,1 0 0 0 0,-1 0 0 0 0,1 0 0 0 0,-1 0 0 0 0,1 1 0 0 0,6-3 0 0 0,-1 1 65 0 0,-7 3 12 0 0,9 6 56 0 0,-8-3-129 0 0,1 1-1 0 0,-1-1 0 0 0,0 1 1 0 0,1 0-1 0 0,-1 0 0 0 0,-1 0 1 0 0,1 0-1 0 0,0 1 0 0 0,-1-1 1 0 0,4 8-1 0 0,2 4 53 0 0,8 24 0 0 0,-8-19-15 0 0,13 41 62 0 0,-3 0-1 0 0,13 85 0 0 0,-26-117-116 0 0,-4-19-96 0 0,1 1-1 0 0,0-1 1 0 0,4 11-1 0 0,-4-17-283 0 0,0 2 478 0 0</inkml:trace>
</inkml:ink>
</file>

<file path=ppt/ink/ink3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7.4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113 1 5064 0 0,'0'0'5098'0'0,"-3"1"-3526"0"0,-52 21 4779 0 0,54-22-5501 0 0,-1 3-84 0 0,-4 4-616 0 0,1 1 1 0 0,0 0-1 0 0,0 0 1 0 0,1 0-1 0 0,0 1 1 0 0,0-1-1 0 0,1 1 1 0 0,1 0-1 0 0,-1 0 1 0 0,-1 15-1 0 0,0 10-272 0 0,1 54-1 0 0,4-65 175 0 0,1 0-1 0 0,1-1 1 0 0,1 1-1 0 0,8 24 1 0 0,-8-28 16 0 0,-3-13-103 0 0,1 0 1 0 0,-1 0-1 0 0,1-1 1 0 0,0 1-1 0 0,0-1 1 0 0,0 1-1 0 0,1-1 1 0 0,4 6-1 0 0,5 10-88 0 0,-10-17 117 0 0,0 0-1 0 0,0 0 1 0 0,0 0 0 0 0,1-1 0 0 0,-1 1-1 0 0,1-1 1 0 0,0 1 0 0 0,0-1-1 0 0,0 0 1 0 0,0 0 0 0 0,5 3-1 0 0,2-1 9 0 0,-4-2-16 0 0,-1 0 0 0 0,0 0 1 0 0,10 3-1 0 0,-4-5-7 0 0,-8-2 24 0 0,0 1 0 0 0,1-1 1 0 0,-1 0-1 0 0,0 0 0 0 0,0 0 1 0 0,0 0-1 0 0,0 0 0 0 0,0-1 1 0 0,0 1-1 0 0,-1-1 1 0 0,1 0-1 0 0,0 0 0 0 0,4-4 1 0 0,1-1 116 0 0,0-1 0 0 0,9-13 1 0 0,-13 16-9 0 0,0-1 1 0 0,-1-1 0 0 0,1 1 0 0 0,-1-1 0 0 0,0 1-1 0 0,-1-1 1 0 0,3-13 0 0 0,6-50 948 0 0,-10 62-931 0 0,0-4 36 0 0,0 1 0 0 0,0-1 1 0 0,-1 0-1 0 0,-1 1 0 0 0,-2-16 0 0 0,-1 8 36 0 0,0 0 0 0 0,-2 0 0 0 0,-12-29 0 0 0,17 45-189 0 0,-6-13 86 0 0,-1-1 0 0 0,-1 1 0 0 0,-1 0-1 0 0,-16-21 1 0 0,23 33-101 0 0,0 1 0 0 0,-1-1 0 0 0,1 1-1 0 0,-1 0 1 0 0,0 0 0 0 0,0 0 0 0 0,0 1 0 0 0,-1-1 0 0 0,-6-2-1 0 0,8 4-27 0 0,-1 0-1 0 0,1 0 0 0 0,-1 1 0 0 0,1-1 0 0 0,-1 1 0 0 0,1 0 1 0 0,-1 0-1 0 0,1 0 0 0 0,-1 0 0 0 0,1 1 0 0 0,-1-1 0 0 0,1 1 1 0 0,-1 0-1 0 0,-5 2 0 0 0,5-1-76 0 0,-1-1-35 0 0,1 1 0 0 0,0-1 0 0 0,0 1 0 0 0,0 0 1 0 0,1 0-1 0 0,-1 1 0 0 0,0-1 0 0 0,-3 4 0 0 0,6-5-369 0 0,0 2-50 0 0,1 1 309 0 0,0 1 0 0 0,0 0 0 0 0,0-1 1 0 0,0 1-1 0 0,1-1 0 0 0,0 1 0 0 0,0-1 0 0 0,0 0 0 0 0,3 7 0 0 0,5 6-636 0 0</inkml:trace>
</inkml:ink>
</file>

<file path=ppt/ink/ink3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8.0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236 51 15952 0 0,'0'0'1445'0'0,"0"2"-1191"0"0,0 59 3578 0 0,3 179-52 0 0,-2-153-3496 0 0,-2-54-294 0 0,7 67 0 0 0,-5-66 10 0 0,-1-20 0 0 0,-1-9 0 0 0,-1-10 0 0 0,-2-9 0 0 0,4 12 0 0 0,-20-189 0 0 0,20 161 90 0 0,1 0-1 0 0,2 0 0 0 0,1 0 1 0 0,10-43-1 0 0,-9 54 33 0 0,0 1-1 0 0,1 1 1 0 0,0-1 0 0 0,17-31-1 0 0,-18 41-43 0 0,0-1-1 0 0,1 1 0 0 0,0-1 1 0 0,0 2-1 0 0,1-1 0 0 0,0 1 0 0 0,0 0 1 0 0,1 0-1 0 0,0 1 0 0 0,14-9 0 0 0,-20 13-41 0 0,1 1 0 0 0,0 0 0 0 0,0 0 0 0 0,-1 0 0 0 0,1 0 0 0 0,0 0 0 0 0,0 1-1 0 0,0-1 1 0 0,5 1 0 0 0,1 2 72 0 0,-8-2-103 0 0,-1 0 0 0 0,0 1-1 0 0,1-1 1 0 0,-1 0 0 0 0,1 0-1 0 0,-1 1 1 0 0,0-1 0 0 0,1 0-1 0 0,-1 1 1 0 0,0-1 0 0 0,0 1-1 0 0,1-1 1 0 0,-1 0 0 0 0,0 1 0 0 0,0-1-1 0 0,0 1 1 0 0,1-1 0 0 0,-1 1-1 0 0,0 0 1 0 0,1 2 6 0 0,1 0-6 0 0,0 0-1 0 0,-1 0 0 0 0,1 0 0 0 0,-1 0 0 0 0,0 0 0 0 0,0 0 0 0 0,0 1 0 0 0,0-1 0 0 0,0 0 0 0 0,-1 1 0 0 0,0-1 0 0 0,1 0 0 0 0,-1 1 0 0 0,0-1 1 0 0,-1 0-1 0 0,1 1 0 0 0,-1-1 0 0 0,0 4 0 0 0,-48 150-1355 0 0,45-146 1130 0 0,4-8 68 0 0,-1 0 1 0 0,0-1-1 0 0,0 1 1 0 0,0 0-1 0 0,-1-1 0 0 0,-2 6 1 0 0,2-6-88 0 0,13 4-552 0 0,-4-2 877 0 0,0 0 0 0 0,1 0 1 0 0,-1-1-1 0 0,1-1 0 0 0,-1 1 0 0 0,1-1 1 0 0,0 0-1 0 0,0-1 0 0 0,0 0 0 0 0,11 0 1 0 0,-10 0-46 0 0,0-1 0 0 0,0 2 0 0 0,0-1 0 0 0,0 1 0 0 0,0 1 0 0 0,-1-1 0 0 0,15 8 1 0 0,-21-9-27 0 0,0 0 0 0 0,0 0 1 0 0,0 1-1 0 0,0-1 1 0 0,0 1-1 0 0,-1-1 1 0 0,1 1-1 0 0,-1 0 1 0 0,1-1-1 0 0,-1 1 0 0 0,0 0 1 0 0,0 0-1 0 0,1 0 1 0 0,-1 0-1 0 0,-1 0 1 0 0,1 1-1 0 0,0-1 1 0 0,0 0-1 0 0,-1 0 0 0 0,0 0 1 0 0,1 1-1 0 0,-1-1 1 0 0,0 0-1 0 0,0 1 1 0 0,0-1-1 0 0,0 0 1 0 0,0 0-1 0 0,-1 1 0 0 0,1-1 1 0 0,-1 0-1 0 0,0 3 1 0 0,-3 6 221 0 0,0-1 0 0 0,-1 0 0 0 0,0 1 0 0 0,-11 15 0 0 0,14-24-229 0 0,-7 12-1 0 0,-1-1-1 0 0,-1-1 1 0 0,0 1 0 0 0,-1-2 0 0 0,0 0 0 0 0,-1 0 0 0 0,0-1-1 0 0,0-1 1 0 0,-1 0 0 0 0,-1-1 0 0 0,1 0 0 0 0,-1-1-1 0 0,-29 8 1 0 0,18-7-224 0 0,-1-2 1 0 0,1-2-1 0 0,-37 3 0 0 0,51-6-153 0 0,0-2-1 0 0,0 1 0 0 0,0-1 0 0 0,0-1 1 0 0,0 0-1 0 0,0-1 0 0 0,1 0 1 0 0,-1-1-1 0 0,1 0 0 0 0,-12-7 0 0 0,-8-8-2458 0 0,3-4-4515 0 0</inkml:trace>
</inkml:ink>
</file>

<file path=ppt/ink/ink3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8.5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3 144 18743 0 0,'0'0'430'0'0,"0"0"-342"0"0,0-1 0 0 0,0 1 0 0 0,-1-1-1 0 0,1 1 1 0 0,0 0 0 0 0,0-1 0 0 0,-1 1 0 0 0,1-1 0 0 0,0 1 0 0 0,0-1 0 0 0,0 1 0 0 0,0-1 0 0 0,0 1 0 0 0,0-1 0 0 0,0 1 0 0 0,0-1 0 0 0,0 1 0 0 0,0-1-1 0 0,0 0 1 0 0,16 0 1220 0 0,-13 0-1012 0 0,0 1 1 0 0,0-1 0 0 0,0 1 0 0 0,0 0 0 0 0,0 0 0 0 0,0 0 0 0 0,0 1 0 0 0,0-1 0 0 0,0 1 0 0 0,4 1 0 0 0,2 1 9 0 0,-1-1 0 0 0,1 0 0 0 0,0-1 1 0 0,15 2-1 0 0,-13-3-82 0 0,0 2 1 0 0,16 3 0 0 0,-3 1-53 0 0,0-1 0 0 0,1-1 0 0 0,-1-1 1 0 0,1-1-1 0 0,46-3 0 0 0,-28 0-167 0 0,-33 1-44 0 0,1 0 0 0 0,-1 0 1 0 0,0-1-1 0 0,1 0 0 0 0,-1-1 0 0 0,0 0 1 0 0,12-5-1 0 0,6-4-153 0 0,-17 8-105 0 0,-1-1 0 0 0,0-1 0 0 0,0 1 0 0 0,0-2-1 0 0,14-9 1 0 0,-18 11 412 0 0,-2 0-668 0 0,0 1 1 0 0,0 0-1 0 0,-1-1 0 0 0,7-7 1 0 0,-9 10 424 0 0,0 0 0 0 0,-1 0 0 0 0,1 0 0 0 0,-1 0 0 0 0,1 0 0 0 0,-1 0 0 0 0,1-1 0 0 0,-1 1 0 0 0,0 0 0 0 0,1 0 0 0 0,-1 0 0 0 0,0 0 0 0 0,0-1 0 0 0,0 1 0 0 0,0 0 0 0 0,0 0 0 0 0,0 0 0 0 0,0 0 0 0 0,-1-1 0 0 0,1 1 0 0 0,0 0 0 0 0,-1 0 0 0 0,1 0 0 0 0,0 0 0 0 0,-1 0 0 0 0,0 0 0 0 0,0-2 0 0 0,-27-45 1615 0 0,40 49-1100 0 0,-1 0-1 0 0,0 1 1 0 0,0-1-1 0 0,1 2 1 0 0,-1 0-1 0 0,-1 0 1 0 0,1 1-1 0 0,0 1 1 0 0,-1-1 0 0 0,0 2-1 0 0,0-1 1 0 0,-1 2-1 0 0,16 11 1 0 0,12 20 346 0 0,-33-32-648 0 0,-1-1-1 0 0,1 0 1 0 0,-1 1-1 0 0,0-1 1 0 0,-1 1-1 0 0,0 0 1 0 0,0 0-1 0 0,0 0 1 0 0,1 9-1 0 0,-2-12-67 0 0,-1 0-1 0 0,0 0 0 0 0,0-1 0 0 0,0 1 0 0 0,0 0 0 0 0,0 0 0 0 0,-1-1 0 0 0,1 1 0 0 0,-1 0 0 0 0,0 0 0 0 0,1-1 0 0 0,-2 1 0 0 0,1-1 1 0 0,0 1-1 0 0,0-1 0 0 0,-1 1 0 0 0,1-1 0 0 0,-1 0 0 0 0,0 0 0 0 0,1 0 0 0 0,-3 2 0 0 0,-10 14 9 0 0,13-16-49 0 0,-1 1 1 0 0,0-1-1 0 0,0 0 0 0 0,0 0 0 0 0,-1-1 1 0 0,1 1-1 0 0,0 0 0 0 0,-1-1 0 0 0,1 1 0 0 0,-1-1 1 0 0,1 0-1 0 0,-1 0 0 0 0,0 0 0 0 0,1 0 1 0 0,-1 0-1 0 0,-5 0 0 0 0,-14 6-447 0 0,-1-2-2494 0 0,8 0 1213 0 0</inkml:trace>
</inkml:ink>
</file>

<file path=ppt/ink/ink3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8.8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77 22375 0 0,'0'0'2328'0'0,"10"-10"-2200"0"0,2 4-128 0 0,-2 2 0 0 0,5 0 0 0 0,1-6 416 0 0,-4 4 56 0 0,-2-1 8 0 0,6 1 8 0 0,-1 2-352 0 0,7-2-72 0 0,-6 6-64 0 0,5-4 96 0 0,1 0-1288 0 0,4-2-256 0 0</inkml:trace>
</inkml:ink>
</file>

<file path=ppt/ink/ink3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9.2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182 91 17215 0 0,'0'0'794'0'0,"-1"-1"-22"0"0,0 0-623 0 0,-1 0 0 0 0,0-1 0 0 0,0 1 1 0 0,0 0-1 0 0,0 0 0 0 0,0 1 0 0 0,0-1 1 0 0,0 0-1 0 0,0 1 0 0 0,-1-1 0 0 0,1 1 0 0 0,0 0 1 0 0,0 0-1 0 0,0-1 0 0 0,-1 2 0 0 0,1-1 1 0 0,0 0-1 0 0,0 0 0 0 0,0 1 0 0 0,-1-1 0 0 0,1 1 1 0 0,0-1-1 0 0,0 1 0 0 0,0 0 0 0 0,0 0 1 0 0,-2 2-1 0 0,0-1 3 0 0,1 1 1 0 0,0 0-1 0 0,-1 0 0 0 0,1 0 1 0 0,0 0-1 0 0,1 0 0 0 0,-1 1 1 0 0,0 0-1 0 0,1-1 1 0 0,-3 7-1 0 0,-17 37 385 0 0,16-33-499 0 0,2 1-1 0 0,-1-1 1 0 0,2 1-1 0 0,0-1 0 0 0,1 1 1 0 0,-1 17-1 0 0,3-25-35 0 0,-2 15-2 0 0,2-1 0 0 0,1 1 0 0 0,0-1 0 0 0,8 36 0 0 0,-8-53 0 0 0,0 0 0 0 0,0 0 0 0 0,0 0 0 0 0,0 0 0 0 0,1 0 0 0 0,0-1 0 0 0,0 1 0 0 0,0 0 0 0 0,0-1 0 0 0,0 1 0 0 0,1-1 0 0 0,-1 0 0 0 0,1 0 0 0 0,0 0 0 0 0,0 0 0 0 0,0-1 0 0 0,1 1 0 0 0,-1-1 0 0 0,1 1 0 0 0,-1-1 0 0 0,1 0 0 0 0,0-1 0 0 0,-1 1 0 0 0,1-1 0 0 0,0 1 0 0 0,0-1 0 0 0,0 0 0 0 0,1-1 0 0 0,5 1 0 0 0,-6 0 0 0 0,1-1 0 0 0,-1 0 0 0 0,0 0 0 0 0,0 0 0 0 0,1-1 0 0 0,-1 1 0 0 0,0-1 0 0 0,0 0 0 0 0,8-3 0 0 0,-4 0 0 0 0,-3 2 33 0 0,1-1 0 0 0,-1 0 0 0 0,0 0 0 0 0,0 0 0 0 0,-1-1 0 0 0,1 1 0 0 0,-1-1 0 0 0,1 0 0 0 0,-1-1 0 0 0,-1 1 0 0 0,1-1 0 0 0,0 1 0 0 0,-1-1 0 0 0,3-6 0 0 0,1-3 99 0 0,-1 1 1 0 0,0-1-1 0 0,-1 0 1 0 0,4-19 0 0 0,-7 22 12 0 0,0-1 0 0 0,-1 1 1 0 0,0-1-1 0 0,0 0 1 0 0,-2 1-1 0 0,1-1 1 0 0,-1 0-1 0 0,-5-18 1 0 0,2 14-10 0 0,-1-1 1 0 0,-1 1-1 0 0,-1 0 1 0 0,0 1-1 0 0,-10-17 0 0 0,11 23-66 0 0,0 0 0 0 0,-15-15-1 0 0,0 0 28 0 0,16 18-98 0 0,0 1 1 0 0,0 0 0 0 0,-1-1 0 0 0,1 2-1 0 0,-1-1 1 0 0,0 1 0 0 0,-1 0-1 0 0,1 0 1 0 0,-14-5 0 0 0,15 7-69 0 0,0 0 1 0 0,-1 0-1 0 0,0 1 1 0 0,1 0 0 0 0,-1 0-1 0 0,1 0 1 0 0,-1 1-1 0 0,0 0 1 0 0,0 0-1 0 0,1 0 1 0 0,-1 1-1 0 0,0-1 1 0 0,-8 4-1 0 0,11-3-105 0 0,1 0-1 0 0,-1 0 1 0 0,1 1-1 0 0,0-1 1 0 0,0 1-1 0 0,0 0 0 0 0,0-1 1 0 0,0 1-1 0 0,0 0 1 0 0,0 0-1 0 0,0 0 1 0 0,1 1-1 0 0,-1-1 0 0 0,1 0 1 0 0,-1 1-1 0 0,1-1 1 0 0,0 0-1 0 0,0 1 1 0 0,0 0-1 0 0,1-1 0 0 0,-1 1 1 0 0,0-1-1 0 0,1 1 1 0 0,0 0-1 0 0,0 0 0 0 0,-1-1 1 0 0,2 1-1 0 0,-1 0 1 0 0,0-1-1 0 0,0 1 1 0 0,2 4-1 0 0,6 7-1676 0 0</inkml:trace>
</inkml:ink>
</file>

<file path=ppt/ink/ink3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9.6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0 300 7368 0 0,'0'0'568'0'0,"2"0"-374"0"0,0 0 84 0 0,1 0-1 0 0,0 0 0 0 0,-1 0 1 0 0,1-1-1 0 0,13-4 14035 0 0,-14 6-14100 0 0,-1 1 0 0 0,0 0 1 0 0,0 0-1 0 0,0 0 1 0 0,-1-1-1 0 0,1 1 1 0 0,0 0-1 0 0,-1 0 1 0 0,1 0-1 0 0,-1 0 0 0 0,1 2 1 0 0,1 23 480 0 0,0-7-349 0 0,6 29 0 0 0,17 77-232 0 0,-25-124-112 0 0,1 9 16 0 0,-1-9 239 0 0,7-32-446 0 0,4-44 191 0 0,-8 46 0 0 0,1 0 0 0 0,10-35 0 0 0,22-54 0 0 0,7 9-11 0 0,-39 95 4 0 0,0 1-1 0 0,2 0 1 0 0,-1 1-1 0 0,1-1 0 0 0,1 1 1 0 0,13-17-1 0 0,-14 22 21 0 0,-5 5 65 0 0,0 3 52 0 0,9 11 2 0 0,-7-10-103 0 0,-1 0 0 0 0,1 0 0 0 0,-1 0 0 0 0,0 0 0 0 0,0 1 0 0 0,0-1 0 0 0,2 8 0 0 0,4 23 77 0 0,-2 0 0 0 0,3 65 0 0 0,-5-52-61 0 0,12 88-49 0 0,-7-26-1108 0 0,-8-63-2352 0 0,-1-44 1776 0 0</inkml:trace>
</inkml:ink>
</file>

<file path=ppt/ink/ink3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0.0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62 12896 0 0,'2'1'87'0'0,"-1"-1"0"0"0,0 1 0 0 0,0-1 0 0 0,1 1 0 0 0,-1-1 0 0 0,1 1 0 0 0,-1-1 0 0 0,0 0 0 0 0,1 1 0 0 0,-1-1 0 0 0,1 0 0 0 0,-1 0 0 0 0,1 0 0 0 0,-1 0 0 0 0,3-1 0 0 0,13 2 141 0 0,3 9 1232 0 0,-16-9-1057 0 0,-1 1 0 0 0,0 0 0 0 0,1-1 0 0 0,-1 1 0 0 0,1-1 0 0 0,-1 0 0 0 0,7 1-1 0 0,0-1 264 0 0,1 0 0 0 0,0-1 0 0 0,-1 0 0 0 0,1-1-1 0 0,-1 0 1 0 0,1-1 0 0 0,-1 0 0 0 0,1 0 0 0 0,-1-1-1 0 0,12-5 1 0 0,31-16 775 0 0,-31 13-1520 0 0,-17 9-181 0 0,0 0 0 0 0,0 0 0 0 0,-1-1 0 0 0,1 1 1 0 0,-1-1-1 0 0,1 0 0 0 0,5-7 0 0 0,-1 1-1387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29.2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59 2 12984 0 0,'0'0'1178'0'0,"-2"0"-971"0"0,-6-1-184 0 0,-5 0 386 0 0,11 5-74 0 0,0 1 2416 0 0,-13 24 600 0 0,14-29-3253 0 0,1 1 0 0 0,0 0 0 0 0,-1-1 0 0 0,1 1 0 0 0,0 0 0 0 0,0-1 0 0 0,0 1 0 0 0,-1 0 0 0 0,1-1 0 0 0,0 1 0 0 0,0 0 0 0 0,0 0 0 0 0,0-1-1 0 0,0 1 1 0 0,0 0 0 0 0,1 0 0 0 0,-1 3 150 0 0,-1 5-30 0 0,-6 25-92 0 0,6-20-126 0 0,1 16 0 0 0,0-21 0 0 0,-5 14 0 0 0,5-7 0 0 0,5-5 0 0 0,-3-10-1 0 0,1 1 0 0 0,-1-1 0 0 0,0 0 0 0 0,0 1-1 0 0,1-1 1 0 0,-1 0 0 0 0,0 0 0 0 0,1 0 0 0 0,-1-1-1 0 0,1 1 1 0 0,-1-1 0 0 0,5 1 0 0 0,36 0 191 0 0,-31-1 93 0 0,9 0 369 0 0,4 0-171 0 0,35-3 0 0 0,-57 3-506 0 0,0-1-1 0 0,1 1 1 0 0,-1 1-1 0 0,0-1 1 0 0,1 1 0 0 0,-1-1-1 0 0,0 1 1 0 0,0 0-1 0 0,1 0 1 0 0,4 3-1 0 0,1-1-86 0 0,8 4-35 0 0,-16-4 138 0 0,1 4 155 0 0,-1-6-136 0 0,-1 0 0 0 0,1 0 1 0 0,-1 0-1 0 0,0 0 0 0 0,1 0 1 0 0,-1 0-1 0 0,0 0 0 0 0,0 0 1 0 0,0 0-1 0 0,0 0 0 0 0,0 0 1 0 0,0 0-1 0 0,0 0 0 0 0,0 0 1 0 0,0 0-1 0 0,0 0 0 0 0,-1 0 1 0 0,1 0-1 0 0,0 0 0 0 0,-1 0 1 0 0,1 0-1 0 0,-1 1 0 0 0,-1 1 4 0 0,1-1 1 0 0,-1 0-1 0 0,0 0 0 0 0,1 0 0 0 0,-1 0 0 0 0,0 0 0 0 0,0 0 0 0 0,-1 0 0 0 0,-2 1 0 0 0,-10 7-14 0 0,8-4 0 0 0,0-2 0 0 0,-1 1 0 0 0,1-1 0 0 0,-1 0 0 0 0,0-1 0 0 0,-11 4 0 0 0,-80 17-1408 0 0,97-23 1332 0 0,1-1-1 0 0,-1 0 0 0 0,0 1 0 0 0,1-1 1 0 0,-1 0-1 0 0,0 0 0 0 0,0 0 1 0 0,1 0-1 0 0,-1 0 0 0 0,-3-1 1 0 0,-8 0-2803 0 0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10.2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 9672 0 0,'0'0'748'0'0,"2"0"-492"0"0,16 5 529 0 0,-16-4-539 0 0,1 0 0 0 0,-1-1 0 0 0,1 1 0 0 0,-1 0 0 0 0,1-1 0 0 0,-1 0 0 0 0,1 1 0 0 0,0-1 0 0 0,4 0 0 0 0,22-5 1608 0 0,-12 1-738 0 0,0 2 0 0 0,19-1-1 0 0,-11 4-404 0 0,-10-1-333 0 0,-1 0-1 0 0,1 0 1 0 0,22-5-1 0 0,7-1-1805 0 0,-19 3-5711 0 0</inkml:trace>
</inkml:ink>
</file>

<file path=ppt/ink/ink3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0.3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1 392 7368 0 0,'1'-1'3646'0'0,"14"-10"2518"0"0,-13 10-5782 0 0,-1-1 1 0 0,1 1-1 0 0,-1-1 0 0 0,1 1 0 0 0,0 0 0 0 0,-1 0 0 0 0,1 0 1 0 0,0 0-1 0 0,0 0 0 0 0,0 0 0 0 0,0 1 0 0 0,0-1 0 0 0,2 0 1 0 0,6 0 352 0 0,-1 0-85 0 0,-1-1-1 0 0,1 1 1 0 0,-1-2 0 0 0,12-3 0 0 0,-6 2-295 0 0,1 0 1 0 0,-1 1-1 0 0,1 0 1 0 0,0 2-1 0 0,26-1 1 0 0,0 0 29 0 0,71-2 185 0 0,-66 4-448 0 0,54-7-1 0 0,-30-2-204 0 0,-14 2-1117 0 0,79-19-1 0 0,-115 18-661 0 0,-1-1-3519 0 0,-16 7 4059 0 0,15-8-6793 0 0</inkml:trace>
  <inkml:trace contextRef="#ctx0" brushRef="#br0" timeOffset="1">693 0 7832 0 0,'2'2'7433'0'0,"60"24"-1388"0"0,-42-16-5039 0 0,54 31 1962 0 0,-63-33-2601 0 0,0-1-1 0 0,-1 1 1 0 0,0 1 0 0 0,12 12 0 0 0,14 16 489 0 0,-23-24-578 0 0,0 1 0 0 0,0 0 0 0 0,10 16 0 0 0,-17-21-204 0 0,0 0 1 0 0,-1 1 0 0 0,8 20-1 0 0,2 7 32 0 0,-15-36-102 0 0,1 0 0 0 0,-1 0 1 0 0,0 0-1 0 0,0 0 0 0 0,1 0 0 0 0,-1 0 1 0 0,0 0-1 0 0,0 0 0 0 0,0 0 1 0 0,0-1-1 0 0,0 1 0 0 0,0 0 0 0 0,0 0 1 0 0,-1 0-1 0 0,1 0 0 0 0,0 0 1 0 0,0 0-1 0 0,-1 0 0 0 0,1 0 0 0 0,-1-1 1 0 0,0 3-1 0 0,-1-1 8 0 0,-1 5-3 0 0,-1 0-1 0 0,0 0 1 0 0,0 0-1 0 0,-1-1 0 0 0,0 1 1 0 0,0-1-1 0 0,-1 0 1 0 0,1-1-1 0 0,-1 1 0 0 0,-1-1 1 0 0,1 0-1 0 0,-13 6 0 0 0,-4 2-1409 0 0,-2-1 0 0 0,-34 11 0 0 0,22-9-7885 0 0</inkml:trace>
</inkml:ink>
</file>

<file path=ppt/ink/ink3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2.9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9216 0 0,'0'0'830'0'0,"1"2"-684"0"0,4 15 302 0 0,-5 15 3944 0 0,1 2-1731 0 0,3-1-1811 0 0,-3-17-421 0 0,2-1 1 0 0,4 21-1 0 0,-1-14-13 0 0,-2 0 0 0 0,0 1-1 0 0,0 30 1 0 0,0-2-439 0 0,5 151-1585 0 0,-3-174 706 0 0,-1-29 475 0 0,-1-4 372 0 0,-1 0-1 0 0,-1-1 1 0 0,1 1 0 0 0,-1-1-1 0 0,0 1 1 0 0,0-1-1 0 0,-1 0 1 0 0,1 0 0 0 0,-1 0-1 0 0,0-8 1 0 0,4-38 41 0 0,5-89-240 0 0,-8 99 913 0 0,2 0 0 0 0,16-72 0 0 0,-19 106-525 0 0,1 0 0 0 0,0 1-1 0 0,1-1 1 0 0,-1 1 0 0 0,1-1 0 0 0,1 1-1 0 0,-1 0 1 0 0,7-9 0 0 0,-4 9-4 0 0,-5 5-53 0 0,0 1 0 0 0,0-1 1 0 0,0 1-1 0 0,0 0 0 0 0,0-1 0 0 0,0 1 1 0 0,1 0-1 0 0,-1 0 0 0 0,0 0 1 0 0,3-2-1 0 0,-3 3-45 0 0,1 0 0 0 0,-1 0 1 0 0,0 0-1 0 0,0 0 0 0 0,0 0 1 0 0,0 0-1 0 0,0 1 0 0 0,0-1 0 0 0,0 0 1 0 0,0 0-1 0 0,0 1 0 0 0,0-1 1 0 0,0 1-1 0 0,0-1 0 0 0,0 1 1 0 0,0-1-1 0 0,0 1 0 0 0,-1 0 0 0 0,1-1 1 0 0,0 1-1 0 0,0 0 0 0 0,1 1 1 0 0,2 3 58 0 0,1 0 1 0 0,-1 0-1 0 0,0 0 0 0 0,0 1 1 0 0,0-1-1 0 0,-1 1 1 0 0,3 7-1 0 0,16 46 121 0 0,-9-23-302 0 0,28 107 78 0 0,-24-80-64 0 0,-13-44 55 0 0,4 11-111 0 0,-1-17-19 0 0,-4-9 36 0 0,-1 1 0 0 0,0 0 0 0 0,0 0 0 0 0,2 6 0 0 0,-3-7-48 0 0,1 1-1 0 0,0-1 0 0 0,0 0 1 0 0,4 5-1 0 0,1 6-1274 0 0,-6-12-112 0 0</inkml:trace>
</inkml:ink>
</file>

<file path=ppt/ink/ink3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3.2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 14600 0 0,'0'0'1100'0'0,"0"3"-743"0"0,0-1-283 0 0,0 0 1 0 0,0 0 0 0 0,1 0-1 0 0,-1 0 1 0 0,0 1 0 0 0,1-1-1 0 0,-1 0 1 0 0,1 0-1 0 0,0 0 1 0 0,0 0 0 0 0,0 0-1 0 0,0 0 1 0 0,0-1 0 0 0,0 1-1 0 0,0 0 1 0 0,1 0-1 0 0,-1-1 1 0 0,0 1 0 0 0,1-1-1 0 0,2 3 1 0 0,0-2 278 0 0,0 1 1 0 0,1-1 0 0 0,-1 0-1 0 0,1 0 1 0 0,-1 0-1 0 0,6 1 1 0 0,-8-3-294 0 0,7 2 268 0 0,0 0 1 0 0,0-1-1 0 0,0-1 0 0 0,0 1 0 0 0,11-2 0 0 0,0 0 53 0 0,-13 1-303 0 0,1-2-1 0 0,-1 1 1 0 0,0-1 0 0 0,0 0 0 0 0,0 0 0 0 0,0-1 0 0 0,0 0 0 0 0,0 0 0 0 0,-1 0 0 0 0,7-5 0 0 0,21-10-447 0 0,-17 9-1362 0 0,3-5-5911 0 0</inkml:trace>
</inkml:ink>
</file>

<file path=ppt/ink/ink3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3.6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247 45 6448 0 0,'-1'0'54'0'0,"0"0"0"0"0,1 1 0 0 0,-1-1 0 0 0,0 0 1 0 0,0 0-1 0 0,0 1 0 0 0,0-1 0 0 0,0 0 0 0 0,0 0 0 0 0,1 0 0 0 0,-1 0 1 0 0,0 0-1 0 0,0 0 0 0 0,0 0 0 0 0,0 0 0 0 0,0-1 0 0 0,0 1 0 0 0,1 0 1 0 0,-1-1-1 0 0,0 1 0 0 0,0 0 0 0 0,0-1 0 0 0,-1 0 0 0 0,-21-16 8076 0 0,9 6-2300 0 0,10 8-5528 0 0,-1 1-1 0 0,1 1 0 0 0,-1-1 0 0 0,1 0 1 0 0,-1 1-1 0 0,1 0 0 0 0,-1 0 0 0 0,0 0 1 0 0,1 1-1 0 0,-1 0 0 0 0,0 0 1 0 0,-6 0-1 0 0,2 0-331 0 0,6 1 93 0 0,1-1 1 0 0,-1 1-1 0 0,0 0 0 0 0,0 0 1 0 0,0 0-1 0 0,0 0 0 0 0,1 0 1 0 0,-1 0-1 0 0,1 1 0 0 0,-1 0 1 0 0,1-1-1 0 0,-1 1 0 0 0,1 0 1 0 0,0 0-1 0 0,0 0 0 0 0,0 0 1 0 0,0 1-1 0 0,0-1 0 0 0,0 1 1 0 0,1-1-1 0 0,-3 5 0 0 0,-12 16 224 0 0,12-19-242 0 0,1 0-1 0 0,-1 0 1 0 0,1 1-1 0 0,-3 6 0 0 0,2-2-122 0 0,1-4-54 0 0,0 1 0 0 0,1-1 1 0 0,0 1-1 0 0,0 0 0 0 0,0 0 0 0 0,1 0 0 0 0,0 0 0 0 0,-1 10 0 0 0,2 0 11 0 0,0 0-1 0 0,1-1 0 0 0,1 1 1 0 0,6 24-1 0 0,-6-30 122 0 0,2 0 0 0 0,-1 0 0 0 0,1 0 0 0 0,0 0 0 0 0,1-1 0 0 0,0 0 0 0 0,1 0 0 0 0,0 0 0 0 0,8 8 0 0 0,-5-7-8 0 0,1 0 0 0 0,1-1 0 0 0,-1-1 0 0 0,1 0 0 0 0,1 0 0 0 0,-1-1 0 0 0,1-1 0 0 0,26 11 0 0 0,-29-15-133 0 0,1 0 0 0 0,-1 0 0 0 0,1 0 0 0 0,-1-1 0 0 0,1-1 0 0 0,0 0 0 0 0,0 0 0 0 0,-1-1 0 0 0,1 0 0 0 0,-1-1 0 0 0,1 0 0 0 0,-1 0 0 0 0,1-1 0 0 0,-1 0-1 0 0,0-1 1 0 0,0 0 0 0 0,-1 0 0 0 0,1-1 0 0 0,-1 0 0 0 0,0-1 0 0 0,0 1 0 0 0,-1-2 0 0 0,11-10 0 0 0,-2-2-1434 0 0</inkml:trace>
</inkml:ink>
</file>

<file path=ppt/ink/ink3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3.9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1 280 18287 0 0,'0'-1'93'0'0,"0"1"-1"0"0,0-1 1 0 0,1 0-1 0 0,-1 1 0 0 0,0-1 1 0 0,1 0-1 0 0,-1 1 0 0 0,0-1 1 0 0,1 0-1 0 0,-1 1 0 0 0,1-1 1 0 0,-1 1-1 0 0,1-1 0 0 0,0 0 1 0 0,18-12 522 0 0,-15 9-529 0 0,-1 1 0 0 0,1 1 0 0 0,0-1-1 0 0,0 1 1 0 0,1-1 0 0 0,-1 1 0 0 0,0 0 0 0 0,9-2 0 0 0,5 1 1091 0 0,65-9 1823 0 0,-57 7-2519 0 0,-19 4-373 0 0,0-1 0 0 0,0 1-1 0 0,10 0 1 0 0,6 0-8 0 0,0-2 0 0 0,0 0 0 0 0,25-8 1 0 0,16-2-313 0 0,-42 7-619 0 0,40-14 0 0 0,-51 16-177 0 0,11-5-1062 0 0</inkml:trace>
  <inkml:trace contextRef="#ctx0" brushRef="#br0" timeOffset="1">544 1 12840 0 0,'0'0'1164'0'0,"2"1"-959"0"0,48 21 1336 0 0,1 2 1056 0 0,22 9 127 0 0,-61-27-2205 0 0,1 0-1 0 0,-1 0 0 0 0,0 2 1 0 0,15 10-1 0 0,10 7 404 0 0,-34-23-828 0 0,1 1 1 0 0,0-1 0 0 0,-1 1 0 0 0,1-1 0 0 0,-1 1 0 0 0,0 0-1 0 0,1 0 1 0 0,-2 0 0 0 0,5 6 0 0 0,-5-6-61 0 0,-1-1 0 0 0,0 1 1 0 0,-1-1-1 0 0,1 1 0 0 0,0-1 0 0 0,-1 1 0 0 0,1 0 1 0 0,-1-1-1 0 0,0 1 0 0 0,0 0 0 0 0,0-1 0 0 0,0 1 1 0 0,0 0-1 0 0,-1-1 0 0 0,1 1 0 0 0,-1 0 0 0 0,-1 3 1 0 0,0 0-36 0 0,-1 0 1 0 0,1-1-1 0 0,-1 1 1 0 0,-1-1 0 0 0,1 0-1 0 0,-1 0 1 0 0,0 0-1 0 0,0-1 1 0 0,-6 6 0 0 0,-19 13-1385 0 0,-1-6-3504 0 0</inkml:trace>
</inkml:ink>
</file>

<file path=ppt/ink/ink3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4.3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 17503 0 0,'0'0'1588'0'0,"2"1"-1304"0"0,29 17 346 0 0,-20-11 367 0 0,-1 0 0 0 0,16 5 1 0 0,-17-10-461 0 0,-7-2-154 0 0,0 0-30 0 0,51 6 26 0 0,-50-6-605 0 0,2 1 55 0 0,0-2-3067 0 0</inkml:trace>
  <inkml:trace contextRef="#ctx0" brushRef="#br0" timeOffset="1">1 280 16471 0 0,'0'0'1784'0'0,"17"4"-1784"0"0,-1-4 0 0 0,4 0 0 0 0,1 0 800 0 0,1-8 120 0 0,0 2 24 0 0,-1 2 8 0 0,5-2-632 0 0,1-1-120 0 0,-1 1-24 0 0,7-4-9191 0 0</inkml:trace>
</inkml:ink>
</file>

<file path=ppt/ink/ink3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4.6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13824 0 0,'0'0'8066'0'0,"0"2"-7099"0"0,0 7-468 0 0,0 3-106 0 0,0-1 0 0 0,1 0 1 0 0,2 15-1 0 0,0-11-348 0 0,-1 0 1 0 0,-1 0 0 0 0,-1 27 0 0 0,0-16-160 0 0,1-6-984 0 0,4 2-4780 0 0,4-2-1864 0 0</inkml:trace>
</inkml:ink>
</file>

<file path=ppt/ink/ink3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79 9216 0 0,'0'0'706'0'0,"2"0"-111"0"0,64-2 8876 0 0,-23-4-6930 0 0,-27 3-1868 0 0,124-28 2918 0 0,-43 11-2403 0 0,-31 8-5160 0 0,-50 8-4789 0 0</inkml:trace>
</inkml:ink>
</file>

<file path=ppt/ink/ink3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5.3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77 89 19351 0 0,'0'0'1474'0'0,"7"-4"-845"0"0,88-44 2830 0 0,-67 33-1789 0 0,-24 13-1491 0 0,0-1 0 0 0,0 0 0 0 0,0 1-1 0 0,1 0 1 0 0,-1 0 0 0 0,1 1 0 0 0,-1-1-1 0 0,1 1 1 0 0,0 0 0 0 0,6-1 0 0 0,-9 2 118 0 0,-3 10-222 0 0,-1-5-230 0 0,0 1 1 0 0,0 0 0 0 0,0-1 0 0 0,-1 1-1 0 0,0-1 1 0 0,-5 8 0 0 0,-28 33-970 0 0,19-26 564 0 0,3-2-435 0 0,-18 30 1 0 0,21-31 82 0 0,-1-1 0 0 0,-21 23 0 0 0,-2 3 134 0 0,31-38 786 0 0,0 0-1 0 0,0 0 1 0 0,-1 0-1 0 0,1-1 1 0 0,-1 1-1 0 0,-9 4 0 0 0,13-8 15 0 0,1 1 0 0 0,-1-1 0 0 0,1 1-1 0 0,-1-1 1 0 0,1 1 0 0 0,-1-1 0 0 0,1 1-1 0 0,-1 0 1 0 0,1-1 0 0 0,-1 1 0 0 0,1 0-1 0 0,0-1 1 0 0,0 1 0 0 0,-1 0-1 0 0,1-1 1 0 0,0 2 0 0 0,-4 4 2655 0 0,23-6-1740 0 0,-13 1-771 0 0,0-1 0 0 0,0 0-1 0 0,1 0 1 0 0,-1 0-1 0 0,0-1 1 0 0,0 0 0 0 0,0 0-1 0 0,8-4 1 0 0,-9 3-64 0 0,1 0 1 0 0,-1 0-1 0 0,1 1 0 0 0,-1-1 1 0 0,1 1-1 0 0,0 0 1 0 0,0 1-1 0 0,-1-1 0 0 0,1 1 1 0 0,0 0-1 0 0,0 1 0 0 0,-1-1 1 0 0,8 3-1 0 0,6-1 79 0 0,1-1 0 0 0,-1-1 0 0 0,0 0 0 0 0,29-5-1 0 0,-8 2-148 0 0,-22 0-117 0 0,0 0 0 0 0,28-10 0 0 0,-27 8-187 0 0,-16 4 77 0 0,0 0-1 0 0,0 0 1 0 0,0 0-1 0 0,-1-1 0 0 0,1 1 1 0 0,2-3-1 0 0,15-14-1612 0 0</inkml:trace>
</inkml:ink>
</file>

<file path=ppt/ink/ink3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5.7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63 0 12896 0 0,'-2'1'8130'0'0,"-1"1"-7682"0"0,0 0 0 0 0,0 1-1 0 0,0-1 1 0 0,1 0 0 0 0,-1 1 0 0 0,1 0-1 0 0,-1-1 1 0 0,1 1 0 0 0,0 0 0 0 0,0 0-1 0 0,0 0 1 0 0,1 1 0 0 0,-1-1 0 0 0,-1 4-1 0 0,0 5-348 0 0,0-1-1 0 0,-3 25 0 0 0,3-12 408 0 0,-2 15-404 0 0,2 1 0 0 0,2-1-1 0 0,1 1 1 0 0,3-1 0 0 0,0 0-1 0 0,16 65 1 0 0,-13-84-255 0 0,0 0 0 0 0,0 0 0 0 0,16 30 1 0 0,37 52-1035 0 0,-36-63 788 0 0,-6-12-716 0 0,3-3-5 0 0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14.2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15288 0 0,'0'0'4873'0'0,"2"-1"-4377"0"0,3 0-359 0 0,0 0 1 0 0,0-1-1 0 0,0 2 1 0 0,-1-1-1 0 0,1 0 1 0 0,0 1-1 0 0,0 0 1 0 0,6 1-1 0 0,42 9 889 0 0,-26-5-763 0 0,-24-5-217 0 0,1 1 0 0 0,0-1-1 0 0,0-1 1 0 0,0 1 0 0 0,0 0-1 0 0,6-3 1 0 0,5 1 49 0 0,-9 0-64 0 0,20 0 159 0 0,-19 1-940 0 0,-1 0-1 0 0,1 0 0 0 0,-1-1 0 0 0,0 1 1 0 0,1-2-1 0 0,-1 1 0 0 0,10-6 1 0 0,-13 6 710 0 0,2 0-2070 0 0</inkml:trace>
</inkml:ink>
</file>

<file path=ppt/ink/ink3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6.0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188 29 16328 0 0,'0'0'786'0'0,"-2"-1"-338"0"0,-3 0-358 0 0,1-1-1 0 0,0 0 1 0 0,0-1 0 0 0,0 1-1 0 0,0-1 1 0 0,0 0 0 0 0,-7-6-1 0 0,10 8 105 0 0,0 1 0 0 0,-1 0 0 0 0,1-1 0 0 0,0 1 0 0 0,0 0 0 0 0,-1 0 0 0 0,1-1 0 0 0,0 1 0 0 0,-1 0 0 0 0,1 0-1 0 0,0 1 1 0 0,-1-1 0 0 0,-1 0 0 0 0,2 1 189 0 0,-1-1 703 0 0,-1 1-367 0 0,1 1-625 0 0,-1-1 1 0 0,0 1-1 0 0,1 0 0 0 0,0 0 0 0 0,-1 0 1 0 0,1 1-1 0 0,0-1 0 0 0,0 1 0 0 0,0-1 1 0 0,0 1-1 0 0,1 0 0 0 0,-1-1 1 0 0,1 1-1 0 0,0 0 0 0 0,-2 3 0 0 0,-1 8 37 0 0,0 1-1 0 0,-2 14 1 0 0,3-12-118 0 0,1-4-9 0 0,0 1-1 0 0,1-1 0 0 0,1 0 1 0 0,0 1-1 0 0,1-1 0 0 0,0 0 1 0 0,1 0-1 0 0,0 1 1 0 0,2-1-1 0 0,-1-1 0 0 0,1 1 1 0 0,1 0-1 0 0,0-1 0 0 0,1 0 1 0 0,0 0-1 0 0,1-1 0 0 0,1 0 1 0 0,12 15-1 0 0,-17-22-3 0 0,1-1 0 0 0,0 0 0 0 0,0 0 0 0 0,0 0 0 0 0,0-1 0 0 0,0 1 0 0 0,1-1 0 0 0,-1 0 0 0 0,1 0 0 0 0,-1 0 0 0 0,1-1 0 0 0,0 0 0 0 0,0 0 0 0 0,0 0 0 0 0,-1 0 0 0 0,1-1 0 0 0,0 0 0 0 0,0 0 0 0 0,0 0 0 0 0,5-1 0 0 0,-4 0 0 0 0,0-1 0 0 0,0 1 0 0 0,0-1 0 0 0,0 0 0 0 0,0 0 0 0 0,-1 0 0 0 0,1-1 0 0 0,-1 0 0 0 0,1 0 0 0 0,-1-1 0 0 0,0 1 0 0 0,0-1 0 0 0,-1 0 0 0 0,1-1 0 0 0,5-6 0 0 0,-4 3 64 0 0,-1 1 0 0 0,0-1 0 0 0,0 0 0 0 0,-1 0 0 0 0,0-1 0 0 0,-1 1 0 0 0,1-1 0 0 0,-2 0 0 0 0,1 1-1 0 0,-1-1 1 0 0,-1 0 0 0 0,0-1 0 0 0,0 1 0 0 0,0 0 0 0 0,-1 0 0 0 0,-1 0 0 0 0,-2-16 0 0 0,2 16-46 0 0,-1 0 0 0 0,0 1 1 0 0,0-1-1 0 0,-1 1 0 0 0,0 0 0 0 0,-1 0 1 0 0,0 0-1 0 0,0 0 0 0 0,-8-12 1 0 0,6 13-15 0 0,0 1 1 0 0,-1-1 0 0 0,0 1 0 0 0,0 0 0 0 0,0 1 0 0 0,0-1 0 0 0,-1 2 0 0 0,0-1 0 0 0,0 1 0 0 0,0 0 0 0 0,-1 1-1 0 0,-13-5 1 0 0,6 4-66 0 0,-1 1 1 0 0,0 0-1 0 0,1 1 0 0 0,-1 1 0 0 0,0 1 0 0 0,-18 1 0 0 0,31 0-81 0 0,-1-1 0 0 0,1 1 0 0 0,-1 0 0 0 0,1 0 0 0 0,-1 1 1 0 0,1 0-1 0 0,0-1 0 0 0,0 1 0 0 0,0 1 0 0 0,-4 2 0 0 0,2-1-1658 0 0,1 0-1 0 0,-1 0 1 0 0,-5 7-1 0 0,0 4-5686 0 0</inkml:trace>
</inkml:ink>
</file>

<file path=ppt/ink/ink3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6.5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44 17647 0 0,'0'0'1603'0'0,"1"15"864"0"0,2-6-1545 0 0,0 1-88 0 0,0 1-1 0 0,2 14 0 0 0,-2 9-95 0 0,-1-11-485 0 0,5 28-1 0 0,-3-32-230 0 0,-1 0 1 0 0,-1 1-1 0 0,0 22 0 0 0,-1-23-22 0 0,-1-15 0 0 0,1-1 0 0 0,-1 0 0 0 0,0 1 0 0 0,0-1 0 0 0,0 1 0 0 0,-1 3 0 0 0,-3 7-198 0 0,1-5-615 0 0,-4-7 511 0 0,5-2 343 0 0,1 0-233 0 0,-6-8-173 0 0,3 2 351 0 0,0 0 0 0 0,1-1 0 0 0,-1 1 0 0 0,1-1 1 0 0,0 0-1 0 0,1 0 0 0 0,0-1 0 0 0,0 1 0 0 0,1 0 0 0 0,-1-1 0 0 0,2 1 0 0 0,-1 0 0 0 0,1-1 1 0 0,0-8-1 0 0,3-15 61 0 0,1 1 0 0 0,8-33 0 0 0,-9 47-31 0 0,0 1 55 0 0,1 0-1 0 0,12-28 1 0 0,-14 38-5 0 0,1 0 0 0 0,-1-1 0 0 0,1 1-1 0 0,1 0 1 0 0,-1 1 0 0 0,1-1 0 0 0,0 0 0 0 0,0 1 0 0 0,0 0-1 0 0,8-6 1 0 0,-11 9 120 0 0,4 2-101 0 0,1-1 1 0 0,0 1-1 0 0,-1 1 1 0 0,0-1 0 0 0,1 1-1 0 0,-1 0 1 0 0,0 0-1 0 0,0 0 1 0 0,0 1 0 0 0,0 0-1 0 0,0 0 1 0 0,-1 0-1 0 0,1 0 1 0 0,7 8 0 0 0,-11-10-83 0 0,-1 0 0 0 0,1 0 1 0 0,-1 1-1 0 0,1-1 1 0 0,0 0-1 0 0,-1 0 0 0 0,0 0 1 0 0,1 0-1 0 0,-1 1 1 0 0,0 0-1 0 0,2 6 44 0 0,3 4-31 0 0,-3-11-15 0 0,0 2-4 0 0,-1-1 5 0 0,-1 0-3 0 0,0-1 0 0 0,1 0 0 0 0,-1 0 0 0 0,0 0 0 0 0,0 0 0 0 0,0 0 0 0 0,0 0 0 0 0,0 0 0 0 0,0 1 0 0 0,0-1 0 0 0,0 0 0 0 0,0 0 0 0 0,0 0 0 0 0,-1 0 0 0 0,1 0 0 0 0,-1 2 1 0 0,0-1-28 0 0,1 0 0 0 0,-1 0 0 0 0,1 0 0 0 0,-1 0 0 0 0,0 0 0 0 0,0-1 0 0 0,1 1 0 0 0,-1 0 1 0 0,-1 0-1 0 0,1-1 0 0 0,0 1 0 0 0,0-1 0 0 0,0 1 0 0 0,-4 2 0 0 0,-4 7-236 0 0,8-10 201 0 0,0 0 0 0 0,-1 1 0 0 0,1-1 0 0 0,0 0 0 0 0,0 0 0 0 0,-1 0 0 0 0,1 0 0 0 0,-4 2 0 0 0,0 0-233 0 0,4-2-18 0 0,12 8-1804 0 0,-2-1 2080 0 0,2-1 0 0 0,-1 0 0 0 0,1 0 0 0 0,0-1 0 0 0,1-1 0 0 0,-1 0 0 0 0,14 4 0 0 0,16 7 958 0 0,46 24 0 0 0,-85-40-847 0 0,-1 1-1 0 0,1 0 0 0 0,0 0 1 0 0,-1 0-1 0 0,1 1 1 0 0,-1-1-1 0 0,0 0 0 0 0,1 0 1 0 0,-1 1-1 0 0,0-1 1 0 0,0 1-1 0 0,0-1 0 0 0,0 1 1 0 0,0 0-1 0 0,0-1 0 0 0,0 1 1 0 0,0 0-1 0 0,-1-1 1 0 0,1 1-1 0 0,-1 0 0 0 0,1 0 1 0 0,-1 0-1 0 0,0 0 1 0 0,0 0-1 0 0,1-1 0 0 0,-1 1 1 0 0,-1 0-1 0 0,1 0 0 0 0,0 0 1 0 0,0 0-1 0 0,-1 0 1 0 0,1-1-1 0 0,-1 1 0 0 0,1 0 1 0 0,-1 0-1 0 0,0-1 1 0 0,0 1-1 0 0,0 0 0 0 0,0-1 1 0 0,0 1-1 0 0,0-1 0 0 0,0 1 1 0 0,-1-1-1 0 0,1 1 1 0 0,0-1-1 0 0,-1 0 0 0 0,-1 1 1 0 0,-13 10 69 0 0,-1-1 0 0 0,-36 17 0 0 0,-40 10-272 0 0,55-23-132 0 0,25-10-64 0 0,0-1-1 0 0,-1 0 1 0 0,0-1-1 0 0,1-1 1 0 0,-26 2-1 0 0,19-4-4128 0 0,-29-3-1 0 0,27-2-3006 0 0</inkml:trace>
</inkml:ink>
</file>

<file path=ppt/ink/ink3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6.9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 17047 0 0,'0'-1'88'0'0,"0"1"-1"0"0,0 0 1 0 0,0 0-1 0 0,0 0 1 0 0,0-1-1 0 0,0 1 0 0 0,0 0 1 0 0,0 0-1 0 0,0 0 1 0 0,0-1-1 0 0,0 1 0 0 0,0 0 1 0 0,1 0-1 0 0,-1 0 1 0 0,0 0-1 0 0,0-1 1 0 0,0 1-1 0 0,0 0 0 0 0,0 0 1 0 0,0 0-1 0 0,1 0 1 0 0,-1 0-1 0 0,0 0 0 0 0,0-1 1 0 0,0 1-1 0 0,0 0 1 0 0,1 0-1 0 0,-1 0 1 0 0,0 0-1 0 0,0 0 0 0 0,0 0 1 0 0,1 0-1 0 0,-1 0 1 0 0,0 0-1 0 0,0 0 0 0 0,0 0 1 0 0,1 0-1 0 0,-1 0 1 0 0,0 0-1 0 0,0 0 1 0 0,11 2 144 0 0,-6 0 357 0 0,63 3 3266 0 0,-24-2-2349 0 0,-4-2-396 0 0,-19 0-397 0 0,24 2 0 0 0,-37-2-642 0 0,0-1 0 0 0,0 0 0 0 0,1 0 0 0 0,12-3 0 0 0,-12 2-28 0 0,-1 0-1 0 0,1 0 1 0 0,0 1 0 0 0,14 1 0 0 0,-12 0-152 0 0,0 0 1 0 0,-1-1-1 0 0,1 0 0 0 0,16-3 1 0 0,-22 3 67 0 0,5-1 75 0 0,9-1-3115 0 0,36-8 0 0 0,-38 6 1129 0 0</inkml:trace>
</inkml:ink>
</file>

<file path=ppt/ink/ink3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7.3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13992 0 0,'0'0'638'0'0,"2"1"-8"0"0,34 8-378 0 0,-23-5 658 0 0,1-1 0 0 0,16 2-1 0 0,7 1 1408 0 0,6 5-287 0 0,22 5 405 0 0,2 1-675 0 0,-60-16-1585 0 0,-1 1 0 0 0,1 1 0 0 0,-1 0 0 0 0,11 6 0 0 0,5 2 218 0 0,-21-11-383 0 0,2 2 36 0 0,0-1 0 0 0,0 0-1 0 0,0 1 1 0 0,0 0 0 0 0,0 0-1 0 0,-1 0 1 0 0,1 0 0 0 0,2 3-1 0 0,5 6-27 0 0,-10-6-19 0 0,0-2-1 0 0,0-1-13 0 0,0 0 0 0 0,0 1 0 0 0,0-1 0 0 0,0 0-1 0 0,0 1 1 0 0,0-1 0 0 0,-1 0 0 0 0,1 0 0 0 0,-1 1 0 0 0,1-1 0 0 0,-1 0 0 0 0,0 0-1 0 0,0 0 1 0 0,0 0 0 0 0,0 0 0 0 0,0 0 0 0 0,-1 0 0 0 0,-1 2 0 0 0,-5 6-151 0 0,0-1 1 0 0,-12 11 0 0 0,8-9 44 0 0,9-8-169 0 0,0 0 0 0 0,0-1 0 0 0,0 0 0 0 0,0 0 0 0 0,0 0 0 0 0,0 0 0 0 0,-6 2 0 0 0,-2 0-1942 0 0</inkml:trace>
</inkml:ink>
</file>

<file path=ppt/ink/ink3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7.6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18143 0 0,'0'0'1639'0'0,"2"1"-1350"0"0,10 4 404 0 0,1-1-1 0 0,0 0 0 0 0,0-1 0 0 0,1-1 0 0 0,-1 0 0 0 0,20 1 1 0 0,-7-2-42 0 0,-19 0-571 0 0,1 0 0 0 0,-1-1 0 0 0,1 0 0 0 0,0-1-1 0 0,7-1 1 0 0,79-12-2640 0 0,-71 8 1120 0 0</inkml:trace>
</inkml:ink>
</file>

<file path=ppt/ink/ink3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7.9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49 85 12440 0 0,'-2'1'3158'0'0,"-4"5"-1835"0"0,3-3-841 0 0,0-1 1 0 0,0 1-1 0 0,1 0 0 0 0,-1 1 0 0 0,1-1 0 0 0,-1 0 0 0 0,1 1 1 0 0,0-1-1 0 0,0 1 0 0 0,1 0 0 0 0,-3 5 0 0 0,1 3-289 0 0,1 0 0 0 0,0 0-1 0 0,0 1 1 0 0,1-1 0 0 0,0 1-1 0 0,2-1 1 0 0,-1 1 0 0 0,3 15-1 0 0,-1-21-196 0 0,-1 1 0 0 0,1 0 0 0 0,1-1 0 0 0,-1 1 1 0 0,1-1-1 0 0,1 0 0 0 0,-1 0 0 0 0,1 0 0 0 0,0-1 0 0 0,1 1 0 0 0,0-1 0 0 0,0 0 0 0 0,0 0 0 0 0,8 6 0 0 0,-8-7-33 0 0,0-1 0 0 0,0-1 0 0 0,0 1 0 0 0,0-1 0 0 0,1 0 0 0 0,9 4 0 0 0,-13-7 50 0 0,0 1 0 0 0,-1-1 1 0 0,1 1-1 0 0,0-1 0 0 0,0 0 0 0 0,0 0 0 0 0,0 0 1 0 0,0 0-1 0 0,0 0 0 0 0,0 0 0 0 0,0-1 0 0 0,0 1 1 0 0,0-1-1 0 0,0 1 0 0 0,0-1 0 0 0,-1 0 0 0 0,1 0 1 0 0,0 1-1 0 0,0-1 0 0 0,-1-1 0 0 0,1 1 0 0 0,-1 0 0 0 0,1 0 1 0 0,-1 0-1 0 0,1-1 0 0 0,1-1 0 0 0,5-7 189 0 0,-1 0-1 0 0,1-1 1 0 0,-2 1 0 0 0,1-1-1 0 0,-2-1 1 0 0,1 1-1 0 0,-2-1 1 0 0,1 0 0 0 0,-2 0-1 0 0,1-1 1 0 0,-2 1-1 0 0,0-1 1 0 0,0 1 0 0 0,-1-1-1 0 0,-1 0 1 0 0,0 1-1 0 0,-1-1 1 0 0,0 0 0 0 0,-4-16-1 0 0,2 16-136 0 0,-1 1-1 0 0,-1 0 1 0 0,1 0-1 0 0,-2 0 1 0 0,0 1 0 0 0,-8-12-1 0 0,12 20-99 0 0,0 0 0 0 0,-1 0 0 0 0,0 0 0 0 0,1 1 0 0 0,-1-1 0 0 0,0 1 0 0 0,0-1-1 0 0,0 1 1 0 0,-1 0 0 0 0,1 0 0 0 0,0 1 0 0 0,-1-1 0 0 0,1 1 0 0 0,-1-1 0 0 0,0 1 0 0 0,1 0 0 0 0,-1 1 0 0 0,0-1 0 0 0,0 1-1 0 0,1-1 1 0 0,-1 1 0 0 0,-7 1 0 0 0,5-1-319 0 0,0 1 1 0 0,1 0-1 0 0,-1 1 0 0 0,1-1 0 0 0,0 1 0 0 0,-1 0 0 0 0,1 1 0 0 0,0-1 1 0 0,0 1-1 0 0,0 0 0 0 0,1 0 0 0 0,-1 0 0 0 0,1 1 0 0 0,-7 6 1 0 0,0 0-1657 0 0</inkml:trace>
</inkml:ink>
</file>

<file path=ppt/ink/ink3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8.4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0 102 12440 0 0,'0'0'957'0'0,"1"2"-374"0"0,5 11 740 0 0,-4-10-884 0 0,0 1 1 0 0,-1-1-1 0 0,0 0 0 0 0,1 1 1 0 0,-1-1-1 0 0,0 1 1 0 0,0 5-1 0 0,0 3 485 0 0,8 54 1560 0 0,-6-46-1965 0 0,-1-1 0 0 0,0 31 0 0 0,1 14-307 0 0,2-13-189 0 0,-3-47 20 0 0,5 6-22 0 0,6-22 32 0 0,-12 10-52 0 0,1 1-1 0 0,-1-1 1 0 0,0 0-1 0 0,0 0 1 0 0,0 0-1 0 0,0 1 1 0 0,0-1-1 0 0,-1 0 1 0 0,1 0-1 0 0,0 0 1 0 0,-1 0 0 0 0,0-1-1 0 0,1 1 1 0 0,-1 0-1 0 0,0-3 1 0 0,4-18 44 0 0,1 13-34 0 0,-3 7 21 0 0,-1-1 0 0 0,1 0 0 0 0,-1 0 0 0 0,0 1-1 0 0,1-8 1 0 0,5-22 324 0 0,0 1 0 0 0,2 0 0 0 0,24-53 0 0 0,-23 62-74 0 0,1 0 0 0 0,2 1-1 0 0,25-34 1 0 0,-35 52-234 0 0,0 1 0 0 0,0-1 0 0 0,0 1 0 0 0,1 0 1 0 0,-1 0-1 0 0,1 0 0 0 0,0 0 0 0 0,5-2 0 0 0,-8 5-37 0 0,-1 0 0 0 0,1-1 0 0 0,0 1 0 0 0,0 0 0 0 0,-1 0 0 0 0,1 0-1 0 0,0 0 1 0 0,-1 0 0 0 0,1 0 0 0 0,0 1 0 0 0,0-1 0 0 0,-1 0 0 0 0,1 0 0 0 0,0 0 0 0 0,-1 1 0 0 0,1-1 0 0 0,0 0-1 0 0,-1 1 1 0 0,1-1 0 0 0,-1 1 0 0 0,1-1 0 0 0,0 0 0 0 0,-1 1 0 0 0,1-1 0 0 0,-1 1 0 0 0,1 0 0 0 0,-1-1-1 0 0,1 2 1 0 0,9 12 65 0 0,-3 6 47 0 0,0-1-1 0 0,6 27 1 0 0,-10-29-61 0 0,-1 0-1 0 0,0 0 1 0 0,-1 31 0 0 0,0 4 11 0 0,-1-22-104 0 0,0-23-13 0 0,0 1-1 0 0,0 0 0 0 0,1 0 0 0 0,0 0 0 0 0,3 13 0 0 0,-2-15-248 0 0,0 1 0 0 0,-1 0 0 0 0,0-1 0 0 0,0 1 0 0 0,-1 0 0 0 0,0 10 0 0 0,-1-4-1700 0 0,0-9-929 0 0,-4 7-4979 0 0</inkml:trace>
  <inkml:trace contextRef="#ctx0" brushRef="#br0" timeOffset="1">140 293 15144 0 0,'0'0'1371'0'0,"1"1"-1129"0"0,6 4 562 0 0,-4-2-427 0 0,-1-1 0 0 0,1 0 0 0 0,0 0-1 0 0,0 0 1 0 0,0 0 0 0 0,1 0 0 0 0,-1-1 0 0 0,0 1-1 0 0,1-1 1 0 0,4 1 0 0 0,10 2 661 0 0,-1 0 0 0 0,20 1 0 0 0,-30-5-818 0 0,1 0-1 0 0,-1 0 1 0 0,1 0-1 0 0,0-1 1 0 0,-1 0-1 0 0,1-1 1 0 0,10-3 0 0 0,-14 4-182 0 0,2-1-44 0 0,0 0 0 0 0,0 0 0 0 0,-1-1 0 0 0,1 0 0 0 0,0 0 0 0 0,4-4 0 0 0,0-1-688 0 0</inkml:trace>
</inkml:ink>
</file>

<file path=ppt/ink/ink3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8.7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0 179 19439 0 0,'0'0'1759'0'0,"1"-1"-1448"0"0,3-4-103 0 0,0 2 177 0 0,-1 1 1 0 0,0-1-1 0 0,1 1 1 0 0,-1 0-1 0 0,1 0 1 0 0,-1 1-1 0 0,1-1 0 0 0,0 1 1 0 0,0 0-1 0 0,0-1 1 0 0,0 2-1 0 0,5-2 1 0 0,8-2 257 0 0,-7 2-374 0 0,1 0 0 0 0,-1 1-1 0 0,0 0 1 0 0,21 1 0 0 0,9-1 38 0 0,-24-1-262 0 0,64-3 55 0 0,-66 5-301 0 0,1-1 0 0 0,0-1 0 0 0,0-1 0 0 0,-1 0 0 0 0,16-5 1 0 0,11-8-9661 0 0,-31 12 2048 0 0</inkml:trace>
  <inkml:trace contextRef="#ctx0" brushRef="#br0" timeOffset="1">406 0 9216 0 0,'0'0'10369'0'0,"2"0"-9248"0"0,7 1-545 0 0,0 0-1 0 0,0 1 1 0 0,-1 0 0 0 0,1 0-1 0 0,-1 1 1 0 0,9 3-1 0 0,-13-4-563 0 0,54 17 1240 0 0,-21-5-650 0 0,-22-8-324 0 0,-1 0-1 0 0,22 12 1 0 0,-12-6 319 0 0,-22-11-332 0 0,0 0-166 0 0,4 8-87 0 0,-4 4-12 0 0,-4-3 0 0 0,0-6-135 0 0,0-1 0 0 0,0 0-1 0 0,0 1 1 0 0,-1-1 0 0 0,0 0-1 0 0,0-1 1 0 0,1 1 0 0 0,-2 0-1 0 0,1-1 1 0 0,-5 4 0 0 0,1-2-726 0 0,-1 0 1 0 0,1-1 0 0 0,0 0-1 0 0,-13 3 1 0 0,9-5-7517 0 0</inkml:trace>
</inkml:ink>
</file>

<file path=ppt/ink/ink3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9.1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1 2304 0 0,'3'1'672'0'0,"1"2"623"0"0,0-1-1 0 0,0 1 1 0 0,-1 0-1 0 0,1 0 1 0 0,0 0 0 0 0,-1 1-1 0 0,0-1 1 0 0,5 7 0 0 0,21 38 4554 0 0,-12-20-4691 0 0,-3-3-529 0 0,-2 0 1 0 0,-1 1-1 0 0,0 0 0 0 0,-2 1 0 0 0,-1 0 0 0 0,6 36 0 0 0,1 82 607 0 0,-8-53-743 0 0,-7-90-485 0 0,3 19 68 0 0,-2 1-1 0 0,0-1 0 0 0,-2 22 1 0 0,-4-3 35 0 0,-2 28-19 0 0,-17 69-1 0 0,24-136-90 0 0,-37 138 9 0 0,25-103-5 0 0,-29 63 1 0 0,26-70-298 0 0,-19 28 0 0 0,27-47-669 0 0,-1 0-1 0 0,0 0 0 0 0,-12 11 0 0 0,-6-1-7809 0 0</inkml:trace>
</inkml:ink>
</file>

<file path=ppt/ink/ink3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44.4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218 8 15696 0 0,'0'0'1417'0'0,"-2"-1"-1167"0"0,-2 0-458 0 0,2 0 389 0 0,0 0 0 0 0,-1 0 0 0 0,1 0 0 0 0,0 1 0 0 0,-1-1 0 0 0,1 1 1 0 0,0-1-1 0 0,-1 1 0 0 0,1 0 0 0 0,0 0 0 0 0,-1 0 0 0 0,1 0 0 0 0,0 1 0 0 0,-1-1 0 0 0,1 1 0 0 0,-4 0 0 0 0,-4 4 563 0 0,1-1 1 0 0,-1 2 0 0 0,-11 7-1 0 0,17-9-690 0 0,0 0-1 0 0,0 0 1 0 0,0 0-1 0 0,0 0 1 0 0,1 0-1 0 0,0 1 1 0 0,0-1-1 0 0,-3 6 1 0 0,-5 12-72 0 0,0 0 1 0 0,2 1 0 0 0,-9 28-1 0 0,8-15 58 0 0,4-20 8 0 0,1 1 0 0 0,1 1 0 0 0,1-1 0 0 0,0 0 0 0 0,1 1 0 0 0,0 23 0 0 0,2-34-48 0 0,1 10-8 0 0,0 0 1 0 0,1 0-1 0 0,1 0 1 0 0,0 0-1 0 0,2-1 1 0 0,5 17-1 0 0,-7-26-2 0 0,1 3-4 0 0,1 0 1 0 0,0-1-1 0 0,0 1 1 0 0,11 13 0 0 0,-14-20-15 0 0,1 0 0 0 0,-1-1 1 0 0,1 1-1 0 0,-1-1 0 0 0,1 0 1 0 0,0 0-1 0 0,0 0 0 0 0,0-1 1 0 0,0 1-1 0 0,0 0 1 0 0,1-1-1 0 0,-1 0 0 0 0,0 0 1 0 0,1 0-1 0 0,-1 0 0 0 0,1-1 1 0 0,-1 1-1 0 0,8-1 0 0 0,-1-1-300 0 0,1-1-1 0 0,-1 0 0 0 0,0 0 1 0 0,0-1-1 0 0,0 0 0 0 0,0-1 1 0 0,12-6-1 0 0,0-5-866 0 0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14.8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170 66 10136 0 0,'9'2'653'0'0,"-9"-2"-527"0"0,1-1 0 0 0,-1 1 0 0 0,0 0 0 0 0,0-1 0 0 0,1 1 0 0 0,-1-1 0 0 0,0 1 0 0 0,0 0 0 0 0,0-1 0 0 0,1 1 0 0 0,-1-1 0 0 0,0 1 0 0 0,0-1 0 0 0,0 1 0 0 0,0 0 0 0 0,0-1 0 0 0,0 1-1 0 0,0-1 1 0 0,0 1 0 0 0,0-1 0 0 0,0 1 0 0 0,0-1 0 0 0,-2-5 1644 0 0,-1 1-1 0 0,0 0 0 0 0,-6-9 0 0 0,2 8-1227 0 0,0 0-1 0 0,-13-8 0 0 0,18 13-394 0 0,-1 1-10 0 0,-3 0-105 0 0,-1 0 0 0 0,1 0 0 0 0,-1 1 1 0 0,1 0-1 0 0,-10 3 0 0 0,12-3-32 0 0,1 1 1 0 0,0-1-1 0 0,0 1 1 0 0,0-1-1 0 0,0 1 1 0 0,1 0-1 0 0,-1 0 1 0 0,0 0 0 0 0,1 1-1 0 0,-1-1 1 0 0,1 0-1 0 0,0 1 1 0 0,-3 4-1 0 0,0 1-14 0 0,0 0-1 0 0,1 0 1 0 0,0 1 0 0 0,0 0-1 0 0,1 0 1 0 0,0 0-1 0 0,1 0 1 0 0,0 0 0 0 0,0 0-1 0 0,1 1 1 0 0,0-1-1 0 0,0 1 1 0 0,1-1 0 0 0,2 11-1 0 0,-2-15-26 0 0,0-4 37 0 0,0-1 0 0 0,0 1 0 0 0,1 0 0 0 0,-1-1 0 0 0,0 1 0 0 0,0-1 0 0 0,0 1 0 0 0,1 0 0 0 0,-1-1 0 0 0,0 1 0 0 0,1-1 0 0 0,-1 1 0 0 0,0-1 0 0 0,1 1 0 0 0,-1-1 0 0 0,0 0 0 0 0,1 1 0 0 0,0 0 0 0 0,12 15-156 0 0,-11-15 151 0 0,-1 0 1 0 0,1 1-1 0 0,-1-1 1 0 0,1 0-1 0 0,-1 0 1 0 0,1 0-1 0 0,0 0 1 0 0,-1-1-1 0 0,1 1 1 0 0,0 0-1 0 0,0-1 1 0 0,0 1-1 0 0,-1-1 1 0 0,1 1-1 0 0,0-1 1 0 0,0 0-1 0 0,0 0 1 0 0,0 0-1 0 0,0 0 1 0 0,0 0-1 0 0,0-1 1 0 0,-1 1-1 0 0,1 0 0 0 0,0-1 1 0 0,0 1-1 0 0,0-1 1 0 0,0 0-1 0 0,2-1 1 0 0,1 0 0 0 0,0-1 1 0 0,0 0-1 0 0,0 0 1 0 0,0 0-1 0 0,0 0 1 0 0,-1-1-1 0 0,1 0 1 0 0,4-5-1 0 0,5-9 35 0 0,0-1-1 0 0,-1 0 1 0 0,-1-1-1 0 0,10-22 0 0 0,-18 33-53 0 0,-2 6 20 0 0,0 0 0 0 0,-1-1 0 0 0,1 0 0 0 0,-1 0-1 0 0,0 1 1 0 0,0-1 0 0 0,0 0 0 0 0,-1 0 0 0 0,0 0-1 0 0,1 0 1 0 0,-2-5 0 0 0,1 8 240 0 0,0 15-293 0 0,5 28 60 0 0,-3-30 0 0 0,0-1 0 0 0,-1 14 0 0 0,-1-2 0 0 0,1-2 0 0 0,-1 0 0 0 0,-5 28 0 0 0,-5 55-306 0 0,4-22-38 0 0,-5 33 788 0 0,-2 1-588 0 0,11-87-11 0 0,1-14 106 0 0,2 1 0 0 0,-1-1 0 0 0,5 21 0 0 0,-2-9 46 0 0,0-15-14 0 0,-2-8 90 0 0,0-1 1 0 0,-1 0-1 0 0,1 0 1 0 0,-1 0 0 0 0,1 1-1 0 0,-1 3 1 0 0,1-8-61 0 0,0 1 0 0 0,0-1 0 0 0,0 1 1 0 0,0-1-1 0 0,-1 0 0 0 0,1 1 0 0 0,0-1 0 0 0,0 0 1 0 0,0 0-1 0 0,-1 0 0 0 0,1 0 0 0 0,0 0 1 0 0,-1 0-1 0 0,1 0 0 0 0,-1 0 0 0 0,1 0 0 0 0,-1 0 1 0 0,1-1-1 0 0,2-4-2 0 0,24-30-258 0 0,-18 25-346 0 0,-1 0 0 0 0,0-1 0 0 0,9-17-1 0 0,-7 13-418 0 0</inkml:trace>
</inkml:ink>
</file>

<file path=ppt/ink/ink3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45.0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11 122 4144 0 0,'0'0'319'0'0,"-1"1"-210"0"0,-1 2 602 0 0,1 0-1 0 0,0 0 1 0 0,0 0 0 0 0,0 0 0 0 0,0 0-1 0 0,0 0 1 0 0,1 0 0 0 0,-1 0 0 0 0,1 0-1 0 0,0 0 1 0 0,0 0 0 0 0,0 5 0 0 0,2 4 1504 0 0,6 24 1 0 0,-6-27-1534 0 0,1 1-1 0 0,-1 0 1 0 0,0 15 0 0 0,0-9-294 0 0,0-1-1 0 0,0 1 1 0 0,2-1-1 0 0,0 0 1 0 0,11 27-1 0 0,0-5-187 0 0,-9-22-200 0 0,2-3-14 0 0,-7-10-56 0 0,-5-35-731 0 0,-10-16 492 0 0,9 36 292 0 0,2-1-1 0 0,-1 1 0 0 0,2 0 0 0 0,-3-26 1 0 0,3-8 387 0 0,1 27-90 0 0,0 0 1 0 0,4-34 0 0 0,-3 49-273 0 0,1 0-1 0 0,0 0 0 0 0,0-1 1 0 0,1 1-1 0 0,0 0 0 0 0,0 0 1 0 0,0 0-1 0 0,0 0 0 0 0,1 1 1 0 0,0-1-1 0 0,0 1 0 0 0,0-1 1 0 0,0 1-1 0 0,7-6 0 0 0,3-2 7 0 0,-9 8 16 0 0,0 0 1 0 0,0 1-1 0 0,0-1 0 0 0,1 1 0 0 0,-1 0 0 0 0,1 0 0 0 0,-1 1 0 0 0,1-1 0 0 0,0 1 0 0 0,7-2 1 0 0,2 0 235 0 0,1 1 0 0 0,-1 0 0 0 0,1 2 0 0 0,0-1 0 0 0,0 2 1 0 0,0 0-1 0 0,17 2 0 0 0,-17-1-123 0 0,-12-1-102 0 0,0 0 0 0 0,1 0-1 0 0,-1 0 1 0 0,0 0-1 0 0,0 1 1 0 0,1 0-1 0 0,-1 0 1 0 0,0-1 0 0 0,4 3-1 0 0,24 14 391 0 0,-29-17-310 0 0,-1 3-10 0 0,0 0-101 0 0,-1 0 0 0 0,1 0 1 0 0,0 1-1 0 0,-1-1 0 0 0,0 0 0 0 0,0 0 1 0 0,0 0-1 0 0,0 1 0 0 0,0-1 0 0 0,-1 0 1 0 0,1 0-1 0 0,-1 0 0 0 0,0 1 1 0 0,0-1-1 0 0,0 0 0 0 0,0 0 0 0 0,-3 4 1 0 0,-4 6-58 0 0,0 0 0 0 0,-17 19 0 0 0,8-11-212 0 0,-41 44-1323 0 0,45-55 915 0 0,12-9 585 0 0,0 0-1 0 0,0 0 0 0 0,0-1 1 0 0,0 1-1 0 0,0 0 0 0 0,0 0 0 0 0,0 0 1 0 0,0 0-1 0 0,0 0 0 0 0,0 0 1 0 0,0 2-1 0 0,0-2-134 0 0,26 9-255 0 0,-11-6 633 0 0,0-1 0 0 0,0-1-1 0 0,0 0 1 0 0,0-1 0 0 0,1 0 0 0 0,22-3 0 0 0,-26 1-16 0 0,-1 1-1 0 0,1 1 1 0 0,12 1-1 0 0,-14 0-28 0 0,0-1 0 0 0,0-1-1 0 0,-1 0 1 0 0,14-1-1 0 0,-15 1-7 0 0,1 1 0 0 0,-1-1-1 0 0,1 1 1 0 0,-1 1 0 0 0,1-1 0 0 0,-1 1-1 0 0,0 1 1 0 0,8 3 0 0 0,-10-4-62 0 0,-4-1-16 0 0,1 0 0 0 0,0-1 0 0 0,-1 2 0 0 0,1-1-1 0 0,-1 0 1 0 0,0 0 0 0 0,1 0 0 0 0,-1 1 0 0 0,0-1 0 0 0,0 0 0 0 0,2 4-1 0 0,2 1 85 0 0,-5-5-108 0 0,0-1 1 0 0,1 0-1 0 0,-1 0 0 0 0,0 1 0 0 0,0-1 1 0 0,0 0-1 0 0,0 0 0 0 0,0 1 0 0 0,1-1 0 0 0,-1 0 1 0 0,0 1-1 0 0,0-1 0 0 0,0 0 0 0 0,0 1 1 0 0,0-1-1 0 0,0 0 0 0 0,0 0 0 0 0,0 1 0 0 0,0-1 1 0 0,0 0-1 0 0,0 1 0 0 0,0-1 0 0 0,0 0 1 0 0,-1 1-1 0 0,1-1 0 0 0,0 0 0 0 0,0 0 0 0 0,0 1 1 0 0,0-1-1 0 0,0 0 0 0 0,-1 0 0 0 0,1 1 1 0 0,-8 7 67 0 0,7-7-32 0 0,-9 15 154 0 0,10-15-183 0 0,-1 1 0 0 0,1-1 0 0 0,-1 0 1 0 0,0 0-1 0 0,1 1 0 0 0,-1-1 0 0 0,0 0 1 0 0,0 0-1 0 0,0 0 0 0 0,0 0 0 0 0,0 0 0 0 0,0 0 1 0 0,0 0-1 0 0,-2 1 0 0 0,-11 6 14 0 0,-1 0-1 0 0,0-1 1 0 0,0 0-1 0 0,-1-2 1 0 0,1 1-1 0 0,-1-2 1 0 0,-20 3-1 0 0,17-4-48 0 0,-78 11 42 0 0,81-13-127 0 0,0 0 1 0 0,-1-1-1 0 0,1-1 0 0 0,-16-4 0 0 0,-16-2-519 0 0,18 2-915 0 0,1 0 0 0 0,-29-10 0 0 0,32 5-490 0 0</inkml:trace>
</inkml:ink>
</file>

<file path=ppt/ink/ink3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45.5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74 7368 0 0,'0'0'9243'0'0,"2"0"-7773"0"0,45-2 3197 0 0,12 0-2926 0 0,68 9 320 0 0,-75-2-1671 0 0,71-4 0 0 0,-38-11-630 0 0,-68 9-350 0 0,0-2 1 0 0,0 0-1 0 0,0 0 1 0 0,19-9-1 0 0,-33 11-467 0 0,1-13-9100 0 0,-3 10 9831 0 0,-1 0-1 0 0,0 0 0 0 0,1-5 0 0 0,-14-6 6651 0 0,43 22-5201 0 0,30 6 936 0 0,-56-13-1881 0 0,-1 1-1 0 0,1 0 1 0 0,-1 0-1 0 0,0 0 1 0 0,7 3-1 0 0,-7-2-29 0 0,0-1-1 0 0,0 0 1 0 0,0 0 0 0 0,0 0-1 0 0,5 1 1 0 0,1 0 287 0 0,1 0 0 0 0,-1 0-1 0 0,0 1 1 0 0,13 6 0 0 0,-9-3 7 0 0,-12-6 242 0 0,2 1-443 0 0,9 3-38 0 0,-9-3-10 0 0,-3 7 123 0 0,0-6-297 0 0,0 1-1 0 0,-1-1 1 0 0,1 0-1 0 0,0 0 1 0 0,-1 0-1 0 0,1 0 1 0 0,-1 0-1 0 0,0 0 1 0 0,0-1-1 0 0,1 1 1 0 0,-1 0 0 0 0,-1 0-1 0 0,1 0 1 0 0,0-1-1 0 0,0 1 1 0 0,-1-1-1 0 0,1 1 1 0 0,0-1-1 0 0,-4 3 1 0 0,-2 1-89 0 0,0-1-1 0 0,0 0 1 0 0,-14 5 0 0 0,-3 2-1190 0 0,6-4-4646 0 0</inkml:trace>
</inkml:ink>
</file>

<file path=ppt/ink/ink3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45.9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15664 0 0,'0'0'1417'0'0,"2"1"-1167"0"0,10 3 329 0 0,-1-1 0 0 0,1 0-1 0 0,-1-1 1 0 0,22 1 0 0 0,-28-3-233 0 0,1-1 1 0 0,-1 0 0 0 0,0 0-1 0 0,0-1 1 0 0,6-1-1 0 0,-8 1-259 0 0,1 1 0 0 0,-1-1 0 0 0,1 1-1 0 0,0 0 1 0 0,-1 1 0 0 0,1-1 0 0 0,0 1 0 0 0,-1-1-1 0 0,1 1 1 0 0,0 0 0 0 0,-1 0 0 0 0,1 1 0 0 0,5 0-1 0 0,-4 1-305 0 0,2 1 463 0 0,0-3-4471 0 0</inkml:trace>
</inkml:ink>
</file>

<file path=ppt/ink/ink3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46.2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15200 0 0,'0'0'1647'0'0,"16"0"-1647"0"0,6 0 688 0 0,-3 0 104 0 0,3 0 16 0 0,0 0 8 0 0,5-4-248 0 0,-7-2-56 0 0,1 2 0 0 0,7 0-6191 0 0,-6-2-1233 0 0</inkml:trace>
</inkml:ink>
</file>

<file path=ppt/ink/ink3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46.6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0 15896 0 0,'0'0'2509'0'0,"-1"3"-1632"0"0,0-1-762 0 0,1 0 0 0 0,0 0 1 0 0,0 0-1 0 0,0 0 0 0 0,0 0 0 0 0,0 0 0 0 0,0 1 1 0 0,0-1-1 0 0,1 0 0 0 0,-1 0 0 0 0,1 0 0 0 0,-1 0 0 0 0,1 0 1 0 0,0 0-1 0 0,0 0 0 0 0,0-1 0 0 0,0 1 0 0 0,0 0 1 0 0,2 2-1 0 0,8 17 345 0 0,1 7-188 0 0,1-1 1 0 0,1 0-1 0 0,1-1 0 0 0,32 40 0 0 0,-18-24-347 0 0,6 7-1616 0 0,-18-29-39 0 0</inkml:trace>
  <inkml:trace contextRef="#ctx0" brushRef="#br0" timeOffset="1">0 581 17159 0 0,'0'0'787'0'0,"3"1"-16"0"0,11 2-482 0 0,0 0 0 0 0,1-1 0 0 0,-1 0 0 0 0,1-1-1 0 0,-1-1 1 0 0,18-2 0 0 0,3 1 1805 0 0,-7 0-843 0 0,0-1 0 0 0,42-9 1 0 0,52-19-767 0 0,-112 28-608 0 0,0-1-9 0 0,-3 1-455 0 0,0 0 1 0 0,0 1-1 0 0,10-2 0 0 0,-14 3-1628 0 0</inkml:trace>
</inkml:ink>
</file>

<file path=ppt/ink/ink3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47.0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27 3224 0 0,'1'0'775'0'0,"10"0"3580"0"0,-1-2 1 0 0,18-3 0 0 0,6-2 260 0 0,-13 2-2881 0 0,-17 4-1376 0 0,1 0 1 0 0,0 0-1 0 0,-1 0 0 0 0,7 1 1 0 0,10-2 742 0 0,-18 1-939 0 0,1 1 1 0 0,0-1-1 0 0,-1 1 0 0 0,1 0 0 0 0,0 0 0 0 0,-1 0 1 0 0,1 1-1 0 0,-1-1 0 0 0,5 2 0 0 0,-7-1-145 0 0,0-1 0 0 0,1 1 0 0 0,-1 0 0 0 0,0 0 0 0 0,0-1 0 0 0,0 1 0 0 0,0 0-1 0 0,0 0 1 0 0,0 0 0 0 0,0 0 0 0 0,0 1 0 0 0,0-1 0 0 0,0 0 0 0 0,0 0-1 0 0,-1 1 1 0 0,1-1 0 0 0,-1 0 0 0 0,1 1 0 0 0,-1-1 0 0 0,1 0 0 0 0,-1 1 0 0 0,0-1-1 0 0,1 1 1 0 0,-1-1 0 0 0,0 0 0 0 0,0 1 0 0 0,0-1 0 0 0,0 1 0 0 0,0-1 0 0 0,-1 2-1 0 0,-1 5-268 0 0,1 1 0 0 0,-1-1 0 0 0,-7 15 0 0 0,5-13-16 0 0,3-7 174 0 0,-1 6-376 0 0,-1 0 0 0 0,-1-1 1 0 0,1 1-1 0 0,-1-1 0 0 0,-1 0 1 0 0,0 0-1 0 0,0 0 0 0 0,-10 12 0 0 0,-3 0-802 0 0,16-17 1129 0 0,-1 1 0 0 0,0-1 0 0 0,0 0 1 0 0,0 1-1 0 0,0-1 0 0 0,0-1 0 0 0,-1 1 1 0 0,1 0-1 0 0,-5 1 0 0 0,-5 2-724 0 0,4-2 5370 0 0,26-6-1443 0 0,26-3-2100 0 0,65 3 1 0 0,-89 2-903 0 0,-7-1-346 0 0,0 0-1 0 0,-1-1 0 0 0,1 0 1 0 0,-1-1-1 0 0,22-8 1 0 0,-8 1-684 0 0</inkml:trace>
</inkml:ink>
</file>

<file path=ppt/ink/ink3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47.3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108 1 17103 0 0,'0'0'1551'0'0,"-2"0"-1276"0"0,0 0-127 0 0,-1 0-1 0 0,0 0 1 0 0,1 0 0 0 0,-1 0 0 0 0,1 0-1 0 0,-1 1 1 0 0,1-1 0 0 0,0 1 0 0 0,-1 0 0 0 0,1 0-1 0 0,-1 0 1 0 0,1 0 0 0 0,0 0 0 0 0,0 0 0 0 0,-1 0-1 0 0,1 1 1 0 0,0-1 0 0 0,-2 2 0 0 0,0 2 63 0 0,-1-1-1 0 0,0 1 1 0 0,1 0 0 0 0,0 0 0 0 0,0 0 0 0 0,0 1-1 0 0,1-1 1 0 0,0 1 0 0 0,0 0 0 0 0,0 0 0 0 0,1 0 0 0 0,0 0-1 0 0,0 0 1 0 0,0 1 0 0 0,0 7 0 0 0,-1 17 45 0 0,0 1-1 0 0,3 0 1 0 0,5 60 0 0 0,28 92 38 0 0,-30-170-291 0 0,2 1 1 0 0,0-1-1 0 0,0 0 0 0 0,1 0 0 0 0,10 15 0 0 0,43 58-171 0 0,-47-71 80 0 0,-8-10-1 0 0,1-1 0 0 0,0 0 1 0 0,0 0-1 0 0,0 0 0 0 0,0 0 0 0 0,1-1 1 0 0,0 0-1 0 0,0 0 0 0 0,0 0 1 0 0,0-1-1 0 0,9 3 0 0 0,-8-3-2383 0 0,1 0-1 0 0,15 2 0 0 0,-6-4-5154 0 0</inkml:trace>
</inkml:ink>
</file>

<file path=ppt/ink/ink3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47.9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123 87 5984 0 0,'0'0'464'0'0,"-5"-4"-288"0"0,-6-2 1976 0 0,-10-7 5922 0 0,15 6-3823 0 0,-2-2-998 0 0,8 8-3209 0 0,-1 1 0 0 0,1 0 0 0 0,0 0 0 0 0,-1 0 0 0 0,1 0 0 0 0,-1 0-1 0 0,1 0 1 0 0,-1 0 0 0 0,1 0 0 0 0,0 0 0 0 0,-1 0 0 0 0,1 0 0 0 0,-1 0 0 0 0,1 0 0 0 0,0 0 0 0 0,-1 0 0 0 0,1 0 0 0 0,-1 1 0 0 0,1-1 0 0 0,0 0 0 0 0,-1 0 0 0 0,1 0 0 0 0,0 1 0 0 0,-1-1 0 0 0,1 0 0 0 0,0 0 0 0 0,-1 1 0 0 0,0-1 0 0 0,-2 6 75 0 0,0-1-1 0 0,0 0 1 0 0,0 1 0 0 0,0-1 0 0 0,1 1 0 0 0,0 0 0 0 0,0-1 0 0 0,-2 11 0 0 0,2-7-92 0 0,-5 30 92 0 0,5-30-118 0 0,0 0 1 0 0,0 0-1 0 0,1 0 1 0 0,0 0-1 0 0,0 0 1 0 0,2 12-1 0 0,10 50-1 0 0,-10-64 0 0 0,0 0 0 0 0,1-1 0 0 0,0 1 0 0 0,0-1 0 0 0,0 1 0 0 0,1-1 0 0 0,0 0 0 0 0,0 0 0 0 0,0 0 0 0 0,1 0 0 0 0,0 0 0 0 0,8 8 0 0 0,-8-11-24 0 0,-1-1 0 0 0,0 0 0 0 0,1 1 0 0 0,0-2 1 0 0,0 1-1 0 0,-1 0 0 0 0,1-1 0 0 0,0 1 0 0 0,0-1 0 0 0,0 0 0 0 0,0-1 0 0 0,1 1 0 0 0,-1-1 0 0 0,0 0 0 0 0,0 0 0 0 0,0 0 0 0 0,8-1 1 0 0,-2-3-25 0 0,0-1 1 0 0,0 0 0 0 0,-1 0 0 0 0,1-1 0 0 0,-1 0 0 0 0,12-11 0 0 0,-19 14 47 0 0,1 1 0 0 0,-1-1 0 0 0,0 0 0 0 0,0 0 0 0 0,0 0 0 0 0,0 0 0 0 0,-1-1 0 0 0,1 1 0 0 0,0-4 0 0 0,6-11 0 0 0,-3 11 22 0 0,-1-1-1 0 0,-1 0 0 0 0,1 0 1 0 0,-1 0-1 0 0,-1 0 0 0 0,0 0 1 0 0,0-1-1 0 0,0 1 0 0 0,-1-1 1 0 0,0 1-1 0 0,-1-1 0 0 0,0 1 1 0 0,0-1-1 0 0,-3-13 0 0 0,-2-10 153 0 0,4 19-38 0 0,-7-23 1 0 0,7 32-111 0 0,0 0 0 0 0,-1 0-1 0 0,1 1 1 0 0,-1-1 0 0 0,0 0 0 0 0,0 1 0 0 0,-1 0-1 0 0,1-1 1 0 0,-1 1 0 0 0,-3-3 0 0 0,-2-2-9 0 0,0 1 0 0 0,-1 0 0 0 0,0 0 0 0 0,-11-5 0 0 0,16 10-31 0 0,0 0 0 0 0,1 0 0 0 0,-1 1 0 0 0,0-1 0 0 0,0 1 0 0 0,0 0 0 0 0,0 0 0 0 0,0 1 0 0 0,-1-1 0 0 0,1 1 0 0 0,0 0 0 0 0,0 0 0 0 0,0 0 0 0 0,-6 2 0 0 0,3-1-330 0 0,-9 3 345 0 0,-25 9 1 0 0,14 1-2102 0 0,24-12 962 0 0,0 0 0 0 0,0 1 1 0 0,0-1-1 0 0,1 1 1 0 0,-5 5-1 0 0,-3 7-6512 0 0</inkml:trace>
</inkml:ink>
</file>

<file path=ppt/ink/ink3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49.8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0 143 17911 0 0,'0'0'1796'0'0,"2"1"-1552"0"0,1 1-9 0 0,1 1 0 0 0,-1 0 1 0 0,1 0-1 0 0,-1 0 0 0 0,0 0 0 0 0,0 0 0 0 0,-1 1 0 0 0,1-1 0 0 0,2 6 0 0 0,18 38 699 0 0,-13-23-704 0 0,-7-17-191 0 0,0 0 0 0 0,-1 1 0 0 0,0-1 0 0 0,-1 1 0 0 0,0 0 1 0 0,1 8-1 0 0,2 14 4 0 0,-3-23-51 0 0,0-4 12 0 0,0 0 0 0 0,-1 0-1 0 0,1 0 1 0 0,-1 0-1 0 0,0 0 1 0 0,0 1 0 0 0,0-1-1 0 0,0 0 1 0 0,0 0-1 0 0,-1 0 1 0 0,1 0 0 0 0,-1 1-1 0 0,-1 3 1 0 0,-4 13-329 0 0,5-19 55 0 0,1-1 220 0 0,0 1 0 0 0,0-1 0 0 0,0 0 0 0 0,0 1-1 0 0,0-1 1 0 0,0 0 0 0 0,-1 0 0 0 0,1 1 0 0 0,0-1-1 0 0,0 0 1 0 0,0 0 0 0 0,0 1 0 0 0,0-1 0 0 0,0 0 0 0 0,-1 0-1 0 0,1 1 1 0 0,0-1 0 0 0,0 0 0 0 0,0 0 0 0 0,-1 0 0 0 0,1 1-1 0 0,0-1 1 0 0,0 0 0 0 0,-1 0 0 0 0,1 0 0 0 0,0 0-1 0 0,0 0 1 0 0,-1 0 0 0 0,1 1 0 0 0,0-1 0 0 0,0 0 0 0 0,-1 0-1 0 0,-2-3-7 0 0,0 1 0 0 0,0-1 0 0 0,0 0 0 0 0,0 0 0 0 0,1 0 0 0 0,-1 0 1 0 0,1-1-1 0 0,0 1 0 0 0,0-1 0 0 0,0 1 0 0 0,1-1 0 0 0,-1 0 0 0 0,1 0 0 0 0,0 1 0 0 0,-2-8 0 0 0,1-5 141 0 0,0 1 1 0 0,1-30-1 0 0,2 27 151 0 0,2 0-1 0 0,0 0 1 0 0,2 0 0 0 0,-1 0 0 0 0,14-29-1 0 0,-15 39-158 0 0,1-2 80 0 0,1 0 0 0 0,0 0 0 0 0,0 0 0 0 0,1 1 0 0 0,1 0 0 0 0,-1 0 0 0 0,2 0 0 0 0,-1 1 0 0 0,1 0 0 0 0,0 1 0 0 0,1 0 0 0 0,-1 0 0 0 0,1 1 0 0 0,1 0 0 0 0,13-7 0 0 0,-21 12-94 0 0,0 0 0 0 0,0 1 0 0 0,0-1 0 0 0,0 0 0 0 0,0 1 0 0 0,1-1 1 0 0,-1 1-1 0 0,0 0 0 0 0,0 0 0 0 0,1 0 0 0 0,-1 0 0 0 0,0 0 0 0 0,0 0 0 0 0,0 1 0 0 0,1-1 0 0 0,-1 1 0 0 0,0 0 0 0 0,0-1 0 0 0,0 1 0 0 0,0 0 0 0 0,0 0 0 0 0,3 2 0 0 0,2 4 163 0 0,-6-7-218 0 0,0 1 1 0 0,0 0 0 0 0,-1-1 0 0 0,1 1-1 0 0,0 0 1 0 0,-1-1 0 0 0,1 1-1 0 0,-1 0 1 0 0,1 0 0 0 0,-1 0 0 0 0,1 0-1 0 0,-1-1 1 0 0,1 1 0 0 0,-1 0 0 0 0,0 0-1 0 0,1 0 1 0 0,-1 0 0 0 0,0 0 0 0 0,0 0-1 0 0,0 0 1 0 0,0 0 0 0 0,0 0 0 0 0,0 0-1 0 0,0 0 1 0 0,0 1 0 0 0,-1 9-12 0 0,1 0 0 0 0,-2 0 0 0 0,1 0 1 0 0,-1 0-1 0 0,-1 0 0 0 0,0-1 0 0 0,-8 18 0 0 0,-24 47-904 0 0,25-52 369 0 0,9-22 305 0 0,-1 1-262 0 0,1-1 232 0 0,-1 1 0 0 0,1 0 0 0 0,0 0-1 0 0,0-1 1 0 0,0 1 0 0 0,-2 4 0 0 0,3-5 278 0 0,1 0-1 0 0,-1 0 1 0 0,0 0-1 0 0,1 0 1 0 0,-1-1-1 0 0,1 1 1 0 0,-1 0-1 0 0,1 0 1 0 0,0 0-1 0 0,-1-1 1 0 0,1 1 0 0 0,0 0-1 0 0,0-1 1 0 0,-1 1-1 0 0,1 0 1 0 0,1 0-1 0 0,12 7 119 0 0,-8-5-30 0 0,1 0 0 0 0,-1-1 0 0 0,1 0 0 0 0,-1 0-1 0 0,1-1 1 0 0,0 0 0 0 0,0 0 0 0 0,8 0 0 0 0,10 1 282 0 0,-9 1-130 0 0,13 1 378 0 0,-13 1-381 0 0,-14-4 38 0 0,-1 1-208 0 0,-1-1-71 0 0,1 0-1 0 0,-1 0 1 0 0,1 0 0 0 0,-1 0-1 0 0,0 0 1 0 0,1 0 0 0 0,-1 0-1 0 0,0 1 1 0 0,0-1 0 0 0,0 0-1 0 0,0 0 1 0 0,0 0 0 0 0,0 0-1 0 0,0 0 1 0 0,0 1-1 0 0,-1-1 1 0 0,0 2 0 0 0,0 0 16 0 0,0 1 1 0 0,-1-1-1 0 0,0 0 1 0 0,0 0-1 0 0,-4 6 1 0 0,0-2 22 0 0,0 0 1 0 0,0-1 0 0 0,-1 0-1 0 0,-9 7 1 0 0,9-8-46 0 0,-1-1-1 0 0,0 0 1 0 0,0 0-1 0 0,-1-1 1 0 0,1 0 0 0 0,0 0-1 0 0,-1-1 1 0 0,0 0-1 0 0,-12 1 1 0 0,-4-1-404 0 0,1-2 1 0 0,-30-2-1 0 0,39 1-890 0 0,-27-7 0 0 0,10 0-207 0 0</inkml:trace>
</inkml:ink>
</file>

<file path=ppt/ink/ink3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50.3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95 4144 0 0,'0'0'191'0'0,"1"-7"3324"0"0,3 3-1511 0 0,-1 1-1 0 0,1 0 1 0 0,0 0-1 0 0,0 0 1 0 0,8-4-1 0 0,15-2 85 0 0,7 2-245 0 0,-31 6-1192 0 0,2 1-98 0 0,180 11 1337 0 0,-100-5-1707 0 0,45-5-736 0 0,-75-1-3983 0 0,-53 0 3732 0 0,-4-24-6738 0 0,1 19 7671 0 0,-1 1 0 0 0,1 0 0 0 0,0 0-1 0 0,-1-1 1 0 0,-5-6 2914 0 0,7 11-2964 0 0,0-1 0 0 0,0 1 0 0 0,0 0 0 0 0,0 0 0 0 0,0-1 0 0 0,0 1 0 0 0,0 0 0 0 0,0 0 0 0 0,0-1 0 0 0,0 1-1 0 0,0 0 1 0 0,0 0 0 0 0,0 0 0 0 0,0-1 0 0 0,0 1 0 0 0,0 0 0 0 0,0 0 0 0 0,0-1 0 0 0,0 1 0 0 0,0 0 0 0 0,0 0-1 0 0,0-1 1 0 0,0 1 0 0 0,1 0 0 0 0,-1 0 0 0 0,0 0 0 0 0,0-1 0 0 0,0 1 0 0 0,0 0 0 0 0,0 0 0 0 0,1 0 0 0 0,-1 0-1 0 0,0-1 1 0 0,0 1 0 0 0,0 0 0 0 0,1 0 0 0 0,-1 0 0 0 0,8 1 254 0 0,0 0-1 0 0,1 0 1 0 0,-1 1 0 0 0,0 0-1 0 0,-1 1 1 0 0,10 3 0 0 0,15 5 761 0 0,-26-9-842 0 0,-1-1 1 0 0,0 1-1 0 0,1 0 1 0 0,-1 0-1 0 0,0 1 1 0 0,7 4 0 0 0,-8-4-11 0 0,-2-2-140 0 0,1 1 0 0 0,-1 0 0 0 0,1-1 0 0 0,-1 1 0 0 0,0 1 0 0 0,0-1 0 0 0,0 0 0 0 0,2 3 0 0 0,-3-4-85 0 0,-1 0 1 0 0,0 0-1 0 0,1 1 1 0 0,-1-1 0 0 0,0 0-1 0 0,0 0 1 0 0,0 1-1 0 0,0-1 1 0 0,0 0-1 0 0,0 0 1 0 0,0 1-1 0 0,0-1 1 0 0,0 0-1 0 0,-1 0 1 0 0,1 0-1 0 0,0 1 1 0 0,-1-1 0 0 0,1 0-1 0 0,-1 0 1 0 0,1 0-1 0 0,-1 0 1 0 0,0 0-1 0 0,0 1 1 0 0,-3 4-16 0 0,0-1 1 0 0,0 0 0 0 0,-1-1-1 0 0,0 1 1 0 0,-8 6-1 0 0,-10 10-448 0 0,22-20 438 0 0,0 0-170 0 0,0 1-1 0 0,-1-1 1 0 0,1 1-1 0 0,0-1 1 0 0,-1 0-1 0 0,1 0 1 0 0,-1 0-1 0 0,-1 1 1 0 0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15.2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1 101 17503 0 0,'0'0'1759'0'0,"5"-7"-1598"0"0,-2 4 37 0 0,-1 0 0 0 0,1 0 0 0 0,0 0-1 0 0,0 0 1 0 0,0 0 0 0 0,0 1 0 0 0,0-1-1 0 0,1 1 1 0 0,-1 0 0 0 0,1 0 0 0 0,-1 0-1 0 0,1 0 1 0 0,0 1 0 0 0,0-1 0 0 0,4 0-1 0 0,16-7 285 0 0,-18 6-288 0 0,1 0 1 0 0,-1 0-1 0 0,1 0 0 0 0,0 1 1 0 0,-1 0-1 0 0,1 0 1 0 0,0 0-1 0 0,0 1 1 0 0,1 0-1 0 0,-1 1 0 0 0,13 0 1 0 0,-9 2-174 0 0,-1-1-1 0 0,1 2 1 0 0,-1 0 0 0 0,0 0-1 0 0,0 0 1 0 0,0 1 0 0 0,14 9-1 0 0,-23-13-20 0 0,7 5-26 0 0,1 1 1 0 0,11 10-1 0 0,-18-14 10 0 0,1 0 0 0 0,13 5-72 0 0,-11-4 87 0 0,-1-1 1 0 0,1 0-1 0 0,0 0 1 0 0,0 0-1 0 0,0-1 1 0 0,0 0-1 0 0,1 0 1 0 0,-1 0 0 0 0,0-1-1 0 0,0 0 1 0 0,1 0-1 0 0,-1 0 1 0 0,0 0-1 0 0,1-1 1 0 0,-1 0-1 0 0,0 0 1 0 0,0 0-1 0 0,0-1 1 0 0,0 0-1 0 0,0 0 1 0 0,6-3-1 0 0,2-3-338 0 0,-1 0-1 0 0,1-1 1 0 0,-1 0-1 0 0,-1-1 1 0 0,17-17-1 0 0,-11 4-791 0 0</inkml:trace>
</inkml:ink>
</file>

<file path=ppt/ink/ink3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50.6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67 20615 0 0,'0'0'2067'0'0,"2"0"-1890"0"0,5-1 83 0 0,0 0 0 0 0,0-1 0 0 0,0 1 0 0 0,0-2 0 0 0,0 1 0 0 0,9-5 0 0 0,15-5 1196 0 0,-2 4-1179 0 0,60-9 0 0 0,-58 9-1985 0 0,-15 3-122 0 0</inkml:trace>
</inkml:ink>
</file>

<file path=ppt/ink/ink3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51.0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172 33 19263 0 0,'-2'1'439'0'0,"-23"7"700"0"0,22-8-1086 0 0,-1 1 1 0 0,0 0-1 0 0,1 0 1 0 0,-1 0-1 0 0,1 1 1 0 0,-1-1-1 0 0,1 1 0 0 0,0 0 1 0 0,-4 2-1 0 0,2 0 52 0 0,0 1 0 0 0,0-1-1 0 0,0 1 1 0 0,1 0 0 0 0,0 1 0 0 0,0-1-1 0 0,0 1 1 0 0,1-1 0 0 0,-1 1-1 0 0,2 0 1 0 0,-1 0 0 0 0,0 1-1 0 0,1-1 1 0 0,0 1 0 0 0,1-1 0 0 0,-1 1-1 0 0,1-1 1 0 0,0 10 0 0 0,0-3-111 0 0,1 0 0 0 0,0 0 0 0 0,0 0 0 0 0,2 0 0 0 0,-1-1 1 0 0,2 1-1 0 0,0 0 0 0 0,0-1 0 0 0,6 14 0 0 0,-6-18-37 0 0,1-1 1 0 0,0 0-1 0 0,0 0 0 0 0,0-1 1 0 0,1 1-1 0 0,0-1 0 0 0,1 0 1 0 0,-1 0-1 0 0,1 0 0 0 0,0-1 1 0 0,0 0-1 0 0,1 0 0 0 0,-1-1 1 0 0,1 0-1 0 0,15 7 0 0 0,-15-8 3 0 0,0-1 0 0 0,0 0-1 0 0,7 1 1 0 0,2-3 24 0 0,-11-3 18 0 0,-3 2-3 0 0,9-6 107 0 0,0-1 1 0 0,16-15-1 0 0,-22 18-11 0 0,0 0 0 0 0,-1 0 0 0 0,0 0 1 0 0,0-1-1 0 0,0 1 0 0 0,-1-1 0 0 0,4-9 0 0 0,4-9 437 0 0,-7 17-293 0 0,-1 0 1 0 0,0-1-1 0 0,0 1 0 0 0,0-1 1 0 0,2-16-1 0 0,-4 13 9 0 0,0 1 0 0 0,-1-1-1 0 0,0 0 1 0 0,-1-11 0 0 0,0 16-151 0 0,0 0-1 0 0,-1 1 1 0 0,1-1 0 0 0,-1 0 0 0 0,0 1 0 0 0,-1-1-1 0 0,0 1 1 0 0,1 0 0 0 0,-6-7 0 0 0,-33-46 689 0 0,37 54-763 0 0,0 0-1 0 0,0 0 0 0 0,0 0 0 0 0,0 0 0 0 0,-1 1 0 0 0,0 0 0 0 0,1 0 0 0 0,-1 0 0 0 0,-1 0 0 0 0,-9-3 0 0 0,0 1-43 0 0,-1 0-1 0 0,-25-5 1 0 0,35 10-6 0 0,1-1-1 0 0,-1 1 0 0 0,0 0 1 0 0,0 1-1 0 0,-10 1 1 0 0,-14 1-416 0 0,26-3 237 0 0,1 0 1 0 0,-1 0-1 0 0,1 0 0 0 0,-1 1 0 0 0,1-1 1 0 0,0 1-1 0 0,-1 0 0 0 0,1 0 0 0 0,0 0 0 0 0,0 0 1 0 0,0 1-1 0 0,0-1 0 0 0,0 1 0 0 0,0 0 1 0 0,0 0-1 0 0,0 0 0 0 0,1 0 0 0 0,-1 1 0 0 0,1-1 1 0 0,-4 4-1 0 0,5-1-2563 0 0,1 7-5024 0 0</inkml:trace>
</inkml:ink>
</file>

<file path=ppt/ink/ink3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51.4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1 212 19895 0 0,'0'0'971'0'0,"1"2"-427"0"0,5 4-378 0 0,-1 0 1 0 0,0 1-1 0 0,-1 0 0 0 0,0 0 0 0 0,0 0 1 0 0,0 1-1 0 0,-1 0 0 0 0,5 14 1 0 0,-2-1 240 0 0,-2 1-1 0 0,4 25 1 0 0,-9-32-332 0 0,1-13-58 0 0,0 0 1 0 0,0 0-1 0 0,-1 0 1 0 0,1 0-1 0 0,1 0 1 0 0,-1 0-1 0 0,0 0 0 0 0,0 0 1 0 0,1 0-1 0 0,0 4 1 0 0,3 3 59 0 0,-3-7 555 0 0,0-4-442 0 0,4-10 14 0 0,3-4 33 0 0,-2 0-1 0 0,6-23 1 0 0,10-37-10 0 0,-6 24-160 0 0,0-1-34 0 0,37-86 0 0 0,-52 138-33 0 0,0-1 0 0 0,0 0 0 0 0,0 1 0 0 0,0-1 1 0 0,0 0-1 0 0,1 1 0 0 0,-1-1 0 0 0,0 1 0 0 0,3-2 0 0 0,8-8 73 0 0,-9 11-8 0 0,0 1-31 0 0,0 0 0 0 0,-1 1 1 0 0,1 0-1 0 0,-1 0 0 0 0,0 0 0 0 0,0 0 0 0 0,1 0 1 0 0,-1 0-1 0 0,0 0 0 0 0,-1 1 0 0 0,1-1 1 0 0,0 1-1 0 0,-1-1 0 0 0,1 1 0 0 0,-1 0 0 0 0,1 4 1 0 0,2 2 69 0 0,-1 0-1 0 0,-1 1 1 0 0,1 0 0 0 0,0 11 0 0 0,-1 14 132 0 0,2 13-44 0 0,-2-32-151 0 0,0 29 0 0 0,-2-32-34 0 0,0 0-1 0 0,1 0 1 0 0,4 19-1 0 0,-2-21-141 0 0,0 0 1 0 0,-1 1-1 0 0,0 17 0 0 0,-2-25-56 0 0,1 1 0 0 0,-1 0 0 0 0,1-1 0 0 0,0 1 0 0 0,0-1 0 0 0,1 0 0 0 0,-1 1 0 0 0,4 5 0 0 0,1-1-1375 0 0</inkml:trace>
</inkml:ink>
</file>

<file path=ppt/ink/ink3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51.7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61 15808 0 0,'0'0'1431'0'0,"1"-1"-1179"0"0,2 0-16 0 0,1 0-1 0 0,-1 0 1 0 0,0 0-1 0 0,0 0 0 0 0,0 1 1 0 0,1-1-1 0 0,-1 1 1 0 0,0 0-1 0 0,1 0 0 0 0,5 1 1 0 0,-4-1 281 0 0,-1 0 1 0 0,1 0-1 0 0,0 0 1 0 0,-1 0-1 0 0,1-1 1 0 0,-1 0-1 0 0,6-1 1 0 0,2-2 305 0 0,0 1 1 0 0,14-2-1 0 0,-15 3-503 0 0,0-1 1 0 0,0 1-1 0 0,17-8 0 0 0,-20 7-441 0 0,0 0-1 0 0,0 0 0 0 0,14-3 1 0 0,-8 0-5029 0 0</inkml:trace>
</inkml:ink>
</file>

<file path=ppt/ink/ink3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52.0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80 18023 0 0,'0'0'2083'0'0,"2"0"-1212"0"0,77-2 4742 0 0,53 1-3440 0 0,31 7-1745 0 0,-87-5-1129 0 0,-47-1-1552 0 0,-26 0-25 0 0</inkml:trace>
  <inkml:trace contextRef="#ctx0" brushRef="#br0" timeOffset="1">427 43 14192 0 0,'0'0'653'0'0,"0"-1"-16"0"0,1-5-409 0 0,-1 6-153 0 0,0-1-1 0 0,0 0 1 0 0,0 0 0 0 0,0 0-1 0 0,1 1 1 0 0,-1-1 0 0 0,0 0-1 0 0,1 0 1 0 0,-1 1 0 0 0,0-1-1 0 0,1 0 1 0 0,-1 1 0 0 0,1-1-1 0 0,-1 0 1 0 0,1 1 0 0 0,0-1-1 0 0,-1 1 1 0 0,1-1 0 0 0,-1 1-1 0 0,1-1 1 0 0,0 1 0 0 0,-1-1-1 0 0,1 1 1 0 0,1-1 0 0 0,2-1 1773 0 0,2-1-1519 0 0,0 0 0 0 0,0 1 0 0 0,0 0 1 0 0,1 0-1 0 0,-1 1 0 0 0,0-1 0 0 0,1 1 1 0 0,-1 0-1 0 0,1 1 0 0 0,-1 0 0 0 0,1 0 1 0 0,-1 0-1 0 0,0 1 0 0 0,1 0 0 0 0,7 2 1 0 0,12 4 364 0 0,0 1 1 0 0,33 15-1 0 0,-42-16-301 0 0,9 1-122 0 0,-22-8-249 0 0,-1 1 0 0 0,1 0-1 0 0,-1-1 1 0 0,1 1 0 0 0,-1 1 0 0 0,0-1-1 0 0,1 0 1 0 0,-1 1 0 0 0,0 0 0 0 0,0 0 0 0 0,0 0-1 0 0,5 4 1 0 0,-5-2-43 0 0,0 0 0 0 0,0 0 0 0 0,0 0-1 0 0,-1 1 1 0 0,1-1 0 0 0,1 6 0 0 0,-3-8-30 0 0,-1 0-1 0 0,1-1 1 0 0,-1 1 0 0 0,0 0 0 0 0,0 0-1 0 0,0 0 1 0 0,0 0 0 0 0,0-1 0 0 0,0 1-1 0 0,0 0 1 0 0,0 0 0 0 0,-1 0 0 0 0,1 0-1 0 0,-1 0 1 0 0,1-1 0 0 0,-1 1 0 0 0,0 0-1 0 0,0-1 1 0 0,-1 4 0 0 0,-22 27-1284 0 0,23-30 967 0 0</inkml:trace>
</inkml:ink>
</file>

<file path=ppt/ink/ink3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52.4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1 15952 0 0,'0'0'1445'0'0,"16"6"-1011"0"0,-9 1 386 0 0,0 2-1 0 0,-1-1 0 0 0,0 1 0 0 0,0 0 0 0 0,-1 0 0 0 0,0 0 0 0 0,-1 1 0 0 0,6 17 0 0 0,0 10-170 0 0,6 41 0 0 0,-1-8 241 0 0,-4-20-696 0 0,-3 0 0 0 0,-2 1 0 0 0,-1 93 0 0 0,-5-138-193 0 0,1 33 52 0 0,-2 1 0 0 0,-2-1 0 0 0,-10 52 0 0 0,-31 66 13 0 0,31-124-223 0 0,-1 0 0 0 0,-28 48 0 0 0,19-44-1120 0 0,0-4-414 0 0</inkml:trace>
</inkml:ink>
</file>

<file path=ppt/ink/ink3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58.7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100 0 7832 0 0,'-5'20'602'0'0,"4"-16"-186"0"0,-4-9 2142 0 0,3 4-2151 0 0,1 0 0 0 0,-1 0 0 0 0,1 0 1 0 0,-1 0-1 0 0,0 0 0 0 0,1 0 0 0 0,-1 1 0 0 0,0-1 1 0 0,1 1-1 0 0,-1-1 0 0 0,0 1 0 0 0,0 0 0 0 0,1 0 1 0 0,-1 0-1 0 0,0 0 0 0 0,0 0 0 0 0,0 0 0 0 0,1 0 1 0 0,-1 0-1 0 0,0 1 0 0 0,0-1 0 0 0,-2 2 1 0 0,3-2-330 0 0,-1 1 1 0 0,1 0-1 0 0,-1 0 1 0 0,1 0-1 0 0,-1 0 1 0 0,1 0-1 0 0,0 0 1 0 0,-1 0-1 0 0,1 0 1 0 0,0 0-1 0 0,0 1 1 0 0,0-1 0 0 0,0 1-1 0 0,0-1 1 0 0,0 1-1 0 0,-1 2 1 0 0,-4 12-17 0 0,1 0-1 0 0,1 0 1 0 0,1 1 0 0 0,0-1 0 0 0,1 1 0 0 0,1 0 0 0 0,0 18 0 0 0,2-11 11 0 0,1-1-1 0 0,1 1 1 0 0,2-1 0 0 0,9 34-1 0 0,-10-47-72 0 0,0 0 0 0 0,0 0 0 0 0,1-1 0 0 0,0 1 0 0 0,1-1 0 0 0,0 0 0 0 0,0-1 0 0 0,1 0 0 0 0,11 11 0 0 0,-12-13 0 0 0,0-1 0 0 0,1 1 0 0 0,0-1 0 0 0,0 0 0 0 0,0-1 0 0 0,1 0 0 0 0,0 0 0 0 0,0 0 0 0 0,0-1 0 0 0,0-1 0 0 0,0 1 0 0 0,10 1 0 0 0,-12-4 7 0 0,0 0 1 0 0,0 0-1 0 0,0-1 0 0 0,1 0 0 0 0,-1 0 0 0 0,0 0 0 0 0,0-1 0 0 0,0 0 0 0 0,-1 0 0 0 0,1 0 1 0 0,0-1-1 0 0,-1 0 0 0 0,0 0 0 0 0,1 0 0 0 0,-1-1 0 0 0,0 0 0 0 0,-1 0 0 0 0,1 0 0 0 0,-1 0 1 0 0,7-9-1 0 0,-5 5 28 0 0,-1 0 0 0 0,0 0 0 0 0,-1-1 0 0 0,0 0 0 0 0,0 1 0 0 0,-1-1 0 0 0,0-1 0 0 0,3-13 0 0 0,-4 9 25 0 0,0 0 0 0 0,-1 0 0 0 0,-1-1 0 0 0,0 1-1 0 0,-3-17 1 0 0,2 23-51 0 0,-1 0 1 0 0,0 1-1 0 0,0-1 0 0 0,-1 0 0 0 0,0 1 0 0 0,0 0 0 0 0,-1 0 0 0 0,0 0 1 0 0,0 0-1 0 0,0 0 0 0 0,-1 1 0 0 0,0 0 0 0 0,-1 0 0 0 0,1 0 0 0 0,-1 1 1 0 0,0 0-1 0 0,-8-6 0 0 0,9 8-43 0 0,0 0 1 0 0,0 0-1 0 0,-1 0 1 0 0,1 0-1 0 0,-1 1 0 0 0,0 0 1 0 0,0 0-1 0 0,0 0 1 0 0,0 1-1 0 0,0 0 0 0 0,0 0 1 0 0,0 1-1 0 0,0 0 1 0 0,0 0-1 0 0,0 0 0 0 0,0 0 1 0 0,0 1-1 0 0,-1 0 1 0 0,2 1-1 0 0,-1-1 0 0 0,0 1 1 0 0,-10 5-1 0 0,-6 2-531 0 0,19-9 372 0 0,0 1 0 0 0,0 1 0 0 0,0-1 0 0 0,0 0 0 0 0,0 1 0 0 0,0-1 0 0 0,0 1 0 0 0,1 0 0 0 0,-1 0 0 0 0,1 0 0 0 0,-3 3 0 0 0,-2 4-1486 0 0,-3-1-65 0 0</inkml:trace>
</inkml:ink>
</file>

<file path=ppt/ink/ink3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59.1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233 4 16416 0 0,'0'0'1483'0'0,"-3"-1"-1056"0"0,-5 0 15 0 0,1 0-1 0 0,0 1 1 0 0,0 0 0 0 0,0 0-1 0 0,0 1 1 0 0,-1 0 0 0 0,1 0-1 0 0,0 0 1 0 0,0 1 0 0 0,0 0-1 0 0,1 0 1 0 0,-13 7 0 0 0,10-5-347 0 0,1 1 0 0 0,0 0 0 0 0,0 0 0 0 0,0 1 1 0 0,0 0-1 0 0,1 0 0 0 0,0 0 0 0 0,1 1 0 0 0,-10 13 0 0 0,15-19-96 0 0,-6 9-36 0 0,1 0 1 0 0,0 0 0 0 0,-9 20 0 0 0,13-26 29 0 0,1-1 0 0 0,1 1 0 0 0,-1-1 0 0 0,0 1 0 0 0,1 0 0 0 0,0-1 1 0 0,-1 1-1 0 0,1-1 0 0 0,1 1 0 0 0,-1 0 0 0 0,1-1 0 0 0,-1 1 0 0 0,1-1 0 0 0,0 1 0 0 0,0-1 0 0 0,3 6 0 0 0,-2-4-58 0 0,1-1 0 0 0,0 1-1 0 0,0-1 1 0 0,0 0 0 0 0,1 0-1 0 0,-1 0 1 0 0,1-1 0 0 0,0 1-1 0 0,8 5 1 0 0,2 0-178 0 0,26 12-1 0 0,-27-16 257 0 0,0-1 1 0 0,-1 0-1 0 0,1-1 0 0 0,1-1 0 0 0,14 2 1 0 0,-11-2 72 0 0,3-1 35 0 0,1-1 1 0 0,-1 0 0 0 0,0-2 0 0 0,1 0-1 0 0,38-10 1 0 0,-53 11-317 0 0,0 0 0 0 0,0-1 0 0 0,0 0 0 0 0,0 0-1 0 0,0 0 1 0 0,-1-1 0 0 0,1 0 0 0 0,-1 0 0 0 0,1 0 0 0 0,-1 0-1 0 0,0-1 1 0 0,0 0 0 0 0,-1 0 0 0 0,1-1 0 0 0,6-8 0 0 0,11-24-1565 0 0,-8 2-22 0 0</inkml:trace>
</inkml:ink>
</file>

<file path=ppt/ink/ink3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59.4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42 13824 0 0,'0'0'629'0'0,"2"2"-12"0"0,0 0-504 0 0,0-1-92 0 0,-1 1 0 0 0,1-1 0 0 0,-1 0 0 0 0,1 0 0 0 0,-1 0 0 0 0,1 0 0 0 0,0 0 0 0 0,0 0 0 0 0,0 0 0 0 0,-1 0 0 0 0,1-1 0 0 0,0 1 0 0 0,0-1 0 0 0,0 1 0 0 0,2-1 1 0 0,42 7 3843 0 0,-20-3-1980 0 0,7 1-486 0 0,-25-5-1108 0 0,25 0 470 0 0,0 0 1 0 0,-1-2-1 0 0,58-12 1 0 0,-11 1-1027 0 0,-45 4-280 0 0,-21 7-297 0 0,1-2 0 0 0,16-6 0 0 0,-16 4 15 0 0,-8 5-638 0 0,-1-1-1 0 0,0-1 0 0 0,1 1 0 0 0,6-5 0 0 0</inkml:trace>
</inkml:ink>
</file>

<file path=ppt/ink/ink3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59.8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12496 0 0,'0'0'5534'0'0,"1"1"-4917"0"0,17 11 258 0 0,-1-1 0 0 0,36 16 0 0 0,-52-27-856 0 0,55 23 1269 0 0,-38-17-636 0 0,-1 1-1 0 0,31 17 1 0 0,-47-23-640 0 0,4 1 138 0 0,0 2 0 0 0,-1-1 0 0 0,1 0 0 0 0,0 1 0 0 0,-1 0 0 0 0,0 0 0 0 0,8 9 0 0 0,-4-2 356 0 0,-8-10-488 0 0,1-1 0 0 0,0 1-1 0 0,-1 0 1 0 0,1 0 0 0 0,-1-1-1 0 0,0 1 1 0 0,1 0 0 0 0,-1 0-1 0 0,0 0 1 0 0,1 0 0 0 0,-1-1-1 0 0,0 1 1 0 0,0 0 0 0 0,0 0 0 0 0,1 2-1 0 0,-1-1 10 0 0,0 0 0 0 0,1 1 0 0 0,-1-1 0 0 0,0 1 0 0 0,0-1 0 0 0,0 0 0 0 0,-1 1 0 0 0,1-1 0 0 0,0 1 0 0 0,-1-1 0 0 0,0 0 0 0 0,1 1 0 0 0,-1-1 0 0 0,0 0 0 0 0,0 0 0 0 0,-1 0 0 0 0,1 0 0 0 0,0 0 0 0 0,-1 0 0 0 0,1 0 0 0 0,-1 0 0 0 0,1 0 0 0 0,-1-1 0 0 0,0 1 0 0 0,-3 2 0 0 0,-3 4 14 0 0,4-4-27 0 0,1-1 0 0 0,-1 1 0 0 0,0-1 1 0 0,0 0-1 0 0,0 0 0 0 0,0-1 0 0 0,-5 3 0 0 0,-43 14-664 0 0,16-8-2701 0 0,26-6 1608 0 0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17.3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40 15144 0 0,'0'0'1371'0'0,"-3"-11"3783"0"0,4 9-5057 0 0,0 1 1 0 0,0 0 0 0 0,0 0-1 0 0,0-1 1 0 0,0 1 0 0 0,0 0-1 0 0,0 0 1 0 0,0 0 0 0 0,0 0 0 0 0,1 0-1 0 0,-1 1 1 0 0,0-1 0 0 0,1 0-1 0 0,-1 0 1 0 0,1 1 0 0 0,-1-1-1 0 0,1 1 1 0 0,1-1 0 0 0,34-3 780 0 0,-14 3-443 0 0,-10-1-207 0 0,-3 0-78 0 0,-1 1 0 0 0,1 0-1 0 0,0 1 1 0 0,0 0 0 0 0,-1 1 0 0 0,1 0 0 0 0,0 0 0 0 0,10 4 0 0 0,5-2-885 0 0,0 0 0 0 0,29-1 0 0 0,-53-2 319 0 0,0 0 0 0 0,0 0 1 0 0,-1 0-1 0 0,1 0 0 0 0,0 1 0 0 0,0-1 1 0 0,0 0-1 0 0,0 0 0 0 0,0 1 0 0 0,0-1 0 0 0,0 0 1 0 0,1 2-1 0 0,3 0-1764 0 0,11 2-5005 0 0</inkml:trace>
</inkml:ink>
</file>

<file path=ppt/ink/ink3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00.1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34 15552 0 0,'0'0'761'0'0,"14"0"167"0"0,2 1-92 0 0,1-1 1 0 0,-1 0 0 0 0,0-1-1 0 0,0-1 1 0 0,23-5 0 0 0,-11 3-107 0 0,-19 3-676 0 0,1-1-1 0 0,-1 0 0 0 0,14-4 1 0 0,-2-4-2292 0 0</inkml:trace>
  <inkml:trace contextRef="#ctx0" brushRef="#br0" timeOffset="1">1 157 13824 0 0,'0'0'1496'0'0,"11"8"-1496"0"0,5-2 0 0 0,6-6 664 0 0,-7 0 103 0 0,1 0 17 0 0,6 0 8 0 0,-1 0 8 0 0,5-6 0 0 0,2 2 0 0 0,-3 0 0 0 0,3-1-512 0 0,-3 5-104 0 0,3-10-24 0 0,-7 6-9007 0 0</inkml:trace>
</inkml:ink>
</file>

<file path=ppt/ink/ink3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05.1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169 301 11976 0 0,'0'0'266'0'0,"-1"-1"44"0"0,-2-6-42 0 0,-6-9 200 0 0,9 16-466 0 0,-1-1 48 0 0,-1 0 1 0 0,1 0-1 0 0,0 0 1 0 0,0-1-1 0 0,0 1 0 0 0,0 0 1 0 0,0-1-1 0 0,0 1 0 0 0,0-1 1 0 0,0 1-1 0 0,1-1 0 0 0,-1 1 1 0 0,1-1-1 0 0,-1 1 1 0 0,1-1-1 0 0,-1-2 0 0 0,1 2 197 0 0,-1 0 0 0 0,1 0 0 0 0,0 0 0 0 0,-1 0-1 0 0,0-1 1 0 0,1 2 0 0 0,-1-1 0 0 0,0 0 0 0 0,0 0 0 0 0,0 0 0 0 0,-1 0-1 0 0,1 0 1 0 0,0 1 0 0 0,0-1 0 0 0,-1 1 0 0 0,1-1 0 0 0,-1 1-1 0 0,0-1 1 0 0,1 1 0 0 0,-1 0 0 0 0,0 0 0 0 0,0 0 0 0 0,0 0-1 0 0,0 0 1 0 0,0 0 0 0 0,-3 0 0 0 0,-2-2 202 0 0,0 1-1 0 0,-1 0 0 0 0,1 1 1 0 0,0 0-1 0 0,-15-1 1 0 0,10 4-394 0 0,-9 14 294 0 0,18-13-270 0 0,2-1-60 0 0,0-1 0 0 0,0 0 1 0 0,0 1-1 0 0,1-1 0 0 0,-1 1 1 0 0,0-1-1 0 0,1 1 0 0 0,-1-1 1 0 0,1 1-1 0 0,0-1 0 0 0,-1 1 1 0 0,1-1-1 0 0,0 1 0 0 0,0-1 1 0 0,0 1-1 0 0,0 0 0 0 0,0-1 1 0 0,1 3-1 0 0,-1 1-56 0 0,-1 15-178 0 0,0-17 174 0 0,1 0 0 0 0,-1 0 0 0 0,1 0 0 0 0,0 0 0 0 0,0 0 0 0 0,1 0 0 0 0,-1 0 0 0 0,0 1 0 0 0,1-1 0 0 0,1 3 0 0 0,3 6 38 0 0,1 0 0 0 0,1-1 0 0 0,0 0 1 0 0,0 0-1 0 0,1 0 0 0 0,1-1 0 0 0,0 0 1 0 0,0-1-1 0 0,1 0 0 0 0,0-1 0 0 0,0 1 1 0 0,1-2-1 0 0,0 0 0 0 0,14 7 0 0 0,-15-10 3 0 0,0 0 0 0 0,0-1 0 0 0,1 0 0 0 0,14 2 0 0 0,-2-1 0 0 0,-13-2 21 0 0,-1-1-1 0 0,1 0 0 0 0,0-1 1 0 0,-1 0-1 0 0,1 0 0 0 0,-1-1 1 0 0,1 0-1 0 0,-1-1 1 0 0,1 0-1 0 0,13-5 0 0 0,-10 2 22 0 0,-1 0 0 0 0,0-1 0 0 0,0-1 0 0 0,-1 1 0 0 0,1-2 0 0 0,-1 0 0 0 0,10-9 0 0 0,-15 11 4 0 0,1-1 0 0 0,-1 0 1 0 0,-1 1-1 0 0,0-2 0 0 0,0 1 0 0 0,0-1 0 0 0,-1 0 0 0 0,5-10 0 0 0,0-7 204 0 0,9-39 0 0 0,-17 58-187 0 0,0-3 14 0 0,0-1 1 0 0,0 1-1 0 0,-1-1 1 0 0,-1 1 0 0 0,0-1-1 0 0,0 1 1 0 0,-1-1 0 0 0,-3-11-1 0 0,5 21-73 0 0,-2-7 38 0 0,-1 0 0 0 0,1 1 0 0 0,-1 0 0 0 0,0-1 1 0 0,-5-5-1 0 0,-1-5 15 0 0,6 12-50 0 0,0 1 1 0 0,0 0-1 0 0,0-1 1 0 0,0 1 0 0 0,-1 1-1 0 0,0-1 1 0 0,0 0-1 0 0,0 1 1 0 0,0 0-1 0 0,0 0 1 0 0,-1 0 0 0 0,1 1-1 0 0,-1-1 1 0 0,-9-2-1 0 0,-5-1-15 0 0,0 0-1 0 0,-32-4 1 0 0,26 6-3 0 0,16 3-69 0 0,1-1 0 0 0,-1 2 1 0 0,0-1-1 0 0,0 1 0 0 0,-16 2 1 0 0,22-1 4 0 0,-1 0-1 0 0,0-1 1 0 0,1 1 0 0 0,-1 0 0 0 0,1 1 0 0 0,-1-1 0 0 0,1 1 0 0 0,0-1 0 0 0,-1 1 0 0 0,1 0 0 0 0,0 0 0 0 0,0 0 0 0 0,1 1-1 0 0,-1-1 1 0 0,0 1 0 0 0,-4 5 0 0 0,6-4-196 0 0,-1-1 1 0 0,1 1-1 0 0,0 0 0 0 0,0 0 0 0 0,0-1 0 0 0,0 1 0 0 0,1 0 1 0 0,0 0-1 0 0,-1 0 0 0 0,1 0 0 0 0,1 0 0 0 0,-1-1 0 0 0,1 1 1 0 0,1 5-1 0 0,3 2-1483 0 0</inkml:trace>
</inkml:ink>
</file>

<file path=ppt/ink/ink3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05.4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1 178 13272 0 0,'0'0'1201'0'0,"1"1"-986"0"0,19 45 4131 0 0,-17-40-4073 0 0,0 1 1 0 0,-1-1-1 0 0,1 1 0 0 0,-1-1 0 0 0,3 15 1 0 0,-1-3 175 0 0,-1-4-259 0 0,-1 0-1 0 0,0 0 0 0 0,-1 18 0 0 0,2 11 80 0 0,1-12-73 0 0,-1-11 259 0 0,1 23 0 0 0,-4-42-279 0 0,-1-6-363 0 0,1 0 207 0 0,-1-1 0 0 0,1 1 0 0 0,1 0 0 0 0,-1-1 1 0 0,2-6-1 0 0,1-15 46 0 0,-3 11-66 0 0,0-1 0 0 0,6-30 0 0 0,-1 1 0 0 0,-4 34 0 0 0,4-25 0 0 0,-3 26 1 0 0,24-86 37 0 0,-21 84-32 0 0,0 0-1 0 0,0 1 1 0 0,1 0-1 0 0,1 0 1 0 0,10-15-1 0 0,-11 20-5 0 0,0 0 0 0 0,0 0 0 0 0,1 1 0 0 0,14-11 0 0 0,-18 14 0 0 0,1 1 0 0 0,0 0 0 0 0,0-1 0 0 0,0 2 0 0 0,0-1 0 0 0,0 0 0 0 0,0 1 0 0 0,1-1 0 0 0,-1 1 0 0 0,1 0 0 0 0,5 0 0 0 0,2 5 0 0 0,-6-1 69 0 0,0 1-1 0 0,0 0 1 0 0,0 1-1 0 0,-1-1 1 0 0,0 1-1 0 0,0 0 1 0 0,0 1-1 0 0,-1-1 1 0 0,0 1-1 0 0,0 0 1 0 0,0 0-1 0 0,3 6 0 0 0,3 11 288 0 0,-1 0 0 0 0,7 28 0 0 0,-12-40-331 0 0,22 98 127 0 0,-10-39-68 0 0,4 28-85 0 0,-18-85-216 0 0,-1 0 0 0 0,0 1 1 0 0,-1-1-1 0 0,-2 16 0 0 0,-3 3-6878 0 0,4-17-455 0 0</inkml:trace>
</inkml:ink>
</file>

<file path=ppt/ink/ink3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05.8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81 15664 0 0,'6'4'268'0'0,"1"-1"0"0"0,0 0 0 0 0,0 0 0 0 0,0 0 0 0 0,0-1 1 0 0,0 0-1 0 0,11 1 0 0 0,2 0 1336 0 0,31-2 0 0 0,-41-1-1043 0 0,0-2 1 0 0,0 1 0 0 0,0-1-1 0 0,13-4 1 0 0,0-1 284 0 0,-5 3-938 0 0,-1-1-1 0 0,0-1 1 0 0,-1-1-1 0 0,1 0 1 0 0,15-11 0 0 0,-28 15-428 0 0,1 0 0 0 0,-1 0 0 0 0,0-1 0 0 0,0 0 0 0 0,6-7 0 0 0,2-4-7157 0 0</inkml:trace>
</inkml:ink>
</file>

<file path=ppt/ink/ink3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06.2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98 17303 0 0,'0'0'1572'0'0,"1"-2"-1294"0"0,0 0-435 0 0,-1 0 276 0 0,1 1-1 0 0,-1 0 1 0 0,1 0 0 0 0,-1-1-1 0 0,1 1 1 0 0,-1 0 0 0 0,1 0 0 0 0,0 0-1 0 0,0 0 1 0 0,-1 0 0 0 0,1 0-1 0 0,0 0 1 0 0,0 0 0 0 0,0 0-1 0 0,0 0 1 0 0,0 0 0 0 0,0 1-1 0 0,1-1 1 0 0,-1 0 0 0 0,0 1 0 0 0,0-1-1 0 0,0 1 1 0 0,1-1 0 0 0,-1 1-1 0 0,0 0 1 0 0,2-1 0 0 0,51-10 2748 0 0,-32 6-2170 0 0,28-2 1 0 0,-13 2-261 0 0,-20 3-284 0 0,21-1 0 0 0,76 8-90 0 0,-37 0-2643 0 0,-48-2-140 0 0,-9-2-2535 0 0,5-1-1971 0 0</inkml:trace>
  <inkml:trace contextRef="#ctx0" brushRef="#br0" timeOffset="1">630 0 5984 0 0,'0'1'338'0'0,"-1"0"0"0"0,0 0 1 0 0,1 0-1 0 0,-1 0 0 0 0,0 0 1 0 0,0 0-1 0 0,-11 6 10477 0 0,12-6-10670 0 0,1 0 0 0 0,-1 0 0 0 0,1 0-1 0 0,-1 0 1 0 0,1-1 0 0 0,0 1 0 0 0,-1 0-1 0 0,1 0 1 0 0,0 0 0 0 0,0-1 0 0 0,1 2-1 0 0,0 0 123 0 0,2 2-59 0 0,0-1 0 0 0,1 1 0 0 0,-1-1 1 0 0,1 0-1 0 0,-1 0 0 0 0,1-1 0 0 0,0 1 0 0 0,0-1 0 0 0,7 2 0 0 0,9 2 674 0 0,21 4 0 0 0,-35-9-635 0 0,26 6 493 0 0,56 19 0 0 0,-68-21-626 0 0,-13-3-76 0 0,-1 0 0 0 0,1 1-1 0 0,-1-1 1 0 0,1 1 0 0 0,6 5-1 0 0,-1 1 55 0 0,-5 2 2 0 0,-8-10-89 0 0,1 0 0 0 0,-1 0 1 0 0,0 0-1 0 0,1 0 1 0 0,-1 0-1 0 0,0 0 0 0 0,0 0 1 0 0,0 0-1 0 0,0 0 1 0 0,0 0-1 0 0,0 0 0 0 0,0 0 1 0 0,-1 0-1 0 0,1 0 1 0 0,0 0-1 0 0,0 0 0 0 0,-1 0 1 0 0,1 0-1 0 0,0-1 1 0 0,-1 1-1 0 0,1 0 0 0 0,-2 1 1 0 0,1 0 7 0 0,0 1-34 0 0,-1 0 1 0 0,1-1 0 0 0,-1 1-1 0 0,0-1 1 0 0,0 0 0 0 0,0 1-1 0 0,0-1 1 0 0,0 0-1 0 0,-5 3 1 0 0,-1 2-39 0 0,6-5-15 0 0,-1 0 0 0 0,0 0-1 0 0,1 0 1 0 0,-1-1 0 0 0,0 1 0 0 0,0-1 0 0 0,0 1-1 0 0,-5 0 1 0 0,-10 5-555 0 0,0 1-1650 0 0,4-1-3101 0 0,-7 3-2447 0 0</inkml:trace>
</inkml:ink>
</file>

<file path=ppt/ink/ink3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06.5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 19031 0 0,'0'0'2180'0'0,"3"1"-1376"0"0,5 1-246 0 0,-1-1 0 0 0,0-1 0 0 0,0 0 0 0 0,1 0 0 0 0,-1 0 0 0 0,15-3 0 0 0,23-1 540 0 0,-27 4-908 0 0,22 0 200 0 0,-33 0-344 0 0,0 0-1 0 0,1 0 1 0 0,9 2 0 0 0,-9-2-20 0 0,-1 1 0 0 0,1-1 1 0 0,10 0-1 0 0,-1-2-345 0 0,35-3-2250 0 0</inkml:trace>
</inkml:ink>
</file>

<file path=ppt/ink/ink3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06.9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0 3680 0 0,'-15'3'17358'0'0,"21"19"-16004"0"0,0-1-398 0 0,0-1 0 0 0,19 39 1 0 0,-8-24-691 0 0,-1 1 1 0 0,-2 0 0 0 0,18 74-1 0 0,-5-29-1443 0 0,-17-58-4935 0 0,1-5-2078 0 0</inkml:trace>
</inkml:ink>
</file>

<file path=ppt/ink/ink3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07.2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16064 0 0,'0'0'1459'0'0,"0"2"-1203"0"0,0 11-103 0 0,5 131 4712 0 0,1-48-3520 0 0,-2 22-594 0 0,-2-103-669 0 0,-2-8-13 0 0,0 1 0 0 0,1 0 0 0 0,1-1 0 0 0,-1 1 0 0 0,6 13 0 0 0,-2-14 231 0 0,-2-13 27 0 0,-1 2-389 0 0,4-15 94 0 0,0 0 0 0 0,-1 0-1 0 0,-1-1 1 0 0,-1 1 0 0 0,1-24 0 0 0,-2 16 33 0 0,10-43 0 0 0,-9 56-44 0 0,20-62 49 0 0,-20 68-55 0 0,0 0-1 0 0,1 0 0 0 0,0 0 1 0 0,1 0-1 0 0,0 0 1 0 0,9-11-1 0 0,-12 18 6 0 0,-1-1-1 0 0,1 0 1 0 0,-1 1-1 0 0,1-1 0 0 0,0 1 1 0 0,-1-1-1 0 0,1 1 1 0 0,0 0-1 0 0,0 0 1 0 0,0 0-1 0 0,0 0 0 0 0,0 0 1 0 0,0 0-1 0 0,1 1 1 0 0,-1-1-1 0 0,0 1 1 0 0,0-1-1 0 0,0 1 1 0 0,5 0-1 0 0,-4 0 5 0 0,-1 1-1 0 0,1 0 1 0 0,0-1 0 0 0,-1 1-1 0 0,1 0 1 0 0,-1 1 0 0 0,1-1-1 0 0,-1 0 1 0 0,0 1-1 0 0,0-1 1 0 0,1 1 0 0 0,-1 0-1 0 0,0 0 1 0 0,1 2 0 0 0,7 7 49 0 0,-2 1-1 0 0,0 0 1 0 0,0 0 0 0 0,11 26 0 0 0,-14-26-35 0 0,-1 1 1 0 0,0 0-1 0 0,2 14 0 0 0,7 27-15 0 0,-6-31-94 0 0,-6-17-132 0 0,1 0-1 0 0,0 1 1 0 0,0-1 0 0 0,6 10-1 0 0,-3-5-1442 0 0,-4 2-492 0 0</inkml:trace>
  <inkml:trace contextRef="#ctx0" brushRef="#br0" timeOffset="1">91 217 11976 0 0,'0'0'1500'0'0,"2"0"-142"0"0,0 0-780 0 0,1 0 0 0 0,0 1 0 0 0,-1-1-1 0 0,1 1 1 0 0,-1 0 0 0 0,1 0 0 0 0,-1 0-1 0 0,1 0 1 0 0,3 2 0 0 0,17 8 1749 0 0,-13-8-1505 0 0,27 7 2142 0 0,2-3-1783 0 0,-29-5-1045 0 0,0 0 0 0 0,1-1 0 0 0,10 1 0 0 0,-19-2-132 0 0,10 1-330 0 0,-1-1 1 0 0,0-1 0 0 0,1 0 0 0 0,-1 0-1 0 0,0-1 1 0 0,21-7 0 0 0,-11 4-2386 0 0,0-1-5915 0 0</inkml:trace>
</inkml:ink>
</file>

<file path=ppt/ink/ink3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07.6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150 44 9672 0 0,'-1'-1'7161'0'0,"-9"-21"1606"0"0,6 13-7593 0 0,4 9-1123 0 0,-1 0 0 0 0,1-1 0 0 0,0 1 1 0 0,-1-1-1 0 0,1 1 0 0 0,-1 0 0 0 0,1-1 0 0 0,-1 1 0 0 0,1 0 1 0 0,-1-1-1 0 0,1 1 0 0 0,-1 0 0 0 0,1 0 0 0 0,-1 0 1 0 0,1-1-1 0 0,-1 1 0 0 0,1 0 0 0 0,-1 0 0 0 0,0 0 0 0 0,0 0 63 0 0,0-1-94 0 0,0 1 1 0 0,0-1-1 0 0,0 0 0 0 0,0 1 0 0 0,0-1 1 0 0,0 1-1 0 0,0-1 0 0 0,0 1 0 0 0,0 0 1 0 0,0-1-1 0 0,-1 1 0 0 0,1 0 0 0 0,0 0 1 0 0,0 0-1 0 0,0 0 0 0 0,0 0 0 0 0,0 0 0 0 0,-1 0 1 0 0,1 0-1 0 0,0 0 0 0 0,0 1 0 0 0,0-1 1 0 0,0 0-1 0 0,0 1 0 0 0,0-1 0 0 0,0 1 1 0 0,0-1-1 0 0,0 1 0 0 0,0 0 0 0 0,0-1 1 0 0,0 1-1 0 0,-2 1 0 0 0,1 0-16 0 0,-5 3-12 0 0,0 0-1 0 0,1 0 1 0 0,0 1 0 0 0,0 0 0 0 0,1 0-1 0 0,-1 0 1 0 0,1 1 0 0 0,1 0-1 0 0,-1 0 1 0 0,1 0 0 0 0,0 0-1 0 0,1 1 1 0 0,0 0 0 0 0,0-1-1 0 0,0 1 1 0 0,1 0 0 0 0,1 0-1 0 0,-1 0 1 0 0,1 1 0 0 0,0 7-1 0 0,1-3-5 0 0,0 0-1 0 0,1 0 0 0 0,0 0 1 0 0,1 0-1 0 0,1 0 0 0 0,0-1 1 0 0,0 1-1 0 0,1-1 0 0 0,1 0 1 0 0,0 0-1 0 0,1 0 0 0 0,9 14 1 0 0,-9-18-27 0 0,0-1 1 0 0,10 10 0 0 0,4 4-122 0 0,-13-14 120 0 0,0 0 0 0 0,1 0-1 0 0,0 0 1 0 0,0-1 0 0 0,12 7 0 0 0,-14-10 47 0 0,-1 0 0 0 0,1 0 0 0 0,0 0 0 0 0,0-1 0 0 0,0 0 0 0 0,0 0 0 0 0,1 0 0 0 0,-1-1 0 0 0,9 1 0 0 0,-12-2-27 0 0,1 0 0 0 0,-1 0 0 0 0,0-1-1 0 0,1 0 1 0 0,-1 1 0 0 0,0-1 0 0 0,0 0-1 0 0,1-1 1 0 0,-1 1 0 0 0,0-1 0 0 0,0 1-1 0 0,0-1 1 0 0,-1 0 0 0 0,5-3-1 0 0,1-2-81 0 0,-1-1-1 0 0,0 0 1 0 0,8-11-1 0 0,-7 9-20 0 0,0-3-545 0 0,0 0 0 0 0,9-19 0 0 0,-8 15-382 0 0,3-12-510 0 0</inkml:trace>
</inkml:ink>
</file>

<file path=ppt/ink/ink3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08.0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1 105 13360 0 0,'0'0'5731'0'0,"0"1"-5329"0"0,0 0-1 0 0,0 0 1 0 0,1-1-1 0 0,-1 1 1 0 0,0 0-1 0 0,0-1 1 0 0,1 1-1 0 0,-1 0 1 0 0,1-1-1 0 0,-1 1 1 0 0,0 0-1 0 0,1-1 1 0 0,-1 1-1 0 0,2 0 1 0 0,51 14 3140 0 0,-38-11-3278 0 0,0-1 0 0 0,0-1 0 0 0,23 1 0 0 0,-6-2-28 0 0,41 8 0 0 0,-42-5-69 0 0,42 1 1 0 0,66-14-391 0 0,-125 8-935 0 0,0 0 0 0 0,0-1 0 0 0,0 0 0 0 0,18-6 0 0 0</inkml:trace>
  <inkml:trace contextRef="#ctx0" brushRef="#br0" timeOffset="1">563 7 13416 0 0,'0'0'2625'0'0,"3"-1"-1316"0"0,3-1-898 0 0,1 1 1 0 0,-1 0-1 0 0,0 0 0 0 0,1 1 1 0 0,-1 0-1 0 0,0 0 0 0 0,1 0 0 0 0,-1 1 1 0 0,0 0-1 0 0,1 0 0 0 0,-1 0 1 0 0,0 1-1 0 0,0 0 0 0 0,0 0 0 0 0,0 1 1 0 0,-1-1-1 0 0,1 1 0 0 0,10 8 1 0 0,-4-3-58 0 0,-1 1 0 0 0,0 0 0 0 0,-1 1 0 0 0,1 0 0 0 0,-2 1 1 0 0,0 0-1 0 0,12 19 0 0 0,1-2-108 0 0,-18-23-215 0 0,1 0 0 0 0,-1 1 0 0 0,0 0 0 0 0,4 8 0 0 0,5 11 64 0 0,-10-19-61 0 0,1 0-1 0 0,-1 0 1 0 0,0 0-1 0 0,-1 0 1 0 0,0 1-1 0 0,0-1 1 0 0,0 1 0 0 0,0 0-1 0 0,-1 0 1 0 0,0 7-1 0 0,-1-9-36 0 0,0 0 0 0 0,0 0 0 0 0,0 0-1 0 0,-1 0 1 0 0,0 0 0 0 0,0 0 0 0 0,0-1 0 0 0,-1 1 0 0 0,1 0-1 0 0,-1-1 1 0 0,0 1 0 0 0,0-1 0 0 0,-1 1 0 0 0,0-1 0 0 0,-4 5-1 0 0,-6 6-582 0 0,-1 0-1 0 0,-1-1 1 0 0,0-1-1 0 0,-1 0 0 0 0,-28 17 1 0 0,12-12-1596 0 0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21.7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16 4608 0 0,'-6'-10'17071'0'0,"6"5"-12245"0"0,5 32-4434 0 0,-3-21-341 0 0,-1-1-1 0 0,0 1 1 0 0,0-1-1 0 0,0 9 1 0 0,0 23 49 0 0,-1 31 49 0 0,0 59-85 0 0,-2-80-175 0 0,8 85 0 0 0,0-103-89 0 0,-1 7-387 0 0,-5-35 473 0 0,0 1 0 0 0,0 0 0 0 0,0 0 0 0 0,1 0 0 0 0,-1 0 0 0 0,0 0-1 0 0,1-1 1 0 0,0 3 0 0 0,-1-3-74 0 0,1-1-1 0 0,-1 1 1 0 0,0-1-1 0 0,1 0 0 0 0,-1 1 1 0 0,0-1-1 0 0,1 1 0 0 0,-1-1 1 0 0,1 0-1 0 0,-1 1 1 0 0,1-1-1 0 0,-1 0 0 0 0,1 1 1 0 0,-1-1-1 0 0,1 0 1 0 0,-1 0-1 0 0,1 0 0 0 0,-1 1 1 0 0,1-1-1 0 0,-1 0 0 0 0,1 0 1 0 0,-1 0-1 0 0,1 0 1 0 0,0 0-1 0 0,0 0 0 0 0,9 0-7414 0 0</inkml:trace>
</inkml:ink>
</file>

<file path=ppt/ink/ink3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09.0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72 16727 0 0,'-1'-4'197'0'0,"0"1"0"0"0,0-1-1 0 0,-1 1 1 0 0,0 0-1 0 0,1 0 1 0 0,-3-3 0 0 0,-1-2 212 0 0,5 8-375 0 0,-1-1 1 0 0,1 1-1 0 0,-1-1 0 0 0,1 0 1 0 0,0 1-1 0 0,-1-1 0 0 0,1 0 1 0 0,0 1-1 0 0,0-1 1 0 0,-1 0-1 0 0,1 1 0 0 0,0-1 1 0 0,0 0-1 0 0,0 0 1 0 0,0 1-1 0 0,0-1 0 0 0,0 0 1 0 0,0 0-1 0 0,0 1 0 0 0,0-1 1 0 0,0 0-1 0 0,1 0 1 0 0,-1 1-1 0 0,0-1 0 0 0,0 0 1 0 0,1 1-1 0 0,-1-1 1 0 0,0 0-1 0 0,1 1 0 0 0,-1-1 1 0 0,1 1-1 0 0,-1-1 0 0 0,1 0 1 0 0,-1 1-1 0 0,1-1 1 0 0,-1 1-1 0 0,1-1 0 0 0,-1 1 1 0 0,1 0-1 0 0,0-1 1 0 0,-1 1-1 0 0,2-1 0 0 0,2-1 361 0 0,1 1-1 0 0,0-1 0 0 0,-1 1 0 0 0,1 0 1 0 0,6-1-1 0 0,-5 1-376 0 0,-4 1 135 0 0,1 0 0 0 0,-1 0 0 0 0,1 0 0 0 0,-1 0 0 0 0,1 0 0 0 0,-1 1 0 0 0,5 1 0 0 0,3 0 153 0 0,70 15 1339 0 0,10 7-1722 0 0,-44-13-282 0 0,-24-6-852 0 0,-20-5 880 0 0,-2 0 206 0 0,1 0 0 0 0,-1 0 0 0 0,1 0 0 0 0,0 1 0 0 0,-1-1 0 0 0,1 0 1 0 0,-1 0-1 0 0,1 1 0 0 0,-1-1 0 0 0,1 0 0 0 0,-1 0 0 0 0,1 1 0 0 0,-1-1 0 0 0,1 1 0 0 0,-1-1 0 0 0,0 0 0 0 0,1 1 0 0 0,0 0 0 0 0,4 5-1274 0 0</inkml:trace>
</inkml:ink>
</file>

<file path=ppt/ink/ink3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09.4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18143 0 0,'0'0'884'0'0,"0"3"-384"0"0,0 3-199 0 0,0 15-13 0 0,0-19-280 0 0,0-1 0 0 0,0 0 0 0 0,0 0 0 0 0,1 0 0 0 0,-1 1 0 0 0,0-1 0 0 0,1 0 0 0 0,-1 0 0 0 0,1 0 0 0 0,-1 0 0 0 0,1 0 0 0 0,-1 0 0 0 0,1 0 1 0 0,0 0-1 0 0,1 1 0 0 0,3 3 133 0 0,1-2 0 0 0,0 1 0 0 0,1 0 1 0 0,-1-1-1 0 0,0 0 0 0 0,1-1 1 0 0,9 3-1 0 0,53 9 1505 0 0,-24-6-1164 0 0,-19-4-1104 0 0,45 3 0 0 0,-34-3-94 0 0</inkml:trace>
</inkml:ink>
</file>

<file path=ppt/ink/ink3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10.3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129 19 13824 0 0,'0'0'1246'0'0,"-4"0"-1022"0"0,1 1 72 0 0,-1-1-1 0 0,1 0 1 0 0,-1 1-1 0 0,1-1 1 0 0,0 1-1 0 0,0 0 1 0 0,-1 0-1 0 0,1 0 1 0 0,0 1-1 0 0,0-1 1 0 0,0 1-1 0 0,0-1 1 0 0,0 1 0 0 0,1 0-1 0 0,-1 0 1 0 0,0 1-1 0 0,1-1 1 0 0,-1 0-1 0 0,1 1 1 0 0,-2 2-1 0 0,-6 6 476 0 0,8-9-670 0 0,0 1 0 0 0,0-1 0 0 0,1 1 0 0 0,-1 0 0 0 0,0 0 0 0 0,1-1 1 0 0,0 1-1 0 0,0 0 0 0 0,0 0 0 0 0,0 1 0 0 0,-1 4 0 0 0,-3 10-90 0 0,-2 4-11 0 0,1 0 0 0 0,1 0 0 0 0,2 1 0 0 0,0-1 0 0 0,1 1 0 0 0,1-1 0 0 0,1 1 0 0 0,1 0 0 0 0,4 25 0 0 0,-1-24 0 0 0,0-1 0 0 0,2 0 0 0 0,12 34 0 0 0,-11-42 0 0 0,0 0 0 0 0,16 23 0 0 0,-18-31 0 0 0,0 0 0 0 0,0-1 0 0 0,1 1 0 0 0,0-1 0 0 0,0 0 0 0 0,0-1 0 0 0,9 6 0 0 0,-11-9 11 0 0,-1-1 1 0 0,0 1-1 0 0,1-1 0 0 0,0 1 0 0 0,-1-1 0 0 0,1 0 0 0 0,0-1 1 0 0,-1 1-1 0 0,1-1 0 0 0,0 1 0 0 0,0-1 0 0 0,-1 0 0 0 0,1-1 0 0 0,0 1 1 0 0,0-1-1 0 0,-1 1 0 0 0,1-1 0 0 0,5-2 0 0 0,-3 1 64 0 0,-1-1 1 0 0,1 1-1 0 0,-1-1 0 0 0,0 0 0 0 0,1 0 1 0 0,-2-1-1 0 0,1 1 0 0 0,0-1 0 0 0,-1 0 0 0 0,1-1 1 0 0,3-4-1 0 0,4-9 86 0 0,-1 0 0 0 0,-1-2 0 0 0,0 1-1 0 0,-1-1 1 0 0,7-26 0 0 0,-13 35-161 0 0,0 0 0 0 0,-1 0 0 0 0,0 0 0 0 0,-1-1 0 0 0,0 1 0 0 0,-2-23 0 0 0,-2 7 0 0 0,-11-47 0 0 0,10 59-3 0 0,-1 1-1 0 0,0 0 1 0 0,-1 1-1 0 0,-1-1 1 0 0,0 1-1 0 0,0 0 1 0 0,-2 1-1 0 0,0 0 1 0 0,0 0 0 0 0,-1 1-1 0 0,0 0 1 0 0,-1 0-1 0 0,0 1 1 0 0,-1 1-1 0 0,0 0 1 0 0,0 1-1 0 0,-1 0 1 0 0,0 1-1 0 0,-20-9 1 0 0,29 15-83 0 0,1 0 1 0 0,0 0-1 0 0,0 0 1 0 0,-1 1-1 0 0,1-1 1 0 0,0 1-1 0 0,-1 0 0 0 0,1 0 1 0 0,0 0-1 0 0,-1 0 1 0 0,-3 1-1 0 0,-3 1-496 0 0,0 1 0 0 0,-12 5 0 0 0,21-8 465 0 0,0 1 26 0 0,0-1-1 0 0,0 0 1 0 0,0 1 0 0 0,0-1-1 0 0,0 1 1 0 0,1-1-1 0 0,-1 1 1 0 0,0-1 0 0 0,0 1-1 0 0,0 0 1 0 0,0-1 0 0 0,-1 3-1 0 0,-2 5-6272 0 0,-1 3-132 0 0</inkml:trace>
</inkml:ink>
</file>

<file path=ppt/ink/ink3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10.8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13 133 12440 0 0,'-1'1'4583'0'0,"-1"2"-4165"0"0,1-1 0 0 0,0 1 0 0 0,0 0-1 0 0,0-1 1 0 0,0 1 0 0 0,0 0-1 0 0,0 0 1 0 0,1 0 0 0 0,-1 4-1 0 0,0 30 821 0 0,1-32-1055 0 0,11 156 934 0 0,-5-109-1026 0 0,8 51-17 0 0,-14-93-72 0 0,0-5-4 0 0,1-1 0 0 0,0 0-1 0 0,0 0 1 0 0,0 0 0 0 0,0 0 0 0 0,0 0 0 0 0,4 8-1 0 0,-4-10-74 0 0,-1-5-170 0 0,5-39 94 0 0,0-7 69 0 0,-3 14 58 0 0,1 1 0 0 0,9-35-1 0 0,24-96 27 0 0,-32 140 87 0 0,2 0-1 0 0,1 0 0 0 0,1 1 1 0 0,15-33-1 0 0,-22 56-58 0 0,0-1 1 0 0,0 1-1 0 0,0-1 0 0 0,0 1 0 0 0,0-1 0 0 0,0 1 0 0 0,0 0 1 0 0,3-2-1 0 0,4-7 742 0 0,-5 11-487 0 0,6 6-211 0 0,-1 1-1 0 0,0 0 1 0 0,-1 0 0 0 0,1 1 0 0 0,-2 0-1 0 0,1 0 1 0 0,-1 1 0 0 0,-1 0 0 0 0,1 0-1 0 0,3 11 1 0 0,4 14-43 0 0,21 58 22 0 0,30 108 4 0 0,-43-120-1639 0 0,-20-67 268 0 0,-1 0-55 0 0</inkml:trace>
</inkml:ink>
</file>

<file path=ppt/ink/ink3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11.1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79 15664 0 0,'0'0'1417'0'0,"3"2"-1167"0"0,4 0 72 0 0,-1 0 0 0 0,0-1 0 0 0,1 0 0 0 0,-1 0-1 0 0,1-1 1 0 0,-1 0 0 0 0,1 0 0 0 0,9-2-1 0 0,10 1 914 0 0,64-5 1768 0 0,-82 7-2873 0 0,1-1 0 0 0,0-1 0 0 0,-1 0 0 0 0,1 0 0 0 0,-1-1 0 0 0,1 0 0 0 0,-1 0 0 0 0,0-1 0 0 0,0 0 0 0 0,10-6 0 0 0,-12 6-623 0 0,0 0 0 0 0,0-1-1 0 0,-1 0 1 0 0,1 0 0 0 0,-1 0-1 0 0,0-1 1 0 0,-1 0 0 0 0,5-5-1 0 0,-3-3-1106 0 0</inkml:trace>
</inkml:ink>
</file>

<file path=ppt/ink/ink3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11.5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34 19351 0 0,'0'0'1943'0'0,"2"1"-1783"0"0,3 2 230 0 0,-1 0 0 0 0,1-1 0 0 0,1 0 0 0 0,-1 0 0 0 0,10 3 0 0 0,12 3 1090 0 0,-16-4-1101 0 0,0-1-1 0 0,-1-1 1 0 0,1 0 0 0 0,1-1-1 0 0,14 1 1 0 0,-11-1-327 0 0,95 0-32 0 0,-60-2-23 0 0,-35 0-93 0 0,-1 0-1 0 0,1-1 0 0 0,20-7 1 0 0,-16 5-337 0 0,20-3 0 0 0,-28 5-993 0 0,1 0-1 0 0,-1-1 1 0 0,21-9-1 0 0,-24 9 485 0 0,-5 2 358 0 0,-1 0-1 0 0,1 0 0 0 0,-1 0 0 0 0,0 0 0 0 0,0 0 0 0 0,0-1 1 0 0,0 1-1 0 0,3-3 0 0 0,-5 3 561 0 0,1 1 1 0 0,-1-1-1 0 0,1 0 1 0 0,-1 0-1 0 0,1 1 1 0 0,-1-1-1 0 0,1 0 1 0 0,-1 0-1 0 0,0 0 1 0 0,1 0-1 0 0,-1 0 1 0 0,0 0-1 0 0,1-4 3939 0 0,0 5-3297 0 0,6 1-322 0 0,0 1 0 0 0,0-1-1 0 0,-1 1 1 0 0,1 0-1 0 0,-1 1 1 0 0,0-1-1 0 0,1 1 1 0 0,-1 0-1 0 0,0 1 1 0 0,8 6 0 0 0,-5-4 75 0 0,0 0 0 0 0,1-1 0 0 0,14 5 0 0 0,-18-7-192 0 0,67 23 1444 0 0,-63-22-1328 0 0,0 1-1 0 0,-1 0 1 0 0,0 1 0 0 0,18 12 0 0 0,-14-10 89 0 0,-11-7-332 0 0,0-1 325 0 0,-2 2-371 0 0,-1 0-1 0 0,1 0 0 0 0,-1 0 0 0 0,1 0 0 0 0,-1 0 0 0 0,1 0 0 0 0,-1 0 1 0 0,0-1-1 0 0,0 1 0 0 0,0 0 0 0 0,0 0 0 0 0,0-1 0 0 0,0 1 0 0 0,-1-1 0 0 0,1 1 1 0 0,0-1-1 0 0,-1 0 0 0 0,1 1 0 0 0,-1-1 0 0 0,0 0 0 0 0,-1 1 0 0 0,-6 4-51 0 0,-1-1 0 0 0,-18 7 0 0 0,11-6-228 0 0,11-3-3 0 0,-2 0 1 0 0,1-1 0 0 0,0 0 0 0 0,0-1 0 0 0,-1 0 0 0 0,-7 1 0 0 0,-25-1-5038 0 0,29-1 3267 0 0</inkml:trace>
</inkml:ink>
</file>

<file path=ppt/ink/ink3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14.7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42 8288 0 0,'-9'2'17013'0'0,"12"1"-16489"0"0,-2 0-407 0 0,0 0 1 0 0,1 0-1 0 0,0-1 1 0 0,-1 1-1 0 0,1-1 1 0 0,0 1-1 0 0,0-1 1 0 0,1 0-1 0 0,-1 1 1 0 0,0-1-1 0 0,1 0 1 0 0,-1-1-1 0 0,1 1 1 0 0,-1 0-1 0 0,1-1 1 0 0,0 1 0 0 0,0-1-1 0 0,0 0 1 0 0,6 1-1 0 0,-3 0-9 0 0,5 1-23 0 0,-1 0 0 0 0,1 0 0 0 0,0-2 0 0 0,0 1 0 0 0,0-1 0 0 0,13-1 0 0 0,18-4-51 0 0,-25 2-22 0 0,1 0 0 0 0,0-1-1 0 0,18-5 1 0 0,-15 2-44 0 0,-16 5-17 0 0,0 0 0 0 0,-1 0 0 0 0,1-1 0 0 0,-1 1 0 0 0,1-1 0 0 0,-1 0 0 0 0,0-1 1 0 0,1 1-1 0 0,-1-1 0 0 0,-1 1 0 0 0,1-1 0 0 0,4-5 0 0 0,-4 5-339 0 0,-1-1-1 0 0,1 1 0 0 0,0 0 1 0 0,8-6-1 0 0,9-7-2330 0 0,-10 7 369 0 0</inkml:trace>
</inkml:ink>
</file>

<file path=ppt/ink/ink3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15.0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 5528 0 0,'-10'2'15696'0'0,"10"4"-17002"0"0,0-6 1185 0 0,3 58 4969 0 0,-2-43-4307 0 0,1 0 0 0 0,1 0 0 0 0,8 25 0 0 0,-4-16-356 0 0,-1 1 1 0 0,-1-1 0 0 0,2 28 0 0 0,2 16-70 0 0,10 55 2 0 0,-17-110-145 0 0,1-1 0 0 0,0 1 0 0 0,0-1 0 0 0,2 1 0 0 0,-1-1 1 0 0,1 0-1 0 0,8 12 0 0 0,-8-16-668 0 0,0 0 1 0 0,1 0 0 0 0,0 0-1 0 0,0-1 1 0 0,14 12 0 0 0,-4-4-7879 0 0</inkml:trace>
</inkml:ink>
</file>

<file path=ppt/ink/ink3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15.4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0 13360 0 0,'0'0'9294'0'0,"-1"2"-8203"0"0,1 3-895 0 0,-1 0 1 0 0,1 0 0 0 0,0 0 0 0 0,0 0 0 0 0,0-1-1 0 0,1 1 1 0 0,-1 0 0 0 0,1 0 0 0 0,0-1 0 0 0,2 6-1 0 0,4 9 81 0 0,9 20 0 0 0,15 19 13 0 0,-20-38-259 0 0,17 39 0 0 0,-26-54-37 0 0,1 0 0 0 0,0 0 1 0 0,0-1-1 0 0,0 1 0 0 0,0-1 0 0 0,1 0 0 0 0,5 6 0 0 0,7 8-197 0 0,7 16-2032 0 0,-8-19 912 0 0</inkml:trace>
</inkml:ink>
</file>

<file path=ppt/ink/ink3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15.8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0 100 14744 0 0,'6'-6'1136'0'0,"-6"6"-1097"0"0,1-1 1 0 0,-1 1 0 0 0,0 0-1 0 0,1-1 1 0 0,-1 1 0 0 0,1 0 0 0 0,-1 0-1 0 0,0-1 1 0 0,1 1 0 0 0,-1 0-1 0 0,1 0 1 0 0,-1 0 0 0 0,1 0 0 0 0,-1 0-1 0 0,1-1 1 0 0,-1 1 0 0 0,1 0 0 0 0,-1 0-1 0 0,1 0 1 0 0,-1 0 0 0 0,1 0-1 0 0,-1 1 1 0 0,1-1 0 0 0,-1 0 0 0 0,0 0-1 0 0,1 0 1 0 0,-1 0 0 0 0,1 0 0 0 0,-1 1-1 0 0,1-1 1 0 0,-1 0 0 0 0,1 1-1 0 0,0-1 181 0 0,14 2 1021 0 0,0-2-1 0 0,0 1 0 0 0,0-2 1 0 0,0 0-1 0 0,28-6 1 0 0,15-1 365 0 0,-6 1-812 0 0,101-28-1 0 0,-122 26-720 0 0,-25 8-276 0 0,-1-1 0 0 0,1-1 0 0 0,8-4 0 0 0,10-3-999 0 0,-10 5-874 0 0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22.1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250 16 13448 0 0,'0'0'1216'0'0,"0"-1"-1000"0"0,-3-4 2526 0 0,-12 0 671 0 0,14 4-3327 0 0,0 1-1 0 0,0-1 1 0 0,0 1 0 0 0,0-1 0 0 0,0 1-1 0 0,0 0 1 0 0,0-1 0 0 0,0 1 0 0 0,0 0-1 0 0,0 0 1 0 0,0 0 0 0 0,0-1 0 0 0,0 1-1 0 0,0 0 1 0 0,0 1 0 0 0,-2-1 0 0 0,-5 4 771 0 0,6-3 486 0 0,1 0-1166 0 0,-31 31 465 0 0,-47 49-684 0 0,60-61-198 0 0,14-14 189 0 0,-1 0 1 0 0,1 0-1 0 0,0 0 0 0 0,0 1 0 0 0,1-1 0 0 0,-6 11 0 0 0,10-15 30 0 0,-1 0-1 0 0,0-1 1 0 0,0 1 0 0 0,-1 0 0 0 0,1 0-1 0 0,0-1 1 0 0,-2 3 0 0 0,-6 7-156 0 0,8-10 65 0 0,-6 6-11 0 0,3-4 126 0 0,5-1 40 0 0,0 0-1 0 0,0 0 0 0 0,0 0 0 0 0,1 0 1 0 0,-1-1-1 0 0,4 4 0 0 0,3-1 142 0 0,-1-1-1 0 0,1 1 0 0 0,0-2 1 0 0,0 1-1 0 0,0-1 0 0 0,0 0 1 0 0,9 0-1 0 0,38 6 214 0 0,-50-7-399 0 0,-3-1 32 0 0,-1 1 0 0 0,1-1 0 0 0,0 1 0 0 0,0-1 0 0 0,0 1 0 0 0,0 0 0 0 0,-1 0 0 0 0,1 0 0 0 0,0 0 0 0 0,2 2 0 0 0,-1-1-22 0 0,0 0-1 0 0,1-1 0 0 0,-1 1 0 0 0,0-1 1 0 0,1 0-1 0 0,-1 0 0 0 0,1 0 1 0 0,0 0-1 0 0,4 0 0 0 0,22 5 3 0 0,-22-3-281 0 0,1 0-1 0 0,0-1 1 0 0,0 0 0 0 0,12 1-1 0 0,18-2-4307 0 0,-29-1-3143 0 0</inkml:trace>
</inkml:ink>
</file>

<file path=ppt/ink/ink3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16.1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52 17103 0 0,'3'-5'284'0'0,"-2"4"-207"0"0,-1 0 0 0 0,1 0 0 0 0,0 0 0 0 0,0 0 0 0 0,-1 0 1 0 0,1 1-1 0 0,0-1 0 0 0,0 0 0 0 0,0 0 0 0 0,0 1 0 0 0,0-1 0 0 0,0 0 0 0 0,0 1 0 0 0,0-1 0 0 0,0 1 0 0 0,0-1 0 0 0,0 1 1 0 0,0 0-1 0 0,2-1 0 0 0,17-5 2474 0 0,28-5 1 0 0,-5 1-442 0 0,-11 5-430 0 0,-31 7-1696 0 0,1 0 10 0 0,-1 0 0 0 0,0 0 0 0 0,0 0 0 0 0,0 1 0 0 0,0-1 0 0 0,0 0 0 0 0,-1 0 0 0 0,1 1 0 0 0,-1-1 0 0 0,1 0 0 0 0,-1 1 0 0 0,0-1 1 0 0,0 0-1 0 0,0 1 0 0 0,0-1 0 0 0,0 1 0 0 0,-1-1 0 0 0,1 0 0 0 0,-1 1 0 0 0,1-1 0 0 0,-1 0 0 0 0,0 0 0 0 0,-2 5 0 0 0,2-4 4 0 0,-3 5-169 0 0,1 0 0 0 0,1 1-1 0 0,-1-1 1 0 0,-1 12 0 0 0,4-17-38 0 0,-1 0 1 0 0,0 1-1 0 0,0-1 1 0 0,0 0-1 0 0,0 0 1 0 0,-1 0-1 0 0,-1 3 1 0 0,2-3 27 0 0,-1-1 0 0 0,1 1 0 0 0,0 0 1 0 0,0 0-1 0 0,0-1 0 0 0,0 5 0 0 0,0-4 59 0 0,0-1 0 0 0,0 1 0 0 0,0 0-1 0 0,0 0 1 0 0,-1-1 0 0 0,1 1 0 0 0,-1-1-1 0 0,0 1 1 0 0,0-1 0 0 0,0 0 0 0 0,0 0 0 0 0,0 1-1 0 0,0-1 1 0 0,0-1 0 0 0,-3 3 0 0 0,2-1-57 0 0,-6 5-606 0 0,0-1 440 0 0,-11 2 1 0 0,18-8 522 0 0,-5-5 3212 0 0,97-2-1682 0 0,36-3 183 0 0,-85 5-1770 0 0,5-6-49 0 0,-33 10-107 0 0,-9 0-12 0 0,-1 0 1 0 0,1 0-1 0 0,0 0 1 0 0,0-1-1 0 0,0 0 0 0 0,-1 1 1 0 0,7-4-1 0 0,20-4-1233 0 0,5-2-5706 0 0,-12 0-1171 0 0</inkml:trace>
</inkml:ink>
</file>

<file path=ppt/ink/ink3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16.4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32 137 20671 0 0,'9'0'472'0'0,"-7"0"1139"0"0,-4 1-1440 0 0,-1 2-9 0 0,0 0 1 0 0,1 0 0 0 0,-1 1 0 0 0,1-1 0 0 0,-1 1 0 0 0,1-1 0 0 0,0 1-1 0 0,-3 8 1 0 0,-9 34 1417 0 0,13-43-1476 0 0,1 1 1 0 0,-1 0-1 0 0,1-1 1 0 0,0 1-1 0 0,1 0 0 0 0,-1-1 1 0 0,0 1-1 0 0,1-1 1 0 0,2 7-1 0 0,1 13 325 0 0,-2-12-412 0 0,0 0 1 0 0,0 0-1 0 0,1 0 0 0 0,0-1 0 0 0,1 1 0 0 0,0-1 1 0 0,1 0-1 0 0,0 0 0 0 0,9 12 0 0 0,-5-6-17 0 0,-7-11 0 0 0,0-1 0 0 0,1 0 0 0 0,-1 0 0 0 0,1-1 0 0 0,0 1 0 0 0,0-1 0 0 0,0 1 0 0 0,6 3 0 0 0,5 3 0 0 0,-9-7 0 0 0,-1 0 0 0 0,1 0 0 0 0,-1 0 0 0 0,0 1 0 0 0,-1-1 0 0 0,5 6 0 0 0,-6-8-22 0 0,0 1 0 0 0,0-1 1 0 0,0 1-1 0 0,1-1 0 0 0,-1 0 0 0 0,0 0 0 0 0,1 0 1 0 0,-1 0-1 0 0,0 0 0 0 0,1-1 0 0 0,-1 1 0 0 0,1-1 0 0 0,0 1 1 0 0,-1-1-1 0 0,1 0 0 0 0,-1 0 0 0 0,1 0 0 0 0,2-1 0 0 0,-2 1 4 0 0,7-5-98 0 0,-6 1 144 0 0,1 1-7 0 0,-3 3-15 0 0,-1-1 0 0 0,0 1 1 0 0,1-1-1 0 0,-1 1 0 0 0,0-1 0 0 0,0 0 0 0 0,1 0 0 0 0,-1 1 0 0 0,0-1 0 0 0,0 0 0 0 0,0 0 0 0 0,0 0 0 0 0,0 0 1 0 0,0 0-1 0 0,-1-1 0 0 0,1 1 0 0 0,0 0 0 0 0,0 0 0 0 0,-1 0 0 0 0,2-3 0 0 0,-2-10 75 0 0,0 13-73 0 0,0-1-1 0 0,0 1 1 0 0,0-1 0 0 0,0 0-1 0 0,0 1 1 0 0,0-1 0 0 0,0 1-1 0 0,1-1 1 0 0,-1 0 0 0 0,1 1-1 0 0,-1-1 1 0 0,1 1 0 0 0,1-2-1 0 0,7-12 49 0 0,-6 11-36 0 0,0 0 0 0 0,0 0 0 0 0,-1 0 0 0 0,1-1 0 0 0,2-7 0 0 0,-2-1-17 0 0,0 1 1 0 0,-2-1-1 0 0,2-14 0 0 0,-2 13 12 0 0,0 0 1 0 0,5-14-1 0 0,-3 16 53 0 0,-2 8-27 0 0,1 0-1 0 0,-1 1 0 0 0,-1-1 0 0 0,1 0 0 0 0,0 0 1 0 0,-1 1-1 0 0,0-1 0 0 0,0 0 0 0 0,0 0 0 0 0,-1-4 0 0 0,-4-10 146 0 0,3 14-121 0 0,1-1 1 0 0,0 0 0 0 0,0 1 0 0 0,0-1 0 0 0,0-7-1 0 0,1 2-3 0 0,0 7-44 0 0,0 0 0 0 0,1-1 0 0 0,-1 1 0 0 0,-1-1 0 0 0,1 1 0 0 0,0 0 0 0 0,-1-1 0 0 0,0 1 0 0 0,0 0 0 0 0,0 0 1 0 0,0 0-1 0 0,0-1 0 0 0,-1 1 0 0 0,1 0 0 0 0,-1 1 0 0 0,0-1 0 0 0,-3-4 0 0 0,-5-5 22 0 0,-1 0 0 0 0,0 1-1 0 0,0 0 1 0 0,-15-9 0 0 0,22 17-73 0 0,-1 0 0 0 0,1 0 0 0 0,-1 1 0 0 0,0 0 0 0 0,0 0 0 0 0,0 0 0 0 0,0 1 0 0 0,0-1 0 0 0,0 1 0 0 0,0 0 0 0 0,-1 1 1 0 0,1-1-1 0 0,0 1 0 0 0,-1 0 0 0 0,1 1 0 0 0,-8 0 0 0 0,8 0-68 0 0,1 1 0 0 0,-1-1 0 0 0,1 1 0 0 0,-1-1 0 0 0,1 1 0 0 0,0 1 0 0 0,0-1 0 0 0,0 1 0 0 0,0-1 0 0 0,-5 6 0 0 0,1-1-800 0 0,1 0 0 0 0,0 1 0 0 0,1 0 0 0 0,-6 9 0 0 0,5-4-1098 0 0</inkml:trace>
</inkml:ink>
</file>

<file path=ppt/ink/ink3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16.8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16 277 21191 0 0,'4'0'259'0'0,"0"0"0"0"0,0 1-1 0 0,-1-1 1 0 0,1 1 0 0 0,0 0-1 0 0,-1 0 1 0 0,1 0 0 0 0,4 2-1 0 0,1 3-186 0 0,-9 2 236 0 0,0-7-279 0 0,0 0 0 0 0,0 0 0 0 0,0 0 0 0 0,0-1 0 0 0,0 1 0 0 0,0 0 0 0 0,0 0 0 0 0,0-1 0 0 0,1 1 0 0 0,-1 0 0 0 0,0 0 0 0 0,0 0 0 0 0,1-1 0 0 0,-1 1 0 0 0,0 0 0 0 0,1-1 0 0 0,-1 1 0 0 0,1 0 0 0 0,6 7 254 0 0,-5-7-216 0 0,0 1 0 0 0,-1-1 0 0 0,1 1 0 0 0,-1 0-1 0 0,0 0 1 0 0,1-1 0 0 0,-1 1 0 0 0,0 0 0 0 0,1 4 0 0 0,2 12 85 0 0,-3-13-150 0 0,0 0 1 0 0,0 0-1 0 0,1-1 0 0 0,-1 1 0 0 0,4 6 0 0 0,0-1-2 0 0,0 1 0 0 0,-1 0 0 0 0,0 0 0 0 0,3 16 0 0 0,-6-25 0 0 0,0 0 0 0 0,0 0 0 0 0,0 0 0 0 0,0 0 0 0 0,0 0 0 0 0,0-1 0 0 0,0 1 0 0 0,1 0 0 0 0,-1 0 0 0 0,1-1 0 0 0,-1 1 0 0 0,3 1 0 0 0,-2-1 0 0 0,2 4 0 0 0,-8-6 0 0 0,-10-7 0 0 0,-14-38 0 0 0,26 41 0 0 0,0 1 0 0 0,1-1 0 0 0,-1 0 0 0 0,1 0 0 0 0,0 0 0 0 0,-1 0 0 0 0,2 0 0 0 0,-1 0 0 0 0,0-6 0 0 0,-2-11 0 0 0,3 19 2 0 0,-3-13-6 0 0,-3-26 0 0 0,6 36 12 0 0,0-1 1 0 0,0 1 0 0 0,1 0 0 0 0,-1 0-1 0 0,1-1 1 0 0,0 1 0 0 0,1 0-1 0 0,3-9 1 0 0,3-2 167 0 0,-5 10-57 0 0,-1 1 0 0 0,1-1 1 0 0,-1 1-1 0 0,0-1 0 0 0,0 0 0 0 0,-1 0 1 0 0,1 0-1 0 0,-2 0 0 0 0,2-7 0 0 0,-2 4-44 0 0,2 0 0 0 0,-1 0-1 0 0,1-1 1 0 0,0 1 0 0 0,1 0-1 0 0,0 1 1 0 0,6-12 0 0 0,-5 10-65 0 0,-1 5 7 0 0,0 0-1 0 0,0 0 1 0 0,0 0 0 0 0,1 0-1 0 0,0 1 1 0 0,0 0 0 0 0,0 0-1 0 0,0 0 1 0 0,8-5 0 0 0,18-19 259 0 0,-29 27-214 0 0,0-1-1 0 0,1 1 1 0 0,-1 0 0 0 0,0 0 0 0 0,1 0-1 0 0,-1 0 1 0 0,1 0 0 0 0,-1 0-1 0 0,1 0 1 0 0,0 1 0 0 0,-1-1 0 0 0,1 0-1 0 0,0 1 1 0 0,-1-1 0 0 0,1 1 0 0 0,0 0-1 0 0,0 0 1 0 0,-1 0 0 0 0,1 0 0 0 0,0 0-1 0 0,0 0 1 0 0,0 0 0 0 0,-1 0 0 0 0,1 1-1 0 0,2 0 1 0 0,8 3-47 0 0,15 10 151 0 0,-20-8-99 0 0,-6-5-62 0 0,0 1-1 0 0,0 0 1 0 0,0-1 0 0 0,0 1 0 0 0,-1 0-1 0 0,1-1 1 0 0,-1 1 0 0 0,1 0-1 0 0,-1 0 1 0 0,0-1 0 0 0,1 1-1 0 0,-1 0 1 0 0,0 0 0 0 0,0 0 0 0 0,-1 0-1 0 0,1-1 1 0 0,0 1 0 0 0,-1 2-1 0 0,-1 2-13 0 0,0 0-1 0 0,-1 0 0 0 0,-6 10 1 0 0,-2 7-119 0 0,10-20 98 0 0,-1 0 0 0 0,0 0 0 0 0,1-1 0 0 0,-1 1 1 0 0,0 0-1 0 0,-1-1 0 0 0,1 0 0 0 0,-4 4 0 0 0,4-4-69 0 0,0-1 0 0 0,0 1 1 0 0,0 0-1 0 0,0 0 0 0 0,1 0 0 0 0,-1 0 0 0 0,1 1 0 0 0,-1-1 0 0 0,1 0 0 0 0,0 0 0 0 0,0 1 0 0 0,-2 3 0 0 0,3-5 49 0 0,0 1 0 0 0,-1-1-1 0 0,1 0 1 0 0,-1 0 0 0 0,0 0-1 0 0,1 0 1 0 0,-1 0 0 0 0,0 0 0 0 0,0 0-1 0 0,0 0 1 0 0,0 0 0 0 0,1-1 0 0 0,-1 1-1 0 0,0 0 1 0 0,-3 1 0 0 0,-7 9-682 0 0,10-10 220 0 0,3 0 0 0 0,37 38-2068 0 0,-31-29 2783 0 0,1-5-139 0 0,0-1 0 0 0,0-1 1 0 0,0 1-1 0 0,14 2 0 0 0,3 1 723 0 0,-10-3 191 0 0,23 3 0 0 0,-24-4-258 0 0,25 6 0 0 0,-39-9-696 0 0,1 1-1 0 0,-1 0 1 0 0,0 0 0 0 0,0-1 0 0 0,1 1 0 0 0,-1 0 0 0 0,0 0-1 0 0,0 0 1 0 0,0 0 0 0 0,0 0 0 0 0,1 2 0 0 0,5 4 68 0 0,-6-6-73 0 0,-1-1-1 0 0,1 1 0 0 0,0 0 0 0 0,0-1 0 0 0,-1 1 0 0 0,1 0 1 0 0,0-1-1 0 0,-1 1 0 0 0,1 0 0 0 0,-1 0 0 0 0,1 0 0 0 0,-1-1 1 0 0,1 1-1 0 0,-1 0 0 0 0,0 0 0 0 0,1 0 0 0 0,-1 0 0 0 0,0 0 1 0 0,0 0-1 0 0,1 0 0 0 0,-1 0 0 0 0,0 0 0 0 0,0 0 0 0 0,0-1 1 0 0,0 1-1 0 0,-1 0 0 0 0,1 0 0 0 0,0 0 0 0 0,0 0 0 0 0,0 0 1 0 0,-1 0-1 0 0,1 0 0 0 0,0 0 0 0 0,-1 0 0 0 0,1 0 0 0 0,-1-1 1 0 0,1 1-1 0 0,-1 0 0 0 0,0 1 0 0 0,-26 35 382 0 0,22-28-365 0 0,-1 0 1 0 0,-1-1-1 0 0,0 1 0 0 0,0-1 0 0 0,-1-1 1 0 0,1 1-1 0 0,-2-1 0 0 0,-12 8 0 0 0,-8 3-444 0 0,-41 19 1 0 0,3-2-606 0 0,55-29 1002 0 0,-1 0 1 0 0,0 0 0 0 0,0-2-1 0 0,-21 6 1 0 0,15-5-665 0 0,-23 9-1 0 0,39-13 393 0 0,0 0-1 0 0,0 0 1 0 0,0 0-1 0 0,0-1 1 0 0,0 0 0 0 0,-1 1-1 0 0,1-1 1 0 0,0-1-1 0 0,0 1 1 0 0,-6-1-1 0 0,3 0-796 0 0,-21 0-7144 0 0</inkml:trace>
</inkml:ink>
</file>

<file path=ppt/ink/ink3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17.3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82 13360 0 0,'0'0'8262'0'0,"13"-5"-4549"0"0,-4 3-3297 0 0,1 0 1 0 0,0 1-1 0 0,0 0 0 0 0,-1 0 1 0 0,1 1-1 0 0,10 1 0 0 0,4 0 126 0 0,-12 0-196 0 0,1 0 0 0 0,20 5 1 0 0,-1-1 90 0 0,-3-1-219 0 0,32 9 0 0 0,-25-5-194 0 0,15 5-23 0 0,-34-7-60 0 0,0-2 0 0 0,0-1 0 0 0,0 0 0 0 0,23 1-1 0 0,-37-4 53 0 0,3 0-233 0 0,1 0 0 0 0,-1 0-1 0 0,1 0 1 0 0,-1-1 0 0 0,1 0 0 0 0,-1 0-1 0 0,13-5 1 0 0,-17 5-459 0 0,-2 1 573 0 0,1 0 0 0 0,-1 0 0 0 0,1 0 0 0 0,-1 0 0 0 0,1 0 0 0 0,-1-1 0 0 0,0 1-1 0 0,1 0 1 0 0,-1 0 0 0 0,0 0 0 0 0,1 0 0 0 0,-1-1 0 0 0,0 1 0 0 0,1 0 0 0 0,-1-1-1 0 0,0 1 1 0 0,1 0 0 0 0,-1 0 0 0 0,0-1 0 0 0,0 1 0 0 0,1 0 0 0 0,-1-1 0 0 0,0 1-1 0 0,0-1 1 0 0,0 1 0 0 0,1 0 0 0 0,-1-1 0 0 0,4-15-3120 0 0,-2 7 2394 0 0,-2 8 713 0 0,0-1-1 0 0,0 1 0 0 0,0-1 0 0 0,0 1 1 0 0,0-1-1 0 0,0 1 0 0 0,0-1 0 0 0,-1 1 1 0 0,1-1-1 0 0,0 1 0 0 0,-1-2 0 0 0,-2-10-331 0 0,-1-39 990 0 0,4 50 113 0 0,0 0 975 0 0,0 1-1482 0 0,0 1 0 0 0,0-1 1 0 0,0 1-1 0 0,0-1 0 0 0,0 1 0 0 0,0-1 0 0 0,0 1 1 0 0,1-1-1 0 0,-1 1 0 0 0,0-1 0 0 0,0 1 1 0 0,0 0-1 0 0,0-1 0 0 0,1 1 0 0 0,-1-1 0 0 0,0 1 1 0 0,0-1-1 0 0,1 1 0 0 0,-1 0 0 0 0,0-1 0 0 0,1 1 1 0 0,-1 0-1 0 0,0-1 0 0 0,1 1 0 0 0,0-1 1 0 0,7 1 139 0 0,-5 0-197 0 0,0 0 0 0 0,0 0 0 0 0,-1 0 0 0 0,1 0 0 0 0,0 0 0 0 0,0 1 0 0 0,0-1 0 0 0,-1 1 0 0 0,1 0 0 0 0,0 0 0 0 0,-1 0 0 0 0,1 0 0 0 0,-1 0 0 0 0,5 3 0 0 0,-2-1 22 0 0,0-1 1 0 0,0 0-1 0 0,0 0 1 0 0,0 0-1 0 0,6 1 1 0 0,-7-2-26 0 0,1 0 0 0 0,-1 1 0 0 0,0-1 0 0 0,0 1 0 0 0,1 0 0 0 0,-1 0 0 0 0,0 0 0 0 0,0 0 0 0 0,6 6 0 0 0,-7-5 3 0 0,0 1-1 0 0,0-1 0 0 0,0 0 1 0 0,0-1-1 0 0,0 1 0 0 0,1-1 1 0 0,-1 1-1 0 0,1-1 0 0 0,5 2 1 0 0,-7-3-19 0 0,0 0 1 0 0,0 1 0 0 0,0-1-1 0 0,0 0 1 0 0,0 1 0 0 0,2 2 0 0 0,12 8 335 0 0,-10-8-252 0 0,-4-3 25 0 0,-1 0-1 0 0,1 1 1 0 0,0-1-1 0 0,0 0 1 0 0,0 0-1 0 0,0 0 1 0 0,4 0-1 0 0,-35 3-342 0 0,1 2-1683 0 0,11-6 111 0 0,0 0-89 0 0</inkml:trace>
</inkml:ink>
</file>

<file path=ppt/ink/ink3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17.6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20815 0 0,'0'0'472'0'0,"3"1"68"0"0,11 1-220 0 0,-1-1 1 0 0,0-1-1 0 0,27-2 0 0 0,1 0-202 0 0,104-6 3602 0 0,-66 5-2555 0 0,-12 1-2699 0 0,-23-4-5684 0 0,-17 2-1109 0 0</inkml:trace>
</inkml:ink>
</file>

<file path=ppt/ink/ink3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18.0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10 20815 0 0,'0'0'959'0'0,"-2"0"-26"0"0,-7-2-598 0 0,4-4-188 0 0,5 4 414 0 0,-5 13 936 0 0,3-5-1353 0 0,1 1 0 0 0,0 0 0 0 0,0 0 0 0 0,0 0 0 0 0,1 1-1 0 0,0-1 1 0 0,1 0 0 0 0,0 0 0 0 0,2 10 0 0 0,11 55 46 0 0,-9-39-196 0 0,19 59-1 0 0,-5-27 9 0 0,-13-43-1478 0 0,1 1 0 0 0,19 38 0 0 0,-15-42-6745 0 0</inkml:trace>
</inkml:ink>
</file>

<file path=ppt/ink/ink3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18.3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34 17359 0 0,'0'0'1743'0'0,"2"2"-1598"0"0,7 6 374 0 0,1-1 0 0 0,0 0-1 0 0,0 0 1 0 0,1-1 0 0 0,0-1-1 0 0,0 1 1 0 0,0-2 0 0 0,0 0-1 0 0,1 0 1 0 0,0-1-1 0 0,19 3 1 0 0,-22-4-247 0 0,11 1 252 0 0,-1-2 0 0 0,1 0 0 0 0,-1 0 0 0 0,21-4 0 0 0,-28 2-369 0 0,0-2 0 0 0,16-5 1 0 0,-7 2-18 0 0,5-2-65 0 0,-2-1 0 0 0,34-17 0 0 0,-39 16-304 0 0,0 1 0 0 0,1 1 0 0 0,39-10 0 0 0,-55 17-1449 0 0</inkml:trace>
</inkml:ink>
</file>

<file path=ppt/ink/ink3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18.7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26 21711 0 0,'1'-1'146'0'0,"0"0"-1"0"0,0 0 0 0 0,0 0 1 0 0,0 0-1 0 0,1 0 0 0 0,-1 0 0 0 0,0 0 1 0 0,1 1-1 0 0,-1-1 0 0 0,1 0 1 0 0,-1 1-1 0 0,1-1 0 0 0,-1 1 1 0 0,1 0-1 0 0,3-1 0 0 0,6-2-107 0 0,0 0 458 0 0,-1 1 0 0 0,1 0 0 0 0,0 0 0 0 0,0 1 0 0 0,1 1 0 0 0,-1 0 1 0 0,11 1-1 0 0,6 0 1108 0 0,-26-1-945 0 0,-1 0-575 0 0,1 1-109 0 0,0-1 1 0 0,-1 1-1 0 0,1 0 1 0 0,-1-1-1 0 0,1 1 1 0 0,-1 0-1 0 0,1 0 1 0 0,-1 0-1 0 0,0 0 1 0 0,1 0-1 0 0,-1 0 1 0 0,0 1 0 0 0,0-1-1 0 0,0 0 1 0 0,0 0-1 0 0,0 1 1 0 0,0-1-1 0 0,0 1 1 0 0,0-1-1 0 0,0 1 1 0 0,-1-1-1 0 0,1 1 1 0 0,-1 0-1 0 0,1 2 1 0 0,0-1 21 0 0,-1 0 1 0 0,0 1-1 0 0,0-1 1 0 0,0 0-1 0 0,-1 0 1 0 0,1 0-1 0 0,-1 0 1 0 0,1 0-1 0 0,-1 0 1 0 0,0 0 0 0 0,0 0-1 0 0,0 0 1 0 0,-3 4-1 0 0,-2 12-263 0 0,5-16 151 0 0,0 1 1 0 0,0-1-1 0 0,0 0 1 0 0,-1 0-1 0 0,-2 5 1 0 0,1-3-142 0 0,1 0 0 0 0,0-1 0 0 0,0 1 0 0 0,-1 7 0 0 0,2-9-42 0 0,0 0 0 0 0,0 1 1 0 0,0-1-1 0 0,0 0 0 0 0,-1 0 0 0 0,1 0 1 0 0,-1 0-1 0 0,0 0 0 0 0,0-1 0 0 0,0 1 0 0 0,-3 3 1 0 0,-5 0 1762 0 0,13-6-1246 0 0,65 4 1708 0 0,-49-4-1625 0 0,0-1-1 0 0,1-1 0 0 0,-1 0 1 0 0,24-7-1 0 0,-29 5-604 0 0,0 0 0 0 0,0-1 1 0 0,0-1-1 0 0,0-1 0 0 0,-1 0 0 0 0,17-11 0 0 0,-14 8-709 0 0,11-5-1008 0 0</inkml:trace>
</inkml:ink>
</file>

<file path=ppt/ink/ink3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19.1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47 69 15664 0 0,'0'0'1417'0'0,"-2"1"-1167"0"0,2-1-263 0 0,-4 2 658 0 0,0-1 1 0 0,0 1 0 0 0,1 0 0 0 0,-7 5 0 0 0,9-6-406 0 0,-1 0 1 0 0,1 0 0 0 0,0 0-1 0 0,0 0 1 0 0,0 0-1 0 0,0 0 1 0 0,0 0 0 0 0,1 1-1 0 0,-1-1 1 0 0,0 1 0 0 0,1-1-1 0 0,-1 0 1 0 0,0 1-1 0 0,1-1 1 0 0,0 1 0 0 0,-1-1-1 0 0,1 1 1 0 0,0-1 0 0 0,0 3-1 0 0,-3 15 410 0 0,2-15-546 0 0,1-1 0 0 0,-1 1 0 0 0,1 0 0 0 0,-1-1 0 0 0,2 8 0 0 0,0-1-59 0 0,1 0 1 0 0,0 0-1 0 0,1 0 1 0 0,0 0-1 0 0,0 0 1 0 0,8 15-1 0 0,-4-14-45 0 0,-6-7 0 0 0,1 1 0 0 0,1-1 0 0 0,-1 0 0 0 0,1 0 0 0 0,0 0 0 0 0,0-1 0 0 0,0 1 0 0 0,0-1 0 0 0,0 1 0 0 0,1-1 0 0 0,0 0 0 0 0,-1 0 0 0 0,6 2 0 0 0,-3-2 18 0 0,0 0 0 0 0,-1-1 0 0 0,1 0 0 0 0,8 2 0 0 0,-11-4-4 0 0,0 1 1 0 0,-1-1 0 0 0,1 0-1 0 0,0 0 1 0 0,-1 0 0 0 0,1 0-1 0 0,0 0 1 0 0,-1-1 0 0 0,1 1-1 0 0,5-3 1 0 0,-3 1 150 0 0,0 0-1 0 0,0 0 1 0 0,0 0 0 0 0,0-1-1 0 0,5-4 1 0 0,-7 5-131 0 0,-1 0-1 0 0,0 0 1 0 0,0-1-1 0 0,0 1 1 0 0,0-1-1 0 0,0 1 1 0 0,0-1 0 0 0,-1 0-1 0 0,0 0 1 0 0,2-3-1 0 0,0-1 111 0 0,0 0 0 0 0,0-1 0 0 0,-1 0 0 0 0,0 0 0 0 0,2-15 0 0 0,-3 17-62 0 0,-1 0-1 0 0,0 0 1 0 0,1 0-1 0 0,-2 0 1 0 0,1 0 0 0 0,-1 0-1 0 0,0 0 1 0 0,0 0-1 0 0,-4-11 1 0 0,1 5 22 0 0,2 5-80 0 0,0 0 0 0 0,-1 0 0 0 0,0 0 0 0 0,0 0 0 0 0,-1 0 0 0 0,0 0 0 0 0,0 1 0 0 0,0 0 0 0 0,-10-11 0 0 0,6 10-63 0 0,0 0-1 0 0,-1 0 1 0 0,-15-10 0 0 0,21 15-40 0 0,0 1 0 0 0,0 0 1 0 0,0-1-1 0 0,0 1 0 0 0,0 0 0 0 0,0 0 1 0 0,0 1-1 0 0,0-1 0 0 0,-1 1 0 0 0,1-1 1 0 0,0 1-1 0 0,-1 0 0 0 0,1 0 0 0 0,0 1 1 0 0,0-1-1 0 0,-6 2 0 0 0,3 0-491 0 0,0 0 0 0 0,0 1 0 0 0,0-1 0 0 0,0 1 0 0 0,1 1 0 0 0,-7 3 0 0 0,2 3-1344 0 0</inkml:trace>
</inkml:ink>
</file>

<file path=ppt/ink/ink3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19.4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0 166 10136 0 0,'0'0'777'0'0,"2"1"-110"0"0,2 0 295 0 0,-1 1 1 0 0,0-1-1 0 0,1 1 0 0 0,-1 0 1 0 0,0 1-1 0 0,0-1 1 0 0,0 0-1 0 0,0 1 1 0 0,3 3-1 0 0,-3-2-361 0 0,0 1 0 0 0,0-1 0 0 0,-1 0 0 0 0,1 1 1 0 0,-1 0-1 0 0,2 5 0 0 0,1 6-464 0 0,-1 1-1 0 0,-1-1 1 0 0,2 23 0 0 0,1 3 426 0 0,-5-37-550 0 0,0-2-22 0 0,9 21 142 0 0,-10-24-129 0 0,0 0 0 0 0,0 1 0 0 0,0-1 0 0 0,0 0 0 0 0,0 0 0 0 0,0 0 0 0 0,0 1 0 0 0,0-1 0 0 0,0 0-1 0 0,1 0 1 0 0,-1 0 0 0 0,0 1 0 0 0,0-1 0 0 0,0 0 0 0 0,0 0 0 0 0,1 0 0 0 0,-1 1 0 0 0,0-1 0 0 0,0 0 0 0 0,0 0 0 0 0,1 0 0 0 0,-1 0-1 0 0,0 0 1 0 0,0 0 0 0 0,0 0 0 0 0,1 0 0 0 0,-1 1 0 0 0,0-1 0 0 0,0 0 0 0 0,1 0 0 0 0,-1 0 0 0 0,0 0 0 0 0,10-5 148 0 0,-7 3-174 0 0,-1 0 33 0 0,0 0-1 0 0,-1 0 0 0 0,1 0 1 0 0,-1 0-1 0 0,1 0 1 0 0,-1 0-1 0 0,0 0 0 0 0,0-1 1 0 0,0 1-1 0 0,0-1 1 0 0,0 1-1 0 0,0 0 1 0 0,-1-1-1 0 0,2-4 0 0 0,2-8-2 0 0,-3 9 2 0 0,1 0-1 0 0,-1 0 1 0 0,1-11 0 0 0,-2 12-6 0 0,0-1 0 0 0,1 0 1 0 0,0 1-1 0 0,3-8 0 0 0,63-153 348 0 0,-60 139-255 0 0,-7 23-74 0 0,1 0 0 0 0,0 0 1 0 0,0 0-1 0 0,0 0 1 0 0,0 0-1 0 0,1 0 0 0 0,-1 1 1 0 0,1-1-1 0 0,0 0 1 0 0,0 1-1 0 0,1 0 0 0 0,-1-1 1 0 0,5-4-1 0 0,1 1 45 0 0,3 0 116 0 0,-10 7-175 0 0,-1 0 0 0 0,1 0 0 0 0,0 0 1 0 0,-1 0-1 0 0,1 0 0 0 0,-1 0 0 0 0,1 0 1 0 0,0 1-1 0 0,-1-1 0 0 0,1 0 0 0 0,-1 1 0 0 0,1-1 1 0 0,-1 0-1 0 0,1 1 0 0 0,0-1 0 0 0,-1 0 1 0 0,0 1-1 0 0,1-1 0 0 0,-1 1 0 0 0,1-1 1 0 0,-1 1-1 0 0,1 1 0 0 0,4 4 110 0 0,0 1 0 0 0,0 0 0 0 0,0 0 0 0 0,-1 1 0 0 0,-1-1 0 0 0,7 16 0 0 0,5 16 89 0 0,-11-33-191 0 0,-1 0 0 0 0,-1 1 0 0 0,1-1 0 0 0,-1 1 0 0 0,-1 0 0 0 0,2 7 0 0 0,-2-10-16 0 0,0 0 1 0 0,0-1-1 0 0,0 1 0 0 0,1 0 1 0 0,-1 0-1 0 0,3 4 0 0 0,5 11 43 0 0,-8-16-56 0 0,0 0-1 0 0,0 0 0 0 0,1 0 0 0 0,-1 0 0 0 0,4 4 0 0 0,5 10-138 0 0,-3-1-32 0 0,-4-12-108 0 0,-1 1 0 0 0,0 0-1 0 0,0-1 1 0 0,0 1 0 0 0,-1 0-1 0 0,2 6 1 0 0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22.5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85 40 11976 0 0,'-11'-9'1280'0'0,"10"8"-988"0"0,0 0 1 0 0,0 0-1 0 0,0 0 1 0 0,1 0 0 0 0,-1 0-1 0 0,0 0 1 0 0,0 0 0 0 0,1 0-1 0 0,-1 0 1 0 0,0 0 0 0 0,1-1-1 0 0,-1 1 1 0 0,1 0-1 0 0,0 0 1 0 0,-1-1 0 0 0,1 1-1 0 0,0 0 1 0 0,0 0 0 0 0,0-1-1 0 0,-1 1 1 0 0,2-5 4288 0 0,-8 5-2990 0 0,0 2-161 0 0,1 10-1194 0 0,-4 24-127 0 0,2 0 0 0 0,1 0 0 0 0,2 0-1 0 0,-2 39 1 0 0,5-38-109 0 0,-1 176 0 0 0,7-186-63 0 0,0 1 1 0 0,2-1-1 0 0,14 37 0 0 0,-7-20-293 0 0,-9-33 28 0 0,-1 0-1 0 0,2 0 1 0 0,-1 0-1 0 0,1-1 1 0 0,0 1-1 0 0,9 10 1 0 0,-12-17-979 0 0</inkml:trace>
</inkml:ink>
</file>

<file path=ppt/ink/ink3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19.8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521 586 17967 0 0,'0'0'1632'0'0,"2"2"-1202"0"0,1 1-139 0 0,0 0 0 0 0,0-1 0 0 0,0 1 0 0 0,0-1 0 0 0,1 0 0 0 0,-1 0 0 0 0,1 0 0 0 0,0 0 0 0 0,-1-1 0 0 0,1 1 0 0 0,0-1 0 0 0,0 0 0 0 0,0 0 0 0 0,0 0 0 0 0,4 0 0 0 0,6-1 234 0 0,0 0 0 0 0,-1-1 1 0 0,1 0-1 0 0,-1-1 0 0 0,1 0 0 0 0,-1-1 1 0 0,20-7-1 0 0,0 3-456 0 0,-17 1-469 0 0,18-8-864 0 0,-17 3-6497 0 0</inkml:trace>
  <inkml:trace contextRef="#ctx0" brushRef="#br0" timeOffset="1">0 0 20559 0 0,'63'10'2232'0'0,"-27"-8"-779"0"0,-1 1-1 0 0,43 10 0 0 0,-72-12-1359 0 0,74 13 1393 0 0,-61-11-1322 0 0,0-1-1 0 0,-1 0 0 0 0,33-3 1 0 0,-27 1-3 0 0,37 3 0 0 0,-45-1-486 0 0,31-2 0 0 0,-20-1-284 0 0,-11 1-1116 0 0</inkml:trace>
</inkml:ink>
</file>

<file path=ppt/ink/ink3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20.1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12896 0 0,'0'0'1648'0'0,"2"0"-223"0"0,12 1 51 0 0,0 0 1 0 0,-1 0 0 0 0,0 2-1 0 0,17 4 1 0 0,-11-1-860 0 0,0 1 1 0 0,0 0-1 0 0,0 2 1 0 0,25 16-1 0 0,-31-17-293 0 0,-5-3-131 0 0,0 0 0 0 0,0 0 0 0 0,-1 1-1 0 0,8 7 1 0 0,16 14 415 0 0,-23-20-440 0 0,0-1 0 0 0,9 12 0 0 0,-10-10-26 0 0,29 36 87 0 0,-33-39-199 0 0,0 1 1 0 0,0-1 0 0 0,0 1-1 0 0,0 0 1 0 0,-1 0 0 0 0,0 0-1 0 0,1 6 1 0 0,-2-9-16 0 0,-1-1-1 0 0,1 0 1 0 0,-1 1-1 0 0,0-1 1 0 0,1 1-1 0 0,-1-1 1 0 0,-1 1-1 0 0,1 0 1 0 0,0-1-1 0 0,0 1 1 0 0,-1-1-1 0 0,0 0 1 0 0,1 1-1 0 0,-1-1 1 0 0,0 1-1 0 0,0-1 1 0 0,-3 4-1 0 0,2-1-90 0 0,0 0-1 0 0,-1 0 0 0 0,0-1 1 0 0,0 1-1 0 0,0-1 0 0 0,-1 0 1 0 0,1 0-1 0 0,-1 0 0 0 0,0 0 0 0 0,0-1 1 0 0,0 0-1 0 0,0 0 0 0 0,-1 0 1 0 0,0 0-1 0 0,1 0 0 0 0,-1-1 1 0 0,0 0-1 0 0,-7 2 0 0 0,-36 9-2184 0 0,22-8 1094 0 0</inkml:trace>
</inkml:ink>
</file>

<file path=ppt/ink/ink3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20.8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12896 0 0,'1'64'594'0'0,"2"-38"2281"0"0,25-35 139 0 0,-10 4-2101 0 0,-14 4-665 0 0,0 0 0 0 0,0 0-1 0 0,0 0 1 0 0,0 0-1 0 0,6 0 1 0 0,-7 1-134 0 0,1 0 0 0 0,-1 0 0 0 0,0-1 0 0 0,1 0-1 0 0,3-1 1 0 0,-1 1 19 0 0,-1-1 1 0 0,1 1-1 0 0,-1 0 0 0 0,1 1 0 0 0,8-1 1 0 0,1 0 4 0 0,-7-1-4924 0 0</inkml:trace>
</inkml:ink>
</file>

<file path=ppt/ink/ink3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21.2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13824 0 0,'0'0'608'0'0,"0"8"280"0"0,0 2-888 0 0,0 0 0 0 0,4 0 0 0 0,8-1 744 0 0,-2-5 119 0 0,1 0 33 0 0,5 6 0 0 0,6-4-288 0 0,-3-2-64 0 0,3-4 0 0 0,0 10-8 0 0,5-10-344 0 0,5 0-72 0 0,5 0-16 0 0,0 0-8647 0 0</inkml:trace>
</inkml:ink>
</file>

<file path=ppt/ink/ink3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22.3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 1 14744 0 0,'-17'0'1573'0'0,"15"0"-1500"0"0,-1 0 0 0 0,1 0-1 0 0,0 0 1 0 0,-1 0 0 0 0,1 0 0 0 0,0 0 0 0 0,-1 0 0 0 0,1 1 0 0 0,-3 0-1 0 0,0 1 3028 0 0,7 12-2585 0 0,0 0 0 0 0,0-1-1 0 0,2 1 1 0 0,-1-1 0 0 0,10 22 0 0 0,-12-33-494 0 0,4 10 14 0 0,-3-3-29 0 0,2 0 0 0 0,-1-1-1 0 0,1 0 1 0 0,8 12 0 0 0,-4-8 21 0 0,10 21-1 0 0,-14-24-343 0 0,1 0 0 0 0,0 0 0 0 0,1-1 0 0 0,8 10 0 0 0,-4-7-5002 0 0,-5 2-1765 0 0</inkml:trace>
</inkml:ink>
</file>

<file path=ppt/ink/ink3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22.6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73 14192 0 0,'0'0'1076'0'0,"2"1"-727"0"0,3 0-330 0 0,-1 0 0 0 0,0-1 0 0 0,1 1-1 0 0,-1-1 1 0 0,1 0 0 0 0,4-1 0 0 0,18 2 758 0 0,-22-1-476 0 0,0 0 0 0 0,1 0 0 0 0,-1 0 0 0 0,7-2 0 0 0,17 1 905 0 0,-19 1-639 0 0,1 0 0 0 0,-1 0 0 0 0,0-1 0 0 0,0 0 0 0 0,14-5 0 0 0,21-1 685 0 0,38-7 153 0 0,14 0-599 0 0,-16 3-493 0 0,-9 1-1689 0 0,-29 2-1457 0 0,-27 7 1370 0 0</inkml:trace>
</inkml:ink>
</file>

<file path=ppt/ink/ink3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23.0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 15984 0 0,'0'0'1445'0'0,"2"0"-1191"0"0,52-5 1400 0 0,-41 3-696 0 0,0 1-1 0 0,0 0 1 0 0,-1 0-1 0 0,1 2 0 0 0,16 1 1 0 0,-24-1-880 0 0,-5-1-69 0 0,0 0 1 0 0,1 0-1 0 0,-1 0 1 0 0,0 0-1 0 0,1 0 1 0 0,-1 0-1 0 0,0 0 1 0 0,1 1-1 0 0,-1-1 1 0 0,0 0-1 0 0,1 0 1 0 0,-1 0-1 0 0,0 0 1 0 0,1 1-1 0 0,-1-1 1 0 0,0 0-1 0 0,1 0 1 0 0,-1 1-1 0 0,0-1 1 0 0,0 0-1 0 0,1 1 1 0 0,20 19 268 0 0,-19-18-282 0 0,0 1 0 0 0,0-1 0 0 0,-1 0 0 0 0,1 1 0 0 0,0-1 0 0 0,-1 1 0 0 0,0-1 0 0 0,0 1-1 0 0,0 0 1 0 0,0-1 0 0 0,0 1 0 0 0,0 0 0 0 0,-1 0 0 0 0,1 0 0 0 0,-1 0 0 0 0,0 0 0 0 0,0-1 0 0 0,0 1 0 0 0,0 0 0 0 0,-1 5-1 0 0,-1 3-273 0 0,0-1-1 0 0,-1 1 0 0 0,0 0 0 0 0,-6 12 0 0 0,5-14-64 0 0,-1-1 0 0 0,0 1 0 0 0,0-1-1 0 0,-1 1 1 0 0,0-1 0 0 0,-10 10 0 0 0,11-13 192 0 0,-1 0 0 0 0,1 0 0 0 0,-1-1 0 0 0,1 0 0 0 0,-1 0 0 0 0,0 0 0 0 0,-1-1 0 0 0,1 0 0 0 0,-12 4 0 0 0,4-6-314 0 0,12-2 444 0 0,-1 1 0 0 0,0 0 0 0 0,1 0 0 0 0,-1 0-1 0 0,1 0 1 0 0,-1 0 0 0 0,1 1 0 0 0,-1-1 0 0 0,1 1 0 0 0,-1 0 0 0 0,-4 1 2350 0 0,10-2-1817 0 0,31 0 326 0 0,122-3 884 0 0,-81 3-1073 0 0,-49 0-669 0 0,32-2-1 0 0,-52 2-10 0 0,110-9-1255 0 0,-84 9-213 0 0</inkml:trace>
</inkml:ink>
</file>

<file path=ppt/ink/ink3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23.4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144 51 3680 0 0,'-2'-1'167'0'0,"-1"-1"-126"0"0,0 1 0 0 0,-1-1 0 0 0,1 0 0 0 0,0-1 0 0 0,0 1 0 0 0,-3-4 0 0 0,-6-4 2029 0 0,-1 1 3708 0 0,0 4 810 0 0,2 2-3438 0 0,-2-2-1347 0 0,12 5-1691 0 0,0 1 0 0 0,0-1-1 0 0,0 0 1 0 0,0 0 0 0 0,0 1 0 0 0,0-1-1 0 0,-1 0 1 0 0,1 1 0 0 0,0-1-1 0 0,0 1 1 0 0,0 0 0 0 0,0-1-1 0 0,0 1 1 0 0,1 0 0 0 0,-1-1 0 0 0,0 1-1 0 0,0 0 1 0 0,0 0 0 0 0,1 0-1 0 0,-1 0 1 0 0,0 0 0 0 0,0 1 0 0 0,-9 27 331 0 0,2-2-209 0 0,5-17-212 0 0,0-1 1 0 0,1 1-1 0 0,0-1 0 0 0,0 1 1 0 0,0 18-1 0 0,3 52 104 0 0,1-47-109 0 0,2 27-29 0 0,2-1 0 0 0,24 103 0 0 0,-5-74-6 0 0,39 95 0 0 0,-52-155-141 0 0,1-1-1 0 0,25 39 0 0 0,41 44-605 0 0,-69-97 18 0 0,18 18 0 0 0,-24-27-888 0 0,0 0 0 0 0,1-1 0 0 0,10 7 0 0 0,7-3-5982 0 0</inkml:trace>
</inkml:ink>
</file>

<file path=ppt/ink/ink3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24.4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129 1 10136 0 0,'-12'0'1080'0'0,"2"0"-660"0"0,2 0 754 0 0,1 0 0 0 0,0 0 0 0 0,-8 2 0 0 0,14-2-980 0 0,-1 0-1 0 0,1 1 0 0 0,-1-1 0 0 0,1 1 1 0 0,-1-1-1 0 0,1 1 0 0 0,-1-1 1 0 0,1 1-1 0 0,-1 0 0 0 0,1 0 0 0 0,0 0 1 0 0,-1 0-1 0 0,1 0 0 0 0,0 0 1 0 0,0 0-1 0 0,0 0 0 0 0,0 0 0 0 0,0 1 1 0 0,-1 1-1 0 0,-12 17 1215 0 0,12-18-1346 0 0,-1 0 0 0 0,2 1 1 0 0,-1-1-1 0 0,0 1 1 0 0,0 0-1 0 0,1-1 1 0 0,-1 1-1 0 0,-1 5 0 0 0,0 5-18 0 0,0 1 0 0 0,1-1-1 0 0,1 1 1 0 0,0 0 0 0 0,0 0-1 0 0,2-1 1 0 0,-1 1-1 0 0,2 0 1 0 0,0-1 0 0 0,5 20-1 0 0,-4-26-38 0 0,0-1 0 0 0,0 1-1 0 0,0-1 1 0 0,7 9-1 0 0,5 9 163 0 0,-12-18-133 0 0,0-1 0 0 0,0 0 1 0 0,1 0-1 0 0,0 0 1 0 0,0-1-1 0 0,0 1 0 0 0,1-1 1 0 0,-1 0-1 0 0,1 0 1 0 0,0 0-1 0 0,0-1 1 0 0,7 4-1 0 0,-2-2-131 0 0,0-1 0 0 0,1 0 1 0 0,0 0-1 0 0,-1-1 0 0 0,19 3 0 0 0,-21-5 163 0 0,-1-1-1 0 0,1 0 1 0 0,0 0 0 0 0,0 0-1 0 0,-1-1 1 0 0,1 0-1 0 0,-1-1 1 0 0,1 0 0 0 0,-1 0-1 0 0,1 0 1 0 0,-1-1-1 0 0,0 0 1 0 0,0-1 0 0 0,0 1-1 0 0,7-6 1 0 0,-8 5 25 0 0,0-1 1 0 0,-1 1 0 0 0,0-1-1 0 0,1 0 1 0 0,-2 0-1 0 0,1-1 1 0 0,-1 1 0 0 0,1-1-1 0 0,-1 0 1 0 0,-1 0-1 0 0,1 0 1 0 0,-1-1 0 0 0,-1 1-1 0 0,1-1 1 0 0,-1 0-1 0 0,2-8 1 0 0,-4 11-58 0 0,1 0 0 0 0,-1 0 0 0 0,-1-1 1 0 0,1 1-1 0 0,0 0 0 0 0,-1 0 0 0 0,0 1 0 0 0,0-1 1 0 0,0 0-1 0 0,-1 0 0 0 0,1 0 0 0 0,-1 1 1 0 0,0-1-1 0 0,0 0 0 0 0,0 1 0 0 0,0 0 0 0 0,-5-6 1 0 0,-4-3 162 0 0,-1 1 0 0 0,-24-20 0 0 0,30 25-187 0 0,-4-1-45 0 0,0 0 0 0 0,0 1-1 0 0,-1 0 1 0 0,1 1 0 0 0,-1 0-1 0 0,-1 1 1 0 0,1 0 0 0 0,0 0-1 0 0,-1 1 1 0 0,0 1 0 0 0,-17-2-1 0 0,23 3-12 0 0,2 0-1 0 0,1 1 1 0 0,0-1-1 0 0,-1 1 1 0 0,1 0 0 0 0,0 0-1 0 0,-1 0 1 0 0,1 0-1 0 0,0 0 1 0 0,-1 1 0 0 0,1 0-1 0 0,-5 1 1 0 0,-4 2-870 0 0,16-9-3119 0 0,-2 5 3648 0 0,-1-1-1 0 0,1 0 1 0 0,-1 1-1 0 0,4-2 0 0 0,7 0-2141 0 0,3-7-3525 0 0</inkml:trace>
</inkml:ink>
</file>

<file path=ppt/ink/ink3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24.7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91 1840 0 0,'1'0'133'0'0,"15"1"801"0"0,-15 0-405 0 0,1-1 0 0 0,0 1 0 0 0,0-1 0 0 0,-1 1 0 0 0,1-1 0 0 0,-1 1-1 0 0,1 0 1 0 0,0 0 0 0 0,-1 0 0 0 0,1 0 0 0 0,-1 0 0 0 0,0 0 0 0 0,1 0 0 0 0,-1 0 0 0 0,0 1 0 0 0,0-1 0 0 0,0 1 0 0 0,0-1-1 0 0,0 1 1 0 0,1 1 0 0 0,13 23 3495 0 0,-12-22-3493 0 0,0 0 0 0 0,0 1-1 0 0,-1-1 1 0 0,0 1 0 0 0,0-1 0 0 0,0 1 0 0 0,2 8 0 0 0,-1-1 84 0 0,0 0 0 0 0,7 17 1 0 0,-7-20-460 0 0,1 0 0 0 0,-1 1 0 0 0,-1-1 0 0 0,2 15 0 0 0,8 64 332 0 0,-5-44-408 0 0,-7-40-76 0 0,0-3 1 0 0,0 0 0 0 0,1 1 0 0 0,-1-1 0 0 0,0 0 1 0 0,1 0-1 0 0,-1 1 0 0 0,1-1 0 0 0,-1 0 0 0 0,1 0 1 0 0,0 0-1 0 0,-1 0 0 0 0,1 0 0 0 0,1 2 0 0 0,1 4 481 0 0,-5-16-364 0 0,3-17-92 0 0,3-28 0 0 0,-1-1-30 0 0,-3 41 0 0 0,1 0 0 0 0,2-17 0 0 0,11-31 0 0 0,-10 44-8 0 0,0 0 0 0 0,1 0 0 0 0,0 1 0 0 0,2 0 0 0 0,0 0 0 0 0,1 0 0 0 0,11-16 0 0 0,-15 27 6 0 0,0 1 0 0 0,1 0-1 0 0,8-8 1 0 0,-3 4 33 0 0,-9 7 77 0 0,4 2-36 0 0,1 0-20 0 0,-1 0-1 0 0,1 0 1 0 0,0 1-1 0 0,7 1 1 0 0,-11-1-44 0 0,0 0 0 0 0,0-1-1 0 0,0 1 1 0 0,0 0 0 0 0,0 1-1 0 0,0-1 1 0 0,0 0 0 0 0,0 0 0 0 0,-1 1-1 0 0,1-1 1 0 0,0 1 0 0 0,-1 0-1 0 0,3 3 1 0 0,21 25 99 0 0,-20-25-92 0 0,0 0 1 0 0,-1 0-1 0 0,1 1 1 0 0,-1-1 0 0 0,0 1-1 0 0,-1 0 1 0 0,1 1-1 0 0,-1-1 1 0 0,0 0 0 0 0,-1 1-1 0 0,1 0 1 0 0,0 7 0 0 0,-1 0-10 0 0,-1-5 11 0 0,0 1 0 0 0,1-1 0 0 0,0 0-1 0 0,4 10 1 0 0,-2-8-4 0 0,0-1-1 0 0,0 0 1 0 0,-1 1-1 0 0,-1 0 0 0 0,0 0 1 0 0,-1 0-1 0 0,0 0 1 0 0,0 16-1 0 0,-1-18-12 0 0,1 0 0 0 0,0 1 0 0 0,0-1 0 0 0,1 0 0 0 0,0-1 0 0 0,7 18 0 0 0,-5-13 0 0 0,6 26 0 0 0,-9-33-20 0 0,0 1 0 0 0,0-1 0 0 0,1 1-1 0 0,0-1 1 0 0,0 0 0 0 0,0 0 0 0 0,1 0-1 0 0,0 0 1 0 0,0 0 0 0 0,1-1 0 0 0,5 9 0 0 0,-1-6-297 0 0,8 12-462 0 0,-16-19 627 0 0,1 0 0 0 0,0 0 0 0 0,-1 0 0 0 0,1 1 0 0 0,-1-1 0 0 0,0 0 0 0 0,1 0 0 0 0,-1 1 0 0 0,0-1 0 0 0,0 0 1 0 0,0 1-1 0 0,0-1 0 0 0,0 0 0 0 0,0 0 0 0 0,0 1 0 0 0,-1 1 0 0 0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22.8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95 6912 0 0,'0'0'528'0'0,"0"-2"-342"0"0,3-9 161 0 0,9-6 4643 0 0,0 0 34 0 0,-10 13-4425 0 0,1 1 0 0 0,-1 0 0 0 0,0-1-1 0 0,1 1 1 0 0,0 0 0 0 0,0 0 0 0 0,0 1 0 0 0,0-1-1 0 0,3-2 1 0 0,10-8 877 0 0,-14 11-300 0 0,19 2 209 0 0,-21 1-1375 0 0,0-1-1 0 0,0 0 0 0 0,1 0 0 0 0,-1 1 0 0 0,0-1 1 0 0,0 0-1 0 0,0 0 0 0 0,0 0 0 0 0,0 1 0 0 0,0-1 0 0 0,0 0 1 0 0,0 0-1 0 0,0 0 0 0 0,0 0 0 0 0,1 1 0 0 0,-1-1 0 0 0,0 0 1 0 0,0 0-1 0 0,0 0 0 0 0,0 0 0 0 0,0 0 0 0 0,1 1 1 0 0,-1-1-1 0 0,0 0 0 0 0,0 0 0 0 0,0 0 0 0 0,1 0 0 0 0,-1 0 1 0 0,1 0 1 0 0,-1 1 0 0 0,1-1 1 0 0,-1 0-1 0 0,1 1 0 0 0,-1-1 1 0 0,1 0-1 0 0,-1 1 0 0 0,0-1 1 0 0,1 1-1 0 0,-1-1 0 0 0,1 0 1 0 0,-1 1-1 0 0,0-1 0 0 0,0 1 0 0 0,1-1 1 0 0,-1 2-1 0 0,2 3 1 0 0,0 1 0 0 0,0-1 1 0 0,-1 1-1 0 0,0 0 0 0 0,0-1 0 0 0,0 1 0 0 0,-1 0 1 0 0,0 0-1 0 0,0 0 0 0 0,-1-1 0 0 0,1 1 0 0 0,-3 8 0 0 0,0-1-124 0 0,-1 0 1 0 0,-1 0-1 0 0,0-1 0 0 0,-10 17 0 0 0,-18 52-1159 0 0,26-68 791 0 0,0 1 0 0 0,1 0 0 0 0,1 1 0 0 0,-6 24 0 0 0,9-33 180 0 0,0 1 0 0 0,-1 0-1 0 0,1-1 1 0 0,-1 1 0 0 0,0-1 0 0 0,-1 0-1 0 0,1 0 1 0 0,-9 9 1814 0 0,13-13-1130 0 0,0-1-318 0 0,0 0 0 0 0,0 0-1 0 0,0 0 1 0 0,-1 0 0 0 0,1 0-1 0 0,0-1 1 0 0,0 1 0 0 0,0 0-1 0 0,0 0 1 0 0,0-1 0 0 0,0 1-1 0 0,1-1 1 0 0,-1 1 0 0 0,0-1-1 0 0,0 0 1 0 0,0 1-1 0 0,2-1 1 0 0,25 2 607 0 0,-22-2-556 0 0,-1 0 0 0 0,0 1 0 0 0,0-1 0 0 0,6 2 0 0 0,32 4 491 0 0,-38-5-617 0 0,-1-1-1 0 0,0 1 1 0 0,1-1 0 0 0,-1 0-1 0 0,1 0 1 0 0,-1 0-1 0 0,6-2 1 0 0,1 1-50 0 0,5 1-249 0 0,21-1-2796 0 0,-26-4 1258 0 0</inkml:trace>
</inkml:ink>
</file>

<file path=ppt/ink/ink3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25.1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68 5064 0 0,'7'-10'11505'0'0,"0"6"-5916"0"0,12 5-4385 0 0,2 1-363 0 0,25-4-76 0 0,-31 3-309 0 0,28-5 1 0 0,-21 1-90 0 0,0 0 1 0 0,35 1-1 0 0,-40 1-166 0 0,22-4 1 0 0,-14 2-268 0 0,-18 2-185 0 0,1 0-1 0 0,-1 0 0 0 0,0-1 1 0 0,0 0-1 0 0,0 0 0 0 0,0-1 1 0 0,0 0-1 0 0,11-7 0 0 0,-2 1-1828 0 0</inkml:trace>
</inkml:ink>
</file>

<file path=ppt/ink/ink3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25.5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 16727 0 0,'0'0'2603'0'0,"3"-1"-1738"0"0,10-1-337 0 0,-1 0-1 0 0,1 0 0 0 0,0 1 0 0 0,0 1 0 0 0,0 0 1 0 0,14 3-1 0 0,8 0 155 0 0,42 7 133 0 0,-50-6-573 0 0,26 7-110 0 0,-24-5-388 0 0,1 0 0 0 0,0-2 0 0 0,0-1 1 0 0,43-2-1 0 0,-65-1-111 0 0,34-1-1120 0 0,-13-4-4708 0 0,-9 1-890 0 0</inkml:trace>
</inkml:ink>
</file>

<file path=ppt/ink/ink3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25.8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 5984 0 0,'0'-4'15179'0'0,"8"9"-13911"0"0,12 8-626 0 0,1-1-1 0 0,1 0 1 0 0,0-2 0 0 0,42 13-1 0 0,-34-11-221 0 0,-7-2 350 0 0,28 7 0 0 0,0 0-738 0 0,-50-17-26 0 0,-1 1 1 0 0,0-1-1 0 0,1 0 0 0 0,-1 0 0 0 0,0 0 0 0 0,1 0 0 0 0,-1 1 1 0 0,0-1-1 0 0,1 0 0 0 0,-1 0 0 0 0,0 1 0 0 0,1-1 0 0 0,-1 0 1 0 0,0 0-1 0 0,0 1 0 0 0,1-1 0 0 0,-1 0 0 0 0,0 1 1 0 0,0-1-1 0 0,0 0 0 0 0,0 1 0 0 0,1 0 0 0 0,1 2 28 0 0,26 7 154 0 0,-25-9 397 0 0,-16 11-454 0 0,4-8-108 0 0,1 0-1 0 0,-14 4 1 0 0,9-3-198 0 0,7-4 65 0 0,0 1-1 0 0,0-1 0 0 0,-1 0 0 0 0,-8 0 0 0 0,-13 3-316 0 0,20-3 26 0 0,-8 1-110 0 0,8 3-2878 0 0</inkml:trace>
</inkml:ink>
</file>

<file path=ppt/ink/ink3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26.2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0 243 15288 0 0,'6'-9'870'0'0,"-6"9"-856"0"0,1 0 1 0 0,-1 0 0 0 0,0 0-1 0 0,0 0 1 0 0,0 0-1 0 0,0-1 1 0 0,0 1-1 0 0,0 0 1 0 0,0 0-1 0 0,0 0 1 0 0,1 0 0 0 0,-1 0-1 0 0,0 0 1 0 0,0-1-1 0 0,0 1 1 0 0,0 0-1 0 0,0 0 1 0 0,0 0-1 0 0,0 0 1 0 0,0 0-1 0 0,0-1 1 0 0,0 1 0 0 0,0 0-1 0 0,0 0 1 0 0,0 0-1 0 0,0 0 1 0 0,0 0-1 0 0,0-1 1 0 0,0 1-1 0 0,0 0 1 0 0,0 0-1 0 0,0 0 1 0 0,0 0 0 0 0,0 0-1 0 0,0 0 1 0 0,-1-1-1 0 0,1 1 1 0 0,0 0-1 0 0,0 0 1 0 0,0 0-1 0 0,0 0 1 0 0,0 0-1 0 0,0 0 1 0 0,0 0 0 0 0,0-1-1 0 0,-1 1 1 0 0,1 0-1 0 0,0 0 1 0 0,0 0-1 0 0,0 0 1 0 0,0 0-1 0 0,0 0 1 0 0,-1 0-1 0 0,1-1 28 0 0,0 1 0 0 0,0-1-1 0 0,0 1 1 0 0,0-1-1 0 0,0 1 1 0 0,0-1-1 0 0,-1 1 1 0 0,1-1-1 0 0,1 1 1 0 0,-1-1-1 0 0,0 1 1 0 0,0-1-1 0 0,0 1 1 0 0,0-1-1 0 0,0 1 1 0 0,0-1-1 0 0,0 1 1 0 0,1-1-1 0 0,-1 1 1 0 0,0-1 0 0 0,0 1-1 0 0,1-1 1 0 0,-1 1-1 0 0,0-1 1 0 0,1 1-1 0 0,-1 0 1 0 0,1-1-1 0 0,-1 1 1 0 0,0-1-1 0 0,1 1 1 0 0,-1 0-1 0 0,1 0 1 0 0,-1-1-1 0 0,1 1 1 0 0,0 0-1 0 0,19-12 2408 0 0,-8 8-1942 0 0,-1 0-1 0 0,1 1 0 0 0,1 0 0 0 0,-1 1 0 0 0,22 0 1 0 0,47-4 1118 0 0,48 11-493 0 0,-50-1-3159 0 0,-27-3-5538 0 0,-42-1 195 0 0</inkml:trace>
  <inkml:trace contextRef="#ctx0" brushRef="#br0" timeOffset="1">191 20 10592 0 0,'22'-19'10850'0'0,"-22"21"-9910"0"0,-2 11-99 0 0,2-11-754 0 0,-1 1 0 0 0,1-1-1 0 0,0 0 1 0 0,0 0 0 0 0,0 0-1 0 0,0 0 1 0 0,0 1 0 0 0,0-1-1 0 0,0 0 1 0 0,1 0 0 0 0,-1 0-1 0 0,1 0 1 0 0,1 3 0 0 0,11 20 580 0 0,6 13-221 0 0,-3-3-437 0 0,27 47 0 0 0,3 2-10 0 0,-39-70-336 0 0,0-2 0 0 0,1 1 0 0 0,1-1 1 0 0,0 0-1 0 0,1-1 0 0 0,14 13 0 0 0,-8-7-1365 0 0,6 6-6173 0 0</inkml:trace>
</inkml:ink>
</file>

<file path=ppt/ink/ink3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26.6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0 17479 0 0,'0'0'796'0'0,"-2"2"-12"0"0,-1 1-728 0 0,1-1 0 0 0,0 2 0 0 0,0-1 0 0 0,0 0 0 0 0,0 0 0 0 0,0 1-1 0 0,1-1 1 0 0,0 1 0 0 0,-1-1 0 0 0,1 1 0 0 0,1-1 0 0 0,-2 5-1 0 0,-5 49 2291 0 0,7-55-2220 0 0,0 17 356 0 0,1-1 1 0 0,0 0 0 0 0,1 1 0 0 0,2-1 0 0 0,5 21-1 0 0,-6-26-246 0 0,1 0-208 0 0,0 0 0 0 0,1 0 0 0 0,0 0 0 0 0,11 18 0 0 0,34 46-126 0 0,-24-39 110 0 0,-19-29 7 0 0,0 0 0 0 0,0 0 0 0 0,1-1 0 0 0,0 0-1 0 0,1-1 1 0 0,0 0 0 0 0,16 10 0 0 0,-5 1 31 0 0,-17-15-39 0 0,0 0 0 0 0,1 0 0 0 0,-1 0 0 0 0,1 0 0 0 0,-1-1 0 0 0,1 0 0 0 0,0 1 0 0 0,4 0 0 0 0,34 11-7 0 0,-41-14-5 0 0,-1 0-1 0 0,0 0 0 0 0,0 0 1 0 0,0 0-1 0 0,1 0 0 0 0,-1 0 1 0 0,0 1-1 0 0,0-1 0 0 0,1 0 1 0 0,-1 0-1 0 0,0 0 0 0 0,0 0 1 0 0,1 0-1 0 0,-1 0 0 0 0,0 0 1 0 0,0 0-1 0 0,1 0 0 0 0,-1 0 1 0 0,0 0-1 0 0,0 0 0 0 0,1 0 1 0 0,-1-1-1 0 0,0 1 1 0 0,0 0-1 0 0,1 0 0 0 0,-1 0 1 0 0,0 0-1 0 0,1 0 0 0 0,32-14-10 0 0,-33 14 12 0 0,1 0 0 0 0,0-1 0 0 0,0 1 0 0 0,0-1 0 0 0,-1 1 0 0 0,1-1 0 0 0,0 0 0 0 0,-1 1 0 0 0,1-1 0 0 0,-1 1 0 0 0,1-1 0 0 0,-1 0 0 0 0,1 0 0 0 0,0-1 0 0 0,0-1 3 0 0,0 1 0 0 0,-1-1 0 0 0,0 0 0 0 0,1 1-1 0 0,-1-1 1 0 0,0-4 0 0 0,1-12 43 0 0,-1 17-43 0 0,2-3 24 0 0,-1-1 0 0 0,0 0 0 0 0,0 1 0 0 0,-1-1 0 0 0,1 0 0 0 0,-1 0 0 0 0,-1 1 0 0 0,1-1 0 0 0,-1 0 0 0 0,0 0 0 0 0,0 1 0 0 0,-3-10 0 0 0,-20-55 490 0 0,16 43-258 0 0,-1-1-1 0 0,-24-45 0 0 0,21 48-168 0 0,10 20-81 0 0,0 0-1 0 0,-1-1 1 0 0,1 1-1 0 0,-1 1 1 0 0,-1-1-1 0 0,1 0 1 0 0,0 1-1 0 0,-1 0 1 0 0,0-1-1 0 0,0 1 1 0 0,-6-4-1 0 0,-9-5-5 0 0,-40-31-29 0 0,51 38-72 0 0,0-1-1 0 0,-1 2 0 0 0,0-1 0 0 0,0 1 0 0 0,0 1 0 0 0,0-1 0 0 0,-1 1 0 0 0,1 1 0 0 0,-14-3 0 0 0,14 4-2618 0 0,-1 0 1 0 0,-19 0-1 0 0</inkml:trace>
</inkml:ink>
</file>

<file path=ppt/ink/ink3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27.0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88 17503 0 0,'0'0'1588'0'0,"1"2"-1304"0"0,5 8 407 0 0,0 0-1 0 0,0-1 0 0 0,13 14 0 0 0,7 11 607 0 0,-17-17-1036 0 0,0 1 0 0 0,-1 0 1 0 0,-1 1-1 0 0,0 0 1 0 0,4 26-1 0 0,1-1-149 0 0,-5-13-96 0 0,-5-23 4 0 0,-1 0-1 0 0,7 16 0 0 0,-6-17-5 0 0,0-1 0 0 0,0 1 0 0 0,2 9-1 0 0,1 10 8 0 0,-1-18-9 0 0,-3-6 48 0 0,-2-6 12 0 0,-19-78 75 0 0,16 61-103 0 0,0-1 0 0 0,2 0-1 0 0,1 0 1 0 0,1-33 0 0 0,1 17-30 0 0,-2 5-51 0 0,1-28-27 0 0,0 54 136 0 0,1-1 1 0 0,0 1-1 0 0,1 0 1 0 0,-1-1-1 0 0,6-11 1 0 0,-4 11 44 0 0,0 0 7 0 0,0 0 0 0 0,1 0 1 0 0,0 1-1 0 0,0-1 0 0 0,1 1 1 0 0,-1 0-1 0 0,12-12 1 0 0,-15 18-101 0 0,1 1 0 0 0,-1-1 0 0 0,1 1 0 0 0,-1 0 0 0 0,1 0 0 0 0,-1 0 0 0 0,1-1 0 0 0,-1 1 0 0 0,0 1 0 0 0,1-1 0 0 0,-1 0 0 0 0,1 0 0 0 0,-1 0 0 0 0,1 1 0 0 0,-1-1 0 0 0,1 1 1 0 0,-1-1-1 0 0,0 1 0 0 0,1 0 0 0 0,1 1 0 0 0,1 0 1 0 0,-1 1 0 0 0,1 0 0 0 0,-1 1 1 0 0,0-1-1 0 0,0 0 0 0 0,0 1 0 0 0,-1 0 0 0 0,1-1 0 0 0,-1 1 1 0 0,0 0-1 0 0,0 1 0 0 0,0-1 0 0 0,-1 0 0 0 0,1 0 1 0 0,-1 1-1 0 0,0-1 0 0 0,1 8 0 0 0,-6 92-472 0 0,3-101 355 0 0,1 1-1 0 0,0-1 1 0 0,-1 0-1 0 0,0 1 1 0 0,0-1-1 0 0,0 0 1 0 0,0 0-1 0 0,-3 5 1 0 0,3-7-15 0 0,0 1 1 0 0,0 0-1 0 0,0 0 0 0 0,0-1 1 0 0,0 1-1 0 0,-1 0 1 0 0,1-1-1 0 0,-1 1 0 0 0,1-1 1 0 0,-1 0-1 0 0,1 0 0 0 0,-1 1 1 0 0,-3 0-1 0 0,5-1 33 0 0,0-1-1 0 0,-1 0 0 0 0,1 0 0 0 0,0 0 1 0 0,0 0-1 0 0,-1 0 0 0 0,1 1 1 0 0,0-1-1 0 0,0 0 0 0 0,0 0 0 0 0,-1 0 1 0 0,1 1-1 0 0,0-1 0 0 0,0 0 1 0 0,0 0-1 0 0,-1 1 0 0 0,1-1 1 0 0,0 0-1 0 0,0 1 0 0 0,0-1 0 0 0,0 0 1 0 0,0 0-1 0 0,0 1 0 0 0,0-1 1 0 0,0 0-1 0 0,0 1 0 0 0,0-1 1 0 0,0 0-1 0 0,0 1 0 0 0,0-1 0 0 0,0 0 1 0 0,0 1-1 0 0,0-1 0 0 0,5-3 247 0 0,0 0 0 0 0,0 0 1 0 0,1 1-1 0 0,-1 0 0 0 0,1 0 0 0 0,-1 0 0 0 0,8-1 0 0 0,11-4 443 0 0,-19 5-462 0 0,0 1 0 0 0,0 0 0 0 0,1 1 0 0 0,-1-1 0 0 0,0 1 0 0 0,1 0 0 0 0,-1 1 0 0 0,0-1 0 0 0,1 1 0 0 0,-1 0 0 0 0,0 0 0 0 0,5 2 0 0 0,22 4 713 0 0,-29-7-816 0 0,-1 1 1 0 0,1-1-1 0 0,-1 1 1 0 0,0 0-1 0 0,1 0 1 0 0,-1 0-1 0 0,0 0 0 0 0,0 0 1 0 0,1 1-1 0 0,-1-1 1 0 0,0 1-1 0 0,0-1 1 0 0,3 4-1 0 0,9 7 169 0 0,-12-10-208 0 0,0 0 0 0 0,-1 0 0 0 0,1 1-1 0 0,0-1 1 0 0,-1 0 0 0 0,1 1 0 0 0,-1-1 0 0 0,0 1 0 0 0,0 0-1 0 0,0-1 1 0 0,0 1 0 0 0,0 0 0 0 0,0 0 0 0 0,-1-1 0 0 0,1 1-1 0 0,-1 0 1 0 0,0 5 0 0 0,0-4 1 0 0,0 0 0 0 0,0 0-1 0 0,-1 0 1 0 0,1 0 0 0 0,-1 0 0 0 0,0 0 0 0 0,0 0-1 0 0,-1 0 1 0 0,1 0 0 0 0,-1 0 0 0 0,0 0-1 0 0,-4 6 1 0 0,-1 0-12 0 0,6-7 0 0 0,0-1 0 0 0,-1 0 0 0 0,1 0 0 0 0,-1 0 0 0 0,1 0 0 0 0,-1 0 0 0 0,0 0 0 0 0,0 0 0 0 0,0 0 0 0 0,0-1 0 0 0,-3 3 0 0 0,-15 5-32 0 0,-4 3-216 0 0,-1-1 0 0 0,0-1 0 0 0,-36 9 0 0 0,-25-3-1789 0 0,28-12-5510 0 0,21-4-380 0 0</inkml:trace>
</inkml:ink>
</file>

<file path=ppt/ink/ink3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27.3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18631 0 0,'0'0'1684'0'0,"3"0"-1238"0"0,55-1 3608 0 0,77 3-186 0 0,-38 10-3059 0 0,-51-6-542 0 0,-7 1-33 0 0,-19-3-111 0 0,20 0 0 0 0,24 1-132 0 0,-20-1-30 0 0,0-2-1 0 0,54-5 0 0 0,-13-2-1645 0 0,-65-3-972 0 0,-10 3 741 0 0,-8-5-3682 0 0</inkml:trace>
</inkml:ink>
</file>

<file path=ppt/ink/ink3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27.7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15408 0 0,'0'0'2667'0'0,"2"2"-1568"0"0,86 99 4513 0 0,-61-73-4752 0 0,-2-3-35 0 0,33 28-1 0 0,17-6 128 0 0,-68-41-865 0 0,0-1-1 0 0,0-1 1 0 0,1 1 0 0 0,-1-1-1 0 0,15 5 1 0 0,-20-8-69 0 0,-1-1-1 0 0,1 1 1 0 0,-1-1-1 0 0,1 1 0 0 0,-1 0 1 0 0,1 0-1 0 0,-1 0 1 0 0,0 0-1 0 0,2 1 1 0 0,-2-1 391 0 0,-3 0-356 0 0,-8 3-137 0 0,-1 0-1 0 0,0 0 1 0 0,0-1-1 0 0,0 0 1 0 0,0-1-1 0 0,-13 1 0 0 0,-29 1-2424 0 0,38-4 509 0 0</inkml:trace>
</inkml:ink>
</file>

<file path=ppt/ink/ink3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28.2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 16727 0 0,'0'0'818'0'0,"3"0"-361"0"0,8-1-79 0 0,-9 0-362 0 0,1 1 0 0 0,-1-1-1 0 0,0 1 1 0 0,0 0-1 0 0,0 0 1 0 0,1 0-1 0 0,-1 0 1 0 0,0 1 0 0 0,0-1-1 0 0,0 1 1 0 0,4 0-1 0 0,4 4 257 0 0,0 1-1 0 0,0 0 0 0 0,-1 1 1 0 0,1-1-1 0 0,13 15 0 0 0,-2 1 911 0 0,19 23 0 0 0,49 69 944 0 0,-70-89-1705 0 0,-1 2 1 0 0,-1 0-1 0 0,13 31 1 0 0,-13-25-59 0 0,-7-13-168 0 0,-1 1 0 0 0,-2 0 0 0 0,7 23 0 0 0,9 66-134 0 0,-15-58 143 0 0,-3-1 0 0 0,-2 1 1 0 0,-3 0-1 0 0,-1 0 0 0 0,-3 0 0 0 0,-2 0 0 0 0,-14 53 0 0 0,10-60-200 0 0,-38 208-90 0 0,26-151-159 0 0,8-41-181 0 0,-8 28-2542 0 0,10-52 1208 0 0</inkml:trace>
</inkml:ink>
</file>

<file path=ppt/ink/ink3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31.4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91 1 13824 0 0,'-1'18'1061'0'0,"-4"-7"3221"0"0,5-8-2996 0 0,0 0-989 0 0,0-2-160 0 0,1 1 0 0 0,-1-1 0 0 0,-1 1 0 0 0,1-1 0 0 0,0 1 0 0 0,0-1 0 0 0,0 1 0 0 0,-1-1 0 0 0,1 1 1 0 0,-1-1-1 0 0,1 0 0 0 0,-1 1 0 0 0,0-1 0 0 0,0 2 0 0 0,0-1-34 0 0,0 1-1 0 0,0-1 1 0 0,0 1 0 0 0,0-1 0 0 0,1 1-1 0 0,-1 0 1 0 0,1-1 0 0 0,0 1 0 0 0,0 0-1 0 0,0-1 1 0 0,1 6 0 0 0,-2 13 145 0 0,-5 21 60 0 0,-5 42-152 0 0,1-8-220 0 0,-6 14-768 0 0,13-75 320 0 0,-1-1 0 0 0,-1 1-1 0 0,-8 18 1 0 0,8-20 1657 0 0,7-12-881 0 0,11 2 169 0 0,0-1 1 0 0,0-1-1 0 0,0 0 0 0 0,15 0 0 0 0,55-8 72 0 0,-74 6-544 0 0,3 0-14 0 0,1 1 0 0 0,21 2 0 0 0,5 0-20 0 0,-25-1-1030 0 0,28 5 0 0 0,-30-3-123 0 0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23.2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5984 0 0,'1'1'3696'0'0,"1"4"-1333"0"0,1 1 1 0 0,0-1-1 0 0,-1 0 1 0 0,3 12-1 0 0,0 0-1051 0 0,-2-5-665 0 0,0-1 1 0 0,2 22 0 0 0,0 1-446 0 0,22 149 731 0 0,-26-174-869 0 0,8 106-82 0 0,5 70-247 0 0,-3-74-341 0 0,-10-101 462 0 0,0 4-783 0 0,0 0 0 0 0,1 0 0 0 0,5 19 0 0 0,-7-26-4383 0 0</inkml:trace>
</inkml:ink>
</file>

<file path=ppt/ink/ink3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31.7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 0 12896 0 0,'-3'2'10'0'0,"2"-2"70"0"0,-1 0 0 0 0,1 1-1 0 0,0-1 1 0 0,0 1 0 0 0,0-1 0 0 0,-1 1 0 0 0,1-1 0 0 0,0 1-1 0 0,0 0 1 0 0,0 0 0 0 0,0-1 0 0 0,0 1 0 0 0,0 0-1 0 0,1 0 1 0 0,-1 0 0 0 0,0 0 0 0 0,0 0 0 0 0,1 0 0 0 0,-1 0-1 0 0,0 2 1 0 0,-1 3 833 0 0,0-1 0 0 0,1 1 0 0 0,0-1 1 0 0,0 1-1 0 0,0 0 0 0 0,1-1 0 0 0,0 1 0 0 0,0 0 0 0 0,1 7 0 0 0,11 54 1559 0 0,-8-47-2270 0 0,50 178 526 0 0,-48-180-927 0 0,1 0 0 0 0,17 30 0 0 0,8 5-4468 0 0,-22-38-3400 0 0</inkml:trace>
</inkml:ink>
</file>

<file path=ppt/ink/ink3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32.1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79 145 12440 0 0,'0'0'957'0'0,"-1"2"-624"0"0,-2 2-323 0 0,2-2 333 0 0,-1 0 0 0 0,1-1 0 0 0,0 1 0 0 0,0 1 0 0 0,0-1 0 0 0,0 0 0 0 0,0 0 0 0 0,1 0 0 0 0,-1 0 1 0 0,0 1-1 0 0,1-1 0 0 0,0 0 0 0 0,0 0 0 0 0,-1 1 0 0 0,1-1 0 0 0,0 0 0 0 0,1 3 0 0 0,1 9 151 0 0,1-1 0 0 0,1 0-1 0 0,0 1 1 0 0,0-1-1 0 0,1-1 1 0 0,1 1 0 0 0,0-1-1 0 0,12 17 1 0 0,0 2-184 0 0,-15-24-234 0 0,1 0 1 0 0,0 0 0 0 0,10 12 0 0 0,-7-11-6 0 0,0 0 0 0 0,1-1-1 0 0,-1 0 1 0 0,2 0 0 0 0,-1-1-1 0 0,1 0 1 0 0,0 0 0 0 0,0-1-1 0 0,0-1 1 0 0,1 1 0 0 0,0-1-1 0 0,-1-1 1 0 0,2 0 0 0 0,-1 0-1 0 0,0-1 1 0 0,0 0 0 0 0,19 0-1 0 0,-25-3-85 0 0,0 1 0 0 0,1-1 0 0 0,-1 0 0 0 0,0 0-1 0 0,0 0 1 0 0,0-1 0 0 0,-1 0 0 0 0,1 0 0 0 0,0 0 0 0 0,0 0 0 0 0,-1 0-1 0 0,0-1 1 0 0,1 1 0 0 0,-1-1 0 0 0,0 0 0 0 0,0 0 0 0 0,0 0 0 0 0,-1 0-1 0 0,1-1 1 0 0,-1 1 0 0 0,0-1 0 0 0,0 1 0 0 0,0-1 0 0 0,2-6 0 0 0,-1 1 196 0 0,-1-1 0 0 0,0 0 0 0 0,0 0 0 0 0,-1 0 1 0 0,-1 0-1 0 0,1-1 0 0 0,-2 1 0 0 0,1 0 0 0 0,-2 0 1 0 0,1 0-1 0 0,-5-13 0 0 0,2 10-58 0 0,1 5-29 0 0,1 0-1 0 0,-1 1 1 0 0,-1-1-1 0 0,1 1 1 0 0,-10-12-1 0 0,-5-6 129 0 0,9 12-101 0 0,0 1 0 0 0,-14-13-1 0 0,9 11-31 0 0,-9-9 13 0 0,-2 1 1 0 0,-26-18-1 0 0,44 35-138 0 0,-1 0 1 0 0,0 0-1 0 0,0 1 0 0 0,-1 0 1 0 0,1 0-1 0 0,-1 1 0 0 0,0 0 1 0 0,0 1-1 0 0,0 0 0 0 0,0 0 1 0 0,-17 0-1 0 0,19 2-123 0 0,0 1 0 0 0,-1 0 0 0 0,1 1 0 0 0,0 0 0 0 0,0 0-1 0 0,0 0 1 0 0,1 1 0 0 0,-12 6 0 0 0,15-7-99 0 0,1-1-1 0 0,0 1 1 0 0,0 0-1 0 0,1 0 1 0 0,-1 0-1 0 0,0 0 0 0 0,0 0 1 0 0,1 0-1 0 0,0 1 1 0 0,-1-1-1 0 0,1 0 1 0 0,0 1-1 0 0,0-1 1 0 0,0 1-1 0 0,0-1 1 0 0,1 1-1 0 0,-1-1 1 0 0,1 1-1 0 0,-1 0 1 0 0,1-1-1 0 0,0 1 1 0 0,0 0-1 0 0,0-1 1 0 0,0 1-1 0 0,1 0 0 0 0,-1-1 1 0 0,1 1-1 0 0,0-1 1 0 0,1 5-1 0 0,9 6-1801 0 0</inkml:trace>
</inkml:ink>
</file>

<file path=ppt/ink/ink3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32.4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307 1 6448 0 0,'0'0'498'0'0,"-1"2"229"0"0,-4 2 1422 0 0,1 0 1 0 0,-1 0-1 0 0,0-1 0 0 0,0 1 1 0 0,-1-1-1 0 0,1 0 0 0 0,-10 4 1 0 0,6-3-1620 0 0,-75 46 2992 0 0,78-46-3395 0 0,-1 1-1 0 0,0 0 0 0 0,1 1 0 0 0,-10 11-1 0 0,-11 8-231 0 0,15-16 29 0 0,1 1 0 0 0,1 0-1 0 0,-1 1 1 0 0,2 0 0 0 0,-1 0-1 0 0,-7 14 1 0 0,15-23 54 0 0,0 1 0 0 0,1 0 0 0 0,-1 0 0 0 0,1-1 1 0 0,0 1-1 0 0,0 0 0 0 0,0 0 0 0 0,0 0 0 0 0,1 0 0 0 0,-1 0 0 0 0,1 0 0 0 0,0 0 0 0 0,0 1 0 0 0,0-1 0 0 0,0 0 0 0 0,0 0 1 0 0,1 0-1 0 0,-1 0 0 0 0,1 0 0 0 0,0 0 0 0 0,0 0 0 0 0,0 0 0 0 0,0 0 0 0 0,0-1 0 0 0,1 1 0 0 0,0 0 0 0 0,-1-1 0 0 0,1 1 1 0 0,0-1-1 0 0,0 1 0 0 0,0-1 0 0 0,0 0 0 0 0,1 0 0 0 0,-1 0 0 0 0,1 0 0 0 0,2 2 0 0 0,2 0-11 0 0,1 1-21 0 0,1 1-1 0 0,0-1 0 0 0,0-1 1 0 0,0 1-1 0 0,20 5 0 0 0,-25-10 56 0 0,10 4 0 0 0,0 0 0 0 0,0-2 0 0 0,24 2 0 0 0,-13-4 26 0 0,0-1-1 0 0,0-2 1 0 0,0 0 0 0 0,34-10-1 0 0,-47 8-40 0 0,-1 1 1 0 0,1-2-1 0 0,-1 0 0 0 0,0 0 1 0 0,13-10-1 0 0,-19 12-172 0 0,-1-1 0 0 0,0 1 0 0 0,0 0 0 0 0,0-1 0 0 0,0 0 0 0 0,-1 0 0 0 0,5-10 0 0 0,3-4-1778 0 0,-2 0-4087 0 0,-8-4-1802 0 0</inkml:trace>
</inkml:ink>
</file>

<file path=ppt/ink/ink3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32.8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1 152 6912 0 0,'3'7'13682'0'0,"-2"-7"-13060"0"0,10 4 5217 0 0,19-4-6416 0 0,-11 0 2085 0 0,68 10 51 0 0,17 2-829 0 0,19 4-1163 0 0,-33-3 743 0 0,-73-11-391 0 0,6 1-277 0 0,33 0 0 0 0,-48-4-470 0 0,1 1-1 0 0,-1-1 1 0 0,0-1 0 0 0,10-2 0 0 0,-6-1-1251 0 0</inkml:trace>
  <inkml:trace contextRef="#ctx0" brushRef="#br0" timeOffset="1">650 1 5064 0 0,'2'2'3162'0'0,"30"21"5919"0"0,-7-10-6762 0 0,-17-8-1718 0 0,1 0 0 0 0,9 7-1 0 0,-1-1 249 0 0,11 7 1531 0 0,51 22 1 0 0,-70-36-2107 0 0,-1 1 1 0 0,1 0-1 0 0,8 8 0 0 0,19 11 657 0 0,-34-23-606 0 0,-3-1-318 0 0,1 0-1 0 0,0 0 1 0 0,0 0 0 0 0,0 0-1 0 0,0 1 1 0 0,0-1-1 0 0,0 0 1 0 0,0 0 0 0 0,0 0-1 0 0,0 0 1 0 0,0 0-1 0 0,0 1 1 0 0,0-1 0 0 0,0 0-1 0 0,0 0 1 0 0,-1 0-1 0 0,1 0 1 0 0,0 0 0 0 0,0 1-1 0 0,1-1 1 0 0,-1 0-1 0 0,0 0 1 0 0,0 0 0 0 0,0 0-1 0 0,0 1 1 0 0,0-1 0 0 0,0 0-1 0 0,0 0 1 0 0,0 0-1 0 0,0 0 1 0 0,0 0 0 0 0,0 1-1 0 0,0-1 1 0 0,0 0-1 0 0,0 0 1 0 0,1 0 0 0 0,-1 0-1 0 0,0 0 1 0 0,0 0-1 0 0,0 0 1 0 0,0 0 0 0 0,1 1-1 0 0,5 7 64 0 0,-5-6-48 0 0,-1-2-20 0 0,0 1 1 0 0,0-1-1 0 0,0 1 0 0 0,0-1 1 0 0,0 1-1 0 0,0-1 0 0 0,0 1 0 0 0,0-1 1 0 0,0 1-1 0 0,0-1 0 0 0,-1 0 1 0 0,1 1-1 0 0,0-1 0 0 0,0 1 0 0 0,0-1 1 0 0,-1 1-1 0 0,1-1 0 0 0,0 0 1 0 0,0 1-1 0 0,-1-1 0 0 0,1 0 1 0 0,0 1-1 0 0,-1-1 0 0 0,1 0 0 0 0,-1 1 1 0 0,1-1 1 0 0,-5 6-19 0 0,1-1 0 0 0,-1-1 1 0 0,-1 1-1 0 0,1-1 0 0 0,-1 0 0 0 0,1 0 0 0 0,-11 5 0 0 0,-4 1-2026 0 0,-22 6-1 0 0,41-16 1958 0 0,-11 4-1702 0 0</inkml:trace>
</inkml:ink>
</file>

<file path=ppt/ink/ink3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33.1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85 21191 0 0,'0'0'2072'0'0,"-3"-3"-1848"0"0,-3 3-224 0 0,0-10 0 0 0,2 6 0 0 0,4-6 456 0 0,0 4 48 0 0,4 2 8 0 0,-4-6 0 0 0,6 6-576 0 0,0-5-120 0 0,3-1-16 0 0,3 6-6504 0 0,4-6-1295 0 0</inkml:trace>
</inkml:ink>
</file>

<file path=ppt/ink/ink3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33.5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170 52 15664 0 0,'-2'0'718'0'0,"-9"5"101"0"0,10-5-808 0 0,1 1 0 0 0,-1 0 1 0 0,0-1-1 0 0,0 1 0 0 0,0-1 1 0 0,0 1-1 0 0,0-1 0 0 0,0 0 1 0 0,0 1-1 0 0,0-1 0 0 0,0 0 1 0 0,-1 0-1 0 0,0 0 0 0 0,-3 0 324 0 0,0 1 0 0 0,0-1 0 0 0,0 1 0 0 0,0 0 0 0 0,0 0 0 0 0,0 0 0 0 0,0 1-1 0 0,-5 2 1 0 0,0 1 1495 0 0,0 1 0 0 0,-13 10 0 0 0,19-13-1768 0 0,0 0 0 0 0,0 1-1 0 0,0 0 1 0 0,1 0 0 0 0,0 0 0 0 0,0 0 0 0 0,0 0-1 0 0,0 1 1 0 0,1 0 0 0 0,0-1 0 0 0,0 1-1 0 0,0 0 1 0 0,0 0 0 0 0,1 0 0 0 0,0 0-1 0 0,-1 8 1 0 0,0 0 55 0 0,1 1 0 0 0,1-1 0 0 0,0 1 0 0 0,1-1 0 0 0,3 17 0 0 0,-2-22-117 0 0,0 0 0 0 0,1 0 0 0 0,0 0 0 0 0,0 0 0 0 0,0-1 0 0 0,1 1 0 0 0,0-1 0 0 0,10 13 0 0 0,4 1 0 0 0,26 26 0 0 0,-33-36 0 0 0,-2-2-4 0 0,1-1-1 0 0,0 0 1 0 0,0-1 0 0 0,0 0-1 0 0,1 0 1 0 0,0-1 0 0 0,0 0 0 0 0,0-1-1 0 0,18 5 1 0 0,-23-8-1 0 0,0 0 0 0 0,0-1 0 0 0,0 0 0 0 0,0 0 0 0 0,0-1-1 0 0,0 0 1 0 0,0 0 0 0 0,0 0 0 0 0,0-1 0 0 0,0 1 0 0 0,0-2 0 0 0,0 1 0 0 0,-1-1 0 0 0,1 1 0 0 0,0-2 0 0 0,-1 1 0 0 0,1-1 0 0 0,-1 1 0 0 0,0-1 0 0 0,0-1 0 0 0,7-5 0 0 0,-7 5-14 0 0,-1 1 0 0 0,1-1 1 0 0,-1-1-1 0 0,-1 1 1 0 0,1 0-1 0 0,-1-1 1 0 0,1 0-1 0 0,3-7 1 0 0,5-11 141 0 0,-10 19-71 0 0,0 1-1 0 0,0-1 1 0 0,0 0 0 0 0,0 0-1 0 0,0 0 1 0 0,-1 1-1 0 0,1-2 1 0 0,-1 1 0 0 0,0 0-1 0 0,-1 0 1 0 0,1 0-1 0 0,-1 0 1 0 0,0-1-1 0 0,0 1 1 0 0,0 0 0 0 0,0 0-1 0 0,-2-5 1 0 0,-22-71 954 0 0,17 59-906 0 0,0 0-1 0 0,-2 1 0 0 0,0 0 1 0 0,-1 1-1 0 0,-19-27 0 0 0,21 36-126 0 0,-1 0-1 0 0,0 0 1 0 0,0 1-1 0 0,-1 0 0 0 0,0 1 1 0 0,0 0-1 0 0,-1 0 1 0 0,0 1-1 0 0,-1 0 1 0 0,0 1-1 0 0,0 1 0 0 0,-13-5 1 0 0,19 8-99 0 0,0 1-1 0 0,0 0 1 0 0,0 0 0 0 0,-1 0-1 0 0,1 1 1 0 0,0 0 0 0 0,0 0 0 0 0,0 0-1 0 0,-1 1 1 0 0,1 0 0 0 0,0 0 0 0 0,-11 5-1 0 0,14-5-108 0 0,0 0-1 0 0,0 0 1 0 0,0 0-1 0 0,1 0 1 0 0,-1 1 0 0 0,0 0-1 0 0,1-1 1 0 0,-1 1-1 0 0,1 0 1 0 0,0 0-1 0 0,-1 1 1 0 0,1-1-1 0 0,0 0 1 0 0,1 1-1 0 0,-1-1 1 0 0,0 1-1 0 0,1 0 1 0 0,-1-1 0 0 0,1 1-1 0 0,0 0 1 0 0,0 0-1 0 0,0 0 1 0 0,0 0-1 0 0,0 0 1 0 0,1 0-1 0 0,-1 0 1 0 0,1 3-1 0 0,4 14-1720 0 0</inkml:trace>
</inkml:ink>
</file>

<file path=ppt/ink/ink3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33.8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289 0 23039 0 0,'0'0'528'0'0,"-1"2"70"0"0,0-1-503 0 0,0 1 1 0 0,0-1 0 0 0,-1 0-1 0 0,1 0 1 0 0,0 1 0 0 0,-1-1-1 0 0,1 0 1 0 0,-1 0 0 0 0,1 0-1 0 0,-1-1 1 0 0,0 1 0 0 0,1 0-1 0 0,-4 0 1 0 0,-29 7 48 0 0,16-4 641 0 0,3 0 16 0 0,-1 1 1 0 0,1 0-1 0 0,-23 13 1 0 0,28-12-802 0 0,0 0 0 0 0,1 0 0 0 0,0 1 0 0 0,0 1 0 0 0,0-1 0 0 0,1 1 0 0 0,0 1 0 0 0,1-1 0 0 0,0 2 0 0 0,0-1 0 0 0,-9 19 0 0 0,13-22 0 0 0,0 0 0 0 0,0 0 0 0 0,1 1 0 0 0,0-1 0 0 0,0 0 0 0 0,1 1 0 0 0,-1-1 0 0 0,2 1 0 0 0,-1-1 0 0 0,1 1 0 0 0,0-1 0 0 0,0 1 0 0 0,0 0 0 0 0,1-1 0 0 0,0 1 0 0 0,1-1 0 0 0,-1 0 0 0 0,1 1 0 0 0,1-1 0 0 0,-1 0 0 0 0,1 0 0 0 0,4 7 0 0 0,-2-6 4 0 0,0-1 0 0 0,1 1-1 0 0,-1-1 1 0 0,2 0 0 0 0,-1 0 0 0 0,0-1-1 0 0,1 0 1 0 0,0 0 0 0 0,12 6 0 0 0,8 2-386 0 0,37 13 0 0 0,-58-24 255 0 0,4 1-46 0 0,-3 1 57 0 0,1-2 0 0 0,-1 1 1 0 0,1-1-1 0 0,-1 0 0 0 0,1-1 1 0 0,0 0-1 0 0,10 0 0 0 0,14 2 98 0 0,-22-2 39 0 0,1 0 0 0 0,12-1 0 0 0,-20 0 19 0 0,0-1 0 0 0,0 1 1 0 0,0-1-1 0 0,1 1 0 0 0,-1-1 0 0 0,0 0 1 0 0,0-1-1 0 0,0 1 0 0 0,0 0 1 0 0,-1-1-1 0 0,5-2 0 0 0,-1-1-47 0 0,-1 0 0 0 0,1 0-1 0 0,-1 0 1 0 0,0 0 0 0 0,-1-1 0 0 0,0 0 0 0 0,0 0-1 0 0,7-13 1 0 0,-5 5-761 0 0,-1-1 0 0 0,0 0 0 0 0,3-16 0 0 0,-2 6-815 0 0</inkml:trace>
</inkml:ink>
</file>

<file path=ppt/ink/ink3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34.2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0 19607 0 0,'0'0'447'0'0,"-16"4"1240"0"0,44 1 5146 0 0,28 11-5047 0 0,17 6-1748 0 0,63 12 155 0 0,-98-24-578 0 0,0-1 0 0 0,1-2 0 0 0,1-1 0 0 0,-1-3 0 0 0,53-1-1 0 0,-87-2-313 0 0,34-2-2620 0 0,-36 2 1971 0 0,0-1 1 0 0,0 0-1 0 0,0 0 1 0 0,0 0-1 0 0,5-3 1 0 0,7-5-5678 0 0</inkml:trace>
</inkml:ink>
</file>

<file path=ppt/ink/ink3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34.5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2304 0 0,'0'0'19187'0'0,"3"1"-18427"0"0,16 3 229 0 0,-9-2-645 0 0,-1 0 1 0 0,0 0-1 0 0,0 1 0 0 0,0 0 1 0 0,14 8-1 0 0,-14-6-68 0 0,0 0 0 0 0,1 0-1 0 0,0-1 1 0 0,0 0 0 0 0,0-1 0 0 0,22 5 0 0 0,-27-6-175 0 0,0 0 1 0 0,0 0-1 0 0,1 0 1 0 0,-1 1-1 0 0,-1 0 1 0 0,1 0-1 0 0,0 0 1 0 0,-1 0-1 0 0,1 1 1 0 0,5 7-1 0 0,6 3 217 0 0,-14-13-280 0 0,-1-1 0 0 0,0 1 0 0 0,0 0 0 0 0,0 0 0 0 0,0 1 0 0 0,0-1 0 0 0,0 0 0 0 0,0 0 0 0 0,0 0-1 0 0,-1 1 1 0 0,1-1 0 0 0,0 0 0 0 0,-1 1 0 0 0,1-1 0 0 0,-1 1 0 0 0,1-1 0 0 0,-1 0 0 0 0,0 1 0 0 0,1 1 0 0 0,-1-1 107 0 0,0 0-10 0 0,0 0-114 0 0,-1 0 1 0 0,1 0-1 0 0,0 0 1 0 0,-1 0-1 0 0,1 0 1 0 0,-1 0-1 0 0,1 0 1 0 0,-1 0-1 0 0,0-1 1 0 0,0 1-1 0 0,0 0 1 0 0,0 0-1 0 0,0-1 1 0 0,0 1-1 0 0,-1 0 1 0 0,-1 1-1 0 0,-3 2-97 0 0,0 0-1 0 0,0 0 1 0 0,-8 4-1 0 0,-3 2-789 0 0,5-5-258 0 0,-3-2-40 0 0</inkml:trace>
</inkml:ink>
</file>

<file path=ppt/ink/ink3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34.9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15664 0 0,'0'0'3362'0'0,"2"1"-2451"0"0,18 6 697 0 0,-13-4-1181 0 0,0 0 0 0 0,0-1 0 0 0,0 0 0 0 0,0 0 0 0 0,1-1 0 0 0,12 2 0 0 0,-5-3 192 0 0,30 7 0 0 0,-3-1-257 0 0,53 7-2334 0 0,-84-12-6702 0 0</inkml:trace>
  <inkml:trace contextRef="#ctx0" brushRef="#br0" timeOffset="1">85 166 10592 0 0,'11'20'908'0'0,"-10"-19"-655"0"0,-1 1 0 0 0,1 0 1 0 0,0 0-1 0 0,0-1 1 0 0,0 1-1 0 0,0 0 0 0 0,0-1 1 0 0,0 1-1 0 0,0-1 1 0 0,0 1-1 0 0,1-1 0 0 0,-1 0 1 0 0,0 1-1 0 0,1-1 1 0 0,-1 0-1 0 0,1 0 0 0 0,3 2 1 0 0,29 6 5264 0 0,21 0-2999 0 0,-24-4-1530 0 0,1 0-1097 0 0,1-2 0 0 0,0-1 0 0 0,34-3 0 0 0,-34-3-946 0 0,-2-5-60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29.7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73 158 17535 0 0,'0'0'4786'0'0,"2"2"-3840"0"0,0 1-803 0 0,0 0 0 0 0,0 1-1 0 0,0-1 1 0 0,0 1 0 0 0,0 0-1 0 0,-1 0 1 0 0,0-1 0 0 0,0 1-1 0 0,0 0 1 0 0,0 0 0 0 0,0 5-1 0 0,5 16 200 0 0,-3-10-170 0 0,-1 1 1 0 0,2 27-1 0 0,-3-14-76 0 0,1-2-6 0 0,-5 45 0 0 0,0-6-21 0 0,1-37-185 0 0,-6 40-1 0 0,1-15-42 0 0,-5 12 8 0 0,8-46 142 0 0,-1-6-1899 0 0,3-15 1666 0 0,0 0 211 0 0,-1-1 0 0 0,1 0 1 0 0,0 1-1 0 0,-1-1 0 0 0,1 0 1 0 0,0 0-1 0 0,0 0 1 0 0,0 0-1 0 0,0 0 0 0 0,1-1 1 0 0,-1 1-1 0 0,1 0 1 0 0,-1-1-1 0 0,1 0 0 0 0,-2-3 1 0 0,0-4-87 0 0,0 0 0 0 0,-3-21 1 0 0,-2-9-90 0 0,4 25 178 0 0,1-1-1 0 0,1 1 0 0 0,-1-24 0 0 0,3-50-26 0 0,1 37 99 0 0,-1 34 10 0 0,1 0 0 0 0,0-1 0 0 0,1 1 0 0 0,5-19 0 0 0,1-4 163 0 0,-5 25-34 0 0,8-29 0 0 0,-7 36-105 0 0,1-9 187 0 0,2 0 1 0 0,0 1-1 0 0,1 0 1 0 0,16-23-1 0 0,-19 31-130 0 0,0 1 54 0 0,1 1 0 0 0,0-1 0 0 0,9-8-1 0 0,-13 14-132 0 0,0 0 0 0 0,1 0 0 0 0,-1 0 0 0 0,1 1 0 0 0,-1-1 0 0 0,1 1-1 0 0,-1 0 1 0 0,1-1 0 0 0,0 1 0 0 0,0 0 0 0 0,-1 1 0 0 0,1-1 0 0 0,0 1-1 0 0,0-1 1 0 0,4 1 0 0 0,0 0 71 0 0,1-1 29 0 0,-1 1 1 0 0,1 1-1 0 0,-1 0 1 0 0,11 2-1 0 0,-16-3-120 0 0,0 1 0 0 0,1 0 0 0 0,-1 0 0 0 0,0 0 0 0 0,0 0 0 0 0,0 0 0 0 0,0 1 0 0 0,0-1 0 0 0,0 1 0 0 0,0-1 0 0 0,0 1 0 0 0,-1 0-1 0 0,1-1 1 0 0,0 1 0 0 0,-1 0 0 0 0,0 0 0 0 0,1 0 0 0 0,0 3 0 0 0,0 0-6 0 0,0-1 0 0 0,0 1 0 0 0,0 0 0 0 0,-1 0 0 0 0,1 1 0 0 0,-1-1 0 0 0,-1 0 0 0 0,1 0 0 0 0,-1 1 0 0 0,0-1 0 0 0,0 0 0 0 0,0 0 0 0 0,-2 9 0 0 0,0 0 18 0 0,2-12-41 0 0,0 0 0 0 0,0 0 0 0 0,0 1 1 0 0,0-1-1 0 0,-1 0 0 0 0,0 0 1 0 0,1 0-1 0 0,-3 4 0 0 0,0 0 1 0 0,0-1-1 0 0,-1 0 0 0 0,1 0 1 0 0,-1-1-1 0 0,-1 1 0 0 0,1-1 1 0 0,-9 7-1 0 0,-4 1-64 0 0,-18 9-1 0 0,10-6-118 0 0,19-12 33 0 0,0 0-1 0 0,0 0 1 0 0,-1-1-1 0 0,-12 3 1 0 0,-12 5-837 0 0,4 0-1752 0 0,13-5-2912 0 0,2-1-2183 0 0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23.5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88 12440 0 0,'0'0'1125'0'0,"0"-2"-928"0"0,1 0-106 0 0,-1 0 0 0 0,0 0-1 0 0,1-1 1 0 0,0 1 0 0 0,-1 0 0 0 0,1 0-1 0 0,0 0 1 0 0,0 0 0 0 0,0 0-1 0 0,0 1 1 0 0,0-1 0 0 0,2-2 0 0 0,19-19 3161 0 0,-20 20-2929 0 0,15-8 2040 0 0,-10 7-1772 0 0,0 1-259 0 0,-1 1-1 0 0,1-1 0 0 0,-1 1 0 0 0,1 0 0 0 0,0 1 0 0 0,0-1 1 0 0,-1 1-1 0 0,1 1 0 0 0,0-1 0 0 0,0 1 0 0 0,9 1 1 0 0,-5-1-132 0 0,-8 0-126 0 0,1 0 1 0 0,-1 1-1 0 0,0-1 0 0 0,0 1 1 0 0,0 0-1 0 0,0 0 1 0 0,0 0-1 0 0,0 0 0 0 0,0 0 1 0 0,0 1-1 0 0,4 2 0 0 0,0 1-16 0 0,-1 0 0 0 0,13 12-1 0 0,-18-16-46 0 0,1 0 0 0 0,-1 0-1 0 0,0 1 1 0 0,0-1 0 0 0,1 0-1 0 0,-1 1 1 0 0,0-1 0 0 0,0 1-1 0 0,0-1 1 0 0,0 1 0 0 0,-1-1-1 0 0,1 1 1 0 0,0 0 0 0 0,-1-1-1 0 0,1 4 1 0 0,1 1-6 0 0,-1-2-3 0 0,1 0-1 0 0,-1 0 1 0 0,0 0 0 0 0,-1 1-1 0 0,1-1 1 0 0,-1 1 0 0 0,0-1-1 0 0,0 0 1 0 0,0 1 0 0 0,0-1-1 0 0,-1 0 1 0 0,0 1-1 0 0,-2 7 1 0 0,0-3-51 0 0,-1 0-1 0 0,0 0 1 0 0,0 0 0 0 0,-10 14-1 0 0,8-13-1 0 0,-1-1-1 0 0,0-1 1 0 0,0 1-1 0 0,-1-1 1 0 0,0 0-1 0 0,-1-1 1 0 0,0 0-1 0 0,0 0 1 0 0,-16 9 0 0 0,21-15-40 0 0,-1 2-140 0 0,1-1 0 0 0,-1 0 0 0 0,0 0 0 0 0,0-1 1 0 0,0 0-1 0 0,-8 2 0 0 0,11-3-293 0 0,0 0-719 0 0,-6 0-153 0 0</inkml:trace>
</inkml:ink>
</file>

<file path=ppt/ink/ink3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35.5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57 0 7368 0 0,'6'24'17190'0'0,"-5"-23"-16807"0"0,2 5-314 0 0,0-1 1 0 0,-1 1-1 0 0,0-1 1 0 0,0 1-1 0 0,0 0 1 0 0,-1 0-1 0 0,1 0 0 0 0,-2 0 1 0 0,1 7-1 0 0,0 7 294 0 0,-4 29 0 0 0,1-27-301 0 0,-1 7-426 0 0,-2 0 0 0 0,-1-1 0 0 0,-1 1-1 0 0,-1-1 1 0 0,-14 31 0 0 0,-4 11-2063 0 0,25-69 3527 0 0,3 1-1036 0 0,-1 0 0 0 0,1 0 0 0 0,0-1 0 0 0,-1 1 0 0 0,1 0 0 0 0,0-1 0 0 0,0 0-1 0 0,0 1 1 0 0,0-1 0 0 0,0 0 0 0 0,4 1 0 0 0,3 2 91 0 0,1 0 1 0 0,18 4-1 0 0,-24-7-60 0 0,0 0 1 0 0,0-1-1 0 0,0 1 0 0 0,-1-1 1 0 0,1 0-1 0 0,0 0 0 0 0,0-1 1 0 0,0 1-1 0 0,0-1 0 0 0,7-2 1 0 0,-6 1-42 0 0,0 0 30 0 0,1 0-1 0 0,-1 0 1 0 0,1 1-1 0 0,0-1 0 0 0,-1 1 1 0 0,9 0-1 0 0,-7 1-22 0 0,-1-1-1 0 0,0 0 1 0 0,9-2 0 0 0,-9 2-55 0 0,1-1 0 0 0,-1 1 0 0 0,10 0 0 0 0,-9 1-51 0 0,0 0-1 0 0,-1-1 1 0 0,1 1 0 0 0,9-4-1 0 0,9 3-2994 0 0,-12-3 1544 0 0</inkml:trace>
</inkml:ink>
</file>

<file path=ppt/ink/ink3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36.1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40 0 15664 0 0,'-16'10'5583'0'0,"6"5"-2511"0"0,7-7-2754 0 0,0 1-1 0 0,1 0 0 0 0,0 0 1 0 0,0 0-1 0 0,0 16 0 0 0,2-3 379 0 0,3 29 0 0 0,9 34-696 0 0,2 47 0 0 0,2-18-525 0 0,-13-89 113 0 0,0 0-1918 0 0,2-10-3103 0 0,6 0-2706 0 0</inkml:trace>
</inkml:ink>
</file>

<file path=ppt/ink/ink3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37.2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 15664 0 0,'0'0'1843'0'0,"2"0"-1108"0"0,11-1 254 0 0,-9 0-603 0 0,1 1 0 0 0,-1-1 0 0 0,0 1 0 0 0,0 1 0 0 0,1-1 0 0 0,7 2 0 0 0,0 1 161 0 0,0-1 1 0 0,1 0 0 0 0,-1-1 0 0 0,17 0-1 0 0,31 5 384 0 0,-47-5-1147 0 0,-10 0 805 0 0,0 1-1068 0 0,15-2-3394 0 0,-22 0 3680 0 0,1-1-1 0 0,0 0 1 0 0,0 0 0 0 0,0-1-1 0 0,0 1 1 0 0,0 0-1 0 0,1-1 1 0 0,-1 0-1 0 0,0 0 1 0 0,-4-3-1 0 0,5 3 193 0 0,-1 0-1 0 0,1 1 0 0 0,-1-1 0 0 0,1 1 1 0 0,-1 0-1 0 0,1 0 0 0 0,-1 0 0 0 0,0 0 1 0 0,0 0-1 0 0,1 1 0 0 0,-5-1 0 0 0,-35 0 29 0 0,28 1 15 0 0,11 0 143 0 0,-1 1 0 0 0,0-1 0 0 0,1 1-1 0 0,-1 0 1 0 0,0 0 0 0 0,1 0 0 0 0,-1 1-1 0 0,1-1 1 0 0,-1 1 0 0 0,1 0 0 0 0,0 0-1 0 0,0 0 1 0 0,0 1 0 0 0,0-1 0 0 0,0 1 0 0 0,1-1-1 0 0,-1 1 1 0 0,1 0 0 0 0,-1 0 0 0 0,-1 3-1 0 0,1-1 102 0 0,1 1 0 0 0,-1-1-1 0 0,1 0 1 0 0,-2 10-1 0 0,3-12-177 0 0,-1 9-5 0 0,1 0 0 0 0,0 1-1 0 0,1-1 1 0 0,0 0 0 0 0,3 18-1 0 0,2 14-55 0 0,4 54 130 0 0,4 80-287 0 0,-2-45 36 0 0,-5-61 125 0 0,2 40 122 0 0,2 40-7 0 0,-3-72-405 0 0,-2-31 97 0 0,1 29-41 0 0,-6-30 145 0 0,1 8-827 0 0,-9 72 0 0 0,7-124 890 0 0,1 0 1 0 0,-1-1 0 0 0,1 1 0 0 0,0-1 0 0 0,0 1 0 0 0,1 0-1 0 0,0 5 1 0 0,-1-7-18 0 0,1 0 1 0 0,-1 0-1 0 0,0 0 0 0 0,0 0 0 0 0,0 1 1 0 0,0-1-1 0 0,0 0 0 0 0,-1 0 0 0 0,0 4 0 0 0,0 0-95 0 0,0-1 0 0 0,0 1 0 0 0,0 11 0 0 0,1-16 563 0 0,3 0-180 0 0,5 1-27 0 0,1 0 1 0 0,15 0 0 0 0,8 1-10 0 0,-29-3-289 0 0,0 0 0 0 0,0 0 0 0 0,0 0 0 0 0,0-1 0 0 0,0 1 0 0 0,0-1 0 0 0,0 0 0 0 0,0 1 0 0 0,5-3 0 0 0,29-15-447 0 0,-19 8 139 0 0,9-6-1283 0 0,-1-4-3762 0 0,1-4-2079 0 0</inkml:trace>
</inkml:ink>
</file>

<file path=ppt/ink/ink3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37.6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45 1 21191 0 0,'0'0'480'0'0,"-2"1"67"0"0,-1 1-410 0 0,0 0 0 0 0,-1 1 0 0 0,1 0 0 0 0,1-1 0 0 0,-1 1 0 0 0,0 0 0 0 0,1 0 0 0 0,0 1 1 0 0,-1-1-1 0 0,1 0 0 0 0,0 1 0 0 0,1 0 0 0 0,-1-1 0 0 0,1 1 0 0 0,-1 0 0 0 0,1 0 0 0 0,1 0 0 0 0,-1-1 0 0 0,0 7 0 0 0,0 10 385 0 0,1-13-304 0 0,0 1 0 0 0,0 0 0 0 0,0 0 0 0 0,1-1 0 0 0,0 1 0 0 0,4 12 0 0 0,12 35 387 0 0,18 49-1003 0 0,-28-87-12 0 0,1 4-996 0 0,16 27 1 0 0,-15-34-477 0 0</inkml:trace>
</inkml:ink>
</file>

<file path=ppt/ink/ink3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38.0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15632 0 0,'15'39'1417'0'0,"-12"-27"-1152"0"0,0-5-105 0 0,10-4 579 0 0,19 3 1583 0 0,-19-3-1456 0 0,1-1 1 0 0,20 1 0 0 0,63 2 1667 0 0,-89-5-2462 0 0,10 1 216 0 0,0-1 0 0 0,-1-1 0 0 0,1-1 1 0 0,0-1-1 0 0,23-6 0 0 0,76-25-3000 0 0,-101 28-3361 0 0,0-3-1964 0 0</inkml:trace>
</inkml:ink>
</file>

<file path=ppt/ink/ink3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38.4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1 9672 0 0,'-15'20'440'0'0,"12"-16"-6"0"0,-6 4 7231 0 0,9 17-2782 0 0,1-23-4577 0 0,1 0 1 0 0,0 1-1 0 0,0-1 0 0 0,0 0 1 0 0,1-1-1 0 0,-1 1 0 0 0,5 3 1 0 0,-1-2 79 0 0,-4-1-224 0 0,0-1 1 0 0,0 1-1 0 0,1-1 1 0 0,-1 0-1 0 0,0 0 1 0 0,1 0 0 0 0,-1 0-1 0 0,6 1 1 0 0,-8-2-155 0 0,1 0 0 0 0,-1 0 0 0 0,0 0 0 0 0,1 0 0 0 0,-1 0 0 0 0,1 0 0 0 0,-1 0-1 0 0,0 0 1 0 0,1 0 0 0 0,-1 1 0 0 0,0-1 0 0 0,1 0 0 0 0,-1 0 0 0 0,0 0 0 0 0,1 0 0 0 0,-1 1 0 0 0,0-1 0 0 0,0 0 0 0 0,1 0 0 0 0,-1 0 0 0 0,0 1 0 0 0,1 0 0 0 0,0 0-5 0 0,1 1 1 0 0,-1 0-1 0 0,1 0 0 0 0,0-1 1 0 0,0 1-1 0 0,0-1 0 0 0,0 0 1 0 0,3 2-1 0 0,-3-1-7 0 0,-1 0-1 0 0,1 0 1 0 0,0 0-1 0 0,-1 0 1 0 0,0 0-1 0 0,1 0 1 0 0,-1 0 0 0 0,0 1-1 0 0,0-1 1 0 0,0 0-1 0 0,0 1 1 0 0,-1-1-1 0 0,1 0 1 0 0,-1 1-1 0 0,1-1 1 0 0,-1 4-1 0 0,1 4-259 0 0,0 0-1 0 0,-2 18 1 0 0,-15 86-2291 0 0,14-105 2454 0 0,0 0 0 0 0,-1 0 0 0 0,0 0 0 0 0,-1-1 0 0 0,-5 10 0 0 0,8-15 99 0 0,-7 7-400 0 0,7-9 329 0 0,0 0 1 0 0,1 0-1 0 0,-1 0 1 0 0,0-1 0 0 0,1 1-1 0 0,-1 0 1 0 0,1 0 0 0 0,-1 0-1 0 0,1 0 1 0 0,-1 0-1 0 0,1 0 1 0 0,-1 0 0 0 0,1 2-1 0 0,-12 0-517 0 0,-8-2 634 0 0,12-2 1395 0 0,7-2 707 0 0,10-2-849 0 0,2 2-1133 0 0,1 1-1 0 0,-1 1 1 0 0,1 0-1 0 0,-1 0 1 0 0,23 3-1 0 0,-4-1-24 0 0,-23 0-139 0 0,-1-1 0 0 0,0 1 0 0 0,0 0 0 0 0,8 3 0 0 0,17 2 0 0 0,9-2-108 0 0,-23-1-241 0 0,1-2 1 0 0,-1 0-1 0 0,1-1 1 0 0,27-4 0 0 0,-13 0-1770 0 0</inkml:trace>
</inkml:ink>
</file>

<file path=ppt/ink/ink3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41.0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74 1 9216 0 0,'9'33'706'0'0,"-8"-33"-668"0"0,-1 0-1 0 0,0 1 0 0 0,0-1 0 0 0,0 0 1 0 0,0 1-1 0 0,0-1 0 0 0,0 1 0 0 0,0-1 1 0 0,0 0-1 0 0,0 1 0 0 0,0-1 0 0 0,0 0 1 0 0,-1 1-1 0 0,1-1 0 0 0,0 0 0 0 0,0 1 0 0 0,0-1 1 0 0,0 0-1 0 0,0 1 0 0 0,-1-1 0 0 0,1 0 1 0 0,0 0-1 0 0,0 1 0 0 0,0-1 0 0 0,-1 0 1 0 0,1 0-1 0 0,0 1 0 0 0,-1-1 0 0 0,1 0 1 0 0,0 0-1 0 0,0 0 0 0 0,-1 1 0 0 0,1-1 1 0 0,0 0-1 0 0,-1 0 0 0 0,1 0 0 0 0,0 0 1 0 0,-1 0-1 0 0,1 0 0 0 0,0 0 0 0 0,-1 0 1 0 0,1 0-1 0 0,0 0 0 0 0,-1 0 0 0 0,-2 2 568 0 0,0 0-1 0 0,0 0 1 0 0,0 0 0 0 0,0 1-1 0 0,1-1 1 0 0,-1 1-1 0 0,1 0 1 0 0,-3 2 0 0 0,-7 10 1254 0 0,8-13-1544 0 0,1 2-1 0 0,0-1 0 0 0,0 0 0 0 0,1 0 0 0 0,-1 1 0 0 0,1 0 0 0 0,-1-1 1 0 0,1 1-1 0 0,1 0 0 0 0,-1 0 0 0 0,0 0 0 0 0,-1 8 0 0 0,2-5-224 0 0,0 1-1 0 0,1 0 0 0 0,0 0 1 0 0,0 0-1 0 0,3 15 0 0 0,3 64-89 0 0,-5-65 0 0 0,0 0 0 0 0,1 0 0 0 0,1 0 0 0 0,12 41 0 0 0,-11-50 46 0 0,1-1 0 0 0,0 1 0 0 0,1-1 0 0 0,0 0 0 0 0,1 0 0 0 0,0 0 0 0 0,10 11 0 0 0,3 0-10 0 0,46 37-1 0 0,-27-28-4320 0 0,-24-20 1137 0 0,5 2-3961 0 0</inkml:trace>
</inkml:ink>
</file>

<file path=ppt/ink/ink3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41.3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58 152 11976 0 0,'-8'14'802'0'0,"7"-12"-754"0"0,0-1 0 0 0,0 1-1 0 0,0-1 1 0 0,0 1 0 0 0,0 0 0 0 0,1-1-1 0 0,-1 1 1 0 0,1 0 0 0 0,-1 2 0 0 0,-8 21 2187 0 0,8-22-1798 0 0,0 0-1 0 0,0 0 1 0 0,0 0-1 0 0,0 0 1 0 0,1-1-1 0 0,-1 1 1 0 0,0 4-1 0 0,-2 17 1991 0 0,3-22-2312 0 0,-1 0 1 0 0,0 0 0 0 0,1 1 0 0 0,0-1 0 0 0,-1 0 0 0 0,1 1 0 0 0,0-1 0 0 0,0 0-1 0 0,1 1 1 0 0,-1-1 0 0 0,0 0 0 0 0,1 0 0 0 0,-1 1 0 0 0,1-1 0 0 0,0 0 0 0 0,0 0-1 0 0,1 4 1 0 0,11 16 33 0 0,-6-9-107 0 0,1 0 1 0 0,14 18-1 0 0,-19-27-56 0 0,0-1-1 0 0,1 1 0 0 0,-1-1 0 0 0,1 0 1 0 0,0 0-1 0 0,0 0 0 0 0,0 0 0 0 0,0-1 0 0 0,0 0 1 0 0,1 0-1 0 0,-1 0 0 0 0,7 2 0 0 0,-1-2 11 0 0,1 0 0 0 0,0 0-1 0 0,13-1 1 0 0,-20 0 9 0 0,0-1 0 0 0,1-1 0 0 0,-1 1 0 0 0,0 0-1 0 0,0-1 1 0 0,0 0 0 0 0,0 0 0 0 0,0 0 0 0 0,0 0 0 0 0,-1-1 0 0 0,7-3 0 0 0,14-10 55 0 0,-21 14-63 0 0,1-1 0 0 0,0 0 0 0 0,-1-1 1 0 0,1 1-1 0 0,-1-1 0 0 0,0 1 0 0 0,0-1 1 0 0,0 0-1 0 0,0 0 0 0 0,-1 0 0 0 0,1-1 1 0 0,-1 1-1 0 0,0 0 0 0 0,3-6 0 0 0,-2 2 135 0 0,-1 1 1 0 0,0-1-1 0 0,0 0 0 0 0,0 0 0 0 0,-1 0 0 0 0,0 0 0 0 0,0 0 0 0 0,-1 0 0 0 0,0-11 1 0 0,-1 8 42 0 0,0 1 1 0 0,0-1 0 0 0,-1 1 0 0 0,0-1 0 0 0,-1 1 0 0 0,0 0 0 0 0,0 0 0 0 0,-1 0 0 0 0,0 1 0 0 0,0-1 0 0 0,-1 1-1 0 0,-1 0 1 0 0,1 0 0 0 0,-13-12 0 0 0,-68-64-160 0 0,78 78-119 0 0,0 0-1 0 0,-1 1 1 0 0,1 0-1 0 0,-1 1 1 0 0,0 0-1 0 0,0 0 1 0 0,-1 1-1 0 0,1 0 1 0 0,-18-3 0 0 0,25 6 42 0 0,0 0 1 0 0,-1-1 0 0 0,1 1 0 0 0,-1 0 0 0 0,1 0-1 0 0,-1 0 1 0 0,1 1 0 0 0,0-1 0 0 0,-1 1 0 0 0,1-1-1 0 0,0 1 1 0 0,-1 0 0 0 0,1 0 0 0 0,0 0 0 0 0,0 0-1 0 0,0 0 1 0 0,0 0 0 0 0,0 1 0 0 0,0-1 0 0 0,0 0-1 0 0,0 1 1 0 0,0 0 0 0 0,1 0 0 0 0,-1-1 0 0 0,0 1-1 0 0,1 0 1 0 0,0 0 0 0 0,-2 3 0 0 0,1 0-419 0 0,0 0 0 0 0,0 0 1 0 0,0 0-1 0 0,0 0 0 0 0,1 0 0 0 0,0 0 1 0 0,0 0-1 0 0,1 0 0 0 0,0 0 1 0 0,-1 0-1 0 0,1 1 0 0 0,2 5 0 0 0,1 0-6500 0 0</inkml:trace>
</inkml:ink>
</file>

<file path=ppt/ink/ink3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41.7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1 129 10592 0 0,'0'0'818'0'0,"2"1"-532"0"0,-1 0 138 0 0,1 0 0 0 0,-1-1 0 0 0,1 1 1 0 0,-1 1-1 0 0,0-1 0 0 0,0 0 1 0 0,1 0-1 0 0,-1 0 0 0 0,0 1 0 0 0,0-1 1 0 0,0 0-1 0 0,1 4 0 0 0,0-2-644 0 0,1 1 728 0 0,-1 0-1 0 0,0 0 0 0 0,0 1 0 0 0,0-1 1 0 0,-1 0-1 0 0,1 1 0 0 0,-1-1 0 0 0,0 1 0 0 0,0 7 1 0 0,4 15 623 0 0,-2-13-607 0 0,0 1-1 0 0,1 27 1 0 0,1 5-165 0 0,-4-36-315 0 0,0 1 0 0 0,0 0 0 0 0,-2 13 1 0 0,0-1 24 0 0,1-23-5 0 0,-5-12 28 0 0,4-1-92 0 0,0 0 0 0 0,1 1 0 0 0,0-1 0 0 0,1 0 0 0 0,0 0 0 0 0,4-11 0 0 0,0-14 0 0 0,0 2 0 0 0,2 0 0 0 0,14-41 0 0 0,-16 62 0 0 0,1 0 0 0 0,0 0 0 0 0,1 1 0 0 0,0 0 0 0 0,1 0 0 0 0,16-19 0 0 0,-21 29 36 0 0,0 1 1 0 0,-1-1-1 0 0,1 0 0 0 0,0 1 1 0 0,0-1-1 0 0,1 1 0 0 0,-1 0 0 0 0,0 0 1 0 0,1 1-1 0 0,-1-1 0 0 0,1 1 0 0 0,3-2 1 0 0,-4 3 14 0 0,-1-1 0 0 0,0 1 1 0 0,0-1-1 0 0,0 1 0 0 0,0 0 1 0 0,0 0-1 0 0,0 0 1 0 0,1 0-1 0 0,-1 1 0 0 0,0-1 1 0 0,0 1-1 0 0,0-1 0 0 0,0 1 1 0 0,0-1-1 0 0,0 1 0 0 0,0 0 1 0 0,0 0-1 0 0,0 0 0 0 0,-1 0 1 0 0,1 1-1 0 0,0-1 0 0 0,0 0 1 0 0,2 4-1 0 0,5 5 44 0 0,-1 1 0 0 0,0 0 1 0 0,0 1-1 0 0,-1 0 0 0 0,9 22 0 0 0,20 68 117 0 0,-21-54-227 0 0,9 46-94 0 0,-13-47-2606 0 0,-10-38-47 0 0</inkml:trace>
</inkml:ink>
</file>

<file path=ppt/ink/ink3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42.0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1 132 15952 0 0,'0'0'1445'0'0,"5"3"-1163"0"0,2-1 67 0 0,0-1-1 0 0,0-1 0 0 0,0 0 0 0 0,-1 1 1 0 0,1-2-1 0 0,0 1 0 0 0,8-3 1 0 0,52-13 3068 0 0,-22 5-2486 0 0,-16 6-74 0 0,-21 4-622 0 0,0 0 1 0 0,0 0 0 0 0,0-1 0 0 0,0 0-1 0 0,-1 0 1 0 0,1-1 0 0 0,-1 0 0 0 0,12-7-1 0 0,-8 2-159 0 0,0 0-1 0 0,16-7 0 0 0,-24 13-139 0 0,-1 1 1 0 0,0-1 0 0 0,1 0-1 0 0,-1 0 1 0 0,0 0-1 0 0,0 0 1 0 0,0 0-1 0 0,3-5 1 0 0,10-9-1311 0 0,-5 7 244 0 0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23.9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0 124 7368 0 0,'0'0'11301'0'0,"6"-11"-7219"0"0,-1 4-3153 0 0,-5 6-805 0 0,1-1-1 0 0,0 1 1 0 0,0 0-1 0 0,-1 0 1 0 0,1 0-1 0 0,0 0 1 0 0,0-1-1 0 0,0 1 1 0 0,1 0-1 0 0,-1 1 1 0 0,0-1-1 0 0,2-1 1 0 0,30-21 1712 0 0,-28 20-1694 0 0,-1-1 1 0 0,1 0-1 0 0,0 1 0 0 0,0 0 0 0 0,0 0 0 0 0,1 1 0 0 0,-1-1 1 0 0,10-1-1 0 0,-11 3-47 0 0,4-1-19 0 0,1 0 0 0 0,-1 1 0 0 0,0 0 0 0 0,0 0 0 0 0,1 1 1 0 0,-1 0-1 0 0,15 3 0 0 0,23 6-63 0 0,-31-5-121 0 0,1 0 0 0 0,0-2 0 0 0,0 1 0 0 0,-1-2 0 0 0,25-1 0 0 0,-36 0 35 0 0,-1-1-1 0 0,0 1 1 0 0,0-1 0 0 0,0 0-1 0 0,0 0 1 0 0,0 0-1 0 0,6-3 1 0 0,2-1-205 0 0,-7 4 95 0 0,-1-1 0 0 0,0 0 1 0 0,0 0-1 0 0,0 0 0 0 0,0-1 1 0 0,0 1-1 0 0,4-6 0 0 0,2 0-1094 0 0,2-5-935 0 0</inkml:trace>
</inkml:ink>
</file>

<file path=ppt/ink/ink3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42.4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 1 18287 0 0,'-33'39'2930'0'0,"33"-39"-2813"0"0,0 1 0 0 0,1 0 0 0 0,-1-1 0 0 0,0 1 0 0 0,0-1 0 0 0,0 1 1 0 0,0 0-1 0 0,0-1 0 0 0,1 1 0 0 0,-1-1 0 0 0,0 1 0 0 0,1 0 0 0 0,-1-1 1 0 0,0 1-1 0 0,1-1 0 0 0,-1 1 0 0 0,1-1 0 0 0,-1 0 0 0 0,1 1 0 0 0,-1-1 0 0 0,1 1 1 0 0,-1-1-1 0 0,1 1 0 0 0,12 9 1098 0 0,-5-6-793 0 0,0 0-1 0 0,1 0 1 0 0,-1-1-1 0 0,13 3 1 0 0,1 1-46 0 0,11 2 154 0 0,1-1 0 0 0,61 6 0 0 0,-39-7-221 0 0,-35-4-236 0 0,22 4 0 0 0,1-2 1 0 0,0-2 0 0 0,48-2 0 0 0,-64-6-280 0 0,-20 3 108 0 0,-1 1 1 0 0,15-1-1 0 0,1 1-474 0 0,30-6 0 0 0,-18 2-1461 0 0,-34-5 1938 0 0,-1 9 87 0 0,1 0 0 0 0,-1 0 0 0 0,1 0 0 0 0,-1 0-1 0 0,0 0 1 0 0,0 0 0 0 0,1 0 0 0 0,-1 0 0 0 0,0 0 0 0 0,0 0-1 0 0,0 0 1 0 0,0 0 0 0 0,0 0 0 0 0,0 0 0 0 0,-1 0 0 0 0,1 0-1 0 0,0 0 1 0 0,0 0 0 0 0,-1-1 0 0 0,-1-5-10 0 0,0-5-35 0 0,-6 6 57 0 0,6 5 366 0 0</inkml:trace>
</inkml:ink>
</file>

<file path=ppt/ink/ink3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42.8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34 19551 0 0,'0'0'1967'0'0,"0"-2"-1807"0"0,0-29 3080 0 0,3 32-2632 0 0,11 8 306 0 0,22 17 0 0 0,-33-23-814 0 0,0-1 0 0 0,0 0-1 0 0,1 0 1 0 0,6 3 0 0 0,10 6 245 0 0,7 6-116 0 0,0-1 1 0 0,0-1 0 0 0,36 14-1 0 0,-38-15-212 0 0,-12-5 37 0 0,0 0-12 0 0,-11-6-25 0 0,-2 0-4 0 0,2 0-7 0 0,-1-2-4 0 0,0 1 1 0 0,-1-1 0 0 0,1 1 0 0 0,0-1 0 0 0,-1 1 0 0 0,0 0-1 0 0,1-1 1 0 0,-1 1 0 0 0,0 0 0 0 0,1 0 0 0 0,-1-1-1 0 0,0 1 1 0 0,0 0 0 0 0,-1 0 0 0 0,1-1 0 0 0,0 1 0 0 0,-1 0-1 0 0,1-1 1 0 0,-1 1 0 0 0,1 0 0 0 0,-1-1 0 0 0,0 1-1 0 0,1-1 1 0 0,-3 3 0 0 0,1-1-10 0 0,0 0 0 0 0,0 0-1 0 0,-1 0 1 0 0,1 0 0 0 0,-1-1-1 0 0,0 1 1 0 0,0-1 0 0 0,0 0-1 0 0,0 1 1 0 0,0-1 0 0 0,0-1 0 0 0,-1 1-1 0 0,1 0 1 0 0,-1-1 0 0 0,-4 1-1 0 0,-10 6-340 0 0,-8 0-477 0 0,15-5 174 0 0,3-2-484 0 0</inkml:trace>
</inkml:ink>
</file>

<file path=ppt/ink/ink3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43.2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1 415 23039 0 0,'0'0'1760'0'0,"1"0"-1205"0"0,1 0-540 0 0,-1 1 1 0 0,1-1-1 0 0,-1 0 0 0 0,1 0 1 0 0,-1 1-1 0 0,0-1 0 0 0,1 1 1 0 0,-1-1-1 0 0,0 1 0 0 0,1 0 1 0 0,-1 0-1 0 0,0-1 0 0 0,3 3 1 0 0,-2-1-2 0 0,0-1 1 0 0,0 1 0 0 0,0-1 0 0 0,0 0 0 0 0,1 0 0 0 0,3 2 0 0 0,26 11 1621 0 0,-10-4-589 0 0,-7-1-755 0 0,-13-8-272 0 0,0 1 1 0 0,0-1-1 0 0,1 0 1 0 0,-1 0 0 0 0,0 0-1 0 0,0 0 1 0 0,1 0 0 0 0,-1 0-1 0 0,5 0 1 0 0,10 1 23 0 0,-1-2 0 0 0,1 1 1 0 0,0-2-1 0 0,18-2 0 0 0,-27 1-328 0 0,-1 1 0 0 0,1-2 0 0 0,0 1 0 0 0,9-5-1 0 0,-12 5-504 0 0,0-1-1 0 0,-1 0 0 0 0,1 0 0 0 0,-1 0 1 0 0,1 0-1 0 0,7-9 0 0 0,-6-1-7416 0 0</inkml:trace>
  <inkml:trace contextRef="#ctx0" brushRef="#br0" timeOffset="1">176 0 17503 0 0,'-1'5'1588'0'0,"-3"8"-710"0"0,0 0 0 0 0,1 1 0 0 0,1-1 0 0 0,1 0 0 0 0,-1 1 0 0 0,2-1 0 0 0,1 17 0 0 0,-1-12-598 0 0,1 6 565 0 0,2-1-1 0 0,8 38 1 0 0,1 6-220 0 0,-5-2-508 0 0,-2-19-736 0 0,18 80 1 0 0,-15-98-1881 0 0,7 0-6917 0 0</inkml:trace>
</inkml:ink>
</file>

<file path=ppt/ink/ink3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43.6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112 176 18799 0 0,'0'0'862'0'0,"-1"2"-18"0"0,1-2-833 0 0,0 1 0 0 0,0 0 0 0 0,0-1 0 0 0,0 1-1 0 0,0-1 1 0 0,-1 1 0 0 0,1-1 0 0 0,0 1 0 0 0,0-1 0 0 0,-1 1 0 0 0,1-1 0 0 0,0 1 0 0 0,-1-1 0 0 0,1 1 0 0 0,-1-1 0 0 0,1 1 0 0 0,-1-1 0 0 0,1 0 0 0 0,0 1 0 0 0,-1-1 0 0 0,0 0 0 0 0,1 1 0 0 0,-1-1 0 0 0,1 0-1 0 0,-1 0 1 0 0,1 1 0 0 0,-1-1 0 0 0,0 0 0 0 0,-2 1 6 0 0,0 2 167 0 0,0 0-1 0 0,0 0 1 0 0,1 0 0 0 0,-1 0-1 0 0,0 1 1 0 0,1-1-1 0 0,0 1 1 0 0,0 0-1 0 0,0 0 1 0 0,0 0-1 0 0,1 0 1 0 0,0 0-1 0 0,-2 6 1 0 0,1 3 185 0 0,0 0 0 0 0,1 0 1 0 0,0 15-1 0 0,1-21-322 0 0,1-1-1 0 0,0 1 1 0 0,0 0 0 0 0,1 0-1 0 0,-1-1 1 0 0,1 1 0 0 0,1-1-1 0 0,-1 0 1 0 0,1 1 0 0 0,1-1-1 0 0,-1 0 1 0 0,5 6 0 0 0,7 6-33 0 0,0 1 1 0 0,21 17 0 0 0,-30-30-9 0 0,-3-3-6 0 0,0 0-1 0 0,1 0 0 0 0,-1-1 0 0 0,1 1 1 0 0,0-1-1 0 0,0 0 0 0 0,0 0 1 0 0,0 0-1 0 0,0-1 0 0 0,1 1 1 0 0,-1-1-1 0 0,6 1 0 0 0,0-1 24 0 0,1 0-1 0 0,0-1 1 0 0,0 0 0 0 0,11-1-1 0 0,-18 0 11 0 0,-1 0 0 0 0,1 0 0 0 0,-1 0 0 0 0,0 0-1 0 0,1-1 1 0 0,-1 1 0 0 0,0-1 0 0 0,0 0 0 0 0,0 0 0 0 0,0 0 0 0 0,0 0-1 0 0,0 0 1 0 0,-1-1 0 0 0,1 1 0 0 0,2-4 0 0 0,1-2 132 0 0,0 0 0 0 0,0-1 1 0 0,-1 1-1 0 0,6-13 0 0 0,-8 13-50 0 0,0-1 0 0 0,0 1 0 0 0,-1-1 1 0 0,0 0-1 0 0,0 0 0 0 0,-1 0 0 0 0,0-1 0 0 0,-1 1 0 0 0,0 0 0 0 0,0 0 0 0 0,-1 0 0 0 0,-1 0 1 0 0,1 0-1 0 0,-1 0 0 0 0,-1 0 0 0 0,0 0 0 0 0,-4-9 0 0 0,1 2-12 0 0,2 5-32 0 0,-1 0 0 0 0,0 0 1 0 0,0 0-1 0 0,-1 1 0 0 0,-14-19 1 0 0,-5-4-38 0 0,19 25-27 0 0,0 0 0 0 0,0 0-1 0 0,0 1 1 0 0,-1-1 0 0 0,-7-5-1 0 0,-2 1-140 0 0,1 1 0 0 0,-32-16 0 0 0,39 24-17 0 0,0-1 0 0 0,-1 1 0 0 0,1 0 1 0 0,-1 1-1 0 0,0 0 0 0 0,1 0 0 0 0,-1 1 0 0 0,-10-1 0 0 0,11 2-20 0 0,4 0-133 0 0,0-1 0 0 0,-1 1 0 0 0,1 0 0 0 0,-1 1 0 0 0,1-1 0 0 0,0 1 0 0 0,-1 0 0 0 0,1 0 0 0 0,0 0 0 0 0,0 1 0 0 0,0-1 0 0 0,0 1 0 0 0,-7 4 0 0 0,4 3-1442 0 0</inkml:trace>
</inkml:ink>
</file>

<file path=ppt/ink/ink3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44.2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0 148 9672 0 0,'4'14'169'0'0,"-3"-10"-52"0"0,1 1 1 0 0,-1-1 0 0 0,1 0-1 0 0,-1 0 1 0 0,6 9 4234 0 0,-2-7-1962 0 0,13 11 4096 0 0,-15-13-6029 0 0,0 1 0 0 0,0-1 0 0 0,0 0 0 0 0,0 1 0 0 0,2 6 0 0 0,25 52 1163 0 0,-24-47-1498 0 0,3 8 136 0 0,13 24-1 0 0,-12-27-172 0 0,14 45 0 0 0,-14-39-69 0 0,-8-23-7 0 0,1 1 17 0 0,-3 15-121 0 0,-6-44-81 0 0,-10-47-180 0 0,14 52 261 0 0,0-1 0 0 0,2 0 0 0 0,0 0 0 0 0,5-29 0 0 0,3-22 278 0 0,4-26 42 0 0,-8 79-207 0 0,-1 2 57 0 0,0 1 0 0 0,1 0 1 0 0,8-19-1 0 0,-11 31-58 0 0,0 0 0 0 0,1 0 0 0 0,0-1 0 0 0,0 1 0 0 0,0 0 0 0 0,0 0 0 0 0,0 1 0 0 0,0-1 0 0 0,1 0 0 0 0,0 1 1 0 0,-1 0-1 0 0,1-1 0 0 0,0 1 0 0 0,0 0 0 0 0,0 0 0 0 0,0 1 0 0 0,0-1 0 0 0,1 1 0 0 0,4-2 0 0 0,2 0 127 0 0,-8 2-92 0 0,0 1 0 0 0,0-1 0 0 0,0 1 0 0 0,0-1 0 0 0,0 1 0 0 0,0 0 0 0 0,0 0 0 0 0,0 0 0 0 0,1 0 0 0 0,-1 0 0 0 0,3 1 0 0 0,3 0 58 0 0,-2 1-25 0 0,0-1 1 0 0,-1 0-1 0 0,1 1 0 0 0,-1 0 0 0 0,0 0 1 0 0,8 5-1 0 0,-12-6-66 0 0,2 0 24 0 0,1 1 1 0 0,-1 0-1 0 0,0 0 1 0 0,0 0-1 0 0,-1 0 1 0 0,1 1-1 0 0,0-1 1 0 0,-1 1-1 0 0,1 0 1 0 0,-1 0-1 0 0,0 0 1 0 0,0 0-1 0 0,2 4 1 0 0,7 41 129 0 0,-9-38-149 0 0,-2 1 0 0 0,1 0 0 0 0,-1 0 0 0 0,0 0 0 0 0,-3 11 0 0 0,1-12-94 0 0,0 0 0 0 0,0 0 0 0 0,-1-1-1 0 0,0 0 1 0 0,-1 1 0 0 0,0-1 0 0 0,-1 0 0 0 0,0-1 0 0 0,0 1 0 0 0,-1-1-1 0 0,0 0 1 0 0,-9 10 0 0 0,2-9-247 0 0,-1 3-238 0 0,13-10 235 0 0,-10-2-408 0 0,11 0 718 0 0,0 0 1 0 0,-1 0-1 0 0,1 0 0 0 0,0 0 0 0 0,0 0 0 0 0,0 0 0 0 0,0 1 1 0 0,-1-1-1 0 0,1 0 0 0 0,0 0 0 0 0,0 0 0 0 0,0 0 1 0 0,0 0-1 0 0,0 0 0 0 0,-1 0 0 0 0,1-1 0 0 0,0 1 0 0 0,0 0 1 0 0,0 0-1 0 0,0 0 0 0 0,0 0 0 0 0,-1 0 0 0 0,1 0 1 0 0,0 0-1 0 0,0 0 0 0 0,0 0 0 0 0,0 0 0 0 0,0 0 0 0 0,0 0 1 0 0,0-1-1 0 0,-1 1 0 0 0,1 0 0 0 0,0 0 0 0 0,0 0 1 0 0,0 0-1 0 0,0 0 0 0 0,0 0 0 0 0,0-1 0 0 0,0 1 0 0 0,0 0 1 0 0,0 0-1 0 0,0 0 0 0 0,0-1 0 0 0,6-4-326 0 0,6 3 336 0 0,15 3 445 0 0,1 0 1 0 0,28 6-1 0 0,-49-6-288 0 0,-6-2-100 0 0,0 1 0 0 0,1 0 0 0 0,-1 0 0 0 0,0 0 0 0 0,1 0 0 0 0,-1 0 0 0 0,0 0 0 0 0,1 1 0 0 0,-1-1 0 0 0,0 0 0 0 0,0 1 0 0 0,1-1 0 0 0,-1 0 0 0 0,0 1 0 0 0,0 0 0 0 0,0-1 0 0 0,0 1 0 0 0,2 1 0 0 0,3 8 130 0 0,-3-2-114 0 0,-4-2-56 0 0,-1-1 0 0 0,1 0 0 0 0,-1 0 0 0 0,-3 6 0 0 0,2-2-18 0 0,2-7 1 0 0,0 0 0 0 0,-1 0 0 0 0,1-1-1 0 0,0 1 1 0 0,0 0 0 0 0,-1 0 0 0 0,1-1 0 0 0,-1 1 0 0 0,0-1 0 0 0,1 0-1 0 0,-1 1 1 0 0,0-1 0 0 0,-3 2 0 0 0,-4 3-18 0 0,0 0-82 0 0,-1 1 0 0 0,0-1 1 0 0,0-1-1 0 0,-1 0 0 0 0,0 0 0 0 0,1-1 0 0 0,-2-1 0 0 0,-13 4 0 0 0,-25 2-2048 0 0,-75 4-1 0 0,89-13 437 0 0</inkml:trace>
</inkml:ink>
</file>

<file path=ppt/ink/ink3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44.6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5984 0 0,'0'0'273'0'0,"0"1"-5"0"0,7 14-398 0 0,10 19 2232 0 0,-16-33-1567 0 0,0 1 1 0 0,1-1 0 0 0,-1 1-1 0 0,0-1 1 0 0,1 1-1 0 0,-1-1 1 0 0,1 0 0 0 0,-1 0-1 0 0,3 2 1 0 0,25 14 7604 0 0,-22-13-7466 0 0,0 1-1 0 0,0-2 1 0 0,14 7-1 0 0,43 9 501 0 0,0-2-1 0 0,1-4 0 0 0,1-2 0 0 0,0-3 1 0 0,97-1-1 0 0,-141-6-1269 0 0,-15-1-18 0 0,1 1 0 0 0,-1-1 0 0 0,1-1-1 0 0,11-1 1 0 0,-6-1-203 0 0,26-7-1125 0 0,-14 1-3696 0 0</inkml:trace>
</inkml:ink>
</file>

<file path=ppt/ink/ink3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44.9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15088 0 0,'0'0'1365'0'0,"2"0"-1125"0"0,2 3-93 0 0,1-1 1 0 0,-1 1-1 0 0,0 0 0 0 0,0 0 1 0 0,0 0-1 0 0,4 4 0 0 0,-4-3 610 0 0,1 1 0 0 0,0-1 0 0 0,10 5-1 0 0,5 4 872 0 0,0 1 0 0 0,27 23 0 0 0,-7-5 176 0 0,-16-15-627 0 0,32 16 1 0 0,7 5 23 0 0,-41-19-605 0 0,-26-6-521 0 0,2-9-100 0 0,-1 0 0 0 0,1-1 0 0 0,-1 0 0 0 0,0 0-1 0 0,0 0 1 0 0,0 0 0 0 0,-1 0 0 0 0,1-1 0 0 0,-1 1 0 0 0,1-1 0 0 0,-1 0 0 0 0,0 0 0 0 0,-5 2 0 0 0,-6 4-195 0 0,-19 11-1099 0 0,17-9-984 0 0,0-1-4527 0 0,1 0-2069 0 0</inkml:trace>
</inkml:ink>
</file>

<file path=ppt/ink/ink3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45.7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16727 0 0,'0'0'1514'0'0,"2"2"-1242"0"0,13 13 613 0 0,0 2 1 0 0,-2 0-1 0 0,1 0 1 0 0,11 22 0 0 0,-3 0 288 0 0,-12-21-583 0 0,12 17 0 0 0,-6-10-154 0 0,-1 1 0 0 0,-2 0 1 0 0,17 45-1 0 0,-12-17-19 0 0,-1 0 0 0 0,13 83 0 0 0,-26-117-386 0 0,-2 1-1 0 0,0 0 0 0 0,-2-1 0 0 0,0 1 0 0 0,-1 0 0 0 0,-1 0 0 0 0,-1-1 0 0 0,-10 40 0 0 0,-1-13-380 0 0,-31 67 0 0 0,40-105 194 0 0,-1 0 1 0 0,0 0-1 0 0,0-1 0 0 0,-14 13 1 0 0,-6 8-382 0 0,24-26 399 0 0,0-1 0 0 0,1 1 1 0 0,-1-1-1 0 0,0 0 0 0 0,0 1 1 0 0,-1-1-1 0 0,1 0 0 0 0,0-1 1 0 0,-1 1-1 0 0,1 0 0 0 0,-1-1 1 0 0,1 1-1 0 0,-1-1 0 0 0,0 0 1 0 0,0 0-1 0 0,0 0 0 0 0,1 0 1 0 0,-1 0-1 0 0,0-1 0 0 0,0 1 1 0 0,-4-1-1 0 0,-4 0-1750 0 0</inkml:trace>
</inkml:ink>
</file>

<file path=ppt/ink/ink3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46.0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30 23039 0 0,'4'18'8584'0'0,"1"-31"-8480"0"0,-3 5-54 0 0,-1 7-79 0 0,0-1 0 0 0,-1 1 0 0 0,1-1 0 0 0,-1 1 1 0 0,1-1-1 0 0,-1 1 0 0 0,0-1 0 0 0,0 0 0 0 0,0 1 0 0 0,0-3 0 0 0,1 1-1371 0 0,4-2-508 0 0</inkml:trace>
</inkml:ink>
</file>

<file path=ppt/ink/ink3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46.8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34 13824 0 0,'1'-7'824'0'0,"0"6"-768"0"0,-1-1-1 0 0,0 1 1 0 0,0-1 0 0 0,0 1 0 0 0,0 0-1 0 0,0-1 1 0 0,0 1 0 0 0,0-1 0 0 0,-1 1-1 0 0,1-1 1 0 0,0 1 0 0 0,-5-8 7576 0 0,5 9-7542 0 0,-1 0 0 0 0,0 0 1 0 0,1 0-1 0 0,-1 0 1 0 0,0 0-1 0 0,1 1 0 0 0,-1-1 1 0 0,1 0-1 0 0,-1 0 0 0 0,0 1 1 0 0,1-1-1 0 0,-1 0 1 0 0,1 1-1 0 0,-1-1 0 0 0,1 1 1 0 0,-1-1-1 0 0,1 1 1 0 0,-1-1-1 0 0,1 1 0 0 0,-1-1 1 0 0,1 1-1 0 0,0-1 0 0 0,-1 1 1 0 0,1 0-1 0 0,0-1 1 0 0,0 1-1 0 0,-1-1 0 0 0,1 1 1 0 0,0 0-1 0 0,0-1 1 0 0,0 1-1 0 0,0 0 0 0 0,0-1 1 0 0,-1 1-1 0 0,2 0 0 0 0,0 27 388 0 0,0-24-264 0 0,5 26-28 0 0,1 0 0 0 0,1 0 0 0 0,16 34 1 0 0,1 7-251 0 0,-16-45-835 0 0,2-1-1 0 0,1 0 0 0 0,25 40 1 0 0,-26-49-1415 0 0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24.2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80 7368 0 0,'2'-1'13213'0'0,"32"-10"-8903"0"0,20-5-2036 0 0,-22 7-1375 0 0,42-10 99 0 0,-33 15-899 0 0,-35 4-195 0 0,0 0 0 0 0,0-1 0 0 0,-1 1 0 0 0,1-1 0 0 0,0-1 0 0 0,0 1 1 0 0,-1-1-1 0 0,1 1 0 0 0,9-6 0 0 0,-11 2-1729 0 0</inkml:trace>
</inkml:ink>
</file>

<file path=ppt/ink/ink3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47.1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14800 0 0,'6'10'259'0'0,"-5"-7"-104"0"0,0-1-1 0 0,1 1 1 0 0,-1 0 0 0 0,1-1 0 0 0,0 1-1 0 0,4 3 1 0 0,-5-5-136 0 0,1-1 1 0 0,-1 1-1 0 0,1-1 0 0 0,-1 0 0 0 0,1 0 0 0 0,0 1 0 0 0,-1-1 1 0 0,1 0-1 0 0,-1 0 0 0 0,1-1 0 0 0,-1 1 0 0 0,3 0 1 0 0,1-1-4 0 0,68 7 2280 0 0,-44-3-967 0 0,-15-3-669 0 0,0 0 1 0 0,0 0 0 0 0,16-4-1 0 0,26-1 1031 0 0,-22 6-806 0 0,-22 0-605 0 0,1 0 0 0 0,0-2-1 0 0,-1 1 1 0 0,1-1 0 0 0,-1-1-1 0 0,1 0 1 0 0,12-5-1 0 0,-18 5-231 0 0,-1 0-1 0 0,1 0 0 0 0,-1 0 0 0 0,1 1 0 0 0,0 0 0 0 0,0 0 0 0 0,-1 1 0 0 0,1 0 0 0 0,8 1 0 0 0,-8-1-53 0 0,1 0 0 0 0,0-1 0 0 0,8-1 0 0 0,-10 1-375 0 0,0 1-1 0 0,0-1 1 0 0,1 1 0 0 0,8 1 0 0 0,2 0-5986 0 0,-1-1-2095 0 0</inkml:trace>
</inkml:ink>
</file>

<file path=ppt/ink/ink3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47.5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10592 0 0,'17'30'818'0'0,"-6"-19"-532"0"0,-9-10-13 0 0,0 0 1 0 0,0 0-1 0 0,0 0 0 0 0,0-1 1 0 0,0 1-1 0 0,1-1 1 0 0,-1 0-1 0 0,0 0 1 0 0,0 0-1 0 0,1 0 1 0 0,-1 0-1 0 0,0 0 1 0 0,0 0-1 0 0,0-1 0 0 0,0 1 1 0 0,1-1-1 0 0,-1 1 1 0 0,0-1-1 0 0,0 0 1 0 0,3-2-1 0 0,16-3 2759 0 0,-17 5-2626 0 0,0 0-1 0 0,0 1 1 0 0,0-1 0 0 0,1 1 0 0 0,-1 0-1 0 0,0 0 1 0 0,0 0 0 0 0,1 1 0 0 0,6 1-1 0 0,3 2 446 0 0,-10-4-631 0 0,1 1 1 0 0,-1 0-1 0 0,0 1 1 0 0,0-1-1 0 0,0 0 1 0 0,-1 1-1 0 0,8 4 1 0 0,-7-2-165 0 0,0 0 0 0 0,0 0 0 0 0,0 1 0 0 0,-1-1 0 0 0,0 1 0 0 0,0 0 0 0 0,0 0 0 0 0,0 0 0 0 0,-1 0 0 0 0,4 10 0 0 0,-3-8-34 0 0,-2-2-78 0 0,0 0 0 0 0,1-1 0 0 0,-2 1 0 0 0,1 0 0 0 0,0 0 0 0 0,-1 0 0 0 0,0 0 0 0 0,-1 7 0 0 0,0 0-415 0 0,-1 0 0 0 0,-5 16 0 0 0,4-20 55 0 0,-1 0 0 0 0,0-1 0 0 0,-1 1 0 0 0,1-1 0 0 0,-2 1 0 0 0,1-1 0 0 0,-1-1 0 0 0,0 1 0 0 0,0-1 0 0 0,-9 7 0 0 0,14-12 346 0 0,0 0 0 0 0,0-1 0 0 0,0 1 0 0 0,-1 0 0 0 0,1 0 0 0 0,-1 0 0 0 0,1-1-1 0 0,0 1 1 0 0,-1-1 0 0 0,1 1 0 0 0,-1-1 0 0 0,1 0 0 0 0,-1 1 0 0 0,1-1 0 0 0,-1 0-1 0 0,-1 0 1 0 0,1 0 26 0 0,0 0 0 0 0,0 0 0 0 0,0 0 0 0 0,0 1 0 0 0,1-1 0 0 0,-1 1 0 0 0,0-1 0 0 0,0 1 0 0 0,1-1 0 0 0,-4 3 0 0 0,3-2 38 0 0,1 0 12 0 0,1 0 0 0 0,-1-1 0 0 0,0 1 0 0 0,0 0 0 0 0,0-1 0 0 0,0 1 0 0 0,0-1 0 0 0,0 1 0 0 0,0-1-1 0 0,0 0 1 0 0,0 1 0 0 0,0-1 0 0 0,0 0 0 0 0,0 0 0 0 0,0 0 0 0 0,0 1 0 0 0,0-1 0 0 0,0 0 0 0 0,0 0 0 0 0,0-1 0 0 0,0 1 0 0 0,0 0 0 0 0,0 0 0 0 0,0 0 0 0 0,0-1 0 0 0,0 1 0 0 0,0 0 0 0 0,0-1 0 0 0,0 1-1 0 0,0-1 1 0 0,-2-1 0 0 0,-3-4 310 0 0,4 4 30 0 0,1 0 106 0 0,0 1-388 0 0,0 0 1 0 0,1-1 0 0 0,-1 1 0 0 0,1-1 0 0 0,-1 1-1 0 0,1-1 1 0 0,0 0 0 0 0,-1 1 0 0 0,1-1-1 0 0,0 1 1 0 0,0-4 0 0 0,-4-15 2120 0 0,6 20-1723 0 0,32-5 620 0 0,-28 4-959 0 0,0-1 1 0 0,1 1-1 0 0,-1 1 1 0 0,0-1-1 0 0,0 1 1 0 0,7 1-1 0 0,7 0 132 0 0,0-1-1 0 0,36-4 0 0 0,-20 1-137 0 0,-3 0-106 0 0,-1-1 0 0 0,54-15-1 0 0,-76 15-430 0 0,0 0 0 0 0,0 0 1 0 0,16-10-1 0 0,6-3-6381 0 0,-5 6-1246 0 0</inkml:trace>
</inkml:ink>
</file>

<file path=ppt/ink/ink3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47.9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51 1 19351 0 0,'0'0'1943'0'0,"0"1"-1783"0"0,0 0-143 0 0,0 0 0 0 0,0-1 0 0 0,0 1 0 0 0,0 0 0 0 0,0-1-1 0 0,0 1 1 0 0,0 0 0 0 0,0-1 0 0 0,0 1 0 0 0,-1 0 0 0 0,1-1 0 0 0,0 1 0 0 0,0-1 0 0 0,-1 1 0 0 0,1 0 0 0 0,0-1-1 0 0,-1 1 1 0 0,1-1 0 0 0,-1 1 0 0 0,1-1 0 0 0,-1 1 0 0 0,1-1 0 0 0,-1 1 0 0 0,1-1 0 0 0,-1 0 0 0 0,1 1 0 0 0,-2 0-1 0 0,-1 1 394 0 0,0 5 9 0 0,-1 0 0 0 0,1 0 1 0 0,0 1-1 0 0,1-1 0 0 0,0 1 1 0 0,0 0-1 0 0,1 0 0 0 0,-1 10 1 0 0,-1 2-133 0 0,-3 11-134 0 0,2 0 0 0 0,2 1 0 0 0,1 0 1 0 0,1-1-1 0 0,2 1 0 0 0,1-1 0 0 0,10 48 0 0 0,-4-40-147 0 0,-5-15 23 0 0,2 0 0 0 0,0 0 0 0 0,18 39-1 0 0,24 29 277 0 0,-38-76-1445 0 0,0-1 0 0 0,0 0 0 0 0,22 21 0 0 0,-15-21-7477 0 0</inkml:trace>
</inkml:ink>
</file>

<file path=ppt/ink/ink3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48.3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53 54 9672 0 0,'-5'27'4954'0'0,"0"-13"-699"0"0,4-12-3997 0 0,1 0-1 0 0,-1-1 1 0 0,1 1 0 0 0,-1 0 0 0 0,1 0-1 0 0,-1-1 1 0 0,0 1 0 0 0,0 0 0 0 0,0-1 0 0 0,0 1-1 0 0,-2 2 1 0 0,-3 3 918 0 0,5-5-1011 0 0,0-1 0 0 0,0 0 0 0 0,1 1 0 0 0,-1-1 0 0 0,1 1 0 0 0,-1 0 0 0 0,1-1 0 0 0,-1 1 0 0 0,1-1 0 0 0,0 3 0 0 0,-5 15 608 0 0,2-13-632 0 0,1 1 0 0 0,-1-1 0 0 0,1 1 0 0 0,1-1 0 0 0,-1 1-1 0 0,1 0 1 0 0,1 0 0 0 0,-1 0 0 0 0,1 9 0 0 0,0-3-114 0 0,0 0-1 0 0,1 0 1 0 0,1 1-1 0 0,0-1 1 0 0,0 0-1 0 0,2 0 1 0 0,5 17-1 0 0,-3-19-98 0 0,-1 1 0 0 0,2-1 0 0 0,0 0-1 0 0,0 0 1 0 0,1-1 0 0 0,0 1 0 0 0,0-2 0 0 0,1 1-1 0 0,1-2 1 0 0,0 1 0 0 0,0-1 0 0 0,19 11 0 0 0,-20-14-44 0 0,-1-1 0 0 0,1 0 0 0 0,0-1 1 0 0,1 0-1 0 0,-1 0 0 0 0,17 2 1 0 0,-21-5 122 0 0,0 1 1 0 0,1-1 0 0 0,-1 0-1 0 0,0 0 1 0 0,0-1 0 0 0,1 0-1 0 0,-1 0 1 0 0,0 0 0 0 0,0 0-1 0 0,0-1 1 0 0,0 1 0 0 0,0-1-1 0 0,6-4 1 0 0,-3 1 43 0 0,0-1-1 0 0,0 1 1 0 0,-1-1 0 0 0,0 0-1 0 0,0-1 1 0 0,-1 0 0 0 0,0 0-1 0 0,0 0 1 0 0,0-1 0 0 0,-1 0-1 0 0,0 0 1 0 0,-1 0 0 0 0,1 0-1 0 0,-2-1 1 0 0,1 0 0 0 0,-1 0-1 0 0,-1 0 1 0 0,1 0 0 0 0,-2 0-1 0 0,1-1 1 0 0,-1-17 0 0 0,0 11 30 0 0,-1 8-22 0 0,0 0 0 0 0,0-1 0 0 0,0 1 0 0 0,-1-1 1 0 0,-1 1-1 0 0,1 0 0 0 0,-6-16 0 0 0,-3 2-7 0 0,0 1 0 0 0,-1 1 0 0 0,-15-21 0 0 0,20 32 0 0 0,-1 0 0 0 0,0 0 0 0 0,-1 1 0 0 0,0 0 0 0 0,0 1 0 0 0,-1-1 0 0 0,0 2 0 0 0,-14-9 0 0 0,7 6-96 0 0,1 2 1 0 0,-1 0-1 0 0,-28-8 0 0 0,37 13-195 0 0,0 0-1 0 0,0 1 1 0 0,0 1 0 0 0,0-1-1 0 0,0 1 1 0 0,0 0-1 0 0,0 1 1 0 0,0-1-1 0 0,0 1 1 0 0,0 1 0 0 0,-13 3-1 0 0,19-4 31 0 0,0-1 0 0 0,0 0 0 0 0,0 1 0 0 0,1-1 0 0 0,-1 0 0 0 0,0 1 0 0 0,0-1 0 0 0,0 1 0 0 0,1-1 0 0 0,-1 1 0 0 0,0-1 0 0 0,1 1-1 0 0,-1 0 1 0 0,0-1 0 0 0,1 1 0 0 0,-1 0 0 0 0,1 0 0 0 0,-1-1 0 0 0,0 3 0 0 0</inkml:trace>
</inkml:ink>
</file>

<file path=ppt/ink/ink3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48.7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1 123 3224 0 0,'2'1'143'0'0,"2"3"-102"0"0,0 0 0 0 0,0 0 1 0 0,0 0-1 0 0,0 0 0 0 0,-1 1 1 0 0,5 6-1 0 0,-5-5 1399 0 0,-1-1 0 0 0,0 1 0 0 0,0 0 0 0 0,0 0 0 0 0,0 0 0 0 0,0 10 0 0 0,4 15 5154 0 0,-3-23-5511 0 0,-2 1 0 0 0,1 0 0 0 0,-1 17 0 0 0,2 7-446 0 0,-3-29-607 0 0,0 0 1 0 0,0 0-1 0 0,0 0 0 0 0,0 0 0 0 0,-2 8 1 0 0,1-8-18 0 0,0 0 1 0 0,1 0 0 0 0,0 0 0 0 0,-1 1-1 0 0,2 3 1 0 0,4 39-2 0 0,-5-41-9 0 0,1 0 0 0 0,0 1 0 0 0,0-1 0 0 0,2 6 1 0 0,1 7 76 0 0,-2-11-34 0 0,-1-8 25 0 0,1-14 106 0 0,-2-31 54 0 0,0 41-244 0 0,0-52-267 0 0,2-88 662 0 0,0 119-53 0 0,1 1-1 0 0,1-1 1 0 0,14-42-1 0 0,-14 55-339 0 0,-2 4 76 0 0,0 0 0 0 0,1 0-1 0 0,0 0 1 0 0,0 1 0 0 0,1-1-1 0 0,0 1 1 0 0,0 0 0 0 0,1 0-1 0 0,5-6 1 0 0,-8 12 99 0 0,1 1-105 0 0,0 1-1 0 0,-1 0 1 0 0,1 0-1 0 0,-1 0 1 0 0,1 0-1 0 0,-1 1 1 0 0,4 1-1 0 0,-2 1-44 0 0,1 0 0 0 0,-1 0 0 0 0,-1 0 0 0 0,1 0 0 0 0,0 1 0 0 0,-1-1 0 0 0,0 1-1 0 0,0 0 1 0 0,3 7 0 0 0,2 9 52 0 0,7 23-1 0 0,-5-14-43 0 0,5 8-19 0 0,8 23-19 0 0,-17-38-102 0 0,2-1 1 0 0,1-1 0 0 0,1 1-1 0 0,13 21 1 0 0,-11-22-683 0 0,12 29-1 0 0,-7-13-3415 0 0</inkml:trace>
</inkml:ink>
</file>

<file path=ppt/ink/ink3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49.0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57 15952 0 0,'0'40'1445'0'0,"0"-39"-1032"0"0,2-1 434 0 0,1-1-471 0 0,0 0 0 0 0,0 0 1 0 0,0 0-1 0 0,1 1 0 0 0,-1-1 0 0 0,0 1 1 0 0,0 0-1 0 0,7 0 0 0 0,1 0 483 0 0,-7 0-663 0 0,-1-1-1 0 0,0 1 1 0 0,1-1 0 0 0,-1 0 0 0 0,0 0-1 0 0,0 0 1 0 0,5-3 0 0 0,-5 3-70 0 0,-1 0 0 0 0,1 0 0 0 0,0 0 0 0 0,0 0 0 0 0,0 0 0 0 0,0 0 0 0 0,0 1 0 0 0,0-1 0 0 0,0 1 0 0 0,0 0 0 0 0,4 0 1 0 0,8 2 251 0 0,-8 0-206 0 0,0-1 0 0 0,0 0 0 0 0,0 0 0 0 0,0-1 0 0 0,1 0 0 0 0,-1 0 0 0 0,12-3 0 0 0,-5 1-190 0 0,0-1 1 0 0,-1-1-1 0 0,0 0 0 0 0,1-1 1 0 0,-2-1-1 0 0,1 0 0 0 0,16-10 1 0 0,-2-5-2755 0 0,-16 8 1117 0 0</inkml:trace>
</inkml:ink>
</file>

<file path=ppt/ink/ink3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49.4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52 7368 0 0,'1'0'14797'0'0,"38"5"-10710"0"0,21 10-2688 0 0,32 5-299 0 0,-13-3-524 0 0,4 0-209 0 0,-22-6-305 0 0,-21-3-437 0 0,1-3 0 0 0,80 1 0 0 0,-115-6-130 0 0,-1-1 0 0 0,1 1 0 0 0,-1-1 0 0 0,0-1 0 0 0,0 1 0 0 0,0-1-1 0 0,0 0 1 0 0,0 0 0 0 0,0 0 0 0 0,0-1 0 0 0,6-4 0 0 0,-11-14-4219 0 0,-1 17 4417 0 0,-1-1-1 0 0,0 1 1 0 0,0 0-1 0 0,0 0 1 0 0,0 0-1 0 0,-1 0 1 0 0,1 0-1 0 0,-1 0 1 0 0,-4-3-1 0 0,-33-31 666 0 0,22 23 573 0 0,3 1 5824 0 0,17 14-6197 0 0,75 40 1530 0 0,-52-26-1443 0 0,40 16 0 0 0,74 22 299 0 0,-131-47-797 0 0,0-1 1 0 0,-1 1-1 0 0,1 0 0 0 0,-1 0 1 0 0,8 9-1 0 0,-15-14-141 0 0,1 1 1 0 0,-1 0-1 0 0,0-1 0 0 0,1 1 1 0 0,-1-1-1 0 0,0 1 0 0 0,0 0 0 0 0,0-1 1 0 0,1 1-1 0 0,-1 0 0 0 0,0-1 1 0 0,0 1-1 0 0,0 0 0 0 0,0-1 0 0 0,0 1 1 0 0,0 0-1 0 0,0-1 0 0 0,0 1 1 0 0,-1 0-1 0 0,1-1 0 0 0,0 1 0 0 0,0 0 1 0 0,0-1-1 0 0,-1 1 0 0 0,1 0 0 0 0,0-1 1 0 0,-1 1-1 0 0,1-1 0 0 0,-1 1 1 0 0,1-1-1 0 0,0 1 0 0 0,-2 0 0 0 0,1 1-22 0 0,-2 2-156 0 0,1-1 1 0 0,-1 0-1 0 0,1 0 1 0 0,-1 0-1 0 0,0-1 0 0 0,0 1 1 0 0,0-1-1 0 0,0 1 1 0 0,0-1-1 0 0,-1 0 1 0 0,1 0-1 0 0,-1 0 1 0 0,1-1-1 0 0,-9 3 1 0 0,0 1-1836 0 0,2 4-88 0 0</inkml:trace>
</inkml:ink>
</file>

<file path=ppt/ink/ink3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49.8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12896 0 0,'0'0'3152'0'0,"2"1"-1174"0"0,12 4 966 0 0,24 11 0 0 0,-18-7-1836 0 0,1 3-117 0 0,-18-10-848 0 0,1 1-1 0 0,0-1 1 0 0,0 0-1 0 0,0-1 1 0 0,6 3 0 0 0,63 20 1136 0 0,-46-15-1079 0 0,-23-7-221 0 0,0-1 0 0 0,0 1 0 0 0,0-1 1 0 0,1 1-1 0 0,-1-1 0 0 0,0 0 0 0 0,1-1 1 0 0,-1 1-1 0 0,1-1 0 0 0,-1 0 0 0 0,0 0 0 0 0,1 0 1 0 0,-1-1-1 0 0,1 0 0 0 0,5-1 0 0 0,28-14-4815 0 0,-23 10-3695 0 0</inkml:trace>
</inkml:ink>
</file>

<file path=ppt/ink/ink3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50.1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19839 0 0,'0'0'1991'0'0,"0"2"-1824"0"0,0 8 249 0 0,1-1 0 0 0,0 1 0 0 0,1 0 0 0 0,0-1 0 0 0,1 1 0 0 0,-1-1 0 0 0,8 16 0 0 0,-2-6 56 0 0,-2 1 1 0 0,0 0 0 0 0,3 20 0 0 0,4 16-91 0 0,-3-19-326 0 0,-6-17-221 0 0,2 0 0 0 0,10 23 0 0 0,-14-37-137 0 0,1-1-1 0 0,-1 0 0 0 0,1 0 1 0 0,1 0-1 0 0,-1-1 0 0 0,1 1 1 0 0,0-1-1 0 0,-1 0 0 0 0,2 0 1 0 0,-1 0-1 0 0,0 0 0 0 0,9 5 1 0 0,3-4-1724 0 0</inkml:trace>
</inkml:ink>
</file>

<file path=ppt/ink/ink3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50.5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112 39 12440 0 0,'-1'9'71'0'0,"1"-7"-4"0"0,0-1 0 0 0,0 1 0 0 0,0 0-1 0 0,-1 0 1 0 0,1 0 0 0 0,0 0 0 0 0,-1-1-1 0 0,0 1 1 0 0,1 0 0 0 0,-1-1 0 0 0,0 1 0 0 0,0 0-1 0 0,0-1 1 0 0,0 1 0 0 0,0-1 0 0 0,0 1 0 0 0,0-1-1 0 0,-1 0 1 0 0,1 0 0 0 0,-1 1 0 0 0,1-1 0 0 0,-1 0-1 0 0,1 0 1 0 0,-4 1 0 0 0,4-1 469 0 0,-1 0-1 0 0,1 0 1 0 0,-1 0 0 0 0,1 0 0 0 0,0 1 0 0 0,0-1-1 0 0,-1 0 1 0 0,1 1 0 0 0,0-1 0 0 0,0 0-1 0 0,0 1 1 0 0,0 0 0 0 0,1-1 0 0 0,-2 3-1 0 0,1 0 130 0 0,0 0 0 0 0,1 0 0 0 0,-1 0-1 0 0,1 7 1 0 0,-1 10-659 0 0,0-13 52 0 0,0-1 0 0 0,0 1 0 0 0,1 0 0 0 0,0-1-1 0 0,0 1 1 0 0,1 0 0 0 0,2 9 0 0 0,0-6 34 0 0,1 7 365 0 0,9 23-1 0 0,-10-34-370 0 0,0-1 0 0 0,0 1-1 0 0,1-1 1 0 0,0 0 0 0 0,0 0-1 0 0,9 10 1 0 0,-5-8-86 0 0,0-1 0 0 0,0 0 0 0 0,1 0 0 0 0,-1 0 0 0 0,12 5 0 0 0,5 4-34 0 0,-21-13-3 0 0,1 0 0 0 0,-1 0 1 0 0,1-1-1 0 0,-1 1 0 0 0,1-1 1 0 0,0 0-1 0 0,0 0 0 0 0,0 0 1 0 0,11 1-1 0 0,-8-2-176 0 0,1 0-1 0 0,0-1 1 0 0,0 0 0 0 0,11-2-1 0 0,-16 1 244 0 0,0 0 0 0 0,0 0 1 0 0,0 0-1 0 0,0 0 0 0 0,-1 0 0 0 0,1-1 0 0 0,0 0 0 0 0,0 0 0 0 0,-1 0 0 0 0,0 0 0 0 0,6-5 1 0 0,-2 0 67 0 0,0-1 1 0 0,-1 0 0 0 0,0 0 0 0 0,0-1 0 0 0,-1 0 0 0 0,0 0-1 0 0,0 0 1 0 0,-1-1 0 0 0,0 1 0 0 0,-1-1 0 0 0,0 0 0 0 0,-1 0-1 0 0,0 0 1 0 0,0 0 0 0 0,-1 0 0 0 0,-1-1 0 0 0,1 1 0 0 0,-2 0-1 0 0,1-1 1 0 0,-1 1 0 0 0,-1 0 0 0 0,-3-13 0 0 0,0 10 50 0 0,1 1 0 0 0,-1 0 0 0 0,-1 0 0 0 0,-10-16 1 0 0,11 22-125 0 0,0-1 1 0 0,0 1 0 0 0,0 1-1 0 0,-1-1 1 0 0,0 1 0 0 0,0 0 0 0 0,-1 0-1 0 0,-10-6 1 0 0,2 3-91 0 0,-1 0-1 0 0,1 1 0 0 0,-1 1 1 0 0,0 0-1 0 0,-1 2 1 0 0,1 0-1 0 0,-1 0 0 0 0,0 2 1 0 0,-23-1-1 0 0,21 2-77 0 0,5 1-720 0 0,0 0-1 0 0,-24 3 0 0 0,34-2 520 0 0,1 0 0 0 0,0-1 0 0 0,-1 1 0 0 0,1 0 0 0 0,0 1 0 0 0,0-1 0 0 0,0 0-1 0 0,0 1 1 0 0,0 0 0 0 0,0 0 0 0 0,0 0 0 0 0,1 0 0 0 0,-1 0 0 0 0,1 0 0 0 0,-1 1-1 0 0,-2 4 1 0 0,-2 6-1320 0 0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24.6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 1 7832 0 0,'0'0'602'0'0,"-3"0"-12"0"0,-13 2 9488 0 0,15 0-9895 0 0,0-1-1 0 0,0 1 1 0 0,-1 0-1 0 0,1-1 1 0 0,1 1-1 0 0,-1 0 1 0 0,0 0-1 0 0,0-1 1 0 0,1 1 0 0 0,-1 0-1 0 0,1 0 1 0 0,-1 0-1 0 0,1 0 1 0 0,0 0-1 0 0,0 0 1 0 0,0 0-1 0 0,0 0 1 0 0,0 0-1 0 0,0 0 1 0 0,1 0 0 0 0,-1 0-1 0 0,2 3 1 0 0,2 9 549 0 0,-1 0 0 0 0,0 1 1 0 0,1 19-1 0 0,-1-12-232 0 0,-1-5-385 0 0,1-1 1 0 0,1 0-1 0 0,1 0 0 0 0,0-1 0 0 0,1 0 1 0 0,1 0-1 0 0,12 21 0 0 0,-16-30-114 0 0,0 1 0 0 0,0 0-1 0 0,3 12 1 0 0,-5-14-31 0 0,0 0 1 0 0,1 0 0 0 0,0 0 0 0 0,0 0-1 0 0,0 0 1 0 0,1 0 0 0 0,4 6-1 0 0,-2-4-43 0 0,-3-6 31 0 0,-1 0-1 0 0,0 1 0 0 0,0-1 1 0 0,0 0-1 0 0,0 1 0 0 0,0 0 1 0 0,0-1-1 0 0,0 1 0 0 0,0-1 1 0 0,0 1-1 0 0,0 3 0 0 0,-1-4-96 0 0,0 0 1 0 0,0 0-1 0 0,1 0 0 0 0,-1 0 1 0 0,0 0-1 0 0,0 0 0 0 0,1 0 0 0 0,-1 0 1 0 0,0 0-1 0 0,1-1 0 0 0,-1 1 1 0 0,1 0-1 0 0,-1 0 0 0 0,1 0 0 0 0,0-1 1 0 0,-1 1-1 0 0,1 0 0 0 0,0-1 1 0 0,-1 1-1 0 0,1 0 0 0 0,0-1 0 0 0,0 1 1 0 0,0-1-1 0 0,-1 1 0 0 0,2-1 1 0 0,18 9-2012 0 0</inkml:trace>
</inkml:ink>
</file>

<file path=ppt/ink/ink3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50.8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1 181 8752 0 0,'2'0'3817'0'0,"-1"0"-3150"0"0,1-1 0 0 0,0 1-1 0 0,-1-1 1 0 0,1 1 0 0 0,0-1 0 0 0,-1 1-1 0 0,1-1 1 0 0,-1 0 0 0 0,3-1 0 0 0,-4 2-616 0 0,0 0 1 0 0,0 0 0 0 0,0 0-1 0 0,0 0 1 0 0,0 0 0 0 0,0 0-1 0 0,0 0 1 0 0,0 0 0 0 0,0 0-1 0 0,0 0 1 0 0,0 0-1 0 0,1 0 1 0 0,-1 0 0 0 0,0-1-1 0 0,0 1 1 0 0,0 0 0 0 0,0 0-1 0 0,0 0 1 0 0,0 0 0 0 0,0 0-1 0 0,0 0 1 0 0,0 0 0 0 0,1 0-1 0 0,-1 0 1 0 0,0 0-1 0 0,0 0 1 0 0,0 0 0 0 0,0 1-1 0 0,0-1 1 0 0,0 0 0 0 0,0 0-1 0 0,0 0 1 0 0,0 0 0 0 0,0 0-1 0 0,0 0 1 0 0,1 0 0 0 0,-1 0-1 0 0,0 0 1 0 0,0 0-1 0 0,0 0 1 0 0,0 0 0 0 0,0 0-1 0 0,0 0 1 0 0,0 0 0 0 0,0 0-1 0 0,0 1 1 0 0,0-1 0 0 0,0 0-1 0 0,0 0 1 0 0,0 0 0 0 0,0 0-1 0 0,0 0 1 0 0,0 0-1 0 0,0 0 1 0 0,0 0 0 0 0,0 0-1 0 0,0 1 1 0 0,0-1 0 0 0,0 0-1 0 0,18 28 2471 0 0,-12-18-2188 0 0,1 0 0 0 0,-2 0 0 0 0,1 0 0 0 0,-1 0 0 0 0,-1 1 0 0 0,5 16 0 0 0,-3 7-48 0 0,-4-18-200 0 0,1 1-1 0 0,1-1 1 0 0,10 26-1 0 0,-9-28-49 0 0,0-1 0 0 0,-1 1 0 0 0,4 21 0 0 0,-6-31-36 0 0,-1-9 0 0 0,-1-8 0 0 0,-4-9-22 0 0,-1-12-20 0 0,4 16 42 0 0,-4-24 0 0 0,3 28 0 0 0,0-1 0 0 0,1 1 0 0 0,1-22 0 0 0,3-11-12 0 0,-3 29 1 0 0,1-1 1 0 0,1 1 0 0 0,1 0-1 0 0,8-29 1 0 0,-5 31 43 0 0,-2 2 132 0 0,1 1 0 0 0,10-19-1 0 0,-13 29-129 0 0,0 0-1 0 0,0-1 0 0 0,1 1 0 0 0,-1 0 0 0 0,1 0 0 0 0,-1 1 0 0 0,1-1 1 0 0,0 1-1 0 0,0-1 0 0 0,0 1 0 0 0,1 0 0 0 0,-1 0 0 0 0,6-3 0 0 0,-5 5 75 0 0,0-1-1 0 0,0 1 0 0 0,0 0 0 0 0,0 0 0 0 0,0 0 1 0 0,0 0-1 0 0,0 1 0 0 0,0 0 0 0 0,0 0 0 0 0,6 2 0 0 0,-10-3-88 0 0,1 0-19 0 0,1 0 72 0 0,0 1 0 0 0,1 0 1 0 0,-1 0-1 0 0,0 0 0 0 0,0 0 0 0 0,0 0 0 0 0,0 0 1 0 0,2 2-1 0 0,9 10 48 0 0,-12-8-111 0 0,-1-1 5 0 0,1-3-15 0 0,0 0-1 0 0,-1 1 0 0 0,1-1 0 0 0,0 1 0 0 0,-1-1 0 0 0,0 1 0 0 0,1 0 1 0 0,-1-1-1 0 0,0 1 0 0 0,0-1 0 0 0,0 1 0 0 0,0 0 0 0 0,0-1 0 0 0,0 1 1 0 0,0 0-1 0 0,0-1 0 0 0,-1 1 0 0 0,1-1 0 0 0,-1 1 0 0 0,1-1 0 0 0,-1 1 1 0 0,0-1-1 0 0,1 1 0 0 0,-1-1 0 0 0,0 0 0 0 0,-1 2 0 0 0,-5 9-74 0 0,-2 15-348 0 0,0 2 0 0 0,-5 37 1 0 0,9-45 28 0 0,3-15 148 0 0,1 0 0 0 0,0-1-1 0 0,-1 12 1 0 0,0-7-308 0 0,1-7 448 0 0,0-1-222 0 0,3-1-341 0 0,0 0 672 0 0,0 0 0 0 0,0 1 0 0 0,0-1 0 0 0,-1 0 0 0 0,1 1 0 0 0,0 0 0 0 0,-1-1 0 0 0,1 1 1 0 0,-1 0-1 0 0,1 0 0 0 0,-1 0 0 0 0,1 2 0 0 0,5 5 122 0 0,0-2 45 0 0,0-1 0 0 0,0-1 0 0 0,0 1 0 0 0,1-1 0 0 0,0-1 0 0 0,0 1 0 0 0,13 4 0 0 0,-19-8 62 0 0,-1-1-189 0 0,1 0-1 0 0,-1 0 0 0 0,0 1 1 0 0,0-1-1 0 0,1 1 0 0 0,-1-1 1 0 0,0 1-1 0 0,0-1 1 0 0,0 1-1 0 0,0 0 0 0 0,0 0 1 0 0,0-1-1 0 0,0 1 1 0 0,0 0-1 0 0,0 0 0 0 0,0 0 1 0 0,0 0-1 0 0,0 1 1 0 0,10 9 386 0 0,-10-11-416 0 0,0 0 0 0 0,0 1 0 0 0,0-1 0 0 0,0 1 0 0 0,-1-1 0 0 0,1 1 0 0 0,0 0 0 0 0,0-1 0 0 0,-1 1 0 0 0,1 0 0 0 0,0 0 0 0 0,-1-1 0 0 0,1 1 0 0 0,-1 0 0 0 0,1 0 0 0 0,-1 0 0 0 0,1 0 0 0 0,-1 0 0 0 0,1 0 0 0 0,-1 0 0 0 0,0 0 0 0 0,0 0 0 0 0,0 0 0 0 0,1 0 0 0 0,-1 0 0 0 0,0 0 0 0 0,0 0 0 0 0,0 0 0 0 0,0 0 0 0 0,-1 0 0 0 0,1 0 0 0 0,0 0 0 0 0,0-1 0 0 0,-1 1 0 0 0,1 0 0 0 0,0 0 0 0 0,-1 0 0 0 0,1 0 0 0 0,-2 1 0 0 0,0 1 38 0 0,-2-2 15 0 0,-20 8-189 0 0,0 0 1 0 0,-29 7-1 0 0,42-13 20 0 0,-7 1-283 0 0,-1 0-1 0 0,0-1 1 0 0,-25 0-1 0 0,-23-2-6669 0 0,55-1 4655 0 0,-16 0-5636 0 0</inkml:trace>
</inkml:ink>
</file>

<file path=ppt/ink/ink3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51.2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48 12440 0 0,'0'0'10315'0'0,"6"-11"-6712"0"0,0 6-3358 0 0,1 1 0 0 0,0 0 0 0 0,0 0 0 0 0,1 1 0 0 0,-1 0 0 0 0,1 0 0 0 0,0 0 0 0 0,-1 1 0 0 0,1 1 0 0 0,0-1 0 0 0,0 1 0 0 0,0 0 0 0 0,1 1 0 0 0,9 0 0 0 0,16 3 220 0 0,1 0 0 0 0,34 10 0 0 0,-44-9-454 0 0,3 1-180 0 0,-17-4 119 0 0,1 1 1 0 0,17 5 0 0 0,25 5 176 0 0,-19-5-73 0 0,-15-4-616 0 0,0 0 0 0 0,0-1 0 0 0,1-1 0 0 0,-1-1 0 0 0,29-4 0 0 0,-34 2-1386 0 0,1-7-76 0 0</inkml:trace>
</inkml:ink>
</file>

<file path=ppt/ink/ink3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51.6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19207 0 0,'0'0'2207'0'0,"2"1"-1562"0"0,23 5 1054 0 0,3 1-87 0 0,-8 0-789 0 0,-11-5-493 0 0,-1 1 1 0 0,1 0 0 0 0,-1 1-1 0 0,12 7 1 0 0,-15-8-236 0 0,1-1 0 0 0,-1 1 0 0 0,1-1 0 0 0,5 2 0 0 0,-3-2 28 0 0,-1 0 0 0 0,-1 1 1 0 0,8 4-1 0 0,26 17 677 0 0,39 31 1 0 0,-66-47-715 0 0,-10-7-84 0 0,0 0-1 0 0,0 1 1 0 0,-1-1 0 0 0,1 1-1 0 0,-1-1 1 0 0,1 1-1 0 0,-1 0 1 0 0,1 0 0 0 0,-1 1-1 0 0,0-1 1 0 0,0 0 0 0 0,0 1-1 0 0,-1-1 1 0 0,1 1-1 0 0,2 4 1 0 0,3 10-5 0 0,-8-12-18 0 0,0-3-10 0 0,0 0-41 0 0,0 1-1 0 0,0-1 1 0 0,0 0-1 0 0,0 0 1 0 0,0 0-1 0 0,-1 1 1 0 0,1-1-1 0 0,-1 0 1 0 0,1-1-1 0 0,-1 1 1 0 0,0 0-1 0 0,0 0 1 0 0,0-1-1 0 0,0 1 1 0 0,0-1-1 0 0,-3 2 1 0 0,-17 6-2737 0 0,1-6-5175 0 0</inkml:trace>
</inkml:ink>
</file>

<file path=ppt/ink/ink3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51.9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16208 0 0,'0'0'786'0'0,"2"1"-339"0"0,1 1-369 0 0,1 1 0 0 0,-1 0 0 0 0,0 0 0 0 0,1 0-1 0 0,-2 1 1 0 0,5 4 0 0 0,2 3 66 0 0,-2-2 535 0 0,0-1-1 0 0,-1 1 1 0 0,0 0-1 0 0,-1 1 1 0 0,7 14-1 0 0,17 55 1368 0 0,-7-15-806 0 0,-9-29-398 0 0,14 69 0 0 0,-7-23 58 0 0,2 23-140 0 0,-13-53-536 0 0,-3-13 72 0 0,-2 1 1 0 0,-2 0-1 0 0,-3 58 0 0 0,-18 46 62 0 0,8-70-712 0 0,3-27 108 0 0,-18 65-1 0 0,22-102-264 0 0,0 1 0 0 0,-8 14 0 0 0,1-2-724 0 0,1-3-286 0 0,-2-4-14 0 0</inkml:trace>
</inkml:ink>
</file>

<file path=ppt/ink/ink3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52.3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106 49 11056 0 0,'0'0'852'0'0,"2"-1"-192"0"0,56-26 10319 0 0,-44 22-10449 0 0,0 1 1 0 0,0 1-1 0 0,0 0 0 0 0,0 0 0 0 0,1 2 0 0 0,-1 0 1 0 0,27 1-1 0 0,-33 1-442 0 0,0 0 1 0 0,0 0-1 0 0,0 1 1 0 0,0 0-1 0 0,0 1 1 0 0,0 0-1 0 0,-1 0 1 0 0,1 0-1 0 0,-1 1 1 0 0,0 0-1 0 0,0 0 1 0 0,0 1-1 0 0,0 0 1 0 0,-1 0-1 0 0,6 7 0 0 0,-8-7-29 0 0,0 0 1 0 0,0 0-1 0 0,0 1 0 0 0,-1 0 0 0 0,0 0 0 0 0,0 0 0 0 0,-1 0 0 0 0,0 0 0 0 0,3 11 0 0 0,0 6 74 0 0,1 33 0 0 0,-2-23-107 0 0,11 206-289 0 0,-10-115 158 0 0,7 151 105 0 0,-14-42 0 0 0,-1-89 0 0 0,-3 59 0 0 0,6-177 9 0 0,5 105 383 0 0,-4-120-291 0 0,-1-1-1 0 0,1 0 1 0 0,-2 1-1 0 0,1-1 1 0 0,-2 0-1 0 0,1 0 1 0 0,-1 0-1 0 0,-6 18 1 0 0,5-21-52 0 0,0-1 0 0 0,0 1 0 0 0,0-1 0 0 0,0 0 0 0 0,-1 0 0 0 0,0-1 0 0 0,0 1 0 0 0,-1-1 0 0 0,0 0 0 0 0,0 0 0 0 0,0 0 0 0 0,0 0 0 0 0,-12 6 0 0 0,-188 87-49 0 0,134-67-204 0 0,67-29 158 0 0,-18 8-780 0 0,0-1 0 0 0,-35 9 0 0 0,14-11-710 0 0</inkml:trace>
</inkml:ink>
</file>

<file path=ppt/ink/ink3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53.4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12440 0 0,'1'0'4583'0'0,"13"0"-1894"0"0,-7 0-2245 0 0,0-1 0 0 0,1 2 0 0 0,-1-1-1 0 0,0 1 1 0 0,11 2 0 0 0,29 7 460 0 0,-19-5-600 0 0,15 3 6 0 0,18 3-156 0 0,-5 0-380 0 0,-22-9-2805 0 0,-32-2 1376 0 0</inkml:trace>
</inkml:ink>
</file>

<file path=ppt/ink/ink3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53.7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16527 0 0,'1'7'98'0'0,"8"26"1124"0"0,-8-31-1189 0 0,0 0 0 0 0,-1-1 1 0 0,1 1-1 0 0,0 0 0 0 0,0-1 0 0 0,0 1 0 0 0,0 0 0 0 0,0-1 0 0 0,0 1 0 0 0,0-1 0 0 0,1 0 0 0 0,-1 1 0 0 0,0-1 0 0 0,4 2 0 0 0,2 0 205 0 0,1 0 0 0 0,0 0 0 0 0,0 0-1 0 0,0-1 1 0 0,0-1 0 0 0,0 1 0 0 0,0-1-1 0 0,0 0 1 0 0,14-1 0 0 0,-3-3 482 0 0,-1 0 0 0 0,23-7 0 0 0,9-2 365 0 0,30-7-1800 0 0,-53 14-4898 0 0,5-4-1961 0 0</inkml:trace>
</inkml:ink>
</file>

<file path=ppt/ink/ink3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55.0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134 0 13824 0 0,'0'0'1246'0'0,"-9"1"-996"0"0,6 1 317 0 0,-1-1 1 0 0,1 1-1 0 0,0 0 1 0 0,1 0-1 0 0,-5 2 0 0 0,-3 4 431 0 0,9-7-884 0 0,-1 0 1 0 0,0 1-1 0 0,1 0 0 0 0,-1-1 1 0 0,1 1-1 0 0,-1 0 0 0 0,-1 2 1 0 0,2-2-28 0 0,0 0 1 0 0,0 0 0 0 0,-1-1-1 0 0,1 1 1 0 0,-1 0 0 0 0,0-1-1 0 0,-2 3 1 0 0,2-3-21 0 0,0 0 1 0 0,0 1-1 0 0,0 0 0 0 0,0-1 1 0 0,0 1-1 0 0,1 0 0 0 0,-1 0 1 0 0,0 0-1 0 0,1 0 0 0 0,-1 1 1 0 0,1-1-1 0 0,0 0 1 0 0,0 0-1 0 0,0 1 0 0 0,0-1 1 0 0,0 1-1 0 0,0 3 0 0 0,-3 6 46 0 0,-5 18-23 0 0,2 0-1 0 0,1 1 0 0 0,1-1 1 0 0,1 1-1 0 0,2 1 0 0 0,1-1 1 0 0,4 35-1 0 0,-3-63-86 0 0,1 24 26 0 0,2 0-1 0 0,0 1 1 0 0,10 36-1 0 0,9 13-31 0 0,-13-38-210 0 0,3 0 0 0 0,29 68 0 0 0,-36-97-12 0 0,1 0 0 0 0,-1 0 0 0 0,2-1-1 0 0,-1 0 1 0 0,1 0 0 0 0,1 0 0 0 0,-1-1 0 0 0,1 0 0 0 0,1-1-1 0 0,-1 0 1 0 0,1 0 0 0 0,1-1 0 0 0,-1 0 0 0 0,20 9-1 0 0,8-3-1578 0 0</inkml:trace>
</inkml:ink>
</file>

<file path=ppt/ink/ink3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55.3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120 76 17423 0 0,'0'0'396'0'0,"-2"1"52"0"0,-1 1-332 0 0,0 0 0 0 0,0 0 0 0 0,0-1 0 0 0,0 0 0 0 0,-1 1 0 0 0,1-1 0 0 0,0 0 0 0 0,-7 0 0 0 0,-2 4-100 0 0,8-3 346 0 0,0 1 0 0 0,-1 0-1 0 0,1 0 1 0 0,1 0 0 0 0,-1 0 0 0 0,0 1-1 0 0,1-1 1 0 0,0 1 0 0 0,0 0-1 0 0,-5 7 1 0 0,-9 12 819 0 0,16-22-1139 0 0,0 0-1 0 0,0 1 1 0 0,0-1 0 0 0,0 0-1 0 0,1 1 1 0 0,-1-1-1 0 0,1 1 1 0 0,-1 0-1 0 0,1-1 1 0 0,-1 1 0 0 0,1-1-1 0 0,0 1 1 0 0,0 0-1 0 0,0-1 1 0 0,0 1-1 0 0,0-1 1 0 0,0 3 0 0 0,8 28 270 0 0,-5-21-210 0 0,0-3-96 0 0,1 1 1 0 0,-1 0 0 0 0,2-1-1 0 0,-1 0 1 0 0,9 11-1 0 0,4 9 38 0 0,-9-13-41 0 0,1-1 1 0 0,12 15 0 0 0,-16-23-4 0 0,0 0 0 0 0,0-1 0 0 0,1 1 0 0 0,-1-1 0 0 0,2-1-1 0 0,-1 1 1 0 0,7 3 0 0 0,-4-3-6 0 0,0 0 1 0 0,-1 0-1 0 0,1-1 0 0 0,1 0 0 0 0,-1-1 0 0 0,1 0 0 0 0,-1-1 1 0 0,1 0-1 0 0,0 0 0 0 0,10 0 0 0 0,-16-2 6 0 0,-1-1 0 0 0,1 0 0 0 0,0 1 0 0 0,-1-1 0 0 0,1 0 0 0 0,-1-1 0 0 0,1 1 0 0 0,-1-1 0 0 0,0 1 0 0 0,0-1 0 0 0,1 0 0 0 0,-1 0 0 0 0,0 0 0 0 0,-1-1 0 0 0,1 1 0 0 0,0-1 0 0 0,-1 0 0 0 0,1 1 0 0 0,-1-1 0 0 0,0 0 0 0 0,0 0 0 0 0,0-1 0 0 0,2-3 0 0 0,3-12 30 0 0,-5 14-15 0 0,-1 1 0 0 0,1 0 1 0 0,-1 0-1 0 0,0-1 0 0 0,0 1 1 0 0,0-1-1 0 0,0-5 0 0 0,-1-6 23 0 0,-1-1-1 0 0,-1 1 0 0 0,0 0 1 0 0,-1-1-1 0 0,-1 2 0 0 0,0-1 1 0 0,-12-28-1 0 0,11 34-24 0 0,2 1-1 0 0,-1 0-1 0 0,-1 0 1 0 0,1 1-1 0 0,-1-1 1 0 0,0 1 0 0 0,-1 0-1 0 0,0 1 1 0 0,-10-10-1 0 0,-2 1-105 0 0,-1 1-1 0 0,-1 0 0 0 0,0 2 1 0 0,-25-13-1 0 0,40 24-89 0 0,-1-1 0 0 0,1 1 0 0 0,-1 0 0 0 0,0 1 0 0 0,0-1 1 0 0,1 1-1 0 0,-1 0 0 0 0,0 1 0 0 0,0-1 0 0 0,0 1 0 0 0,-11 2 0 0 0,16-2 55 0 0,0 0 0 0 0,0 0 0 0 0,0 1 0 0 0,0-1-1 0 0,1 1 1 0 0,-1-1 0 0 0,0 1 0 0 0,0-1 0 0 0,1 1 0 0 0,-1-1-1 0 0,0 1 1 0 0,1 0 0 0 0,-1-1 0 0 0,0 1 0 0 0,1 0 0 0 0,-1-1-1 0 0,1 1 1 0 0,-1 0 0 0 0,1 0 0 0 0,0 0 0 0 0,-1-1 0 0 0,1 1-1 0 0,0 0 1 0 0,-1 0 0 0 0,1 0 0 0 0,0 0 0 0 0,0 0-1 0 0,0 0 1 0 0,0 0 0 0 0,0-1 0 0 0,0 1 0 0 0,0 0 0 0 0,0 1-1 0 0</inkml:trace>
</inkml:ink>
</file>

<file path=ppt/ink/ink3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55.7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83 10136 0 0,'0'0'777'0'0,"0"3"-232"0"0,1-1-132 0 0,1 1 0 0 0,-1-1 0 0 0,0 1 0 0 0,1-1 0 0 0,0 0 0 0 0,-1 0-1 0 0,1 0 1 0 0,0 1 0 0 0,3 1 0 0 0,15 18 4015 0 0,-7-7-2900 0 0,-9-11-1196 0 0,0-1 1 0 0,-1 1 0 0 0,1 0-1 0 0,3 7 1 0 0,11 18 763 0 0,-14-24-981 0 0,0 2 0 0 0,0-1 0 0 0,0 0 0 0 0,-1 1 0 0 0,0 0 0 0 0,0 0 0 0 0,0 0 0 0 0,-1 0 0 0 0,0 0 0 0 0,1 15 0 0 0,1 47-103 0 0,-4-69-7 0 0,-1 1 0 0 0,1-1 1 0 0,0 0-1 0 0,-1 0 0 0 0,1 0 0 0 0,-1 0 0 0 0,1 0 0 0 0,-1 0 0 0 0,1 0 0 0 0,-1 0 0 0 0,1 0 1 0 0,-1-1-1 0 0,1 1 0 0 0,0 0 0 0 0,-1 0 0 0 0,1 0 0 0 0,-1 0 0 0 0,1-1 0 0 0,0 1 0 0 0,-2-1 0 0 0,2 1 2 0 0,-2-1-23 0 0,0-1 0 0 0,0 0 1 0 0,0 1-1 0 0,0-1 1 0 0,0 0-1 0 0,0 0 1 0 0,0 0-1 0 0,1-1 1 0 0,-1 1-1 0 0,1 0 1 0 0,0-1-1 0 0,-3-4 0 0 0,-10-34-115 0 0,12 37 129 0 0,-10-54-92 0 0,4 7 60 0 0,6 33 15 0 0,1 11 23 0 0,1-1 1 0 0,1 1-1 0 0,0-1 0 0 0,0 1 1 0 0,0 0-1 0 0,1-1 1 0 0,0 1-1 0 0,0 0 0 0 0,0 0 1 0 0,6-10-1 0 0,-5 12 21 0 0,-2 1-15 0 0,1-1 0 0 0,0 1 0 0 0,1 0 0 0 0,-1 0 0 0 0,1 0 0 0 0,0 0 0 0 0,0 1 0 0 0,0-1 0 0 0,0 1 0 0 0,0 0 0 0 0,1 0 0 0 0,6-5 0 0 0,-8 7 37 0 0,0 0-1 0 0,1 0 1 0 0,-1 0 0 0 0,0 1 0 0 0,1-1 0 0 0,-1 0 0 0 0,1 1 0 0 0,-1 0 0 0 0,1-1-1 0 0,-1 1 1 0 0,1 0 0 0 0,-1 0 0 0 0,1 0 0 0 0,-1 1 0 0 0,1-1 0 0 0,-1 1-1 0 0,0-1 1 0 0,1 1 0 0 0,-1 0 0 0 0,1 0 0 0 0,-1 0 0 0 0,0 0 0 0 0,0 0-1 0 0,0 1 1 0 0,3 1 0 0 0,19 16 425 0 0,31 31 0 0 0,-38-33-440 0 0,-5-4-32 0 0,-1 0 0 0 0,18 29 0 0 0,3 3 0 0 0,-14-18-21 0 0,0 1-1 0 0,25 59 1 0 0,-41-83-322 0 0,0 1-1 0 0,0-1 1 0 0,-1 1-1 0 0,0-1 1 0 0,0 1 0 0 0,1 8-1 0 0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25.0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141 71 18023 0 0,'0'0'827'0'0,"0"-2"-22"0"0,-2-15-470 0 0,-3 12-356 0 0,0 0 217 0 0,1-7 894 0 0,4 11-909 0 0,-1-1 1 0 0,1 1-1 0 0,-1 0 0 0 0,1-1 0 0 0,-1 1 1 0 0,1 0-1 0 0,-1-1 0 0 0,0 1 0 0 0,0 0 1 0 0,0 0-1 0 0,0 0 0 0 0,0 0 0 0 0,-1-2 1 0 0,1 2-105 0 0,0 0 0 0 0,0 0 0 0 0,-1 0 0 0 0,1 0 1 0 0,-1 1-1 0 0,1-1 0 0 0,-1 0 0 0 0,1 0 0 0 0,-1 1 1 0 0,1-1-1 0 0,-1 1 0 0 0,0 0 0 0 0,1-1 1 0 0,-1 1-1 0 0,0 0 0 0 0,1 0 0 0 0,-1 0 0 0 0,0 0 1 0 0,1 0-1 0 0,-1 0 0 0 0,0 1 0 0 0,1-1 0 0 0,-1 0 1 0 0,1 1-1 0 0,-1-1 0 0 0,1 1 0 0 0,-1 0 0 0 0,1 0 1 0 0,-4 1-1 0 0,2 1 104 0 0,-1 1 1 0 0,0-1 0 0 0,1 1-1 0 0,0 0 1 0 0,0-1-1 0 0,0 2 1 0 0,0-1 0 0 0,-3 6-1 0 0,-3 7-206 0 0,5-11-20 0 0,0 1 0 0 0,0 0 0 0 0,-5 14 0 0 0,9-18 35 0 0,-1-1 0 0 0,1 1 0 0 0,-1-1 0 0 0,1 1 0 0 0,0-1 0 0 0,0 1-1 0 0,0 0 1 0 0,0-1 0 0 0,0 1 0 0 0,1-1 0 0 0,-1 1 0 0 0,1-1-1 0 0,-1 1 1 0 0,1-1 0 0 0,0 1 0 0 0,2 2 0 0 0,3 6-486 0 0,1 0 1 0 0,15 19-1 0 0,-20-29 184 0 0,0-1-400 0 0,9 0 344 0 0,-9 0 20 0 0,11-10-360 0 0,-6 5 637 0 0,-1-1-1 0 0,1 0 1 0 0,5-8-1 0 0,12-12-34 0 0,-22 25 106 0 0,-1 0 0 0 0,0 0 0 0 0,0 0 0 0 0,-1 0 0 0 0,1 0 0 0 0,0 0 0 0 0,0 0 0 0 0,0 0 0 0 0,-1-1 0 0 0,1 1 0 0 0,-1 0 0 0 0,1-1 0 0 0,-1 1 0 0 0,1 0 0 0 0,-1-1 0 0 0,1-2 0 0 0,-1 3 10 0 0,0 0-1 0 0,0 0 1 0 0,1 0-1 0 0,-1 0 0 0 0,1 0 1 0 0,-1 0-1 0 0,0 0 1 0 0,1 0-1 0 0,0 1 0 0 0,-1-1 1 0 0,1 0-1 0 0,0 0 1 0 0,-1 0-1 0 0,1 0 0 0 0,0 1 1 0 0,0-1-1 0 0,0 0 1 0 0,1 0-1 0 0,-1 1 6 0 0,0-1 0 0 0,0 0 0 0 0,-1 1 0 0 0,1-1 0 0 0,0 1 0 0 0,0-1 0 0 0,-1 0 0 0 0,1 0 0 0 0,0 0 0 0 0,-1 1 0 0 0,1-1 0 0 0,-1 0 0 0 0,1 0 0 0 0,-1 0 0 0 0,1 0 0 0 0,-1 0 0 0 0,0 0 0 0 0,1-1 0 0 0,5-26 3377 0 0,-5 29-3368 0 0,-1-1-1 0 0,1 1 0 0 0,-1 0 1 0 0,1 0-1 0 0,-1 0 1 0 0,0 0-1 0 0,1 0 1 0 0,-1 0-1 0 0,0 0 0 0 0,0 0 1 0 0,0 1-1 0 0,0-1 5 0 0,-4 27 166 0 0,2 1-84 0 0,1-23-100 0 0,0-1 1 0 0,0 1-1 0 0,1 0 0 0 0,0 9 0 0 0,8 48 62 0 0,-1 63 0 0 0,-6-55-70 0 0,-6 123 49 0 0,3-165-46 0 0,2 0-1 0 0,3 33 0 0 0,0 13-6 0 0,-2-59 2 0 0,0 0 0 0 0,1 0 0 0 0,6 20 0 0 0,-6-8 0 0 0,-3-19 0 0 0,1-9 0 0 0,0 0 0 0 0,0 1 0 0 0,0-1 0 0 0,0 1 0 0 0,0-1 0 0 0,0 1 0 0 0,0-1 0 0 0,0 0 0 0 0,0 1 0 0 0,0-1 0 0 0,1 1 0 0 0,-1-1 0 0 0,0 0 0 0 0,0 1 0 0 0,0-1 0 0 0,0 1 0 0 0,1-1 0 0 0,-1 0 0 0 0,0 1 0 0 0,0-1 0 0 0,1 0 0 0 0,-1 1 0 0 0,0-1 0 0 0,1 0 0 0 0,-1 0 0 0 0,0 1 0 0 0,1-1 0 0 0,-1 0 0 0 0,0 0 0 0 0,1 1 0 0 0,-1-1 0 0 0,1 0 0 0 0,-1 0 0 0 0,1 0 0 0 0,1 1 0 0 0,0 0 0 0 0,0 0 0 0 0,0 0 0 0 0,-1 0 0 0 0,1 1 0 0 0,0-1 0 0 0,2 3 0 0 0,-3-4 0 0 0,-1 1 0 0 0,1-1 1 0 0,0 0-1 0 0,0 1 0 0 0,-1-1 0 0 0,1 0 0 0 0,0 0 0 0 0,0 0 0 0 0,-1 1 0 0 0,1-1 1 0 0,0 0-1 0 0,0 0 0 0 0,0 0 0 0 0,-1 0 0 0 0,1 0 0 0 0,0 0 0 0 0,0-1 1 0 0,0 1-1 0 0,-1 0 0 0 0,1 0 0 0 0,0-1 0 0 0,1 1 0 0 0,16-10-15 0 0,-9 4-56 0 0,0-2-1 0 0,-1 1 1 0 0,0-1 0 0 0,-1 0-1 0 0,1-1 1 0 0,-2 0 0 0 0,1 0-1 0 0,5-12 1 0 0,-6 12-123 0 0,4-9-1362 0 0,-4-2-4557 0 0,0-3-2169 0 0</inkml:trace>
</inkml:ink>
</file>

<file path=ppt/ink/ink3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56.0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47 5984 0 0,'0'0'541'0'0,"2"0"-445"0"0,46 0 10284 0 0,1-2-4804 0 0,48 0-1830 0 0,-84 2-3334 0 0,-1-1-1 0 0,23-6 1 0 0,-23 5-303 0 0,-1 0 0 0 0,23-1 1 0 0,-27 2-284 0 0,1 1 0 0 0,0-1-1 0 0,-1 0 1 0 0,1-1 0 0 0,8-2 0 0 0,5-6-7646 0 0,-9 1-377 0 0</inkml:trace>
</inkml:ink>
</file>

<file path=ppt/ink/ink3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56.4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48 17735 0 0,'0'0'1610'0'0,"5"5"-1292"0"0,-4-3-231 0 0,-1-1 0 0 0,1 1-1 0 0,0-1 1 0 0,0 1 0 0 0,0-1-1 0 0,1 0 1 0 0,-1 0 0 0 0,0 1-1 0 0,0-1 1 0 0,1 0 0 0 0,-1 0-1 0 0,1 0 1 0 0,-1 0 0 0 0,1 0-1 0 0,-1 0 1 0 0,1-1 0 0 0,-1 1-1 0 0,1 0 1 0 0,2 0 0 0 0,97 43 4125 0 0,-73-31-3454 0 0,-15-8-518 0 0,0 0 0 0 0,0-1-1 0 0,0 0 1 0 0,24 3 0 0 0,-25-5-109 0 0,-1 1-1 0 0,13 5 1 0 0,-13-4-83 0 0,1-1 0 0 0,13 3 0 0 0,14 0 37 0 0,61 8-329 0 0,-52-6-1592 0 0,-21-7-96 0 0</inkml:trace>
  <inkml:trace contextRef="#ctx0" brushRef="#br0" timeOffset="1">528 1 15144 0 0,'0'0'1371'0'0,"3"1"-1129"0"0,85 29 3781 0 0,-61-20-3294 0 0,-4-1 3 0 0,1 1 1 0 0,-1 1 0 0 0,39 25-1 0 0,27 22 1138 0 0,-61-41-1180 0 0,-1-4-92 0 0,-23-12-567 0 0,0 1 0 0 0,0 0 0 0 0,0 0 1 0 0,0 0-1 0 0,0 0 0 0 0,4 4 0 0 0,13 6 50 0 0,-19-11-68 0 0,1 0 1 0 0,0 1 0 0 0,-1-1-1 0 0,1 1 1 0 0,-1-1 0 0 0,3 4-1 0 0,12 9 78 0 0,-15-6-38 0 0,-2-6-51 0 0,0-1 0 0 0,0 0 0 0 0,0 0 1 0 0,0 0-1 0 0,0 0 0 0 0,0 0 0 0 0,0 0 0 0 0,-1 0 0 0 0,1 0 0 0 0,0 0 0 0 0,-1 0 1 0 0,1 0-1 0 0,-1 0 0 0 0,1 0 0 0 0,-1 0 0 0 0,1-1 0 0 0,-1 1 0 0 0,1 0 0 0 0,-1 0 0 0 0,0 0 1 0 0,1-1-1 0 0,-1 1 0 0 0,0 0 0 0 0,0-1 0 0 0,0 1 0 0 0,0 0 0 0 0,-1 0 0 0 0,-2 1 3 0 0,-1 2-220 0 0,0 1 0 0 0,-1-2 0 0 0,1 1-1 0 0,-1 0 1 0 0,-10 3 0 0 0,-4-1-6928 0 0,4-6-1358 0 0</inkml:trace>
</inkml:ink>
</file>

<file path=ppt/ink/ink3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56.8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0 17503 0 0,'-9'12'803'0'0,"8"-10"-18"0"0,1-1-501 0 0,0-1-229 0 0,0 0 0 0 0,0-1-1 0 0,0 1 1 0 0,0 0-1 0 0,0-1 1 0 0,0 1 0 0 0,0 0-1 0 0,0 0 1 0 0,0-1-1 0 0,1 1 1 0 0,-1 0 0 0 0,0 0-1 0 0,0-1 1 0 0,0 1 0 0 0,0 0-1 0 0,1 0 1 0 0,-1-1-1 0 0,0 1 1 0 0,0 0 0 0 0,0 0-1 0 0,1 0 1 0 0,-1-1-1 0 0,0 1 1 0 0,0 0 0 0 0,1 0-1 0 0,-1 0 1 0 0,0 0-1 0 0,1 0 1 0 0,-1 0 0 0 0,0 0-1 0 0,0 0 1 0 0,1-1-1 0 0,-1 1 1 0 0,0 0 0 0 0,1 0-1 0 0,-1 0 1 0 0,0 0 0 0 0,0 1-1 0 0,1-1 1 0 0,-1 0-1 0 0,0 0 1 0 0,1 0 0 0 0,-1 0-1 0 0,0 0 1 0 0,0 0-1 0 0,1 0 1 0 0,-1 1 0 0 0,15-1 781 0 0,3-3-129 0 0,-13 2-548 0 0,0 0 1 0 0,0 1-1 0 0,0-1 1 0 0,0 1-1 0 0,0 0 0 0 0,1 1 1 0 0,4 0-1 0 0,17 5 195 0 0,1 0 461 0 0,0-1 1 0 0,49 2-1 0 0,-30-6-1157 0 0,-30 1-123 0 0,-1-2 0 0 0,0 0 0 0 0,0-1 0 0 0,31-5 1 0 0,-31 2-1138 0 0,11-4-452 0 0,-4-6 168 0 0</inkml:trace>
</inkml:ink>
</file>

<file path=ppt/ink/ink3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57.2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20559 0 0,'0'0'2060'0'0,"0"3"-1884"0"0,1 18 196 0 0,1 1 0 0 0,0-1 0 0 0,2 0 0 0 0,1 1 0 0 0,0-2 0 0 0,9 22 0 0 0,60 145 1852 0 0,-63-168-2379 0 0,1-1 0 0 0,0 0-1 0 0,17 19 1 0 0,-8-11-258 0 0,-19-23-15 0 0,1 0 0 0 0,-1 0 0 0 0,1 0 0 0 0,0 0 0 0 0,0-1 1 0 0,0 1-1 0 0,4 2 0 0 0,9 5-1595 0 0</inkml:trace>
</inkml:ink>
</file>

<file path=ppt/ink/ink3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57.5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25 241 16727 0 0,'-13'-5'763'0'0,"10"4"-12"0"0,-5 30 1371 0 0,8-24-1785 0 0,1 0-1 0 0,0 1 1 0 0,0-1 0 0 0,0 0-1 0 0,1 0 1 0 0,2 6-1 0 0,2 5-53 0 0,-4-11-241 0 0,-1 0 0 0 0,1-1 1 0 0,0 1-1 0 0,0-1 0 0 0,0 1 0 0 0,1-1 0 0 0,-1 0 0 0 0,1 0 1 0 0,0 0-1 0 0,5 5 0 0 0,5 10-5 0 0,-10-15-35 0 0,-1 0 0 0 0,1 0-1 0 0,0-1 1 0 0,0 1 0 0 0,0-1 0 0 0,1 1 0 0 0,-1-1-1 0 0,8 5 1 0 0,-2-3-2 0 0,0 0 0 0 0,1-1 0 0 0,-1 0 0 0 0,1-1 0 0 0,12 4 0 0 0,-13-4 21 0 0,0 0 1 0 0,0 0-1 0 0,8 6 0 0 0,-9-4 36 0 0,0-1 0 0 0,1-1-1 0 0,13 5 1 0 0,-15-6-37 0 0,1-1 0 0 0,-1 0 0 0 0,1 0 0 0 0,0 0 0 0 0,0-1 0 0 0,-1 0 0 0 0,1-1 0 0 0,7-1 0 0 0,-12 2 4 0 0,1-1 0 0 0,-2 0-1 0 0,1 0 1 0 0,0 0 0 0 0,0 0 0 0 0,0-1 0 0 0,0 1 0 0 0,-1-1-1 0 0,1 0 1 0 0,-1 1 0 0 0,1-1 0 0 0,-1 0 0 0 0,0-1 0 0 0,0 1 0 0 0,1 0-1 0 0,-2-1 1 0 0,1 1 0 0 0,0-1 0 0 0,0 1 0 0 0,-1-1 0 0 0,0 0-1 0 0,2-4 1 0 0,4-14 721 0 0,8-43 0 0 0,-15 58-592 0 0,0-1 0 0 0,0 1 0 0 0,0-1 0 0 0,-1 0 0 0 0,-1-6 0 0 0,-1-10 199 0 0,0 4-96 0 0,-1 1 0 0 0,0 0 0 0 0,-2 0 0 0 0,0 0 0 0 0,-13-25 0 0 0,13 30-209 0 0,0 1 0 0 0,-2-1-1 0 0,1 2 1 0 0,-1-1 0 0 0,-1 1-1 0 0,0 0 1 0 0,-12-10 0 0 0,14 14-89 0 0,-1 1 0 0 0,0-1 0 0 0,-1 1 0 0 0,0 1 0 0 0,1 0 0 0 0,-2 0 0 0 0,1 0 0 0 0,0 1 0 0 0,-1 1 0 0 0,-14-4 0 0 0,21 7-13 0 0,-1-1 0 0 0,1 1 0 0 0,0 0 0 0 0,-1 1 0 0 0,1-1 0 0 0,0 0 0 0 0,-1 1 0 0 0,1 0 0 0 0,0 0 0 0 0,-1 0 0 0 0,-5 2 0 0 0,3 0-422 0 0,0 1-1 0 0,0-1 1 0 0,1 1 0 0 0,-10 7 0 0 0,14-10-229 0 0,-1 0 0 0 0,1 1 1 0 0,0-1-1 0 0,0 0 1 0 0,0 1-1 0 0,0-1 0 0 0,0 1 1 0 0,-2 2-1 0 0,-2 18-7632 0 0</inkml:trace>
</inkml:ink>
</file>

<file path=ppt/ink/ink3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57.9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 64 20359 0 0,'-6'4'987'0'0,"5"-1"-808"0"0,0 0-62 0 0,-12-2 812 0 0,13-1-872 0 0,-1 0 0 0 0,1 0 0 0 0,0 0 0 0 0,-1 0-1 0 0,1 0 1 0 0,-1 0 0 0 0,1 0 0 0 0,-1 0 0 0 0,1 0-1 0 0,0 0 1 0 0,-1-1 0 0 0,1 1 0 0 0,-1 0 0 0 0,1 0 0 0 0,0 0-1 0 0,-1 0 1 0 0,1-1 0 0 0,0 1 0 0 0,-1 0 0 0 0,1 0-1 0 0,0-1 1 0 0,-1 1 0 0 0,1 0 0 0 0,0 0 0 0 0,-1-1 0 0 0,5 8 832 0 0,2 25-278 0 0,-3-24-497 0 0,1 0 1 0 0,0 0 0 0 0,0 0 0 0 0,11 13 0 0 0,-5-7-161 0 0,0 1 0 0 0,0 0 0 0 0,-2 1-1 0 0,0 0 1 0 0,12 33 0 0 0,-8-20-139 0 0,1 5 171 0 0,-12-28 14 0 0,-1-3 0 0 0,1-1 0 0 0,0 1 0 0 0,-1-1 0 0 0,1 1 0 0 0,0-1 0 0 0,0 1 0 0 0,1-1 0 0 0,2 4 0 0 0,1 3-74 0 0,-4-7-309 0 0,-6-12-1242 0 0,1 2 1475 0 0,0 0 1 0 0,1-1 0 0 0,1 1-1 0 0,-3-17 1 0 0,-5-50 188 0 0,10 61 64 0 0,0 0 0 0 0,2-17 0 0 0,1-13 245 0 0,-3 41-304 0 0,0 0-1 0 0,0 0 1 0 0,0 0-1 0 0,0 0 1 0 0,1 1 0 0 0,0-1-1 0 0,-1 0 1 0 0,1 0-1 0 0,0 0 1 0 0,0 1 0 0 0,0-1-1 0 0,1 0 1 0 0,-1 1-1 0 0,1-1 1 0 0,-1 1 0 0 0,3-3-1 0 0,-2 1 15 0 0,1 1 0 0 0,-1-1-1 0 0,-1 0 1 0 0,1 0 0 0 0,-1-1-1 0 0,1 1 1 0 0,0-5 0 0 0,-2 6 2 0 0,1-1 0 0 0,0 1 0 0 0,0 0 0 0 0,0-1 0 0 0,0 1 0 0 0,0 0 0 0 0,1 0 0 0 0,-1 0 0 0 0,1 0 0 0 0,0 0 0 0 0,0 0 0 0 0,0 1 0 0 0,1-1 0 0 0,-1 0 0 0 0,5-3 0 0 0,5-2 221 0 0,-9 7-8 0 0,-1 2-188 0 0,0 1-1 0 0,0-1 1 0 0,1 1-1 0 0,-1 0 1 0 0,0 0-1 0 0,-1 0 1 0 0,3 2 0 0 0,-1 0 21 0 0,3 3-29 0 0,0-1 1 0 0,-1 2-1 0 0,0-1 1 0 0,0 0-1 0 0,-1 1 1 0 0,0 0-1 0 0,0 0 1 0 0,4 12-1 0 0,-7-11-62 0 0,-1-7 70 0 0,2 1 64 0 0,6 10 19 0 0,-4-2-22 0 0,-4-7-155 0 0,0 1 0 0 0,-1-1 0 0 0,0 0 0 0 0,0 0 0 0 0,0 0 0 0 0,0 0 0 0 0,0 0 0 0 0,-1 0 0 0 0,0 0 0 0 0,0 0 0 0 0,0 0 0 0 0,-3 4-1 0 0,2-4-223 0 0,0 0 0 0 0,0 0 0 0 0,0 0 0 0 0,-1 0-1 0 0,1-1 1 0 0,-1 1 0 0 0,0-1 0 0 0,0 0 0 0 0,0 0-1 0 0,-8 4 1 0 0,10-6-84 0 0,8-1-581 0 0,-1 0 779 0 0,0 1-1 0 0,0 0 1 0 0,0 0 0 0 0,10 4-1 0 0,-11-3 122 0 0,1 0-1 0 0,0-1 0 0 0,1 1 1 0 0,-1-1-1 0 0,10 0 0 0 0,-2 1 198 0 0,1 0 0 0 0,-1 0 0 0 0,0 1 0 0 0,-1 1 0 0 0,1 0 0 0 0,20 10 0 0 0,-29-12-148 0 0,2 0 47 0 0,-1-1 1 0 0,1 1-1 0 0,0-1 0 0 0,8 0 0 0 0,19 5 592 0 0,-32-5-645 0 0,0-1-1 0 0,1 1 0 0 0,-1-1 1 0 0,0 1-1 0 0,1 0 0 0 0,-1 0 1 0 0,0-1-1 0 0,0 1 1 0 0,0 0-1 0 0,0 0 0 0 0,0 0 1 0 0,0 0-1 0 0,0 0 0 0 0,0 1 1 0 0,0-1-1 0 0,0 0 0 0 0,-1 0 1 0 0,3 4 1538 0 0,-14 4-1307 0 0,2-4-252 0 0,-1 0 1 0 0,0-1 0 0 0,0-1 0 0 0,-1 1-1 0 0,1-1 1 0 0,-1-1 0 0 0,-19 2-1 0 0,3 0-116 0 0,-15 1-585 0 0,-1-2 0 0 0,-44-3 1 0 0,47 0-1084 0 0,-3 0-4556 0 0,0-4-1897 0 0</inkml:trace>
</inkml:ink>
</file>

<file path=ppt/ink/ink3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58.3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21191 0 0,'0'0'2127'0'0,"2"2"-1806"0"0,10 4 384 0 0,-1-1 0 0 0,1-1-1 0 0,0 0 1 0 0,22 5 0 0 0,-4-2-310 0 0,-14-3-389 0 0,30 2 0 0 0,-29-4 233 0 0,32 7 0 0 0,-23-3 411 0 0,31 3 0 0 0,-13-3 81 0 0,46 5 736 0 0,-65-7-1440 0 0,1-3 1 0 0,-1 0-1 0 0,1-1 1 0 0,-1-1-1 0 0,43-9 1 0 0,21 0-996 0 0,-66 9 207 0 0,0-2-1 0 0,45-10 1 0 0,-24 2-3703 0 0,-24 2-4403 0 0</inkml:trace>
</inkml:ink>
</file>

<file path=ppt/ink/ink3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58.7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17159 0 0,'0'0'1558'0'0,"1"2"-1282"0"0,0 1-201 0 0,1-1 0 0 0,1 1-1 0 0,-1-1 1 0 0,0 1 0 0 0,0-1 0 0 0,1 0 0 0 0,0 0 0 0 0,-1 0 0 0 0,1 0 0 0 0,0-1 0 0 0,0 1 0 0 0,4 1 0 0 0,7 2 1163 0 0,23 5 0 0 0,4 2 297 0 0,4 1-404 0 0,-28-8-521 0 0,26 9 0 0 0,-27-8-229 0 0,0 0 0 0 0,20 3 0 0 0,-21-6 12 0 0,-1 1 1 0 0,1 1-1 0 0,23 10 1 0 0,26 14 220 0 0,-61-27-561 0 0,0-1-8 0 0,-1 0 0 0 0,1 0 0 0 0,-1 0 0 0 0,0 0 0 0 0,1 0 0 0 0,-1 1 0 0 0,0 0 0 0 0,0-1 0 0 0,0 1 0 0 0,0 0 0 0 0,0 0 0 0 0,0 0 0 0 0,2 4 0 0 0,-3-6 5 0 0,-1 1-1 0 0,1 0 1 0 0,-1 0-1 0 0,1-1 1 0 0,0 1-1 0 0,-1-1 1 0 0,1 1-1 0 0,0 0 1 0 0,0-1-1 0 0,-1 1 1 0 0,1-1-1 0 0,0 1 1 0 0,0-1-1 0 0,0 0 1 0 0,-1 1-1 0 0,2-1 1 0 0,0 1 76 0 0,0 0 145 0 0,-3 1-809 0 0,-1 1 578 0 0,0 0-1 0 0,-1 0 0 0 0,0 0 0 0 0,1 0 0 0 0,-1-1 0 0 0,0 1 0 0 0,0-1 0 0 0,0 1 1 0 0,-1-1-1 0 0,-6 3 0 0 0,-4 2-496 0 0,-22 6 1 0 0,12-5-351 0 0,-49 14-3575 0 0,51-16-4871 0 0</inkml:trace>
</inkml:ink>
</file>

<file path=ppt/ink/ink3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59.1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15288 0 0,'0'0'697'0'0,"6"5"235"0"0,6 4-383 0 0,1-1 1 0 0,0 0-1 0 0,1 0 0 0 0,-1-2 1 0 0,16 6-1 0 0,29 15 1603 0 0,18 19-124 0 0,-67-38-1782 0 0,1-1 0 0 0,-1 1 0 0 0,0 0 0 0 0,-1 1 0 0 0,9 11 0 0 0,44 67 1113 0 0,-53-72-1215 0 0,0 0 0 0 0,-1 0 1 0 0,-1 0-1 0 0,7 23 1 0 0,-9-22-67 0 0,26 104 514 0 0,-25-93-476 0 0,-2-1-1 0 0,2 43 1 0 0,-5-55-107 0 0,0-1 0 0 0,-1 1 1 0 0,0-1-1 0 0,-1 0 0 0 0,-1 0 0 0 0,-5 16 0 0 0,4-16-154 0 0,-1-1-1 0 0,-8 16 1 0 0,11-24 69 0 0,-1 1 1 0 0,0-1-1 0 0,0 0 1 0 0,0 0 0 0 0,0-1-1 0 0,-1 1 1 0 0,0 0-1 0 0,0-1 1 0 0,-5 4-1 0 0,2-2-320 0 0,5-4 143 0 0,0 1 0 0 0,-1 0 0 0 0,1-1 1 0 0,0 0-1 0 0,-1 1 0 0 0,1-1 0 0 0,-1 0 0 0 0,1 0 0 0 0,-1-1 1 0 0,0 1-1 0 0,-3 0 0 0 0</inkml:trace>
</inkml:ink>
</file>

<file path=ppt/ink/ink3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59.4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 19783 0 0,'-4'17'5584'0'0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25.4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16 747 21047 0 0,'-1'0'40'0'0,"1"1"0"0"0,-1-1-1 0 0,1 0 1 0 0,-1 0 0 0 0,0 0 0 0 0,1 0-1 0 0,-1-1 1 0 0,1 1 0 0 0,-1 0-1 0 0,0 0 1 0 0,1 0 0 0 0,-1 0-1 0 0,1-1 1 0 0,-1 1 0 0 0,1 0-1 0 0,-1 0 1 0 0,0-1 0 0 0,1 1 0 0 0,-1-1-1 0 0,1 1 1 0 0,0 0 0 0 0,-1-1-1 0 0,0 0 1 0 0,-1-14 1176 0 0,2 12-1093 0 0,0 2-119 0 0,0 1-1 0 0,0-1 1 0 0,1 1-1 0 0,-1-1 1 0 0,0 0-1 0 0,0 1 0 0 0,0-1 1 0 0,0 1-1 0 0,1-1 1 0 0,-1 1-1 0 0,0-1 1 0 0,0 0-1 0 0,1 1 1 0 0,-1-1-1 0 0,1 1 1 0 0,-1 0-1 0 0,0-1 0 0 0,1 1 1 0 0,-1-1-1 0 0,1 1 1 0 0,-1-1-1 0 0,1 1 1 0 0,0-1-1 0 0,1 0 64 0 0,10-10 1291 0 0,0 0 1 0 0,19-12-1 0 0,-9 9-818 0 0,0 2-1 0 0,29-12 1 0 0,32-8-793 0 0,-78 31-225 0 0,-1-1 0 0 0,0 0-1 0 0,0 0 1 0 0,0 0 0 0 0,0 0 0 0 0,0-1 0 0 0,0 0 0 0 0,-1 1 0 0 0,4-5 0 0 0,4-9-8391 0 0</inkml:trace>
  <inkml:trace contextRef="#ctx0" brushRef="#br0" timeOffset="1">453 0 15608 0 0,'75'0'1687'0'0,"-64"0"-1240"0"0,0 1 0 0 0,1 0 0 0 0,13 4 0 0 0,-15-3 323 0 0,-5-1-295 0 0,0 1 0 0 0,-1 0 1 0 0,1 0-1 0 0,-1 0 1 0 0,1 0-1 0 0,5 4 0 0 0,-3-2-73 0 0,28 23 1942 0 0,-25-21-2171 0 0,-3-2-82 0 0,-1 0-1 0 0,1 1 0 0 0,-1-1 0 0 0,0 1 0 0 0,0 0 1 0 0,0 1-1 0 0,-1 0 0 0 0,9 11 0 0 0,4 7 274 0 0,-13-20-279 0 0,-1 1 0 0 0,-1 0 0 0 0,1-1 0 0 0,-1 1 0 0 0,0 1-1 0 0,0-1 1 0 0,0 0 0 0 0,2 8 0 0 0,-2 2-19 0 0,-2-8-60 0 0,1-1 1 0 0,-1 1-1 0 0,1-1 0 0 0,1 0 1 0 0,3 9-1 0 0,-4-11 4 0 0,0 1-1 0 0,-1 0 0 0 0,0 0 1 0 0,1 0-1 0 0,-2 0 1 0 0,1 0-1 0 0,0 1 0 0 0,-1-1 1 0 0,0 0-1 0 0,0 0 1 0 0,-1 0-1 0 0,0 0 0 0 0,1 0 1 0 0,-2 0-1 0 0,1 0 1 0 0,-3 7-1 0 0,-2 18 61 0 0,6-25-62 0 0,-1-1 0 0 0,0 1 0 0 0,0-1 0 0 0,0 0 0 0 0,0 1 0 0 0,-1-1 0 0 0,-3 7-1 0 0,1-5-25 0 0,0 1-1 0 0,1-1 0 0 0,0 1 0 0 0,0 0 0 0 0,-3 12 0 0 0,4-12-236 0 0,1 0 0 0 0,-1 0 0 0 0,0-1 0 0 0,-1 1 1 0 0,0 0-1 0 0,0-1 0 0 0,0 0 0 0 0,-1 0 0 0 0,-6 9 0 0 0,-2 2-736 0 0</inkml:trace>
</inkml:ink>
</file>

<file path=ppt/ink/ink3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8:59.8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157 0 16783 0 0,'-22'38'1522'0'0,"22"-37"-1501"0"0,0-1 1 0 0,-1 1-1 0 0,1 0 1 0 0,-1 0 0 0 0,1-1-1 0 0,-1 1 1 0 0,1 0-1 0 0,-1 0 1 0 0,1-1-1 0 0,-1 1 1 0 0,0-1-1 0 0,1 1 1 0 0,-1-1 0 0 0,-1 2-1 0 0,-3-3-66 0 0,4 1 69 0 0,-2 0 365 0 0,0 0-1 0 0,0 0 1 0 0,0 1-1 0 0,0 0 0 0 0,0-1 1 0 0,-4 3-1 0 0,5-2 138 0 0,-1 0-1 0 0,1-1 1 0 0,-1 1 0 0 0,0 0 0 0 0,1-1-1 0 0,-4 0 1 0 0,5 1-450 0 0,0-1 1 0 0,1 0-1 0 0,-1 0 0 0 0,0 0 1 0 0,1 1-1 0 0,-1-1 0 0 0,0 0 1 0 0,1 1-1 0 0,-1-1 0 0 0,0 1 1 0 0,1-1-1 0 0,-1 0 0 0 0,1 1 1 0 0,-1-1-1 0 0,1 1 0 0 0,-1 0 1 0 0,0 0-1 0 0,0 1 129 0 0,-3 2-25 0 0,0-1 0 0 0,1 1 1 0 0,0 0-1 0 0,0 0 1 0 0,0 1-1 0 0,0-1 1 0 0,-4 9-1 0 0,-10 36 479 0 0,13-33-608 0 0,0 1-1 0 0,2 0 1 0 0,0-1-1 0 0,1 1 1 0 0,1 0-1 0 0,0 0 1 0 0,4 23-1 0 0,3 3 80 0 0,20 68 0 0 0,-22-94-143 0 0,0 0 0 0 0,1 0-1 0 0,1-1 1 0 0,0 0 0 0 0,1-1 0 0 0,1 0 0 0 0,0 0-1 0 0,2-1 1 0 0,-1 0 0 0 0,15 14 0 0 0,38 39-826 0 0,-58-62 462 0 0,1-1 0 0 0,0 0 0 0 0,-1-1 0 0 0,1 1 0 0 0,0-1 0 0 0,1 0 0 0 0,-1-1 0 0 0,0 1-1 0 0,1-1 1 0 0,0-1 0 0 0,-1 1 0 0 0,1-1 0 0 0,0 0 0 0 0,0-1 0 0 0,10 1 0 0 0,11-1-7909 0 0</inkml:trace>
</inkml:ink>
</file>

<file path=ppt/ink/ink3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00.2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69 124 23039 0 0,'0'0'528'0'0,"-1"2"70"0"0,-7 8 259 0 0,4-5-789 0 0,0 0 1 0 0,0 0 0 0 0,1 0-1 0 0,-1 0 1 0 0,1 1-1 0 0,0 0 1 0 0,1-1 0 0 0,-4 12-1 0 0,4-7 97 0 0,0 0 0 0 0,1 1-1 0 0,1-1 1 0 0,0 1 0 0 0,0-1-1 0 0,1 1 1 0 0,0-1 0 0 0,1 0-1 0 0,0 1 1 0 0,0-1-1 0 0,5 12 1 0 0,0-8-165 0 0,-2-1 0 0 0,1-1 0 0 0,0-1 0 0 0,1 1 0 0 0,0-1 0 0 0,9 11 0 0 0,-13-19 0 0 0,7 9 0 0 0,0 0 0 0 0,1-1 0 0 0,21 17 0 0 0,-29-26 0 0 0,0 1 0 0 0,1-1 0 0 0,0 0 0 0 0,0 0 0 0 0,-1 0 0 0 0,1 0 0 0 0,0-1 0 0 0,0 0 0 0 0,1 0 0 0 0,-1 0 0 0 0,0 0 0 0 0,0 0 0 0 0,0-1 0 0 0,1 0 0 0 0,-1 0 0 0 0,0 0 0 0 0,0-1 0 0 0,9-1 0 0 0,-9 1 42 0 0,1-1-1 0 0,-1 0 1 0 0,0 0-1 0 0,0 0 1 0 0,0-1-1 0 0,0 1 1 0 0,0-1-1 0 0,0 0 1 0 0,0 0-1 0 0,-1-1 1 0 0,0 1-1 0 0,0 0 1 0 0,5-8-1 0 0,-3 4 61 0 0,0-1-1 0 0,-1 1 0 0 0,0-1 1 0 0,0-1-1 0 0,-1 1 0 0 0,4-13 1 0 0,-6 15-50 0 0,1-1 1 0 0,-1 1-1 0 0,-1 0 0 0 0,1-1 1 0 0,-1 1-1 0 0,0 0 0 0 0,0-1 1 0 0,-1 1-1 0 0,0 0 1 0 0,0 0-1 0 0,0-1 0 0 0,-1 1 1 0 0,-2-7-1 0 0,-6-20 151 0 0,-4-10 2 0 0,13 39-209 0 0,-11-23 39 0 0,0 1 0 0 0,-2 1 0 0 0,0 0 0 0 0,-20-25 0 0 0,28 43-86 0 0,0 0 0 0 0,0 1 1 0 0,-1 0-1 0 0,0 0 0 0 0,0 1 1 0 0,0 0-1 0 0,-13-7 0 0 0,14 9-62 0 0,0 1-1 0 0,0-1 1 0 0,-1 1 0 0 0,1 1-1 0 0,-1-1 1 0 0,0 1-1 0 0,1 0 1 0 0,-1 0-1 0 0,0 1 1 0 0,1 0 0 0 0,-10 1-1 0 0,12 0-197 0 0,0 0-1 0 0,0 0 1 0 0,-1 0 0 0 0,1 0-1 0 0,0 1 1 0 0,0 0 0 0 0,0-1-1 0 0,-3 4 1 0 0,-8 7-7295 0 0,8-2-189 0 0</inkml:trace>
</inkml:ink>
</file>

<file path=ppt/ink/ink3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00.5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5 108 23007 0 0,'-2'4'210'0'0,"1"0"0"0"0,1 0 0 0 0,-1 0 0 0 0,1 0 0 0 0,-1 0-1 0 0,1 0 1 0 0,0 0 0 0 0,1 0 0 0 0,-1 0 0 0 0,1 0 0 0 0,1 8 0 0 0,0-6-222 0 0,2 11 181 0 0,1 0 0 0 0,0 0 1 0 0,2 0-1 0 0,8 16 0 0 0,10 23 565 0 0,-17-31-646 0 0,13 29 113 0 0,-21-53-198 0 0,1 0 7 0 0,0 1 0 0 0,-1-1 0 0 0,1 1-1 0 0,0-1 1 0 0,-1 1 0 0 0,1-1 0 0 0,-1 1 0 0 0,0-1-1 0 0,1 1 1 0 0,-1 0 0 0 0,0-1 0 0 0,0 1 0 0 0,0 0 0 0 0,0-1-1 0 0,0 3 1 0 0,0 6 57 0 0,9-84-54 0 0,-8 47 63 0 0,2 0 1 0 0,0 1-1 0 0,2-1 0 0 0,1 0 0 0 0,19-49 0 0 0,-15 46 167 0 0,-5 11-33 0 0,10-20-1 0 0,-10 29-155 0 0,-3 6-7 0 0,0-1 0 0 0,0 1-1 0 0,1-1 1 0 0,-1 1 0 0 0,1 0-1 0 0,0 0 1 0 0,0 0 0 0 0,4-4-1 0 0,-4 6 17 0 0,-1 0-1 0 0,1 0 0 0 0,0 0 0 0 0,-1 0 0 0 0,1 0 0 0 0,0 0 0 0 0,0 1 1 0 0,0 0-1 0 0,4-2 0 0 0,-5 3-41 0 0,-1 0 0 0 0,1 0 1 0 0,-1 0-1 0 0,1 0 0 0 0,-1 0 1 0 0,1 0-1 0 0,-1 0 0 0 0,1 1 1 0 0,-1-1-1 0 0,1 1 0 0 0,-1-1 1 0 0,0 1-1 0 0,1-1 0 0 0,-1 1 1 0 0,0 0-1 0 0,1 0 0 0 0,-1-1 1 0 0,0 1-1 0 0,0 0 0 0 0,0 0 1 0 0,0 0-1 0 0,0 0 0 0 0,2 2 1 0 0,10 14 232 0 0,-1 0 1 0 0,0 1-1 0 0,-2 0 1 0 0,16 36 0 0 0,-16-33-324 0 0,16 43-397 0 0,-18-44 348 0 0,18 37 0 0 0,-19-45-358 0 0,-1 1-1 0 0,-1 0 0 0 0,0 0 0 0 0,5 22 0 0 0,-10-34-249 0 0,2 5 1224 0 0</inkml:trace>
  <inkml:trace contextRef="#ctx0" brushRef="#br0" timeOffset="1">105 279 15664 0 0,'0'0'718'0'0,"0"3"-19"0"0,0 8 2331 0 0,12-1-48 0 0,-9-9-2764 0 0,-1 1-1 0 0,1-1 1 0 0,0 1 0 0 0,0-1 0 0 0,0 0 0 0 0,-1 0 0 0 0,1-1 0 0 0,0 1 0 0 0,0 0 0 0 0,4-1 0 0 0,32 0 1596 0 0,-18-1-1339 0 0,-5 0 175 0 0,25-4-1 0 0,-8 0-257 0 0,-25 4-318 0 0,0 0 1 0 0,0-1 0 0 0,9-4-1 0 0,0 1 16 0 0,-10 3-342 0 0,0 0 0 0 0,-1-1 1 0 0,1 0-1 0 0,0-1 0 0 0,-1 1 1 0 0,0-1-1 0 0,0 0 0 0 0,0-1 1 0 0,0 0-1 0 0,-1 0 1 0 0,7-7-1 0 0,-2-1-1331 0 0</inkml:trace>
</inkml:ink>
</file>

<file path=ppt/ink/ink3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00.9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20847 0 0,'0'0'2091'0'0,"1"1"-1914"0"0,1 2-50 0 0,1 1 1 0 0,0-1-1 0 0,0 0 0 0 0,0-1 0 0 0,0 1 0 0 0,1-1 0 0 0,-1 1 0 0 0,1-1 0 0 0,0 0 0 0 0,0 0 1 0 0,-1-1-1 0 0,1 1 0 0 0,0-1 0 0 0,0 0 0 0 0,6 1 0 0 0,13 3 1509 0 0,37 3-1 0 0,-40-6-1264 0 0,49 4 61 0 0,133-4 0 0 0,-111-14-1241 0 0,-48 6-230 0 0,-6 0-3309 0 0,-21 3 2088 0 0</inkml:trace>
</inkml:ink>
</file>

<file path=ppt/ink/ink3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01.3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2304 0 0,'3'2'85'0'0,"-2"-1"-79"0"0,-1-1-1 0 0,1 1 0 0 0,-1 0 0 0 0,1-1 0 0 0,-1 1 1 0 0,1-1-1 0 0,-1 1 0 0 0,1 0 0 0 0,-1 0 0 0 0,1-1 1 0 0,-1 1-1 0 0,0 0 0 0 0,0-1 0 0 0,1 1 0 0 0,-1 0 1 0 0,0 0-1 0 0,0 0 0 0 0,0-1 0 0 0,0 1 1 0 0,0 0-1 0 0,0 1 0 0 0,1-1 348 0 0,-1 1 0 0 0,0-1 0 0 0,1 1 0 0 0,-1-1 0 0 0,1 1 0 0 0,-1-1 0 0 0,1 1 0 0 0,0-1 0 0 0,-1 0 1 0 0,1 1-1 0 0,0-1 0 0 0,0 0 0 0 0,2 2 0 0 0,17 17 8125 0 0,-9-10-5576 0 0,-7-5-2542 0 0,0-1 0 0 0,0 0 0 0 0,0 0 0 0 0,1-1 0 0 0,0 1 0 0 0,-1-1 0 0 0,1 0-1 0 0,0 0 1 0 0,0-1 0 0 0,1 1 0 0 0,9 2 0 0 0,42 19 2085 0 0,-24-7-1110 0 0,83 30 1654 0 0,-74-32-1705 0 0,-48-9-1227 0 0,-1-3-208 0 0,1-1-1 0 0,-1 1 1 0 0,0-2-1 0 0,0 1 1 0 0,-11 1-1 0 0,-7-1-1285 0 0,2 0-6751 0 0,7-2-734 0 0</inkml:trace>
</inkml:ink>
</file>

<file path=ppt/ink/ink3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02.1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 12440 0 0,'2'0'6378'0'0,"61"-4"382"0"0,35 14-4067 0 0,-86-9-2524 0 0,0 0 0 0 0,15 4 0 0 0,-20-4-179 0 0,1 1 1 0 0,-1-1 0 0 0,1 0-1 0 0,-1-1 1 0 0,0 1 0 0 0,1-2-1 0 0,-1 1 1 0 0,11-2 0 0 0,8-4-176 0 0,-19 5-374 0 0,0 0-1 0 0,0-1 1 0 0,0 0 0 0 0,13-6 0 0 0,-3-2-947 0 0</inkml:trace>
</inkml:ink>
</file>

<file path=ppt/ink/ink3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02.4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1 16903 0 0,'-1'0'95'0'0,"1"0"0"0"0,0 0 0 0 0,-1 0 0 0 0,1 1 0 0 0,0-1-1 0 0,-1 0 1 0 0,1 0 0 0 0,0 1 0 0 0,-1-1 0 0 0,1 0-1 0 0,0 0 1 0 0,-1 1 0 0 0,1-1 0 0 0,0 0 0 0 0,0 1-1 0 0,0-1 1 0 0,-1 0 0 0 0,1 1 0 0 0,0 0-94 0 0,0-1 0 0 0,0 1 0 0 0,0 0 0 0 0,-1-1-1 0 0,1 1 1 0 0,0-1 0 0 0,0 1 0 0 0,0-1 0 0 0,-1 1 0 0 0,1-1 0 0 0,0 1 0 0 0,0-1 0 0 0,-1 1 0 0 0,1-1 0 0 0,0 1 0 0 0,-1-1 0 0 0,1 0 0 0 0,-1 1 0 0 0,1-1 0 0 0,-1 1 0 0 0,0-1 10 0 0,0 1 1 0 0,1 0 0 0 0,-1-1 0 0 0,0 1-1 0 0,1 0 1 0 0,-1 0 0 0 0,0 0 0 0 0,1-1-1 0 0,-1 1 1 0 0,1 0 0 0 0,0 0 0 0 0,-1 0-1 0 0,1 0 1 0 0,-1 1 0 0 0,-1 12 1193 0 0,1 1 0 0 0,1-1 0 0 0,0 0 0 0 0,3 28 0 0 0,10 26 668 0 0,-5-33-1557 0 0,-3-13-173 0 0,1 0-1 0 0,10 22 0 0 0,0 1-37 0 0,-11-31-563 0 0,1 1 0 0 0,1-1 0 0 0,0 0-1 0 0,1 0 1 0 0,0-1 0 0 0,1 0 0 0 0,18 20 0 0 0,-20-26 109 0 0,-1 0 1 0 0,1 0-1 0 0,1-1 0 0 0,-1 0 1 0 0,1-1-1 0 0,0 0 1 0 0,0 0-1 0 0,0 0 1 0 0,1-1-1 0 0,0 0 1 0 0,-1-1-1 0 0,1 0 1 0 0,19 3-1 0 0,-22-6-56 0 0,-1 0 0 0 0,1 0 0 0 0,-1-1 0 0 0,1 1 0 0 0,9-4-1 0 0</inkml:trace>
</inkml:ink>
</file>

<file path=ppt/ink/ink3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02.8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91 33 14280 0 0,'0'1'49'0'0,"0"0"0"0"0,0 0 0 0 0,0 1 1 0 0,0-1-1 0 0,0 0 0 0 0,0 0 1 0 0,0 0-1 0 0,-1 0 0 0 0,1 0 0 0 0,0 0 1 0 0,0 0-1 0 0,-1 0 0 0 0,1 0 1 0 0,-1 0-1 0 0,1 0 0 0 0,-1 0 0 0 0,1 0 1 0 0,-1 0-1 0 0,0 0 0 0 0,1-1 1 0 0,-1 1-1 0 0,0 0 0 0 0,0 0 0 0 0,0-1 1 0 0,1 1-1 0 0,-1 0 0 0 0,0-1 1 0 0,0 1-1 0 0,0-1 0 0 0,-1 1 1 0 0,0 0 72 0 0,1 0 0 0 0,-1 0 0 0 0,1 0 0 0 0,0 0 0 0 0,0 0 0 0 0,0 0 0 0 0,-1 1 0 0 0,1-1 1 0 0,0 0-1 0 0,1 1 0 0 0,-1-1 0 0 0,-1 3 0 0 0,-9 22 2976 0 0,7-15-2062 0 0,1-2-539 0 0,0 0 0 0 0,1 0 0 0 0,-1 1 1 0 0,2-1-1 0 0,0 0 0 0 0,0 1 0 0 0,0-1 1 0 0,1 1-1 0 0,1-1 0 0 0,2 17 0 0 0,0-8-415 0 0,2 0-1 0 0,0-1 0 0 0,1 1 0 0 0,12 25 0 0 0,-14-35-61 0 0,0 0 0 0 0,1-1 0 0 0,-1 1 0 0 0,2-1-1 0 0,-1 0 1 0 0,1-1 0 0 0,0 1 0 0 0,0-1-1 0 0,1 0 1 0 0,0-1 0 0 0,0 0 0 0 0,0 0-1 0 0,1 0 1 0 0,-1-1 0 0 0,1 0 0 0 0,15 5-1 0 0,-18-8-23 0 0,1 0 0 0 0,-1 0 0 0 0,0-1-1 0 0,0 0 1 0 0,0 0 0 0 0,1-1-1 0 0,-1 1 1 0 0,0-1 0 0 0,0 0 0 0 0,0 0-1 0 0,0-1 1 0 0,0 0 0 0 0,0 0-1 0 0,0 0 1 0 0,-1 0 0 0 0,1-1-1 0 0,7-5 1 0 0,-6 3 19 0 0,0-1 125 0 0,1 0 0 0 0,-1-1 0 0 0,7-8 0 0 0,-11 12-94 0 0,-1 0-1 0 0,1 0 0 0 0,0 0 0 0 0,-1 0 1 0 0,0 0-1 0 0,1-1 0 0 0,-1 1 1 0 0,-1 0-1 0 0,1-1 0 0 0,0 1 1 0 0,-1-1-1 0 0,0-4 0 0 0,0-14 233 0 0,-1 0 0 0 0,-5-30 1 0 0,4 40-205 0 0,-1 1 1 0 0,0 1-1 0 0,-1-1 1 0 0,0 0-1 0 0,-1 1 1 0 0,-10-17-1 0 0,7 13-120 0 0,-1 1 1 0 0,0-1-1 0 0,-1 2 1 0 0,-1-1-1 0 0,0 1 0 0 0,-1 1 1 0 0,0 0-1 0 0,-1 1 1 0 0,-19-13-1 0 0,23 19-73 0 0,0 0 1 0 0,0 0-1 0 0,0 1 0 0 0,0 0 1 0 0,-1 0-1 0 0,1 1 0 0 0,-1 1 1 0 0,0-1-1 0 0,1 2 0 0 0,-15-1 1 0 0,18 3-509 0 0,0-1 0 0 0,-1 1 0 0 0,-8 3 0 0 0,6-1-613 0 0,-1 0-515 0 0</inkml:trace>
</inkml:ink>
</file>

<file path=ppt/ink/ink3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03.2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48 9672 0 0,'0'0'748'0'0,"1"2"-492"0"0,1 7 49 0 0,-2-5 745 0 0,1-1 1 0 0,0 1-1 0 0,0-1 1 0 0,0 1-1 0 0,3 5 0 0 0,6 8 3400 0 0,11 17 308 0 0,-13-19-4332 0 0,0 0 1 0 0,-1 0-1 0 0,8 26 0 0 0,21 74-28 0 0,-21-60-345 0 0,-12-47-69 0 0,0 1 0 0 0,-1-1 0 0 0,0 0 0 0 0,-1 1 0 0 0,1 10 0 0 0,-2-18-60 0 0,5 11-64 0 0,-4-10 72 0 0,-2-4-296 0 0,1 0 350 0 0,0 1-1 0 0,-1-1 0 0 0,1 0 1 0 0,0 0-1 0 0,0 0 1 0 0,0 1-1 0 0,1-4 1 0 0,0-4-30 0 0,3-128-21 0 0,-2 93 153 0 0,0 30-50 0 0,-1 0 1 0 0,-2-18 0 0 0,1 30-38 0 0,-1-16 91 0 0,0-33 0 0 0,1 45-89 0 0,1 0 0 0 0,0 0 0 0 0,0 0 0 0 0,1 0 0 0 0,0 0 0 0 0,0 1 0 0 0,0-1 0 0 0,0 1 0 0 0,6-9-1 0 0,-5 8-30 0 0,1 1-1 0 0,0-1 0 0 0,1 1 0 0 0,-1 0 0 0 0,1 0 0 0 0,10-7 0 0 0,-11 9 131 0 0,-1 1 0 0 0,1 0 0 0 0,0 0-1 0 0,0 0 1 0 0,0 1 0 0 0,0-1-1 0 0,0 1 1 0 0,1 0 0 0 0,-1 0-1 0 0,0 1 1 0 0,0-1 0 0 0,7 1-1 0 0,-2 0 17 0 0,-6 0-89 0 0,1-1-1 0 0,-1 2 1 0 0,1-1-1 0 0,-1 0 1 0 0,1 1-1 0 0,-1-1 1 0 0,1 1 0 0 0,3 1-1 0 0,33 7 975 0 0,-37-7-902 0 0,-1 0 1 0 0,1 0-1 0 0,-1 0 1 0 0,1 1 0 0 0,-1-1-1 0 0,0 1 1 0 0,0-1-1 0 0,0 1 1 0 0,0 0-1 0 0,1 3 1 0 0,-1-2-113 0 0,-1 0-1 0 0,1 0 1 0 0,-1 0-1 0 0,0 0 1 0 0,0 1-1 0 0,0-1 1 0 0,-1 0-1 0 0,0 0 1 0 0,1 1-1 0 0,-1-1 1 0 0,-1 0-1 0 0,1 1 1 0 0,-2 5-1 0 0,-1 2-51 0 0,0-1 1 0 0,0 0-1 0 0,-9 18 0 0 0,3-8-270 0 0,-1 0 0 0 0,-1 0 0 0 0,-1-1 0 0 0,-1-1 0 0 0,-17 20-1 0 0,12-26-296 0 0,10-8 95 0 0,7-5 195 0 0,13 14-163 0 0,-10-11 531 0 0,0-1-1 0 0,0 0 1 0 0,0 1-1 0 0,0-1 1 0 0,0 0 0 0 0,0-1-1 0 0,1 1 1 0 0,-1 0-1 0 0,1-1 1 0 0,-1 1 0 0 0,6 1-1 0 0,51 20 409 0 0,-56-21-292 0 0,0-1 0 0 0,0-1 0 0 0,0 1 0 0 0,0 0 0 0 0,0-1 0 0 0,6 1 0 0 0,-6-1-42 0 0,0 0 1 0 0,0 1 0 0 0,0-1 0 0 0,0 1 0 0 0,0-1 0 0 0,0 1-1 0 0,0 0 1 0 0,0 0 0 0 0,0 1 0 0 0,3 1 0 0 0,-5-3-14 0 0,0 1 1 0 0,0 0 0 0 0,0-1-1 0 0,-1 1 1 0 0,1 0-1 0 0,0 0 1 0 0,0 0 0 0 0,-1-1-1 0 0,1 1 1 0 0,0 0-1 0 0,-1 0 1 0 0,1 0 0 0 0,-1 0-1 0 0,1 0 1 0 0,-1 2-1 0 0,1-1-83 0 0,-1 0 0 0 0,0 0 0 0 0,0 0 0 0 0,0 0 0 0 0,0 0 0 0 0,-1 0-1 0 0,1 0 1 0 0,0 0 0 0 0,-1 0 0 0 0,0 0 0 0 0,1 0 0 0 0,-1 0-1 0 0,0 0 1 0 0,-1 2 0 0 0,0-1-67 0 0,0 1 1 0 0,0-1-1 0 0,0 0 1 0 0,-1 0-1 0 0,1 0 1 0 0,-1 0-1 0 0,0-1 1 0 0,0 1-1 0 0,0-1 0 0 0,0 1 1 0 0,0-1-1 0 0,0 0 1 0 0,-1 0-1 0 0,1-1 1 0 0,-1 1-1 0 0,-7 2 0 0 0,-3-1-402 0 0,0 0-1 0 0,-1 0 0 0 0,-17 0 0 0 0,-8 1-91 0 0,37-4 520 0 0,-7 2-555 0 0,-1-1-1 0 0,1 0 1 0 0,-19-1-1 0 0,1-5-1476 0 0</inkml:trace>
</inkml:ink>
</file>

<file path=ppt/ink/ink3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03.6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 5984 0 0,'0'1'29'0'0,"0"-1"0"0"0,-1 1 0 0 0,1-1 0 0 0,0 1 0 0 0,0-1 0 0 0,0 1 0 0 0,0-1 0 0 0,0 1 0 0 0,0-1 0 0 0,0 1-1 0 0,0-1 1 0 0,1 0 0 0 0,-1 1 0 0 0,0-1 0 0 0,0 1 0 0 0,0-1 0 0 0,0 1 0 0 0,1-1 0 0 0,-1 1 0 0 0,0-1 0 0 0,1 1 0 0 0,8 2 433 0 0,29 8 12146 0 0,19-1-6125 0 0,71 22-3906 0 0,-103-26-2062 0 0,-1-1 0 0 0,28 2 0 0 0,19 4 20 0 0,-36-6-391 0 0,-1-2 1 0 0,64-2-1 0 0,-53-1-81 0 0,-22-2-215 0 0,0 0 0 0 0,0-1-1 0 0,-1-1 1 0 0,1-1 0 0 0,22-8 0 0 0,-39 10-268 0 0,1 0 0 0 0,0 0 1 0 0,-1-1-1 0 0,8-5 0 0 0,19-11-4000 0 0,-33 20 4226 0 0,0-1 0 0 0,1 0 0 0 0,-1 1 0 0 0,0-1-1 0 0,1 0 1 0 0,-1 1 0 0 0,0-1 0 0 0,0 0 0 0 0,0 1-1 0 0,0-1 1 0 0,0 0 0 0 0,0 0 0 0 0,0 1 0 0 0,0-1 0 0 0,0 0-1 0 0,0 1 1 0 0,0-2 0 0 0,-1 1-249 0 0,1-13-2489 0 0,0-2-3549 0 0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26.2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7 112 11520 0 0,'-2'2'286'0'0,"1"-2"-238"0"0,1 1 1 0 0,0 0-1 0 0,-1-1 0 0 0,1 1 0 0 0,-1-1 0 0 0,1 1 1 0 0,0 0-1 0 0,-1-1 0 0 0,1 1 0 0 0,0 0 0 0 0,0-1 0 0 0,0 1 1 0 0,-1 0-1 0 0,1-1 0 0 0,0 1 0 0 0,0 0 0 0 0,0 0 0 0 0,0-1 1 0 0,1 6 4100 0 0,0-8-2759 0 0,1-1-1077 0 0,1 0 1 0 0,-1 0-1 0 0,1 0 1 0 0,0 1 0 0 0,0-1-1 0 0,0 1 1 0 0,0 0-1 0 0,1 0 1 0 0,4-3-1 0 0,37-15 813 0 0,-37 17-1045 0 0,37-13 502 0 0,-31 12-493 0 0,-1 0-1 0 0,19-10 1 0 0,0-1-103 0 0,-18 10-816 0 0,-1-2 1 0 0,12-7 0 0 0</inkml:trace>
</inkml:ink>
</file>

<file path=ppt/ink/ink3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03.9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3 9184 0 0,'-5'-3'8729'0'0,"49"44"-4535"0"0,-13-13-3305 0 0,-22-19-298 0 0,1 0 0 0 0,17 12 0 0 0,91 48 3535 0 0,-115-66-3950 0 0,1-1 0 0 0,0 1 0 0 0,-1 0 0 0 0,1 0 0 0 0,-1 0 0 0 0,0 0 0 0 0,3 5 0 0 0,-5-7 320 0 0,-13 6-745 0 0,10-6 88 0 0,0 0 0 0 0,0 0 0 0 0,0 0-1 0 0,0 0 1 0 0,-1 0 0 0 0,1 0 0 0 0,0 0-1 0 0,-1-1 1 0 0,-2 1 0 0 0,-12 3-2290 0 0,3-1-3890 0 0,2-3-2349 0 0</inkml:trace>
</inkml:ink>
</file>

<file path=ppt/ink/ink3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04.6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19351 0 0,'0'0'1474'0'0,"2"1"-1005"0"0,-1 1-397 0 0,0-2-68 0 0,-1 1 1 0 0,0 0-1 0 0,1-1 1 0 0,-1 0 0 0 0,1 1-1 0 0,-1-1 1 0 0,1 1-1 0 0,-1-1 1 0 0,1 1 0 0 0,0-1-1 0 0,-1 0 1 0 0,1 0-1 0 0,-1 1 1 0 0,1-1 0 0 0,0 0-1 0 0,-1 0 1 0 0,1 0-1 0 0,0 1 1 0 0,-1-1 0 0 0,1 0-1 0 0,0 0 1 0 0,0 0-1 0 0,4 1 259 0 0,-1 1-1 0 0,1 0 1 0 0,-1 0-1 0 0,1 0 1 0 0,-1 0-1 0 0,0 1 1 0 0,0 0-1 0 0,6 5 1 0 0,33 34 1906 0 0,-25-23-1774 0 0,24 30 531 0 0,-20-22-370 0 0,20 32 622 0 0,-25-33-760 0 0,3 8-302 0 0,-2 0 0 0 0,-1 1 0 0 0,12 39 0 0 0,5 30 902 0 0,-30-86-906 0 0,0 0 1 0 0,-1 0 0 0 0,0 33-1 0 0,-3-14 28 0 0,-10 69 0 0 0,5-83-134 0 0,0-1 1 0 0,-1 0-1 0 0,-1 0 0 0 0,-13 26 0 0 0,10-28-89 0 0,-1 0-1 0 0,-1-1 1 0 0,-1 0 0 0 0,-24 27 0 0 0,-34 25-5315 0 0,44-48-4155 0 0</inkml:trace>
</inkml:ink>
</file>

<file path=ppt/ink/ink3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05.7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 15664 0 0,'0'0'1707'0'0,"1"0"-1239"0"0,103 0 4090 0 0,-18-10-3764 0 0,-64 10-2848 0 0,-11 0 900 0 0</inkml:trace>
</inkml:ink>
</file>

<file path=ppt/ink/ink3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06.1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13360 0 0,'12'14'1184'0'0,"-2"2"-944"0"0,0-2-240 0 0,8-1 0 0 0,-9 7 576 0 0,13-12 72 0 0,-6 2 15 0 0,9 0 1 0 0,3-1-144 0 0,-3-9-24 0 0,3 4-8 0 0,3-4 0 0 0,1 0-216 0 0,1 0-48 0 0,5-4 0 0 0,-7-1-5543 0 0,12-3-1113 0 0</inkml:trace>
</inkml:ink>
</file>

<file path=ppt/ink/ink3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09.2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0 5984 0 0,'-7'2'16671'0'0,"6"1"-16542"0"0,0 0-1 0 0,1 0 1 0 0,-1-1-1 0 0,1 1 1 0 0,-1 0-1 0 0,1 0 1 0 0,0 0-1 0 0,0 0 1 0 0,0 0-1 0 0,0-1 1 0 0,1 1-1 0 0,-1 0 1 0 0,1 0-1 0 0,0 0 1 0 0,1 3-1 0 0,-1-3-76 0 0,0-1 0 0 0,-1 0-1 0 0,1 1 1 0 0,-1-1 0 0 0,1 1-1 0 0,-1-1 1 0 0,0 1 0 0 0,0 0 0 0 0,0-1-1 0 0,-1 4 1 0 0,1-4-37 0 0,0 1-1 0 0,0-1 1 0 0,0 1 0 0 0,0-1 0 0 0,0 1-1 0 0,0-1 1 0 0,0 1 0 0 0,1-1-1 0 0,0 0 1 0 0,-1 1 0 0 0,1-1-1 0 0,0 0 1 0 0,2 5 0 0 0,2 2 15 0 0,-1 1 0 0 0,5 17 0 0 0,0 0-31 0 0,6 18 1 0 0,-2 1 0 0 0,-2 0 0 0 0,9 93 0 0 0,-17-76 14 0 0,-2-38-225 0 0,5 41 0 0 0,-2-36-274 0 0,-4-23 283 0 0,0-1 0 0 0,1 1-1 0 0,0 0 1 0 0,4 12 0 0 0,9 21-2732 0 0</inkml:trace>
</inkml:ink>
</file>

<file path=ppt/ink/ink3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09.6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129 115 15664 0 0,'0'0'1571'0'0,"-3"2"-1437"0"0,-25 14 19 0 0,28-16-90 0 0,0 1 1 0 0,-1-1-1 0 0,1 0 0 0 0,0 0 1 0 0,-1 1-1 0 0,1-1 0 0 0,-1 0 1 0 0,1 1-1 0 0,0-1 0 0 0,0 0 1 0 0,-1 1-1 0 0,1-1 0 0 0,0 0 1 0 0,0 1-1 0 0,-1-1 0 0 0,1 1 1 0 0,0-1-1 0 0,0 0 0 0 0,0 1 1 0 0,0-1-1 0 0,-1 2 0 0 0,1 1 233 0 0,-3 3 143 0 0,1 1 0 0 0,0 0-1 0 0,0 0 1 0 0,1 0 0 0 0,-1 10-1 0 0,0 11 353 0 0,1-23-704 0 0,0 0 0 0 0,1 0 0 0 0,0-1-1 0 0,0 1 1 0 0,0 0 0 0 0,0 0 0 0 0,1 0-1 0 0,0 0 1 0 0,2 7 0 0 0,7 16-73 0 0,-5-14-14 0 0,0 0 1 0 0,0 0-1 0 0,1-1 1 0 0,1 0-1 0 0,0 0 1 0 0,16 20-1 0 0,-22-32 0 0 0,6 8 0 0 0,1 0 0 0 0,9 7 0 0 0,-15-14 0 0 0,0 0 0 0 0,1 0 0 0 0,-1-1 0 0 0,1 1 0 0 0,-1-1 0 0 0,1 1 0 0 0,0-1 0 0 0,-1 0 0 0 0,1 0 0 0 0,0 0 0 0 0,0-1 0 0 0,0 1 0 0 0,5 0 0 0 0,-5-1 0 0 0,0 0 0 0 0,0 0 0 0 0,0 0 0 0 0,0 0 0 0 0,-1-1 0 0 0,1 1 0 0 0,0-1 0 0 0,0 0 0 0 0,0 0 0 0 0,0 0 0 0 0,-1 0 0 0 0,1 0 0 0 0,0-1 0 0 0,-1 1 0 0 0,1-1 0 0 0,-1 1 0 0 0,0-1 0 0 0,4-3 0 0 0,-1 1 6 0 0,-1 0-1 0 0,1 0 1 0 0,-1-1-1 0 0,0 1 1 0 0,0-1 0 0 0,0 0-1 0 0,0 0 1 0 0,-1 0-1 0 0,0-1 1 0 0,0 1-1 0 0,0-1 1 0 0,1-6-1 0 0,-3 9 32 0 0,3-6 185 0 0,-1 0-1 0 0,-1-1 1 0 0,0 1 0 0 0,0-1 0 0 0,1-16 0 0 0,-3 18-64 0 0,0-13-46 0 0,0 0 1 0 0,-2 0 0 0 0,-6-35-1 0 0,7 51-112 0 0,-1-4 0 0 0,-1-1 0 0 0,0 1 0 0 0,0 0 0 0 0,-6-12 0 0 0,0 6 25 0 0,7 11 35 0 0,0-1-1 0 0,0 1 1 0 0,-1 0-1 0 0,0 0 1 0 0,1 1 0 0 0,-1-1-1 0 0,-1 1 1 0 0,-5-6 0 0 0,4 5 56 0 0,-10-8-1 0 0,-26-16 0 0 0,36 25-191 0 0,0 0 1 0 0,-1 1 0 0 0,1 0 0 0 0,-1 0-1 0 0,1 0 1 0 0,-1 1 0 0 0,0-1-1 0 0,1 1 1 0 0,-12 0 0 0 0,17 1 74 0 0,-8-1-51 0 0,0 1-1 0 0,0 0 0 0 0,0 1 0 0 0,0 0 1 0 0,0 0-1 0 0,0 0 0 0 0,0 1 0 0 0,1 1 1 0 0,-16 5-1 0 0,18-5-156 0 0,-23 12-844 0 0,26-14 915 0 0,0 1-1 0 0,0-1 1 0 0,1 0-1 0 0,-1 1 1 0 0,0-1-1 0 0,1 1 1 0 0,-1 0-1 0 0,1-1 1 0 0,0 1-1 0 0,0 0 1 0 0,-2 2-1 0 0,2 8-4675 0 0,1-8 2891 0 0,0 12-4770 0 0</inkml:trace>
</inkml:ink>
</file>

<file path=ppt/ink/ink3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0 210 14024 0 0,'42'5'1494'0'0,"-30"1"-1468"0"0,1 0 40 0 0,-10-4 153 0 0,0-1 1 0 0,0 1-1 0 0,0-1 0 0 0,-1 1 0 0 0,1 0 0 0 0,0 0 1 0 0,-1 0-1 0 0,1 0 0 0 0,-1 1 0 0 0,0-1 1 0 0,3 3-1 0 0,4 8 1020 0 0,-6-9-891 0 0,0 0 1 0 0,0 1 0 0 0,-1-1 0 0 0,1 0 0 0 0,-1 1 0 0 0,0 0 0 0 0,2 8 0 0 0,3 15 603 0 0,-1-7-769 0 0,-1 0-1 0 0,-1 0 0 0 0,2 38 1 0 0,-3 37 1209 0 0,-3-100-1369 0 0,-1 0 1 0 0,1 0 0 0 0,-1 0-1 0 0,-1 0 1 0 0,1 1 0 0 0,0-1 0 0 0,-1 0-1 0 0,-2-3 1 0 0,2 2-26 0 0,0 1-1 0 0,0-1 1 0 0,0 1-1 0 0,1-1 1 0 0,-2-7-1 0 0,-6-53 3 0 0,3 27 0 0 0,-2-57 0 0 0,7 71 0 0 0,0 19 0 0 0,0 0 0 0 0,1 0 0 0 0,0 0 0 0 0,0 0 0 0 0,0 0 0 0 0,1 0 0 0 0,0 0 0 0 0,1-6 0 0 0,30-65 0 0 0,-28 65 52 0 0,0 1 1 0 0,1 0-1 0 0,0 0 0 0 0,0 1 0 0 0,1 0 1 0 0,9-11-1 0 0,-10 14 101 0 0,-1 1 1 0 0,1 0 0 0 0,0 0-1 0 0,0 1 1 0 0,1-1 0 0 0,0 1-1 0 0,-1 0 1 0 0,1 1 0 0 0,1-1-1 0 0,12-4 1 0 0,-17 8-148 0 0,1-1 0 0 0,0 1 0 0 0,0-1 0 0 0,0 1 0 0 0,0 0 0 0 0,-1 0 0 0 0,1 1 0 0 0,0-1 0 0 0,0 0 0 0 0,0 1 0 0 0,-1 0-1 0 0,5 1 1 0 0,30 15 664 0 0,-31-14-470 0 0,-1 0-71 0 0,0 1 0 0 0,-1-1-1 0 0,1 0 1 0 0,-1 1 0 0 0,0 0 0 0 0,0 0 0 0 0,6 8 0 0 0,22 37-50 0 0,-23-34-72 0 0,8 16-7 0 0,-2 1 0 0 0,12 34 0 0 0,-11-26 0 0 0,19 54-64 0 0,-31-79-379 0 0,5 28 0 0 0,-1-3-1593 0 0,-7-37 865 0 0</inkml:trace>
</inkml:ink>
</file>

<file path=ppt/ink/ink3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10.3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33 19351 0 0,'0'0'1943'0'0,"2"0"-1783"0"0,61 4 723 0 0,-1 2 2054 0 0,-8-5-1648 0 0,-30 1-557 0 0,0-2 0 0 0,0 0 0 0 0,46-8 0 0 0,-38 3-569 0 0,-26 4-315 0 0,0 1 0 0 0,0-1 1 0 0,-1 0-1 0 0,1-1 1 0 0,0 1-1 0 0,0-1 1 0 0,-1 0-1 0 0,1-1 0 0 0,8-4 1 0 0,-14 7 131 0 0,12-8-2284 0 0,-4 4-3847 0 0</inkml:trace>
</inkml:ink>
</file>

<file path=ppt/ink/ink3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10.7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95 19351 0 0,'0'0'1943'0'0,"5"3"-1766"0"0,7-2 332 0 0,0 0-1 0 0,-1 0 0 0 0,1-1 1 0 0,0-1-1 0 0,13-2 1 0 0,-8 1 316 0 0,15 1 262 0 0,62 5 0 0 0,-77-3-1017 0 0,22 4-70 0 0,-21-3 0 0 0,21 0 0 0 0,3-2-171 0 0,-1-2 1 0 0,1-3-1 0 0,-1-1 1 0 0,53-14-1 0 0,-78 14-790 0 0,0-1 0 0 0,-1 0 0 0 0,0-1 0 0 0,26-17 0 0 0,-22 12-1014 0 0,-3 4-72 0 0</inkml:trace>
</inkml:ink>
</file>

<file path=ppt/ink/ink3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11.0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11976 0 0,'0'0'7005'0'0,"1"2"-5939"0"0,5 10 371 0 0,-6-11-1346 0 0,1 0 0 0 0,-1 0 0 0 0,0 0 0 0 0,1 0 0 0 0,-1 0 0 0 0,1 0 0 0 0,-1 0-1 0 0,1 0 1 0 0,-1 0 0 0 0,1 0 0 0 0,0-1 0 0 0,-1 1 0 0 0,1 0 0 0 0,0 0 0 0 0,0-1 0 0 0,0 1 0 0 0,0 0 0 0 0,-1-1 0 0 0,1 1 0 0 0,2 0 0 0 0,18 10 1225 0 0,22 15-1 0 0,-24-15-604 0 0,30 16-1 0 0,-40-24-645 0 0,1 0 0 0 0,14 3 0 0 0,-18-6-46 0 0,0 1 0 0 0,0 1 0 0 0,0-1-1 0 0,0 1 1 0 0,0 0 0 0 0,-1 0-1 0 0,1 1 1 0 0,-1 0 0 0 0,0 0-1 0 0,8 5 1 0 0,37 39 10 0 0,-47-44-39 0 0,-1-1-1 0 0,0 1 0 0 0,0 0 1 0 0,0 0-1 0 0,0 0 0 0 0,-1 0 0 0 0,1 0 1 0 0,1 7-1 0 0,1-1 159 0 0,-4-8-131 0 0,0 1-1 0 0,0-1 0 0 0,0 0 0 0 0,0 1 1 0 0,0-1-1 0 0,0 0 0 0 0,0 0 0 0 0,0 1 0 0 0,-1-1 1 0 0,1 0-1 0 0,0 0 0 0 0,-1 0 0 0 0,1 1 0 0 0,-1-1 1 0 0,1 0-1 0 0,-1 0 0 0 0,0 0 0 0 0,-1 2 0 0 0,-4 1-199 0 0,0-1 0 0 0,0 1-1 0 0,0-1 1 0 0,-1 0 0 0 0,1 0-1 0 0,-1-1 1 0 0,0 0 0 0 0,0 0-1 0 0,-11 0 1 0 0,0 2-1273 0 0,-6-3-3192 0 0</inkml:trace>
  <inkml:trace contextRef="#ctx0" brushRef="#br0" timeOffset="1">911 122 21191 0 0,'0'0'2127'0'0,"0"2"-1806"0"0,1 17 1383 0 0,4 29 0 0 0,17 52-857 0 0,3 21 314 0 0,8 70-505 0 0,-2-8-704 0 0,-4-10 48 0 0,0-22-300 0 0,-5-66-786 0 0,-13-55-402 0 0,-5-16-118 0 0,-3-4-66 0 0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26.5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12440 0 0,'0'0'2336'0'0,"10"0"31"0"0,6 0-1159 0 0,5 4-408 0 0,1-4-72 0 0,0 4-24 0 0,3-4 0 0 0,3 0-448 0 0,-7 0-88 0 0,-1 6-16 0 0,14-2-5967 0 0,-9-4-1193 0 0</inkml:trace>
</inkml:ink>
</file>

<file path=ppt/ink/ink3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11.4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34 5064 0 0,'1'-2'9706'0'0,"0"0"-9258"0"0,-1 0-1 0 0,1 0 1 0 0,1 1-1 0 0,-1-1 1 0 0,0 0-1 0 0,0 0 1 0 0,1 1-1 0 0,-1-1 1 0 0,1 1-1 0 0,-1-1 1 0 0,1 1-1 0 0,-1 0 1 0 0,1 0-1 0 0,0 0 1 0 0,0 0 0 0 0,0 0-1 0 0,0 0 1 0 0,0 0-1 0 0,0 0 1 0 0,3 0-1 0 0,-1 0-212 0 0,0 1 0 0 0,0-1 0 0 0,0 1-1 0 0,0 0 1 0 0,0 0 0 0 0,0 0 0 0 0,0 1 0 0 0,0-1 0 0 0,1 1-1 0 0,3 1 1 0 0,14 3 560 0 0,-19-5-720 0 0,1 0 0 0 0,0 1 1 0 0,-1 0-1 0 0,1 0 0 0 0,-1 0 0 0 0,1 0 1 0 0,-1 1-1 0 0,5 2 0 0 0,-5-2-13 0 0,0-1-27 0 0,-1 0 1 0 0,0 1-1 0 0,0-1 1 0 0,0 1-1 0 0,0-1 0 0 0,0 1 1 0 0,0 0-1 0 0,-1-1 1 0 0,3 5-1 0 0,-1-4 61 0 0,-2-2-89 0 0,-1 0 1 0 0,1 1-1 0 0,0-1 0 0 0,-1 0 0 0 0,1 0 1 0 0,0 1-1 0 0,-1-1 0 0 0,1 0 1 0 0,-1 1-1 0 0,1-1 0 0 0,-1 1 0 0 0,1-1 1 0 0,-1 1-1 0 0,1-1 0 0 0,-1 1 0 0 0,1-1 1 0 0,0 1-1 0 0,-2 5-1 0 0,1-6 6 0 0,0 5-23 0 0,0-1-1 0 0,-1 0 1 0 0,1 0-1 0 0,-1 0 1 0 0,0 0-1 0 0,0 1 1 0 0,-1-1-1 0 0,1 0 1 0 0,-1-1-1 0 0,0 1 1 0 0,0 0-1 0 0,-3 4 1 0 0,-1 0-191 0 0,0-1 0 0 0,0 0 0 0 0,-12 9 0 0 0,8-7-17 0 0,-6 5-394 0 0,15-14 301 0 0,0 2 28 0 0,-2 1 261 0 0,-5 6-287 0 0,8-9 306 0 0,0 0 0 0 0,0 1 0 0 0,0-1-1 0 0,0 1 1 0 0,0-1 0 0 0,1 0 0 0 0,-1 1-1 0 0,0-1 1 0 0,0 1 0 0 0,0-1 0 0 0,0 0-1 0 0,0 1 1 0 0,0-1 0 0 0,1 0 0 0 0,-1 1-1 0 0,0-1 1 0 0,0 0 0 0 0,1 1 0 0 0,-1-1 0 0 0,0 0-1 0 0,0 1 1 0 0,1-1 0 0 0,-1 0 0 0 0,0 0-1 0 0,1 1 1 0 0,-1-1 0 0 0,0 0 0 0 0,1 0-1 0 0,0 1 1 0 0,6 3 100 0 0,-1 0 51 0 0,1 0 1 0 0,0 0 0 0 0,10 4 0 0 0,-2-2-19 0 0,-9-3-88 0 0,-1-1 1 0 0,1 1 0 0 0,0-1-1 0 0,9 1 1 0 0,54 13 223 0 0,5 2-1452 0 0,-47-14-179 0 0</inkml:trace>
</inkml:ink>
</file>

<file path=ppt/ink/ink3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12.8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34 19319 0 0,'0'0'1943'0'0,"1"1"-1783"0"0,9 1 68 0 0,0 0 1 0 0,-1 0-1 0 0,1-1 0 0 0,0 0 0 0 0,0 0 0 0 0,0-1 1 0 0,0-1-1 0 0,12-1 0 0 0,-5 0 502 0 0,27 2-1 0 0,21 4-387 0 0,95-6-1 0 0,-144 1-650 0 0,0 0-1 0 0,-1-1 1 0 0,1-1 0 0 0,0-1-1 0 0,-1 0 1 0 0,18-8 0 0 0,-11 3-1407 0 0,-1 5-414 0 0</inkml:trace>
</inkml:ink>
</file>

<file path=ppt/ink/ink3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13.2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0 11976 0 0,'0'0'1082'0'0,"-2"1"-890"0"0,-6 2 134 0 0,7-3-64 0 0,0 0 1 0 0,1 1 0 0 0,-1-1-1 0 0,1 1 1 0 0,-1-1 0 0 0,1 1-1 0 0,-1-1 1 0 0,1 1 0 0 0,-1 0-1 0 0,1-1 1 0 0,-1 1 0 0 0,1-1 0 0 0,0 1-1 0 0,-1 1 1 0 0,-2 2 1718 0 0,3-3-1777 0 0,-1 0 1 0 0,1 0 0 0 0,0 0 0 0 0,-1 0-1 0 0,1 0 1 0 0,0 0 0 0 0,0 0-1 0 0,0 0 1 0 0,0 0 0 0 0,0-1-1 0 0,0 1 1 0 0,0 0 0 0 0,0 0 0 0 0,1 1 199 0 0,2 23 1247 0 0,0-11-890 0 0,-1-10-582 0 0,-1 0-1 0 0,0 0 0 0 0,1 0 1 0 0,0 0-1 0 0,0 0 0 0 0,0-1 1 0 0,0 1-1 0 0,5 4 0 0 0,8 15 466 0 0,67 129-469 0 0,-24-59-1276 0 0,-47-75-786 0 0,19 26-1 0 0,-3-12-6471 0 0</inkml:trace>
</inkml:ink>
</file>

<file path=ppt/ink/ink3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13.8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0 108 15664 0 0,'0'0'1417'0'0,"1"-1"-1024"0"0,2-3-36 0 0,0 0 0 0 0,1 1 0 0 0,-1-1 0 0 0,1 1 0 0 0,-1 0 0 0 0,1 0 0 0 0,0 0 0 0 0,0 1 0 0 0,8-4 0 0 0,-8 4-142 0 0,0 0 1 0 0,1-1 0 0 0,-1 1-1 0 0,0-1 1 0 0,-1 0-1 0 0,1 0 1 0 0,0-1 0 0 0,-1 1-1 0 0,1-1 1 0 0,3-6-1 0 0,-5 8-124 0 0,-1 0 0 0 0,1 0-1 0 0,0-1 1 0 0,0 1-1 0 0,0 0 1 0 0,0 1 0 0 0,0-1-1 0 0,1 0 1 0 0,-1 1-1 0 0,0-1 1 0 0,1 1 0 0 0,-1 0-1 0 0,1-1 1 0 0,-1 1 0 0 0,1 1-1 0 0,0-1 1 0 0,5-1-1 0 0,4 0 87 0 0,-1 1 0 0 0,23 0 0 0 0,-26 1-187 0 0,-4 0 60 0 0,-1 0-1 0 0,1 1 0 0 0,-1-1 1 0 0,1 1-1 0 0,-1 0 1 0 0,0-1-1 0 0,1 1 1 0 0,-1 1-1 0 0,0-1 0 0 0,1 1 1 0 0,-1-1-1 0 0,0 1 1 0 0,0 0-1 0 0,0 0 0 0 0,4 4 1 0 0,-3-2 41 0 0,0 1 1 0 0,0 0-1 0 0,0 0 0 0 0,-1 0 1 0 0,0 0-1 0 0,0 0 1 0 0,0 1-1 0 0,3 8 1 0 0,-3-4-382 0 0,0 0 1 0 0,-1 0 0 0 0,0 0 0 0 0,-1 0-1 0 0,0 0 1 0 0,0 1 0 0 0,-1-1 0 0 0,-2 20-1 0 0,-2-5-785 0 0,-1 0-1 0 0,-12 36 0 0 0,12-49 735 0 0,0 0 1 0 0,0-1-1 0 0,-1 0 0 0 0,-1 0 1 0 0,0 0-1 0 0,0-1 0 0 0,-1 0 1 0 0,0 0-1 0 0,-1-1 0 0 0,0 0 1 0 0,-1-1-1 0 0,1 0 0 0 0,-17 10 1 0 0,12-9 318 0 0,7-4-620 0 0,0-1-1 0 0,-14 7 1 0 0,18-10 1750 0 0,0 0 1 0 0,0 0-1 0 0,0 0 1 0 0,0-1-1 0 0,1 1 1 0 0,-6-1-1 0 0,56 2 536 0 0,90 15-1 0 0,57 11-2436 0 0,-146-23-2741 0 0,-23 0-4313 0 0</inkml:trace>
</inkml:ink>
</file>

<file path=ppt/ink/ink3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14.2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95 52 6912 0 0,'0'0'314'0'0,"-1"1"-6"0"0,-28 13 298 0 0,-8 12 12105 0 0,35-24-12432 0 0,0 1 0 0 0,-1-1 0 0 0,1 1 0 0 0,0-1-1 0 0,0 1 1 0 0,0 0 0 0 0,1 0 0 0 0,-1 0-1 0 0,1 0 1 0 0,-1 0 0 0 0,1 0 0 0 0,0 0 0 0 0,0 0-1 0 0,0 1 1 0 0,1-1 0 0 0,-1 0 0 0 0,1 1 0 0 0,0-1-1 0 0,0 4 1 0 0,1 5-266 0 0,0 0 0 0 0,1-1 0 0 0,6 22 0 0 0,-6-25 150 0 0,0-2-155 0 0,0 0-1 0 0,1 0 1 0 0,-1-1 0 0 0,1 1 0 0 0,8 9 0 0 0,-1 2-2 0 0,-7-12-9 0 0,0-1 0 0 0,1 0 0 0 0,0 1-1 0 0,0-1 1 0 0,0 0 0 0 0,0-1 0 0 0,6 5-1 0 0,36 20-38 0 0,-19-12 30 0 0,-21-12-28 0 0,0-1 0 0 0,1 0 0 0 0,-1 0 0 0 0,1-1 0 0 0,0 1 0 0 0,-1-2 0 0 0,1 1 0 0 0,0-1 0 0 0,0 0 0 0 0,0 0 0 0 0,7-1 0 0 0,-1 0-40 0 0,0-1 0 0 0,0-1 0 0 0,-1 0 0 0 0,1 0 0 0 0,13-6 0 0 0,-21 6 129 0 0,0 0 0 0 0,0 0 0 0 0,-1 0 0 0 0,1-1 0 0 0,-1 0 0 0 0,0 0 0 0 0,0 0 0 0 0,0 0 0 0 0,0 0 0 0 0,0-1 0 0 0,-1 0 0 0 0,1 0 0 0 0,-1 0 0 0 0,0 0 0 0 0,0 0 0 0 0,-1-1 0 0 0,1 1 0 0 0,-1-1 0 0 0,2-5 0 0 0,-2 4 9 0 0,-1 1-1 0 0,1-1 1 0 0,-1 1 0 0 0,0-1-1 0 0,0 0 1 0 0,-1 0 0 0 0,0 1-1 0 0,0-1 1 0 0,0 0 0 0 0,-1 1-1 0 0,0-1 1 0 0,0 0 0 0 0,0 1-1 0 0,-1-1 1 0 0,1 1 0 0 0,-6-10-1 0 0,2 6-57 0 0,0 0 0 0 0,-1 1 0 0 0,0 0 0 0 0,-1 0 0 0 0,0 0 0 0 0,0 1 0 0 0,-10-8 0 0 0,-8-4 0 0 0,-27-15 0 0 0,41 27 0 0 0,-5-3 0 0 0,-1 0 0 0 0,0 1 0 0 0,0 1 0 0 0,-1 0 0 0 0,0 1 0 0 0,0 2 0 0 0,-1-1 0 0 0,-21-2 0 0 0,33 8-294 0 0,0 0-1 0 0,1 0 1 0 0,-1 0-1 0 0,0 1 1 0 0,0 0-1 0 0,1 1 0 0 0,-1 0 1 0 0,1 0-1 0 0,-8 3 1 0 0,13-5-789 0 0,1 1 783 0 0,0 0-1 0 0,0 0 0 0 0,0 0 1 0 0,0 0-1 0 0,0 0 1 0 0,1 0-1 0 0,-1 0 0 0 0,0 0 1 0 0,1 0-1 0 0,-1 0 1 0 0,0 0-1 0 0,1 0 0 0 0,-1 0 1 0 0,2 1-1 0 0,3 6-6737 0 0</inkml:trace>
</inkml:ink>
</file>

<file path=ppt/ink/ink3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14.6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1 199 15408 0 0,'0'0'704'0'0,"1"2"-15"0"0,13 15-454 0 0,-11-14-66 0 0,0 0 0 0 0,0 0 0 0 0,-1 0 0 0 0,1 0 0 0 0,-1 0 0 0 0,0 0 0 0 0,2 6-1 0 0,1 3 1552 0 0,2 1-652 0 0,-2 1 0 0 0,0 0 0 0 0,-1 0 0 0 0,4 21 0 0 0,0 0 61 0 0,4 8-107 0 0,-8-29-1036 0 0,-3-11-148 0 0,-4-5-1093 0 0,-1-3 1238 0 0,0 0-1 0 0,0 0 0 0 0,0 0 0 0 0,1 0 1 0 0,-1 0-1 0 0,1-1 0 0 0,0 1 1 0 0,-4-13-1 0 0,0-5 522 0 0,-6-26-1 0 0,11 37-432 0 0,1 0-1 0 0,-1 0 0 0 0,2 0 1 0 0,0 0-1 0 0,0 0 0 0 0,1 0 1 0 0,1 0-1 0 0,4-18 1 0 0,0 7-16 0 0,2 0 0 0 0,1 0 0 0 0,13-26-1 0 0,-20 44-42 0 0,0 0 0 0 0,1 1 0 0 0,0-1 0 0 0,0 1 0 0 0,0 0 0 0 0,0-1 0 0 0,1 1 0 0 0,-1 1 0 0 0,1-1 0 0 0,0 1 0 0 0,0-1 0 0 0,0 1-1 0 0,1 0 1 0 0,-1 1 0 0 0,1-1 0 0 0,8-3 0 0 0,-11 6 56 0 0,0 0-1 0 0,0 0 1 0 0,0 0-1 0 0,0 0 1 0 0,0 0-1 0 0,0 0 1 0 0,0 1-1 0 0,0-1 1 0 0,0 1-1 0 0,0-1 1 0 0,0 1-1 0 0,0 0 1 0 0,0-1-1 0 0,0 1 1 0 0,0 0-1 0 0,-1 1 1 0 0,1-1-1 0 0,0 0 1 0 0,-1 0-1 0 0,4 4 1 0 0,2 2-9 0 0,0 0 0 0 0,10 15 0 0 0,-16-21-62 0 0,11 16 3 0 0,1 0 0 0 0,0 1 0 0 0,17 33 0 0 0,31 59 35 0 0,-6-12-6 0 0,-32-55-505 0 0,13 31-936 0 0,-35-72 575 0 0</inkml:trace>
</inkml:ink>
</file>

<file path=ppt/ink/ink3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14.9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14944 0 0,'0'0'1802'0'0,"2"1"-713"0"0,1 2-608 0 0,0 0 0 0 0,1-1-1 0 0,-1 0 1 0 0,1 1-1 0 0,0-1 1 0 0,-1-1 0 0 0,1 1-1 0 0,0-1 1 0 0,0 1-1 0 0,5 0 1 0 0,20 4 805 0 0,-23-4-939 0 0,1 0-1 0 0,0-1 1 0 0,0 0 0 0 0,9 0 0 0 0,54 0 1934 0 0,87-3-1400 0 0,-151 2-1226 0 0,0-1 0 0 0,0 0-1 0 0,-1 0 1 0 0,1-1-1 0 0,0 0 1 0 0,6-2-1 0 0,4-8-7241 0 0,-4-1-736 0 0</inkml:trace>
</inkml:ink>
</file>

<file path=ppt/ink/ink3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15.2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52 19207 0 0,'0'0'1920'0'0,"2"-1"-1754"0"0,5-5 228 0 0,1 1 1 0 0,0 0 0 0 0,1 1 0 0 0,-1 0-1 0 0,1 1 1 0 0,0-1 0 0 0,0 2 0 0 0,0-1-1 0 0,0 1 1 0 0,10-1 0 0 0,16 0 701 0 0,46 1 0 0 0,-69 2-985 0 0,20 1 359 0 0,39 7-1 0 0,11 2-20 0 0,-36-5-243 0 0,9 0-212 0 0,-12-4-234 0 0,26-1-983 0 0,-58-1 711 0 0,-3 1 3 0 0,-1-1 0 0 0,1 1 0 0 0,0-2 0 0 0,-1 1 0 0 0,1-1 1 0 0,0 0-1 0 0,-1 0 0 0 0,0-1 0 0 0,8-4 0 0 0,3-6-2042 0 0</inkml:trace>
</inkml:ink>
</file>

<file path=ppt/ink/ink3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15.6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 14 2304 0 0,'0'0'101'0'0,"-6"-6"22"0"0,-19-2 17242 0 0,24 9-17185 0 0,1 0 1 0 0,-1 0-1 0 0,1 0 1 0 0,-1 1-1 0 0,1-1 1 0 0,-1 0-1 0 0,1 0 1 0 0,0 0-1 0 0,0 1 1 0 0,-1-1-1 0 0,1 2 1 0 0,0-2 101 0 0,0 2-151 0 0,0-1 0 0 0,0 0 0 0 0,0 1 1 0 0,0-1-1 0 0,1 1 0 0 0,-1-1 0 0 0,1 0 1 0 0,0 1-1 0 0,-1-1 0 0 0,1 0 0 0 0,0 0 1 0 0,0 0-1 0 0,1 1 0 0 0,-1-1 0 0 0,3 3 1 0 0,1 2 123 0 0,1-1 0 0 0,-1 0 0 0 0,8 7 0 0 0,-7-8-118 0 0,-1 0-8 0 0,1-1-1 0 0,-1 1 0 0 0,1-1 0 0 0,-1 0 0 0 0,1-1 0 0 0,8 4 0 0 0,17 6 267 0 0,2 1-40 0 0,47 13-1 0 0,3-1 223 0 0,-80-25-281 0 0,-1 0-125 0 0,9 12 48 0 0,-10-10-158 0 0,-1 2-37 0 0,0-3-22 0 0,0 0-1 0 0,-1 0 1 0 0,1 0-1 0 0,-1-1 1 0 0,1 1 0 0 0,-1 0-1 0 0,0 0 1 0 0,0 0-1 0 0,0-1 1 0 0,0 1-1 0 0,0-1 1 0 0,0 1-1 0 0,-1-1 1 0 0,1 1 0 0 0,0-1-1 0 0,-1 1 1 0 0,1-1-1 0 0,-1 0 1 0 0,1 0-1 0 0,-1 0 1 0 0,0 0 0 0 0,1 0-1 0 0,-1 0 1 0 0,-3 1-1 0 0,-7 2-125 0 0,0 0-1 0 0,-22 5 1 0 0,18-5-162 0 0,-25 4-927 0 0,14-7-2728 0 0</inkml:trace>
  <inkml:trace contextRef="#ctx0" brushRef="#br0" timeOffset="1">846 681 13360 0 0,'0'0'10039'0'0,"6"4"-9967"0"0,9-4-8 0 0,-3-4-1192 0 0,4 4-240 0 0</inkml:trace>
</inkml:ink>
</file>

<file path=ppt/ink/ink3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16.0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151 194 23551 0 0,'0'0'1155'0'0,"-8"0"58"0"0,-5 0-1018 0 0,0 1-170 0 0,11 1-12 0 0,0 0 24 0 0,0-1 44 0 0,-1 0 0 0 0,1 0 0 0 0,0 0 1 0 0,-1 0-1 0 0,1 1 0 0 0,0-1 1 0 0,0 1-1 0 0,0-1 0 0 0,0 1 1 0 0,1 0-1 0 0,-1 0 0 0 0,0 0 1 0 0,1 0-1 0 0,-1 0 0 0 0,1 0 1 0 0,0 0-1 0 0,-2 3 0 0 0,2-1-22 0 0,-1 0-1 0 0,1 0 1 0 0,0 0 0 0 0,1 1-1 0 0,-1-1 1 0 0,1 0 0 0 0,0 0-1 0 0,0 1 1 0 0,0 6 0 0 0,2-2-71 0 0,0 0 1 0 0,0 1-1 0 0,0-1 1 0 0,1 0-1 0 0,1 0 1 0 0,-1-1-1 0 0,2 1 1 0 0,8 14-1 0 0,1-3-163 0 0,2-1 0 0 0,0 0 0 0 0,22 19 0 0 0,-28-29-58 0 0,0-1 0 0 0,0 0 0 0 0,1-1 0 0 0,1 0 0 0 0,-1-1 0 0 0,1 0 0 0 0,20 7 0 0 0,-26-11 223 0 0,0-1 0 0 0,-1 1-1 0 0,1-1 1 0 0,-1-1 0 0 0,1 1-1 0 0,0-1 1 0 0,0 0 0 0 0,-1 0 0 0 0,1-1-1 0 0,0 1 1 0 0,0-1 0 0 0,-1 0-1 0 0,1-1 1 0 0,-1 0 0 0 0,1 0-1 0 0,-1 0 1 0 0,0 0 0 0 0,0-1 0 0 0,0 0-1 0 0,0 0 1 0 0,0 0 0 0 0,-1 0-1 0 0,1-1 1 0 0,-1 0 0 0 0,0 0-1 0 0,0 0 1 0 0,0-1 0 0 0,4-6 0 0 0,-4 5 107 0 0,-1 0 0 0 0,0-1 1 0 0,-1 1-1 0 0,1-1 0 0 0,-1 0 1 0 0,0 1-1 0 0,-1-1 1 0 0,2-13-1 0 0,-2 4 373 0 0,-1 0 0 0 0,-3-31 0 0 0,0 34-250 0 0,-1 1-1 0 0,0-1 1 0 0,0 0-1 0 0,-1 1 0 0 0,-9-16 1 0 0,6 13-86 0 0,-2-4-62 0 0,0 0 1 0 0,-1 0-1 0 0,-1 1 1 0 0,0 1-1 0 0,-2 0 1 0 0,0 1-1 0 0,-1 1 1 0 0,0 0 0 0 0,-21-15-1 0 0,26 24-72 0 0,0 0 0 0 0,0 1 0 0 0,-1 0 0 0 0,0 1 0 0 0,0 0 0 0 0,-12-3 0 0 0,16 6-64 0 0,1 1 0 0 0,-1-1-1 0 0,1 1 1 0 0,0 0 0 0 0,-1 0 0 0 0,1 1-1 0 0,0 0 1 0 0,-1 0 0 0 0,-9 4 0 0 0,1 0-401 0 0,0 0 1 0 0,-22 14-1 0 0,33-17 188 0 0,0 0 0 0 0,0 0 0 0 0,1 0 1 0 0,-1 1-1 0 0,1 0 0 0 0,0-1 0 0 0,0 1 0 0 0,0 0 0 0 0,0 1 0 0 0,0-1 0 0 0,1 0 0 0 0,0 1 1 0 0,-1 0-1 0 0,1-1 0 0 0,0 1 0 0 0,1 0 0 0 0,-1 0 0 0 0,1 0 0 0 0,0 0 0 0 0,0 0 0 0 0,0 1 0 0 0,0-1 1 0 0,1 0-1 0 0,0 0 0 0 0,-1 0 0 0 0,2 1 0 0 0,0 7 0 0 0,4 7-1758 0 0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9:48.6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 8288 0 0,'0'0'13630'0'0,"2"1"-13149"0"0,6 0-319 0 0,1 1-1 0 0,-1-1 0 0 0,0-1 0 0 0,1 1 1 0 0,-1-2-1 0 0,0 1 0 0 0,10-2 0 0 0,23-1 1109 0 0,22-4-1182 0 0,-40 1-310 0 0,-19 5 161 0 0,0-1 1 0 0,0 1-1 0 0,0 0 1 0 0,0 0-1 0 0,5 0 1 0 0</inkml:trace>
</inkml:ink>
</file>

<file path=ppt/ink/ink3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16.6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6912 0 0,'1'2'528'0'0,"0"21"-417"0"0,-2-19 365 0 0,1 0 0 0 0,0 0 1 0 0,0 0-1 0 0,1-1 0 0 0,-1 1 1 0 0,2 5-1 0 0,8 34 7308 0 0,-8-29-5399 0 0,8 24-1 0 0,28 78-300 0 0,-25-76-2074 0 0,32 62 1 0 0,-14-34-11 0 0,-25-55 0 0 0,-4-7 1 0 0,-6-7-3 0 0,-6-8 18 0 0,-41-53 313 0 0,48 59-306 0 0,1 0 0 0 0,0 0 0 0 0,0 0 0 0 0,0-1 0 0 0,0 1 0 0 0,0 0 0 0 0,1-1 0 0 0,0 1 0 0 0,-2-7 0 0 0,-3-33 207 0 0,4 26-122 0 0,1 7-53 0 0,1 0 0 0 0,0 0 0 0 0,1 0-1 0 0,0 1 1 0 0,1-1 0 0 0,0 0 0 0 0,0 1 0 0 0,1-1-1 0 0,1 1 1 0 0,-1-1 0 0 0,1 1 0 0 0,1 1 0 0 0,0-1-1 0 0,0 0 1 0 0,0 1 0 0 0,1 0 0 0 0,1 1 0 0 0,-1-1-1 0 0,10-7 1 0 0,-11 11-1 0 0,0 1 0 0 0,0 0 0 0 0,0-1 0 0 0,0 2 0 0 0,0-1 0 0 0,1 1 0 0 0,7-3 0 0 0,42-7 506 0 0,-48 11-489 0 0,3 0 46 0 0,0 0 1 0 0,0 1 0 0 0,-1 1-1 0 0,1-1 1 0 0,0 2-1 0 0,12 2 1 0 0,-18-4-84 0 0,-1 0-7 0 0,-2 1-22 0 0,1-1 0 0 0,-1 0 0 0 0,0 1 0 0 0,0-1 0 0 0,0 0 0 0 0,1 1 0 0 0,-1 0 0 0 0,0-1 0 0 0,0 1-1 0 0,0 0 1 0 0,0-1 0 0 0,0 1 0 0 0,1 1 0 0 0,0 0-10 0 0,0-1 1 0 0,0 0-1 0 0,0 1 0 0 0,0 0 1 0 0,-1-1-1 0 0,1 1 0 0 0,0 0 0 0 0,-1 0 1 0 0,0 0-1 0 0,1 0 0 0 0,-1 0 0 0 0,0 0 1 0 0,0 0-1 0 0,0 0 0 0 0,0 0 1 0 0,-1 1-1 0 0,1-1 0 0 0,-1 0 0 0 0,1 1 1 0 0,-1-1-1 0 0,0 0 0 0 0,0 1 1 0 0,0-1-1 0 0,0 0 0 0 0,0 1 0 0 0,0-1 1 0 0,-2 5-1 0 0,0 2-125 0 0,-1 1-1 0 0,-1-1 1 0 0,1 0 0 0 0,-10 16-1 0 0,11-21 46 0 0,-2 2-93 0 0,1 0-1 0 0,-1 0 1 0 0,0-1 0 0 0,0 1 0 0 0,-1-1 0 0 0,0 0-1 0 0,0-1 1 0 0,0 1 0 0 0,0-1 0 0 0,-1 0 0 0 0,1 0 0 0 0,-1 0-1 0 0,-9 3 1 0 0,13-6 129 0 0,0 0-1 0 0,0-1 1 0 0,0 1-1 0 0,0-1 1 0 0,0 1-1 0 0,0-1 1 0 0,-4 0-1 0 0,5 0-131 0 0,3 1-228 0 0,84 26 842 0 0,6 2 1028 0 0,-79-25-1113 0 0,-1 0 0 0 0,19 10 0 0 0,-17-8-32 0 0,-11-4-265 0 0,-1-1-1 0 0,1 1 1 0 0,0 0-1 0 0,-1 0 1 0 0,1 0 0 0 0,-1 0-1 0 0,1 1 1 0 0,-1-1-1 0 0,0 1 1 0 0,0-1-1 0 0,0 1 1 0 0,0 0-1 0 0,-1-1 1 0 0,1 1 0 0 0,-1 0-1 0 0,0 0 1 0 0,0 0-1 0 0,0 1 1 0 0,1 3-1 0 0,-1-2-19 0 0,0-1-1 0 0,-1 1 0 0 0,1 0 0 0 0,-1-1 1 0 0,0 1-1 0 0,-1 0 0 0 0,1-1 0 0 0,-1 1 1 0 0,0 0-1 0 0,0-1 0 0 0,0 1 0 0 0,-1-1 1 0 0,-2 6-1 0 0,4-8-25 0 0,-1 0 0 0 0,0 0 0 0 0,0 0 0 0 0,0-1 0 0 0,0 1-1 0 0,-1 0 1 0 0,1 0 0 0 0,0-1 0 0 0,-1 1 0 0 0,1-1 0 0 0,-1 1 0 0 0,0-1 0 0 0,1 1 0 0 0,-1-1 0 0 0,0 0 0 0 0,0 0 0 0 0,0 0 0 0 0,0 0 0 0 0,-2 1 0 0 0,-9 3 13 0 0,8-2-17 0 0,-1 0-1 0 0,0-1 0 0 0,0 0 1 0 0,0 0-1 0 0,-8 1 1 0 0,-11 3-20 0 0,16-3-10 0 0,0-1-1 0 0,0-1 1 0 0,0 0 0 0 0,0 0-1 0 0,-10-1 1 0 0,-50-4-406 0 0,22 0 142 0 0,6 3-1511 0 0,1-2-1 0 0,-59-13 1 0 0,60 6-6918 0 0</inkml:trace>
</inkml:ink>
</file>

<file path=ppt/ink/ink3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17.0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8752 0 0,'2'3'4033'0'0,"24"22"6468"0"0,-20-21-10069 0 0,1 1 1 0 0,-1-1-1 0 0,1 0 0 0 0,0-1 1 0 0,0 0-1 0 0,0 0 1 0 0,1 0-1 0 0,-1-1 0 0 0,10 2 1 0 0,30 8 486 0 0,-30-7-454 0 0,30 6-1 0 0,12-3 34 0 0,-25-2-373 0 0,0-2 1 0 0,0-1-1 0 0,1-2 1 0 0,47-4-1 0 0,-32-2-211 0 0,-28 4-260 0 0,-1-2 0 0 0,1 0 0 0 0,28-9-1 0 0,-11 4-1705 0 0,-25 5 31 0 0,12-5-7178 0 0</inkml:trace>
</inkml:ink>
</file>

<file path=ppt/ink/ink3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17.4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18631 0 0,'0'0'1866'0'0,"2"1"-1709"0"0,6 8-166 0 0,-5-5 196 0 0,1 0 0 0 0,-1-1 0 0 0,1 0 0 0 0,0 0 0 0 0,0 0 0 0 0,8 5 0 0 0,-6-4 196 0 0,0 0-1 0 0,0 0 1 0 0,9 8-1 0 0,-11-8-198 0 0,0-1-1 0 0,1 1 1 0 0,0-1-1 0 0,0 0 0 0 0,0 0 1 0 0,0 0-1 0 0,7 3 0 0 0,-6-4 37 0 0,1 1 0 0 0,-1 0 0 0 0,10 7 0 0 0,7 3 324 0 0,-21-12-493 0 0,10 5 325 0 0,0-1 0 0 0,21 7 0 0 0,-12-3-37 0 0,-18-8-288 0 0,0 1 1 0 0,0-1-1 0 0,0 0 1 0 0,0 0-1 0 0,0 0 1 0 0,0 0-1 0 0,4 0 0 0 0,2 0 64 0 0,1 1 0 0 0,-1 0-1 0 0,0 0 1 0 0,11 5 0 0 0,-3 0 262 0 0,-27 0-281 0 0,3-2-165 0 0,0-1 0 0 0,-1 0 0 0 0,1 0 0 0 0,-13 3 0 0 0,-1 2-475 0 0,6-3-1764 0 0,-1-2-3377 0 0,-1-3-3120 0 0</inkml:trace>
</inkml:ink>
</file>

<file path=ppt/ink/ink3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17.9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 7832 0 0,'2'2'6953'0'0,"1"1"-6267"0"0,0-1 1 0 0,1 0 0 0 0,-1 1-1 0 0,1-1 1 0 0,0-1-1 0 0,-1 1 1 0 0,1 0-1 0 0,0-1 1 0 0,0 0 0 0 0,0 0-1 0 0,0 0 1 0 0,0 0-1 0 0,6 0 1 0 0,10 0 284 0 0,31-2 1 0 0,-18 0 287 0 0,36 2 71 0 0,-23 1-1058 0 0,-1-3-1 0 0,50-6 0 0 0,-70 2-1360 0 0,35-12-1 0 0,-58 16-621 0 0</inkml:trace>
</inkml:ink>
</file>

<file path=ppt/ink/ink3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18.3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0 17503 0 0,'0'0'1588'0'0,"-1"2"-1304"0"0,-3 5-41 0 0,2-4 299 0 0,0 0 0 0 0,1 1-1 0 0,-1 0 1 0 0,1-1 0 0 0,0 1-1 0 0,-1 0 1 0 0,2 0 0 0 0,-1 0 0 0 0,0 0-1 0 0,1 6 1 0 0,1 1 31 0 0,0-1 0 0 0,3 17-1 0 0,1-3 156 0 0,-3-14-403 0 0,0 0-1 0 0,1 0 0 0 0,6 12 1 0 0,3 12-204 0 0,-10-26-207 0 0,26 78-636 0 0,-22-72 478 0 0,0 0-1 0 0,1-1 0 0 0,0 0 1 0 0,10 13-1 0 0,-5-7-1529 0 0,-2-5-528 0 0</inkml:trace>
</inkml:ink>
</file>

<file path=ppt/ink/ink3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19.6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137 203 4144 0 0,'-1'0'319'0'0,"-5"0"870"0"0,0 0 0 0 0,0 0 0 0 0,0-1 1 0 0,0 0-1 0 0,0 0 0 0 0,0-1 1 0 0,1 0-1 0 0,-1 0 0 0 0,0 0 1 0 0,-6-4-1 0 0,-1 0 536 0 0,-2 2 349 0 0,14 4-1895 0 0,0 0 1 0 0,-1 0-1 0 0,1 0 0 0 0,0-1 0 0 0,0 1 1 0 0,-1 0-1 0 0,1-1 0 0 0,0 1 0 0 0,0-1 1 0 0,0 1-1 0 0,-1-1 0 0 0,1 0 0 0 0,0 1 1 0 0,0-1-1 0 0,0 0 0 0 0,-2-2 1714 0 0,3 2-1788 0 0,-1 1 0 0 0,1 0 0 0 0,-1 0 0 0 0,1-1 0 0 0,-1 1 0 0 0,0 0 0 0 0,1 0 0 0 0,-1 0 0 0 0,1 0 0 0 0,-1 0 0 0 0,0 0 0 0 0,1 0 0 0 0,-1 0 0 0 0,1 0 0 0 0,-1 0 0 0 0,0 0 0 0 0,1 0 0 0 0,-2 0 0 0 0,1 12 38 0 0,1-10-131 0 0,-1 1 0 0 0,1-1 0 0 0,0 0 0 0 0,0 0 0 0 0,0 1 0 0 0,0-1 0 0 0,0 0 0 0 0,1 1 0 0 0,-1-1 0 0 0,1 3 0 0 0,8 16-50 0 0,0 0 0 0 0,1-1 0 0 0,2 0 0 0 0,0-1 0 0 0,15 19 0 0 0,7 4-268 0 0,41 38 0 0 0,-62-68 183 0 0,0 0 0 0 0,1 0 0 0 0,25 14 1 0 0,-32-22 71 0 0,0 0 0 0 0,0 0 1 0 0,1 0-1 0 0,-1-1 1 0 0,1-1-1 0 0,0 1 1 0 0,0-1-1 0 0,0-1 0 0 0,0 1 1 0 0,10-1-1 0 0,-13-1 32 0 0,0-1 0 0 0,0 1 0 0 0,0-1 0 0 0,0 0 0 0 0,-1-1 0 0 0,1 1 0 0 0,0-1 0 0 0,0 0 0 0 0,-1 0-1 0 0,1-1 1 0 0,-1 1 0 0 0,0-1 0 0 0,0 0 0 0 0,0 0 0 0 0,0-1 0 0 0,4-3 0 0 0,-3 2 14 0 0,-1-1 1 0 0,0 1-1 0 0,1 0 1 0 0,-2-1-1 0 0,1 0 1 0 0,-1 0-1 0 0,0 0 1 0 0,0-1-1 0 0,-1 1 1 0 0,1-1-1 0 0,1-8 1 0 0,-1-2 27 0 0,-1 7 7 0 0,1 0 0 0 0,-2 0 0 0 0,0-1 0 0 0,0 1-1 0 0,0-1 1 0 0,-2 1 0 0 0,1 0 0 0 0,-1-1 0 0 0,-5-17 0 0 0,-1 2 35 0 0,-1 1 1 0 0,-2 0-1 0 0,-14-26 0 0 0,16 36-47 0 0,-1 1 0 0 0,0 0 0 0 0,-1 0 1 0 0,-1 1-1 0 0,0 0 0 0 0,-14-12 0 0 0,14 15-11 0 0,5 5-20 0 0,0-1-1 0 0,-1 1 0 0 0,1 0 0 0 0,-1 0 0 0 0,0 1 0 0 0,0 0 0 0 0,-10-5 0 0 0,9 6-45 0 0,0 1-1 0 0,-1-1 1 0 0,-16-2 0 0 0,21 5-3 0 0,0 0 1 0 0,0 0 0 0 0,0 0 0 0 0,0 0 0 0 0,1 1-1 0 0,-1-1 1 0 0,0 1 0 0 0,0 0 0 0 0,1 0 0 0 0,-1 1-1 0 0,-6 2 1 0 0,0 2-401 0 0,1 0-1 0 0,-1 0 1 0 0,1 1-1 0 0,-11 11 1 0 0,13-11-1047 0 0,-1 1 0 0 0,-8 14 1 0 0,5-4-5589 0 0</inkml:trace>
</inkml:ink>
</file>

<file path=ppt/ink/ink3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20.2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38 198 8288 0 0,'0'0'638'0'0,"2"0"-414"0"0,22 2 1681 0 0,-20-1-1164 0 0,-1 0 1 0 0,0 0-1 0 0,0 0 1 0 0,0 0 0 0 0,0 0-1 0 0,0 1 1 0 0,0-1 0 0 0,0 1-1 0 0,0 0 1 0 0,0 0-1 0 0,-1 0 1 0 0,1 0 0 0 0,-1 0-1 0 0,0 1 1 0 0,1-1-1 0 0,1 4 1 0 0,6 6 607 0 0,-7-8-983 0 0,0 0-1 0 0,0 1 1 0 0,5 8 0 0 0,22 46 869 0 0,-13-26-1145 0 0,-1 1-1 0 0,21 65 1 0 0,-34-88-207 0 0,0-1 0 0 0,1 1 1 0 0,6 12-1 0 0,-9-21-44 0 0,-2-4-1223 0 0,1 0 1355 0 0,-1 1 0 0 0,0 0 1 0 0,0 0-1 0 0,1 0 0 0 0,-1 0 0 0 0,0 0 1 0 0,0 0-1 0 0,0 0 0 0 0,0 0 1 0 0,-1-1-1 0 0,-2-2-6 0 0,-36-53-34 0 0,22 29 26 0 0,10 16 77 0 0,1-1 0 0 0,1 0 0 0 0,0 0 0 0 0,1 0-1 0 0,0-1 1 0 0,1 1 0 0 0,-4-24 0 0 0,6 26 18 0 0,1-1 0 0 0,1 0 0 0 0,0 0 0 0 0,0 1 0 0 0,1-1 0 0 0,0 0 0 0 0,1 1 0 0 0,1-1 0 0 0,0 1 0 0 0,0-1 0 0 0,1 1 0 0 0,1 0 0 0 0,5-10 0 0 0,-3 9 52 0 0,0 0 0 0 0,1 1-1 0 0,0 0 1 0 0,0 0 0 0 0,1 1 0 0 0,1 0-1 0 0,0 1 1 0 0,0 0 0 0 0,1 0-1 0 0,22-12 1 0 0,-28 17-31 0 0,1 1-1 0 0,0 0 1 0 0,0 1-1 0 0,1-1 1 0 0,-1 1-1 0 0,0 0 1 0 0,1 1 0 0 0,0 0-1 0 0,11-1 1 0 0,-14 2-35 0 0,-1 0 0 0 0,0 0 0 0 0,0 1 0 0 0,0-1 0 0 0,1 1 0 0 0,-1 0 0 0 0,0 0 0 0 0,0 0 0 0 0,0 0 0 0 0,0 1 0 0 0,0-1 0 0 0,-1 1 0 0 0,1 0 0 0 0,0 0 0 0 0,-1 0 0 0 0,1 0 1 0 0,-1 0-1 0 0,0 0 0 0 0,0 1 0 0 0,0-1 0 0 0,3 5 0 0 0,0 2 1 0 0,0 1 0 0 0,-1-1 1 0 0,-1 1-1 0 0,0 0 0 0 0,0 0 0 0 0,0 1 1 0 0,-2-1-1 0 0,2 12 0 0 0,-3-8-199 0 0,0-1 0 0 0,-2 1 0 0 0,1-1 0 0 0,-2 1 0 0 0,1-1 0 0 0,-2 0 0 0 0,-5 15 0 0 0,6-21 120 0 0,1 0-1 0 0,-1 0 1 0 0,-1 0-1 0 0,1-1 0 0 0,-1 1 1 0 0,0-1-1 0 0,0 0 1 0 0,-1 0-1 0 0,0-1 1 0 0,0 1-1 0 0,0-1 1 0 0,-1 0-1 0 0,0 0 1 0 0,-9 5-1 0 0,-9 7 41 0 0,23-16 0 0 0,1-1 0 0 0,-1 1 0 0 0,1-1 0 0 0,-1 0 0 0 0,0 1 0 0 0,1-1 0 0 0,-1 0 0 0 0,1 0 0 0 0,-1 0 0 0 0,0 1 0 0 0,1-1 0 0 0,-1 0 0 0 0,0 0 0 0 0,1 0 0 0 0,-1 0 0 0 0,0 0 0 0 0,1 0 0 0 0,-1 0 0 0 0,0 0 0 0 0,1 0 0 0 0,-1-1 0 0 0,-1 1 0 0 0,0-1 0 0 0,-9 0 0 0 0,11 1 0 0 0,0 0 0 0 0,0 0 0 0 0,1 0 0 0 0,-1 0 0 0 0,0 0 0 0 0,0 0 0 0 0,0-1 0 0 0,1 1 0 0 0,-1 0 0 0 0,0 0 0 0 0,0 0 0 0 0,0 0 0 0 0,0 0 0 0 0,1 0 0 0 0,-1-1 0 0 0,0 1 0 0 0,0 0 0 0 0,0 0 0 0 0,0 0 0 0 0,0-1 0 0 0,0 1 0 0 0,1 0 0 0 0,-1 0 0 0 0,0 0 0 0 0,0-1 0 0 0,0 1 0 0 0,0 0 0 0 0,0 0 0 0 0,0 0 0 0 0,0-1 0 0 0,0 1 0 0 0,0 0 0 0 0,0 0 0 0 0,0-1 0 0 0,0 1 0 0 0,0 0 0 0 0,0 0 0 0 0,0 0 0 0 0,0-1 0 0 0,0 1 0 0 0,-1 0 0 0 0,1 0 0 0 0,0 0 0 0 0,0-1 0 0 0,0 1 0 0 0,0 0 0 0 0,0 0 0 0 0,0 0 0 0 0,-1 0 0 0 0,1-1 0 0 0,0 1 0 0 0,0 0 0 0 0,0 0 0 0 0,0 0 0 0 0,-1 0 0 0 0,1 0 0 0 0,0 0 0 0 0,0 0 0 0 0,0-1 0 0 0,-1 1 0 0 0,1 0 0 0 0,8-4 0 0 0,1 1 0 0 0,0-1 0 0 0,0 2 0 0 0,1-1 0 0 0,-1 1 0 0 0,0 0 0 0 0,14 0 0 0 0,0 1 206 0 0,-1 0 1 0 0,1 1-1 0 0,24 4 0 0 0,-36-3-97 0 0,1 1-1 0 0,-1 1 0 0 0,1 0 1 0 0,-1 0-1 0 0,0 1 0 0 0,-1 1 1 0 0,20 10-1 0 0,-26-13-73 0 0,-1 0-20 0 0,0 0 0 0 0,0 0-1 0 0,-1 0 1 0 0,1 1 0 0 0,0-1 0 0 0,-1 1 0 0 0,0-1 0 0 0,1 1 0 0 0,-1 0 0 0 0,0 0-1 0 0,0 0 1 0 0,1 3 0 0 0,-2-4-8 0 0,-1-1 0 0 0,1 1-1 0 0,0-1 1 0 0,-1 1 0 0 0,0-1-1 0 0,1 1 1 0 0,-1 0 0 0 0,0-1-1 0 0,0 1 1 0 0,0 0 0 0 0,0 0 0 0 0,0-1-1 0 0,0 1 1 0 0,0 0 0 0 0,0-1-1 0 0,-1 1 1 0 0,1 0 0 0 0,-1-1 0 0 0,1 1-1 0 0,-1-1 1 0 0,0 1 0 0 0,-1 1-1 0 0,1 0 1 0 0,-1-1 0 0 0,0 0-1 0 0,0 1 1 0 0,1-1-1 0 0,-2 0 1 0 0,1 0 0 0 0,0 0-1 0 0,0 0 1 0 0,-1-1-1 0 0,1 1 1 0 0,-1 0 0 0 0,-2 0-1 0 0,-12 7-5 0 0,-19 12 0 0 0,18-10-32 0 0,-17 8 0 0 0,5-9-308 0 0,0-1 0 0 0,0-1 0 0 0,-1-1 0 0 0,-36 3 1 0 0,37-6 28 0 0,-7 0-440 0 0,0-1-1 0 0,-63-5 0 0 0,87 1-175 0 0,-1 0 0 0 0,1-1 0 0 0,0-1-1 0 0,0 0 1 0 0,-18-7 0 0 0,3-3-1121 0 0</inkml:trace>
</inkml:ink>
</file>

<file path=ppt/ink/ink3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20.5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 17791 0 0,'0'0'1790'0'0,"2"-1"-1514"0"0,2-1 49 0 0,1 1 0 0 0,-1 0 1 0 0,1 0-1 0 0,-1 1 0 0 0,1-1 1 0 0,-1 1-1 0 0,1 0 0 0 0,0 1 1 0 0,-1-1-1 0 0,1 1 0 0 0,-1-1 1 0 0,7 3-1 0 0,28 2 980 0 0,-13-3-560 0 0,0 1-1 0 0,39 9 0 0 0,-2-1-48 0 0,-43-8-541 0 0,21 3 242 0 0,55 1 1 0 0,-80-7-357 0 0,24 1 9 0 0,0-2 1 0 0,0-2 0 0 0,0-1 0 0 0,39-10-1 0 0,36-13-2947 0 0,-102 22-1100 0 0</inkml:trace>
</inkml:ink>
</file>

<file path=ppt/ink/ink3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20.9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 15408 0 0,'0'-20'4481'0'0,"2"21"-3511"0"0,38 17 1257 0 0,63 40-1 0 0,-23-11-291 0 0,23 18-743 0 0,-95-61-1147 0 0,-1 0-1 0 0,1 0 1 0 0,11 3 0 0 0,-10-3 13 0 0,-1-1-1 0 0,15 9 1 0 0,-14-5 191 0 0,-9-2 363 0 0,-1-4-589 0 0,0 0 0 0 0,-1 0-1 0 0,1-1 1 0 0,0 1 0 0 0,0-1-1 0 0,-1 1 1 0 0,1-1 0 0 0,0 1-1 0 0,-1-1 1 0 0,1 0 0 0 0,0 0-1 0 0,-1 1 1 0 0,-1-1 0 0 0,-11 1-157 0 0,0 1 0 0 0,0-2 0 0 0,0 0 0 0 0,-15-2 0 0 0,26 1-200 0 0,0 1-1 0 0,0 0 0 0 0,0 0 0 0 0,0 0 0 0 0,0 0 1 0 0,0 0-1 0 0,0 1 0 0 0,0 0 0 0 0,-5 1 0 0 0,-3 3-6847 0 0</inkml:trace>
</inkml:ink>
</file>

<file path=ppt/ink/ink3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21.6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10136 0 0,'0'2'4481'0'0,"1"18"-10"0"0,5 33 0 0 0,18 59-2108 0 0,-7-38-1610 0 0,28 180-335 0 0,10 44-448 0 0,-10-55-786 0 0,-37-207-26 0 0,1-1 0 0 0,15 34 0 0 0,-8-34-1120 0 0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9:49.0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17503 0 0,'1'3'220'0'0,"1"0"0"0"0,0-1 0 0 0,-1 1 0 0 0,0 1 0 0 0,1-1-1 0 0,-1 0 1 0 0,0 4 0 0 0,10-5 149 0 0,-2 0 413 0 0,-7-1-419 0 0,0-1 0 0 0,0 1 0 0 0,0-1 0 0 0,0 0 0 0 0,1 1 0 0 0,-1-1 0 0 0,0 0 1 0 0,4-1-1 0 0,23-1 1651 0 0,-21 3-1836 0 0,-1-2-1 0 0,0 1 1 0 0,11-3 0 0 0,8-3-99 0 0,1 0 0 0 0,38-2 0 0 0,-14 0-2927 0 0,-29 7-5779 0 0</inkml:trace>
</inkml:ink>
</file>

<file path=ppt/ink/ink3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22.2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49 0 15752 0 0,'0'0'1573'0'0,"-1"2"-1264"0"0,0 1 92 0 0,-1 0-1 0 0,1-1 1 0 0,0 1-1 0 0,-1-1 1 0 0,0 1-1 0 0,-3 3 1 0 0,-12 18 3039 0 0,14-18-3080 0 0,1 1 0 0 0,-1 0 0 0 0,1-1 0 0 0,0 1 1 0 0,1 0-1 0 0,-1 11 0 0 0,1 45 702 0 0,1-32-823 0 0,2-3-148 0 0,1 0 0 0 0,1 0 0 0 0,9 30 0 0 0,3 16-20 0 0,-1 26-53 0 0,7 41-20 0 0,74 270-662 0 0,-88-382 452 0 0,-3-9-800 0 0,12 35 0 0 0,-14-50 702 0 0,-1 1-243 0 0,1-1 1 0 0,-1 1 0 0 0,0 0-1 0 0,0 0 1 0 0,-1 1-1 0 0,2 7 1 0 0</inkml:trace>
</inkml:ink>
</file>

<file path=ppt/ink/ink3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22.6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73 15752 0 0,'0'0'720'0'0,"1"-2"-17"0"0,3-4-369 0 0,0 1 0 0 0,1-1 0 0 0,-1 1 0 0 0,1 0 0 0 0,0 1 0 0 0,1-1-1 0 0,-1 1 1 0 0,1 0 0 0 0,0 0 0 0 0,0 1 0 0 0,0-1 0 0 0,0 1 0 0 0,0 1-1 0 0,10-4 1 0 0,-9 5 96 0 0,0-1-1 0 0,1 1 0 0 0,-1 1 1 0 0,0-1-1 0 0,1 1 0 0 0,-1 0 1 0 0,13 3-1 0 0,4 1 527 0 0,24 8 0 0 0,-46-11-948 0 0,1 0 0 0 0,-1 0 0 0 0,1 0 0 0 0,-1 0 0 0 0,0 1 0 0 0,1-1 0 0 0,-1 0 0 0 0,0 1 0 0 0,0 0 0 0 0,0 0 1 0 0,0-1-1 0 0,0 1 0 0 0,0 0 0 0 0,0 0 0 0 0,-1 1 0 0 0,1-1 0 0 0,-1 0 0 0 0,0 1 0 0 0,1-1 0 0 0,0 5 0 0 0,-1-4 141 0 0,-1 10 306 0 0,0-9-432 0 0,0-1 1 0 0,0 0-1 0 0,-1 0 0 0 0,0 0 1 0 0,-1 5-1 0 0,0-5-68 0 0,2 0 0 0 0,-1 0 0 0 0,0 0 1 0 0,0 0-1 0 0,1 6 0 0 0,0-4-87 0 0,-1 1 1 0 0,1 0-1 0 0,-1 0 1 0 0,-2 10-1 0 0,2-14 83 0 0,0 0-1 0 0,1 0 1 0 0,-1 1 0 0 0,-1-1-1 0 0,1 0 1 0 0,0 0 0 0 0,0 0 0 0 0,-1 0-1 0 0,1-1 1 0 0,-1 1 0 0 0,1 0-1 0 0,-1-1 1 0 0,0 1 0 0 0,-3 1 0 0 0,-30 17-975 0 0,33-19 1320 0 0,3 2-136 0 0,0 3-90 0 0,0-5-48 0 0,-1 1 0 0 0,1 0 0 0 0,-1 0 0 0 0,1 0 1 0 0,0-1-1 0 0,-1 1 0 0 0,1 0 0 0 0,0-1 0 0 0,0 1 0 0 0,0-1 1 0 0,0 1-1 0 0,1-1 0 0 0,-1 1 0 0 0,0-1 0 0 0,1 0 0 0 0,-1 0 1 0 0,3 2-1 0 0,7 3 61 0 0,0-2 1 0 0,1 0-1 0 0,-1 0 1 0 0,1-1 0 0 0,23 3-1 0 0,-3-2-214 0 0,34-2 1 0 0,-6-7-1384 0 0,-19 1-5007 0 0,-8 3-1602 0 0</inkml:trace>
</inkml:ink>
</file>

<file path=ppt/ink/ink3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24.2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1 305 16527 0 0,'0'0'1948'0'0,"1"-1"-1165"0"0,19-11 1021 0 0,0-2 1 0 0,24-21-1 0 0,-11 7-863 0 0,35-34 178 0 0,70-78-619 0 0,-125 128-911 0 0,-17 23-1397 0 0,-16 21-849 0 0,12-21 1470 0 0,0 0 1 0 0,-5 13-1 0 0,-5 7-265 0 0,-14 30-563 0 0,25-38 1825 0 0,2-4 680 0 0,4-16-229 0 0,0 0 1 0 0,0-1-1 0 0,0 1 1 0 0,1 0-1 0 0,-1 0 1 0 0,1 0-1 0 0,0 0 1 0 0,0 0 0 0 0,0 1-1 0 0,0-1 1 0 0,1 5-1 0 0,0-6-64 0 0,-1 0 0 0 0,0-1 0 0 0,1 1-1 0 0,0 0 1 0 0,-1-1 0 0 0,1 1 0 0 0,0-1-1 0 0,0 1 1 0 0,0-1 0 0 0,0 1 0 0 0,0-1 0 0 0,0 0-1 0 0,1 1 1 0 0,-1-1 0 0 0,0 0 0 0 0,1 0-1 0 0,-1 0 1 0 0,1 0 0 0 0,-1 0 0 0 0,1 0 0 0 0,2 0-1 0 0,-2 0-94 0 0,1 0 0 0 0,-1 0 0 0 0,1 0 0 0 0,-1-1 1 0 0,1 0-1 0 0,0 1 0 0 0,-1-1 0 0 0,1 0 0 0 0,-1 0 0 0 0,1 0 0 0 0,0-1 0 0 0,-1 1 0 0 0,1 0 0 0 0,-1-1 0 0 0,1 0 0 0 0,-1 0 0 0 0,1 0 0 0 0,2-1 0 0 0,1-2 0 0 0,0 0 1 0 0,0 0-1 0 0,-1-1 0 0 0,11-10 0 0 0,12-11 512 0 0,-26 24-568 0 0,1 0 0 0 0,0 0-1 0 0,-1-1 1 0 0,1 1 0 0 0,-1-1-1 0 0,0 0 1 0 0,1 0 0 0 0,-1 1 0 0 0,-1-1-1 0 0,1-1 1 0 0,0 1 0 0 0,-1 0-1 0 0,2-5 1 0 0,8-11-82 0 0,-10 17 19 0 0,0 0 1 0 0,0 1 0 0 0,0-1-1 0 0,0 0 1 0 0,0 0-1 0 0,0 0 1 0 0,0 0 0 0 0,0 0-1 0 0,-1 0 1 0 0,1 0 0 0 0,-1 0-1 0 0,1-4 1 0 0,-1 3-151 0 0,-1 0 0 0 0,1 0-1 0 0,0 0 1 0 0,-1 0 0 0 0,0 0 0 0 0,0 0 0 0 0,0 0 0 0 0,-2-5 0 0 0,1 5-531 0 0,0 0 0 0 0,0 0 1 0 0,0-1-1 0 0,0 1 0 0 0,-1 1 1 0 0,-4-5-1 0 0,-3-3-6808 0 0</inkml:trace>
</inkml:ink>
</file>

<file path=ppt/ink/ink3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24.6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1 13824 0 0,'0'0'1246'0'0,"-2"2"-1022"0"0,0 1-141 0 0,0 0 0 0 0,1-1 0 0 0,-1 1 0 0 0,1 0 0 0 0,0 0-1 0 0,0 0 1 0 0,0 0 0 0 0,0 0 0 0 0,0 1 0 0 0,1-1 0 0 0,-1 0 0 0 0,1 6 0 0 0,0 1 749 0 0,1 0 0 0 0,0 0 0 0 0,1-1 0 0 0,0 1 0 0 0,6 15 1 0 0,22 45 743 0 0,-6-15-1176 0 0,21 74 14 0 0,-5-9 152 0 0,5 11-187 0 0,-37-111-485 0 0,1 0-1 0 0,1-1 1 0 0,1 0-1 0 0,19 24 0 0 0,-29-41 35 0 0,0-1 1 0 0,0 1-1 0 0,0-1 0 0 0,1 1 0 0 0,-1-1 0 0 0,1 0 1 0 0,-1 0-1 0 0,1 0 0 0 0,-1 0 0 0 0,1 0 0 0 0,0 0 1 0 0,-1 0-1 0 0,1 0 0 0 0,0-1 0 0 0,0 1 0 0 0,-1 0 0 0 0,4-1 1 0 0,-4 0-41 0 0,1 0 0 0 0,-1 0 1 0 0,0 0-1 0 0,1-1 0 0 0,-1 1 0 0 0,0 0 1 0 0,1-1-1 0 0,-1 1 0 0 0,0-1 1 0 0,0 0-1 0 0,0 1 0 0 0,1-1 1 0 0,-1 0-1 0 0,0 0 0 0 0,0 0 0 0 0,0 1 1 0 0,0-1-1 0 0,0 0 0 0 0,-1-1 1 0 0,1 1-1 0 0,0 0 0 0 0,0 0 0 0 0,-1 0 1 0 0,2-2-1 0 0,-1 0-276 0 0,0 0-1 0 0,1 0 1 0 0,-1-1 0 0 0,-1 1-1 0 0,1 0 1 0 0,0-1 0 0 0,-1 1-1 0 0,0-1 1 0 0,0 1-1 0 0,0 0 1 0 0,0-6 0 0 0,-1-4-2325 0 0,1-15-2788 0 0</inkml:trace>
</inkml:ink>
</file>

<file path=ppt/ink/ink3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24.9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55 848 5528 0 0,'-1'-1'422'0'0,"-1"-1"-409"0"0,0 1 0 0 0,0-1 0 0 0,1 1 0 0 0,-1-1 0 0 0,1 0 0 0 0,0 1 0 0 0,-1-1 0 0 0,-1-4 0 0 0,2 4 390 0 0,-1-1 0 0 0,1 1 1 0 0,-1-1-1 0 0,0 1 1 0 0,0 0-1 0 0,0 0 0 0 0,0 0 1 0 0,-14-9 9405 0 0,15 13-8738 0 0,-1 3-806 0 0,1 1 1 0 0,0-1-1 0 0,0 1 1 0 0,0-1-1 0 0,1 1 1 0 0,-1-1-1 0 0,1 1 0 0 0,1-1 1 0 0,-1 1-1 0 0,1-1 1 0 0,0 1-1 0 0,0-1 0 0 0,0 0 1 0 0,4 7-1 0 0,-1-4-83 0 0,0-2-35 0 0,-1 0-1 0 0,0 0 1 0 0,0 1-1 0 0,3 8 1 0 0,4 13-164 0 0,1 1 0 0 0,1-2-1 0 0,1 1 1 0 0,2-2 0 0 0,1 0 0 0 0,34 44 0 0 0,-45-64-480 0 0,0 0 0 0 0,1-1 1 0 0,-1 1-1 0 0,1-1 0 0 0,0 0 0 0 0,0-1 0 0 0,0 1 1 0 0,1-1-1 0 0,8 4 0 0 0,10 2-6917 0 0</inkml:trace>
  <inkml:trace contextRef="#ctx0" brushRef="#br0" timeOffset="1">567 10 16671 0 0,'0'0'382'0'0,"-7"-1"510"0"0,2-1-553 0 0,-16-4-195 0 0,20 6-94 0 0,0 0 1 0 0,0 0 0 0 0,0 0-1 0 0,0 0 1 0 0,0 0 0 0 0,0 0-1 0 0,0 1 1 0 0,0-1-1 0 0,0 0 1 0 0,0 1 0 0 0,1-1-1 0 0,-1 0 1 0 0,0 1 0 0 0,0-1-1 0 0,0 1 1 0 0,0 0 0 0 0,1-1-1 0 0,-1 1 1 0 0,0-1 0 0 0,0 1-1 0 0,1 0 1 0 0,-2 1 0 0 0,-3 5 768 0 0,0 1 0 0 0,1-1 0 0 0,-1 1 0 0 0,1 0 0 0 0,-4 16 0 0 0,4-13-562 0 0,2 1 1 0 0,-1 0-1 0 0,2 1 0 0 0,0-1 1 0 0,0 0-1 0 0,2 22 1 0 0,16 81 381 0 0,-7-55-421 0 0,-1-17-170 0 0,1-1 0 0 0,2 0 0 0 0,31 71 0 0 0,-35-97-170 0 0,1 0-1 0 0,0-1 1 0 0,1 0 0 0 0,22 26 0 0 0,-30-39 97 0 0,5 6-241 0 0,0 0 0 0 0,1 0 1 0 0,11 9-1 0 0,-16-15-710 0 0,1 1-1 0 0,0-1 1 0 0,0 0 0 0 0,0 0-1 0 0,0 0 1 0 0,5 1 0 0 0,12 2-7121 0 0</inkml:trace>
</inkml:ink>
</file>

<file path=ppt/ink/ink3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25.7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 33 18631 0 0,'0'0'900'0'0,"0"2"-389"0"0,-2 29 134 0 0,0-22-649 0 0,2 0 0 0 0,-1-1 0 0 0,2 15 0 0 0,1-2 124 0 0,5 40 1250 0 0,16 64-1 0 0,-4-28-1134 0 0,-11-56-94 0 0,21 72 0 0 0,-6-38-322 0 0,-15-46 17 0 0,1 0 0 0 0,17 35 0 0 0,-23-59-435 0 0,-1-6 189 0 0,0-11 8 0 0,-4-20 188 0 0,-2 13 140 0 0,0 0 1 0 0,-12-31-1 0 0,-2-10 79 0 0,-1-10 112 0 0,10 43 61 0 0,1-1 0 0 0,-4-37-1 0 0,4 16 53 0 0,-2-29 236 0 0,8 28 250 0 0,6-78 0 0 0,-4 123-627 0 0,1 0 0 0 0,1-1-1 0 0,-1 1 1 0 0,1 0-1 0 0,0 0 1 0 0,0 0 0 0 0,0 1-1 0 0,1-1 1 0 0,-1 0 0 0 0,1 1-1 0 0,0-1 1 0 0,1 1-1 0 0,4-5 1 0 0,-6 8-51 0 0,-1-1-1 0 0,1 1 0 0 0,0 0 1 0 0,-1-1-1 0 0,1 1 1 0 0,0 0-1 0 0,0 0 1 0 0,0 0-1 0 0,0 1 1 0 0,0-1-1 0 0,0 0 1 0 0,0 1-1 0 0,0-1 0 0 0,0 1 1 0 0,0 0-1 0 0,0-1 1 0 0,0 1-1 0 0,0 0 1 0 0,0 0-1 0 0,1 1 1 0 0,-1-1-1 0 0,0 0 1 0 0,0 1-1 0 0,0-1 1 0 0,0 1-1 0 0,0 0 0 0 0,0 0 1 0 0,0 0-1 0 0,0-1 1 0 0,-1 2-1 0 0,1-1 1 0 0,0 0-1 0 0,0 0 1 0 0,-1 1-1 0 0,3 2 1 0 0,1 0 20 0 0,-2 0 0 0 0,1 1 0 0 0,0-1 0 0 0,-1 1 1 0 0,0 0-1 0 0,0 0 0 0 0,0 0 0 0 0,-1 0 1 0 0,4 11-1 0 0,-1 2 62 0 0,5 32 0 0 0,-7-31-62 0 0,-2-10-43 0 0,0 0 0 0 0,0 0 0 0 0,0 0 1 0 0,-1 0-1 0 0,-1 0 0 0 0,1 0 1 0 0,-2 1-1 0 0,1-1 0 0 0,-1 0 0 0 0,0-1 1 0 0,-1 1-1 0 0,0 0 0 0 0,-1-1 1 0 0,0 1-1 0 0,0-1 0 0 0,0 0 1 0 0,-1-1-1 0 0,-6 9 0 0 0,8-13-57 0 0,0 1-1 0 0,-1-1 1 0 0,1 0-1 0 0,0 0 1 0 0,-1 0-1 0 0,0 0 1 0 0,0 0-1 0 0,-7 3 1 0 0,9-5-21 0 0,-1 0 1 0 0,0-1-1 0 0,0 1 0 0 0,0-1 1 0 0,0 1-1 0 0,0-1 1 0 0,0 0-1 0 0,0 0 0 0 0,0 0 1 0 0,1-1-1 0 0,-1 1 1 0 0,0-1-1 0 0,0 1 0 0 0,-4-3 1 0 0,-3 0-248 0 0,5 2 146 0 0,0 0 0 0 0,0-1 0 0 0,0 1-1 0 0,1-1 1 0 0,-1 0 0 0 0,1-1 0 0 0,-1 1 0 0 0,1-1 0 0 0,0 0 0 0 0,0 0 0 0 0,-4-4 0 0 0,3 2-212 0 0,0-1 0 0 0,0 0 0 0 0,1 0 0 0 0,0 0 0 0 0,0 0 0 0 0,-6-13 0 0 0,9 15 134 0 0,0 0 0 0 0,-1 0 1 0 0,2-1-1 0 0,-1 1 0 0 0,0 0 0 0 0,1 0 1 0 0,0-1-1 0 0,0 1 0 0 0,0 0 0 0 0,1 0 0 0 0,-1-1 1 0 0,1 1-1 0 0,2-6 0 0 0,-1 1-205 0 0,0 1 0 0 0,1-1 0 0 0,0 0 0 0 0,1 1 0 0 0,0 0 0 0 0,0 0 0 0 0,1 0 0 0 0,0 0 0 0 0,11-12 0 0 0,-7 11 394 0 0,0 0 0 0 0,0 0 0 0 0,1 1 0 0 0,0 1 0 0 0,1-1 0 0 0,-1 1 0 0 0,1 1 0 0 0,1 0 0 0 0,-1 1 0 0 0,15-5 0 0 0,-19 8 315 0 0,1 0 0 0 0,1 0 0 0 0,-1 1 0 0 0,0 0 0 0 0,0 0 0 0 0,0 1 0 0 0,14 1 1 0 0,-17 0 40 0 0,0 0 1 0 0,0 0-1 0 0,0 1 0 0 0,0-1 1 0 0,-1 1-1 0 0,1 0 1 0 0,0 0-1 0 0,-1 1 1 0 0,0 0-1 0 0,0-1 1 0 0,1 1-1 0 0,-1 1 1 0 0,6 6-1 0 0,0 2 559 0 0,-2-1 1 0 0,0 2-1 0 0,0-1 1 0 0,10 24-1 0 0,-1-2 111 0 0,-9-19-515 0 0,-2 1-1 0 0,0 0 0 0 0,7 29 1 0 0,7 22 59 0 0,-18-63-506 0 0,-1-3-8 0 0,-1 0 0 0 0,1 0 0 0 0,-1 0 0 0 0,1 0 0 0 0,-1 0 0 0 0,1 0 0 0 0,-1 0 0 0 0,0 0 0 0 0,0 0 0 0 0,0 1 0 0 0,0-1 0 0 0,0 0 0 0 0,0 2 0 0 0,-1-21-3 0 0,-8-32 0 0 0,3 18 0 0 0,5 27 0 0 0,1 1-1 0 0,0 0 1 0 0,0 0 0 0 0,1 0-1 0 0,-1 0 1 0 0,1 0 0 0 0,2-5-1 0 0,1-19 68 0 0,-4 25-57 0 0,0 1 0 0 0,0-1 0 0 0,0 1 0 0 0,1 0-1 0 0,-1-1 1 0 0,0 1 0 0 0,1-1 0 0 0,0 1 0 0 0,-1 0 0 0 0,1-1-1 0 0,0 1 1 0 0,2-3 0 0 0,2-4-10 0 0,4 5 11 0 0,-7 4-8 0 0,-1 0 0 0 0,1 1 0 0 0,-1-1 0 0 0,1 0 0 0 0,-1 1 0 0 0,1-1 0 0 0,-1 1 0 0 0,0-1 0 0 0,1 1 0 0 0,-1 0 0 0 0,1-1 0 0 0,-1 1 0 0 0,0 0 0 0 0,0 0 0 0 0,0 0 0 0 0,2 2 0 0 0,-1-2-1 0 0,53 45-2 0 0,-39-30 0 0 0,31 20 0 0 0,-41-32 0 0 0,1 0 0 0 0,-1 0 0 0 0,1-1 0 0 0,0 0 0 0 0,0 0 0 0 0,1-1 0 0 0,-1 0 0 0 0,13 2 0 0 0,-16-3-2 0 0,1-1-1 0 0,-1 0 0 0 0,0 0 1 0 0,0-1-1 0 0,0 1 1 0 0,0-1-1 0 0,0 0 1 0 0,0 0-1 0 0,0 0 1 0 0,0 0-1 0 0,0-1 0 0 0,0 0 1 0 0,-1 0-1 0 0,1 0 1 0 0,3-3-1 0 0,0 0 2 0 0,-1 0-1 0 0,1-1 0 0 0,-2 0 1 0 0,1 0-1 0 0,-1 0 1 0 0,8-11-1 0 0,-12 14 40 0 0,0 1-1 0 0,1-1 1 0 0,-1 0-1 0 0,0 0 1 0 0,0 0-1 0 0,-1 0 1 0 0,1 0 0 0 0,-1 1-1 0 0,1-1 1 0 0,-1 0-1 0 0,0 0 1 0 0,0 0-1 0 0,0 0 1 0 0,-1 0-1 0 0,1 0 1 0 0,-2-5 0 0 0,1 4 29 0 0,0 0 1 0 0,0 0 0 0 0,-1 1 0 0 0,1-1 0 0 0,-1 1 0 0 0,0-1 0 0 0,0 1 0 0 0,0 0 0 0 0,0 0 0 0 0,-1 0 0 0 0,1 0 0 0 0,-4-3-1 0 0,1 2-52 0 0,-1-1-1 0 0,0 1 0 0 0,0 0 0 0 0,0 1 0 0 0,0-1 0 0 0,0 1 0 0 0,-1 0 0 0 0,1 1 0 0 0,-1 0 1 0 0,0 0-1 0 0,0 0 0 0 0,0 1 0 0 0,0 0 0 0 0,0 0 0 0 0,0 1 0 0 0,-7 0 0 0 0,-92 0-3788 0 0,108-10 746 0 0,15-11-736 0 0,-11 14 2455 0 0,1-3-372 0 0</inkml:trace>
</inkml:ink>
</file>

<file path=ppt/ink/ink3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26.7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1 280 4144 0 0,'2'2'319'0'0,"5"5"756"0"0,0 0 0 0 0,0 0 1 0 0,0 1-1 0 0,-1 0 1 0 0,0 0-1 0 0,-1 1 1 0 0,5 9-1 0 0,28 72 8167 0 0,2 2-5087 0 0,-29-71-3650 0 0,21 36 553 0 0,-27-50-971 0 0,0 1-1 0 0,0-1 1 0 0,1 0 0 0 0,0-1-1 0 0,8 7 1 0 0,7-1-66 0 0,-11-4-21 0 0,-9-8 0 0 0,-1 0 0 0 0,0 0 0 0 0,1 0 0 0 0,-1 1 0 0 0,1-1 0 0 0,-1 0 0 0 0,1 0 0 0 0,0 0 0 0 0,-1 0 0 0 0,1 0 0 0 0,-1 0 0 0 0,1 0 0 0 0,-1 0 0 0 0,1 0 0 0 0,-1 0 0 0 0,1-1 0 0 0,-1 1 0 0 0,1 0 0 0 0,0 0 0 0 0,4-9 12 0 0,-3 5-1 0 0,-1-1-1 0 0,-1 0 1 0 0,1 0-1 0 0,-1 0 1 0 0,1 0-1 0 0,-2 0 1 0 0,1 0-1 0 0,-1-6 1 0 0,-12-41 37 0 0,2 16-6 0 0,6 15-45 0 0,1 2 23 0 0,0 0-1 0 0,0 0 1 0 0,0-30-1 0 0,4 47-19 0 0,-1-2 0 0 0,8-7 0 0 0,-6 9 0 0 0,0 1 0 0 0,0 0 0 0 0,0 0 0 0 0,1 0 0 0 0,-1 1 0 0 0,0-1 0 0 0,1 0 0 0 0,-1 0 0 0 0,0 1 0 0 0,1-1 0 0 0,-1 1 0 0 0,1-1 0 0 0,-1 1 0 0 0,1 0 0 0 0,-1-1 0 0 0,1 1 0 0 0,0 0 0 0 0,2 0 0 0 0,32 3 0 0 0,-27-1 0 0 0,8 1 27 0 0,0 0-1 0 0,18 7 1 0 0,-22-6 10 0 0,0 0 1 0 0,0-1-1 0 0,0 0 0 0 0,27 1 1 0 0,-23-4 5 0 0,0 0 0 0 0,1-1 0 0 0,-1-1 1 0 0,0 0-1 0 0,0-2 0 0 0,23-7 0 0 0,-31 9-105 0 0,-7 1 51 0 0,0 1-1 0 0,-1 0 1 0 0,1-1-1 0 0,0 0 1 0 0,0 0 0 0 0,-1 1-1 0 0,1-1 1 0 0,-1 0-1 0 0,1 0 1 0 0,2-3-1 0 0,-3 4 6 0 0,-1-1 0 0 0,0 0 0 0 0,1 1 0 0 0,-1-1 0 0 0,0 0 0 0 0,0 1 0 0 0,0-1 0 0 0,1 0 0 0 0,-1 1 0 0 0,0-1 0 0 0,0 0 0 0 0,0 0 0 0 0,0 1 0 0 0,0-1 0 0 0,0 0 0 0 0,0 0 0 0 0,-1 1 0 0 0,1-1 0 0 0,0 0 0 0 0,0 1-1 0 0,0-1 1 0 0,-1 0 0 0 0,1 1 0 0 0,-1-2 0 0 0,-8-13-89 0 0,9 15 95 0 0,-3-3-43 0 0,0 1 0 0 0,0 0 1 0 0,0 0-1 0 0,-1 0 0 0 0,1 0 0 0 0,0 1 0 0 0,-1-1 1 0 0,1 1-1 0 0,-1 0 0 0 0,0 0 0 0 0,-6-1 1 0 0,-2-1-109 0 0,2-1 43 0 0,-1 0 0 0 0,0 1 0 0 0,0 1 0 0 0,-1 0 1 0 0,1 1-1 0 0,0 0 0 0 0,-13 0 0 0 0,10 6 32 0 0,11 4-16 0 0,1 1 34 0 0,1-3 104 0 0,0 0 0 0 0,0-1-1 0 0,-1 1 1 0 0,0 0 0 0 0,-4 9-1 0 0,5-14-51 0 0,0 1-1 0 0,0-1 1 0 0,0 1-1 0 0,1 0 1 0 0,-1-1-1 0 0,1 1 1 0 0,0 0-1 0 0,0 0 1 0 0,0-1-1 0 0,0 1 1 0 0,0 0-1 0 0,0 0 0 0 0,1-1 1 0 0,1 5-1 0 0,1 4-112 0 0,1 0-1 0 0,6 11 1 0 0,-3-7 119 0 0,-4-9 2 0 0,1-1 1 0 0,-1 1-1 0 0,1-1 0 0 0,0 0 0 0 0,1 0 0 0 0,-1 0 1 0 0,1-1-1 0 0,0 1 0 0 0,0-1 0 0 0,10 5 0 0 0,3 5 66 0 0,-10-8-59 0 0,1-1 0 0 0,0 1 0 0 0,0-2 0 0 0,0 1 0 0 0,0-1 0 0 0,1 0 0 0 0,0-1 0 0 0,12 2 1 0 0,-3 0-434 0 0,-14-3 289 0 0,-1-1-1 0 0,1 1 1 0 0,0-1-1 0 0,0 0 1 0 0,0-1-1 0 0,0 1 1 0 0,0-1-1 0 0,0 0 1 0 0,0 0-1 0 0,0-1 1 0 0,6-1-1 0 0,-2-1-325 0 0,0 0 0 0 0,0 0 0 0 0,-1-1-1 0 0,1-1 1 0 0,-1 1 0 0 0,0-1 0 0 0,0-1 0 0 0,-1 1 0 0 0,9-10-1 0 0,-12 12 189 0 0,-1 0 0 0 0,0-1 0 0 0,0 0 0 0 0,0 0-1 0 0,-1 0 1 0 0,3-4 0 0 0,9-14-1169 0 0,-11 17 950 0 0,0 0 1 0 0,0 0-1 0 0,3-10 0 0 0,5-7-433 0 0,-9 17 818 0 0,1 0 0 0 0,-1-1 1 0 0,0 1-1 0 0,0-1 0 0 0,1-6 1 0 0,-1-6 4463 0 0,-4 18-3829 0 0,-3-1 310 0 0,0 1 1 0 0,1-1-1 0 0,-1 1 1 0 0,-9 1-1 0 0,12-1-724 0 0,0 1 0 0 0,0-1 1 0 0,1 1-1 0 0,-1 0 0 0 0,0 0 0 0 0,0 0 0 0 0,0 0 0 0 0,1 0 0 0 0,-1 0 0 0 0,0 0 0 0 0,1 0 1 0 0,-1 1-1 0 0,1-1 0 0 0,-3 4 0 0 0,-2 3 52 0 0,0 0 1 0 0,1 1-1 0 0,0 0 0 0 0,0 0 1 0 0,1 1-1 0 0,0 0 1 0 0,1-1-1 0 0,0 1 0 0 0,0 0 1 0 0,1 0-1 0 0,1 1 1 0 0,-1-1-1 0 0,2 0 0 0 0,-1 1 1 0 0,1-1-1 0 0,1 0 0 0 0,0 0 1 0 0,4 17-1 0 0,-3-20-176 0 0,1 0 1 0 0,0 0-1 0 0,0 0 0 0 0,0-1 0 0 0,5 7 1 0 0,4 7-49 0 0,-9-17 40 0 0,0 1 0 0 0,0-1-1 0 0,0 0 1 0 0,1 0 0 0 0,-1 0 0 0 0,1-1-1 0 0,0 1 1 0 0,0-1 0 0 0,0 0 0 0 0,5 2 0 0 0,-7-3 18 0 0,0 0-10 0 0,0 0-1 0 0,0 1 1 0 0,1-1 0 0 0,-1 0 0 0 0,0 0-1 0 0,1 0 1 0 0,-1-1 0 0 0,1 1 0 0 0,0-1 0 0 0,-1 1-1 0 0,1-1 1 0 0,-1 0 0 0 0,1 0 0 0 0,0 0-1 0 0,-1 0 1 0 0,1 0 0 0 0,-1-1 0 0 0,1 1 0 0 0,0-1-1 0 0,-1 0 1 0 0,4-1 0 0 0,-5 2-11 0 0,0-1 1 0 0,0 0-1 0 0,0 1 0 0 0,0-1 1 0 0,0 0-1 0 0,0 0 1 0 0,0 0-1 0 0,0 0 0 0 0,0 0 1 0 0,-1 0-1 0 0,1 0 1 0 0,0 0-1 0 0,0 0 0 0 0,-1 0 1 0 0,1 0-1 0 0,-1 0 1 0 0,1-2-1 0 0,2-3-59 0 0,3-8-295 0 0,0 0-1 0 0,0-1 0 0 0,-2 0 1 0 0,0 0-1 0 0,-1 0 0 0 0,0 0 1 0 0,1-21-1 0 0,-3 11-538 0 0,-1 0 1 0 0,0 0-1 0 0,-2 1 1 0 0,-5-27-1 0 0,-1 12-757 0 0,-24-69 1 0 0,-16-48 3354 0 0,32 118-484 0 0,12 31-682 0 0,1 1-1 0 0,0-1 0 0 0,0 0 0 0 0,1 0 0 0 0,0 0 0 0 0,1 0 0 0 0,-2-11 2296 0 0,4 21-2157 0 0,19 54 813 0 0,29 57 0 0 0,8 19-989 0 0,-45-99-464 0 0,3-2 0 0 0,0 0 0 0 0,2-1-1 0 0,31 44 1 0 0,-43-68-115 0 0,1 0 0 0 0,13 12 0 0 0,-1-6-2088 0 0,-16-12 1359 0 0,0 0 0 0 0,0-1 0 0 0,-1 1 0 0 0,1 0-1 0 0,0-1 1 0 0,0 1 0 0 0,0-1 0 0 0,3 0 0 0 0,8-4-7470 0 0</inkml:trace>
</inkml:ink>
</file>

<file path=ppt/ink/ink3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9:27.0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8752 0 0,'2'2'3576'0'0,"18"18"2220"0"0,42 39 1077 0 0,-51-49-6492 0 0,0 0 0 0 0,-1 1 0 0 0,-1 0 0 0 0,11 15 0 0 0,17 20 288 0 0,5-1-421 0 0,103 123 2041 0 0,-129-147-2060 0 0,-2 1 0 0 0,0 1 0 0 0,-1 0 0 0 0,-2 1 0 0 0,0 0 0 0 0,10 39 0 0 0,-4-4-229 0 0,-4 1 0 0 0,-2 0 0 0 0,-2 1 0 0 0,0 62 0 0 0,-9-119 0 0 0,0 35-200 0 0,-7 55 0 0 0,5-82 59 0 0,0 0-1 0 0,-1 0 1 0 0,0 0-1 0 0,-1-1 1 0 0,0 1-1 0 0,-1-1 1 0 0,0 0-1 0 0,-13 18 1 0 0,-19 20-3796 0 0,20-26 1891 0 0</inkml:trace>
</inkml:ink>
</file>

<file path=ppt/ink/ink3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45.9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1411 1 15552 0 0,'0'0'2525'0'0,"-2"1"-1591"0"0,-13 16 127 0 0,2 1-1 0 0,0 0 0 0 0,-21 38 1 0 0,9-14-532 0 0,-41 82 252 0 0,15-26-659 0 0,19-44-93 0 0,-30 56 54 0 0,34-46-62 0 0,-62 114 24 0 0,-50 88-45 0 0,93-170 0 0 0,-29 69 0 0 0,-7 14 0 0 0,34-80 0 0 0,-36 70 0 0 0,2-23 111 0 0,-68 131 282 0 0,70-122-381 0 0,-23 52-702 0 0,82-161 558 0 0,12-25-52 0 0,0 0 0 0 0,2 1 1 0 0,-12 44-1 0 0,16-53-18 0 0,-2 13-100 0 0,6-26 229 0 0,0 1-1 0 0,0 0 0 0 0,0 0 0 0 0,0 0 1 0 0,0-1-1 0 0,0 1 0 0 0,0 0 0 0 0,0 0 1 0 0,0-1-1 0 0,0 1 0 0 0,0 0 1 0 0,0 0-1 0 0,0-1 0 0 0,1 1 0 0 0,-1 0 1 0 0,0 0-1 0 0,1-1 0 0 0,-1 1 0 0 0,0 0 1 0 0,1-1-1 0 0,-1 1 0 0 0,1-1 0 0 0,0 2 1 0 0,5-3-2090 0 0,4-7-4951 0 0</inkml:trace>
</inkml:ink>
</file>

<file path=ppt/ink/ink3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46.4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11888 0 0,'0'0'1082'0'0,"2"2"-743"0"0,4 6 254 0 0,-1 0 0 0 0,0 0 0 0 0,0 1 1 0 0,0-1-1 0 0,-1 1 0 0 0,-1 0 0 0 0,4 10 0 0 0,31 105 2805 0 0,4 14-1683 0 0,-28-91-1393 0 0,2 0-1 0 0,42 83 0 0 0,-8-19-262 0 0,6 7 58 0 0,-15-32-54 0 0,144 259 63 0 0,34-19-135 0 0,-164-248 9 0 0,34 48 0 0 0,-59-87-5 0 0,99 116 90 0 0,-61-84-2 0 0,87 84 90 0 0,-27-24-38 0 0,-102-103-126 0 0,86 107 3 0 0,-98-113-107 0 0,0 0-1 0 0,-2 1 1 0 0,0 1-1 0 0,-2 0 0 0 0,8 26 1 0 0,-16-44-343 0 0,-1 0 0 0 0,0-1-1 0 0,0 1 1 0 0,-1 0 0 0 0,0 8 0 0 0,0 0-1124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30.0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1 134 11520 0 0,'1'-1'886'0'0,"4"-12"-266"0"0,-5 11-214 0 0,1 1-1 0 0,-1-1 0 0 0,1 0 1 0 0,0 0-1 0 0,0 0 0 0 0,0 0 1 0 0,0 1-1 0 0,1-3 0 0 0,-1 3-31 0 0,0 0-1 0 0,0 0 1 0 0,0 1-1 0 0,0-1 0 0 0,0 0 1 0 0,-1 0-1 0 0,1 0 1 0 0,0 0-1 0 0,-1 0 1 0 0,1 0-1 0 0,-1 0 1 0 0,1-2-1 0 0,6-9 3921 0 0,8-10-2575 0 0,-14 22-1279 0 0,11-5-74 0 0,-8 5-344 0 0,0-1-1 0 0,-1 1 0 0 0,1 0 0 0 0,-1 1 0 0 0,1-1 0 0 0,-1 1 0 0 0,1-1 1 0 0,-1 1-1 0 0,5 2 0 0 0,31 14 130 0 0,20 7-151 0 0,-53-21 0 0 0,0-1 0 0 0,0 1 0 0 0,0-1 0 0 0,0-1 0 0 0,11 3 0 0 0,-13-3 0 0 0,-1-1 0 0 0,1 0 0 0 0,0 0 0 0 0,-1 0 0 0 0,1 0 0 0 0,-1 0 0 0 0,1-1 0 0 0,0 1 0 0 0,-1-1 0 0 0,1 0 0 0 0,5-3 0 0 0,11-6-36 0 0,24-12-91 0 0,-32 16-411 0 0,0 0 1 0 0,-1 0-1 0 0,1-2 0 0 0,-1 1 0 0 0,15-15 0 0 0,-25 22 419 0 0,19-16-8995 0 0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09.9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22 4144 0 0,'0'0'1694'0'0,"-5"-21"16537"0"0,29 95-17997 0 0,-20-60-147 0 0,0 1 1 0 0,-1-1-1 0 0,0 1 0 0 0,-1-1 0 0 0,0 18 0 0 0,2 19 350 0 0,4 5-558 0 0,-4-18-1347 0 0,2-1-1 0 0,18 64 1 0 0,-17-77-6037 0 0</inkml:trace>
</inkml:ink>
</file>

<file path=ppt/ink/ink3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47.1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102 152 10280 0 0,'-7'-6'190'0'0,"5"5"-131"0"0,0-1-1 0 0,0 0 1 0 0,0 0 0 0 0,0 1-1 0 0,0 0 1 0 0,-1-1 0 0 0,1 1-1 0 0,0 0 1 0 0,-1 0 0 0 0,0 0-1 0 0,1 0 1 0 0,-1 1 0 0 0,1-1 0 0 0,-1 1-1 0 0,0-1 1 0 0,1 1 0 0 0,-5 0-1 0 0,3 0 132 0 0,3 1-115 0 0,0-1 1 0 0,1 0 0 0 0,-1 0 0 0 0,0 0 0 0 0,0 0-1 0 0,0 0 1 0 0,0 0 0 0 0,1 0 0 0 0,-1-1 0 0 0,0 1-1 0 0,0 0 1 0 0,0 0 0 0 0,1-1 0 0 0,-1 1-1 0 0,0 0 1 0 0,0-1 0 0 0,1 1 0 0 0,-2-1 0 0 0,0 0 203 0 0,0 1 0 0 0,-1 0 0 0 0,1-1 0 0 0,0 1 0 0 0,0 0 0 0 0,-1 0 1 0 0,1 0-1 0 0,0 1 0 0 0,-4 0 0 0 0,5-1-97 0 0,11 6 6791 0 0,5-1-6538 0 0,-1 0-1 0 0,31 5 1 0 0,117 1 1051 0 0,-83-6-1084 0 0,-33-5-110 0 0,48-6 1 0 0,-33 2-62 0 0,584-71 922 0 0,-549 61-1054 0 0,118-1 0 0 0,98 16-30 0 0,67 26-16 0 0,-199-12 11 0 0,-124-13-43 0 0,74-7-1 0 0,-2-1 3 0 0,-93 6-107 0 0,1-2-1 0 0,-1-2 0 0 0,0 0 1 0 0,0-3-1 0 0,0-1 1 0 0,40-15-1 0 0,-9-5-1869 0 0,-41 17-4 0 0</inkml:trace>
</inkml:ink>
</file>

<file path=ppt/ink/ink3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47.8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61 172 5984 0 0,'-7'-24'11578'0'0,"4"24"-11103"0"0,1 0-207 0 0,0-1 0 0 0,0 1 0 0 0,0 0 0 0 0,0 0 1 0 0,1 0-1 0 0,-1 0 0 0 0,0 1 0 0 0,0-1 0 0 0,0 1 0 0 0,0-1 0 0 0,1 1 0 0 0,-1-1 0 0 0,0 1 0 0 0,1 0 0 0 0,-3 1 0 0 0,2 2-203 0 0,-1 0 1 0 0,1 0 0 0 0,0 0-1 0 0,0 0 1 0 0,0 0-1 0 0,1 1 1 0 0,-1-1-1 0 0,1 1 1 0 0,0-1-1 0 0,1 1 1 0 0,-1-1-1 0 0,1 1 1 0 0,0 0-1 0 0,0-1 1 0 0,0 1-1 0 0,1-1 1 0 0,1 9-1 0 0,0-4-47 0 0,1 1-1 0 0,-1-1 0 0 0,2 0 1 0 0,-1 0-1 0 0,1-1 1 0 0,1 1-1 0 0,10 14 1 0 0,-13-20-15 0 0,1 2-1 0 0,1 1 0 0 0,0-1 1 0 0,1 0-1 0 0,-1-1 0 0 0,1 1 0 0 0,0-1 1 0 0,10 7-1 0 0,3 2 50 0 0,-13-9-34 0 0,1-1-1 0 0,-1 1 0 0 0,1-1 0 0 0,-1 0 1 0 0,1 0-1 0 0,0 0 0 0 0,0-1 1 0 0,9 2-1 0 0,-3-2 45 0 0,-1 0-1 0 0,0-1 1 0 0,0 0 0 0 0,1-1 0 0 0,-1-1-1 0 0,21-3 1 0 0,-25 3 5 0 0,1-1 0 0 0,-1 0 0 0 0,0-1 0 0 0,0 0 0 0 0,0 0-1 0 0,0 0 1 0 0,0-1 0 0 0,-1 0 0 0 0,1 0 0 0 0,10-11 0 0 0,11-5 263 0 0,-24 18-266 0 0,0 0 0 0 0,0-1 0 0 0,0 1 0 0 0,-1-1 1 0 0,1 0-1 0 0,-1-1 0 0 0,1 1 0 0 0,-1-1 1 0 0,5-7-1 0 0,-4 3 3 0 0,0-1-1 0 0,-1 0 1 0 0,0 0 0 0 0,0 0 0 0 0,-1 0-1 0 0,0-1 1 0 0,-1 1 0 0 0,0 0 0 0 0,-1-1-1 0 0,1 1 1 0 0,-2-1 0 0 0,1 1 0 0 0,-2-1-1 0 0,1 1 1 0 0,-1 0 0 0 0,-6-17 0 0 0,-2 0 39 0 0,5 11-56 0 0,-12-22 0 0 0,15 33-43 0 0,0 0 0 0 0,-1 0 1 0 0,0 0-1 0 0,0 0 0 0 0,0 1 0 0 0,0-1 0 0 0,-1 1 1 0 0,1 0-1 0 0,-7-5 0 0 0,3 5-60 0 0,0-1 0 0 0,0 1 0 0 0,0 0 0 0 0,0 0 0 0 0,-1 1 0 0 0,1 0 0 0 0,-1 0 0 0 0,1 1 0 0 0,-1 0 0 0 0,1 0 0 0 0,-1 1 0 0 0,0 0 0 0 0,0 1-1 0 0,1-1 1 0 0,-13 4 0 0 0,7-1-386 0 0,1 0 0 0 0,-1 1-1 0 0,1 1 1 0 0,0 0 0 0 0,0 1 0 0 0,1 0-1 0 0,0 1 1 0 0,-18 14 0 0 0,-3 5-1747 0 0</inkml:trace>
</inkml:ink>
</file>

<file path=ppt/ink/ink3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48.5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1 15288 0 0,'-5'15'249'0'0,"4"-12"-87"0"0,0 1 0 0 0,0 0 1 0 0,0 0-1 0 0,1-1 0 0 0,-1 1 1 0 0,1 6 2203 0 0,-2-10-1306 0 0,1 0-999 0 0,1 0 1 0 0,-1 0-1 0 0,1 0 1 0 0,-1 0-1 0 0,0 0 0 0 0,1 0 1 0 0,-1 0-1 0 0,1 0 1 0 0,-1 0-1 0 0,1 1 1 0 0,-1-1-1 0 0,0 0 1 0 0,1 0-1 0 0,-1 0 0 0 0,1 1 1 0 0,-1-1-1 0 0,1 0 1 0 0,-1 1-1 0 0,1-1 1 0 0,0 0-1 0 0,-1 1 1 0 0,1-1-1 0 0,-1 1 1 0 0,1-1-1 0 0,0 1 0 0 0,-1-1 1 0 0,1 1-1 0 0,0-1 1 0 0,0 1-1 0 0,-1-1 1 0 0,1 1-1 0 0,0-1 1 0 0,0 1-1 0 0,0-1 1 0 0,-1 2-1 0 0,1 1 121 0 0,0 1-1 0 0,1-1 1 0 0,-1 1-1 0 0,0-1 1 0 0,2 5-1 0 0,1 12 82 0 0,-4 51-43 0 0,1 63 1192 0 0,1-95-2036 0 0,-1-28 441 0 0,0-1-1 0 0,0 1 0 0 0,1 0 1 0 0,4 14-1 0 0,0 6 168 0 0,-5-23 12 0 0,1-1 0 0 0,1 0 0 0 0,-1 1 0 0 0,1-1 0 0 0,0 0 0 0 0,6 11 0 0 0,-7-16-138 0 0,8-30-1744 0 0,-7 4 1871 0 0,-3-45-1 0 0,0 25-25 0 0,12-127 41 0 0,-10 127 2 0 0,-1 36 4 0 0,-1 1 1 0 0,1 0 0 0 0,1-1-1 0 0,-1 1 1 0 0,1 0 0 0 0,1-1-1 0 0,-1 1 1 0 0,1 0 0 0 0,0 0-1 0 0,6-12 1 0 0,-8 19 64 0 0,1-1 0 0 0,-1 0 0 0 0,1 1 0 0 0,-1-1 0 0 0,1 1 0 0 0,-1-1 0 0 0,1 1 0 0 0,0 0 0 0 0,-1-1 0 0 0,1 1 0 0 0,-1 0 0 0 0,1-1 0 0 0,0 1 0 0 0,-1 0 0 0 0,1-1 0 0 0,0 1 0 0 0,0 0 0 0 0,-1 0 0 0 0,1 0 0 0 0,0 0 0 0 0,-1 0 0 0 0,1 0 0 0 0,0 0 0 0 0,0 0 0 0 0,-1 0 0 0 0,1 0 0 0 0,0 0 0 0 0,-1 1-1 0 0,2-1 1 0 0,1 1-93 0 0,0 0 0 0 0,0 1 0 0 0,0-1 0 0 0,0 1 0 0 0,5 2 0 0 0,-3 1 21 0 0,0 0 0 0 0,0 0 0 0 0,-1 0 0 0 0,1 1 0 0 0,5 9 0 0 0,18 34 79 0 0,33 92 1765 0 0,-48-111-2086 0 0,10 36 1 0 0,3 8 638 0 0,-10-31-475 0 0,-10-23-718 0 0,14 29-1 0 0,-19-46 696 0 0,1-1-1 0 0,-2 0 1 0 0,1 1 0 0 0,0-1-1 0 0,0 1 1 0 0,-1-1 0 0 0,1 1-1 0 0,-1-1 1 0 0,0 4-1 0 0,0-3-1318 0 0</inkml:trace>
</inkml:ink>
</file>

<file path=ppt/ink/ink3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48.9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 15144 0 0,'0'0'1807'0'0,"2"1"-971"0"0,7 2-233 0 0,0 0 0 0 0,0-1-1 0 0,0 0 1 0 0,0-1 0 0 0,0 0-1 0 0,16 0 1 0 0,-17-1-630 0 0,4 0-308 0 0,0 0 1 0 0,0-1-1 0 0,1 0 1 0 0,21-5-1 0 0,-3-4-6955 0 0</inkml:trace>
</inkml:ink>
</file>

<file path=ppt/ink/ink3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0.1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55 109 14280 0 0,'3'5'153'0'0,"-3"-5"-117"0"0,1 1 0 0 0,-1 0-1 0 0,1 0 1 0 0,-1-1 0 0 0,1 1-1 0 0,-1 0 1 0 0,1 0 0 0 0,-1 0 0 0 0,1 0-1 0 0,-1-1 1 0 0,0 1 0 0 0,0 0 0 0 0,1 0-1 0 0,-1 0 1 0 0,0 0 0 0 0,0 0 0 0 0,0 0-1 0 0,0 0 1 0 0,0 0 0 0 0,0 0 0 0 0,0 0-1 0 0,-1 0 1 0 0,1 0 0 0 0,0-1 0 0 0,0 1-1 0 0,-1 0 1 0 0,1 0 0 0 0,-1 0 0 0 0,1 0-1 0 0,0 0 1 0 0,-2 0 0 0 0,-4 5 122 0 0,5-6-155 0 0,0 0 0 0 0,0 1 0 0 0,0-1 0 0 0,0 1 0 0 0,1 0 0 0 0,-1-1 0 0 0,0 1-1 0 0,0-1 1 0 0,1 1 0 0 0,-1 0 0 0 0,0 0 0 0 0,1 0 0 0 0,-1-1 0 0 0,1 1 0 0 0,-1 0 0 0 0,1 0 0 0 0,-1 0 0 0 0,1 0 0 0 0,-1 0 0 0 0,1 0-1 0 0,0 0 1 0 0,0 0 0 0 0,0 0 0 0 0,-1 0 0 0 0,1 0 0 0 0,0 0 0 0 0,0 0 0 0 0,0 0 0 0 0,0 0 0 0 0,1 0 0 0 0,-1 0 0 0 0,1 1 0 0 0,-1 1 13 0 0,1-1 0 0 0,-1 1 0 0 0,0-1 1 0 0,1 1-1 0 0,-1-1 0 0 0,0 1 1 0 0,0-1-1 0 0,-1 1 0 0 0,1-1 1 0 0,0 0-1 0 0,-1 1 0 0 0,1-1 1 0 0,-1 1-1 0 0,-1 2 0 0 0,0-1 33 0 0,1-1 0 0 0,0 1-1 0 0,1 0 1 0 0,-2 7 0 0 0,3 3 135 0 0,0 0 1 0 0,1-1 0 0 0,6 22 0 0 0,-4-22 86 0 0,-2 1 1 0 0,1 0-1 0 0,0 22 1 0 0,-3-30-177 0 0,1 1 0 0 0,0-1 0 0 0,0 1 0 0 0,1-1 0 0 0,3 9 0 0 0,-4-10-49 0 0,1 0 0 0 0,0 0 0 0 0,-1 0 0 0 0,0 0 0 0 0,0 0 1 0 0,-1 1-1 0 0,1-1 0 0 0,-1 0 0 0 0,0 0 0 0 0,-2 9 0 0 0,2-12-36 0 0,-1 0 0 0 0,1 0-1 0 0,-1 0 1 0 0,1 0 0 0 0,0 0 0 0 0,0 0-1 0 0,-1 0 1 0 0,2 0 0 0 0,-1 1 0 0 0,0-1-1 0 0,0 0 1 0 0,1 0 0 0 0,-1 0 0 0 0,1 0-1 0 0,0 0 1 0 0,-1 0 0 0 0,1 0 0 0 0,2 3-1 0 0,-1-3-9 0 0,-1-1-1 0 0,0 0 1 0 0,-1 0 0 0 0,1 0-1 0 0,0 1 1 0 0,0-1-1 0 0,0 0 1 0 0,-1 0 0 0 0,1 0-1 0 0,0 1 1 0 0,-1-1 0 0 0,0 0-1 0 0,1 1 1 0 0,-1-1-1 0 0,0 0 1 0 0,1 1 0 0 0,-1-1-1 0 0,0 0 1 0 0,0 1 0 0 0,0-1-1 0 0,0 1 1 0 0,0-1 0 0 0,-1 0-1 0 0,1 1 1 0 0,0-1-1 0 0,-1 0 1 0 0,0 2 0 0 0,-6 5-54 0 0,6-7 39 0 0,1-1 0 0 0,-1 0-1 0 0,1 1 1 0 0,0-1 0 0 0,-1 0-1 0 0,1 1 1 0 0,-1-1 0 0 0,1 0-1 0 0,-1 1 1 0 0,1-1 0 0 0,-1 0-1 0 0,1 0 1 0 0,-1 0 0 0 0,1 0-1 0 0,-1 1 1 0 0,1-1 0 0 0,-1 0-1 0 0,1 0 1 0 0,-1 0 0 0 0,1 0-1 0 0,-1 0 1 0 0,1 0 0 0 0,-1 0-1 0 0,1 0 1 0 0,-2-1 0 0 0,-6-9-386 0 0,0-1 288 0 0,6 9 98 0 0,1 0 0 0 0,-1 0 0 0 0,1-1-1 0 0,-1 1 1 0 0,1 0 0 0 0,0 0 0 0 0,0-1 0 0 0,0 1-1 0 0,0-1 1 0 0,0 1 0 0 0,0-1 0 0 0,1 1-1 0 0,-1-1 1 0 0,1 0 0 0 0,0 1 0 0 0,0-1-1 0 0,0 1 1 0 0,0-1 0 0 0,0 0 0 0 0,1-4-1 0 0,-1 4 14 0 0,1 1 0 0 0,-1-1-1 0 0,-1 1 1 0 0,1-1-1 0 0,0 0 1 0 0,-1 1 0 0 0,1-1-1 0 0,-1 1 1 0 0,0-1-1 0 0,0 1 1 0 0,0-1 0 0 0,0 1-1 0 0,0 0 1 0 0,-3-4-1 0 0,2 3 1 0 0,1 1 0 0 0,-1 0 0 0 0,1-1 0 0 0,0 1 0 0 0,0-1 0 0 0,0 0 0 0 0,0 1 0 0 0,0-1 0 0 0,1 0 0 0 0,-1 1 0 0 0,1-1 0 0 0,-1 0 0 0 0,1-3 0 0 0,5-24 2 0 0,-4 24 2 0 0,1 1-1 0 0,-2-1 1 0 0,1 0-1 0 0,-1 0 1 0 0,1 0-1 0 0,-2 0 1 0 0,0-9-1 0 0,-1 1 94 0 0,1-30 0 0 0,2 33-13 0 0,-1-1 1 0 0,-1 1-1 0 0,0-1 1 0 0,0 1-1 0 0,-5-16 0 0 0,5 25-60 0 0,0-1 0 0 0,0 0-1 0 0,0 1 1 0 0,0-1-1 0 0,1 0 1 0 0,-1 0-1 0 0,1 1 1 0 0,0-1 0 0 0,-1 0-1 0 0,1 0 1 0 0,1 0-1 0 0,-1 0 1 0 0,0 1-1 0 0,1-1 1 0 0,-1 0-1 0 0,1 0 1 0 0,0 0 0 0 0,0 1-1 0 0,0-1 1 0 0,0 1-1 0 0,0-1 1 0 0,4-4-1 0 0,-3 3 30 0 0,-1 0 0 0 0,1-1-1 0 0,-1 0 1 0 0,0 1-1 0 0,1-8 1 0 0,-1 7 67 0 0,0 0 0 0 0,0 0 0 0 0,0 0-1 0 0,3-7 1 0 0,-3 11-73 0 0,0-1-1 0 0,0 1 0 0 0,0-1 0 0 0,0 1 0 0 0,0 0 0 0 0,0-1 1 0 0,0 1-1 0 0,1 0 0 0 0,-1 0 0 0 0,0-1 0 0 0,1 1 0 0 0,-1 0 1 0 0,1 1-1 0 0,-1-1 0 0 0,1 0 0 0 0,-1 0 0 0 0,3 0 0 0 0,109-43 2434 0 0,-99 40-2192 0 0,1 1 0 0 0,0 0 0 0 0,0 1 0 0 0,22 0 0 0 0,-30 2-187 0 0,0 0 0 0 0,-1 0 0 0 0,1 1 0 0 0,0 0 0 0 0,-1 1 0 0 0,11 3 0 0 0,-15-5-80 0 0,0 1 0 0 0,-1 0 0 0 0,1 0 0 0 0,0 0-1 0 0,0 0 1 0 0,-1 0 0 0 0,1 0 0 0 0,-1 0 0 0 0,1 1-1 0 0,-1-1 1 0 0,1 1 0 0 0,-1-1 0 0 0,0 1 0 0 0,0-1 0 0 0,0 1-1 0 0,0 0 1 0 0,0-1 0 0 0,0 1 0 0 0,0 0 0 0 0,-1 0-1 0 0,1 0 1 0 0,0 0 0 0 0,-1-1 0 0 0,0 1 0 0 0,1 0 0 0 0,-1 0-1 0 0,0 3 1 0 0,-5 47-19 0 0,3-39-73 0 0,0-1 0 0 0,-2 1 1 0 0,-8 22-1 0 0,-4 18-208 0 0,15-49 200 0 0,-1 1 1 0 0,0 0-1 0 0,0-1 0 0 0,0 1 0 0 0,0-1 0 0 0,0 0 0 0 0,-6 7 0 0 0,-7 14-422 0 0,11-14 217 0 0,4-9 238 0 0,0-1-1 0 0,0 0 1 0 0,-1 0-1 0 0,1 1 1 0 0,-1-1 0 0 0,1 0-1 0 0,-1 0 1 0 0,0 1-1 0 0,1-1 1 0 0,-1 0 0 0 0,0 0-1 0 0,0 0 1 0 0,0 0-1 0 0,0 0 1 0 0,-2 1 0 0 0,2-1-167 0 0,0 0-342 0 0,-2 3 471 0 0,3-3 49 0 0,9 3 167 0 0,-3-3-96 0 0,5 4 32 0 0,-9-3-33 0 0,0-1-1 0 0,1 0 1 0 0,-1 0 0 0 0,1 0 0 0 0,-1 0-1 0 0,1 0 1 0 0,-1-1 0 0 0,1 1-1 0 0,-1-1 1 0 0,1 1 0 0 0,3-1 0 0 0,56 7 615 0 0,-54-6-475 0 0,1 1-1 0 0,14 4 1 0 0,17 2 298 0 0,-34-7-384 0 0,1 0 1 0 0,-1 0-1 0 0,0 1 1 0 0,1 0-1 0 0,-1 0 1 0 0,0 1-1 0 0,0 0 1 0 0,0 0-1 0 0,0 0 1 0 0,-1 0-1 0 0,1 1 1 0 0,5 5-1 0 0,-10-7-75 0 0,0-1 0 0 0,0 0-1 0 0,0 0 1 0 0,-1 0-1 0 0,1 1 1 0 0,-1-1 0 0 0,1 0-1 0 0,-1 0 1 0 0,1 1 0 0 0,-1-1-1 0 0,0 1 1 0 0,0 1 0 0 0,5 12-120 0 0,-5-14 109 0 0,1 0 0 0 0,-1 0 0 0 0,1 0-1 0 0,-1 1 1 0 0,0-1 0 0 0,1 0 0 0 0,-1 0 0 0 0,0 1 0 0 0,0-1-1 0 0,0 0 1 0 0,0 0 0 0 0,0 1 0 0 0,0-1 0 0 0,0 0-1 0 0,0 0 1 0 0,-1 1 0 0 0,1-1 0 0 0,0 0 0 0 0,-1 0 0 0 0,1 1-1 0 0,-1-1 1 0 0,1 0 0 0 0,-1 0 0 0 0,-1 1 0 0 0,-5 17 546 0 0,7-16-449 0 0,-2 0-1 0 0,1 0 0 0 0,0 0 1 0 0,0 0-1 0 0,-1 0 1 0 0,0 0-1 0 0,1 0 0 0 0,-1-1 1 0 0,0 1-1 0 0,-1 0 1 0 0,-2 2-1 0 0,-7 10 65 0 0,10-13-136 0 0,0 1-1 0 0,0-1 1 0 0,0 0 0 0 0,0 0 0 0 0,0 0-1 0 0,0-1 1 0 0,-1 1 0 0 0,1 0-1 0 0,-1-1 1 0 0,1 1 0 0 0,-5 1 0 0 0,-32 8 160 0 0,24-8-105 0 0,-4 0-56 0 0,1 0 1 0 0,0-2 0 0 0,-1-1-1 0 0,0 0 1 0 0,-21-3-1 0 0,8 0-74 0 0,-163-17-2170 0 0,171 15 535 0 0,9-4-76 0 0</inkml:trace>
</inkml:ink>
</file>

<file path=ppt/ink/ink3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2.4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7368 0 0,'0'0'12186'0'0,"0"2"-11458"0"0,0 27 611 0 0,5 31-1 0 0,-3-20-969 0 0,-2-31-321 0 0,0 1 0 0 0,1 0-1 0 0,2 15 1 0 0,0-12-39 0 0,-2-1 0 0 0,1 14 0 0 0,-2-13-98 0 0,5 22 1 0 0,2 16-243 0 0,-2-13-1731 0 0,0-13-3337 0 0,5-3-1306 0 0</inkml:trace>
</inkml:ink>
</file>

<file path=ppt/ink/ink3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2.8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194 0 5528 0 0,'0'0'4522'0'0,"-7"0"-275"0"0,-3 1-3054 0 0,0 1 0 0 0,0-1 0 0 0,1 1 0 0 0,-11 4 0 0 0,15-4-1220 0 0,-2 0 363 0 0,0 1 0 0 0,0 0 0 0 0,-7 5 0 0 0,-8 4 300 0 0,17-10-613 0 0,1 1 1 0 0,1 0-1 0 0,-1 0 0 0 0,0 0 0 0 0,1 1 0 0 0,-1-1 0 0 0,1 1 1 0 0,0 0-1 0 0,0 0 0 0 0,1 0 0 0 0,-1 0 0 0 0,1 0 0 0 0,0 1 1 0 0,0-1-1 0 0,0 1 0 0 0,1-1 0 0 0,-1 1 0 0 0,0 7 0 0 0,-3 5-23 0 0,4-13 0 0 0,-1-1 0 0 0,1 1 0 0 0,1 0 0 0 0,-1-1 0 0 0,1 1 0 0 0,-1 6 0 0 0,1-1 5 0 0,-1 0-19 0 0,1-1 1 0 0,0 1-1 0 0,1-1 0 0 0,0 1 0 0 0,0-1 0 0 0,0 0 0 0 0,1 1 1 0 0,1-1-1 0 0,5 14 0 0 0,-5-16-6 0 0,1-1 0 0 0,0 0 0 0 0,0 1 0 0 0,0-1 0 0 0,0-1 0 0 0,1 1 0 0 0,0-1 0 0 0,0 1 0 0 0,0-1 0 0 0,0-1 0 0 0,1 1 0 0 0,0-1 0 0 0,-1 0 0 0 0,1 0 0 0 0,11 3 0 0 0,-6-3-47 0 0,1-1 0 0 0,-1 0 0 0 0,1-1 0 0 0,0 0 0 0 0,-1-1 0 0 0,1 0 0 0 0,22-4 0 0 0,-19 2-107 0 0,0-2 1 0 0,0 0-1 0 0,-1-1 1 0 0,1 0-1 0 0,-1-1 0 0 0,0 0 1 0 0,-1-2-1 0 0,15-9 0 0 0,-6 3-1018 0 0</inkml:trace>
</inkml:ink>
</file>

<file path=ppt/ink/ink3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3.5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9384 0 0,'0'0'1204'0'0,"0"3"-131"0"0,5 27 2485 0 0,-3-23-2883 0 0,0 0-1 0 0,-1 0 0 0 0,1 10 1 0 0,1 46 2319 0 0,-2-52-2811 0 0,0 0 0 0 0,5 21 0 0 0,-3-22-182 0 0,-1 1 0 0 0,1 21 0 0 0,-3-30-8 0 0,0 0-1 0 0,0 0 0 0 0,0 0 0 0 0,1 0 1 0 0,-1 0-1 0 0,0-1 0 0 0,1 1 0 0 0,0 0 1 0 0,-1 0-1 0 0,2 2 0 0 0,-1-2-441 0 0</inkml:trace>
</inkml:ink>
</file>

<file path=ppt/ink/ink3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3.9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0 13824 0 0,'0'0'7125'0'0,"-1"2"-6475"0"0,-2 8-401 0 0,1 1 0 0 0,-1 0 0 0 0,2 0 0 0 0,0 0 0 0 0,0 1 0 0 0,2 21 0 0 0,0-5-484 0 0,6 50-1375 0 0,-3-50 290 0 0,1-3-250 0 0</inkml:trace>
</inkml:ink>
</file>

<file path=ppt/ink/ink3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4.5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0 5064 0 0,'-1'3'7745'0'0,"-2"3"-6785"0"0,0 1 0 0 0,1 0 0 0 0,0 0 1 0 0,0 0-1 0 0,1 0 0 0 0,-1 14 0 0 0,-4 10 509 0 0,5-4-920 0 0,0-17-411 0 0,1 1 0 0 0,0 0 0 0 0,1 10 0 0 0,0-18-148 0 0,-1 0-1 0 0,1 0 1 0 0,0 0 0 0 0,0 0 0 0 0,0 0-1 0 0,0 0 1 0 0,0-1 0 0 0,1 1-1 0 0,-1 0 1 0 0,1-1 0 0 0,0 1 0 0 0,0-1-1 0 0,-1 0 1 0 0,2 0 0 0 0,2 3-1 0 0,-3-4-194 0 0,-1 0 0 0 0,1 0-1 0 0,0 0 1 0 0,0 0 0 0 0,0 0-1 0 0,0-1 1 0 0,0 1 0 0 0,0-1-1 0 0,0 1 1 0 0,0-1 0 0 0,0 0-1 0 0,0 0 1 0 0,0 0 0 0 0,1 0-1 0 0,-1 0 1 0 0,0 0 0 0 0,2-1-1 0 0,9-4-1617 0 0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10.7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22 1840 0 0,'-5'-1'47'0'0,"-12"-20"16361"0"0,23 151-14293 0 0,-6-125-2103 0 0,2 6 17 0 0,0 1 0 0 0,0-1 0 0 0,6 17 1 0 0,3 9-18 0 0,16 121-1065 0 0,-22-117-118 0 0</inkml:trace>
</inkml:ink>
</file>

<file path=ppt/ink/ink3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4.9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0 15200 0 0,'0'0'1527'0'0,"-2"2"-1397"0"0,-16 25 460 0 0,18-26-520 0 0,0-1-1 0 0,0 1 0 0 0,-1 0 0 0 0,1-1 0 0 0,0 1 0 0 0,0 0 0 0 0,0 0 0 0 0,0-1 0 0 0,0 1 0 0 0,0 0 0 0 0,0-1 1 0 0,0 1-1 0 0,0 0 0 0 0,0 0 0 0 0,0 0 0 0 0,1 2 139 0 0,-1 15 175 0 0,1 0 1 0 0,0 0 0 0 0,7 28-1 0 0,-4-29-367 0 0,12 29 0 0 0,-4-6-1370 0 0,-1-21-172 0 0</inkml:trace>
</inkml:ink>
</file>

<file path=ppt/ink/ink3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5.8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8288 0 0,'0'0'638'0'0,"1"2"-251"0"0,14 31 3799 0 0,-8-19-3101 0 0,-1 0 1 0 0,7 22-1 0 0,-7-16-938 0 0,-3-13-128 0 0,-1 0 0 0 0,0 0 0 0 0,-1 0 0 0 0,0 0 0 0 0,1 8-1 0 0,-1-4-106 0 0,-1 0 0 0 0,6 20 0 0 0,-2-11-362 0 0,1-3 37 0 0</inkml:trace>
</inkml:ink>
</file>

<file path=ppt/ink/ink3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6.1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0 5984 0 0,'0'0'536'0'0,"0"10"-432"0"0,-6 4-104 0 0,2 0 0 0 0,4-4 1384 0 0,0 3 256 0 0,-5-3 56 0 0,5 0 552 0 0,0 0-1928 0 0,0-2-40 0 0,0 2-16 0 0,5 5-2640 0 0,-1-7 608 0 0</inkml:trace>
  <inkml:trace contextRef="#ctx0" brushRef="#br0" timeOffset="1">10 545 5064 0 0,'0'0'448'0'0,"0"8"-352"0"0,0 8-96 0 0,-4 2 704 0 0,4-5 128 0 0,0 3 32 0 0</inkml:trace>
</inkml:ink>
</file>

<file path=ppt/ink/ink3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6.5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7424 0 0,'4'37'808'0'0,"-4"-27"-712"0"0,0-2-96 0 0</inkml:trace>
</inkml:ink>
</file>

<file path=ppt/ink/ink3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6.8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5984 0 0,'0'31'491'0'0,"0"2"3447"0"0,4 40 1 0 0,-3-43-3420 0 0,-1-25-550 0 0,0 0 0 0 0,0 1 0 0 0,1-1 0 0 0,0 0 0 0 0,1 8 0 0 0,1-7-436 0 0,1 10-1638 0 0,-4-4-2320 0 0</inkml:trace>
</inkml:ink>
</file>

<file path=ppt/ink/ink3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2.4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7832 0 0,'0'0'602'0'0,"0"2"-395"0"0,6 118 6952 0 0,0-15-4857 0 0,-4 13-1342 0 0,-5 137-639 0 0,2-243-321 0 0,1 1 0 0 0,1 23 0 0 0,-1-32 13 0 0,1 0 0 0 0,-2 0 0 0 0,1 0 0 0 0,0 0 0 0 0,-2 5-1 0 0,2-8 10 0 0,-1 1-1 0 0,1 0 0 0 0,-1 0 0 0 0,1 0 0 0 0,0 0 0 0 0,0 0 1 0 0,0-1-1 0 0,0 1 0 0 0,0 0 0 0 0,0 0 0 0 0,1 0 1 0 0,-1 0-1 0 0,1 0 0 0 0,-1-1 0 0 0,2 4 0 0 0,-1-4 71 0 0,0-8-217 0 0,2-17 102 0 0,-1 0 0 0 0,-1-1 1 0 0,-3-28-1 0 0,1 1 19 0 0,-2-37 95 0 0,1-33 302 0 0,3 101-194 0 0,0 0 0 0 0,2 1 0 0 0,10-38 0 0 0,13-17 537 0 0,-25 72-662 0 0,1-1 0 0 0,0 0 0 0 0,0 0 0 0 0,1 1 0 0 0,-1-1-1 0 0,1 1 1 0 0,-1 0 0 0 0,1 0 0 0 0,0 0 0 0 0,0 0 0 0 0,1 0-1 0 0,6-4 1 0 0,-6 7 126 0 0,4 3-86 0 0,-4-2-54 0 0,0 0 0 0 0,0 1 0 0 0,0 0 1 0 0,0-1-1 0 0,0 2 0 0 0,0-1 0 0 0,-1 0 1 0 0,1 1-1 0 0,-1-1 0 0 0,7 7 0 0 0,-2 2 45 0 0,-1 1-1 0 0,0-1 1 0 0,-1 1-1 0 0,0 1 0 0 0,-1-1 1 0 0,6 22-1 0 0,13 82 528 0 0,-7-24-135 0 0,9 37-733 0 0,1 31 61 0 0,-17-80-98 0 0,3 37-1647 0 0,-12-109 1277 0 0</inkml:trace>
</inkml:ink>
</file>

<file path=ppt/ink/ink3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2.8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 12496 0 0,'1'0'27'0'0,"-1"0"0"0"0,0 0 0 0 0,0 0 0 0 0,1 0 0 0 0,-1 0 0 0 0,0 0 1 0 0,0 0-1 0 0,0 0 0 0 0,1 0 0 0 0,-1 0 0 0 0,0 0 0 0 0,0 1 0 0 0,1-1 0 0 0,-1 0 1 0 0,0 0-1 0 0,0 0 0 0 0,0 0 0 0 0,1 0 0 0 0,-1 0 0 0 0,0 0 0 0 0,0 1 0 0 0,0-1 1 0 0,0 0-1 0 0,1 0 0 0 0,-1 0 0 0 0,0 0 0 0 0,0 1 0 0 0,0-1 0 0 0,0 0 0 0 0,0 0 1 0 0,1 0-1 0 0,-1 1 0 0 0,0-1 0 0 0,0 0 0 0 0,0 0 0 0 0,0 0 0 0 0,0 1 0 0 0,0-1 1 0 0,0 0-1 0 0,0 0 0 0 0,0 1 0 0 0,0-1 0 0 0,0 0 0 0 0,0 0 0 0 0,0 0 0 0 0,0 1 1 0 0,0-1-1 0 0,0 0 0 0 0,0 0 0 0 0,-1 1 0 0 0,1-1 7 0 0,0 1-1 0 0,0-1 1 0 0,0 0 0 0 0,0 1 0 0 0,0-1-1 0 0,0 0 1 0 0,0 1 0 0 0,0-1-1 0 0,0 0 1 0 0,0 0 0 0 0,0 1-1 0 0,0-1 1 0 0,0 0 0 0 0,0 1 0 0 0,0-1-1 0 0,0 0 1 0 0,1 1 0 0 0,-1-1-1 0 0,0 0 1 0 0,0 1 0 0 0,0-1-1 0 0,0 0 1 0 0,1 0 0 0 0,-1 1 0 0 0,0-1-1 0 0,0 0 1 0 0,1 0 0 0 0,-1 0-1 0 0,0 1 1 0 0,0-1 0 0 0,1 0-1 0 0,-1 0 1 0 0,1 1 0 0 0,29 10 4392 0 0,-22-8-3984 0 0,1 0 1 0 0,-1-1-1 0 0,1-1 1 0 0,0 1 0 0 0,0-1-1 0 0,11 0 1 0 0,2-1 169 0 0,-1-1 1 0 0,1-1 0 0 0,39-9-1 0 0,-28 4-412 0 0,-25 6-260 0 0,1-1 0 0 0,0 0 0 0 0,-1 0 0 0 0,16-8 0 0 0,9-7-2270 0 0,-12 11 952 0 0</inkml:trace>
</inkml:ink>
</file>

<file path=ppt/ink/ink3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3.2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75 174 15552 0 0,'0'0'1407'0'0,"2"2"-1161"0"0,0 0-85 0 0,0 0 1 0 0,0 1-1 0 0,0-1 0 0 0,0 1 1 0 0,0 0-1 0 0,-1-1 1 0 0,1 1-1 0 0,-1 0 1 0 0,0 0-1 0 0,0 0 0 0 0,0 0 1 0 0,0 0-1 0 0,0 4 1 0 0,9 21 1539 0 0,-4-15-1206 0 0,1 0-60 0 0,-1 0 0 0 0,-1 1 1 0 0,5 17-1 0 0,-4-4-5 0 0,1 0-1 0 0,2 0 1 0 0,0-1-1 0 0,26 50 1 0 0,-32-72-426 0 0,0 0 1 0 0,0-1-1 0 0,0 1 1 0 0,1-1-1 0 0,6 6 1 0 0,-8-7-18 0 0,1 0 1 0 0,-1 0-1 0 0,0 0 0 0 0,0 0 1 0 0,0 0-1 0 0,0 1 1 0 0,0-1-1 0 0,2 5 0 0 0,-3-5-124 0 0,-6-13-1502 0 0,1 6 1572 0 0,2 3 61 0 0,1 0 1 0 0,0 1 0 0 0,0-1 0 0 0,-1 0-1 0 0,1 0 1 0 0,0 0 0 0 0,1 0 0 0 0,-1-1 0 0 0,-1-2-1 0 0,-9-40 6 0 0,7 32 0 0 0,1 1 0 0 0,0-1 0 0 0,1 1 0 0 0,-1-21 0 0 0,-1-31-82 0 0,1-13-111 0 0,3 66 175 0 0,1 1 0 0 0,0-1 0 0 0,1 1-1 0 0,0-1 1 0 0,4-12 0 0 0,4-15 44 0 0,-8 28 4 0 0,1-1 0 0 0,5-13 0 0 0,17-19 358 0 0,-23 40-332 0 0,0-1 0 0 0,0 1 0 0 0,1 0 0 0 0,-1 0 0 0 0,1 0 0 0 0,0 0 0 0 0,0 1 0 0 0,0-1 0 0 0,0 1 1 0 0,0 0-1 0 0,0 0 0 0 0,1 0 0 0 0,-1 0 0 0 0,1 0 0 0 0,5-1 0 0 0,3-1 276 0 0,1 1 1 0 0,0 0 0 0 0,15 0 0 0 0,-24 2-209 0 0,-2 1-83 0 0,0 0 1 0 0,1 1-1 0 0,-1-1 0 0 0,0 0 0 0 0,0 1 1 0 0,1 0-1 0 0,-1-1 0 0 0,0 1 0 0 0,0 0 1 0 0,0 0-1 0 0,0 0 0 0 0,0 0 0 0 0,0 1 1 0 0,0-1-1 0 0,0 0 0 0 0,-1 1 0 0 0,1 0 1 0 0,2 1-1 0 0,2 3 87 0 0,-4-4 155 0 0,1 0-214 0 0,-2-1-62 0 0,0 0-1 0 0,1 0 1 0 0,-1 0 0 0 0,0 0-1 0 0,0 1 1 0 0,1-1 0 0 0,-1 1-1 0 0,0-1 1 0 0,-1 1 0 0 0,1-1-1 0 0,0 1 1 0 0,0-1 0 0 0,-1 1-1 0 0,1 0 1 0 0,0 2-1 0 0,0 1 1 0 0,0 0 0 0 0,-1 0 0 0 0,1 0 0 0 0,-1 0-1 0 0,-1 8 1 0 0,1-6-23 0 0,-1 1 0 0 0,-1-1 0 0 0,1 0 1 0 0,-1 1-1 0 0,-1-1 0 0 0,1 0 0 0 0,-1 0 0 0 0,-4 7 0 0 0,1-4-218 0 0,-1 0 0 0 0,0 0 0 0 0,0-1 0 0 0,-1 1 1 0 0,0-2-1 0 0,-1 1 0 0 0,0-1 0 0 0,-20 14 0 0 0,14-12-383 0 0,-2 2-227 0 0,17-11 755 0 0,-1-1 0 0 0,1 1 0 0 0,-1-1 0 0 0,1 1 0 0 0,-1 0 0 0 0,1 0 0 0 0,0-1 0 0 0,-1 1 0 0 0,1 0 0 0 0,0 0 0 0 0,0-1 0 0 0,0 1 1 0 0,0 0-1 0 0,-1 0 0 0 0,1-1 0 0 0,0 1 0 0 0,0 0 0 0 0,0 0 0 0 0,1 1 0 0 0,2 1 195 0 0,0 0 0 0 0,0 0 0 0 0,1 0 0 0 0,-1 0 0 0 0,1-1 0 0 0,0 1 0 0 0,-1-1 0 0 0,1 0 0 0 0,0 0-1 0 0,0-1 1 0 0,1 1 0 0 0,6 1 0 0 0,23 6-248 0 0,-24-6 298 0 0,-1 0 1 0 0,18 2-1 0 0,-21-4-35 0 0,0 0 0 0 0,1 1 0 0 0,-1-1 0 0 0,0 1 0 0 0,0 1 0 0 0,0-1 0 0 0,-1 1-1 0 0,1 0 1 0 0,0 0 0 0 0,-1 1 0 0 0,6 4 0 0 0,-9-6-68 0 0,0-1-1 0 0,0 1 0 0 0,1 1 1 0 0,-1-1-1 0 0,-1 0 1 0 0,1 0-1 0 0,0 1 0 0 0,0-1 1 0 0,-1 1-1 0 0,0-1 0 0 0,1 1 1 0 0,-1-1-1 0 0,0 1 1 0 0,0 0-1 0 0,0 0 0 0 0,-1 0 1 0 0,1 0-1 0 0,-1-1 1 0 0,0 1-1 0 0,1 0 0 0 0,-1 0 1 0 0,-1 0-1 0 0,1 0 0 0 0,0 0 1 0 0,-2 4-1 0 0,1-1-16 0 0,-1-1 1 0 0,0 0-1 0 0,-1 1 0 0 0,1-1 0 0 0,-1 0 1 0 0,0 0-1 0 0,0 0 0 0 0,-1-1 0 0 0,0 1 0 0 0,1-1 1 0 0,-1 0-1 0 0,-1 0 0 0 0,1 0 0 0 0,-1 0 1 0 0,1-1-1 0 0,-1 0 0 0 0,-7 4 0 0 0,-1 0-28 0 0,2-1 8 0 0,1 0 0 0 0,-1-1 0 0 0,-13 4 0 0 0,-14 4-1 0 0,17-6-67 0 0,0-1 1 0 0,-32 6-1 0 0,22-9-544 0 0,1-1-1 0 0,-1-1 1 0 0,1-2 0 0 0,-1-1-1 0 0,1-1 1 0 0,-30-8 0 0 0,31 2-926 0 0</inkml:trace>
</inkml:ink>
</file>

<file path=ppt/ink/ink3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3.7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0 221 18199 0 0,'0'0'1646'0'0,"1"-2"-1206"0"0,3-2 19 0 0,-1 1 0 0 0,0-1-1 0 0,1 1 1 0 0,-1 0 0 0 0,1 0 0 0 0,0 0 0 0 0,0 0 0 0 0,0 0 0 0 0,1 1 0 0 0,-1 0 0 0 0,9-3 0 0 0,2 0-54 0 0,1 2 1 0 0,21-4-1 0 0,1 1 313 0 0,-10 2-472 0 0,40-2 1 0 0,-2 1-75 0 0,-3-1-177 0 0,-35 4-77 0 0,47-8 0 0 0,30-13-3579 0 0,-104 23 3306 0 0,-1 0 1 0 0,1 0 0 0 0,-1 0 0 0 0,1 0 0 0 0,-1-1-1 0 0,1 1 1 0 0,0 0 0 0 0,-1 0 0 0 0,1 0 0 0 0,-1 0-1 0 0,1-1 1 0 0,-1 1 0 0 0,1 0 0 0 0,-1 0 0 0 0,1-1-1 0 0,-1 1 1 0 0,0 0 0 0 0,1-1 0 0 0,-1 1 0 0 0,1-1-355 0 0,-1 1 355 0 0,1-1 0 0 0,-1 1 0 0 0,0-1-1 0 0,1 1 1 0 0,-1-1 0 0 0,0 1 0 0 0,0-1 0 0 0,1 1-1 0 0,-1-1 1 0 0,0 1 0 0 0,0-1 0 0 0,0 0 0 0 0,0 1-1 0 0,0-1 1 0 0,0 1 0 0 0,0-1 0 0 0,0 1 0 0 0,0-1-1 0 0,0 1 1 0 0,0-1 0 0 0,-1 0 0 0 0,1-5 2048 0 0,-6-14-348 0 0,6 15-559 0 0,0 0 1 0 0,1 0 0 0 0,-1 0-1 0 0,3-9 1 0 0,-3 12-654 0 0,1 1 1 0 0,-1 0-1 0 0,1 0 0 0 0,-1 0 1 0 0,1 0-1 0 0,-1-1 0 0 0,1 1 1 0 0,0 0-1 0 0,0 0 0 0 0,-1 0 0 0 0,1 0 1 0 0,0 1-1 0 0,0-1 0 0 0,0 0 1 0 0,0 0-1 0 0,0 0 0 0 0,0 1 1 0 0,0-1-1 0 0,0 1 0 0 0,0-1 1 0 0,1 1-1 0 0,-1-1 0 0 0,0 1 0 0 0,0-1 1 0 0,3 1-1 0 0,-3 0-43 0 0,7-2 273 0 0,0 1 1 0 0,0 0-1 0 0,0 1 0 0 0,0 0 0 0 0,0 0 0 0 0,0 1 0 0 0,8 1 0 0 0,8 3 392 0 0,-12-2-375 0 0,1-1-1 0 0,-1 2 1 0 0,-1 0 0 0 0,1 0-1 0 0,15 8 1 0 0,16 12 88 0 0,-15-10 75 0 0,-1 2 0 0 0,-1 1 0 0 0,36 29 0 0 0,-52-37-485 0 0,-1 1-1 0 0,9 12 1 0 0,-16-18 29 0 0,2 12 46 0 0,-8-12-118 0 0,3-3 2 0 0,-2 3-5 0 0,0 0-1 0 0,-1-1 1 0 0,1 1 0 0 0,-1-1-1 0 0,1 0 1 0 0,-1 0 0 0 0,0 0-1 0 0,0 0 1 0 0,-1-1 0 0 0,1 0-1 0 0,0 0 1 0 0,-10 3 0 0 0,-5 1-421 0 0,-38 5 0 0 0,32-7-562 0 0,21-3 767 0 0,-18 2-1851 0 0,4-3-3904 0 0,-2-3-2117 0 0</inkml:trace>
</inkml:ink>
</file>

<file path=ppt/ink/ink3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4.1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63 20935 0 0,'0'0'2098'0'0,"1"0"-1920"0"0,14-1 371 0 0,-1-2-1 0 0,0 0 0 0 0,0 0 0 0 0,27-11 1 0 0,-28 9-271 0 0,-7 2-142 0 0,0 1 0 0 0,0 0-1 0 0,11-2 1 0 0,-12 3-83 0 0,1 0 0 0 0,-1-1-1 0 0,0 0 1 0 0,10-4 0 0 0,-12 4-53 0 0,0 1-1 0 0,0-1 1 0 0,1 1 0 0 0,-1 0-1 0 0,1 0 1 0 0,-1 0 0 0 0,6-1-1 0 0,-6 2-68 0 0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27.6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40 10592 0 0,'0'0'964'0'0,"13"-10"3546"0"0,-7 10-3713 0 0,0-1 0 0 0,0 0 0 0 0,0 0 0 0 0,0-1 0 0 0,7-2 0 0 0,6-2-88 0 0,-18 6-680 0 0,1 0-1 0 0,0 0 1 0 0,0-1 0 0 0,-1 1 0 0 0,1 0 0 0 0,0 0 0 0 0,0 1 0 0 0,0-1-1 0 0,-1 0 1 0 0,4 1 0 0 0,-4 0-6 0 0,1-1 1 0 0,0 1-1 0 0,-1-1 1 0 0,1 0-1 0 0,0 0 1 0 0,-1 0-1 0 0,1 0 0 0 0,0 0 1 0 0,-1 0-1 0 0,1 0 1 0 0,-1 0-1 0 0,1-1 0 0 0,0 1 1 0 0,-1-1-1 0 0,3 0 1 0 0,4-2 23 0 0,0 1 0 0 0,0 0 0 0 0,1 1 0 0 0,-1 0 1 0 0,0 0-1 0 0,1 1 0 0 0,-1 0 0 0 0,10 1 0 0 0,6 0-1479 0 0,-20-2 501 0 0,10-4-12 0 0</inkml:trace>
</inkml:ink>
</file>

<file path=ppt/ink/ink3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4.4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48 12440 0 0,'0'0'565'0'0,"2"0"-5"0"0,19 0-341 0 0,-5-1 1096 0 0,-1-1 1 0 0,0 0 0 0 0,0-2-1 0 0,0 1 1 0 0,17-8 0 0 0,-17 6-565 0 0,0 0 0 0 0,1 1 1 0 0,0 0-1 0 0,-1 2 1 0 0,21-2-1 0 0,0 4-1547 0 0,-13 0-5495 0 0,-1 0-1912 0 0</inkml:trace>
</inkml:ink>
</file>

<file path=ppt/ink/ink3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6.6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6 108 3224 0 0,'0'0'16969'0'0,"0"3"-16477"0"0,-6 38 612 0 0,6 248 60 0 0,1-266-901 0 0,5 42 0 0 0,8-20-321 0 0,-13-42-257 0 0,-2-87-1271 0 0,3-86 1593 0 0,0 140 1 0 0,0 4 104 0 0,1 1 1 0 0,1-1-1 0 0,7-24 1 0 0,-2 15-113 0 0,-5 19 28 0 0,1 0 1 0 0,10-25-1 0 0,-13 36-13 0 0,0 1 0 0 0,0 0 0 0 0,1 0 0 0 0,-1 1 0 0 0,1-1 0 0 0,0 0 0 0 0,0 1 0 0 0,0 0 0 0 0,1 0 0 0 0,-1 0 0 0 0,1 0 0 0 0,-1 0 0 0 0,1 1 0 0 0,6-3 0 0 0,-1 1 65 0 0,-7 3 12 0 0,9 6 56 0 0,-8-3-129 0 0,1 1-1 0 0,-1-1 0 0 0,0 1 1 0 0,1 0-1 0 0,-1 0 0 0 0,-1 0 1 0 0,1 0-1 0 0,0 1 0 0 0,-1-1 1 0 0,4 8-1 0 0,2 4 53 0 0,8 24 0 0 0,-8-19-15 0 0,13 41 62 0 0,-3 0-1 0 0,13 85 0 0 0,-26-117-116 0 0,-4-19-96 0 0,1 1-1 0 0,0-1 1 0 0,4 11-1 0 0,-4-17-283 0 0,0 2 478 0 0</inkml:trace>
</inkml:ink>
</file>

<file path=ppt/ink/ink3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7.4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113 1 5064 0 0,'0'0'5098'0'0,"-3"1"-3526"0"0,-52 21 4779 0 0,54-22-5501 0 0,-1 3-84 0 0,-4 4-616 0 0,1 1 1 0 0,0 0-1 0 0,0 0 1 0 0,1 0-1 0 0,0 1 1 0 0,0-1-1 0 0,1 1 1 0 0,1 0-1 0 0,-1 0 1 0 0,-1 15-1 0 0,0 10-272 0 0,1 54-1 0 0,4-65 175 0 0,1 0-1 0 0,1-1 1 0 0,1 1-1 0 0,8 24 1 0 0,-8-28 16 0 0,-3-13-103 0 0,1 0 1 0 0,-1 0-1 0 0,1-1 1 0 0,0 1-1 0 0,0-1 1 0 0,0 1-1 0 0,1-1 1 0 0,4 6-1 0 0,5 10-88 0 0,-10-17 117 0 0,0 0-1 0 0,0 0 1 0 0,0 0 0 0 0,1-1 0 0 0,-1 1-1 0 0,1-1 1 0 0,0 1 0 0 0,0-1-1 0 0,0 0 1 0 0,0 0 0 0 0,5 3-1 0 0,2-1 9 0 0,-4-2-16 0 0,-1 0 0 0 0,0 0 1 0 0,10 3-1 0 0,-4-5-7 0 0,-8-2 24 0 0,0 1 0 0 0,1-1 1 0 0,-1 0-1 0 0,0 0 0 0 0,0 0 1 0 0,0 0-1 0 0,0 0 0 0 0,0-1 1 0 0,0 1-1 0 0,-1-1 1 0 0,1 0-1 0 0,0 0 0 0 0,4-4 1 0 0,1-1 116 0 0,0-1 0 0 0,9-13 1 0 0,-13 16-9 0 0,0-1 1 0 0,-1-1 0 0 0,1 1 0 0 0,-1-1 0 0 0,0 1-1 0 0,-1-1 1 0 0,3-13 0 0 0,6-50 948 0 0,-10 62-931 0 0,0-4 36 0 0,0 1 0 0 0,0-1 1 0 0,-1 0-1 0 0,-1 1 0 0 0,-2-16 0 0 0,-1 8 36 0 0,0 0 0 0 0,-2 0 0 0 0,-12-29 0 0 0,17 45-189 0 0,-6-13 86 0 0,-1-1 0 0 0,-1 1 0 0 0,-1 0-1 0 0,-16-21 1 0 0,23 33-101 0 0,0 1 0 0 0,-1-1 0 0 0,1 1-1 0 0,-1 0 1 0 0,0 0 0 0 0,0 0 0 0 0,0 1 0 0 0,-1-1 0 0 0,-6-2-1 0 0,8 4-27 0 0,-1 0-1 0 0,1 0 0 0 0,-1 1 0 0 0,1-1 0 0 0,-1 1 0 0 0,1 0 1 0 0,-1 0-1 0 0,1 0 0 0 0,-1 0 0 0 0,1 1 0 0 0,-1-1 0 0 0,1 1 1 0 0,-1 0-1 0 0,-5 2 0 0 0,5-1-76 0 0,-1-1-35 0 0,1 1 0 0 0,0-1 0 0 0,0 1 0 0 0,0 0 1 0 0,1 0-1 0 0,-1 1 0 0 0,0-1 0 0 0,-3 4 0 0 0,6-5-369 0 0,0 2-50 0 0,1 1 309 0 0,0 1 0 0 0,0 0 0 0 0,0-1 1 0 0,0 1-1 0 0,1-1 0 0 0,0 1 0 0 0,0-1 0 0 0,0 0 0 0 0,3 7 0 0 0,5 6-636 0 0</inkml:trace>
</inkml:ink>
</file>

<file path=ppt/ink/ink3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8.0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236 51 15952 0 0,'0'0'1445'0'0,"0"2"-1191"0"0,0 59 3578 0 0,3 179-52 0 0,-2-153-3496 0 0,-2-54-294 0 0,7 67 0 0 0,-5-66 10 0 0,-1-20 0 0 0,-1-9 0 0 0,-1-10 0 0 0,-2-9 0 0 0,4 12 0 0 0,-20-189 0 0 0,20 161 90 0 0,1 0-1 0 0,2 0 0 0 0,1 0 1 0 0,10-43-1 0 0,-9 54 33 0 0,0 1-1 0 0,1 1 1 0 0,0-1 0 0 0,17-31-1 0 0,-18 41-43 0 0,0-1-1 0 0,1 1 0 0 0,0-1 1 0 0,0 2-1 0 0,1-1 0 0 0,0 1 0 0 0,0 0 1 0 0,1 0-1 0 0,0 1 0 0 0,14-9 0 0 0,-20 13-41 0 0,1 1 0 0 0,0 0 0 0 0,0 0 0 0 0,-1 0 0 0 0,1 0 0 0 0,0 0 0 0 0,0 1-1 0 0,0-1 1 0 0,5 1 0 0 0,1 2 72 0 0,-8-2-103 0 0,-1 0 0 0 0,0 1-1 0 0,1-1 1 0 0,-1 0 0 0 0,1 0-1 0 0,-1 1 1 0 0,0-1 0 0 0,1 0-1 0 0,-1 1 1 0 0,0-1 0 0 0,0 1-1 0 0,1-1 1 0 0,-1 0 0 0 0,0 1 0 0 0,0-1-1 0 0,0 1 1 0 0,1-1 0 0 0,-1 1-1 0 0,0 0 1 0 0,1 2 6 0 0,1 0-6 0 0,0 0-1 0 0,-1 0 0 0 0,1 0 0 0 0,-1 0 0 0 0,0 0 0 0 0,0 0 0 0 0,0 1 0 0 0,0-1 0 0 0,0 0 0 0 0,-1 1 0 0 0,0-1 0 0 0,1 0 0 0 0,-1 1 0 0 0,0-1 1 0 0,-1 0-1 0 0,1 1 0 0 0,-1-1 0 0 0,0 4 0 0 0,-48 150-1355 0 0,45-146 1130 0 0,4-8 68 0 0,-1 0 1 0 0,0-1-1 0 0,0 1 1 0 0,0 0-1 0 0,-1-1 0 0 0,-2 6 1 0 0,2-6-88 0 0,13 4-552 0 0,-4-2 877 0 0,0 0 0 0 0,1 0 1 0 0,-1-1-1 0 0,1-1 0 0 0,-1 1 0 0 0,1-1 1 0 0,0 0-1 0 0,0-1 0 0 0,0 0 0 0 0,11 0 1 0 0,-10 0-46 0 0,0-1 0 0 0,0 2 0 0 0,0-1 0 0 0,0 1 0 0 0,0 1 0 0 0,-1-1 0 0 0,15 8 1 0 0,-21-9-27 0 0,0 0 0 0 0,0 0 1 0 0,0 1-1 0 0,0-1 1 0 0,0 1-1 0 0,-1-1 1 0 0,1 1-1 0 0,-1 0 1 0 0,1-1-1 0 0,-1 1 0 0 0,0 0 1 0 0,0 0-1 0 0,1 0 1 0 0,-1 0-1 0 0,-1 0 1 0 0,1 1-1 0 0,0-1 1 0 0,0 0-1 0 0,-1 0 0 0 0,0 0 1 0 0,1 1-1 0 0,-1-1 1 0 0,0 0-1 0 0,0 1 1 0 0,0-1-1 0 0,0 0 1 0 0,0 0-1 0 0,-1 1 0 0 0,1-1 1 0 0,-1 0-1 0 0,0 3 1 0 0,-3 6 221 0 0,0-1 0 0 0,-1 0 0 0 0,0 1 0 0 0,-11 15 0 0 0,14-24-229 0 0,-7 12-1 0 0,-1-1-1 0 0,-1-1 1 0 0,0 1 0 0 0,-1-2 0 0 0,0 0 0 0 0,-1 0 0 0 0,0-1-1 0 0,0-1 1 0 0,-1 0 0 0 0,-1-1 0 0 0,1 0 0 0 0,-1-1-1 0 0,-29 8 1 0 0,18-7-224 0 0,-1-2 1 0 0,1-2-1 0 0,-37 3 0 0 0,51-6-153 0 0,0-2-1 0 0,0 1 0 0 0,0-1 0 0 0,0-1 1 0 0,0 0-1 0 0,0-1 0 0 0,1 0 1 0 0,-1-1-1 0 0,1 0 0 0 0,-12-7 0 0 0,-8-8-2458 0 0,3-4-4515 0 0</inkml:trace>
</inkml:ink>
</file>

<file path=ppt/ink/ink3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8.5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3 144 18743 0 0,'0'0'430'0'0,"0"0"-342"0"0,0-1 0 0 0,0 1 0 0 0,-1-1-1 0 0,1 1 1 0 0,0 0 0 0 0,0-1 0 0 0,-1 1 0 0 0,1-1 0 0 0,0 1 0 0 0,0-1 0 0 0,0 1 0 0 0,0-1 0 0 0,0 1 0 0 0,0-1 0 0 0,0 1 0 0 0,0-1 0 0 0,0 1 0 0 0,0-1-1 0 0,0 0 1 0 0,16 0 1220 0 0,-13 0-1012 0 0,0 1 1 0 0,0-1 0 0 0,0 1 0 0 0,0 0 0 0 0,0 0 0 0 0,0 0 0 0 0,0 1 0 0 0,0-1 0 0 0,0 1 0 0 0,4 1 0 0 0,2 1 9 0 0,-1-1 0 0 0,1 0 0 0 0,0-1 1 0 0,15 2-1 0 0,-13-3-82 0 0,0 2 1 0 0,16 3 0 0 0,-3 1-53 0 0,0-1 0 0 0,1-1 0 0 0,-1-1 1 0 0,1-1-1 0 0,46-3 0 0 0,-28 0-167 0 0,-33 1-44 0 0,1 0 0 0 0,-1 0 1 0 0,0-1-1 0 0,1 0 0 0 0,-1-1 0 0 0,0 0 1 0 0,12-5-1 0 0,6-4-153 0 0,-17 8-105 0 0,-1-1 0 0 0,0-1 0 0 0,0 1 0 0 0,0-2-1 0 0,14-9 1 0 0,-18 11 412 0 0,-2 0-668 0 0,0 1 1 0 0,0 0-1 0 0,-1-1 0 0 0,7-7 1 0 0,-9 10 424 0 0,0 0 0 0 0,-1 0 0 0 0,1 0 0 0 0,-1 0 0 0 0,1 0 0 0 0,-1 0 0 0 0,1-1 0 0 0,-1 1 0 0 0,0 0 0 0 0,1 0 0 0 0,-1 0 0 0 0,0 0 0 0 0,0-1 0 0 0,0 1 0 0 0,0 0 0 0 0,0 0 0 0 0,0 0 0 0 0,0 0 0 0 0,-1-1 0 0 0,1 1 0 0 0,0 0 0 0 0,-1 0 0 0 0,1 0 0 0 0,0 0 0 0 0,-1 0 0 0 0,0 0 0 0 0,0-2 0 0 0,-27-45 1615 0 0,40 49-1100 0 0,-1 0-1 0 0,0 1 1 0 0,0-1-1 0 0,1 2 1 0 0,-1 0-1 0 0,-1 0 1 0 0,1 1-1 0 0,0 1 1 0 0,-1-1 0 0 0,0 2-1 0 0,0-1 1 0 0,-1 2-1 0 0,16 11 1 0 0,12 20 346 0 0,-33-32-648 0 0,-1-1-1 0 0,1 0 1 0 0,-1 1-1 0 0,0-1 1 0 0,-1 1-1 0 0,0 0 1 0 0,0 0-1 0 0,0 0 1 0 0,1 9-1 0 0,-2-12-67 0 0,-1 0-1 0 0,0 0 0 0 0,0-1 0 0 0,0 1 0 0 0,0 0 0 0 0,0 0 0 0 0,-1-1 0 0 0,1 1 0 0 0,-1 0 0 0 0,0 0 0 0 0,1-1 0 0 0,-2 1 0 0 0,1-1 1 0 0,0 1-1 0 0,0-1 0 0 0,-1 1 0 0 0,1-1 0 0 0,-1 0 0 0 0,0 0 0 0 0,1 0 0 0 0,-3 2 0 0 0,-10 14 9 0 0,13-16-49 0 0,-1 1 1 0 0,0-1-1 0 0,0 0 0 0 0,0 0 0 0 0,-1-1 1 0 0,1 1-1 0 0,0 0 0 0 0,-1-1 0 0 0,1 1 0 0 0,-1-1 1 0 0,1 0-1 0 0,-1 0 0 0 0,0 0 0 0 0,1 0 1 0 0,-1 0-1 0 0,-5 0 0 0 0,-14 6-447 0 0,-1-2-2494 0 0,8 0 1213 0 0</inkml:trace>
</inkml:ink>
</file>

<file path=ppt/ink/ink3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8.8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77 22375 0 0,'0'0'2328'0'0,"10"-10"-2200"0"0,2 4-128 0 0,-2 2 0 0 0,5 0 0 0 0,1-6 416 0 0,-4 4 56 0 0,-2-1 8 0 0,6 1 8 0 0,-1 2-352 0 0,7-2-72 0 0,-6 6-64 0 0,5-4 96 0 0,1 0-1288 0 0,4-2-256 0 0</inkml:trace>
</inkml:ink>
</file>

<file path=ppt/ink/ink3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9.2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182 91 17215 0 0,'0'0'794'0'0,"-1"-1"-22"0"0,0 0-623 0 0,-1 0 0 0 0,0-1 0 0 0,0 1 1 0 0,0 0-1 0 0,0 0 0 0 0,0 1 0 0 0,0-1 1 0 0,0 0-1 0 0,0 1 0 0 0,-1-1 0 0 0,1 1 0 0 0,0 0 1 0 0,0 0-1 0 0,0-1 0 0 0,-1 2 0 0 0,1-1 1 0 0,0 0-1 0 0,0 0 0 0 0,0 1 0 0 0,-1-1 0 0 0,1 1 1 0 0,0-1-1 0 0,0 1 0 0 0,0 0 0 0 0,0 0 1 0 0,-2 2-1 0 0,0-1 3 0 0,1 1 1 0 0,0 0-1 0 0,-1 0 0 0 0,1 0 1 0 0,0 0-1 0 0,1 0 0 0 0,-1 1 1 0 0,0 0-1 0 0,1-1 1 0 0,-3 7-1 0 0,-17 37 385 0 0,16-33-499 0 0,2 1-1 0 0,-1-1 1 0 0,2 1-1 0 0,0-1 0 0 0,1 1 1 0 0,-1 17-1 0 0,3-25-35 0 0,-2 15-2 0 0,2-1 0 0 0,1 1 0 0 0,0-1 0 0 0,8 36 0 0 0,-8-53 0 0 0,0 0 0 0 0,0 0 0 0 0,0 0 0 0 0,0 0 0 0 0,1 0 0 0 0,0-1 0 0 0,0 1 0 0 0,0 0 0 0 0,0-1 0 0 0,0 1 0 0 0,1-1 0 0 0,-1 0 0 0 0,1 0 0 0 0,0 0 0 0 0,0 0 0 0 0,0-1 0 0 0,1 1 0 0 0,-1-1 0 0 0,1 1 0 0 0,-1-1 0 0 0,1 0 0 0 0,0-1 0 0 0,-1 1 0 0 0,1-1 0 0 0,0 1 0 0 0,0-1 0 0 0,0 0 0 0 0,1-1 0 0 0,5 1 0 0 0,-6 0 0 0 0,1-1 0 0 0,-1 0 0 0 0,0 0 0 0 0,0 0 0 0 0,1-1 0 0 0,-1 1 0 0 0,0-1 0 0 0,0 0 0 0 0,8-3 0 0 0,-4 0 0 0 0,-3 2 33 0 0,1-1 0 0 0,-1 0 0 0 0,0 0 0 0 0,0 0 0 0 0,-1-1 0 0 0,1 1 0 0 0,-1-1 0 0 0,1 0 0 0 0,-1-1 0 0 0,-1 1 0 0 0,1-1 0 0 0,0 1 0 0 0,-1-1 0 0 0,3-6 0 0 0,1-3 99 0 0,-1 1 1 0 0,0-1-1 0 0,-1 0 1 0 0,4-19 0 0 0,-7 22 12 0 0,0-1 0 0 0,-1 1 1 0 0,0-1-1 0 0,0 0 1 0 0,-2 1-1 0 0,1-1 1 0 0,-1 0-1 0 0,-5-18 1 0 0,2 14-10 0 0,-1-1 1 0 0,-1 1-1 0 0,-1 0 1 0 0,0 1-1 0 0,-10-17 0 0 0,11 23-66 0 0,0 0 0 0 0,-15-15-1 0 0,0 0 28 0 0,16 18-98 0 0,0 1 1 0 0,0 0 0 0 0,-1-1 0 0 0,1 2-1 0 0,-1-1 1 0 0,0 1 0 0 0,-1 0-1 0 0,1 0 1 0 0,-14-5 0 0 0,15 7-69 0 0,0 0 1 0 0,-1 0-1 0 0,0 1 1 0 0,1 0 0 0 0,-1 0-1 0 0,1 0 1 0 0,-1 1-1 0 0,0 0 1 0 0,0 0-1 0 0,1 0 1 0 0,-1 1-1 0 0,0-1 1 0 0,-8 4-1 0 0,11-3-105 0 0,1 0-1 0 0,-1 0 1 0 0,1 1-1 0 0,0-1 1 0 0,0 1-1 0 0,0 0 0 0 0,0-1 1 0 0,0 1-1 0 0,0 0 1 0 0,0 0-1 0 0,0 0 1 0 0,1 1-1 0 0,-1-1 0 0 0,1 0 1 0 0,-1 1-1 0 0,1-1 1 0 0,0 0-1 0 0,0 1 1 0 0,0 0-1 0 0,1-1 0 0 0,-1 1 1 0 0,0-1-1 0 0,1 1 1 0 0,0 0-1 0 0,0 0 0 0 0,-1-1 1 0 0,2 1-1 0 0,-1 0 1 0 0,0-1-1 0 0,0 1 1 0 0,2 4-1 0 0,6 7-1676 0 0</inkml:trace>
</inkml:ink>
</file>

<file path=ppt/ink/ink3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9.6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0 300 7368 0 0,'0'0'568'0'0,"2"0"-374"0"0,0 0 84 0 0,1 0-1 0 0,0 0 0 0 0,-1 0 1 0 0,1-1-1 0 0,13-4 14035 0 0,-14 6-14100 0 0,-1 1 0 0 0,0 0 1 0 0,0 0-1 0 0,0 0 1 0 0,-1-1-1 0 0,1 1 1 0 0,0 0-1 0 0,-1 0 1 0 0,1 0-1 0 0,-1 0 0 0 0,1 2 1 0 0,1 23 480 0 0,0-7-349 0 0,6 29 0 0 0,17 77-232 0 0,-25-124-112 0 0,1 9 16 0 0,-1-9 239 0 0,7-32-446 0 0,4-44 191 0 0,-8 46 0 0 0,1 0 0 0 0,10-35 0 0 0,22-54 0 0 0,7 9-11 0 0,-39 95 4 0 0,0 1-1 0 0,2 0 1 0 0,-1 1-1 0 0,1-1 0 0 0,1 1 1 0 0,13-17-1 0 0,-14 22 21 0 0,-5 5 65 0 0,0 3 52 0 0,9 11 2 0 0,-7-10-103 0 0,-1 0 0 0 0,1 0 0 0 0,-1 0 0 0 0,0 0 0 0 0,0 1 0 0 0,0-1 0 0 0,2 8 0 0 0,4 23 77 0 0,-2 0 0 0 0,3 65 0 0 0,-5-52-61 0 0,12 88-49 0 0,-7-26-1108 0 0,-8-63-2352 0 0,-1-44 1776 0 0</inkml:trace>
</inkml:ink>
</file>

<file path=ppt/ink/ink3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0.0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62 12896 0 0,'2'1'87'0'0,"-1"-1"0"0"0,0 1 0 0 0,0-1 0 0 0,1 1 0 0 0,-1-1 0 0 0,1 1 0 0 0,-1-1 0 0 0,0 0 0 0 0,1 1 0 0 0,-1-1 0 0 0,1 0 0 0 0,-1 0 0 0 0,1 0 0 0 0,-1 0 0 0 0,3-1 0 0 0,13 2 141 0 0,3 9 1232 0 0,-16-9-1057 0 0,-1 1 0 0 0,0 0 0 0 0,1-1 0 0 0,-1 1 0 0 0,1-1 0 0 0,-1 0 0 0 0,7 1-1 0 0,0-1 264 0 0,1 0 0 0 0,0-1 0 0 0,-1 0 0 0 0,1-1-1 0 0,-1 0 1 0 0,1-1 0 0 0,-1 0 0 0 0,1 0 0 0 0,-1-1-1 0 0,12-5 1 0 0,31-16 775 0 0,-31 13-1520 0 0,-17 9-181 0 0,0 0 0 0 0,0 0 0 0 0,-1-1 0 0 0,1 1 1 0 0,-1-1-1 0 0,1 0 0 0 0,5-7 0 0 0,-1 1-1387 0 0</inkml:trace>
</inkml:ink>
</file>

<file path=ppt/ink/ink3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0.3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1 392 7368 0 0,'1'-1'3646'0'0,"14"-10"2518"0"0,-13 10-5782 0 0,-1-1 1 0 0,1 1-1 0 0,-1-1 0 0 0,1 1 0 0 0,0 0 0 0 0,-1 0 0 0 0,1 0 1 0 0,0 0-1 0 0,0 0 0 0 0,0 0 0 0 0,0 1 0 0 0,0-1 0 0 0,2 0 1 0 0,6 0 352 0 0,-1 0-85 0 0,-1-1-1 0 0,1 1 1 0 0,-1-2 0 0 0,12-3 0 0 0,-6 2-295 0 0,1 0 1 0 0,-1 1-1 0 0,1 0 1 0 0,0 2-1 0 0,26-1 1 0 0,0 0 29 0 0,71-2 185 0 0,-66 4-448 0 0,54-7-1 0 0,-30-2-204 0 0,-14 2-1117 0 0,79-19-1 0 0,-115 18-661 0 0,-1-1-3519 0 0,-16 7 4059 0 0,15-8-6793 0 0</inkml:trace>
  <inkml:trace contextRef="#ctx0" brushRef="#br0" timeOffset="1">693 0 7832 0 0,'2'2'7433'0'0,"60"24"-1388"0"0,-42-16-5039 0 0,54 31 1962 0 0,-63-33-2601 0 0,0-1-1 0 0,-1 1 1 0 0,0 1 0 0 0,12 12 0 0 0,14 16 489 0 0,-23-24-578 0 0,0 1 0 0 0,0 0 0 0 0,10 16 0 0 0,-17-21-204 0 0,0 0 1 0 0,-1 1 0 0 0,8 20-1 0 0,2 7 32 0 0,-15-36-102 0 0,1 0 0 0 0,-1 0 1 0 0,0 0-1 0 0,0 0 0 0 0,1 0 0 0 0,-1 0 1 0 0,0 0-1 0 0,0 0 0 0 0,0 0 1 0 0,0-1-1 0 0,0 1 0 0 0,0 0 0 0 0,0 0 1 0 0,-1 0-1 0 0,1 0 0 0 0,0 0 1 0 0,0 0-1 0 0,-1 0 0 0 0,1 0 0 0 0,-1-1 1 0 0,0 3-1 0 0,-1-1 8 0 0,-1 5-3 0 0,-1 0-1 0 0,0 0 1 0 0,0 0-1 0 0,-1-1 0 0 0,0 1 1 0 0,0-1-1 0 0,-1 0 1 0 0,1-1-1 0 0,-1 1 0 0 0,-1-1 1 0 0,1 0-1 0 0,-13 6 0 0 0,-4 2-1409 0 0,-2-1 0 0 0,-34 11 0 0 0,22-9-7885 0 0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28.2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202 133 16527 0 0,'0'0'1658'0'0,"-5"-5"-1500"0"0,1-1 237 0 0,0 0 0 0 0,1 1 0 0 0,0-1 0 0 0,-3-9 0 0 0,5 14-219 0 0,-3-8 793 0 0,0 0-1 0 0,0 1 1 0 0,-1-1-1 0 0,-9-11 1 0 0,11 17-928 0 0,1 0 1 0 0,-1 1-1 0 0,1-1 0 0 0,-1 0 1 0 0,0 1-1 0 0,0 0 1 0 0,0-1-1 0 0,-1 1 0 0 0,1 0 1 0 0,0 1-1 0 0,-1-1 1 0 0,1 1-1 0 0,-7-2 1 0 0,8 2-56 0 0,0 1 1 0 0,-1 0 0 0 0,1 0 0 0 0,0 0 0 0 0,0 0 0 0 0,0 0 0 0 0,0 0 0 0 0,0 1 0 0 0,0-1 0 0 0,-1 0 0 0 0,1 1 0 0 0,0 0 0 0 0,0 0 0 0 0,0 0 0 0 0,1 0 0 0 0,-1 0 0 0 0,0 0 0 0 0,0 0 0 0 0,0 0 0 0 0,-1 3-1 0 0,-3 1-9 0 0,1 1-1 0 0,0 0 0 0 0,1 0 1 0 0,-6 8-1 0 0,5-5-174 0 0,2-4 90 0 0,2 0 0 0 0,-1 0 0 0 0,0 0 0 0 0,1 0 1 0 0,0 0-1 0 0,0 0 0 0 0,1 0 0 0 0,-1 0 0 0 0,1 7 0 0 0,0-3-122 0 0,0 0 0 0 0,-5 17 0 0 0,5-24 227 0 0,0 0 1 0 0,0 0-1 0 0,0 0 1 0 0,0 0-1 0 0,0 0 1 0 0,1 0-1 0 0,-1 0 1 0 0,2 4-1 0 0,0 10-48 0 0,-2-15 43 0 0,0 1 1 0 0,1 0-1 0 0,-1 0 0 0 0,0 0 0 0 0,1 0 0 0 0,-1 0 0 0 0,1 0 0 0 0,-1-1 1 0 0,1 1-1 0 0,0 0 0 0 0,0 0 0 0 0,-1-1 0 0 0,2 1 0 0 0,-1-1 1 0 0,2 4-1 0 0,1-2-10 0 0,0 1 1 0 0,0-1-1 0 0,0 0 1 0 0,7 3-1 0 0,3 4 17 0 0,-11-9-8 0 0,0 0 1 0 0,-1 0 0 0 0,1 0 0 0 0,0 0 0 0 0,0-1 0 0 0,-1 1-1 0 0,1-1 1 0 0,0 0 0 0 0,0 1 0 0 0,0-1 0 0 0,-1 0 0 0 0,6-1-1 0 0,-3 0-4 0 0,0 1 0 0 0,0-1 0 0 0,-1 0 0 0 0,1-1-1 0 0,0 1 1 0 0,5-3 0 0 0,44-34-66 0 0,-46 32 129 0 0,-1-1-1 0 0,0 1 1 0 0,0-1-1 0 0,0 0 1 0 0,-1-1-1 0 0,0 0 1 0 0,-1 0-1 0 0,1 0 0 0 0,4-12 1 0 0,11-6-379 0 0,-20 24 369 0 0,-1-2 1242 0 0,-6 98-1036 0 0,0 6-236 0 0,-5 168-207 0 0,0 2-714 0 0,13-224 1016 0 0,10 60 0 0 0,-8-84-113 0 0,-3-12-23 0 0,0-1 0 0 0,0 0 0 0 0,2 0 0 0 0,-1 0 0 0 0,1 0 0 0 0,0-1 0 0 0,1 1 0 0 0,8 15 0 0 0,-5-8-61 0 0,-6-14 86 0 0,-1-1 1 0 0,0 1-1 0 0,1-1 0 0 0,-1 1 1 0 0,1-1-1 0 0,0 1 0 0 0,0-1 1 0 0,-1 1-1 0 0,1-1 1 0 0,0 0-1 0 0,0 0 0 0 0,2 2 1 0 0,-3-2 1 0 0,1-1 0 0 0,-1 0 1 0 0,0 1-1 0 0,1-1 0 0 0,-1 0 1 0 0,0 0-1 0 0,1 1 0 0 0,-1-1 1 0 0,1 0-1 0 0,-1 0 0 0 0,1 0 1 0 0,-1 1-1 0 0,1-1 1 0 0,-1 0-1 0 0,0 0 0 0 0,1 0 1 0 0,-1 0-1 0 0,1 0 0 0 0,3-3-5 0 0,-1 0 0 0 0,0 0-1 0 0,0 0 1 0 0,0 0-1 0 0,0 0 1 0 0,4-7 0 0 0,-5 8 6 0 0,7-13-370 0 0,0 0 0 0 0,0-1 0 0 0,-2 1 0 0 0,0-2 0 0 0,-1 1 0 0 0,0-1 0 0 0,5-28 0 0 0,-6 25-1075 0 0</inkml:trace>
</inkml:ink>
</file>

<file path=ppt/ink/ink3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2.9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9216 0 0,'0'0'830'0'0,"1"2"-684"0"0,4 15 302 0 0,-5 15 3944 0 0,1 2-1731 0 0,3-1-1811 0 0,-3-17-421 0 0,2-1 1 0 0,4 21-1 0 0,-1-14-13 0 0,-2 0 0 0 0,0 1-1 0 0,0 30 1 0 0,0-2-439 0 0,5 151-1585 0 0,-3-174 706 0 0,-1-29 475 0 0,-1-4 372 0 0,-1 0-1 0 0,-1-1 1 0 0,1 1 0 0 0,-1-1-1 0 0,0 1 1 0 0,0-1-1 0 0,-1 0 1 0 0,1 0 0 0 0,-1 0-1 0 0,0-8 1 0 0,4-38 41 0 0,5-89-240 0 0,-8 99 913 0 0,2 0 0 0 0,16-72 0 0 0,-19 106-525 0 0,1 0 0 0 0,0 1-1 0 0,1-1 1 0 0,-1 1 0 0 0,1-1 0 0 0,1 1-1 0 0,-1 0 1 0 0,7-9 0 0 0,-4 9-4 0 0,-5 5-53 0 0,0 1 0 0 0,0-1 1 0 0,0 1-1 0 0,0 0 0 0 0,0-1 0 0 0,0 1 1 0 0,1 0-1 0 0,-1 0 0 0 0,0 0 1 0 0,3-2-1 0 0,-3 3-45 0 0,1 0 0 0 0,-1 0 1 0 0,0 0-1 0 0,0 0 0 0 0,0 0 1 0 0,0 0-1 0 0,0 1 0 0 0,0-1 0 0 0,0 0 1 0 0,0 0-1 0 0,0 1 0 0 0,0-1 1 0 0,0 1-1 0 0,0-1 0 0 0,0 1 1 0 0,0-1-1 0 0,0 1 0 0 0,-1 0 0 0 0,1-1 1 0 0,0 1-1 0 0,0 0 0 0 0,1 1 1 0 0,2 3 58 0 0,1 0 1 0 0,-1 0-1 0 0,0 0 0 0 0,0 1 1 0 0,0-1-1 0 0,-1 1 1 0 0,3 7-1 0 0,16 46 121 0 0,-9-23-302 0 0,28 107 78 0 0,-24-80-64 0 0,-13-44 55 0 0,4 11-111 0 0,-1-17-19 0 0,-4-9 36 0 0,-1 1 0 0 0,0 0 0 0 0,0 0 0 0 0,2 6 0 0 0,-3-7-48 0 0,1 1-1 0 0,0-1 0 0 0,0 0 1 0 0,4 5-1 0 0,1 6-1274 0 0,-6-12-112 0 0</inkml:trace>
</inkml:ink>
</file>

<file path=ppt/ink/ink3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3.2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 14600 0 0,'0'0'1100'0'0,"0"3"-743"0"0,0-1-283 0 0,0 0 1 0 0,0 0 0 0 0,1 0-1 0 0,-1 0 1 0 0,0 1 0 0 0,1-1-1 0 0,-1 0 1 0 0,1 0-1 0 0,0 0 1 0 0,0 0 0 0 0,0 0-1 0 0,0 0 1 0 0,0-1 0 0 0,0 1-1 0 0,0 0 1 0 0,1 0-1 0 0,-1-1 1 0 0,0 1 0 0 0,1-1-1 0 0,2 3 1 0 0,0-2 278 0 0,0 1 1 0 0,1-1 0 0 0,-1 0-1 0 0,1 0 1 0 0,-1 0-1 0 0,6 1 1 0 0,-8-3-294 0 0,7 2 268 0 0,0 0 1 0 0,0-1-1 0 0,0-1 0 0 0,0 1 0 0 0,11-2 0 0 0,0 0 53 0 0,-13 1-303 0 0,1-2-1 0 0,-1 1 1 0 0,0-1 0 0 0,0 0 0 0 0,0 0 0 0 0,0-1 0 0 0,0 0 0 0 0,0 0 0 0 0,-1 0 0 0 0,7-5 0 0 0,21-10-447 0 0,-17 9-1362 0 0,3-5-5911 0 0</inkml:trace>
</inkml:ink>
</file>

<file path=ppt/ink/ink3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3.6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247 45 6448 0 0,'-1'0'54'0'0,"0"0"0"0"0,1 1 0 0 0,-1-1 0 0 0,0 0 1 0 0,0 0-1 0 0,0 1 0 0 0,0-1 0 0 0,0 0 0 0 0,0 0 0 0 0,1 0 0 0 0,-1 0 1 0 0,0 0-1 0 0,0 0 0 0 0,0 0 0 0 0,0 0 0 0 0,0-1 0 0 0,0 1 0 0 0,1 0 1 0 0,-1-1-1 0 0,0 1 0 0 0,0 0 0 0 0,0-1 0 0 0,-1 0 0 0 0,-21-16 8076 0 0,9 6-2300 0 0,10 8-5528 0 0,-1 1-1 0 0,1 1 0 0 0,-1-1 0 0 0,1 0 1 0 0,-1 1-1 0 0,1 0 0 0 0,-1 0 0 0 0,0 0 1 0 0,1 1-1 0 0,-1 0 0 0 0,0 0 1 0 0,-6 0-1 0 0,2 0-331 0 0,6 1 93 0 0,1-1 1 0 0,-1 1-1 0 0,0 0 0 0 0,0 0 1 0 0,0 0-1 0 0,0 0 0 0 0,1 0 1 0 0,-1 0-1 0 0,1 1 0 0 0,-1 0 1 0 0,1-1-1 0 0,-1 1 0 0 0,1 0 1 0 0,0 0-1 0 0,0 0 0 0 0,0 0 1 0 0,0 1-1 0 0,0-1 0 0 0,0 1 1 0 0,1-1-1 0 0,-3 5 0 0 0,-12 16 224 0 0,12-19-242 0 0,1 0-1 0 0,-1 0 1 0 0,1 1-1 0 0,-3 6 0 0 0,2-2-122 0 0,1-4-54 0 0,0 1 0 0 0,1-1 1 0 0,0 1-1 0 0,0 0 0 0 0,0 0 0 0 0,1 0 0 0 0,0 0 0 0 0,-1 10 0 0 0,2 0 11 0 0,0 0-1 0 0,1-1 0 0 0,1 1 1 0 0,6 24-1 0 0,-6-30 122 0 0,2 0 0 0 0,-1 0 0 0 0,1 0 0 0 0,0 0 0 0 0,1-1 0 0 0,0 0 0 0 0,1 0 0 0 0,0 0 0 0 0,8 8 0 0 0,-5-7-8 0 0,1 0 0 0 0,1-1 0 0 0,-1-1 0 0 0,1 0 0 0 0,1 0 0 0 0,-1-1 0 0 0,1-1 0 0 0,26 11 0 0 0,-29-15-133 0 0,1 0 0 0 0,-1 0 0 0 0,1 0 0 0 0,-1-1 0 0 0,1-1 0 0 0,0 0 0 0 0,0 0 0 0 0,-1-1 0 0 0,1 0 0 0 0,-1-1 0 0 0,1 0 0 0 0,-1 0 0 0 0,1-1 0 0 0,-1 0-1 0 0,0-1 1 0 0,0 0 0 0 0,-1 0 0 0 0,1-1 0 0 0,-1 0 0 0 0,0-1 0 0 0,0 1 0 0 0,-1-2 0 0 0,11-10 0 0 0,-2-2-1434 0 0</inkml:trace>
</inkml:ink>
</file>

<file path=ppt/ink/ink3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3.9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1 280 18287 0 0,'0'-1'93'0'0,"0"1"-1"0"0,0-1 1 0 0,1 0-1 0 0,-1 1 0 0 0,0-1 1 0 0,1 0-1 0 0,-1 1 0 0 0,0-1 1 0 0,1 0-1 0 0,-1 1 0 0 0,1-1 1 0 0,-1 1-1 0 0,1-1 0 0 0,0 0 1 0 0,18-12 522 0 0,-15 9-529 0 0,-1 1 0 0 0,1 1 0 0 0,0-1-1 0 0,0 1 1 0 0,1-1 0 0 0,-1 1 0 0 0,0 0 0 0 0,9-2 0 0 0,5 1 1091 0 0,65-9 1823 0 0,-57 7-2519 0 0,-19 4-373 0 0,0-1 0 0 0,0 1-1 0 0,10 0 1 0 0,6 0-8 0 0,0-2 0 0 0,0 0 0 0 0,25-8 1 0 0,16-2-313 0 0,-42 7-619 0 0,40-14 0 0 0,-51 16-177 0 0,11-5-1062 0 0</inkml:trace>
  <inkml:trace contextRef="#ctx0" brushRef="#br0" timeOffset="1">544 1 12840 0 0,'0'0'1164'0'0,"2"1"-959"0"0,48 21 1336 0 0,1 2 1056 0 0,22 9 127 0 0,-61-27-2205 0 0,1 0-1 0 0,-1 0 0 0 0,0 2 1 0 0,15 10-1 0 0,10 7 404 0 0,-34-23-828 0 0,1 1 1 0 0,0-1 0 0 0,-1 1 0 0 0,1-1 0 0 0,-1 1 0 0 0,0 0-1 0 0,1 0 1 0 0,-2 0 0 0 0,5 6 0 0 0,-5-6-61 0 0,-1-1 0 0 0,0 1 1 0 0,-1-1-1 0 0,1 1 0 0 0,0-1 0 0 0,-1 1 0 0 0,1 0 1 0 0,-1-1-1 0 0,0 1 0 0 0,0 0 0 0 0,0-1 0 0 0,0 1 1 0 0,0 0-1 0 0,-1-1 0 0 0,1 1 0 0 0,-1 0 0 0 0,-1 3 1 0 0,0 0-36 0 0,-1 0 1 0 0,1-1-1 0 0,-1 1 1 0 0,-1-1 0 0 0,1 0-1 0 0,-1 0 1 0 0,0 0-1 0 0,0-1 1 0 0,-6 6 0 0 0,-19 13-1385 0 0,-1-6-3504 0 0</inkml:trace>
</inkml:ink>
</file>

<file path=ppt/ink/ink3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4.3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 17503 0 0,'0'0'1588'0'0,"2"1"-1304"0"0,29 17 346 0 0,-20-11 367 0 0,-1 0 0 0 0,16 5 1 0 0,-17-10-461 0 0,-7-2-154 0 0,0 0-30 0 0,51 6 26 0 0,-50-6-605 0 0,2 1 55 0 0,0-2-3067 0 0</inkml:trace>
  <inkml:trace contextRef="#ctx0" brushRef="#br0" timeOffset="1">1 280 16471 0 0,'0'0'1784'0'0,"17"4"-1784"0"0,-1-4 0 0 0,4 0 0 0 0,1 0 800 0 0,1-8 120 0 0,0 2 24 0 0,-1 2 8 0 0,5-2-632 0 0,1-1-120 0 0,-1 1-24 0 0,7-4-9191 0 0</inkml:trace>
</inkml:ink>
</file>

<file path=ppt/ink/ink3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4.6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13824 0 0,'0'0'8066'0'0,"0"2"-7099"0"0,0 7-468 0 0,0 3-106 0 0,0-1 0 0 0,1 0 1 0 0,2 15-1 0 0,0-11-348 0 0,-1 0 1 0 0,-1 0 0 0 0,-1 27 0 0 0,0-16-160 0 0,1-6-984 0 0,4 2-4780 0 0,4-2-1864 0 0</inkml:trace>
</inkml:ink>
</file>

<file path=ppt/ink/ink3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79 9216 0 0,'0'0'706'0'0,"2"0"-111"0"0,64-2 8876 0 0,-23-4-6930 0 0,-27 3-1868 0 0,124-28 2918 0 0,-43 11-2403 0 0,-31 8-5160 0 0,-50 8-4789 0 0</inkml:trace>
</inkml:ink>
</file>

<file path=ppt/ink/ink3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5.3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77 89 19351 0 0,'0'0'1474'0'0,"7"-4"-845"0"0,88-44 2830 0 0,-67 33-1789 0 0,-24 13-1491 0 0,0-1 0 0 0,0 0 0 0 0,0 1-1 0 0,1 0 1 0 0,-1 0 0 0 0,1 1 0 0 0,-1-1-1 0 0,1 1 1 0 0,0 0 0 0 0,6-1 0 0 0,-9 2 118 0 0,-3 10-222 0 0,-1-5-230 0 0,0 1 1 0 0,0 0 0 0 0,0-1 0 0 0,-1 1-1 0 0,0-1 1 0 0,-5 8 0 0 0,-28 33-970 0 0,19-26 564 0 0,3-2-435 0 0,-18 30 1 0 0,21-31 82 0 0,-1-1 0 0 0,-21 23 0 0 0,-2 3 134 0 0,31-38 786 0 0,0 0-1 0 0,0 0 1 0 0,-1 0-1 0 0,1-1 1 0 0,-1 1-1 0 0,-9 4 0 0 0,13-8 15 0 0,1 1 0 0 0,-1-1 0 0 0,1 1-1 0 0,-1-1 1 0 0,1 1 0 0 0,-1-1 0 0 0,1 1-1 0 0,-1 0 1 0 0,1-1 0 0 0,-1 1 0 0 0,1 0-1 0 0,0-1 1 0 0,0 1 0 0 0,-1 0-1 0 0,1-1 1 0 0,0 2 0 0 0,-4 4 2655 0 0,23-6-1740 0 0,-13 1-771 0 0,0-1 0 0 0,0 0-1 0 0,1 0 1 0 0,-1 0-1 0 0,0-1 1 0 0,0 0 0 0 0,0 0-1 0 0,8-4 1 0 0,-9 3-64 0 0,1 0 1 0 0,-1 0-1 0 0,1 1 0 0 0,-1-1 1 0 0,1 1-1 0 0,0 0 1 0 0,0 1-1 0 0,-1-1 0 0 0,1 1 1 0 0,0 0-1 0 0,0 1 0 0 0,-1-1 1 0 0,8 3-1 0 0,6-1 79 0 0,1-1 0 0 0,-1-1 0 0 0,0 0 0 0 0,29-5-1 0 0,-8 2-148 0 0,-22 0-117 0 0,0 0 0 0 0,28-10 0 0 0,-27 8-187 0 0,-16 4 77 0 0,0 0-1 0 0,0 0 1 0 0,0 0-1 0 0,-1-1 0 0 0,1 1 1 0 0,2-3-1 0 0,15-14-1612 0 0</inkml:trace>
</inkml:ink>
</file>

<file path=ppt/ink/ink3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5.7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63 0 12896 0 0,'-2'1'8130'0'0,"-1"1"-7682"0"0,0 0 0 0 0,0 1-1 0 0,0-1 1 0 0,1 0 0 0 0,-1 1 0 0 0,1 0-1 0 0,-1-1 1 0 0,1 1 0 0 0,0 0 0 0 0,0 0-1 0 0,0 0 1 0 0,1 1 0 0 0,-1-1 0 0 0,-1 4-1 0 0,0 5-348 0 0,0-1-1 0 0,-3 25 0 0 0,3-12 408 0 0,-2 15-404 0 0,2 1 0 0 0,2-1-1 0 0,1 1 1 0 0,3-1 0 0 0,0 0-1 0 0,16 65 1 0 0,-13-84-255 0 0,0 0 0 0 0,0 0 0 0 0,16 30 1 0 0,37 52-1035 0 0,-36-63 788 0 0,-6-12-716 0 0,3-3-5 0 0</inkml:trace>
</inkml:ink>
</file>

<file path=ppt/ink/ink3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6.0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188 29 16328 0 0,'0'0'786'0'0,"-2"-1"-338"0"0,-3 0-358 0 0,1-1-1 0 0,0 0 1 0 0,0-1 0 0 0,0 1-1 0 0,0-1 1 0 0,0 0 0 0 0,-7-6-1 0 0,10 8 105 0 0,0 1 0 0 0,-1 0 0 0 0,1-1 0 0 0,0 1 0 0 0,0 0 0 0 0,-1 0 0 0 0,1-1 0 0 0,0 1 0 0 0,-1 0 0 0 0,1 0-1 0 0,0 1 1 0 0,-1-1 0 0 0,-1 0 0 0 0,2 1 189 0 0,-1-1 703 0 0,-1 1-367 0 0,1 1-625 0 0,-1-1 1 0 0,0 1-1 0 0,1 0 0 0 0,0 0 0 0 0,-1 0 1 0 0,1 1-1 0 0,0-1 0 0 0,0 1 0 0 0,0-1 1 0 0,0 1-1 0 0,1 0 0 0 0,-1-1 1 0 0,1 1-1 0 0,0 0 0 0 0,-2 3 0 0 0,-1 8 37 0 0,0 1-1 0 0,-2 14 1 0 0,3-12-118 0 0,1-4-9 0 0,0 1-1 0 0,1-1 0 0 0,1 0 1 0 0,0 1-1 0 0,1-1 0 0 0,0 0 1 0 0,1 0-1 0 0,0 1 1 0 0,2-1-1 0 0,-1-1 0 0 0,1 1 1 0 0,1 0-1 0 0,0-1 0 0 0,1 0 1 0 0,0 0-1 0 0,1-1 0 0 0,1 0 1 0 0,12 15-1 0 0,-17-22-3 0 0,1-1 0 0 0,0 0 0 0 0,0 0 0 0 0,0 0 0 0 0,0-1 0 0 0,0 1 0 0 0,1-1 0 0 0,-1 0 0 0 0,1 0 0 0 0,-1 0 0 0 0,1-1 0 0 0,0 0 0 0 0,0 0 0 0 0,0 0 0 0 0,-1 0 0 0 0,1-1 0 0 0,0 0 0 0 0,0 0 0 0 0,0 0 0 0 0,5-1 0 0 0,-4 0 0 0 0,0-1 0 0 0,0 1 0 0 0,0-1 0 0 0,0 0 0 0 0,0 0 0 0 0,-1 0 0 0 0,1-1 0 0 0,-1 0 0 0 0,1 0 0 0 0,-1-1 0 0 0,0 1 0 0 0,0-1 0 0 0,-1 0 0 0 0,1-1 0 0 0,5-6 0 0 0,-4 3 64 0 0,-1 1 0 0 0,0-1 0 0 0,0 0 0 0 0,-1 0 0 0 0,0-1 0 0 0,-1 1 0 0 0,1-1 0 0 0,-2 0 0 0 0,1 1-1 0 0,-1-1 1 0 0,-1 0 0 0 0,0-1 0 0 0,0 1 0 0 0,0 0 0 0 0,-1 0 0 0 0,-1 0 0 0 0,-2-16 0 0 0,2 16-46 0 0,-1 0 0 0 0,0 1 1 0 0,0-1-1 0 0,-1 1 0 0 0,0 0 0 0 0,-1 0 1 0 0,0 0-1 0 0,0 0 0 0 0,-8-12 1 0 0,6 13-15 0 0,0 1 1 0 0,-1-1 0 0 0,0 1 0 0 0,0 0 0 0 0,0 1 0 0 0,0-1 0 0 0,-1 2 0 0 0,0-1 0 0 0,0 1 0 0 0,0 0 0 0 0,-1 1-1 0 0,-13-5 1 0 0,6 4-66 0 0,-1 1 1 0 0,0 0-1 0 0,1 1 0 0 0,-1 1 0 0 0,0 1 0 0 0,-18 1 0 0 0,31 0-81 0 0,-1-1 0 0 0,1 1 0 0 0,-1 0 0 0 0,1 0 0 0 0,-1 1 1 0 0,1 0-1 0 0,0-1 0 0 0,0 1 0 0 0,0 1 0 0 0,-4 2 0 0 0,2-1-1658 0 0,1 0-1 0 0,-1 0 1 0 0,-5 7-1 0 0,0 4-5686 0 0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28.6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1 103 13824 0 0,'0'0'1680'0'0,"2"-2"-571"0"0,6-5 558 0 0,16-13 1947 0 0,28-18 1 0 0,-43 33-3594 0 0,1 0 0 0 0,13-4 0 0 0,-2 0 408 0 0,-13 7-250 0 0,-1 0 0 0 0,1 1-1 0 0,-1 0 1 0 0,1 0 0 0 0,0 0 0 0 0,-1 1 0 0 0,15 2 0 0 0,-1-2 4 0 0,-16 1-183 0 0,1 0 0 0 0,0 0 0 0 0,0 1 0 0 0,-1-1 0 0 0,1 1 0 0 0,-1 0 0 0 0,1 1 0 0 0,8 5 0 0 0,11 4 0 0 0,23 9-908 0 0,-38-15 506 0 0,1-1 0 0 0,0 0-1 0 0,0-1 1 0 0,17 4-1 0 0,-12-4-1047 0 0,5 0-4332 0 0,-5-3-1737 0 0</inkml:trace>
</inkml:ink>
</file>

<file path=ppt/ink/ink3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6.5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44 17647 0 0,'0'0'1603'0'0,"1"15"864"0"0,2-6-1545 0 0,0 1-88 0 0,0 1-1 0 0,2 14 0 0 0,-2 9-95 0 0,-1-11-485 0 0,5 28-1 0 0,-3-32-230 0 0,-1 0 1 0 0,-1 1-1 0 0,0 22 0 0 0,-1-23-22 0 0,-1-15 0 0 0,1-1 0 0 0,-1 0 0 0 0,0 1 0 0 0,0-1 0 0 0,0 1 0 0 0,-1 3 0 0 0,-3 7-198 0 0,1-5-615 0 0,-4-7 511 0 0,5-2 343 0 0,1 0-233 0 0,-6-8-173 0 0,3 2 351 0 0,0 0 0 0 0,1-1 0 0 0,-1 1 0 0 0,1-1 1 0 0,0 0-1 0 0,1 0 0 0 0,0-1 0 0 0,0 1 0 0 0,1 0 0 0 0,-1-1 0 0 0,2 1 0 0 0,-1 0 0 0 0,1-1 1 0 0,0-8-1 0 0,3-15 61 0 0,1 1 0 0 0,8-33 0 0 0,-9 47-31 0 0,0 1 55 0 0,1 0-1 0 0,12-28 1 0 0,-14 38-5 0 0,1 0 0 0 0,-1-1 0 0 0,1 1-1 0 0,1 0 1 0 0,-1 1 0 0 0,1-1 0 0 0,0 0 0 0 0,0 1 0 0 0,0 0-1 0 0,8-6 1 0 0,-11 9 120 0 0,4 2-101 0 0,1-1 1 0 0,0 1-1 0 0,-1 1 1 0 0,0-1 0 0 0,1 1-1 0 0,-1 0 1 0 0,0 0-1 0 0,0 0 1 0 0,0 1 0 0 0,0 0-1 0 0,0 0 1 0 0,-1 0-1 0 0,1 0 1 0 0,7 8 0 0 0,-11-10-83 0 0,-1 0 0 0 0,1 0 1 0 0,-1 1-1 0 0,1-1 1 0 0,0 0-1 0 0,-1 0 0 0 0,0 0 1 0 0,1 0-1 0 0,-1 1 1 0 0,0 0-1 0 0,2 6 44 0 0,3 4-31 0 0,-3-11-15 0 0,0 2-4 0 0,-1-1 5 0 0,-1 0-3 0 0,0-1 0 0 0,1 0 0 0 0,-1 0 0 0 0,0 0 0 0 0,0 0 0 0 0,0 0 0 0 0,0 0 0 0 0,0 0 0 0 0,0 1 0 0 0,0-1 0 0 0,0 0 0 0 0,0 0 0 0 0,0 0 0 0 0,-1 0 0 0 0,1 0 0 0 0,-1 2 1 0 0,0-1-28 0 0,1 0 0 0 0,-1 0 0 0 0,1 0 0 0 0,-1 0 0 0 0,0 0 0 0 0,0-1 0 0 0,1 1 0 0 0,-1 0 1 0 0,-1 0-1 0 0,1-1 0 0 0,0 1 0 0 0,0-1 0 0 0,0 1 0 0 0,-4 2 0 0 0,-4 7-236 0 0,8-10 201 0 0,0 0 0 0 0,-1 1 0 0 0,1-1 0 0 0,0 0 0 0 0,0 0 0 0 0,-1 0 0 0 0,1 0 0 0 0,-4 2 0 0 0,0 0-233 0 0,4-2-18 0 0,12 8-1804 0 0,-2-1 2080 0 0,2-1 0 0 0,-1 0 0 0 0,1 0 0 0 0,0-1 0 0 0,1-1 0 0 0,-1 0 0 0 0,14 4 0 0 0,16 7 958 0 0,46 24 0 0 0,-85-40-847 0 0,-1 1-1 0 0,1 0 0 0 0,0 0 1 0 0,-1 0-1 0 0,1 1 1 0 0,-1-1-1 0 0,0 0 0 0 0,1 0 1 0 0,-1 1-1 0 0,0-1 1 0 0,0 1-1 0 0,0-1 0 0 0,0 1 1 0 0,0 0-1 0 0,0-1 0 0 0,0 1 1 0 0,0 0-1 0 0,-1-1 1 0 0,1 1-1 0 0,-1 0 0 0 0,1 0 1 0 0,-1 0-1 0 0,0 0 1 0 0,0 0-1 0 0,1-1 0 0 0,-1 1 1 0 0,-1 0-1 0 0,1 0 0 0 0,0 0 1 0 0,0 0-1 0 0,-1 0 1 0 0,1-1-1 0 0,-1 1 0 0 0,1 0 1 0 0,-1 0-1 0 0,0-1 1 0 0,0 1-1 0 0,0 0 0 0 0,0-1 1 0 0,0 1-1 0 0,0-1 0 0 0,0 1 1 0 0,-1-1-1 0 0,1 1 1 0 0,0-1-1 0 0,-1 0 0 0 0,-1 1 1 0 0,-13 10 69 0 0,-1-1 0 0 0,-36 17 0 0 0,-40 10-272 0 0,55-23-132 0 0,25-10-64 0 0,0-1-1 0 0,-1 0 1 0 0,0-1-1 0 0,1-1 1 0 0,-26 2-1 0 0,19-4-4128 0 0,-29-3-1 0 0,27-2-3006 0 0</inkml:trace>
</inkml:ink>
</file>

<file path=ppt/ink/ink3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6.9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 17047 0 0,'0'-1'88'0'0,"0"1"-1"0"0,0 0 1 0 0,0 0-1 0 0,0 0 1 0 0,0-1-1 0 0,0 1 0 0 0,0 0 1 0 0,0 0-1 0 0,0 0 1 0 0,0-1-1 0 0,0 1 0 0 0,0 0 1 0 0,1 0-1 0 0,-1 0 1 0 0,0 0-1 0 0,0-1 1 0 0,0 1-1 0 0,0 0 0 0 0,0 0 1 0 0,0 0-1 0 0,1 0 1 0 0,-1 0-1 0 0,0 0 0 0 0,0-1 1 0 0,0 1-1 0 0,0 0 1 0 0,1 0-1 0 0,-1 0 1 0 0,0 0-1 0 0,0 0 0 0 0,0 0 1 0 0,1 0-1 0 0,-1 0 1 0 0,0 0-1 0 0,0 0 0 0 0,0 0 1 0 0,1 0-1 0 0,-1 0 1 0 0,0 0-1 0 0,0 0 1 0 0,11 2 144 0 0,-6 0 357 0 0,63 3 3266 0 0,-24-2-2349 0 0,-4-2-396 0 0,-19 0-397 0 0,24 2 0 0 0,-37-2-642 0 0,0-1 0 0 0,0 0 0 0 0,1 0 0 0 0,12-3 0 0 0,-12 2-28 0 0,-1 0-1 0 0,1 0 1 0 0,0 1 0 0 0,14 1 0 0 0,-12 0-152 0 0,0 0 1 0 0,-1-1-1 0 0,1 0 0 0 0,16-3 1 0 0,-22 3 67 0 0,5-1 75 0 0,9-1-3115 0 0,36-8 0 0 0,-38 6 1129 0 0</inkml:trace>
</inkml:ink>
</file>

<file path=ppt/ink/ink3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7.3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13992 0 0,'0'0'638'0'0,"2"1"-8"0"0,34 8-378 0 0,-23-5 658 0 0,1-1 0 0 0,16 2-1 0 0,7 1 1408 0 0,6 5-287 0 0,22 5 405 0 0,2 1-675 0 0,-60-16-1585 0 0,-1 1 0 0 0,1 1 0 0 0,-1 0 0 0 0,11 6 0 0 0,5 2 218 0 0,-21-11-383 0 0,2 2 36 0 0,0-1 0 0 0,0 0-1 0 0,0 1 1 0 0,0 0 0 0 0,0 0-1 0 0,-1 0 1 0 0,1 0 0 0 0,2 3-1 0 0,5 6-27 0 0,-10-6-19 0 0,0-2-1 0 0,0-1-13 0 0,0 0 0 0 0,0 1 0 0 0,0-1 0 0 0,0 0-1 0 0,0 1 1 0 0,0-1 0 0 0,-1 0 0 0 0,1 0 0 0 0,-1 1 0 0 0,1-1 0 0 0,-1 0 0 0 0,0 0-1 0 0,0 0 1 0 0,0 0 0 0 0,0 0 0 0 0,0 0 0 0 0,-1 0 0 0 0,-1 2 0 0 0,-5 6-151 0 0,0-1 1 0 0,-12 11 0 0 0,8-9 44 0 0,9-8-169 0 0,0 0 0 0 0,0-1 0 0 0,0 0 0 0 0,0 0 0 0 0,0 0 0 0 0,0 0 0 0 0,-6 2 0 0 0,-2 0-1942 0 0</inkml:trace>
</inkml:ink>
</file>

<file path=ppt/ink/ink3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7.6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18143 0 0,'0'0'1639'0'0,"2"1"-1350"0"0,10 4 404 0 0,1-1-1 0 0,0 0 0 0 0,0-1 0 0 0,1-1 0 0 0,-1 0 0 0 0,20 1 1 0 0,-7-2-42 0 0,-19 0-571 0 0,1 0 0 0 0,-1-1 0 0 0,1 0 0 0 0,0-1-1 0 0,7-1 1 0 0,79-12-2640 0 0,-71 8 1120 0 0</inkml:trace>
</inkml:ink>
</file>

<file path=ppt/ink/ink3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7.9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49 85 12440 0 0,'-2'1'3158'0'0,"-4"5"-1835"0"0,3-3-841 0 0,0-1 1 0 0,0 1-1 0 0,1 0 0 0 0,-1 1 0 0 0,1-1 0 0 0,-1 0 0 0 0,1 1 1 0 0,0-1-1 0 0,0 1 0 0 0,1 0 0 0 0,-3 5 0 0 0,1 3-289 0 0,1 0 0 0 0,0 0-1 0 0,0 1 1 0 0,1-1 0 0 0,0 1-1 0 0,2-1 1 0 0,-1 1 0 0 0,3 15-1 0 0,-1-21-196 0 0,-1 1 0 0 0,1 0 0 0 0,1-1 0 0 0,-1 1 1 0 0,1-1-1 0 0,1 0 0 0 0,-1 0 0 0 0,1 0 0 0 0,0-1 0 0 0,1 1 0 0 0,0-1 0 0 0,0 0 0 0 0,0 0 0 0 0,8 6 0 0 0,-8-7-33 0 0,0-1 0 0 0,0-1 0 0 0,0 1 0 0 0,0-1 0 0 0,1 0 0 0 0,9 4 0 0 0,-13-7 50 0 0,0 1 0 0 0,-1-1 1 0 0,1 1-1 0 0,0-1 0 0 0,0 0 0 0 0,0 0 0 0 0,0 0 1 0 0,0 0-1 0 0,0 0 0 0 0,0 0 0 0 0,0-1 0 0 0,0 1 1 0 0,0-1-1 0 0,0 1 0 0 0,0-1 0 0 0,-1 0 0 0 0,1 0 1 0 0,0 1-1 0 0,0-1 0 0 0,-1-1 0 0 0,1 1 0 0 0,-1 0 0 0 0,1 0 1 0 0,-1 0-1 0 0,1-1 0 0 0,1-1 0 0 0,5-7 189 0 0,-1 0-1 0 0,1-1 1 0 0,-2 1 0 0 0,1-1-1 0 0,-2-1 1 0 0,1 1-1 0 0,-2-1 1 0 0,1 0 0 0 0,-2 0-1 0 0,1-1 1 0 0,-2 1-1 0 0,0-1 1 0 0,0 1 0 0 0,-1-1-1 0 0,-1 0 1 0 0,0 1-1 0 0,-1-1 1 0 0,0 0 0 0 0,-4-16-1 0 0,2 16-136 0 0,-1 1-1 0 0,-1 0 1 0 0,1 0-1 0 0,-2 0 1 0 0,0 1 0 0 0,-8-12-1 0 0,12 20-99 0 0,0 0 0 0 0,-1 0 0 0 0,0 0 0 0 0,1 1 0 0 0,-1-1 0 0 0,0 1 0 0 0,0-1-1 0 0,0 1 1 0 0,-1 0 0 0 0,1 0 0 0 0,0 1 0 0 0,-1-1 0 0 0,1 1 0 0 0,-1-1 0 0 0,0 1 0 0 0,1 0 0 0 0,-1 1 0 0 0,0-1 0 0 0,0 1-1 0 0,1-1 1 0 0,-1 1 0 0 0,-7 1 0 0 0,5-1-319 0 0,0 1 1 0 0,1 0-1 0 0,-1 1 0 0 0,1-1 0 0 0,0 1 0 0 0,-1 0 0 0 0,1 1 0 0 0,0-1 1 0 0,0 1-1 0 0,0 0 0 0 0,1 0 0 0 0,-1 0 0 0 0,1 1 0 0 0,-7 6 1 0 0,0 0-1657 0 0</inkml:trace>
</inkml:ink>
</file>

<file path=ppt/ink/ink3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8.4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0 102 12440 0 0,'0'0'957'0'0,"1"2"-374"0"0,5 11 740 0 0,-4-10-884 0 0,0 1 1 0 0,-1-1-1 0 0,0 0 0 0 0,1 1 1 0 0,-1-1-1 0 0,0 1 1 0 0,0 5-1 0 0,0 3 485 0 0,8 54 1560 0 0,-6-46-1965 0 0,-1-1 0 0 0,0 31 0 0 0,1 14-307 0 0,2-13-189 0 0,-3-47 20 0 0,5 6-22 0 0,6-22 32 0 0,-12 10-52 0 0,1 1-1 0 0,-1-1 1 0 0,0 0-1 0 0,0 0 1 0 0,0 0-1 0 0,0 1 1 0 0,0-1-1 0 0,-1 0 1 0 0,1 0-1 0 0,0 0 1 0 0,-1 0 0 0 0,0-1-1 0 0,1 1 1 0 0,-1 0-1 0 0,0-3 1 0 0,4-18 44 0 0,1 13-34 0 0,-3 7 21 0 0,-1-1 0 0 0,1 0 0 0 0,-1 0 0 0 0,0 1-1 0 0,1-8 1 0 0,5-22 324 0 0,0 1 0 0 0,2 0 0 0 0,24-53 0 0 0,-23 62-74 0 0,1 0 0 0 0,2 1-1 0 0,25-34 1 0 0,-35 52-234 0 0,0 1 0 0 0,0-1 0 0 0,0 1 0 0 0,1 0 1 0 0,-1 0-1 0 0,1 0 0 0 0,0 0 0 0 0,5-2 0 0 0,-8 5-37 0 0,-1 0 0 0 0,1-1 0 0 0,0 1 0 0 0,0 0 0 0 0,-1 0 0 0 0,1 0-1 0 0,0 0 1 0 0,-1 0 0 0 0,1 0 0 0 0,0 1 0 0 0,0-1 0 0 0,-1 0 0 0 0,1 0 0 0 0,0 0 0 0 0,-1 1 0 0 0,1-1 0 0 0,0 0-1 0 0,-1 1 1 0 0,1-1 0 0 0,-1 1 0 0 0,1-1 0 0 0,0 0 0 0 0,-1 1 0 0 0,1-1 0 0 0,-1 1 0 0 0,1 0 0 0 0,-1-1-1 0 0,1 2 1 0 0,9 12 65 0 0,-3 6 47 0 0,0-1-1 0 0,6 27 1 0 0,-10-29-61 0 0,-1 0-1 0 0,0 0 1 0 0,-1 31 0 0 0,0 4 11 0 0,-1-22-104 0 0,0-23-13 0 0,0 1-1 0 0,0 0 0 0 0,1 0 0 0 0,0 0 0 0 0,3 13 0 0 0,-2-15-248 0 0,0 1 0 0 0,-1 0 0 0 0,0-1 0 0 0,0 1 0 0 0,-1 0 0 0 0,0 10 0 0 0,-1-4-1700 0 0,0-9-929 0 0,-4 7-4979 0 0</inkml:trace>
  <inkml:trace contextRef="#ctx0" brushRef="#br0" timeOffset="1">140 293 15144 0 0,'0'0'1371'0'0,"1"1"-1129"0"0,6 4 562 0 0,-4-2-427 0 0,-1-1 0 0 0,1 0 0 0 0,0 0-1 0 0,0 0 1 0 0,0 0 0 0 0,1 0 0 0 0,-1-1 0 0 0,0 1-1 0 0,1-1 1 0 0,4 1 0 0 0,10 2 661 0 0,-1 0 0 0 0,20 1 0 0 0,-30-5-818 0 0,1 0-1 0 0,-1 0 1 0 0,1 0-1 0 0,0-1 1 0 0,-1 0-1 0 0,1-1 1 0 0,10-3 0 0 0,-14 4-182 0 0,2-1-44 0 0,0 0 0 0 0,0 0 0 0 0,-1-1 0 0 0,1 0 0 0 0,0 0 0 0 0,4-4 0 0 0,0-1-688 0 0</inkml:trace>
</inkml:ink>
</file>

<file path=ppt/ink/ink3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8.7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0 179 19439 0 0,'0'0'1759'0'0,"1"-1"-1448"0"0,3-4-103 0 0,0 2 177 0 0,-1 1 1 0 0,0-1-1 0 0,1 1 1 0 0,-1 0-1 0 0,1 0 1 0 0,-1 1-1 0 0,1-1 0 0 0,0 1 1 0 0,0 0-1 0 0,0-1 1 0 0,0 2-1 0 0,5-2 1 0 0,8-2 257 0 0,-7 2-374 0 0,1 0 0 0 0,-1 1-1 0 0,0 0 1 0 0,21 1 0 0 0,9-1 38 0 0,-24-1-262 0 0,64-3 55 0 0,-66 5-301 0 0,1-1 0 0 0,0-1 0 0 0,0-1 0 0 0,-1 0 0 0 0,16-5 1 0 0,11-8-9661 0 0,-31 12 2048 0 0</inkml:trace>
  <inkml:trace contextRef="#ctx0" brushRef="#br0" timeOffset="1">406 0 9216 0 0,'0'0'10369'0'0,"2"0"-9248"0"0,7 1-545 0 0,0 0-1 0 0,0 1 1 0 0,-1 0 0 0 0,1 0-1 0 0,-1 1 1 0 0,9 3-1 0 0,-13-4-563 0 0,54 17 1240 0 0,-21-5-650 0 0,-22-8-324 0 0,-1 0-1 0 0,22 12 1 0 0,-12-6 319 0 0,-22-11-332 0 0,0 0-166 0 0,4 8-87 0 0,-4 4-12 0 0,-4-3 0 0 0,0-6-135 0 0,0-1 0 0 0,0 0-1 0 0,0 1 1 0 0,-1-1 0 0 0,0 0-1 0 0,0-1 1 0 0,1 1 0 0 0,-2 0-1 0 0,1-1 1 0 0,-5 4 0 0 0,1-2-726 0 0,-1 0 1 0 0,1-1 0 0 0,0 0-1 0 0,-13 3 1 0 0,9-5-7517 0 0</inkml:trace>
</inkml:ink>
</file>

<file path=ppt/ink/ink3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9.1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1 2304 0 0,'3'1'672'0'0,"1"2"623"0"0,0-1-1 0 0,0 1 1 0 0,-1 0-1 0 0,1 0 1 0 0,0 0 0 0 0,-1 1-1 0 0,0-1 1 0 0,5 7 0 0 0,21 38 4554 0 0,-12-20-4691 0 0,-3-3-529 0 0,-2 0 1 0 0,-1 1-1 0 0,0 0 0 0 0,-2 1 0 0 0,-1 0 0 0 0,6 36 0 0 0,1 82 607 0 0,-8-53-743 0 0,-7-90-485 0 0,3 19 68 0 0,-2 1-1 0 0,0-1 0 0 0,-2 22 1 0 0,-4-3 35 0 0,-2 28-19 0 0,-17 69-1 0 0,24-136-90 0 0,-37 138 9 0 0,25-103-5 0 0,-29 63 1 0 0,26-70-298 0 0,-19 28 0 0 0,27-47-669 0 0,-1 0-1 0 0,0 0 0 0 0,-12 11 0 0 0,-6-1-7809 0 0</inkml:trace>
</inkml:ink>
</file>

<file path=ppt/ink/ink3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44.4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218 8 15696 0 0,'0'0'1417'0'0,"-2"-1"-1167"0"0,-2 0-458 0 0,2 0 389 0 0,0 0 0 0 0,-1 0 0 0 0,1 0 0 0 0,0 1 0 0 0,-1-1 0 0 0,1 1 1 0 0,0-1-1 0 0,-1 1 0 0 0,1 0 0 0 0,0 0 0 0 0,-1 0 0 0 0,1 0 0 0 0,0 1 0 0 0,-1-1 0 0 0,1 1 0 0 0,-4 0 0 0 0,-4 4 563 0 0,1-1 1 0 0,-1 2 0 0 0,-11 7-1 0 0,17-9-690 0 0,0 0-1 0 0,0 0 1 0 0,0 0-1 0 0,0 0 1 0 0,1 0-1 0 0,0 1 1 0 0,0-1-1 0 0,-3 6 1 0 0,-5 12-72 0 0,0 0 1 0 0,2 1 0 0 0,-9 28-1 0 0,8-15 58 0 0,4-20 8 0 0,1 1 0 0 0,1 1 0 0 0,1-1 0 0 0,0 0 0 0 0,1 1 0 0 0,0 23 0 0 0,2-34-48 0 0,1 10-8 0 0,0 0 1 0 0,1 0-1 0 0,1 0 1 0 0,0 0-1 0 0,2-1 1 0 0,5 17-1 0 0,-7-26-2 0 0,1 3-4 0 0,1 0 1 0 0,0-1-1 0 0,0 1 1 0 0,11 13 0 0 0,-14-20-15 0 0,1 0 0 0 0,-1-1 1 0 0,1 1-1 0 0,-1-1 0 0 0,1 0 1 0 0,0 0-1 0 0,0 0 0 0 0,0-1 1 0 0,0 1-1 0 0,0 0 1 0 0,1-1-1 0 0,-1 0 0 0 0,0 0 1 0 0,1 0-1 0 0,-1 0 0 0 0,1-1 1 0 0,-1 1-1 0 0,8-1 0 0 0,-1-1-300 0 0,1-1-1 0 0,-1 0 0 0 0,0 0 1 0 0,0-1-1 0 0,0 0 0 0 0,0-1 1 0 0,12-6-1 0 0,0-5-866 0 0</inkml:trace>
</inkml:ink>
</file>

<file path=ppt/ink/ink3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45.0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11 122 4144 0 0,'0'0'319'0'0,"-1"1"-210"0"0,-1 2 602 0 0,1 0-1 0 0,0 0 1 0 0,0 0 0 0 0,0 0 0 0 0,0 0-1 0 0,0 0 1 0 0,1 0 0 0 0,-1 0 0 0 0,1 0-1 0 0,0 0 1 0 0,0 0 0 0 0,0 5 0 0 0,2 4 1504 0 0,6 24 1 0 0,-6-27-1534 0 0,1 1-1 0 0,-1 0 1 0 0,0 15 0 0 0,0-9-294 0 0,0-1-1 0 0,0 1 1 0 0,2-1-1 0 0,0 0 1 0 0,11 27-1 0 0,0-5-187 0 0,-9-22-200 0 0,2-3-14 0 0,-7-10-56 0 0,-5-35-731 0 0,-10-16 492 0 0,9 36 292 0 0,2-1-1 0 0,-1 1 0 0 0,2 0 0 0 0,-3-26 1 0 0,3-8 387 0 0,1 27-90 0 0,0 0 1 0 0,4-34 0 0 0,-3 49-273 0 0,1 0-1 0 0,0 0 0 0 0,0-1 1 0 0,1 1-1 0 0,0 0 0 0 0,0 0 1 0 0,0 0-1 0 0,0 0 0 0 0,1 1 1 0 0,0-1-1 0 0,0 1 0 0 0,0-1 1 0 0,0 1-1 0 0,7-6 0 0 0,3-2 7 0 0,-9 8 16 0 0,0 0 1 0 0,0 1-1 0 0,0-1 0 0 0,1 1 0 0 0,-1 0 0 0 0,1 0 0 0 0,-1 1 0 0 0,1-1 0 0 0,0 1 0 0 0,7-2 1 0 0,2 0 235 0 0,1 1 0 0 0,-1 0 0 0 0,1 2 0 0 0,0-1 0 0 0,0 2 1 0 0,0 0-1 0 0,17 2 0 0 0,-17-1-123 0 0,-12-1-102 0 0,0 0 0 0 0,1 0-1 0 0,-1 0 1 0 0,0 0-1 0 0,0 1 1 0 0,1 0-1 0 0,-1 0 1 0 0,0-1 0 0 0,4 3-1 0 0,24 14 391 0 0,-29-17-310 0 0,-1 3-10 0 0,0 0-101 0 0,-1 0 0 0 0,1 0 1 0 0,0 1-1 0 0,-1-1 0 0 0,0 0 0 0 0,0 0 1 0 0,0 0-1 0 0,0 1 0 0 0,0-1 0 0 0,-1 0 1 0 0,1 0-1 0 0,-1 0 0 0 0,0 1 1 0 0,0-1-1 0 0,0 0 0 0 0,0 0 0 0 0,-3 4 1 0 0,-4 6-58 0 0,0 0 0 0 0,-17 19 0 0 0,8-11-212 0 0,-41 44-1323 0 0,45-55 915 0 0,12-9 585 0 0,0 0-1 0 0,0 0 0 0 0,0-1 1 0 0,0 1-1 0 0,0 0 0 0 0,0 0 0 0 0,0 0 1 0 0,0 0-1 0 0,0 0 0 0 0,0 0 1 0 0,0 2-1 0 0,0-2-134 0 0,26 9-255 0 0,-11-6 633 0 0,0-1 0 0 0,0-1-1 0 0,0 0 1 0 0,0-1 0 0 0,1 0 0 0 0,22-3 0 0 0,-26 1-16 0 0,-1 1-1 0 0,1 1 1 0 0,12 1-1 0 0,-14 0-28 0 0,0-1 0 0 0,0-1-1 0 0,-1 0 1 0 0,14-1-1 0 0,-15 1-7 0 0,1 1 0 0 0,-1-1-1 0 0,1 1 1 0 0,-1 1 0 0 0,1-1 0 0 0,-1 1-1 0 0,0 1 1 0 0,8 3 0 0 0,-10-4-62 0 0,-4-1-16 0 0,1 0 0 0 0,0-1 0 0 0,-1 2 0 0 0,1-1-1 0 0,-1 0 1 0 0,0 0 0 0 0,1 0 0 0 0,-1 1 0 0 0,0-1 0 0 0,0 0 0 0 0,2 4-1 0 0,2 1 85 0 0,-5-5-108 0 0,0-1 1 0 0,1 0-1 0 0,-1 0 0 0 0,0 1 0 0 0,0-1 1 0 0,0 0-1 0 0,0 0 0 0 0,0 1 0 0 0,1-1 0 0 0,-1 0 1 0 0,0 1-1 0 0,0-1 0 0 0,0 0 0 0 0,0 1 1 0 0,0-1-1 0 0,0 0 0 0 0,0 0 0 0 0,0 1 0 0 0,0-1 1 0 0,0 0-1 0 0,0 1 0 0 0,0-1 0 0 0,0 0 1 0 0,-1 1-1 0 0,1-1 0 0 0,0 0 0 0 0,0 0 0 0 0,0 1 1 0 0,0-1-1 0 0,0 0 0 0 0,-1 0 0 0 0,1 1 1 0 0,-8 7 67 0 0,7-7-32 0 0,-9 15 154 0 0,10-15-183 0 0,-1 1 0 0 0,1-1 0 0 0,-1 0 1 0 0,0 0-1 0 0,1 1 0 0 0,-1-1 0 0 0,0 0 1 0 0,0 0-1 0 0,0 0 0 0 0,0 0 0 0 0,0 0 0 0 0,0 0 1 0 0,0 0-1 0 0,-2 1 0 0 0,-11 6 14 0 0,-1 0-1 0 0,0-1 1 0 0,0 0-1 0 0,-1-2 1 0 0,1 1-1 0 0,-1-2 1 0 0,-20 3-1 0 0,17-4-48 0 0,-78 11 42 0 0,81-13-127 0 0,0 0 1 0 0,-1-1-1 0 0,1-1 0 0 0,-16-4 0 0 0,-16-2-519 0 0,18 2-915 0 0,1 0 0 0 0,-29-10 0 0 0,32 5-490 0 0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29.0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11976 0 0,'0'0'1474'0'0,"2"0"-244"0"0,16-11 3414 0 0,-16 10-4404 0 0,-1-1 0 0 0,1 1 0 0 0,0 0 0 0 0,0 0 1 0 0,0 0-1 0 0,-1 0 0 0 0,1 0 0 0 0,0 0 0 0 0,0 1 0 0 0,0-1 1 0 0,0 1-1 0 0,1-1 0 0 0,2 1 0 0 0,8 0 474 0 0,14-1 721 0 0,44 7 0 0 0,14-2-922 0 0,-68-3-664 0 0,-13-1-60 0 0,0 0 1 0 0,0 0 0 0 0,0 1 0 0 0,0 0-1 0 0,5 1 1 0 0,4 2-2110 0 0,2-3-6074 0 0</inkml:trace>
</inkml:ink>
</file>

<file path=ppt/ink/ink3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45.5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74 7368 0 0,'0'0'9243'0'0,"2"0"-7773"0"0,45-2 3197 0 0,12 0-2926 0 0,68 9 320 0 0,-75-2-1671 0 0,71-4 0 0 0,-38-11-630 0 0,-68 9-350 0 0,0-2 1 0 0,0 0-1 0 0,0 0 1 0 0,19-9-1 0 0,-33 11-467 0 0,1-13-9100 0 0,-3 10 9831 0 0,-1 0-1 0 0,0 0 0 0 0,1-5 0 0 0,-14-6 6651 0 0,43 22-5201 0 0,30 6 936 0 0,-56-13-1881 0 0,-1 1-1 0 0,1 0 1 0 0,-1 0-1 0 0,0 0 1 0 0,7 3-1 0 0,-7-2-29 0 0,0-1-1 0 0,0 0 1 0 0,0 0 0 0 0,0 0-1 0 0,5 1 1 0 0,1 0 287 0 0,1 0 0 0 0,-1 0-1 0 0,0 1 1 0 0,13 6 0 0 0,-9-3 7 0 0,-12-6 242 0 0,2 1-443 0 0,9 3-38 0 0,-9-3-10 0 0,-3 7 123 0 0,0-6-297 0 0,0 1-1 0 0,-1-1 1 0 0,1 0-1 0 0,0 0 1 0 0,-1 0-1 0 0,1 0 1 0 0,-1 0-1 0 0,0 0 1 0 0,0-1-1 0 0,1 1 1 0 0,-1 0 0 0 0,-1 0-1 0 0,1 0 1 0 0,0-1-1 0 0,0 1 1 0 0,-1-1-1 0 0,1 1 1 0 0,0-1-1 0 0,-4 3 1 0 0,-2 1-89 0 0,0-1-1 0 0,0 0 1 0 0,-14 5 0 0 0,-3 2-1190 0 0,6-4-4646 0 0</inkml:trace>
</inkml:ink>
</file>

<file path=ppt/ink/ink3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45.9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15664 0 0,'0'0'1417'0'0,"2"1"-1167"0"0,10 3 329 0 0,-1-1 0 0 0,1 0-1 0 0,-1-1 1 0 0,22 1 0 0 0,-28-3-233 0 0,1-1 1 0 0,-1 0 0 0 0,0 0-1 0 0,0-1 1 0 0,6-1-1 0 0,-8 1-259 0 0,1 1 0 0 0,-1-1 0 0 0,1 1-1 0 0,0 0 1 0 0,-1 1 0 0 0,1-1 0 0 0,0 1 0 0 0,-1-1-1 0 0,1 1 1 0 0,0 0 0 0 0,-1 0 0 0 0,1 1 0 0 0,5 0-1 0 0,-4 1-305 0 0,2 1 463 0 0,0-3-4471 0 0</inkml:trace>
</inkml:ink>
</file>

<file path=ppt/ink/ink3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46.2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15200 0 0,'0'0'1647'0'0,"16"0"-1647"0"0,6 0 688 0 0,-3 0 104 0 0,3 0 16 0 0,0 0 8 0 0,5-4-248 0 0,-7-2-56 0 0,1 2 0 0 0,7 0-6191 0 0,-6-2-1233 0 0</inkml:trace>
</inkml:ink>
</file>

<file path=ppt/ink/ink3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46.6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0 15896 0 0,'0'0'2509'0'0,"-1"3"-1632"0"0,0-1-762 0 0,1 0 0 0 0,0 0 1 0 0,0 0-1 0 0,0 0 0 0 0,0 0 0 0 0,0 0 0 0 0,0 1 1 0 0,0-1-1 0 0,1 0 0 0 0,-1 0 0 0 0,1 0 0 0 0,-1 0 0 0 0,1 0 1 0 0,0 0-1 0 0,0 0 0 0 0,0-1 0 0 0,0 1 0 0 0,0 0 1 0 0,2 2-1 0 0,8 17 345 0 0,1 7-188 0 0,1-1 1 0 0,1 0-1 0 0,1-1 0 0 0,32 40 0 0 0,-18-24-347 0 0,6 7-1616 0 0,-18-29-39 0 0</inkml:trace>
  <inkml:trace contextRef="#ctx0" brushRef="#br0" timeOffset="1">0 581 17159 0 0,'0'0'787'0'0,"3"1"-16"0"0,11 2-482 0 0,0 0 0 0 0,1-1 0 0 0,-1 0 0 0 0,1-1-1 0 0,-1-1 1 0 0,18-2 0 0 0,3 1 1805 0 0,-7 0-843 0 0,0-1 0 0 0,42-9 1 0 0,52-19-767 0 0,-112 28-608 0 0,0-1-9 0 0,-3 1-455 0 0,0 0 1 0 0,0 1-1 0 0,10-2 0 0 0,-14 3-1628 0 0</inkml:trace>
</inkml:ink>
</file>

<file path=ppt/ink/ink3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47.0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27 3224 0 0,'1'0'775'0'0,"10"0"3580"0"0,-1-2 1 0 0,18-3 0 0 0,6-2 260 0 0,-13 2-2881 0 0,-17 4-1376 0 0,1 0 1 0 0,0 0-1 0 0,-1 0 0 0 0,7 1 1 0 0,10-2 742 0 0,-18 1-939 0 0,1 1 1 0 0,0-1-1 0 0,-1 1 0 0 0,1 0 0 0 0,0 0 0 0 0,-1 0 1 0 0,1 1-1 0 0,-1-1 0 0 0,5 2 0 0 0,-7-1-145 0 0,0-1 0 0 0,1 1 0 0 0,-1 0 0 0 0,0 0 0 0 0,0-1 0 0 0,0 1 0 0 0,0 0-1 0 0,0 0 1 0 0,0 0 0 0 0,0 0 0 0 0,0 1 0 0 0,0-1 0 0 0,0 0 0 0 0,0 0-1 0 0,-1 1 1 0 0,1-1 0 0 0,-1 0 0 0 0,1 1 0 0 0,-1-1 0 0 0,1 0 0 0 0,-1 1 0 0 0,0-1-1 0 0,1 1 1 0 0,-1-1 0 0 0,0 0 0 0 0,0 1 0 0 0,0-1 0 0 0,0 1 0 0 0,0-1 0 0 0,-1 2-1 0 0,-1 5-268 0 0,1 1 0 0 0,-1-1 0 0 0,-7 15 0 0 0,5-13-16 0 0,3-7 174 0 0,-1 6-376 0 0,-1 0 0 0 0,-1-1 1 0 0,1 1-1 0 0,-1-1 0 0 0,-1 0 1 0 0,0 0-1 0 0,0 0 0 0 0,-10 12 0 0 0,-3 0-802 0 0,16-17 1129 0 0,-1 1 0 0 0,0-1 0 0 0,0 0 1 0 0,0 1-1 0 0,0-1 0 0 0,0-1 0 0 0,-1 1 1 0 0,1 0-1 0 0,-5 1 0 0 0,-5 2-724 0 0,4-2 5370 0 0,26-6-1443 0 0,26-3-2100 0 0,65 3 1 0 0,-89 2-903 0 0,-7-1-346 0 0,0 0-1 0 0,-1-1 0 0 0,1 0 1 0 0,-1-1-1 0 0,22-8 1 0 0,-8 1-684 0 0</inkml:trace>
</inkml:ink>
</file>

<file path=ppt/ink/ink3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47.3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108 1 17103 0 0,'0'0'1551'0'0,"-2"0"-1276"0"0,0 0-127 0 0,-1 0-1 0 0,0 0 1 0 0,1 0 0 0 0,-1 0 0 0 0,1 0-1 0 0,-1 1 1 0 0,1-1 0 0 0,0 1 0 0 0,-1 0 0 0 0,1 0-1 0 0,-1 0 1 0 0,1 0 0 0 0,0 0 0 0 0,0 0 0 0 0,-1 0-1 0 0,1 1 1 0 0,0-1 0 0 0,-2 2 0 0 0,0 2 63 0 0,-1-1-1 0 0,0 1 1 0 0,1 0 0 0 0,0 0 0 0 0,0 0 0 0 0,0 1-1 0 0,1-1 1 0 0,0 1 0 0 0,0 0 0 0 0,0 0 0 0 0,1 0 0 0 0,0 0-1 0 0,0 0 1 0 0,0 1 0 0 0,0 7 0 0 0,-1 17 45 0 0,0 1-1 0 0,3 0 1 0 0,5 60 0 0 0,28 92 38 0 0,-30-170-291 0 0,2 1 1 0 0,0-1-1 0 0,0 0 0 0 0,1 0 0 0 0,10 15 0 0 0,43 58-171 0 0,-47-71 80 0 0,-8-10-1 0 0,1-1 0 0 0,0 0 1 0 0,0 0-1 0 0,0 0 0 0 0,0 0 0 0 0,1-1 1 0 0,0 0-1 0 0,0 0 0 0 0,0 0 1 0 0,0-1-1 0 0,9 3 0 0 0,-8-3-2383 0 0,1 0-1 0 0,15 2 0 0 0,-6-4-5154 0 0</inkml:trace>
</inkml:ink>
</file>

<file path=ppt/ink/ink3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47.9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123 87 5984 0 0,'0'0'464'0'0,"-5"-4"-288"0"0,-6-2 1976 0 0,-10-7 5922 0 0,15 6-3823 0 0,-2-2-998 0 0,8 8-3209 0 0,-1 1 0 0 0,1 0 0 0 0,0 0 0 0 0,-1 0 0 0 0,1 0 0 0 0,-1 0-1 0 0,1 0 1 0 0,-1 0 0 0 0,1 0 0 0 0,0 0 0 0 0,-1 0 0 0 0,1 0 0 0 0,-1 0 0 0 0,1 0 0 0 0,0 0 0 0 0,-1 0 0 0 0,1 0 0 0 0,-1 1 0 0 0,1-1 0 0 0,0 0 0 0 0,-1 0 0 0 0,1 0 0 0 0,0 1 0 0 0,-1-1 0 0 0,1 0 0 0 0,0 0 0 0 0,-1 1 0 0 0,0-1 0 0 0,-2 6 75 0 0,0-1-1 0 0,0 0 1 0 0,0 1 0 0 0,0-1 0 0 0,1 1 0 0 0,0 0 0 0 0,0-1 0 0 0,-2 11 0 0 0,2-7-92 0 0,-5 30 92 0 0,5-30-118 0 0,0 0 1 0 0,0 0-1 0 0,1 0 1 0 0,0 0-1 0 0,0 0 1 0 0,2 12-1 0 0,10 50-1 0 0,-10-64 0 0 0,0 0 0 0 0,1-1 0 0 0,0 1 0 0 0,0-1 0 0 0,0 1 0 0 0,1-1 0 0 0,0 0 0 0 0,0 0 0 0 0,0 0 0 0 0,1 0 0 0 0,0 0 0 0 0,8 8 0 0 0,-8-11-24 0 0,-1-1 0 0 0,0 0 0 0 0,1 1 0 0 0,0-2 1 0 0,0 1-1 0 0,-1 0 0 0 0,1-1 0 0 0,0 1 0 0 0,0-1 0 0 0,0 0 0 0 0,0-1 0 0 0,1 1 0 0 0,-1-1 0 0 0,0 0 0 0 0,0 0 0 0 0,0 0 0 0 0,8-1 1 0 0,-2-3-25 0 0,0-1 1 0 0,0 0 0 0 0,-1 0 0 0 0,1-1 0 0 0,-1 0 0 0 0,12-11 0 0 0,-19 14 47 0 0,1 1 0 0 0,-1-1 0 0 0,0 0 0 0 0,0 0 0 0 0,0 0 0 0 0,0 0 0 0 0,-1-1 0 0 0,1 1 0 0 0,0-4 0 0 0,6-11 0 0 0,-3 11 22 0 0,-1-1-1 0 0,-1 0 0 0 0,1 0 1 0 0,-1 0-1 0 0,-1 0 0 0 0,0 0 1 0 0,0-1-1 0 0,0 1 0 0 0,-1-1 1 0 0,0 1-1 0 0,-1-1 0 0 0,0 1 1 0 0,0-1-1 0 0,-3-13 0 0 0,-2-10 153 0 0,4 19-38 0 0,-7-23 1 0 0,7 32-111 0 0,0 0 0 0 0,-1 0-1 0 0,1 1 1 0 0,-1-1 0 0 0,0 0 0 0 0,0 1 0 0 0,-1 0-1 0 0,1-1 1 0 0,-1 1 0 0 0,-3-3 0 0 0,-2-2-9 0 0,0 1 0 0 0,-1 0 0 0 0,0 0 0 0 0,-11-5 0 0 0,16 10-31 0 0,0 0 0 0 0,1 0 0 0 0,-1 1 0 0 0,0-1 0 0 0,0 1 0 0 0,0 0 0 0 0,0 0 0 0 0,0 1 0 0 0,-1-1 0 0 0,1 1 0 0 0,0 0 0 0 0,0 0 0 0 0,0 0 0 0 0,-6 2 0 0 0,3-1-330 0 0,-9 3 345 0 0,-25 9 1 0 0,14 1-2102 0 0,24-12 962 0 0,0 0 0 0 0,0 1 1 0 0,0-1-1 0 0,1 1 1 0 0,-5 5-1 0 0,-3 7-6512 0 0</inkml:trace>
</inkml:ink>
</file>

<file path=ppt/ink/ink3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49.8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0 143 17911 0 0,'0'0'1796'0'0,"2"1"-1552"0"0,1 1-9 0 0,1 1 0 0 0,-1 0 1 0 0,1 0-1 0 0,-1 0 0 0 0,0 0 0 0 0,0 0 0 0 0,-1 1 0 0 0,1-1 0 0 0,2 6 0 0 0,18 38 699 0 0,-13-23-704 0 0,-7-17-191 0 0,0 0 0 0 0,-1 1 0 0 0,0-1 0 0 0,-1 1 0 0 0,0 0 1 0 0,1 8-1 0 0,2 14 4 0 0,-3-23-51 0 0,0-4 12 0 0,0 0 0 0 0,-1 0-1 0 0,1 0 1 0 0,-1 0-1 0 0,0 0 1 0 0,0 1 0 0 0,0-1-1 0 0,0 0 1 0 0,0 0-1 0 0,-1 0 1 0 0,1 0 0 0 0,-1 1-1 0 0,-1 3 1 0 0,-4 13-329 0 0,5-19 55 0 0,1-1 220 0 0,0 1 0 0 0,0-1 0 0 0,0 0 0 0 0,0 1-1 0 0,0-1 1 0 0,0 0 0 0 0,-1 0 0 0 0,1 1 0 0 0,0-1-1 0 0,0 0 1 0 0,0 0 0 0 0,0 1 0 0 0,0-1 0 0 0,0 0 0 0 0,-1 0-1 0 0,1 1 1 0 0,0-1 0 0 0,0 0 0 0 0,0 0 0 0 0,-1 0 0 0 0,1 1-1 0 0,0-1 1 0 0,0 0 0 0 0,-1 0 0 0 0,1 0 0 0 0,0 0-1 0 0,0 0 1 0 0,-1 0 0 0 0,1 1 0 0 0,0-1 0 0 0,0 0 0 0 0,-1 0-1 0 0,-2-3-7 0 0,0 1 0 0 0,0-1 0 0 0,0 0 0 0 0,0 0 0 0 0,1 0 0 0 0,-1 0 1 0 0,1-1-1 0 0,0 1 0 0 0,0-1 0 0 0,0 1 0 0 0,1-1 0 0 0,-1 0 0 0 0,1 0 0 0 0,0 1 0 0 0,-2-8 0 0 0,1-5 141 0 0,0 1 1 0 0,1-30-1 0 0,2 27 151 0 0,2 0-1 0 0,0 0 1 0 0,2 0 0 0 0,-1 0 0 0 0,14-29-1 0 0,-15 39-158 0 0,1-2 80 0 0,1 0 0 0 0,0 0 0 0 0,0 0 0 0 0,1 1 0 0 0,1 0 0 0 0,-1 0 0 0 0,2 0 0 0 0,-1 1 0 0 0,1 0 0 0 0,0 1 0 0 0,1 0 0 0 0,-1 0 0 0 0,1 1 0 0 0,1 0 0 0 0,13-7 0 0 0,-21 12-94 0 0,0 0 0 0 0,0 1 0 0 0,0-1 0 0 0,0 0 0 0 0,0 1 0 0 0,1-1 1 0 0,-1 1-1 0 0,0 0 0 0 0,0 0 0 0 0,1 0 0 0 0,-1 0 0 0 0,0 0 0 0 0,0 0 0 0 0,0 1 0 0 0,1-1 0 0 0,-1 1 0 0 0,0 0 0 0 0,0-1 0 0 0,0 1 0 0 0,0 0 0 0 0,0 0 0 0 0,3 2 0 0 0,2 4 163 0 0,-6-7-218 0 0,0 1 1 0 0,0 0 0 0 0,-1-1 0 0 0,1 1-1 0 0,0 0 1 0 0,-1-1 0 0 0,1 1-1 0 0,-1 0 1 0 0,1 0 0 0 0,-1 0 0 0 0,1 0-1 0 0,-1-1 1 0 0,1 1 0 0 0,-1 0 0 0 0,0 0-1 0 0,1 0 1 0 0,-1 0 0 0 0,0 0 0 0 0,0 0-1 0 0,0 0 1 0 0,0 0 0 0 0,0 0 0 0 0,0 0-1 0 0,0 0 1 0 0,0 1 0 0 0,-1 9-12 0 0,1 0 0 0 0,-2 0 0 0 0,1 0 1 0 0,-1 0-1 0 0,-1 0 0 0 0,0-1 0 0 0,-8 18 0 0 0,-24 47-904 0 0,25-52 369 0 0,9-22 305 0 0,-1 1-262 0 0,1-1 232 0 0,-1 1 0 0 0,1 0 0 0 0,0 0-1 0 0,0-1 1 0 0,0 1 0 0 0,-2 4 0 0 0,3-5 278 0 0,1 0-1 0 0,-1 0 1 0 0,0 0-1 0 0,1 0 1 0 0,-1-1-1 0 0,1 1 1 0 0,-1 0-1 0 0,1 0 1 0 0,0 0-1 0 0,-1-1 1 0 0,1 1 0 0 0,0 0-1 0 0,0-1 1 0 0,-1 1-1 0 0,1 0 1 0 0,1 0-1 0 0,12 7 119 0 0,-8-5-30 0 0,1 0 0 0 0,-1-1 0 0 0,1 0 0 0 0,-1 0-1 0 0,1-1 1 0 0,0 0 0 0 0,0 0 0 0 0,8 0 0 0 0,10 1 282 0 0,-9 1-130 0 0,13 1 378 0 0,-13 1-381 0 0,-14-4 38 0 0,-1 1-208 0 0,-1-1-71 0 0,1 0-1 0 0,-1 0 1 0 0,1 0 0 0 0,-1 0-1 0 0,0 0 1 0 0,1 0 0 0 0,-1 0-1 0 0,0 1 1 0 0,0-1 0 0 0,0 0-1 0 0,0 0 1 0 0,0 0 0 0 0,0 0-1 0 0,0 0 1 0 0,0 1-1 0 0,-1-1 1 0 0,0 2 0 0 0,0 0 16 0 0,0 1 1 0 0,-1-1-1 0 0,0 0 1 0 0,0 0-1 0 0,-4 6 1 0 0,0-2 22 0 0,0 0 1 0 0,0-1 0 0 0,-1 0-1 0 0,-9 7 1 0 0,9-8-46 0 0,-1-1-1 0 0,0 0 1 0 0,0 0-1 0 0,-1-1 1 0 0,1 0 0 0 0,0 0-1 0 0,-1-1 1 0 0,0 0-1 0 0,-12 1 1 0 0,-4-1-404 0 0,1-2 1 0 0,-30-2-1 0 0,39 1-890 0 0,-27-7 0 0 0,10 0-207 0 0</inkml:trace>
</inkml:ink>
</file>

<file path=ppt/ink/ink3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50.3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95 4144 0 0,'0'0'191'0'0,"1"-7"3324"0"0,3 3-1511 0 0,-1 1-1 0 0,1 0 1 0 0,0 0-1 0 0,0 0 1 0 0,8-4-1 0 0,15-2 85 0 0,7 2-245 0 0,-31 6-1192 0 0,2 1-98 0 0,180 11 1337 0 0,-100-5-1707 0 0,45-5-736 0 0,-75-1-3983 0 0,-53 0 3732 0 0,-4-24-6738 0 0,1 19 7671 0 0,-1 1 0 0 0,1 0 0 0 0,0 0-1 0 0,-1-1 1 0 0,-5-6 2914 0 0,7 11-2964 0 0,0-1 0 0 0,0 1 0 0 0,0 0 0 0 0,0 0 0 0 0,0-1 0 0 0,0 1 0 0 0,0 0 0 0 0,0 0 0 0 0,0-1 0 0 0,0 1-1 0 0,0 0 1 0 0,0 0 0 0 0,0 0 0 0 0,0-1 0 0 0,0 1 0 0 0,0 0 0 0 0,0 0 0 0 0,0-1 0 0 0,0 1 0 0 0,0 0 0 0 0,0 0-1 0 0,0-1 1 0 0,0 1 0 0 0,1 0 0 0 0,-1 0 0 0 0,0 0 0 0 0,0-1 0 0 0,0 1 0 0 0,0 0 0 0 0,0 0 0 0 0,1 0 0 0 0,-1 0-1 0 0,0-1 1 0 0,0 1 0 0 0,0 0 0 0 0,1 0 0 0 0,-1 0 0 0 0,8 1 254 0 0,0 0-1 0 0,1 0 1 0 0,-1 1 0 0 0,0 0-1 0 0,-1 1 1 0 0,10 3 0 0 0,15 5 761 0 0,-26-9-842 0 0,-1-1 1 0 0,0 1-1 0 0,1 0 1 0 0,-1 0-1 0 0,0 1 1 0 0,7 4 0 0 0,-8-4-11 0 0,-2-2-140 0 0,1 1 0 0 0,-1 0 0 0 0,1-1 0 0 0,-1 1 0 0 0,0 1 0 0 0,0-1 0 0 0,0 0 0 0 0,2 3 0 0 0,-3-4-85 0 0,-1 0 1 0 0,0 0-1 0 0,1 1 1 0 0,-1-1 0 0 0,0 0-1 0 0,0 0 1 0 0,0 1-1 0 0,0-1 1 0 0,0 0-1 0 0,0 0 1 0 0,0 1-1 0 0,0-1 1 0 0,0 0-1 0 0,-1 0 1 0 0,1 0-1 0 0,0 1 1 0 0,-1-1 0 0 0,1 0-1 0 0,-1 0 1 0 0,1 0-1 0 0,-1 0 1 0 0,0 0-1 0 0,0 1 1 0 0,-3 4-16 0 0,0-1 1 0 0,0 0 0 0 0,-1-1-1 0 0,0 1 1 0 0,-8 6-1 0 0,-10 10-448 0 0,22-20 438 0 0,0 0-170 0 0,0 1-1 0 0,-1-1 1 0 0,1 1-1 0 0,0-1 1 0 0,-1 0-1 0 0,1 0 1 0 0,-1 0-1 0 0,-1 1 1 0 0</inkml:trace>
</inkml:ink>
</file>

<file path=ppt/ink/ink3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50.6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67 20615 0 0,'0'0'2067'0'0,"2"0"-1890"0"0,5-1 83 0 0,0 0 0 0 0,0-1 0 0 0,0 1 0 0 0,0-2 0 0 0,0 1 0 0 0,9-5 0 0 0,15-5 1196 0 0,-2 4-1179 0 0,60-9 0 0 0,-58 9-1985 0 0,-15 3-122 0 0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29.4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 16272 0 0,'0'0'1469'0'0,"2"-1"-1208"0"0,5 0 291 0 0,-1 0 1 0 0,1 0-1 0 0,-1 0 0 0 0,1 1 1 0 0,-1 0-1 0 0,12 1 0 0 0,-13 0-202 0 0,0-1 0 0 0,0 1 0 0 0,0 0 0 0 0,-1 0 0 0 0,1 1 0 0 0,0-1 0 0 0,-1 1-1 0 0,1 0 1 0 0,6 4 0 0 0,3 3 64 0 0,-12-8-382 0 0,-1 0 0 0 0,1-1 0 0 0,-1 1 0 0 0,0 0 1 0 0,1 0-1 0 0,-1 0 0 0 0,0 0 0 0 0,0 0 0 0 0,0 1 1 0 0,1-1-1 0 0,-1 0 0 0 0,1 3 0 0 0,12 15 137 0 0,-10-13-210 0 0,1-1 1 0 0,-1 1 0 0 0,-1 0 0 0 0,1 0-1 0 0,-1 0 1 0 0,0 0 0 0 0,0 1 0 0 0,-1-1-1 0 0,0 1 1 0 0,0-1 0 0 0,0 8 0 0 0,0 0 241 0 0,0 0-134 0 0,-1 0 0 0 0,0 1 0 0 0,-1-1 1 0 0,-1 0-1 0 0,0 1 0 0 0,-1-1 0 0 0,-4 18 0 0 0,-7 15-414 0 0,9-29-48 0 0,0 0 0 0 0,-2-1 0 0 0,0 0 0 0 0,0 0 0 0 0,-2 0 0 0 0,-19 30 0 0 0,19-35 16 0 0,7-10 295 0 0,0 1-1 0 0,-1-1 0 0 0,1 0 1 0 0,-1 1-1 0 0,0-1 0 0 0,1 0 1 0 0,-1 0-1 0 0,0 0 0 0 0,-1 0 1 0 0,1 0-1 0 0,0-1 1 0 0,0 1-1 0 0,-1-1 0 0 0,1 1 1 0 0,-1-1-1 0 0,1 0 0 0 0,-5 2 1 0 0,5-3 99 0 0,0 1 1 0 0,0-1-1 0 0,0 0 1 0 0,1 0-1 0 0,-1 1 1 0 0,0-1 0 0 0,0 0-1 0 0,0 0 1 0 0,0-1-1 0 0,1 1 1 0 0,-1 0-1 0 0,0-1 1 0 0,0 1-1 0 0,0-1 1 0 0,1 1 0 0 0,-1-1-1 0 0,-2-1 1 0 0,-1-1 177 0 0,3 2 438 0 0,1 0-270 0 0,1 0-284 0 0,-1 0 0 0 0,1 1 0 0 0,0-1 0 0 0,-1 0 0 0 0,1 0 1 0 0,0 1-1 0 0,0-1 0 0 0,0 0 0 0 0,-1 0 0 0 0,1 0 0 0 0,0 1 0 0 0,0-1 0 0 0,0 0 0 0 0,0 0 0 0 0,1 0 1 0 0,-1 1-1 0 0,0-1 0 0 0,0 0 0 0 0,0 0 0 0 0,1 1 0 0 0,-1-1 0 0 0,0 0 0 0 0,1 0 0 0 0,-1 1 0 0 0,1-2 1 0 0,1-1 15 0 0,0 1 1 0 0,0 0 0 0 0,0 0 0 0 0,0 0 0 0 0,1 0 0 0 0,-1 1-1 0 0,4-4 1 0 0,2 1 8 0 0,-1 1-1 0 0,0 0 0 0 0,1-1 0 0 0,-1 2 0 0 0,10-3 1 0 0,-4 4-31 0 0,0 0 0 0 0,0 1 0 0 0,0 1 1 0 0,0 0-1 0 0,-1 0 0 0 0,1 1 1 0 0,18 6-1 0 0,7 0 88 0 0,-32-7-156 0 0,-1-1 1 0 0,1 1-1 0 0,-1 1 1 0 0,1-1-1 0 0,-1 1 1 0 0,1 0-1 0 0,-1 0 0 0 0,0 1 1 0 0,0-1-1 0 0,0 1 1 0 0,5 4-1 0 0,-7-4-365 0 0,-1-1 0 0 0,1 1-1 0 0,0-1 1 0 0,0 0 0 0 0,0 0-1 0 0,0-1 1 0 0,1 1 0 0 0,-1 0-1 0 0,0-1 1 0 0,1 0 0 0 0,-1 0-1 0 0,1 0 1 0 0,-1 0 0 0 0,1-1-1 0 0,4 1 1 0 0</inkml:trace>
</inkml:ink>
</file>

<file path=ppt/ink/ink3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51.0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172 33 19263 0 0,'-2'1'439'0'0,"-23"7"700"0"0,22-8-1086 0 0,-1 1 1 0 0,0 0-1 0 0,1 0 1 0 0,-1 0-1 0 0,1 1 1 0 0,-1-1-1 0 0,1 1 0 0 0,0 0 1 0 0,-4 2-1 0 0,2 0 52 0 0,0 1 0 0 0,0-1-1 0 0,0 1 1 0 0,1 0 0 0 0,0 1 0 0 0,0-1-1 0 0,0 1 1 0 0,1-1 0 0 0,-1 1-1 0 0,2 0 1 0 0,-1 0 0 0 0,0 1-1 0 0,1-1 1 0 0,0 1 0 0 0,1-1 0 0 0,-1 1-1 0 0,1-1 1 0 0,0 10 0 0 0,0-3-111 0 0,1 0 0 0 0,0 0 0 0 0,0 0 0 0 0,2 0 0 0 0,-1-1 1 0 0,2 1-1 0 0,0 0 0 0 0,0-1 0 0 0,6 14 0 0 0,-6-18-37 0 0,1-1 1 0 0,0 0-1 0 0,0 0 0 0 0,0-1 1 0 0,1 1-1 0 0,0-1 0 0 0,1 0 1 0 0,-1 0-1 0 0,1 0 0 0 0,0-1 1 0 0,0 0-1 0 0,1 0 0 0 0,-1-1 1 0 0,1 0-1 0 0,15 7 0 0 0,-15-8 3 0 0,0-1 0 0 0,0 0-1 0 0,7 1 1 0 0,2-3 24 0 0,-11-3 18 0 0,-3 2-3 0 0,9-6 107 0 0,0-1 1 0 0,16-15-1 0 0,-22 18-11 0 0,0 0 0 0 0,-1 0 0 0 0,0 0 1 0 0,0-1-1 0 0,0 1 0 0 0,-1-1 0 0 0,4-9 0 0 0,4-9 437 0 0,-7 17-293 0 0,-1 0 1 0 0,0-1-1 0 0,0 1 0 0 0,0-1 1 0 0,2-16-1 0 0,-4 13 9 0 0,0 1 0 0 0,-1-1-1 0 0,0 0 1 0 0,-1-11 0 0 0,0 16-151 0 0,0 0-1 0 0,-1 1 1 0 0,1-1 0 0 0,-1 0 0 0 0,0 1 0 0 0,-1-1-1 0 0,0 1 1 0 0,1 0 0 0 0,-6-7 0 0 0,-33-46 689 0 0,37 54-763 0 0,0 0-1 0 0,0 0 0 0 0,0 0 0 0 0,0 0 0 0 0,-1 1 0 0 0,0 0 0 0 0,1 0 0 0 0,-1 0 0 0 0,-1 0 0 0 0,-9-3 0 0 0,0 1-43 0 0,-1 0-1 0 0,-25-5 1 0 0,35 10-6 0 0,1-1-1 0 0,-1 1 0 0 0,0 0 1 0 0,0 1-1 0 0,-10 1 1 0 0,-14 1-416 0 0,26-3 237 0 0,1 0 1 0 0,-1 0-1 0 0,1 0 0 0 0,-1 1 0 0 0,1-1 1 0 0,0 1-1 0 0,-1 0 0 0 0,1 0 0 0 0,0 0 0 0 0,0 0 1 0 0,0 1-1 0 0,0-1 0 0 0,0 1 0 0 0,0 0 1 0 0,0 0-1 0 0,0 0 0 0 0,1 0 0 0 0,-1 1 0 0 0,1-1 1 0 0,-4 4-1 0 0,5-1-2563 0 0,1 7-5024 0 0</inkml:trace>
</inkml:ink>
</file>

<file path=ppt/ink/ink3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51.4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1 212 19895 0 0,'0'0'971'0'0,"1"2"-427"0"0,5 4-378 0 0,-1 0 1 0 0,0 1-1 0 0,-1 0 0 0 0,0 0 0 0 0,0 0 1 0 0,0 1-1 0 0,-1 0 0 0 0,5 14 1 0 0,-2-1 240 0 0,-2 1-1 0 0,4 25 1 0 0,-9-32-332 0 0,1-13-58 0 0,0 0 1 0 0,0 0-1 0 0,-1 0 1 0 0,1 0-1 0 0,1 0 1 0 0,-1 0-1 0 0,0 0 0 0 0,0 0 1 0 0,1 0-1 0 0,0 4 1 0 0,3 3 59 0 0,-3-7 555 0 0,0-4-442 0 0,4-10 14 0 0,3-4 33 0 0,-2 0-1 0 0,6-23 1 0 0,10-37-10 0 0,-6 24-160 0 0,0-1-34 0 0,37-86 0 0 0,-52 138-33 0 0,0-1 0 0 0,0 0 0 0 0,0 1 0 0 0,0-1 1 0 0,0 0-1 0 0,1 1 0 0 0,-1-1 0 0 0,0 1 0 0 0,3-2 0 0 0,8-8 73 0 0,-9 11-8 0 0,0 1-31 0 0,0 0 0 0 0,-1 1 1 0 0,1 0-1 0 0,-1 0 0 0 0,0 0 0 0 0,0 0 0 0 0,1 0 1 0 0,-1 0-1 0 0,0 0 0 0 0,-1 1 0 0 0,1-1 1 0 0,0 1-1 0 0,-1-1 0 0 0,1 1 0 0 0,-1 0 0 0 0,1 4 1 0 0,2 2 69 0 0,-1 0-1 0 0,-1 1 1 0 0,1 0 0 0 0,0 11 0 0 0,-1 14 132 0 0,2 13-44 0 0,-2-32-151 0 0,0 29 0 0 0,-2-32-34 0 0,0 0-1 0 0,1 0 1 0 0,4 19-1 0 0,-2-21-141 0 0,0 0 1 0 0,-1 1-1 0 0,0 17 0 0 0,-2-25-56 0 0,1 1 0 0 0,-1 0 0 0 0,1-1 0 0 0,0 1 0 0 0,0-1 0 0 0,1 0 0 0 0,-1 1 0 0 0,4 5 0 0 0,1-1-1375 0 0</inkml:trace>
</inkml:ink>
</file>

<file path=ppt/ink/ink3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51.7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61 15808 0 0,'0'0'1431'0'0,"1"-1"-1179"0"0,2 0-16 0 0,1 0-1 0 0,-1 0 1 0 0,0 0-1 0 0,0 0 0 0 0,0 1 1 0 0,1-1-1 0 0,-1 1 1 0 0,0 0-1 0 0,1 0 0 0 0,5 1 1 0 0,-4-1 281 0 0,-1 0 1 0 0,1 0-1 0 0,0 0 1 0 0,-1 0-1 0 0,1-1 1 0 0,-1 0-1 0 0,6-1 1 0 0,2-2 305 0 0,0 1 1 0 0,14-2-1 0 0,-15 3-503 0 0,0-1 1 0 0,0 1-1 0 0,17-8 0 0 0,-20 7-441 0 0,0 0-1 0 0,0 0 0 0 0,14-3 1 0 0,-8 0-5029 0 0</inkml:trace>
</inkml:ink>
</file>

<file path=ppt/ink/ink3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52.0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80 18023 0 0,'0'0'2083'0'0,"2"0"-1212"0"0,77-2 4742 0 0,53 1-3440 0 0,31 7-1745 0 0,-87-5-1129 0 0,-47-1-1552 0 0,-26 0-25 0 0</inkml:trace>
  <inkml:trace contextRef="#ctx0" brushRef="#br0" timeOffset="1">427 43 14192 0 0,'0'0'653'0'0,"0"-1"-16"0"0,1-5-409 0 0,-1 6-153 0 0,0-1-1 0 0,0 0 1 0 0,0 0 0 0 0,0 0-1 0 0,1 1 1 0 0,-1-1 0 0 0,0 0-1 0 0,1 0 1 0 0,-1 1 0 0 0,0-1-1 0 0,1 0 1 0 0,-1 1 0 0 0,1-1-1 0 0,-1 0 1 0 0,1 1 0 0 0,0-1-1 0 0,-1 1 1 0 0,1-1 0 0 0,-1 1-1 0 0,1-1 1 0 0,0 1 0 0 0,-1-1-1 0 0,1 1 1 0 0,1-1 0 0 0,2-1 1773 0 0,2-1-1519 0 0,0 0 0 0 0,0 1 0 0 0,0 0 1 0 0,1 0-1 0 0,-1 1 0 0 0,0-1 0 0 0,1 1 1 0 0,-1 0-1 0 0,1 1 0 0 0,-1 0 0 0 0,1 0 1 0 0,-1 0-1 0 0,0 1 0 0 0,1 0 0 0 0,7 2 1 0 0,12 4 364 0 0,0 1 1 0 0,33 15-1 0 0,-42-16-301 0 0,9 1-122 0 0,-22-8-249 0 0,-1 1 0 0 0,1 0-1 0 0,-1-1 1 0 0,1 1 0 0 0,-1 1 0 0 0,0-1-1 0 0,1 0 1 0 0,-1 1 0 0 0,0 0 0 0 0,0 0 0 0 0,0 0-1 0 0,5 4 1 0 0,-5-2-43 0 0,0 0 0 0 0,0 0 0 0 0,0 0-1 0 0,-1 1 1 0 0,1-1 0 0 0,1 6 0 0 0,-3-8-30 0 0,-1 0-1 0 0,1-1 1 0 0,-1 1 0 0 0,0 0 0 0 0,0 0-1 0 0,0 0 1 0 0,0 0 0 0 0,0-1 0 0 0,0 1-1 0 0,0 0 1 0 0,0 0 0 0 0,-1 0 0 0 0,1 0-1 0 0,-1 0 1 0 0,1-1 0 0 0,-1 1 0 0 0,0 0-1 0 0,0-1 1 0 0,-1 4 0 0 0,-22 27-1284 0 0,23-30 967 0 0</inkml:trace>
</inkml:ink>
</file>

<file path=ppt/ink/ink3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52.4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1 15952 0 0,'0'0'1445'0'0,"16"6"-1011"0"0,-9 1 386 0 0,0 2-1 0 0,-1-1 0 0 0,0 1 0 0 0,0 0 0 0 0,-1 0 0 0 0,0 0 0 0 0,-1 1 0 0 0,6 17 0 0 0,0 10-170 0 0,6 41 0 0 0,-1-8 241 0 0,-4-20-696 0 0,-3 0 0 0 0,-2 1 0 0 0,-1 93 0 0 0,-5-138-193 0 0,1 33 52 0 0,-2 1 0 0 0,-2-1 0 0 0,-10 52 0 0 0,-31 66 13 0 0,31-124-223 0 0,-1 0 0 0 0,-28 48 0 0 0,19-44-1120 0 0,0-4-414 0 0</inkml:trace>
</inkml:ink>
</file>

<file path=ppt/ink/ink3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12.8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353 64 2304 0 0,'0'0'101'0'0,"-2"1"1"0"0,-4 4-81 0 0,1-1 197 0 0,0 0 0 0 0,0 0 0 0 0,-10 5 0 0 0,13-8-197 0 0,0 0-1 0 0,0 0 1 0 0,0 0 0 0 0,0 0-1 0 0,0 0 1 0 0,1 1 0 0 0,-1-1-1 0 0,0 0 1 0 0,-2 4 0 0 0,-1-1 12 0 0,4-3-11 0 0,0 0 14 0 0,-1 0-1 0 0,1 0 1 0 0,-1 0-1 0 0,1 0 1 0 0,-1 0 0 0 0,1-1-1 0 0,-1 1 1 0 0,0 0-1 0 0,1-1 1 0 0,-1 1-1 0 0,0-1 1 0 0,0 0-1 0 0,-1 1 1 0 0,1-1 132 0 0,1 0-128 0 0,0 1-1 0 0,0 0 1 0 0,0 0 0 0 0,-1 0-1 0 0,1-1 1 0 0,0 1 0 0 0,0-1-1 0 0,-1 1 1 0 0,1-1 0 0 0,0 1-1 0 0,-1-1 1 0 0,-1 0 0 0 0,-20 10 784 0 0,21-10-628 0 0,0 4 74 0 0,2-3-255 0 0,0-1 0 0 0,0 0 0 0 0,0 0 0 0 0,0 0 0 0 0,0 1 0 0 0,0-1 0 0 0,0 0 0 0 0,0 0 0 0 0,0 0 0 0 0,0 1 0 0 0,0-1 0 0 0,0 0 0 0 0,0 0 0 0 0,0 0 0 0 0,0 1 0 0 0,0-1 0 0 0,-1 0 0 0 0,1 0-1 0 0,0 0 1 0 0,0 0 0 0 0,0 1 0 0 0,0-1 0 0 0,0 0 0 0 0,0 0 0 0 0,-1 0 0 0 0,1 0 0 0 0,0 0 0 0 0,0 1 0 0 0,0-1 0 0 0,-1 0 0 0 0,1 0 0 0 0,0 0 0 0 0,0 0 0 0 0,0 0 0 0 0,-1 0 0 0 0,1 0 0 0 0,-34 0 73 0 0,33 0-8 0 0,-12-10 450 0 0,12 9-517 0 0,0 0-1 0 0,1 0 0 0 0,-1 0 0 0 0,1 0 0 0 0,-1 1 0 0 0,1-1 0 0 0,-1 0 1 0 0,1 0-1 0 0,-1 0 0 0 0,1 0 0 0 0,0 0 0 0 0,0 0 0 0 0,-1-2 0 0 0,0-4 48 0 0,0 6 52 0 0,0 0-24 0 0,0 0 0 0 0,0 0 1 0 0,0 0-1 0 0,0-1 0 0 0,0 1 1 0 0,0 0-1 0 0,1 0 0 0 0,-1 0 1 0 0,1-1-1 0 0,-1 1 0 0 0,0 0 1 0 0,1-1-1 0 0,0 1 0 0 0,-1 0 1 0 0,1-1-1 0 0,0 1 0 0 0,0-2 1 0 0,-4-10 1107 0 0,3 12-1045 0 0,1-1-1 0 0,0 1 0 0 0,-1-1 0 0 0,1 1 0 0 0,0-1 1 0 0,0 1-1 0 0,0-1 0 0 0,0 1 0 0 0,0 0 1 0 0,0-1-1 0 0,1-1 0 0 0,-1-2 409 0 0,0-6 430 0 0,0 7-507 0 0,-1 0 0 0 0,2 1-1 0 0,-1-1 1 0 0,0 0 0 0 0,1 0 0 0 0,-1 1 0 0 0,2-6-1 0 0,1 2 4007 0 0,-6 17-3302 0 0,1 15-1125 0 0,-2-1 1 0 0,0 0-1 0 0,-2-1 1 0 0,-14 38 0 0 0,-16 33-52 0 0,24-62-78 0 0,-8 38 0 0 0,4-11-164 0 0,-6 26-360 0 0,22-83 569 0 0,0 1 0 0 0,0-1 0 0 0,0 1 0 0 0,0-1 0 0 0,0 1 0 0 0,0-1 0 0 0,0 0 0 0 0,1 1 0 0 0,0 2-1 0 0,2 15-105 0 0,-3-19 141 0 0,0-1 0 0 0,0 1 0 0 0,0-1 0 0 0,0 1 0 0 0,0-1 1 0 0,0 1-1 0 0,0-1 0 0 0,0 1 0 0 0,0-1 0 0 0,0 1 0 0 0,0-1 0 0 0,1 1 0 0 0,-1-1 0 0 0,0 1 0 0 0,0-1 0 0 0,0 1 0 0 0,1-1 0 0 0,-1 1 0 0 0,0-1 0 0 0,1 1 0 0 0,-1-1 0 0 0,1 1 0 0 0,10-3 277 0 0,-10 2-303 0 0,18-6 221 0 0,47-16 82 0 0,-40 11 421 0 0,0 2-1 0 0,40-9 0 0 0,-54 17-792 0 0,0 0 0 0 0,22 2 0 0 0,-13-1-138 0 0,6 5-217 0 0,0 1-1174 0 0,-26-6 1251 0 0,0 0 1 0 0,1 0-1 0 0,-1-1 1 0 0,0 1-1 0 0,0 0 1 0 0,0 0-1 0 0,0 0 1 0 0,0-1-1 0 0,0 1 1 0 0,0-1-1 0 0,2 0 1 0 0</inkml:trace>
</inkml:ink>
</file>

<file path=ppt/ink/ink3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13.2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20 1840 0 0,'-6'-20'18990'0'0,"7"23"-18462"0"0,0 3-399 0 0,0 0 0 0 0,-1-1 0 0 0,1 1 0 0 0,-1 0 0 0 0,-1-1 0 0 0,1 1 0 0 0,-2 8 0 0 0,1-8-33 0 0,1 0 0 0 0,0 0 0 0 0,1 0 0 0 0,1 12 0 0 0,1 11 80 0 0,-3 4-2 0 0,2-1 0 0 0,12 59-1 0 0,-4-10-111 0 0,-4-30-44 0 0,8 14-246 0 0,-13-59 892 0 0</inkml:trace>
</inkml:ink>
</file>

<file path=ppt/ink/ink3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13.5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0 211 6912 0 0,'0'0'8969'0'0,"0"4"-7887"0"0,6 131 1730 0 0,0 2-1884 0 0,-6-101-720 0 0,3 93 310 0 0,-2-96-273 0 0,5-47-75 0 0,0 3-167 0 0,-1-8-64 0 0,0-1-1 0 0,-2 1 1 0 0,3-31-1 0 0,-5-62 272 0 0,-2 68-113 0 0,8-63 0 0 0,-2 65-84 0 0,-2 15 4 0 0,1-1 0 0 0,10-33 0 0 0,-7 39 178 0 0,-4 10-39 0 0,0 0 1 0 0,1 0 0 0 0,1 1 0 0 0,0-1 0 0 0,0 1 0 0 0,1 1 0 0 0,9-14 0 0 0,-14 24-157 0 0,-1-1 0 0 0,0 1 0 0 0,0 0 0 0 0,0-1 0 0 0,0 1 0 0 0,1 0 0 0 0,-1 0 0 0 0,0 0 0 0 0,0-1 0 0 0,1 1 0 0 0,-1 0 0 0 0,0 0 0 0 0,0 0 0 0 0,1 0 0 0 0,-1-1 0 0 0,0 1 0 0 0,0 0 0 0 0,1 0 0 0 0,-1 0 0 0 0,0 0 0 0 0,1 0 0 0 0,-1 0 0 0 0,0 0 0 0 0,1 0 0 0 0,-1 0 0 0 0,0 0 0 0 0,0 0 0 0 0,1 0 0 0 0,0 0 0 0 0,1 1 55 0 0,1 0-1 0 0,-1 0 0 0 0,0 0 1 0 0,1 1-1 0 0,-1-1 0 0 0,0 1 1 0 0,0-1-1 0 0,0 1 0 0 0,0 0 0 0 0,0 0 1 0 0,0 0-1 0 0,0 0 0 0 0,2 4 1 0 0,3 4 501 0 0,9 21 1 0 0,-4-6-399 0 0,-4-8-155 0 0,-1-1-1 0 0,-1 1 1 0 0,-1 0-1 0 0,0 0 1 0 0,3 35-1 0 0,-1-13-1 0 0,4 11-1 0 0,11 72 0 0 0,-13-67-3 0 0,2-1-1 0 0,19 55 0 0 0,-11-44-105 0 0,-12-29-85 0 0,-6-27 86 0 0,0 0 0 0 0,6 17 0 0 0,-5-20-144 0 0,0 1 0 0 0,0 0 0 0 0,0 0 1 0 0,1 11-1 0 0,-3-16-409 0 0</inkml:trace>
</inkml:ink>
</file>

<file path=ppt/ink/ink3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13.9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34 5984 0 0,'0'0'464'0'0,"-1"1"-306"0"0,-3 9 3317 0 0,17 9 4765 0 0,3-6-5141 0 0,-14-12-2969 0 0,1 0 1 0 0,-1 0-1 0 0,0 0 0 0 0,0-1 1 0 0,1 1-1 0 0,-1 0 1 0 0,0-1-1 0 0,0 0 1 0 0,1 1-1 0 0,-1-1 0 0 0,1 0 1 0 0,-1 0-1 0 0,0-1 1 0 0,1 1-1 0 0,-1 0 0 0 0,0-1 1 0 0,3 0-1 0 0,47-12 1388 0 0,36-12-1617 0 0,-56 8-1753 0 0,-12 4-3917 0 0,-3 0-1788 0 0</inkml:trace>
</inkml:ink>
</file>

<file path=ppt/ink/ink3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14.8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215 52 7368 0 0,'0'0'568'0'0,"-1"-2"-86"0"0,-3-3 1122 0 0,0 0-1 0 0,0 1 0 0 0,0-1 0 0 0,0 1 0 0 0,-1 0 0 0 0,1 0 0 0 0,-1 1 0 0 0,-9-6 0 0 0,5 3-842 0 0,7 6-669 0 0,0-1 0 0 0,1 1 0 0 0,-1 0 0 0 0,1 0 0 0 0,-1 0 0 0 0,1 0 0 0 0,-1 0 0 0 0,0 1 0 0 0,1-1 0 0 0,-1 0 0 0 0,1 1 0 0 0,-1-1 0 0 0,1 1-1 0 0,-1-1 1 0 0,1 1 0 0 0,-2 1 0 0 0,-23 12 347 0 0,23-12-412 0 0,0 1 0 0 0,0 0 0 0 0,0 0 0 0 0,1 0 0 0 0,-1 0 0 0 0,-3 7 0 0 0,-4 3 25 0 0,4-5-50 0 0,1 0 1 0 0,0 0 0 0 0,1 0-1 0 0,0 1 1 0 0,-3 9-1 0 0,-5 9-4 0 0,6-11 1 0 0,1 0-1 0 0,1 1 1 0 0,0-1-1 0 0,1 1 1 0 0,0 0-1 0 0,2 0 1 0 0,0 32-1 0 0,3-28-6 0 0,0-1-1 0 0,2-1 0 0 0,0 1 1 0 0,1 0-1 0 0,1-1 1 0 0,9 19-1 0 0,-9-25 9 0 0,0 0 0 0 0,1-1 0 0 0,0 1 0 0 0,1-2 0 0 0,0 1 0 0 0,1-1 0 0 0,0 0 0 0 0,1-1 0 0 0,0 0 0 0 0,17 12 0 0 0,-22-18 1 0 0,0-1-1 0 0,1 1 1 0 0,-1-1-1 0 0,1 0 1 0 0,0-1-1 0 0,0 1 0 0 0,0-1 1 0 0,0 0-1 0 0,8 1 1 0 0,-3-1-13 0 0,1-1 1 0 0,-1-1-1 0 0,1 1 0 0 0,15-3 1 0 0,-21 1-7 0 0,-1 0-1 0 0,0 0 1 0 0,0-1 0 0 0,0 1 0 0 0,0-1-1 0 0,0-1 1 0 0,-1 1 0 0 0,1-1 0 0 0,-1 1-1 0 0,1-1 1 0 0,-1 0 0 0 0,0-1 0 0 0,6-6-1 0 0,-1 1-207 0 0,0-2-1 0 0,0 1 0 0 0,-1-1 0 0 0,7-15 1 0 0,-11 20 0 0 0,-2 3 7 0 0,0-1 0 0 0,0 1-1 0 0,0-1 1 0 0,-1 0 0 0 0,1 0-1 0 0,-1 1 1 0 0,0-1 0 0 0,0 0 0 0 0,0 0-1 0 0,-1 0 1 0 0,1 0 0 0 0,-1-6 0 0 0,-3-47-1577 0 0,2 1-18 0 0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29.8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6 3224 0 0,'-12'-6'20454'0'0,"14"8"-19085"0"0,4 2-1193 0 0,0 1-1 0 0,0 0 1 0 0,-1 0 0 0 0,0 1-1 0 0,0-1 1 0 0,0 1-1 0 0,-1 0 1 0 0,0 0 0 0 0,0 1-1 0 0,5 12 1 0 0,-2-4 6 0 0,-1 1 0 0 0,-1 0 0 0 0,7 32 0 0 0,36 241-138 0 0,-46-279-340 0 0,1 1 0 0 0,1-1-1 0 0,-1-1 1 0 0,9 17 0 0 0,1 2-3783 0 0,-8-17-4128 0 0</inkml:trace>
</inkml:ink>
</file>

<file path=ppt/ink/ink3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15.2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 15808 0 0,'0'0'1431'0'0,"2"0"-1056"0"0,10 0 662 0 0,0 2 0 0 0,14 2 0 0 0,-13-1-279 0 0,0-1 0 0 0,18 0 0 0 0,170-10 1154 0 0,-26-4-4782 0 0,-158 9 303 0 0,-2 3-4667 0 0</inkml:trace>
</inkml:ink>
</file>

<file path=ppt/ink/ink3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15.5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10160 0 0,'0'0'920'0'0,"2"2"-755"0"0,4 7 199 0 0,0-1 0 0 0,1 0-1 0 0,10 9 1 0 0,-2-1 1089 0 0,-8-9-891 0 0,1-1 1 0 0,-1 0-1 0 0,1 0 1 0 0,0-1-1 0 0,0 0 1 0 0,1-1-1 0 0,-1 1 1 0 0,15 3-1 0 0,19 12 1230 0 0,9 4-176 0 0,-46-21-1373 0 0,1 0 0 0 0,-2 0 0 0 0,1 1-1 0 0,0-1 1 0 0,-1 1 0 0 0,1 0 0 0 0,5 8-1 0 0,6 3 595 0 0,-12-8-688 0 0,-2-4-139 0 0,-2-2-10 0 0,0 0 1 0 0,0 0-1 0 0,1 0 0 0 0,-1 1 1 0 0,0-1-1 0 0,0 0 1 0 0,0 0-1 0 0,0 1 1 0 0,0-1-1 0 0,-1 0 1 0 0,1 0-1 0 0,0 1 0 0 0,0-1 1 0 0,-2 2-1 0 0,2-1 0 0 0,-1 0 0 0 0,0 1 0 0 0,0-1 0 0 0,0 0 0 0 0,0 0 0 0 0,0 0 0 0 0,-3 4 0 0 0,-5 9 0 0 0,8-13 1 0 0,-1 0-1 0 0,0 1 0 0 0,1-1 1 0 0,-1 0-1 0 0,0 0 1 0 0,0 0-1 0 0,0-1 0 0 0,0 1 1 0 0,-1 0-1 0 0,-4 2 0 0 0,-25 11-90 0 0,-4-1-1897 0 0</inkml:trace>
</inkml:ink>
</file>

<file path=ppt/ink/ink3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15.9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25 21191 0 0,'-12'19'3304'0'0,"8"-29"-2960"0"0,-2 1-2856 0 0,-4-15 1056 0 0</inkml:trace>
</inkml:ink>
</file>

<file path=ppt/ink/ink3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16.3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49 17215 0 0,'0'0'3396'0'0,"0"2"-2566"0"0,0 12-507 0 0,0 0 0 0 0,2 1 1 0 0,2 15-1 0 0,17 64-234 0 0,-13-52-89 0 0,4 46 0 0 0,0 4 0 0 0,0-32 4 0 0,4 26 56 0 0,-13-76-76 0 0,-2-9-60 0 0,0-22-485 0 0,-1-40 228 0 0,-1 18 239 0 0,-9-178-34 0 0,10 185 175 0 0,6-43-1 0 0,-3 62 128 0 0,0 1 0 0 0,1 0 1 0 0,1 0-1 0 0,12-30 0 0 0,-17 45-136 0 0,1-1 1 0 0,0 1-1 0 0,0-1 0 0 0,0 1 0 0 0,0-1 0 0 0,0 1 0 0 0,0 0 1 0 0,0-1-1 0 0,0 1 0 0 0,0 0 0 0 0,1 0 0 0 0,-1 0 0 0 0,0 0 0 0 0,1 0 1 0 0,-1 0-1 0 0,1 0 0 0 0,-1 0 0 0 0,1 1 0 0 0,0-1 0 0 0,-1 1 0 0 0,1-1 1 0 0,2 0-1 0 0,-2 1-15 0 0,0 0 0 0 0,0 0 0 0 0,0 1 0 0 0,0-1 0 0 0,1 0 0 0 0,-1 1 0 0 0,0 0 1 0 0,0-1-1 0 0,0 1 0 0 0,0 0 0 0 0,0 0 0 0 0,0 0 0 0 0,0 0 0 0 0,-1 0 0 0 0,1 1 0 0 0,0-1 0 0 0,2 3 1 0 0,7 8 66 0 0,0 2 0 0 0,-1-1 0 0 0,-1 1 0 0 0,0 1 1 0 0,14 29-1 0 0,-12-16-22 0 0,0 1 0 0 0,-2 0 0 0 0,8 47 0 0 0,-1-6-15 0 0,12 74 55 0 0,-3-14-2136 0 0,-20-111-3565 0 0,-4 0-1841 0 0</inkml:trace>
</inkml:ink>
</file>

<file path=ppt/ink/ink3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16.6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13992 0 0,'0'0'1268'0'0,"1"2"-1042"0"0,3 1-57 0 0,0 0 0 0 0,1 0 1 0 0,-1-1-1 0 0,0 1 0 0 0,1-1 0 0 0,-1 0 0 0 0,1 0 0 0 0,0 0 0 0 0,0-1 0 0 0,-1 1 0 0 0,1-1 1 0 0,6 0-1 0 0,11 2 1939 0 0,34-2 0 0 0,6-6-522 0 0,-50 4-1583 0 0,-1 0-1 0 0,18-4 0 0 0,-18 2-187 0 0,0 1 0 0 0,17 0 0 0 0,-7 1-1333 0 0,1-2-3566 0 0,4-3-1941 0 0</inkml:trace>
</inkml:ink>
</file>

<file path=ppt/ink/ink3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17.0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799 515 19351 0 0,'0'0'439'0'0,"-3"0"62"0"0,-21 0 317 0 0,-41 2-281 0 0,57-1-344 0 0,1 0 0 0 0,-1 0 1 0 0,0 1-1 0 0,1 0 1 0 0,0 1-1 0 0,-13 5 0 0 0,20-8-181 0 0,-16 9 201 0 0,0 0-1 0 0,-22 16 0 0 0,34-21-180 0 0,-1 0 1 0 0,1 0-1 0 0,0 0 0 0 0,0 1 0 0 0,0 0 0 0 0,0 0 0 0 0,1 0 0 0 0,0 0 1 0 0,0 0-1 0 0,0 1 0 0 0,-2 7 0 0 0,1 0 131 0 0,1-1 0 0 0,0 1 0 0 0,0 0 0 0 0,0 15 0 0 0,3-22-111 0 0,0 0 1 0 0,0-1 0 0 0,0 1 0 0 0,1-1 0 0 0,0 1-1 0 0,0-1 1 0 0,0 1 0 0 0,1-1 0 0 0,-1 1 0 0 0,1-1 0 0 0,1 0-1 0 0,3 7 1 0 0,-2-7-53 0 0,2 5 0 0 0,0 0 0 0 0,1-1 0 0 0,1 1 0 0 0,-1-2 0 0 0,18 16 0 0 0,-14-16-10 0 0,0-1-1 0 0,1 0 1 0 0,-1-1-1 0 0,1 0 1 0 0,0-1 0 0 0,1 0-1 0 0,0-1 1 0 0,-1 0-1 0 0,26 4 1 0 0,-28-7-13 0 0,-1 0 1 0 0,0-1 0 0 0,0 0-1 0 0,0-1 1 0 0,0 0 0 0 0,0 0-1 0 0,0 0 1 0 0,0-1-1 0 0,0-1 1 0 0,-1 0 0 0 0,1 0-1 0 0,-1 0 1 0 0,0-1-1 0 0,1-1 1 0 0,10-7 0 0 0,-10 6-223 0 0,20-17-1791 0 0,-14 5-3495 0 0,-4 0-1906 0 0</inkml:trace>
  <inkml:trace contextRef="#ctx0" brushRef="#br0" timeOffset="1">0 0 19783 0 0,'0'0'956'0'0,"2"1"-413"0"0,6 3-413 0 0,1 0 0 0 0,0-1-1 0 0,0-1 1 0 0,0 1 0 0 0,10 0-1 0 0,1 1 488 0 0,10 1 720 0 0,35 2 0 0 0,-59-6-1310 0 0,20 0 67 0 0,-17 0-41 0 0,0-1-1 0 0,17 4 1 0 0,-16-2 262 0 0,1-1-1 0 0,0 0 1 0 0,-1-1 0 0 0,19-2-1 0 0,6 0-237 0 0,7 0-1778 0 0,-15 0-4672 0 0,0 1-1889 0 0</inkml:trace>
</inkml:ink>
</file>

<file path=ppt/ink/ink3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17.4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5984 0 0,'0'0'464'0'0,"2"1"22"0"0,31 20 6420 0 0,-26-16-5735 0 0,0 0 0 0 0,0 0 0 0 0,1 0 0 0 0,14 5 0 0 0,2 0 773 0 0,0 0-1 0 0,38 23 1 0 0,8 18-584 0 0,-65-47-1291 0 0,-1 0 1 0 0,1 0 0 0 0,-1 0-1 0 0,0 0 1 0 0,0 1 0 0 0,0-1-1 0 0,0 1 1 0 0,-1 0 0 0 0,5 11-1 0 0,-6-14-57 0 0,-1 1-1 0 0,0 0 1 0 0,0 0-1 0 0,0 0 1 0 0,-1-1-1 0 0,1 1 1 0 0,-1 0-1 0 0,1 0 1 0 0,-1 0-1 0 0,0 0 1 0 0,0 0-1 0 0,-1 0 1 0 0,1 0-1 0 0,0 0 1 0 0,-1 0-1 0 0,0 0 1 0 0,0 0-1 0 0,0-1 1 0 0,0 1-1 0 0,0 0 1 0 0,-3 4-1 0 0,-1-2-105 0 0,0 0 0 0 0,0-1 0 0 0,0 1 0 0 0,-1-1 0 0 0,1-1 0 0 0,-1 1 0 0 0,-7 2 0 0 0,7-2-388 0 0,-8 4-718 0 0,-6 2-58 0 0</inkml:trace>
</inkml:ink>
</file>

<file path=ppt/ink/ink3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17.7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 16903 0 0,'0'0'1688'0'0,"2"1"-1544"0"0,0 0-12 0 0,1 0-1 0 0,-1 0 0 0 0,1 0 0 0 0,-1-1 1 0 0,1 1-1 0 0,0-1 0 0 0,-1 1 0 0 0,1-1 1 0 0,0 0-1 0 0,4 0 0 0 0,31-5 2110 0 0,-17 2-1476 0 0,1-1-120 0 0,-18 2-474 0 0,1 1-1 0 0,-1 0 1 0 0,1 1 0 0 0,6-1-1 0 0,35 1-215 0 0,-35 4-1805 0 0,-9-3 744 0 0</inkml:trace>
  <inkml:trace contextRef="#ctx0" brushRef="#br0" timeOffset="1">116 239 10136 0 0,'0'0'2680'0'0,"16"4"-800"0"0,-4-4 55 0 0,4 0 17 0 0,5 0-1080 0 0,-5 0-208 0 0,6 0-48 0 0,-7-4-8 0 0,7 4-72 0 0,-6-6-24 0 0,5 2 0 0 0,-5 0-6552 0 0,6-2-1311 0 0</inkml:trace>
</inkml:ink>
</file>

<file path=ppt/ink/ink3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18.1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116 1 11520 0 0,'0'0'8323'0'0,"0"2"-6037"0"0,-1 9-1790 0 0,0 0 0 0 0,0 0 0 0 0,-1 0 0 0 0,-1 0 0 0 0,-5 15 1 0 0,0-7-245 0 0,0 0 0 0 0,-13 21 0 0 0,13-23-195 0 0,0-1 0 0 0,1 1 0 0 0,0 0 0 0 0,-5 24 0 0 0,4-5-183 0 0,-4 42 0 0 0,12-71 79 0 0,-1 0 0 0 0,2-1 0 0 0,-1 1 0 0 0,2 7 0 0 0,1 16-207 0 0,-3-22 154 0 0,1-1-1 0 0,0 0 1 0 0,0 1 0 0 0,1-1 0 0 0,0 0 0 0 0,0 0-1 0 0,1 0 1 0 0,3 7 0 0 0,-4-10 26 0 0,-1 1-64 0 0,-1-4 80 0 0,1 1 1 0 0,-1-1 0 0 0,0 0-1 0 0,1 1 1 0 0,-1-1 0 0 0,1 0-1 0 0,-1 0 1 0 0,1 0-1 0 0,0 1 1 0 0,0 0 0 0 0,15 10 11 0 0,-12-11 71 0 0,-1-1 9 0 0,-1 1 65 0 0,-1-1 1 0 0,1 1-1 0 0,0-1 0 0 0,-1 0 1 0 0,1 1-1 0 0,0-1 0 0 0,-1 0 1 0 0,1 0-1 0 0,3-1 0 0 0,3 1 193 0 0,6 1-224 0 0,-1-1-1 0 0,0-1 1 0 0,0 0-1 0 0,0-1 1 0 0,0 0 0 0 0,0-1-1 0 0,-1 0 1 0 0,24-10-1 0 0,-29 11 127 0 0,0-1 0 0 0,15-1 0 0 0,-15 3 60 0 0,-1-1-1 0 0,1 1 0 0 0,-1-1 0 0 0,10-4 0 0 0,21-12-750 0 0,-34 15 26 0 0,7-8-833 0 0</inkml:trace>
</inkml:ink>
</file>

<file path=ppt/ink/ink3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18.5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1 3680 0 0,'-1'2'13249'0'0,"-2"7"-12115"0"0,0 1 1 0 0,0 0-1 0 0,1 0 1 0 0,0 0-1 0 0,1 0 1 0 0,-1 14-1 0 0,6 66 1027 0 0,-3-76-2021 0 0,16 160 704 0 0,-4-94-755 0 0,-5-40-90 0 0,-7-30-535 0 0,1-1 1 0 0,0 1-1 0 0,1 0 0 0 0,0-1 0 0 0,0 0 0 0 0,10 17 1 0 0,-3-14-8314 0 0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30.1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256 20 14336 0 0,'0'0'1305'0'0,"-1"-2"-1076"0"0,-11-13 85 0 0,3 12 1951 0 0,9 3-2203 0 0,-33 4 4536 0 0,25-2-4311 0 0,0 1-1 0 0,1 0 1 0 0,0 0-1 0 0,0 1 1 0 0,0-1 0 0 0,0 2-1 0 0,-9 6 1 0 0,5-3-209 0 0,-39 33 20 0 0,44-36-99 0 0,1 1-1 0 0,0 0 1 0 0,0 0-1 0 0,1 0 0 0 0,0 0 1 0 0,-6 11-1 0 0,-1 4 2 0 0,8-16 0 0 0,0-1 0 0 0,0 1 0 0 0,1 0 0 0 0,-1 0 0 0 0,1 0 0 0 0,1 0 0 0 0,-1 1 0 0 0,1-1 0 0 0,-2 9 0 0 0,4-10 0 0 0,-1 1 0 0 0,1-1 0 0 0,0 1 0 0 0,0-1 0 0 0,0 0 0 0 0,1 1 0 0 0,-1-1 0 0 0,1 0 0 0 0,0 0 0 0 0,0 0 0 0 0,1 0 0 0 0,3 5 0 0 0,-1-4 0 0 0,1 0 0 0 0,-1 0 0 0 0,1 0 0 0 0,0-1 0 0 0,1 0 0 0 0,-1 0 0 0 0,1 0 0 0 0,-1-1 0 0 0,1 0 0 0 0,12 3 0 0 0,-16-5 0 0 0,1 0 0 0 0,0 0 0 0 0,0-1 0 0 0,0 1 0 0 0,0-1 0 0 0,0 0 0 0 0,0 0 0 0 0,0-1 0 0 0,4 0 0 0 0,17-1 0 0 0,-20 1-9 0 0,-1 1 0 0 0,1-1 0 0 0,-1 0 1 0 0,1 0-1 0 0,-1 0 0 0 0,0-1 0 0 0,0 0 0 0 0,1 0 0 0 0,-1 0 0 0 0,-1 0 0 0 0,6-4 0 0 0,-1 0-548 0 0,1 0 0 0 0,-2-1 1 0 0,15-15-1 0 0,-2-1-757 0 0</inkml:trace>
</inkml:ink>
</file>

<file path=ppt/ink/ink3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19.7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15752 0 0,'0'0'1573'0'0,"3"0"-1345"0"0,47 0 2678 0 0,-49 0-2870 0 0,-1 0-1 0 0,1 0 0 0 0,-1 0 1 0 0,1 0-1 0 0,-1 0 1 0 0,1 0-1 0 0,-1 0 0 0 0,1 0 1 0 0,-1 0-1 0 0,1 0 0 0 0,-1 1 1 0 0,1-1-1 0 0,-1 0 0 0 0,1 0 1 0 0,-1 0-1 0 0,1 1 0 0 0,-1-1 1 0 0,0 0-1 0 0,1 1 1 0 0,0-1-1 0 0,0 1 47 0 0,0 0 0 0 0,-1 0 0 0 0,1-1 0 0 0,0 1 0 0 0,0 0 0 0 0,1-1 0 0 0,-1 1 0 0 0,0-1 0 0 0,0 1 0 0 0,0-1 1 0 0,0 0-1 0 0,3 1 0 0 0,38 8 166 0 0,-14-1-1047 0 0,-20-5-1346 0 0,-23-6 211 0 0,-2 1 1445 0 0,-11-4 93 0 0,27 6 257 0 0,-3 0 43 0 0,0-1 116 0 0,1 1 26 0 0,0-1 0 0 0,0 1-1 0 0,0 0 1 0 0,-1 0 0 0 0,1 0-1 0 0,0 0 1 0 0,-5 2 0 0 0,6-2 22 0 0,1 1 1 0 0,-1 0 0 0 0,0 0-1 0 0,0 0 1 0 0,0 1-1 0 0,1-1 1 0 0,-1 0-1 0 0,1 1 1 0 0,-1-1 0 0 0,1 1-1 0 0,-1-1 1 0 0,1 1-1 0 0,0 0 1 0 0,0-1-1 0 0,0 1 1 0 0,0 0-1 0 0,0 0 1 0 0,0 0 0 0 0,0 0-1 0 0,0 3 1 0 0,1 4 103 0 0,1-8-136 0 0,-1 1 0 0 0,0-1-1 0 0,0 1 1 0 0,0 0-1 0 0,0-1 1 0 0,0 1-1 0 0,0-1 1 0 0,-1 1 0 0 0,1 0-1 0 0,0-1 1 0 0,-1 1-1 0 0,1-1 1 0 0,-2 3-1 0 0,0-1 12 0 0,1-1-1 0 0,0 1 0 0 0,0 0 0 0 0,-1 0 0 0 0,2 0 1 0 0,-1 1-1 0 0,0-1 0 0 0,1 0 0 0 0,-1 0 0 0 0,1 0 1 0 0,0 0-1 0 0,0 1 0 0 0,0-1 0 0 0,1 0 0 0 0,-1 0 1 0 0,1 0-1 0 0,0 0 0 0 0,-1 0 0 0 0,3 4 0 0 0,-1 2 38 0 0,0 0 0 0 0,-1-1 0 0 0,0 1 0 0 0,-1 0 0 0 0,1-1 0 0 0,-2 11 0 0 0,1 29 335 0 0,3-22-199 0 0,-2-14-99 0 0,1 0 0 0 0,-2 0 0 0 0,1 0 0 0 0,-2 0 0 0 0,-2 15 1 0 0,1-14-39 0 0,0-5-21 0 0,0 0 1 0 0,1 0 0 0 0,0 1-1 0 0,0-1 1 0 0,1 0-1 0 0,2 17 1 0 0,7 12 139 0 0,-5-26-133 0 0,-2-1 0 0 0,1 1-1 0 0,1 14 1 0 0,-4-3 36 0 0,-4 35-1 0 0,1-34-26 0 0,2 34-1 0 0,3-35-27 0 0,7 32-1 0 0,-5-37-29 0 0,-1 0 0 0 0,0 0-1 0 0,-1 31 1 0 0,-10 45 36 0 0,3-53-102 0 0,1 68 0 0 0,5-77-55 0 0,3-1 1 0 0,0 1 0 0 0,15 52-1 0 0,-14-67 0 0 0,-2 1-1 0 0,0-1 1 0 0,1 27 0 0 0,-4 53-323 0 0,-1-42 209 0 0,1-49 202 0 0,-1-1 1 0 0,1 1-1 0 0,-1-1 0 0 0,0 1 0 0 0,0-1 0 0 0,0 1 0 0 0,-1-1 0 0 0,0 0 0 0 0,-2 6 0 0 0,3-8 14 0 0,0-1-1 0 0,1 1 0 0 0,-1-1 0 0 0,0 0 0 0 0,1 1 0 0 0,0-1 0 0 0,-1 1 0 0 0,1-1 0 0 0,0 1 0 0 0,0-1 0 0 0,0 1 0 0 0,0 0 0 0 0,0-1 0 0 0,0 1 0 0 0,0-1 0 0 0,1 1 0 0 0,-1-1 0 0 0,0 1 0 0 0,1-1 0 0 0,-1 1 0 0 0,2 1 0 0 0,-1 0 0 0 0,0-1 0 0 0,0 0 0 0 0,0 1 0 0 0,-1-1 0 0 0,1 0 0 0 0,-1 1 0 0 0,1 4 0 0 0,-2 8 0 0 0,0-14 0 0 0,1 1 0 0 0,0-1 0 0 0,-1 1 0 0 0,1-1 0 0 0,0 1 0 0 0,0-1 0 0 0,0 1 0 0 0,0-1 0 0 0,0 1 0 0 0,0-1 0 0 0,1 1 0 0 0,-1-1 0 0 0,1 1 0 0 0,-1-1 0 0 0,1 1 0 0 0,-1-1 0 0 0,1 0 0 0 0,0 1 0 0 0,-1-1 0 0 0,1 0 0 0 0,0 1 0 0 0,0-1 0 0 0,0 0 0 0 0,2 2 0 0 0,6 3-4 0 0,-8-5-5 0 0,0-1-1 0 0,0 1 1 0 0,0-1 0 0 0,0 1 0 0 0,0 0 0 0 0,0-1 0 0 0,-1 1 0 0 0,1 0-1 0 0,0 0 1 0 0,0-1 0 0 0,-1 1 0 0 0,1 0 0 0 0,0 0 0 0 0,-1 0 0 0 0,1 0 0 0 0,-1 0-1 0 0,1 0 1 0 0,-1 0 0 0 0,0 0 0 0 0,1 0 0 0 0,-1 0 0 0 0,0 2 0 0 0,1-3 8 0 0,-1 0-1 0 0,0 0 1 0 0,0 0 0 0 0,0 1 0 0 0,0-1 0 0 0,0 0 0 0 0,0 0-1 0 0,0 0 1 0 0,0 0 0 0 0,0 0 0 0 0,0 0 0 0 0,0 1 0 0 0,0-1 0 0 0,1 0-1 0 0,-1 0 1 0 0,0 0 0 0 0,0 0 0 0 0,0 0 0 0 0,0 0 0 0 0,0 0-1 0 0,0 0 1 0 0,1 0 0 0 0,-1 0 0 0 0,0 0 0 0 0,0 1 0 0 0,0-1 0 0 0,0 0-1 0 0,0 0 1 0 0,1 0 0 0 0,-1 0 0 0 0,0 0 0 0 0,0 0 0 0 0,0 0 0 0 0,0 0-1 0 0,0 0 1 0 0,1 0 0 0 0,-1 0 0 0 0,0 0 0 0 0,0-1 0 0 0,0 1-1 0 0,0 0 1 0 0,0 0 0 0 0,1 0 0 0 0,38 6 265 0 0,-25-2-203 0 0,1-2 0 0 0,0 0-1 0 0,0-1 1 0 0,0 0 0 0 0,0-1 0 0 0,17-2-1 0 0,-16-2-218 0 0,0 0 0 0 0,-1-1-1 0 0,20-8 1 0 0,1-3-193 0 0</inkml:trace>
</inkml:ink>
</file>

<file path=ppt/ink/ink3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20.0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65 0 12440 0 0,'-2'1'565'0'0,"-2"0"-385"0"0,-1 0 1 0 0,0 0-1 0 0,1-1 1 0 0,-1 0-1 0 0,-6 0 1 0 0,10 0 102 0 0,-1 1 1 0 0,1-1 0 0 0,0 0 0 0 0,0 0 0 0 0,0 1 0 0 0,0-1-1 0 0,0 0 1 0 0,0 1 0 0 0,0-1 0 0 0,0 1 0 0 0,0-1 0 0 0,0 1 0 0 0,0 0-1 0 0,1-1 1 0 0,-1 1 0 0 0,0 0 0 0 0,0 0 0 0 0,1 0 0 0 0,-1-1-1 0 0,0 1 1 0 0,1 0 0 0 0,-1 0 0 0 0,1 0 0 0 0,-1 0 0 0 0,1 0 0 0 0,-1 0-1 0 0,0 2 1 0 0,0 1 54 0 0,0 0-1 0 0,0 0 1 0 0,0 1-1 0 0,1-1 1 0 0,-1 7 0 0 0,3 6-203 0 0,1-1-1 0 0,0 1 1 0 0,1-1 0 0 0,12 30 0 0 0,15 30-128 0 0,7 20-506 0 0,-28-68 191 0 0</inkml:trace>
</inkml:ink>
</file>

<file path=ppt/ink/ink3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20.3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61 14800 0 0,'13'-14'678'0'0,"-10"11"-14"0"0,20 6-385 0 0,-19-2-151 0 0,-1 0-1 0 0,1 0 0 0 0,0 0 0 0 0,0-1 0 0 0,-1 0 0 0 0,6 0 0 0 0,32-5 3308 0 0,77-21 0 0 0,-92 20-2987 0 0,1 1 1 0 0,42-3 0 0 0,-43 7-1578 0 0,-4 1-4752 0 0,-2 0-2068 0 0</inkml:trace>
</inkml:ink>
</file>

<file path=ppt/ink/ink3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20.7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62 17303 0 0,'2'-2'190'0'0,"0"0"0"0"0,1 0-1 0 0,-1 1 1 0 0,0-1-1 0 0,1 1 1 0 0,0 0-1 0 0,-1 0 1 0 0,1 0-1 0 0,5-1 1 0 0,13-7-190 0 0,-17 6-12 0 0,26-17 1087 0 0,-7 9 2964 0 0,-6 7-3240 0 0,-9 5-436 0 0,-8-1-359 0 0,0 0-1 0 0,0 0 1 0 0,0 0 0 0 0,0 0 0 0 0,1 0-1 0 0,-1 0 1 0 0,0 0 0 0 0,0 0-1 0 0,0 0 1 0 0,0 1 0 0 0,0-1 0 0 0,0 0-1 0 0,0 0 1 0 0,0 0 0 0 0,0 0-1 0 0,1 0 1 0 0,-1 0 0 0 0,0 0 0 0 0,0 1-1 0 0,0-1 1 0 0,0 0 0 0 0,0 0-1 0 0,0 0 1 0 0,0 0 0 0 0,0 0 0 0 0,0 1-1 0 0,0-1 1 0 0,0 0 0 0 0,0 0-1 0 0,0 0 1 0 0,0 0 0 0 0,0 0 0 0 0,0 1-1 0 0,0-1 1 0 0,0 0 0 0 0,0 0-1 0 0,0 0 1 0 0,0 0 0 0 0,0 0-1 0 0,-1 1 1 0 0,3 23-73 0 0,-28 23-1247 0 0,24-41 1041 0 0,-1-1 0 0 0,1 0 0 0 0,-7 10 0 0 0,6-11 81 0 0,0 0 0 0 0,1 1 0 0 0,0-1-1 0 0,-3 8 1 0 0,-11 24-1254 0 0,6-15 388 0 0,11-20 1102 0 0,-1 0-1 0 0,0 0 1 0 0,0 0-1 0 0,1 0 0 0 0,-1 1 1 0 0,0-1-1 0 0,1 0 1 0 0,-1 0-1 0 0,1 0 1 0 0,0 0-1 0 0,-1 0 0 0 0,1 0 1 0 0,0 0-1 0 0,-1-1 1 0 0,1 1-1 0 0,2 1 0 0 0,3 3 299 0 0,0-1-1 0 0,0-1 1 0 0,1 1 0 0 0,0-1-1 0 0,-1-1 1 0 0,1 1-1 0 0,0-1 1 0 0,9 2-1 0 0,-8-4-127 0 0,-1 1 0 0 0,1-1-1 0 0,-1-1 1 0 0,12-1 0 0 0,20-1 413 0 0,-34 3-571 0 0,4 0 6 0 0,-1 0 1 0 0,0 0 0 0 0,0-1 0 0 0,0 0-1 0 0,0-1 1 0 0,8-2 0 0 0,5-3-13 0 0,-9 3-447 0 0,0-1 0 0 0,15-7 0 0 0,-13 6-5524 0 0,-3 1-2027 0 0</inkml:trace>
</inkml:ink>
</file>

<file path=ppt/ink/ink3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21.1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122 24 16439 0 0,'0'0'374'0'0,"-1"-1"54"0"0,-3-6 21 0 0,3 5-49 0 0,0 1-259 0 0,1 0-48 0 0,-1 0 0 0 0,1 0-1 0 0,-1 0 1 0 0,0 1-1 0 0,0-1 1 0 0,1 0-1 0 0,-1 0 1 0 0,0 1 0 0 0,0-1-1 0 0,0 1 1 0 0,0-1-1 0 0,0 1 1 0 0,0-1-1 0 0,1 1 1 0 0,-1-1 0 0 0,-1 1-1 0 0,1 0 1 0 0,0-1-1 0 0,0 1 1 0 0,0 0-1 0 0,0 0 1 0 0,0 0 0 0 0,0 0-1 0 0,0 0 1 0 0,0 0-1 0 0,0 0 1 0 0,0 0-1 0 0,0 1 1 0 0,0-1 0 0 0,0 0-1 0 0,0 1 1 0 0,0-1-1 0 0,0 0 1 0 0,0 1-1 0 0,0-1 1 0 0,-1 2 0 0 0,-1 0 131 0 0,0 0 0 0 0,0 0 1 0 0,1 0-1 0 0,-1 0 0 0 0,0 0 1 0 0,1 1-1 0 0,0-1 0 0 0,0 1 1 0 0,0 0-1 0 0,0-1 0 0 0,-3 6 1 0 0,-2 10-41 0 0,1 1 1 0 0,0 0-1 0 0,1 0 1 0 0,-3 30 0 0 0,-3 12 6 0 0,9-50-172 0 0,0 2-1 0 0,2-1 0 0 0,-1 0 1 0 0,1 0-1 0 0,3 20 1 0 0,15 58-26 0 0,-13-73 7 0 0,2 0 0 0 0,0 0 0 0 0,0-1 0 0 0,19 28 0 0 0,-13-22 0 0 0,5 9 199 0 0,35 45-1 0 0,-43-64-710 0 0,0 0-1 0 0,14 10 1 0 0,-15-14-1229 0 0,1-1 0 0 0,0 0 0 0 0,14 7 0 0 0,4 0-5778 0 0</inkml:trace>
</inkml:ink>
</file>

<file path=ppt/ink/ink3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26.0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129 95 11520 0 0,'0'0'12919'0'0,"-1"1"-12407"0"0,-1 4-484 0 0,-1 0-1 0 0,1 1 1 0 0,0-1-1 0 0,0 0 1 0 0,0 1-1 0 0,1-1 1 0 0,0 1-1 0 0,0 0 1 0 0,0 7-1 0 0,-1 7 24 0 0,1-15-26 0 0,1-1 0 0 0,0 0 0 0 0,0 1 0 0 0,1-1 0 0 0,-1 0 0 0 0,1 0 0 0 0,0 1 0 0 0,2 5 0 0 0,1 2 7 0 0,10 31-231 0 0,-6-23 63 0 0,-6-14 154 0 0,1 0 0 0 0,0 0 0 0 0,1-1 0 0 0,-1 1 0 0 0,1-1 0 0 0,0 1 0 0 0,0-1 0 0 0,1-1 0 0 0,0 1 0 0 0,0-1 0 0 0,0 1 0 0 0,0-1 0 0 0,0-1 0 0 0,1 1 0 0 0,0-1 0 0 0,0 0 0 0 0,0 0 0 0 0,0-1 0 0 0,7 2 0 0 0,9 2-18 0 0,-15-3 0 0 0,0-1 0 0 0,0-1 0 0 0,0 1 0 0 0,1-1 0 0 0,-1 0 0 0 0,0-1 0 0 0,0 0 0 0 0,1 0 0 0 0,7-1 0 0 0,-9-1 0 0 0,0 1 0 0 0,0-1 0 0 0,0 0 0 0 0,0 0 0 0 0,-1-1 0 0 0,1 1 0 0 0,-1-1 0 0 0,1-1 0 0 0,8-6 0 0 0,-5 2 0 0 0,0-1 0 0 0,0 0 0 0 0,13-19 0 0 0,-16 18 0 0 0,-1-1 0 0 0,0 1 0 0 0,-1-1 0 0 0,0 0 0 0 0,4-21 0 0 0,-8 30 0 0 0,2-8 0 0 0,-1 0 0 0 0,0 0 0 0 0,-1 0 0 0 0,0 0 0 0 0,-1 0 0 0 0,0 0 0 0 0,-1 0 0 0 0,0 0 0 0 0,0 0 0 0 0,-1 1 0 0 0,-5-13 0 0 0,6 16 69 0 0,-1 1-1 0 0,0-1 1 0 0,0 1-1 0 0,0 0 1 0 0,-1 0-1 0 0,1 0 1 0 0,-1 0-1 0 0,0 1 1 0 0,-1 0 0 0 0,1 0-1 0 0,-1 0 1 0 0,0 0-1 0 0,0 1 1 0 0,-8-5-1 0 0,4 4 61 0 0,-1-1-1 0 0,0 2 1 0 0,0 0-1 0 0,0 0 1 0 0,0 1-1 0 0,-1 0 1 0 0,-17-1-1 0 0,8 2-215 0 0,1 1-1 0 0,-1 1 0 0 0,0 1 1 0 0,1 1-1 0 0,-1 0 1 0 0,1 1-1 0 0,0 2 0 0 0,1 0 1 0 0,-26 11-1 0 0,33-12-211 0 0,1 0-1 0 0,-16 10 0 0 0,22-13 280 0 0,1 1 1 0 0,0 0-1 0 0,0 0 0 0 0,0 0 1 0 0,0 0-1 0 0,1 0 0 0 0,-1 1 0 0 0,1-1 1 0 0,0 1-1 0 0,-4 6 0 0 0,6-9-25 0 0,-10 29-60 0 0,9-13-1591 0 0,2-16 1245 0 0,-1 0 0 0 0,0 0 0 0 0,0 0 0 0 0,1 0 0 0 0,-1 0 0 0 0,1 0 0 0 0,-1-1 0 0 0,1 1 0 0 0,-1 0 0 0 0,1 0 0 0 0,-1 0 0 0 0,1 0 0 0 0,1 0 0 0 0,13 9-7068 0 0</inkml:trace>
</inkml:ink>
</file>

<file path=ppt/ink/ink3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26.6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79 242 15664 0 0,'0'0'356'0'0,"7"9"993"0"0,-1 4-963 0 0,0 0-1 0 0,0 1 1 0 0,3 14 0 0 0,-4-11 865 0 0,15 30 0 0 0,-16-38-1232 0 0,-1 0 0 0 0,1 1 0 0 0,1 10-1 0 0,-2-11 172 0 0,-1 0-1 0 0,1 0 1 0 0,5 10-1 0 0,33 51 1147 0 0,-40-68-469 0 0,0-13 85 0 0,1 3-923 0 0,-1 0 0 0 0,-1 0 0 0 0,0 0 0 0 0,0 0 0 0 0,-2-10 0 0 0,1 8-32 0 0,1-1 0 0 0,0-13 0 0 0,10-128 3 0 0,-8 130-67 0 0,1 0-1 0 0,0 1 0 0 0,2-1 1 0 0,0 1-1 0 0,2 0 0 0 0,0 1 1 0 0,19-38-1 0 0,-22 52 113 0 0,0 0 1 0 0,0 1-1 0 0,1 0 1 0 0,-1 0-1 0 0,1 0 1 0 0,0 1-1 0 0,0 0 0 0 0,1 0 1 0 0,6-4-1 0 0,3-3 38 0 0,-11 9-56 0 0,-1 0 0 0 0,0 1 0 0 0,0-1 0 0 0,1 1 0 0 0,-1 0-1 0 0,1 0 1 0 0,-1 0 0 0 0,1 0 0 0 0,-1 1 0 0 0,1 0 0 0 0,-1-1 0 0 0,1 1 0 0 0,0 0-1 0 0,-1 1 1 0 0,1-1 0 0 0,-1 1 0 0 0,1-1 0 0 0,4 3 0 0 0,1-1 191 0 0,0 2 0 0 0,-1-1-1 0 0,1 1 1 0 0,-1 0 0 0 0,0 1 0 0 0,8 5 0 0 0,5 10-202 0 0,-20-19-16 0 0,0 0 0 0 0,0-1 0 0 0,0 1 0 0 0,0 0 0 0 0,-1 0 0 0 0,1 0 0 0 0,0 1 0 0 0,0-1 0 0 0,-1 0 0 0 0,1 0 0 0 0,-1 0 0 0 0,1 0 0 0 0,-1 1 0 0 0,1-1 0 0 0,-1 2 0 0 0,1 1 0 0 0,0 0-16 0 0,0 0-1 0 0,0 0 1 0 0,-1 0-1 0 0,1 0 1 0 0,-1 0-1 0 0,0 0 1 0 0,0 0-1 0 0,0 0 1 0 0,-1 0-1 0 0,1 0 1 0 0,-1 0-1 0 0,0 0 1 0 0,0 0 0 0 0,0 0-1 0 0,-1-1 1 0 0,1 1-1 0 0,-1 0 1 0 0,-3 3-1 0 0,0 1-63 0 0,0 0-1 0 0,-1-1 1 0 0,0 1-1 0 0,0-1 1 0 0,-1-1 0 0 0,-11 10-1 0 0,-9 8-812 0 0,21-18 767 0 0,1-1-1 0 0,0 0 0 0 0,-1 0 0 0 0,0-1 1 0 0,0 0-1 0 0,-1 0 0 0 0,-9 4 1 0 0,12-6-108 0 0,-1 0 0 0 0,1-1 1 0 0,-1 0-1 0 0,1 1 0 0 0,-1-2 1 0 0,1 1-1 0 0,-9 0 0 0 0,12-1 720 0 0,15 10-1320 0 0,42 16 1250 0 0,-23-14-27 0 0,-8-3-322 0 0,-3 0-67 0 0,15 8 42 0 0,-18-6 213 0 0,-14-9-168 0 0,-1 0 0 0 0,1 1-1 0 0,-1-1 1 0 0,0 1 0 0 0,0 0 0 0 0,0 1 0 0 0,0-1 0 0 0,-1 1 0 0 0,5 4 0 0 0,-6-5-46 0 0,0-1 5 0 0,0 1 1 0 0,-1 0-1 0 0,1-1 0 0 0,-1 1 0 0 0,1 0 1 0 0,-1 0-1 0 0,0 0 0 0 0,0 0 0 0 0,1 4 1 0 0,-1 5 522 0 0,-1-11-533 0 0,0 0-1 0 0,1 0 1 0 0,-1 0-1 0 0,0 0 0 0 0,0 0 1 0 0,0 0-1 0 0,0 0 1 0 0,0 1-1 0 0,-1-1 1 0 0,1 0-1 0 0,0 0 0 0 0,0 0 1 0 0,-1 0-1 0 0,1 0 1 0 0,-1 0-1 0 0,0 2 1 0 0,0-1 1 0 0,-1 0 1 0 0,0 0 0 0 0,1 0-1 0 0,-1 0 1 0 0,0 0 0 0 0,0-1-1 0 0,0 1 1 0 0,0 0 0 0 0,0-1-1 0 0,0 0 1 0 0,-1 1 0 0 0,1-1-1 0 0,-3 1 1 0 0,-3 1 24 0 0,-1 0 0 0 0,-13 2 0 0 0,-9 2-13 0 0,-15 5 196 0 0,-84 10-1 0 0,104-18-318 0 0,-11 0-531 0 0,-1-2 1 0 0,-73-5 0 0 0,101 3 292 0 0,1-2 1 0 0,0 0-1 0 0,-1 0 1 0 0,-16-6-1 0 0,0-5-6374 0 0,10 4-827 0 0</inkml:trace>
</inkml:ink>
</file>

<file path=ppt/ink/ink3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27.1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81 20239 0 0,'0'0'2035'0'0,"2"-1"-1864"0"0,10-6 65 0 0,-9 5 24 0 0,0 0 0 0 0,0 0 1 0 0,0 0-1 0 0,0 1 1 0 0,1-1-1 0 0,-1 1 1 0 0,0 0-1 0 0,7-1 1 0 0,13 1 429 0 0,0 0 1 0 0,37 6 0 0 0,-17-2-221 0 0,32 9 218 0 0,-49-7-453 0 0,32 2 1 0 0,29 3 34 0 0,3 0-115 0 0,-74-9-139 0 0,0-1 0 0 0,0 0 0 0 0,25-5 0 0 0,-25 2-32 0 0,56-13-907 0 0,-63 13 258 0 0,-1 0-1 0 0,1 0 0 0 0,-1-1 1 0 0,0-1-1 0 0,0 1 0 0 0,9-8 1 0 0,-15 11 352 0 0,-1-1 0 0 0,1 1 1 0 0,0-1-1 0 0,-1 0 0 0 0,1 1 0 0 0,-1-1 1 0 0,1 0-1 0 0,-1 0 0 0 0,0 0 1 0 0,0 0-1 0 0,0-1 0 0 0,0 1 1 0 0,0 0-1 0 0,0-4 0 0 0,5-13-2086 0 0</inkml:trace>
</inkml:ink>
</file>

<file path=ppt/ink/ink3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27.4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13216 0 0,'0'0'1194'0'0,"2"1"-843"0"0,40 11 1776 0 0,10 4 327 0 0,0 1-191 0 0,-40-13-1725 0 0,0-1 0 0 0,0 2 0 0 0,0-1 0 0 0,15 10 0 0 0,-3-2 422 0 0,-21-11-847 0 0,1 0 0 0 0,-1 1 1 0 0,-1-1-1 0 0,1 1 0 0 0,0 0 0 0 0,0-1 0 0 0,-1 1 0 0 0,1 0 0 0 0,-1 0 1 0 0,1 1-1 0 0,-1-1 0 0 0,0 1 0 0 0,3 3 0 0 0,-2-1 15 0 0,-2-4-65 0 0,0 1-1 0 0,0-1 1 0 0,-1 1 0 0 0,1-1 0 0 0,0 1 0 0 0,0-1-1 0 0,-1 1 1 0 0,1 0 0 0 0,-1-1 0 0 0,0 1-1 0 0,1 0 1 0 0,-1-1 0 0 0,0 1 0 0 0,0 0 0 0 0,0 0-1 0 0,0-1 1 0 0,0 1 0 0 0,0 0 0 0 0,-1-1-1 0 0,1 1 1 0 0,-1 0 0 0 0,1-1 0 0 0,-1 1 0 0 0,1-1-1 0 0,-2 3 1 0 0,-1 2 25 0 0,-1 0 1 0 0,0 0-1 0 0,0 0 0 0 0,0-1 0 0 0,-1 0 0 0 0,1 1 1 0 0,-9 5-1 0 0,9-8-395 0 0,0 0 0 0 0,0 0-1 0 0,0 0 1 0 0,-9 3 0 0 0,10-5-805 0 0,-1 0-1 0 0,1 0 0 0 0,-1 0 1 0 0,1 0-1 0 0,-1-1 0 0 0,-7 1 1 0 0,-5-1-7485 0 0</inkml:trace>
</inkml:ink>
</file>

<file path=ppt/ink/ink3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27.8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6 7368 0 0,'0'0'568'0'0,"-1"2"-374"0"0,-14 14 11190 0 0,22-7-8679 0 0,-4-7-2477 0 0,0 0-1 0 0,1-1 0 0 0,0 1 1 0 0,-1-1-1 0 0,1 1 0 0 0,0-1 1 0 0,-1 0-1 0 0,1-1 0 0 0,0 1 1 0 0,0-1-1 0 0,6 1 0 0 0,2 0 152 0 0,-6 0-231 0 0,0-1 1 0 0,-1 0 0 0 0,1 0-1 0 0,0-1 1 0 0,5-1-1 0 0,20-1 338 0 0,-13 2-223 0 0,0 0 0 0 0,31-8-1 0 0,20-3-178 0 0,-21 4-172 0 0,-21 2-84 0 0,-1 0-8 0 0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30.5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82 5528 0 0,'0'2'12307'0'0,"-2"4"-10798"0"0,1 1 0 0 0,1-1 0 0 0,-1 1 0 0 0,1 7 0 0 0,5 51 282 0 0,5-33-1354 0 0,-4-14-261 0 0,38 200 192 0 0,-25-112-289 0 0,-12-63-111 0 0,-2 0-1 0 0,0 56 1 0 0,-4-86-74 0 0,0 0 0 0 0,5 21 0 0 0,-4-22 34 0 0,1 1 0 0 0,0 20-1 0 0,-3-30 47 0 0,0 1 0 0 0,0-1 1 0 0,0 0-1 0 0,1 0 0 0 0,-1 1 0 0 0,1-1 0 0 0,0 0 0 0 0,0 0 0 0 0,0 0 0 0 0,1 0 0 0 0,1 4 1 0 0,-2-5-201 0 0,-3-4-994 0 0,1 1 1166 0 0,1 0 0 0 0,-1 0 0 0 0,0 0 0 0 0,0 0 0 0 0,0 0 0 0 0,1 0 0 0 0,-1 0 0 0 0,0 0 0 0 0,0-3 0 0 0,1 4 14 0 0,-3-10-155 0 0,0 1-1 0 0,0-1 0 0 0,1 0 1 0 0,1 0-1 0 0,0 0 1 0 0,0-12-1 0 0,-1-5-80 0 0,-10-66-391 0 0,-4-42 563 0 0,-1 10 336 0 0,-1-15 378 0 0,18-35 420 0 0,0 167-929 0 0,1 0 0 0 0,0 0 0 0 0,1-1 0 0 0,0 1 0 0 0,0 0 0 0 0,1 0 0 0 0,0 1 0 0 0,0-1 0 0 0,1 1 0 0 0,0-1 0 0 0,0 1 1 0 0,7-7-1 0 0,-11 13-78 0 0,1 0 1 0 0,-1 1 0 0 0,1-1-1 0 0,-1 0 1 0 0,1 1-1 0 0,0-1 1 0 0,-1 0 0 0 0,1 1-1 0 0,0-1 1 0 0,0 1 0 0 0,0-1-1 0 0,-1 1 1 0 0,1 0 0 0 0,0-1-1 0 0,0 1 1 0 0,0 0 0 0 0,0-1-1 0 0,0 1 1 0 0,0 0 0 0 0,-1 0-1 0 0,1 0 1 0 0,0 0 0 0 0,0 0-1 0 0,0 0 1 0 0,2 0 0 0 0,-3 0-27 0 0,7 1 62 0 0,0-1 1 0 0,-1 1-1 0 0,1 1 1 0 0,0-1-1 0 0,-1 1 1 0 0,1 1-1 0 0,-1-1 1 0 0,0 1-1 0 0,1 0 1 0 0,-1 0 0 0 0,6 5-1 0 0,-8-5-8 0 0,1 0 0 0 0,-1 0 0 0 0,1 0-1 0 0,-1 1 1 0 0,5 5 0 0 0,-5-3 35 0 0,1 1 0 0 0,-1 0 1 0 0,-1 0-1 0 0,5 12 0 0 0,-7-17-85 0 0,0 0 0 0 0,-1 1-1 0 0,1-1 1 0 0,-1 1 0 0 0,0-1-1 0 0,1 0 1 0 0,-1 1 0 0 0,0-1-1 0 0,0 1 1 0 0,-1-1 0 0 0,1 1-1 0 0,-1-1 1 0 0,1 0 0 0 0,-1 1 0 0 0,0-1-1 0 0,1 0 1 0 0,-1 1 0 0 0,0-1-1 0 0,-1 0 1 0 0,1 0 0 0 0,0 0-1 0 0,-1 0 1 0 0,-1 2 0 0 0,-7 14 135 0 0,-6 4-67 0 0,4-6-6 0 0,10-13-61 0 0,-1 0 0 0 0,1-1 0 0 0,-1 1-1 0 0,0-1 1 0 0,0 1 0 0 0,0-1-1 0 0,0 0 1 0 0,0 0 0 0 0,-1-1-1 0 0,1 1 1 0 0,-1-1 0 0 0,-3 2 0 0 0,2-1-115 0 0,0 0 0 0 0,0 0 1 0 0,0 1-1 0 0,0 0 1 0 0,-7 5-1 0 0,12-8 33 0 0,-1 1-88 0 0,1 0 0 0 0,-1-1 0 0 0,0 1 0 0 0,0 0 1 0 0,0-1-1 0 0,1 1 0 0 0,-1-1 0 0 0,0 1 0 0 0,0-1 0 0 0,0 0 0 0 0,0 1 0 0 0,0-1 0 0 0,0 0 0 0 0,0 0 0 0 0,0 0 0 0 0,-1 1 1 0 0</inkml:trace>
</inkml:ink>
</file>

<file path=ppt/ink/ink3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28.1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89 128 9672 0 0,'-2'0'3144'0'0,"0"-1"-2347"0"0,-1 1 0 0 0,0-1 0 0 0,0 1 0 0 0,1-1 0 0 0,-1 0 1 0 0,0 0-1 0 0,1 0 0 0 0,-6-3 1432 0 0,-3 13-212 0 0,-20 14-171 0 0,31-23-1810 0 0,-1 0 1 0 0,1 1 0 0 0,-1-1-1 0 0,1 1 1 0 0,-1 0 0 0 0,1-1-1 0 0,0 1 1 0 0,-1-1 0 0 0,1 1-1 0 0,0 0 1 0 0,-1-1 0 0 0,1 1-1 0 0,0-1 1 0 0,0 1 0 0 0,0 0-1 0 0,-1 1 1 0 0,0 3 66 0 0,0-2-79 0 0,-1-1 1 0 0,1 1-1 0 0,0 0 0 0 0,0 0 0 0 0,0 0 1 0 0,1-1-1 0 0,-1 1 0 0 0,1 0 0 0 0,-1 0 0 0 0,1 0 1 0 0,0 0-1 0 0,0 0 0 0 0,1 0 0 0 0,-1 0 1 0 0,0 0-1 0 0,1 0 0 0 0,1 5 0 0 0,1 2-11 0 0,-1-1-1 0 0,2 1 1 0 0,-1-1-1 0 0,1 1 0 0 0,0-1 1 0 0,1 0-1 0 0,0-1 1 0 0,13 16-1 0 0,-12-16-12 0 0,1-1 0 0 0,1 1 0 0 0,-1-2 0 0 0,1 1 0 0 0,0-1 0 0 0,1-1 0 0 0,-1 1 0 0 0,1-1 0 0 0,0-1 0 0 0,13 5 0 0 0,54 11 0 0 0,-72-20 8 0 0,-1 1 0 0 0,1-1 0 0 0,0 0 0 0 0,-1 0 0 0 0,1-1 0 0 0,-1 1 0 0 0,1-1 0 0 0,-1 0 0 0 0,1 1-1 0 0,-1-2 1 0 0,1 1 0 0 0,-1 0 0 0 0,0-1 0 0 0,0 1 0 0 0,4-3 0 0 0,4-4 138 0 0,1 0-1 0 0,14-14 1 0 0,-24 21-127 0 0,3-5 79 0 0,1 0 1 0 0,-1 0 0 0 0,0 0-1 0 0,-1-1 1 0 0,0 1-1 0 0,0-1 1 0 0,0 0 0 0 0,-1 0-1 0 0,0-1 1 0 0,0 1 0 0 0,-1 0-1 0 0,0-1 1 0 0,2-10-1 0 0,-2 5 28 0 0,-1 0-1 0 0,0-1 0 0 0,0 1 0 0 0,-2-1 1 0 0,0 1-1 0 0,-5-27 0 0 0,4 33-100 0 0,-1 1 0 0 0,0-1 0 0 0,0 1 0 0 0,0 0 0 0 0,-1 0 0 0 0,0 0 0 0 0,0 0 0 0 0,-7-6 0 0 0,-3-6-2 0 0,11 14-16 0 0,0 0 0 0 0,-1 0 1 0 0,1 1-1 0 0,-1 0 0 0 0,1 0 0 0 0,-1 0 1 0 0,0 0-1 0 0,0 0 0 0 0,0 1 0 0 0,-1 0 0 0 0,1 0 1 0 0,-6-2-1 0 0,-2 0-39 0 0,-1 1 0 0 0,0 0-1 0 0,-16 0 1 0 0,20 3-51 0 0,0 0 0 0 0,0 1 0 0 0,0 0 0 0 0,0 1 0 0 0,0 0 0 0 0,0 0 0 0 0,0 1 0 0 0,1 0 0 0 0,-1 0 0 0 0,1 1 0 0 0,0 0 0 0 0,0 1 0 0 0,1 0 0 0 0,-9 6 0 0 0,12-7-114 0 0,0-1 0 0 0,1 1 0 0 0,-1 0 0 0 0,1 0-1 0 0,0 1 1 0 0,0-1 0 0 0,1 1 0 0 0,-1-1 0 0 0,1 1 0 0 0,0 0 0 0 0,0 0-1 0 0,1 0 1 0 0,-2 6 0 0 0,3-9-86 0 0,0 0 1 0 0,0-1-1 0 0,0 1 0 0 0,1-1 1 0 0,-1 1-1 0 0,1-1 0 0 0,-1 1 0 0 0,1-1 1 0 0,-1 0-1 0 0,1 1 0 0 0,0-1 0 0 0,-1 0 1 0 0,1 1-1 0 0,0-1 0 0 0,0 0 1 0 0,0 0-1 0 0,2 2 0 0 0,10 6-1572 0 0</inkml:trace>
</inkml:ink>
</file>

<file path=ppt/ink/ink3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28.5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0 185 11976 0 0,'2'2'4024'0'0,"2"3"-3448"0"0,1-1 1 0 0,-1 1 0 0 0,0 1 0 0 0,-1-1 0 0 0,1 1 0 0 0,-1-1 0 0 0,0 1 0 0 0,-1 0 0 0 0,1 0 0 0 0,2 10 0 0 0,1 5 78 0 0,4 29 1 0 0,6 29 60 0 0,-11-60-418 0 0,1 8 224 0 0,-6-25 124 0 0,1-4-466 0 0,7-22-63 0 0,-1 3-48 0 0,-5 17-55 0 0,0-1 1 0 0,0 0-1 0 0,-1 0 1 0 0,0 0-1 0 0,1-5 1 0 0,4-19 58 0 0,4-6-2 0 0,8-48 1 0 0,-12 47 119 0 0,17-54 0 0 0,-17 74-97 0 0,11-32 135 0 0,-16 45-189 0 0,1 0 0 0 0,-1 0 1 0 0,1 0-1 0 0,0 0 0 0 0,0 0 0 0 0,0 0 0 0 0,1 0 1 0 0,-1 1-1 0 0,0-1 0 0 0,6-3 0 0 0,-7 6-14 0 0,0-1-1 0 0,-1 1 1 0 0,1 0-1 0 0,0 0 1 0 0,0-1-1 0 0,0 1 1 0 0,0 0-1 0 0,0 0 1 0 0,0 0-1 0 0,0 0 1 0 0,0 0-1 0 0,0 1 1 0 0,0-1-1 0 0,0 0 1 0 0,0 0-1 0 0,-1 1 1 0 0,1-1 0 0 0,0 0-1 0 0,0 1 1 0 0,0-1-1 0 0,0 1 1 0 0,0-1-1 0 0,-1 1 1 0 0,2 0-1 0 0,1 1 5 0 0,-1 0-1 0 0,1 0 0 0 0,-1 1 1 0 0,0-1-1 0 0,0 0 1 0 0,2 4-1 0 0,6 9 25 0 0,1 0 40 0 0,-1 1-1 0 0,-1 1 1 0 0,10 24-1 0 0,4 30-69 0 0,12 33 16 0 0,-30-89-94 0 0,5 21 1 0 0,3 12-184 0 0,8 18-827 0 0,-17-44-533 0 0</inkml:trace>
</inkml:ink>
</file>

<file path=ppt/ink/ink3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28.9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392 620 10136 0 0,'0'0'6978'0'0,"2"0"-4994"0"0,19-3 196 0 0,-16 2-1795 0 0,1 1 0 0 0,-1-1 0 0 0,0 0 1 0 0,0 0-1 0 0,0 0 0 0 0,0-1 0 0 0,6-3 0 0 0,7-3 211 0 0,1 0-1 0 0,1 2 0 0 0,24-7 1 0 0,-21 8-356 0 0,0-2 1 0 0,24-11 0 0 0,-14-2-568 0 0,-21 12-1891 0 0</inkml:trace>
  <inkml:trace contextRef="#ctx0" brushRef="#br0" timeOffset="1">8 71 18511 0 0,'0'0'422'0'0,"-8"0"3250"0"0,60-15-268 0 0,-26 8-2742 0 0,16-3 146 0 0,83-7-1 0 0,-62 10-749 0 0,-1 3-435 0 0,-3-5-3105 0 0,-37 8 1636 0 0</inkml:trace>
</inkml:ink>
</file>

<file path=ppt/ink/ink3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29.2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13904 0 0,'0'0'1669'0'0,"2"2"-853"0"0,10 6 222 0 0,0 0 0 0 0,1-1 0 0 0,-1 0 0 0 0,19 6 0 0 0,26 14 382 0 0,44 24-102 0 0,-90-46-1253 0 0,0-1 0 0 0,0 1-1 0 0,-1 1 1 0 0,1 0 0 0 0,-1 1 0 0 0,-1 0 0 0 0,1 0 0 0 0,-1 1 0 0 0,-1 0 0 0 0,12 14 0 0 0,-19-21-20 0 0,-1 1 0 0 0,1 0 0 0 0,-1-1 0 0 0,0 1-1 0 0,1 0 1 0 0,-1 0 0 0 0,0-1 0 0 0,0 1 0 0 0,0 0 0 0 0,-1 0-1 0 0,1-1 1 0 0,0 1 0 0 0,-1 0 0 0 0,1 0 0 0 0,-1-1 0 0 0,1 1-1 0 0,-2 2 1 0 0,2-3 4 0 0,-2 5 5 0 0,-1-1-1 0 0,1 1 1 0 0,-1-1-1 0 0,0 1 1 0 0,-1-1-1 0 0,1 0 1 0 0,-1 0-1 0 0,-5 5 1 0 0,7-7-60 0 0,0-1 0 0 0,-1 0 1 0 0,1-1-1 0 0,-1 1 0 0 0,1 0 1 0 0,-1-1-1 0 0,1 1 0 0 0,-1-1 1 0 0,0 0-1 0 0,0 0 0 0 0,0 0 1 0 0,0 0-1 0 0,0-1 0 0 0,0 1 1 0 0,0-1-1 0 0,0 0 0 0 0,0 1 1 0 0,0-1-1 0 0,-3-1 0 0 0,-23 0-646 0 0,23 2-214 0 0,-1-1-1 0 0,1 0 1 0 0,0-1 0 0 0,-10-1-1 0 0,0-2-6988 0 0</inkml:trace>
</inkml:ink>
</file>

<file path=ppt/ink/ink3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29.6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17159 0 0,'0'0'388'0'0,"2"2"52"0"0,1 1-263 0 0,1 0-1 0 0,0 0 1 0 0,0-1-1 0 0,6 4 0 0 0,-5-4-133 0 0,0 1-1 0 0,0 1 1 0 0,7 5-1 0 0,2 3-83 0 0,-5-4 680 0 0,-1-1 1 0 0,14 19 0 0 0,-12-13 33 0 0,-1 1 0 0 0,-1 0 1 0 0,0 0-1 0 0,9 26 0 0 0,15 65 532 0 0,-26-84-959 0 0,2 9 77 0 0,-2 1 0 0 0,4 51 0 0 0,-7 65 480 0 0,-3-122-674 0 0,-2 0-1 0 0,-1 0 1 0 0,-1 0 0 0 0,-1 0 0 0 0,-1 0-1 0 0,-11 28 1 0 0,10-34-135 0 0,4-10-67 0 0,0 0-1 0 0,-1 0 0 0 0,0-1 0 0 0,0 1 0 0 0,-1-1 1 0 0,0 0-1 0 0,-9 11 0 0 0,4-8-3139 0 0</inkml:trace>
  <inkml:trace contextRef="#ctx0" brushRef="#br0" timeOffset="1">500 435 18431 0 0,'0'0'8152'0'0,"6"-10"-8264"0"0,0 0-56 0 0</inkml:trace>
</inkml:ink>
</file>

<file path=ppt/ink/ink3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30.0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 11976 0 0,'-4'2'11078'0'0,"4"4"-10909"0"0,1 0-1 0 0,-1-1 1 0 0,1 1-1 0 0,1-1 1 0 0,-1 1 0 0 0,1-1-1 0 0,4 10 1 0 0,23 37-105 0 0,-7-17-9 0 0,20 30 7 0 0,-29-46-145 0 0,21 38 0 0 0,-7-7-2933 0 0</inkml:trace>
</inkml:ink>
</file>

<file path=ppt/ink/ink3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30.3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44 10136 0 0,'3'1'464'0'0,"27"5"1513"0"0,1-1 0 0 0,0-1 0 0 0,54-1 0 0 0,98-16 3488 0 0,-139 7-4594 0 0,23-3-180 0 0,-56 8-686 0 0,29-1-65 0 0,55-9 1 0 0,-39 3-234 0 0,0 0-1625 0 0,-39 4 99 0 0</inkml:trace>
</inkml:ink>
</file>

<file path=ppt/ink/ink3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30.7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 1 14744 0 0,'0'0'1334'0'0,"3"0"-1095"0"0,76 3 3325 0 0,-62-1-1964 0 0,1 0 0 0 0,28 8 0 0 0,-44-10-1356 0 0,-1 3-27 0 0,1 2-228 0 0,-1 0 1 0 0,0 0-1 0 0,-1 0 0 0 0,1 0 1 0 0,-1 0-1 0 0,0 0 0 0 0,0 0 1 0 0,-1 0-1 0 0,1 0 0 0 0,-1 0 1 0 0,0 0-1 0 0,0 0 0 0 0,-1 0 1 0 0,0-1-1 0 0,0 1 0 0 0,0 0 1 0 0,0-1-1 0 0,0 1 0 0 0,-1-1 1 0 0,-5 6-1 0 0,-3 6-155 0 0,-31 38-1120 0 0,36-48 978 0 0,0 0-1 0 0,0 0 1 0 0,-1 0-1 0 0,0-1 1 0 0,-14 9-1 0 0,9-7-248 0 0,1 0 0 0 0,1 1-1 0 0,-13 11 1 0 0,21-17 330 0 0,-13-2 3867 0 0,339 0-725 0 0,-310-1-3303 0 0,0 0 1 0 0,0-1 0 0 0,-1 0-1 0 0,1-1 1 0 0,0 0-1 0 0,19-9 1 0 0,-11 2-952 0 0</inkml:trace>
</inkml:ink>
</file>

<file path=ppt/ink/ink3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31.1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175 24 15488 0 0,'0'0'712'0'0,"-1"-1"-17"0"0,-3-6-449 0 0,3 2-42 0 0,1 5-132 0 0,0-1 1 0 0,0 1-1 0 0,0 0 1 0 0,0-1 0 0 0,0 1-1 0 0,-1-1 1 0 0,1 1-1 0 0,0 0 1 0 0,0-1-1 0 0,-1 1 1 0 0,1 0-1 0 0,0-1 1 0 0,0 1 0 0 0,-1 0-1 0 0,1-1 1 0 0,0 1-1 0 0,-1 0 1 0 0,1-1-1 0 0,-1 1 1 0 0,1 0-1 0 0,0 0 1 0 0,-1 0-1 0 0,1-1 1 0 0,-1 1 0 0 0,1 0-1 0 0,0 0 1 0 0,-1 0-1 0 0,-13-2 2527 0 0,11 2-2401 0 0,1 1 0 0 0,-1-1 0 0 0,1 1 0 0 0,-1 0 0 0 0,1 0 0 0 0,-1 0 0 0 0,1 0 0 0 0,0 0 0 0 0,0 1 0 0 0,0-1 0 0 0,0 0-1 0 0,-1 1 1 0 0,2 0 0 0 0,-1 0 0 0 0,-2 2 0 0 0,-25 31 750 0 0,28-33-923 0 0,-5 6 98 0 0,1 1 0 0 0,0 1 0 0 0,0-1 0 0 0,1 1 0 0 0,-5 14 0 0 0,-10 55 190 0 0,9-30-168 0 0,5-28-106 0 0,1 1-1 0 0,1 0 1 0 0,0-1-1 0 0,2 1 1 0 0,1 1-1 0 0,4 34 0 0 0,-4-56-37 0 0,13 126 9 0 0,-12-115-88 0 0,0-1 0 0 0,1 0 0 0 0,0 1 0 0 0,1-1 0 0 0,1 0 0 0 0,-1 0 0 0 0,2-1 0 0 0,0 1 0 0 0,10 16 0 0 0,-11-21 0 0 0,0 0 0 0 0,0 0 1 0 0,1 0-1 0 0,0-1 0 0 0,0 0 0 0 0,0 0 0 0 0,1 0 1 0 0,0 0-1 0 0,0-1 0 0 0,0 0 0 0 0,0 0 0 0 0,1-1 1 0 0,0 0-1 0 0,-1 0 0 0 0,1 0 0 0 0,10 1 1 0 0,-12-3-156 0 0,5 1-858 0 0,0 0 0 0 0,13 0 0 0 0,-3-4-933 0 0</inkml:trace>
</inkml:ink>
</file>

<file path=ppt/ink/ink3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31.4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43 225 9216 0 0,'0'0'185'0'0,"0"-1"0"0"0,0 1-1 0 0,0 0 1 0 0,-1-1 0 0 0,1 1 0 0 0,0 0 0 0 0,-1 0 0 0 0,1 0 0 0 0,0-1 0 0 0,0 1 0 0 0,-1 0 0 0 0,1 0 0 0 0,0 0 0 0 0,-1 0-1 0 0,1-1 1 0 0,0 1 0 0 0,-1 0 0 0 0,1 0 0 0 0,-1 0 0 0 0,1 0 0 0 0,0 0 0 0 0,-1 0 0 0 0,1 0 0 0 0,0 0 0 0 0,-1 0-1 0 0,1 0 1 0 0,0 0 0 0 0,-1 0 0 0 0,1 1 0 0 0,-1-1 0 0 0,1 0 0 0 0,0 0 0 0 0,-1 0 0 0 0,1 0 0 0 0,-1 1 0 0 0,0 0 341 0 0,0 0 0 0 0,0 0 0 0 0,0 1 1 0 0,0-1-1 0 0,1 0 0 0 0,-1 1 0 0 0,0-1 1 0 0,1 0-1 0 0,-2 3 0 0 0,-7 32 2727 0 0,9-34-3523 0 0,-2 13 443 0 0,1 1-1 0 0,1-1 1 0 0,0 1-1 0 0,1-1 1 0 0,0 1-1 0 0,2-1 1 0 0,-1 0 0 0 0,9 23-1 0 0,-10-34-166 0 0,0-1-1 0 0,0 0 0 0 0,0 1 1 0 0,1-1-1 0 0,0 0 0 0 0,-1 0 1 0 0,1 0-1 0 0,0 0 1 0 0,1 0-1 0 0,-1-1 0 0 0,0 1 1 0 0,1-1-1 0 0,0 1 1 0 0,-1-1-1 0 0,1 0 0 0 0,0 0 1 0 0,6 3-1 0 0,-5-3 2 0 0,0-1 0 0 0,0 0 1 0 0,1 0-1 0 0,-1 0 0 0 0,0 0 0 0 0,1 0 0 0 0,-1-1 0 0 0,0 0 1 0 0,1 0-1 0 0,-1 0 0 0 0,0-1 0 0 0,1 1 0 0 0,6-3 1 0 0,-8 2-7 0 0,0 0 0 0 0,-1 0 0 0 0,1 0 0 0 0,0 0 0 0 0,-1-1 0 0 0,1 1 0 0 0,-1-1 1 0 0,1 0-1 0 0,-1 0 0 0 0,3-2 0 0 0,7-7-3 0 0,1 2 15 0 0,-1-2 0 0 0,0 0 0 0 0,0 0-1 0 0,13-18 1 0 0,34-55 51 0 0,-54 75-79 0 0,0-1 0 0 0,-1 1 1 0 0,-1-1-1 0 0,1 1 0 0 0,2-17 0 0 0,-1 10-30 0 0,-4 6 94 0 0,1 1 0 0 0,-1 0 1 0 0,-1 0-1 0 0,1-1 1 0 0,-2 1-1 0 0,1 0 1 0 0,-2-1-1 0 0,1 1 0 0 0,-1 0 1 0 0,-5-14-1 0 0,6 15 78 0 0,-1 3-84 0 0,0-1 0 0 0,-1 1 1 0 0,1 0-1 0 0,-1 0 0 0 0,0 0 0 0 0,0 0 0 0 0,-1 0 0 0 0,1 1 1 0 0,-1-1-1 0 0,0 1 0 0 0,0 0 0 0 0,-1 0 0 0 0,1 1 0 0 0,-1-1 0 0 0,0 1 1 0 0,-6-4-1 0 0,6 5-48 0 0,0-1 0 0 0,1 1 0 0 0,-1 0 1 0 0,0 0-1 0 0,0 1 0 0 0,0-1 0 0 0,-1 1 0 0 0,1 0 1 0 0,0 1-1 0 0,0-1 0 0 0,-1 1 0 0 0,1 0 1 0 0,0 0-1 0 0,0 1 0 0 0,-1-1 0 0 0,1 1 0 0 0,0 0 1 0 0,-7 3-1 0 0,0 1-152 0 0,0 1 0 0 0,0 0 0 0 0,1 1 0 0 0,0 0 0 0 0,0 0 0 0 0,-11 11 0 0 0,3-1-407 0 0,-23 25-2286 0 0,28-25-5383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30.8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80 12896 0 0,'0'0'1172'0'0,"1"0"-967"0"0,5-1 506 0 0,0 0 0 0 0,1 0 0 0 0,-1 0 0 0 0,0-1 0 0 0,10-3 0 0 0,-10 2 234 0 0,1 1 0 0 0,-1 0 0 0 0,1 0 0 0 0,0 1 0 0 0,14-2 0 0 0,-3 2-373 0 0,0-1 0 0 0,0-1 1 0 0,21-6-1 0 0,21-3 24 0 0,79-12 133 0 0,-112 19-905 0 0,-25 6 80 0 0,-1-1-241 0 0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30.9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99 9672 0 0,'0'0'10015'0'0,"1"-3"-8795"0"0,2-6-331 0 0,-3 7-574 0 0,1 0 0 0 0,0 0 0 0 0,-1-1 0 0 0,1 1 1 0 0,0 0-1 0 0,0 0 0 0 0,1 0 0 0 0,-1 0 0 0 0,0 0 0 0 0,3-3 0 0 0,15-13 752 0 0,-18 17-654 0 0,12-4 356 0 0,-5 1-695 0 0,0 0 0 0 0,0 1 0 0 0,0 0 0 0 0,0 0 0 0 0,0 1 0 0 0,1 0 0 0 0,-1 1 0 0 0,1 0 0 0 0,0 0 0 0 0,-1 1 0 0 0,11 0 0 0 0,76 4 6 0 0,-71-2-76 0 0,6 2-24 0 0,-25-3-70 0 0,-1 0-1 0 0,1-1 1 0 0,-1 0-1 0 0,1 1 1 0 0,-1-1-1 0 0,1-1 1 0 0,-1 1-1 0 0,1-1 1 0 0,4-1-1 0 0,-5 1-445 0 0,0 0-1 0 0,0 0 1 0 0,-1-1-1 0 0,1 1 0 0 0,-1-1 1 0 0,5-2-1 0 0,2-6-8169 0 0</inkml:trace>
</inkml:ink>
</file>

<file path=ppt/ink/ink3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32.2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0 5984 0 0,'0'0'13153'0'0,"1"2"-12085"0"0,10 12 152 0 0,-7-10-1003 0 0,-1 0-1 0 0,0 1 1 0 0,0-1 0 0 0,0 0-1 0 0,0 1 1 0 0,-1 0-1 0 0,0-1 1 0 0,0 1 0 0 0,2 7-1 0 0,6 24 241 0 0,2 16-370 0 0,-2-1-87 0 0,18 54 0 0 0,-24-94 0 0 0,0 0 0 0 0,1 0 0 0 0,9 14 0 0 0,-6-14-22 0 0,-7-8-100 0 0,12-8-432 0 0,-11 5 527 0 0,0-1 0 0 0,0 0 1 0 0,0 0-1 0 0,0 0 0 0 0,0 0 1 0 0,0-1-1 0 0,0 1 1 0 0,0-1-1 0 0,0 1 0 0 0,-1-1 1 0 0,1 1-1 0 0,2-4 0 0 0,-1 0-23 0 0,-1 1-1 0 0,0-1 0 0 0,0 0 1 0 0,2-5-1 0 0,3-8 13 0 0,-2 3 13 0 0,-1 0-1 0 0,-1 0 1 0 0,0 0-1 0 0,1-21 1 0 0,2-10-8 0 0,-3 28 112 0 0,2-1-1 0 0,-1 1 1 0 0,2 1-1 0 0,13-29 0 0 0,-13 29 220 0 0,-6 15-258 0 0,1 0 0 0 0,-1 1-1 0 0,1-1 1 0 0,-1 1 0 0 0,1-1 0 0 0,0 1-1 0 0,-1-1 1 0 0,1 1 0 0 0,0-1-1 0 0,0 1 1 0 0,2-2 0 0 0,-1 1 251 0 0,20 3 1738 0 0,-22-1-2013 0 0,1 1 0 0 0,0-1 0 0 0,0 1 0 0 0,0-1 0 0 0,0 1 0 0 0,-1 0 0 0 0,1-1 0 0 0,0 1 0 0 0,0 0 0 0 0,-1-1 0 0 0,1 1 0 0 0,-1 0 0 0 0,1 0 0 0 0,0 1 0 0 0,0 0-6 0 0,0 0 1 0 0,-1 1 0 0 0,1-1-1 0 0,-1 0 1 0 0,0 1-1 0 0,0-1 1 0 0,0 1-1 0 0,0-1 1 0 0,0 0-1 0 0,0 1 1 0 0,-1 3 0 0 0,-9 22 1 0 0,0-5-132 0 0,-4 10-170 0 0,11-28 181 0 0,1 1 0 0 0,-1-1 0 0 0,1 1 0 0 0,0 0 0 0 0,0 0 0 0 0,0 0 0 0 0,-1 11 0 0 0,2 4-372 0 0,0-18 394 0 0,1 1 1 0 0,-1 0-1 0 0,1-1 1 0 0,0 1-1 0 0,0 0 0 0 0,0-1 1 0 0,0 1-1 0 0,1-1 1 0 0,0 1-1 0 0,-1-1 1 0 0,1 1-1 0 0,1-1 0 0 0,-1 1 1 0 0,3 5-1 0 0,3 1-80 0 0,-4-6 134 0 0,0 0 1 0 0,0 0-1 0 0,0 0 0 0 0,0 0 1 0 0,1 0-1 0 0,-1-1 1 0 0,1 1-1 0 0,0-1 1 0 0,0 0-1 0 0,0 0 1 0 0,0-1-1 0 0,6 3 1 0 0,31 10-22 0 0,-21-10 50 0 0,-12-3 55 0 0,1 0 0 0 0,-1 0-1 0 0,17 0 1 0 0,-24-2 81 0 0,1 0 1 0 0,-1 0-1 0 0,0 0 0 0 0,1 0 1 0 0,-1 0-1 0 0,1 0 0 0 0,-1 1 1 0 0,0-1-1 0 0,1 1 0 0 0,-1-1 1 0 0,0 1-1 0 0,0-1 1 0 0,1 1-1 0 0,1 1 0 0 0,-8 3 103 0 0,0 0 0 0 0,0-1-1 0 0,0 1 1 0 0,-1-1 0 0 0,-11 7-1 0 0,-10 3 51 0 0,10-5-241 0 0,0-1-1 0 0,-20 7 1 0 0,15-8-116 0 0,0-1 1 0 0,0-1-1 0 0,0-1 0 0 0,0-1 1 0 0,-1-1-1 0 0,1-1 0 0 0,-1-1 1 0 0,-31-4-1 0 0,27 0-543 0 0,20 3 264 0 0,1 1 0 0 0,-1-1 0 0 0,0-1 0 0 0,0 1 0 0 0,0-1-1 0 0,1-1 1 0 0,-1 1 0 0 0,1-1 0 0 0,0 0 0 0 0,-7-4 0 0 0,2-3-1607 0 0</inkml:trace>
</inkml:ink>
</file>

<file path=ppt/ink/ink3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32.6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 8288 0 0,'0'0'756'0'0,"2"-1"-623"0"0,13-4 1125 0 0,-11 3-372 0 0,0 0 0 0 0,0 0 0 0 0,0 1 0 0 0,0 0 0 0 0,0 0 0 0 0,1 0 0 0 0,-1 0 0 0 0,0 1 0 0 0,8 0 0 0 0,22 2 1218 0 0,-20-2-1318 0 0,0 2 0 0 0,19 3 1 0 0,-13-2-63 0 0,0 0-1 0 0,33 0 1 0 0,7 1 2 0 0,-35-2-348 0 0,39-2 0 0 0,-24-1-258 0 0,1-5-468 0 0,-31 4-658 0 0</inkml:trace>
</inkml:ink>
</file>

<file path=ppt/ink/ink3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32.9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10224 0 0,'0'0'2241'0'0,"3"2"-964"0"0,51 23 2327 0 0,9 6-1018 0 0,-48-25-1838 0 0,0 1 0 0 0,0 1 1 0 0,-1 0-1 0 0,0 1 1 0 0,22 19-1 0 0,-5-5 461 0 0,-26-20-1047 0 0,0-1 0 0 0,0 2 1 0 0,-1-1-1 0 0,1 0 0 0 0,-1 1 0 0 0,0 0 1 0 0,0 0-1 0 0,-1 0 0 0 0,1 0 0 0 0,-1 1 1 0 0,4 6-1 0 0,-6-9-117 0 0,0 0 0 0 0,0 0 0 0 0,-1 0 1 0 0,1 0-1 0 0,-1 0 0 0 0,1 0 0 0 0,-1 0 0 0 0,0 0 1 0 0,0 0-1 0 0,0 0 0 0 0,0 0 0 0 0,0 0 0 0 0,0 0 1 0 0,0 0-1 0 0,-1 0 0 0 0,1 0 0 0 0,-1 0 1 0 0,1 0-1 0 0,-1-1 0 0 0,-1 3 0 0 0,-6 10 97 0 0,3-11-135 0 0,2-2 9 0 0,-6 6-191 0 0,-2-2-1 0 0,1 1 0 0 0,-1-2 1 0 0,-21 8-1 0 0,26-10-2237 0 0,-1 0 1818 0 0</inkml:trace>
  <inkml:trace contextRef="#ctx0" brushRef="#br0" timeOffset="1">628 691 21711 0 0,'5'6'480'0'0,"-1"2"96"0"0,2-8 16 0 0,4 0 16 0 0,-4 0-480 0 0,6-4-128 0 0,-2 4 0 0 0,-4-4 184 0 0,-3-2 8 0 0,3-4 8 0 0,-6 6 0 0 0,6-6-1088 0 0,-2 0-216 0 0</inkml:trace>
</inkml:ink>
</file>

<file path=ppt/ink/ink3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33.4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122 137 18687 0 0,'0'0'3740'0'0,"-2"2"-2806"0"0,0 1-861 0 0,0-1-1 0 0,0 1 1 0 0,0 0 0 0 0,0 1 0 0 0,1-1 0 0 0,0 0 0 0 0,-1 0 0 0 0,1 1 0 0 0,0-1 0 0 0,0 1 0 0 0,1-1-1 0 0,-2 7 1 0 0,1 8 303 0 0,1 23-1 0 0,0-22-299 0 0,0 4-76 0 0,1 0 0 0 0,1 0 0 0 0,7 29 0 0 0,-7-41-29 0 0,0-1 0 0 0,1 0 0 0 0,1 0 0 0 0,-1 0 0 0 0,7 10 0 0 0,-9-18 21 0 0,1 1 0 0 0,-1-1 0 0 0,1 0 0 0 0,0 1 0 0 0,0-1 0 0 0,0 0 0 0 0,0 0 0 0 0,0 0 0 0 0,1-1 0 0 0,-1 1 0 0 0,1 0 0 0 0,-1-1 0 0 0,1 0 0 0 0,-1 1 0 0 0,1-1 0 0 0,0 0 1 0 0,0 0-1 0 0,-1-1 0 0 0,1 1 0 0 0,0-1 0 0 0,0 1 0 0 0,0-1 0 0 0,4 0 0 0 0,-5 0-3 0 0,1-1 1 0 0,0 1-1 0 0,-1-1 1 0 0,1 0-1 0 0,-1 0 1 0 0,1 0-1 0 0,-1 0 1 0 0,1 0-1 0 0,-1-1 1 0 0,0 1-1 0 0,0-1 1 0 0,0 1-1 0 0,0-1 1 0 0,3-3-1 0 0,27-31 69 0 0,-26 27 77 0 0,-1 0 0 0 0,1 0 0 0 0,-1 0-1 0 0,-1-1 1 0 0,0 0 0 0 0,0 0 0 0 0,3-15 0 0 0,-1-7 438 0 0,4-39 0 0 0,-10 62-447 0 0,1 0 0 0 0,-1 0 0 0 0,-1 1 0 0 0,0-1 0 0 0,0 0-1 0 0,0 0 1 0 0,-1 0 0 0 0,-1 1 0 0 0,-3-10 0 0 0,-2 1 161 0 0,0 1 1 0 0,-1-1-1 0 0,-16-20 0 0 0,22 33-254 0 0,-1 0-1 0 0,1 0 1 0 0,-1 0-1 0 0,0 1 1 0 0,0 0-1 0 0,0 0 1 0 0,-1 0-1 0 0,1 0 1 0 0,-1 1-1 0 0,0-1 1 0 0,-5 0-1 0 0,-2-2-31 0 0,0 1 0 0 0,0 1 1 0 0,-19-2-1 0 0,23 4-104 0 0,0 1 0 0 0,1 1 0 0 0,-1-1-1 0 0,0 2 1 0 0,1-1 0 0 0,-1 1 0 0 0,1 0 0 0 0,-1 0 0 0 0,1 1 0 0 0,0 0 0 0 0,0 0 0 0 0,-10 7 0 0 0,15-9 12 0 0,0 1 1 0 0,0-1-1 0 0,0 1 1 0 0,0-1-1 0 0,1 1 0 0 0,-1 0 1 0 0,0 0-1 0 0,-1 3 1 0 0,-8 7-794 0 0,9-11 199 0 0,2 13-2866 0 0</inkml:trace>
</inkml:ink>
</file>

<file path=ppt/ink/ink3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33.8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99 11056 0 0,'0'0'852'0'0,"2"1"-560"0"0,12 9-367 0 0,-11-8 550 0 0,0 0 0 0 0,1 0-1 0 0,-1 0 1 0 0,0 0 0 0 0,0 1 0 0 0,0-1-1 0 0,0 1 1 0 0,-1 0 0 0 0,1 0 0 0 0,-1 0-1 0 0,0 0 1 0 0,3 5 0 0 0,3 15 2287 0 0,9 46 0 0 0,-9-17-2032 0 0,4 33-268 0 0,-11-71-307 0 0,-1 0 0 0 0,0 0 0 0 0,-4 27 0 0 0,3-15 327 0 0,0-17-364 0 0,-3-2-24 0 0,4-7-91 0 0,0 0 1 0 0,0 0-1 0 0,0 0 0 0 0,0-1 0 0 0,0 1 0 0 0,0 0 0 0 0,0 0 0 0 0,0 0 1 0 0,0 0-1 0 0,0 0 0 0 0,0-1 0 0 0,0 1 0 0 0,-1 0 0 0 0,1 0 1 0 0,0 0-1 0 0,0 0 0 0 0,0 0 0 0 0,0 0 0 0 0,0 0 0 0 0,-1-1 0 0 0,1 1 1 0 0,0 0-1 0 0,0 0 0 0 0,0 0 0 0 0,0 0 0 0 0,0 0 0 0 0,-1 0 1 0 0,1 0-1 0 0,0 0 0 0 0,0 0 0 0 0,0 0 0 0 0,0 0 0 0 0,-1 0 1 0 0,1 0-1 0 0,0 0 0 0 0,0 0 0 0 0,0 0 0 0 0,0 0 0 0 0,-1 0 0 0 0,1 0 1 0 0,0 0-1 0 0,0 0 0 0 0,0 0 0 0 0,0 1 0 0 0,0-1 0 0 0,-1 0 1 0 0,1 0-1 0 0,0 0 0 0 0,0 0 0 0 0,0 0 0 0 0,0 0 0 0 0,0 0 0 0 0,0 1 1 0 0,-1-1-1 0 0,1 0 0 0 0,0 0 0 0 0,0 0 0 0 0,0 0 0 0 0,0 0 1 0 0,0 1-1 0 0,0-1 0 0 0,0 0 0 0 0,0 0 0 0 0,0 0 0 0 0,0 0 1 0 0,0 1-1 0 0,0-1 0 0 0,-3-11 65 0 0,2-1-34 0 0,1 0 0 0 0,1 0 1 0 0,0 0-1 0 0,1 0 0 0 0,4-14 0 0 0,1 1-18 0 0,-4 13 12 0 0,9-22 0 0 0,46-117 63 0 0,-41 112 0 0 0,-9 20-80 0 0,0 0-1 0 0,2 1 1 0 0,12-19-1 0 0,-12 20 14 0 0,-8 13 64 0 0,1 0 0 0 0,-1 0 0 0 0,1 0 0 0 0,0 1 0 0 0,0-1 0 0 0,0 1 0 0 0,4-4 0 0 0,-5 5 309 0 0,8 6-146 0 0,-8-2-232 0 0,0-1 1 0 0,0 0-1 0 0,0 1 0 0 0,0-1 0 0 0,0 1 0 0 0,0-1 1 0 0,0 1-1 0 0,-1 0 0 0 0,1 0 0 0 0,-1 0 1 0 0,1 0-1 0 0,-1 0 0 0 0,0 0 0 0 0,0 1 0 0 0,0-1 1 0 0,1 3-1 0 0,2 7 87 0 0,5 24 0 0 0,-7-27-70 0 0,3 18 38 0 0,1 51 1 0 0,-2-22-31 0 0,3-2-57 0 0,-2-17-52 0 0,0 37-1 0 0,-2-24-277 0 0,-1 8-1019 0 0,-6-20-6603 0 0,3-24-404 0 0</inkml:trace>
</inkml:ink>
</file>

<file path=ppt/ink/ink3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34.2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81 4144 0 0,'3'0'14015'0'0,"62"-5"-8704"0"0,6 0-3231 0 0,-52 3-1717 0 0,0 0 0 0 0,24-6 1 0 0,-36 6-294 0 0,-1 1-40 0 0,0-1-1 0 0,-1 1 1 0 0,1-1 0 0 0,-1-1-1 0 0,1 1 1 0 0,-1-1 0 0 0,0 0-1 0 0,0 0 1 0 0,0 0 0 0 0,-1-1-1 0 0,6-5 1 0 0,3 1-1282 0 0,-8 5 912 0 0,7-7-639 0 0</inkml:trace>
</inkml:ink>
</file>

<file path=ppt/ink/ink3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34.5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0 195 5984 0 0,'2'1'16026'0'0,"9"1"-15254"0"0,0-1-1 0 0,1 0 1 0 0,-1 0 0 0 0,0-1-1 0 0,13-1 1 0 0,2 0-261 0 0,33-2 597 0 0,93-17-1 0 0,-119 15-986 0 0,42-13 0 0 0,-17 3-173 0 0,-46 11-494 0 0,0 0 0 0 0,0 0-1 0 0,0-1 1 0 0,-1 0-1 0 0,0-1 1 0 0,18-13 0 0 0,-21 14-956 0 0,2 0-753 0 0</inkml:trace>
  <inkml:trace contextRef="#ctx0" brushRef="#br0" timeOffset="1">496 0 3224 0 0,'2'2'5830'0'0,"27"21"1571"0"0,6-2-3923 0 0,-3 2-1701 0 0,-9-7-705 0 0,16 12 560 0 0,-21-15-671 0 0,21 12-1 0 0,-36-24-873 0 0,-1 0 0 0 0,1 0-1 0 0,-1 1 1 0 0,0-1 0 0 0,0 1-1 0 0,0-1 1 0 0,0 1 0 0 0,0 0-1 0 0,0 0 1 0 0,0 0-1 0 0,2 4 1 0 0,-3-5 201 0 0,-1-1-255 0 0,1 0 0 0 0,-1 0-1 0 0,1 0 1 0 0,-1 1 0 0 0,0-1-1 0 0,1 0 1 0 0,-1 0 0 0 0,1 0 0 0 0,-1 0-1 0 0,0 1 1 0 0,1-1 0 0 0,-1 0-1 0 0,0 0 1 0 0,1 0 0 0 0,-1 1 0 0 0,0-1-1 0 0,1 0 1 0 0,-1 1 0 0 0,0-1 0 0 0,0 0-1 0 0,1 1 1 0 0,-1-1 0 0 0,0 0-1 0 0,0 1 1 0 0,1 0 0 0 0,-3 3-67 0 0,0 1 1 0 0,0 0 0 0 0,-1-1-1 0 0,0 0 1 0 0,1 0 0 0 0,-1 0-1 0 0,-6 6 1 0 0,2-4-19 0 0,-3 2-5022 0 0</inkml:trace>
</inkml:ink>
</file>

<file path=ppt/ink/ink3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34.9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1 8752 0 0,'0'0'673'0'0,"1"0"-437"0"0,6 4 617 0 0,0 0-1 0 0,0 1 1 0 0,0-1-1 0 0,-1 1 1 0 0,0 1-1 0 0,0-1 1 0 0,0 1 0 0 0,7 9-1 0 0,-12-13-633 0 0,0 0 1 0 0,0-1-1 0 0,-1 1 0 0 0,1 0 0 0 0,0 0 0 0 0,-1 0 1 0 0,1 0-1 0 0,-1 3 0 0 0,2 4 356 0 0,24 53 2520 0 0,2 8-1342 0 0,-13-25-985 0 0,7 29 179 0 0,-17-56-807 0 0,-1-1 0 0 0,-1 1 1 0 0,1 30-1 0 0,-5-10 152 0 0,-2 1-1 0 0,-1-1 1 0 0,-1 0 0 0 0,-14 45-1 0 0,8-28-202 0 0,8-36-73 0 0,-1 0-1 0 0,-7 20 0 0 0,-2-8-447 0 0,-1-1 0 0 0,-2 0-1 0 0,0-2 1 0 0,-2 1 0 0 0,-31 36 0 0 0,27-41-1023 0 0</inkml:trace>
</inkml:ink>
</file>

<file path=ppt/ink/ink3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35.5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92 18287 0 0,'0'0'836'0'0,"0"-2"-18"0"0,0 0-783 0 0,0 0-1 0 0,1 0 1 0 0,-1 1 0 0 0,1-1 0 0 0,-1 0 0 0 0,1 0 0 0 0,0 1 0 0 0,-1-1 0 0 0,1 0 0 0 0,0 1-1 0 0,0-1 1 0 0,0 1 0 0 0,0-1 0 0 0,1 1 0 0 0,-1-1 0 0 0,0 1 0 0 0,1 0 0 0 0,-1-1-1 0 0,0 1 1 0 0,1 0 0 0 0,2-1 0 0 0,5-5 362 0 0,-6 3-214 0 0,0 1-1 0 0,0-1 1 0 0,1 1 0 0 0,0 0 0 0 0,-1 1 0 0 0,1-1 0 0 0,0 1-1 0 0,0-1 1 0 0,1 1 0 0 0,-1 0 0 0 0,0 1 0 0 0,1-1 0 0 0,-1 1-1 0 0,7-2 1 0 0,7-1 499 0 0,-14 3-521 0 0,1 0 0 0 0,-1 0 0 0 0,1 0 0 0 0,7 0 0 0 0,-1 1 72 0 0,-5 0-81 0 0,0-1 0 0 0,0 1 0 0 0,0 1-1 0 0,0-1 1 0 0,0 1 0 0 0,0 0 0 0 0,9 4 0 0 0,-3 0 88 0 0,0 0-1 0 0,-1 1 1 0 0,16 11 0 0 0,-23-14-195 0 0,0 1 0 0 0,0-1 1 0 0,0 1-1 0 0,0-1 0 0 0,-1 1 1 0 0,0 0-1 0 0,1 0 0 0 0,-2 1 1 0 0,1-1-1 0 0,0 1 0 0 0,2 6 0 0 0,11 29 154 0 0,-8-21-176 0 0,-1 0 0 0 0,-1 1 0 0 0,6 31 0 0 0,-2 23-18 0 0,28 158-154 0 0,-33-209 80 0 0,-2 0-1 0 0,0-1 1 0 0,-1 1 0 0 0,-1 1-1 0 0,-5 42 1 0 0,-1 7-221 0 0,7 89 0 0 0,2-91 225 0 0,1 38-66 0 0,-6-62 123 0 0,-8 61 0 0 0,-3-20 8 0 0,1 20 0 0 0,6-53 34 0 0,-5-25 844 0 0,9-26-813 0 0,-2 4-6 0 0,-14 7 157 0 0,10-10-217 0 0,-1-1 0 0 0,0 0 0 0 0,1 0 0 0 0,-1-1-1 0 0,-1 0 1 0 0,1-1 0 0 0,-13 3 0 0 0,-9 3-193 0 0,-18 8-1479 0 0,21-8-71 0 0</inkml:trace>
</inkml:ink>
</file>

<file path=ppt/ink/ink3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36.5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35 15408 0 0,'0'29'2485'0'0,"12"-38"-619"0"0,-9 5-1541 0 0,1 2 0 0 0,0-1-1 0 0,1 0 1 0 0,-1 1 0 0 0,0 0-1 0 0,1 0 1 0 0,8-3-1 0 0,36-6 1281 0 0,-27 7-1176 0 0,64-7 663 0 0,-41 7-1127 0 0,-16 3 11 0 0,31 1 0 0 0,-20 0-1193 0 0,-26 1-110 0 0,-2 4-65 0 0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31.5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48 16439 0 0,'19'5'754'0'0,"-18"-5"-709"0"0,0 0 0 0 0,0 0 0 0 0,0 0 0 0 0,-1 0 0 0 0,1 0 0 0 0,0 0 0 0 0,0 0 0 0 0,0 0 0 0 0,0 0 0 0 0,-1 0 0 0 0,1-1 0 0 0,0 1 0 0 0,0 0 0 0 0,0-1 0 0 0,-1 1 0 0 0,1 0 0 0 0,0-1 0 0 0,0 1 0 0 0,-1-1 0 0 0,1 0 1 0 0,0 1-1 0 0,0-2 0 0 0,11-5 151 0 0,55 3 5966 0 0,-28 6-4234 0 0,-15-1-1309 0 0,9-2-17 0 0,0-1 1 0 0,38-8-1 0 0,-27 1-2923 0 0,-1-1-4157 0 0,-20 5-2184 0 0</inkml:trace>
</inkml:ink>
</file>

<file path=ppt/ink/ink3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36.9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 9672 0 0,'0'0'2398'0'0,"3"0"-870"0"0,15 4 680 0 0,28 3 0 0 0,-27-5-1704 0 0,0-2-1 0 0,0 0 0 0 0,27-4 0 0 0,93-10 564 0 0,-108 13-1462 0 0,1 1-41 0 0</inkml:trace>
</inkml:ink>
</file>

<file path=ppt/ink/ink3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43.2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45 14 17047 0 0,'-1'0'1311'0'0,"-5"0"-841"0"0,4 1-362 0 0,0-1-1 0 0,0 0 1 0 0,0 0-1 0 0,0 0 0 0 0,0 0 1 0 0,0 0-1 0 0,0-1 1 0 0,0 1-1 0 0,1 0 0 0 0,-1-1 1 0 0,0 1-1 0 0,-3-3 1470 0 0,-5-3 2139 0 0,20 2-4695 0 0</inkml:trace>
</inkml:ink>
</file>

<file path=ppt/ink/ink3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43.6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62 1 16671 0 0,'0'0'4538'0'0,"-7"1"-2786"0"0,5 0-1628 0 0,0 0 1 0 0,0 0-1 0 0,-1 0 1 0 0,1 0 0 0 0,0 0-1 0 0,0 1 1 0 0,0 0-1 0 0,0-1 1 0 0,1 1-1 0 0,-1 0 1 0 0,0-1 0 0 0,1 1-1 0 0,-1 0 1 0 0,1 0-1 0 0,0 1 1 0 0,-1-1-1 0 0,1 0 1 0 0,0 0 0 0 0,0 1-1 0 0,0 2 1 0 0,-2 4 58 0 0,0 1 0 0 0,1 0 0 0 0,-2 16 0 0 0,0 10-102 0 0,1 0 1 0 0,2 0-1 0 0,2 0 1 0 0,1 0-1 0 0,2 0 1 0 0,9 41-1 0 0,-10-66-81 0 0,36 132 12 0 0,-30-119-27 0 0,0-1 1 0 0,1-1-1 0 0,27 44 1 0 0,-33-61-67 0 0,0 0 1 0 0,0 0 0 0 0,1 0 0 0 0,0 0 0 0 0,0 0 0 0 0,0-1 0 0 0,11 7-1 0 0,-14-10-43 0 0,0 1 0 0 0,0-1 0 0 0,1 0-1 0 0,-1 0 1 0 0,1 0 0 0 0,-1 0 0 0 0,1 0 0 0 0,-1 0-1 0 0,1-1 1 0 0,-1 1 0 0 0,1-1 0 0 0,0 0-1 0 0,-1 0 1 0 0,1 0 0 0 0,0 0 0 0 0,-1 0 0 0 0,1-1-1 0 0,-1 1 1 0 0,1-1 0 0 0,-1 0 0 0 0,1 1-1 0 0,-1-1 1 0 0,3-2 0 0 0,13-9-2472 0 0,1-2-5034 0 0</inkml:trace>
</inkml:ink>
</file>

<file path=ppt/ink/ink3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44.0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251 54 16152 0 0,'-2'-1'90'0'0,"0"1"1"0"0,1-1 0 0 0,-1 1 0 0 0,0-1 0 0 0,0 1 0 0 0,1-1 0 0 0,-1 1 0 0 0,0 0 0 0 0,0 0 0 0 0,0 0 0 0 0,0 0 0 0 0,1 0-1 0 0,-1 1 1 0 0,0-1 0 0 0,0 0 0 0 0,-2 1 0 0 0,0 1-53 0 0,0-1 1 0 0,-1 1-1 0 0,1 0 1 0 0,0 0-1 0 0,-5 4 0 0 0,4-2 364 0 0,0 0-1 0 0,0 0 1 0 0,0 1-1 0 0,1-1 1 0 0,0 1 0 0 0,0 0-1 0 0,0 0 1 0 0,1 1-1 0 0,-1-1 1 0 0,1 1-1 0 0,1 0 1 0 0,-1 0-1 0 0,1 0 1 0 0,0 0-1 0 0,0 0 1 0 0,-1 7-1 0 0,1 3-51 0 0,0 1 0 0 0,2-1 0 0 0,0 0 1 0 0,0 1-1 0 0,4 18 0 0 0,-1-15 15 0 0,11 34 0 0 0,-13-52-350 0 0,1 3 25 0 0,-1-1 0 0 0,1 1 0 0 0,1-1 0 0 0,-1 0-1 0 0,1 1 1 0 0,-1-1 0 0 0,1-1 0 0 0,1 1 0 0 0,-1 0 0 0 0,7 6 0 0 0,3 0-199 0 0,26 16 1 0 0,-37-25 137 0 0,1 1 28 0 0,1 0 0 0 0,-1-1 0 0 0,0 0-1 0 0,1 1 1 0 0,-1-1 0 0 0,1-1 0 0 0,-1 1-1 0 0,1 0 1 0 0,-1-1 0 0 0,1 0 0 0 0,0 0-1 0 0,-1 0 1 0 0,1 0 0 0 0,0-1 0 0 0,-1 1-1 0 0,1-1 1 0 0,-1 0 0 0 0,1 0 0 0 0,-1 0-1 0 0,0 0 1 0 0,1-1 0 0 0,4-3 0 0 0,-1 1 63 0 0,-1 0 0 0 0,1 0 0 0 0,-1-1 0 0 0,0 0 0 0 0,-1 0 0 0 0,1 0 0 0 0,-1-1 0 0 0,0 0 0 0 0,8-12 0 0 0,-8 9-32 0 0,-1 3-13 0 0,0 0 0 0 0,-1 0 0 0 0,0-1 0 0 0,0 1 0 0 0,-1-1 0 0 0,1 0 0 0 0,0-7 0 0 0,0 1 9 0 0,-1-1 1 0 0,-1 0-1 0 0,0 0 0 0 0,-1 1 1 0 0,-1-1-1 0 0,-2-17 0 0 0,1 23-17 0 0,0 0 0 0 0,0 1 0 0 0,0-1 0 0 0,-1 1 0 0 0,0-1 0 0 0,0 1 0 0 0,-1 0 0 0 0,0 0 0 0 0,0 0 0 0 0,-1 1 0 0 0,1-1 0 0 0,-7-5 0 0 0,1 3-55 0 0,0 0 1 0 0,-1 0-1 0 0,0 1 0 0 0,-1 0 1 0 0,1 1-1 0 0,-1 1 0 0 0,-13-6 0 0 0,5 5-80 0 0,0 0-1 0 0,-1 2 0 0 0,-34-6 0 0 0,46 10-66 0 0,1 0 0 0 0,-1 0-1 0 0,0 2 1 0 0,0-1 0 0 0,0 1 0 0 0,-10 2 0 0 0,13-2-234 0 0,1 1-1 0 0,-1-1 1 0 0,1 1-1 0 0,-1 0 1 0 0,1 1 0 0 0,0 0-1 0 0,0-1 1 0 0,0 2-1 0 0,0-1 1 0 0,-4 4 0 0 0,-1 6-1625 0 0,3 1-18 0 0</inkml:trace>
</inkml:ink>
</file>

<file path=ppt/ink/ink3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44.6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38 115 11056 0 0,'2'2'6254'0'0,"0"-1"-5529"0"0,-1 1 0 0 0,0-1 0 0 0,0 1 1 0 0,0-1-1 0 0,0 1 0 0 0,0 0 0 0 0,0 0 0 0 0,1 2 0 0 0,9 31 929 0 0,-8-23-985 0 0,8 37 115 0 0,-8-36-739 0 0,0-1-1 0 0,-1 1 0 0 0,0 0 1 0 0,-1 0-1 0 0,0 20 0 0 0,2 20 18 0 0,-2-32-105 0 0,-2 8-35 0 0,1-27-50 0 0,-1-3-171 0 0,0 0 275 0 0,0 0 0 0 0,0 0 0 0 0,0 0-1 0 0,0 0 1 0 0,0 0 0 0 0,0 0 0 0 0,0 0 0 0 0,0 0 0 0 0,0 0-1 0 0,1 0 1 0 0,-1-1 0 0 0,0 1 0 0 0,1 0 0 0 0,-1 0 0 0 0,1-1 0 0 0,-1-1-1 0 0,1 1-16 0 0,-5-11-8 0 0,1-1-1 0 0,0 0 0 0 0,1 0 1 0 0,1 0-1 0 0,0 0 1 0 0,1-1-1 0 0,1 1 0 0 0,0 0 1 0 0,4-24-1 0 0,-1 3 50 0 0,-3 25 0 0 0,1 0 0 0 0,0-1 0 0 0,0 1 0 0 0,1 0 0 0 0,7-18 0 0 0,29-61 0 0 0,-37 86 2 0 0,1 0 1 0 0,0 1-1 0 0,-1 0 0 0 0,1-1 0 0 0,0 1 0 0 0,1 0 0 0 0,-1 0 1 0 0,3-2-1 0 0,10-11 146 0 0,-14 14-136 0 0,0 1-1 0 0,-1 0 1 0 0,1-1 0 0 0,0 1-1 0 0,-1 0 1 0 0,1 0-1 0 0,0 0 1 0 0,-1-1-1 0 0,1 1 1 0 0,0 0 0 0 0,0 0-1 0 0,-1 0 1 0 0,1 0-1 0 0,0 0 1 0 0,0 0-1 0 0,-1 1 1 0 0,1-1 0 0 0,0 0-1 0 0,-1 0 1 0 0,2 1-1 0 0,-2-1 13 0 0,9 2 155 0 0,-1 1 1 0 0,0 1-1 0 0,1-1 0 0 0,-1 1 1 0 0,-1 0-1 0 0,1 1 0 0 0,11 9 0 0 0,-17-12-159 0 0,0 0-1 0 0,0 0 0 0 0,1 0 1 0 0,-2 0-1 0 0,1 0 0 0 0,0 0 0 0 0,0 1 1 0 0,-1-1-1 0 0,1 1 0 0 0,-1-1 1 0 0,0 1-1 0 0,1 0 0 0 0,-1-1 0 0 0,-1 1 1 0 0,1 0-1 0 0,0 0 0 0 0,-1 0 0 0 0,1-1 1 0 0,-1 1-1 0 0,0 0 0 0 0,0 0 1 0 0,0 0-1 0 0,0 0 0 0 0,-1 0 0 0 0,1 0 1 0 0,-1 0-1 0 0,0-1 0 0 0,1 1 0 0 0,-1 0 1 0 0,-1 0-1 0 0,1-1 0 0 0,0 1 1 0 0,-1-1-1 0 0,-1 4 0 0 0,-37 36-10 0 0,12-14-159 0 0,10-12 3 0 0,15-14 98 0 0,0 1 0 0 0,0-1 1 0 0,0 1-1 0 0,0 0 0 0 0,0 0 0 0 0,1 0 0 0 0,0 0 0 0 0,-4 5 0 0 0,5-7-10 0 0,0 1 0 0 0,0-1 0 0 0,0 0 0 0 0,0 0-1 0 0,0 0 1 0 0,0 0 0 0 0,-1 0 0 0 0,1 0 0 0 0,0 0 0 0 0,-1 0 0 0 0,1-1-1 0 0,-2 2 1 0 0,-5 3-372 0 0,8-5 421 0 0,0 0 0 0 0,1 1 0 0 0,-1-1 0 0 0,0 0 0 0 0,0 0 1 0 0,0 0-1 0 0,1 1 0 0 0,-1-1 0 0 0,0 0 0 0 0,0 0 0 0 0,1 0 0 0 0,-1 0 1 0 0,0 1-1 0 0,0-1 0 0 0,1 0 0 0 0,-1 0 0 0 0,0 0 0 0 0,1 0 1 0 0,-1 0-1 0 0,0 0 0 0 0,0 0 0 0 0,1 0 0 0 0,-1 0 0 0 0,0 0 0 0 0,1 0 1 0 0,-1 0-1 0 0,0 0 0 0 0,0 0 0 0 0,1 0 0 0 0,152 18 730 0 0,-148-17-630 0 0,0 0-1 0 0,0 0 0 0 0,0 0 1 0 0,0 1-1 0 0,0-1 0 0 0,-1 1 1 0 0,1 1-1 0 0,0-1 0 0 0,-1 0 0 0 0,0 1 1 0 0,6 5-1 0 0,-8-6 98 0 0,-1 4-32 0 0,1 0 0 0 0,0 0 1 0 0,4 11-1 0 0,-6-17-143 0 0,0 1 0 0 0,0-1 1 0 0,0 1-1 0 0,0-1 0 0 0,0 1 0 0 0,0-1 0 0 0,0 0 0 0 0,0 1 1 0 0,0-1-1 0 0,0 1 0 0 0,0-1 0 0 0,0 1 0 0 0,0-1 0 0 0,-1 1 1 0 0,1-1-1 0 0,0 1 0 0 0,0-1 0 0 0,-1 1 0 0 0,1-1 0 0 0,-1 1 1 0 0,0 1 35 0 0,0 2-21 0 0,0-1 0 0 0,0 0 0 0 0,0 0-1 0 0,-1 0 1 0 0,1 0 0 0 0,-1 0 0 0 0,0 0 0 0 0,0 0 0 0 0,0-1-1 0 0,0 1 1 0 0,0-1 0 0 0,-1 1 0 0 0,1-1 0 0 0,-1 0 0 0 0,-2 2-1 0 0,-14 11 20 0 0,12-9-44 0 0,-1 0-1 0 0,0 0 1 0 0,-1-1-1 0 0,-14 8 1 0 0,2-5-4 0 0,5-1-303 0 0,-1 0 0 0 0,-20 4-1 0 0,30-10 49 0 0,-1-1-1 0 0,1 0 0 0 0,-1 0 1 0 0,1 0-1 0 0,-12-3 0 0 0,5 2-621 0 0,8-1 206 0 0,-1 1 0 0 0,1-1-1 0 0,0 0 1 0 0,-1 0 0 0 0,1 0-1 0 0,-9-6 1 0 0,-12-6-7329 0 0</inkml:trace>
</inkml:ink>
</file>

<file path=ppt/ink/ink3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45.0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 11520 0 0,'2'1'139'0'0,"0"-1"0"0"0,-1 1 1 0 0,1 0-1 0 0,0 1 1 0 0,-1-1-1 0 0,1 0 0 0 0,2 3 1 0 0,-3-3 9 0 0,0 1 0 0 0,1-1 0 0 0,-1 0 0 0 0,1 1 0 0 0,-1-1 0 0 0,1 0 0 0 0,0 0 0 0 0,-1 0 0 0 0,3 0 0 0 0,138 35 8228 0 0,-108-27-7503 0 0,0-2 0 0 0,1-2 0 0 0,0-1-1 0 0,0-2 1 0 0,0-1 0 0 0,36-4 0 0 0,8-7-270 0 0,-56 7-610 0 0,1-1 0 0 0,-1-1 0 0 0,-1-1 1 0 0,30-12-1 0 0,-5 2-590 0 0,-42 15 241 0 0,-1-1-1 0 0,1 0 1 0 0,-1 0 0 0 0,1-1 0 0 0,-1 0 0 0 0,0 1-1 0 0,0-1 1 0 0,0-1 0 0 0,6-5 0 0 0,0-2-1428 0 0</inkml:trace>
</inkml:ink>
</file>

<file path=ppt/ink/ink3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45.3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11520 0 0,'0'0'886'0'0,"2"1"-582"0"0,11 6 2895 0 0,22 14 0 0 0,-33-20-2865 0 0,19 14 2635 0 0,-14-9-2412 0 0,0-2 0 0 0,0 1 0 0 0,12 5 0 0 0,93 46 3106 0 0,-103-51-3460 0 0,1 0-1 0 0,-1 0 1 0 0,-1 1 0 0 0,9 7 0 0 0,-13-10-157 0 0,-1 0 1 0 0,1 0-1 0 0,-1 1 1 0 0,0-1-1 0 0,0 1 0 0 0,-1 0 1 0 0,1-1-1 0 0,-1 1 0 0 0,0 1 1 0 0,0-1-1 0 0,0 0 1 0 0,1 5-1 0 0,-3-7-39 0 0,0 1-1 0 0,0-1 1 0 0,0 1 0 0 0,0-1-1 0 0,0 0 1 0 0,-1 1-1 0 0,1-1 1 0 0,-1 0 0 0 0,0 1-1 0 0,0-1 1 0 0,0 0-1 0 0,0 0 1 0 0,0 0 0 0 0,-2 3-1 0 0,-20 27 39 0 0,19-28-74 0 0,-1 1 0 0 0,1-2-1 0 0,-1 1 1 0 0,0-1 0 0 0,0 1 0 0 0,-10 4 0 0 0,1-1-54 0 0,7-4-415 0 0,0 1-1 0 0,0-2 0 0 0,-1 1 0 0 0,1-1 0 0 0,-1 0 0 0 0,-13 1 1 0 0,-4-2-1380 0 0</inkml:trace>
</inkml:ink>
</file>

<file path=ppt/ink/ink3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45.7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10592 0 0,'2'0'4921'0'0,"4"0"-3876"0"0,35 1 3885 0 0,-28 0-3864 0 0,0 0 1 0 0,25 6-1 0 0,6 2-21 0 0,17 5-466 0 0,-48-10-634 0 0,-1-1 0 0 0,1 0 0 0 0,0-1 0 0 0,21 1 1 0 0,3-8-2854 0 0,-19 4 1186 0 0</inkml:trace>
</inkml:ink>
</file>

<file path=ppt/ink/ink3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46.1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82 29 17911 0 0,'-7'4'874'0'0,"-7"4"-64"0"0,11-6-708 0 0,-1 0 0 0 0,1 0 0 0 0,-1 0 0 0 0,1 0 0 0 0,0 0 0 0 0,0 1 0 0 0,0-1 0 0 0,0 1 0 0 0,0 0 0 0 0,1 0-1 0 0,-1 0 1 0 0,1 0 0 0 0,-1 1 0 0 0,1-1 0 0 0,-2 7 0 0 0,1-1 145 0 0,0 0-1 0 0,1 1 1 0 0,0-1-1 0 0,1 1 1 0 0,0 0-1 0 0,1-1 1 0 0,-1 1-1 0 0,2 0 1 0 0,0 0-1 0 0,0-1 1 0 0,3 13 0 0 0,-1-10-227 0 0,0-1 1 0 0,0 1 0 0 0,1-1-1 0 0,1 0 1 0 0,-1 0 0 0 0,2-1-1 0 0,0 0 1 0 0,0 0 0 0 0,13 16-1 0 0,-9-15-20 0 0,1-1-1 0 0,-1-1 0 0 0,2 1 1 0 0,14 8-1 0 0,-18-13 3 0 0,-1-1 0 0 0,1 0-1 0 0,-1-1 1 0 0,1 0 0 0 0,1 0-1 0 0,-1 0 1 0 0,0-1 0 0 0,12 1-1 0 0,-13-2 43 0 0,1-1 0 0 0,-1 0 0 0 0,0 0 0 0 0,0-1 0 0 0,1 0 0 0 0,-1-1 0 0 0,0 1 0 0 0,0-1 0 0 0,0 0 0 0 0,-1-1 0 0 0,1 0 0 0 0,0 0 0 0 0,-1 0 0 0 0,0-1 0 0 0,1 0 0 0 0,-2 0 0 0 0,1-1 0 0 0,0 0 0 0 0,-1 1 0 0 0,7-10 0 0 0,-3 4 90 0 0,-1 0 0 0 0,-1 0 0 0 0,0-1 0 0 0,0 0 0 0 0,5-13 0 0 0,-10 19-74 0 0,0 0-1 0 0,-1 0 1 0 0,1 0 0 0 0,-1 0 0 0 0,0 0-1 0 0,-1-1 1 0 0,1 1 0 0 0,-1 0 0 0 0,0 0 0 0 0,0-1-1 0 0,-1 1 1 0 0,1 0 0 0 0,-1 0 0 0 0,-1-1-1 0 0,-1-6 1 0 0,-1 2 33 0 0,-1-1-1 0 0,0 1 1 0 0,0 0-1 0 0,-1 1 1 0 0,-1 0-1 0 0,1 0 1 0 0,-1 0-1 0 0,-1 1 1 0 0,-15-14-1 0 0,11 12-154 0 0,0 1 0 0 0,0 1-1 0 0,-1 0 1 0 0,0 1 0 0 0,-1 0 0 0 0,-23-8-1 0 0,36 15 53 0 0,-28-10-336 0 0,-31-7 1 0 0,51 16 73 0 0,0-1 1 0 0,0 1-1 0 0,0 0 1 0 0,0 1-1 0 0,0 0 1 0 0,0 1-1 0 0,1 0 1 0 0,-11 2-1 0 0,16-2-119 0 0,1-1 1 0 0,0 1-1 0 0,0 0 0 0 0,0 0 0 0 0,0 0 0 0 0,1 0 1 0 0,-1 0-1 0 0,0 0 0 0 0,0 1 0 0 0,1-1 0 0 0,-1 0 1 0 0,0 1-1 0 0,1 0 0 0 0,0-1 0 0 0,-1 1 0 0 0,1 0 1 0 0,-2 3-1 0 0</inkml:trace>
</inkml:ink>
</file>

<file path=ppt/ink/ink3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46.5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1 148 6912 0 0,'0'0'528'0'0,"1"1"-342"0"0,4 5 750 0 0,0-1 0 0 0,-1 1 0 0 0,0 0-1 0 0,0 1 1 0 0,0-1 0 0 0,-1 1-1 0 0,0-1 1 0 0,0 1 0 0 0,-1 0-1 0 0,0 0 1 0 0,0 0 0 0 0,-1 0-1 0 0,1 11 1 0 0,0 11 289 0 0,1 0-397 0 0,-2-23-666 0 0,0 1 1 0 0,-1-1-1 0 0,0 1 1 0 0,0 8-1 0 0,-2 2 11 0 0,1 0 0 0 0,1 1 0 0 0,0-1 0 0 0,1 1 0 0 0,5 22 0 0 0,-6-39-160 0 0,0-1 1 0 0,0 1-1 0 0,0-1 1 0 0,0 0-1 0 0,0 1 1 0 0,0-1 0 0 0,0 1-1 0 0,1-1 1 0 0,-1 0-1 0 0,0 1 1 0 0,0-1-1 0 0,0 0 1 0 0,0 1 0 0 0,1-1-1 0 0,-1 0 1 0 0,0 1-1 0 0,0-1 1 0 0,1 0-1 0 0,-1 1 1 0 0,0-1 0 0 0,0 0-1 0 0,1 0 1 0 0,-1 1-1 0 0,0-1 1 0 0,1 0-1 0 0,-1 0 1 0 0,0 0-1 0 0,1 1 1 0 0,-1-1 0 0 0,0 0-1 0 0,1 0 1 0 0,-1 0-1 0 0,1 0 1 0 0,-1 0-1 0 0,0 0 1 0 0,1 0 0 0 0,-1 0-1 0 0,1 0 1 0 0,-1 0-1 0 0,0 0 1 0 0,1 0-1 0 0,-1 0 1 0 0,1 0 0 0 0,-1 0-1 0 0,0 0 1 0 0,1 0-1 0 0,-1-1 1 0 0,0 1-1 0 0,1 0 1 0 0,-1 0 0 0 0,0 0-1 0 0,1-1 1 0 0,-1 1-1 0 0,0 0 1 0 0,1 0-1 0 0,-1-1 1 0 0,0 1 0 0 0,0 0-1 0 0,1-1 1 0 0,1-1 5 0 0,0 1 1 0 0,-1-1 0 0 0,1 0 0 0 0,0 0 0 0 0,-1 0-1 0 0,1 0 1 0 0,-1 0 0 0 0,0 0 0 0 0,2-4 0 0 0,27-105 509 0 0,-12 37-412 0 0,20-44 11 0 0,-34 105-103 0 0,1 1-1 0 0,11-21 1 0 0,4-12 149 0 0,-17 40-94 0 0,-1-1 1 0 0,1 1-1 0 0,0 0 0 0 0,0 0 1 0 0,0 0-1 0 0,1 1 0 0 0,-1-1 0 0 0,1 1 1 0 0,5-4-1 0 0,-9 8-59 0 0,0 0 0 0 0,1-1 0 0 0,-1 1 0 0 0,0 0 0 0 0,1 0 0 0 0,-1 0 0 0 0,0 0 0 0 0,0 0 0 0 0,1 0 0 0 0,-1 0 0 0 0,0 0 0 0 0,1 0 0 0 0,-1 0 0 0 0,0 0 0 0 0,1 0 0 0 0,-1 0 0 0 0,0 0 0 0 0,0 0 0 0 0,1 0 0 0 0,-1 1 0 0 0,0-1 0 0 0,0 0 0 0 0,1 0 1 0 0,-1 0-1 0 0,4 3 83 0 0,-2-2-90 0 0,-1 0-1 0 0,0 0 0 0 0,0 0 1 0 0,1 0-1 0 0,-1 1 0 0 0,0-1 0 0 0,0 0 1 0 0,0 1-1 0 0,0-1 0 0 0,-1 1 0 0 0,1-1 1 0 0,0 1-1 0 0,-1-1 0 0 0,2 3 1 0 0,1 4 8 0 0,5 7 35 0 0,-5-9-28 0 0,0 0 0 0 0,0 1 0 0 0,0-1-1 0 0,2 10 1 0 0,27 90 132 0 0,-5-24-190 0 0,-13-47-171 0 0,1 4-311 0 0,-14-36 191 0 0,-1-1 0 0 0,1 1 1 0 0,-1 0-1 0 0,0-1 0 0 0,1 1 0 0 0,-1 0 1 0 0,-1-1-1 0 0,1 1 0 0 0,0 0 1 0 0,-1-1-1 0 0,1 1 0 0 0,-2 4 0 0 0</inkml:trace>
  <inkml:trace contextRef="#ctx0" brushRef="#br0" timeOffset="1">76 289 17855 0 0,'0'0'1362'0'0,"2"1"-934"0"0,14 5-95 0 0,22 4-1 0 0,-26-7 1043 0 0,0-1 0 0 0,24 0 0 0 0,-19-1-280 0 0,-14-1-775 0 0,1 1-1 0 0,0-1 0 0 0,0 0 1 0 0,7-1-1 0 0,15-4 714 0 0,26-5-437 0 0,-15 0-660 0 0,-33 9-203 0 0,-1 0 0 0 0,1-1-1 0 0,-1 1 1 0 0,1-1-1 0 0,-1 1 1 0 0,0-1-1 0 0,1 0 1 0 0,-1 0-1 0 0,3-3 1 0 0,1 0-1724 0 0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35.4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4608 0 0,'1'7'20960'0'0,"0"0"-19228"0"0,1 13-5087 0 0,-1-15 5167 0 0,4 14-1609 0 0,-4-15-178 0 0,0 1-1 0 0,1-1 1 0 0,-2 1-1 0 0,1-1 1 0 0,0 8-1 0 0,5 57 47 0 0,-1-6-42 0 0,-3-48-23 0 0,0 1 0 0 0,-1-1 0 0 0,-3 28 0 0 0,2-32-58 0 0,0 0 0 0 0,0 1 0 0 0,3 21 0 0 0,1 12-164 0 0,-3-27-570 0 0,0-1 0 0 0,0 0-1 0 0,7 27 1 0 0,-4-35-4829 0 0</inkml:trace>
</inkml:ink>
</file>

<file path=ppt/ink/ink3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46.8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81 13824 0 0,'2'0'1061'0'0,"18"9"-832"0"0,-3-2 1558 0 0,30 9-1 0 0,-2-5 825 0 0,0-3 0 0 0,66 4 0 0 0,-88-11-2296 0 0,0-1 0 0 0,-1-1-1 0 0,1-1 1 0 0,-1-1 0 0 0,1-1-1 0 0,-1-1 1 0 0,22-8 0 0 0,-6 1-173 0 0,-28 9-193 0 0,0 0 0 0 0,1 0 0 0 0,-1-1 0 0 0,-1 0 0 0 0,1-1-1 0 0,-1 0 1 0 0,16-12 0 0 0,-3-2-1051 0 0,-2 1-1422 0 0,-7 5-3731 0 0,-3 2-1891 0 0</inkml:trace>
</inkml:ink>
</file>

<file path=ppt/ink/ink3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47.2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13216 0 0,'0'0'604'0'0,"11"10"224"0"0,-9-9-878 0 0,59 41 2869 0 0,62 48 3218 0 0,-45-36-3420 0 0,-66-47-2323 0 0,0 0-1 0 0,0-1 1 0 0,0 0 0 0 0,1-1-1 0 0,17 4 1 0 0,22 10 235 0 0,-40-14-480 0 0,-10-5-41 0 0,0 1 1 0 0,0 0-1 0 0,0 0 1 0 0,0-1 0 0 0,0 1-1 0 0,0 0 1 0 0,-1 0-1 0 0,1 1 1 0 0,0-1 0 0 0,-1 0-1 0 0,1 0 1 0 0,-1 1 0 0 0,3 2-1 0 0,1 2 16 0 0,-5-6-22 0 0,0 1 0 0 0,0-1 1 0 0,0 0-1 0 0,0 1 0 0 0,1-1 0 0 0,-1 0 0 0 0,0 1 0 0 0,0-1 1 0 0,0 0-1 0 0,0 1 0 0 0,0-1 0 0 0,0 0 0 0 0,0 1 0 0 0,0-1 1 0 0,0 0-1 0 0,0 1 0 0 0,0-1 0 0 0,0 0 0 0 0,0 1 0 0 0,0-1 1 0 0,-1 0-1 0 0,1 1 0 0 0,0-1 0 0 0,0 0 0 0 0,0 1 0 0 0,-1-1 1 0 0,1 1-2 0 0,-4 5-11 0 0,0 0 0 0 0,0 0 0 0 0,-1 0 0 0 0,0-1 0 0 0,0 1 0 0 0,0-1 0 0 0,-1-1 0 0 0,-6 6 0 0 0,-2 1-39 0 0,7-5-136 0 0,-1 0-1 0 0,1-1 0 0 0,-12 7 1 0 0,-1-4-3532 0 0</inkml:trace>
  <inkml:trace contextRef="#ctx0" brushRef="#br0" timeOffset="1">797 21 18343 0 0,'2'0'414'0'0,"8"4"-224"0"0,1 1 0 0 0,-2 0 0 0 0,1 0 1 0 0,0 1-1 0 0,-1 0 0 0 0,0 0 0 0 0,0 1 0 0 0,-1 1 1 0 0,0-1-1 0 0,0 1 0 0 0,11 16 0 0 0,3 8 1088 0 0,-2 0-1 0 0,19 40 0 0 0,-32-55-978 0 0,0 1 0 0 0,-2 0-1 0 0,0 1 1 0 0,0 0 0 0 0,1 20 0 0 0,-4-26-141 0 0,6 85 927 0 0,-5-46-636 0 0,-1-17-307 0 0,-1 0 0 0 0,-2 0 0 0 0,-1-1 0 0 0,-2 1-1 0 0,-13 56 1 0 0,4-38-178 0 0,8-28-104 0 0,-2 0 0 0 0,0-1 0 0 0,-21 46 0 0 0,-10-5-1915 0 0,8-25-4922 0 0,3-6-1458 0 0</inkml:trace>
</inkml:ink>
</file>

<file path=ppt/ink/ink3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47.8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 13760 0 0,'0'0'2755'0'0,"2"0"-2063"0"0,31-3 794 0 0,-25 2-1235 0 0,1 0 0 0 0,-1 1 0 0 0,0-1 0 0 0,10 2-1 0 0,93 9 1178 0 0,-77-4-1638 0 0,-26-4-16 0 0,0 0 1 0 0,1-1 0 0 0,14 1-1 0 0,-5-1-1375 0 0,-6 4-5125 0 0</inkml:trace>
</inkml:ink>
</file>

<file path=ppt/ink/ink3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48.2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13824 0 0,'0'0'1496'0'0,"0"10"-1496"0"0,6-4 0 0 0,6 2 0 0 0,4 2 688 0 0,-6-4 111 0 0,2 2 17 0 0,3 1 8 0 0,5-9-224 0 0,8 10-48 0 0,-1-6-8 0 0,5 2 0 0 0,-7-6-432 0 0,12 4-112 0 0,1-4 0 0 0</inkml:trace>
</inkml:ink>
</file>

<file path=ppt/ink/ink3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38.9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165 1 2304 0 0,'0'6'15854'0'0,"-10"-3"-12752"0"0,2 1-5352 0 0,-23 20 4083 0 0,23-19-1640 0 0,6-4-139 0 0,-1 0 0 0 0,1 0-1 0 0,0 0 1 0 0,0 0 0 0 0,1 1-1 0 0,-1-1 1 0 0,0 1 0 0 0,0-1-1 0 0,1 1 1 0 0,-1 0 0 0 0,0 0 0 0 0,1-1-1 0 0,0 1 1 0 0,0 0 0 0 0,-1 0-1 0 0,1 0 1 0 0,0 0 0 0 0,0 1 0 0 0,1-1-1 0 0,-1 0 1 0 0,0 0 0 0 0,0 5-1 0 0,1-4 9 0 0,-1 0 0 0 0,0 1 0 0 0,0-1 0 0 0,0 0 0 0 0,-1 0 0 0 0,1 0 0 0 0,-1 0 1 0 0,0 0-1 0 0,1 0 0 0 0,-1 0 0 0 0,-4 3 0 0 0,3-2 24 0 0,-1 1 0 0 0,1-1 0 0 0,0 1 0 0 0,-3 7 0 0 0,2 0 122 0 0,0 1-1 0 0,-2 20 1 0 0,-3 8 21 0 0,6-32-198 0 0,0 0 1 0 0,1 0-1 0 0,1 0 1 0 0,0 0-1 0 0,0 0 1 0 0,0 0-1 0 0,1 0 1 0 0,1 0-1 0 0,-1 0 1 0 0,1 0-1 0 0,1 0 1 0 0,3 10-1 0 0,9 15 126 0 0,-10-26-96 0 0,-1 1 1 0 0,1 0 0 0 0,3 16 0 0 0,-3-1 58 0 0,16 80 78 0 0,7 2-693 0 0,-25-99 488 0 0,0-1 0 0 0,1 0 1 0 0,-1 0-1 0 0,1-1 0 0 0,1 1 0 0 0,-1 0 1 0 0,1-1-1 0 0,0 0 0 0 0,0 0 0 0 0,7 6 0 0 0,10 13-67 0 0,-19-21-1 0 0,0 1 1 0 0,1-1-1 0 0,0 0 1 0 0,0-1 0 0 0,0 1-1 0 0,0-1 1 0 0,0 1-1 0 0,0-1 1 0 0,1 0 0 0 0,-1 0-1 0 0,1 0 1 0 0,-1-1-1 0 0,1 1 1 0 0,0-1 0 0 0,0 0-1 0 0,0 0 1 0 0,7 1-1 0 0,-7-2-298 0 0,0 0-1 0 0,0 0 1 0 0,0 0-1 0 0,-1-1 0 0 0,1 0 1 0 0,0 1-1 0 0,5-3 1 0 0,11-6-1357 0 0</inkml:trace>
</inkml:ink>
</file>

<file path=ppt/ink/ink3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39.3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113 0 6912 0 0,'0'0'528'0'0,"-1"2"-342"0"0,-35 62 7906 0 0,33-55-7585 0 0,-1-1 0 0 0,1 1 0 0 0,1 0 1 0 0,0-1-1 0 0,-2 12 0 0 0,0 2 279 0 0,3-13-632 0 0,0-1-1 0 0,1 1 0 0 0,0 0 0 0 0,0-1 0 0 0,1 1 0 0 0,0 0 0 0 0,1-1 1 0 0,3 13-1 0 0,-1-2-34 0 0,-2-14-67 0 0,0 0 0 0 0,0 0 1 0 0,0 0-1 0 0,1 0 0 0 0,0 0 0 0 0,0-1 1 0 0,0 1-1 0 0,0-1 0 0 0,1 1 1 0 0,-1-1-1 0 0,1-1 0 0 0,0 1 1 0 0,0 0-1 0 0,6 2 0 0 0,-5-2 59 0 0,0 0 0 0 0,1-1 0 0 0,-1 0 0 0 0,1 0-1 0 0,0 0 1 0 0,0-1 0 0 0,0 0 0 0 0,0 0 0 0 0,0 0 0 0 0,0-1-1 0 0,11 1 1 0 0,-11-2-2 0 0,-1 0-1 0 0,1-1 0 0 0,0 0 1 0 0,0 0-1 0 0,0-1 1 0 0,-1 1-1 0 0,1-1 0 0 0,-1 0 1 0 0,1-1-1 0 0,9-5 0 0 0,-7 2 23 0 0,0 0 0 0 0,0 0-1 0 0,-1-1 1 0 0,1 0 0 0 0,8-12-1 0 0,-13 17-109 0 0,-2-1-1 0 0,1 0 1 0 0,0 0-1 0 0,-1 0 0 0 0,1 0 1 0 0,-1-1-1 0 0,0 1 1 0 0,0 0-1 0 0,0-1 1 0 0,-1 1-1 0 0,1 0 0 0 0,-1-1 1 0 0,0 1-1 0 0,0-1 1 0 0,0 1-1 0 0,0 0 1 0 0,0-1-1 0 0,-1 1 0 0 0,0-1 1 0 0,1 1-1 0 0,-3-6 1 0 0,0 3 61 0 0,0-1 1 0 0,0 1 0 0 0,0-1-1 0 0,-1 1 1 0 0,1 0 0 0 0,-2 0-1 0 0,1 1 1 0 0,-1-1 0 0 0,-10-9-1 0 0,7 9-43 0 0,1 0-1 0 0,-2 1 1 0 0,1 0-1 0 0,-1 0 1 0 0,1 1-1 0 0,-1 0 1 0 0,-1 0-1 0 0,1 1 1 0 0,-11-2-1 0 0,12 3-105 0 0,0 1-1 0 0,0 0 0 0 0,0 0 0 0 0,1 1 1 0 0,-1 0-1 0 0,0 0 0 0 0,0 1 0 0 0,0 0 0 0 0,0 1 1 0 0,1-1-1 0 0,-15 6 0 0 0,-57 25-4640 0 0,77-31 2752 0 0</inkml:trace>
</inkml:ink>
</file>

<file path=ppt/ink/ink3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39.8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10 4144 0 0,'-14'4'319'0'0,"14"-4"-317"0"0,0 0 1 0 0,-1 0-1 0 0,1 0 1 0 0,0 0 0 0 0,0 0-1 0 0,0 0 1 0 0,0 0-1 0 0,0 0 1 0 0,-1 0 0 0 0,1 0-1 0 0,0 1 1 0 0,0-1-1 0 0,0 0 1 0 0,0 0 0 0 0,0 0-1 0 0,-1 0 1 0 0,1 0-1 0 0,0 0 1 0 0,0 0 0 0 0,0 1-1 0 0,0-1 1 0 0,0 0-1 0 0,0 0 1 0 0,0 0 0 0 0,0 0-1 0 0,-1 0 1 0 0,1 1-1 0 0,0-1 1 0 0,0 0 0 0 0,0 0-1 0 0,0 0 1 0 0,0 0-1 0 0,0 0 1 0 0,0 1 0 0 0,0-1-1 0 0,0 0 1 0 0,0 0-1 0 0,0 0 1 0 0,0 0 0 0 0,0 1-1 0 0,0-1 1 0 0,13 23 5674 0 0,-12-19-5046 0 0,0-1-1 0 0,0 1 1 0 0,0 0-1 0 0,1-1 1 0 0,-1 1 0 0 0,1-1-1 0 0,0 1 1 0 0,0-1-1 0 0,0 0 1 0 0,1 0 0 0 0,3 3-1 0 0,0 3-19 0 0,-5-8-437 0 0,1 1-1 0 0,-1 0 1 0 0,-1 0-1 0 0,1-1 1 0 0,0 1-1 0 0,0 0 1 0 0,-1 0-1 0 0,1 0 1 0 0,-1 0-1 0 0,1 0 1 0 0,-1 0-1 0 0,0 0 1 0 0,0 0-1 0 0,0 3 1 0 0,0-3-26 0 0,0 0 0 0 0,0 1 0 0 0,0-1 0 0 0,0 0 0 0 0,1 0 0 0 0,-1 0 1 0 0,1 0-1 0 0,-1 0 0 0 0,1 1 0 0 0,0-1 0 0 0,0 0 0 0 0,1 2 0 0 0,9 8 198 0 0,-9-10-327 0 0,0 0-1 0 0,0 0 1 0 0,0 0 0 0 0,0 0-1 0 0,-1 0 1 0 0,1 0-1 0 0,-1 1 1 0 0,1-1 0 0 0,-1 0-1 0 0,0 1 1 0 0,1 3 0 0 0,-1 12-9 0 0,-1-16 0 0 0,0 0 0 0 0,0 0 0 0 0,0 1 0 0 0,1-1 0 0 0,-1 0 0 0 0,2 5 0 0 0,4 7 208 0 0,-4-9-87 0 0,0-1 1 0 0,0 0 0 0 0,-1 0-1 0 0,1 1 1 0 0,-1-1-1 0 0,0 1 1 0 0,0 0 0 0 0,-1-1-1 0 0,1 1 1 0 0,-1-1-1 0 0,-1 10 1 0 0,-2-5-23 0 0,2-7-104 0 0,1-1 1 0 0,-1 1-1 0 0,0 0 0 0 0,1 0 0 0 0,0-1 0 0 0,-1 1 0 0 0,1 0 0 0 0,0 0 0 0 0,0 0 0 0 0,0 3 0 0 0,1 13-36 0 0,-5-16 11 0 0,4-2 18 0 0,0 0 0 0 0,0 0 0 0 0,0 0 0 0 0,0 0 0 0 0,-1 0 0 0 0,1 0 0 0 0,0 0 0 0 0,0 0 0 0 0,0 0 1 0 0,0 0-1 0 0,0 0 0 0 0,-1 0 0 0 0,1 0 0 0 0,0 0 0 0 0,0 0 0 0 0,0 0 0 0 0,0 0 0 0 0,0 1 0 0 0,0-1 0 0 0,0 0 1 0 0,-1 0-1 0 0,1 0 0 0 0,0 0 0 0 0,0 0 0 0 0,0 0 0 0 0,0 0 0 0 0,0 0 0 0 0,0 1 0 0 0,0-1 0 0 0,0 0 0 0 0,0 0 1 0 0,0 0-1 0 0,0 0 0 0 0,-1 0 0 0 0,1 0 0 0 0,0 1 0 0 0,0-1 0 0 0,0 0 0 0 0,0 0 0 0 0,9-5 130 0 0,-9 4-128 0 0,0 0 0 0 0,0 1 0 0 0,0-1 0 0 0,1 0 0 0 0,-1 1 0 0 0,0-1 0 0 0,0 0 0 0 0,0 1 0 0 0,0-1 0 0 0,0 0 0 0 0,0 0 0 0 0,0 1 0 0 0,-1-1 0 0 0,1 0 0 0 0,0 1 0 0 0,0-1 0 0 0,0 0 0 0 0,-1 1 0 0 0,1-1 0 0 0,0 1 0 0 0,-1-1 0 0 0,1 0 0 0 0,0 1 0 0 0,-1-1 0 0 0,1 1 0 0 0,-1-1 0 0 0,1 1 0 0 0,-2-1 0 0 0,2 0 0 0 0,-1 0 0 0 0,0 1 0 0 0,1-1 0 0 0,-1 0 0 0 0,0 0 0 0 0,1 1 0 0 0,-1-1 0 0 0,1 0 0 0 0,0 0 0 0 0,-1 0 0 0 0,1 0 0 0 0,0 0 0 0 0,-1 0 0 0 0,1 0 0 0 0,0 0 0 0 0,0 0 0 0 0,0 0 0 0 0,0 0 0 0 0,0 0 0 0 0,0 0 0 0 0,0 0 0 0 0,0 0 0 0 0,0-1 0 0 0,5-9 0 0 0,-4 8 0 0 0,0 1 0 0 0,0-1 0 0 0,0 0 0 0 0,0 1 0 0 0,-1-1 0 0 0,1 0 0 0 0,-1 1 0 0 0,1-1 0 0 0,-1 0 0 0 0,0 0 0 0 0,0 1 0 0 0,0-1 0 0 0,-1 0 0 0 0,0-4 0 0 0,0-1-25 0 0,0 1 0 0 0,1-1-1 0 0,0 1 1 0 0,0-1 0 0 0,1 1 0 0 0,0-1-1 0 0,3-11 1 0 0,-2 7-60 0 0,0 0 0 0 0,0-15 0 0 0,-2 23 76 0 0,1 0 1 0 0,-1 1-1 0 0,1-1 1 0 0,0 0-1 0 0,0 0 1 0 0,1 1-1 0 0,-1-1 1 0 0,1 1-1 0 0,-1-1 1 0 0,1 1-1 0 0,0 0 1 0 0,0 0-1 0 0,4-5 1 0 0,-2 3 0 0 0,-1 1 0 0 0,0-1 0 0 0,0 0 0 0 0,0-1 0 0 0,2-5 0 0 0,-4 9 14 0 0,0 0 0 0 0,0 0 1 0 0,0 0-1 0 0,0 1 0 0 0,0-1 0 0 0,0 0 0 0 0,0 1 0 0 0,1-1 0 0 0,-1 1 0 0 0,1-1 0 0 0,-1 1 1 0 0,1 0-1 0 0,-1 0 0 0 0,1 0 0 0 0,0-1 0 0 0,2 1 0 0 0,4-3 59 0 0,0 1 1 0 0,14-4-1 0 0,1 0 27 0 0,-19 5-15 0 0,-1 1-1 0 0,1 1 0 0 0,0-1 1 0 0,0 1-1 0 0,0-1 0 0 0,-1 1 1 0 0,1 0-1 0 0,0 0 1 0 0,0 1-1 0 0,0-1 0 0 0,0 1 1 0 0,-1 0-1 0 0,1 0 0 0 0,0 0 1 0 0,-1 0-1 0 0,1 1 0 0 0,6 3 1 0 0,-7-2 41 0 0,3 0 23 0 0,-1 1-1 0 0,1 1 1 0 0,7 7 0 0 0,-11-10-130 0 0,-1 0 0 0 0,0 0 0 0 0,1 0 1 0 0,-1 0-1 0 0,0 0 0 0 0,0 0 0 0 0,0 0 0 0 0,0 0 1 0 0,-1 0-1 0 0,1 0 0 0 0,0 1 0 0 0,-1-1 0 0 0,0 0 0 0 0,1 1 1 0 0,-1 1-1 0 0,0 3-44 0 0,0-1-1 0 0,-1 0 1 0 0,0 0 0 0 0,0 0-1 0 0,0 1 1 0 0,-5 10 0 0 0,3-6-147 0 0,-4 8 130 0 0,7-19 14 0 0,0 0 0 0 0,0 1 1 0 0,0-1-1 0 0,0 0 0 0 0,-1 1 0 0 0,1-1 1 0 0,0 0-1 0 0,0 0 0 0 0,0 1 0 0 0,-1-1 0 0 0,1 0 1 0 0,0 1-1 0 0,-1-1 0 0 0,1 0 0 0 0,0 0 0 0 0,0 0 1 0 0,-1 1-1 0 0,1-1 0 0 0,0 0 0 0 0,-1 0 0 0 0,1 0 1 0 0,0 0-1 0 0,-1 0 0 0 0,1 0 0 0 0,-1 0 1 0 0,1 0-1 0 0,0 0 0 0 0,-1 0 0 0 0,1 0 0 0 0,0 0 1 0 0,-1 0-1 0 0,1 0 0 0 0,0 0 0 0 0,-1 0 0 0 0,1 0 1 0 0,-1 0-1 0 0,1 0 0 0 0,-1 0 0 0 0,10 8-92 0 0,14 10-8 0 0,-18-13 136 0 0,0-1 0 0 0,1 1 0 0 0,-1-2 0 0 0,1 1-1 0 0,9 5 1 0 0,18 11 12 0 0,-25-15 43 0 0,0 1 0 0 0,1-1 0 0 0,11 4 0 0 0,-9-4 82 0 0,-10-4-125 0 0,-1-1 0 0 0,1 1 0 0 0,-1-1 0 0 0,1 1-1 0 0,-1-1 1 0 0,1 1 0 0 0,-1-1 0 0 0,1 1 0 0 0,-1 0 0 0 0,1-1-1 0 0,-1 1 1 0 0,0 0 0 0 0,1-1 0 0 0,-1 1 0 0 0,0 0 0 0 0,0-1 0 0 0,0 1-1 0 0,1 0 1 0 0,-1 0 0 0 0,0 1 0 0 0,0 0 30 0 0,7 16 141 0 0,-6-17-147 0 0,0 0-1 0 0,0 0 0 0 0,-1 1 1 0 0,1-1-1 0 0,0 1 0 0 0,-1-1 1 0 0,1 1-1 0 0,-1-1 0 0 0,0 1 1 0 0,1-1-1 0 0,-1 1 0 0 0,0-1 1 0 0,0 1-1 0 0,0-1 0 0 0,0 1 1 0 0,0-1-1 0 0,-1 1 1 0 0,1-1-1 0 0,0 1 0 0 0,-1-1 1 0 0,1 1-1 0 0,-1-1 0 0 0,1 1 1 0 0,-1-1-1 0 0,0 0 0 0 0,1 1 1 0 0,-1-1-1 0 0,0 0 0 0 0,0 0 1 0 0,0 1-1 0 0,0-1 0 0 0,0 0 1 0 0,-2 1-1 0 0,-1 3-1 0 0,-1-1 1 0 0,0 0-1 0 0,0 0 0 0 0,0 0 0 0 0,0 0 0 0 0,-1-1 0 0 0,1 0 1 0 0,-1 0-1 0 0,0 0 0 0 0,0-1 0 0 0,-8 2 0 0 0,-6 1-18 0 0,0-2 0 0 0,-28 1-1 0 0,42-3-16 0 0,-19 0-189 0 0,0-2-1 0 0,-37-4 1 0 0,-51-13-1582 0 0,109 17 1683 0 0,-69-18-3436 0 0,36 11 1494 0 0</inkml:trace>
</inkml:ink>
</file>

<file path=ppt/ink/ink3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40.2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58 10592 0 0,'0'0'818'0'0,"3"-1"-314"0"0,9-1 659 0 0,-9 1 342 0 0,-2 0-1321 0 0,-1 0-1 0 0,1 1 0 0 0,-1-1 1 0 0,1 0-1 0 0,-1 1 1 0 0,1-1-1 0 0,0 1 0 0 0,0-1 1 0 0,-1 1-1 0 0,1-1 1 0 0,0 1-1 0 0,0-1 0 0 0,-1 1 1 0 0,1 0-1 0 0,0-1 1 0 0,0 1-1 0 0,0 0 0 0 0,-1 0 1 0 0,1 0-1 0 0,2-1 1 0 0,-1 1 272 0 0,13-4 482 0 0,-1 1 0 0 0,1 0 1 0 0,0 1-1 0 0,0 1 0 0 0,19 0 0 0 0,34 5 189 0 0,26 0-262 0 0,3 2-656 0 0,-65-3-203 0 0,-1-1 0 0 0,1-2-1 0 0,51-5 1 0 0,-31 1-61 0 0,-39 3-33 0 0,0 0 0 0 0,1 0-1 0 0,20-5 1 0 0,23-6-700 0 0,-35 9 344 0 0,-11 0-247 0 0,6 1-3926 0 0,-17-8 446 0 0</inkml:trace>
</inkml:ink>
</file>

<file path=ppt/ink/ink3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40.6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6 7832 0 0,'-8'-5'11378'0'0,"21"10"-5872"0"0,-4 0-7343 0 0,83 67 4944 0 0,-71-59-2721 0 0,-18-12-313 0 0,0 1 0 0 0,0 0 1 0 0,0 0-1 0 0,0 0 1 0 0,-1 0-1 0 0,5 3 1 0 0,-4-2-23 0 0,1-1 0 0 0,0 1 1 0 0,0-1-1 0 0,0 0 0 0 0,0 0 1 0 0,0-1-1 0 0,6 3 0 0 0,-5-3-8 0 0,0 1-1 0 0,-1 0 1 0 0,1 0-1 0 0,-1 0 1 0 0,7 4-1 0 0,-9-4-18 0 0,1-1-1 0 0,-1 1 1 0 0,1-1 0 0 0,0 0-1 0 0,0 0 1 0 0,-1-1-1 0 0,1 1 1 0 0,0 0 0 0 0,0-1-1 0 0,5 1 1 0 0,-3-1 28 0 0,-2 1 188 0 0,0 0-116 0 0,7 6 17 0 0,-7-5 305 0 0,-3-2-428 0 0,0 1 0 0 0,0 0 0 0 0,0-1 0 0 0,0 1 0 0 0,0-1 0 0 0,0 1 0 0 0,0 0 0 0 0,0-1 1 0 0,0 1-1 0 0,0 0 0 0 0,0-1 0 0 0,0 1 0 0 0,-1 0 0 0 0,1-1 0 0 0,-1 2 0 0 0,-3 1 1 0 0,0 0-1 0 0,0-1 1 0 0,-1 1 0 0 0,1-1-1 0 0,-1 0 1 0 0,0 0 0 0 0,0 0 0 0 0,1-1-1 0 0,-11 2 1 0 0,-2-1-326 0 0,-28-1 0 0 0,37-1 91 0 0,-2-2-92 0 0,3 0-4773 0 0</inkml:trace>
</inkml:ink>
</file>

<file path=ppt/ink/ink3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41.0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21191 0 0,'0'0'2127'0'0,"8"0"-1449"0"0,-4 0 2211 0 0,7 1-2448 0 0,0 0 1 0 0,0 1-1 0 0,0 1 1 0 0,0 0 0 0 0,0 0-1 0 0,-1 1 1 0 0,0 1 0 0 0,11 5-1 0 0,-6-3-77 0 0,6 5-323 0 0,-18-10-29 0 0,0 0 1 0 0,0 0-1 0 0,0 0 1 0 0,1 0-1 0 0,-1-1 1 0 0,0 0-1 0 0,1 1 1 0 0,-1-1-1 0 0,5 0 0 0 0,25 10 171 0 0,-27-8-148 0 0,1-1 0 0 0,-1 0 0 0 0,12 3 0 0 0,8-1-18 0 0,-19-3-31 0 0,-1 1 1 0 0,1-1-1 0 0,0-1 0 0 0,0 1 1 0 0,-1-1-1 0 0,1-1 0 0 0,0 1 1 0 0,0-1-1 0 0,-1 0 0 0 0,11-4 1 0 0,-11 5 40 0 0,0-1-4489 0 0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35.8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203 0 5984 0 0,'-1'2'12381'0'0,"-1"1"-11723"0"0,-1-1 0 0 0,1 1 1 0 0,-1-1-1 0 0,1 0 0 0 0,-1 0 0 0 0,0 0 1 0 0,-6 4-1 0 0,5-4-484 0 0,1 0 0 0 0,-1 1-1 0 0,0-1 1 0 0,1 1 0 0 0,-5 5 0 0 0,-11 15 342 0 0,7-9-564 0 0,0 0 0 0 0,-14 25 0 0 0,23-34-86 0 0,0 0 0 0 0,-1 0 0 0 0,-8 9 0 0 0,-5 8-441 0 0,3-5 151 0 0,12-15 389 0 0,0 0 1 0 0,0 0 0 0 0,0 1 0 0 0,0-1 0 0 0,0 0 0 0 0,1 1-1 0 0,-1-1 1 0 0,1 1 0 0 0,0 0 0 0 0,-1-1 0 0 0,1 1 0 0 0,0 0-1 0 0,1 0 1 0 0,-2 4 0 0 0,2-5-101 0 0,-4 10-634 0 0,5-10 840 0 0,-1 0 0 0 0,1 1 0 0 0,-1-1 1 0 0,1 1-1 0 0,0-1 0 0 0,0 0 0 0 0,0 0 0 0 0,0 1 0 0 0,0-1 1 0 0,1 0-1 0 0,-1 0 0 0 0,0 0 0 0 0,1 0 0 0 0,0 0 0 0 0,-1-1 1 0 0,1 1-1 0 0,0 0 0 0 0,0-1 0 0 0,0 1 0 0 0,0-1 0 0 0,0 0 1 0 0,4 2-1 0 0,5 2 50 0 0,1 1 1 0 0,0-2-1 0 0,13 4 1 0 0,98 34 1108 0 0,-84-31-3142 0 0,-35-10 1444 0 0,0 1-1 0 0,1-1 1 0 0,-1 0-1 0 0,1 0 0 0 0,0-1 1 0 0,-1 1-1 0 0,1-1 1 0 0,4 0-1 0 0,2-3-1066 0 0</inkml:trace>
</inkml:ink>
</file>

<file path=ppt/ink/ink3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41.4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59 45 18455 0 0,'-21'-13'1675'0'0,"9"13"-1602"0"0,2 0 3050 0 0,9 13-2011 0 0,-4 11-736 0 0,1 0 1 0 0,-2 46-1 0 0,6-51-376 0 0,4 35 0 0 0,-3-49 0 0 0,0 1 0 0 0,1 0 0 0 0,-1-1 0 0 0,1 1 0 0 0,0-1 0 0 0,1 0 0 0 0,-1 0 0 0 0,1 0 0 0 0,0 0 0 0 0,6 8 0 0 0,0-3 0 0 0,0 1 0 0 0,1-1 0 0 0,1-1 0 0 0,0 0 0 0 0,0 0 0 0 0,13 7 0 0 0,-12-9 0 0 0,1-1 0 0 0,-1 0 0 0 0,1-1 0 0 0,16 4 0 0 0,-21-7 0 0 0,0-1 0 0 0,-1 0 0 0 0,1 0 0 0 0,0-1 0 0 0,0 0 0 0 0,-1 0 0 0 0,1-1 0 0 0,15-3 0 0 0,-11 1 0 0 0,1 0 0 0 0,-1-2 0 0 0,0 1 0 0 0,12-8 0 0 0,-19 10 0 0 0,-1-1 0 0 0,0 0 0 0 0,1 0 0 0 0,-1 0 0 0 0,0 0 0 0 0,-1 0 0 0 0,1-1 0 0 0,0 0 0 0 0,-1 0 0 0 0,0 0 0 0 0,0 0 0 0 0,0 0 0 0 0,2-5 0 0 0,-4 6-26 0 0,7-16 412 0 0,10-35 1 0 0,-16 48-258 0 0,-1-1-1 0 0,0 1 1 0 0,0-1-1 0 0,-1 0 1 0 0,1 1-1 0 0,-2-1 1 0 0,1 1-1 0 0,-1-1 1 0 0,-2-11-1 0 0,0 9-127 0 0,0 0 0 0 0,0 0-1 0 0,-1 0 1 0 0,-1 0 0 0 0,1 0 0 0 0,-1 1-1 0 0,-1 0 1 0 0,1 0 0 0 0,-1 0-1 0 0,-1 1 1 0 0,0 0 0 0 0,0 0 0 0 0,0 1-1 0 0,-1-1 1 0 0,1 2 0 0 0,-2-1 0 0 0,1 1-1 0 0,0 0 1 0 0,-1 1 0 0 0,0 0-1 0 0,-17-5 1 0 0,6 4-63 0 0,9 2-85 0 0,0 0 0 0 0,0 1 0 0 0,0 0 1 0 0,-1 0-1 0 0,1 2 0 0 0,-1-1 0 0 0,1 1 0 0 0,-15 2 0 0 0,10 3-1701 0 0,-26 10-1 0 0,37-12 1130 0 0</inkml:trace>
</inkml:ink>
</file>

<file path=ppt/ink/ink3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41.7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65 11976 0 0,'0'0'546'0'0,"2"1"-10"0"0,5 4-447 0 0,-1 1-1 0 0,0-1 1 0 0,-1 1-1 0 0,7 9 1 0 0,3 3 1850 0 0,-12-15-1488 0 0,-1 0-1 0 0,1 0 1 0 0,-1 0-1 0 0,0 0 1 0 0,0 1 0 0 0,0-1-1 0 0,0 1 1 0 0,2 6-1 0 0,3 19 941 0 0,3 11 57 0 0,-7-29-1227 0 0,0 1 1 0 0,0 0-1 0 0,-1 0 0 0 0,0 19 0 0 0,-1-14-149 0 0,5 25 1 0 0,1-9 541 0 0,-4-16 17 0 0,9 28 0 0 0,-9-31-620 0 0,-1-10 29 0 0,4-12-17 0 0,-2 1-10 0 0,-1 0 0 0 0,1 0 0 0 0,-1 0 0 0 0,0 0-1 0 0,-1 0 1 0 0,0-1 0 0 0,0 1 0 0 0,-1-1 0 0 0,0 0 0 0 0,0-14 0 0 0,0 9 67 0 0,1 0 1 0 0,0 0-1 0 0,6-20 1 0 0,1-8-33 0 0,-1 4-45 0 0,21-62-1 0 0,-24 84 4 0 0,-1 6 19 0 0,-1 0 0 0 0,1 1 1 0 0,1-1-1 0 0,0 1 0 0 0,0 0 0 0 0,0 0 0 0 0,1 1 1 0 0,0-1-1 0 0,1 1 0 0 0,8-7 0 0 0,-12 12 12 0 0,-1 1 0 0 0,1-1 0 0 0,0 0 0 0 0,0 1 0 0 0,0 0 0 0 0,0 0 0 0 0,0 0 0 0 0,0 0 0 0 0,0 0 0 0 0,1 1 1 0 0,-1-1-1 0 0,0 1 0 0 0,0 0 0 0 0,1 0 0 0 0,-1 0 0 0 0,0 1 0 0 0,0-1 0 0 0,0 1 0 0 0,1-1 0 0 0,-1 1 0 0 0,0 0 0 0 0,0 0 0 0 0,0 1 0 0 0,0-1 0 0 0,0 1 0 0 0,-1-1 0 0 0,1 1 0 0 0,0 0 0 0 0,-1 0 0 0 0,1 0 0 0 0,-1 0 0 0 0,0 0 0 0 0,0 1 0 0 0,4 4 0 0 0,10 18-37 0 0,17 35 0 0 0,-12-13 0 0 0,27 90 0 0 0,-28-81 16 0 0,-3-13-446 0 0,-5-12-406 0 0,-4-11-6596 0 0</inkml:trace>
</inkml:ink>
</file>

<file path=ppt/ink/ink3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42.1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44 4608 0 0,'0'0'208'0'0,"3"0"-9"0"0,6 3 51 0 0,-4-1 1165 0 0,-1-1 0 0 0,1 0 0 0 0,0 0 1 0 0,8 1-1 0 0,51-1 8333 0 0,-39 1-8738 0 0,1-1-1 0 0,0-2 1 0 0,0-1-1 0 0,29-5 1 0 0,-39 4-860 0 0,22-7 50 0 0,-9 2-114 0 0,2-1-1313 0 0,-12 1-5641 0 0,-9-2-1506 0 0</inkml:trace>
</inkml:ink>
</file>

<file path=ppt/ink/ink3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42.5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 17503 0 0,'0'0'1588'0'0,"2"1"-1161"0"0,7 4 62 0 0,0-1-1 0 0,0-1 1 0 0,1 1 0 0 0,9 1 0 0 0,18 7 828 0 0,39 17 1401 0 0,103 25-1 0 0,-143-47-2533 0 0,-1-1 1 0 0,1-2 0 0 0,50-1-1 0 0,-41-4-721 0 0,77-12-1 0 0,-15-10-5632 0 0</inkml:trace>
  <inkml:trace contextRef="#ctx0" brushRef="#br0" timeOffset="1">740 2 3680 0 0,'-12'-2'19086'0'0,"28"12"-16186"0"0,24 9-2863 0 0,-17-8 213 0 0,71 35 982 0 0,-1 1-87 0 0,-59-31-933 0 0,62 38 0 0 0,-92-52-179 0 0,4 3-33 0 0,-7-3 19 0 0,-1 0-1 0 0,1-1 0 0 0,-1 1 0 0 0,1-1 1 0 0,-1 1-1 0 0,0 0 0 0 0,1-1 1 0 0,-1 1-1 0 0,0 0 0 0 0,0 1 0 0 0,-1-1-9 0 0,1 1-1 0 0,0-1 1 0 0,-1 0-1 0 0,1 0 0 0 0,-1 0 1 0 0,1 0-1 0 0,-1 0 1 0 0,0 0-1 0 0,0 0 0 0 0,0 0 1 0 0,0 0-1 0 0,-1 0 1 0 0,1 0-1 0 0,0-1 0 0 0,-1 1 1 0 0,1 0-1 0 0,-3 1 1 0 0,-4 3-59 0 0,1 0 1 0 0,-16 9-1 0 0,16-11-38 0 0,2-2-36 0 0,0 0 0 0 0,0 0 0 0 0,1 0-1 0 0,-1-1 1 0 0,0 1 0 0 0,-8 0 0 0 0,-2 1-2527 0 0,1 0-3977 0 0</inkml:trace>
</inkml:ink>
</file>

<file path=ppt/ink/ink3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42.8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 15408 0 0,'14'-5'704'0'0,"-11"4"-15"0"0,-1 1-445 0 0,4 0-308 0 0,-2 0 239 0 0,-1 0-1 0 0,0-1 0 0 0,1 1 0 0 0,-1 1 0 0 0,0-1 0 0 0,1 0 1 0 0,-1 1-1 0 0,0-1 0 0 0,0 1 0 0 0,1 0 0 0 0,-1 0 0 0 0,0 1 1 0 0,0-1-1 0 0,0 1 0 0 0,0-1 0 0 0,0 1 0 0 0,0 0 0 0 0,-1 0 1 0 0,3 3-1 0 0,11 13 1000 0 0,-1 1 0 0 0,0 0 1 0 0,-2 1-1 0 0,15 30 0 0 0,-17-28-885 0 0,-2 1 0 0 0,0 1-1 0 0,-1 0 1 0 0,-2 0 0 0 0,0 0-1 0 0,-2 1 1 0 0,2 32 0 0 0,-4-41-230 0 0,-1 0 0 0 0,-1 0 0 0 0,-1 0 0 0 0,0 0 1 0 0,-1 0-1 0 0,-1-1 0 0 0,-6 22 0 0 0,-3 0 31 0 0,-4 12-92 0 0,-2-2 1 0 0,-31 60-1 0 0,42-93-180 0 0,1-3-179 0 0,-1 0 0 0 0,0 0 0 0 0,0 0 0 0 0,-16 17-1 0 0,0-5-6276 0 0,-4-5-2204 0 0</inkml:trace>
</inkml:ink>
</file>

<file path=ppt/ink/ink3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48.6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85 14 15664 0 0,'-10'28'718'0'0,"8"-22"-19"0"0,1-6-449 0 0,-2 2-58 0 0,0 0-1 0 0,0-1 0 0 0,0 1 0 0 0,1 0 0 0 0,-1 0 0 0 0,1 1 0 0 0,-1-1 0 0 0,1 1 0 0 0,0-1 0 0 0,0 1 0 0 0,0-1 0 0 0,-2 5 0 0 0,-18 39 1235 0 0,22-45-1477 0 0,-2 4 102 0 0,0 0-1 0 0,1 1 1 0 0,0-1-1 0 0,-1 11 1 0 0,-2 9-55 0 0,3-15 23 0 0,-1 0 0 0 0,2 0 0 0 0,-1 0 0 0 0,1 0 1 0 0,1 1-1 0 0,3 17 0 0 0,0 12 143 0 0,-3-24-154 0 0,1-1 0 0 0,0 1 0 0 0,1 0 0 0 0,1-1 0 0 0,0 1 0 0 0,1-1 0 0 0,12 25 0 0 0,-10-27-17 0 0,1 0-1 0 0,0 0 0 0 0,1-1 1 0 0,0 0-1 0 0,13 12 0 0 0,-19-21 7 0 0,-1 0-1 0 0,1-1 1 0 0,0 0-1 0 0,0 1 1 0 0,0-1-1 0 0,0-1 1 0 0,0 1-1 0 0,0 0 1 0 0,1-1-1 0 0,-1 1 1 0 0,0-1-1 0 0,1 0 1 0 0,-1 0-1 0 0,1 0 1 0 0,0-1 0 0 0,-1 1-1 0 0,1-1 1 0 0,0 0-1 0 0,-1 0 1 0 0,1 0-1 0 0,0-1 1 0 0,-1 1-1 0 0,1-1 1 0 0,-1 0-1 0 0,1 0 1 0 0,6-3-1 0 0,-3 0 79 0 0,1 0 0 0 0,-1-1 0 0 0,0 1 0 0 0,-1-2 0 0 0,1 1-1 0 0,-1-1 1 0 0,0 0 0 0 0,-1 0 0 0 0,1-1 0 0 0,-1 0-1 0 0,8-14 1 0 0,-4 5 117 0 0,-1 0 0 0 0,-1 0-1 0 0,-1-1 1 0 0,7-28-1 0 0,-11 34-167 0 0,0 0 0 0 0,-1 0-1 0 0,-1 0 1 0 0,1 0 0 0 0,-2 0-1 0 0,0 0 1 0 0,0 0 0 0 0,-1 1-1 0 0,0-1 1 0 0,-1 0 0 0 0,0 1-1 0 0,-1 0 1 0 0,0 0 0 0 0,-1 0-1 0 0,-6-11 1 0 0,0 3 25 0 0,0 1 1 0 0,-1 0-1 0 0,-1 1 0 0 0,0 1 1 0 0,-2 0-1 0 0,1 0 0 0 0,-20-13 1 0 0,20 18-126 0 0,-1 0 0 0 0,-1 1 0 0 0,0 0 1 0 0,-28-10-1 0 0,42 18-25 0 0,0 0 1 0 0,0 1 0 0 0,0-1-1 0 0,0 1 1 0 0,0-1-1 0 0,0 1 1 0 0,0 0-1 0 0,0 0 1 0 0,-1 0-1 0 0,1 0 1 0 0,0 0-1 0 0,0 0 1 0 0,0 1-1 0 0,0-1 1 0 0,-3 2-1 0 0,3-2-202 0 0,-4 12-1245 0 0,6-10 1394 0 0,-1 1-1 0 0,0 0 0 0 0,1-1 0 0 0,0 1 1 0 0,0 0-1 0 0,0 0 0 0 0,0-1 0 0 0,0 1 1 0 0,0 0-1 0 0,1-1 0 0 0,-1 1 1 0 0,1 0-1 0 0,0-1 0 0 0,0 1 0 0 0,0-1 1 0 0,0 1-1 0 0,2 2 0 0 0,8 14-868 0 0</inkml:trace>
</inkml:ink>
</file>

<file path=ppt/ink/ink3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49.3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71 15408 0 0,'0'0'1807'0'0,"0"2"-1093"0"0,0-2-668 0 0,0 6 430 0 0,0-1 1 0 0,1 1 0 0 0,-1 0-1 0 0,1-1 1 0 0,0 1 0 0 0,2 6-1 0 0,1 0-123 0 0,-2 0-1 0 0,3 22 1 0 0,0-1-107 0 0,4 29-55 0 0,4 24 0 0 0,-6-50-154 0 0,-5-26-8 0 0,0 1-1 0 0,0-1 1 0 0,6 15 0 0 0,1 1-3 0 0,-8-24 300 0 0,0-6-370 0 0,-1-1 0 0 0,1 1 0 0 0,-1 0 0 0 0,0-1 0 0 0,-1-6 0 0 0,0-9-47 0 0,7-64 72 0 0,5-123 319 0 0,-9 197-308 0 0,0 0 1 0 0,1 0-1 0 0,0 1 0 0 0,1-1 0 0 0,0 1 0 0 0,5-10 1 0 0,-6 15 74 0 0,0 0 1 0 0,0 0 0 0 0,0 0 0 0 0,0 0-1 0 0,1 0 1 0 0,-1 1 0 0 0,1 0 0 0 0,0 0-1 0 0,0 0 1 0 0,0 0 0 0 0,1 0 0 0 0,-1 1-1 0 0,1 0 1 0 0,-1 0 0 0 0,1 0 0 0 0,0 0-1 0 0,0 1 1 0 0,0 0 0 0 0,0 0 0 0 0,0 0-1 0 0,6 0 1 0 0,-9 1-37 0 0,-1 1 0 0 0,1-1 0 0 0,-1 0 0 0 0,1 1-1 0 0,-1-1 1 0 0,1 1 0 0 0,-1-1 0 0 0,0 1 0 0 0,1 0-1 0 0,-1 0 1 0 0,0-1 0 0 0,1 1 0 0 0,-1 0 0 0 0,2 2 0 0 0,13 18 266 0 0,-15-20-279 0 0,-1 1-1 0 0,0-1 1 0 0,1 0-1 0 0,-1 1 1 0 0,0-1-1 0 0,0 1 0 0 0,0-1 1 0 0,0 1-1 0 0,0-1 1 0 0,0 1-1 0 0,0-1 1 0 0,0 2-1 0 0,-1 2 14 0 0,1-2-30 0 0,-1 0 0 0 0,1 0 0 0 0,-1 0 0 0 0,0 1 0 0 0,0-1 0 0 0,0 0 1 0 0,0 0-1 0 0,-1 0 0 0 0,1 0 0 0 0,-1-1 0 0 0,0 1 0 0 0,1 0 0 0 0,-5 3 1 0 0,4-4-74 0 0,2-1-70 0 0,0-1 130 0 0,0 1 1 0 0,0-1 0 0 0,0 0 0 0 0,0 1 0 0 0,0-1-1 0 0,0 0 1 0 0,-1 1 0 0 0,1-1 0 0 0,0 0 0 0 0,0 1-1 0 0,-1-1 1 0 0,1 0 0 0 0,0 1 0 0 0,0-1 0 0 0,-1 0 0 0 0,1 0-1 0 0,0 1 1 0 0,-1-1 0 0 0,1 0 0 0 0,0 0 0 0 0,-1 1-1 0 0,1-1 1 0 0,0 0 0 0 0,-1 0 0 0 0,1 0 0 0 0,-1 0-1 0 0,0 1-13 0 0,1-1 0 0 0,-1 0 0 0 0,1 0-1 0 0,-1 1 1 0 0,1-1 0 0 0,-1 0 0 0 0,0 1-1 0 0,1-1 1 0 0,-1 0 0 0 0,1 1 0 0 0,-1-1-1 0 0,1 1 1 0 0,0-1 0 0 0,-1 1 0 0 0,1-1-1 0 0,-1 2 1 0 0,-6 13-214 0 0,5-11 149 0 0,0 0-1 0 0,0-1 0 0 0,0 1 0 0 0,1 0 1 0 0,0 0-1 0 0,-1 1 0 0 0,1-1 0 0 0,1 0 1 0 0,-1 0-1 0 0,1 0 0 0 0,-1 7 0 0 0,2 5 91 0 0,-1-14 0 0 0,0 0 0 0 0,-1 0 0 0 0,1 0 0 0 0,1 0 0 0 0,-1 1 0 0 0,0-1 0 0 0,1 0 0 0 0,-1 0 0 0 0,1 0 0 0 0,-1 0 0 0 0,1 0 0 0 0,0 0 0 0 0,2 4 0 0 0,4 4 0 0 0,0-1 0 0 0,-1 0 0 0 0,2-1 0 0 0,-1 1 0 0 0,1-1 0 0 0,13 10 0 0 0,-12-11 21 0 0,0 2 0 0 0,0-1-1 0 0,13 19 1 0 0,1 0 104 0 0,-18-20 172 0 0,1 0 0 0 0,6 13 0 0 0,-8-13-62 0 0,-3-5 215 0 0,-1 0-135 0 0,0-1-285 0 0,0-1-1 0 0,0 0 1 0 0,0 1 0 0 0,1-1 0 0 0,-1 1-1 0 0,0-1 1 0 0,0 1 0 0 0,-1-1 0 0 0,1 1-1 0 0,0-1 1 0 0,0 1 0 0 0,0-1 0 0 0,0 1-1 0 0,0-1 1 0 0,0 0 0 0 0,-1 1 0 0 0,1-1-1 0 0,0 1 1 0 0,-6 3 32 0 0,-1 0-1 0 0,1 0 0 0 0,0-1 1 0 0,-1 0-1 0 0,0 0 0 0 0,1 0 1 0 0,-1-1-1 0 0,0 0 0 0 0,-13 1 1 0 0,17-2-53 0 0,-1-1 0 0 0,1 0 0 0 0,-1 0 0 0 0,1 0 0 0 0,0-1 0 0 0,-1 1 0 0 0,1-1 0 0 0,-6-1 0 0 0,-13-3 27 0 0,1 2-340 0 0,-1-1 0 0 0,1-1 1 0 0,0-1-1 0 0,1 0 0 0 0,-30-15 0 0 0,40 16-1857 0 0,-20-13-1 0 0,16 9-1067 0 0,-16-9-4374 0 0</inkml:trace>
</inkml:ink>
</file>

<file path=ppt/ink/ink3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49.6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37 6448 0 0,'0'0'5236'0'0,"3"0"-2708"0"0,16 1 1177 0 0,34 3 0 0 0,-38-2-2181 0 0,30 0-1 0 0,-10-1-753 0 0,136 1 1288 0 0,-92-4-2302 0 0,-60 2 107 0 0,0-2 1 0 0,1 0 0 0 0,-1-1 0 0 0,32-10 0 0 0,2-5-8743 0 0,-37 9 1242 0 0</inkml:trace>
</inkml:ink>
</file>

<file path=ppt/ink/ink3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49.9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13824 0 0,'0'0'1056'0'0,"2"1"-724"0"0,4 8-51 0 0,0-1 1 0 0,0 1 0 0 0,-1 0 0 0 0,8 17 0 0 0,-10-22 252 0 0,0 1 0 0 0,0-1-1 0 0,0 0 1 0 0,0 1 0 0 0,9 6 0 0 0,1 3 644 0 0,35 35 1196 0 0,-15-16-1349 0 0,-1-3-274 0 0,-24-23-516 0 0,0 1 1 0 0,0 0 0 0 0,0 0 0 0 0,-1 1-1 0 0,0 0 1 0 0,10 19 0 0 0,-16-25-197 0 0,0 0-1 0 0,0 0 1 0 0,0 0 0 0 0,0 0 0 0 0,-1 1-1 0 0,0-1 1 0 0,1 0 0 0 0,-1 0 0 0 0,0 1 0 0 0,-1-1-1 0 0,1 0 1 0 0,-1 0 0 0 0,1 0 0 0 0,-1 1-1 0 0,0-1 1 0 0,0 0 0 0 0,-2 4 0 0 0,1-4-33 0 0,1 0 1 0 0,-1 1 0 0 0,0-1-1 0 0,0 0 1 0 0,0 0-1 0 0,0 0 1 0 0,-1 0 0 0 0,1-1-1 0 0,-1 1 1 0 0,0-1 0 0 0,0 1-1 0 0,0-1 1 0 0,0 0 0 0 0,-4 2-1 0 0,-9 3-420 0 0,-22 5-1 0 0,32-10-452 0 0,0-1 1 0 0,-1 0-1 0 0,-8 1 0 0 0,13-2-573 0 0</inkml:trace>
  <inkml:trace contextRef="#ctx0" brushRef="#br0" timeOffset="1">703 805 12896 0 0,'0'0'10751'0'0</inkml:trace>
</inkml:ink>
</file>

<file path=ppt/ink/ink3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50.4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95 17 16471 0 0,'0'0'1651'0'0,"-1"1"-1510"0"0,-7 13-121 0 0,7-13 25 0 0,-1 1-1 0 0,1 0 1 0 0,0-1 0 0 0,0 1-1 0 0,0 0 1 0 0,0 0 0 0 0,1 0-1 0 0,-1 0 1 0 0,0 0-1 0 0,1 2 1 0 0,-6 22 931 0 0,4-19-785 0 0,0-1 1 0 0,1 1-1 0 0,0 0 1 0 0,0 9-1 0 0,3 14-115 0 0,0 0 0 0 0,3 0 0 0 0,0 0 0 0 0,2-1 0 0 0,1 0 0 0 0,23 55 0 0 0,-27-77-76 0 0,0 0 0 0 0,0 0 0 0 0,0 0 0 0 0,1-1 0 0 0,0 1 0 0 0,10 8 0 0 0,3 4 0 0 0,-14-14 1 0 0,0 0 0 0 0,0 0 0 0 0,1-1 0 0 0,0 1 0 0 0,0-1 0 0 0,0 0 0 0 0,0-1 0 0 0,0 1 0 0 0,1-1 0 0 0,-1 0 0 0 0,1-1 0 0 0,0 1 0 0 0,0-1 0 0 0,0 0 0 0 0,11 1 0 0 0,-15-2 14 0 0,1-1 0 0 0,-1 0 0 0 0,1 0 0 0 0,-1-1-1 0 0,1 1 1 0 0,-1 0 0 0 0,0-1 0 0 0,1 0 0 0 0,-1 1 0 0 0,0-1-1 0 0,1 0 1 0 0,-1 0 0 0 0,0 0 0 0 0,0-1 0 0 0,0 1 0 0 0,0 0-1 0 0,0-1 1 0 0,0 0 0 0 0,0 1 0 0 0,2-4 0 0 0,3-3 200 0 0,-1 0 0 0 0,-1 0 0 0 0,9-16 1 0 0,-6 9 109 0 0,-4 8-194 0 0,-1 1 0 0 0,0-1 0 0 0,-1 0 0 0 0,0 0 0 0 0,0 0 0 0 0,2-11 0 0 0,1-45 630 0 0,-3 19-309 0 0,-1 32-351 0 0,0 0 0 0 0,-1 1 1 0 0,-1-1-1 0 0,0 0 0 0 0,-4-19 0 0 0,3 23-96 0 0,0 1 1 0 0,-1-1-1 0 0,0 1 0 0 0,0 0 1 0 0,0 0-1 0 0,-1 0 0 0 0,0 1 1 0 0,0-1-1 0 0,-10-10 0 0 0,3 6-4 0 0,-1-1 0 0 0,0 2-1 0 0,-27-18 1 0 0,31 23-25 0 0,-1 0-1 0 0,0 1 1 0 0,0 0 0 0 0,-1 0 0 0 0,1 1 0 0 0,-1 0 0 0 0,-15-2 0 0 0,12 4-725 0 0,1 0 1 0 0,0 1 0 0 0,0 0 0 0 0,-1 1 0 0 0,1 0 0 0 0,0 1 0 0 0,0 1 0 0 0,0 0 0 0 0,-22 9-1 0 0,30-10 215 0 0,0 0-1 0 0,0 0 0 0 0,0 1 0 0 0,0-1 0 0 0,1 1 0 0 0,-6 5 0 0 0,7-6 224 0 0,-2 1-1737 0 0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36.3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223 93 8288 0 0,'0'0'756'0'0,"-1"-6"-608"0"0,0 4-199 0 0,0 1 70 0 0,1 1 0 0 0,0-1 1 0 0,-1 1-1 0 0,1 0 0 0 0,0-1 0 0 0,0 1 1 0 0,0-1-1 0 0,-1 1 0 0 0,1-1 1 0 0,0 1-1 0 0,0-1 0 0 0,0 1 0 0 0,0-1 1 0 0,0 1-1 0 0,0-1 0 0 0,0 1 1 0 0,0-1-1 0 0,0 1 0 0 0,0-1 1 0 0,0 1-1 0 0,0-1 0 0 0,0 1 0 0 0,0-1 1 0 0,1-2 618 0 0,-1 1 1 0 0,0 0 0 0 0,0 0 0 0 0,0-1-1 0 0,0 1 1 0 0,0 0 0 0 0,-1-1 0 0 0,1 1-1 0 0,-1 0 1 0 0,0 0 0 0 0,1 0-1 0 0,-1-1 1 0 0,0 1 0 0 0,0 0 0 0 0,0 0-1 0 0,-3-3 1 0 0,4 4-424 0 0,-1 0 0 0 0,0 1-1 0 0,0-1 1 0 0,0 0 0 0 0,0 1 0 0 0,0-1-1 0 0,0 1 1 0 0,0-1 0 0 0,0 1 0 0 0,0-1-1 0 0,0 1 1 0 0,0 0 0 0 0,0-1 0 0 0,-2 1 0 0 0,-2-2 410 0 0,-7-6 609 0 0,11 7-1122 0 0,-1-1 0 0 0,0 1 0 0 0,1 0 0 0 0,-1 0 0 0 0,0 0 0 0 0,0 0 0 0 0,0 0 0 0 0,0 1 0 0 0,0-1 0 0 0,0 0 0 0 0,0 1 0 0 0,-3-1 0 0 0,-1 0-44 0 0,-1 1 0 0 0,1-1 0 0 0,0 1 0 0 0,0 0 0 0 0,0 1 0 0 0,0-1 0 0 0,0 1 0 0 0,-1 0 0 0 0,-5 3 0 0 0,7-2-81 0 0,1 0 0 0 0,0 0 0 0 0,0 0 0 0 0,0 0 0 0 0,0 1-1 0 0,0 0 1 0 0,0 0 0 0 0,1 0 0 0 0,0 0 0 0 0,-1 1 0 0 0,1-1-1 0 0,0 1 1 0 0,-2 4 0 0 0,1-2-102 0 0,1 0 0 0 0,0 1 0 0 0,1-1 1 0 0,-1 1-1 0 0,1 0 0 0 0,0-1 0 0 0,1 1 0 0 0,0 0 0 0 0,-1 14 0 0 0,1-6-208 0 0,0-11 276 0 0,1 1 0 0 0,0 0 0 0 0,0-1 1 0 0,0 1-1 0 0,1 0 0 0 0,0 0 0 0 0,0-1 0 0 0,2 8 0 0 0,2 0 41 0 0,11 20-1 0 0,-13-27-30 0 0,-1 3 3 0 0,1 2-5 0 0,15 4-69 0 0,-16-12 102 0 0,1-1 1 0 0,0 1 0 0 0,0-1-1 0 0,0 0 1 0 0,1 0-1 0 0,-1 0 1 0 0,0 0-1 0 0,0 0 1 0 0,0-1-1 0 0,1 0 1 0 0,-1 1 0 0 0,0-1-1 0 0,0 0 1 0 0,1-1-1 0 0,-1 1 1 0 0,0-1-1 0 0,0 1 1 0 0,1-1-1 0 0,-1 0 1 0 0,0 0 0 0 0,0 0-1 0 0,0-1 1 0 0,0 1-1 0 0,0-1 1 0 0,0 1-1 0 0,-1-1 1 0 0,6-4-1 0 0,0-1 21 0 0,0 0-1 0 0,-1-1 1 0 0,0 0-1 0 0,0 0 0 0 0,-1 0 1 0 0,0-1-1 0 0,7-14 1 0 0,2-3 37 0 0,-8 15 1 0 0,-1 0 0 0 0,0-1 0 0 0,-1 1 0 0 0,0-1 0 0 0,5-25 0 0 0,-4 19-70 0 0,-5 15 50 0 0,0 0 0 0 0,0 0 0 0 0,0 0-1 0 0,-1 0 1 0 0,1-7 1548 0 0,-1 23-1413 0 0,-7 205-168 0 0,1-134 0 0 0,-3 26 0 0 0,2-5-54 0 0,4-41 28 0 0,1-42 11 0 0,1-1 0 0 0,1 0 0 0 0,1 0 0 0 0,6 32 0 0 0,-1-13-308 0 0,-4-27 37 0 0,0-1-1 0 0,4 17 1 0 0,-5-29 274 0 0,-1 1-1 0 0,0-1 1 0 0,0 0 0 0 0,0 1 0 0 0,0-1-1 0 0,0 0 1 0 0,1 1 0 0 0,-1-1 0 0 0,0 0-1 0 0,0 1 1 0 0,0-1 0 0 0,1 0 0 0 0,-1 0-1 0 0,0 1 1 0 0,0-1 0 0 0,1 0 0 0 0,-1 0 0 0 0,0 1-1 0 0,1-1 1 0 0,-1 0 0 0 0,0 0 0 0 0,1 0-1 0 0,-1 0 1 0 0,0 0 0 0 0,1 1 0 0 0,-1-1-1 0 0,0 0 1 0 0,1 0 0 0 0,-1 0 0 0 0,1 0-1 0 0,-1 0 1 0 0,0 0 0 0 0,1 0 0 0 0,-1 0-1 0 0,0 0 1 0 0,1 0 0 0 0,-1 0 0 0 0,0-1 0 0 0,1 1-1 0 0,-1 0 1 0 0,1 0 0 0 0,-1 0 0 0 0,0 0-1 0 0,0-1 1 0 0,1 1 0 0 0,-1 0 0 0 0,0 0-1 0 0,1 0 1 0 0,-1-1 0 0 0,0 1 0 0 0,1-1-1 0 0,0 0 17 0 0,0 0 0 0 0,0 0 0 0 0,0 0 0 0 0,0 0-1 0 0,0 0 1 0 0,0 0 0 0 0,0-1 0 0 0,0 1 0 0 0,0 0 0 0 0,-1-1-1 0 0,2-1 1 0 0,-2 2-2 0 0,0 0-1 0 0,1 0 0 0 0,-1 0 0 0 0,1 0 1 0 0,-1 0-1 0 0,1 0 0 0 0,0 0 1 0 0,-1 0-1 0 0,1 0 0 0 0,0 0 0 0 0,0 0 1 0 0,1 0-1 0 0,-2 0-18 0 0,1 0 1 0 0,0 0-1 0 0,0 0 1 0 0,0 0-1 0 0,-1 0 1 0 0,1 0-1 0 0,0 0 1 0 0,-1 0-1 0 0,1 0 1 0 0,-1 0-1 0 0,1 0 1 0 0,-1 0-1 0 0,1-2 1 0 0,2-11-1089 0 0,1-18-3076 0 0,-4 21-3326 0 0</inkml:trace>
</inkml:ink>
</file>

<file path=ppt/ink/ink3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51.0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59 94 17503 0 0,'0'0'858'0'0,"1"3"-378"0"0,0 1-384 0 0,1-1 1 0 0,0 1-1 0 0,0 0 0 0 0,0-1 1 0 0,3 4-1 0 0,6 9-92 0 0,2 0 574 0 0,-12-14-403 0 0,1-1 0 0 0,-1 1-1 0 0,1-1 1 0 0,-1 1 0 0 0,0 0 0 0 0,0 0-1 0 0,0 0 1 0 0,0-1 0 0 0,0 1-1 0 0,0 0 1 0 0,0 0 0 0 0,0 3 0 0 0,9 38 1987 0 0,-7-24-1715 0 0,-1-7-113 0 0,2 23 0 0 0,2 41-317 0 0,-6-69-17 0 0,1 0 0 0 0,0 0 0 0 0,3 12 0 0 0,-3-12 0 0 0,1 0 0 0 0,-1 0 0 0 0,1 12 0 0 0,-3-18-1 0 0,-1-6 4 0 0,-1-10-22 0 0,-3-71-110 0 0,5 47 235 0 0,1-31-55 0 0,1 61-52 0 0,0 1 1 0 0,0 0 0 0 0,1 0-1 0 0,0-1 1 0 0,1 1 0 0 0,5-11-1 0 0,-2 6 1 0 0,20-37 0 0 0,-23 44 0 0 0,1 1 0 0 0,0 0 0 0 0,0 0 0 0 0,0 0 0 0 0,0 0 0 0 0,9-6 0 0 0,4-2 0 0 0,-11 7 0 0 0,1 1 0 0 0,0 0 0 0 0,0 0 0 0 0,1 0 0 0 0,-1 1 0 0 0,1 0 0 0 0,0 1 0 0 0,8-3 0 0 0,-1 6 0 0 0,-4 5 0 0 0,-8-3 45 0 0,-1 0-1 0 0,0 0 1 0 0,0 1 0 0 0,0-1-1 0 0,0 0 1 0 0,0 1 0 0 0,-1-1-1 0 0,1 1 1 0 0,-1-1 0 0 0,1 1-1 0 0,-1 0 1 0 0,0 0-1 0 0,0 0 1 0 0,0-1 0 0 0,0 1-1 0 0,-1 0 1 0 0,1 0 0 0 0,-1 0-1 0 0,0 0 1 0 0,0 0-1 0 0,0 0 1 0 0,0 0 0 0 0,-1 0-1 0 0,1 0 1 0 0,-1 0 0 0 0,1 0-1 0 0,-1 0 1 0 0,0 0-1 0 0,0 0 1 0 0,0-1 0 0 0,-1 1-1 0 0,1 0 1 0 0,-1-1 0 0 0,1 1-1 0 0,-1-1 1 0 0,0 1 0 0 0,-3 2-1 0 0,1 0-153 0 0,0 0-1 0 0,1 1 0 0 0,0-1 1 0 0,-5 12-1 0 0,5-10-55 0 0,-1 0 0 0 0,1-1 0 0 0,-7 10 0 0 0,6-10-406 0 0,3-5 255 0 0,0 0-1 0 0,1 0 0 0 0,-1 1 1 0 0,0-1-1 0 0,0 0 0 0 0,0 0 1 0 0,0 0-1 0 0,0 0 1 0 0,0 0-1 0 0,0 0 0 0 0,-2 0 1 0 0,5 0 309 0 0,-1-1 0 0 0,0 0 0 0 0,1 1 0 0 0,-1-1 0 0 0,0 1 0 0 0,1 0 0 0 0,-1-1 0 0 0,0 1 0 0 0,0 0 0 0 0,1 0 0 0 0,-1 0 0 0 0,0-1 0 0 0,0 1 0 0 0,0 0 0 0 0,1 2 0 0 0,10 7 355 0 0,-7-7-99 0 0,1-1 0 0 0,-1 0 0 0 0,10 2 0 0 0,-9-3-153 0 0,-1 1 0 0 0,0-1 1 0 0,0 1-1 0 0,0 0 1 0 0,6 4-1 0 0,-3-2-93 0 0,2 1-1 0 0,-1-2 0 0 0,0 1 1 0 0,18 3-1 0 0,-18-5 9 0 0,-1 0 0 0 0,0 1 0 0 0,0-1 0 0 0,0 2 0 0 0,0-1-1 0 0,11 8 1 0 0,-1 0 441 0 0,-14-9-319 0 0,-1 1 0 0 0,1-1 0 0 0,0 0 0 0 0,-1 1 0 0 0,0 0 0 0 0,1 0 0 0 0,-1 0 0 0 0,-1 0 0 0 0,1 0 0 0 0,0 1 0 0 0,3 6 0 0 0,-5-8 726 0 0,-3 0-350 0 0,-7 6-253 0 0,7-5-217 0 0,-1-1 0 0 0,1 1 1 0 0,-1-1-1 0 0,0 1 0 0 0,0-1 0 0 0,0 0 0 0 0,0-1 0 0 0,-7 4 0 0 0,-8 1-39 0 0,12-3 0 0 0,-1-1 0 0 0,1 0 0 0 0,0-1 0 0 0,-1 1 0 0 0,-8-1 0 0 0,-14 0 0 0 0,10 0 0 0 0,-28 4 0 0 0,14-1-263 0 0,-1-2 1 0 0,-40-2-1 0 0,-13 1-333 0 0,76 0-10 0 0,0-1 0 0 0,0-1 0 0 0,0 1 0 0 0,0-2 0 0 0,0 0 0 0 0,1 0 0 0 0,-1-1 0 0 0,0 0 0 0 0,-18-8 0 0 0,7-3-6901 0 0</inkml:trace>
</inkml:ink>
</file>

<file path=ppt/ink/ink3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51.4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 16783 0 0,'0'0'1688'0'0,"2"-1"-1544"0"0,16-8-122 0 0,-16 8 20 0 0,0 0 1 0 0,0 0-1 0 0,0-1 1 0 0,0 2-1 0 0,0-1 1 0 0,0 0 0 0 0,0 0-1 0 0,0 1 1 0 0,0-1-1 0 0,1 1 1 0 0,-1-1-1 0 0,0 1 1 0 0,0 0-1 0 0,0 0 1 0 0,1 0-1 0 0,-1 0 1 0 0,0 0-1 0 0,0 1 1 0 0,4 0-1 0 0,26 5 1501 0 0,-24-5-1078 0 0,1 0 0 0 0,12 5 0 0 0,18 6 681 0 0,0-3 1 0 0,0 0 0 0 0,72 4-1 0 0,-69-9-755 0 0,3-1-157 0 0,64-4-1 0 0,-30-1-108 0 0,-62 1-407 0 0,1-1-1 0 0,0 0 1 0 0,-1-2 0 0 0,29-9 0 0 0,-23 7-239 0 0,2-3-1287 0 0,-8-1-87 0 0</inkml:trace>
</inkml:ink>
</file>

<file path=ppt/ink/ink3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51.8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12496 0 0,'0'0'1133'0'0,"2"2"-793"0"0,26 33 3223 0 0,54 51 1 0 0,-60-65-2853 0 0,25 23 1132 0 0,-27-28-1056 0 0,29 34-1 0 0,-32-31-428 0 0,-7-8 117 0 0,0 0 1 0 0,12 20-1 0 0,-7-12-76 0 0,-13-18-373 0 0,0 2 0 0 0,0-1 1 0 0,0 0-1 0 0,0 0 0 0 0,-1 1 0 0 0,1-1 0 0 0,2 5 0 0 0,-1 1 40 0 0,-1-5 74 0 0,-1 0 0 0 0,1 1 0 0 0,-1-1 1 0 0,0 0-1 0 0,0 1 0 0 0,-1 0 1 0 0,1 3-1 0 0,-1-5-103 0 0,0-1 1 0 0,0 0-1 0 0,0 1 0 0 0,-1-1 1 0 0,1 0-1 0 0,0 1 1 0 0,-1-1-1 0 0,0 0 0 0 0,1 1 1 0 0,-1-1-1 0 0,0 0 1 0 0,1 0-1 0 0,-1 0 0 0 0,0 0 1 0 0,0 0-1 0 0,0 1 1 0 0,0-2-1 0 0,0 1 0 0 0,0 0 1 0 0,0 0-1 0 0,0 0 1 0 0,-3 1-1 0 0,-3 2-480 0 0,-1 0 0 0 0,1-1 0 0 0,-1 1 0 0 0,0-2 0 0 0,0 1 0 0 0,0-1 0 0 0,0 0 1 0 0,-9 0-1 0 0,1-4-1851 0 0</inkml:trace>
</inkml:ink>
</file>

<file path=ppt/ink/ink3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52.7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10136 0 0,'2'1'4738'0'0,"17"4"-969"0"0,7 3-1554 0 0,-22-7-1979 0 0,-1 0-1 0 0,1 0 1 0 0,-1 0 0 0 0,1 0-1 0 0,0 0 1 0 0,3-1 0 0 0,11 3 270 0 0,15 4-116 0 0,1-2 1 0 0,-1-1-1 0 0,1-2 0 0 0,36-2 1 0 0,-70 0-391 0 0,20-1-565 0 0,33-7 1 0 0,-25 4-978 0 0,-2 0 142 0 0</inkml:trace>
</inkml:ink>
</file>

<file path=ppt/ink/ink3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53.4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1 108 7368 0 0,'1'0'40'0'0,"0"-1"1"0"0,0 1-1 0 0,0-1 0 0 0,-1 0 1 0 0,1 1-1 0 0,0-1 1 0 0,0 0-1 0 0,0 1 1 0 0,-1-1-1 0 0,1 0 0 0 0,0 0 1 0 0,-1 0-1 0 0,1 0 1 0 0,-1 0-1 0 0,1 0 0 0 0,-1 1 1 0 0,1-1-1 0 0,-1 0 1 0 0,0 0-1 0 0,1-2 1 0 0,7-12 1823 0 0,-2 10-387 0 0,32-31 5389 0 0,-34 34-6520 0 0,0-1 0 0 0,0 1 0 0 0,0-1 0 0 0,0 1 0 0 0,0 0 0 0 0,0 0 0 0 0,0 1 0 0 0,1 0 1 0 0,5-2-1 0 0,12-3 566 0 0,-19 5-793 0 0,0 0 0 0 0,0 0 0 0 0,0 0 0 0 0,1 0 0 0 0,-1 1 0 0 0,0-1 0 0 0,0 1 0 0 0,1 0 0 0 0,-1 0 0 0 0,0 0 0 0 0,0 0 0 0 0,1 1 0 0 0,-1-1 0 0 0,5 2 0 0 0,17 7 53 0 0,-11-5-29 0 0,-1 1-1 0 0,0 0 1 0 0,20 12-1 0 0,-30-16-128 0 0,0 1 0 0 0,-1 0-1 0 0,1 0 1 0 0,-1 0 0 0 0,1 0-1 0 0,-1 0 1 0 0,0 0 0 0 0,0 0-1 0 0,0 1 1 0 0,0-1 0 0 0,0 1 0 0 0,-1 0-1 0 0,1-1 1 0 0,-1 1 0 0 0,0 0-1 0 0,0 0 1 0 0,0 0 0 0 0,0 0-1 0 0,0 0 1 0 0,-1 0 0 0 0,1 0 0 0 0,-1 4-1 0 0,0-1-15 0 0,1-1-25 0 0,-1 0 0 0 0,0 0-1 0 0,-1 0 1 0 0,1 0 0 0 0,-1 0 0 0 0,0-1-1 0 0,0 1 1 0 0,-1 0 0 0 0,-2 6 0 0 0,0 1-166 0 0,-5 10-196 0 0,9-21 384 0 0,-35 54-1513 0 0,31-49 1210 0 0,0-1 1 0 0,-1 0-1 0 0,1 0 1 0 0,-1 0-1 0 0,0 0 1 0 0,-1-1-1 0 0,-9 7 0 0 0,10-8-20 0 0,3-2 257 0 0,0 1 0 0 0,0-1 0 0 0,-1 0 1 0 0,1 0-1 0 0,0 0 0 0 0,-1 0 0 0 0,1 0 0 0 0,-1-1 1 0 0,1 1-1 0 0,-1-1 0 0 0,1 1 0 0 0,-1-1 0 0 0,-3 0 0 0 0,-8-4 196 0 0,12 1-31 0 0,1 1 5 0 0,-7-3 491 0 0,1 0 1 0 0,0 0 0 0 0,-7-7-1 0 0,14 11-497 0 0,0 1-1 0 0,0-1 0 0 0,0 1 1 0 0,0-1-1 0 0,0 1 1 0 0,0-1-1 0 0,0 1 0 0 0,0-1 1 0 0,0 1-1 0 0,0-1 1 0 0,0 1-1 0 0,0-1 0 0 0,0 1 1 0 0,0-1-1 0 0,0 1 0 0 0,1-1 1 0 0,-1 1-1 0 0,0 0 1 0 0,0-1-1 0 0,1 1 0 0 0,-1-1 1 0 0,0 1-1 0 0,1-1 1 0 0,-1 1-1 0 0,0 0 0 0 0,1-1 1 0 0,-1 1-1 0 0,0 0 0 0 0,1-1 1 0 0,0 1-1 0 0,1-1-51 0 0,0 0 0 0 0,0 0-1 0 0,0 0 1 0 0,1 0 0 0 0,-1 1-1 0 0,0-1 1 0 0,0 1 0 0 0,1-1-1 0 0,-1 1 1 0 0,1 0 0 0 0,2 0-1 0 0,0 0 31 0 0,-1 0-1 0 0,1-1 1 0 0,-1 1-1 0 0,7-3 0 0 0,1 1-88 0 0,1 0 0 0 0,0 0 0 0 0,0 1 0 0 0,0 1 0 0 0,14 1 0 0 0,1 0-75 0 0,-16-1 209 0 0,-1 2-1 0 0,22 4 1 0 0,-24-4-123 0 0,-1 0 0 0 0,1-1 0 0 0,0 0 0 0 0,0 0 0 0 0,16-1 0 0 0,53-5-1918 0 0,-56 3 136 0 0,3-6-89 0 0</inkml:trace>
</inkml:ink>
</file>

<file path=ppt/ink/ink3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53.8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119 1 2760 0 0,'-1'1'125'0'0,"-3"6"-3"0"0,4-6-116 0 0,0-1 0 0 0,-1 1 0 0 0,1 0 0 0 0,0 0 0 0 0,-1 0 1 0 0,1-1-1 0 0,-1 1 0 0 0,1 0 0 0 0,-1-1 0 0 0,0 1 1 0 0,1 0-1 0 0,-1-1 0 0 0,0 1 0 0 0,1-1 0 0 0,-1 1 1 0 0,0-1-1 0 0,1 1 0 0 0,-1-1 0 0 0,0 0 0 0 0,0 1 0 0 0,0-1 1 0 0,1 0-1 0 0,-1 1 0 0 0,0-1 0 0 0,0 0 0 0 0,-1 0 1 0 0,-2 1 419 0 0,-34 18 14266 0 0,32-15-13615 0 0,1 0 1 0 0,0-1 0 0 0,-1 2-1 0 0,-5 5 1 0 0,9-8-1018 0 0,0 1 0 0 0,0-1 1 0 0,0 0-1 0 0,1 1 0 0 0,-1 0 0 0 0,0-1 0 0 0,1 1 0 0 0,0 0 0 0 0,0-1 0 0 0,0 1 0 0 0,0 0 1 0 0,0 0-1 0 0,1 0 0 0 0,-1 0 0 0 0,1 0 0 0 0,0 0 0 0 0,-1 0 0 0 0,2 0 0 0 0,-1 0 0 0 0,0 0 1 0 0,0 0-1 0 0,1 0 0 0 0,0 0 0 0 0,0 0 0 0 0,0 0 0 0 0,1 3 0 0 0,1 0-44 0 0,0 3-5 0 0,0-1-1 0 0,1 0 1 0 0,0 0 0 0 0,1 0 0 0 0,6 10-1 0 0,-1-8-10 0 0,0 0 0 0 0,1-1 0 0 0,0-1 0 0 0,0 1 0 0 0,1-1 0 0 0,0-1 0 0 0,0 0 0 0 0,1-1 0 0 0,24 8 0 0 0,-33-12 8 0 0,0-1 0 0 0,0 0 0 0 0,0-1 0 0 0,1 1-1 0 0,-1-1 1 0 0,0 1 0 0 0,0-1 0 0 0,1 0 0 0 0,-1-1 0 0 0,0 1-1 0 0,0-1 1 0 0,1 0 0 0 0,-1 0 0 0 0,0 0 0 0 0,0-1 0 0 0,0 1-1 0 0,5-4 1 0 0,-3 2 11 0 0,0-1 0 0 0,0 0 1 0 0,0 0-1 0 0,0 0 0 0 0,-1-1 0 0 0,0 0 0 0 0,0 0 0 0 0,0 0 0 0 0,6-10 0 0 0,-8 11 27 0 0,2-3 92 0 0,-1 0-1 0 0,7-14 1 0 0,-10 19-75 0 0,0-1 0 0 0,0 0 0 0 0,0 0-1 0 0,-1 0 1 0 0,1 0 0 0 0,-1 0 0 0 0,0 0 0 0 0,0 0 0 0 0,0 0 0 0 0,0 0-1 0 0,0 0 1 0 0,-1-3 0 0 0,0 5-39 0 0,1 0 0 0 0,0 0 0 0 0,-1 0 0 0 0,1 0 0 0 0,-1 0-1 0 0,0 0 1 0 0,1 0 0 0 0,-1 0 0 0 0,0 1 0 0 0,1-1 0 0 0,-1 0 0 0 0,-1-1 0 0 0,-3-4 64 0 0,0 0-54 0 0,0 0-1 0 0,0 0 1 0 0,0 1 0 0 0,-1-1-1 0 0,0 1 1 0 0,0 1 0 0 0,0-1 0 0 0,0 1-1 0 0,-1 0 1 0 0,1 0 0 0 0,-1 1 0 0 0,0 0-1 0 0,-13-4 1 0 0,7 3-215 0 0,0 2 0 0 0,0 0 0 0 0,0 0 1 0 0,0 1-1 0 0,0 1 0 0 0,0 0 0 0 0,-19 3 0 0 0,23-3-164 0 0,7 0 251 0 0,1 0 0 0 0,0 0 0 0 0,-1 0 0 0 0,1 0 0 0 0,0 0 0 0 0,0 1 1 0 0,-1-1-1 0 0,1 0 0 0 0,0 0 0 0 0,0 1 0 0 0,0-1 0 0 0,-1 1 0 0 0,1-1 0 0 0,0 1 0 0 0,-1 0 0 0 0</inkml:trace>
</inkml:ink>
</file>

<file path=ppt/ink/ink3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54.4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0 128 5064 0 0,'0'0'389'0'0,"3"2"144"0"0,12 6 3386 0 0,-1 1 0 0 0,17 15-1 0 0,-15-9-1595 0 0,24 26-1 0 0,-29-30-1930 0 0,-9-10-303 0 0,0 1 0 0 0,0 0 1 0 0,0 0-1 0 0,0 0 0 0 0,0 0 0 0 0,-1 1 0 0 0,1-1 0 0 0,0 0 0 0 0,-1 1 0 0 0,0-1 0 0 0,0 1 1 0 0,0-1-1 0 0,0 1 0 0 0,0 0 0 0 0,0 0 0 0 0,0-1 0 0 0,0 5 0 0 0,3 15 375 0 0,-3-19-383 0 0,0 0 0 0 0,0 1 1 0 0,0-1-1 0 0,0 0 1 0 0,-1 6-1 0 0,4 5-8 0 0,-2-12-293 0 0,-3-9 70 0 0,-5-10 68 0 0,4 14 72 0 0,1 0 1 0 0,0-1 0 0 0,0 1-1 0 0,0 0 1 0 0,0 0-1 0 0,0-1 1 0 0,1-3 0 0 0,0-44 131 0 0,10-82 1 0 0,-9 128-91 0 0,0 0 1 0 0,1 0-1 0 0,-1 1 0 0 0,1-1 1 0 0,0 1-1 0 0,0-1 0 0 0,0 1 1 0 0,1 0-1 0 0,0 0 0 0 0,0 0 1 0 0,3-5-1 0 0,1 2-15 0 0,0 1-1 0 0,1-1 1 0 0,-1 1-1 0 0,15-8 1 0 0,-18 12 56 0 0,-1 0 1 0 0,1 1 0 0 0,0 0 0 0 0,-1-1-1 0 0,1 1 1 0 0,0 1 0 0 0,0-1-1 0 0,0 1 1 0 0,0-1 0 0 0,0 1 0 0 0,0 0-1 0 0,0 1 1 0 0,-1-1 0 0 0,1 1 0 0 0,0-1-1 0 0,0 1 1 0 0,0 0 0 0 0,0 1 0 0 0,-1-1-1 0 0,1 1 1 0 0,-1-1 0 0 0,5 4 0 0 0,-5-3-28 0 0,0 1 0 0 0,-1 0 1 0 0,1 0-1 0 0,-1 0 0 0 0,0 0 0 0 0,0 0 1 0 0,3 5-1 0 0,-5-7-40 0 0,1-1 1 0 0,-1 1-1 0 0,1 0 0 0 0,-1 0 0 0 0,1-1 0 0 0,-1 1 1 0 0,1 0-1 0 0,-1 0 0 0 0,0-1 0 0 0,1 1 1 0 0,-1 0-1 0 0,0 0 0 0 0,0 0 0 0 0,0 0 0 0 0,0 0 1 0 0,0 0-1 0 0,0-1 0 0 0,0 1 0 0 0,0 0 0 0 0,0 0 1 0 0,0 0-1 0 0,0 0 0 0 0,-1 1 0 0 0,0 1 10 0 0,-1 5-31 0 0,0-1 0 0 0,-1 1-1 0 0,0-1 1 0 0,0 1 0 0 0,-1-1-1 0 0,0 0 1 0 0,-1 0 0 0 0,1-1-1 0 0,-1 1 1 0 0,0-1 0 0 0,-7 6-1 0 0,2-2-366 0 0,-21 16 0 0 0,4-5-475 0 0,27-21 693 0 0,0 0-1 0 0,-1 0 1 0 0,1 1 0 0 0,0-1-1 0 0,-1 1 1 0 0,1-1 0 0 0,0 0-1 0 0,0 1 1 0 0,-1-1 0 0 0,1 1-1 0 0,0-1 1 0 0,0 0-1 0 0,0 1 1 0 0,-1-1 0 0 0,1 1-1 0 0,0-1 1 0 0,0 1 0 0 0,0-1-1 0 0,0 1 1 0 0,0-1 0 0 0,0 1-1 0 0,0-1 1 0 0,0 1-1 0 0,0-1 1 0 0,0 1 0 0 0,0-1-1 0 0,1 0 1 0 0,-1 2 0 0 0,1-1 25 0 0,0 1 1 0 0,0-1 0 0 0,0 1-1 0 0,0-1 1 0 0,0 0 0 0 0,0 1 0 0 0,0-1-1 0 0,2 2 1 0 0,25 15-163 0 0,-21-15 302 0 0,0-1 0 0 0,-1 0 0 0 0,14 3 0 0 0,9 2 127 0 0,-17-2 88 0 0,0-2-1 0 0,22 4 1 0 0,-6-2 396 0 0,-16-3 40 0 0,1 0 1 0 0,-1-1-1 0 0,15-1 3664 0 0,-30 0-4100 0 0,-118 9-67 0 0,63-3-588 0 0,-128 3-4015 0 0,149-9 2710 0 0</inkml:trace>
</inkml:ink>
</file>

<file path=ppt/ink/ink3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54.7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1 109 15952 0 0,'0'0'729'0'0,"1"0"-13"0"0,9-1-643 0 0,-1 0 0 0 0,0 0 0 0 0,10-3 0 0 0,19-4 1044 0 0,247-10 7593 0 0,-66 8-7083 0 0,-196 8-1950 0 0,1 0-1 0 0,-1-2 1 0 0,45-13 0 0 0,-51 13-229 0 0,-12 3-74 0 0,-1 0 1 0 0,0-1-1 0 0,1 1 1 0 0,-1-1-1 0 0,0 1 0 0 0,0-1 1 0 0,0 0-1 0 0,-1-1 1 0 0,1 1-1 0 0,0-1 0 0 0,-1 1 1 0 0,0-1-1 0 0,1 0 1 0 0,3-6-1 0 0</inkml:trace>
</inkml:ink>
</file>

<file path=ppt/ink/ink3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55.1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11024 0 0,'0'0'6801'0'0,"2"0"-6063"0"0,29 10 1000 0 0,51 21-1 0 0,-70-26-1422 0 0,42 25 1158 0 0,-46-26-1182 0 0,-1 0 0 0 0,1 1 0 0 0,-1-1 0 0 0,11 12 0 0 0,-13-13-125 0 0,15 11 1226 0 0,-12-8-983 0 0,-7-6-398 0 0,-1 0-1 0 0,0 0 0 0 0,1 0 1 0 0,-1 0-1 0 0,0 0 0 0 0,0 1 1 0 0,1-1-1 0 0,-1 0 0 0 0,0 0 0 0 0,0 0 1 0 0,1 1-1 0 0,-1-1 0 0 0,0 0 1 0 0,0 0-1 0 0,0 1 0 0 0,1-1 1 0 0,-1 0-1 0 0,0 0 0 0 0,0 1 1 0 0,0-1-1 0 0,0 0 0 0 0,0 1 0 0 0,0-1 1 0 0,0 0-1 0 0,1 0 0 0 0,-1 1 1 0 0,0-1-1 0 0,0 0 0 0 0,0 1 1 0 0,0-1-1 0 0,0 0 0 0 0,0 1 1 0 0,-1-1-1 0 0,1 0 0 0 0,0 1 1 0 0,0-1-1 0 0,0 1 1 0 0,0 0 1 0 0,0 0 0 0 0,0 0-1 0 0,0 0 1 0 0,0 0 0 0 0,0 0-1 0 0,0 0 1 0 0,-1 0 0 0 0,1 0-1 0 0,0-1 1 0 0,-1 1 0 0 0,1 0-1 0 0,0 0 1 0 0,-1 0 0 0 0,1-1-1 0 0,-1 1 1 0 0,1 0-1 0 0,-1 0 1 0 0,0-1 0 0 0,1 1-1 0 0,-1 0 1 0 0,0-1 0 0 0,1 1-1 0 0,-1-1 1 0 0,0 1 0 0 0,0-1-1 0 0,1 1 1 0 0,-1-1 0 0 0,0 0-1 0 0,0 1 1 0 0,-1-1 0 0 0,-10 7 48 0 0,9-6-137 0 0,0 0 1 0 0,1 0-1 0 0,-1 0 0 0 0,0 0 1 0 0,0 0-1 0 0,-5 0 0 0 0,-14 5-562 0 0,1 0-1802 0 0,11-1 250 0 0</inkml:trace>
  <inkml:trace contextRef="#ctx0" brushRef="#br0" timeOffset="1">634 603 4608 0 0,'0'-10'14351'0'0,"6"0"-8247"0"0,-6 6-5816 0 0,12-2-160 0 0</inkml:trace>
</inkml:ink>
</file>

<file path=ppt/ink/ink3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55.6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64 97 18511 0 0,'0'0'1859'0'0,"-2"1"-1703"0"0,-2 1-37 0 0,0 0 0 0 0,0 0 0 0 0,0 1 0 0 0,1-1 0 0 0,-1 1 1 0 0,1 0-1 0 0,-1 0 0 0 0,1 0 0 0 0,0 0 0 0 0,0 1 0 0 0,1-1 0 0 0,-1 1 0 0 0,1 0 0 0 0,-1 0 0 0 0,1-1 0 0 0,0 2 1 0 0,1-1-1 0 0,-1 0 0 0 0,1 0 0 0 0,0 0 0 0 0,0 1 0 0 0,0-1 0 0 0,0 1 0 0 0,1 5 0 0 0,0-3-109 0 0,1 0-1 0 0,1 0 0 0 0,-1 0 0 0 0,1 0 1 0 0,0 0-1 0 0,1-1 0 0 0,0 1 0 0 0,0-1 1 0 0,0 1-1 0 0,1-1 0 0 0,0 0 0 0 0,0 0 1 0 0,0-1-1 0 0,1 1 0 0 0,0-1 0 0 0,0 0 1 0 0,0 0-1 0 0,8 4 0 0 0,-8-5 30 0 0,0-2-1 0 0,0 1 0 0 0,0-1 1 0 0,1 1-1 0 0,-1-2 1 0 0,11 4-1 0 0,38 3 246 0 0,-34-6-245 0 0,-14-1 6 0 0,0-1-1 0 0,0 0 1 0 0,-1 0-1 0 0,1-1 1 0 0,0 0 0 0 0,-1 0-1 0 0,1 0 1 0 0,9-4-1 0 0,4-2 298 0 0,20-12 1 0 0,-15 7-149 0 0,-20 10-119 0 0,-1 0-1 0 0,1 0 1 0 0,-1-1 0 0 0,0 1-1 0 0,0-1 1 0 0,0 0 0 0 0,0 1-1 0 0,0-1 1 0 0,-1-1 0 0 0,1 1-1 0 0,3-7 1 0 0,-2 3 108 0 0,-1 0 1 0 0,0 0-1 0 0,0 0 0 0 0,-1 0 1 0 0,2-9-1 0 0,-4 13-134 0 0,0 0 1 0 0,0 0-1 0 0,0 1 0 0 0,0-1 1 0 0,-1 0-1 0 0,1 1 0 0 0,-1-1 0 0 0,0 0 1 0 0,0 1-1 0 0,0-1 0 0 0,0 1 0 0 0,0-1 1 0 0,0 1-1 0 0,-1 0 0 0 0,-1-3 0 0 0,-4-5 70 0 0,0 1-1 0 0,-8-8 0 0 0,0 4-85 0 0,1 0 0 0 0,-2 1-1 0 0,-32-20 1 0 0,13 11-43 0 0,27 16-108 0 0,0 0 1 0 0,0 1-1 0 0,0 0 1 0 0,-1 1-1 0 0,0 0 0 0 0,0 0 1 0 0,-12-2-1 0 0,15 4-232 0 0,-1 0 0 0 0,1 0 0 0 0,-1 1 0 0 0,1 0 0 0 0,0 0 0 0 0,-1 1 0 0 0,1 0 0 0 0,0 0 0 0 0,-1 0 0 0 0,1 1 0 0 0,-9 3 0 0 0,14-4 147 0 0,0-1 1 0 0,0 1-1 0 0,0-1 1 0 0,0 1-1 0 0,0-1 1 0 0,0 1-1 0 0,0 0 1 0 0,0-1-1 0 0,0 1 1 0 0,1 0-1 0 0,-1 0 1 0 0,0 0-1 0 0,0 0 1 0 0,1 0-1 0 0,-1 0 1 0 0,0 1-1 0 0,0 8-1673 0 0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8:36.7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1 168 17503 0 0,'0'0'1759'0'0,"6"-6"-1598"0"0,9 0 54 0 0,-11 4 246 0 0,1 0 0 0 0,0 0 0 0 0,-1-1 0 0 0,0 0 0 0 0,1 1 0 0 0,4-6 0 0 0,-1 1-91 0 0,0 0 1 0 0,0 0-1 0 0,1 1 1 0 0,-1 0-1 0 0,1 1 1 0 0,1 0-1 0 0,-1 0 0 0 0,1 1 1 0 0,0 0-1 0 0,0 0 1 0 0,0 2-1 0 0,0-1 1 0 0,0 1-1 0 0,22-2 1 0 0,-16 6-567 0 0,0-1-1 0 0,28 8 1 0 0,-16-3 755 0 0,-24-6-583 0 0,-1 1 0 0 0,1 0 0 0 0,-1-1 0 0 0,1 0 0 0 0,-1 0-1 0 0,1 0 1 0 0,0 0 0 0 0,-1 0 0 0 0,1-1 0 0 0,-1 1 0 0 0,1-1-1 0 0,-1 0 1 0 0,1 0 0 0 0,-1-1 0 0 0,0 1 0 0 0,1-1 0 0 0,-1 1-1 0 0,0-1 1 0 0,0 0 0 0 0,0 0 0 0 0,0-1 0 0 0,3-3-1 0 0,8-7 165 0 0,-11 12-242 0 0,-1-1-1 0 0,0 0 0 0 0,0 0 0 0 0,-1 0 0 0 0,1 0 1 0 0,0 0-1 0 0,-1 0 0 0 0,3-4 0 0 0,6-7-1061 0 0,0 3-68 0 0</inkml:trace>
</inkml:ink>
</file>

<file path=ppt/ink/ink3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56.0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77 16583 0 0,'7'1'314'0'0,"-1"0"-1"0"0,1 1 0 0 0,8 2 1 0 0,-13-3 96 0 0,0 0-393 0 0,0 1-1 0 0,0-1 1 0 0,0 0-1 0 0,0 1 1 0 0,-1-1-1 0 0,1 1 1 0 0,0-1-1 0 0,1 3 1 0 0,0-1-6 0 0,8 7 175 0 0,-7-7 187 0 0,0 0 1 0 0,0 1-1 0 0,-1-1 0 0 0,0 1 1 0 0,1 0-1 0 0,-2 0 0 0 0,1 0 0 0 0,2 5 1 0 0,0-1 293 0 0,0 1-112 0 0,0 0 0 0 0,-1 1 0 0 0,0 0 0 0 0,4 14 0 0 0,4 19-383 0 0,-5-19-172 0 0,-5-21 0 0 0,4 8 0 0 0,-2-5 0 0 0,1 1 0 0 0,-3-6 0 0 0,8 2 0 0 0,-7-6 180 0 0,0-1 0 0 0,0 1 0 0 0,0 0 0 0 0,0-1 0 0 0,0 0 0 0 0,-1 0 0 0 0,3-6 0 0 0,1-2-21 0 0,-1 1 0 0 0,5-23 0 0 0,4-9-28 0 0,49-94-131 0 0,-60 133 0 0 0,-1 0 0 0 0,1 0 0 0 0,0 0 0 0 0,0 1 0 0 0,0-1 0 0 0,1 1 0 0 0,-1 0 0 0 0,1-1 0 0 0,0 2 0 0 0,0-1 0 0 0,0 0 0 0 0,0 1 0 0 0,5-2 0 0 0,-8 4 20 0 0,1 0 0 0 0,-1 0-1 0 0,0 0 1 0 0,1 0 0 0 0,-1 0-1 0 0,1 1 1 0 0,-1-1 0 0 0,0 0 0 0 0,1 1-1 0 0,-1-1 1 0 0,0 1 0 0 0,0 0-1 0 0,0-1 1 0 0,1 1 0 0 0,-1 0 0 0 0,0 0-1 0 0,0 0 1 0 0,0 0 0 0 0,0 0-1 0 0,0 0 1 0 0,0 0 0 0 0,0 0 0 0 0,-1 0-1 0 0,1 0 1 0 0,0 0 0 0 0,0 2-1 0 0,4 6 259 0 0,0 0 1 0 0,5 12-1 0 0,-9-18-205 0 0,29 76 590 0 0,10 22-718 0 0,-33-85 32 0 0,5 8-583 0 0,-2 0 0 0 0,15 49 0 0 0,-21-60 235 0 0,-4-11 264 0 0,1-1 1 0 0,-1 0 0 0 0,1 0 0 0 0,-1 0 0 0 0,0 0 0 0 0,1 0 0 0 0,-1 0 0 0 0,0 1 0 0 0,0-1 0 0 0,0 0 0 0 0,0 0 0 0 0,0 0 0 0 0,0 1 0 0 0,0-1 0 0 0,0 0 0 0 0,-1 0 0 0 0,1 2 0 0 0,-1-1-1501 0 0</inkml:trace>
</inkml:ink>
</file>

<file path=ppt/ink/ink3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56.4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1 134 16064 0 0,'0'0'1619'0'0,"2"-1"-1485"0"0,20-8 616 0 0,-13 5 180 0 0,-1 1 0 0 0,1-1 1 0 0,0 1-1 0 0,16-3 0 0 0,-8 3 144 0 0,0-1 1 0 0,22-8-1 0 0,-15 4-4 0 0,60-25 370 0 0,-79 30-1739 0 0,1 0 1 0 0,-1 0-1 0 0,1 0 0 0 0,-1-1 0 0 0,0 0 0 0 0,8-8 1 0 0,-11 11-105 0 0,4-9-1935 0 0</inkml:trace>
</inkml:ink>
</file>

<file path=ppt/ink/ink3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56.7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1 158 4608 0 0,'2'1'11100'0'0,"3"4"-9962"0"0,0-1 1 0 0,0 1 0 0 0,1-1 0 0 0,0-1 0 0 0,7 5 0 0 0,-1-3-184 0 0,0 0-1 0 0,14 4 1 0 0,79 12 1204 0 0,-37-14-1376 0 0,-35-5-459 0 0,-5 0-227 0 0,-1-2 1 0 0,1 0-1 0 0,0-2 0 0 0,-1-2 1 0 0,29-6-1 0 0,-38 5-783 0 0,-1 0-1 0 0,21-9 1 0 0,-30 10 245 0 0,0 0 0 0 0,0 0 0 0 0,0-1 0 0 0,-1 0 1 0 0,0 0-1 0 0,8-8 0 0 0</inkml:trace>
  <inkml:trace contextRef="#ctx0" brushRef="#br0" timeOffset="1">666 0 12528 0 0,'0'0'572'0'0,"1"2"-11"0"0,14 10 61 0 0,1 0 0 0 0,0-1 0 0 0,1 0 0 0 0,28 12 0 0 0,-26-13 560 0 0,133 61 5744 0 0,-151-70-6887 0 0,4 0 138 0 0,-1 1-1 0 0,0 0 1 0 0,0 0 0 0 0,1 0 0 0 0,-1 1 0 0 0,-1-1 0 0 0,1 1 0 0 0,0 0-1 0 0,-1 0 1 0 0,6 6 0 0 0,17 15 1270 0 0,-1-2-435 0 0,-24-21-56 0 0,-7 5-666 0 0,5-5-274 0 0,0 0-1 0 0,-1 0 0 0 0,1 1 1 0 0,0-1-1 0 0,0 0 0 0 0,-1 1 1 0 0,1-1-1 0 0,0 1 0 0 0,1-1 0 0 0,-2 3 1 0 0,1-3-17 0 0,1 0 0 0 0,-1 0 0 0 0,1 0 0 0 0,0-1 0 0 0,-1 1 0 0 0,0 0 0 0 0,1 0 0 0 0,-1-1 0 0 0,1 1 0 0 0,-1 0 0 0 0,0-1 0 0 0,-1 2 0 0 0,-20 8-152 0 0,19-8 98 0 0,-1-1-1 0 0,1 0 1 0 0,0 1-1 0 0,-1 0 0 0 0,-4 3 1 0 0,-2 2-1063 0 0,1-1 1 0 0,-1-1-1 0 0,0 0 0 0 0,-18 7 1 0 0,11-3-7957 0 0</inkml:trace>
</inkml:ink>
</file>

<file path=ppt/ink/ink3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57.3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 11520 0 0,'1'1'6802'0'0,"0"2"-6470"0"0,0-1 0 0 0,1 0 0 0 0,-1 1 0 0 0,1-1 0 0 0,0 0-1 0 0,-1 0 1 0 0,1 0 0 0 0,0 0 0 0 0,0 0 0 0 0,0-1 0 0 0,1 1 0 0 0,-1-1 0 0 0,0 1 0 0 0,1-1 0 0 0,-1 0-1 0 0,1 0 1 0 0,-1 0 0 0 0,5 1 0 0 0,5 1 138 0 0,0 0 0 0 0,23 1 0 0 0,-30-3-326 0 0,89 0 924 0 0,-55-1-783 0 0,142-10-101 0 0,-162 10-1212 0 0,34-6 0 0 0,-38 3-529 0 0,1 0 0 0 0,-1-1 1 0 0,0-1-1 0 0,28-12 0 0 0,-28 8-6154 0 0</inkml:trace>
</inkml:ink>
</file>

<file path=ppt/ink/ink3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57.6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4 8288 0 0,'-13'-3'381'0'0,"13"3"-364"0"0,-1 0 1 0 0,1 0-1 0 0,-1 0 0 0 0,1 0 1 0 0,0 0-1 0 0,-1 0 0 0 0,1 0 0 0 0,-1 0 1 0 0,1 1-1 0 0,0-1 0 0 0,-1 0 1 0 0,1 0-1 0 0,0 0 0 0 0,-1 1 0 0 0,1-1 1 0 0,0 0-1 0 0,0 0 0 0 0,-1 1 1 0 0,1-1-1 0 0,0 0 0 0 0,0 1 1 0 0,-1-1-1 0 0,1 0 0 0 0,0 1 0 0 0,0-1 1 0 0,0 1-1 0 0,-1 0 24 0 0,-2 2 61 0 0,1-1 0 0 0,0 1-1 0 0,0 0 1 0 0,0 0 0 0 0,0 0 0 0 0,0 0-1 0 0,-1 4 1 0 0,3-5 277 0 0,-1 0 0 0 0,1 0 0 0 0,-1 0 0 0 0,1 0 0 0 0,0 0 0 0 0,0 0 0 0 0,0 3 0 0 0,1 2 1230 0 0,2 50 5836 0 0,1-29-5884 0 0,8 28 0 0 0,-2-13-1322 0 0,17 53-83 0 0,-24-86-211 0 0,2 0 1 0 0,-1 0-1 0 0,1-1 0 0 0,1 0 1 0 0,-1 0-1 0 0,2 0 0 0 0,7 9 1 0 0,-11-15-26 0 0,17 17-1882 0 0,-5-11-3690 0 0,1-4-1867 0 0</inkml:trace>
</inkml:ink>
</file>

<file path=ppt/ink/ink3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58.0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22 101 7832 0 0,'-1'2'602'0'0,"-1"3"-275"0"0,-1 0 0 0 0,2 0 0 0 0,-1 0 0 0 0,0 1 0 0 0,1-1-1 0 0,0 0 1 0 0,0 8 0 0 0,-2 1 2068 0 0,2-5-1980 0 0,-1 0 1 0 0,1 0 0 0 0,1 1 0 0 0,0-1 0 0 0,0 0-1 0 0,0 1 1 0 0,2-1 0 0 0,-1 0 0 0 0,1 0 0 0 0,0 0-1 0 0,1 0 1 0 0,0 0 0 0 0,0 0 0 0 0,1 0 0 0 0,0-1-1 0 0,1 0 1 0 0,0 0 0 0 0,0 0 0 0 0,1-1 0 0 0,0 1 0 0 0,8 7-1 0 0,-6-9-399 0 0,0 0 0 0 0,1 0 0 0 0,0-1 0 0 0,0 0 0 0 0,0 0 0 0 0,0-1 0 0 0,1-1 0 0 0,0 1 0 0 0,0-2 0 0 0,19 4 0 0 0,-25-6 24 0 0,-1 0 0 0 0,1 0 0 0 0,-1 0 0 0 0,0 0 0 0 0,1-1-1 0 0,-1 0 1 0 0,0 1 0 0 0,1-1 0 0 0,-1-1 0 0 0,0 1 0 0 0,0 0 0 0 0,3-3 0 0 0,0 1 132 0 0,-1 0 1 0 0,1 0-1 0 0,-1-1 1 0 0,0 0-1 0 0,6-7 1 0 0,-4 3 228 0 0,-1 0 1 0 0,0-1-1 0 0,0 0 1 0 0,8-17 0 0 0,-12 21-277 0 0,-1-1 0 0 0,1 0 0 0 0,-1 1 0 0 0,0-1 0 0 0,0 0 0 0 0,0 0 0 0 0,-1 0 0 0 0,0 0 0 0 0,0 0 0 0 0,0 0 0 0 0,-1 1 0 0 0,-2-9 0 0 0,-2-5 1 0 0,-1 1 0 0 0,-11-25 0 0 0,2 8 157 0 0,13 31-270 0 0,0 0 0 0 0,0 0 0 0 0,-1 0 0 0 0,1 0 0 0 0,-1 0 0 0 0,0 1 0 0 0,0 0 0 0 0,-1-1 0 0 0,1 1 0 0 0,-5-3 0 0 0,-9-10-1 0 0,9 9-31 0 0,0 0 1 0 0,-1 0 0 0 0,1 0-1 0 0,-1 1 1 0 0,-18-9-1 0 0,23 13-45 0 0,1 0 0 0 0,0 1 0 0 0,-1 0 0 0 0,1 0 0 0 0,-1 0 0 0 0,1 0 0 0 0,-1 0 0 0 0,1 1 0 0 0,-1-1 0 0 0,1 1 0 0 0,-1 0-1 0 0,0 0 1 0 0,1 0 0 0 0,-1 1 0 0 0,0-1 0 0 0,1 1 0 0 0,-1 0 0 0 0,1 0 0 0 0,0 0 0 0 0,-1 1 0 0 0,-3 1 0 0 0,5-2-65 0 0,-1 1-119 0 0,0 0 0 0 0,0-1 1 0 0,0 1-1 0 0,0 0 0 0 0,0 1 1 0 0,0-1-1 0 0,0 0 0 0 0,1 1 0 0 0,-1 0 1 0 0,1 0-1 0 0,0-1 0 0 0,0 1 1 0 0,0 0-1 0 0,0 1 0 0 0,1-1 0 0 0,-1 0 1 0 0,-1 5-1 0 0,-3 11-2271 0 0</inkml:trace>
</inkml:ink>
</file>

<file path=ppt/ink/ink3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58.3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0 223 16328 0 0,'0'0'1475'0'0,"1"2"-1212"0"0,2 4 14 0 0,-1 0 0 0 0,0 0 0 0 0,0 0 0 0 0,0 1-1 0 0,-1-1 1 0 0,0 0 0 0 0,0 1 0 0 0,-1 8 0 0 0,1-5 569 0 0,0-1-1 0 0,4 18 1 0 0,5 26-11 0 0,-3-26-736 0 0,-6-18-83 0 0,2 0 1 0 0,-1 0-1 0 0,1 0 0 0 0,1-1 1 0 0,8 16-1 0 0,-12-23-15 0 0,0-1 0 0 0,0 0 0 0 0,0 0 0 0 0,0 1 0 0 0,0-1 0 0 0,0 0 0 0 0,0 0 0 0 0,1 0 0 0 0,-1 1 0 0 0,0-1 0 0 0,0 0 0 0 0,0 0 0 0 0,1 0 0 0 0,-1 0 0 0 0,0 1 0 0 0,0-1 0 0 0,0 0-1 0 0,1 0 1 0 0,-1 0 0 0 0,0 0 0 0 0,0 0 0 0 0,1 0 0 0 0,-1 0 0 0 0,0 0 0 0 0,0 1 0 0 0,1-1 0 0 0,-1 0 0 0 0,0 0 0 0 0,0 0 0 0 0,1 0 0 0 0,-1 0 0 0 0,0 0 0 0 0,0-1 0 0 0,1 1 0 0 0,-1 0 0 0 0,0 0 0 0 0,0 0 0 0 0,1 0 0 0 0,-1 0 0 0 0,1 0 0 0 0,8-12 90 0 0,5-19 94 0 0,27-135 789 0 0,-25 96-504 0 0,-9 41-242 0 0,1 0 0 0 0,1 1 0 0 0,19-40 0 0 0,-26 64-198 0 0,1-3 68 0 0,0 1 1 0 0,0 0 0 0 0,1 0-1 0 0,0 0 1 0 0,0 1 0 0 0,7-8-1 0 0,-10 12 285 0 0,5 12-30 0 0,-2 0-267 0 0,1-1 0 0 0,-1 1 0 0 0,-1-1 0 0 0,3 15 0 0 0,6 49 121 0 0,-5-28-204 0 0,-3-27-3 0 0,13 67 0 0 0,-7-38-4 0 0,-6-27-110 0 0,8 24-1 0 0,-6-26-18 0 0,10 24-278 0 0,-1 1-1800 0 0</inkml:trace>
</inkml:ink>
</file>

<file path=ppt/ink/ink3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58.7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475 553 9672 0 0,'0'0'4986'0'0,"7"-9"577"0"0,-3 7-5151 0 0,0-1 0 0 0,1 1 0 0 0,-1 0 1 0 0,0 0-1 0 0,1 1 0 0 0,-1-1 0 0 0,1 1 0 0 0,-1 0 1 0 0,1 0-1 0 0,0 0 0 0 0,8 1 0 0 0,4-1 434 0 0,0 0-1 0 0,33-6 0 0 0,-26 4-606 0 0,-20 3-270 0 0,0 0 0 0 0,0-1 0 0 0,0 0-1 0 0,0 1 1 0 0,0-1 0 0 0,-1 0 0 0 0,6-3-1 0 0,-1 1-138 0 0,-6 3-51 0 0,0-1 0 0 0,0 0 0 0 0,-1 0 0 0 0,1 0 0 0 0,0 0 0 0 0,0 0 1 0 0,0 0-1 0 0,-1 0 0 0 0,2-2 0 0 0,7-7-1933 0 0</inkml:trace>
  <inkml:trace contextRef="#ctx0" brushRef="#br0" timeOffset="1">1 1 12440 0 0,'0'0'1125'0'0,"2"0"-928"0"0,96 29 9376 0 0,-79-24-8596 0 0,0-2 0 0 0,1 0 0 0 0,23 0 0 0 0,4-2-80 0 0,-19 0-441 0 0,41-4 0 0 0,-68 3-464 0 0,30-4 38 0 0,52-12 0 0 0,-72 12-1076 0 0,0 1 1 0 0,12-7-1 0 0,-11 5-658 0 0</inkml:trace>
</inkml:ink>
</file>

<file path=ppt/ink/ink3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59.0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13504 0 0,'0'0'1224'0'0,"2"1"-1008"0"0,6 3 155 0 0,-1 0 1 0 0,1 1 0 0 0,-1-1 0 0 0,0 1 0 0 0,9 9 0 0 0,10 6 2115 0 0,13 11 37 0 0,22 13 632 0 0,-18-9-963 0 0,-41-33-2079 0 0,1 1 13 0 0,1 0 1 0 0,-1 0 0 0 0,0 0 0 0 0,1 0-1 0 0,2 5 1 0 0,-5-7 312 0 0,-2 2-403 0 0,1 0-1 0 0,-1 0 1 0 0,0 0 0 0 0,0-1-1 0 0,0 1 1 0 0,0 0 0 0 0,0 0-1 0 0,0-1 1 0 0,-1 1 0 0 0,-1 2-1 0 0,-20 26-10 0 0,20-28-27 0 0,-1 1-120 0 0,0 0-1 0 0,-1 0 0 0 0,0 0 1 0 0,1-1-1 0 0,-8 4 1 0 0,1 0-2746 0 0</inkml:trace>
  <inkml:trace contextRef="#ctx0" brushRef="#br0" timeOffset="1">571 667 23039 0 0,'0'0'4480'0'0,"4"-10"-4792"0"0,-4 0-664 0 0,6 7 464 0 0</inkml:trace>
</inkml:ink>
</file>

<file path=ppt/ink/ink3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7:59.7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0 4144 0 0,'0'0'18462'0'0,"-1"2"-17363"0"0,-2 3-987 0 0,1 0 0 0 0,-1 0 1 0 0,1 1-1 0 0,0-1 0 0 0,0 1 1 0 0,0-1-1 0 0,1 1 0 0 0,0 0 1 0 0,0-1-1 0 0,0 12 1 0 0,-2 18 34 0 0,2-22-85 0 0,0-1 0 0 0,1 17 0 0 0,3-1-39 0 0,2-1 1 0 0,1 1-1 0 0,1-1 0 0 0,1 0 1 0 0,20 43-1 0 0,-19-50-94 0 0,-6-12 60 0 0,0 0 0 0 0,1 0 0 0 0,1 0 0 0 0,-1 0 0 0 0,11 13 0 0 0,-8-14 33 0 0,0 0 0 0 0,1 0 1 0 0,-1 0-1 0 0,2-1 0 0 0,-1-1 1 0 0,0 1-1 0 0,1-1 0 0 0,0 0 1 0 0,0-1-1 0 0,1 0 1 0 0,-1-1-1 0 0,20 5 0 0 0,-23-7 2 0 0,-1 0 0 0 0,1 0 0 0 0,0-1 0 0 0,0 1 0 0 0,0-2 0 0 0,0 1 0 0 0,0 0 0 0 0,-1-1 0 0 0,1 0 0 0 0,0 0 0 0 0,0-1 0 0 0,-1 0 0 0 0,1 0 0 0 0,-1 0 0 0 0,0 0 0 0 0,1-1 0 0 0,-1 0 0 0 0,0 0 0 0 0,-1-1 0 0 0,1 1 0 0 0,6-8 0 0 0,-9 9 27 0 0,0 0 0 0 0,-1-1 0 0 0,1 0 0 0 0,-1 1 0 0 0,0-1 0 0 0,0 0 0 0 0,0 1 0 0 0,0-1 0 0 0,0 0 0 0 0,-1 0 0 0 0,1 0 0 0 0,-1 0 0 0 0,0 0 0 0 0,0 0 0 0 0,0 0 0 0 0,0 0 0 0 0,-1-3 0 0 0,0-4 99 0 0,-1 0 0 0 0,-1 0 0 0 0,-5-15-1 0 0,5 17-146 0 0,-1 0-1 0 0,0 0 0 0 0,0 1 0 0 0,-1-1 1 0 0,-11-12-1 0 0,2 4-4 0 0,-21-17 1 0 0,20 21 1 0 0,0 1 0 0 0,-24-13 0 0 0,-7-5 0 0 0,35 21-81 0 0,-3-1-642 0 0,-20-13 1 0 0,29 20 581 0 0,1 0 0 0 0,-1 0 0 0 0,0 0-1 0 0,0 1 1 0 0,0-1 0 0 0,0 1 0 0 0,0 0 0 0 0,0 1 0 0 0,-5-1 0 0 0,8 2-976 0 0,-1 0 0 0 0,1 0 0 0 0,-1 0-1 0 0,1 0 1 0 0,0 1 0 0 0,-4 2 0 0 0,4 5-6149 0 0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11.4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91 0 10224 0 0,'-2'7'153'0'0,"0"6"614"0"0,-2-16-739 0 0,2 2 837 0 0,0 1 0 0 0,1 0 1 0 0,-1-1-1 0 0,0 1 1 0 0,1 0-1 0 0,-1 0 1 0 0,0 0-1 0 0,-2 0 1 0 0,2 1-841 0 0,0 0 0 0 0,1 0 1 0 0,-1-1-1 0 0,0 1 0 0 0,1 0 1 0 0,-1 1-1 0 0,1-1 0 0 0,-1 0 0 0 0,1 0 1 0 0,0 1-1 0 0,-1-1 0 0 0,1 1 1 0 0,0-1-1 0 0,0 1 0 0 0,-2 3 0 0 0,1-1 33 0 0,0 0 0 0 0,1 0 0 0 0,-1 0 0 0 0,1 1-1 0 0,0-1 1 0 0,-1 5 0 0 0,-5 28 582 0 0,3-15-285 0 0,-1 24-1 0 0,2 0-220 0 0,-7 180-53 0 0,11-211-430 0 0,1 1 0 0 0,0-1-1 0 0,8 28 1 0 0,-8-32-463 0 0,9 19-6089 0 0</inkml:trace>
</inkml:ink>
</file>

<file path=ppt/ink/ink3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00.1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15552 0 0,'0'0'1407'0'0,"1"2"-1161"0"0,2 10 82 0 0,0 0 0 0 0,-1 0 1 0 0,-1 0-1 0 0,0 0 0 0 0,-1 0 0 0 0,-1 18 1 0 0,1-6 991 0 0,2 17-94 0 0,7 43-1 0 0,1 3-50 0 0,-8-61-793 0 0,8 36 1 0 0,-7-50-456 0 0,0 0 1 0 0,1 0 0 0 0,1 0-1 0 0,-1-1 1 0 0,8 12-1 0 0,-11-22 373 0 0,14-12-60 0 0,-11 7-198 0 0,-2 0 0 0 0,1-1-1 0 0,0 1 1 0 0,-1-1-1 0 0,0 0 1 0 0,0 1 0 0 0,0-1-1 0 0,2-10 1 0 0,-1-1 91 0 0,1-25-1 0 0,-2-7 32 0 0,-2 24-75 0 0,5-30 0 0 0,-1 30-69 0 0,-1-3 54 0 0,2 2-1 0 0,1-1 0 0 0,1 1 0 0 0,11-28 0 0 0,-10 34-5 0 0,-7 15-29 0 0,1 0 1 0 0,-1-1-1 0 0,1 1 1 0 0,0 0 0 0 0,1 0-1 0 0,-1 0 1 0 0,1 0 0 0 0,4-4-1 0 0,-7 8-24 0 0,0-1 0 0 0,1 1 0 0 0,-1 0 0 0 0,0 0 0 0 0,1 0 0 0 0,-1 0 0 0 0,0-1 0 0 0,1 1 0 0 0,-1 0 0 0 0,0 0 0 0 0,1 0 0 0 0,-1 0 0 0 0,0 0 0 0 0,1 0 0 0 0,-1 0 0 0 0,1 0 0 0 0,-1 0 0 0 0,0 0 0 0 0,1 0 0 0 0,-1 0 0 0 0,0 1 0 0 0,1-1 0 0 0,-1 0 0 0 0,0 0 0 0 0,1 0 0 0 0,-1 0 0 0 0,0 1 0 0 0,1-1 0 0 0,-1 0 0 0 0,0 0 0 0 0,1 1 0 0 0,-1-1 0 0 0,0 0 0 0 0,0 0 0 0 0,1 1 0 0 0,-1-1 0 0 0,0 1 0 0 0,9 14 78 0 0,-7-12-9 0 0,39 82 413 0 0,-29-57-477 0 0,3 6-24 0 0,24 55-141 0 0,-27-62 10 0 0,1 0 0 0 0,1-2 1 0 0,24 33-1 0 0,-25-38-559 0 0,-10-14-534 0 0,2 1 1 0 0,-1-1 0 0 0,7 7-1 0 0</inkml:trace>
</inkml:ink>
</file>

<file path=ppt/ink/ink3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00.4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79 13416 0 0,'0'0'613'0'0,"2"0"-10"0"0,50 1 975 0 0,94-3 3567 0 0,-113-1-3981 0 0,0-1-1 0 0,48-11 1 0 0,51-27-3364 0 0,-104 29-5990 0 0</inkml:trace>
</inkml:ink>
</file>

<file path=ppt/ink/ink3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00.8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13360 0 0,'0'0'1634'0'0,"3"2"-299"0"0,10 5 514 0 0,0-2 1 0 0,1 1-1 0 0,27 6 0 0 0,-22-7-1361 0 0,73 15 1549 0 0,-41-11-1214 0 0,3-2-165 0 0,-13-3-215 0 0,107 12 281 0 0,-117-15-1057 0 0,0-1 1 0 0,58-9 0 0 0,-81 8 91 0 0,14-2-1438 0 0,0-2 1 0 0,0 0-1 0 0,28-11 0 0 0,-17 0-526 0 0,-4 1-17 0 0</inkml:trace>
</inkml:ink>
</file>

<file path=ppt/ink/ink3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01.2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0 6912 0 0,'0'0'10023'0'0,"1"3"-8657"0"0,2 4-939 0 0,0-1 1 0 0,1 1-1 0 0,0-1 1 0 0,1 1-1 0 0,-1-1 1 0 0,1-1 0 0 0,0 1-1 0 0,1 0 1 0 0,-1-1-1 0 0,1 0 1 0 0,12 7-1 0 0,24 18 973 0 0,22 11 431 0 0,-54-34-1571 0 0,0 0 0 0 0,-1 1 0 0 0,0 0 0 0 0,0 0 0 0 0,11 14 0 0 0,2 1 293 0 0,-22-22-500 0 0,1 0 1 0 0,-1 0-1 0 0,0 0 0 0 0,1 0 0 0 0,-1 0 1 0 0,0 0-1 0 0,1 0 0 0 0,-1 0 1 0 0,0 0-1 0 0,0 1 0 0 0,0-1 0 0 0,0 0 1 0 0,0 0-1 0 0,0 0 0 0 0,-1 0 0 0 0,1 2 1 0 0,-5 16 343 0 0,3-15-397 0 0,1-1 0 0 0,-1 0 0 0 0,0 0 0 0 0,0 0 0 0 0,0 0 0 0 0,-1 0 0 0 0,1 0 1 0 0,-1 0-1 0 0,0-1 0 0 0,1 1 0 0 0,-1-1 0 0 0,-5 3 0 0 0,-7 4-63 0 0,-21 11-1 0 0,20-13 58 0 0,-13 8-21 0 0,-39 22-1793 0 0,42-22-340 0 0,1-2-4225 0 0,4-2-2049 0 0</inkml:trace>
</inkml:ink>
</file>

<file path=ppt/ink/ink3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01.7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0 15664 0 0,'-3'47'1187'0'0,"2"-45"-1158"0"0,1-1-1 0 0,0 1 1 0 0,0 0-1 0 0,0 0 1 0 0,0 0-1 0 0,0 0 1 0 0,0 0-1 0 0,1-1 1 0 0,-1 1-1 0 0,1 0 1 0 0,-1 0-1 0 0,1-1 1 0 0,0 1-1 0 0,-1 0 1 0 0,1-1-1 0 0,0 1 1 0 0,0 0-1 0 0,0-1 0 0 0,1 1 1 0 0,1 1-1 0 0,1 1 142 0 0,1 0-1 0 0,0-1 1 0 0,0 1-1 0 0,9 4 1 0 0,-2-1 586 0 0,-3-2-417 0 0,1 0 0 0 0,-1-1 1 0 0,1 0-1 0 0,0-1 0 0 0,0 0 1 0 0,0 0-1 0 0,1-1 0 0 0,-1 0 0 0 0,1-1 1 0 0,-1 0-1 0 0,13-1 0 0 0,6-2 172 0 0,0-1-1 0 0,50-12 0 0 0,-71 14-548 0 0,-1-1-1 0 0,1-1 1 0 0,-1 0-1 0 0,0 0 1 0 0,13-8-1 0 0,-15 8-791 0 0,1-1 0 0 0,-1 0 1 0 0,9-10-1 0 0,-4 1-6867 0 0</inkml:trace>
</inkml:ink>
</file>

<file path=ppt/ink/ink3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02.0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9216 0 0,'0'20'408'0'0,"4"-10"80"0"0,-4-6-392 0 0,5 9-96 0 0,1-3 0 0 0,4 4 0 0 0,2-4 1400 0 0,-2 0 256 0 0,11-1 48 0 0,-5-1 15 0 0,6-2-983 0 0,3-2-200 0 0,3 6-40 0 0,-3-10-8 0 0,3 0-1144 0 0,3 4-232 0 0</inkml:trace>
</inkml:ink>
</file>

<file path=ppt/ink/ink3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02.6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0 13824 0 0,'0'0'1246'0'0,"0"3"-1022"0"0,0 2-381 0 0,1 4 893 0 0,-1 0 0 0 0,-1 0-1 0 0,0 0 1 0 0,-3 17-1 0 0,2-18-264 0 0,0 0 0 0 0,0-1 0 0 0,1 1 0 0 0,1 0-1 0 0,-1 0 1 0 0,2 13 0 0 0,-1 17 696 0 0,-3 197 490 0 0,13-154-1491 0 0,-6-52-97 0 0,1 41 0 0 0,-5-69-69 0 0,2 43-256 0 0,-2-39 199 0 0,0-1-1 0 0,1 0 1 0 0,0 0 0 0 0,0 1-1 0 0,0-1 1 0 0,0 0 0 0 0,3 5 0 0 0,-3-7-374 0 0,9-6-4544 0 0</inkml:trace>
</inkml:ink>
</file>

<file path=ppt/ink/ink3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03.0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71 48 6448 0 0,'0'0'585'0'0,"-2"3"-485"0"0,-15 18 1291 0 0,13-17-409 0 0,0 0 1 0 0,1 1-1 0 0,-1-1 0 0 0,1 1 0 0 0,0 0 0 0 0,0 0 1 0 0,0 0-1 0 0,1 0 0 0 0,-3 9 0 0 0,-4 21 1073 0 0,7-29-1891 0 0,1-1 0 0 0,-1 0 1 0 0,1 1-1 0 0,0-1 0 0 0,0 1 0 0 0,0-1 1 0 0,1 1-1 0 0,1 10 0 0 0,1 8 473 0 0,-3-20-528 0 0,2 1 1 0 0,-1 0-1 0 0,1-1 1 0 0,-1 1 0 0 0,1 0-1 0 0,1-1 1 0 0,-1 1-1 0 0,3 5 1 0 0,-1-5-109 0 0,-1-1 0 0 0,1 0 1 0 0,0 0-1 0 0,0 0 0 0 0,1 0 1 0 0,-1-1-1 0 0,1 1 0 0 0,0-1 0 0 0,0 0 1 0 0,0 0-1 0 0,0-1 0 0 0,0 1 0 0 0,1-1 1 0 0,6 3-1 0 0,-3-1-1 0 0,1-1-1 0 0,0-1 1 0 0,0 1 0 0 0,0-1 0 0 0,0-1 0 0 0,1 0-1 0 0,9 0 1 0 0,5 0 0 0 0,-14-1 0 0 0,1 1 0 0 0,13-3 0 0 0,-20 1 0 0 0,0 1 0 0 0,-1-1 0 0 0,1 0 0 0 0,-1 0 0 0 0,1-1 0 0 0,-1 1 0 0 0,1-1 0 0 0,-1 0 0 0 0,0 0 0 0 0,4-3 0 0 0,4-3 0 0 0,-6 4 0 0 0,1 0 0 0 0,-1 0 0 0 0,0 0 0 0 0,-1-1 0 0 0,1 0 0 0 0,-1 1 0 0 0,0-2 0 0 0,0 1 0 0 0,0 0 0 0 0,3-9 0 0 0,-3 5-74 0 0,21-50 605 0 0,-23 52-373 0 0,0 1 1 0 0,-1 0-1 0 0,0-1 1 0 0,0 1-1 0 0,0-1 0 0 0,-1 1 1 0 0,0-1-1 0 0,0-6 1 0 0,-1 6-87 0 0,0 1-63 0 0,1 1-1 0 0,-1 0 1 0 0,0 0-1 0 0,0 0 1 0 0,-1 0-1 0 0,1 0 0 0 0,-1 0 1 0 0,0 0-1 0 0,0 0 1 0 0,-6-7-1 0 0,4 6-8 0 0,0 1 0 0 0,-1 0 0 0 0,1 1 0 0 0,-1-1 0 0 0,0 1 0 0 0,-1 0 0 0 0,1 0 0 0 0,-1 0 0 0 0,0 1 0 0 0,0 0 0 0 0,0 0 0 0 0,-7-2 0 0 0,0 0-87 0 0,0 1-1 0 0,0 1 0 0 0,-1 0 1 0 0,1 1-1 0 0,-1 0 1 0 0,0 2-1 0 0,1-1 0 0 0,-1 1 1 0 0,-26 5-1 0 0,34-4-337 0 0,0 0 0 0 0,1 0 0 0 0,-1 1-1 0 0,1 0 1 0 0,0 0 0 0 0,-1 0 0 0 0,1 1 0 0 0,0 0-1 0 0,0 0 1 0 0,1 0 0 0 0,-9 7 0 0 0,8 0-1805 0 0</inkml:trace>
</inkml:ink>
</file>

<file path=ppt/ink/ink3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03.5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52 15664 0 0,'0'0'1417'0'0,"1"2"-1167"0"0,42 113 4806 0 0,-17-30-3004 0 0,-21-70-1676 0 0,-1 1 0 0 0,5 23 0 0 0,-9-37-376 0 0,0 0-1 0 0,0 0 1 0 0,0-1-1 0 0,0 1 1 0 0,0 0-1 0 0,1 0 1 0 0,-1-1-1 0 0,1 1 0 0 0,-1 0 1 0 0,1-1-1 0 0,0 1 1 0 0,1 1-1 0 0,0 1-13 0 0,-1-1-62 0 0,-1-6 93 0 0,-10-70-1763 0 0,8 29 1628 0 0,1 34 113 0 0,0 0 0 0 0,1 0 1 0 0,0 0-1 0 0,0 1 0 0 0,1-1 0 0 0,1 0 1 0 0,0 0-1 0 0,0 1 0 0 0,5-15 0 0 0,2-8-2 0 0,-8 27 7 0 0,0 0 0 0 0,0 0 0 0 0,1 0 0 0 0,3-8 0 0 0,-4 11 3 0 0,0 0 1 0 0,1 0-1 0 0,-1 0 1 0 0,1 0-1 0 0,-1 1 1 0 0,1-1-1 0 0,0 0 0 0 0,-1 1 1 0 0,1-1-1 0 0,0 1 1 0 0,0 0-1 0 0,0 0 0 0 0,0 0 1 0 0,3-2-1 0 0,13-4 293 0 0,-3 0 42 0 0,0 2-1 0 0,16-5 1 0 0,-26 9-269 0 0,1 0 0 0 0,0 0 0 0 0,-1 1 0 0 0,1-1 0 0 0,0 1 0 0 0,-1 1 0 0 0,1-1 0 0 0,0 1 0 0 0,7 2 0 0 0,-7-3-49 0 0,-4 0-22 0 0,0 0 1 0 0,-1 1 0 0 0,1-1 0 0 0,-1 0 0 0 0,1 1-1 0 0,0-1 1 0 0,-1 1 0 0 0,1-1 0 0 0,-1 1-1 0 0,1 0 1 0 0,-1 0 0 0 0,0 0 0 0 0,2 1 0 0 0,-1-1-15 0 0,-1-1 0 0 0,1 1 0 0 0,-1 0 0 0 0,0 0 0 0 0,1 1 0 0 0,-1-1 0 0 0,0 0 0 0 0,0 0 0 0 0,0 1 1 0 0,1-1-1 0 0,-1 0 0 0 0,-1 1 0 0 0,1-1 0 0 0,0 1 0 0 0,0-1 0 0 0,-1 1 0 0 0,1 0 0 0 0,0-1 0 0 0,-1 3 1 0 0,1 1 29 0 0,0 1 0 0 0,-1 0 0 0 0,0-1 0 0 0,-1 9 1 0 0,0 6 581 0 0,0-13-547 0 0,1-1 0 0 0,-1 0 0 0 0,0 1 0 0 0,0-1 0 0 0,-1 0 1 0 0,0 0-1 0 0,0 0 0 0 0,-5 9 0 0 0,2-4-375 0 0,4-9 283 0 0,0 0 0 0 0,0 0 0 0 0,0 0 0 0 0,-1 0 1 0 0,1 0-1 0 0,-1 0 0 0 0,1 0 0 0 0,-5 3 0 0 0,-6 8-42 0 0,3-5 85 0 0,10-8 0 0 0,-1 1 1 0 0,1-1-1 0 0,-1 1 0 0 0,1-1 0 0 0,-1 0 1 0 0,1 1-1 0 0,-1-1 0 0 0,1 1 0 0 0,-1-1 0 0 0,1 0 1 0 0,-1 0-1 0 0,1 1 0 0 0,0-1 0 0 0,-1 0 0 0 0,1 0 1 0 0,0 0-1 0 0,-1 0 0 0 0,1 1 0 0 0,0-1 1 0 0,18 5-23 0 0,27 3-195 0 0,-31-6 195 0 0,-1 0-1 0 0,0 2 1 0 0,24 7-1 0 0,-22-5 116 0 0,-13-6-84 0 0,-1 1 0 0 0,1 0-1 0 0,-1 0 1 0 0,1 0-1 0 0,-1 0 1 0 0,0 0 0 0 0,1 1-1 0 0,-1-1 1 0 0,0 1 0 0 0,2 1-1 0 0,33 26 64 0 0,-31-20-72 0 0,-6-8-1 0 0,0 0 0 0 0,0 0 0 0 0,0 0 0 0 0,0 0-1 0 0,0 0 1 0 0,0 0 0 0 0,0 0 0 0 0,0 0 0 0 0,0 0-1 0 0,0 0 1 0 0,0 0 0 0 0,-1 0 0 0 0,1 0 0 0 0,0 0 0 0 0,-1-1-1 0 0,1 1 1 0 0,-1 0 0 0 0,1 0 0 0 0,-2 1 0 0 0,1 0 32 0 0,-1 0 1 0 0,0-1-1 0 0,0 1 0 0 0,1-1 1 0 0,-1 1-1 0 0,0-1 1 0 0,0 0-1 0 0,-3 1 1 0 0,-1 1 167 0 0,0-1 1 0 0,0 1-1 0 0,0-2 0 0 0,-1 1 1 0 0,-9 1-1 0 0,-52 9-725 0 0,-21-3-675 0 0,-67 2 183 0 0,77-11-3137 0 0,41-4 1991 0 0</inkml:trace>
</inkml:ink>
</file>

<file path=ppt/ink/ink3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03.9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 17791 0 0,'4'3'173'0'0,"-4"-2"-78"0"0,1 0 0 0 0,0-1 0 0 0,-1 1 0 0 0,1-1 0 0 0,0 1 1 0 0,0-1-1 0 0,-1 1 0 0 0,1-1 0 0 0,0 0 0 0 0,0 1 0 0 0,0-1 0 0 0,0 0 0 0 0,-1 1 0 0 0,1-1 1 0 0,0 0-1 0 0,1 0 0 0 0,-1 0-86 0 0,-1 1 0 0 0,1-1 0 0 0,-1 0 0 0 0,1 0-1 0 0,0 0 1 0 0,-1 0 0 0 0,1 0 0 0 0,-1 0 0 0 0,1 0 0 0 0,-1 0 0 0 0,1 0 0 0 0,0 0 0 0 0,-1 0 0 0 0,1 0 0 0 0,-1-1 0 0 0,1 1 0 0 0,-1 0 0 0 0,1 0 0 0 0,-1 0 0 0 0,1-1 0 0 0,-1 1 0 0 0,2-1-1 0 0,0-1 91 0 0,4 0 461 0 0,1-1 0 0 0,0 2 1 0 0,-1-1-1 0 0,12 0 0 0 0,6-2 921 0 0,-17 3-1307 0 0,0 1 0 0 0,0 0 0 0 0,0 1 0 0 0,0 0 0 0 0,0 0 0 0 0,0 1-1 0 0,0-1 1 0 0,6 4 0 0 0,19 3 615 0 0,-8-2-329 0 0,33 11 1 0 0,-14-3-232 0 0,141 30 795 0 0,-136-35-1021 0 0,-24-3-96 0 0,26 1 0 0 0,-40-5-209 0 0,0-2 0 0 0,0 1 0 0 0,0-2-1 0 0,0 1 1 0 0,0-1 0 0 0,16-4 0 0 0,16-4-4012 0 0,-26 4-3873 0 0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12.2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 9672 0 0,'9'0'249'0'0,"-5"0"-25"0"0,-1 0 0 0 0,0 0 0 0 0,0 0 0 0 0,0 0 1 0 0,0 0-1 0 0,1-1 0 0 0,-1 0 0 0 0,5-1 2798 0 0,-3-1 320 0 0,-5 2-3170 0 0,0 1 1 0 0,1 0 0 0 0,-1-1-1 0 0,0 1 1 0 0,1 0-1 0 0,-1-1 1 0 0,0 1-1 0 0,1 0 1 0 0,-1-1-1 0 0,1 1 1 0 0,-1 0-1 0 0,1 0 1 0 0,-1 0-1 0 0,1-1 1 0 0,-1 1-1 0 0,1 0 1 0 0,-1 0 0 0 0,1 0-1 0 0,-1 0 1 0 0,1 0-1 0 0,-1 0 1 0 0,1 0-1 0 0,-1 0 1 0 0,2 0-1 0 0,2 13 138 0 0,0 0-1 0 0,3 22 0 0 0,4 13-651 0 0,-3-17-111 0 0,-2 0 1 0 0,0 1 0 0 0,1 63-1 0 0,-6-79-2130 0 0,5 28 0 0 0,13 17-4298 0 0</inkml:trace>
</inkml:ink>
</file>

<file path=ppt/ink/ink3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04.3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14256 0 0,'0'0'1290'0'0,"2"2"-1062"0"0,2 1-100 0 0,1 1-1 0 0,0 0 0 0 0,-1-1 1 0 0,1 0-1 0 0,6 3 0 0 0,-8-5 60 0 0,-1 0 0 0 0,0 1-1 0 0,0-1 1 0 0,-1 1 0 0 0,1 0 0 0 0,0 0-1 0 0,2 3 1 0 0,-2-3-43 0 0,-1 0-1 0 0,1-1 1 0 0,-1 1-1 0 0,1 0 1 0 0,0-1-1 0 0,4 4 1 0 0,52 20 1626 0 0,-39-17-634 0 0,-1 0-1 0 0,36 9 0 0 0,-51-16-1029 0 0,16 6 521 0 0,29 13 0 0 0,9 4-582 0 0,-45-20 285 0 0,0 1 0 0 0,0 0 1 0 0,0 0-1 0 0,-1 1 0 0 0,15 11 0 0 0,-16-12-313 0 0,0 0-19 0 0,1 14 28 0 0,-11-18-8 0 0,0-1-1 0 0,0 1 1 0 0,0-1-1 0 0,0 1 1 0 0,-1 0-1 0 0,1-1 1 0 0,0 1-1 0 0,0 0 1 0 0,0-1-1 0 0,0 1 0 0 0,-1-1 1 0 0,1 1-1 0 0,0-1 1 0 0,0 1-1 0 0,-1-1 1 0 0,1 1-1 0 0,-1-1 1 0 0,1 1-1 0 0,0-1 1 0 0,-1 1-1 0 0,1-1 0 0 0,-1 1 1 0 0,1-1-1 0 0,-1 0 1 0 0,0 1-1 0 0,-13 8 109 0 0,-38 1-402 0 0,50-9 190 0 0,0-1-1 0 0,0 0 1 0 0,0 0-1 0 0,0 0 0 0 0,0 0 1 0 0,0 0-1 0 0,0 0 0 0 0,0-1 1 0 0,0 1-1 0 0,-2-2 0 0 0,-14-1-561 0 0,16 3 410 0 0,-1 0 1 0 0,1 0-1 0 0,0-1 0 0 0,-1 1 1 0 0,1-1-1 0 0,0 1 0 0 0,0-1 1 0 0,-1 0-1 0 0,1 0 0 0 0,0 0 0 0 0,0 0 1 0 0,0-1-1 0 0,-3-1 0 0 0,2 1-392 0 0,-9-7-1180 0 0</inkml:trace>
</inkml:ink>
</file>

<file path=ppt/ink/ink3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04.6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5984 0 0,'0'3'464'0'0,"0"8"2448"0"0,1 0 0 0 0,0 0 0 0 0,4 20 0 0 0,1 2 69 0 0,-5-23-2356 0 0,1-1 0 0 0,5 15 0 0 0,2 12 340 0 0,4 41 589 0 0,11 92 126 0 0,-5-55-1194 0 0,0 4-460 0 0,6 22 715 0 0,-3-31-416 0 0,-19-88-389 0 0,-1 0 1 0 0,-1-1 0 0 0,-2 27-1 0 0,-2-22-493 0 0,3-24-38 0 0</inkml:trace>
</inkml:ink>
</file>

<file path=ppt/ink/ink3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05.0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17423 0 0,'0'0'1574'0'0,"1"1"-1292"0"0,7 1 372 0 0,0-1 0 0 0,0 0 0 0 0,0-1 0 0 0,0 0 0 0 0,9 0 0 0 0,-1-1 454 0 0,-7 1-283 0 0,-3 0-457 0 0,0 0 1 0 0,-1 0-1 0 0,1 0 0 0 0,-1 1 0 0 0,1 0 1 0 0,10 3-1 0 0,6 2 40 0 0,-18-5-344 0 0,0-1 1 0 0,0 1-1 0 0,-1 1 1 0 0,8 2-1 0 0,-11-4-53 0 0,1 0 0 0 0,0 1-1 0 0,-1-1 1 0 0,1 0 0 0 0,-1 1-1 0 0,1-1 1 0 0,-1 1-1 0 0,1-1 1 0 0,-1 0 0 0 0,1 1-1 0 0,-1-1 1 0 0,0 1-1 0 0,1 0 1 0 0,-1-1 0 0 0,0 1-1 0 0,1-1 1 0 0,-1 1 0 0 0,0-1-1 0 0,0 1 1 0 0,0 0-1 0 0,1-1 1 0 0,-1 1 0 0 0,0 0-1 0 0,0 0 1 0 0,0 1-5 0 0,0-1 0 0 0,-1 1 1 0 0,1 0-1 0 0,0-1 0 0 0,-1 1 0 0 0,1-1 1 0 0,-1 1-1 0 0,1-1 0 0 0,-2 3 0 0 0,-2 1-66 0 0,1 0-1 0 0,0 0 1 0 0,-1-1-1 0 0,-7 8 1 0 0,7-8-73 0 0,1 0 0 0 0,-1 0 1 0 0,1 1-1 0 0,-5 8 0 0 0,-7 9-607 0 0,14-21 684 0 0,0 1 1 0 0,-1-1-1 0 0,1 1 0 0 0,0-1 1 0 0,0 1-1 0 0,0 0 0 0 0,1-1 1 0 0,-1 1-1 0 0,0 0 0 0 0,1 0 1 0 0,-1-1-1 0 0,1 1 0 0 0,-1 0 1 0 0,1 0-1 0 0,0 0 1 0 0,0 0-1 0 0,0 0 0 0 0,0-1 1 0 0,0 1-1 0 0,0 0 0 0 0,1 0 1 0 0,-1 0-1 0 0,0 0 0 0 0,1 0 1 0 0,0-1-1 0 0,1 4 0 0 0,2 2-305 0 0,0 0-1 0 0,1 0 1 0 0,0 0-1 0 0,10 11 0 0 0,-3-5 182 0 0,-6-7 180 0 0,1 0 0 0 0,-1-1 0 0 0,12 8 0 0 0,9 7 0 0 0,-24-18-8 0 0,1 1 0 0 0,0-1-1 0 0,0 0 1 0 0,6 3 0 0 0,5 3-32 0 0,1 4-47 0 0</inkml:trace>
</inkml:ink>
</file>

<file path=ppt/ink/ink3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05.4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15200 0 0,'6'7'1378'0'0,"-3"-7"-1299"0"0,-1 1 0 0 0,0 0-1 0 0,1-1 1 0 0,-1 0 0 0 0,0 1-1 0 0,1-1 1 0 0,-1 0 0 0 0,0 0-1 0 0,1 0 1 0 0,-1 0 0 0 0,0-1-1 0 0,1 1 1 0 0,-1-1 0 0 0,3 0-1 0 0,-1 0 422 0 0,0 0 1 0 0,0 0-1 0 0,-1 1 0 0 0,1-1 0 0 0,0 1 0 0 0,0 0 0 0 0,7 1 0 0 0,120 21 3206 0 0,-62-11-3596 0 0,-55-9-411 0 0,0-1 0 0 0,17 0-1 0 0,2-1-730 0 0</inkml:trace>
</inkml:ink>
</file>

<file path=ppt/ink/ink3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05.8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17503 0 0,'0'0'1759'0'0,"1"0"-1614"0"0,10 1 457 0 0,0 1 0 0 0,-1 0-1 0 0,0 0 1 0 0,1 0 0 0 0,-1 2-1 0 0,0-1 1 0 0,0 1 0 0 0,-1 1 0 0 0,1 0-1 0 0,16 11 1 0 0,-7 0 99 0 0,-17-14-692 0 0,0 0 0 0 0,-1 0 0 0 0,1 0 0 0 0,0 0-1 0 0,0 0 1 0 0,-1 0 0 0 0,0 0 0 0 0,1 0 0 0 0,-1 0 0 0 0,0 1 0 0 0,0-1-1 0 0,0 1 1 0 0,0-1 0 0 0,0 1 0 0 0,-1-1 0 0 0,1 1 0 0 0,-1-1 0 0 0,0 1-1 0 0,0 0 1 0 0,1-1 0 0 0,-2 1 0 0 0,1 3 0 0 0,-1 1-147 0 0,0 1 1 0 0,0 0-1 0 0,-1-1 0 0 0,0 0 1 0 0,0 1-1 0 0,-5 9 0 0 0,-1 1-480 0 0,4-9-213 0 0,0 0 0 0 0,0 0 0 0 0,-1-1 0 0 0,0 1 0 0 0,0-1 0 0 0,-1-1 0 0 0,0 1 0 0 0,-12 11 0 0 0,14-15 245 0 0,2-3 396 0 0,1 0 1 0 0,0 1 0 0 0,-1-1 0 0 0,1 0 0 0 0,-1 0-1 0 0,1 0 1 0 0,-1 0 0 0 0,0 0 0 0 0,1 0 0 0 0,-1-1-1 0 0,0 1 1 0 0,1 0 0 0 0,-1-1 0 0 0,0 0 0 0 0,0 1-1 0 0,0-1 1 0 0,0 0 0 0 0,-1 0 0 0 0,-10 5 7139 0 0,25 1-6357 0 0,0 0-1 0 0,0-1 0 0 0,20 5 0 0 0,13 5 258 0 0,-34-11-620 0 0,0-1-1 0 0,0 0 1 0 0,1-1-1 0 0,12 2 1 0 0,4 0-70 0 0,-15-2-168 0 0,1 0 0 0 0,-1-1 0 0 0,22-1 0 0 0,-28 0-480 0 0,0-1 1 0 0,0 0-1 0 0,0-1 1 0 0,-1 1-1 0 0,9-4 1 0 0,11-4-7562 0 0</inkml:trace>
</inkml:ink>
</file>

<file path=ppt/ink/ink3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06.1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133 53 2304 0 0,'-1'0'10'0'0,"1"0"1"0"0,-1 0 0 0 0,1 0-1 0 0,-1 0 1 0 0,1 0-1 0 0,-1 0 1 0 0,1 0-1 0 0,-1 0 1 0 0,1 0-1 0 0,0 0 1 0 0,-1 0-1 0 0,1 0 1 0 0,-1 0-1 0 0,1 0 1 0 0,-1 1-1 0 0,1-1 1 0 0,0 0-1 0 0,-2 1 1 0 0,-41 34 13067 0 0,41-33-12771 0 0,-1 1 1 0 0,1-1-1 0 0,0 1 0 0 0,0 0 0 0 0,0 0 0 0 0,0-1 1 0 0,0 2-1 0 0,0-1 0 0 0,1 0 0 0 0,-1 0 0 0 0,1 0 0 0 0,0 1 1 0 0,0-1-1 0 0,0 5 0 0 0,0-3-143 0 0,1 1 0 0 0,0-1 0 0 0,0 0-1 0 0,0 1 1 0 0,1-1 0 0 0,0 0 0 0 0,0 1 0 0 0,3 8-1 0 0,-1-6-139 0 0,1 0 0 0 0,-1 0-1 0 0,1 0 1 0 0,1 0 0 0 0,0-1 0 0 0,0 0-1 0 0,0 0 1 0 0,1 0 0 0 0,0 0-1 0 0,0-1 1 0 0,8 6 0 0 0,-13-11-23 0 0,9 6 22 0 0,0 1 0 0 0,1-1-1 0 0,-1-1 1 0 0,2 0 0 0 0,16 7 0 0 0,-25-12-17 0 0,6 2 32 0 0,1 1 0 0 0,-1-1-1 0 0,1-1 1 0 0,0 0 0 0 0,0 0 0 0 0,12 0 0 0 0,-17-2 45 0 0,1 0 0 0 0,-1-1 0 0 0,0 1 0 0 0,0-1 1 0 0,0 0-1 0 0,0 0 0 0 0,0-1 0 0 0,0 0 0 0 0,0 0 0 0 0,0 0 0 0 0,-1 0 0 0 0,1-1 1 0 0,-1 1-1 0 0,0-1 0 0 0,1-1 0 0 0,-1 1 0 0 0,-1 0 0 0 0,1-1 0 0 0,0 0 1 0 0,-1 0-1 0 0,0 0 0 0 0,0 0 0 0 0,0 0 0 0 0,0-1 0 0 0,2-5 0 0 0,-3 6-3 0 0,-1 0-1 0 0,0 0 0 0 0,1 0 0 0 0,-1 1 1 0 0,-1-1-1 0 0,1 0 0 0 0,-1 0 1 0 0,1 0-1 0 0,-1 0 0 0 0,0-1 1 0 0,0 1-1 0 0,-2-5 0 0 0,0 0 86 0 0,0 0-1 0 0,0 1 1 0 0,-1-1-1 0 0,-6-12 1 0 0,3 12-70 0 0,0-1 1 0 0,0 1 0 0 0,-1 1 0 0 0,0-1 0 0 0,-10-7 0 0 0,7 5-82 0 0,-2 0-51 0 0,0 1 1 0 0,-1-1-1 0 0,0 2 0 0 0,-1 0 1 0 0,0 1-1 0 0,0 0 0 0 0,-16-6 1 0 0,19 10-109 0 0,0 1 1 0 0,0-1 0 0 0,0 2-1 0 0,-1 0 1 0 0,0 0 0 0 0,-18 0-1 0 0,23 2-214 0 0,-1 0 0 0 0,0 1 0 0 0,1 0 0 0 0,-1 0 0 0 0,1 0 0 0 0,0 1 0 0 0,-1 0 0 0 0,1 1 0 0 0,0-1 0 0 0,0 2 0 0 0,-9 4 0 0 0,0 5-1808 0 0</inkml:trace>
</inkml:ink>
</file>

<file path=ppt/ink/ink3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10.6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25 168 11976 0 0,'-1'2'922'0'0,"-7"15"-501"0"0,8-14-274 0 0,-1-1 941 0 0,0 1 358 0 0,-2 11-686 0 0,-1 1 1 0 0,2 0 0 0 0,0 0 0 0 0,0 0 0 0 0,2 1-1 0 0,0-1 1 0 0,4 28 0 0 0,-2-29-474 0 0,1-1-1 0 0,10 25 1 0 0,-9-29-210 0 0,-1 1 0 0 0,0-1-1 0 0,-1 1 1 0 0,0 0 0 0 0,2 19 0 0 0,-3-26 17 0 0,1-1-198 0 0,-1-7 19 0 0,-4-8-62 0 0,3 13 117 0 0,-8-36-391 0 0,4 19 400 0 0,0-1-1 0 0,1 1 1 0 0,-1-24 0 0 0,3 3 206 0 0,-1-18 82 0 0,13-42 439 0 0,-8 83-383 0 0,1 0 0 0 0,0 0 0 0 0,1 0 0 0 0,9-19 0 0 0,-13 31-288 0 0,2-1-16 0 0,-1 0 0 0 0,0-1-1 0 0,0 1 1 0 0,-1-1-1 0 0,1 0 1 0 0,0-4-1 0 0,-1-4-18 0 0,0 13 0 0 0,-1-1 0 0 0,0 1 0 0 0,0 0 0 0 0,0 0 0 0 0,0-1 0 0 0,0 1 0 0 0,0 0 0 0 0,1 0 0 0 0,-1 0 0 0 0,0-1 0 0 0,0 1 0 0 0,0 0 0 0 0,0 0 0 0 0,1 0 0 0 0,-1 0 0 0 0,0-1 0 0 0,0 1 0 0 0,0 0 0 0 0,1 0 0 0 0,-1 0 0 0 0,0 0 0 0 0,0 0 0 0 0,1 0 0 0 0,-1 0 0 0 0,0 0 0 0 0,0 0 0 0 0,1 0 0 0 0,-1 0 0 0 0,0 0 0 0 0,1 0 0 0 0,2-1 0 0 0,0 1 0 0 0,0 0 0 0 0,0 1 0 0 0,0-1 0 0 0,0 1 0 0 0,-1-1 0 0 0,1 1 0 0 0,0 0 0 0 0,0 0 0 0 0,0 0 0 0 0,-1 0 0 0 0,1 0 0 0 0,-1 1 0 0 0,1-1 0 0 0,-1 1 0 0 0,1 0 0 0 0,-1-1 0 0 0,0 1 0 0 0,0 0 0 0 0,3 4 0 0 0,20 22 227 0 0,-15-17 177 0 0,0 0 1 0 0,14 23-1 0 0,57 101-1 0 0,-63-104-435 0 0,24 57 1 0 0,8 14-1425 0 0,-49-101 850 0 0</inkml:trace>
</inkml:ink>
</file>

<file path=ppt/ink/ink3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11.0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77 10136 0 0,'0'0'1250'0'0,"2"0"-179"0"0,6 0 46 0 0,0-1-1 0 0,0 1 1 0 0,-1-1-1 0 0,1-1 1 0 0,13-4 0 0 0,-6 3-54 0 0,1-1 0 0 0,-1 2 1 0 0,23-2-1 0 0,-37 4-1026 0 0,56-7 1838 0 0,-38 4-1730 0 0,34-1 1 0 0,-45 3-206 0 0,0 0 1 0 0,0 0 0 0 0,-1 0 0 0 0,1-1 0 0 0,0 0 0 0 0,0-1 0 0 0,10-4 0 0 0,10-8-7063 0 0,-17 8-624 0 0</inkml:trace>
</inkml:ink>
</file>

<file path=ppt/ink/ink3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11.4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0 209 19551 0 0,'0'0'956'0'0,"3"1"-416"0"0,4 0-459 0 0,1-1 0 0 0,-1 1 0 0 0,1-1 0 0 0,-1 0 0 0 0,1-1 0 0 0,-1 0 0 0 0,9-2 0 0 0,21-2 611 0 0,-4 2 143 0 0,0-1 0 0 0,0-2 0 0 0,-1-2 0 0 0,59-21 0 0 0,-80 25-738 0 0,0 1 1 0 0,19-4-1 0 0,8-3 24 0 0,49-13-163 0 0,-44 10-170 0 0,17-7-2068 0 0,-11 5-2183 0 0,-37 10 2444 0 0</inkml:trace>
  <inkml:trace contextRef="#ctx0" brushRef="#br0" timeOffset="1">643 4 5064 0 0,'-7'-4'11766'0'0,"13"5"-11396"0"0,0 0 0 0 0,-1-1 0 0 0,1 2 0 0 0,0-1 0 0 0,-1 1 0 0 0,10 4 0 0 0,37 19 1195 0 0,-27-11-959 0 0,69 39 1419 0 0,-81-45-1719 0 0,-1 2 0 0 0,1 0 0 0 0,-1 0 0 0 0,18 21 0 0 0,-26-25-214 0 0,0-1 0 0 0,0 0 0 0 0,0 1 0 0 0,-1 0-1 0 0,0 0 1 0 0,0 0 0 0 0,-1 0 0 0 0,1 0 0 0 0,-1 0 0 0 0,-1 1 0 0 0,1-1 0 0 0,-1 1 0 0 0,1 9 0 0 0,-3-15-79 0 0,1 0 1 0 0,-1 0-1 0 0,1 0 1 0 0,-1 0-1 0 0,1 0 1 0 0,-1 0 0 0 0,0 0-1 0 0,1 0 1 0 0,-1 0-1 0 0,0 0 1 0 0,0-1 0 0 0,0 1-1 0 0,0 0 1 0 0,1-1-1 0 0,-1 1 1 0 0,0-1 0 0 0,-2 2-1 0 0,-13 6 57 0 0,10-6-111 0 0,0 0-1 0 0,0 0 0 0 0,0-1 1 0 0,-1 0-1 0 0,1 0 1 0 0,0-1-1 0 0,-1 1 1 0 0,1-1-1 0 0,-1-1 0 0 0,-5 0 1 0 0,-8 1-507 0 0,19 0 410 0 0,-1 0 0 0 0,1 1-1 0 0,-1-1 1 0 0,0 0 0 0 0,1 0 0 0 0,-1 0-1 0 0,1 0 1 0 0,-1 0 0 0 0,1-1-1 0 0,-1 1 1 0 0,1 0 0 0 0,-1-1 0 0 0,1 1-1 0 0,-1-1 1 0 0,1 0 0 0 0,-1 1-1 0 0,1-1 1 0 0,0 0 0 0 0,-1 0 0 0 0,1 0-1 0 0,0 0 1 0 0,0 0 0 0 0,0 0 0 0 0,0 0-1 0 0,0 0 1 0 0,-1-2 0 0 0</inkml:trace>
</inkml:ink>
</file>

<file path=ppt/ink/ink3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11.8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25 19207 0 0,'0'0'2560'0'0,"0"-4"-2016"0"0,6-2 0 0 0,-6-4 8 0 0,0 6-1672 0 0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13.5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0 3224 0 0,'-2'18'374'0'0,"1"-8"-2158"0"0,0 0 3599 0 0,1 2 3392 0 0,0 6 4708 0 0,4 195-8115 0 0,-3-193-1825 0 0,6 37-1 0 0,2 9-1252 0 0,-8-17-3414 0 0,3-1-1558 0 0</inkml:trace>
</inkml:ink>
</file>

<file path=ppt/ink/ink3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12.1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 0 11520 0 0,'0'0'886'0'0,"0"3"-582"0"0,0 6-29 0 0,0-4 453 0 0,0 0 1 0 0,-1 0-1 0 0,0 0 1 0 0,-3 9-1 0 0,0 1 286 0 0,-5 28 1335 0 0,3-18-1749 0 0,2 1 0 0 0,0 0-1 0 0,0 26 1 0 0,4-27-490 0 0,1 1-1 0 0,1-1 1 0 0,2 0 0 0 0,6 26 0 0 0,-5-29-99 0 0,-1-5-4 0 0,0-1 0 0 0,1 1 0 0 0,0-1 0 0 0,2 0 0 0 0,10 20 0 0 0,-13-29-7 0 0,1 1 0 0 0,0-1 0 0 0,0 0 0 0 0,1-1 0 0 0,0 1 0 0 0,0-1 0 0 0,1 0 0 0 0,-1 0 0 0 0,1-1 0 0 0,0 0 0 0 0,10 5 0 0 0,-8-5 0 0 0,2-1 0 0 0,-1 0 0 0 0,16 3 0 0 0,-21-6 0 0 0,0 0 0 0 0,0 0 0 0 0,0-1 0 0 0,0 0 0 0 0,0 0 0 0 0,0 0 0 0 0,-1-1 0 0 0,1 1 0 0 0,0-1 0 0 0,5-2 0 0 0,-2 1 46 0 0,0-1 0 0 0,-1-1 0 0 0,1 1-1 0 0,-1-1 1 0 0,0-1 0 0 0,0 1 0 0 0,-1-1-1 0 0,1 0 1 0 0,-1-1 0 0 0,0 0-1 0 0,0 0 1 0 0,-1 0 0 0 0,0 0 0 0 0,0-1-1 0 0,0 0 1 0 0,-1 0 0 0 0,0 0 0 0 0,0-1-1 0 0,-1 1 1 0 0,0-1 0 0 0,-1 0 0 0 0,1 0-1 0 0,-1 0 1 0 0,-1 0 0 0 0,1 0 0 0 0,-2 0-1 0 0,1 0 1 0 0,-1-1 0 0 0,0 1 0 0 0,-1 0-1 0 0,0 0 1 0 0,0 0 0 0 0,-1-1 0 0 0,0 1-1 0 0,0 1 1 0 0,-1-1 0 0 0,0 0 0 0 0,-4-8-1 0 0,0 4 30 0 0,-2 0-1 0 0,1 0 0 0 0,-1 1 0 0 0,-13-13 1 0 0,-48-40 217 0 0,68 62-292 0 0,-8-5-174 0 0,1 0 0 0 0,-1 0 0 0 0,-1 1 0 0 0,1 1 0 0 0,-17-7 0 0 0,2 3-507 0 0,-36-9 0 0 0,50 16-71 0 0,0 1 0 0 0,0 0 0 0 0,-13 1 0 0 0,19 0-230 0 0</inkml:trace>
</inkml:ink>
</file>

<file path=ppt/ink/ink3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12.6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0 215 11520 0 0,'6'8'333'0'0,"0"0"1"0"0,1 0 0 0 0,8 8 0 0 0,5 6 1044 0 0,-15-16-625 0 0,4 3 312 0 0,-2 1 1 0 0,0 0-1 0 0,0 0 0 0 0,0 0 1 0 0,8 19-1 0 0,0 9 488 0 0,-10-29-1351 0 0,-1 1 0 0 0,0-1 0 0 0,-1 1 0 0 0,0 0 0 0 0,0-1 0 0 0,-1 1 0 0 0,1 18 0 0 0,-1-15-90 0 0,-2-12-96 0 0,1 0 1 0 0,-1 1-1 0 0,0-1 0 0 0,0 0 1 0 0,0 0-1 0 0,0 0 0 0 0,0 1 0 0 0,0-1 1 0 0,0 0-1 0 0,0 0 0 0 0,0 0 1 0 0,-1 1-1 0 0,0 1 0 0 0,0-2 303 0 0,1-2-251 0 0,-10-15-46 0 0,-2-5 29 0 0,6-2-18 0 0,0 0 0 0 0,2 0 0 0 0,0-1 0 0 0,0-24 0 0 0,2 25-31 0 0,2 1 35 0 0,0 1 0 0 0,1-1 0 0 0,1 1-1 0 0,2 0 1 0 0,7-29 0 0 0,-7 38-1 0 0,1 0 0 0 0,0 1-1 0 0,1-1 1 0 0,0 1 0 0 0,0 0 0 0 0,10-10-1 0 0,-7 8 3 0 0,-5 7-2 0 0,1 1-1 0 0,-1-1 1 0 0,1 1-1 0 0,0 1 1 0 0,1-1 0 0 0,-1 1-1 0 0,1 0 1 0 0,0 0-1 0 0,6-3 1 0 0,-8 4 15 0 0,1 1 0 0 0,-1 1 0 0 0,0-1 0 0 0,0 1 0 0 0,0-1 0 0 0,1 1 0 0 0,-1 0-1 0 0,1 1 1 0 0,-1-1 0 0 0,1 1 0 0 0,-1 0 0 0 0,1 0 0 0 0,-1 0 0 0 0,8 2 0 0 0,-10-1-18 0 0,0 0-1 0 0,0 0 1 0 0,0 0-1 0 0,0 0 1 0 0,0 0-1 0 0,0 1 1 0 0,-1-1 0 0 0,1 1-1 0 0,-1-1 1 0 0,1 1-1 0 0,-1-1 1 0 0,1 1-1 0 0,-1 0 1 0 0,0 0-1 0 0,0 0 1 0 0,0 0 0 0 0,0 0-1 0 0,0 0 1 0 0,0 0-1 0 0,1 3 1 0 0,0 1 27 0 0,-1 1 1 0 0,1-1 0 0 0,-1 1 0 0 0,-1-1-1 0 0,1 9 1 0 0,-1-11-57 0 0,0-1-1 0 0,0 1 1 0 0,0-1 0 0 0,-1 1 0 0 0,0-1-1 0 0,1 1 1 0 0,-1-1 0 0 0,-1 1-1 0 0,1-1 1 0 0,0 0 0 0 0,-1 1-1 0 0,1-1 1 0 0,-1 0 0 0 0,0 0-1 0 0,0 0 1 0 0,-1 0 0 0 0,1-1-1 0 0,0 1 1 0 0,-1-1 0 0 0,0 1-1 0 0,-3 2 1 0 0,-1 1-38 0 0,1-1-28 0 0,0-1 1 0 0,0 0-1 0 0,-7 3 1 0 0,7-3-21 0 0,-1 0-1 0 0,1 0 1 0 0,-8 6 0 0 0,12-7 42 0 0,-1-1 0 0 0,1 0 0 0 0,-1 0 0 0 0,1 0 0 0 0,-1 0 0 0 0,0-1 0 0 0,0 1 0 0 0,0-1 0 0 0,0 0 0 0 0,0 0 0 0 0,0 0 0 0 0,0 0 0 0 0,0 0 0 0 0,0 0 0 0 0,-1-1 0 0 0,1 0 0 0 0,-6 0 0 0 0,-3-2-293 0 0,0 1 0 0 0,-18-1-1 0 0,21 2 101 0 0,8 0 232 0 0,1 0 0 0 0,0 0 1 0 0,0 0-1 0 0,-1 0 0 0 0,1 0 0 0 0,0 0 1 0 0,0 0-1 0 0,-1 0 0 0 0,1 0 0 0 0,0 0 1 0 0,0 0-1 0 0,0 0 0 0 0,-1 0 0 0 0,1 0 1 0 0,0 0-1 0 0,0 0 0 0 0,-1 0 1 0 0,1 0-1 0 0,0 1 0 0 0,0-1 0 0 0,0 0 1 0 0,-1 0-1 0 0,1 0 0 0 0,0 0 0 0 0,0 1 1 0 0,0-1-1 0 0,0 0 0 0 0,0 0 0 0 0,-1 0 1 0 0,1 1-1 0 0,0-1 0 0 0,0 0 0 0 0,0 0 1 0 0,0 0-1 0 0,0 1 0 0 0,0-1 0 0 0,0 0 1 0 0,0 0-1 0 0,0 1 0 0 0,0-1 0 0 0,0 0 1 0 0,0 0-1 0 0,0 1 0 0 0,0-1 0 0 0,0 0 1 0 0,0 0-1 0 0,0 0 0 0 0,0 1 1 0 0,0-1-1 0 0,0 0 0 0 0,0 0 0 0 0,0 1 1 0 0,0-1-1 0 0,1 0 0 0 0,-1 0 0 0 0,0 0 1 0 0,0 1-1 0 0,0-1 0 0 0,0 0 0 0 0,0 0 1 0 0,1 0-1 0 0,-1 1 0 0 0,0-1 1 0 0,3 3 0 0 0,1 1 0 0 0,0-1 0 0 0,0 1 0 0 0,-1-1 0 0 0,2 0 0 0 0,-1-1 0 0 0,7 4 0 0 0,-2 0 0 0 0,0-1 6 0 0,0-1 0 0 0,1 0 0 0 0,16 5 0 0 0,15 6 24 0 0,-24-7 21 0 0,0 0 1 0 0,-1 1 0 0 0,0 1-1 0 0,14 12 1 0 0,-12-7 55 0 0,-13-12-65 0 0,0 1 0 0 0,0 0 0 0 0,-1 0 1 0 0,1 0-1 0 0,-1 1 0 0 0,0 0 0 0 0,0 0 0 0 0,-1 0 0 0 0,5 7 0 0 0,-5-4 54 0 0,-2-7 0 0 0,-2 2-4 0 0,0 2-73 0 0,-1 0 0 0 0,1 0 1 0 0,-1-1-1 0 0,0 1 0 0 0,-1-1 0 0 0,1 1 0 0 0,-1-1 0 0 0,0 0 0 0 0,0 0 0 0 0,0 0 1 0 0,-1 0-1 0 0,1-1 0 0 0,-1 1 0 0 0,0-1 0 0 0,0 0 0 0 0,0 0 0 0 0,0 0 0 0 0,-1-1 1 0 0,-8 5-1 0 0,3-3-35 0 0,1-1-1 0 0,-1 0 1 0 0,0 0 0 0 0,0-1 0 0 0,-1 0 0 0 0,1 0 0 0 0,0-1 0 0 0,-1-1 0 0 0,-12-1 0 0 0,3 0-215 0 0,0-2 1 0 0,1 0 0 0 0,-1-2 0 0 0,1 0 0 0 0,0-1 0 0 0,-18-8 0 0 0,15 3-1167 0 0,-6-2-4681 0 0,-2 0-1637 0 0</inkml:trace>
</inkml:ink>
</file>

<file path=ppt/ink/ink3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13.0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99 19031 0 0,'0'0'930'0'0,"2"-1"-409"0"0,8-5-17 0 0,-8 5-489 0 0,0 0-1 0 0,0 0 1 0 0,0 0 0 0 0,0 0 0 0 0,0 1 0 0 0,0-1 0 0 0,0 0 0 0 0,3 0-1 0 0,59-14 1344 0 0,-45 9-264 0 0,35-5 0 0 0,75 6 116 0 0,-28 2-199 0 0,-62 1-697 0 0,-15 2-545 0 0,47-9 0 0 0,-24-2-1231 0 0,-36 8-277 0 0,0-1 1 0 0,13-6 0 0 0,-13 6-3490 0 0</inkml:trace>
</inkml:ink>
</file>

<file path=ppt/ink/ink3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13.4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21 10136 0 0,'0'0'918'0'0,"-1"-1"-758"0"0,1-1-142 0 0,-15-13 6067 0 0,26 14-4617 0 0,-10 0-1421 0 0,0 1 0 0 0,0 0 0 0 0,0 0 1 0 0,0 0-1 0 0,0 0 0 0 0,0 0 0 0 0,0 0 0 0 0,0 0 0 0 0,0 0 0 0 0,1 0 0 0 0,-1 0 0 0 0,0 1 0 0 0,0-1 0 0 0,1 1 0 0 0,27 7 769 0 0,11 4 103 0 0,7 10 955 0 0,70 44 0 0 0,-108-60-1675 0 0,-1 0 0 0 0,-1 0 0 0 0,1 1 1 0 0,-1 0-1 0 0,0 0 0 0 0,-1 0 0 0 0,12 18 0 0 0,-11-17 116 0 0,-7-8-277 0 0,1 0-1 0 0,-1 1 1 0 0,0-1-1 0 0,1 0 0 0 0,-1 1 1 0 0,0-1-1 0 0,1 0 0 0 0,-1 1 1 0 0,0-1-1 0 0,0 0 1 0 0,1 1-1 0 0,-1-1 0 0 0,0 1 1 0 0,0-1-1 0 0,0 1 1 0 0,0-1-1 0 0,1 1 0 0 0,-1-1 1 0 0,0 0-1 0 0,0 1 1 0 0,0-1-1 0 0,0 1 0 0 0,0-1 1 0 0,0 1-1 0 0,0-1 1 0 0,0 1-1 0 0,0-1 0 0 0,-1 1 1 0 0,1-1-1 0 0,0 1 0 0 0,0-1 1 0 0,0 1-1 0 0,0-1 1 0 0,-1 0-1 0 0,1 1 0 0 0,-1 0 1 0 0,0 1-35 0 0,-1 0 0 0 0,1 1 0 0 0,-1-1 0 0 0,0 0 0 0 0,0 0 0 0 0,0-1 0 0 0,0 1 0 0 0,-1 0 0 0 0,1 0 0 0 0,0-1 0 0 0,-1 0 0 0 0,1 1 0 0 0,-1-1 0 0 0,1 0 0 0 0,-5 1 0 0 0,-6 2-534 0 0,-26 3 0 0 0,23-4-690 0 0,0-2-636 0 0,0-1-86 0 0</inkml:trace>
</inkml:ink>
</file>

<file path=ppt/ink/ink3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18.5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36 7832 0 0,'0'0'9517'0'0,"2"-1"-8448"0"0,55-26 3303 0 0,-49 25-4141 0 0,-1 1 0 0 0,0-1-1 0 0,1 1 1 0 0,-1 0 0 0 0,0 1 0 0 0,1 0-1 0 0,-1 0 1 0 0,1 1 0 0 0,-1-1 0 0 0,1 2-1 0 0,10 2 1 0 0,169 43 977 0 0,-176-44-1207 0 0,0-2-1 0 0,0 0 1 0 0,0 0-1 0 0,0-1 1 0 0,1 0-1 0 0,11-3 1 0 0,20 1-97 0 0,-40 2 1 0 0,0-1 1 0 0,0 1-1 0 0,0 0 0 0 0,0-1 0 0 0,0 0 0 0 0,0 0 0 0 0,0 0 1 0 0,0 0-1 0 0,0 0 0 0 0,0-1 0 0 0,-1 1 0 0 0,1-1 1 0 0,4-3-1 0 0,12-7-6492 0 0,-7 7-1478 0 0</inkml:trace>
</inkml:ink>
</file>

<file path=ppt/ink/ink3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18.9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0 11056 0 0,'0'0'505'0'0,"-1"2"-9"0"0,-2 6 3755 0 0,3-7-3825 0 0,0 1 0 0 0,0-1 0 0 0,0 0 1 0 0,0 1-1 0 0,0-1 0 0 0,0 0 1 0 0,0 1-1 0 0,1-1 0 0 0,-1 0 1 0 0,0 1-1 0 0,1-1 0 0 0,0 0 1 0 0,0 3-1 0 0,0-3-218 0 0,0 1 1 0 0,0 0-1 0 0,-1 0 1 0 0,1-1-1 0 0,0 1 0 0 0,-1 0 1 0 0,1 4-1 0 0,-1-3-28 0 0,1 0-1 0 0,0 0 1 0 0,-1 0-1 0 0,1 1 1 0 0,1-1-1 0 0,-1-1 1 0 0,3 6-1 0 0,-2-4-96 0 0,0 0-1 0 0,0 1 0 0 0,-1-1 0 0 0,2 6 0 0 0,26 94 98 0 0,2 18-439 0 0,-29-116 26 0 0,0 0-1 0 0,0 0 0 0 0,1 0 1 0 0,-1 0-1 0 0,1-1 0 0 0,6 9 1 0 0,1 1-1749 0 0,-5-7 255 0 0</inkml:trace>
</inkml:ink>
</file>

<file path=ppt/ink/ink3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19.3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19375 0 0,'0'0'1944'0'0,"1"2"-1778"0"0,6 26-132 0 0,0-2 1844 0 0,5 32 0 0 0,-3 3-577 0 0,3 39-279 0 0,14 147-381 0 0,-10-77-969 0 0,0-24 112 0 0,-5-71 216 0 0,-11-74-14 0 0,1 1 0 0 0,-1-1 0 0 0,0 0 0 0 0,0 0 0 0 0,1 0 0 0 0,-1 0 0 0 0,1 0 0 0 0,-1 0 0 0 0,1 0 0 0 0,-1 0 0 0 0,1 0 0 0 0,0 0 0 0 0,-1 0 0 0 0,1 0 0 0 0,0-1 0 0 0,1 2-1 0 0,9-15-4578 0 0</inkml:trace>
</inkml:ink>
</file>

<file path=ppt/ink/ink3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19.6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73 149 16991 0 0,'-16'1'1810'0'0,"-4"11"-718"0"0,19-11-805 0 0,0 0 0 0 0,0 0 0 0 0,0 0 1 0 0,0 0-1 0 0,1 0 0 0 0,-1 1 0 0 0,0-1 0 0 0,1 0 1 0 0,-2 3-1 0 0,0 2 411 0 0,-1 1-420 0 0,1-1-1 0 0,0 1 1 0 0,0 0-1 0 0,1 0 1 0 0,0 0-1 0 0,0 0 1 0 0,0 0-1 0 0,1 0 1 0 0,1 12-1 0 0,-1-7-174 0 0,0-3 12 0 0,1 1 1 0 0,1-1 0 0 0,2 15 0 0 0,2 2-75 0 0,-5-22-34 0 0,0 1 0 0 0,0-1 0 0 0,0 0 1 0 0,1 0-1 0 0,-1 0 0 0 0,1 0 0 0 0,0 0 1 0 0,0 0-1 0 0,5 6 0 0 0,1-1-9 0 0,0 0-1 0 0,12 9 0 0 0,-19-16 5 0 0,1 0 14 0 0,0-1 0 0 0,0 1-1 0 0,0-1 1 0 0,0 1 0 0 0,1-1 0 0 0,-1 0-1 0 0,0 1 1 0 0,1-1 0 0 0,-1 0 0 0 0,0-1-1 0 0,1 1 1 0 0,-1 0 0 0 0,1-1 0 0 0,-1 1-1 0 0,1-1 1 0 0,-1 0 0 0 0,1 0 0 0 0,0 0-1 0 0,-1 0 1 0 0,1 0 0 0 0,-1-1 0 0 0,1 1-1 0 0,-1-1 1 0 0,1 0 0 0 0,-1 1 0 0 0,0-1-1 0 0,1 0 1 0 0,-1 0 0 0 0,0-1 0 0 0,1 1-1 0 0,2-3 1 0 0,4-1 80 0 0,-7 4-90 0 0,0-1 0 0 0,1 1 0 0 0,-1 0 0 0 0,0 0 0 0 0,0-1-1 0 0,0 0 1 0 0,-1 1 0 0 0,1-1 0 0 0,0 0 0 0 0,-1 0 0 0 0,1 0 0 0 0,-1 0-1 0 0,1 0 1 0 0,1-3 0 0 0,17-34-6 0 0,-15 32 0 0 0,-1 0 0 0 0,0-1 0 0 0,6-15 0 0 0,-7 14 0 0 0,-1 1 0 0 0,0-1 0 0 0,0 1 0 0 0,-1-1 0 0 0,0 0 0 0 0,0 0 0 0 0,-2-16 0 0 0,-1 5 231 0 0,-1 0 0 0 0,-1 1 0 0 0,-1-1 0 0 0,-12-31 0 0 0,14 44-201 0 0,-1 0 0 0 0,1 0 0 0 0,-1 1 0 0 0,0-1 0 0 0,-1 1 1 0 0,0 0-1 0 0,0 1 0 0 0,0-1 0 0 0,-1 1 0 0 0,1 0 1 0 0,-1 0-1 0 0,0 1 0 0 0,-1 0 0 0 0,1 0 0 0 0,-12-5 0 0 0,10 6-63 0 0,0-1-1 0 0,-15-2 1 0 0,21 5 11 0 0,-1 1 1 0 0,1-1-1 0 0,0 1 1 0 0,0 0-1 0 0,0 0 1 0 0,0 0-1 0 0,0 0 1 0 0,0 0-1 0 0,-1 0 1 0 0,1 1-1 0 0,0-1 1 0 0,0 1-1 0 0,0-1 0 0 0,0 1 1 0 0,0 0-1 0 0,0 0 1 0 0,-3 2-1 0 0,-1 1-191 0 0,2-1 10 0 0,1-1 1 0 0,-1 1 0 0 0,1 0 0 0 0,0 0 0 0 0,0 0 0 0 0,0 0 0 0 0,0 1 0 0 0,1-1 0 0 0,-1 1 0 0 0,1-1 0 0 0,0 1 0 0 0,0 0 0 0 0,-2 5 0 0 0,3-4-494 0 0,-2 15-1866 0 0,5-9-3636 0 0</inkml:trace>
</inkml:ink>
</file>

<file path=ppt/ink/ink3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20.0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0 211 19351 0 0,'0'0'1474'0'0,"0"2"-1005"0"0,6 66 151 0 0,-5-45 420 0 0,5 30 0 0 0,0-11-75 0 0,3 11-355 0 0,-4-34-612 0 0,-1-8 2 0 0,-3-11 0 0 0,-1 0 0 0 0,0 0 0 0 0,0 0 0 0 0,0 0 0 0 0,0 0 0 0 0,1 0 0 0 0,-1 0 0 0 0,0 0 0 0 0,0 0 0 0 0,0 0 0 0 0,0 0 0 0 0,1 0 0 0 0,-1 0 0 0 0,0 0 0 0 0,0 0 0 0 0,0 0 0 0 0,0 0 0 0 0,1 0 0 0 0,-1 0 0 0 0,0 0 0 0 0,0 0 0 0 0,0 0 0 0 0,0 0 0 0 0,1 0 0 0 0,-1 0 0 0 0,0 0 0 0 0,0-1 0 0 0,0 1 0 0 0,0 0 0 0 0,0 0 0 0 0,0 0 0 0 0,1 0 0 0 0,5-11 0 0 0,-6 11 0 0 0,10-28-20 0 0,-1-1 1 0 0,-2-1-1 0 0,6-41 0 0 0,-8 35 780 0 0,20-66-1 0 0,-16 67-406 0 0,-7 26-302 0 0,0 0 0 0 0,1 0 0 0 0,0 0 0 0 0,5-10 0 0 0,-8 18-51 0 0,7-11 71 0 0,-1 0 0 0 0,1 0-1 0 0,1 1 1 0 0,0 0-1 0 0,10-10 1 0 0,-17 20-42 0 0,0 1 1 0 0,-1 0-1 0 0,1-1 0 0 0,0 1 0 0 0,-1 0 1 0 0,1 0-1 0 0,0-1 0 0 0,-1 1 0 0 0,1 0 1 0 0,0 0-1 0 0,-1 0 0 0 0,1 0 0 0 0,0 0 1 0 0,0 0-1 0 0,-1 0 0 0 0,1 0 1 0 0,0 0-1 0 0,-1 0 0 0 0,1 0 0 0 0,0 0 1 0 0,0 1-1 0 0,-1-1 0 0 0,1 0 0 0 0,0 0 1 0 0,-1 1-1 0 0,1-1 0 0 0,-1 0 0 0 0,1 1 1 0 0,0-1-1 0 0,-1 1 0 0 0,1-1 0 0 0,-1 1 1 0 0,1-1-1 0 0,-1 1 0 0 0,1-1 0 0 0,-1 1 1 0 0,0 0-1 0 0,1-1 0 0 0,0 2 0 0 0,1 2 46 0 0,1 0 0 0 0,-1 0 0 0 0,0 1 0 0 0,0-1 0 0 0,2 6 0 0 0,5 18-64 0 0,-1-7-10 0 0,-2 0-1 0 0,8 41 0 0 0,8 55 0 0 0,-12-69 0 0 0,7 36-119 0 0,-12-59-204 0 0,0 10-551 0 0,-5-33-53 0 0,-4 11-2764 0 0,3-11 1899 0 0</inkml:trace>
</inkml:ink>
</file>

<file path=ppt/ink/ink3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20.4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388 612 14744 0 0,'0'0'8190'0'0,"3"0"-7358"0"0,21 1 343 0 0,-12 0-686 0 0,0-1 0 0 0,0 0 0 0 0,16-3 0 0 0,-21 2-390 0 0,0 0 1 0 0,0 0-1 0 0,0-1 1 0 0,-1-1-1 0 0,1 1 1 0 0,-1-1-1 0 0,1 0 1 0 0,-1 0-1 0 0,0-1 1 0 0,8-5-1 0 0,4-2-62 0 0,-16 10-61 0 0,1 0-1 0 0,-1 0 1 0 0,0 0-1 0 0,0-1 1 0 0,0 1 0 0 0,0-1-1 0 0,0 1 1 0 0,0-1-1 0 0,-1 1 1 0 0,1-1 0 0 0,1-2-1 0 0,17-23-1720 0 0,-14 13-70 0 0</inkml:trace>
  <inkml:trace contextRef="#ctx0" brushRef="#br0" timeOffset="1">1 38 17967 0 0,'0'0'1632'0'0,"1"1"-1174"0"0,4 2 129 0 0,-1 0-1 0 0,1-1 1 0 0,0 0 0 0 0,-1 0 0 0 0,1 0 0 0 0,0-1-1 0 0,0 1 1 0 0,10 0 0 0 0,14 2 486 0 0,-9-1-528 0 0,1-1-1 0 0,-1-1 1 0 0,28-2 0 0 0,89-9 339 0 0,-112 7-955 0 0,0-1 0 0 0,34-11 0 0 0,-40 10-298 0 0,29-15-2833 0 0,-40 16 1363 0 0,0-1-557 0 0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20.1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99 2304 0 0,'-6'14'17490'0'0,"9"-15"-16945"0"0,0 0-344 0 0,0-1-1 0 0,1 1 1 0 0,-1-1-1 0 0,0 0 1 0 0,0 0-1 0 0,0 0 1 0 0,-1 0-1 0 0,1 0 1 0 0,3-3-1 0 0,-4 2-153 0 0,8-4 253 0 0,-6 3-94 0 0,0 1 0 0 0,0-1 0 0 0,0 1 0 0 0,-1-1 0 0 0,6-7 0 0 0,-7 8-115 0 0,0 1 1 0 0,0-1-1 0 0,1 1 0 0 0,-1-1 0 0 0,1 1 0 0 0,-1 0 0 0 0,1-1 0 0 0,0 2 0 0 0,0-1 0 0 0,0 0 0 0 0,0 0 1 0 0,0 1-1 0 0,0 0 0 0 0,1 0 0 0 0,-1 0 0 0 0,0 0 0 0 0,7-1 0 0 0,15 1-91 0 0,-17 0 0 0 0,0 1 0 0 0,0 0 0 0 0,9 1 0 0 0,-4 0-461 0 0,1 0-1 0 0,-1-2 1 0 0,0 0-1 0 0,0 0 1 0 0,0-1-1 0 0,24-7 1 0 0,-23 6 259 0 0,-1 1-310 0 0</inkml:trace>
</inkml:ink>
</file>

<file path=ppt/ink/ink3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20.8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5064 0 0,'1'0'12657'0'0,"5"1"-12275"0"0,0-1 1 0 0,-1 1 0 0 0,1 0-1 0 0,0 1 1 0 0,-1-1-1 0 0,1 1 1 0 0,-1 0-1 0 0,0 1 1 0 0,0-1 0 0 0,0 1-1 0 0,8 6 1 0 0,6 5 1158 0 0,27 26 0 0 0,-31-26-933 0 0,30 33 800 0 0,-43-44-1316 0 0,1 0 0 0 0,-1 0 0 0 0,1 0 0 0 0,-1 1 0 0 0,0-1 0 0 0,2 7 0 0 0,6 7 317 0 0,-9-16-132 0 0,-2 2-170 0 0,1-3-107 0 0,-2 4 26 0 0,0 0 0 0 0,0 0 0 0 0,0 1 0 0 0,-1-2 0 0 0,0 1 0 0 0,1 0 0 0 0,-8 6 0 0 0,9-8-26 0 0,-4 2-270 0 0,1-1 0 0 0,0 1 1 0 0,0-1-1 0 0,-1 0 0 0 0,0-1 0 0 0,0 1 0 0 0,-8 2 1 0 0</inkml:trace>
</inkml:ink>
</file>

<file path=ppt/ink/ink3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21.1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2760 0 0,'0'0'125'0'0,"2"1"-3"0"0,1 1 1576 0 0,1 0 0 0 0,-1 0 0 0 0,0 0 0 0 0,1 1 0 0 0,-1 0-1 0 0,4 4 1 0 0,-2-1-195 0 0,-1-1-1 0 0,-1 0 0 0 0,6 10 0 0 0,0 5-259 0 0,11 34 0 0 0,-2-4-99 0 0,-4-11-616 0 0,15 69-1 0 0,-11-35-314 0 0,6 34 31 0 0,-5-16-112 0 0,-2-12-60 0 0,4 17-72 0 0,-11-57-284 0 0,3 11-987 0 0,-11-45-611 0 0,1 1 0 0 0,-1 0 1 0 0,6 7-1 0 0,-2-3-5523 0 0</inkml:trace>
</inkml:ink>
</file>

<file path=ppt/ink/ink3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21.5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 15952 0 0,'0'0'1445'0'0,"3"-1"-1191"0"0,18-3 1379 0 0,1 0-1 0 0,0 2 0 0 0,31-1 1 0 0,-46 3-1100 0 0,1 0 1 0 0,-1 0 0 0 0,0 1 0 0 0,1 0 0 0 0,-1 0 0 0 0,0 0-1 0 0,10 4 1 0 0,-15-3-462 0 0,0 0 0 0 0,-1 0-1 0 0,0-1 1 0 0,1 1 0 0 0,-1 0-1 0 0,0 0 1 0 0,0 0 0 0 0,0 0-1 0 0,0 0 1 0 0,0 1 0 0 0,0-1-1 0 0,0 4 1 0 0,-2 4-97 0 0,-2 0 0 0 0,1 0 0 0 0,-1 0 0 0 0,-1 0 0 0 0,-5 12 0 0 0,7-19-25 0 0,-16 30-502 0 0,10-20-53 0 0,7-11 471 0 0,2 0-83 0 0,4 9 205 0 0,5-2 12 0 0,-1-4-3 0 0,0-1 0 0 0,0 0-1 0 0,1-1 1 0 0,0 0 0 0 0,0 0 0 0 0,20 2-1 0 0,6 2 51 0 0,-14-3-10 0 0,42 3-1 0 0,-23-4-991 0 0,-21-5-385 0 0,-12 1 697 0 0,6 0-380 0 0</inkml:trace>
</inkml:ink>
</file>

<file path=ppt/ink/ink3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37.4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1 357 11976 0 0,'0'0'2030'0'0,"0"-5"-1126"0"0,0-1 155 0 0,1 0 1 0 0,-1 0-1 0 0,2 0 0 0 0,-1 0 0 0 0,0 0 1 0 0,1 0-1 0 0,4-7 0 0 0,23-41 401 0 0,-2 3-601 0 0,-21 37-665 0 0,1 1-1 0 0,0 0 0 0 0,1 1 1 0 0,16-20-1 0 0,13-19 330 0 0,-26 35-353 0 0,15-17-1 0 0,-23 29-33 0 0,-1 0-937 0 0</inkml:trace>
</inkml:ink>
</file>

<file path=ppt/ink/ink3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37.7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0 403 9672 0 0,'0'0'748'0'0,"1"-1"-291"0"0,9-14 2174 0 0,17-21 1 0 0,-11 16-1839 0 0,-1-1 1 0 0,0 0 0 0 0,-2-1 0 0 0,-1 0-1 0 0,0-1 1 0 0,-2 0 0 0 0,0-1 0 0 0,9-37-1 0 0,-17 53-1112 0 0,0-1 569 0 0,1 0-1 0 0,0-18 1 0 0,-5 5-1950 0 0,-6-2-4328 0 0,2 9-853 0 0</inkml:trace>
</inkml:ink>
</file>

<file path=ppt/ink/ink3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38.1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0 17303 0 0,'0'0'1320'0'0,"-1"2"-904"0"0,-1 1-388 0 0,1 0 0 0 0,0 1 0 0 0,0-1 0 0 0,0 0 0 0 0,1 1 0 0 0,-1-1 0 0 0,1 1 0 0 0,-1-1 0 0 0,1 1 0 0 0,0-1 0 0 0,1 0 0 0 0,0 8-1 0 0,0-4 231 0 0,1 0-1 0 0,0-1 0 0 0,0 1 0 0 0,0 0 0 0 0,6 11 0 0 0,49 71 1533 0 0,-8-13-1311 0 0,53 75-399 0 0,-77-125-503 0 0,-21-22 83 0 0,1 1 0 0 0,-1 0-1 0 0,1 0 1 0 0,4 8 0 0 0,3 8-4877 0 0,3-5-1648 0 0</inkml:trace>
  <inkml:trace contextRef="#ctx0" brushRef="#br0" timeOffset="1">174 114 8288 0 0,'0'0'9554'0'0,"2"2"-8525"0"0,5 5-209 0 0,-3-4-612 0 0,-1 1 1 0 0,1-1-1 0 0,-1 1 0 0 0,5 7 1 0 0,-1-2-34 0 0,0 0 1 0 0,1 0 0 0 0,0-1-1 0 0,0 0 1 0 0,13 11 0 0 0,0-2 68 0 0,-7-4-78 0 0,149 125-1409 0 0,-138-123-165 0 0,2-5-59 0 0</inkml:trace>
</inkml:ink>
</file>

<file path=ppt/ink/ink3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38.8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1 182 14888 0 0,'0'0'680'0'0,"1"3"-11"0"0,1 5-579 0 0,1 1 0 0 0,-1-1 1 0 0,0 1-1 0 0,0 11 0 0 0,-1-8 591 0 0,7 24 0 0 0,40 94 1898 0 0,-11-36-1814 0 0,-4-8-776 0 0,-13-39-62 0 0,-10-23 70 0 0,0 0 1 0 0,24 38 0 0 0,-20-35-52 0 0,-8-13-4 0 0,-5-13-64 0 0,-2-2-650 0 0,0 0 704 0 0,0 0-1 0 0,0 0 1 0 0,0 0 0 0 0,0 0 0 0 0,1-1 0 0 0,-1 1 0 0 0,0 0 0 0 0,0-2 0 0 0,0 1 3 0 0,-23-54 92 0 0,2-1-1 0 0,-16-69 0 0 0,-20-93 1045 0 0,41 154-287 0 0,15 56-612 0 0,0-1 0 0 0,1 1 0 0 0,0-1 1 0 0,0 1-1 0 0,1-1 0 0 0,1 1 0 0 0,-1-1 1 0 0,2 1-1 0 0,-1-1 0 0 0,1 1 0 0 0,0 0 1 0 0,1 0-1 0 0,0 0 0 0 0,1 0 0 0 0,7-13 1 0 0,-8 18-93 0 0,0-1 1 0 0,0 1 0 0 0,0 0 0 0 0,1 0 0 0 0,-1 1 0 0 0,1-1 0 0 0,0 1 0 0 0,1 0-1 0 0,-1 0 1 0 0,0 0 0 0 0,1 0 0 0 0,7-2 0 0 0,-5 2 39 0 0,1 0 0 0 0,-1 0 0 0 0,1 1 0 0 0,0 0-1 0 0,-1 0 1 0 0,1 1 0 0 0,11 0 0 0 0,-17 1 87 0 0,9 23-51 0 0,-9-12-119 0 0,-1-8-31 0 0,0 0 1 0 0,0 0-1 0 0,-1 0 1 0 0,1 0-1 0 0,-1 0 1 0 0,0 0-1 0 0,0 0 1 0 0,0 0-1 0 0,0 0 1 0 0,-1 0 0 0 0,1 0-1 0 0,-1 0 1 0 0,1 0-1 0 0,-1 0 1 0 0,-2 3-1 0 0,0-1-75 0 0,0 1 0 0 0,0-1 0 0 0,-1-1 0 0 0,0 1 0 0 0,0 0 0 0 0,-8 7 0 0 0,-3 3-425 0 0,12-12 356 0 0,-1 0-1 0 0,1-1 1 0 0,0 1 0 0 0,-1-1 0 0 0,1 0-1 0 0,-1 0 1 0 0,0 0 0 0 0,0-1-1 0 0,0 1 1 0 0,0-1 0 0 0,-6 1 0 0 0,7-1-17 0 0,0 0 0 0 0,0-1 0 0 0,0 0 1 0 0,-1 1-1 0 0,1-1 0 0 0,0 0 0 0 0,0-1 0 0 0,0 1 1 0 0,0 0-1 0 0,0-1 0 0 0,0 0 0 0 0,0 0 0 0 0,0 0 1 0 0,0 0-1 0 0,-6-3 0 0 0,8 3-27 0 0,0 0-1 0 0,0 0 1 0 0,0 0 0 0 0,-1-1-1 0 0,1 1 1 0 0,1 0 0 0 0,-1-1-1 0 0,0 1 1 0 0,0-1 0 0 0,0 1-1 0 0,1-1 1 0 0,-1 1 0 0 0,1-1-1 0 0,-1 1 1 0 0,1-1 0 0 0,0 1-1 0 0,-1-1 1 0 0,1 0 0 0 0,0 1-1 0 0,0-1 1 0 0,0 1 0 0 0,0-1-1 0 0,1 0 1 0 0,-1 1 0 0 0,0-1-1 0 0,1 0 1 0 0,-1 1 0 0 0,1-1-1 0 0,1-2 1 0 0,-1 0-283 0 0,1 0 0 0 0,0 0 1 0 0,0 0-1 0 0,1 0 0 0 0,-1 1 0 0 0,1-1 0 0 0,0 0 0 0 0,0 1 0 0 0,6-5 1 0 0,1 1-581 0 0,0 0 0 0 0,0 1 0 0 0,1 1 1 0 0,11-5-1 0 0,-18 8 814 0 0,0 0-1 0 0,0 0 1 0 0,0-1 0 0 0,5-3 0 0 0,-8 4 303 0 0,1 0-1 0 0,1 1 1 0 0,-1-1 0 0 0,0 1 0 0 0,0-1 0 0 0,0 1 0 0 0,1 0-1 0 0,-1 0 1 0 0,1 0 0 0 0,-1 0 0 0 0,1 1 0 0 0,-1-1-1 0 0,1 0 1 0 0,4 1 0 0 0,-3-1 327 0 0,1 1-1 0 0,-1 1 0 0 0,1-1 1 0 0,-1 0-1 0 0,1 1 1 0 0,-1 0-1 0 0,1 0 0 0 0,-1 1 1 0 0,0-1-1 0 0,0 1 1 0 0,1 0-1 0 0,-1 0 0 0 0,0 0 1 0 0,-1 0-1 0 0,1 1 1 0 0,0 0-1 0 0,-1 0 0 0 0,1 0 1 0 0,-1 0-1 0 0,0 0 1 0 0,0 1-1 0 0,0-1 0 0 0,-1 1 1 0 0,1 0-1 0 0,1 4 0 0 0,9 13 1039 0 0,-9-15-987 0 0,0 0 0 0 0,0 1 0 0 0,-1 0 0 0 0,0-1 0 0 0,4 12-1 0 0,-2 4 474 0 0,16 53 1057 0 0,-20-72-1301 0 0,0-3-663 0 0,0-1 0 0 0,0 1 0 0 0,1 0 1 0 0,-1-1-1 0 0,0 1 0 0 0,0-1 0 0 0,0 0 1 0 0,0 1-1 0 0,0-1 0 0 0,0 0 0 0 0,0 1 1 0 0,0-1-1 0 0,0 0 0 0 0,-1 0 0 0 0,1 0 1 0 0,0 0-1 0 0,0 0 0 0 0,-1 0 1 0 0,2-2-1 0 0,9-20 101 0 0,3-16 31 0 0,-7 20-79 0 0,10-21 0 0 0,-5 15 50 0 0,-7 12-56 0 0,1 1 0 0 0,1 0 0 0 0,0 0 0 0 0,14-18 0 0 0,-11 19-31 0 0,-9 10-24 0 0,0 0-1 0 0,-1 0 1 0 0,1 0 0 0 0,0 0-1 0 0,0 0 1 0 0,0 0 0 0 0,0 0-1 0 0,0 1 1 0 0,0-1-1 0 0,3-1 1 0 0,2 3-11 0 0,-5-1 13 0 0,0 1-7 0 0,1-1 0 0 0,-1 0 0 0 0,1 1 0 0 0,-1-1 0 0 0,0 1 0 0 0,1-1 0 0 0,-1 1 0 0 0,1 0 0 0 0,-1 0 0 0 0,0 0 0 0 0,0 0 1 0 0,1 0-1 0 0,-1 0 0 0 0,0 0 0 0 0,0 0 0 0 0,0 0 0 0 0,0 0 0 0 0,1 2 0 0 0,13 24-8 0 0,-9-14 23 0 0,5 15-102 0 0,2 0 0 0 0,16 25 1 0 0,-24-47 48 0 0,0-1 0 0 0,0 0 0 0 0,0 0-1 0 0,0 0 1 0 0,11 7 0 0 0,-13-11 35 0 0,0 0-1 0 0,0 0 1 0 0,0 0-1 0 0,0-1 1 0 0,1 1-1 0 0,-1-1 1 0 0,0 1-1 0 0,0-1 1 0 0,0 0-1 0 0,0 0 0 0 0,1-1 1 0 0,-1 1-1 0 0,0-1 1 0 0,0 0-1 0 0,0 1 1 0 0,0-1-1 0 0,0-1 1 0 0,0 1-1 0 0,0 0 1 0 0,-1-1-1 0 0,1 1 1 0 0,4-4-1 0 0,-6 4 9 0 0,0 0 0 0 0,0 0 1 0 0,-1-1-1 0 0,1 1 0 0 0,0 0 0 0 0,-1-1 0 0 0,1 1 0 0 0,-1 0 0 0 0,1-1 1 0 0,-1 1-1 0 0,0 0 0 0 0,1-3 0 0 0,2-8 149 0 0,-2 9-80 0 0,0 1 1 0 0,-1-1-1 0 0,1 0 1 0 0,-1 0-1 0 0,0 0 1 0 0,0 0-1 0 0,0 0 1 0 0,0 1-1 0 0,-1-5 1 0 0,0 2 92 0 0,1 3 117 0 0,-7-13 274 0 0,1 9-469 0 0,1-1-1 0 0,-2 1 1 0 0,1 0-1 0 0,-1 0 0 0 0,0 0 1 0 0,0 1-1 0 0,0 0 1 0 0,-1 1-1 0 0,-10-6 1 0 0,14 9-94 0 0,0 0 0 0 0,-1-1 1 0 0,1 1-1 0 0,-1 1 0 0 0,1-1 1 0 0,-1 1-1 0 0,1 0 0 0 0,-1 0 0 0 0,-8 1 1 0 0,-4 0-289 0 0,16-1 212 0 0,-1 0 1 0 0,0 0-1 0 0,0 0 0 0 0,0 0 0 0 0,1 1 0 0 0,-1-1 1 0 0,0 1-1 0 0,0-1 0 0 0,1 1 0 0 0,-1 0 0 0 0,-2 1 1 0 0</inkml:trace>
</inkml:ink>
</file>

<file path=ppt/ink/ink3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39.4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94 13824 0 0,'4'5'1246'0'0,"-1"8"-949"0"0,12 31 998 0 0,-12-33-23 0 0,-3-8-801 0 0,1-1 0 0 0,0 1-1 0 0,-1 0 1 0 0,1-1-1 0 0,0 0 1 0 0,3 5 0 0 0,8 14 1093 0 0,-8-14-1043 0 0,0 0-1 0 0,0-1 1 0 0,7 9-1 0 0,19 24 755 0 0,-10-11-528 0 0,-12-21-603 0 0,16 5 237 0 0,-19-7-318 0 0,-4-4-61 0 0,0 0 1 0 0,0 0 0 0 0,0 0 0 0 0,0 0-1 0 0,0 0 1 0 0,0-1 0 0 0,0 1 0 0 0,0 0-1 0 0,1-1 1 0 0,-1 1 0 0 0,0-1 0 0 0,0 1-1 0 0,1-1 1 0 0,-1 1 0 0 0,0-1 0 0 0,0 0-1 0 0,1 0 1 0 0,-1 0 0 0 0,0 0 0 0 0,1 0-1 0 0,-1 0 1 0 0,0 0 0 0 0,1 0 0 0 0,-1 0-1 0 0,0 0 1 0 0,0-1 0 0 0,1 1 0 0 0,1-1-1 0 0,6-3 20 0 0,-6 1 20 0 0,5-16-36 0 0,-6 15 1 0 0,-1 0 0 0 0,1 0 1 0 0,-1 0-1 0 0,0 0 0 0 0,1 0 0 0 0,-2-1 1 0 0,1 1-1 0 0,0 0 0 0 0,-1 0 1 0 0,0-7-1 0 0,-3-71 57 0 0,4 76-52 0 0,0-1 0 0 0,0 1 0 0 0,0-1 0 0 0,4-9 0 0 0,0 1 34 0 0,-4 6-24 0 0,-1 9-19 0 0,0-1 0 0 0,0 0-1 0 0,0 1 1 0 0,1-1 0 0 0,-1 1 0 0 0,0-1 0 0 0,1 1 0 0 0,-1-1-1 0 0,0 1 1 0 0,1-1 0 0 0,-1 1 0 0 0,1-1 0 0 0,-1 1 0 0 0,1-1 0 0 0,-1 1-1 0 0,1 0 1 0 0,-1-1 0 0 0,1 1 0 0 0,-1 0 0 0 0,2-1 0 0 0,-1 1 6 0 0,8-5 67 0 0,-5 5-66 0 0,-1-1 0 0 0,1 1-1 0 0,0 0 1 0 0,-1 0 0 0 0,1 0 0 0 0,-1 0-1 0 0,1 1 1 0 0,-1 0 0 0 0,6 1 0 0 0,-1 0 28 0 0,22 2-35 0 0,0 0 0 0 0,1-2 0 0 0,58-4 0 0 0,-30-11-3 0 0,1 2 53 0 0,-59 11-52 0 0,0 0-1 0 0,0 0 1 0 0,0 0 0 0 0,0 0-1 0 0,0 0 1 0 0,0 0-1 0 0,0-1 1 0 0,0 1-1 0 0,0 0 1 0 0,0-1-1 0 0,0 1 1 0 0,0-1-1 0 0,0 1 1 0 0,0-1-1 0 0,0 1 1 0 0,0-1-1 0 0,0 0 1 0 0,-1 0-1 0 0,1 1 1 0 0,0-1-1 0 0,0 0 1 0 0,-1 0-1 0 0,1 0 1 0 0,-1 0-1 0 0,1 1 1 0 0,0-3-1 0 0,0 1 8 0 0,-1 0 0 0 0,1 1 0 0 0,-1-1 0 0 0,0 1 0 0 0,0-1 1 0 0,1 0-1 0 0,-1 1 0 0 0,0-1 0 0 0,-1 1 0 0 0,1-1 1 0 0,0 1-1 0 0,0-1 0 0 0,-1 0 0 0 0,1 1 0 0 0,-1-1 0 0 0,1 1 1 0 0,-1-1-1 0 0,0 1 0 0 0,1 0 0 0 0,-1-1 0 0 0,-2-1 0 0 0,1-2 13 0 0,0 2-16 0 0,0 1 0 0 0,0-1 1 0 0,0 1-1 0 0,0 0 0 0 0,0-1 1 0 0,0 1-1 0 0,-1 0 0 0 0,1 1 0 0 0,-1-1 1 0 0,1 0-1 0 0,-1 1 0 0 0,0-1 1 0 0,0 1-1 0 0,0 0 0 0 0,0 0 1 0 0,0 0-1 0 0,-5-1 0 0 0,2 1-27 0 0,0 0 0 0 0,0 0-1 0 0,0 1 1 0 0,0-1 0 0 0,0 2-1 0 0,0-1 1 0 0,0 0 0 0 0,-7 3-1 0 0,9-2-3 0 0,0 0-1 0 0,0 1 0 0 0,0-1 0 0 0,1 1 0 0 0,-1 0 0 0 0,0 0 0 0 0,1 1 0 0 0,-1-1 0 0 0,1 1 0 0 0,0-1 0 0 0,0 1 0 0 0,0 0 0 0 0,0 0 0 0 0,1 1 0 0 0,-1-1 0 0 0,1 0 0 0 0,0 1 0 0 0,0-1 0 0 0,-3 8 0 0 0,3-4-9 0 0,-1 0 0 0 0,1 1-1 0 0,1-1 1 0 0,-1 1 0 0 0,1-1-1 0 0,1 1 1 0 0,-1-1 0 0 0,1 1-1 0 0,2 15 1 0 0,0-15 26 0 0,0 0 0 0 0,1 0 0 0 0,0 0 1 0 0,0 0-1 0 0,1-1 0 0 0,-1 1 0 0 0,2-1 1 0 0,-1 0-1 0 0,1 0 0 0 0,0 0 0 0 0,1-1 0 0 0,-1 1 1 0 0,1-1-1 0 0,13 9 0 0 0,-14-12 6 0 0,0 0 1 0 0,0 0-1 0 0,0 0 0 0 0,1-1 0 0 0,-1 1 1 0 0,1-1-1 0 0,-1-1 0 0 0,1 1 0 0 0,0-1 1 0 0,0 0-1 0 0,0-1 0 0 0,0 1 0 0 0,0-1 1 0 0,0 0-1 0 0,0 0 0 0 0,0-1 0 0 0,-1 0 1 0 0,1 0-1 0 0,0 0 0 0 0,0-1 0 0 0,-1 0 1 0 0,1 0-1 0 0,-1 0 0 0 0,1-1 0 0 0,-1 0 1 0 0,6-4-1 0 0,16-13-2257 0 0,-15 7 863 0 0</inkml:trace>
</inkml:ink>
</file>

<file path=ppt/ink/ink3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39.7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191 1 3680 0 0,'-5'0'91'0'0,"0"1"0"0"0,0 0 0 0 0,0 0 0 0 0,0 0 0 0 0,-5 3 0 0 0,-13 2 3645 0 0,-3 2 5582 0 0,1 6-4255 0 0,18-9-4709 0 0,1-1 1 0 0,1 1 0 0 0,-1 0 0 0 0,1 1 0 0 0,-1 0 0 0 0,2 0 0 0 0,-1 0 0 0 0,-7 12 0 0 0,7-8-342 0 0,2-5-12 0 0,0 1 0 0 0,1-1 0 0 0,-1 1 0 0 0,1-1 0 0 0,0 1 0 0 0,1 0-1 0 0,-1 0 1 0 0,1 0 0 0 0,-1 11 0 0 0,2 28-1 0 0,2-30 0 0 0,1-8 0 0 0,1 0 0 0 0,0-1 0 0 0,0 0 0 0 0,8 10 0 0 0,-4-6 0 0 0,-5-7 8 0 0,0 1 0 0 0,0 0 0 0 0,0-1 0 0 0,0 0 0 0 0,1 0 0 0 0,0 0 0 0 0,0 0 0 0 0,0 0-1 0 0,0-1 1 0 0,0 0 0 0 0,0 1 0 0 0,0-2 0 0 0,1 1 0 0 0,-1 0 0 0 0,10 1 0 0 0,11 3 193 0 0,-21-4-190 0 0,-1-1 1 0 0,0 0-1 0 0,1 0 1 0 0,-1 0-1 0 0,0-1 0 0 0,1 1 1 0 0,-1-1-1 0 0,1 0 1 0 0,-1 0-1 0 0,1 0 0 0 0,-1 0 1 0 0,5-2-1 0 0,-4 1-61 0 0,-1 0 0 0 0,0-1 0 0 0,1 1 0 0 0,-1-1 0 0 0,0 0 0 0 0,0 0 0 0 0,0 0 0 0 0,0 0 0 0 0,-1-1 0 0 0,1 1 0 0 0,-1-1 0 0 0,1 1 0 0 0,-1-1 0 0 0,0 0 0 0 0,2-4 0 0 0,9-18-7018 0 0,-4 5-747 0 0</inkml:trace>
</inkml:ink>
</file>

<file path=ppt/ink/ink3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40.1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0 6448 0 0,'0'0'498'0'0,"0"2"-327"0"0,-6 35 2796 0 0,9 29 6584 0 0,-1-44-8077 0 0,1-1 1 0 0,11 37 0 0 0,10 28 244 0 0,17 51-183 0 0,-13-65-427 0 0,65 117 0 0 0,-91-185-1356 0 0,0 0-1 0 0,1 0 0 0 0,-1 0 0 0 0,1 0 0 0 0,0-1 0 0 0,0 1 1 0 0,1-1-1 0 0,-1 0 0 0 0,1 0 0 0 0,0 0 0 0 0,-1-1 1 0 0,1 1-1 0 0,0-1 0 0 0,1 0 0 0 0,5 3 0 0 0,0-4-2176 0 0</inkml:trace>
  <inkml:trace contextRef="#ctx0" brushRef="#br0" timeOffset="1">480 128 15664 0 0,'2'1'718'0'0,"10"6"132"0"0,21 14-512 0 0,-18-11 961 0 0,-12-7-838 0 0,1-1-1 0 0,-1 0 1 0 0,0 1-1 0 0,0-1 1 0 0,4 6 0 0 0,3 2 65 0 0,-1 1 0 0 0,0-1 0 0 0,-1 2 0 0 0,-1-1 0 0 0,1 1 0 0 0,-2 1 0 0 0,0-1 1 0 0,0 1-1 0 0,6 23 0 0 0,-10-25-393 0 0,28 128 1302 0 0,-24-103-885 0 0,2 71 0 0 0,-8-88-510 0 0,-3 100-3 0 0,1-97-250 0 0,-1 0 1 0 0,-1 0 0 0 0,-10 30 0 0 0,11-42 124 0 0,-16 41-2056 0 0,4-26 41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31.1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22319 0 0,'0'0'2236'0'0,"0"3"-2045"0"0,1 12 52 0 0,0 1 0 0 0,0-1 0 0 0,1 0 0 0 0,5 16 0 0 0,-6-24-150 0 0,0 0 1 0 0,0 0 0 0 0,-1 0-1 0 0,0-1 1 0 0,-1 11 0 0 0,0 19 52 0 0,16 95 48 0 0,-5-24-2000 0 0,-4-73-108 0 0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21.9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251 80 5528 0 0,'0'0'422'0'0,"-2"0"-276"0"0,-5-4 1804 0 0,1 1-1 0 0,-1-1 1 0 0,1 0 0 0 0,-10-10 0 0 0,10 9-596 0 0,-1 0 0 0 0,1 0 1 0 0,-14-7-1 0 0,12 8-642 0 0,3 1-391 0 0,-1 0-1 0 0,0 1 1 0 0,0-1 0 0 0,0 1 0 0 0,0 0 0 0 0,0 1-1 0 0,0 0 1 0 0,0 0 0 0 0,-1 0 0 0 0,1 0-1 0 0,-12 1 1 0 0,-25 4 623 0 0,35-2-700 0 0,7-1-232 0 0,1-1 0 0 0,-1 1 0 0 0,0-1 0 0 0,0 0 1 0 0,0 1-1 0 0,0-1 0 0 0,0 0 0 0 0,0 0 0 0 0,0 1 0 0 0,0-1 1 0 0,1 0-1 0 0,-1 0 0 0 0,0 0 0 0 0,0 0 0 0 0,0 0 1 0 0,-2 0-1 0 0,2 1 31 0 0,1 2-33 0 0,0 0 0 0 0,-1 0 0 0 0,1-1 0 0 0,-1 1 0 0 0,1 0 0 0 0,-2 4 0 0 0,1-6 3 0 0,1 0 0 0 0,-1 0 0 0 0,1 0-1 0 0,0 0 1 0 0,0 0 0 0 0,0-1 0 0 0,0 1 0 0 0,-1 0 0 0 0,1 0-1 0 0,0 0 1 0 0,0 0 0 0 0,1 0 0 0 0,-1 0 0 0 0,0 0 0 0 0,0 0 0 0 0,0-1-1 0 0,1 1 1 0 0,-1 2 0 0 0,2-1-68 0 0,-1 0-1 0 0,1 0 0 0 0,-1 0 1 0 0,1 0-1 0 0,0 0 1 0 0,0 0-1 0 0,0 0 1 0 0,0-1-1 0 0,0 1 1 0 0,3 2-1 0 0,28 14-425 0 0,-22-13 552 0 0,65 36-244 0 0,-41-26 119 0 0,0 0 3 0 0,-32-14 49 0 0,-1 0-1 0 0,0 1 0 0 0,0-1 1 0 0,0 1-1 0 0,0-1 0 0 0,0 1 1 0 0,0 0-1 0 0,-1 0 1 0 0,1-1-1 0 0,0 1 0 0 0,1 5 1 0 0,-1-5-14 0 0,-1 0 1 0 0,0 0-1 0 0,0 1 1 0 0,0-1 0 0 0,0 1-1 0 0,0-1 1 0 0,-1 1 0 0 0,1-1-1 0 0,-1 1 1 0 0,0-1 0 0 0,0 1-1 0 0,1 0 1 0 0,-2-1-1 0 0,1 1 1 0 0,0-1 0 0 0,0 1-1 0 0,-1-1 1 0 0,0 1 0 0 0,1 0-1 0 0,-3 3 1 0 0,-4 5 76 0 0,0-1 1 0 0,-1 0-1 0 0,0 0 0 0 0,-1-1 1 0 0,0 0-1 0 0,0 0 0 0 0,-18 11 1 0 0,22-16-63 0 0,-1-1 0 0 0,0 0 1 0 0,0 0-1 0 0,0-1 0 0 0,0 0 1 0 0,0 0-1 0 0,0 0 1 0 0,-1-1-1 0 0,1 0 0 0 0,-1 0 1 0 0,1 0-1 0 0,-10-1 1 0 0,7-4-85 0 0,17-6-6740 0 0</inkml:trace>
</inkml:ink>
</file>

<file path=ppt/ink/ink3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40.6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150 41 15144 0 0,'1'-8'243'0'0,"-1"7"-181"0"0,0 0 0 0 0,0 0 0 0 0,1-1 1 0 0,-1 1-1 0 0,0 0 0 0 0,0 0 1 0 0,-1-1-1 0 0,1 1 0 0 0,0 0 0 0 0,0 0 1 0 0,-1 0-1 0 0,1 0 0 0 0,0-1 1 0 0,-1 1-1 0 0,1 0 0 0 0,-1 0 0 0 0,1 0 1 0 0,-1 0-1 0 0,0 0 0 0 0,0 0 1 0 0,-1-1-1 0 0,2 1 8 0 0,-1 0 1 0 0,0 1-1 0 0,1-1 1 0 0,-1 1-1 0 0,0-1 1 0 0,0 1-1 0 0,1 0 1 0 0,-1-1-1 0 0,0 1 1 0 0,0 0-1 0 0,0-1 1 0 0,0 1-1 0 0,1 0 0 0 0,-1 0 1 0 0,0 0-1 0 0,0 0 1 0 0,0-1-1 0 0,0 1 1 0 0,0 1-1 0 0,0-1 1 0 0,0 0-1 0 0,1 0 1 0 0,-1 0-1 0 0,0 0 1 0 0,0 1-1 0 0,0-1 1 0 0,0 0-1 0 0,0 1 1 0 0,1-1-1 0 0,-1 1 1 0 0,0-1-1 0 0,0 1 0 0 0,1-1 1 0 0,-2 1-1 0 0,2 0 132 0 0,-1-1 0 0 0,0 1 0 0 0,0-1 0 0 0,1 1-1 0 0,-1-1 1 0 0,0 0 0 0 0,0 1 0 0 0,0-1-1 0 0,1 0 1 0 0,-1 1 0 0 0,0-1 0 0 0,0 0-1 0 0,0 0 1 0 0,-2 0 0 0 0,2-1-88 0 0,-1 1 1 0 0,1 0-1 0 0,-1-1 1 0 0,1 1-1 0 0,-1 0 1 0 0,1 0-1 0 0,-1 0 1 0 0,1 0-1 0 0,-1 0 1 0 0,1 0-1 0 0,-1 0 1 0 0,1 1-1 0 0,-1-1 1 0 0,1 1-1 0 0,-1-1 1 0 0,1 1-1 0 0,-1-1 1 0 0,1 1-1 0 0,-1 0 1 0 0,1 0-1 0 0,0-1 1 0 0,0 1-1 0 0,-1 0 1 0 0,1 0-1 0 0,0 0 1 0 0,0 1-1 0 0,0-1 1 0 0,0 0-1 0 0,0 0 0 0 0,0 0 1 0 0,1 1-1 0 0,-1-1 1 0 0,0 1-1 0 0,1-1 1 0 0,-1 0-1 0 0,0 3 1 0 0,-13 40 73 0 0,3 0 0 0 0,1 0 1 0 0,3 1-1 0 0,1 0 0 0 0,1 69 0 0 0,6-73-190 0 0,2-1 0 0 0,1 1 0 0 0,3 0 0 0 0,1-1-1 0 0,2 0 1 0 0,1-1 0 0 0,3 0 0 0 0,1-1 0 0 0,33 61 0 0 0,-41-87-27 0 0,46 75-217 0 0,-44-74 136 0 0,1-1-1 0 0,0 1 0 0 0,1-2 1 0 0,19 16-1 0 0,-11-11-1020 0 0,35 35 1 0 0,-21-17-201 0 0,-26-29 884 0 0,0 0 0 0 0,15 8 1 0 0,-22-13 443 0 0</inkml:trace>
</inkml:ink>
</file>

<file path=ppt/ink/ink3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45.9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1411 1 15552 0 0,'0'0'2525'0'0,"-2"1"-1591"0"0,-13 16 127 0 0,2 1-1 0 0,0 0 0 0 0,-21 38 1 0 0,9-14-532 0 0,-41 82 252 0 0,15-26-659 0 0,19-44-93 0 0,-30 56 54 0 0,34-46-62 0 0,-62 114 24 0 0,-50 88-45 0 0,93-170 0 0 0,-29 69 0 0 0,-7 14 0 0 0,34-80 0 0 0,-36 70 0 0 0,2-23 111 0 0,-68 131 282 0 0,70-122-381 0 0,-23 52-702 0 0,82-161 558 0 0,12-25-52 0 0,0 0 0 0 0,2 1 1 0 0,-12 44-1 0 0,16-53-18 0 0,-2 13-100 0 0,6-26 229 0 0,0 1-1 0 0,0 0 0 0 0,0 0 0 0 0,0 0 1 0 0,0-1-1 0 0,0 1 0 0 0,0 0 0 0 0,0 0 1 0 0,0-1-1 0 0,0 1 0 0 0,0 0 1 0 0,0 0-1 0 0,0-1 0 0 0,1 1 0 0 0,-1 0 1 0 0,0 0-1 0 0,1-1 0 0 0,-1 1 0 0 0,0 0 1 0 0,1-1-1 0 0,-1 1 0 0 0,1-1 0 0 0,0 2 1 0 0,5-3-2090 0 0,4-7-4951 0 0</inkml:trace>
</inkml:ink>
</file>

<file path=ppt/ink/ink3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46.4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11888 0 0,'0'0'1082'0'0,"2"2"-743"0"0,4 6 254 0 0,-1 0 0 0 0,0 0 0 0 0,0 1 1 0 0,0-1-1 0 0,-1 1 0 0 0,-1 0 0 0 0,4 10 0 0 0,31 105 2805 0 0,4 14-1683 0 0,-28-91-1393 0 0,2 0-1 0 0,42 83 0 0 0,-8-19-262 0 0,6 7 58 0 0,-15-32-54 0 0,144 259 63 0 0,34-19-135 0 0,-164-248 9 0 0,34 48 0 0 0,-59-87-5 0 0,99 116 90 0 0,-61-84-2 0 0,87 84 90 0 0,-27-24-38 0 0,-102-103-126 0 0,86 107 3 0 0,-98-113-107 0 0,0 0-1 0 0,-2 1 1 0 0,0 1-1 0 0,-2 0 0 0 0,8 26 1 0 0,-16-44-343 0 0,-1 0 0 0 0,0-1-1 0 0,0 1 1 0 0,-1 0 0 0 0,0 8 0 0 0,0 0-1124 0 0</inkml:trace>
</inkml:ink>
</file>

<file path=ppt/ink/ink3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47.1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102 152 10280 0 0,'-7'-6'190'0'0,"5"5"-131"0"0,0-1-1 0 0,0 0 1 0 0,0 0 0 0 0,0 1-1 0 0,0 0 1 0 0,-1-1 0 0 0,1 1-1 0 0,0 0 1 0 0,-1 0 0 0 0,0 0-1 0 0,1 0 1 0 0,-1 1 0 0 0,1-1 0 0 0,-1 1-1 0 0,0-1 1 0 0,1 1 0 0 0,-5 0-1 0 0,3 0 132 0 0,3 1-115 0 0,0-1 1 0 0,1 0 0 0 0,-1 0 0 0 0,0 0 0 0 0,0 0-1 0 0,0 0 1 0 0,0 0 0 0 0,1 0 0 0 0,-1-1 0 0 0,0 1-1 0 0,0 0 1 0 0,0 0 0 0 0,1-1 0 0 0,-1 1-1 0 0,0 0 1 0 0,0-1 0 0 0,1 1 0 0 0,-2-1 0 0 0,0 0 203 0 0,0 1 0 0 0,-1 0 0 0 0,1-1 0 0 0,0 1 0 0 0,0 0 0 0 0,-1 0 1 0 0,1 0-1 0 0,0 1 0 0 0,-4 0 0 0 0,5-1-97 0 0,11 6 6791 0 0,5-1-6538 0 0,-1 0-1 0 0,31 5 1 0 0,117 1 1051 0 0,-83-6-1084 0 0,-33-5-110 0 0,48-6 1 0 0,-33 2-62 0 0,584-71 922 0 0,-549 61-1054 0 0,118-1 0 0 0,98 16-30 0 0,67 26-16 0 0,-199-12 11 0 0,-124-13-43 0 0,74-7-1 0 0,-2-1 3 0 0,-93 6-107 0 0,1-2-1 0 0,-1-2 0 0 0,0 0 1 0 0,0-3-1 0 0,0-1 1 0 0,40-15-1 0 0,-9-5-1869 0 0,-41 17-4 0 0</inkml:trace>
</inkml:ink>
</file>

<file path=ppt/ink/ink3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47.8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61 172 5984 0 0,'-7'-24'11578'0'0,"4"24"-11103"0"0,1 0-207 0 0,0-1 0 0 0,0 1 0 0 0,0 0 0 0 0,0 0 1 0 0,1 0-1 0 0,-1 0 0 0 0,0 1 0 0 0,0-1 0 0 0,0 1 0 0 0,0-1 0 0 0,1 1 0 0 0,-1-1 0 0 0,0 1 0 0 0,1 0 0 0 0,-3 1 0 0 0,2 2-203 0 0,-1 0 1 0 0,1 0 0 0 0,0 0-1 0 0,0 0 1 0 0,0 0-1 0 0,1 1 1 0 0,-1-1-1 0 0,1 1 1 0 0,0-1-1 0 0,1 1 1 0 0,-1-1-1 0 0,1 1 1 0 0,0 0-1 0 0,0-1 1 0 0,0 1-1 0 0,1-1 1 0 0,1 9-1 0 0,0-4-47 0 0,1 1-1 0 0,-1-1 0 0 0,2 0 1 0 0,-1 0-1 0 0,1-1 1 0 0,1 1-1 0 0,10 14 1 0 0,-13-20-15 0 0,1 2-1 0 0,1 1 0 0 0,0-1 1 0 0,1 0-1 0 0,-1-1 0 0 0,1 1 0 0 0,0-1 1 0 0,10 7-1 0 0,3 2 50 0 0,-13-9-34 0 0,1-1-1 0 0,-1 1 0 0 0,1-1 0 0 0,-1 0 1 0 0,1 0-1 0 0,0 0 0 0 0,0-1 1 0 0,9 2-1 0 0,-3-2 45 0 0,-1 0-1 0 0,0-1 1 0 0,0 0 0 0 0,1-1 0 0 0,-1-1-1 0 0,21-3 1 0 0,-25 3 5 0 0,1-1 0 0 0,-1 0 0 0 0,0-1 0 0 0,0 0 0 0 0,0 0-1 0 0,0 0 1 0 0,0-1 0 0 0,-1 0 0 0 0,1 0 0 0 0,10-11 0 0 0,11-5 263 0 0,-24 18-266 0 0,0 0 0 0 0,0-1 0 0 0,0 1 0 0 0,-1-1 1 0 0,1 0-1 0 0,-1-1 0 0 0,1 1 0 0 0,-1-1 1 0 0,5-7-1 0 0,-4 3 3 0 0,0-1-1 0 0,-1 0 1 0 0,0 0 0 0 0,0 0 0 0 0,-1 0-1 0 0,0-1 1 0 0,-1 1 0 0 0,0 0 0 0 0,-1-1-1 0 0,1 1 1 0 0,-2-1 0 0 0,1 1 0 0 0,-2-1-1 0 0,1 1 1 0 0,-1 0 0 0 0,-6-17 0 0 0,-2 0 39 0 0,5 11-56 0 0,-12-22 0 0 0,15 33-43 0 0,0 0 0 0 0,-1 0 1 0 0,0 0-1 0 0,0 0 0 0 0,0 1 0 0 0,0-1 0 0 0,-1 1 1 0 0,1 0-1 0 0,-7-5 0 0 0,3 5-60 0 0,0-1 0 0 0,0 1 0 0 0,0 0 0 0 0,0 0 0 0 0,-1 1 0 0 0,1 0 0 0 0,-1 0 0 0 0,1 1 0 0 0,-1 0 0 0 0,1 0 0 0 0,-1 1 0 0 0,0 0 0 0 0,0 1-1 0 0,1-1 1 0 0,-13 4 0 0 0,7-1-386 0 0,1 0 0 0 0,-1 1-1 0 0,1 1 1 0 0,0 0 0 0 0,0 1 0 0 0,1 0-1 0 0,0 1 1 0 0,-18 14 0 0 0,-3 5-1747 0 0</inkml:trace>
</inkml:ink>
</file>

<file path=ppt/ink/ink3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48.5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1 15288 0 0,'-5'15'249'0'0,"4"-12"-87"0"0,0 1 0 0 0,0 0 1 0 0,0 0-1 0 0,1-1 0 0 0,-1 1 1 0 0,1 6 2203 0 0,-2-10-1306 0 0,1 0-999 0 0,1 0 1 0 0,-1 0-1 0 0,1 0 1 0 0,-1 0-1 0 0,0 0 0 0 0,1 0 1 0 0,-1 0-1 0 0,1 0 1 0 0,-1 0-1 0 0,1 1 1 0 0,-1-1-1 0 0,0 0 1 0 0,1 0-1 0 0,-1 0 0 0 0,1 1 1 0 0,-1-1-1 0 0,1 0 1 0 0,-1 1-1 0 0,1-1 1 0 0,0 0-1 0 0,-1 1 1 0 0,1-1-1 0 0,-1 1 1 0 0,1-1-1 0 0,0 1 0 0 0,-1-1 1 0 0,1 1-1 0 0,0-1 1 0 0,0 1-1 0 0,-1-1 1 0 0,1 1-1 0 0,0-1 1 0 0,0 1-1 0 0,0-1 1 0 0,-1 2-1 0 0,1 1 121 0 0,0 1-1 0 0,1-1 1 0 0,-1 1-1 0 0,0-1 1 0 0,2 5-1 0 0,1 12 82 0 0,-4 51-43 0 0,1 63 1192 0 0,1-95-2036 0 0,-1-28 441 0 0,0-1-1 0 0,0 1 0 0 0,1 0 1 0 0,4 14-1 0 0,0 6 168 0 0,-5-23 12 0 0,1-1 0 0 0,1 0 0 0 0,-1 1 0 0 0,1-1 0 0 0,0 0 0 0 0,6 11 0 0 0,-7-16-138 0 0,8-30-1744 0 0,-7 4 1871 0 0,-3-45-1 0 0,0 25-25 0 0,12-127 41 0 0,-10 127 2 0 0,-1 36 4 0 0,-1 1 1 0 0,1 0 0 0 0,1-1-1 0 0,-1 1 1 0 0,1 0 0 0 0,1-1-1 0 0,-1 1 1 0 0,1 0 0 0 0,0 0-1 0 0,6-12 1 0 0,-8 19 64 0 0,1-1 0 0 0,-1 0 0 0 0,1 1 0 0 0,-1-1 0 0 0,1 1 0 0 0,-1-1 0 0 0,1 1 0 0 0,0 0 0 0 0,-1-1 0 0 0,1 1 0 0 0,-1 0 0 0 0,1-1 0 0 0,0 1 0 0 0,-1 0 0 0 0,1-1 0 0 0,0 1 0 0 0,0 0 0 0 0,-1 0 0 0 0,1 0 0 0 0,0 0 0 0 0,-1 0 0 0 0,1 0 0 0 0,0 0 0 0 0,0 0 0 0 0,-1 0 0 0 0,1 0 0 0 0,0 0 0 0 0,-1 1-1 0 0,2-1 1 0 0,1 1-93 0 0,0 0 0 0 0,0 1 0 0 0,0-1 0 0 0,0 1 0 0 0,5 2 0 0 0,-3 1 21 0 0,0 0 0 0 0,0 0 0 0 0,-1 0 0 0 0,1 1 0 0 0,5 9 0 0 0,18 34 79 0 0,33 92 1765 0 0,-48-111-2086 0 0,10 36 1 0 0,3 8 638 0 0,-10-31-475 0 0,-10-23-718 0 0,14 29-1 0 0,-19-46 696 0 0,1-1-1 0 0,-2 0 1 0 0,1 1 0 0 0,0-1-1 0 0,0 1 1 0 0,-1-1 0 0 0,1 1-1 0 0,-1-1 1 0 0,0 4-1 0 0,0-3-1318 0 0</inkml:trace>
</inkml:ink>
</file>

<file path=ppt/ink/ink3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48.9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 15144 0 0,'0'0'1807'0'0,"2"1"-971"0"0,7 2-233 0 0,0 0 0 0 0,0-1-1 0 0,0 0 1 0 0,0-1 0 0 0,0 0-1 0 0,16 0 1 0 0,-17-1-630 0 0,4 0-308 0 0,0 0 1 0 0,0-1-1 0 0,1 0 1 0 0,21-5-1 0 0,-3-4-6955 0 0</inkml:trace>
</inkml:ink>
</file>

<file path=ppt/ink/ink3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0.1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55 109 14280 0 0,'3'5'153'0'0,"-3"-5"-117"0"0,1 1 0 0 0,-1 0-1 0 0,1 0 1 0 0,-1-1 0 0 0,1 1-1 0 0,-1 0 1 0 0,1 0 0 0 0,-1 0 0 0 0,1 0-1 0 0,-1-1 1 0 0,0 1 0 0 0,0 0 0 0 0,1 0-1 0 0,-1 0 1 0 0,0 0 0 0 0,0 0 0 0 0,0 0-1 0 0,0 0 1 0 0,0 0 0 0 0,0 0 0 0 0,0 0-1 0 0,-1 0 1 0 0,1 0 0 0 0,0-1 0 0 0,0 1-1 0 0,-1 0 1 0 0,1 0 0 0 0,-1 0 0 0 0,1 0-1 0 0,0 0 1 0 0,-2 0 0 0 0,-4 5 122 0 0,5-6-155 0 0,0 0 0 0 0,0 1 0 0 0,0-1 0 0 0,0 1 0 0 0,1 0 0 0 0,-1-1 0 0 0,0 1-1 0 0,0-1 1 0 0,1 1 0 0 0,-1 0 0 0 0,0 0 0 0 0,1 0 0 0 0,-1-1 0 0 0,1 1 0 0 0,-1 0 0 0 0,1 0 0 0 0,-1 0 0 0 0,1 0 0 0 0,-1 0 0 0 0,1 0-1 0 0,0 0 1 0 0,0 0 0 0 0,0 0 0 0 0,-1 0 0 0 0,1 0 0 0 0,0 0 0 0 0,0 0 0 0 0,0 0 0 0 0,0 0 0 0 0,1 0 0 0 0,-1 0 0 0 0,1 1 0 0 0,-1 1 13 0 0,1-1 0 0 0,-1 1 0 0 0,0-1 1 0 0,1 1-1 0 0,-1-1 0 0 0,0 1 1 0 0,0-1-1 0 0,-1 1 0 0 0,1-1 1 0 0,0 0-1 0 0,-1 1 0 0 0,1-1 1 0 0,-1 1-1 0 0,-1 2 0 0 0,0-1 33 0 0,1-1 0 0 0,0 1-1 0 0,1 0 1 0 0,-2 7 0 0 0,3 3 135 0 0,0 0 1 0 0,1-1 0 0 0,6 22 0 0 0,-4-22 86 0 0,-2 1 1 0 0,1 0-1 0 0,0 22 1 0 0,-3-30-177 0 0,1 1 0 0 0,0-1 0 0 0,0 1 0 0 0,1-1 0 0 0,3 9 0 0 0,-4-10-49 0 0,1 0 0 0 0,0 0 0 0 0,-1 0 0 0 0,0 0 0 0 0,0 0 1 0 0,-1 1-1 0 0,1-1 0 0 0,-1 0 0 0 0,0 0 0 0 0,-2 9 0 0 0,2-12-36 0 0,-1 0 0 0 0,1 0-1 0 0,-1 0 1 0 0,1 0 0 0 0,0 0 0 0 0,0 0-1 0 0,-1 0 1 0 0,2 0 0 0 0,-1 1 0 0 0,0-1-1 0 0,0 0 1 0 0,1 0 0 0 0,-1 0 0 0 0,1 0-1 0 0,0 0 1 0 0,-1 0 0 0 0,1 0 0 0 0,2 3-1 0 0,-1-3-9 0 0,-1-1-1 0 0,0 0 1 0 0,-1 0 0 0 0,1 0-1 0 0,0 1 1 0 0,0-1-1 0 0,0 0 1 0 0,-1 0 0 0 0,1 0-1 0 0,0 1 1 0 0,-1-1 0 0 0,0 0-1 0 0,1 1 1 0 0,-1-1-1 0 0,0 0 1 0 0,1 1 0 0 0,-1-1-1 0 0,0 0 1 0 0,0 1 0 0 0,0-1-1 0 0,0 1 1 0 0,0-1 0 0 0,-1 0-1 0 0,1 1 1 0 0,0-1-1 0 0,-1 0 1 0 0,0 2 0 0 0,-6 5-54 0 0,6-7 39 0 0,1-1 0 0 0,-1 0-1 0 0,1 1 1 0 0,0-1 0 0 0,-1 0-1 0 0,1 1 1 0 0,-1-1 0 0 0,1 0-1 0 0,-1 1 1 0 0,1-1 0 0 0,-1 0-1 0 0,1 0 1 0 0,-1 0 0 0 0,1 0-1 0 0,-1 1 1 0 0,1-1 0 0 0,-1 0-1 0 0,1 0 1 0 0,-1 0 0 0 0,1 0-1 0 0,-1 0 1 0 0,1 0 0 0 0,-1 0-1 0 0,1 0 1 0 0,-2-1 0 0 0,-6-9-386 0 0,0-1 288 0 0,6 9 98 0 0,1 0 0 0 0,-1 0 0 0 0,1-1-1 0 0,-1 1 1 0 0,1 0 0 0 0,0 0 0 0 0,0-1 0 0 0,0 1-1 0 0,0-1 1 0 0,0 1 0 0 0,0-1 0 0 0,1 1-1 0 0,-1-1 1 0 0,1 0 0 0 0,0 1 0 0 0,0-1-1 0 0,0 1 1 0 0,0-1 0 0 0,0 0 0 0 0,1-4-1 0 0,-1 4 14 0 0,1 1 0 0 0,-1-1-1 0 0,-1 1 1 0 0,1-1-1 0 0,0 0 1 0 0,-1 1 0 0 0,1-1-1 0 0,-1 1 1 0 0,0-1-1 0 0,0 1 1 0 0,0-1 0 0 0,0 1-1 0 0,0 0 1 0 0,-3-4-1 0 0,2 3 1 0 0,1 1 0 0 0,-1 0 0 0 0,1-1 0 0 0,0 1 0 0 0,0-1 0 0 0,0 0 0 0 0,0 1 0 0 0,0-1 0 0 0,1 0 0 0 0,-1 1 0 0 0,1-1 0 0 0,-1 0 0 0 0,1-3 0 0 0,5-24 2 0 0,-4 24 2 0 0,1 1-1 0 0,-2-1 1 0 0,1 0-1 0 0,-1 0 1 0 0,1 0-1 0 0,-2 0 1 0 0,0-9-1 0 0,-1 1 94 0 0,1-30 0 0 0,2 33-13 0 0,-1-1 1 0 0,-1 1-1 0 0,0-1 1 0 0,0 1-1 0 0,-5-16 0 0 0,5 25-60 0 0,0-1 0 0 0,0 0-1 0 0,0 1 1 0 0,0-1-1 0 0,1 0 1 0 0,-1 0-1 0 0,1 1 1 0 0,0-1 0 0 0,-1 0-1 0 0,1 0 1 0 0,1 0-1 0 0,-1 0 1 0 0,0 1-1 0 0,1-1 1 0 0,-1 0-1 0 0,1 0 1 0 0,0 0 0 0 0,0 1-1 0 0,0-1 1 0 0,0 1-1 0 0,0-1 1 0 0,4-4-1 0 0,-3 3 30 0 0,-1 0 0 0 0,1-1-1 0 0,-1 0 1 0 0,0 1-1 0 0,1-8 1 0 0,-1 7 67 0 0,0 0 0 0 0,0 0 0 0 0,0 0-1 0 0,3-7 1 0 0,-3 11-73 0 0,0-1-1 0 0,0 1 0 0 0,0-1 0 0 0,0 1 0 0 0,0 0 0 0 0,0-1 1 0 0,0 1-1 0 0,1 0 0 0 0,-1 0 0 0 0,0-1 0 0 0,1 1 0 0 0,-1 0 1 0 0,1 1-1 0 0,-1-1 0 0 0,1 0 0 0 0,-1 0 0 0 0,3 0 0 0 0,109-43 2434 0 0,-99 40-2192 0 0,1 1 0 0 0,0 0 0 0 0,0 1 0 0 0,22 0 0 0 0,-30 2-187 0 0,0 0 0 0 0,-1 0 0 0 0,1 1 0 0 0,0 0 0 0 0,-1 1 0 0 0,11 3 0 0 0,-15-5-80 0 0,0 1 0 0 0,-1 0 0 0 0,1 0 0 0 0,0 0-1 0 0,0 0 1 0 0,-1 0 0 0 0,1 0 0 0 0,-1 0 0 0 0,1 1-1 0 0,-1-1 1 0 0,1 1 0 0 0,-1-1 0 0 0,0 1 0 0 0,0-1 0 0 0,0 1-1 0 0,0 0 1 0 0,0-1 0 0 0,0 1 0 0 0,0 0 0 0 0,-1 0-1 0 0,1 0 1 0 0,0 0 0 0 0,-1-1 0 0 0,0 1 0 0 0,1 0 0 0 0,-1 0-1 0 0,0 3 1 0 0,-5 47-19 0 0,3-39-73 0 0,0-1 0 0 0,-2 1 1 0 0,-8 22-1 0 0,-4 18-208 0 0,15-49 200 0 0,-1 1 1 0 0,0 0-1 0 0,0-1 0 0 0,0 1 0 0 0,0-1 0 0 0,0 0 0 0 0,-6 7 0 0 0,-7 14-422 0 0,11-14 217 0 0,4-9 238 0 0,0-1-1 0 0,0 0 1 0 0,-1 0-1 0 0,1 1 1 0 0,-1-1 0 0 0,1 0-1 0 0,-1 0 1 0 0,0 1-1 0 0,1-1 1 0 0,-1 0 0 0 0,0 0-1 0 0,0 0 1 0 0,0 0-1 0 0,0 0 1 0 0,-2 1 0 0 0,2-1-167 0 0,0 0-342 0 0,-2 3 471 0 0,3-3 49 0 0,9 3 167 0 0,-3-3-96 0 0,5 4 32 0 0,-9-3-33 0 0,0-1-1 0 0,1 0 1 0 0,-1 0 0 0 0,1 0 0 0 0,-1 0-1 0 0,1 0 1 0 0,-1-1 0 0 0,1 1-1 0 0,-1-1 1 0 0,1 1 0 0 0,3-1 0 0 0,56 7 615 0 0,-54-6-475 0 0,1 1-1 0 0,14 4 1 0 0,17 2 298 0 0,-34-7-384 0 0,1 0 1 0 0,-1 0-1 0 0,0 1 1 0 0,1 0-1 0 0,-1 0 1 0 0,0 1-1 0 0,0 0 1 0 0,0 0-1 0 0,0 0 1 0 0,-1 0-1 0 0,1 1 1 0 0,5 5-1 0 0,-10-7-75 0 0,0-1 0 0 0,0 0-1 0 0,0 0 1 0 0,-1 0-1 0 0,1 1 1 0 0,-1-1 0 0 0,1 0-1 0 0,-1 0 1 0 0,1 1 0 0 0,-1-1-1 0 0,0 1 1 0 0,0 1 0 0 0,5 12-120 0 0,-5-14 109 0 0,1 0 0 0 0,-1 0 0 0 0,1 0-1 0 0,-1 1 1 0 0,0-1 0 0 0,1 0 0 0 0,-1 0 0 0 0,0 1 0 0 0,0-1-1 0 0,0 0 1 0 0,0 0 0 0 0,0 1 0 0 0,0-1 0 0 0,0 0-1 0 0,0 0 1 0 0,-1 1 0 0 0,1-1 0 0 0,0 0 0 0 0,-1 0 0 0 0,1 1-1 0 0,-1-1 1 0 0,1 0 0 0 0,-1 0 0 0 0,-1 1 0 0 0,-5 17 546 0 0,7-16-449 0 0,-2 0-1 0 0,1 0 0 0 0,0 0 1 0 0,0 0-1 0 0,-1 0 1 0 0,0 0-1 0 0,1 0 0 0 0,-1-1 1 0 0,0 1-1 0 0,-1 0 1 0 0,-2 2-1 0 0,-7 10 65 0 0,10-13-136 0 0,0 1-1 0 0,0-1 1 0 0,0 0 0 0 0,0 0 0 0 0,0 0-1 0 0,0-1 1 0 0,-1 1 0 0 0,1 0-1 0 0,-1-1 1 0 0,1 1 0 0 0,-5 1 0 0 0,-32 8 160 0 0,24-8-105 0 0,-4 0-56 0 0,1 0 1 0 0,0-2 0 0 0,-1-1-1 0 0,0 0 1 0 0,-21-3-1 0 0,8 0-74 0 0,-163-17-2170 0 0,171 15 535 0 0,9-4-76 0 0</inkml:trace>
</inkml:ink>
</file>

<file path=ppt/ink/ink3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2.4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7368 0 0,'0'0'12186'0'0,"0"2"-11458"0"0,0 27 611 0 0,5 31-1 0 0,-3-20-969 0 0,-2-31-321 0 0,0 1 0 0 0,1 0-1 0 0,2 15 1 0 0,0-12-39 0 0,-2-1 0 0 0,1 14 0 0 0,-2-13-98 0 0,5 22 1 0 0,2 16-243 0 0,-2-13-1731 0 0,0-13-3337 0 0,5-3-1306 0 0</inkml:trace>
</inkml:ink>
</file>

<file path=ppt/ink/ink3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2.8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194 0 5528 0 0,'0'0'4522'0'0,"-7"0"-275"0"0,-3 1-3054 0 0,0 1 0 0 0,0-1 0 0 0,1 1 0 0 0,-11 4 0 0 0,15-4-1220 0 0,-2 0 363 0 0,0 1 0 0 0,0 0 0 0 0,-7 5 0 0 0,-8 4 300 0 0,17-10-613 0 0,1 1 1 0 0,1 0-1 0 0,-1 0 0 0 0,0 0 0 0 0,1 1 0 0 0,-1-1 0 0 0,1 1 1 0 0,0 0-1 0 0,0 0 0 0 0,1 0 0 0 0,-1 0 0 0 0,1 0 0 0 0,0 1 1 0 0,0-1-1 0 0,0 1 0 0 0,1-1 0 0 0,-1 1 0 0 0,0 7 0 0 0,-3 5-23 0 0,4-13 0 0 0,-1-1 0 0 0,1 1 0 0 0,1 0 0 0 0,-1-1 0 0 0,1 1 0 0 0,-1 6 0 0 0,1-1 5 0 0,-1 0-19 0 0,1-1 1 0 0,0 1-1 0 0,1-1 0 0 0,0 1 0 0 0,0-1 0 0 0,0 0 0 0 0,1 1 1 0 0,1-1-1 0 0,5 14 0 0 0,-5-16-6 0 0,1-1 0 0 0,0 0 0 0 0,0 1 0 0 0,0-1 0 0 0,0-1 0 0 0,1 1 0 0 0,0-1 0 0 0,0 1 0 0 0,0-1 0 0 0,0-1 0 0 0,1 1 0 0 0,0-1 0 0 0,-1 0 0 0 0,1 0 0 0 0,11 3 0 0 0,-6-3-47 0 0,1-1 0 0 0,-1 0 0 0 0,1-1 0 0 0,0 0 0 0 0,-1-1 0 0 0,1 0 0 0 0,22-4 0 0 0,-19 2-107 0 0,0-2 1 0 0,0 0-1 0 0,-1-1 1 0 0,1 0-1 0 0,-1-1 0 0 0,0 0 1 0 0,-1-2-1 0 0,15-9 0 0 0,-6 3-1018 0 0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22.3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65 138 9672 0 0,'4'37'3318'0'0,"-3"-30"-2206"0"0,0 0-1 0 0,0 0 1 0 0,3 9-1 0 0,1 16 1618 0 0,-5-29-2559 0 0,1 0 1 0 0,-1 1 0 0 0,1-1-1 0 0,0 0 1 0 0,-1 0 0 0 0,1 0 0 0 0,3 5-1 0 0,3 13 263 0 0,-3 3-816 0 0,-1 1-1 0 0,1 28 1 0 0,-3-42-4690 0 0,4-1-1691 0 0</inkml:trace>
  <inkml:trace contextRef="#ctx0" brushRef="#br0" timeOffset="1">16 87 7368 0 0,'0'0'784'0'0,"-4"-10"-784"0"0,-2-9 1480 0 0,6 9 272 0 0,-5-8 3567 0 0,10 8-4863 0 0,1 0-736 0 0,-2 1 56 0 0</inkml:trace>
</inkml:ink>
</file>

<file path=ppt/ink/ink3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3.5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9384 0 0,'0'0'1204'0'0,"0"3"-131"0"0,5 27 2485 0 0,-3-23-2883 0 0,0 0-1 0 0,-1 0 0 0 0,1 10 1 0 0,1 46 2319 0 0,-2-52-2811 0 0,0 0 0 0 0,5 21 0 0 0,-3-22-182 0 0,-1 1 0 0 0,1 21 0 0 0,-3-30-8 0 0,0 0-1 0 0,0 0 0 0 0,0 0 0 0 0,1 0 1 0 0,-1 0-1 0 0,0-1 0 0 0,1 1 0 0 0,0 0 1 0 0,-1 0-1 0 0,2 2 0 0 0,-1-2-441 0 0</inkml:trace>
</inkml:ink>
</file>

<file path=ppt/ink/ink3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3.9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0 13824 0 0,'0'0'7125'0'0,"-1"2"-6475"0"0,-2 8-401 0 0,1 1 0 0 0,-1 0 0 0 0,2 0 0 0 0,0 0 0 0 0,0 1 0 0 0,2 21 0 0 0,0-5-484 0 0,6 50-1375 0 0,-3-50 290 0 0,1-3-250 0 0</inkml:trace>
</inkml:ink>
</file>

<file path=ppt/ink/ink3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4.5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0 5064 0 0,'-1'3'7745'0'0,"-2"3"-6785"0"0,0 1 0 0 0,1 0 0 0 0,0 0 1 0 0,0 0-1 0 0,1 0 0 0 0,-1 14 0 0 0,-4 10 509 0 0,5-4-920 0 0,0-17-411 0 0,1 1 0 0 0,0 0 0 0 0,1 10 0 0 0,0-18-148 0 0,-1 0-1 0 0,1 0 1 0 0,0 0 0 0 0,0 0 0 0 0,0 0-1 0 0,0 0 1 0 0,0-1 0 0 0,1 1-1 0 0,-1 0 1 0 0,1-1 0 0 0,0 1 0 0 0,0-1-1 0 0,-1 0 1 0 0,2 0 0 0 0,2 3-1 0 0,-3-4-194 0 0,-1 0 0 0 0,1 0-1 0 0,0 0 1 0 0,0 0 0 0 0,0 0-1 0 0,0-1 1 0 0,0 1 0 0 0,0-1-1 0 0,0 1 1 0 0,0-1 0 0 0,0 0-1 0 0,0 0 1 0 0,0 0 0 0 0,1 0-1 0 0,-1 0 1 0 0,0 0 0 0 0,2-1-1 0 0,9-4-1617 0 0</inkml:trace>
</inkml:ink>
</file>

<file path=ppt/ink/ink3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4.9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0 15200 0 0,'0'0'1527'0'0,"-2"2"-1397"0"0,-16 25 460 0 0,18-26-520 0 0,0-1-1 0 0,0 1 0 0 0,-1 0 0 0 0,1-1 0 0 0,0 1 0 0 0,0 0 0 0 0,0 0 0 0 0,0-1 0 0 0,0 1 0 0 0,0 0 0 0 0,0-1 1 0 0,0 1-1 0 0,0 0 0 0 0,0 0 0 0 0,0 0 0 0 0,1 2 139 0 0,-1 15 175 0 0,1 0 1 0 0,0 0 0 0 0,7 28-1 0 0,-4-29-367 0 0,12 29 0 0 0,-4-6-1370 0 0,-1-21-172 0 0</inkml:trace>
</inkml:ink>
</file>

<file path=ppt/ink/ink3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5.8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8288 0 0,'0'0'638'0'0,"1"2"-251"0"0,14 31 3799 0 0,-8-19-3101 0 0,-1 0 1 0 0,7 22-1 0 0,-7-16-938 0 0,-3-13-128 0 0,-1 0 0 0 0,0 0 0 0 0,-1 0 0 0 0,0 0 0 0 0,1 8-1 0 0,-1-4-106 0 0,-1 0 0 0 0,6 20 0 0 0,-2-11-362 0 0,1-3 37 0 0</inkml:trace>
</inkml:ink>
</file>

<file path=ppt/ink/ink3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6.1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0 5984 0 0,'0'0'536'0'0,"0"10"-432"0"0,-6 4-104 0 0,2 0 0 0 0,4-4 1384 0 0,0 3 256 0 0,-5-3 56 0 0,5 0 552 0 0,0 0-1928 0 0,0-2-40 0 0,0 2-16 0 0,5 5-2640 0 0,-1-7 608 0 0</inkml:trace>
  <inkml:trace contextRef="#ctx0" brushRef="#br0" timeOffset="1">10 545 5064 0 0,'0'0'448'0'0,"0"8"-352"0"0,0 8-96 0 0,-4 2 704 0 0,4-5 128 0 0,0 3 32 0 0</inkml:trace>
</inkml:ink>
</file>

<file path=ppt/ink/ink3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6.5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7424 0 0,'4'37'808'0'0,"-4"-27"-712"0"0,0-2-96 0 0</inkml:trace>
</inkml:ink>
</file>

<file path=ppt/ink/ink3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6:56.8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5984 0 0,'0'31'491'0'0,"0"2"3447"0"0,4 40 1 0 0,-3-43-3420 0 0,-1-25-550 0 0,0 0 0 0 0,0 1 0 0 0,1-1 0 0 0,0 0 0 0 0,1 8 0 0 0,1-7-436 0 0,1 10-1638 0 0,-4-4-2320 0 0</inkml:trace>
</inkml:ink>
</file>

<file path=ppt/ink/ink3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2.4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7832 0 0,'0'0'602'0'0,"0"2"-395"0"0,6 118 6952 0 0,0-15-4857 0 0,-4 13-1342 0 0,-5 137-639 0 0,2-243-321 0 0,1 1 0 0 0,1 23 0 0 0,-1-32 13 0 0,1 0 0 0 0,-2 0 0 0 0,1 0 0 0 0,0 0 0 0 0,-2 5-1 0 0,2-8 10 0 0,-1 1-1 0 0,1 0 0 0 0,-1 0 0 0 0,1 0 0 0 0,0 0 0 0 0,0 0 1 0 0,0-1-1 0 0,0 1 0 0 0,0 0 0 0 0,0 0 0 0 0,1 0 1 0 0,-1 0-1 0 0,1 0 0 0 0,-1-1 0 0 0,2 4 0 0 0,-1-4 71 0 0,0-8-217 0 0,2-17 102 0 0,-1 0 0 0 0,-1-1 1 0 0,-3-28-1 0 0,1 1 19 0 0,-2-37 95 0 0,1-33 302 0 0,3 101-194 0 0,0 0 0 0 0,2 1 0 0 0,10-38 0 0 0,13-17 537 0 0,-25 72-662 0 0,1-1 0 0 0,0 0 0 0 0,0 0 0 0 0,1 1 0 0 0,-1-1-1 0 0,1 1 1 0 0,-1 0 0 0 0,1 0 0 0 0,0 0 0 0 0,0 0 0 0 0,1 0-1 0 0,6-4 1 0 0,-6 7 126 0 0,4 3-86 0 0,-4-2-54 0 0,0 0 0 0 0,0 1 0 0 0,0 0 1 0 0,0-1-1 0 0,0 2 0 0 0,0-1 0 0 0,-1 0 1 0 0,1 1-1 0 0,-1-1 0 0 0,7 7 0 0 0,-2 2 45 0 0,-1 1-1 0 0,0-1 1 0 0,-1 1-1 0 0,0 1 0 0 0,-1-1 1 0 0,6 22-1 0 0,13 82 528 0 0,-7-24-135 0 0,9 37-733 0 0,1 31 61 0 0,-17-80-98 0 0,3 37-1647 0 0,-12-109 1277 0 0</inkml:trace>
</inkml:ink>
</file>

<file path=ppt/ink/ink3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2.8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 12496 0 0,'1'0'27'0'0,"-1"0"0"0"0,0 0 0 0 0,0 0 0 0 0,1 0 0 0 0,-1 0 0 0 0,0 0 1 0 0,0 0-1 0 0,0 0 0 0 0,1 0 0 0 0,-1 0 0 0 0,0 0 0 0 0,0 1 0 0 0,1-1 0 0 0,-1 0 1 0 0,0 0-1 0 0,0 0 0 0 0,0 0 0 0 0,1 0 0 0 0,-1 0 0 0 0,0 0 0 0 0,0 1 0 0 0,0-1 1 0 0,0 0-1 0 0,1 0 0 0 0,-1 0 0 0 0,0 0 0 0 0,0 1 0 0 0,0-1 0 0 0,0 0 0 0 0,0 0 1 0 0,1 0-1 0 0,-1 1 0 0 0,0-1 0 0 0,0 0 0 0 0,0 0 0 0 0,0 0 0 0 0,0 1 0 0 0,0-1 1 0 0,0 0-1 0 0,0 0 0 0 0,0 1 0 0 0,0-1 0 0 0,0 0 0 0 0,0 0 0 0 0,0 0 0 0 0,0 1 1 0 0,0-1-1 0 0,0 0 0 0 0,0 0 0 0 0,-1 1 0 0 0,1-1 7 0 0,0 1-1 0 0,0-1 1 0 0,0 0 0 0 0,0 1 0 0 0,0-1-1 0 0,0 0 1 0 0,0 1 0 0 0,0-1-1 0 0,0 0 1 0 0,0 0 0 0 0,0 1-1 0 0,0-1 1 0 0,0 0 0 0 0,0 1 0 0 0,0-1-1 0 0,0 0 1 0 0,1 1 0 0 0,-1-1-1 0 0,0 0 1 0 0,0 1 0 0 0,0-1-1 0 0,0 0 1 0 0,1 0 0 0 0,-1 1 0 0 0,0-1-1 0 0,0 0 1 0 0,1 0 0 0 0,-1 0-1 0 0,0 1 1 0 0,0-1 0 0 0,1 0-1 0 0,-1 0 1 0 0,1 1 0 0 0,29 10 4392 0 0,-22-8-3984 0 0,1 0 1 0 0,-1-1-1 0 0,1-1 1 0 0,0 1 0 0 0,0-1-1 0 0,11 0 1 0 0,2-1 169 0 0,-1-1 1 0 0,1-1 0 0 0,39-9-1 0 0,-28 4-412 0 0,-25 6-260 0 0,1-1 0 0 0,0 0 0 0 0,-1 0 0 0 0,16-8 0 0 0,9-7-2270 0 0,-12 11 952 0 0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22.6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77 11976 0 0,'0'0'1082'0'0,"2"1"-748"0"0,-1-1-183 0 0,0 1 0 0 0,0-1 1 0 0,0 0-1 0 0,0 1 1 0 0,-1 0-1 0 0,1-1 0 0 0,0 1 1 0 0,0 0-1 0 0,0-1 0 0 0,-1 1 1 0 0,1 0-1 0 0,0 0 1 0 0,-1 0-1 0 0,1-1 0 0 0,0 1 1 0 0,-1 0-1 0 0,1 0 1 0 0,0 2-1 0 0,4 21 1294 0 0,0-3-232 0 0,-2-10-855 0 0,0 0 0 0 0,-1 1 0 0 0,-1-1-1 0 0,0 0 1 0 0,0 1 0 0 0,-2 13 0 0 0,1-11-148 0 0,6 21 1300 0 0,-8-40-1369 0 0,1 5-138 0 0,1 0-1 0 0,0 0 0 0 0,0 0 0 0 0,-1-1 0 0 0,1 1 1 0 0,0 0-1 0 0,0 0 0 0 0,0-1 0 0 0,-1 1 0 0 0,1 0 1 0 0,0 0-1 0 0,0-1 0 0 0,0 1 0 0 0,0 0 0 0 0,-1 0 1 0 0,1-1-1 0 0,0 1 0 0 0,0 0 0 0 0,0-1 0 0 0,0 1 1 0 0,0 0-1 0 0,0 0 0 0 0,0-1 0 0 0,0 1 0 0 0,0 0 1 0 0,0-1-1 0 0,0 1 0 0 0,0-13 7 0 0,-1 1-1 0 0,2 0 1 0 0,0-1-1 0 0,0 1 1 0 0,1 0 0 0 0,1 0-1 0 0,0 0 1 0 0,8-21-1 0 0,2 4 3 0 0,-11 21-2 0 0,1 0-1 0 0,1 1 1 0 0,-1 0-1 0 0,10-14 1 0 0,-12 20-9 0 0,2-4-6 0 0,1 0 1 0 0,-1 1 0 0 0,1-1 0 0 0,0 1-1 0 0,0 0 1 0 0,1 0 0 0 0,-1 1 0 0 0,1-1 0 0 0,0 1-1 0 0,0 0 1 0 0,6-3 0 0 0,-2 1 4 0 0,-7 4 391 0 0,0 3-297 0 0,0-1 0 0 0,0 0 1 0 0,0 1-1 0 0,0 0 0 0 0,-1-1 0 0 0,1 1 0 0 0,-1 0 0 0 0,1 0 0 0 0,-1 0 0 0 0,3 4 0 0 0,9 23 203 0 0,-10-23-213 0 0,18 61 405 0 0,-18-56-400 0 0,-1-1 1 0 0,3 20-1 0 0,1 8 42 0 0,0-14-150 0 0,0-1-109 0 0,8 23 1 0 0,-11-38 101 0 0,1 0 0 0 0,0-1 0 0 0,0 1 0 0 0,0-1 0 0 0,1 0 0 0 0,9 10 0 0 0,-11-14-376 0 0,0 0-1 0 0,0-1 0 0 0,1 0 1 0 0,-1 0-1 0 0,0 0 1 0 0,5 2-1 0 0,-4-2-220 0 0</inkml:trace>
</inkml:ink>
</file>

<file path=ppt/ink/ink3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3.2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75 174 15552 0 0,'0'0'1407'0'0,"2"2"-1161"0"0,0 0-85 0 0,0 0 1 0 0,0 1-1 0 0,0-1 0 0 0,0 1 1 0 0,0 0-1 0 0,-1-1 1 0 0,1 1-1 0 0,-1 0 1 0 0,0 0-1 0 0,0 0 0 0 0,0 0 1 0 0,0 0-1 0 0,0 4 1 0 0,9 21 1539 0 0,-4-15-1206 0 0,1 0-60 0 0,-1 0 0 0 0,-1 1 1 0 0,5 17-1 0 0,-4-4-5 0 0,1 0-1 0 0,2 0 1 0 0,0-1-1 0 0,26 50 1 0 0,-32-72-426 0 0,0 0 1 0 0,0-1-1 0 0,0 1 1 0 0,1-1-1 0 0,6 6 1 0 0,-8-7-18 0 0,1 0 1 0 0,-1 0-1 0 0,0 0 0 0 0,0 0 1 0 0,0 0-1 0 0,0 1 1 0 0,0-1-1 0 0,2 5 0 0 0,-3-5-124 0 0,-6-13-1502 0 0,1 6 1572 0 0,2 3 61 0 0,1 0 1 0 0,0 1 0 0 0,0-1 0 0 0,-1 0-1 0 0,1 0 1 0 0,0 0 0 0 0,1 0 0 0 0,-1-1 0 0 0,-1-2-1 0 0,-9-40 6 0 0,7 32 0 0 0,1 1 0 0 0,0-1 0 0 0,1 1 0 0 0,-1-21 0 0 0,-1-31-82 0 0,1-13-111 0 0,3 66 175 0 0,1 1 0 0 0,0-1 0 0 0,1 1-1 0 0,0-1 1 0 0,4-12 0 0 0,4-15 44 0 0,-8 28 4 0 0,1-1 0 0 0,5-13 0 0 0,17-19 358 0 0,-23 40-332 0 0,0-1 0 0 0,0 1 0 0 0,1 0 0 0 0,-1 0 0 0 0,1 0 0 0 0,0 0 0 0 0,0 1 0 0 0,0-1 0 0 0,0 1 1 0 0,0 0-1 0 0,0 0 0 0 0,1 0 0 0 0,-1 0 0 0 0,1 0 0 0 0,5-1 0 0 0,3-1 276 0 0,1 1 1 0 0,0 0 0 0 0,15 0 0 0 0,-24 2-209 0 0,-2 1-83 0 0,0 0 1 0 0,1 1-1 0 0,-1-1 0 0 0,0 0 0 0 0,0 1 1 0 0,1 0-1 0 0,-1-1 0 0 0,0 1 0 0 0,0 0 1 0 0,0 0-1 0 0,0 0 0 0 0,0 0 0 0 0,0 1 1 0 0,0-1-1 0 0,0 0 0 0 0,-1 1 0 0 0,1 0 1 0 0,2 1-1 0 0,2 3 87 0 0,-4-4 155 0 0,1 0-214 0 0,-2-1-62 0 0,0 0-1 0 0,1 0 1 0 0,-1 0 0 0 0,0 0-1 0 0,0 1 1 0 0,1-1 0 0 0,-1 1-1 0 0,0-1 1 0 0,-1 1 0 0 0,1-1-1 0 0,0 1 1 0 0,0-1 0 0 0,-1 1-1 0 0,1 0 1 0 0,0 2-1 0 0,0 1 1 0 0,0 0 0 0 0,-1 0 0 0 0,1 0 0 0 0,-1 0-1 0 0,-1 8 1 0 0,1-6-23 0 0,-1 1 0 0 0,-1-1 0 0 0,1 0 1 0 0,-1 1-1 0 0,-1-1 0 0 0,1 0 0 0 0,-1 0 0 0 0,-4 7 0 0 0,1-4-218 0 0,-1 0 0 0 0,0 0 0 0 0,0-1 0 0 0,-1 1 1 0 0,0-2-1 0 0,-1 1 0 0 0,0-1 0 0 0,-20 14 0 0 0,14-12-383 0 0,-2 2-227 0 0,17-11 755 0 0,-1-1 0 0 0,1 1 0 0 0,-1-1 0 0 0,1 1 0 0 0,-1 0 0 0 0,1 0 0 0 0,0-1 0 0 0,-1 1 0 0 0,1 0 0 0 0,0 0 0 0 0,0-1 0 0 0,0 1 1 0 0,0 0-1 0 0,-1 0 0 0 0,1-1 0 0 0,0 1 0 0 0,0 0 0 0 0,0 0 0 0 0,1 1 0 0 0,2 1 195 0 0,0 0 0 0 0,0 0 0 0 0,1 0 0 0 0,-1 0 0 0 0,1-1 0 0 0,0 1 0 0 0,-1-1 0 0 0,1 0 0 0 0,0 0-1 0 0,0-1 1 0 0,1 1 0 0 0,6 1 0 0 0,23 6-248 0 0,-24-6 298 0 0,-1 0 1 0 0,18 2-1 0 0,-21-4-35 0 0,0 0 0 0 0,1 1 0 0 0,-1-1 0 0 0,0 1 0 0 0,0 1 0 0 0,0-1 0 0 0,-1 1-1 0 0,1 0 1 0 0,0 0 0 0 0,-1 1 0 0 0,6 4 0 0 0,-9-6-68 0 0,0-1-1 0 0,0 1 0 0 0,1 1 1 0 0,-1-1-1 0 0,-1 0 1 0 0,1 0-1 0 0,0 1 0 0 0,0-1 1 0 0,-1 1-1 0 0,0-1 0 0 0,1 1 1 0 0,-1-1-1 0 0,0 1 1 0 0,0 0-1 0 0,0 0 0 0 0,-1 0 1 0 0,1 0-1 0 0,-1-1 1 0 0,0 1-1 0 0,1 0 0 0 0,-1 0 1 0 0,-1 0-1 0 0,1 0 0 0 0,0 0 1 0 0,-2 4-1 0 0,1-1-16 0 0,-1-1 1 0 0,0 0-1 0 0,-1 1 0 0 0,1-1 0 0 0,-1 0 1 0 0,0 0-1 0 0,0 0 0 0 0,-1-1 0 0 0,0 1 0 0 0,1-1 1 0 0,-1 0-1 0 0,-1 0 0 0 0,1 0 0 0 0,-1 0 1 0 0,1-1-1 0 0,-1 0 0 0 0,-7 4 0 0 0,-1 0-28 0 0,2-1 8 0 0,1 0 0 0 0,-1-1 0 0 0,-13 4 0 0 0,-14 4-1 0 0,17-6-67 0 0,0-1 1 0 0,-32 6-1 0 0,22-9-544 0 0,1-1-1 0 0,-1-1 1 0 0,1-2 0 0 0,-1-1-1 0 0,1-1 1 0 0,-30-8 0 0 0,31 2-926 0 0</inkml:trace>
</inkml:ink>
</file>

<file path=ppt/ink/ink3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3.7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0 221 18199 0 0,'0'0'1646'0'0,"1"-2"-1206"0"0,3-2 19 0 0,-1 1 0 0 0,0-1-1 0 0,1 1 1 0 0,-1 0 0 0 0,1 0 0 0 0,0 0 0 0 0,0 0 0 0 0,0 0 0 0 0,1 1 0 0 0,-1 0 0 0 0,9-3 0 0 0,2 0-54 0 0,1 2 1 0 0,21-4-1 0 0,1 1 313 0 0,-10 2-472 0 0,40-2 1 0 0,-2 1-75 0 0,-3-1-177 0 0,-35 4-77 0 0,47-8 0 0 0,30-13-3579 0 0,-104 23 3306 0 0,-1 0 1 0 0,1 0 0 0 0,-1 0 0 0 0,1 0 0 0 0,-1-1-1 0 0,1 1 1 0 0,0 0 0 0 0,-1 0 0 0 0,1 0 0 0 0,-1 0-1 0 0,1-1 1 0 0,-1 1 0 0 0,1 0 0 0 0,-1 0 0 0 0,1-1-1 0 0,-1 1 1 0 0,0 0 0 0 0,1-1 0 0 0,-1 1 0 0 0,1-1-355 0 0,-1 1 355 0 0,1-1 0 0 0,-1 1 0 0 0,0-1-1 0 0,1 1 1 0 0,-1-1 0 0 0,0 1 0 0 0,0-1 0 0 0,1 1-1 0 0,-1-1 1 0 0,0 1 0 0 0,0-1 0 0 0,0 0 0 0 0,0 1-1 0 0,0-1 1 0 0,0 1 0 0 0,0-1 0 0 0,0 1 0 0 0,0-1-1 0 0,0 1 1 0 0,0-1 0 0 0,-1 0 0 0 0,1-5 2048 0 0,-6-14-348 0 0,6 15-559 0 0,0 0 1 0 0,1 0 0 0 0,-1 0-1 0 0,3-9 1 0 0,-3 12-654 0 0,1 1 1 0 0,-1 0-1 0 0,1 0 0 0 0,-1 0 1 0 0,1 0-1 0 0,-1-1 0 0 0,1 1 1 0 0,0 0-1 0 0,0 0 0 0 0,-1 0 0 0 0,1 0 1 0 0,0 1-1 0 0,0-1 0 0 0,0 0 1 0 0,0 0-1 0 0,0 0 0 0 0,0 1 1 0 0,0-1-1 0 0,0 1 0 0 0,0-1 1 0 0,1 1-1 0 0,-1-1 0 0 0,0 1 0 0 0,0-1 1 0 0,3 1-1 0 0,-3 0-43 0 0,7-2 273 0 0,0 1 1 0 0,0 0-1 0 0,0 1 0 0 0,0 0 0 0 0,0 0 0 0 0,0 1 0 0 0,8 1 0 0 0,8 3 392 0 0,-12-2-375 0 0,1-1-1 0 0,-1 2 1 0 0,-1 0 0 0 0,1 0-1 0 0,15 8 1 0 0,16 12 88 0 0,-15-10 75 0 0,-1 2 0 0 0,-1 1 0 0 0,36 29 0 0 0,-52-37-485 0 0,-1 1-1 0 0,9 12 1 0 0,-16-18 29 0 0,2 12 46 0 0,-8-12-118 0 0,3-3 2 0 0,-2 3-5 0 0,0 0-1 0 0,-1-1 1 0 0,1 1 0 0 0,-1-1-1 0 0,1 0 1 0 0,-1 0 0 0 0,0 0-1 0 0,0 0 1 0 0,-1-1 0 0 0,1 0-1 0 0,0 0 1 0 0,-10 3 0 0 0,-5 1-421 0 0,-38 5 0 0 0,32-7-562 0 0,21-3 767 0 0,-18 2-1851 0 0,4-3-3904 0 0,-2-3-2117 0 0</inkml:trace>
</inkml:ink>
</file>

<file path=ppt/ink/ink3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4.1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63 20935 0 0,'0'0'2098'0'0,"1"0"-1920"0"0,14-1 371 0 0,-1-2-1 0 0,0 0 0 0 0,0 0 0 0 0,27-11 1 0 0,-28 9-271 0 0,-7 2-142 0 0,0 1 0 0 0,0 0-1 0 0,11-2 1 0 0,-12 3-83 0 0,1 0 0 0 0,-1-1-1 0 0,0 0 1 0 0,10-4 0 0 0,-12 4-53 0 0,0 1-1 0 0,0-1 1 0 0,1 1 0 0 0,-1 0-1 0 0,1 0 1 0 0,-1 0 0 0 0,6-1-1 0 0,-6 2-68 0 0</inkml:trace>
</inkml:ink>
</file>

<file path=ppt/ink/ink3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4.4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48 12440 0 0,'0'0'565'0'0,"2"0"-5"0"0,19 0-341 0 0,-5-1 1096 0 0,-1-1 1 0 0,0 0 0 0 0,0-2-1 0 0,0 1 1 0 0,17-8 0 0 0,-17 6-565 0 0,0 0 0 0 0,1 1 1 0 0,0 0-1 0 0,-1 2 1 0 0,21-2-1 0 0,0 4-1547 0 0,-13 0-5495 0 0,-1 0-1912 0 0</inkml:trace>
</inkml:ink>
</file>

<file path=ppt/ink/ink3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6.6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6 108 3224 0 0,'0'0'16969'0'0,"0"3"-16477"0"0,-6 38 612 0 0,6 248 60 0 0,1-266-901 0 0,5 42 0 0 0,8-20-321 0 0,-13-42-257 0 0,-2-87-1271 0 0,3-86 1593 0 0,0 140 1 0 0,0 4 104 0 0,1 1 1 0 0,1-1-1 0 0,7-24 1 0 0,-2 15-113 0 0,-5 19 28 0 0,1 0 1 0 0,10-25-1 0 0,-13 36-13 0 0,0 1 0 0 0,0 0 0 0 0,1 0 0 0 0,-1 1 0 0 0,1-1 0 0 0,0 0 0 0 0,0 1 0 0 0,0 0 0 0 0,1 0 0 0 0,-1 0 0 0 0,1 0 0 0 0,-1 0 0 0 0,1 1 0 0 0,6-3 0 0 0,-1 1 65 0 0,-7 3 12 0 0,9 6 56 0 0,-8-3-129 0 0,1 1-1 0 0,-1-1 0 0 0,0 1 1 0 0,1 0-1 0 0,-1 0 0 0 0,-1 0 1 0 0,1 0-1 0 0,0 1 0 0 0,-1-1 1 0 0,4 8-1 0 0,2 4 53 0 0,8 24 0 0 0,-8-19-15 0 0,13 41 62 0 0,-3 0-1 0 0,13 85 0 0 0,-26-117-116 0 0,-4-19-96 0 0,1 1-1 0 0,0-1 1 0 0,4 11-1 0 0,-4-17-283 0 0,0 2 478 0 0</inkml:trace>
</inkml:ink>
</file>

<file path=ppt/ink/ink3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7.4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113 1 5064 0 0,'0'0'5098'0'0,"-3"1"-3526"0"0,-52 21 4779 0 0,54-22-5501 0 0,-1 3-84 0 0,-4 4-616 0 0,1 1 1 0 0,0 0-1 0 0,0 0 1 0 0,1 0-1 0 0,0 1 1 0 0,0-1-1 0 0,1 1 1 0 0,1 0-1 0 0,-1 0 1 0 0,-1 15-1 0 0,0 10-272 0 0,1 54-1 0 0,4-65 175 0 0,1 0-1 0 0,1-1 1 0 0,1 1-1 0 0,8 24 1 0 0,-8-28 16 0 0,-3-13-103 0 0,1 0 1 0 0,-1 0-1 0 0,1-1 1 0 0,0 1-1 0 0,0-1 1 0 0,0 1-1 0 0,1-1 1 0 0,4 6-1 0 0,5 10-88 0 0,-10-17 117 0 0,0 0-1 0 0,0 0 1 0 0,0 0 0 0 0,1-1 0 0 0,-1 1-1 0 0,1-1 1 0 0,0 1 0 0 0,0-1-1 0 0,0 0 1 0 0,0 0 0 0 0,5 3-1 0 0,2-1 9 0 0,-4-2-16 0 0,-1 0 0 0 0,0 0 1 0 0,10 3-1 0 0,-4-5-7 0 0,-8-2 24 0 0,0 1 0 0 0,1-1 1 0 0,-1 0-1 0 0,0 0 0 0 0,0 0 1 0 0,0 0-1 0 0,0 0 0 0 0,0-1 1 0 0,0 1-1 0 0,-1-1 1 0 0,1 0-1 0 0,0 0 0 0 0,4-4 1 0 0,1-1 116 0 0,0-1 0 0 0,9-13 1 0 0,-13 16-9 0 0,0-1 1 0 0,-1-1 0 0 0,1 1 0 0 0,-1-1 0 0 0,0 1-1 0 0,-1-1 1 0 0,3-13 0 0 0,6-50 948 0 0,-10 62-931 0 0,0-4 36 0 0,0 1 0 0 0,0-1 1 0 0,-1 0-1 0 0,-1 1 0 0 0,-2-16 0 0 0,-1 8 36 0 0,0 0 0 0 0,-2 0 0 0 0,-12-29 0 0 0,17 45-189 0 0,-6-13 86 0 0,-1-1 0 0 0,-1 1 0 0 0,-1 0-1 0 0,-16-21 1 0 0,23 33-101 0 0,0 1 0 0 0,-1-1 0 0 0,1 1-1 0 0,-1 0 1 0 0,0 0 0 0 0,0 0 0 0 0,0 1 0 0 0,-1-1 0 0 0,-6-2-1 0 0,8 4-27 0 0,-1 0-1 0 0,1 0 0 0 0,-1 1 0 0 0,1-1 0 0 0,-1 1 0 0 0,1 0 1 0 0,-1 0-1 0 0,1 0 0 0 0,-1 0 0 0 0,1 1 0 0 0,-1-1 0 0 0,1 1 1 0 0,-1 0-1 0 0,-5 2 0 0 0,5-1-76 0 0,-1-1-35 0 0,1 1 0 0 0,0-1 0 0 0,0 1 0 0 0,0 0 1 0 0,1 0-1 0 0,-1 1 0 0 0,0-1 0 0 0,-3 4 0 0 0,6-5-369 0 0,0 2-50 0 0,1 1 309 0 0,0 1 0 0 0,0 0 0 0 0,0-1 1 0 0,0 1-1 0 0,1-1 0 0 0,0 1 0 0 0,0-1 0 0 0,0 0 0 0 0,3 7 0 0 0,5 6-636 0 0</inkml:trace>
</inkml:ink>
</file>

<file path=ppt/ink/ink3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8.0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236 51 15952 0 0,'0'0'1445'0'0,"0"2"-1191"0"0,0 59 3578 0 0,3 179-52 0 0,-2-153-3496 0 0,-2-54-294 0 0,7 67 0 0 0,-5-66 10 0 0,-1-20 0 0 0,-1-9 0 0 0,-1-10 0 0 0,-2-9 0 0 0,4 12 0 0 0,-20-189 0 0 0,20 161 90 0 0,1 0-1 0 0,2 0 0 0 0,1 0 1 0 0,10-43-1 0 0,-9 54 33 0 0,0 1-1 0 0,1 1 1 0 0,0-1 0 0 0,17-31-1 0 0,-18 41-43 0 0,0-1-1 0 0,1 1 0 0 0,0-1 1 0 0,0 2-1 0 0,1-1 0 0 0,0 1 0 0 0,0 0 1 0 0,1 0-1 0 0,0 1 0 0 0,14-9 0 0 0,-20 13-41 0 0,1 1 0 0 0,0 0 0 0 0,0 0 0 0 0,-1 0 0 0 0,1 0 0 0 0,0 0 0 0 0,0 1-1 0 0,0-1 1 0 0,5 1 0 0 0,1 2 72 0 0,-8-2-103 0 0,-1 0 0 0 0,0 1-1 0 0,1-1 1 0 0,-1 0 0 0 0,1 0-1 0 0,-1 1 1 0 0,0-1 0 0 0,1 0-1 0 0,-1 1 1 0 0,0-1 0 0 0,0 1-1 0 0,1-1 1 0 0,-1 0 0 0 0,0 1 0 0 0,0-1-1 0 0,0 1 1 0 0,1-1 0 0 0,-1 1-1 0 0,0 0 1 0 0,1 2 6 0 0,1 0-6 0 0,0 0-1 0 0,-1 0 0 0 0,1 0 0 0 0,-1 0 0 0 0,0 0 0 0 0,0 0 0 0 0,0 1 0 0 0,0-1 0 0 0,0 0 0 0 0,-1 1 0 0 0,0-1 0 0 0,1 0 0 0 0,-1 1 0 0 0,0-1 1 0 0,-1 0-1 0 0,1 1 0 0 0,-1-1 0 0 0,0 4 0 0 0,-48 150-1355 0 0,45-146 1130 0 0,4-8 68 0 0,-1 0 1 0 0,0-1-1 0 0,0 1 1 0 0,0 0-1 0 0,-1-1 0 0 0,-2 6 1 0 0,2-6-88 0 0,13 4-552 0 0,-4-2 877 0 0,0 0 0 0 0,1 0 1 0 0,-1-1-1 0 0,1-1 0 0 0,-1 1 0 0 0,1-1 1 0 0,0 0-1 0 0,0-1 0 0 0,0 0 0 0 0,11 0 1 0 0,-10 0-46 0 0,0-1 0 0 0,0 2 0 0 0,0-1 0 0 0,0 1 0 0 0,0 1 0 0 0,-1-1 0 0 0,15 8 1 0 0,-21-9-27 0 0,0 0 0 0 0,0 0 1 0 0,0 1-1 0 0,0-1 1 0 0,0 1-1 0 0,-1-1 1 0 0,1 1-1 0 0,-1 0 1 0 0,1-1-1 0 0,-1 1 0 0 0,0 0 1 0 0,0 0-1 0 0,1 0 1 0 0,-1 0-1 0 0,-1 0 1 0 0,1 1-1 0 0,0-1 1 0 0,0 0-1 0 0,-1 0 0 0 0,0 0 1 0 0,1 1-1 0 0,-1-1 1 0 0,0 0-1 0 0,0 1 1 0 0,0-1-1 0 0,0 0 1 0 0,0 0-1 0 0,-1 1 0 0 0,1-1 1 0 0,-1 0-1 0 0,0 3 1 0 0,-3 6 221 0 0,0-1 0 0 0,-1 0 0 0 0,0 1 0 0 0,-11 15 0 0 0,14-24-229 0 0,-7 12-1 0 0,-1-1-1 0 0,-1-1 1 0 0,0 1 0 0 0,-1-2 0 0 0,0 0 0 0 0,-1 0 0 0 0,0-1-1 0 0,0-1 1 0 0,-1 0 0 0 0,-1-1 0 0 0,1 0 0 0 0,-1-1-1 0 0,-29 8 1 0 0,18-7-224 0 0,-1-2 1 0 0,1-2-1 0 0,-37 3 0 0 0,51-6-153 0 0,0-2-1 0 0,0 1 0 0 0,0-1 0 0 0,0-1 1 0 0,0 0-1 0 0,0-1 0 0 0,1 0 1 0 0,-1-1-1 0 0,1 0 0 0 0,-12-7 0 0 0,-8-8-2458 0 0,3-4-4515 0 0</inkml:trace>
</inkml:ink>
</file>

<file path=ppt/ink/ink3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8.5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3 144 18743 0 0,'0'0'430'0'0,"0"0"-342"0"0,0-1 0 0 0,0 1 0 0 0,-1-1-1 0 0,1 1 1 0 0,0 0 0 0 0,0-1 0 0 0,-1 1 0 0 0,1-1 0 0 0,0 1 0 0 0,0-1 0 0 0,0 1 0 0 0,0-1 0 0 0,0 1 0 0 0,0-1 0 0 0,0 1 0 0 0,0-1 0 0 0,0 1 0 0 0,0-1-1 0 0,0 0 1 0 0,16 0 1220 0 0,-13 0-1012 0 0,0 1 1 0 0,0-1 0 0 0,0 1 0 0 0,0 0 0 0 0,0 0 0 0 0,0 0 0 0 0,0 1 0 0 0,0-1 0 0 0,0 1 0 0 0,4 1 0 0 0,2 1 9 0 0,-1-1 0 0 0,1 0 0 0 0,0-1 1 0 0,15 2-1 0 0,-13-3-82 0 0,0 2 1 0 0,16 3 0 0 0,-3 1-53 0 0,0-1 0 0 0,1-1 0 0 0,-1-1 1 0 0,1-1-1 0 0,46-3 0 0 0,-28 0-167 0 0,-33 1-44 0 0,1 0 0 0 0,-1 0 1 0 0,0-1-1 0 0,1 0 0 0 0,-1-1 0 0 0,0 0 1 0 0,12-5-1 0 0,6-4-153 0 0,-17 8-105 0 0,-1-1 0 0 0,0-1 0 0 0,0 1 0 0 0,0-2-1 0 0,14-9 1 0 0,-18 11 412 0 0,-2 0-668 0 0,0 1 1 0 0,0 0-1 0 0,-1-1 0 0 0,7-7 1 0 0,-9 10 424 0 0,0 0 0 0 0,-1 0 0 0 0,1 0 0 0 0,-1 0 0 0 0,1 0 0 0 0,-1 0 0 0 0,1-1 0 0 0,-1 1 0 0 0,0 0 0 0 0,1 0 0 0 0,-1 0 0 0 0,0 0 0 0 0,0-1 0 0 0,0 1 0 0 0,0 0 0 0 0,0 0 0 0 0,0 0 0 0 0,0 0 0 0 0,-1-1 0 0 0,1 1 0 0 0,0 0 0 0 0,-1 0 0 0 0,1 0 0 0 0,0 0 0 0 0,-1 0 0 0 0,0 0 0 0 0,0-2 0 0 0,-27-45 1615 0 0,40 49-1100 0 0,-1 0-1 0 0,0 1 1 0 0,0-1-1 0 0,1 2 1 0 0,-1 0-1 0 0,-1 0 1 0 0,1 1-1 0 0,0 1 1 0 0,-1-1 0 0 0,0 2-1 0 0,0-1 1 0 0,-1 2-1 0 0,16 11 1 0 0,12 20 346 0 0,-33-32-648 0 0,-1-1-1 0 0,1 0 1 0 0,-1 1-1 0 0,0-1 1 0 0,-1 1-1 0 0,0 0 1 0 0,0 0-1 0 0,0 0 1 0 0,1 9-1 0 0,-2-12-67 0 0,-1 0-1 0 0,0 0 0 0 0,0-1 0 0 0,0 1 0 0 0,0 0 0 0 0,0 0 0 0 0,-1-1 0 0 0,1 1 0 0 0,-1 0 0 0 0,0 0 0 0 0,1-1 0 0 0,-2 1 0 0 0,1-1 1 0 0,0 1-1 0 0,0-1 0 0 0,-1 1 0 0 0,1-1 0 0 0,-1 0 0 0 0,0 0 0 0 0,1 0 0 0 0,-3 2 0 0 0,-10 14 9 0 0,13-16-49 0 0,-1 1 1 0 0,0-1-1 0 0,0 0 0 0 0,0 0 0 0 0,-1-1 1 0 0,1 1-1 0 0,0 0 0 0 0,-1-1 0 0 0,1 1 0 0 0,-1-1 1 0 0,1 0-1 0 0,-1 0 0 0 0,0 0 0 0 0,1 0 1 0 0,-1 0-1 0 0,-5 0 0 0 0,-14 6-447 0 0,-1-2-2494 0 0,8 0 1213 0 0</inkml:trace>
</inkml:ink>
</file>

<file path=ppt/ink/ink3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8.8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77 22375 0 0,'0'0'2328'0'0,"10"-10"-2200"0"0,2 4-128 0 0,-2 2 0 0 0,5 0 0 0 0,1-6 416 0 0,-4 4 56 0 0,-2-1 8 0 0,6 1 8 0 0,-1 2-352 0 0,7-2-72 0 0,-6 6-64 0 0,5-4 96 0 0,1 0-1288 0 0,4-2-256 0 0</inkml:trace>
</inkml:ink>
</file>

<file path=ppt/ink/ink3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9.2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182 91 17215 0 0,'0'0'794'0'0,"-1"-1"-22"0"0,0 0-623 0 0,-1 0 0 0 0,0-1 0 0 0,0 1 1 0 0,0 0-1 0 0,0 0 0 0 0,0 1 0 0 0,0-1 1 0 0,0 0-1 0 0,0 1 0 0 0,-1-1 0 0 0,1 1 0 0 0,0 0 1 0 0,0 0-1 0 0,0-1 0 0 0,-1 2 0 0 0,1-1 1 0 0,0 0-1 0 0,0 0 0 0 0,0 1 0 0 0,-1-1 0 0 0,1 1 1 0 0,0-1-1 0 0,0 1 0 0 0,0 0 0 0 0,0 0 1 0 0,-2 2-1 0 0,0-1 3 0 0,1 1 1 0 0,0 0-1 0 0,-1 0 0 0 0,1 0 1 0 0,0 0-1 0 0,1 0 0 0 0,-1 1 1 0 0,0 0-1 0 0,1-1 1 0 0,-3 7-1 0 0,-17 37 385 0 0,16-33-499 0 0,2 1-1 0 0,-1-1 1 0 0,2 1-1 0 0,0-1 0 0 0,1 1 1 0 0,-1 17-1 0 0,3-25-35 0 0,-2 15-2 0 0,2-1 0 0 0,1 1 0 0 0,0-1 0 0 0,8 36 0 0 0,-8-53 0 0 0,0 0 0 0 0,0 0 0 0 0,0 0 0 0 0,0 0 0 0 0,1 0 0 0 0,0-1 0 0 0,0 1 0 0 0,0 0 0 0 0,0-1 0 0 0,0 1 0 0 0,1-1 0 0 0,-1 0 0 0 0,1 0 0 0 0,0 0 0 0 0,0 0 0 0 0,0-1 0 0 0,1 1 0 0 0,-1-1 0 0 0,1 1 0 0 0,-1-1 0 0 0,1 0 0 0 0,0-1 0 0 0,-1 1 0 0 0,1-1 0 0 0,0 1 0 0 0,0-1 0 0 0,0 0 0 0 0,1-1 0 0 0,5 1 0 0 0,-6 0 0 0 0,1-1 0 0 0,-1 0 0 0 0,0 0 0 0 0,0 0 0 0 0,1-1 0 0 0,-1 1 0 0 0,0-1 0 0 0,0 0 0 0 0,8-3 0 0 0,-4 0 0 0 0,-3 2 33 0 0,1-1 0 0 0,-1 0 0 0 0,0 0 0 0 0,0 0 0 0 0,-1-1 0 0 0,1 1 0 0 0,-1-1 0 0 0,1 0 0 0 0,-1-1 0 0 0,-1 1 0 0 0,1-1 0 0 0,0 1 0 0 0,-1-1 0 0 0,3-6 0 0 0,1-3 99 0 0,-1 1 1 0 0,0-1-1 0 0,-1 0 1 0 0,4-19 0 0 0,-7 22 12 0 0,0-1 0 0 0,-1 1 1 0 0,0-1-1 0 0,0 0 1 0 0,-2 1-1 0 0,1-1 1 0 0,-1 0-1 0 0,-5-18 1 0 0,2 14-10 0 0,-1-1 1 0 0,-1 1-1 0 0,-1 0 1 0 0,0 1-1 0 0,-10-17 0 0 0,11 23-66 0 0,0 0 0 0 0,-15-15-1 0 0,0 0 28 0 0,16 18-98 0 0,0 1 1 0 0,0 0 0 0 0,-1-1 0 0 0,1 2-1 0 0,-1-1 1 0 0,0 1 0 0 0,-1 0-1 0 0,1 0 1 0 0,-14-5 0 0 0,15 7-69 0 0,0 0 1 0 0,-1 0-1 0 0,0 1 1 0 0,1 0 0 0 0,-1 0-1 0 0,1 0 1 0 0,-1 1-1 0 0,0 0 1 0 0,0 0-1 0 0,1 0 1 0 0,-1 1-1 0 0,0-1 1 0 0,-8 4-1 0 0,11-3-105 0 0,1 0-1 0 0,-1 0 1 0 0,1 1-1 0 0,0-1 1 0 0,0 1-1 0 0,0 0 0 0 0,0-1 1 0 0,0 1-1 0 0,0 0 1 0 0,0 0-1 0 0,0 0 1 0 0,1 1-1 0 0,-1-1 0 0 0,1 0 1 0 0,-1 1-1 0 0,1-1 1 0 0,0 0-1 0 0,0 1 1 0 0,0 0-1 0 0,1-1 0 0 0,-1 1 1 0 0,0-1-1 0 0,1 1 1 0 0,0 0-1 0 0,0 0 0 0 0,-1-1 1 0 0,2 1-1 0 0,-1 0 1 0 0,0-1-1 0 0,0 1 1 0 0,2 4-1 0 0,6 7-1676 0 0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23.0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107 15 5528 0 0,'-14'-6'16810'0'0,"11"4"-16230"0"0,2 2-500 0 0,0-1 1 0 0,1 1-1 0 0,-1 0 0 0 0,0-1 0 0 0,0 1 1 0 0,1 0-1 0 0,-1 0 0 0 0,0 0 0 0 0,0 0 1 0 0,1 0-1 0 0,-1 0 0 0 0,0 0 1 0 0,0 0-1 0 0,0 0 0 0 0,1 0 0 0 0,-1 0 1 0 0,0 0-1 0 0,0 0 0 0 0,0 1 1 0 0,-8 0 812 0 0,8 0-788 0 0,0-1 0 0 0,0 0 0 0 0,0 1 0 0 0,0-1 0 0 0,0 1 0 0 0,1-1 0 0 0,-1 1 0 0 0,0 0 0 0 0,0-1 1 0 0,0 1-1 0 0,1 0 0 0 0,-1-1 0 0 0,0 1 0 0 0,1 0 0 0 0,-1 0 0 0 0,0 0 0 0 0,1 0 0 0 0,-1 1 0 0 0,-2 2 345 0 0,-7 8 277 0 0,7-9-658 0 0,-1 1 0 0 0,1 0 0 0 0,0 0 0 0 0,0 0 0 0 0,1 0 0 0 0,-1 1 0 0 0,1-1 0 0 0,0 1 0 0 0,0 0 0 0 0,0-1 0 0 0,1 1 0 0 0,-2 9 0 0 0,1-6-65 0 0,2-1 0 0 0,-1 1 0 0 0,1 0 0 0 0,0-1 0 0 0,0 1 0 0 0,1 0 0 0 0,0-1 0 0 0,0 1 0 0 0,1 0 0 0 0,0-1 0 0 0,0 0 0 0 0,1 1 0 0 0,0-1 0 0 0,1 0 0 0 0,7 12 0 0 0,0-3-14 0 0,-9-13 3 0 0,0 1 0 0 0,1 0-1 0 0,0-1 1 0 0,0 1 0 0 0,0-1 0 0 0,0 0 0 0 0,0 0 0 0 0,8 5-1 0 0,-9-6 0 0 0,6 3-12 0 0,0 0 0 0 0,0-1 0 0 0,14 6 0 0 0,-20-9 16 0 0,-1-1 0 0 0,1 1 0 0 0,0-1 0 0 0,0 1-1 0 0,0-1 1 0 0,0 0 0 0 0,0 1 0 0 0,0-1 0 0 0,0 0 0 0 0,0 0 0 0 0,0-1 0 0 0,0 1 0 0 0,0 0 0 0 0,0-1 0 0 0,0 1-1 0 0,-1-1 1 0 0,1 1 0 0 0,0-1 0 0 0,0 0 0 0 0,0 0 0 0 0,-1 0 0 0 0,1 0 0 0 0,2-2 0 0 0,19-16-9 0 0,-15 14-9 0 0,-1-1 0 0 0,0 0 0 0 0,7-8-1 0 0,-6 4-13 0 0,-1 2 31 0 0,0 0-1 0 0,-1-1 1 0 0,0 0-1 0 0,8-16 0 0 0,-7 11-27 0 0,-3 6 31 0 0,1-1-1 0 0,-1 0 1 0 0,-1 0 0 0 0,0 0 0 0 0,0 0 0 0 0,-1 0-1 0 0,0-1 1 0 0,1-11 0 0 0,-2 10 12 0 0,-1 6-2 0 0,0 0-1 0 0,0 0 1 0 0,-1 0 0 0 0,0 0 0 0 0,1 0-1 0 0,-4-8 1 0 0,4 12-8 0 0,0 0 0 0 0,-1 0 0 0 0,1 0 0 0 0,0 0 0 0 0,-1 0 0 0 0,1 0 0 0 0,-1 0 0 0 0,1 0 0 0 0,-1 0 0 0 0,0 0 0 0 0,1 0 0 0 0,-1 0 0 0 0,0 0 0 0 0,0 0 0 0 0,0 0 0 0 0,0 1 0 0 0,0-1 0 0 0,1 0 0 0 0,-1 1 0 0 0,0-1 0 0 0,-1 1 0 0 0,1-1 0 0 0,0 1 0 0 0,0-1 0 0 0,0 1 0 0 0,-2-1 0 0 0,2 1-1 0 0,0 0 0 0 0,0-1 1 0 0,0 1-1 0 0,0 0 0 0 0,0 0 0 0 0,0-1 0 0 0,0 1 0 0 0,0 0 0 0 0,0 0 1 0 0,0 0-1 0 0,0 1 0 0 0,0-1 0 0 0,0 0 0 0 0,0 0 0 0 0,-1 0 1 0 0,1 1-1 0 0,0-1 0 0 0,0 0 0 0 0,0 1 0 0 0,1-1 0 0 0,-3 2 0 0 0,1 0-3 0 0,1-1 0 0 0,-1 1 0 0 0,0 0-1 0 0,1-1 1 0 0,-1 1 0 0 0,1 0 0 0 0,0 0-1 0 0,0 0 1 0 0,-2 4 0 0 0,1 0-7 0 0,-1 1 0 0 0,2-1 0 0 0,-1 1 0 0 0,1-1 0 0 0,0 1-1 0 0,-1 9 1 0 0,3-2-1 0 0,1 1-1 0 0,0-1 0 0 0,4 17 0 0 0,-1-11 0 0 0,-3-12 10 0 0,0 0-1 0 0,1-1 0 0 0,0 1 0 0 0,1-1 0 0 0,-1 0 0 0 0,2 0 0 0 0,-1 0 0 0 0,1-1 0 0 0,-1 1 0 0 0,12 10 0 0 0,-12-14-43 0 0,0 1 0 0 0,-1-1-1 0 0,2 1 1 0 0,-1-1 0 0 0,0 0 0 0 0,1 0-1 0 0,-1-1 1 0 0,1 0 0 0 0,0 0-1 0 0,0 0 1 0 0,-1 0 0 0 0,1 0-1 0 0,1-1 1 0 0,-1 0 0 0 0,0 0-1 0 0,0-1 1 0 0,11 1 0 0 0,-12-2-402 0 0,1 0 0 0 0,0 1 1 0 0,-1-2-1 0 0,1 1 0 0 0,-1 0 0 0 0,5-3 1 0 0,7-5-8593 0 0</inkml:trace>
</inkml:ink>
</file>

<file path=ppt/ink/ink3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29.6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0 300 7368 0 0,'0'0'568'0'0,"2"0"-374"0"0,0 0 84 0 0,1 0-1 0 0,0 0 0 0 0,-1 0 1 0 0,1-1-1 0 0,13-4 14035 0 0,-14 6-14100 0 0,-1 1 0 0 0,0 0 1 0 0,0 0-1 0 0,0 0 1 0 0,-1-1-1 0 0,1 1 1 0 0,0 0-1 0 0,-1 0 1 0 0,1 0-1 0 0,-1 0 0 0 0,1 2 1 0 0,1 23 480 0 0,0-7-349 0 0,6 29 0 0 0,17 77-232 0 0,-25-124-112 0 0,1 9 16 0 0,-1-9 239 0 0,7-32-446 0 0,4-44 191 0 0,-8 46 0 0 0,1 0 0 0 0,10-35 0 0 0,22-54 0 0 0,7 9-11 0 0,-39 95 4 0 0,0 1-1 0 0,2 0 1 0 0,-1 1-1 0 0,1-1 0 0 0,1 1 1 0 0,13-17-1 0 0,-14 22 21 0 0,-5 5 65 0 0,0 3 52 0 0,9 11 2 0 0,-7-10-103 0 0,-1 0 0 0 0,1 0 0 0 0,-1 0 0 0 0,0 0 0 0 0,0 1 0 0 0,0-1 0 0 0,2 8 0 0 0,4 23 77 0 0,-2 0 0 0 0,3 65 0 0 0,-5-52-61 0 0,12 88-49 0 0,-7-26-1108 0 0,-8-63-2352 0 0,-1-44 1776 0 0</inkml:trace>
</inkml:ink>
</file>

<file path=ppt/ink/ink3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0.0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62 12896 0 0,'2'1'87'0'0,"-1"-1"0"0"0,0 1 0 0 0,0-1 0 0 0,1 1 0 0 0,-1-1 0 0 0,1 1 0 0 0,-1-1 0 0 0,0 0 0 0 0,1 1 0 0 0,-1-1 0 0 0,1 0 0 0 0,-1 0 0 0 0,1 0 0 0 0,-1 0 0 0 0,3-1 0 0 0,13 2 141 0 0,3 9 1232 0 0,-16-9-1057 0 0,-1 1 0 0 0,0 0 0 0 0,1-1 0 0 0,-1 1 0 0 0,1-1 0 0 0,-1 0 0 0 0,7 1-1 0 0,0-1 264 0 0,1 0 0 0 0,0-1 0 0 0,-1 0 0 0 0,1-1-1 0 0,-1 0 1 0 0,1-1 0 0 0,-1 0 0 0 0,1 0 0 0 0,-1-1-1 0 0,12-5 1 0 0,31-16 775 0 0,-31 13-1520 0 0,-17 9-181 0 0,0 0 0 0 0,0 0 0 0 0,-1-1 0 0 0,1 1 1 0 0,-1-1-1 0 0,1 0 0 0 0,5-7 0 0 0,-1 1-1387 0 0</inkml:trace>
</inkml:ink>
</file>

<file path=ppt/ink/ink3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0.3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1 392 7368 0 0,'1'-1'3646'0'0,"14"-10"2518"0"0,-13 10-5782 0 0,-1-1 1 0 0,1 1-1 0 0,-1-1 0 0 0,1 1 0 0 0,0 0 0 0 0,-1 0 0 0 0,1 0 1 0 0,0 0-1 0 0,0 0 0 0 0,0 0 0 0 0,0 1 0 0 0,0-1 0 0 0,2 0 1 0 0,6 0 352 0 0,-1 0-85 0 0,-1-1-1 0 0,1 1 1 0 0,-1-2 0 0 0,12-3 0 0 0,-6 2-295 0 0,1 0 1 0 0,-1 1-1 0 0,1 0 1 0 0,0 2-1 0 0,26-1 1 0 0,0 0 29 0 0,71-2 185 0 0,-66 4-448 0 0,54-7-1 0 0,-30-2-204 0 0,-14 2-1117 0 0,79-19-1 0 0,-115 18-661 0 0,-1-1-3519 0 0,-16 7 4059 0 0,15-8-6793 0 0</inkml:trace>
  <inkml:trace contextRef="#ctx0" brushRef="#br0" timeOffset="1">693 0 7832 0 0,'2'2'7433'0'0,"60"24"-1388"0"0,-42-16-5039 0 0,54 31 1962 0 0,-63-33-2601 0 0,0-1-1 0 0,-1 1 1 0 0,0 1 0 0 0,12 12 0 0 0,14 16 489 0 0,-23-24-578 0 0,0 1 0 0 0,0 0 0 0 0,10 16 0 0 0,-17-21-204 0 0,0 0 1 0 0,-1 1 0 0 0,8 20-1 0 0,2 7 32 0 0,-15-36-102 0 0,1 0 0 0 0,-1 0 1 0 0,0 0-1 0 0,0 0 0 0 0,1 0 0 0 0,-1 0 1 0 0,0 0-1 0 0,0 0 0 0 0,0 0 1 0 0,0-1-1 0 0,0 1 0 0 0,0 0 0 0 0,0 0 1 0 0,-1 0-1 0 0,1 0 0 0 0,0 0 1 0 0,0 0-1 0 0,-1 0 0 0 0,1 0 0 0 0,-1-1 1 0 0,0 3-1 0 0,-1-1 8 0 0,-1 5-3 0 0,-1 0-1 0 0,0 0 1 0 0,0 0-1 0 0,-1-1 0 0 0,0 1 1 0 0,0-1-1 0 0,-1 0 1 0 0,1-1-1 0 0,-1 1 0 0 0,-1-1 1 0 0,1 0-1 0 0,-13 6 0 0 0,-4 2-1409 0 0,-2-1 0 0 0,-34 11 0 0 0,22-9-7885 0 0</inkml:trace>
</inkml:ink>
</file>

<file path=ppt/ink/ink3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2.9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9216 0 0,'0'0'830'0'0,"1"2"-684"0"0,4 15 302 0 0,-5 15 3944 0 0,1 2-1731 0 0,3-1-1811 0 0,-3-17-421 0 0,2-1 1 0 0,4 21-1 0 0,-1-14-13 0 0,-2 0 0 0 0,0 1-1 0 0,0 30 1 0 0,0-2-439 0 0,5 151-1585 0 0,-3-174 706 0 0,-1-29 475 0 0,-1-4 372 0 0,-1 0-1 0 0,-1-1 1 0 0,1 1 0 0 0,-1-1-1 0 0,0 1 1 0 0,0-1-1 0 0,-1 0 1 0 0,1 0 0 0 0,-1 0-1 0 0,0-8 1 0 0,4-38 41 0 0,5-89-240 0 0,-8 99 913 0 0,2 0 0 0 0,16-72 0 0 0,-19 106-525 0 0,1 0 0 0 0,0 1-1 0 0,1-1 1 0 0,-1 1 0 0 0,1-1 0 0 0,1 1-1 0 0,-1 0 1 0 0,7-9 0 0 0,-4 9-4 0 0,-5 5-53 0 0,0 1 0 0 0,0-1 1 0 0,0 1-1 0 0,0 0 0 0 0,0-1 0 0 0,0 1 1 0 0,1 0-1 0 0,-1 0 0 0 0,0 0 1 0 0,3-2-1 0 0,-3 3-45 0 0,1 0 0 0 0,-1 0 1 0 0,0 0-1 0 0,0 0 0 0 0,0 0 1 0 0,0 0-1 0 0,0 1 0 0 0,0-1 0 0 0,0 0 1 0 0,0 0-1 0 0,0 1 0 0 0,0-1 1 0 0,0 1-1 0 0,0-1 0 0 0,0 1 1 0 0,0-1-1 0 0,0 1 0 0 0,-1 0 0 0 0,1-1 1 0 0,0 1-1 0 0,0 0 0 0 0,1 1 1 0 0,2 3 58 0 0,1 0 1 0 0,-1 0-1 0 0,0 0 0 0 0,0 1 1 0 0,0-1-1 0 0,-1 1 1 0 0,3 7-1 0 0,16 46 121 0 0,-9-23-302 0 0,28 107 78 0 0,-24-80-64 0 0,-13-44 55 0 0,4 11-111 0 0,-1-17-19 0 0,-4-9 36 0 0,-1 1 0 0 0,0 0 0 0 0,0 0 0 0 0,2 6 0 0 0,-3-7-48 0 0,1 1-1 0 0,0-1 0 0 0,0 0 1 0 0,4 5-1 0 0,1 6-1274 0 0,-6-12-112 0 0</inkml:trace>
</inkml:ink>
</file>

<file path=ppt/ink/ink3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3.2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 14600 0 0,'0'0'1100'0'0,"0"3"-743"0"0,0-1-283 0 0,0 0 1 0 0,0 0 0 0 0,1 0-1 0 0,-1 0 1 0 0,0 1 0 0 0,1-1-1 0 0,-1 0 1 0 0,1 0-1 0 0,0 0 1 0 0,0 0 0 0 0,0 0-1 0 0,0 0 1 0 0,0-1 0 0 0,0 1-1 0 0,0 0 1 0 0,1 0-1 0 0,-1-1 1 0 0,0 1 0 0 0,1-1-1 0 0,2 3 1 0 0,0-2 278 0 0,0 1 1 0 0,1-1 0 0 0,-1 0-1 0 0,1 0 1 0 0,-1 0-1 0 0,6 1 1 0 0,-8-3-294 0 0,7 2 268 0 0,0 0 1 0 0,0-1-1 0 0,0-1 0 0 0,0 1 0 0 0,11-2 0 0 0,0 0 53 0 0,-13 1-303 0 0,1-2-1 0 0,-1 1 1 0 0,0-1 0 0 0,0 0 0 0 0,0 0 0 0 0,0-1 0 0 0,0 0 0 0 0,0 0 0 0 0,-1 0 0 0 0,7-5 0 0 0,21-10-447 0 0,-17 9-1362 0 0,3-5-5911 0 0</inkml:trace>
</inkml:ink>
</file>

<file path=ppt/ink/ink3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3.6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247 45 6448 0 0,'-1'0'54'0'0,"0"0"0"0"0,1 1 0 0 0,-1-1 0 0 0,0 0 1 0 0,0 0-1 0 0,0 1 0 0 0,0-1 0 0 0,0 0 0 0 0,0 0 0 0 0,1 0 0 0 0,-1 0 1 0 0,0 0-1 0 0,0 0 0 0 0,0 0 0 0 0,0 0 0 0 0,0-1 0 0 0,0 1 0 0 0,1 0 1 0 0,-1-1-1 0 0,0 1 0 0 0,0 0 0 0 0,0-1 0 0 0,-1 0 0 0 0,-21-16 8076 0 0,9 6-2300 0 0,10 8-5528 0 0,-1 1-1 0 0,1 1 0 0 0,-1-1 0 0 0,1 0 1 0 0,-1 1-1 0 0,1 0 0 0 0,-1 0 0 0 0,0 0 1 0 0,1 1-1 0 0,-1 0 0 0 0,0 0 1 0 0,-6 0-1 0 0,2 0-331 0 0,6 1 93 0 0,1-1 1 0 0,-1 1-1 0 0,0 0 0 0 0,0 0 1 0 0,0 0-1 0 0,0 0 0 0 0,1 0 1 0 0,-1 0-1 0 0,1 1 0 0 0,-1 0 1 0 0,1-1-1 0 0,-1 1 0 0 0,1 0 1 0 0,0 0-1 0 0,0 0 0 0 0,0 0 1 0 0,0 1-1 0 0,0-1 0 0 0,0 1 1 0 0,1-1-1 0 0,-3 5 0 0 0,-12 16 224 0 0,12-19-242 0 0,1 0-1 0 0,-1 0 1 0 0,1 1-1 0 0,-3 6 0 0 0,2-2-122 0 0,1-4-54 0 0,0 1 0 0 0,1-1 1 0 0,0 1-1 0 0,0 0 0 0 0,0 0 0 0 0,1 0 0 0 0,0 0 0 0 0,-1 10 0 0 0,2 0 11 0 0,0 0-1 0 0,1-1 0 0 0,1 1 1 0 0,6 24-1 0 0,-6-30 122 0 0,2 0 0 0 0,-1 0 0 0 0,1 0 0 0 0,0 0 0 0 0,1-1 0 0 0,0 0 0 0 0,1 0 0 0 0,0 0 0 0 0,8 8 0 0 0,-5-7-8 0 0,1 0 0 0 0,1-1 0 0 0,-1-1 0 0 0,1 0 0 0 0,1 0 0 0 0,-1-1 0 0 0,1-1 0 0 0,26 11 0 0 0,-29-15-133 0 0,1 0 0 0 0,-1 0 0 0 0,1 0 0 0 0,-1-1 0 0 0,1-1 0 0 0,0 0 0 0 0,0 0 0 0 0,-1-1 0 0 0,1 0 0 0 0,-1-1 0 0 0,1 0 0 0 0,-1 0 0 0 0,1-1 0 0 0,-1 0-1 0 0,0-1 1 0 0,0 0 0 0 0,-1 0 0 0 0,1-1 0 0 0,-1 0 0 0 0,0-1 0 0 0,0 1 0 0 0,-1-2 0 0 0,11-10 0 0 0,-2-2-1434 0 0</inkml:trace>
</inkml:ink>
</file>

<file path=ppt/ink/ink3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3.9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1 280 18287 0 0,'0'-1'93'0'0,"0"1"-1"0"0,0-1 1 0 0,1 0-1 0 0,-1 1 0 0 0,0-1 1 0 0,1 0-1 0 0,-1 1 0 0 0,0-1 1 0 0,1 0-1 0 0,-1 1 0 0 0,1-1 1 0 0,-1 1-1 0 0,1-1 0 0 0,0 0 1 0 0,18-12 522 0 0,-15 9-529 0 0,-1 1 0 0 0,1 1 0 0 0,0-1-1 0 0,0 1 1 0 0,1-1 0 0 0,-1 1 0 0 0,0 0 0 0 0,9-2 0 0 0,5 1 1091 0 0,65-9 1823 0 0,-57 7-2519 0 0,-19 4-373 0 0,0-1 0 0 0,0 1-1 0 0,10 0 1 0 0,6 0-8 0 0,0-2 0 0 0,0 0 0 0 0,25-8 1 0 0,16-2-313 0 0,-42 7-619 0 0,40-14 0 0 0,-51 16-177 0 0,11-5-1062 0 0</inkml:trace>
  <inkml:trace contextRef="#ctx0" brushRef="#br0" timeOffset="1">544 1 12840 0 0,'0'0'1164'0'0,"2"1"-959"0"0,48 21 1336 0 0,1 2 1056 0 0,22 9 127 0 0,-61-27-2205 0 0,1 0-1 0 0,-1 0 0 0 0,0 2 1 0 0,15 10-1 0 0,10 7 404 0 0,-34-23-828 0 0,1 1 1 0 0,0-1 0 0 0,-1 1 0 0 0,1-1 0 0 0,-1 1 0 0 0,0 0-1 0 0,1 0 1 0 0,-2 0 0 0 0,5 6 0 0 0,-5-6-61 0 0,-1-1 0 0 0,0 1 1 0 0,-1-1-1 0 0,1 1 0 0 0,0-1 0 0 0,-1 1 0 0 0,1 0 1 0 0,-1-1-1 0 0,0 1 0 0 0,0 0 0 0 0,0-1 0 0 0,0 1 1 0 0,0 0-1 0 0,-1-1 0 0 0,1 1 0 0 0,-1 0 0 0 0,-1 3 1 0 0,0 0-36 0 0,-1 0 1 0 0,1-1-1 0 0,-1 1 1 0 0,-1-1 0 0 0,1 0-1 0 0,-1 0 1 0 0,0 0-1 0 0,0-1 1 0 0,-6 6 0 0 0,-19 13-1385 0 0,-1-6-3504 0 0</inkml:trace>
</inkml:ink>
</file>

<file path=ppt/ink/ink3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4.3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 17503 0 0,'0'0'1588'0'0,"2"1"-1304"0"0,29 17 346 0 0,-20-11 367 0 0,-1 0 0 0 0,16 5 1 0 0,-17-10-461 0 0,-7-2-154 0 0,0 0-30 0 0,51 6 26 0 0,-50-6-605 0 0,2 1 55 0 0,0-2-3067 0 0</inkml:trace>
  <inkml:trace contextRef="#ctx0" brushRef="#br0" timeOffset="1">1 280 16471 0 0,'0'0'1784'0'0,"17"4"-1784"0"0,-1-4 0 0 0,4 0 0 0 0,1 0 800 0 0,1-8 120 0 0,0 2 24 0 0,-1 2 8 0 0,5-2-632 0 0,1-1-120 0 0,-1 1-24 0 0,7-4-9191 0 0</inkml:trace>
</inkml:ink>
</file>

<file path=ppt/ink/ink3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4.6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13824 0 0,'0'0'8066'0'0,"0"2"-7099"0"0,0 7-468 0 0,0 3-106 0 0,0-1 0 0 0,1 0 1 0 0,2 15-1 0 0,0-11-348 0 0,-1 0 1 0 0,-1 0 0 0 0,-1 27 0 0 0,0-16-160 0 0,1-6-984 0 0,4 2-4780 0 0,4-2-1864 0 0</inkml:trace>
</inkml:ink>
</file>

<file path=ppt/ink/ink3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79 9216 0 0,'0'0'706'0'0,"2"0"-111"0"0,64-2 8876 0 0,-23-4-6930 0 0,-27 3-1868 0 0,124-28 2918 0 0,-43 11-2403 0 0,-31 8-5160 0 0,-50 8-4789 0 0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34.8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 4144 0 0,'0'0'319'0'0,"-1"1"83"0"0,-16 23 5327 0 0,14-15-2457 0 0,4 5-2517 0 0,0-11-295 0 0,0 10 218 0 0,1 1 0 0 0,1 0 1 0 0,0-1-1 0 0,1 0 0 0 0,0 0 1 0 0,1 0-1 0 0,9 17 0 0 0,-12-25-587 0 0,0-1 0 0 0,0 0-1 0 0,-1 1 1 0 0,1-1-1 0 0,-1 1 1 0 0,1 7 0 0 0,-2-7 3 0 0,1 1 1 0 0,0-1 0 0 0,1 0 0 0 0,-1 0-1 0 0,3 5 1 0 0,13 16 429 0 0,-13-21-397 0 0,0 0 0 0 0,-1 1 0 0 0,5 8 0 0 0,-8-13 17 0 0,2 0-133 0 0,0-1 0 0 0,0 0 0 0 0,1 0 0 0 0,-1 0 0 0 0,0 0 0 0 0,0 0 0 0 0,0-1 0 0 0,0 1 0 0 0,0-1 0 0 0,0 1 0 0 0,0-1 0 0 0,0 0 0 0 0,-1 1 1 0 0,1-1-1 0 0,0 0 0 0 0,0 0 0 0 0,0-1 0 0 0,-1 1 0 0 0,1 0 0 0 0,-1 0 0 0 0,1-1 0 0 0,-1 1 0 0 0,1-1 0 0 0,-1 0 0 0 0,0 1 0 0 0,0-1 0 0 0,0 0 0 0 0,0 1 0 0 0,0-1 0 0 0,0 0 0 0 0,1-4 0 0 0,23-44 53 0 0,-22 42-85 0 0,-3 7 13 0 0,1-1 0 0 0,0 0 0 0 0,-1 1 0 0 0,1-1 0 0 0,0 0 1 0 0,0 1-1 0 0,0-1 0 0 0,0 1 0 0 0,1-2 0 0 0,5-4-40 0 0,-6 7 47 0 0,-1-1 0 0 0,1 1-1 0 0,0 0 1 0 0,-1 0 0 0 0,1-1-1 0 0,0 1 1 0 0,-1 0-1 0 0,1 0 1 0 0,0 0-1 0 0,-1 0 1 0 0,1 0-1 0 0,0 0 1 0 0,-1 0 0 0 0,1 0-1 0 0,1 0 1 0 0,22 10-61 0 0,-4 1 63 0 0,-14-7 63 0 0,0-1 1 0 0,1 1-1 0 0,-1-1 0 0 0,1 0 1 0 0,-1-1-1 0 0,1 0 1 0 0,0 0-1 0 0,10 2 0 0 0,-9-2 826 0 0,-8-2-858 0 0,0 0 1 0 0,1 0-1 0 0,-1 1 0 0 0,1-1 0 0 0,-1 0 0 0 0,1 0 0 0 0,-1 0 0 0 0,1 0 0 0 0,-1 1 0 0 0,1-1 0 0 0,-1 0 0 0 0,1 0 0 0 0,-1 0 1 0 0,1 0-1 0 0,-1 0 0 0 0,0 0 0 0 0,1 0 0 0 0,-1 0 0 0 0,1-1 0 0 0,-1 1 0 0 0,1 0 0 0 0,-1 0 0 0 0,1 0 0 0 0,-1 0 0 0 0,1-1 1 0 0,-1 1-1 0 0,1 0 0 0 0,-1 0 0 0 0,0-1 0 0 0,1 1 0 0 0,-1 0 0 0 0,0-1 0 0 0,1 1 0 0 0,-1 0 0 0 0,0-1 0 0 0,1 1 0 0 0,-1-1 1 0 0,2-3-32 0 0,-1 0 1 0 0,1 0-1 0 0,-1-1 1 0 0,0 1-1 0 0,0 0 1 0 0,-1-1 0 0 0,1 1-1 0 0,-1-1 1 0 0,0 1-1 0 0,-1-7 1 0 0,1 4-496 0 0,0-1 1 0 0,0 1-1 0 0,2-10 0 0 0,3 3-1558 0 0</inkml:trace>
</inkml:ink>
</file>

<file path=ppt/ink/ink3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5.3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77 89 19351 0 0,'0'0'1474'0'0,"7"-4"-845"0"0,88-44 2830 0 0,-67 33-1789 0 0,-24 13-1491 0 0,0-1 0 0 0,0 0 0 0 0,0 1-1 0 0,1 0 1 0 0,-1 0 0 0 0,1 1 0 0 0,-1-1-1 0 0,1 1 1 0 0,0 0 0 0 0,6-1 0 0 0,-9 2 118 0 0,-3 10-222 0 0,-1-5-230 0 0,0 1 1 0 0,0 0 0 0 0,0-1 0 0 0,-1 1-1 0 0,0-1 1 0 0,-5 8 0 0 0,-28 33-970 0 0,19-26 564 0 0,3-2-435 0 0,-18 30 1 0 0,21-31 82 0 0,-1-1 0 0 0,-21 23 0 0 0,-2 3 134 0 0,31-38 786 0 0,0 0-1 0 0,0 0 1 0 0,-1 0-1 0 0,1-1 1 0 0,-1 1-1 0 0,-9 4 0 0 0,13-8 15 0 0,1 1 0 0 0,-1-1 0 0 0,1 1-1 0 0,-1-1 1 0 0,1 1 0 0 0,-1-1 0 0 0,1 1-1 0 0,-1 0 1 0 0,1-1 0 0 0,-1 1 0 0 0,1 0-1 0 0,0-1 1 0 0,0 1 0 0 0,-1 0-1 0 0,1-1 1 0 0,0 2 0 0 0,-4 4 2655 0 0,23-6-1740 0 0,-13 1-771 0 0,0-1 0 0 0,0 0-1 0 0,1 0 1 0 0,-1 0-1 0 0,0-1 1 0 0,0 0 0 0 0,0 0-1 0 0,8-4 1 0 0,-9 3-64 0 0,1 0 1 0 0,-1 0-1 0 0,1 1 0 0 0,-1-1 1 0 0,1 1-1 0 0,0 0 1 0 0,0 1-1 0 0,-1-1 0 0 0,1 1 1 0 0,0 0-1 0 0,0 1 0 0 0,-1-1 1 0 0,8 3-1 0 0,6-1 79 0 0,1-1 0 0 0,-1-1 0 0 0,0 0 0 0 0,29-5-1 0 0,-8 2-148 0 0,-22 0-117 0 0,0 0 0 0 0,28-10 0 0 0,-27 8-187 0 0,-16 4 77 0 0,0 0-1 0 0,0 0 1 0 0,0 0-1 0 0,-1-1 0 0 0,1 1 1 0 0,2-3-1 0 0,15-14-1612 0 0</inkml:trace>
</inkml:ink>
</file>

<file path=ppt/ink/ink3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5.7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63 0 12896 0 0,'-2'1'8130'0'0,"-1"1"-7682"0"0,0 0 0 0 0,0 1-1 0 0,0-1 1 0 0,1 0 0 0 0,-1 1 0 0 0,1 0-1 0 0,-1-1 1 0 0,1 1 0 0 0,0 0 0 0 0,0 0-1 0 0,0 0 1 0 0,1 1 0 0 0,-1-1 0 0 0,-1 4-1 0 0,0 5-348 0 0,0-1-1 0 0,-3 25 0 0 0,3-12 408 0 0,-2 15-404 0 0,2 1 0 0 0,2-1-1 0 0,1 1 1 0 0,3-1 0 0 0,0 0-1 0 0,16 65 1 0 0,-13-84-255 0 0,0 0 0 0 0,0 0 0 0 0,16 30 1 0 0,37 52-1035 0 0,-36-63 788 0 0,-6-12-716 0 0,3-3-5 0 0</inkml:trace>
</inkml:ink>
</file>

<file path=ppt/ink/ink3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6.0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188 29 16328 0 0,'0'0'786'0'0,"-2"-1"-338"0"0,-3 0-358 0 0,1-1-1 0 0,0 0 1 0 0,0-1 0 0 0,0 1-1 0 0,0-1 1 0 0,0 0 0 0 0,-7-6-1 0 0,10 8 105 0 0,0 1 0 0 0,-1 0 0 0 0,1-1 0 0 0,0 1 0 0 0,0 0 0 0 0,-1 0 0 0 0,1-1 0 0 0,0 1 0 0 0,-1 0 0 0 0,1 0-1 0 0,0 1 1 0 0,-1-1 0 0 0,-1 0 0 0 0,2 1 189 0 0,-1-1 703 0 0,-1 1-367 0 0,1 1-625 0 0,-1-1 1 0 0,0 1-1 0 0,1 0 0 0 0,0 0 0 0 0,-1 0 1 0 0,1 1-1 0 0,0-1 0 0 0,0 1 0 0 0,0-1 1 0 0,0 1-1 0 0,1 0 0 0 0,-1-1 1 0 0,1 1-1 0 0,0 0 0 0 0,-2 3 0 0 0,-1 8 37 0 0,0 1-1 0 0,-2 14 1 0 0,3-12-118 0 0,1-4-9 0 0,0 1-1 0 0,1-1 0 0 0,1 0 1 0 0,0 1-1 0 0,1-1 0 0 0,0 0 1 0 0,1 0-1 0 0,0 1 1 0 0,2-1-1 0 0,-1-1 0 0 0,1 1 1 0 0,1 0-1 0 0,0-1 0 0 0,1 0 1 0 0,0 0-1 0 0,1-1 0 0 0,1 0 1 0 0,12 15-1 0 0,-17-22-3 0 0,1-1 0 0 0,0 0 0 0 0,0 0 0 0 0,0 0 0 0 0,0-1 0 0 0,0 1 0 0 0,1-1 0 0 0,-1 0 0 0 0,1 0 0 0 0,-1 0 0 0 0,1-1 0 0 0,0 0 0 0 0,0 0 0 0 0,0 0 0 0 0,-1 0 0 0 0,1-1 0 0 0,0 0 0 0 0,0 0 0 0 0,0 0 0 0 0,5-1 0 0 0,-4 0 0 0 0,0-1 0 0 0,0 1 0 0 0,0-1 0 0 0,0 0 0 0 0,0 0 0 0 0,-1 0 0 0 0,1-1 0 0 0,-1 0 0 0 0,1 0 0 0 0,-1-1 0 0 0,0 1 0 0 0,0-1 0 0 0,-1 0 0 0 0,1-1 0 0 0,5-6 0 0 0,-4 3 64 0 0,-1 1 0 0 0,0-1 0 0 0,0 0 0 0 0,-1 0 0 0 0,0-1 0 0 0,-1 1 0 0 0,1-1 0 0 0,-2 0 0 0 0,1 1-1 0 0,-1-1 1 0 0,-1 0 0 0 0,0-1 0 0 0,0 1 0 0 0,0 0 0 0 0,-1 0 0 0 0,-1 0 0 0 0,-2-16 0 0 0,2 16-46 0 0,-1 0 0 0 0,0 1 1 0 0,0-1-1 0 0,-1 1 0 0 0,0 0 0 0 0,-1 0 1 0 0,0 0-1 0 0,0 0 0 0 0,-8-12 1 0 0,6 13-15 0 0,0 1 1 0 0,-1-1 0 0 0,0 1 0 0 0,0 0 0 0 0,0 1 0 0 0,0-1 0 0 0,-1 2 0 0 0,0-1 0 0 0,0 1 0 0 0,0 0 0 0 0,-1 1-1 0 0,-13-5 1 0 0,6 4-66 0 0,-1 1 1 0 0,0 0-1 0 0,1 1 0 0 0,-1 1 0 0 0,0 1 0 0 0,-18 1 0 0 0,31 0-81 0 0,-1-1 0 0 0,1 1 0 0 0,-1 0 0 0 0,1 0 0 0 0,-1 1 1 0 0,1 0-1 0 0,0-1 0 0 0,0 1 0 0 0,0 1 0 0 0,-4 2 0 0 0,2-1-1658 0 0,1 0-1 0 0,-1 0 1 0 0,-5 7-1 0 0,0 4-5686 0 0</inkml:trace>
</inkml:ink>
</file>

<file path=ppt/ink/ink3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6.5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44 17647 0 0,'0'0'1603'0'0,"1"15"864"0"0,2-6-1545 0 0,0 1-88 0 0,0 1-1 0 0,2 14 0 0 0,-2 9-95 0 0,-1-11-485 0 0,5 28-1 0 0,-3-32-230 0 0,-1 0 1 0 0,-1 1-1 0 0,0 22 0 0 0,-1-23-22 0 0,-1-15 0 0 0,1-1 0 0 0,-1 0 0 0 0,0 1 0 0 0,0-1 0 0 0,0 1 0 0 0,-1 3 0 0 0,-3 7-198 0 0,1-5-615 0 0,-4-7 511 0 0,5-2 343 0 0,1 0-233 0 0,-6-8-173 0 0,3 2 351 0 0,0 0 0 0 0,1-1 0 0 0,-1 1 0 0 0,1-1 1 0 0,0 0-1 0 0,1 0 0 0 0,0-1 0 0 0,0 1 0 0 0,1 0 0 0 0,-1-1 0 0 0,2 1 0 0 0,-1 0 0 0 0,1-1 1 0 0,0-8-1 0 0,3-15 61 0 0,1 1 0 0 0,8-33 0 0 0,-9 47-31 0 0,0 1 55 0 0,1 0-1 0 0,12-28 1 0 0,-14 38-5 0 0,1 0 0 0 0,-1-1 0 0 0,1 1-1 0 0,1 0 1 0 0,-1 1 0 0 0,1-1 0 0 0,0 0 0 0 0,0 1 0 0 0,0 0-1 0 0,8-6 1 0 0,-11 9 120 0 0,4 2-101 0 0,1-1 1 0 0,0 1-1 0 0,-1 1 1 0 0,0-1 0 0 0,1 1-1 0 0,-1 0 1 0 0,0 0-1 0 0,0 0 1 0 0,0 1 0 0 0,0 0-1 0 0,0 0 1 0 0,-1 0-1 0 0,1 0 1 0 0,7 8 0 0 0,-11-10-83 0 0,-1 0 0 0 0,1 0 1 0 0,-1 1-1 0 0,1-1 1 0 0,0 0-1 0 0,-1 0 0 0 0,0 0 1 0 0,1 0-1 0 0,-1 1 1 0 0,0 0-1 0 0,2 6 44 0 0,3 4-31 0 0,-3-11-15 0 0,0 2-4 0 0,-1-1 5 0 0,-1 0-3 0 0,0-1 0 0 0,1 0 0 0 0,-1 0 0 0 0,0 0 0 0 0,0 0 0 0 0,0 0 0 0 0,0 0 0 0 0,0 0 0 0 0,0 1 0 0 0,0-1 0 0 0,0 0 0 0 0,0 0 0 0 0,0 0 0 0 0,-1 0 0 0 0,1 0 0 0 0,-1 2 1 0 0,0-1-28 0 0,1 0 0 0 0,-1 0 0 0 0,1 0 0 0 0,-1 0 0 0 0,0 0 0 0 0,0-1 0 0 0,1 1 0 0 0,-1 0 1 0 0,-1 0-1 0 0,1-1 0 0 0,0 1 0 0 0,0-1 0 0 0,0 1 0 0 0,-4 2 0 0 0,-4 7-236 0 0,8-10 201 0 0,0 0 0 0 0,-1 1 0 0 0,1-1 0 0 0,0 0 0 0 0,0 0 0 0 0,-1 0 0 0 0,1 0 0 0 0,-4 2 0 0 0,0 0-233 0 0,4-2-18 0 0,12 8-1804 0 0,-2-1 2080 0 0,2-1 0 0 0,-1 0 0 0 0,1 0 0 0 0,0-1 0 0 0,1-1 0 0 0,-1 0 0 0 0,14 4 0 0 0,16 7 958 0 0,46 24 0 0 0,-85-40-847 0 0,-1 1-1 0 0,1 0 0 0 0,0 0 1 0 0,-1 0-1 0 0,1 1 1 0 0,-1-1-1 0 0,0 0 0 0 0,1 0 1 0 0,-1 1-1 0 0,0-1 1 0 0,0 1-1 0 0,0-1 0 0 0,0 1 1 0 0,0 0-1 0 0,0-1 0 0 0,0 1 1 0 0,0 0-1 0 0,-1-1 1 0 0,1 1-1 0 0,-1 0 0 0 0,1 0 1 0 0,-1 0-1 0 0,0 0 1 0 0,0 0-1 0 0,1-1 0 0 0,-1 1 1 0 0,-1 0-1 0 0,1 0 0 0 0,0 0 1 0 0,0 0-1 0 0,-1 0 1 0 0,1-1-1 0 0,-1 1 0 0 0,1 0 1 0 0,-1 0-1 0 0,0-1 1 0 0,0 1-1 0 0,0 0 0 0 0,0-1 1 0 0,0 1-1 0 0,0-1 0 0 0,0 1 1 0 0,-1-1-1 0 0,1 1 1 0 0,0-1-1 0 0,-1 0 0 0 0,-1 1 1 0 0,-13 10 69 0 0,-1-1 0 0 0,-36 17 0 0 0,-40 10-272 0 0,55-23-132 0 0,25-10-64 0 0,0-1-1 0 0,-1 0 1 0 0,0-1-1 0 0,1-1 1 0 0,-26 2-1 0 0,19-4-4128 0 0,-29-3-1 0 0,27-2-3006 0 0</inkml:trace>
</inkml:ink>
</file>

<file path=ppt/ink/ink3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6.9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 17047 0 0,'0'-1'88'0'0,"0"1"-1"0"0,0 0 1 0 0,0 0-1 0 0,0 0 1 0 0,0-1-1 0 0,0 1 0 0 0,0 0 1 0 0,0 0-1 0 0,0 0 1 0 0,0-1-1 0 0,0 1 0 0 0,0 0 1 0 0,1 0-1 0 0,-1 0 1 0 0,0 0-1 0 0,0-1 1 0 0,0 1-1 0 0,0 0 0 0 0,0 0 1 0 0,0 0-1 0 0,1 0 1 0 0,-1 0-1 0 0,0 0 0 0 0,0-1 1 0 0,0 1-1 0 0,0 0 1 0 0,1 0-1 0 0,-1 0 1 0 0,0 0-1 0 0,0 0 0 0 0,0 0 1 0 0,1 0-1 0 0,-1 0 1 0 0,0 0-1 0 0,0 0 0 0 0,0 0 1 0 0,1 0-1 0 0,-1 0 1 0 0,0 0-1 0 0,0 0 1 0 0,11 2 144 0 0,-6 0 357 0 0,63 3 3266 0 0,-24-2-2349 0 0,-4-2-396 0 0,-19 0-397 0 0,24 2 0 0 0,-37-2-642 0 0,0-1 0 0 0,0 0 0 0 0,1 0 0 0 0,12-3 0 0 0,-12 2-28 0 0,-1 0-1 0 0,1 0 1 0 0,0 1 0 0 0,14 1 0 0 0,-12 0-152 0 0,0 0 1 0 0,-1-1-1 0 0,1 0 0 0 0,16-3 1 0 0,-22 3 67 0 0,5-1 75 0 0,9-1-3115 0 0,36-8 0 0 0,-38 6 1129 0 0</inkml:trace>
</inkml:ink>
</file>

<file path=ppt/ink/ink3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7.3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13992 0 0,'0'0'638'0'0,"2"1"-8"0"0,34 8-378 0 0,-23-5 658 0 0,1-1 0 0 0,16 2-1 0 0,7 1 1408 0 0,6 5-287 0 0,22 5 405 0 0,2 1-675 0 0,-60-16-1585 0 0,-1 1 0 0 0,1 1 0 0 0,-1 0 0 0 0,11 6 0 0 0,5 2 218 0 0,-21-11-383 0 0,2 2 36 0 0,0-1 0 0 0,0 0-1 0 0,0 1 1 0 0,0 0 0 0 0,0 0-1 0 0,-1 0 1 0 0,1 0 0 0 0,2 3-1 0 0,5 6-27 0 0,-10-6-19 0 0,0-2-1 0 0,0-1-13 0 0,0 0 0 0 0,0 1 0 0 0,0-1 0 0 0,0 0-1 0 0,0 1 1 0 0,0-1 0 0 0,-1 0 0 0 0,1 0 0 0 0,-1 1 0 0 0,1-1 0 0 0,-1 0 0 0 0,0 0-1 0 0,0 0 1 0 0,0 0 0 0 0,0 0 0 0 0,0 0 0 0 0,-1 0 0 0 0,-1 2 0 0 0,-5 6-151 0 0,0-1 1 0 0,-12 11 0 0 0,8-9 44 0 0,9-8-169 0 0,0 0 0 0 0,0-1 0 0 0,0 0 0 0 0,0 0 0 0 0,0 0 0 0 0,0 0 0 0 0,-6 2 0 0 0,-2 0-1942 0 0</inkml:trace>
</inkml:ink>
</file>

<file path=ppt/ink/ink3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7.6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18143 0 0,'0'0'1639'0'0,"2"1"-1350"0"0,10 4 404 0 0,1-1-1 0 0,0 0 0 0 0,0-1 0 0 0,1-1 0 0 0,-1 0 0 0 0,20 1 1 0 0,-7-2-42 0 0,-19 0-571 0 0,1 0 0 0 0,-1-1 0 0 0,1 0 0 0 0,0-1-1 0 0,7-1 1 0 0,79-12-2640 0 0,-71 8 1120 0 0</inkml:trace>
</inkml:ink>
</file>

<file path=ppt/ink/ink3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7.9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49 85 12440 0 0,'-2'1'3158'0'0,"-4"5"-1835"0"0,3-3-841 0 0,0-1 1 0 0,0 1-1 0 0,1 0 0 0 0,-1 1 0 0 0,1-1 0 0 0,-1 0 0 0 0,1 1 1 0 0,0-1-1 0 0,0 1 0 0 0,1 0 0 0 0,-3 5 0 0 0,1 3-289 0 0,1 0 0 0 0,0 0-1 0 0,0 1 1 0 0,1-1 0 0 0,0 1-1 0 0,2-1 1 0 0,-1 1 0 0 0,3 15-1 0 0,-1-21-196 0 0,-1 1 0 0 0,1 0 0 0 0,1-1 0 0 0,-1 1 1 0 0,1-1-1 0 0,1 0 0 0 0,-1 0 0 0 0,1 0 0 0 0,0-1 0 0 0,1 1 0 0 0,0-1 0 0 0,0 0 0 0 0,0 0 0 0 0,8 6 0 0 0,-8-7-33 0 0,0-1 0 0 0,0-1 0 0 0,0 1 0 0 0,0-1 0 0 0,1 0 0 0 0,9 4 0 0 0,-13-7 50 0 0,0 1 0 0 0,-1-1 1 0 0,1 1-1 0 0,0-1 0 0 0,0 0 0 0 0,0 0 0 0 0,0 0 1 0 0,0 0-1 0 0,0 0 0 0 0,0 0 0 0 0,0-1 0 0 0,0 1 1 0 0,0-1-1 0 0,0 1 0 0 0,0-1 0 0 0,-1 0 0 0 0,1 0 1 0 0,0 1-1 0 0,0-1 0 0 0,-1-1 0 0 0,1 1 0 0 0,-1 0 0 0 0,1 0 1 0 0,-1 0-1 0 0,1-1 0 0 0,1-1 0 0 0,5-7 189 0 0,-1 0-1 0 0,1-1 1 0 0,-2 1 0 0 0,1-1-1 0 0,-2-1 1 0 0,1 1-1 0 0,-2-1 1 0 0,1 0 0 0 0,-2 0-1 0 0,1-1 1 0 0,-2 1-1 0 0,0-1 1 0 0,0 1 0 0 0,-1-1-1 0 0,-1 0 1 0 0,0 1-1 0 0,-1-1 1 0 0,0 0 0 0 0,-4-16-1 0 0,2 16-136 0 0,-1 1-1 0 0,-1 0 1 0 0,1 0-1 0 0,-2 0 1 0 0,0 1 0 0 0,-8-12-1 0 0,12 20-99 0 0,0 0 0 0 0,-1 0 0 0 0,0 0 0 0 0,1 1 0 0 0,-1-1 0 0 0,0 1 0 0 0,0-1-1 0 0,0 1 1 0 0,-1 0 0 0 0,1 0 0 0 0,0 1 0 0 0,-1-1 0 0 0,1 1 0 0 0,-1-1 0 0 0,0 1 0 0 0,1 0 0 0 0,-1 1 0 0 0,0-1 0 0 0,0 1-1 0 0,1-1 1 0 0,-1 1 0 0 0,-7 1 0 0 0,5-1-319 0 0,0 1 1 0 0,1 0-1 0 0,-1 1 0 0 0,1-1 0 0 0,0 1 0 0 0,-1 0 0 0 0,1 1 0 0 0,0-1 1 0 0,0 1-1 0 0,0 0 0 0 0,1 0 0 0 0,-1 0 0 0 0,1 1 0 0 0,-7 6 1 0 0,0 0-1657 0 0</inkml:trace>
</inkml:ink>
</file>

<file path=ppt/ink/ink3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8.4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0 102 12440 0 0,'0'0'957'0'0,"1"2"-374"0"0,5 11 740 0 0,-4-10-884 0 0,0 1 1 0 0,-1-1-1 0 0,0 0 0 0 0,1 1 1 0 0,-1-1-1 0 0,0 1 1 0 0,0 5-1 0 0,0 3 485 0 0,8 54 1560 0 0,-6-46-1965 0 0,-1-1 0 0 0,0 31 0 0 0,1 14-307 0 0,2-13-189 0 0,-3-47 20 0 0,5 6-22 0 0,6-22 32 0 0,-12 10-52 0 0,1 1-1 0 0,-1-1 1 0 0,0 0-1 0 0,0 0 1 0 0,0 0-1 0 0,0 1 1 0 0,0-1-1 0 0,-1 0 1 0 0,1 0-1 0 0,0 0 1 0 0,-1 0 0 0 0,0-1-1 0 0,1 1 1 0 0,-1 0-1 0 0,0-3 1 0 0,4-18 44 0 0,1 13-34 0 0,-3 7 21 0 0,-1-1 0 0 0,1 0 0 0 0,-1 0 0 0 0,0 1-1 0 0,1-8 1 0 0,5-22 324 0 0,0 1 0 0 0,2 0 0 0 0,24-53 0 0 0,-23 62-74 0 0,1 0 0 0 0,2 1-1 0 0,25-34 1 0 0,-35 52-234 0 0,0 1 0 0 0,0-1 0 0 0,0 1 0 0 0,1 0 1 0 0,-1 0-1 0 0,1 0 0 0 0,0 0 0 0 0,5-2 0 0 0,-8 5-37 0 0,-1 0 0 0 0,1-1 0 0 0,0 1 0 0 0,0 0 0 0 0,-1 0 0 0 0,1 0-1 0 0,0 0 1 0 0,-1 0 0 0 0,1 0 0 0 0,0 1 0 0 0,0-1 0 0 0,-1 0 0 0 0,1 0 0 0 0,0 0 0 0 0,-1 1 0 0 0,1-1 0 0 0,0 0-1 0 0,-1 1 1 0 0,1-1 0 0 0,-1 1 0 0 0,1-1 0 0 0,0 0 0 0 0,-1 1 0 0 0,1-1 0 0 0,-1 1 0 0 0,1 0 0 0 0,-1-1-1 0 0,1 2 1 0 0,9 12 65 0 0,-3 6 47 0 0,0-1-1 0 0,6 27 1 0 0,-10-29-61 0 0,-1 0-1 0 0,0 0 1 0 0,-1 31 0 0 0,0 4 11 0 0,-1-22-104 0 0,0-23-13 0 0,0 1-1 0 0,0 0 0 0 0,1 0 0 0 0,0 0 0 0 0,3 13 0 0 0,-2-15-248 0 0,0 1 0 0 0,-1 0 0 0 0,0-1 0 0 0,0 1 0 0 0,-1 0 0 0 0,0 10 0 0 0,-1-4-1700 0 0,0-9-929 0 0,-4 7-4979 0 0</inkml:trace>
  <inkml:trace contextRef="#ctx0" brushRef="#br0" timeOffset="1">140 293 15144 0 0,'0'0'1371'0'0,"1"1"-1129"0"0,6 4 562 0 0,-4-2-427 0 0,-1-1 0 0 0,1 0 0 0 0,0 0-1 0 0,0 0 1 0 0,0 0 0 0 0,1 0 0 0 0,-1-1 0 0 0,0 1-1 0 0,1-1 1 0 0,4 1 0 0 0,10 2 661 0 0,-1 0 0 0 0,20 1 0 0 0,-30-5-818 0 0,1 0-1 0 0,-1 0 1 0 0,1 0-1 0 0,0-1 1 0 0,-1 0-1 0 0,1-1 1 0 0,10-3 0 0 0,-14 4-182 0 0,2-1-44 0 0,0 0 0 0 0,0 0 0 0 0,-1-1 0 0 0,1 0 0 0 0,0 0 0 0 0,4-4 0 0 0,0-1-688 0 0</inkml:trace>
</inkml:ink>
</file>

<file path=ppt/ink/ink3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8.7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0 179 19439 0 0,'0'0'1759'0'0,"1"-1"-1448"0"0,3-4-103 0 0,0 2 177 0 0,-1 1 1 0 0,0-1-1 0 0,1 1 1 0 0,-1 0-1 0 0,1 0 1 0 0,-1 1-1 0 0,1-1 0 0 0,0 1 1 0 0,0 0-1 0 0,0-1 1 0 0,0 2-1 0 0,5-2 1 0 0,8-2 257 0 0,-7 2-374 0 0,1 0 0 0 0,-1 1-1 0 0,0 0 1 0 0,21 1 0 0 0,9-1 38 0 0,-24-1-262 0 0,64-3 55 0 0,-66 5-301 0 0,1-1 0 0 0,0-1 0 0 0,0-1 0 0 0,-1 0 0 0 0,16-5 1 0 0,11-8-9661 0 0,-31 12 2048 0 0</inkml:trace>
  <inkml:trace contextRef="#ctx0" brushRef="#br0" timeOffset="1">406 0 9216 0 0,'0'0'10369'0'0,"2"0"-9248"0"0,7 1-545 0 0,0 0-1 0 0,0 1 1 0 0,-1 0 0 0 0,1 0-1 0 0,-1 1 1 0 0,9 3-1 0 0,-13-4-563 0 0,54 17 1240 0 0,-21-5-650 0 0,-22-8-324 0 0,-1 0-1 0 0,22 12 1 0 0,-12-6 319 0 0,-22-11-332 0 0,0 0-166 0 0,4 8-87 0 0,-4 4-12 0 0,-4-3 0 0 0,0-6-135 0 0,0-1 0 0 0,0 0-1 0 0,0 1 1 0 0,-1-1 0 0 0,0 0-1 0 0,0-1 1 0 0,1 1 0 0 0,-2 0-1 0 0,1-1 1 0 0,-5 4 0 0 0,1-2-726 0 0,-1 0 1 0 0,1-1 0 0 0,0 0-1 0 0,-13 3 1 0 0,9-5-7517 0 0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36.0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16152 0 0,'0'0'1461'0'0,"1"2"-1200"0"0,2 0-181 0 0,-1 1 1 0 0,0-1-1 0 0,0 1 1 0 0,0-1-1 0 0,-1 1 0 0 0,1 0 1 0 0,-1 0-1 0 0,1 0 0 0 0,0 3 1 0 0,10 35 2511 0 0,-2-9-923 0 0,-1 4-508 0 0,-1-3-359 0 0,0-1-86 0 0,6 57 1 0 0,-5-19-94 0 0,-3-32-307 0 0,-5-23-272 0 0,1 0-1 0 0,1 0 0 0 0,6 19 0 0 0,-8-32 60 0 0,0-3-42 0 0,0-4-93 0 0,1 1 1 0 0,-1-1-1 0 0,0 1 0 0 0,0-1 0 0 0,-1 0 0 0 0,1 0 1 0 0,-1 1-1 0 0,0-6 0 0 0,1-14 18 0 0,1 11 14 0 0,1 0 0 0 0,1 1 0 0 0,0 0 0 0 0,9-18 0 0 0,-5 12 0 0 0,-8 17 0 0 0,0 0 0 0 0,0 1 0 0 0,0-1 0 0 0,1 0 0 0 0,-1 1 0 0 0,0-1 0 0 0,1 1 0 0 0,-1-1 0 0 0,1 0 0 0 0,-1 1 0 0 0,1-1 0 0 0,-1 1 0 0 0,1-1 0 0 0,-1 1 0 0 0,1-1 0 0 0,-1 1 0 0 0,1 0 0 0 0,-1-1 0 0 0,2 0 0 0 0,4 3 0 0 0,-6-2 0 0 0,3 2 0 0 0,1-1 0 0 0,-1 1 0 0 0,0 0 0 0 0,-1 0 0 0 0,1 0 0 0 0,0 0 0 0 0,0 0 0 0 0,-1 1 0 0 0,0-1 0 0 0,1 1 0 0 0,-1-1 0 0 0,0 1 0 0 0,0 0 0 0 0,0 0 0 0 0,1 4 0 0 0,15 19 0 0 0,18 24 0 0 0,-15-27 0 0 0,2 0 0 0 0,39 32 0 0 0,-55-48 0 0 0,-5-5 0 0 0,-1 0 0 0 0,1 0 0 0 0,0 0 0 0 0,0-1 0 0 0,0 1 0 0 0,1 0 0 0 0,-1-1 0 0 0,0 1 0 0 0,0-1 0 0 0,4 2 0 0 0,-3-2 0 0 0,-1 0 0 0 0,1 0 0 0 0,-1-1 0 0 0,1 1 0 0 0,-1 0 0 0 0,1-1 0 0 0,-1 1 0 0 0,1-1 0 0 0,4 0 0 0 0,12-1 45 0 0,-14-1-13 0 0,0 0 1 0 0,0 0-29 0 0,0-1 1 0 0,0 1 0 0 0,-1-1 0 0 0,1 1 0 0 0,0-1-1 0 0,-1-1 1 0 0,0 1 0 0 0,0-1 0 0 0,0 1 0 0 0,0-1-1 0 0,0-1 1 0 0,-1 1 0 0 0,1 0 0 0 0,-1-1 0 0 0,-1 1-1 0 0,1-1 1 0 0,-1 0 0 0 0,4-9 0 0 0,-4 9-6 0 0,0 0 0 0 0,-1-1 1 0 0,0 1-1 0 0,0 0 0 0 0,0-1 1 0 0,0 1-1 0 0,-1-1 0 0 0,0 1 1 0 0,0-1-1 0 0,-1 1 0 0 0,1-1 1 0 0,-1 1-1 0 0,0 0 0 0 0,-1-1 1 0 0,1 1-1 0 0,-1 0 0 0 0,0 0 1 0 0,-5-10-1 0 0,3 9 12 0 0,0 0-1 0 0,-1 0 1 0 0,0 0 0 0 0,1 1-1 0 0,-2-1 1 0 0,1 1 0 0 0,-1 0 0 0 0,-9-6-1 0 0,8 7 23 0 0,5 2-31 0 0,0 1 1 0 0,1 0-1 0 0,-1 0 1 0 0,0 0-1 0 0,0 0 1 0 0,1 0-1 0 0,-1 1 1 0 0,0-1-1 0 0,0 1 1 0 0,-3-1-1 0 0,3 0-2 0 0,0 1 0 0 0,1 1 0 0 0,-1-1 0 0 0,1 0 0 0 0,-1 0 0 0 0,1 0 0 0 0,-1 1 0 0 0,1-1 0 0 0,-1 1 0 0 0,-2 1 0 0 0,-2 5 0 0 0,5-5 0 0 0,-2 2-2 0 0,-1 0 0 0 0,1 0 0 0 0,0 1-1 0 0,0-1 1 0 0,1 1 0 0 0,-1-1 0 0 0,1 1 0 0 0,0 0 0 0 0,1 0-1 0 0,-1-1 1 0 0,1 2 0 0 0,0-1 0 0 0,0 0 0 0 0,0 0-1 0 0,1 0 1 0 0,0 0 0 0 0,0 0 0 0 0,0 1 0 0 0,0-1 0 0 0,1 0-1 0 0,2 9 1 0 0,1-1-61 0 0,1 1 0 0 0,0-1-1 0 0,1-1 1 0 0,12 21 0 0 0,-14-27 56 0 0,1 0 1 0 0,-1 0-1 0 0,2-1 0 0 0,-1 0 1 0 0,0 0-1 0 0,1 0 0 0 0,0 0 1 0 0,0-1-1 0 0,0 0 0 0 0,11 5 1 0 0,-9-5 38 0 0,0 0-1 0 0,0-1 1 0 0,0 0 0 0 0,1-1 0 0 0,-1 1-1 0 0,1-2 1 0 0,-1 1 0 0 0,1-1 0 0 0,0-1 0 0 0,0 1-1 0 0,9-2 1 0 0,-8 1-227 0 0,0-1 0 0 0,-1 0 0 0 0,1-1 0 0 0,0 1 0 0 0,-1-2 0 0 0,0 0 0 0 0,0 0 0 0 0,0 0 0 0 0,0-1 0 0 0,0 0 1 0 0,-1-1-1 0 0,9-6 0 0 0,41-42-2935 0 0,-56 52 2928 0 0,0-1-1 0 0,0 0 1 0 0,0 1-1 0 0,-1-1 1 0 0,1 0-1 0 0,-1 0 1 0 0,1-1-1 0 0,-1 1 1 0 0,0 0-1 0 0,0 0 1 0 0,0-1-1 0 0,0 1 1 0 0,0 0-1 0 0,-1-1 1 0 0,2-3-1 0 0,4-18 2839 0 0,-6 26-2145 0 0,5 11 219 0 0,-1 0-1 0 0,-1 0 1 0 0,4 23 0 0 0,-7-9 1582 0 0,0-29-2241 0 0,0 0 0 0 0,0-1 0 0 0,-1 1 0 0 0,1-1 1 0 0,-1 1-1 0 0,-1-4 0 0 0,0 0-28 0 0,1 0 0 0 0,-1-1 0 0 0,1 1 0 0 0,1 0 0 0 0,-1-1 0 0 0,1 1 0 0 0,1-11 0 0 0,-1-2 22 0 0,2 11-33 0 0,-1 7-12 0 0,0 0 0 0 0,0-1 0 0 0,0 1 0 0 0,-1-1 0 0 0,1 1 0 0 0,0-1-1 0 0,-1 1 1 0 0,1-1 0 0 0,-1 1 0 0 0,0-1 0 0 0,1-1 0 0 0,-1 1 0 0 0,0 1 0 0 0,0 0 0 0 0,0 0 0 0 0,1 0 0 0 0,-1 0 0 0 0,1 0 0 0 0,-1-1 0 0 0,1 1 0 0 0,-1 0 0 0 0,1 0 0 0 0,-1 0 0 0 0,1 0 0 0 0,0 1 0 0 0,0-1 0 0 0,-1 0 0 0 0,1 0 0 0 0,0 0 0 0 0,0 0 0 0 0,0 1 0 0 0,0-1 0 0 0,0 0 0 0 0,0 1 0 0 0,0-1 0 0 0,0 1 0 0 0,0-1 0 0 0,0 1 0 0 0,1 0 0 0 0,1-1 0 0 0,6-3 0 0 0,-8 3 0 0 0,0 0 0 0 0,0 0 0 0 0,0 1 0 0 0,0-1 0 0 0,0 0 0 0 0,0 0 0 0 0,0 1 0 0 0,1-1 0 0 0,-1 1 0 0 0,0-1 0 0 0,0 1 0 0 0,0 0 0 0 0,1-1 0 0 0,-1 1 0 0 0,0 0 0 0 0,0 0 0 0 0,1 0 0 0 0,-1 0 0 0 0,0 0 0 0 0,0 0 0 0 0,3 0 0 0 0,60-6 83 0 0,-42 6-51 0 0,72-3 65 0 0,-66 1-36 0 0,-21 2-55 0 0,0 0 0 0 0,0-1 0 0 0,0 0 0 0 0,-1 0-1 0 0,1 0 1 0 0,0-1 0 0 0,-1 0 0 0 0,8-3-1 0 0,-5-3 17 0 0,-4 4 31 0 0,-4 3-56 0 0,6-16 91 0 0,-6 16-78 0 0,3-11 34 0 0,-3-14 38 0 0,-1 24-76 0 0,0 0-4 0 0,0 0 1 0 0,0 0-1 0 0,0 0 1 0 0,-1 0-1 0 0,1 0 1 0 0,-1-1-1 0 0,1 1 1 0 0,-1 0-1 0 0,0 0 1 0 0,0 0-1 0 0,0 0 1 0 0,0 0-1 0 0,-3-3 0 0 0,1 1 2 0 0,-2 0 0 0 0,1 0 0 0 0,0 0-1 0 0,-8-4 1 0 0,5 3-4 0 0,0 1 0 0 0,0 0 0 0 0,-14-6 0 0 0,-2 4-23 0 0,19 5-85 0 0,3 3 0 0 0,-9 18-108 0 0,8-17 186 0 0,0-1 0 0 0,0 1 0 0 0,1 0 0 0 0,0 0 0 0 0,-1 0-1 0 0,1 0 1 0 0,0 1 0 0 0,0-1 0 0 0,1 0 0 0 0,-1 0 0 0 0,0 5 0 0 0,1 14-78 0 0,-1-14 89 0 0,1 1-1 0 0,0-1 1 0 0,0 1 0 0 0,1-1-1 0 0,0 0 1 0 0,1 0-1 0 0,-1 1 1 0 0,5 10 0 0 0,-3-13 11 0 0,2 5 17 0 0,0 1 0 0 0,1-1-1 0 0,0 0 1 0 0,0 0 0 0 0,2 0 0 0 0,-1-1-1 0 0,11 11 1 0 0,-17-21-8 0 0,10 11 46 0 0,1-1 0 0 0,24 15 0 0 0,-33-23-59 0 0,1 0-1 0 0,0 0 1 0 0,0 0-1 0 0,0-1 0 0 0,0 1 1 0 0,0-1-1 0 0,0 0 1 0 0,0 0-1 0 0,1 0 1 0 0,-1-1-1 0 0,0 0 1 0 0,0 0-1 0 0,1 0 1 0 0,-1 0-1 0 0,5-1 1 0 0,44-12-1522 0 0,-23 4 626 0 0</inkml:trace>
</inkml:ink>
</file>

<file path=ppt/ink/ink3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39.1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1 2304 0 0,'3'1'672'0'0,"1"2"623"0"0,0-1-1 0 0,0 1 1 0 0,-1 0-1 0 0,1 0 1 0 0,0 0 0 0 0,-1 1-1 0 0,0-1 1 0 0,5 7 0 0 0,21 38 4554 0 0,-12-20-4691 0 0,-3-3-529 0 0,-2 0 1 0 0,-1 1-1 0 0,0 0 0 0 0,-2 1 0 0 0,-1 0 0 0 0,6 36 0 0 0,1 82 607 0 0,-8-53-743 0 0,-7-90-485 0 0,3 19 68 0 0,-2 1-1 0 0,0-1 0 0 0,-2 22 1 0 0,-4-3 35 0 0,-2 28-19 0 0,-17 69-1 0 0,24-136-90 0 0,-37 138 9 0 0,25-103-5 0 0,-29 63 1 0 0,26-70-298 0 0,-19 28 0 0 0,27-47-669 0 0,-1 0-1 0 0,0 0 0 0 0,-12 11 0 0 0,-6-1-7809 0 0</inkml:trace>
</inkml:ink>
</file>

<file path=ppt/ink/ink3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44.4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218 8 15696 0 0,'0'0'1417'0'0,"-2"-1"-1167"0"0,-2 0-458 0 0,2 0 389 0 0,0 0 0 0 0,-1 0 0 0 0,1 0 0 0 0,0 1 0 0 0,-1-1 0 0 0,1 1 1 0 0,0-1-1 0 0,-1 1 0 0 0,1 0 0 0 0,0 0 0 0 0,-1 0 0 0 0,1 0 0 0 0,0 1 0 0 0,-1-1 0 0 0,1 1 0 0 0,-4 0 0 0 0,-4 4 563 0 0,1-1 1 0 0,-1 2 0 0 0,-11 7-1 0 0,17-9-690 0 0,0 0-1 0 0,0 0 1 0 0,0 0-1 0 0,0 0 1 0 0,1 0-1 0 0,0 1 1 0 0,0-1-1 0 0,-3 6 1 0 0,-5 12-72 0 0,0 0 1 0 0,2 1 0 0 0,-9 28-1 0 0,8-15 58 0 0,4-20 8 0 0,1 1 0 0 0,1 1 0 0 0,1-1 0 0 0,0 0 0 0 0,1 1 0 0 0,0 23 0 0 0,2-34-48 0 0,1 10-8 0 0,0 0 1 0 0,1 0-1 0 0,1 0 1 0 0,0 0-1 0 0,2-1 1 0 0,5 17-1 0 0,-7-26-2 0 0,1 3-4 0 0,1 0 1 0 0,0-1-1 0 0,0 1 1 0 0,11 13 0 0 0,-14-20-15 0 0,1 0 0 0 0,-1-1 1 0 0,1 1-1 0 0,-1-1 0 0 0,1 0 1 0 0,0 0-1 0 0,0 0 0 0 0,0-1 1 0 0,0 1-1 0 0,0 0 1 0 0,1-1-1 0 0,-1 0 0 0 0,0 0 1 0 0,1 0-1 0 0,-1 0 0 0 0,1-1 1 0 0,-1 1-1 0 0,8-1 0 0 0,-1-1-300 0 0,1-1-1 0 0,-1 0 0 0 0,0 0 1 0 0,0-1-1 0 0,0 0 0 0 0,0-1 1 0 0,12-6-1 0 0,0-5-866 0 0</inkml:trace>
</inkml:ink>
</file>

<file path=ppt/ink/ink3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45.0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11 122 4144 0 0,'0'0'319'0'0,"-1"1"-210"0"0,-1 2 602 0 0,1 0-1 0 0,0 0 1 0 0,0 0 0 0 0,0 0 0 0 0,0 0-1 0 0,0 0 1 0 0,1 0 0 0 0,-1 0 0 0 0,1 0-1 0 0,0 0 1 0 0,0 0 0 0 0,0 5 0 0 0,2 4 1504 0 0,6 24 1 0 0,-6-27-1534 0 0,1 1-1 0 0,-1 0 1 0 0,0 15 0 0 0,0-9-294 0 0,0-1-1 0 0,0 1 1 0 0,2-1-1 0 0,0 0 1 0 0,11 27-1 0 0,0-5-187 0 0,-9-22-200 0 0,2-3-14 0 0,-7-10-56 0 0,-5-35-731 0 0,-10-16 492 0 0,9 36 292 0 0,2-1-1 0 0,-1 1 0 0 0,2 0 0 0 0,-3-26 1 0 0,3-8 387 0 0,1 27-90 0 0,0 0 1 0 0,4-34 0 0 0,-3 49-273 0 0,1 0-1 0 0,0 0 0 0 0,0-1 1 0 0,1 1-1 0 0,0 0 0 0 0,0 0 1 0 0,0 0-1 0 0,0 0 0 0 0,1 1 1 0 0,0-1-1 0 0,0 1 0 0 0,0-1 1 0 0,0 1-1 0 0,7-6 0 0 0,3-2 7 0 0,-9 8 16 0 0,0 0 1 0 0,0 1-1 0 0,0-1 0 0 0,1 1 0 0 0,-1 0 0 0 0,1 0 0 0 0,-1 1 0 0 0,1-1 0 0 0,0 1 0 0 0,7-2 1 0 0,2 0 235 0 0,1 1 0 0 0,-1 0 0 0 0,1 2 0 0 0,0-1 0 0 0,0 2 1 0 0,0 0-1 0 0,17 2 0 0 0,-17-1-123 0 0,-12-1-102 0 0,0 0 0 0 0,1 0-1 0 0,-1 0 1 0 0,0 0-1 0 0,0 1 1 0 0,1 0-1 0 0,-1 0 1 0 0,0-1 0 0 0,4 3-1 0 0,24 14 391 0 0,-29-17-310 0 0,-1 3-10 0 0,0 0-101 0 0,-1 0 0 0 0,1 0 1 0 0,0 1-1 0 0,-1-1 0 0 0,0 0 0 0 0,0 0 1 0 0,0 0-1 0 0,0 1 0 0 0,0-1 0 0 0,-1 0 1 0 0,1 0-1 0 0,-1 0 0 0 0,0 1 1 0 0,0-1-1 0 0,0 0 0 0 0,0 0 0 0 0,-3 4 1 0 0,-4 6-58 0 0,0 0 0 0 0,-17 19 0 0 0,8-11-212 0 0,-41 44-1323 0 0,45-55 915 0 0,12-9 585 0 0,0 0-1 0 0,0 0 0 0 0,0-1 1 0 0,0 1-1 0 0,0 0 0 0 0,0 0 0 0 0,0 0 1 0 0,0 0-1 0 0,0 0 0 0 0,0 0 1 0 0,0 2-1 0 0,0-2-134 0 0,26 9-255 0 0,-11-6 633 0 0,0-1 0 0 0,0-1-1 0 0,0 0 1 0 0,0-1 0 0 0,1 0 0 0 0,22-3 0 0 0,-26 1-16 0 0,-1 1-1 0 0,1 1 1 0 0,12 1-1 0 0,-14 0-28 0 0,0-1 0 0 0,0-1-1 0 0,-1 0 1 0 0,14-1-1 0 0,-15 1-7 0 0,1 1 0 0 0,-1-1-1 0 0,1 1 1 0 0,-1 1 0 0 0,1-1 0 0 0,-1 1-1 0 0,0 1 1 0 0,8 3 0 0 0,-10-4-62 0 0,-4-1-16 0 0,1 0 0 0 0,0-1 0 0 0,-1 2 0 0 0,1-1-1 0 0,-1 0 1 0 0,0 0 0 0 0,1 0 0 0 0,-1 1 0 0 0,0-1 0 0 0,0 0 0 0 0,2 4-1 0 0,2 1 85 0 0,-5-5-108 0 0,0-1 1 0 0,1 0-1 0 0,-1 0 0 0 0,0 1 0 0 0,0-1 1 0 0,0 0-1 0 0,0 0 0 0 0,0 1 0 0 0,1-1 0 0 0,-1 0 1 0 0,0 1-1 0 0,0-1 0 0 0,0 0 0 0 0,0 1 1 0 0,0-1-1 0 0,0 0 0 0 0,0 0 0 0 0,0 1 0 0 0,0-1 1 0 0,0 0-1 0 0,0 1 0 0 0,0-1 0 0 0,0 0 1 0 0,-1 1-1 0 0,1-1 0 0 0,0 0 0 0 0,0 0 0 0 0,0 1 1 0 0,0-1-1 0 0,0 0 0 0 0,-1 0 0 0 0,1 1 1 0 0,-8 7 67 0 0,7-7-32 0 0,-9 15 154 0 0,10-15-183 0 0,-1 1 0 0 0,1-1 0 0 0,-1 0 1 0 0,0 0-1 0 0,1 1 0 0 0,-1-1 0 0 0,0 0 1 0 0,0 0-1 0 0,0 0 0 0 0,0 0 0 0 0,0 0 0 0 0,0 0 1 0 0,0 0-1 0 0,-2 1 0 0 0,-11 6 14 0 0,-1 0-1 0 0,0-1 1 0 0,0 0-1 0 0,-1-2 1 0 0,1 1-1 0 0,-1-2 1 0 0,-20 3-1 0 0,17-4-48 0 0,-78 11 42 0 0,81-13-127 0 0,0 0 1 0 0,-1-1-1 0 0,1-1 0 0 0,-16-4 0 0 0,-16-2-519 0 0,18 2-915 0 0,1 0 0 0 0,-29-10 0 0 0,32 5-490 0 0</inkml:trace>
</inkml:ink>
</file>

<file path=ppt/ink/ink3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45.5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74 7368 0 0,'0'0'9243'0'0,"2"0"-7773"0"0,45-2 3197 0 0,12 0-2926 0 0,68 9 320 0 0,-75-2-1671 0 0,71-4 0 0 0,-38-11-630 0 0,-68 9-350 0 0,0-2 1 0 0,0 0-1 0 0,0 0 1 0 0,19-9-1 0 0,-33 11-467 0 0,1-13-9100 0 0,-3 10 9831 0 0,-1 0-1 0 0,0 0 0 0 0,1-5 0 0 0,-14-6 6651 0 0,43 22-5201 0 0,30 6 936 0 0,-56-13-1881 0 0,-1 1-1 0 0,1 0 1 0 0,-1 0-1 0 0,0 0 1 0 0,7 3-1 0 0,-7-2-29 0 0,0-1-1 0 0,0 0 1 0 0,0 0 0 0 0,0 0-1 0 0,5 1 1 0 0,1 0 287 0 0,1 0 0 0 0,-1 0-1 0 0,0 1 1 0 0,13 6 0 0 0,-9-3 7 0 0,-12-6 242 0 0,2 1-443 0 0,9 3-38 0 0,-9-3-10 0 0,-3 7 123 0 0,0-6-297 0 0,0 1-1 0 0,-1-1 1 0 0,1 0-1 0 0,0 0 1 0 0,-1 0-1 0 0,1 0 1 0 0,-1 0-1 0 0,0 0 1 0 0,0-1-1 0 0,1 1 1 0 0,-1 0 0 0 0,-1 0-1 0 0,1 0 1 0 0,0-1-1 0 0,0 1 1 0 0,-1-1-1 0 0,1 1 1 0 0,0-1-1 0 0,-4 3 1 0 0,-2 1-89 0 0,0-1-1 0 0,0 0 1 0 0,-14 5 0 0 0,-3 2-1190 0 0,6-4-4646 0 0</inkml:trace>
</inkml:ink>
</file>

<file path=ppt/ink/ink3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45.9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15664 0 0,'0'0'1417'0'0,"2"1"-1167"0"0,10 3 329 0 0,-1-1 0 0 0,1 0-1 0 0,-1-1 1 0 0,22 1 0 0 0,-28-3-233 0 0,1-1 1 0 0,-1 0 0 0 0,0 0-1 0 0,0-1 1 0 0,6-1-1 0 0,-8 1-259 0 0,1 1 0 0 0,-1-1 0 0 0,1 1-1 0 0,0 0 1 0 0,-1 1 0 0 0,1-1 0 0 0,0 1 0 0 0,-1-1-1 0 0,1 1 1 0 0,0 0 0 0 0,-1 0 0 0 0,1 1 0 0 0,5 0-1 0 0,-4 1-305 0 0,2 1 463 0 0,0-3-4471 0 0</inkml:trace>
</inkml:ink>
</file>

<file path=ppt/ink/ink3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46.2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15200 0 0,'0'0'1647'0'0,"16"0"-1647"0"0,6 0 688 0 0,-3 0 104 0 0,3 0 16 0 0,0 0 8 0 0,5-4-248 0 0,-7-2-56 0 0,1 2 0 0 0,7 0-6191 0 0,-6-2-1233 0 0</inkml:trace>
</inkml:ink>
</file>

<file path=ppt/ink/ink3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46.6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0 15896 0 0,'0'0'2509'0'0,"-1"3"-1632"0"0,0-1-762 0 0,1 0 0 0 0,0 0 1 0 0,0 0-1 0 0,0 0 0 0 0,0 0 0 0 0,0 0 0 0 0,0 1 1 0 0,0-1-1 0 0,1 0 0 0 0,-1 0 0 0 0,1 0 0 0 0,-1 0 0 0 0,1 0 1 0 0,0 0-1 0 0,0 0 0 0 0,0-1 0 0 0,0 1 0 0 0,0 0 1 0 0,2 2-1 0 0,8 17 345 0 0,1 7-188 0 0,1-1 1 0 0,1 0-1 0 0,1-1 0 0 0,32 40 0 0 0,-18-24-347 0 0,6 7-1616 0 0,-18-29-39 0 0</inkml:trace>
  <inkml:trace contextRef="#ctx0" brushRef="#br0" timeOffset="1">0 581 17159 0 0,'0'0'787'0'0,"3"1"-16"0"0,11 2-482 0 0,0 0 0 0 0,1-1 0 0 0,-1 0 0 0 0,1-1-1 0 0,-1-1 1 0 0,18-2 0 0 0,3 1 1805 0 0,-7 0-843 0 0,0-1 0 0 0,42-9 1 0 0,52-19-767 0 0,-112 28-608 0 0,0-1-9 0 0,-3 1-455 0 0,0 0 1 0 0,0 1-1 0 0,10-2 0 0 0,-14 3-1628 0 0</inkml:trace>
</inkml:ink>
</file>

<file path=ppt/ink/ink3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47.0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27 3224 0 0,'1'0'775'0'0,"10"0"3580"0"0,-1-2 1 0 0,18-3 0 0 0,6-2 260 0 0,-13 2-2881 0 0,-17 4-1376 0 0,1 0 1 0 0,0 0-1 0 0,-1 0 0 0 0,7 1 1 0 0,10-2 742 0 0,-18 1-939 0 0,1 1 1 0 0,0-1-1 0 0,-1 1 0 0 0,1 0 0 0 0,0 0 0 0 0,-1 0 1 0 0,1 1-1 0 0,-1-1 0 0 0,5 2 0 0 0,-7-1-145 0 0,0-1 0 0 0,1 1 0 0 0,-1 0 0 0 0,0 0 0 0 0,0-1 0 0 0,0 1 0 0 0,0 0-1 0 0,0 0 1 0 0,0 0 0 0 0,0 0 0 0 0,0 1 0 0 0,0-1 0 0 0,0 0 0 0 0,0 0-1 0 0,-1 1 1 0 0,1-1 0 0 0,-1 0 0 0 0,1 1 0 0 0,-1-1 0 0 0,1 0 0 0 0,-1 1 0 0 0,0-1-1 0 0,1 1 1 0 0,-1-1 0 0 0,0 0 0 0 0,0 1 0 0 0,0-1 0 0 0,0 1 0 0 0,0-1 0 0 0,-1 2-1 0 0,-1 5-268 0 0,1 1 0 0 0,-1-1 0 0 0,-7 15 0 0 0,5-13-16 0 0,3-7 174 0 0,-1 6-376 0 0,-1 0 0 0 0,-1-1 1 0 0,1 1-1 0 0,-1-1 0 0 0,-1 0 1 0 0,0 0-1 0 0,0 0 0 0 0,-10 12 0 0 0,-3 0-802 0 0,16-17 1129 0 0,-1 1 0 0 0,0-1 0 0 0,0 0 1 0 0,0 1-1 0 0,0-1 0 0 0,0-1 0 0 0,-1 1 1 0 0,1 0-1 0 0,-5 1 0 0 0,-5 2-724 0 0,4-2 5370 0 0,26-6-1443 0 0,26-3-2100 0 0,65 3 1 0 0,-89 2-903 0 0,-7-1-346 0 0,0 0-1 0 0,-1-1 0 0 0,1 0 1 0 0,-1-1-1 0 0,22-8 1 0 0,-8 1-684 0 0</inkml:trace>
</inkml:ink>
</file>

<file path=ppt/ink/ink3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47.3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108 1 17103 0 0,'0'0'1551'0'0,"-2"0"-1276"0"0,0 0-127 0 0,-1 0-1 0 0,0 0 1 0 0,1 0 0 0 0,-1 0 0 0 0,1 0-1 0 0,-1 1 1 0 0,1-1 0 0 0,0 1 0 0 0,-1 0 0 0 0,1 0-1 0 0,-1 0 1 0 0,1 0 0 0 0,0 0 0 0 0,0 0 0 0 0,-1 0-1 0 0,1 1 1 0 0,0-1 0 0 0,-2 2 0 0 0,0 2 63 0 0,-1-1-1 0 0,0 1 1 0 0,1 0 0 0 0,0 0 0 0 0,0 0 0 0 0,0 1-1 0 0,1-1 1 0 0,0 1 0 0 0,0 0 0 0 0,0 0 0 0 0,1 0 0 0 0,0 0-1 0 0,0 0 1 0 0,0 1 0 0 0,0 7 0 0 0,-1 17 45 0 0,0 1-1 0 0,3 0 1 0 0,5 60 0 0 0,28 92 38 0 0,-30-170-291 0 0,2 1 1 0 0,0-1-1 0 0,0 0 0 0 0,1 0 0 0 0,10 15 0 0 0,43 58-171 0 0,-47-71 80 0 0,-8-10-1 0 0,1-1 0 0 0,0 0 1 0 0,0 0-1 0 0,0 0 0 0 0,0 0 0 0 0,1-1 1 0 0,0 0-1 0 0,0 0 0 0 0,0 0 1 0 0,0-1-1 0 0,9 3 0 0 0,-8-3-2383 0 0,1 0-1 0 0,15 2 0 0 0,-6-4-5154 0 0</inkml:trace>
</inkml:ink>
</file>

<file path=ppt/ink/ink3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47.9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123 87 5984 0 0,'0'0'464'0'0,"-5"-4"-288"0"0,-6-2 1976 0 0,-10-7 5922 0 0,15 6-3823 0 0,-2-2-998 0 0,8 8-3209 0 0,-1 1 0 0 0,1 0 0 0 0,0 0 0 0 0,-1 0 0 0 0,1 0 0 0 0,-1 0-1 0 0,1 0 1 0 0,-1 0 0 0 0,1 0 0 0 0,0 0 0 0 0,-1 0 0 0 0,1 0 0 0 0,-1 0 0 0 0,1 0 0 0 0,0 0 0 0 0,-1 0 0 0 0,1 0 0 0 0,-1 1 0 0 0,1-1 0 0 0,0 0 0 0 0,-1 0 0 0 0,1 0 0 0 0,0 1 0 0 0,-1-1 0 0 0,1 0 0 0 0,0 0 0 0 0,-1 1 0 0 0,0-1 0 0 0,-2 6 75 0 0,0-1-1 0 0,0 0 1 0 0,0 1 0 0 0,0-1 0 0 0,1 1 0 0 0,0 0 0 0 0,0-1 0 0 0,-2 11 0 0 0,2-7-92 0 0,-5 30 92 0 0,5-30-118 0 0,0 0 1 0 0,0 0-1 0 0,1 0 1 0 0,0 0-1 0 0,0 0 1 0 0,2 12-1 0 0,10 50-1 0 0,-10-64 0 0 0,0 0 0 0 0,1-1 0 0 0,0 1 0 0 0,0-1 0 0 0,0 1 0 0 0,1-1 0 0 0,0 0 0 0 0,0 0 0 0 0,0 0 0 0 0,1 0 0 0 0,0 0 0 0 0,8 8 0 0 0,-8-11-24 0 0,-1-1 0 0 0,0 0 0 0 0,1 1 0 0 0,0-2 1 0 0,0 1-1 0 0,-1 0 0 0 0,1-1 0 0 0,0 1 0 0 0,0-1 0 0 0,0 0 0 0 0,0-1 0 0 0,1 1 0 0 0,-1-1 0 0 0,0 0 0 0 0,0 0 0 0 0,0 0 0 0 0,8-1 1 0 0,-2-3-25 0 0,0-1 1 0 0,0 0 0 0 0,-1 0 0 0 0,1-1 0 0 0,-1 0 0 0 0,12-11 0 0 0,-19 14 47 0 0,1 1 0 0 0,-1-1 0 0 0,0 0 0 0 0,0 0 0 0 0,0 0 0 0 0,0 0 0 0 0,-1-1 0 0 0,1 1 0 0 0,0-4 0 0 0,6-11 0 0 0,-3 11 22 0 0,-1-1-1 0 0,-1 0 0 0 0,1 0 1 0 0,-1 0-1 0 0,-1 0 0 0 0,0 0 1 0 0,0-1-1 0 0,0 1 0 0 0,-1-1 1 0 0,0 1-1 0 0,-1-1 0 0 0,0 1 1 0 0,0-1-1 0 0,-3-13 0 0 0,-2-10 153 0 0,4 19-38 0 0,-7-23 1 0 0,7 32-111 0 0,0 0 0 0 0,-1 0-1 0 0,1 1 1 0 0,-1-1 0 0 0,0 0 0 0 0,0 1 0 0 0,-1 0-1 0 0,1-1 1 0 0,-1 1 0 0 0,-3-3 0 0 0,-2-2-9 0 0,0 1 0 0 0,-1 0 0 0 0,0 0 0 0 0,-11-5 0 0 0,16 10-31 0 0,0 0 0 0 0,1 0 0 0 0,-1 1 0 0 0,0-1 0 0 0,0 1 0 0 0,0 0 0 0 0,0 0 0 0 0,0 1 0 0 0,-1-1 0 0 0,1 1 0 0 0,0 0 0 0 0,0 0 0 0 0,0 0 0 0 0,-6 2 0 0 0,3-1-330 0 0,-9 3 345 0 0,-25 9 1 0 0,14 1-2102 0 0,24-12 962 0 0,0 0 0 0 0,0 1 1 0 0,0-1-1 0 0,1 1 1 0 0,-5 5-1 0 0,-3 7-6512 0 0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47.5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 6912 0 0,'0'0'19263'0'0,"-6"14"-31206"0"0</inkml:trace>
</inkml:ink>
</file>

<file path=ppt/ink/ink3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49.8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0 143 17911 0 0,'0'0'1796'0'0,"2"1"-1552"0"0,1 1-9 0 0,1 1 0 0 0,-1 0 1 0 0,1 0-1 0 0,-1 0 0 0 0,0 0 0 0 0,0 0 0 0 0,-1 1 0 0 0,1-1 0 0 0,2 6 0 0 0,18 38 699 0 0,-13-23-704 0 0,-7-17-191 0 0,0 0 0 0 0,-1 1 0 0 0,0-1 0 0 0,-1 1 0 0 0,0 0 1 0 0,1 8-1 0 0,2 14 4 0 0,-3-23-51 0 0,0-4 12 0 0,0 0 0 0 0,-1 0-1 0 0,1 0 1 0 0,-1 0-1 0 0,0 0 1 0 0,0 1 0 0 0,0-1-1 0 0,0 0 1 0 0,0 0-1 0 0,-1 0 1 0 0,1 0 0 0 0,-1 1-1 0 0,-1 3 1 0 0,-4 13-329 0 0,5-19 55 0 0,1-1 220 0 0,0 1 0 0 0,0-1 0 0 0,0 0 0 0 0,0 1-1 0 0,0-1 1 0 0,0 0 0 0 0,-1 0 0 0 0,1 1 0 0 0,0-1-1 0 0,0 0 1 0 0,0 0 0 0 0,0 1 0 0 0,0-1 0 0 0,0 0 0 0 0,-1 0-1 0 0,1 1 1 0 0,0-1 0 0 0,0 0 0 0 0,0 0 0 0 0,-1 0 0 0 0,1 1-1 0 0,0-1 1 0 0,0 0 0 0 0,-1 0 0 0 0,1 0 0 0 0,0 0-1 0 0,0 0 1 0 0,-1 0 0 0 0,1 1 0 0 0,0-1 0 0 0,0 0 0 0 0,-1 0-1 0 0,-2-3-7 0 0,0 1 0 0 0,0-1 0 0 0,0 0 0 0 0,0 0 0 0 0,1 0 0 0 0,-1 0 1 0 0,1-1-1 0 0,0 1 0 0 0,0-1 0 0 0,0 1 0 0 0,1-1 0 0 0,-1 0 0 0 0,1 0 0 0 0,0 1 0 0 0,-2-8 0 0 0,1-5 141 0 0,0 1 1 0 0,1-30-1 0 0,2 27 151 0 0,2 0-1 0 0,0 0 1 0 0,2 0 0 0 0,-1 0 0 0 0,14-29-1 0 0,-15 39-158 0 0,1-2 80 0 0,1 0 0 0 0,0 0 0 0 0,0 0 0 0 0,1 1 0 0 0,1 0 0 0 0,-1 0 0 0 0,2 0 0 0 0,-1 1 0 0 0,1 0 0 0 0,0 1 0 0 0,1 0 0 0 0,-1 0 0 0 0,1 1 0 0 0,1 0 0 0 0,13-7 0 0 0,-21 12-94 0 0,0 0 0 0 0,0 1 0 0 0,0-1 0 0 0,0 0 0 0 0,0 1 0 0 0,1-1 1 0 0,-1 1-1 0 0,0 0 0 0 0,0 0 0 0 0,1 0 0 0 0,-1 0 0 0 0,0 0 0 0 0,0 0 0 0 0,0 1 0 0 0,1-1 0 0 0,-1 1 0 0 0,0 0 0 0 0,0-1 0 0 0,0 1 0 0 0,0 0 0 0 0,0 0 0 0 0,3 2 0 0 0,2 4 163 0 0,-6-7-218 0 0,0 1 1 0 0,0 0 0 0 0,-1-1 0 0 0,1 1-1 0 0,0 0 1 0 0,-1-1 0 0 0,1 1-1 0 0,-1 0 1 0 0,1 0 0 0 0,-1 0 0 0 0,1 0-1 0 0,-1-1 1 0 0,1 1 0 0 0,-1 0 0 0 0,0 0-1 0 0,1 0 1 0 0,-1 0 0 0 0,0 0 0 0 0,0 0-1 0 0,0 0 1 0 0,0 0 0 0 0,0 0 0 0 0,0 0-1 0 0,0 0 1 0 0,0 1 0 0 0,-1 9-12 0 0,1 0 0 0 0,-2 0 0 0 0,1 0 1 0 0,-1 0-1 0 0,-1 0 0 0 0,0-1 0 0 0,-8 18 0 0 0,-24 47-904 0 0,25-52 369 0 0,9-22 305 0 0,-1 1-262 0 0,1-1 232 0 0,-1 1 0 0 0,1 0 0 0 0,0 0-1 0 0,0-1 1 0 0,0 1 0 0 0,-2 4 0 0 0,3-5 278 0 0,1 0-1 0 0,-1 0 1 0 0,0 0-1 0 0,1 0 1 0 0,-1-1-1 0 0,1 1 1 0 0,-1 0-1 0 0,1 0 1 0 0,0 0-1 0 0,-1-1 1 0 0,1 1 0 0 0,0 0-1 0 0,0-1 1 0 0,-1 1-1 0 0,1 0 1 0 0,1 0-1 0 0,12 7 119 0 0,-8-5-30 0 0,1 0 0 0 0,-1-1 0 0 0,1 0 0 0 0,-1 0-1 0 0,1-1 1 0 0,0 0 0 0 0,0 0 0 0 0,8 0 0 0 0,10 1 282 0 0,-9 1-130 0 0,13 1 378 0 0,-13 1-381 0 0,-14-4 38 0 0,-1 1-208 0 0,-1-1-71 0 0,1 0-1 0 0,-1 0 1 0 0,1 0 0 0 0,-1 0-1 0 0,0 0 1 0 0,1 0 0 0 0,-1 0-1 0 0,0 1 1 0 0,0-1 0 0 0,0 0-1 0 0,0 0 1 0 0,0 0 0 0 0,0 0-1 0 0,0 0 1 0 0,0 1-1 0 0,-1-1 1 0 0,0 2 0 0 0,0 0 16 0 0,0 1 1 0 0,-1-1-1 0 0,0 0 1 0 0,0 0-1 0 0,-4 6 1 0 0,0-2 22 0 0,0 0 1 0 0,0-1 0 0 0,-1 0-1 0 0,-9 7 1 0 0,9-8-46 0 0,-1-1-1 0 0,0 0 1 0 0,0 0-1 0 0,-1-1 1 0 0,1 0 0 0 0,0 0-1 0 0,-1-1 1 0 0,0 0-1 0 0,-12 1 1 0 0,-4-1-404 0 0,1-2 1 0 0,-30-2-1 0 0,39 1-890 0 0,-27-7 0 0 0,10 0-207 0 0</inkml:trace>
</inkml:ink>
</file>

<file path=ppt/ink/ink3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50.3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95 4144 0 0,'0'0'191'0'0,"1"-7"3324"0"0,3 3-1511 0 0,-1 1-1 0 0,1 0 1 0 0,0 0-1 0 0,0 0 1 0 0,8-4-1 0 0,15-2 85 0 0,7 2-245 0 0,-31 6-1192 0 0,2 1-98 0 0,180 11 1337 0 0,-100-5-1707 0 0,45-5-736 0 0,-75-1-3983 0 0,-53 0 3732 0 0,-4-24-6738 0 0,1 19 7671 0 0,-1 1 0 0 0,1 0 0 0 0,0 0-1 0 0,-1-1 1 0 0,-5-6 2914 0 0,7 11-2964 0 0,0-1 0 0 0,0 1 0 0 0,0 0 0 0 0,0 0 0 0 0,0-1 0 0 0,0 1 0 0 0,0 0 0 0 0,0 0 0 0 0,0-1 0 0 0,0 1-1 0 0,0 0 1 0 0,0 0 0 0 0,0 0 0 0 0,0-1 0 0 0,0 1 0 0 0,0 0 0 0 0,0 0 0 0 0,0-1 0 0 0,0 1 0 0 0,0 0 0 0 0,0 0-1 0 0,0-1 1 0 0,0 1 0 0 0,1 0 0 0 0,-1 0 0 0 0,0 0 0 0 0,0-1 0 0 0,0 1 0 0 0,0 0 0 0 0,0 0 0 0 0,1 0 0 0 0,-1 0-1 0 0,0-1 1 0 0,0 1 0 0 0,0 0 0 0 0,1 0 0 0 0,-1 0 0 0 0,8 1 254 0 0,0 0-1 0 0,1 0 1 0 0,-1 1 0 0 0,0 0-1 0 0,-1 1 1 0 0,10 3 0 0 0,15 5 761 0 0,-26-9-842 0 0,-1-1 1 0 0,0 1-1 0 0,1 0 1 0 0,-1 0-1 0 0,0 1 1 0 0,7 4 0 0 0,-8-4-11 0 0,-2-2-140 0 0,1 1 0 0 0,-1 0 0 0 0,1-1 0 0 0,-1 1 0 0 0,0 1 0 0 0,0-1 0 0 0,0 0 0 0 0,2 3 0 0 0,-3-4-85 0 0,-1 0 1 0 0,0 0-1 0 0,1 1 1 0 0,-1-1 0 0 0,0 0-1 0 0,0 0 1 0 0,0 1-1 0 0,0-1 1 0 0,0 0-1 0 0,0 0 1 0 0,0 1-1 0 0,0-1 1 0 0,0 0-1 0 0,-1 0 1 0 0,1 0-1 0 0,0 1 1 0 0,-1-1 0 0 0,1 0-1 0 0,-1 0 1 0 0,1 0-1 0 0,-1 0 1 0 0,0 0-1 0 0,0 1 1 0 0,-3 4-16 0 0,0-1 1 0 0,0 0 0 0 0,-1-1-1 0 0,0 1 1 0 0,-8 6-1 0 0,-10 10-448 0 0,22-20 438 0 0,0 0-170 0 0,0 1-1 0 0,-1-1 1 0 0,1 1-1 0 0,0-1 1 0 0,-1 0-1 0 0,1 0 1 0 0,-1 0-1 0 0,-1 1 1 0 0</inkml:trace>
</inkml:ink>
</file>

<file path=ppt/ink/ink3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50.6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67 20615 0 0,'0'0'2067'0'0,"2"0"-1890"0"0,5-1 83 0 0,0 0 0 0 0,0-1 0 0 0,0 1 0 0 0,0-2 0 0 0,0 1 0 0 0,9-5 0 0 0,15-5 1196 0 0,-2 4-1179 0 0,60-9 0 0 0,-58 9-1985 0 0,-15 3-122 0 0</inkml:trace>
</inkml:ink>
</file>

<file path=ppt/ink/ink3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51.0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172 33 19263 0 0,'-2'1'439'0'0,"-23"7"700"0"0,22-8-1086 0 0,-1 1 1 0 0,0 0-1 0 0,1 0 1 0 0,-1 0-1 0 0,1 1 1 0 0,-1-1-1 0 0,1 1 0 0 0,0 0 1 0 0,-4 2-1 0 0,2 0 52 0 0,0 1 0 0 0,0-1-1 0 0,0 1 1 0 0,1 0 0 0 0,0 1 0 0 0,0-1-1 0 0,0 1 1 0 0,1-1 0 0 0,-1 1-1 0 0,2 0 1 0 0,-1 0 0 0 0,0 1-1 0 0,1-1 1 0 0,0 1 0 0 0,1-1 0 0 0,-1 1-1 0 0,1-1 1 0 0,0 10 0 0 0,0-3-111 0 0,1 0 0 0 0,0 0 0 0 0,0 0 0 0 0,2 0 0 0 0,-1-1 1 0 0,2 1-1 0 0,0 0 0 0 0,0-1 0 0 0,6 14 0 0 0,-6-18-37 0 0,1-1 1 0 0,0 0-1 0 0,0 0 0 0 0,0-1 1 0 0,1 1-1 0 0,0-1 0 0 0,1 0 1 0 0,-1 0-1 0 0,1 0 0 0 0,0-1 1 0 0,0 0-1 0 0,1 0 0 0 0,-1-1 1 0 0,1 0-1 0 0,15 7 0 0 0,-15-8 3 0 0,0-1 0 0 0,0 0-1 0 0,7 1 1 0 0,2-3 24 0 0,-11-3 18 0 0,-3 2-3 0 0,9-6 107 0 0,0-1 1 0 0,16-15-1 0 0,-22 18-11 0 0,0 0 0 0 0,-1 0 0 0 0,0 0 1 0 0,0-1-1 0 0,0 1 0 0 0,-1-1 0 0 0,4-9 0 0 0,4-9 437 0 0,-7 17-293 0 0,-1 0 1 0 0,0-1-1 0 0,0 1 0 0 0,0-1 1 0 0,2-16-1 0 0,-4 13 9 0 0,0 1 0 0 0,-1-1-1 0 0,0 0 1 0 0,-1-11 0 0 0,0 16-151 0 0,0 0-1 0 0,-1 1 1 0 0,1-1 0 0 0,-1 0 0 0 0,0 1 0 0 0,-1-1-1 0 0,0 1 1 0 0,1 0 0 0 0,-6-7 0 0 0,-33-46 689 0 0,37 54-763 0 0,0 0-1 0 0,0 0 0 0 0,0 0 0 0 0,0 0 0 0 0,-1 1 0 0 0,0 0 0 0 0,1 0 0 0 0,-1 0 0 0 0,-1 0 0 0 0,-9-3 0 0 0,0 1-43 0 0,-1 0-1 0 0,-25-5 1 0 0,35 10-6 0 0,1-1-1 0 0,-1 1 0 0 0,0 0 1 0 0,0 1-1 0 0,-10 1 1 0 0,-14 1-416 0 0,26-3 237 0 0,1 0 1 0 0,-1 0-1 0 0,1 0 0 0 0,-1 1 0 0 0,1-1 1 0 0,0 1-1 0 0,-1 0 0 0 0,1 0 0 0 0,0 0 0 0 0,0 0 1 0 0,0 1-1 0 0,0-1 0 0 0,0 1 0 0 0,0 0 1 0 0,0 0-1 0 0,0 0 0 0 0,1 0 0 0 0,-1 1 0 0 0,1-1 1 0 0,-4 4-1 0 0,5-1-2563 0 0,1 7-5024 0 0</inkml:trace>
</inkml:ink>
</file>

<file path=ppt/ink/ink3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51.4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1 212 19895 0 0,'0'0'971'0'0,"1"2"-427"0"0,5 4-378 0 0,-1 0 1 0 0,0 1-1 0 0,-1 0 0 0 0,0 0 0 0 0,0 0 1 0 0,0 1-1 0 0,-1 0 0 0 0,5 14 1 0 0,-2-1 240 0 0,-2 1-1 0 0,4 25 1 0 0,-9-32-332 0 0,1-13-58 0 0,0 0 1 0 0,0 0-1 0 0,-1 0 1 0 0,1 0-1 0 0,1 0 1 0 0,-1 0-1 0 0,0 0 0 0 0,0 0 1 0 0,1 0-1 0 0,0 4 1 0 0,3 3 59 0 0,-3-7 555 0 0,0-4-442 0 0,4-10 14 0 0,3-4 33 0 0,-2 0-1 0 0,6-23 1 0 0,10-37-10 0 0,-6 24-160 0 0,0-1-34 0 0,37-86 0 0 0,-52 138-33 0 0,0-1 0 0 0,0 0 0 0 0,0 1 0 0 0,0-1 1 0 0,0 0-1 0 0,1 1 0 0 0,-1-1 0 0 0,0 1 0 0 0,3-2 0 0 0,8-8 73 0 0,-9 11-8 0 0,0 1-31 0 0,0 0 0 0 0,-1 1 1 0 0,1 0-1 0 0,-1 0 0 0 0,0 0 0 0 0,0 0 0 0 0,1 0 1 0 0,-1 0-1 0 0,0 0 0 0 0,-1 1 0 0 0,1-1 1 0 0,0 1-1 0 0,-1-1 0 0 0,1 1 0 0 0,-1 0 0 0 0,1 4 1 0 0,2 2 69 0 0,-1 0-1 0 0,-1 1 1 0 0,1 0 0 0 0,0 11 0 0 0,-1 14 132 0 0,2 13-44 0 0,-2-32-151 0 0,0 29 0 0 0,-2-32-34 0 0,0 0-1 0 0,1 0 1 0 0,4 19-1 0 0,-2-21-141 0 0,0 0 1 0 0,-1 1-1 0 0,0 17 0 0 0,-2-25-56 0 0,1 1 0 0 0,-1 0 0 0 0,1-1 0 0 0,0 1 0 0 0,0-1 0 0 0,1 0 0 0 0,-1 1 0 0 0,4 5 0 0 0,1-1-1375 0 0</inkml:trace>
</inkml:ink>
</file>

<file path=ppt/ink/ink3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51.7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61 15808 0 0,'0'0'1431'0'0,"1"-1"-1179"0"0,2 0-16 0 0,1 0-1 0 0,-1 0 1 0 0,0 0-1 0 0,0 0 0 0 0,0 1 1 0 0,1-1-1 0 0,-1 1 1 0 0,0 0-1 0 0,1 0 0 0 0,5 1 1 0 0,-4-1 281 0 0,-1 0 1 0 0,1 0-1 0 0,0 0 1 0 0,-1 0-1 0 0,1-1 1 0 0,-1 0-1 0 0,6-1 1 0 0,2-2 305 0 0,0 1 1 0 0,14-2-1 0 0,-15 3-503 0 0,0-1 1 0 0,0 1-1 0 0,17-8 0 0 0,-20 7-441 0 0,0 0-1 0 0,0 0 0 0 0,14-3 1 0 0,-8 0-5029 0 0</inkml:trace>
</inkml:ink>
</file>

<file path=ppt/ink/ink3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52.0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80 18023 0 0,'0'0'2083'0'0,"2"0"-1212"0"0,77-2 4742 0 0,53 1-3440 0 0,31 7-1745 0 0,-87-5-1129 0 0,-47-1-1552 0 0,-26 0-25 0 0</inkml:trace>
  <inkml:trace contextRef="#ctx0" brushRef="#br0" timeOffset="1">427 43 14192 0 0,'0'0'653'0'0,"0"-1"-16"0"0,1-5-409 0 0,-1 6-153 0 0,0-1-1 0 0,0 0 1 0 0,0 0 0 0 0,0 0-1 0 0,1 1 1 0 0,-1-1 0 0 0,0 0-1 0 0,1 0 1 0 0,-1 1 0 0 0,0-1-1 0 0,1 0 1 0 0,-1 1 0 0 0,1-1-1 0 0,-1 0 1 0 0,1 1 0 0 0,0-1-1 0 0,-1 1 1 0 0,1-1 0 0 0,-1 1-1 0 0,1-1 1 0 0,0 1 0 0 0,-1-1-1 0 0,1 1 1 0 0,1-1 0 0 0,2-1 1773 0 0,2-1-1519 0 0,0 0 0 0 0,0 1 0 0 0,0 0 1 0 0,1 0-1 0 0,-1 1 0 0 0,0-1 0 0 0,1 1 1 0 0,-1 0-1 0 0,1 1 0 0 0,-1 0 0 0 0,1 0 1 0 0,-1 0-1 0 0,0 1 0 0 0,1 0 0 0 0,7 2 1 0 0,12 4 364 0 0,0 1 1 0 0,33 15-1 0 0,-42-16-301 0 0,9 1-122 0 0,-22-8-249 0 0,-1 1 0 0 0,1 0-1 0 0,-1-1 1 0 0,1 1 0 0 0,-1 1 0 0 0,0-1-1 0 0,1 0 1 0 0,-1 1 0 0 0,0 0 0 0 0,0 0 0 0 0,0 0-1 0 0,5 4 1 0 0,-5-2-43 0 0,0 0 0 0 0,0 0 0 0 0,0 0-1 0 0,-1 1 1 0 0,1-1 0 0 0,1 6 0 0 0,-3-8-30 0 0,-1 0-1 0 0,1-1 1 0 0,-1 1 0 0 0,0 0 0 0 0,0 0-1 0 0,0 0 1 0 0,0 0 0 0 0,0-1 0 0 0,0 1-1 0 0,0 0 1 0 0,0 0 0 0 0,-1 0 0 0 0,1 0-1 0 0,-1 0 1 0 0,1-1 0 0 0,-1 1 0 0 0,0 0-1 0 0,0-1 1 0 0,-1 4 0 0 0,-22 27-1284 0 0,23-30 967 0 0</inkml:trace>
</inkml:ink>
</file>

<file path=ppt/ink/ink3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4:37:52.4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1 15952 0 0,'0'0'1445'0'0,"16"6"-1011"0"0,-9 1 386 0 0,0 2-1 0 0,-1-1 0 0 0,0 1 0 0 0,0 0 0 0 0,-1 0 0 0 0,0 0 0 0 0,-1 1 0 0 0,6 17 0 0 0,0 10-170 0 0,6 41 0 0 0,-1-8 241 0 0,-4-20-696 0 0,-3 0 0 0 0,-2 1 0 0 0,-1 93 0 0 0,-5-138-193 0 0,1 33 52 0 0,-2 1 0 0 0,-2-1 0 0 0,-10 52 0 0 0,-31 66 13 0 0,31-124-223 0 0,-1 0 0 0 0,-28 48 0 0 0,19-44-1120 0 0,0-4-414 0 0</inkml:trace>
</inkml:ink>
</file>

<file path=ppt/ink/ink3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47.2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0 9672 0 0,'0'0'16050'0'0,"2"1"-15791"0"0,0 0-227 0 0,0 0 0 0 0,0 0 0 0 0,-1 1 0 0 0,1-1 0 0 0,0 0 0 0 0,-1 1 0 0 0,1-1 0 0 0,-1 1 0 0 0,1 0 0 0 0,-1-1 0 0 0,0 1 0 0 0,1 0 0 0 0,-1 0 0 0 0,0 0 0 0 0,0 0 0 0 0,0 0 0 0 0,-1 0 0 0 0,1 0 0 0 0,0 0 0 0 0,-1 0 0 0 0,1 0 0 0 0,-1 0 0 0 0,0 1 0 0 0,0 2 0 0 0,0 5-1 0 0,-1 0 0 0 0,0 0-1 0 0,-1 1 1 0 0,-4 11-1 0 0,-2 19-59 0 0,7-29-110 0 0,-2 1 0 0 0,-5 17 0 0 0,-1 5-286 0 0,7-28 309 0 0,1 0-21 0 0,-1 0 0 0 0,1-1 0 0 0,0 14 0 0 0,8-1 145 0 0,-3-10 87 0 0,-3-6-99 0 0,0 0 0 0 0,0-1 1 0 0,1 1-1 0 0,-1-1 0 0 0,1 1 0 0 0,0-1 1 0 0,-1 0-1 0 0,1 0 0 0 0,0 0 1 0 0,0 0-1 0 0,1 0 0 0 0,-1 0 0 0 0,0 0 1 0 0,0-1-1 0 0,1 1 0 0 0,-1-1 0 0 0,1 0 1 0 0,0 1-1 0 0,-1-1 0 0 0,1 0 0 0 0,0-1 1 0 0,0 1-1 0 0,-1 0 0 0 0,1-1 1 0 0,0 0-1 0 0,0 0 0 0 0,4 0 0 0 0,5 0 53 0 0,-1 0-1 0 0,1-2 1 0 0,0 1-1 0 0,-1-2 1 0 0,19-5 0 0 0,-14 4 45 0 0,25-3 1 0 0,-27 5-182 0 0,25-8 1 0 0,-37 10 46 0 0,0 0 0 0 0,0-1 0 0 0,0 1 0 0 0,0 0-1 0 0,0 0 1 0 0,0 0 0 0 0,0 0 0 0 0,4 0 0 0 0,-3 1-830 0 0</inkml:trace>
</inkml:ink>
</file>

<file path=ppt/ink/ink3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47.6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1 11520 0 0,'0'0'1397'0'0,"-1"1"-297"0"0,-5 8 351 0 0,4-7-1001 0 0,1-1 0 0 0,0 1 0 0 0,-1 0-1 0 0,1 0 1 0 0,0 0 0 0 0,0 0 0 0 0,0 0 0 0 0,0 5 0 0 0,-1-1 70 0 0,1 0 0 0 0,0 0 0 0 0,0 1 0 0 0,1-1-1 0 0,0 1 1 0 0,1 7 0 0 0,8 43 691 0 0,-1-8-835 0 0,2 10-121 0 0,1 13-38 0 0,-9-61-306 0 0,1 0-1 0 0,0 0 1 0 0,0 0 0 0 0,1 0-1 0 0,0-1 1 0 0,1 0-1 0 0,8 13 1 0 0,-12-21 48 0 0,0 1-354 0 0,8 11-254 0 0,3-7-3108 0 0,2-2-3533 0 0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47.9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 15200 0 0,'0'0'8215'0'0,"11"-6"-9783"0"0</inkml:trace>
</inkml:ink>
</file>

<file path=ppt/ink/ink3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47.9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62 213 16328 0 0,'0'0'1234'0'0,"-2"0"-834"0"0,0-1-335 0 0,-2-1-16 0 0,-10 6-6 0 0,-6 4 847 0 0,18-8 106 0 0,1 3 48 0 0,-2 1-886 0 0,1 0 0 0 0,0 0 1 0 0,0 1-1 0 0,1-1 1 0 0,-1 1-1 0 0,1-1 0 0 0,0 1 1 0 0,0 0-1 0 0,1 0 1 0 0,-1-1-1 0 0,1 1 0 0 0,0 0 1 0 0,0 0-1 0 0,0-1 1 0 0,1 1-1 0 0,0 0 0 0 0,0 0 1 0 0,0-1-1 0 0,3 6 1 0 0,-1-1-104 0 0,1 0 1 0 0,0 0-1 0 0,0 0 0 0 0,1-1 1 0 0,0 0-1 0 0,0 0 1 0 0,1 0-1 0 0,0-1 1 0 0,1 0-1 0 0,0 0 1 0 0,0 0-1 0 0,0-1 1 0 0,1 0-1 0 0,13 8 1 0 0,-17-11-43 0 0,1-1 1 0 0,0 0-1 0 0,0 0 1 0 0,0 0 0 0 0,0 0-1 0 0,0-1 1 0 0,9 2-1 0 0,4 0 60 0 0,-10-2-32 0 0,1 0 1 0 0,-1 0-1 0 0,1-1 0 0 0,-1 0 1 0 0,1-1-1 0 0,-1 0 0 0 0,1 0 1 0 0,-1-1-1 0 0,0 0 0 0 0,0-1 1 0 0,12-4-1 0 0,-15 4-13 0 0,1 0 0 0 0,-1-1 0 0 0,1 1 0 0 0,-1-1 0 0 0,0 0 0 0 0,-1-1 0 0 0,1 1 0 0 0,-1-1 0 0 0,0 0 0 0 0,4-6 0 0 0,0-1 29 0 0,0-1 1 0 0,-1 0-1 0 0,8-18 0 0 0,-9 17-7 0 0,-1-1 1 0 0,-1 0-1 0 0,0 0 0 0 0,3-27 1 0 0,-6 31-9 0 0,-1 0 1 0 0,0 0-1 0 0,0 0 1 0 0,-1 0-1 0 0,-1 0 1 0 0,0 1 0 0 0,-6-19-1 0 0,7 23-10 0 0,-2 0 1 0 0,1 0-1 0 0,-1 0 0 0 0,0 0 1 0 0,0 0-1 0 0,-1 1 0 0 0,1-1 0 0 0,-1 1 1 0 0,-6-6-1 0 0,-2-2 57 0 0,8 9-64 0 0,1 0-1 0 0,-1 0 1 0 0,0 1-1 0 0,0-1 1 0 0,0 1-1 0 0,-1 0 1 0 0,1 0-1 0 0,-1 0 1 0 0,0 0-1 0 0,0 1 1 0 0,0 0-1 0 0,-5-2 1 0 0,2 3-71 0 0,1-1 0 0 0,-1 1 0 0 0,1 0 0 0 0,-1 1 0 0 0,1-1 0 0 0,-1 2 0 0 0,1-1 0 0 0,-1 1 0 0 0,1 0 0 0 0,-1 1 0 0 0,1-1 0 0 0,0 2 0 0 0,0-1 0 0 0,-1 1 0 0 0,2 0 0 0 0,-1 0 0 0 0,0 1 0 0 0,-10 7 0 0 0,9-5-316 0 0,1 0 0 0 0,0 0 0 0 0,0 1-1 0 0,0 0 1 0 0,1 0 0 0 0,-7 11 0 0 0,8-11-595 0 0,0 1 0 0 0,1 0 0 0 0,1-1-1 0 0,-1 1 1 0 0,1 1 0 0 0,1-1 0 0 0,-3 10-1 0 0,1 6-6169 0 0</inkml:trace>
</inkml:ink>
</file>

<file path=ppt/ink/ink3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48.3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611 479 21191 0 0,'0'0'1606'0'0,"-6"-5"-904"0"0,-3-7-672 0 0,8 10 41 0 0,0 0 1 0 0,-1 0-1 0 0,0 0 0 0 0,1 0 1 0 0,-1 1-1 0 0,0-1 0 0 0,0 0 0 0 0,0 1 1 0 0,0-1-1 0 0,0 1 0 0 0,-3-2 1 0 0,1 1 149 0 0,-1 0 0 0 0,0-1 1 0 0,1 2-1 0 0,-1-1 0 0 0,0 0 1 0 0,0 1-1 0 0,0 0 0 0 0,-8 0 1 0 0,9 1-113 0 0,0 0 1 0 0,1 0 0 0 0,-1 0-1 0 0,0 1 1 0 0,1 0-1 0 0,-1 0 1 0 0,1 0 0 0 0,-1 0-1 0 0,1 0 1 0 0,0 1-1 0 0,-1 0 1 0 0,1-1 0 0 0,-4 4-1 0 0,3-1-106 0 0,0-1 1 0 0,1 1-1 0 0,-1-1 0 0 0,1 1 0 0 0,0 0 0 0 0,0 0 1 0 0,0 1-1 0 0,1-1 0 0 0,-1 1 0 0 0,1-1 1 0 0,-2 6-1 0 0,2-2 0 0 0,-1-1 0 0 0,1 1 1 0 0,0 0-1 0 0,1 0 0 0 0,0 0 0 0 0,0 9 0 0 0,1-12-11 0 0,0 1-1 0 0,1 0 0 0 0,0-1 0 0 0,0 1 1 0 0,0-1-1 0 0,1 1 0 0 0,0-1 0 0 0,0 1 1 0 0,0-1-1 0 0,0 0 0 0 0,1 0 0 0 0,0 0 1 0 0,0 0-1 0 0,1-1 0 0 0,-1 1 0 0 0,6 5 1 0 0,-1-3-5 0 0,0-1 0 0 0,0 1 0 0 0,1-1 1 0 0,-1-1-1 0 0,1 0 0 0 0,1 0 1 0 0,18 7-1 0 0,-23-11 11 0 0,0 1 1 0 0,0-1 0 0 0,0-1-1 0 0,0 1 1 0 0,0-1-1 0 0,0 0 1 0 0,0 0-1 0 0,8-1 1 0 0,41-10 2 0 0,-27 5 0 0 0,27-9-1 0 0,-39 9 0 0 0,-9 4 0 0 0,-1-1 0 0 0,1 1 0 0 0,-1-2 0 0 0,0 1 0 0 0,0 0 0 0 0,-1-1 0 0 0,9-8 0 0 0,7-5 0 0 0,-16 14-305 0 0,-1 1-1 0 0,0-1 0 0 0,0 1 1 0 0,0-1-1 0 0,-1 0 1 0 0,1 0-1 0 0,-1 0 0 0 0,1-1 1 0 0,-1 1-1 0 0,0 0 1 0 0,0-1-1 0 0,-1 0 0 0 0,1 1 1 0 0,1-7-1 0 0,3-4-1326 0 0</inkml:trace>
  <inkml:trace contextRef="#ctx0" brushRef="#br0" timeOffset="1">3 129 19351 0 0,'-1'-3'2545'0'0,"1"3"-2488"0"0,0 0 0 0 0,0 0 0 0 0,0 0 0 0 0,0 0 0 0 0,0 0 0 0 0,0 0-1 0 0,0 0 1 0 0,0 0 0 0 0,0 0 0 0 0,0 0 0 0 0,0 0 0 0 0,-1 0 0 0 0,1 0 0 0 0,0 0 0 0 0,0 0 0 0 0,0 0 0 0 0,0 0 0 0 0,0 0-1 0 0,0 0 1 0 0,0 0 0 0 0,5-5 245 0 0,0 1 0 0 0,0-1 0 0 0,1 1 1 0 0,-1 0-1 0 0,1 0 0 0 0,0 0 0 0 0,0 1 0 0 0,1 0 0 0 0,-1 0 0 0 0,9-2 0 0 0,-2 1 2 0 0,0 1 1 0 0,18-3-1 0 0,-14 3-9 0 0,21-6-1 0 0,-19 4-367 0 0,36-4 0 0 0,-5 1 109 0 0,113-21-737 0 0,-133 25-691 0 0,-7 3-2678 0 0,-12 1-3965 0 0</inkml:trace>
</inkml:ink>
</file>

<file path=ppt/ink/ink3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48.7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5984 0 0,'0'0'4506'0'0,"3"1"-2354"0"0,7 1-574 0 0,0 0 1 0 0,0 0-1 0 0,18-1 0 0 0,-4 1-519 0 0,-8 0 51 0 0,27 9 1 0 0,0-1 141 0 0,-23-5-641 0 0,0 1 0 0 0,0 1-1 0 0,-1 0 1 0 0,29 16 0 0 0,-43-19-393 0 0,1 0 1 0 0,-1 0 0 0 0,0 0-1 0 0,0 1 1 0 0,-1 0-1 0 0,8 9 1 0 0,-10-11-3 0 0,-3 0-263 0 0,1 1-1 0 0,-1-1 1 0 0,0 1 0 0 0,1-1-1 0 0,-2 0 1 0 0,1 1 0 0 0,0-1-1 0 0,-1 0 1 0 0,0 0 0 0 0,1 1-1 0 0,-1-1 1 0 0,0-1-1 0 0,-1 1 1 0 0,1 0 0 0 0,0 0-1 0 0,-1-1 1 0 0,0 0 0 0 0,1 1-1 0 0,-1-1 1 0 0,0 0 0 0 0,0 0-1 0 0,0-1 1 0 0,-1 1 0 0 0,-3 1-1 0 0,-4 1-1504 0 0</inkml:trace>
  <inkml:trace contextRef="#ctx0" brushRef="#br0" timeOffset="1">703 559 18431 0 0,'0'0'4496'0'0,"-4"-4"-1728"0"0,4-6-1432 0 0,-12 5-976 0 0,12-3-832 0 0,0-2-168 0 0,6 0-32 0 0</inkml:trace>
</inkml:ink>
</file>

<file path=ppt/ink/ink3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49.3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58 5064 0 0,'0'0'14819'0'0,"-1"3"-13564"0"0,-11 35 1505 0 0,8-29-2550 0 0,1-1 0 0 0,0 1 0 0 0,1 0 0 0 0,0 0 0 0 0,0 0 1 0 0,1 0-1 0 0,0 0 0 0 0,1 0 0 0 0,0 13 0 0 0,2-8-186 0 0,1 0 0 0 0,1-1 0 0 0,0 1 0 0 0,1-1 0 0 0,0 0 1 0 0,11 19-1 0 0,-12-24-49 0 0,1 0 1 0 0,0 0 0 0 0,1 0 0 0 0,0-1 0 0 0,0 0 0 0 0,1 0 0 0 0,0-1-1 0 0,0 0 1 0 0,0 0 0 0 0,15 9 0 0 0,-17-13 50 0 0,0 0-1 0 0,0 0 1 0 0,0 0 0 0 0,1-1 0 0 0,-1 0-1 0 0,0 0 1 0 0,1 0 0 0 0,-1-1 0 0 0,0 0-1 0 0,1 0 1 0 0,-1 0 0 0 0,0 0 0 0 0,1-1 0 0 0,-1 0-1 0 0,0 0 1 0 0,0-1 0 0 0,6-1 0 0 0,7-4 173 0 0,-1-1 0 0 0,0-1 0 0 0,23-15 0 0 0,-33 19-129 0 0,0-1 0 0 0,-1 0 0 0 0,0 0 0 0 0,0-1 0 0 0,0 0 1 0 0,-1 0-1 0 0,0 0 0 0 0,0-1 0 0 0,6-13 0 0 0,-9 16-33 0 0,0 0-1 0 0,0 0 0 0 0,0-1 1 0 0,-1 1-1 0 0,0-1 1 0 0,0 1-1 0 0,0-1 0 0 0,-1 1 1 0 0,1-1-1 0 0,-2-10 1 0 0,1 1 42 0 0,-1 10-55 0 0,0 0-1 0 0,1 0 1 0 0,-2 0-1 0 0,1 0 0 0 0,-1 0 1 0 0,1 0-1 0 0,-1 0 1 0 0,-1 1-1 0 0,1-1 1 0 0,-1 0-1 0 0,1 1 1 0 0,-5-5-1 0 0,-10-18 24 0 0,13 20-74 0 0,-1 0 1 0 0,0 0-1 0 0,0 0 0 0 0,0 1 0 0 0,-1 0 1 0 0,0 0-1 0 0,-1 1 0 0 0,1-1 1 0 0,-1 1-1 0 0,0 1 0 0 0,0-1 0 0 0,0 1 1 0 0,-1 1-1 0 0,0-1 0 0 0,1 1 0 0 0,-1 0 1 0 0,0 1-1 0 0,-1 0 0 0 0,1 0 1 0 0,-13 0-1 0 0,16 2-132 0 0,0 0 1 0 0,0 1 0 0 0,0 0-1 0 0,0 0 1 0 0,0 0 0 0 0,1 0-1 0 0,-1 1 1 0 0,0 0 0 0 0,1 0-1 0 0,-1 0 1 0 0,1 0-1 0 0,0 1 1 0 0,-1 0 0 0 0,1 0-1 0 0,1 0 1 0 0,-1 0 0 0 0,-5 7-1 0 0,-6 7-1365 0 0</inkml:trace>
</inkml:ink>
</file>

<file path=ppt/ink/ink3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49.8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256 63 20071 0 0,'0'0'1518'0'0,"0"-1"-1025"0"0,0-2-420 0 0,0 3-66 0 0,0-1-1 0 0,0 1 1 0 0,0-1 0 0 0,0 0-1 0 0,0 1 1 0 0,0-1-1 0 0,0 1 1 0 0,-1-1 0 0 0,1 1-1 0 0,0-1 1 0 0,0 0 0 0 0,-1 1-1 0 0,1-1 1 0 0,0 1-1 0 0,-1-1 1 0 0,0 0 0 0 0,-6-13 147 0 0,3 7 626 0 0,3 5 263 0 0,0 0 49 0 0,1 1-988 0 0,-1-1 1 0 0,0 1-1 0 0,0 0 1 0 0,0 0 0 0 0,0-1-1 0 0,-1 1 1 0 0,1 0 0 0 0,0 0-1 0 0,0 0 1 0 0,-1 0-1 0 0,1 0 1 0 0,-1 0 0 0 0,1 0-1 0 0,-1 1 1 0 0,1-1 0 0 0,-1 0-1 0 0,1 1 1 0 0,-1-1 0 0 0,1 1-1 0 0,-1 0 1 0 0,0 0-1 0 0,1-1 1 0 0,-4 1 0 0 0,-13-3 542 0 0,13 3-609 0 0,0-1 0 0 0,-1 1 0 0 0,1 0 0 0 0,0 1-1 0 0,0-1 1 0 0,0 1 0 0 0,0 0 0 0 0,0 0 0 0 0,0 0 0 0 0,0 1-1 0 0,0 0 1 0 0,0 0 0 0 0,0 0 0 0 0,1 0 0 0 0,-1 1 0 0 0,-7 6 0 0 0,-1 1-74 0 0,1 0 1 0 0,0 2 0 0 0,0-1 0 0 0,-10 15 0 0 0,19-22-8 0 0,0 1-1 0 0,1-1 1 0 0,-1 1-1 0 0,1 0 1 0 0,0-1-1 0 0,0 1 1 0 0,1 0-1 0 0,0 0 1 0 0,0 0-1 0 0,0 1 1 0 0,0-1-1 0 0,1 0 1 0 0,0 0-1 0 0,0 0 1 0 0,0 1 0 0 0,1-1-1 0 0,0 0 1 0 0,0 0-1 0 0,0 0 1 0 0,0 0-1 0 0,1 0 1 0 0,0 0-1 0 0,0 0 1 0 0,0-1-1 0 0,1 1 1 0 0,-1-1-1 0 0,5 6 1 0 0,2 1 36 0 0,1 0 0 0 0,0-1-1 0 0,1 0 1 0 0,0-1 0 0 0,19 12 0 0 0,-16-11 7 0 0,-8-6 0 0 0,0 0 0 0 0,0-1 0 0 0,1 1 0 0 0,7 2 0 0 0,-2-2 0 0 0,0-1 0 0 0,0 0 0 0 0,0-1 0 0 0,0 0 0 0 0,20 0 0 0 0,-25-2 0 0 0,0 0 0 0 0,0-1 0 0 0,0 0 0 0 0,0 0 0 0 0,0-1 0 0 0,0 0 0 0 0,0 0 0 0 0,0-1 0 0 0,-1 0 0 0 0,13-7 0 0 0,-12 6-114 0 0,0-1-1 0 0,-1 0 0 0 0,1 0 1 0 0,-1-1-1 0 0,0 0 0 0 0,-1 0 1 0 0,1 0-1 0 0,-1-1 0 0 0,0 0 1 0 0,-1 0-1 0 0,0 0 0 0 0,0 0 1 0 0,0-1-1 0 0,-1 1 0 0 0,4-13 1 0 0,3-17-4078 0 0,-9 19 2026 0 0</inkml:trace>
</inkml:ink>
</file>

<file path=ppt/ink/ink3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50.2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95 21191 0 0,'0'0'2127'0'0,"2"0"-1946"0"0,9 0 680 0 0,0-2 1 0 0,14-2-1 0 0,2-1 354 0 0,76-19 214 0 0,-63 13-949 0 0,-28 8-373 0 0,11-3 344 0 0,44-6-1 0 0,40-5-965 0 0,-78 13-114 0 0,-14 1-2236 0 0,24 0 0 0 0,-27 3 803 0 0</inkml:trace>
</inkml:ink>
</file>

<file path=ppt/ink/ink3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50.5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10136 0 0,'0'1'451'0'0,"0"0"0"0"0,0-1 1 0 0,0 1-1 0 0,0 0 0 0 0,1 0 1 0 0,-1-1-1 0 0,0 1 0 0 0,1 0 1 0 0,-1-1-1 0 0,1 1 0 0 0,-1 0 1 0 0,0-1-1 0 0,1 1 0 0 0,0 0 1 0 0,-1-1-1 0 0,2 2 0 0 0,14 9 1860 0 0,21 5-419 0 0,-20-10-1080 0 0,1 1 0 0 0,-1 0-1 0 0,0 2 1 0 0,24 15 0 0 0,-32-17-361 0 0,1-1 0 0 0,12 6 0 0 0,-15-9-307 0 0,-1 0 0 0 0,0 0 1 0 0,-1 1-1 0 0,1 0 0 0 0,0 0 0 0 0,-1 0 0 0 0,9 10 0 0 0,11 12 202 0 0,-23-24-262 0 0,-1 0-11 0 0,-1 0-64 0 0,1 0-1 0 0,0 0 1 0 0,-1-1-1 0 0,0 1 0 0 0,1 0 1 0 0,-1 0-1 0 0,0 0 1 0 0,0 0-1 0 0,0 0 1 0 0,0 0-1 0 0,0 0 1 0 0,-1 0-1 0 0,1 0 1 0 0,-1-1-1 0 0,1 1 1 0 0,-2 4-1 0 0,-2 2-7 0 0,3-4-2 0 0,0-1-1 0 0,0 0 0 0 0,0 0 1 0 0,-1 0-1 0 0,0 0 0 0 0,1 0 1 0 0,-1 0-1 0 0,0-1 0 0 0,0 1 1 0 0,-1 0-1 0 0,-3 3 0 0 0,-4 2-146 0 0,-15 12-809 0 0,10-6-2437 0 0</inkml:trace>
  <inkml:trace contextRef="#ctx0" brushRef="#br0" timeOffset="1">667 479 22087 0 0,'0'0'1675'0'0,"3"0"-1136"0"0,84 0 771 0 0,-2 10 1014 0 0,-75-10-4474 0 0</inkml:trace>
</inkml:ink>
</file>

<file path=ppt/ink/ink3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50.9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61 12440 0 0,'0'0'6023'0'0,"10"6"-4335"0"0,5-6-760 0 0,7-6-144 0 0,0 2-32 0 0,-1-5-8 0 0,5 5-184 0 0,7-2-40 0 0,-7-2-8 0 0,5-2-7096 0 0,3-10-1415 0 0</inkml:trace>
</inkml:ink>
</file>

<file path=ppt/ink/ink3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51.3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148 0 19895 0 0,'0'0'1998'0'0,"-5"7"-1812"0"0,-3 1 192 0 0,1 1-1 0 0,0 0 1 0 0,1 1-1 0 0,-8 15 1 0 0,3-7-148 0 0,7-9-172 0 0,0 1 0 0 0,0-1 0 0 0,-3 11 0 0 0,4-9-30 0 0,-1 0-1 0 0,-8 14 0 0 0,2-4-52 0 0,-15 40 0 0 0,21-50-95 0 0,0 1 1 0 0,2 0-1 0 0,-1 0 1 0 0,1 0-1 0 0,0 14 0 0 0,3-22-40 0 0,2 3 38 0 0,-2-4 82 0 0,1 0 0 0 0,0 1 0 0 0,0-1 0 0 0,0 0 0 0 0,0 0 0 0 0,1 0 1 0 0,-1 0-1 0 0,1-1 0 0 0,4 4 0 0 0,-6-5 33 0 0,0-1 1 0 0,1 1-1 0 0,-1-1 1 0 0,0 0-1 0 0,1 1 1 0 0,-1-1-1 0 0,1 0 0 0 0,-1 0 1 0 0,0 0-1 0 0,1 0 1 0 0,-1 0-1 0 0,1 0 0 0 0,-1 0 1 0 0,3-1-1 0 0,1 1 34 0 0,25 1 171 0 0,-18-1-47 0 0,-1 1 1 0 0,1-1-1 0 0,0-1 1 0 0,0 0-1 0 0,16-4 1 0 0,36-9 894 0 0,-16 8-646 0 0,-33 2-420 0 0,-12 3-776 0 0,0 0 1 0 0,0 0 0 0 0,0 1 0 0 0,0-1 0 0 0,0 1 0 0 0,3-1 0 0 0,3 1-1251 0 0</inkml:trace>
</inkml:ink>
</file>

<file path=ppt/ink/ink3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51.6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 6448 0 0,'0'1'10593'0'0,"-3"16"-7881"0"0,3-15-2447 0 0,-1 1-1 0 0,0-1 0 0 0,1 1 1 0 0,0 0-1 0 0,-1-1 1 0 0,1 1-1 0 0,0 0 0 0 0,1 5 1 0 0,17 120 2951 0 0,-5-24-3014 0 0,-9-81-485 0 0,1 1 0 0 0,0-1 0 0 0,13 29 0 0 0,-13-34-5610 0 0,1-3-2065 0 0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48.3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28 2760 0 0,'0'0'20543'0'0,"4"-10"-20423"0"0,1 6-120 0 0,-5-5-144 0 0,6 5-1864 0 0</inkml:trace>
</inkml:ink>
</file>

<file path=ppt/ink/ink3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52.0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 13760 0 0,'11'-1'-395'0'0,"16"-2"8603"0"0,-21 18-6858 0 0,-1-6-1115 0 0,-4-6-149 0 0,1 0 0 0 0,-1 0-1 0 0,1 1 1 0 0,-1-1-1 0 0,0 0 1 0 0,0 1 0 0 0,0-1-1 0 0,-1 1 1 0 0,1-1-1 0 0,-1 1 1 0 0,0-1 0 0 0,0 6-1 0 0,0 7 86 0 0,0 1-1 0 0,2-1 1 0 0,3 21-1 0 0,-1-16-90 0 0,0 32 0 0 0,-4-32-77 0 0,1 0 1 0 0,0 0 0 0 0,6 25-1 0 0,-2-19 67 0 0,1 34 0 0 0,-5-41-15 0 0,0 0-1 0 0,2 0 1 0 0,10 38 0 0 0,-7-41-320 0 0,-1 1 0 0 0,5 24 0 0 0,-8-31-53 0 0,0 1 0 0 0,1-1 1 0 0,1 0-1 0 0,0 0 0 0 0,1 0 0 0 0,6 11 0 0 0,-2 1-978 0 0,-8-2-43 0 0</inkml:trace>
</inkml:ink>
</file>

<file path=ppt/ink/ink3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52.5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166 106 9672 0 0,'-6'-9'13133'0'0,"5"8"-13036"0"0,-1 1 0 0 0,0-1 0 0 0,0 1 0 0 0,0 0 0 0 0,0-1 0 0 0,1 1 0 0 0,-1 0 0 0 0,0 0 0 0 0,0 0 0 0 0,0 1 0 0 0,0-1 0 0 0,1 0 0 0 0,-1 1 0 0 0,0-1 0 0 0,0 1 0 0 0,0-1 0 0 0,1 1 0 0 0,-1 0 0 0 0,0 0 0 0 0,1 0 0 0 0,-1 0 0 0 0,1 0 0 0 0,-3 2 0 0 0,-5 4-48 0 0,1 1 0 0 0,-13 15-1 0 0,20-22-26 0 0,-11 13-22 0 0,-13 18 0 0 0,22-26-19 0 0,-1-1-1 0 0,1 1 1 0 0,1 0 0 0 0,-1 1 0 0 0,1-1 0 0 0,-3 11 0 0 0,-4 10-62 0 0,8-23 61 0 0,-1 0 0 0 0,1 0 1 0 0,0 0-1 0 0,-1 0 0 0 0,2 1 0 0 0,-1-1 0 0 0,0 0 0 0 0,1 0 0 0 0,0 9 0 0 0,1-9 11 0 0,-1 1-1 0 0,1 0 0 0 0,0-1 0 0 0,0 1 1 0 0,1 0-1 0 0,-1-1 0 0 0,1 0 1 0 0,0 1-1 0 0,1-1 0 0 0,4 8 0 0 0,-3-8-6 0 0,0 0 0 0 0,0 0 0 0 0,1 0 0 0 0,-1-1-1 0 0,1 1 1 0 0,0-1 0 0 0,0 0 0 0 0,0-1-1 0 0,0 1 1 0 0,12 3 0 0 0,0 0 16 0 0,1-1 0 0 0,-1-1 0 0 0,1-1 0 0 0,1 0 0 0 0,26 0 0 0 0,-44-3 253 0 0,12 0 162 0 0,-6-2-268 0 0,0 1 0 0 0,-1-1 0 0 0,1 0 0 0 0,0-1 0 0 0,-1 1 0 0 0,10-7 0 0 0,-13 8-80 0 0,0-1-1 0 0,0 0 1 0 0,0 0 0 0 0,0 0 0 0 0,-1 0-1 0 0,1 0 1 0 0,-1-1 0 0 0,0 1 0 0 0,1-1-1 0 0,-1 0 1 0 0,0 0 0 0 0,-1 0 0 0 0,1 0 0 0 0,0 0-1 0 0,1-5 1 0 0,0-2 59 0 0,1 1-1 0 0,0-1 0 0 0,1 1 1 0 0,0 0-1 0 0,7-10 0 0 0,-2 4 19 0 0,15-23 61 0 0,-13 21-86 0 0,15-27 1 0 0,-24 38-104 0 0,0-1 0 0 0,-1 1-1 0 0,1 0 1 0 0,-1 0 0 0 0,-1-1 0 0 0,1 0 0 0 0,-1 1 0 0 0,0-13 0 0 0,-1 17-13 0 0,0 1 0 0 0,-1-1 0 0 0,1 0 0 0 0,0 1 0 0 0,-1-1 0 0 0,1 0 0 0 0,-1 1 0 0 0,0-1 0 0 0,1 1 0 0 0,-1-1 0 0 0,0 1 0 0 0,0-1 0 0 0,0 1 0 0 0,0-1 0 0 0,0 1 0 0 0,0 0 0 0 0,-1 0 0 0 0,1-1 0 0 0,-3-1 0 0 0,-11-14 57 0 0,13 14-53 0 0,0 0 1 0 0,-1 1-1 0 0,1-1 0 0 0,-1 0 1 0 0,1 1-1 0 0,-1-1 1 0 0,0 1-1 0 0,1 0 1 0 0,-1 0-1 0 0,0 0 0 0 0,0 0 1 0 0,-5-1-1 0 0,-11-9-10 0 0,9 1 6 0 0,10 10-10 0 0,-1 0 0 0 0,1 0 0 0 0,-1 0 0 0 0,0 0 0 0 0,0 0 0 0 0,0 0 0 0 0,0 0-1 0 0,1 0 1 0 0,-1 0 0 0 0,0 0 0 0 0,-1 0 0 0 0,1 0 0 0 0,0 1 0 0 0,0-1 0 0 0,-2 0-1 0 0,-7-2-116 0 0,0 2 0 0 0,0-1 0 0 0,0 1 0 0 0,0 1 0 0 0,-17 0-1 0 0,-53 11-1267 0 0,76-9 1291 0 0,0-1-1 0 0,0 0 0 0 0,0 1 1 0 0,0 0-1 0 0,-5 3 1 0 0,-12 5-348 0 0,15-8 139 0 0,0 1 0 0 0,0 0 0 0 0,0 0 0 0 0,0 1-1 0 0,-7 5 1 0 0,-12 14-6464 0 0,9-7-604 0 0</inkml:trace>
</inkml:ink>
</file>

<file path=ppt/ink/ink3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52.9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179 101 14280 0 0,'-1'1'129'0'0,"-1"-1"1"0"0,1 0 0 0 0,0 0 0 0 0,-1 0-1 0 0,1 0 1 0 0,-1 0 0 0 0,1-1 0 0 0,-1 1-1 0 0,1 0 1 0 0,0-1 0 0 0,-1 1 0 0 0,1-1 0 0 0,0 1-1 0 0,-1-1 1 0 0,1 0 0 0 0,0 1 0 0 0,0-1-1 0 0,-1 0 1 0 0,1 0 0 0 0,0 0 0 0 0,0 0-1 0 0,0 0 1 0 0,0 0 0 0 0,0 0 0 0 0,1 0-1 0 0,-1-1 1 0 0,0 1 0 0 0,0 0 0 0 0,1 0-1 0 0,-1-1 1 0 0,1 1 0 0 0,-1 0 0 0 0,1-1 0 0 0,-1 1-1 0 0,1-1 1 0 0,0 1 0 0 0,0 0 0 0 0,0-1-1 0 0,0 1 1 0 0,0-1 0 0 0,0 1 0 0 0,0-1-1 0 0,0 1 1 0 0,1 0 0 0 0,0-3 0 0 0,2-8 1598 0 0,-2 11-1607 0 0,-1 0 1 0 0,1 0 0 0 0,-1 0-1 0 0,1-1 1 0 0,-1 1 0 0 0,0 0-1 0 0,0 0 1 0 0,0 0 0 0 0,1 0 0 0 0,-1 0-1 0 0,0 0 1 0 0,0 0 0 0 0,-1 0-1 0 0,1 0 1 0 0,0 0 0 0 0,0-1-1 0 0,0 1 1 0 0,-1 0 0 0 0,1 0 0 0 0,-1 0-1 0 0,0-1 1 0 0,1 0-6 0 0,-1 1 1 0 0,0 0-1 0 0,1 0 0 0 0,-1-1 1 0 0,0 1-1 0 0,0 0 0 0 0,0 0 1 0 0,0 0-1 0 0,0 0 0 0 0,0 0 1 0 0,0 0-1 0 0,0 0 0 0 0,0 0 1 0 0,-1 1-1 0 0,1-1 0 0 0,0 0 1 0 0,0 1-1 0 0,-1-1 0 0 0,1 0 1 0 0,0 1-1 0 0,-3-1 0 0 0,2 1-59 0 0,0 0 0 0 0,-1 0 0 0 0,1 0 0 0 0,0 1 0 0 0,0-1 0 0 0,-1 1-1 0 0,1-1 1 0 0,0 1 0 0 0,0 0 0 0 0,0 0 0 0 0,0 0 0 0 0,-3 1 0 0 0,-5 5-80 0 0,0 0-1 0 0,0 1 1 0 0,1 0 0 0 0,-9 9 0 0 0,15-14 89 0 0,0 1-86 0 0,0 0 0 0 0,0 0 0 0 0,0 0 0 0 0,1 0-1 0 0,-1 0 1 0 0,1 1 0 0 0,0-1 0 0 0,0 1 0 0 0,1 0 0 0 0,-1-1 0 0 0,1 1 0 0 0,0 0-1 0 0,0 0 1 0 0,1 0 0 0 0,0 0 0 0 0,0 5 0 0 0,0 1-32 0 0,1-1 0 0 0,0 0 0 0 0,1 0 0 0 0,0 0 0 0 0,0 0 0 0 0,8 18 0 0 0,-7-22 37 0 0,0 0 0 0 0,0 0 0 0 0,0-1 1 0 0,1 1-1 0 0,0-1 0 0 0,0 0 0 0 0,0 0 1 0 0,7 6-1 0 0,-8-8 7 0 0,0-1 1 0 0,0 1-1 0 0,1-1 1 0 0,-1 0-1 0 0,1 0 1 0 0,-1 0-1 0 0,1-1 1 0 0,0 1-1 0 0,0-1 1 0 0,0 0-1 0 0,-1 0 1 0 0,1 0-1 0 0,0-1 1 0 0,7 1-1 0 0,-4-1 8 0 0,-1-1 0 0 0,0 0 0 0 0,1 0 0 0 0,-1-1 0 0 0,0 1 0 0 0,0-2 0 0 0,7-2 0 0 0,1-2 0 0 0,22-13 0 0 0,38-29 0 0 0,-69 45 5 0 0,0 0 1 0 0,0-1-1 0 0,0 0 0 0 0,-1 0 0 0 0,1 0 0 0 0,-1-1 1 0 0,3-5-1 0 0,18-23-236 0 0,-18 27-26 0 0,-5 5 69 0 0,0 0-1 0 0,1 0 0 0 0,-1 0 1 0 0,0-1-1 0 0,0 1 0 0 0,-1-1 1 0 0,1 1-1 0 0,0-1 0 0 0,-1 0 1 0 0,2-4-1 0 0,-1-12-1234 0 0</inkml:trace>
</inkml:ink>
</file>

<file path=ppt/ink/ink3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53.3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99 17247 0 0,'0'0'794'0'0,"2"0"-22"0"0,1 0-633 0 0,14-1 28 0 0,-5-1 488 0 0,0-1 0 0 0,14-4-1 0 0,-23 6-298 0 0,0 0 0 0 0,-1 0 0 0 0,1 1 0 0 0,0-1 0 0 0,0 1-1 0 0,4 0 1 0 0,5-1 59 0 0,37-14 1296 0 0,-29 9-1286 0 0,33-7 1 0 0,-31 9-323 0 0,-14 2-77 0 0,-1 1 1 0 0,1 0-1 0 0,13 0 0 0 0,52-4 54 0 0,-48 0-80 0 0,26-6-1228 0 0,-21 3-6160 0 0,-3-1-459 0 0</inkml:trace>
</inkml:ink>
</file>

<file path=ppt/ink/ink3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53.6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 3224 0 0,'0'-8'14615'0'0,"2"8"-13029"0"0,9 1 707 0 0,-7 2-2028 0 0,0-1 0 0 0,0 0 0 0 0,0 1 0 0 0,0-2 0 0 0,9 4 0 0 0,12 4 516 0 0,-11-2-379 0 0,-2 0-35 0 0,0-1 0 0 0,1-1 0 0 0,14 5 0 0 0,42 13 592 0 0,13-7-555 0 0,-58-13-327 0 0,-22-3-68 0 0,1 1-1 0 0,0-1 0 0 0,0-1 1 0 0,-1 1-1 0 0,1 0 0 0 0,5-2 1 0 0,-5 1-20 0 0,0 1 0 0 0,0-1 0 0 0,0 1 0 0 0,-1 0 0 0 0,1 0 0 0 0,0 0 0 0 0,3 0 0 0 0,7 3-86 0 0,-7-1 256 0 0,0-1 0 0 0,1 0 0 0 0,-1 0 0 0 0,7 0 0 0 0,-12-1-203 0 0,-5 2-133 0 0,-32 9 126 0 0,35-11 29 0 0,0 1-1 0 0,0-1 0 0 0,0 0 1 0 0,0 1-1 0 0,0-1 0 0 0,0 1 1 0 0,0-1-1 0 0,0 1 0 0 0,0-1 1 0 0,0 1-1 0 0,1 0 0 0 0,-1-1 1 0 0,-1 3-1 0 0,-4 2-58 0 0,-5 0-178 0 0,0-1 1 0 0,-1 0 0 0 0,1 0-1 0 0,-15 1 1 0 0,-2 2-975 0 0,27-7 951 0 0,-6 2 326 0 0</inkml:trace>
</inkml:ink>
</file>

<file path=ppt/ink/ink3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54.0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14280 0 0,'0'0'2973'0'0,"1"3"-1369"0"0,1 6-443 0 0,1 0 1 0 0,-2 0 0 0 0,0 1-1 0 0,1 14 1 0 0,-2-11-484 0 0,1 0 0 0 0,4 15 0 0 0,-2-9-344 0 0,-1-1-1 0 0,0 1 1 0 0,-1 0 0 0 0,-2 25-1 0 0,0 0-173 0 0,2 40 39 0 0,-2 77 50 0 0,2-124-149 0 0,8 69 0 0 0,0-23-283 0 0,2 2-1118 0 0,-5-52-6603 0 0,-5-22-611 0 0</inkml:trace>
</inkml:ink>
</file>

<file path=ppt/ink/ink3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54.4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58 11520 0 0,'2'0'528'0'0,"3"-3"-440"0"0,-1 1 1 0 0,1 0 0 0 0,-1-1-1 0 0,0 0 1 0 0,0 0 0 0 0,4-4 0 0 0,-4 3 353 0 0,1 0 0 0 0,0 1 0 0 0,0-1 0 0 0,10-4 1 0 0,-11 6 236 0 0,1 0 0 0 0,-1 0 0 0 0,1 1 0 0 0,0 0 0 0 0,-1 0 0 0 0,1 0 0 0 0,0 0 0 0 0,0 1 0 0 0,0 0 0 0 0,0 0 0 0 0,0 0 0 0 0,-1 0 0 0 0,1 1 0 0 0,0 0 0 0 0,0 0 0 0 0,4 2 0 0 0,11 4 609 0 0,-17-3-968 0 0,-1 2-199 0 0,-1-2-71 0 0,1 1 1 0 0,-1 0-1 0 0,0 0 1 0 0,0-1 0 0 0,-1 1-1 0 0,0 0 1 0 0,0 5-1 0 0,-2-6-35 0 0,0-1-11 0 0,1 15 67 0 0,-3 39-22 0 0,5-52-62 0 0,0 1-1 0 0,0 0 1 0 0,0 0 0 0 0,1-1-1 0 0,-1 1 1 0 0,1-1 0 0 0,1 1-1 0 0,-1-1 1 0 0,1 0 0 0 0,0 0-1 0 0,4 6 1 0 0,14 8 13 0 0,-18-17 0 0 0,1 1 0 0 0,-1-1 0 0 0,0 1 0 0 0,0 0 0 0 0,6 7 0 0 0,-8-7 0 0 0,1-1 0 0 0,0 1 0 0 0,0-1 0 0 0,0 0 0 0 0,0 1 0 0 0,3 1 0 0 0,5-1 0 0 0,-2-2 0 0 0,-2 2-280 0 0,0-1 0 0 0,0 0 0 0 0,1 0 0 0 0,-1-1 0 0 0,1 0 0 0 0,-1 0-1 0 0,1 0 1 0 0,0-1 0 0 0,-1 0 0 0 0,1 0 0 0 0,11-3 0 0 0,-1 2-8830 0 0</inkml:trace>
</inkml:ink>
</file>

<file path=ppt/ink/ink3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55.1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42 15752 0 0,'0'0'1573'0'0,"2"0"-1328"0"0,35-2 1784 0 0,43-7 1 0 0,-70 7-1754 0 0,34-2 793 0 0,-31 4-1167 0 0,0-1 0 0 0,0 0 1 0 0,-1-2-1 0 0,1 1 0 0 0,13-6 0 0 0,4 2-1782 0 0,-18 3 804 0 0</inkml:trace>
</inkml:ink>
</file>

<file path=ppt/ink/ink3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55.5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43 9672 0 0,'0'0'874'0'0,"2"2"-718"0"0,-1-1-144 0 0,0 0-1 0 0,0-1 1 0 0,0 1-1 0 0,-1 0 1 0 0,1-1-1 0 0,0 1 1 0 0,0-1-1 0 0,0 1 1 0 0,0-1-1 0 0,0 1 1 0 0,0-1-1 0 0,0 0 1 0 0,1 1-1 0 0,-1-1 1 0 0,0 0-1 0 0,2 0 1 0 0,-2 0 28 0 0,-1 0 0 0 0,1 0 0 0 0,-1 0 0 0 0,1-1 0 0 0,0 1 0 0 0,-1 0 0 0 0,1-1-1 0 0,-1 1 1 0 0,1 0 0 0 0,-1-1 0 0 0,1 1 0 0 0,-1-1 0 0 0,1 1 0 0 0,-1-1 0 0 0,1 0 0 0 0,2-2 420 0 0,-2 2-357 0 0,0 1 1 0 0,0-1-1 0 0,0 1 0 0 0,1-1 1 0 0,-1 1-1 0 0,0 0 0 0 0,0 0 0 0 0,0-1 1 0 0,0 1-1 0 0,1 0 0 0 0,-1 0 1 0 0,0 0-1 0 0,0 0 0 0 0,0 0 1 0 0,1 0-1 0 0,-1 0 0 0 0,0 1 1 0 0,2-1-1 0 0,18 13 1534 0 0,-17-11-1387 0 0,-1 0 0 0 0,0 0 0 0 0,1 0 0 0 0,-1 0 0 0 0,1 0 0 0 0,6 1 0 0 0,2-1 285 0 0,0-1-1 0 0,0 0 0 0 0,18-2 1 0 0,-1 0 78 0 0,-15 0-501 0 0,-1 0 1 0 0,1-1-1 0 0,0 0 0 0 0,-1-1 1 0 0,0 0-1 0 0,0-1 0 0 0,15-7 0 0 0,-14 5-3100 0 0,20-13 0 0 0,-8 0-3464 0 0</inkml:trace>
</inkml:ink>
</file>

<file path=ppt/ink/ink3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55.8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107 0 18287 0 0,'-20'9'1872'0'0,"18"-8"-1850"0"0,-1 0 0 0 0,0 0 0 0 0,0 0-1 0 0,1 1 1 0 0,-1-1 0 0 0,1 1 0 0 0,-1 0 0 0 0,1-1 0 0 0,0 1 0 0 0,-3 3-1 0 0,-1 1 383 0 0,1 0 0 0 0,0 1 0 0 0,0 0 0 0 0,0 0 0 0 0,1 0 0 0 0,0 0-1 0 0,1 1 1 0 0,-1 0 0 0 0,-2 10 0 0 0,3-2-352 0 0,0 0-1 0 0,1 0 1 0 0,1 1 0 0 0,1-1-1 0 0,0 0 1 0 0,1 0 0 0 0,1 1 0 0 0,6 27-1 0 0,-6-36-55 0 0,1 0 0 0 0,0 0 0 0 0,0 0 0 0 0,0-1 0 0 0,1 1 0 0 0,1-1 0 0 0,-1 0 0 0 0,1 0 0 0 0,0-1 0 0 0,6 7 0 0 0,-8-9 2 0 0,1-1 0 0 0,-1 1-1 0 0,1-1 1 0 0,0 0 0 0 0,0 0-1 0 0,0 0 1 0 0,0-1 0 0 0,0 1-1 0 0,0-1 1 0 0,1 0 0 0 0,-1 0-1 0 0,1-1 1 0 0,0 1 0 0 0,-1-1-1 0 0,1 0 1 0 0,0-1 0 0 0,0 1 0 0 0,8-1-1 0 0,-6 0-9 0 0,-1-1 0 0 0,1 0-1 0 0,-1 0 1 0 0,1-1-1 0 0,-1 0 1 0 0,0 0 0 0 0,1 0-1 0 0,-1-1 1 0 0,0 0 0 0 0,-1 0-1 0 0,1-1 1 0 0,0 0 0 0 0,-1 0-1 0 0,5-5 1 0 0,-3 3 2 0 0,-1 0 0 0 0,0-1 0 0 0,0-1 0 0 0,-1 1-1 0 0,0-1 1 0 0,7-12 0 0 0,-5 4 16 0 0,0 2-10 0 0,-1 0 0 0 0,7-22 0 0 0,-12 33 8 0 0,0-1 1 0 0,-1 1-1 0 0,1-1 1 0 0,-1 1-1 0 0,1-1 1 0 0,-1 1-1 0 0,0-1 1 0 0,-1 1-1 0 0,1-1 1 0 0,-1 1-1 0 0,1-1 1 0 0,-1 1-1 0 0,0-1 1 0 0,0 1-1 0 0,-3-7 1 0 0,2 6 14 0 0,0 0 0 0 0,-1 1 0 0 0,1-1 0 0 0,0 1 0 0 0,-1-1 0 0 0,0 1 1 0 0,0 0-1 0 0,0 0 0 0 0,0 0 0 0 0,-1 0 0 0 0,1 0 0 0 0,-1 1 0 0 0,-4-3 1 0 0,1 1-13 0 0,0 1 1 0 0,0 0 0 0 0,-1 0 0 0 0,0 1 0 0 0,1 0 0 0 0,-1 0 0 0 0,0 1 0 0 0,0 0 0 0 0,0 0 0 0 0,0 1 0 0 0,1 0-1 0 0,-1 0 1 0 0,-9 2 0 0 0,3-1 16 0 0,1-1-214 0 0,-1 1 0 0 0,1 1 0 0 0,-1 0 0 0 0,1 1 0 0 0,-22 7 0 0 0,10 4-1540 0 0,23-13 996 0 0,19 8-6124 0 0,4-2 4701 0 0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54.1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90 27 14336 0 0,'2'1'95'0'0,"0"-1"1"0"0,0 1 0 0 0,1 0 0 0 0,-1-1 0 0 0,0 0 0 0 0,0 1 0 0 0,0-1 0 0 0,0 0 0 0 0,0 0 0 0 0,0 0 0 0 0,0 0 0 0 0,1-1-1 0 0,-1 1 1 0 0,0 0 0 0 0,3-2 0 0 0,2 2 119 0 0,-2 2 1915 0 0,-14-4-602 0 0,7 1-197 0 0,1-1-191 0 0,1 0-928 0 0,-1 0 1 0 0,0 0-1 0 0,0 1 1 0 0,0-1-1 0 0,0 0 0 0 0,0 0 1 0 0,-1 1-1 0 0,1-1 1 0 0,0 0-1 0 0,-3-1 1 0 0,3 2-178 0 0,0 1 1 0 0,0 0-1 0 0,1-1 1 0 0,-1 1-1 0 0,0-1 0 0 0,0 1 1 0 0,0 0-1 0 0,0 0 1 0 0,0-1-1 0 0,0 1 1 0 0,0 0-1 0 0,0 0 1 0 0,0 0-1 0 0,0 0 1 0 0,0 0-1 0 0,0 1 1 0 0,0-1-1 0 0,0 0 1 0 0,0 0-1 0 0,0 1 1 0 0,0-1-1 0 0,0 0 1 0 0,0 1-1 0 0,0-1 1 0 0,0 1-1 0 0,0 0 1 0 0,-1 0-34 0 0,1 0 0 0 0,0 0 0 0 0,-1 0 0 0 0,1 0 0 0 0,0 0 0 0 0,0 1 0 0 0,0-1 0 0 0,0 0 0 0 0,0 1 0 0 0,0-1 0 0 0,1 1 0 0 0,-1-1 0 0 0,0 1 0 0 0,0 2 1 0 0,0-2 4 0 0,1 0 0 0 0,-1 0 0 0 0,0 0 0 0 0,0 0 0 0 0,0 0 0 0 0,0 0 0 0 0,0-1 1 0 0,-1 1-1 0 0,1 0 0 0 0,-3 1 0 0 0,-29 17 872 0 0,31-19-369 0 0,2 1-458 0 0,-1-1 0 0 0,1 0-1 0 0,0 1 1 0 0,0-1 0 0 0,-1 0 0 0 0,1 1-1 0 0,-1-1 1 0 0,1 0 0 0 0,-1 0 0 0 0,-1 2-1 0 0,-2 5-28 0 0,2 2-19 0 0,-1 1 0 0 0,2 0-1 0 0,-1 0 1 0 0,1 12 0 0 0,-1 7-7 0 0,2-23 3 0 0,-1-1 0 0 0,1 1 0 0 0,1 0 0 0 0,0-1 0 0 0,-1 1 0 0 0,2-1 0 0 0,2 9 0 0 0,2 3 0 0 0,10 20 0 0 0,-8-22 0 0 0,-2 0 0 0 0,7 23 0 0 0,-3 8-14 0 0,-8-32-12 0 0,1 0 0 0 0,0-1-1 0 0,1 1 1 0 0,7 15 0 0 0,34 73-567 0 0,-42-97 515 0 0,0-1 1 0 0,0 1-1 0 0,0-1 1 0 0,1 0-1 0 0,0 0 1 0 0,0 0-1 0 0,1-1 1 0 0,-1 1-1 0 0,1-1 1 0 0,0 0-1 0 0,10 6 1 0 0,9 8-375 0 0,-21-16 267 0 0,0-1-1 0 0,-1 1 1 0 0,1 0-1 0 0,0-1 1 0 0,0 1-1 0 0,1-1 1 0 0,-1 0-1 0 0,0 0 1 0 0,0 0-1 0 0,1 0 1 0 0,3 0-1 0 0,2-1-1775 0 0,1 0 0 0 0,12-1 0 0 0,-18 1 947 0 0,18-1-6054 0 0</inkml:trace>
</inkml:ink>
</file>

<file path=ppt/ink/ink3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56.2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0 158 10136 0 0,'0'0'918'0'0,"1"2"-758"0"0,6 15-131 0 0,-4-15 43 0 0,0 2 159 0 0,11 43 5890 0 0,-12-37-4939 0 0,0-1 0 0 0,1 17-1 0 0,-2-16-718 0 0,1-1 0 0 0,3 16 0 0 0,-3-16-270 0 0,0 0 0 0 0,-1-1 1 0 0,1 10-1 0 0,-2-11-94 0 0,1 0-1 0 0,0 0 1 0 0,0 0 0 0 0,0-1-1 0 0,3 8 1 0 0,-1-6 254 0 0,-3-8-337 0 0,0 0 1 0 0,0 0-1 0 0,0 0 1 0 0,0 0-1 0 0,0 0 1 0 0,0 0-1 0 0,0 0 1 0 0,0 0-1 0 0,0 0 1 0 0,0 0 0 0 0,0 0-1 0 0,0 0 1 0 0,0-1-1 0 0,0 1 1 0 0,0 0-1 0 0,0 0 1 0 0,0 0-1 0 0,1 0 1 0 0,-1 0-1 0 0,0 0 1 0 0,0 0 0 0 0,0 0-1 0 0,0 0 1 0 0,0 0-1 0 0,0 0 1 0 0,0 0-1 0 0,0 0 1 0 0,0 0-1 0 0,0 0 1 0 0,0 0-1 0 0,0 0 1 0 0,0 0 0 0 0,0 0-1 0 0,0 0 1 0 0,3-5-112 0 0,-1-2 108 0 0,0-1 0 0 0,0 1 0 0 0,-1 0 0 0 0,2-10 0 0 0,3-18-2 0 0,-3 21 9 0 0,-1 0-1 0 0,1-15 0 0 0,-3 16 22 0 0,2 0-1 0 0,4-20 0 0 0,2 4 166 0 0,2 0 0 0 0,0 1-1 0 0,2 1 1 0 0,29-49 0 0 0,-40 74-190 0 0,0 0-1 0 0,0 0 1 0 0,0 1-1 0 0,0-1 0 0 0,1 0 1 0 0,-1 1-1 0 0,1-1 1 0 0,-1 1-1 0 0,1 0 1 0 0,0-1-1 0 0,-1 1 1 0 0,1 0-1 0 0,0 0 0 0 0,0 0 1 0 0,0 0-1 0 0,0 0 1 0 0,0 1-1 0 0,0-1 1 0 0,0 1-1 0 0,0-1 1 0 0,0 1-1 0 0,0 0 0 0 0,0-1 1 0 0,0 1-1 0 0,0 0 1 0 0,0 1-1 0 0,1-1 1 0 0,-1 0-1 0 0,0 0 1 0 0,0 1-1 0 0,0 0 0 0 0,0-1 1 0 0,0 1-1 0 0,0 0 1 0 0,3 1-1 0 0,0 2 40 0 0,-1 0 0 0 0,1 1 0 0 0,-1-1 0 0 0,1 1 0 0 0,3 6 0 0 0,-3-5 3 0 0,-2-1-34 0 0,-1-1 0 0 0,1 1-1 0 0,-1-1 1 0 0,-1 1 0 0 0,1 0 0 0 0,0-1 0 0 0,0 11-1 0 0,2-1-5 0 0,1 15 28 0 0,-4-22-38 0 0,0 0 1 0 0,0 0 0 0 0,3 9-1 0 0,3 2-20 0 0,0-1-30 0 0,11 24 0 0 0,-14-31-136 0 0,-1-1 0 0 0,-1 1 0 0 0,0-1 0 0 0,0 1 0 0 0,-1 0 0 0 0,0 0 0 0 0,-1 17 0 0 0,-3 4-2318 0 0,2-20 304 0 0</inkml:trace>
</inkml:ink>
</file>

<file path=ppt/ink/ink3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56.5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62 15696 0 0,'0'0'1417'0'0,"2"0"-1167"0"0,64-10 4498 0 0,-43 8-3885 0 0,-1 0-1 0 0,1-2 0 0 0,-1-1 0 0 0,36-12 0 0 0,-34 10-637 0 0,18-4-1489 0 0,-31 8-192 0 0</inkml:trace>
</inkml:ink>
</file>

<file path=ppt/ink/ink3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56.9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1 200 18799 0 0,'9'-10'1428'0'0,"-4"7"-1333"0"0,-1 0-1 0 0,1 0 0 0 0,-1 1 1 0 0,1-1-1 0 0,0 1 1 0 0,0 0-1 0 0,0 0 0 0 0,0 1 1 0 0,1 0-1 0 0,6-1 0 0 0,7 0 1022 0 0,29 0 0 0 0,-42 2-772 0 0,228-15 3971 0 0,-195 9-4175 0 0,-27 3-103 0 0,-1 1 0 0 0,24-1 0 0 0,-12 2-505 0 0,-1-2-1 0 0,25-4 1 0 0,-2-1-525 0 0,-23 3-1738 0 0,-1 1-5835 0 0</inkml:trace>
  <inkml:trace contextRef="#ctx0" brushRef="#br0" timeOffset="0.99">675 1 15176 0 0,'0'0'730'0'0,"7"3"58"0"0,46 13 455 0 0,-12-3 3630 0 0,22 6-2585 0 0,-59-17-2121 0 0,0 0-1 0 0,0 0 1 0 0,0 0 0 0 0,0 0-1 0 0,5 4 1 0 0,-6-4-24 0 0,1 0-1 0 0,0 1 0 0 0,-1-1 1 0 0,8 2-1 0 0,-7-3-62 0 0,-1 1 0 0 0,1-1-1 0 0,-1 0 1 0 0,1 1 0 0 0,-1 0 0 0 0,0 0 0 0 0,0 0 0 0 0,0 0 0 0 0,0 0-1 0 0,0 1 1 0 0,-1-1 0 0 0,1 1 0 0 0,2 3 0 0 0,-4-4-64 0 0,0 0-1 0 0,0 0 1 0 0,0 0 0 0 0,0 0 0 0 0,-1-1-1 0 0,1 1 1 0 0,-1 0 0 0 0,1 0-1 0 0,-1 0 1 0 0,0 0 0 0 0,0 0 0 0 0,1 0-1 0 0,-2 0 1 0 0,1 0 0 0 0,0 0-1 0 0,0 0 1 0 0,-1 0 0 0 0,1 0 0 0 0,-1 0-1 0 0,1 0 1 0 0,-1 0 0 0 0,0 0 0 0 0,0 0-1 0 0,0 0 1 0 0,0-1 0 0 0,-2 4-1 0 0,-2 1-1 0 0,0-1 0 0 0,0 1-1 0 0,-1-1 1 0 0,-11 8 0 0 0,-2 3-292 0 0,15-13 134 0 0,0 0 1 0 0,0 0-1 0 0,0 0 0 0 0,-8 4 0 0 0,-3 2-558 0 0,-11 1-2845 0 0,15-5 1491 0 0</inkml:trace>
</inkml:ink>
</file>

<file path=ppt/ink/ink3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57.2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17911 0 0,'0'0'1363'0'0,"2"1"-930"0"0,22 6-269 0 0,-19-5 173 0 0,1-1 0 0 0,-1 0 0 0 0,0 0 0 0 0,1 0 0 0 0,8-1 0 0 0,-13 0-208 0 0,0 0 1 0 0,0 0 0 0 0,0 0 0 0 0,-1 1 0 0 0,1-1 0 0 0,0 0-1 0 0,0 0 1 0 0,-1 1 0 0 0,1-1 0 0 0,0 0 0 0 0,-1 1-1 0 0,1-1 1 0 0,0 1 0 0 0,-1-1 0 0 0,1 1 0 0 0,0-1-1 0 0,-1 1 1 0 0,1 0 0 0 0,-1-1 0 0 0,1 1 0 0 0,-1-1-1 0 0,0 1 1 0 0,1 0 0 0 0,-1 0 0 0 0,1 0-82 0 0,0 1 405 0 0,1-1-51 0 0,-1 0-383 0 0,0 0 1 0 0,0 0 0 0 0,-1 0 0 0 0,1 0-1 0 0,0 0 1 0 0,0 1 0 0 0,-1-1 0 0 0,1 0-1 0 0,-1 0 1 0 0,1 0 0 0 0,-1 1 0 0 0,1-1-1 0 0,-1 0 1 0 0,0 0 0 0 0,0 1 0 0 0,1-1-1 0 0,-1 0 1 0 0,0 1 0 0 0,0-1 0 0 0,0 0-1 0 0,-1 3 1 0 0,0 4 16 0 0,-1-1 0 0 0,0 0 1 0 0,-3 8-1 0 0,-2 3-14 0 0,7-15-16 0 0,-6 15-168 0 0,1 1 1 0 0,-2-1-1 0 0,-11 22 1 0 0,17-38 111 0 0,1 0 1 0 0,-1 0-1 0 0,1 0 0 0 0,0 0 1 0 0,0 0-1 0 0,0 0 1 0 0,0 0-1 0 0,0 0 0 0 0,0 0 1 0 0,0 1-1 0 0,1-1 1 0 0,-1 0-1 0 0,1 0 0 0 0,0 0 1 0 0,-1-1-1 0 0,2 3 1 0 0,-2-3 37 0 0,1 1-62 0 0,0 0 8 0 0,0 0 52 0 0,7 9-33 0 0,5 3-20 0 0,-12-13 64 0 0,0 0-1 0 0,0 0 1 0 0,0 0-1 0 0,0-1 0 0 0,0 1 1 0 0,0 0-1 0 0,1-1 1 0 0,-1 1-1 0 0,0-1 1 0 0,0 1-1 0 0,1-1 0 0 0,-1 1 1 0 0,0-1-1 0 0,3 0 1 0 0,12 5-8 0 0,-10-3-20 0 0,-1 0 0 0 0,1 0 1 0 0,-1-1-1 0 0,9 2 0 0 0,-7-2-7 0 0,4 2-58 0 0</inkml:trace>
</inkml:ink>
</file>

<file path=ppt/ink/ink3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58.3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48 9616 0 0,'7'-6'1022'0'0,"0"-4"-1009"0"0,-6 9 1 0 0,0 0 0 0 0,0 0 0 0 0,-1-1 1 0 0,1 1-1 0 0,0 0 0 0 0,0-1 0 0 0,-1 1 0 0 0,1 0 0 0 0,-1-1 1 0 0,1 1-1 0 0,0-3 0 0 0,0-10 8687 0 0,-6 30-3934 0 0,2-4-6753 0 0,0 4 2008 0 0,1 0 0 0 0,1 0 0 0 0,0-1 0 0 0,2 19 0 0 0,-1-7 18 0 0,9 130-29 0 0,-3-55-12 0 0,7 47-8 0 0,-2-46-72 0 0,-7-63-1444 0 0,12 52 0 0 0,-10-68-5502 0 0</inkml:trace>
</inkml:ink>
</file>

<file path=ppt/ink/ink3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58.8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13504 0 0,'0'0'1224'0'0,"0"2"-1008"0"0,1 24 2358 0 0,7 50 1 0 0,3 4-687 0 0,-3-40-1715 0 0,-2-1 0 0 0,1 41 0 0 0,-6 80 389 0 0,-1-95-489 0 0,0-49-1109 0 0,2 0 0 0 0,0 1-1 0 0,0-1 1 0 0,2-1 0 0 0,0 1-1 0 0,8 20 1 0 0,-5-12-5797 0 0</inkml:trace>
</inkml:ink>
</file>

<file path=ppt/ink/ink3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59.3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12896 0 0,'0'0'6954'0'0,"2"1"-5942"0"0,6 5-752 0 0,0-1-1 0 0,1-1 1 0 0,0 1-1 0 0,0-1 1 0 0,0-1-1 0 0,1 1 1 0 0,-1-2-1 0 0,1 1 1 0 0,-1-1-1 0 0,1-1 1 0 0,0 0-1 0 0,14 0 1 0 0,3-1 472 0 0,0-2 1 0 0,0 0 0 0 0,36-9 0 0 0,-13 1-770 0 0,-40 8-641 0 0,0 0 0 0 0,12-5 0 0 0,-3 1-6315 0 0</inkml:trace>
</inkml:ink>
</file>

<file path=ppt/ink/ink3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8:59.6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11520 0 0,'0'0'8565'0'0,"0"2"-7228"0"0,0 9-636 0 0,2-1-1 0 0,-1 0 1 0 0,1 0 0 0 0,1 0 0 0 0,-1 0-1 0 0,9 17 1 0 0,-6-11-149 0 0,5 21 0 0 0,-6-20-199 0 0,9 22-1 0 0,7 15-91 0 0,-10-26-225 0 0,2 0-1 0 0,22 41 0 0 0,-19-48-180 0 0,-10-15-119 0 0,-1 0 0 0 0,7 13 0 0 0,-9-15-37 0 0,0-1 0 0 0,1 1 0 0 0,-1-1 0 0 0,0 0 0 0 0,1 0 0 0 0,0 0 0 0 0,0 0 0 0 0,4 3 0 0 0,-6-4-25 0 0,9 8-1958 0 0</inkml:trace>
</inkml:ink>
</file>

<file path=ppt/ink/ink3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00.0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19087 0 0,'0'0'1919'0'0,"0"2"-1759"0"0,4 106 2353 0 0,4 7-470 0 0,-1-31-1510 0 0,-7 11-305 0 0,-1-57-207 0 0,2 1 0 0 0,5 38 0 0 0,7 32-489 0 0,-8-78-872 0 0,3-2-4687 0 0,-2-9-2020 0 0</inkml:trace>
</inkml:ink>
</file>

<file path=ppt/ink/ink3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00.4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107 150 8288 0 0,'0'0'756'0'0,"-2"1"-623"0"0,-2 2 427 0 0,0 0 1 0 0,0 0-1 0 0,1 1 0 0 0,0-1 0 0 0,-1 1 1 0 0,1 0-1 0 0,1 0 0 0 0,-1 0 1 0 0,0 0-1 0 0,1 0 0 0 0,0 1 0 0 0,0-1 1 0 0,0 1-1 0 0,1-1 0 0 0,0 1 0 0 0,-2 6 1 0 0,1 8 1292 0 0,0 0 0 0 0,0 36 1 0 0,3-39-2259 0 0,-1-1 537 0 0,0 0 0 0 0,2 0 0 0 0,0 0 0 0 0,5 20 0 0 0,-5-29-97 0 0,0 0-1 0 0,0 1 1 0 0,1-1-1 0 0,0-1 1 0 0,0 1-1 0 0,0 0 1 0 0,0-1-1 0 0,1 1 1 0 0,0-1-1 0 0,0 0 1 0 0,1 0-1 0 0,8 7 1 0 0,-9-9-5 0 0,0 0 1 0 0,-1-1 0 0 0,1 1-1 0 0,0-1 1 0 0,9 3-1 0 0,-11-4-12 0 0,0-1-1 0 0,0 1 1 0 0,0-1 0 0 0,1 0-1 0 0,-1 0 1 0 0,0 0 0 0 0,0 0-1 0 0,1 0 1 0 0,-1-1-1 0 0,0 1 1 0 0,0-1 0 0 0,1 1-1 0 0,-1-1 1 0 0,0 0 0 0 0,3-1-1 0 0,-1 0 26 0 0,0-1 0 0 0,-1 1 1 0 0,1-1-1 0 0,0 0 0 0 0,-1 0 0 0 0,1 0 0 0 0,-1-1 0 0 0,0 1 0 0 0,0-1 0 0 0,-1 0 0 0 0,4-5 1 0 0,4-9 232 0 0,9-23-1 0 0,-12 24-185 0 0,1-1 98 0 0,-2-1 0 0 0,0 0 0 0 0,0 0 0 0 0,4-34 0 0 0,-9 39-44 0 0,0-1-1 0 0,0 1 1 0 0,-1 0-1 0 0,-1 0 1 0 0,-1-1-1 0 0,0 1 0 0 0,-5-17 1 0 0,4 23-102 0 0,0-1 0 0 0,0 1 1 0 0,-1 1-1 0 0,-1-1 0 0 0,1 0 0 0 0,-1 1 1 0 0,0 0-1 0 0,-10-10 0 0 0,2 4 10 0 0,-1 0 1 0 0,-29-20-1 0 0,42 32-56 0 0,-1 0 0 0 0,0 0 0 0 0,0 1 1 0 0,0-1-1 0 0,0 0 0 0 0,0 1 0 0 0,0 0 0 0 0,0-1 0 0 0,0 1 0 0 0,-1 0 0 0 0,1 0 1 0 0,0 0-1 0 0,0 0 0 0 0,0 0 0 0 0,0 1 0 0 0,-3 0 0 0 0,-3 1-138 0 0,0 0-1 0 0,-13 7 1 0 0,13-5-100 0 0,-1 1 0 0 0,2 0 1 0 0,-1 0-1 0 0,1 0 0 0 0,-12 12 0 0 0,14-13-330 0 0,1 1 0 0 0,0-1 0 0 0,0 1-1 0 0,1 0 1 0 0,0 0 0 0 0,-1 0-1 0 0,2 0 1 0 0,-1 0 0 0 0,-3 11 0 0 0,1 2-7441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31.9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38 5528 0 0,'0'0'422'0'0,"4"-1"66"0"0,14-4 12177 0 0,-20 7-11726 0 0,0 1-862 0 0,1-1 0 0 0,-1 1 1 0 0,1-1-1 0 0,0 1 0 0 0,0 0 0 0 0,0 0 0 0 0,0-1 1 0 0,0 1-1 0 0,0 0 0 0 0,1 0 0 0 0,0 0 0 0 0,-1 0 0 0 0,1 0 1 0 0,0 0-1 0 0,1 0 0 0 0,-1 0 0 0 0,1 4 0 0 0,-1-4-33 0 0,0 0-1 0 0,0 1 0 0 0,0-1 0 0 0,0 0 1 0 0,-1 1-1 0 0,1-1 0 0 0,-1 0 0 0 0,0 0 1 0 0,0 0-1 0 0,0 0 0 0 0,-3 4 1 0 0,3-3-15 0 0,-1 0 1 0 0,1 0 0 0 0,-1 0 0 0 0,1 0 0 0 0,0 0 0 0 0,1 0 0 0 0,-2 8 0 0 0,7 43 205 0 0,0 7-138 0 0,-6-16-56 0 0,-1-28-38 0 0,2 1 0 0 0,0 0 0 0 0,4 20 0 0 0,0-21-3 0 0,-1 0 0 0 0,-1 1 0 0 0,-1-1 0 0 0,-1 29 0 0 0,-1-36 46 0 0,1-1 1 0 0,0 1-1 0 0,1 0 0 0 0,0 0 0 0 0,0 0 0 0 0,1 0 1 0 0,1 0-1 0 0,0-1 0 0 0,0 1 0 0 0,9 16 0 0 0,-12-27-74 0 0,0 0 1 0 0,0 0-1 0 0,0 1 0 0 0,0-1 0 0 0,1 0 0 0 0,-1 0 1 0 0,0 0-1 0 0,0 0 0 0 0,0 1 0 0 0,0-1 0 0 0,0 0 0 0 0,0 0 1 0 0,1 0-1 0 0,-1 1 0 0 0,0-1 0 0 0,0 0 0 0 0,0 0 1 0 0,0 0-1 0 0,0 1 0 0 0,0-1 0 0 0,0 0 0 0 0,0 0 0 0 0,0 1 1 0 0,0-1-1 0 0,0 0 0 0 0,0 0 0 0 0,0 0 0 0 0,0 1 1 0 0,0-1-1 0 0,0 0 0 0 0,-1 0 0 0 0,1 0 0 0 0,0 1 1 0 0,0-1-1 0 0,0 0 0 0 0,0 0 0 0 0,0 0 0 0 0,0 1 0 0 0,-1-1 1 0 0,1 0-1 0 0,0 0 0 0 0,0 0 0 0 0,-1 1 0 0 0,-6-3-862 0 0,7 2 962 0 0,0 0-122 0 0,0-1 1 0 0,0 0 0 0 0,0 1-1 0 0,0-1 1 0 0,0 1-1 0 0,0-1 1 0 0,0 0 0 0 0,0 1-1 0 0,0-1 1 0 0,1 1 0 0 0,-1-1-1 0 0,0 1 1 0 0,0-1-1 0 0,1 1 1 0 0,-1-1 0 0 0,1 0-1 0 0,0-1-88 0 0,-1 1 109 0 0,1-1-1 0 0,-1 1 0 0 0,0 0 1 0 0,0-1-1 0 0,1 1 0 0 0,-1-1 1 0 0,0 1-1 0 0,0 0 0 0 0,0-1 1 0 0,-1 1-1 0 0,1-1 0 0 0,0 1 1 0 0,0 0-1 0 0,-1-1 0 0 0,1 1 1 0 0,-1 0-1 0 0,1-1 0 0 0,-2-1 1 0 0,-5-19-40 0 0,7 6 26 0 0,2-26 0 0 0,-1-10-11 0 0,-2 36 78 0 0,1 0 0 0 0,0-1 0 0 0,2 1-1 0 0,3-22 1 0 0,-4 32 13 0 0,0-1 0 0 0,-1 1 0 0 0,0-1 1 0 0,0 1-1 0 0,0 0 0 0 0,-1-1 0 0 0,-1-6 0 0 0,1 5 32 0 0,-1 0 0 0 0,2 0-1 0 0,0-15 1 0 0,15-75 660 0 0,-14 88-663 0 0,0-3 126 0 0,0 0 0 0 0,1 0 0 0 0,1 0 0 0 0,6-20 0 0 0,-7 27-95 0 0,0 2-26 0 0,0 0 0 0 0,-1 1 1 0 0,0-1-1 0 0,0 0 1 0 0,0 1-1 0 0,0-1 0 0 0,0 0 1 0 0,-1 0-1 0 0,0-7 0 0 0,-5 2 148 0 0,4 8-201 0 0,1 1 1 0 0,-1-1 0 0 0,1 1 0 0 0,0-1 0 0 0,-1 0-1 0 0,1 1 1 0 0,-1-1 0 0 0,1 1 0 0 0,0-1 0 0 0,-1 0 0 0 0,1 1-1 0 0,0-1 1 0 0,0 0 0 0 0,-1 0 0 0 0,1 1 0 0 0,0-1-1 0 0,0 0 1 0 0,0 1 0 0 0,0-1 0 0 0,0 0 0 0 0,0 0 0 0 0,0 1-1 0 0,0-1 1 0 0,1 0 0 0 0,-1 0 0 0 0,0 1 0 0 0,0-1-1 0 0,1 0 1 0 0,5-8 181 0 0,-5 9-180 0 0,-1-1-1 0 0,1 1 0 0 0,-1-1 0 0 0,1 1 1 0 0,-1 0-1 0 0,1-1 0 0 0,-1 1 1 0 0,0-1-1 0 0,1 1 0 0 0,-1-1 1 0 0,0 0-1 0 0,1 1 0 0 0,-1-1 0 0 0,0 1 1 0 0,0-1-1 0 0,1 0 0 0 0,-1 1 1 0 0,0-1-1 0 0,0 1 0 0 0,0-1 1 0 0,0 0-1 0 0,0 1 0 0 0,0-1 0 0 0,0 0 1 0 0,0 1-1 0 0,0-1 0 0 0,0 0 1 0 0,0 1-1 0 0,0-1 0 0 0,-1 1 1 0 0,1-1-1 0 0,0 0 0 0 0,0 1 0 0 0,-1-1 1 0 0,1 1-1 0 0,0-1 0 0 0,-1 1 1 0 0,1-1-1 0 0,-1 0 0 0 0,2 0 25 0 0,0 0 0 0 0,1 1 0 0 0,-1-1 0 0 0,0 1 0 0 0,1-1 0 0 0,-1 1 0 0 0,1-1 0 0 0,2 1 0 0 0,-1 0 5 0 0,0 0 1 0 0,0 0-1 0 0,0 0 0 0 0,0 0 0 0 0,-1 1 0 0 0,1-1 1 0 0,0 1-1 0 0,0 0 0 0 0,4 2 0 0 0,-4-2 267 0 0,0 1 4 0 0,9 5-83 0 0,-9-6-226 0 0,0 1 1 0 0,0-1 0 0 0,0 1 0 0 0,-1 0 0 0 0,1-1 0 0 0,0 1-1 0 0,-1 1 1 0 0,0-1 0 0 0,1 0 0 0 0,-1 0 0 0 0,0 1 0 0 0,0-1 0 0 0,0 1-1 0 0,-1 0 1 0 0,1 0 0 0 0,-1 0 0 0 0,1-1 0 0 0,1 7 0 0 0,1 5 2 0 0,4 21 117 0 0,-7-33-119 0 0,-1 1 0 0 0,0-1 0 0 0,0 1 0 0 0,0-1 0 0 0,0 1-1 0 0,0-1 1 0 0,0 1 0 0 0,-1-1 0 0 0,1 1 0 0 0,-1-1 0 0 0,-1 4 0 0 0,-7 16 4 0 0,8-16-9 0 0,-1-1 1 0 0,-1 1-1 0 0,1 0 0 0 0,-1-1 1 0 0,0 0-1 0 0,0 1 0 0 0,-1-1 1 0 0,-7 8-1 0 0,7-9-7 0 0,3-4 0 0 0,0 1 0 0 0,0 0 0 0 0,0 0 0 0 0,0-1 0 0 0,0 1 0 0 0,0 0 0 0 0,1 0 0 0 0,-1 0 0 0 0,0 0 0 0 0,0 0 0 0 0,1 0 0 0 0,-1 0 0 0 0,1 0 0 0 0,-1 1 0 0 0,1-1 0 0 0,-1 0 0 0 0,1 0 0 0 0,-1 3 0 0 0,1-3 0 0 0,0 1-1 0 0,-1-1 1 0 0,1 0-1 0 0,0 1 1 0 0,-1-1 0 0 0,0 1-1 0 0,1-1 1 0 0,-1 0-1 0 0,0 1 1 0 0,1-1-1 0 0,-1 0 1 0 0,0 0-1 0 0,0 0 1 0 0,0 0-1 0 0,0 0 1 0 0,0 0 0 0 0,-1 0-1 0 0,-1 2 1 0 0,-1-1-25 0 0,1-1 1 0 0,-1 1-1 0 0,0-1 1 0 0,0 0-1 0 0,-4 1 1 0 0,1 0-42 0 0,-2 3-615 0 0,3 0 486 0 0,-32 8-974 0 0,37-13 882 0 0,-1 1 1 0 0,0-1 0 0 0,0 1 0 0 0,0-1 0 0 0,1 0 0 0 0,-1 1-1 0 0,0-1 1 0 0,0 0 0 0 0,0 0 0 0 0,0 0 0 0 0,-3-1 0 0 0,-5 0-1672 0 0,-10 1-5127 0 0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54.4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8752 0 0,'10'0'13799'0'0,"-9"14"-11709"0"0,1-4-1613 0 0,-1-4-272 0 0,0 0 0 0 0,0 0 0 0 0,1-1-1 0 0,0 1 1 0 0,0-1 0 0 0,0 0 0 0 0,5 8 0 0 0,-3-5-44 0 0,0 0 0 0 0,0 1 1 0 0,-1-1-1 0 0,0 1 0 0 0,3 17 1 0 0,7 21 113 0 0,-10-37-256 0 0,0 1 0 0 0,-1-1 0 0 0,2 21 0 0 0,0 5 0 0 0,16 62-32 0 0,-18-62-154 0 0,-2-31 58 0 0,0 1 0 0 0,0 0 0 0 0,1 0 0 0 0,0 0 0 0 0,2 10-1 0 0,3 0-151 0 0,-4-13-85 0 0,0 1-1 0 0,-1 0 1 0 0,1 0 0 0 0,-1 0-1 0 0,0 0 1 0 0,-1 1 0 0 0,2 3 0 0 0,-2 1-2092 0 0</inkml:trace>
</inkml:ink>
</file>

<file path=ppt/ink/ink3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00.7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101 132 4608 0 0,'0'0'208'0'0,"1"-1"-9"0"0,0 0-187 0 0,-1 0 0 0 0,0 0 0 0 0,1 1 0 0 0,-1-1 0 0 0,1 0 1 0 0,-1 1-1 0 0,1-1 0 0 0,0 0 0 0 0,-1 1 0 0 0,1-1 1 0 0,-1 1-1 0 0,1-1 0 0 0,0 1 0 0 0,0-1 0 0 0,-1 1 0 0 0,1 0 1 0 0,0-1-1 0 0,0 1 0 0 0,-1 0 0 0 0,1 0 0 0 0,0 0 1 0 0,0-1-1 0 0,0 1 0 0 0,1 0 0 0 0,0 0 243 0 0,2 0 893 0 0,-1 0-1 0 0,0-1 1 0 0,1 2-1 0 0,-1-1 0 0 0,1 0 1 0 0,-1 1-1 0 0,0-1 1 0 0,0 1-1 0 0,1 0 0 0 0,-1 0 1 0 0,0 1-1 0 0,0-1 0 0 0,4 2 1 0 0,-6-2-1098 0 0,1 0-1 0 0,0 0 1 0 0,-1 1-1 0 0,1-1 1 0 0,-1 0 0 0 0,0 1-1 0 0,1-1 1 0 0,0 2 0 0 0,2 3 238 0 0,-1-3-175 0 0,0 1 0 0 0,-1 0 0 0 0,1 0-1 0 0,-1 1 1 0 0,0-1 0 0 0,0 0 0 0 0,-1 1 0 0 0,1-1-1 0 0,-1 1 1 0 0,1 5 0 0 0,0 11 24 0 0,0 0 0 0 0,-1 0-1 0 0,-1 1 1 0 0,-4 29 0 0 0,2-36-109 0 0,2-11-19 0 0,0 0 0 0 0,-1 1 1 0 0,0-1-1 0 0,0 0 1 0 0,0 0-1 0 0,-3 7 0 0 0,-1 0 2 0 0,5-11-10 0 0,0 0 1 0 0,0 1 0 0 0,0-1-1 0 0,0 0 1 0 0,0 0-1 0 0,0 1 1 0 0,0-1-1 0 0,0 0 1 0 0,0 0 0 0 0,-1 0-1 0 0,1 1 1 0 0,0-1-1 0 0,0 0 1 0 0,0 0-1 0 0,0 0 1 0 0,0 1 0 0 0,0-1-1 0 0,0 0 1 0 0,0 0-1 0 0,-1 0 1 0 0,1 0-1 0 0,0 1 1 0 0,0-1-1 0 0,0 0 1 0 0,0 0 0 0 0,-1 0-1 0 0,1 0 1 0 0,0 0-1 0 0,0 0 1 0 0,0 1-1 0 0,-1-1 1 0 0,1 0 0 0 0,-4-6-4 0 0,0-13-62 0 0,4 18 58 0 0,-1-10-4 0 0,0 0 1 0 0,0-1-1 0 0,2 1 0 0 0,-1 0 1 0 0,2-1-1 0 0,-1 1 0 0 0,5-15 1 0 0,3-21 7 0 0,-5 25 78 0 0,1 1 0 0 0,0-1 0 0 0,2 1 0 0 0,1 0 0 0 0,12-24 0 0 0,-17 39 20 0 0,0 0-1 0 0,1 1 0 0 0,0-1 1 0 0,0 0-1 0 0,0 1 0 0 0,0 0 1 0 0,1 0-1 0 0,0 0 0 0 0,0 1 1 0 0,1 0-1 0 0,-1-1 0 0 0,1 2 1 0 0,8-5-1 0 0,-10 7 29 0 0,-1 1 0 0 0,1 0 0 0 0,0 1 0 0 0,-1-1 0 0 0,1 0 1 0 0,0 1-1 0 0,-1 0 0 0 0,1 0 0 0 0,0 0 0 0 0,-1 0 0 0 0,4 3 0 0 0,-5-3-107 0 0,1 0 0 0 0,-1 1 0 0 0,0-1 1 0 0,0 1-1 0 0,0 0 0 0 0,0 0 0 0 0,-1 0 0 0 0,1 0 0 0 0,0 0 0 0 0,-1 0 0 0 0,1 0 0 0 0,-1 0 1 0 0,0 1-1 0 0,0-1 0 0 0,0 1 0 0 0,0-1 0 0 0,0 1 0 0 0,0-1 0 0 0,-1 1 0 0 0,1-1 0 0 0,-1 1 1 0 0,1-1-1 0 0,-1 1 0 0 0,0 0 0 0 0,0-1 0 0 0,-1 1 0 0 0,1 0 0 0 0,0-1 0 0 0,-1 1 0 0 0,0-1 1 0 0,1 1-1 0 0,-1-1 0 0 0,0 1 0 0 0,0-1 0 0 0,-2 3 0 0 0,-6 14-16 0 0,6-14-29 0 0,1 0 0 0 0,-1 0 0 0 0,-6 9 0 0 0,3-6-213 0 0,0 1-1 0 0,1 0 0 0 0,-8 16 1 0 0,13-24 79 0 0,-1 0 1 0 0,1 0-1 0 0,0 0 0 0 0,0 0 1 0 0,-1 0-1 0 0,1 0 1 0 0,0 0-1 0 0,0 1 1 0 0,0-1-1 0 0,0 0 0 0 0,1 1 1 0 0,-1 6-377 0 0,0 1 430 0 0,0-7 10 0 0,1 0 18 0 0,2 4 91 0 0,-3-5 18 0 0,0 0 0 0 0,1 0 0 0 0,-1 0 0 0 0,1-1-1 0 0,0 1 1 0 0,-1 0 0 0 0,1-1 0 0 0,-1 1 0 0 0,1-1 0 0 0,0 1 0 0 0,0 0 0 0 0,-1-1 0 0 0,1 0-1 0 0,0 1 1 0 0,0-1 0 0 0,0 1 0 0 0,-1-1 0 0 0,1 0 0 0 0,1 1 0 0 0,19 1 149 0 0,-13-1-97 0 0,25 5 495 0 0,-31-5-531 0 0,0 0-1 0 0,0 0 0 0 0,0-1 1 0 0,0 1-1 0 0,0-1 0 0 0,0 0 1 0 0,4 1-1 0 0,-5-1 161 0 0,0 1-153 0 0,-1 0 0 0 0,2 0 0 0 0,-1 0 0 0 0,0 0 0 0 0,0 0 0 0 0,0 0 0 0 0,0 0 0 0 0,1 0 0 0 0,-1 0 0 0 0,0-1 0 0 0,1 1 0 0 0,-1 0 0 0 0,1-1 0 0 0,-1 1 0 0 0,2-1 0 0 0,-9 12 556 0 0,6-8-524 0 0,-1 1 0 0 0,0-1 0 0 0,-1 0 0 0 0,1 0 0 0 0,-1 1 0 0 0,1-1 0 0 0,-5 6 0 0 0,-1 5 83 0 0,5-13-140 0 0,1 1 0 0 0,-1 0 0 0 0,0-1 0 0 0,0 1 0 0 0,0-1 0 0 0,0 0 0 0 0,0 1 0 0 0,-1-1 1 0 0,1 0-1 0 0,-5 2 0 0 0,-4 5-5 0 0,1-1 11 0 0,0 0-1 0 0,0 0 1 0 0,-19 9 0 0 0,23-14-35 0 0,0-1 0 0 0,0 1 0 0 0,-1-1-1 0 0,1 0 1 0 0,0-1 0 0 0,-1 1 0 0 0,1-1 0 0 0,-13 0 0 0 0,1-1-65 0 0,-5 0-210 0 0,1 0-1 0 0,0-1 0 0 0,-37-8 0 0 0,36 3-549 0 0,0-1-1 0 0,-25-11 0 0 0,21 8-950 0 0</inkml:trace>
</inkml:ink>
</file>

<file path=ppt/ink/ink3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01.1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 21743 0 0,'0'0'1651'0'0,"1"-1"-1126"0"0,1 0-511 0 0,0 0-1 0 0,0 0 1 0 0,0 1-1 0 0,-1-1 0 0 0,1 0 1 0 0,0 1-1 0 0,0 0 1 0 0,0-1-1 0 0,0 1 1 0 0,0 0-1 0 0,0 0 0 0 0,0 0 1 0 0,0 0-1 0 0,3 1 1 0 0,12-2 103 0 0,-3 1 545 0 0,1-1 1 0 0,0 2-1 0 0,18 2 1 0 0,21 1 639 0 0,-1-2-232 0 0,66 10 0 0 0,-73-8-685 0 0,68-3 1 0 0,-56-2-192 0 0,-32-1-767 0 0,-23 0 307 0 0,-1 2-702 0 0</inkml:trace>
</inkml:ink>
</file>

<file path=ppt/ink/ink3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01.4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16847 0 0,'0'0'1688'0'0,"2"2"-1544"0"0,3 2-52 0 0,1-1 0 0 0,-1 0-1 0 0,1 0 1 0 0,0 0-1 0 0,-1-1 1 0 0,12 3-1 0 0,4 3 1338 0 0,2 1-107 0 0,-1 1 0 0 0,0 1 0 0 0,-1 2 0 0 0,30 21 0 0 0,-31-21-679 0 0,-17-11-577 0 0,-1-1-1 0 0,1 1 1 0 0,-1 0 0 0 0,1-1 0 0 0,-1 1 0 0 0,1 0 0 0 0,-1 1 0 0 0,0-1 0 0 0,3 4-1 0 0,-4-4 47 0 0,-1-1-30 0 0,0 3-63 0 0,-1 0 1 0 0,1 0-1 0 0,-1-1 0 0 0,0 1 1 0 0,0 0-1 0 0,0-1 1 0 0,-1 1-1 0 0,1-1 0 0 0,-1 0 1 0 0,1 1-1 0 0,-5 5 1 0 0,2-4 4 0 0,4-4-19 0 0,-1 0-1 0 0,1-1 1 0 0,-1 1-1 0 0,1-1 1 0 0,-1 1-1 0 0,0-1 1 0 0,1 1-1 0 0,-1-1 1 0 0,0 1-1 0 0,1-1 0 0 0,-1 1 1 0 0,0-1-1 0 0,0 0 1 0 0,1 1-1 0 0,-1-1 1 0 0,-1 0-1 0 0,-1 1 0 0 0,-11 6-36 0 0,9-4-31 0 0,0-1 1 0 0,1 1 0 0 0,-1 0 0 0 0,0 0 0 0 0,1 0-1 0 0,-8 7 1 0 0,12-9 25 0 0,-1 0 0 0 0,1 0-1 0 0,-1-1 1 0 0,0 1 0 0 0,0 0-1 0 0,1-1 1 0 0,-1 1 0 0 0,0-1 0 0 0,0 1-1 0 0,0-1 1 0 0,0 1 0 0 0,1-1 0 0 0,-1 1-1 0 0,0-1 1 0 0,0 0 0 0 0,0 0-1 0 0,0 1 1 0 0,0-1 0 0 0,0 0 0 0 0,0 0-1 0 0,-2 0 1 0 0,1 0-516 0 0</inkml:trace>
</inkml:ink>
</file>

<file path=ppt/ink/ink3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01.8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15952 0 0,'0'0'1445'0'0,"6"5"-1163"0"0,-1 3 278 0 0,0 1 0 0 0,-1 0 0 0 0,0 0 0 0 0,-1 0 0 0 0,1 0 0 0 0,-2 1 0 0 0,0 0 0 0 0,2 12 0 0 0,0 0-106 0 0,3 29 888 0 0,-3-12-779 0 0,2 25-45 0 0,-2 0 0 0 0,-6 83 0 0 0,-1-34-487 0 0,-2 17-36 0 0,4-114-2 0 0,-11 71-110 0 0,0 1-339 0 0,11 58-4263 0 0,1-125 2839 0 0</inkml:trace>
</inkml:ink>
</file>

<file path=ppt/ink/ink3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02.2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 18023 0 0,'17'-1'1364'0'0,"-9"0"-579"0"0,1 0 0 0 0,0 0 0 0 0,0 1-1 0 0,0 0 1 0 0,0 0 0 0 0,16 3 0 0 0,-19-1 379 0 0,-5-1-973 0 0,1-1 0 0 0,-1 0 0 0 0,0 1 1 0 0,0-1-1 0 0,1 1 0 0 0,-1 0 0 0 0,0-1 1 0 0,0 1-1 0 0,0 0 0 0 0,2 1 0 0 0,-2-1-159 0 0,0 1 0 0 0,0 0 0 0 0,0-1 0 0 0,0 1 0 0 0,0 0 0 0 0,0 0 0 0 0,0-1 0 0 0,0 1 0 0 0,-1 0 0 0 0,1 0 0 0 0,-1 0 0 0 0,1 0 0 0 0,-1 0 0 0 0,0 0 0 0 0,0 0 0 0 0,0 0 0 0 0,0 0 0 0 0,0 0-1 0 0,0 0 1 0 0,0 0 0 0 0,-1 0 0 0 0,0 2 0 0 0,-2 7-147 0 0,0-1 0 0 0,-8 18-1 0 0,9-24 87 0 0,-2 4-330 0 0,1 1-1 0 0,-1 0 0 0 0,2 0 0 0 0,-1 1 0 0 0,1-1 1 0 0,-1 14-1 0 0,2-2-371 0 0,0-17 583 0 0,1 0 0 0 0,0-1 0 0 0,0 1 0 0 0,0 0-1 0 0,0-1 1 0 0,0 1 0 0 0,1 0 0 0 0,0-1-1 0 0,0 1 1 0 0,0-1 0 0 0,3 7 0 0 0,-2-6 95 0 0,0 0 0 0 0,1 0 0 0 0,-1-1 1 0 0,1 1-1 0 0,0-1 0 0 0,0 0 0 0 0,0 1 1 0 0,1-1-1 0 0,-1 0 0 0 0,1-1 0 0 0,0 1 0 0 0,-1-1 1 0 0,1 0-1 0 0,0 0 0 0 0,0 0 0 0 0,7 2 1 0 0,1 1-41 0 0,-11-4 79 0 0,1-1-1 0 0,-1 1 0 0 0,1-1 1 0 0,-1 0-1 0 0,1 1 1 0 0,-1-1-1 0 0,1 0 0 0 0,-1 0 1 0 0,1 0-1 0 0,-1 0 0 0 0,1 0 1 0 0,-1 0-1 0 0,1-1 1 0 0,-1 1-1 0 0,0 0 0 0 0,1-1 1 0 0,1 0-1 0 0,12-3-702 0 0,5 3-347 0 0</inkml:trace>
</inkml:ink>
</file>

<file path=ppt/ink/ink3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02.6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1 118 17047 0 0,'10'1'395'0'0,"0"-2"-1"0"0,0 0 0 0 0,1 0 0 0 0,17-5 0 0 0,89-27 3865 0 0,-43 8-2941 0 0,-20 5-1058 0 0,-7-1-425 0 0,-29 11-1894 0 0,-8 9 795 0 0</inkml:trace>
</inkml:ink>
</file>

<file path=ppt/ink/ink3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03.0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16527 0 0,'0'0'1252'0'0,"1"2"-846"0"0,1 3-359 0 0,0 1-1 0 0,1 0 1 0 0,-2 0 0 0 0,1 0 0 0 0,-1 0 0 0 0,0 0 0 0 0,1 11-1 0 0,-2-7 401 0 0,2 0 0 0 0,3 15-1 0 0,3 6 433 0 0,-1 0-1 0 0,4 52 0 0 0,14 58-685 0 0,-13-86-915 0 0,-7-28-1108 0 0,1-2-5473 0 0</inkml:trace>
</inkml:ink>
</file>

<file path=ppt/ink/ink3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03.3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9 16615 0 0,'0'0'374'0'0,"4"0"54"0"0,7-3-112 0 0,-5 2-201 0 0,-1-1 0 0 0,0 1 0 0 0,1 0 0 0 0,-1 1 0 0 0,11 0 0 0 0,44 4 235 0 0,-12 0 2158 0 0,-43-3-2221 0 0,0 0 1 0 0,0 0 0 0 0,0 1 0 0 0,0-1 0 0 0,0 1-1 0 0,0 1 1 0 0,-1-1 0 0 0,1 1 0 0 0,-1 0-1 0 0,1 0 1 0 0,5 5 0 0 0,-8-6-257 0 0,-1 0 0 0 0,0 0 0 0 0,1-1 0 0 0,-1 1-1 0 0,0 0 1 0 0,0 0 0 0 0,0 0 0 0 0,-1 0 0 0 0,1 1 0 0 0,0-1 0 0 0,-1 0 0 0 0,1 0 0 0 0,-1 0 0 0 0,0 1 0 0 0,0-1 0 0 0,0 0-1 0 0,0 0 1 0 0,-1 5 0 0 0,0 5-8 0 0,-1-1-1 0 0,-4 15 0 0 0,4-20-63 0 0,0-1-16 0 0,0 1-1 0 0,0-1 1 0 0,-1 0-1 0 0,1 0 1 0 0,-1 0-1 0 0,-1 0 1 0 0,-4 6-1 0 0,-31 31-1149 0 0,39-42 1173 0 0,-127 123-6890 0 0,114-112 5468 0 0,-24 15 0 0 0,28-20 2610 0 0,21-10 395 0 0,-5 2-1094 0 0,1 0 0 0 0,-1 1-1 0 0,0 0 1 0 0,1 0 0 0 0,12 1 0 0 0,-10 1-72 0 0,-1-2 0 0 0,1 1 0 0 0,10-3 0 0 0,49-10 1338 0 0,10-2-322 0 0,-19 1-976 0 0,-39 7-362 0 0,-10 4-239 0 0,-1 0 0 0 0,18-9 1 0 0,-8 3-1667 0 0,0 5-6077 0 0</inkml:trace>
</inkml:ink>
</file>

<file path=ppt/ink/ink3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03.7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150 1 6448 0 0,'0'0'585'0'0,"-2"0"-485"0"0,0 1 18 0 0,-11 4 1560 0 0,-1-1 7296 0 0,9 2-7907 0 0,4-4-295 0 0,-3 4-277 0 0,1-1-1 0 0,-1 1 1 0 0,2 0-1 0 0,-1-1 1 0 0,0 2-1 0 0,1-1 1 0 0,-2 12-1 0 0,1-5-258 0 0,1 0 0 0 0,0 24 0 0 0,3-25-208 0 0,1-1 0 0 0,0 0 1 0 0,0 1-1 0 0,1-1 0 0 0,0 0 1 0 0,1-1-1 0 0,1 1 0 0 0,7 14 0 0 0,-8-16-25 0 0,-2-5-3 0 0,0-1 0 0 0,0 1-1 0 0,1 0 1 0 0,-1-1-1 0 0,1 0 1 0 0,0 1 0 0 0,0-1-1 0 0,0 0 1 0 0,0 0 0 0 0,0-1-1 0 0,1 1 1 0 0,-1-1-1 0 0,1 1 1 0 0,-1-1 0 0 0,1 0-1 0 0,0-1 1 0 0,6 3 0 0 0,-2-2 8 0 0,0 0 0 0 0,0-1 0 0 0,1 0 0 0 0,-1 0 0 0 0,1-1 1 0 0,-1 0-1 0 0,17-2 0 0 0,-24 2-4 0 0,12-2 102 0 0,1 0 1 0 0,14-4-1 0 0,-23 4-48 0 0,1 0 1 0 0,-1 0-1 0 0,0-1 0 0 0,0 0 0 0 0,0 0 1 0 0,0 0-1 0 0,8-7 0 0 0,-4 2 126 0 0,0 1 0 0 0,-1-1 1 0 0,0-1-1 0 0,12-17 0 0 0,-18 23-113 0 0,0-1 0 0 0,0 1 0 0 0,-1-1 0 0 0,1 1 0 0 0,-1-1 0 0 0,0 0 1 0 0,0 0-1 0 0,0 1 0 0 0,-1-1 0 0 0,1 0 0 0 0,-1 0 0 0 0,0 0 0 0 0,0 0 1 0 0,0 1-1 0 0,-1-1 0 0 0,1 0 0 0 0,-1 0 0 0 0,-1-4 0 0 0,1 4-44 0 0,0-1 1 0 0,0 1-1 0 0,-1 0 0 0 0,1 0 1 0 0,-1 0-1 0 0,0 0 0 0 0,0 0 1 0 0,0 0-1 0 0,-1 1 0 0 0,1-1 1 0 0,-1 1-1 0 0,0-1 0 0 0,0 1 1 0 0,0 0-1 0 0,-4-3 0 0 0,-6-2-26 0 0,0 0 0 0 0,-1 0 0 0 0,0 2 0 0 0,-1-1 0 0 0,-22-5 0 0 0,-79-13-420 0 0,48 19-317 0 0,17 3-238 0 0,47 3 784 0 0,-1 0 1 0 0,1 0 0 0 0,0 0 0 0 0,0 0 0 0 0,0 1-1 0 0,0-1 1 0 0,0 1 0 0 0,0 0 0 0 0,0 1-1 0 0,-5 1 1 0 0,7-2-673 0 0,8 13-5524 0 0</inkml:trace>
</inkml:ink>
</file>

<file path=ppt/ink/ink3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04.1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97 14544 0 0,'0'0'1313'0'0,"3"1"-1077"0"0,0 1-116 0 0,-1-1 0 0 0,1 1 0 0 0,0-1 0 0 0,-1 1 1 0 0,1 0-1 0 0,-1 0 0 0 0,0 1 0 0 0,0-1 0 0 0,0 0 0 0 0,0 1 1 0 0,0-1-1 0 0,0 1 0 0 0,0-1 0 0 0,-1 1 0 0 0,0 0 0 0 0,1 0 1 0 0,-1 0-1 0 0,0 0 0 0 0,0 0 0 0 0,-1 0 0 0 0,1 0 0 0 0,0 0 1 0 0,-1 5-1 0 0,19 176 3054 0 0,-18-153-3111 0 0,-1-20-62 0 0,1 0-1 0 0,4 21 0 0 0,-1-24 11 0 0,-3-6 170 0 0,0-4-114 0 0,9-18 32 0 0,-7 16-63 0 0,0 0 0 0 0,-1 0 0 0 0,0 0 0 0 0,3-9 0 0 0,7-43 331 0 0,4-15 224 0 0,-12 56-383 0 0,3-24 0 0 0,-5 25-56 0 0,1 1 0 0 0,6-22 0 0 0,-2 16 31 0 0,0-1-1 0 0,1 2 1 0 0,2-1-1 0 0,-1 1 0 0 0,14-17 1 0 0,-22 33-162 0 0,0 1 0 0 0,0 0 1 0 0,0 0-1 0 0,0-1 0 0 0,0 1 0 0 0,1 0 1 0 0,-1 0-1 0 0,0 0 0 0 0,0 0 0 0 0,1 1 1 0 0,-1-1-1 0 0,1 0 0 0 0,-1 1 0 0 0,1-1 1 0 0,-1 0-1 0 0,1 1 0 0 0,-1 0 0 0 0,1-1 0 0 0,-1 1 1 0 0,1 0-1 0 0,2 0 0 0 0,-2 0 7 0 0,0 1 0 0 0,1-1 0 0 0,-1 1 0 0 0,0 0 0 0 0,0 0 0 0 0,1 0 0 0 0,-1 0 0 0 0,0 0 0 0 0,0 0 0 0 0,0 0 0 0 0,0 1 0 0 0,3 2 0 0 0,2 3 41 0 0,-1 0 1 0 0,0 1 0 0 0,0 0 0 0 0,-1-1-1 0 0,9 17 1 0 0,20 38 32 0 0,-22-42-92 0 0,0 1 0 0 0,-1 1 0 0 0,-2 0 0 0 0,9 26 0 0 0,-6 17-268 0 0,-5-22-2426 0 0,-6-35-3270 0 0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54.8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90 1 14688 0 0,'10'-1'6762'0'0,"-22"2"-2732"0"0,3 1-5171 0 0,4-1 1202 0 0,1 0 0 0 0,0 1 1 0 0,0 0-1 0 0,0 0 0 0 0,1 0 0 0 0,-1 0 0 0 0,0 1 0 0 0,1 0 0 0 0,-1-1 0 0 0,1 1 0 0 0,0 0 1 0 0,0 1-1 0 0,0-1 0 0 0,1 0 0 0 0,-1 1 0 0 0,1 0 0 0 0,-4 7 0 0 0,0 5-61 0 0,5-12 0 0 0,-1-1 0 0 0,1 1 0 0 0,0-1 0 0 0,0 1 0 0 0,0 0 0 0 0,1 0 0 0 0,-1-1 0 0 0,1 1 0 0 0,0 0 0 0 0,0 0 0 0 0,0 0 0 0 0,1-1 0 0 0,-1 1 0 0 0,2 5 0 0 0,1 12-29 0 0,-3-18 26 0 0,0-1 0 0 0,1 1 0 0 0,-1 0 0 0 0,0-1 0 0 0,1 1 0 0 0,0-1 0 0 0,-1 1 0 0 0,1-1 0 0 0,0 1 0 0 0,1-1 0 0 0,0 3 0 0 0,11 23 156 0 0,-12-24-163 0 0,1-1 0 0 0,-1 1-1 0 0,1 0 1 0 0,0-1-1 0 0,0 1 1 0 0,0-1-1 0 0,0 0 1 0 0,0 0 0 0 0,5 5-1 0 0,-7-8 8 0 0,1 1 0 0 0,0-1 0 0 0,0 1 1 0 0,-1-1-1 0 0,1 1 0 0 0,0-1 0 0 0,-1 1 0 0 0,1 0 0 0 0,-1-1 0 0 0,1 1 0 0 0,-1 0 0 0 0,1 0 0 0 0,-1-1 0 0 0,0 1 0 0 0,1 0 0 0 0,-1 0 0 0 0,0 0 0 0 0,1 1 1 0 0,1 2-7 0 0,0-1 9 0 0,2 0 0 0 0,10 5 0 0 0,-11-6 0 0 0,0 0 0 0 0,1-1 0 0 0,-1 0 0 0 0,0 0 0 0 0,1 0 0 0 0,3 1 0 0 0,-1-1 0 0 0,0 0 4 0 0,-1-1-1 0 0,1 0 0 0 0,-1 0 0 0 0,1 0 1 0 0,0-1-1 0 0,-1 0 0 0 0,10-2 0 0 0,18-2 43 0 0,-33 5-44 0 0,1 0 0 0 0,0 0 0 0 0,-1 0 0 0 0,1 0 1 0 0,0-1-1 0 0,-1 1 0 0 0,1 0 0 0 0,0 0 0 0 0,-1-1 0 0 0,1 1 0 0 0,-1 0 0 0 0,1-1 0 0 0,-1 1 0 0 0,1 0 0 0 0,0-1 0 0 0,-1 1 0 0 0,0-1 0 0 0,2 0 0 0 0,1-2-146 0 0,7-1-655 0 0,-9 4 670 0 0,0 0-1 0 0,0 0 1 0 0,0 0-1 0 0,0-1 0 0 0,0 1 1 0 0,0 0-1 0 0,0-1 0 0 0,-1 1 1 0 0,1-1-1 0 0,0 1 0 0 0,0-1 1 0 0,0 1-1 0 0,0-1 0 0 0,-1 0 1 0 0,1 1-1 0 0,0-1 0 0 0,-1 0 1 0 0,1 0-1 0 0,0 1 1 0 0,-1-1-1 0 0,1 0 0 0 0,-1 0 1 0 0,1 0-1 0 0,-1 0 0 0 0,0 0 1 0 0,1 0-1 0 0,-1 0 0 0 0,0 0 1 0 0,1-1-1 0 0,-1-8-1661 0 0</inkml:trace>
</inkml:ink>
</file>

<file path=ppt/ink/ink3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04.4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 16527 0 0,'0'0'1658'0'0,"2"2"-1516"0"0,2 1 26 0 0,0 0-1 0 0,0-1 0 0 0,1 0 1 0 0,-1 0-1 0 0,1 0 0 0 0,-1 0 1 0 0,1-1-1 0 0,0 1 0 0 0,0-1 0 0 0,-1 0 1 0 0,1-1-1 0 0,0 1 0 0 0,10-1 1 0 0,5-1 659 0 0,1-1 0 0 0,20-5 0 0 0,-39 7-872 0 0,2-2-490 0 0,0 1-1 0 0,0-1 1 0 0,0 0 0 0 0,7-4 0 0 0,-2 2-3281 0 0,3-2-3326 0 0</inkml:trace>
</inkml:ink>
</file>

<file path=ppt/ink/ink3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04.7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89 21711 0 0,'0'0'1059'0'0,"3"0"-467"0"0,69 5 141 0 0,48 0 2087 0 0,-107-5-2608 0 0,124 5 1489 0 0,-33-3-1009 0 0,-56-3-541 0 0,2-2-208 0 0,-34 1-7 0 0,0 1 0 0 0,28 2 0 0 0,-26 1-503 0 0,22 0 0 0 0,-1-6-3818 0 0,-23 3-4414 0 0</inkml:trace>
  <inkml:trace contextRef="#ctx0" brushRef="#br0" timeOffset="1">724 1 4144 0 0,'0'0'191'0'0,"2"0"-11"0"0,11 0 2731 0 0,-1 1 1 0 0,1 1-1 0 0,-1 0 1 0 0,21 6-1 0 0,1 6-970 0 0,34 20 1452 0 0,-16-6-1631 0 0,-34-19-1218 0 0,-1 1-1 0 0,22 16 1 0 0,-37-25-200 0 0,-1 1-184 0 0,0-1-150 0 0,0 0 0 0 0,0 0 1 0 0,0 0-1 0 0,-1 0 0 0 0,1 0 0 0 0,0 0 0 0 0,-1 0 0 0 0,1 0 0 0 0,-1 0 0 0 0,1 0 1 0 0,-1 0-1 0 0,0 0 0 0 0,1 0 0 0 0,-1 1 0 0 0,0-1 0 0 0,0 0 0 0 0,0 0 0 0 0,0 0 1 0 0,0 3-1 0 0,-1-2 24 0 0,1 0 0 0 0,-1 1 0 0 0,0-1 0 0 0,1 0 0 0 0,-1 0 1 0 0,0 1-1 0 0,-1-1 0 0 0,1 0 0 0 0,-2 3 0 0 0,-3 2 59 0 0,0-1 0 0 0,0 1 0 0 0,0-1-1 0 0,-13 9 1 0 0,16-12-419 0 0,-1 0 0 0 0,0 1-1 0 0,1 0 1 0 0,-1 0 0 0 0,-4 8 0 0 0,5-8-395 0 0,1 1 0 0 0,-1-1 1 0 0,1 1-1 0 0,0 0 0 0 0,0 0 1 0 0,0 0-1 0 0,1 0 0 0 0,0 0 0 0 0,0 0 1 0 0,-1 6-1 0 0,2-1-7649 0 0</inkml:trace>
</inkml:ink>
</file>

<file path=ppt/ink/ink3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05.1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 13824 0 0,'0'0'3151'0'0,"10"-6"-2239"0"0</inkml:trace>
</inkml:ink>
</file>

<file path=ppt/ink/ink3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05.5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207 56 12440 0 0,'0'0'957'0'0,"-1"0"-624"0"0,-18-11 0 0 0,16 9 123 0 0,0 0 0 0 0,0 0 0 0 0,0 1 0 0 0,0-1-1 0 0,0 1 1 0 0,0-1 0 0 0,0 1 0 0 0,-1 0-1 0 0,1 0 1 0 0,0 1 0 0 0,-7-1 0 0 0,6 0-297 0 0,0 1 0 0 0,0 1-1 0 0,0-1 1 0 0,0 0 0 0 0,0 1 0 0 0,0 0 0 0 0,0 0 0 0 0,0 0 0 0 0,0 1 0 0 0,0-1 0 0 0,0 1 0 0 0,1 0-1 0 0,-1 0 1 0 0,1 0 0 0 0,-1 1 0 0 0,1-1 0 0 0,0 1 0 0 0,0-1 0 0 0,0 1 0 0 0,0 0 0 0 0,1 1 0 0 0,-1-1-1 0 0,1 0 1 0 0,-1 1 0 0 0,1-1 0 0 0,1 1 0 0 0,-4 6 0 0 0,0 7 24 0 0,-5 33 0 0 0,10-43-164 0 0,-1 0 1 0 0,1 0 0 0 0,0 0 0 0 0,0 0 0 0 0,1 0-1 0 0,0 0 1 0 0,3 12 0 0 0,-1-11-17 0 0,-3-5-6 0 0,1 1 0 0 0,0-1-1 0 0,0 0 1 0 0,0 0 0 0 0,0 0-1 0 0,1 0 1 0 0,-1 0 0 0 0,1 0-1 0 0,0 0 1 0 0,0 0 0 0 0,0 0-1 0 0,0-1 1 0 0,0 1 0 0 0,1-1-1 0 0,-1 0 1 0 0,1 0 0 0 0,-1 0-1 0 0,4 2 1 0 0,6 3-1 0 0,-1 0 1 0 0,1-1-1 0 0,25 8 0 0 0,-30-13 13 0 0,-1 0 0 0 0,1 0 0 0 0,0 0 0 0 0,-1-1 0 0 0,1 0-1 0 0,0-1 1 0 0,-1 1 0 0 0,1-1 0 0 0,-1 0 0 0 0,1-1 0 0 0,9-3 0 0 0,0-1 145 0 0,0-1 0 0 0,-1-1 0 0 0,19-13 0 0 0,-26 16-14 0 0,0 0-1 0 0,-1-1 1 0 0,0 0 0 0 0,-1 0 0 0 0,9-9-1 0 0,-12 11-83 0 0,-1 1 0 0 0,1-1 0 0 0,-1 1 0 0 0,0-1 0 0 0,0 0 0 0 0,0 0 0 0 0,0 0 0 0 0,-1 0 0 0 0,0 0 0 0 0,0 0-1 0 0,0 0 1 0 0,0 0 0 0 0,0-7 0 0 0,-1 4-13 0 0,0 0 0 0 0,0 0 0 0 0,-1 0-1 0 0,-2-8 1 0 0,2 11-28 0 0,0 1 1 0 0,0 0-1 0 0,-1-1 0 0 0,0 1 0 0 0,0 0 0 0 0,0 0 1 0 0,0 0-1 0 0,0 0 0 0 0,-1 0 0 0 0,-2-3 1 0 0,0 1 63 0 0,0 0 0 0 0,-1 0 1 0 0,1 1-1 0 0,-1-1 1 0 0,0 1-1 0 0,0 1 0 0 0,0-1 1 0 0,-7-2-1 0 0,-20-7 152 0 0,21 8-236 0 0,1 0 0 0 0,-1 1 1 0 0,-1 0-1 0 0,1 1 0 0 0,-17-3 1 0 0,-1 3-354 0 0,11 1-218 0 0,-31 0 1 0 0,46 2 382 0 0,-1 0 0 0 0,0 1 0 0 0,0-1-1 0 0,0 1 1 0 0,1 1 0 0 0,-1-1 0 0 0,1 0 0 0 0,-1 1 0 0 0,1 0 0 0 0,-1 0-1 0 0,-4 4 1 0 0,-11 7-1629 0 0,18-10 762 0 0,-3 10-18 0 0</inkml:trace>
</inkml:ink>
</file>

<file path=ppt/ink/ink3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06.1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0 225 14112 0 0,'7'4'1276'0'0,"5"2"-1013"0"0,-10-5-176 0 0,0 0 0 0 0,1 0 0 0 0,-1 0 0 0 0,-1 0 0 0 0,1 0 0 0 0,0 1 1 0 0,0-1-1 0 0,0 0 0 0 0,-1 1 0 0 0,1 0 0 0 0,-1-1 0 0 0,3 4 0 0 0,3 8 958 0 0,-1 0-1 0 0,-1 1 0 0 0,0 0 0 0 0,-1 0 0 0 0,4 19 1 0 0,-8-31-991 0 0,10 67 1281 0 0,-5-37-953 0 0,-5-27-359 0 0,1-1 0 0 0,-1 1 0 0 0,1-1 0 0 0,0 1 0 0 0,0 0 0 0 0,1-1-1 0 0,2 8 1 0 0,-3-9 25 0 0,-1 3-24 0 0,0-4 460 0 0,-1-5-405 0 0,-1-1-64 0 0,-2-8 88 0 0,0 0-1 0 0,0 0 1 0 0,-3-22-1 0 0,3 9 37 0 0,2 18-84 0 0,1-1 0 0 0,-1-14 0 0 0,2-8 25 0 0,1-1 0 0 0,2 0 0 0 0,0 1-1 0 0,11-35 1 0 0,-11 53-52 0 0,0 0-1 0 0,2 0 1 0 0,-1 1-1 0 0,2-1 1 0 0,-1 1-1 0 0,2 1 1 0 0,-1-1-1 0 0,1 1 1 0 0,1 0-1 0 0,0 0 1 0 0,0 1-1 0 0,1 1 1 0 0,13-11-1 0 0,-17 15 43 0 0,1 0 0 0 0,0 1 0 0 0,0 0 0 0 0,0 0 0 0 0,0 0 0 0 0,0 1 0 0 0,1 0-1 0 0,7-2 1 0 0,-10 3-21 0 0,0 1-1 0 0,0-1 0 0 0,0 1 1 0 0,0 0-1 0 0,0 0 1 0 0,0 0-1 0 0,0 0 0 0 0,0 1 1 0 0,0 0-1 0 0,0 0 0 0 0,-1 0 1 0 0,1 0-1 0 0,0 0 0 0 0,5 3 1 0 0,4 6 330 0 0,1-1-164 0 0,-13-9-205 0 0,-1 1-1 0 0,0 0 0 0 0,1-1 1 0 0,-1 1-1 0 0,0 0 0 0 0,0-1 0 0 0,1 1 1 0 0,-1 0-1 0 0,0 0 0 0 0,0-1 0 0 0,0 1 1 0 0,0 0-1 0 0,0 0 0 0 0,0 0 0 0 0,0-1 1 0 0,0 2-1 0 0,0-2 4 0 0,0 2-4 0 0,1 1 1 0 0,-1-1-1 0 0,0 0 0 0 0,0 0 1 0 0,0 1-1 0 0,0-1 0 0 0,0 0 0 0 0,-1 0 1 0 0,1 1-1 0 0,-1-1 0 0 0,1 0 1 0 0,-1 0-1 0 0,0 0 0 0 0,0 0 0 0 0,0 0 1 0 0,0 0-1 0 0,0 0 0 0 0,0 0 1 0 0,-1 0-1 0 0,-1 2 0 0 0,3-4-7 0 0,-43 54-60 0 0,7-11-405 0 0,33-39 356 0 0,-1 1 0 0 0,-1-2 1 0 0,1 1-1 0 0,-5 4 0 0 0,6-7 13 0 0,0 1 0 0 0,0 1 0 0 0,0-1 0 0 0,1 0 0 0 0,-1 1 0 0 0,1-1 0 0 0,0 1 0 0 0,-4 5 0 0 0,5-7-41 0 0,0 1-1 0 0,0-1 1 0 0,0 0-1 0 0,0 0 1 0 0,0 0-1 0 0,0 1 1 0 0,0-1-1 0 0,0 0 0 0 0,-1 0 1 0 0,1-1-1 0 0,0 1 1 0 0,-1 0-1 0 0,-1 0 1 0 0,4 0 122 0 0,0-1 1 0 0,0 0-1 0 0,0 0 1 0 0,0 1-1 0 0,0-1 0 0 0,0 0 1 0 0,0 1-1 0 0,0-1 1 0 0,0 1-1 0 0,-1 0 0 0 0,3 0 1 0 0,1 2-6 0 0,44 10 4 0 0,-35-9 115 0 0,0-2 0 0 0,0 0 0 0 0,0 0 0 0 0,19-1 0 0 0,-16-1 52 0 0,1 1 1 0 0,18 4 0 0 0,-31-5-89 0 0,-1 1 1 0 0,1 0 0 0 0,-1 1 0 0 0,0-1 0 0 0,0 0 0 0 0,1 1 0 0 0,-1 0-1 0 0,0-1 1 0 0,4 5 0 0 0,-6-5 293 0 0,-1 10-110 0 0,1-6-190 0 0,-1 6 6 0 0,-11 10 64 0 0,6-14-100 0 0,0-1-1 0 0,-1 0 0 0 0,1-1 1 0 0,-1 1-1 0 0,-1-1 0 0 0,1 0 1 0 0,-12 6-1 0 0,-5 5 4 0 0,14-11-115 0 0,-1 1 1 0 0,1-1-1 0 0,-1-1 0 0 0,-1 1 1 0 0,1-2-1 0 0,-1 1 0 0 0,-21 2 1 0 0,-78 5-956 0 0,96-10 944 0 0,-20 0-1739 0 0,-2 0-4150 0 0,-1 4-2031 0 0</inkml:trace>
</inkml:ink>
</file>

<file path=ppt/ink/ink3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06.5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1 156 16727 0 0,'0'0'818'0'0,"2"0"-361"0"0,55-14 295 0 0,-45 11 52 0 0,0 1-1 0 0,0 0 1 0 0,13 0-1 0 0,12-3 908 0 0,71-8 1199 0 0,38-6-837 0 0,-4-5-776 0 0,-114 19-1096 0 0,-13 3-206 0 0,-1-1-1 0 0,21-7 0 0 0,18-5-221 0 0,-35 10-99 0 0,26-9-1 0 0,-39 12 11 0 0,1 0 0 0 0,0 1 0 0 0,9-2 0 0 0,6-2-1746 0 0,-8 1 372 0 0</inkml:trace>
</inkml:ink>
</file>

<file path=ppt/ink/ink3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06.9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15288 0 0,'0'0'1534'0'0,"3"1"-1403"0"0,47 21 717 0 0,-1-1 2045 0 0,84 64 2651 0 0,-112-73-4939 0 0,-14-8-405 0 0,0 0 0 0 0,0 0 0 0 0,0 0 0 0 0,-1 1 0 0 0,0 0-1 0 0,0 1 1 0 0,0-1 0 0 0,0 1 0 0 0,5 8 0 0 0,2 1 156 0 0,-12-14-331 0 0,0 0 0 0 0,1 1 0 0 0,-1-1 0 0 0,0 0 0 0 0,0 1 0 0 0,0-1 0 0 0,0 1 0 0 0,0-1 1 0 0,0 1-1 0 0,-1-1 0 0 0,1 1 0 0 0,-1-1 0 0 0,1 1 0 0 0,-1 0 0 0 0,1-1 0 0 0,-1 1 0 0 0,0 0 0 0 0,0-1 0 0 0,1 1 0 0 0,-2 3 0 0 0,1-4-18 0 0,1 1 0 0 0,-2 0-1 0 0,1 0 1 0 0,0-1 0 0 0,0 1-1 0 0,0 0 1 0 0,-1-1 0 0 0,1 1-1 0 0,-1 0 1 0 0,0-1 0 0 0,1 1-1 0 0,-1-1 1 0 0,-1 2 0 0 0,0 0 4 0 0,0-1 0 0 0,-1 0 0 0 0,1 0 0 0 0,-1 0 0 0 0,1 0 0 0 0,-5 2 0 0 0,-17 12-628 0 0,-1-2-1 0 0,-1-1 1 0 0,-52 19 0 0 0,50-21-986 0 0,2 2-69 0 0</inkml:trace>
</inkml:ink>
</file>

<file path=ppt/ink/ink3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07.8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73 0 8752 0 0,'0'0'12447'0'0,"1"2"-11833"0"0,0 1-512 0 0,0 0 0 0 0,0 0 1 0 0,0 0-1 0 0,0 0 1 0 0,0 0-1 0 0,-1 0 1 0 0,1 1-1 0 0,-1-1 0 0 0,0 0 1 0 0,0 0-1 0 0,0 0 1 0 0,-1 1-1 0 0,0 3 0 0 0,-2 8 88 0 0,-7 22-1 0 0,6-26-63 0 0,-4 14-100 0 0,-11 23 0 0 0,8-23-278 0 0,7-17 153 0 0,1 1 0 0 0,0 0 0 0 0,0 0-1 0 0,-1 10 1 0 0,1 4-194 0 0,3-21 197 0 0,-1 0-51 0 0,0-1 134 0 0,1 0 1 0 0,0 0-1 0 0,-1 0 0 0 0,1 0 0 0 0,0 0 0 0 0,0 0 0 0 0,0 0 0 0 0,0 0 0 0 0,0 0 0 0 0,0 0 1 0 0,0 0-1 0 0,0 1 0 0 0,0-1 0 0 0,0 0 0 0 0,0 0 0 0 0,1 0 0 0 0,0 1 0 0 0,2 9-143 0 0,-3-10 154 0 0,0 0-1 0 0,1 0 0 0 0,-1 0 0 0 0,0 0 1 0 0,1 0-1 0 0,-1 0 0 0 0,1 0 0 0 0,-1 0 1 0 0,1 0-1 0 0,0 0 0 0 0,-1 0 1 0 0,1 0-1 0 0,0 0 0 0 0,-1 0 0 0 0,1-1 1 0 0,0 1-1 0 0,0 0 0 0 0,0-1 0 0 0,0 1 1 0 0,1 0-1 0 0,1 1 7 0 0,0-1 0 0 0,0 0 0 0 0,1 0 0 0 0,-1 0 0 0 0,0-1 0 0 0,0 1 0 0 0,1-1 0 0 0,-1 0 0 0 0,4 0 1 0 0,16 2 135 0 0,-9 1-5 0 0,0-1-1 0 0,0-1 0 0 0,0 0 1 0 0,0-1-1 0 0,0-1 0 0 0,1 0 1 0 0,13-4-1 0 0,-13 3 67 0 0,-11 2-160 0 0,0-1 0 0 0,1 1 0 0 0,-1-1 0 0 0,0 0 0 0 0,0-1 0 0 0,0 1-1 0 0,0-1 1 0 0,6-3 0 0 0,11-5-438 0 0,-7 4-6147 0 0</inkml:trace>
</inkml:ink>
</file>

<file path=ppt/ink/ink3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08.2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11976 0 0,'0'0'1402'0'0,"0"2"-548"0"0,9 38 3371 0 0,-1-2-2392 0 0,-5-29-1513 0 0,-1-1 0 0 0,0 2 1 0 0,-1-1-1 0 0,1 11 0 0 0,-1-6-21 0 0,0 0 0 0 0,5 20 0 0 0,-3-20-127 0 0,-1 0 0 0 0,1 20-1 0 0,-2-19-105 0 0,0 1 0 0 0,7 25 1 0 0,1 14-36 0 0,-7-31 171 0 0,-2-5 176 0 0,2-1 0 0 0,1 1 0 0 0,8 34 0 0 0,-10-50-370 0 0,-1 0-1 0 0,1 0 0 0 0,-1 0 0 0 0,1 1 1 0 0,-1-1-1 0 0,0 4 0 0 0,-1-5-97 0 0,1 1-1 0 0,0-1 0 0 0,0 1 0 0 0,0-1 0 0 0,1 1 1 0 0,-1-1-1 0 0,1 0 0 0 0,-1 1 0 0 0,1-1 0 0 0,0 1 1 0 0,0-1-1 0 0,0 0 0 0 0,1 3 0 0 0,7 11-1923 0 0,-8-14 880 0 0</inkml:trace>
</inkml:ink>
</file>

<file path=ppt/ink/ink3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09.9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0 264 11056 0 0,'0'0'7151'0'0,"1"2"-6356"0"0,11 32-170 0 0,-1-1-1 0 0,9 52 1 0 0,-5-17-512 0 0,-12-54-96 0 0,-1 0 1 0 0,-1 0-1 0 0,-1 21 1 0 0,0-19 16 0 0,4 28 0 0 0,-4-35-23 0 0,0-7 17 0 0,0-4-225 0 0,1-8 105 0 0,0 1 1 0 0,4-15-1 0 0,1-8-60 0 0,3-26-5 0 0,3-44 43 0 0,4-88 42 0 0,-15 176 72 0 0,6-25-1 0 0,1-7-174 0 0,-6 34 65 0 0,1 0 0 0 0,0 0-1 0 0,8-21 1 0 0,-9 22 410 0 0,4-10 50 0 0,-6 21-297 0 0,1-1 0 0 0,-1 1 0 0 0,0-1 0 0 0,1 1 0 0 0,-1-1 0 0 0,0 1 0 0 0,1 0 0 0 0,-1-1 0 0 0,1 1 0 0 0,-1 0 0 0 0,0-1 0 0 0,1 1 0 0 0,-1 0 0 0 0,1 0 0 0 0,-1-1 0 0 0,1 1 0 0 0,-1 0 0 0 0,1 0 0 0 0,-1 0 0 0 0,1 0 0 0 0,0-1 0 0 0,-1 1 0 0 0,1 0 0 0 0,-1 0 0 0 0,1 0 0 0 0,-1 0 0 0 0,1 0 0 0 0,-1 1 0 0 0,1-1 0 0 0,-1 0 0 0 0,1 0 0 0 0,-1 0 0 0 0,1 0 0 0 0,0 1 0 0 0,2 0 2 0 0,0 1 0 0 0,0 0-1 0 0,0 0 1 0 0,0 0 0 0 0,0 0-1 0 0,-1 0 1 0 0,1 0-1 0 0,-1 1 1 0 0,0-1 0 0 0,3 4-1 0 0,20 32 385 0 0,-16-23-310 0 0,5 7 107 0 0,15 35-1 0 0,-23-42-170 0 0,63 169 478 0 0,-2-5-396 0 0,-39-85-2012 0 0,-27-92 327 0 0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55.1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2760 0 0,'3'1'723'0'0,"7"1"-517"0"0,30 6 14278 0 0,-23-5-8791 0 0,-13-1-5132 0 0,0-1-388 0 0,-3-1-146 0 0,0 1 0 0 0,-1-1 0 0 0,1 0 0 0 0,0 0 0 0 0,0 0 0 0 0,-1 1 1 0 0,1-1-1 0 0,0 0 0 0 0,-1 1 0 0 0,1-1 0 0 0,0 1 0 0 0,-1-1 1 0 0,1 1-1 0 0,0-1 0 0 0,-1 1 0 0 0,1-1 0 0 0,-1 1 0 0 0,1 0 0 0 0,-1-1 1 0 0,1 1-1 0 0,-1 0 0 0 0,0-1 0 0 0,1 1 0 0 0,-1 0 0 0 0,0 0 1 0 0,0-1-1 0 0,1 1 0 0 0,-1 0 0 0 0,0 0 0 0 0,0-1 0 0 0,0 1 0 0 0,0 0 1 0 0,0 0-1 0 0,0 1 0 0 0,0-2-31 0 0,1 1-1 0 0,-1 0 1 0 0,0-1 0 0 0,1 1 0 0 0,-1 0-1 0 0,1-1 1 0 0,-1 1 0 0 0,0-1 0 0 0,1 1-1 0 0,0-1 1 0 0,-1 1 0 0 0,1-1-1 0 0,-1 1 1 0 0,1-1 0 0 0,-1 0 0 0 0,1 1-1 0 0,0-1 1 0 0,-1 0 0 0 0,2 1 0 0 0,17 6-1331 0 0,-15-5 387 0 0,13 2-4771 0 0,9-4-1800 0 0</inkml:trace>
</inkml:ink>
</file>

<file path=ppt/ink/ink3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10.2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81 8288 0 0,'0'0'381'0'0,"1"-1"-6"0"0,5-15-227 0 0,1 11 190 0 0,39-20 9480 0 0,-33 19-8802 0 0,0 1 0 0 0,0 1 0 0 0,19-4-1 0 0,-10 4-597 0 0,0 1 0 0 0,0 1-1 0 0,25 1 1 0 0,-44 1-573 0 0,69 1-141 0 0,-41 3-6369 0 0,-10-3-1053 0 0</inkml:trace>
</inkml:ink>
</file>

<file path=ppt/ink/ink3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10.6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273 71 17591 0 0,'0'0'804'0'0,"-7"-5"272"0"0,-16-16-892 0 0,18 15 600 0 0,0 1 1 0 0,0 1-1 0 0,-1-1 1 0 0,1 1-1 0 0,-13-8 1 0 0,13 11-700 0 0,0-1-1 0 0,0 1 1 0 0,1-1 0 0 0,-1 1-1 0 0,0 1 1 0 0,0-1 0 0 0,0 1 0 0 0,0 0-1 0 0,0 0 1 0 0,0 0 0 0 0,0 1-1 0 0,0 0 1 0 0,0 0 0 0 0,0 0-1 0 0,0 0 1 0 0,1 1 0 0 0,-9 3 0 0 0,7-2 1 0 0,-1 0 0 0 0,1 1 0 0 0,0 0 0 0 0,0 0 0 0 0,0 0 0 0 0,0 0 0 0 0,1 1 0 0 0,0 0 0 0 0,0 0 0 0 0,0 1 0 0 0,-7 11 0 0 0,8-10-88 0 0,0 1 0 0 0,0-1-1 0 0,1 1 1 0 0,0 0 0 0 0,0 1-1 0 0,1-1 1 0 0,-1 12 0 0 0,2-15-1 0 0,1 0 1 0 0,0 0-1 0 0,0 0 1 0 0,0 0-1 0 0,1 0 1 0 0,-1 0-1 0 0,1 0 1 0 0,1 0-1 0 0,-1 0 1 0 0,1 0-1 0 0,-1 0 1 0 0,1-1-1 0 0,5 9 1 0 0,3 2-100 0 0,1 0 1 0 0,0-1-1 0 0,0-1 1 0 0,2 0-1 0 0,21 18 1 0 0,-26-24 47 0 0,1-1 0 0 0,0 0 0 0 0,1 0 0 0 0,-1-1 0 0 0,1 0 0 0 0,0-1 0 0 0,0 0 0 0 0,0-1 0 0 0,1 0 0 0 0,16 3 0 0 0,-23-6 56 0 0,7 2 72 0 0,1-1 0 0 0,13-1 0 0 0,-21 0-64 0 0,-1 0-1 0 0,1-1 0 0 0,-1 1 1 0 0,1-1-1 0 0,-1 0 0 0 0,1 0 1 0 0,-1 0-1 0 0,0 0 0 0 0,1-1 1 0 0,-1 0-1 0 0,5-3 0 0 0,-3 1-462 0 0,1 0 1 0 0,-1-1-1 0 0,0 1 0 0 0,-1-1 0 0 0,1-1 1 0 0,4-6-1 0 0,3-4-7833 0 0</inkml:trace>
</inkml:ink>
</file>

<file path=ppt/ink/ink3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10.9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0 199 18919 0 0,'0'0'1895'0'0,"2"0"-1735"0"0,5-3 386 0 0,1 0 0 0 0,0 1 0 0 0,0 0 0 0 0,16-2 1 0 0,3 0 507 0 0,11-1-170 0 0,132 1 536 0 0,-76 6-961 0 0,-45-1-2048 0 0,0 0-5945 0 0,-28-1-385 0 0</inkml:trace>
  <inkml:trace contextRef="#ctx0" brushRef="#br0" timeOffset="1">563 1 14832 0 0,'0'0'1121'0'0,"1"2"-761"0"0,41 63 697 0 0,9-3 3747 0 0,-2-2-1933 0 0,-25-32-1860 0 0,-16-20-843 0 0,0 1-1 0 0,6 11 1 0 0,-13-19-72 0 0,0 3 42 0 0,0-4-129 0 0,-1 1 0 0 0,0-1 0 0 0,0 0 0 0 0,0 0 0 0 0,1 1 0 0 0,-1-1 0 0 0,0 0-1 0 0,0 1 1 0 0,0-1 0 0 0,0 0 0 0 0,0 0 0 0 0,0 1 0 0 0,1-1 0 0 0,-1 0 0 0 0,0 1 0 0 0,0-1 0 0 0,0 0 0 0 0,0 1 0 0 0,0-1-1 0 0,0 0 1 0 0,0 1 0 0 0,0-1 0 0 0,-1 1 0 0 0,-7 19 71 0 0,7-18-26 0 0,-1 0-81 0 0,-9 4-1 0 0,9-4-207 0 0,-1-2-1790 0 0,-8 3 821 0 0,9-2-11 0 0</inkml:trace>
</inkml:ink>
</file>

<file path=ppt/ink/ink3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11.3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40 14744 0 0,'0'0'5223'0'0,"-4"-6"-3199"0"0,-2-4 16 0 0,1-4-3160 0 0,5 4 232 0 0</inkml:trace>
</inkml:ink>
</file>

<file path=ppt/ink/ink3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11.7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 14800 0 0,'0'1'41'0'0,"0"-1"1"0"0,0 0-1 0 0,-1 0 1 0 0,1 0 0 0 0,0 0-1 0 0,0 1 1 0 0,0-1-1 0 0,0 0 1 0 0,0 0 0 0 0,0 0-1 0 0,0 0 1 0 0,0 1 0 0 0,0-1-1 0 0,0 0 1 0 0,0 0-1 0 0,0 0 1 0 0,0 0 0 0 0,0 1-1 0 0,0-1 1 0 0,1 0-1 0 0,-1 0 1 0 0,0 0 0 0 0,0 0-1 0 0,0 1 1 0 0,0-1-1 0 0,0 0 1 0 0,0 0 0 0 0,0 0-1 0 0,0 0 1 0 0,1 0 0 0 0,-1 0-1 0 0,0 1 1 0 0,0-1-1 0 0,0 0 1 0 0,0 0 0 0 0,0 0-1 0 0,1 0 1 0 0,2 3 48 0 0,1 1 0 0 0,-1 0 0 0 0,0 0 1 0 0,0 0-1 0 0,-1 0 0 0 0,1 0 0 0 0,-1 0 1 0 0,3 8-1 0 0,13 41 2209 0 0,-14-40-1892 0 0,24 108 1885 0 0,-21-99-2032 0 0,-1-2 102 0 0,7 34 0 0 0,9 48-2 0 0,-22-100-360 0 0,1-1 0 0 0,-1 1 0 0 0,0-1 0 0 0,0 1 0 0 0,1-1 0 0 0,-1 0 0 0 0,0 1 0 0 0,0-1 0 0 0,0 1 0 0 0,-1 2 0 0 0,0 21 0 0 0,2-21 0 0 0,1-8 0 0 0,1-11 0 0 0,2-16 0 0 0,-1-37 0 0 0,2-7-169 0 0,0-43-38 0 0,-5 42 401 0 0,0 69-124 0 0,-1 1 0 0 0,1-1-1 0 0,0 0 1 0 0,0 1 0 0 0,1-1 0 0 0,0 1 0 0 0,0 0 0 0 0,1 0 0 0 0,-1 0 0 0 0,1 0 0 0 0,1 0 0 0 0,5-8 0 0 0,-8 12-52 0 0,0 1 0 0 0,0 0-1 0 0,1-1 1 0 0,-1 1 0 0 0,0 0 0 0 0,0 0 0 0 0,1 0 0 0 0,-1 0 0 0 0,1 0-1 0 0,-1 0 1 0 0,1 0 0 0 0,-1 0 0 0 0,1 1 0 0 0,0-1 0 0 0,-1 1-1 0 0,1-1 1 0 0,0 1 0 0 0,-1-1 0 0 0,1 1 0 0 0,0 0 0 0 0,-1 0 0 0 0,1 0-1 0 0,0 0 1 0 0,0 0 0 0 0,-1 0 0 0 0,1 1 0 0 0,0-1 0 0 0,-1 1-1 0 0,1-1 1 0 0,0 1 0 0 0,-1-1 0 0 0,1 1 0 0 0,0 0 0 0 0,1 1 0 0 0,4 3 47 0 0,-1 1 0 0 0,1 0 1 0 0,-1 0-1 0 0,0 0 1 0 0,9 12-1 0 0,-2-1-38 0 0,3 1 114 0 0,-1 2 0 0 0,0 0 0 0 0,-2 1-1 0 0,0 1 1 0 0,18 42 0 0 0,-7-16-194 0 0,-16-34 12 0 0,-1-1-1 0 0,-1 1 1 0 0,6 16 0 0 0,26 82-261 0 0,-35-92-320 0 0,-3-18 444 0 0,1 0 0 0 0,-1 1 1 0 0,0-1-1 0 0,1 0 0 0 0,-1 0 0 0 0,1 0 0 0 0,0 0 0 0 0,1 3 1 0 0</inkml:trace>
</inkml:ink>
</file>

<file path=ppt/ink/ink3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12.0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 18399 0 0,'0'0'1408'0'0,"2"-1"-965"0"0,3-1-327 0 0,-1 0-1 0 0,1 0 1 0 0,0 0 0 0 0,0 0-1 0 0,0 1 1 0 0,0 0 0 0 0,0 0-1 0 0,0 0 1 0 0,8 1 0 0 0,9 0 1252 0 0,21 3 0 0 0,-17 0-764 0 0,89 9 1263 0 0,-66-5-1488 0 0,-34-4-252 0 0,0-1 0 0 0,19 1 0 0 0,72-3-3474 0 0,-74 0 1327 0 0</inkml:trace>
</inkml:ink>
</file>

<file path=ppt/ink/ink3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12.4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751 468 21743 0 0,'0'0'496'0'0,"-1"-1"67"0"0,-17-15 424 0 0,5 6-649 0 0,6 6 133 0 0,1 0 0 0 0,-1 1-1 0 0,0-1 1 0 0,0 1 0 0 0,0 1-1 0 0,-1-1 1 0 0,-12-2-1 0 0,15 5-404 0 0,-1-1-1 0 0,1 1 0 0 0,0 0 1 0 0,-1 0-1 0 0,1 1 0 0 0,0 0 1 0 0,-1 0-1 0 0,1 0 0 0 0,0 0 1 0 0,0 1-1 0 0,0 0 0 0 0,0 0 0 0 0,0 0 1 0 0,0 1-1 0 0,0-1 0 0 0,1 1 1 0 0,-1 0-1 0 0,1 1 0 0 0,0-1 1 0 0,0 1-1 0 0,-5 6 0 0 0,2-3-56 0 0,2 1 1 0 0,-1 0-1 0 0,1 0 0 0 0,0 1 1 0 0,1-1-1 0 0,0 1 0 0 0,0 0 0 0 0,1 0 1 0 0,0 0-1 0 0,1 0 0 0 0,-2 12 0 0 0,4-16 17 0 0,0 0 0 0 0,0 0 0 0 0,0 0 1 0 0,1 0-1 0 0,0-1 0 0 0,0 1 0 0 0,3 9 0 0 0,1 6-12 0 0,-2-12-14 0 0,1 1 0 0 0,-1-1 0 0 0,1 0 0 0 0,1-1 0 0 0,-1 1 0 0 0,1-1 0 0 0,1 0 0 0 0,11 13 0 0 0,-10-12 0 0 0,-1-2 0 0 0,1 0 0 0 0,-1-1 0 0 0,1 0 0 0 0,1 0 0 0 0,-1-1 0 0 0,1 0 0 0 0,0 0 0 0 0,0-1 0 0 0,11 4 0 0 0,-13-5 0 0 0,4 1 0 0 0,0 0-1 0 0,0-1 1 0 0,0 0-1 0 0,0-1 0 0 0,0 0 1 0 0,1-1-1 0 0,-1 0 1 0 0,0 0-1 0 0,0-1 1 0 0,1 0-1 0 0,-1-1 1 0 0,14-4-1 0 0,-11 2-208 0 0,-1 0 0 0 0,0-1-1 0 0,0-1 1 0 0,0 1 0 0 0,0-2-1 0 0,-1 0 1 0 0,0 0 0 0 0,-1-1-1 0 0,14-13 1 0 0,-6 0-1364 0 0,-2 0-370 0 0</inkml:trace>
  <inkml:trace contextRef="#ctx0" brushRef="#br0" timeOffset="1">0 29 18143 0 0,'0'0'2082'0'0,"2"-1"-1261"0"0,2-2-416 0 0,1 0-1 0 0,-1 1 1 0 0,1 0-1 0 0,-1 0 1 0 0,1 0-1 0 0,9-2 1 0 0,34-5 1272 0 0,-45 8-1570 0 0,1 1 1 0 0,0 0-1 0 0,0 1 0 0 0,-1-1 0 0 0,1 1 0 0 0,0-1 1 0 0,4 3-1 0 0,7 0 181 0 0,180 35 1587 0 0,-46-8-1708 0 0,-41-16-335 0 0,-93-12-629 0 0,1-2 0 0 0,21-1-1 0 0,-6 0-2428 0 0,-8 1-5267 0 0</inkml:trace>
</inkml:ink>
</file>

<file path=ppt/ink/ink3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12.8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 6912 0 0,'0'0'622'0'0,"1"-1"-512"0"0,7-8 1033 0 0,-3 9-266 0 0,-4 0-333 0 0,25-4 7430 0 0,-23 4-7642 0 0,0-1 0 0 0,0 1-1 0 0,0 1 1 0 0,1-1 0 0 0,-1 0-1 0 0,0 1 1 0 0,0 0 0 0 0,0-1 0 0 0,6 4-1 0 0,30 14 1687 0 0,-18-9-1152 0 0,-1 1 0 0 0,0 1 1 0 0,29 20-1 0 0,-47-29-749 0 0,1 1 1 0 0,-1-1-1 0 0,0 1 1 0 0,1 0-1 0 0,-1-1 1 0 0,3 7-1 0 0,9 11 347 0 0,-11-16-406 0 0,-1 0 0 0 0,1-1 0 0 0,-1 1 0 0 0,0 0 0 0 0,0 0 0 0 0,-1 1 0 0 0,1-1 0 0 0,1 7 0 0 0,3 8 311 0 0,-5-18-343 0 0,-1 0 0 0 0,0 0 0 0 0,0 0 0 0 0,0 0 0 0 0,1 0 0 0 0,-1 0-1 0 0,0 1 1 0 0,0-1 0 0 0,0 0 0 0 0,-1 0 0 0 0,1 0 0 0 0,0 0 0 0 0,0 0 0 0 0,-1 0 0 0 0,1 0 0 0 0,0 0-1 0 0,-1 0 1 0 0,0 2 0 0 0,-1 1 23 0 0,-9 35 177 0 0,10-37-220 0 0,0-1 0 0 0,0 1-1 0 0,0 0 1 0 0,0-1 0 0 0,0 1 0 0 0,-1-1 0 0 0,1 1 0 0 0,0-1 0 0 0,-1 1 0 0 0,1-1-1 0 0,-1 0 1 0 0,1 0 0 0 0,-1 0 0 0 0,1 0 0 0 0,-1 0 0 0 0,0 0 0 0 0,-2 1 0 0 0,0-1-257 0 0,-1 0 1 0 0,1 1-1 0 0,0-1 0 0 0,0-1 1 0 0,0 1-1 0 0,-6 0 1 0 0,8-1-874 0 0</inkml:trace>
</inkml:ink>
</file>

<file path=ppt/ink/ink3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13.2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 16583 0 0,'0'0'1506'0'0,"2"0"-1016"0"0,25-2 3241 0 0,-21 1-3035 0 0,0 0 0 0 0,1 1 0 0 0,-1-1 1 0 0,1 1-1 0 0,12 2 0 0 0,5 2 354 0 0,-19-4-1011 0 0,-1 0 0 0 0,1 1 0 0 0,-1 0 0 0 0,7 2 0 0 0,1 1 8 0 0,4 2 5 0 0,-6-4-8 0 0,4 1-626 0 0</inkml:trace>
  <inkml:trace contextRef="#ctx0" brushRef="#br0" timeOffset="1">101 251 11056 0 0,'1'2'3413'0'0,"-1"-1"-2923"0"0,1 0 1 0 0,0 0 0 0 0,0 0-1 0 0,0 0 1 0 0,-1-1-1 0 0,1 1 1 0 0,0 0-1 0 0,0-1 1 0 0,1 1-1 0 0,-1 0 1 0 0,0-1-1 0 0,0 1 1 0 0,1 0 0 0 0,22 3 2383 0 0,-17-3-2575 0 0,1-1 0 0 0,-1 0 0 0 0,1 0 0 0 0,10-3 0 0 0,10-5-425 0 0,-9 2-2845 0 0,-8 2-740 0 0,9-1-4403 0 0</inkml:trace>
</inkml:ink>
</file>

<file path=ppt/ink/ink3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13.5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18631 0 0,'0'0'1684'0'0,"2"1"-1385"0"0,16 11 354 0 0,-18-12-596 0 0,1 0-1 0 0,-1 1 0 0 0,0-1 1 0 0,1 0-1 0 0,-1 0 0 0 0,1 1 0 0 0,-1-1 1 0 0,0 0-1 0 0,0 0 0 0 0,1 1 1 0 0,-1-1-1 0 0,0 1 0 0 0,1-1 1 0 0,-1 0-1 0 0,0 1 0 0 0,0-1 0 0 0,0 0 1 0 0,0 1-1 0 0,1 0 0 0 0,1 2 190 0 0,8 7 311 0 0,-8-9-476 0 0,0 0 0 0 0,0 0 0 0 0,-1 1 0 0 0,1-1 0 0 0,0 1 0 0 0,-1-1 0 0 0,1 1-1 0 0,-1 0 1 0 0,0-1 0 0 0,1 1 0 0 0,-1 0 0 0 0,0 0 0 0 0,0 0 0 0 0,0 0 0 0 0,-1 0-1 0 0,1 0 1 0 0,0 0 0 0 0,-1 1 0 0 0,1 3 0 0 0,1 28 627 0 0,-1-24-577 0 0,0 0 0 0 0,-1-1 0 0 0,0 1 0 0 0,-1 0 0 0 0,-2 11 1 0 0,-5 22-9 0 0,5-25-101 0 0,0 1 0 0 0,-2-1-1 0 0,-7 21 1 0 0,8-28-48 0 0,0 1-1 0 0,1 0 0 0 0,-2 20 0 0 0,0-1-242 0 0,4-10 60 0 0,1-19 132 0 0,0 1-1 0 0,0 0 1 0 0,0-1-1 0 0,0 1 1 0 0,-1 0-1 0 0,1-1 1 0 0,-1 1-1 0 0,1-1 1 0 0,-3 5-1 0 0,2-5-148 0 0,4-2-521 0 0,25-1 1510 0 0,47-9 0 0 0,-11 1-276 0 0,-56 7-443 0 0,0 0-1 0 0,-1 0 0 0 0,1 0 1 0 0,-1-1-1 0 0,0 0 0 0 0,13-8 1 0 0,7-2-138 0 0,20-5-1892 0 0,-29 13-38 0 0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56.1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38 4608 0 0,'0'0'11174'0'0,"1"-1"-10453"0"0,1 1-543 0 0,-1-1-1 0 0,1 0 0 0 0,-1 1 0 0 0,1-1 1 0 0,-1 0-1 0 0,0 0 0 0 0,0 0 0 0 0,1 0 1 0 0,-1 0-1 0 0,0 0 0 0 0,0 0 0 0 0,1-2 0 0 0,1 3 335 0 0,30-5 2335 0 0,-27 4-2644 0 0,-1 0 0 0 0,1 0 1 0 0,-1 0-1 0 0,1 1 1 0 0,10 0-1 0 0,-4 1 61 0 0,0 0 1 0 0,0-1-1 0 0,0-1 1 0 0,13-1-1 0 0,21-2 339 0 0,59-5-379 0 0,-94 11-205 0 0,-10-1-28 0 0,1-1 0 0 0,-1 1 0 0 0,1-1 0 0 0,-1 1 0 0 0,1-1 0 0 0,0 0 0 0 0,-1 0 0 0 0,1 1 0 0 0,0-1 0 0 0,2-1 0 0 0,-2 1-413 0 0,2 9-794 0 0</inkml:trace>
</inkml:ink>
</file>

<file path=ppt/ink/ink3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13.9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50 0 10592 0 0,'-47'0'1104'0'0,"47"0"-1082"0"0,0 0 1 0 0,-1 0 0 0 0,1 0 0 0 0,0 0 0 0 0,0 0 0 0 0,0 0 0 0 0,0 1-1 0 0,0-1 1 0 0,0 0 0 0 0,0 0 0 0 0,0 0 0 0 0,0 0 0 0 0,0 0-1 0 0,0 0 1 0 0,0 0 0 0 0,0 0 0 0 0,0 0 0 0 0,-1 0 0 0 0,1 0-1 0 0,0 0 1 0 0,0 0 0 0 0,0 1 0 0 0,0-1 0 0 0,0 0 0 0 0,0 0-1 0 0,0 0 1 0 0,0 0 0 0 0,0 0 0 0 0,0 0 0 0 0,0 0 0 0 0,0 0 0 0 0,0 0-1 0 0,0 0 1 0 0,0 1 0 0 0,0-1 0 0 0,0 0 0 0 0,0 0 0 0 0,0 0-1 0 0,0 0 1 0 0,0 0 0 0 0,1 0 0 0 0,-1 0 0 0 0,0 0 0 0 0,0 0-1 0 0,0 0 1 0 0,0 0 0 0 0,0 1 0 0 0,0-1 0 0 0,0 0 0 0 0,0 0-1 0 0,0 0 1 0 0,0 0 0 0 0,0 0 0 0 0,0 0 0 0 0,0 0 0 0 0,0 0 0 0 0,1 0-1 0 0,-1 0 1 0 0,0 0 0 0 0,-3 4 3170 0 0,10-2 167 0 0,-6 13-1181 0 0,1-12-2017 0 0,-1 0 0 0 0,0 0 1 0 0,1 0-1 0 0,0-1 0 0 0,0 1 0 0 0,0 0 1 0 0,0-1-1 0 0,3 4 0 0 0,-3-4-69 0 0,0 0 0 0 0,0 0 1 0 0,0 0-1 0 0,-1 0 0 0 0,1 0 0 0 0,-1 1 1 0 0,1-1-1 0 0,-1 1 0 0 0,0-1 0 0 0,0 1 0 0 0,0-1 1 0 0,1 5-1 0 0,1 45 1375 0 0,10 1-878 0 0,-9-41-480 0 0,0 1-1 0 0,-2-1 0 0 0,1 1 1 0 0,0 21-1 0 0,-3-7-68 0 0,-1 0 0 0 0,-2 0 0 0 0,-8 37 0 0 0,10-59-44 0 0,0-1 0 0 0,0 0 1 0 0,1 1-1 0 0,-1-1 0 0 0,1 0 0 0 0,0 1 0 0 0,0-1 0 0 0,0 1 0 0 0,1-1 1 0 0,-1 0-1 0 0,1 1 0 0 0,0-1 0 0 0,1 0 0 0 0,-1 0 0 0 0,1 0 0 0 0,-1 0 1 0 0,1 0-1 0 0,0 0 0 0 0,1 0 0 0 0,3 5 0 0 0,26 37-619 0 0,-11-15-3101 0 0,-12-21-4631 0 0</inkml:trace>
</inkml:ink>
</file>

<file path=ppt/ink/ink3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14.3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6448 0 0,'1'5'1043'0'0,"1"1"0"0"0,-1-1 0 0 0,0 1 1 0 0,-1 0-1 0 0,1-1 0 0 0,-1 8 0 0 0,-3 35 5946 0 0,2-34-6277 0 0,1 0-1 0 0,0 0 0 0 0,1-1 0 0 0,3 18 0 0 0,16 53 822 0 0,-12-57-1153 0 0,-2 1 0 0 0,5 40-1 0 0,-10-37-157 0 0,0-13-29 0 0,3 23 0 0 0,1-11-36 0 0,0 1 1 0 0,-1 41-1 0 0,1 45-21 0 0,-4-82-366 0 0,0 7-809 0 0,-1-39 845 0 0,1 0 0 0 0,0 1-1 0 0,0-1 1 0 0,0 0 0 0 0,0 0 0 0 0,0 1 0 0 0,1-1-1 0 0,-1 0 1 0 0,1-1 0 0 0,2 5 0 0 0,6 4-5989 0 0</inkml:trace>
</inkml:ink>
</file>

<file path=ppt/ink/ink3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14.6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20 195 17159 0 0,'0'0'1299'0'0,"3"1"-879"0"0,-2 0-410 0 0,0-1-1 0 0,0 1 0 0 0,0-1 1 0 0,0 1-1 0 0,-1-1 1 0 0,1 1-1 0 0,0 0 1 0 0,0 0-1 0 0,-1-1 1 0 0,1 1-1 0 0,0 0 0 0 0,-1 0 1 0 0,1 0-1 0 0,0 0 1 0 0,-1-1-1 0 0,1 3 1 0 0,0-1-10 0 0,-1 0 0 0 0,0 0 0 0 0,1 0 0 0 0,-1 0 0 0 0,0 0 0 0 0,0 0 0 0 0,0 0 0 0 0,-1 4 0 0 0,1-4 20 0 0,0-1 0 0 0,0 1-1 0 0,0-1 1 0 0,0 0 0 0 0,0 1-1 0 0,0-1 1 0 0,0 0 0 0 0,1 1-1 0 0,-1-1 1 0 0,1 0-1 0 0,-1 1 1 0 0,1-1 0 0 0,-1 0-1 0 0,1 0 1 0 0,0 0 0 0 0,-1 1-1 0 0,1-1 1 0 0,1 1 0 0 0,-1-1 32 0 0,0 0 1 0 0,0 0-1 0 0,0 0 1 0 0,-1 1-1 0 0,1-1 1 0 0,0 0-1 0 0,-1 0 1 0 0,1 1-1 0 0,-1-1 1 0 0,1 0-1 0 0,-1 1 1 0 0,0-1-1 0 0,1 1 1 0 0,-1-1-1 0 0,0 1 1 0 0,0-1-1 0 0,0 0 1 0 0,0 3-1 0 0,-8 28 947 0 0,5-21-686 0 0,1-1 0 0 0,-2 16 1 0 0,1-7-23 0 0,-1 0 1 0 0,0 0 0 0 0,-12 32-1 0 0,15-48-290 0 0,0 0 0 0 0,0 0 0 0 0,0 0 0 0 0,1 0 0 0 0,-1 0-1 0 0,1 0 1 0 0,0 1 0 0 0,0-1 0 0 0,0 0 0 0 0,1 0 0 0 0,-1 0 0 0 0,1 0-1 0 0,1 4 1 0 0,-2-6-1 0 0,1 1 0 0 0,-1-1 0 0 0,0 0 0 0 0,1 1 0 0 0,-1-1 0 0 0,0 1 0 0 0,0-1 0 0 0,0 0 0 0 0,0 1 0 0 0,0-1 0 0 0,0 1 0 0 0,0-1 0 0 0,0 1 0 0 0,-1-1 0 0 0,1 0 0 0 0,-1 1 0 0 0,1-1 0 0 0,-1 0 0 0 0,1 1 0 0 0,-1-1 0 0 0,0 0 0 0 0,-1 2 0 0 0,2-2 0 0 0,-1-1 0 0 0,1 1 0 0 0,0-1 0 0 0,-1 1 0 0 0,1-1 0 0 0,0 1 0 0 0,0-1 0 0 0,0 1 0 0 0,-1-1 0 0 0,1 1 0 0 0,0-1 0 0 0,0 1 0 0 0,0-1 0 0 0,0 1 0 0 0,0-1 0 0 0,0 1 0 0 0,0-1 0 0 0,0 2 0 0 0,0-2 0 0 0,0 1 0 0 0,1-1 0 0 0,-1 0 0 0 0,0 1 0 0 0,0-1 0 0 0,0 0 0 0 0,1 1 0 0 0,-1-1 0 0 0,0 0 0 0 0,0 1 0 0 0,1-1 0 0 0,-1 0 0 0 0,0 0 0 0 0,1 1 0 0 0,-1-1 0 0 0,0 0 0 0 0,1 0 0 0 0,-1 1 0 0 0,1-1 0 0 0,-1 0 0 0 0,0 0 0 0 0,1 0 0 0 0,-1 0 0 0 0,1 0 0 0 0,-1 0 0 0 0,0 0 0 0 0,2 0 0 0 0,-1 0 0 0 0,0 0 0 0 0,0 0 0 0 0,0 0 0 0 0,0 0 0 0 0,1-1 0 0 0,-1 1 0 0 0,0 0 0 0 0,0-1 0 0 0,0 1 0 0 0,0-1 0 0 0,0 1 0 0 0,0-1 0 0 0,0 0 0 0 0,0 1 0 0 0,0-1 0 0 0,0 0 0 0 0,0 0 0 0 0,-1 1 0 0 0,1-1 0 0 0,0 0 0 0 0,0 0 0 0 0,-1 0 0 0 0,1 0 0 0 0,-1 0 0 0 0,1 0 0 0 0,-1 0 0 0 0,1 0 0 0 0,-1-1 0 0 0,0 1 0 0 0,1 0 0 0 0,-1 0 0 0 0,0 0 0 0 0,0 0 0 0 0,0 0 0 0 0,0-1 0 0 0,0 1 0 0 0,0 0 0 0 0,0-1 0 0 0,0-1 0 0 0,0 0 0 0 0,0 0 0 0 0,1 1 0 0 0,-1-1 0 0 0,1 0 0 0 0,-1 1 0 0 0,1-1 0 0 0,0 1 0 0 0,1-4 0 0 0,0 3 0 0 0,-1 0 0 0 0,0 0 0 0 0,0 0 0 0 0,-1 0 0 0 0,1 0 0 0 0,0-4 0 0 0,-6-24 0 0 0,4 26 0 0 0,-1-1 0 0 0,1 1 0 0 0,0-10 0 0 0,2-11-10 0 0,0 19 21 0 0,0-1 0 0 0,-1 1 0 0 0,0 0 0 0 0,-1 0 0 0 0,-2-12 0 0 0,2 13 27 0 0,-1 1 25 0 0,1-1 0 0 0,0 1-1 0 0,0 0 1 0 0,0-1 0 0 0,1 1 0 0 0,-1-1 0 0 0,1 1 0 0 0,1-1 0 0 0,0-6 0 0 0,6-10 174 0 0,-6 18-170 0 0,1-1 1 0 0,0 0-1 0 0,-1 0 0 0 0,0 0 1 0 0,0 0-1 0 0,-1 0 1 0 0,1-9-1 0 0,-4-3 90 0 0,3 13-119 0 0,-1 0 0 0 0,0 0 1 0 0,1 0-1 0 0,0 0 0 0 0,0 0 1 0 0,0 0-1 0 0,0 0 0 0 0,1 1 1 0 0,1-6-1 0 0,2-4 84 0 0,2 0 0 0 0,-1 0 0 0 0,2 1 0 0 0,9-15 0 0 0,5-9 157 0 0,-20 34-262 0 0,0 0-1 0 0,1 0 1 0 0,-1 0-1 0 0,1 0 1 0 0,0 1-1 0 0,0-1 0 0 0,0 0 1 0 0,0 1-1 0 0,0 0 1 0 0,0-1-1 0 0,0 1 1 0 0,0 0-1 0 0,0 0 1 0 0,0 0-1 0 0,5-1 1 0 0,-2 0 23 0 0,-4 1 40 0 0,14 5 3 0 0,-12-3-70 0 0,-2 0-7 0 0,0-1 0 0 0,0 1-1 0 0,0-1 1 0 0,0 1 0 0 0,0-1-1 0 0,0 1 1 0 0,-1-1 0 0 0,1 1 0 0 0,0 0-1 0 0,0 0 1 0 0,0 0 0 0 0,-1-1-1 0 0,2 3 1 0 0,6 33 320 0 0,-2-23-170 0 0,-4-8-92 0 0,0-1 0 0 0,0 1 1 0 0,0 0-1 0 0,0 0 0 0 0,-1 0 0 0 0,0 0 1 0 0,0 0-1 0 0,0 9 0 0 0,-1-2-55 0 0,1-1 0 0 0,0 0 0 0 0,1 0-1 0 0,5 20 1 0 0,-5-22 4 0 0,0 0-1 0 0,1 16 1 0 0,1 7 13 0 0,19 77-26 0 0,-23-108-13 0 0,0 0-1 0 0,1 1 1 0 0,-1-1-1 0 0,1 0 1 0 0,0 1-1 0 0,-1-1 1 0 0,1 0 0 0 0,0 0-1 0 0,0 1 1 0 0,0-1-1 0 0,0 0 1 0 0,2 2-1 0 0,-3-3-2 0 0,1 1-1 0 0,0-1 0 0 0,-1 1 1 0 0,1 0-1 0 0,0 0 0 0 0,-1-1 0 0 0,1 1 1 0 0,-1 0-1 0 0,1 0 0 0 0,-1-1 1 0 0,1 1-1 0 0,-1 0 0 0 0,0 0 0 0 0,1 0 1 0 0,-1 0-1 0 0,0 0 0 0 0,0 0 0 0 0,0-1 1 0 0,0 1-1 0 0,1 0 0 0 0,-1 0 1 0 0,0 0-1 0 0,-1 2 0 0 0,-2 9 151 0 0,-7 15-6374 0 0,8-24 4290 0 0</inkml:trace>
  <inkml:trace contextRef="#ctx0" brushRef="#br0" timeOffset="1">20 327 10592 0 0,'-9'0'4869'0'0,"29"0"-1031"0"0,32 0 82 0 0,114 0-1584 0 0,-162 0-2399 0 0,1-1 0 0 0,-1 1 0 0 0,1-1 0 0 0,-1 0-1 0 0,1 0 1 0 0,7-3 0 0 0,12-8-6761 0 0,-9 2-1041 0 0</inkml:trace>
</inkml:ink>
</file>

<file path=ppt/ink/ink3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14.9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141 69 19895 0 0,'-21'0'971'0'0,"22"-13"56"0"0,1 6-894 0 0,-2 5-112 0 0,1 1 0 0 0,-1-1-1 0 0,1 0 1 0 0,-1 0 0 0 0,0 1-1 0 0,1-1 1 0 0,-1 0-1 0 0,0 0 1 0 0,-1-2 0 0 0,1 2 772 0 0,0 2-640 0 0,0-1 1 0 0,0 0-1 0 0,0 0 1 0 0,0 0-1 0 0,-1 1 1 0 0,1-1-1 0 0,0 0 1 0 0,0 0-1 0 0,-1 1 0 0 0,1-1 1 0 0,-1 0-1 0 0,1 1 1 0 0,-1-1-1 0 0,1 0 1 0 0,-1 1-1 0 0,1-1 1 0 0,-1 1-1 0 0,0-1 0 0 0,0 0 1 0 0,-12-9 1637 0 0,11 10-1757 0 0,0-1 1 0 0,0 1-1 0 0,1-1 1 0 0,-1 1-1 0 0,0 0 1 0 0,0 0-1 0 0,0 0 1 0 0,0 0-1 0 0,0 0 1 0 0,1 0-1 0 0,-1 0 1 0 0,0 0-1 0 0,0 1 1 0 0,0-1-1 0 0,0 1 1 0 0,1 0-1 0 0,-1-1 0 0 0,0 1 1 0 0,1 0-1 0 0,-1 0 1 0 0,0 0-1 0 0,1 0 1 0 0,-1 0-1 0 0,1 0 1 0 0,-1 1-1 0 0,1-1 1 0 0,-2 3-1 0 0,-4 3-31 0 0,1 1-1 0 0,0-1 0 0 0,-9 18 0 0 0,12-19-33 0 0,0 1-1 0 0,0 0 0 0 0,1 0 0 0 0,0 1 0 0 0,0-1 0 0 0,1 0 0 0 0,-1 0 0 0 0,1 13 1 0 0,1-6 18 0 0,0 0 0 0 0,1 1 1 0 0,5 21-1 0 0,6 27-175 0 0,-11-60 183 0 0,0 1-1 0 0,0 0 1 0 0,0-1-1 0 0,1 1 1 0 0,0-1-1 0 0,-1 1 1 0 0,1-1-1 0 0,0 0 1 0 0,1 0-1 0 0,-1 0 1 0 0,6 6 0 0 0,-4-4 5 0 0,0-1 0 0 0,0 1 1 0 0,4 9-1 0 0,-7-13 0 0 0,0 0 0 0 0,-1 1 0 0 0,1-1 0 0 0,0 0 0 0 0,0 0 0 0 0,0 0 0 0 0,-1 0 0 0 0,1 0 0 0 0,0-1 0 0 0,0 1 0 0 0,1 0 0 0 0,-1 0 0 0 0,1 0 0 0 0,1 1 0 0 0,16 8 0 0 0,-12-11 0 0 0,-3 0 0 0 0,2 0-74 0 0,-1-1 0 0 0,0 0-1 0 0,0 0 1 0 0,0 0 0 0 0,0 0-1 0 0,-1 0 1 0 0,1-1 0 0 0,4-3-1 0 0,8-4-160 0 0,-6 4-377 0 0,-1 0 0 0 0,1 0 0 0 0,-1-1-1 0 0,0-1 1 0 0,-1 1 0 0 0,10-11 0 0 0,-3 0-7798 0 0</inkml:trace>
</inkml:ink>
</file>

<file path=ppt/ink/ink3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15.3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19495 0 0,'0'0'2884'0'0,"2"1"-2052"0"0,12 3-68 0 0,1 0 0 0 0,-1-1 0 0 0,27 1 0 0 0,-26-3-373 0 0,1 1-1 0 0,-1 1 1 0 0,29 8 0 0 0,-31-7-139 0 0,1 0 1 0 0,16 2-1 0 0,7 3-32 0 0,4 0 26 0 0,-23-5-188 0 0,27 9 1 0 0,-43-12-160 0 0,1-1 1 0 0,-1 1-1 0 0,0 0 1 0 0,1-1 0 0 0,-1 0-1 0 0,1 1 1 0 0,-1-1-1 0 0,1 0 1 0 0,-1 0-1 0 0,1 0 1 0 0,-1-1-1 0 0,1 1 1 0 0,-1-1 0 0 0,1 1-1 0 0,-1-1 1 0 0,1 0-1 0 0,1-1 1 0 0,2-1-1599 0 0</inkml:trace>
</inkml:ink>
</file>

<file path=ppt/ink/ink3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15.7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6912 0 0,'0'0'314'0'0,"3"0"-6"0"0,9 1-198 0 0,0 3 394 0 0,0 3 2786 0 0,37 20 9464 0 0,-22-6-11100 0 0,-22-15-1306 0 0,1 0 1 0 0,0-1-1 0 0,1 1 0 0 0,-1-1 1 0 0,1 0-1 0 0,11 5 0 0 0,30 23 63 0 0,-44-30-361 0 0,0-1-1 0 0,0 1 1 0 0,0 0 0 0 0,4 4-1 0 0,-6-5 71 0 0,10 3 0 0 0,-4 2-83 0 0,-6-5 157 0 0,-20 17 576 0 0,7-12-895 0 0,-1 0 0 0 0,0-1-1 0 0,0 0 1 0 0,0-1 0 0 0,-22 6-1 0 0,29-10-438 0 0,1 0-1 0 0,0 1 0 0 0,0-1 0 0 0,0 1 1 0 0,-4 2-1 0 0,-8 4-5578 0 0,-9 2-2438 0 0</inkml:trace>
</inkml:ink>
</file>

<file path=ppt/ink/ink3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16.0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17967 0 0,'0'0'1803'0'0,"0"1"-1654"0"0,0 2-122 0 0,0 0-1 0 0,1 1 0 0 0,0-1 0 0 0,-1 0 0 0 0,3 5 1 0 0,-1-4 176 0 0,-1 0 0 0 0,0-1 0 0 0,0 1 1 0 0,-1 0-1 0 0,1 0 0 0 0,0 4 0 0 0,7 114 2939 0 0,0-27-2310 0 0,12 82-45 0 0,-4-61-608 0 0,-7-58-136 0 0,-4-34-32 0 0,1 27-1 0 0,16 138-2243 0 0,-17-162-3730 0 0,-4-6-1912 0 0</inkml:trace>
</inkml:ink>
</file>

<file path=ppt/ink/ink3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16.4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 4608 0 0,'0'0'353'0'0,"2"0"-231"0"0,4-3 1444 0 0,1 1 1 0 0,-1 1-1 0 0,1 0 1 0 0,-1 0 0 0 0,1 0-1 0 0,0 0 1 0 0,-1 1-1 0 0,14 1 1 0 0,9 3 1552 0 0,-19-3-2097 0 0,0 0 0 0 0,0 1 0 0 0,17 5 0 0 0,-7-1 310 0 0,4 2-641 0 0,-21-6-632 0 0,-1-1-1 0 0,1 1 0 0 0,0 0 0 0 0,-1 0 0 0 0,1 0 0 0 0,-1 1 0 0 0,0-1 0 0 0,3 4 0 0 0,-5-5-55 0 0,0-1 0 0 0,0 1 0 0 0,0 0 1 0 0,0-1-1 0 0,0 1 0 0 0,0 0 0 0 0,0-1 0 0 0,0 1 0 0 0,-1 0 0 0 0,1 0 0 0 0,0-1 1 0 0,0 1-1 0 0,-1 0 0 0 0,1-1 0 0 0,0 1 0 0 0,-1-1 0 0 0,1 1 0 0 0,0 0 0 0 0,-2 0 0 0 0,1 0-1 0 0,-40 78-1070 0 0,31-55 208 0 0,9-23 579 0 0,1 18-783 0 0,1-16 985 0 0,0 1 85 0 0,1 0 0 0 0,0-1-1 0 0,0 1 1 0 0,0-1 0 0 0,0 0 0 0 0,1 1-1 0 0,-1-1 1 0 0,1 0 0 0 0,0-1 0 0 0,0 1-1 0 0,0 0 1 0 0,0-1 0 0 0,0 0-1 0 0,1 1 1 0 0,3 1 0 0 0,0-2 40 0 0,-1 1-1 0 0,1-1 1 0 0,-1-1 0 0 0,1 1 0 0 0,0-1-1 0 0,8 0 1 0 0,79 1-910 0 0,-49-3 646 0 0,-24 1 136 0 0</inkml:trace>
</inkml:ink>
</file>

<file path=ppt/ink/ink3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16.8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19319 0 0,'0'0'1474'0'0,"3"0"-1005"0"0,0 0-444 0 0,0 0 1 0 0,-1 1-1 0 0,1-1 0 0 0,0 1 1 0 0,0-1-1 0 0,4 3 0 0 0,8 3 310 0 0,-11-7-377 0 0,-3 1 134 0 0,-1 0 0 0 0,0-1-1 0 0,1 1 1 0 0,-1 0 0 0 0,0 0 0 0 0,1 0-1 0 0,-1 0 1 0 0,0 0 0 0 0,1 0-1 0 0,-1 0 1 0 0,0 0 0 0 0,1 0-1 0 0,-1 0 1 0 0,1 0 0 0 0,-1 0-1 0 0,0 0 1 0 0,1 0 0 0 0,-1 0-1 0 0,0 0 1 0 0,1 0 0 0 0,-1 1 0 0 0,0-1-1 0 0,1 0 1 0 0,-1 0 0 0 0,2 1 61 0 0,1-1 1 0 0,-1 0 0 0 0,0 1 0 0 0,0-1-1 0 0,0 0 1 0 0,0-1 0 0 0,1 1 0 0 0,2-1 0 0 0,-5 1-137 0 0,1 0 1 0 0,-1 0 0 0 0,0 0-1 0 0,0 0 1 0 0,1 0 0 0 0,-1 0-1 0 0,0-1 1 0 0,0 1 0 0 0,0 0 0 0 0,1 0-1 0 0,-1 0 1 0 0,0 0 0 0 0,0 0-1 0 0,1 0 1 0 0,-1 0 0 0 0,0 0-1 0 0,0 0 1 0 0,1 0 0 0 0,-1 1 0 0 0,0-1-1 0 0,0 0 1 0 0,1 0 0 0 0,-1 0-1 0 0,0 0 1 0 0,0 0 0 0 0,0 0-1 0 0,1 0 1 0 0,-1 1 0 0 0,0-1 0 0 0,0 0-1 0 0,0 0 1 0 0,1 1 0 0 0,-1-1-3 0 0,0 0 0 0 0,0 0 0 0 0,0 0 0 0 0,1 0 1 0 0,-1 1-1 0 0,0-1 0 0 0,0 0 0 0 0,0 0 0 0 0,1 0 1 0 0,-1 0-1 0 0,0 0 0 0 0,0 0 0 0 0,0 1 0 0 0,1-1 0 0 0,-1 0 1 0 0,0 0-1 0 0,0 0 0 0 0,1 0 0 0 0,-1 0 0 0 0,0 0 1 0 0,0 0-1 0 0,1 0 0 0 0,-1 0 0 0 0,0 0 0 0 0,0 0 1 0 0,1 0-1 0 0,-1 0 0 0 0,0-1 0 0 0,0 1 0 0 0,0 0 0 0 0,1 0 1 0 0,-1 0-1 0 0,14-2 241 0 0,11-3 12 0 0,-23 5-371 0 0</inkml:trace>
  <inkml:trace contextRef="#ctx0" brushRef="#br0" timeOffset="1">22 186 16064 0 0,'0'0'1575'0'0,"16"0"-1407"0"0,-1 0-168 0 0,-3 0 0 0 0,4-4 0 0 0,0-2 824 0 0,-1 6 128 0 0,1-4 24 0 0,0-2 8 0 0,0 6-600 0 0,1-4-128 0 0,-1 0-16 0 0</inkml:trace>
</inkml:ink>
</file>

<file path=ppt/ink/ink3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17.5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 6448 0 0,'0'2'7169'0'0,"-1"5"-5761"0"0,0 1-1 0 0,0-1 1 0 0,-2 7-1 0 0,1-7-1018 0 0,1-1-1 0 0,0 0 1 0 0,0 0-1 0 0,0 1 0 0 0,1-1 1 0 0,1 12-1 0 0,19 195 2548 0 0,-4-32-2627 0 0,-9-63-252 0 0,-5-43-38 0 0,-1-63-265 0 0,-2 0-1 0 0,-2 19 0 0 0,-1 9-510 0 0,8-26-1915 0 0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56.4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16903 0 0,'0'0'7204'0'0,"0"2"-6584"0"0,6 21 315 0 0,2 31 0 0 0,-6-33-734 0 0,3-1-29 0 0,-1 7 35 0 0,-3-17-118 0 0,0-1 1 0 0,0 1 0 0 0,4 12 0 0 0,-2-13-109 0 0,-1 0 0 0 0,-1 0 0 0 0,1 12 1 0 0,-1-13-59 0 0,-1 0 1 0 0,2 0-1 0 0,3 15 1 0 0,-3-16-90 0 0,0 0 1 0 0,-1 0-1 0 0,2 14 1 0 0,-3-16 0 0 0,1 0 1 0 0,-1 1 0 0 0,1-1 0 0 0,0 0 0 0 0,1 0 0 0 0,3 8 0 0 0,0 3-485 0 0,-4-14 137 0 0,-1 6-1417 0 0</inkml:trace>
</inkml:ink>
</file>

<file path=ppt/ink/ink3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17.8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91 59 4144 0 0,'0'0'191'0'0,"-4"7"26"0"0,-15 1 1678 0 0,14-5-358 0 0,0 0 1 0 0,1 0 0 0 0,-1 0-1 0 0,1 1 1 0 0,0-1 0 0 0,0 1-1 0 0,0 0 1 0 0,-5 8 0 0 0,-3 10 1341 0 0,10-14-2767 0 0,-1-1 0 0 0,1 0 0 0 0,1 1 0 0 0,-1-1 0 0 0,1 1 1 0 0,1 0-1 0 0,0-1 0 0 0,0 1 0 0 0,0-1 0 0 0,1 1 0 0 0,0 0 1 0 0,0-1-1 0 0,1 1 0 0 0,0-1 0 0 0,3 8 0 0 0,-1-4-64 0 0,-1-5-43 0 0,-1 1 0 0 0,1-1 0 0 0,0 0 1 0 0,0 0-1 0 0,0 0 0 0 0,1 0 1 0 0,0 0-1 0 0,0-1 0 0 0,1 0 0 0 0,-1 0 1 0 0,11 8-1 0 0,-11-9 34 0 0,0-2 0 0 0,0 1 0 0 0,1 0 0 0 0,-1-1 0 0 0,1 0-1 0 0,0 0 1 0 0,0 0 0 0 0,6 1 0 0 0,-9-3-44 0 0,1 0 0 0 0,0 0 0 0 0,0 0 0 0 0,0 0 0 0 0,0 0 0 0 0,0 0 0 0 0,0-1 0 0 0,0 0 0 0 0,0 1 0 0 0,0-1 0 0 0,0 0 0 0 0,0-1 0 0 0,-1 1 1 0 0,1 0-1 0 0,3-3 0 0 0,1-1-40 0 0,0 0 1 0 0,0-1 0 0 0,-1 0 0 0 0,1 0-1 0 0,7-11 1 0 0,25-39 243 0 0,-30 43-156 0 0,3-5 34 0 0,-1 1 0 0 0,9-22 1 0 0,-18 34-34 0 0,0 0 0 0 0,0 0 0 0 0,0 0 0 0 0,-1 0 1 0 0,0 0-1 0 0,0 0 0 0 0,0-1 0 0 0,0 1 0 0 0,-1 0 0 0 0,0-1 1 0 0,0 1-1 0 0,0 0 0 0 0,-3-10 0 0 0,0 4 75 0 0,1 4-48 0 0,0 0 1 0 0,0 0-1 0 0,-6-10 1 0 0,7 15-60 0 0,-1 0 1 0 0,1 0-1 0 0,-1 0 0 0 0,1 0 1 0 0,-1 0-1 0 0,0 0 0 0 0,0 0 1 0 0,0 1-1 0 0,0-1 0 0 0,0 1 1 0 0,0-1-1 0 0,-1 1 0 0 0,-3-2 1 0 0,-1 0-87 0 0,1 0 0 0 0,-1 1 0 0 0,0 0 0 0 0,0 0 0 0 0,1 1 0 0 0,-1-1 0 0 0,-1 2 0 0 0,1-1 0 0 0,0 1 0 0 0,0 0 0 0 0,0 0 0 0 0,0 1 0 0 0,0 0 0 0 0,0 0 0 0 0,0 1 0 0 0,-9 3 0 0 0,10-3-88 0 0,2-1-40 0 0,0 1-1 0 0,1-1 0 0 0,-1 1 1 0 0,1 0-1 0 0,-1 0 1 0 0,1 0-1 0 0,0 0 0 0 0,0 0 1 0 0,-4 4-1 0 0,-4 4-2098 0 0,-6 0-5385 0 0</inkml:trace>
</inkml:ink>
</file>

<file path=ppt/ink/ink3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18.2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13824 0 0,'0'0'1246'0'0,"2"2"-1022"0"0,-1-1-186 0 0,1 1 0 0 0,-1-1 0 0 0,1 0 0 0 0,-1 1 0 0 0,1 0 0 0 0,-1-1 0 0 0,0 1 0 0 0,0 0 0 0 0,0 0-1 0 0,0-1 1 0 0,0 1 0 0 0,1 3 0 0 0,1 3 788 0 0,3 7 749 0 0,0 0 0 0 0,-1 0 1 0 0,4 22-1 0 0,-5-22-1142 0 0,3 26-261 0 0,-5-31-172 0 0,0 0 0 0 0,0 0 0 0 0,-1 1 0 0 0,0 11 0 0 0,0 2 0 0 0,-1 33 0 0 0,-2-80 0 0 0,1-1 0 0 0,0 0 0 0 0,6-45 0 0 0,1-17 0 0 0,-6 81 60 0 0,1 0-1 0 0,0 0 1 0 0,0 0-1 0 0,0 0 1 0 0,0-1-1 0 0,1 2 1 0 0,2-7-1 0 0,-3 9 9 0 0,0-1 0 0 0,1 1 0 0 0,-1-1 0 0 0,0 1 0 0 0,1 0 0 0 0,-1 0 0 0 0,1 0 0 0 0,0 0 0 0 0,-1 0-1 0 0,1 0 1 0 0,0 0 0 0 0,0 1 0 0 0,0-1 0 0 0,1 1 0 0 0,2-2 0 0 0,-3 2 97 0 0,1 1-6 0 0,1 0-108 0 0,1 1 0 0 0,0 0 0 0 0,-1 0 1 0 0,1 0-1 0 0,-1 0 0 0 0,1 1 0 0 0,-1 0 0 0 0,0 0 0 0 0,0 0 1 0 0,1 0-1 0 0,-2 1 0 0 0,1-1 0 0 0,0 1 0 0 0,0 0 0 0 0,-1 0 1 0 0,1 1-1 0 0,-1-1 0 0 0,3 5 0 0 0,7 9 95 0 0,0 1 0 0 0,16 33 0 0 0,-14-26-125 0 0,65 112-53 0 0,-77-131-69 0 0,0 0 1 0 0,-1 0 0 0 0,1 0 0 0 0,1 10 0 0 0,-2-9-131 0 0,0 0-1 0 0,0-1 0 0 0,5 10 1 0 0,-5-11-82 0 0,0-4 50 0 0,-1 1 0 0 0,0 0 0 0 0,-1 0 1 0 0,1 0-1 0 0,0-1 0 0 0,0 1 0 0 0,-1 0 0 0 0,1 0 1 0 0,-1 0-1 0 0,0 4 0 0 0,0 4-1608 0 0</inkml:trace>
</inkml:ink>
</file>

<file path=ppt/ink/ink3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18.6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1 105 13824 0 0,'0'0'629'0'0,"1"-1"-12"0"0,29-21-367 0 0,-1 4 1459 0 0,-22 14-1051 0 0,-1 0 0 0 0,1 0-1 0 0,0 0 1 0 0,0 1 0 0 0,12-4-1 0 0,26-4 625 0 0,50-5 0 0 0,-85 15-1581 0 0,18-3 939 0 0,-12-1-7122 0 0</inkml:trace>
</inkml:ink>
</file>

<file path=ppt/ink/ink3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18.9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0 193 11520 0 0,'0'0'1510'0'0,"2"1"-15"0"0,10 5 1020 0 0,0-2 1 0 0,24 7-1 0 0,61 6-147 0 0,-53-13-1322 0 0,-1-1-1 0 0,72-6 0 0 0,-38-10-1288 0 0,-48 7-35 0 0,-16 4-315 0 0,1-1 0 0 0,-1-1-1 0 0,0-1 1 0 0,0 1 0 0 0,-1-2 0 0 0,14-7 0 0 0,-5 3-1382 0 0</inkml:trace>
  <inkml:trace contextRef="#ctx0" brushRef="#br0" timeOffset="1">580 1 14368 0 0,'0'0'1442'0'0,"3"0"-1214"0"0,7 0 267 0 0,1 1 1 0 0,-1 0-1 0 0,0 1 0 0 0,0 1 1 0 0,0-1-1 0 0,0 1 0 0 0,14 8 1 0 0,68 39 2364 0 0,-31-15-991 0 0,-25-10-882 0 0,-30-20-807 0 0,0 0 0 0 0,0 0 0 0 0,1-1 0 0 0,0 0 1 0 0,9 4-1 0 0,-15-7-86 0 0,0 1 1 0 0,0-1-1 0 0,0 1 1 0 0,0-1 0 0 0,0 1-1 0 0,0-1 1 0 0,0 1-1 0 0,0 0 1 0 0,1 3-1 0 0,-3-5-89 0 0,1 1 1 0 0,0 0-1 0 0,0-1 0 0 0,-1 1 0 0 0,1-1 1 0 0,0 1-1 0 0,-1-1 0 0 0,1 1 0 0 0,-1-1 1 0 0,1 1-1 0 0,-1-1 0 0 0,1 1 0 0 0,-1-1 1 0 0,1 1-1 0 0,-1-1 0 0 0,1 0 0 0 0,-2 1 1 0 0,1 0-5 0 0,-2 2-89 0 0,-1 1 0 0 0,0-1 0 0 0,0 0 0 0 0,0-1 0 0 0,0 1 0 0 0,-1 0 0 0 0,1-1 0 0 0,-1 0 0 0 0,1 0 0 0 0,-1-1 0 0 0,0 1 0 0 0,-9 1 0 0 0,-16 3-3758 0 0</inkml:trace>
</inkml:ink>
</file>

<file path=ppt/ink/ink3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19.3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2760 0 0,'3'2'7436'0'0,"23"27"61"0"0,-4 4-3654 0 0,14 42-1579 0 0,-17-33-825 0 0,-10-20-902 0 0,8 25 0 0 0,-6-17-365 0 0,-3-4 58 0 0,6 37 0 0 0,-9-39-36 0 0,21 150 856 0 0,-25-173-1051 0 0,30 188-143 0 0,-15-100-417 0 0,-15-84 250 0 0,1 0-1 0 0,-1 0 0 0 0,1 0 1 0 0,2 4-1 0 0,2 5-806 0 0,-4 2-474 0 0</inkml:trace>
</inkml:ink>
</file>

<file path=ppt/ink/ink3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19.7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16527 0 0,'0'0'1499'0'0,"2"0"-1235"0"0,16-9-316 0 0,-14 7 390 0 0,0 0 1 0 0,0 0 0 0 0,0 1-1 0 0,0-1 1 0 0,1 1 0 0 0,-1 0 0 0 0,1 0-1 0 0,-1 0 1 0 0,6 0 0 0 0,-4 1 248 0 0,-1 0 0 0 0,0 1 1 0 0,1-1-1 0 0,-1 1 1 0 0,0 0-1 0 0,10 4 0 0 0,13 10 1748 0 0,-28-15-2315 0 0,1 1 0 0 0,-1 0 0 0 0,0-1 0 0 0,1 1 0 0 0,-1 0 0 0 0,1-1 0 0 0,-1 1 0 0 0,0 0 0 0 0,0-1 0 0 0,1 1 0 0 0,-1 0 0 0 0,0 0 0 0 0,0-1 0 0 0,0 1 0 0 0,0 1 0 0 0,1 1 27 0 0,0 1-52 0 0,0-1 0 0 0,0 1 0 0 0,0 0 0 0 0,0 0 0 0 0,-1 0 0 0 0,0 0 0 0 0,1-1 0 0 0,-1 1 0 0 0,-1 0 0 0 0,1 0 0 0 0,-1 0 0 0 0,1 0 0 0 0,-1 0 0 0 0,0-1 0 0 0,0 1 0 0 0,-1 0 0 0 0,1-1 0 0 0,-1 1 0 0 0,0-1 0 0 0,0 1 0 0 0,0-1 0 0 0,-3 4 0 0 0,3-4-118 0 0,0 0-1 0 0,1 1 1 0 0,0-1-1 0 0,-1 0 1 0 0,1 1-1 0 0,1-1 0 0 0,-1 1 1 0 0,0-1-1 0 0,1 1 1 0 0,0-1-1 0 0,0 1 1 0 0,0 4-1 0 0,0-5 16 0 0,0-1-155 0 0,1 10-436 0 0,0-8 670 0 0,1-1 0 0 0,0 1 0 0 0,0-1 0 0 0,1 1 0 0 0,-1-1 0 0 0,1 0 0 0 0,-1 0-1 0 0,1 0 1 0 0,0 0 0 0 0,4 2 0 0 0,7 5 29 0 0,-9-10 0 0 0,-3 0 0 0 0,3 1-15 0 0,0 0-1 0 0,0-1 1 0 0,0 0-1 0 0,8-1 1 0 0,3 1-1433 0 0,-1 0-195 0 0</inkml:trace>
</inkml:ink>
</file>

<file path=ppt/ink/ink3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20.0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1 238 15408 0 0,'0'0'1393'0'0,"1"1"-1149"0"0,12 4 459 0 0,0 0 1 0 0,1-1-1 0 0,-1 0 0 0 0,1-1 1 0 0,0-1-1 0 0,27 2 1 0 0,2-2 1104 0 0,-32-1-1532 0 0,0 0 1 0 0,0 0-1 0 0,0-1 1 0 0,0-1-1 0 0,0 0 1 0 0,0-1-1 0 0,16-3 1 0 0,-2-2-693 0 0,-20 6-31 0 0,1 0 0 0 0,-1-1-1 0 0,10-3 1 0 0,-13 4-340 0 0,0 0 1 0 0,0 0-1 0 0,0 0 1 0 0,-1-1 0 0 0,1 1-1 0 0,0 0 1 0 0,-1-1 0 0 0,2-2-1 0 0,4-5-6423 0 0</inkml:trace>
  <inkml:trace contextRef="#ctx0" brushRef="#br0" timeOffset="1">107 0 17535 0 0,'0'0'858'0'0,"1"2"-378"0"0,7 34 121 0 0,-1-2-496 0 0,20 88 3575 0 0,-18-78-3216 0 0,7 47 384 0 0,7 34 6 0 0,-20-112-1241 0 0,0 1 1 0 0,1-1 0 0 0,1 0-1 0 0,0-1 1 0 0,1 1 0 0 0,7 12 0 0 0,-9-23-628 0 0,9-2-30 0 0</inkml:trace>
</inkml:ink>
</file>

<file path=ppt/ink/ink3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20.4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 17423 0 0,'0'0'1574'0'0,"0"1"-1292"0"0,-1 3-112 0 0,0 0 0 0 0,0 0 1 0 0,1 0-1 0 0,-1 0 0 0 0,1 0 0 0 0,0 0 0 0 0,0 0 0 0 0,0 0 0 0 0,1 0 0 0 0,0 0 0 0 0,-1 0 0 0 0,1-1 0 0 0,1 1 0 0 0,-1 0 0 0 0,4 6 0 0 0,4 21 1592 0 0,18 87 493 0 0,-23-95-1947 0 0,3 26 0 0 0,-1-1 1 0 0,31 167 472 0 0,-29-175-905 0 0,1-1-1 0 0,27 71 1 0 0,-24-91-1560 0 0,2-6-4308 0 0,-3-7-2466 0 0</inkml:trace>
</inkml:ink>
</file>

<file path=ppt/ink/ink3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20.8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 78 18687 0 0,'0'0'3838'0'0,"-1"2"-2850"0"0,-14 59 1249 0 0,12-52-2127 0 0,1 0 0 0 0,1 0 0 0 0,0 1 0 0 0,-1 10 1 0 0,0 7-37 0 0,1-19-67 0 0,0-1-1 0 0,0 1 0 0 0,1-1 1 0 0,0 1-1 0 0,1-1 1 0 0,-1 0-1 0 0,2 1 0 0 0,-1-1 1 0 0,4 12-1 0 0,0-5-130 0 0,5 25 0 0 0,5 15-348 0 0,-13-50 487 0 0,0 1 0 0 0,0-1 1 0 0,0 0-1 0 0,0 0 0 0 0,1 1 0 0 0,0-2 0 0 0,0 1 0 0 0,6 6 0 0 0,0-1 59 0 0,-8-7-72 0 0,1 0 0 0 0,0 0 0 0 0,0 0 0 0 0,0-1 0 0 0,0 1 0 0 0,1 0 0 0 0,-1-1 0 0 0,0 0 0 0 0,1 1 0 0 0,4 1 0 0 0,4-3-2 0 0,-7-1 0 0 0,-1 0 0 0 0,0-1-1 0 0,0 1 1 0 0,0-1 0 0 0,1 1-1 0 0,-1-1 1 0 0,-1 0 0 0 0,1 0 0 0 0,0 0-1 0 0,0-1 1 0 0,-1 1 0 0 0,5-6-1 0 0,1-3 10 0 0,0 0-1 0 0,7-13 0 0 0,-3 3 69 0 0,-5 10 53 0 0,-2 1 1 0 0,1-1-1 0 0,-2 0 1 0 0,1-1-1 0 0,-2 1 1 0 0,1-1-1 0 0,-1 1 1 0 0,-1-1-1 0 0,1-14 1 0 0,2-3 246 0 0,-4 22-261 0 0,1 0 0 0 0,-1 0 1 0 0,0 0-1 0 0,-1 0 0 0 0,0-9 0 0 0,-13-60 607 0 0,11 69-667 0 0,0 0 0 0 0,-1-1 0 0 0,1 1 1 0 0,-2 1-1 0 0,1-1 0 0 0,-1 0 0 0 0,0 1 0 0 0,0 0 0 0 0,-1 0 0 0 0,-7-7 0 0 0,10 10-51 0 0,0 0 0 0 0,-1 1 0 0 0,0 0 0 0 0,1-1 0 0 0,-1 1 0 0 0,0 0 0 0 0,0 0-1 0 0,0 0 1 0 0,0 1 0 0 0,0-1 0 0 0,-1 1 0 0 0,1 0 0 0 0,-1 0 0 0 0,1 0 0 0 0,0 0 0 0 0,-1 0-1 0 0,1 1 1 0 0,-1 0 0 0 0,0 0 0 0 0,1 0 0 0 0,-1 0 0 0 0,1 0 0 0 0,-6 2 0 0 0,3-1-92 0 0,1 1 0 0 0,-1 1 0 0 0,1-1 0 0 0,-1 1 0 0 0,1 0 0 0 0,0 0 0 0 0,-8 7 0 0 0,10-8-25 0 0,1 1 0 0 0,-1 0-1 0 0,1 0 1 0 0,-1 0 0 0 0,1 0 0 0 0,0 0 0 0 0,0 0-1 0 0,0 1 1 0 0,1-1 0 0 0,-1 1 0 0 0,1-1-1 0 0,-2 7 1 0 0,-1 7-470 0 0,2-12 258 0 0,1-1 0 0 0,0 0 0 0 0,0 1 0 0 0,0-1 0 0 0,1 1 1 0 0,-1-1-1 0 0,1 0 0 0 0,1 7 0 0 0,4 7-1967 0 0</inkml:trace>
</inkml:ink>
</file>

<file path=ppt/ink/ink3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21.4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16 117 11520 0 0,'0'0'1040'0'0,"0"0"-942"0"0,0 0 0 0 0,1 0 0 0 0,-1-1 0 0 0,0 1 0 0 0,0 0 0 0 0,1 0 0 0 0,-1-1 0 0 0,0 1 0 0 0,1 0 0 0 0,-1 0 0 0 0,0 0 0 0 0,1 0 0 0 0,-1-1 0 0 0,0 1 0 0 0,1 0 0 0 0,-1 0 0 0 0,0 0 0 0 0,1 0 0 0 0,-1 0 0 0 0,1 0 0 0 0,-1 0 0 0 0,0 0 0 0 0,1 0 0 0 0,3 1 851 0 0,0 1 0 0 0,0-1 0 0 0,0 1 0 0 0,0-1 1 0 0,-1 1-1 0 0,1 0 0 0 0,4 4 0 0 0,-4-3-453 0 0,-1 0-1 0 0,1 1 1 0 0,0-1-1 0 0,-1 1 1 0 0,5 6 0 0 0,-5-4-400 0 0,1 1 1 0 0,-1-1 0 0 0,0 1-1 0 0,0 0 1 0 0,0 0 0 0 0,-1 0-1 0 0,0 0 1 0 0,1 12 0 0 0,0 4-94 0 0,7 91-278 0 0,-9-110 207 0 0,-1 0 12 0 0,-6 10-224 0 0,5-11 132 0 0,0-5-222 0 0,-6-8-185 0 0,5 8 499 0 0,1 1-1 0 0,0-1 1 0 0,0 0-1 0 0,-1 0 1 0 0,1 1-1 0 0,0-1 1 0 0,0 0-1 0 0,1 0 1 0 0,-1 0-1 0 0,0 0 1 0 0,1 0-1 0 0,-1 0 1 0 0,1 0-1 0 0,-1-4 1 0 0,1-1 129 0 0,0-6 5 0 0,0 0 1 0 0,0 0 0 0 0,1 0-1 0 0,1 0 1 0 0,0 0 0 0 0,1 0 0 0 0,7-20-1 0 0,-3 17-53 0 0,0 0 94 0 0,0 1 0 0 0,0 0 0 0 0,2 1 0 0 0,17-24 0 0 0,-16 26-17 0 0,0 1 1 0 0,1 1-1 0 0,0 0 0 0 0,1 0 0 0 0,13-8 1 0 0,-19 14-19 0 0,0 0 0 0 0,0 1 0 0 0,1 0 0 0 0,0 0 0 0 0,-1 1 1 0 0,15-3-1 0 0,-10 0 28 0 0,-10 5-85 0 0,0-1-1 0 0,1 1 1 0 0,-1-1-1 0 0,0 1 1 0 0,0-1-1 0 0,1 1 1 0 0,-1 0-1 0 0,0-1 0 0 0,1 1 1 0 0,-1 0-1 0 0,0 0 1 0 0,1 0-1 0 0,-1 0 1 0 0,2 0-1 0 0,6 4 186 0 0,-7-3 652 0 0,-1-1-836 0 0,-1 0 0 0 0,1 1-1 0 0,-1-1 1 0 0,1 0 0 0 0,-1 0-1 0 0,1 0 1 0 0,-1 0 0 0 0,1 1-1 0 0,-1-1 1 0 0,1 0 0 0 0,-1 0-1 0 0,0 1 1 0 0,1-1 0 0 0,-1 0-1 0 0,1 1 1 0 0,-1-1 0 0 0,0 0-1 0 0,1 1 1 0 0,-1-1 0 0 0,1 2-1 0 0,-2 4-1 0 0,0 1-1 0 0,-1 0 1 0 0,0 0-1 0 0,0 0 1 0 0,0-1-1 0 0,-1 1 0 0 0,0-1 1 0 0,0 0-1 0 0,-1 0 1 0 0,0 0-1 0 0,0 0 1 0 0,0 0-1 0 0,-1-1 0 0 0,-8 8 1 0 0,-5 5-372 0 0,-16 19 0 0 0,10-11-193 0 0,19-20 329 0 0,-1 0-1 0 0,2 0 1 0 0,-1 1 0 0 0,-5 10-1 0 0,-11 15-1382 0 0,20-31 1458 0 0,2 0 9 0 0,0 1 109 0 0,0 0 0 0 0,-1 0 0 0 0,1 0 0 0 0,-1 0 0 0 0,1 0 0 0 0,-1 0 0 0 0,1 4 0 0 0,-1-5 10 0 0,0-1 1 0 0,0 1 0 0 0,0 0 0 0 0,1-1 0 0 0,-1 1-1 0 0,0-1 1 0 0,0 1 0 0 0,1-1 0 0 0,-1 1 0 0 0,0-1 0 0 0,1 1-1 0 0,-1-1 1 0 0,0 1 0 0 0,1-1 0 0 0,-1 1 0 0 0,1-1-1 0 0,-1 1 1 0 0,1-1 0 0 0,0 1 0 0 0,1 0-10 0 0,19 27 81 0 0,-20-27-56 0 0,-1-1 0 0 0,1 1 0 0 0,0-1 0 0 0,-1 1 0 0 0,1-1-1 0 0,-1 0 1 0 0,1 1 0 0 0,0-1 0 0 0,-1 0 0 0 0,1 1 0 0 0,0-1 0 0 0,0 0 0 0 0,-1 0 0 0 0,1 0 0 0 0,0 1 0 0 0,0-1 0 0 0,1 0-1 0 0,0 0 27 0 0,14 6 117 0 0,-11-3-69 0 0,0-1 1 0 0,0 0-1 0 0,0-1 1 0 0,0 1-1 0 0,0-1 1 0 0,1 0-1 0 0,-1 0 1 0 0,9-1 0 0 0,-2 0 328 0 0,0 0 1 0 0,21-5 0 0 0,-13 5 267 0 0,-11 1 160 0 0,-9-1-817 0 0,0 0 1 0 0,0 1 0 0 0,0-1 0 0 0,0 0-1 0 0,1 0 1 0 0,-1 0 0 0 0,0 0 0 0 0,0 0-1 0 0,0 0 1 0 0,0 0 0 0 0,0 0-1 0 0,0 1 1 0 0,0-1 0 0 0,0 0 0 0 0,0 0-1 0 0,0 0 1 0 0,0 0 0 0 0,0 0 0 0 0,0 0-1 0 0,0 0 1 0 0,-1 1 0 0 0,1-1-1 0 0,0 0 1 0 0,0 0 0 0 0,0 0 0 0 0,0 0-1 0 0,0 0 1 0 0,0 0 0 0 0,0 0 0 0 0,0 0-1 0 0,0 1 1 0 0,0-1 0 0 0,0 0-1 0 0,0 0 1 0 0,0 0 0 0 0,-1 0 0 0 0,1 0-1 0 0,0 0 1 0 0,0 0 0 0 0,0 0-1 0 0,0 0 1 0 0,0 0 0 0 0,0 0 0 0 0,0 0-1 0 0,-1 0 1 0 0,1 0 0 0 0,0 0 0 0 0,0 0-1 0 0,0 0 1 0 0,0 0 0 0 0,0 0-1 0 0,0 0 1 0 0,0 0 0 0 0,-1 0 0 0 0,1 0-1 0 0,0 0 1 0 0,-100 38 32 0 0,-51 19-2212 0 0,74-30-2556 0 0,44-17-1196 0 0,1-4-1443 0 0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56.8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15664 0 0,'0'0'1571'0'0,"2"2"-1437"0"0,6 7 3 0 0,-3 9 834 0 0,-5-16-814 0 0,1 1-1 0 0,-1-1 1 0 0,1 0 0 0 0,-1 0 0 0 0,1 0 0 0 0,0 1 0 0 0,0-1 0 0 0,2 3 0 0 0,10 13 1164 0 0,-6-8-568 0 0,0 0 0 0 0,0-1 0 0 0,11 10 0 0 0,-15-15-614 0 0,0 0 0 0 0,0 0 0 0 0,0 0 0 0 0,-1 0 0 0 0,0 1-1 0 0,0-1 1 0 0,0 1 0 0 0,1 4 0 0 0,5 10 375 0 0,2 12 479 0 0,-8-26-869 0 0,-1 1 0 0 0,1-1 0 0 0,0 0 0 0 0,4 9 0 0 0,-2-8-123 0 0,-2-1 1 0 0,1 1-1 0 0,0 0 0 0 0,-1 0 1 0 0,-1 0-1 0 0,1 1 0 0 0,-1-1 1 0 0,0 0-1 0 0,0 1 0 0 0,0-1 1 0 0,-1 8-1 0 0,-6 95-1 0 0,3-57 0 0 0,1-32 0 0 0,-6 22 0 0 0,1 0 0 0 0,-10 100 0 0 0,14-128-293 0 0,0 0 0 0 0,-1-1 0 0 0,0 1-1 0 0,-1-1 1 0 0,0 0 0 0 0,-1 0 0 0 0,-1-1 0 0 0,-8 13 0 0 0,15-24 147 0 0,-1-1 0 0 0,1 1 0 0 0,0-1 0 0 0,0 1 0 0 0,-1-1 0 0 0,1 1 1 0 0,0-1-1 0 0,-1 1 0 0 0,1-1 0 0 0,-1 1 0 0 0,1-1 0 0 0,0 1 0 0 0,-1-1 0 0 0,1 1 1 0 0,-1-1-1 0 0,1 0 0 0 0,-1 1 0 0 0,0-1 0 0 0,1 0 0 0 0,-1 0 0 0 0,1 1 1 0 0,-1-1-1 0 0,1 0 0 0 0,-1 0 0 0 0,0 0 0 0 0,1 0 0 0 0,-1 0 0 0 0,0 1 1 0 0,0-2-1 0 0,-11-26-6575 0 0</inkml:trace>
</inkml:ink>
</file>

<file path=ppt/ink/ink3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21.7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 10592 0 0,'2'0'7105'0'0,"7"-4"-4765"0"0,-4 1-1883 0 0,0 1 0 0 0,0 0 1 0 0,0 1-1 0 0,0-1 1 0 0,0 1-1 0 0,0 0 1 0 0,0 0-1 0 0,0 0 1 0 0,1 1-1 0 0,6 0 1 0 0,107 11 2284 0 0,-31-4-1603 0 0,51 8-126 0 0,-53-1-708 0 0,-60-9-300 0 0,2-1 0 0 0,32 2 0 0 0,-56-7-454 0 0,0 1 0 0 0,0-1 1 0 0,0 1-1 0 0,0-1 0 0 0,0-1 0 0 0,0 1 0 0 0,0 0 1 0 0,0-1-1 0 0,-1 0 0 0 0,1 0 0 0 0,-1 0 0 0 0,5-4 1 0 0,-1-3-1354 0 0</inkml:trace>
</inkml:ink>
</file>

<file path=ppt/ink/ink3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22.0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17855 0 0,'0'0'1790'0'0,"2"0"-1644"0"0,-2 0-163 0 0,17-1 832 0 0,23 4 0 0 0,-35-2-476 0 0,0 0 1 0 0,0 0-1 0 0,0 1 0 0 0,0-1 1 0 0,0 1-1 0 0,0 0 1 0 0,-1 0-1 0 0,1 1 0 0 0,4 2 1 0 0,6 6 748 0 0,-9-7-798 0 0,-1-1-1 0 0,1 1 1 0 0,-1 1-1 0 0,0-1 1 0 0,7 9-1 0 0,12 14 615 0 0,-23-27-885 0 0,-1 1 1 0 0,1-1-1 0 0,-1 1 0 0 0,1-1 0 0 0,-1 1 0 0 0,1 0 0 0 0,-1-1 1 0 0,0 1-1 0 0,1-1 0 0 0,-1 1 0 0 0,0 0 0 0 0,1 0 1 0 0,-1-1-1 0 0,0 1 0 0 0,0 0 0 0 0,0-1 0 0 0,0 1 0 0 0,0 1 1 0 0,1 1 35 0 0,6 11 64 0 0,-5-11-97 0 0,0 0 0 0 0,-1 1 1 0 0,1-1-1 0 0,-1 0 0 0 0,1 1 1 0 0,-1-1-1 0 0,1 8 0 0 0,-1-9-21 0 0,-1 0 0 0 0,0 0 0 0 0,0 0 0 0 0,0 0 0 0 0,0 0 0 0 0,-1 0 0 0 0,1 0 0 0 0,-1 1 0 0 0,1-1 0 0 0,-1 0 0 0 0,1 0 0 0 0,-1 0 0 0 0,0 0 0 0 0,0-1 0 0 0,0 1 0 0 0,0 0 0 0 0,-1 0 0 0 0,1-1-1 0 0,0 1 1 0 0,-3 2 0 0 0,-3 3-21 0 0,-1 0 0 0 0,-16 11 0 0 0,11-9-96 0 0,7-4-232 0 0,0-1 0 0 0,-1 0 0 0 0,1-1 0 0 0,-1 1 1 0 0,0-1-1 0 0,-8 2 0 0 0,-1 1-1666 0 0</inkml:trace>
</inkml:ink>
</file>

<file path=ppt/ink/ink3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22.4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10592 0 0,'0'0'1348'0'0,"1"3"-54"0"0,49 113 7214 0 0,-48-110-8282 0 0,0 1-1 0 0,-1-1 1 0 0,0 1 0 0 0,0 0 0 0 0,0 0-1 0 0,-1 7 1 0 0,2 23 418 0 0,22 62 630 0 0,-7-34-795 0 0,-12-45-340 0 0,1 8 74 0 0,0 0 0 0 0,2 38 1 0 0,-5-14 25 0 0,2 1 0 0 0,14 64 0 0 0,4 6-716 0 0,-13-75-2874 0 0</inkml:trace>
</inkml:ink>
</file>

<file path=ppt/ink/ink3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22.8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67 15344 0 0,'21'-7'1147'0'0,"-1"1"0"0"0,1 0 1 0 0,-1 2-1 0 0,26-3 1 0 0,-21 3 1133 0 0,38-10 0 0 0,8-1 283 0 0,-50 11-1495 0 0,-20 4-529 0 0,0 2-461 0 0,0-1-78 0 0,-1 0 0 0 0,1 0 0 0 0,-1 0 1 0 0,1 1-1 0 0,-1-1 0 0 0,1 0 0 0 0,-1 0 0 0 0,0 1 0 0 0,0-1 0 0 0,0 0 0 0 0,0 0 0 0 0,0 1 1 0 0,0-1-1 0 0,0 0 0 0 0,0 0 0 0 0,0 1 0 0 0,0-1 0 0 0,-1 0 0 0 0,0 3 0 0 0,-14 20-81 0 0,7-12-110 0 0,7-10 29 0 0,1 12-174 0 0,0-8 165 0 0,-1-5 147 0 0,1 1-1 0 0,0-1 0 0 0,0 1 0 0 0,0 0 0 0 0,0-1 0 0 0,0 1 1 0 0,1-1-1 0 0,-1 1 0 0 0,0-1 0 0 0,2 3 0 0 0,5 3-4 0 0,1-1 0 0 0,0-1 0 0 0,1 1 0 0 0,0-1 0 0 0,-1-1 0 0 0,1 1 0 0 0,11 2 0 0 0,4-1-252 0 0,0-1 1 0 0,40 3-1 0 0,-1 0-2057 0 0,-36-7-484 0 0,-1-1-5501 0 0</inkml:trace>
</inkml:ink>
</file>

<file path=ppt/ink/ink3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23.1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81 10592 0 0,'0'0'818'0'0,"3"0"-532"0"0,4 2 1095 0 0,1 0 1 0 0,-1-1-1 0 0,1 0 0 0 0,0 0 1 0 0,0-1-1 0 0,-1 0 1 0 0,1 0-1 0 0,14-3 1 0 0,-10 1-254 0 0,0 0 0 0 0,21 0 1 0 0,-22 2-741 0 0,-1 0 0 0 0,0-1 0 0 0,0-1 0 0 0,15-3 0 0 0,6-4 135 0 0,47-17-52 0 0,-28 3-3813 0 0,-29 10-6469 0 0</inkml:trace>
</inkml:ink>
</file>

<file path=ppt/ink/ink3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23.7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 5064 0 0,'1'0'389'0'0,"31"0"192"0"0,-16-3 5070 0 0,-1 0-2942 0 0,-8 3-1479 0 0,1 1 0 0 0,0 0-1 0 0,0 0 1 0 0,12 3 0 0 0,-13-1-656 0 0,1-1 0 0 0,-1 2 0 0 0,0-1 1 0 0,11 7-1 0 0,-14-8-427 0 0,0 1 0 0 0,0 0 0 0 0,0-1 0 0 0,-1 1 0 0 0,0 0 0 0 0,1 1 0 0 0,-1-1 1 0 0,0 0-1 0 0,0 1 0 0 0,-1 0 0 0 0,1 0 0 0 0,2 5 0 0 0,6 10 310 0 0,-8-16-415 0 0,-1 1 0 0 0,0-1 0 0 0,0 1 0 0 0,0 0 0 0 0,-1 0 0 0 0,1-1 0 0 0,-1 1 1 0 0,0 0-1 0 0,0 0 0 0 0,1 7 0 0 0,-2-2-22 0 0,0 0 0 0 0,0 0 0 0 0,-1 0 0 0 0,0 0 0 0 0,-1 0 0 0 0,0 0 0 0 0,-6 15 0 0 0,-29 60-466 0 0,26-63 32 0 0,0 1-278 0 0,4-9-187 0 0,-8 24 1 0 0,-2 9-803 0 0,-8 27-1288 0 0,23-69 2706 0 0,1 1-1 0 0,-1-1 1 0 0,0 0-1 0 0,-4 6 1 0 0,3-7 29 0 0,1 1 1 0 0,0-1-1 0 0,1 0 1 0 0,-1 1-1 0 0,-2 7 1 0 0,4-6 67 0 0,-4 5 1977 0 0,6-9-970 0 0,3 0-387 0 0,0 0-1 0 0,-1-1 1 0 0,1 1-1 0 0,0-1 0 0 0,0 0 1 0 0,0-1-1 0 0,-1 1 1 0 0,1-1-1 0 0,0 0 0 0 0,0 0 1 0 0,6-3-1 0 0,22-3 209 0 0,80 0 413 0 0,-34 7-1271 0 0,-58 0 46 0 0</inkml:trace>
</inkml:ink>
</file>

<file path=ppt/ink/ink3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24.1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133 134 11976 0 0,'-4'-5'1244'0'0,"2"5"-945"0"0,1-1 0 0 0,0 0 0 0 0,0 1 0 0 0,0-1 0 0 0,0 1 0 0 0,0-1 0 0 0,0 1 0 0 0,-1 0 0 0 0,1 0 0 0 0,0-1 0 0 0,0 1 0 0 0,-1 0 0 0 0,1 0 0 0 0,-1 0 0 0 0,0 0 654 0 0,0 1-724 0 0,1-1 0 0 0,-1 1 0 0 0,0-1 0 0 0,1 1 0 0 0,-1-1 0 0 0,1 1 1 0 0,-1 0-1 0 0,1 0 0 0 0,-1 0 0 0 0,1 0 0 0 0,0 0 0 0 0,-1 0 0 0 0,1 0 0 0 0,0 0 0 0 0,0 1 0 0 0,-1-1 0 0 0,1 0 0 0 0,0 1 0 0 0,1-1 0 0 0,-2 3 0 0 0,-1 0-66 0 0,1 0 0 0 0,0 0 0 0 0,0 1-1 0 0,1-1 1 0 0,-3 9 0 0 0,1 2-119 0 0,2 1 0 0 0,0 0 1 0 0,0-1-1 0 0,1 1 1 0 0,1-1-1 0 0,1 1 0 0 0,5 25 1 0 0,-5-35-34 0 0,0 0 0 0 0,0 0 0 0 0,0 0-1 0 0,1 0 1 0 0,0-1 0 0 0,0 1 0 0 0,0-1 0 0 0,1 1 0 0 0,0-1 0 0 0,0 0 0 0 0,0-1-1 0 0,1 1 1 0 0,-1-1 0 0 0,1 0 0 0 0,0 0 0 0 0,1 0 0 0 0,-1 0 0 0 0,0-1 0 0 0,1 0-1 0 0,0 0 1 0 0,8 2 0 0 0,-7-3 11 0 0,-1 1 0 0 0,1-2-1 0 0,0 1 1 0 0,0-1 0 0 0,0 0-1 0 0,1 0 1 0 0,-1-1 0 0 0,0 0-1 0 0,0-1 1 0 0,0 1 0 0 0,0-1-1 0 0,0 0 1 0 0,0-1 0 0 0,0 0-1 0 0,0 0 1 0 0,-1-1 0 0 0,1 1-1 0 0,-1-1 1 0 0,1-1 0 0 0,-1 1-1 0 0,0-1 1 0 0,0 0 0 0 0,7-8-1 0 0,-6 5 116 0 0,0 0-1 0 0,0 0 1 0 0,-1-1-1 0 0,-1 0 1 0 0,1 0-1 0 0,-1 0 1 0 0,0-1-1 0 0,6-16 1 0 0,-9 18-41 0 0,0 1 0 0 0,0 0 0 0 0,-1-1 0 0 0,0 1 0 0 0,0-1 1 0 0,-1 0-1 0 0,0 1 0 0 0,0-1 0 0 0,0 1 0 0 0,-1-1 0 0 0,0 0 0 0 0,0 1 1 0 0,-4-13-1 0 0,-2 1-2 0 0,0 0 1 0 0,-10-17-1 0 0,12 27-70 0 0,0 0 0 0 0,-1 1-1 0 0,0-1 1 0 0,0 1 0 0 0,0 0-1 0 0,-12-9 1 0 0,4 6-125 0 0,-1 0-1 0 0,0 1 0 0 0,-1 1 1 0 0,0 0-1 0 0,0 2 1 0 0,-1-1-1 0 0,0 2 1 0 0,0 0-1 0 0,0 1 0 0 0,-26-3 1 0 0,38 7 3 0 0,0 0 1 0 0,0 0-1 0 0,0 0 1 0 0,-1 1 0 0 0,1-1-1 0 0,-7 3 1 0 0,-11 2-581 0 0,20-5 203 0 0,0 0 0 0 0,0 1 0 0 0,0 0 0 0 0,1-1 0 0 0,-1 1-1 0 0,0 0 1 0 0,1 1 0 0 0,-1-1 0 0 0,1 0 0 0 0,-1 1 0 0 0,1-1 0 0 0,-3 3 0 0 0,0 5-7007 0 0</inkml:trace>
</inkml:ink>
</file>

<file path=ppt/ink/ink3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24.4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99 3224 0 0,'0'0'17018'0'0,"1"2"-15707"0"0,2 1-1033 0 0,-1 0 1 0 0,0 0-1 0 0,0 1 1 0 0,0-1 0 0 0,0 1-1 0 0,0 0 1 0 0,-1-1-1 0 0,0 1 1 0 0,2 7 0 0 0,5 40-2 0 0,-7-43-158 0 0,5 64 15 0 0,-5-22-123 0 0,-1-39-11 0 0,0 0 0 0 0,1 0 0 0 0,3 19-1 0 0,-3-17-1 0 0,-1 1 32 0 0,0-12 110 0 0,4-16 196 0 0,0 2-354 0 0,3-23-1 0 0,4-13-332 0 0,3 0 325 0 0,9-52 1 0 0,9-34 275 0 0,-22 111 301 0 0,-9 22 623 0 0,0 1-1156 0 0,-1-1 0 0 0,1 1-1 0 0,-1 0 1 0 0,1 0 0 0 0,-1 0-1 0 0,1 0 1 0 0,0 0 0 0 0,-1 0-1 0 0,1 0 1 0 0,-1 1 0 0 0,1-1-1 0 0,-1 0 1 0 0,1 0 0 0 0,0 0-1 0 0,-1 1 1 0 0,1-1 0 0 0,-1 0-1 0 0,1 0 1 0 0,-1 1 0 0 0,1-1-1 0 0,-1 0 1 0 0,0 1 0 0 0,1 0-1 0 0,11 11 190 0 0,-10-10-148 0 0,11 13 207 0 0,-5-7-211 0 0,0 1 0 0 0,-1 1 1 0 0,0-1-1 0 0,9 17 0 0 0,8 25-63 0 0,25 75 0 0 0,-36-87-101 0 0,-1-6-567 0 0,-2 0 1 0 0,7 47-1 0 0,-16-46-1740 0 0,-1-20 448 0 0</inkml:trace>
</inkml:ink>
</file>

<file path=ppt/ink/ink3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24.8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12 104 16671 0 0,'-5'-5'185'0'0,"5"4"-83"0"0,-1 0 0 0 0,0 0 0 0 0,1 0 0 0 0,-1 0 0 0 0,1 0 0 0 0,-1 0 0 0 0,1 0 0 0 0,-1 0 1 0 0,1 0-1 0 0,0 0 0 0 0,-1-2 0 0 0,1 1-47 0 0,0-1 1 0 0,0 1 0 0 0,1-1 0 0 0,-1 1-1 0 0,1-1 1 0 0,-1 1 0 0 0,1-1 0 0 0,0 1-1 0 0,1-3 1 0 0,-1 3 137 0 0,1 0 0 0 0,-1 1 0 0 0,0-1 0 0 0,1 1 0 0 0,-1 0 0 0 0,1-1 1 0 0,-1 1-1 0 0,1 0 0 0 0,0 0 0 0 0,-1 0 0 0 0,1 0 0 0 0,0 0 0 0 0,0 0 0 0 0,0 0 0 0 0,0 1 0 0 0,0-1 0 0 0,0 1 0 0 0,0-1 0 0 0,3 1 0 0 0,6-2 636 0 0,1 1 1 0 0,11 1-1 0 0,-23 0-842 0 0,116-4 1940 0 0,-113 3-1968 0 0,0 1 1 0 0,0 0 0 0 0,0-1 0 0 0,-1 0 0 0 0,1 0 0 0 0,0 0 0 0 0,-1 0 0 0 0,1 0 0 0 0,0 0 0 0 0,-1-1-1 0 0,4-2 1 0 0,14-6-2177 0 0,-5 4-74 0 0</inkml:trace>
</inkml:ink>
</file>

<file path=ppt/ink/ink3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25.2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30 10136 0 0,'-2'2'569'0'0,"0"-1"1"0"0,0 1 0 0 0,0 0-1 0 0,0 0 1 0 0,1 0 0 0 0,-1 0-1 0 0,0 0 1 0 0,-2 5-1 0 0,1-1 2202 0 0,8-2-2048 0 0,0 0 1 0 0,1 0 0 0 0,-1 0 0 0 0,1 0-1 0 0,0-1 1 0 0,-1 0 0 0 0,13 4-1 0 0,12 7 510 0 0,-11-6-646 0 0,1-1 0 0 0,0-1-1 0 0,0-1 1 0 0,34 5-1 0 0,-11-3-275 0 0,-19-2-229 0 0,0-1 0 0 0,0-2 0 0 0,0 0 0 0 0,29-2-1 0 0,-35-1-478 0 0,0-1 0 0 0,0-1-1 0 0,0 0 1 0 0,32-12 0 0 0,-24-2-4019 0 0,-14 12-3866 0 0</inkml:trace>
  <inkml:trace contextRef="#ctx0" brushRef="#br0" timeOffset="1">549 1 12408 0 0,'0'0'1504'0'0,"6"0"2007"0"0,2 0-3027 0 0,1 0-1 0 0,-1 1 0 0 0,0 1 1 0 0,0-1-1 0 0,0 2 0 0 0,0-1 0 0 0,0 1 1 0 0,0 0-1 0 0,-1 0 0 0 0,1 1 1 0 0,-1 0-1 0 0,0 0 0 0 0,0 1 0 0 0,0 0 1 0 0,-1 0-1 0 0,9 10 0 0 0,3 2 102 0 0,-14-14-454 0 0,0 1 0 0 0,0 0 0 0 0,0 0 0 0 0,5 8 0 0 0,-4-5 20 0 0,-1-1-1 0 0,-1 1 0 0 0,1-1 1 0 0,3 12-1 0 0,-6-15-111 0 0,0 0 1 0 0,0 0-1 0 0,-1 0 1 0 0,1 1-1 0 0,-1-1 1 0 0,0 0-1 0 0,0 0 1 0 0,0 0-1 0 0,-1 0 1 0 0,1 0-1 0 0,-1 0 1 0 0,1 0-1 0 0,-1 0 1 0 0,-2 5-1 0 0,-4 10 79 0 0,6-14-126 0 0,0 0 0 0 0,0 0 0 0 0,-1 0-1 0 0,0 0 1 0 0,0 0 0 0 0,0 0-1 0 0,0 0 1 0 0,0-1 0 0 0,-1 1 0 0 0,0-1-1 0 0,0 0 1 0 0,-3 3 0 0 0,5-5-324 0 0,0 1-20 0 0,-16 14-1408 0 0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57.4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 71 16847 0 0,'15'-3'382'0'0,"-12"2"2098"0"0,-3 0-2227 0 0,0 1 1 0 0,1-1-1 0 0,-1 0 1 0 0,0 0-1 0 0,0 0 1 0 0,0 0 0 0 0,0 1-1 0 0,0-1 1 0 0,-1 0-1 0 0,1 0 1 0 0,0 0-1 0 0,0 1 1 0 0,0-1-1 0 0,-1 0 1 0 0,1 0-1 0 0,0 0 1 0 0,-1 1 0 0 0,1-1-1 0 0,-1 0 1 0 0,1 1-1 0 0,-2-2 1 0 0,1 2-223 0 0,0 0 1 0 0,0 0-1 0 0,0 1 1 0 0,0-1-1 0 0,0 0 1 0 0,0 0 0 0 0,0 1-1 0 0,0-1 1 0 0,0 0-1 0 0,0 1 1 0 0,1-1-1 0 0,-1 1 1 0 0,0-1 0 0 0,0 1-1 0 0,0 0 1 0 0,-1 1-1 0 0,-11 9-135 0 0,11-7 42 0 0,0 0 44 0 0,-9 17-191 0 0,11-11-234 0 0,1-3 149 0 0,5 30-1240 0 0,-6-34 1351 0 0,0 1 0 0 0,1-1-1 0 0,0 0 1 0 0,-1 0-1 0 0,1 0 1 0 0,0 0 0 0 0,0 0-1 0 0,1 0 1 0 0,-1 0 0 0 0,1 0-1 0 0,-1 0 1 0 0,1 0 0 0 0,0-1-1 0 0,0 1 1 0 0,0-1-1 0 0,1 1 1 0 0,-1-1 0 0 0,4 3-1 0 0,-5-4 598 0 0,1-1-222 0 0,-1 0-191 0 0,1 0 1 0 0,-1 0-1 0 0,0 0 0 0 0,0 0 1 0 0,0 0-1 0 0,0 0 1 0 0,0 0-1 0 0,0 0 1 0 0,0 0-1 0 0,1 0 1 0 0,-1-1-1 0 0,0 1 0 0 0,0 0 1 0 0,0-1-1 0 0,0 1 1 0 0,0-1-1 0 0,0 1 1 0 0,0-1-1 0 0,0 0 0 0 0,-1 1 1 0 0,1-1-1 0 0,0 0 1 0 0,0 0-1 0 0,1-1 1 0 0,1-2 0 0 0,2 0 59 0 0,0-1 0 0 0,0 0-1 0 0,-1 0 1 0 0,0 0-1 0 0,0 0 1 0 0,0-1-1 0 0,-1 0 1 0 0,1 1 0 0 0,-2-1-1 0 0,1 0 1 0 0,0-1-1 0 0,-1 1 1 0 0,2-12-1 0 0,-3 14 137 0 0,0-1-1 0 0,1 1 0 0 0,-1-1 0 0 0,1 1 0 0 0,3-7 1 0 0,5-13 813 0 0,-1 0-542 0 0,-8 22-394 0 0,0 0 0 0 0,0 0 0 0 0,0 0 0 0 0,0 0 0 0 0,-1-1 1 0 0,1 1-1 0 0,-1 0 0 0 0,1-6 2389 0 0,0 10-2297 0 0,3 4-139 0 0,-1 0 1 0 0,-1 1 0 0 0,1-1 0 0 0,-1 1 0 0 0,0 0 0 0 0,1 11 0 0 0,3 45 194 0 0,-3-22-165 0 0,-1-15-65 0 0,25 277-765 0 0,-21-188-326 0 0,-4-45 1082 0 0,2 16 18 0 0,-2-69-1 0 0,-2-11 0 0 0,1 1 0 0 0,0-1 0 0 0,0 0 0 0 0,1 1 0 0 0,2 6 0 0 0,2 19 0 0 0,-6-32 0 0 0,0 0 0 0 0,0 0 0 0 0,0 0 0 0 0,0 1 0 0 0,0-1 0 0 0,0 0 0 0 0,0 0 0 0 0,0 1 0 0 0,0-1 0 0 0,0 0 0 0 0,0 1 0 0 0,0-1 0 0 0,0 0 0 0 0,0 0 0 0 0,1 0 0 0 0,-1 1 0 0 0,0-1 0 0 0,0 0 0 0 0,0 0 0 0 0,0 1 0 0 0,0-1 0 0 0,0 0 0 0 0,1 0 0 0 0,-1 0 0 0 0,0 1 0 0 0,0-1 0 0 0,0 0 0 0 0,0 0 0 0 0,1 0 0 0 0,-1 0 0 0 0,0 0 0 0 0,0 1 0 0 0,1-1 0 0 0,-1 0 0 0 0,0 0 0 0 0,0 0 0 0 0,1 0 0 0 0,-1 0 0 0 0,0 0 0 0 0,0 0 0 0 0,1 0 0 0 0,-1 0 0 0 0,0 0 0 0 0,1 0 0 0 0,3-3 0 0 0,4-3 0 0 0,-6 5 0 0 0,0 0 0 0 0,0 0 0 0 0,-1 0 0 0 0,1-1 0 0 0,0 1 0 0 0,-1 0 0 0 0,1-1 0 0 0,-1 1 0 0 0,1-1 0 0 0,-1 0 0 0 0,0 0 0 0 0,2-3 0 0 0,3-9 0 0 0,-3 6 0 0 0,0-1 0 0 0,8-12 0 0 0,-9 17 0 0 0,0 0 0 0 0,0 0 0 0 0,-1 0 0 0 0,1-1 0 0 0,1-7 0 0 0,5-16 0 0 0,-6 25-136 0 0,-1-1 0 0 0,0 1 0 0 0,-1-1-1 0 0,1 1 1 0 0,-1-1 0 0 0,1-5 0 0 0,-1 6-614 0 0,0-1 0 0 0,0 1 1 0 0,1 0-1 0 0,-1 0 0 0 0,3-6 0 0 0</inkml:trace>
</inkml:ink>
</file>

<file path=ppt/ink/ink3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25.5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 21743 0 0,'0'0'2384'0'0,"6"-4"-3768"0"0,3-2 592 0 0</inkml:trace>
</inkml:ink>
</file>

<file path=ppt/ink/ink3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25.9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188 84 9672 0 0,'2'-2'75'0'0,"0"0"-1"0"0,0 1 1 0 0,0-1 0 0 0,-1 0 0 0 0,1 0 0 0 0,0 0 0 0 0,-1 0 0 0 0,1-1-1 0 0,-1 1 1 0 0,0 0 0 0 0,0 0 0 0 0,0-1 0 0 0,1-4 0 0 0,3-5 6307 0 0,-7 4-699 0 0,1 7-5615 0 0,-1 1 1 0 0,1-1 0 0 0,-1 1-1 0 0,1-1 1 0 0,-1 1-1 0 0,1 0 1 0 0,-1 0 0 0 0,1 0-1 0 0,-1 0 1 0 0,1 0 0 0 0,-1 0-1 0 0,0 0 1 0 0,1 0-1 0 0,-1 0 1 0 0,1 1 0 0 0,-1-1-1 0 0,1 1 1 0 0,-1-1 0 0 0,1 1-1 0 0,0 0 1 0 0,-1-1-1 0 0,1 1 1 0 0,0 0 0 0 0,-1 0-1 0 0,1 0 1 0 0,0 0 0 0 0,0 0-1 0 0,0 0 1 0 0,0 0-1 0 0,0 1 1 0 0,0-1 0 0 0,0 0-1 0 0,-1 2 1 0 0,-4 6-58 0 0,0 0-1 0 0,1 1 1 0 0,0 0 0 0 0,0 0 0 0 0,1 0-1 0 0,1 1 1 0 0,-1-1 0 0 0,2 1 0 0 0,-3 19 0 0 0,3-8 1 0 0,1-1 0 0 0,1 0 1 0 0,1 0-1 0 0,4 24 0 0 0,-3-34-35 0 0,1-1-1 0 0,-1 1 0 0 0,2-1 1 0 0,-1 0-1 0 0,2 0 1 0 0,-1-1-1 0 0,1 1 0 0 0,0-1 1 0 0,12 15-1 0 0,-14-20 15 0 0,0 0-1 0 0,0 0 1 0 0,1-1-1 0 0,-1 1 1 0 0,1-1 0 0 0,0 0-1 0 0,0 0 1 0 0,0-1-1 0 0,0 1 1 0 0,0-1-1 0 0,0 0 1 0 0,1 0 0 0 0,-1 0-1 0 0,1-1 1 0 0,-1 1-1 0 0,1-1 1 0 0,0 0-1 0 0,0 0 1 0 0,0-1-1 0 0,-1 0 1 0 0,1 1 0 0 0,0-2-1 0 0,0 1 1 0 0,5-1-1 0 0,2-2 51 0 0,1-1 0 0 0,-1 0 0 0 0,0-1 0 0 0,0 0 0 0 0,-1 0 1 0 0,1-2-1 0 0,-1 1 0 0 0,-1-1 0 0 0,1-1 0 0 0,-1 0 0 0 0,0-1 0 0 0,-1 0 0 0 0,9-11 0 0 0,-13 15 40 0 0,-1-1-1 0 0,0 0 1 0 0,0 0-1 0 0,-1-1 1 0 0,0 1 0 0 0,0-1-1 0 0,0 1 1 0 0,-1-1 0 0 0,0 0-1 0 0,0 0 1 0 0,-1 0 0 0 0,0 0-1 0 0,0-1 1 0 0,-1 1 0 0 0,0 0-1 0 0,0 0 1 0 0,-1-8-1 0 0,0 8-17 0 0,0-1 0 0 0,-1 1 0 0 0,0 0 0 0 0,0-1-1 0 0,-1 1 1 0 0,0 0 0 0 0,0 1 0 0 0,0-1-1 0 0,-1 0 1 0 0,0 1 0 0 0,0 0 0 0 0,-1 0-1 0 0,0 0 1 0 0,0 0 0 0 0,-11-9 0 0 0,-4 0-48 0 0,0 1 0 0 0,-1 1 1 0 0,-1 1-1 0 0,0 0 0 0 0,-41-13 0 0 0,48 20-247 0 0,1 1-1 0 0,-1 0 1 0 0,0 1 0 0 0,-1 1-1 0 0,1 0 1 0 0,0 2-1 0 0,-1-1 1 0 0,1 2-1 0 0,0 0 1 0 0,-22 4 0 0 0,33-4 9 0 0,0 0 0 0 0,0 1 1 0 0,0-1-1 0 0,1 0 1 0 0,-1 1-1 0 0,1 0 0 0 0,-1 0 1 0 0,1 0-1 0 0,0 1 1 0 0,-1-1-1 0 0,1 1 1 0 0,0-1-1 0 0,1 1 0 0 0,-1 0 1 0 0,0 0-1 0 0,-2 4 1 0 0,-1 6-1024 0 0</inkml:trace>
</inkml:ink>
</file>

<file path=ppt/ink/ink3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26.5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75 10592 0 0,'0'0'818'0'0,"1"2"-238"0"0,6 11 1258 0 0,-5-9-1107 0 0,0 0-1 0 0,0-1 0 0 0,-1 1 0 0 0,1 0 0 0 0,-1 0 0 0 0,0 0 1 0 0,0 0-1 0 0,0 0 0 0 0,0 8 0 0 0,9 58 2978 0 0,-9-52-3379 0 0,1-1-1 0 0,1 1 1 0 0,0 0-1 0 0,7 18 1 0 0,3 14-243 0 0,-11-45-86 0 0,-1-4 0 0 0,0 1 0 0 0,0-1 0 0 0,0 1 0 0 0,0-1 0 0 0,-1 1 0 0 0,1 0 0 0 0,-1-1 0 0 0,1 1 0 0 0,-1 0 0 0 0,1 0 0 0 0,-1 2 0 0 0,1 4-12 0 0,-12-26-48 0 0,3-5 27 0 0,2 0-1 0 0,0 0 0 0 0,2-1 1 0 0,-3-36-1 0 0,7 58 34 0 0,-1-12-6 0 0,2 0-1 0 0,-1 0 1 0 0,2 0 0 0 0,0 0-1 0 0,1 0 1 0 0,0 0-1 0 0,1 0 1 0 0,1 1 0 0 0,11-26-1 0 0,-14 35 13 0 0,1 1 1 0 0,-1-1-1 0 0,0 1 0 0 0,1 0 0 0 0,-1 0 0 0 0,1 0 0 0 0,0 0 1 0 0,0 0-1 0 0,0 0 0 0 0,1 1 0 0 0,-1 0 0 0 0,1-1 1 0 0,-1 1-1 0 0,1 1 0 0 0,0-1 0 0 0,7-2 0 0 0,3 0 86 0 0,0 1 0 0 0,0 0-1 0 0,20 0 1 0 0,7 4 131 0 0,-14 1-94 0 0,-12-1-45 0 0,1 0 1 0 0,-1 2-1 0 0,1-1 0 0 0,16 7 0 0 0,-20-6-41 0 0,-9-2-34 0 0,0-1 0 0 0,0 1 1 0 0,-1 0-1 0 0,1 0 0 0 0,0 1 0 0 0,0-1 0 0 0,-1 0 0 0 0,1 1 1 0 0,-1 0-1 0 0,1-1 0 0 0,-1 1 0 0 0,0 0 0 0 0,0 0 0 0 0,1 0 1 0 0,2 5-1 0 0,-2 4 33 0 0,-3-9-40 0 0,-1 0-1 0 0,1 0 0 0 0,-1 1 0 0 0,1-1 0 0 0,-1 0 0 0 0,0 0 0 0 0,0 0 0 0 0,1 0 0 0 0,-2 0 0 0 0,1 0 0 0 0,0 0 0 0 0,-2 3 0 0 0,-21 21-40 0 0,14-16-22 0 0,-1 1-107 0 0,-1 0 0 0 0,0-1 0 0 0,0-1 1 0 0,-1 0-1 0 0,0-1 0 0 0,-20 9 0 0 0,-1 7-512 0 0,34-24 676 0 0,0 0-1 0 0,0 0 0 0 0,-1 0 1 0 0,1 0-1 0 0,0 0 1 0 0,0 0-1 0 0,0 1 0 0 0,-1-1 1 0 0,1 0-1 0 0,0 0 1 0 0,0 0-1 0 0,0 0 0 0 0,0 0 1 0 0,-1 0-1 0 0,1 0 1 0 0,0 1-1 0 0,0-1 0 0 0,0 0 1 0 0,0 0-1 0 0,0 0 1 0 0,0 0-1 0 0,0 1 0 0 0,-1-1 1 0 0,1 0-1 0 0,0 0 1 0 0,0 0-1 0 0,0 1 0 0 0,0-1 1 0 0,0 0-1 0 0,0 0 1 0 0,0 0-1 0 0,0 1 0 0 0,0-1 1 0 0,0 0-1 0 0,0 0 0 0 0,0 0 1 0 0,0 1-1 0 0,0-1 1 0 0,0 0-1 0 0,0 0 0 0 0,0 0 1 0 0,0 1-1 0 0,1-1 1 0 0,-1 0-1 0 0,0 0 0 0 0,0 0 1 0 0,0 1-1 0 0,13 7 26 0 0,26 6 236 0 0,-33-12-242 0 0,3 0 44 0 0,-1-1 0 0 0,1 1 0 0 0,9-1-1 0 0,12 3 141 0 0,96 23 1082 0 0,-123-26-1184 0 0,-2-1-75 0 0,-1 0 0 0 0,1 1 0 0 0,-1-1 0 0 0,1 0 0 0 0,0 1 0 0 0,-1-1 0 0 0,1 0-1 0 0,-1 1 1 0 0,1-1 0 0 0,-1 1 0 0 0,1-1 0 0 0,-1 1 0 0 0,1-1 0 0 0,-1 1 0 0 0,1 0 0 0 0,-6 5-27 0 0,0 0 0 0 0,-1-1-1 0 0,1 0 1 0 0,-1 0 0 0 0,0 0 0 0 0,0 0 0 0 0,-1-1 0 0 0,1 0-1 0 0,-1-1 1 0 0,0 1 0 0 0,0-1 0 0 0,0-1 0 0 0,-9 3 0 0 0,-10 1-277 0 0,0-1 0 0 0,-39 2 1 0 0,38-5 83 0 0,8-1-755 0 0,1-2 0 0 0,-1-1 0 0 0,0 0 0 0 0,-27-7 0 0 0,14 0-7177 0 0</inkml:trace>
</inkml:ink>
</file>

<file path=ppt/ink/ink3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26.9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1 142 9672 0 0,'16'0'748'0'0,"-15"0"-734"0"0,0 0 0 0 0,-1 0 1 0 0,1 0-1 0 0,0 0 1 0 0,-1 0-1 0 0,1 0 0 0 0,-1 0 1 0 0,1-1-1 0 0,0 1 0 0 0,-1 0 1 0 0,1-1-1 0 0,-1 1 1 0 0,1 0-1 0 0,0-1 0 0 0,-1 1 1 0 0,1 0-1 0 0,-1-1 0 0 0,1 1 1 0 0,0-2-1 0 0,2 0-17 0 0,15-6 2465 0 0,1 1 0 0 0,0 0 0 0 0,37-6 1 0 0,21 5 997 0 0,67-5-770 0 0,-17 2-1422 0 0,-59 5-1033 0 0,9-3-82 0 0,-49 4-246 0 0,6-1-480 0 0,48-14-1 0 0,-33 4-4188 0 0,-39 12 2388 0 0</inkml:trace>
</inkml:ink>
</file>

<file path=ppt/ink/ink3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27.3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14336 0 0,'0'0'1442'0'0,"2"1"-1322"0"0,29 7 1351 0 0,31 4 0 0 0,-24-5-114 0 0,2 1-149 0 0,4 0-187 0 0,0 1-1 0 0,-1 3 1 0 0,53 21-1 0 0,-75-24-648 0 0,-11-6-270 0 0,-1 1 1 0 0,1 1 0 0 0,-1-1 0 0 0,0 2-1 0 0,0-1 1 0 0,0 1 0 0 0,-1 0-1 0 0,9 9 1 0 0,-16-14-95 0 0,-1 1 0 0 0,1-1 0 0 0,0 1 0 0 0,-1-1-1 0 0,1 1 1 0 0,-1-1 0 0 0,1 1 0 0 0,-1-1 0 0 0,0 1 0 0 0,1 0-1 0 0,-1-1 1 0 0,0 1 0 0 0,0 0 0 0 0,0-1 0 0 0,-1 1 0 0 0,1-1 0 0 0,0 1-1 0 0,0-1 1 0 0,-1 1 0 0 0,1 0 0 0 0,-1-1 0 0 0,0 1 0 0 0,1-1-1 0 0,-1 0 1 0 0,-2 3 0 0 0,1 1 14 0 0,-1 0 1 0 0,-1-1-1 0 0,1 1 0 0 0,0-1 1 0 0,-1 0-1 0 0,-7 6 0 0 0,-74 52-456 0 0,77-57 198 0 0,0-1 0 0 0,0 0 0 0 0,0-1 0 0 0,-1 0 0 0 0,1 0 0 0 0,-1-1 1 0 0,0 0-1 0 0,-9 1 0 0 0,-8 2-1559 0 0</inkml:trace>
</inkml:ink>
</file>

<file path=ppt/ink/ink3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27.6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0 212 15200 0 0,'0'0'1378'0'0,"3"0"-1135"0"0,17 7-231 0 0,-15-5 200 0 0,1 0 1 0 0,-1 0-1 0 0,1-1 1 0 0,0 0-1 0 0,8 1 0 0 0,12-1 1496 0 0,17-1 862 0 0,55-5 195 0 0,213-38 365 0 0,-155 23-2611 0 0,193-22 534 0 0,-66 9-539 0 0,-73 3-226 0 0,-186 27-287 0 0,83-18-3 0 0,-59 11-43 0 0,1 2 0 0 0,77-4 0 0 0,-125 12-161 0 0,4-2 861 0 0</inkml:trace>
</inkml:ink>
</file>

<file path=ppt/ink/ink3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28.0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158 1 20127 0 0,'10'5'1253'0'0,"-19"1"872"0"0,-4 0-381 0 0,7-4-1558 0 0,1 1 0 0 0,-1-1 0 0 0,1 1 0 0 0,0 1 1 0 0,0-1-1 0 0,0 1 0 0 0,1 0 0 0 0,-1 0 1 0 0,1 0-1 0 0,0 1 0 0 0,0-1 0 0 0,1 1 0 0 0,-1 0 1 0 0,-3 7-1 0 0,-21 44 139 0 0,25-51-309 0 0,1-1-11 0 0,0 0 1 0 0,1 0-1 0 0,-1 0 0 0 0,1 0 0 0 0,0 0 1 0 0,1 0-1 0 0,-1 1 0 0 0,1-1 0 0 0,-1 6 1 0 0,1-6-5 0 0,0 1 1 0 0,0-1 0 0 0,-1 1 0 0 0,0 0 0 0 0,0-1-1 0 0,0 1 1 0 0,0-1 0 0 0,-1 0 0 0 0,1 1-1 0 0,-4 3 1 0 0,3-4-9 0 0,-1 0-1 0 0,1 0 0 0 0,0 0 1 0 0,0 1-1 0 0,1-1 1 0 0,-1 0-1 0 0,1 1 0 0 0,0-1 1 0 0,0 1-1 0 0,0-1 1 0 0,1 1-1 0 0,-1 0 0 0 0,1-1 1 0 0,0 1-1 0 0,1-1 1 0 0,-1 1-1 0 0,1 0 0 0 0,0-1 1 0 0,1 6-1 0 0,3 5-8 0 0,-3-8 3 0 0,0 0 0 0 0,1 0 1 0 0,-1 0-1 0 0,5 6 0 0 0,0-2-93 0 0,-3-4 143 0 0,0 0 1 0 0,1-1-1 0 0,0 1 1 0 0,0-1-1 0 0,8 7 1 0 0,-10-11-139 0 0,-1 0 0 0 0,1 0 0 0 0,0-1 0 0 0,0 1 0 0 0,-1-1 0 0 0,1 0 0 0 0,0 0-1 0 0,0 0 1 0 0,0 0 0 0 0,0-1 0 0 0,0 1 0 0 0,1-1 0 0 0,-1 0 0 0 0,0 0 0 0 0,0 0 0 0 0,0 0 0 0 0,5-1 0 0 0,8-2-1972 0 0,0-4-3939 0 0,5-2-1946 0 0</inkml:trace>
  <inkml:trace contextRef="#ctx0" brushRef="#br0" timeOffset="1">426 87 16527 0 0,'0'0'1499'0'0,"0"2"-1059"0"0,9 14 4151 0 0,-10-14-3729 0 0,-13 48 1426 0 0,12-46-2228 0 0,1 0 0 0 0,0 0 0 0 0,0 0 0 0 0,-1 7 0 0 0,-3 10-29 0 0,4-18-124 0 0,1-1 0 0 0,-1 1 0 0 0,0-1 0 0 0,1 1 0 0 0,0 0 0 0 0,-1 4 0 0 0,1-5-281 0 0,0-1 0 0 0,1 1 1 0 0,-1-1-1 0 0,0 1 0 0 0,1-1 1 0 0,-1 0-1 0 0,1 1 0 0 0,-1-1 1 0 0,2 2-1 0 0,3 5-1097 0 0</inkml:trace>
</inkml:ink>
</file>

<file path=ppt/ink/ink3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28.4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18975 0 0,'0'0'432'0'0,"1"2"66"0"0,3 4-370 0 0,1-1 1 0 0,-1 1-1 0 0,1-1 0 0 0,0 0 1 0 0,1 0-1 0 0,-1-1 1 0 0,1 0-1 0 0,7 5 0 0 0,7 5-133 0 0,-11-7 449 0 0,0 1-1 0 0,0 0 0 0 0,-1 0 0 0 0,0 1 0 0 0,-1 0 0 0 0,0 0 1 0 0,0 1-1 0 0,-1-1 0 0 0,9 19 0 0 0,-13-21-273 0 0,-1 1 0 0 0,1 0 1 0 0,-1-1-1 0 0,-1 1 0 0 0,1 0 0 0 0,-1 0 0 0 0,-1 0 0 0 0,-1 13 0 0 0,0-9 45 0 0,1 0 0 0 0,1 17 0 0 0,4 3 125 0 0,-2-18-210 0 0,-1 1 1 0 0,0-1-1 0 0,-1 1 0 0 0,-3 27 0 0 0,-3-13-89 0 0,-1 0 0 0 0,-13 34 1 0 0,-1-13-8042 0 0,6-22-930 0 0</inkml:trace>
</inkml:ink>
</file>

<file path=ppt/ink/ink3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29.0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0 171 17855 0 0,'0'0'4266'0'0,"2"0"-3768"0"0,11 1-5 0 0,0 0 1 0 0,15 4-1 0 0,17 2-26 0 0,32 3 156 0 0,-3 0-197 0 0,-30-6-213 0 0,155 5 366 0 0,285-46 131 0 0,12-40-556 0 0,-124 17-154 0 0,-62 17-296 0 0,-295 43-9 0 0,-1 0 1 0 0,0 0-1 0 0,0 2 0 0 0,26 5 0 0 0,-38-7-1908 0 0</inkml:trace>
</inkml:ink>
</file>

<file path=ppt/ink/ink3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29.3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28 15632 0 0,'0'0'356'0'0,"3"-1"49"0"0,0-1-263 0 0,-1 1-81 0 0,-1 0-1 0 0,1 0 1 0 0,-1 0 0 0 0,0 0 0 0 0,1 0-1 0 0,-1 0 1 0 0,0 0 0 0 0,0-1-1 0 0,0 1 1 0 0,0 0 0 0 0,0-1-1 0 0,0 1 1 0 0,0-1 0 0 0,2-5 5608 0 0,-4 20-5428 0 0,0 0-1 0 0,-1 1 1 0 0,-1-1 0 0 0,-6 18-1 0 0,5-18-64 0 0,1 0 0 0 0,0 0-1 0 0,1 1 1 0 0,-2 19-1 0 0,0-1-175 0 0,3-27 0 0 0,-1 0 0 0 0,2 0 0 0 0,-1 0 0 0 0,0 0 0 0 0,1 0 0 0 0,0 0 0 0 0,1 8 0 0 0,23 86 0 0 0,-19-80-41 0 0,11 24 0 0 0,-13-38 31 0 0,-1 0 0 0 0,1 0 0 0 0,0 0 0 0 0,0-1 0 0 0,0 1 0 0 0,0-1 1 0 0,1 0-1 0 0,0 0 0 0 0,6 5 0 0 0,8 7-53 0 0,-13-12 18 0 0,0 0-1 0 0,0 1 0 0 0,7 3 1 0 0,-10-7-17 0 0,0 0 1 0 0,1 0 0 0 0,-1 0-1 0 0,0 0 1 0 0,0-1 0 0 0,1 1-1 0 0,-1-1 1 0 0,0 1 0 0 0,1-1-1 0 0,-1 0 1 0 0,0 0 0 0 0,5 0-1 0 0,11-4-386 0 0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57.8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0 129 15344 0 0,'56'-33'8307'0'0,"-47"26"-6755"0"0,-9 7-1532 0 0,0 0 1 0 0,0-1-1 0 0,1 1 1 0 0,-1 0-1 0 0,0 0 1 0 0,1-1-1 0 0,-1 1 0 0 0,0 0 1 0 0,0 0-1 0 0,1 0 1 0 0,-1-1-1 0 0,0 1 1 0 0,1 0-1 0 0,-1 0 1 0 0,1 0-1 0 0,-1 0 1 0 0,0 0-1 0 0,1 0 1 0 0,-1-1-1 0 0,0 1 0 0 0,1 0 1 0 0,-1 0-1 0 0,1 0 1 0 0,2 0 153 0 0,-1-1 0 0 0,1 1 0 0 0,-1-1 0 0 0,1 0-1 0 0,-1 0 1 0 0,1 0 0 0 0,-1 0 0 0 0,4-3 0 0 0,1 0 101 0 0,-2 3-196 0 0,0-1 1 0 0,0 1-1 0 0,-1 0 1 0 0,1 1-1 0 0,0-1 1 0 0,0 1-1 0 0,0 0 1 0 0,0 0 0 0 0,0 0-1 0 0,0 1 1 0 0,0 0-1 0 0,0 0 1 0 0,6 2-1 0 0,14 1 77 0 0,-13-2-148 0 0,-6 2 19 0 0,-5-4-25 0 0,0 1 1 0 0,0-1-1 0 0,0 1 1 0 0,0-1-1 0 0,-1 1 1 0 0,1-1 0 0 0,0 0-1 0 0,0 1 1 0 0,0-1-1 0 0,0 0 1 0 0,0 0 0 0 0,2 0-1 0 0,-2 0 1 0 0,1 0 1 0 0,0 1-1 0 0,0-1 1 0 0,0 0-1 0 0,0 0 0 0 0,0 1 1 0 0,0-1-1 0 0,-1 1 0 0 0,1 0 1 0 0,3 1-1 0 0,-4-1 0 0 0,0-1-1 0 0,0 1 1 0 0,1-1-1 0 0,-1 1 0 0 0,0-1 1 0 0,0 0-1 0 0,0 1 1 0 0,0-1-1 0 0,1 0 1 0 0,1 0-1 0 0,19 0 51 0 0,-18 0-80 0 0,1 0-1 0 0,0-1 1 0 0,0 0-1 0 0,0 0 1 0 0,0 0-1 0 0,-1-1 1 0 0,1 1-1 0 0,-1-1 0 0 0,1 0 1 0 0,-1 0-1 0 0,0-1 1 0 0,1 1-1 0 0,-1-1 1 0 0,6-6-1 0 0,3-5-293 0 0,-9 9-40 0 0,0 1 0 0 0,0-1 0 0 0,0 0 1 0 0,4-8-1 0 0,2-5-738 0 0</inkml:trace>
</inkml:ink>
</file>

<file path=ppt/ink/ink3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29.7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21 18399 0 0,'-22'2'1447'0'0,"18"-2"752"0"0,13-1-875 0 0,36-8 1933 0 0,-33 5-2812 0 0,1 2-1 0 0,0-1 1 0 0,22 0-1 0 0,-25 3-350 0 0,-5 0-29 0 0,-1-1 0 0 0,1 1 1 0 0,-1 1-1 0 0,8 0 0 0 0,-11-1-64 0 0,0 0 0 0 0,0 0-1 0 0,-1 0 1 0 0,1 0 0 0 0,0 0-1 0 0,0 0 1 0 0,-1 1-1 0 0,1-1 1 0 0,0 0 0 0 0,-1 0-1 0 0,1 1 1 0 0,0-1 0 0 0,0 0-1 0 0,-1 1 1 0 0,1-1-1 0 0,-1 1 1 0 0,1-1 0 0 0,0 1-1 0 0,-1-1 1 0 0,1 1 0 0 0,-1-1-1 0 0,1 2 1 0 0,-4 4-16 0 0,3-6 11 0 0,-4 8-53 0 0,4-5 36 0 0,-1 0 1 0 0,0-1-1 0 0,-1 1 0 0 0,1-1 0 0 0,0 1 0 0 0,-1-1 0 0 0,1 0 1 0 0,-1 1-1 0 0,0-1 0 0 0,0 0 0 0 0,0 0 0 0 0,-4 3 0 0 0,-3 2-110 0 0,5-5 48 0 0,1 0-1 0 0,0 0 1 0 0,1 0-1 0 0,-1 1 1 0 0,0-1-1 0 0,1 1 1 0 0,-1 0-1 0 0,1-1 1 0 0,0 1-1 0 0,0 0 1 0 0,-3 6-1 0 0,3-6 17 0 0,1-1-1 0 0,-1 1 1 0 0,0 0-1 0 0,0-1 1 0 0,-1 1-1 0 0,1-1 1 0 0,0 0-1 0 0,-1 0 1 0 0,1 0-1 0 0,-1 0 0 0 0,-4 2 1 0 0,4-2-40 0 0,-1 0 1 0 0,1 1-1 0 0,0-1 0 0 0,0 1 0 0 0,0-1 1 0 0,1 1-1 0 0,-5 5 0 0 0,-2 4-221 0 0,7-10 298 0 0,0 1 1 0 0,1-1-1 0 0,-1 1 0 0 0,0-1 0 0 0,1 1 1 0 0,0 0-1 0 0,-3 5 0 0 0,4-7 29 0 0,0 0-1 0 0,0 0 1 0 0,0 0 0 0 0,0 1-1 0 0,0-1 1 0 0,1 0 0 0 0,-1 0-1 0 0,0 0 1 0 0,0 0 0 0 0,1 0-1 0 0,-1 0 1 0 0,1 0 0 0 0,-1 0-1 0 0,1 0 1 0 0,-1 0-1 0 0,1 0 1 0 0,0 0 0 0 0,-1 0-1 0 0,1-1 1 0 0,0 1 0 0 0,0 0-1 0 0,0 0 1 0 0,-1-1 0 0 0,1 1-1 0 0,0 0 1 0 0,2 0 0 0 0,0 2 27 0 0,1 0 1 0 0,-1 0 0 0 0,1-1 0 0 0,0 0-1 0 0,0 1 1 0 0,0-1 0 0 0,0-1 0 0 0,1 1 0 0 0,7 2-1 0 0,-3-2 143 0 0,-6-2 127 0 0,7 4 6 0 0,-2-3-288 0 0,0-1 0 0 0,0 0 0 0 0,0 0 0 0 0,0 0 0 0 0,0-1 0 0 0,0 0 0 0 0,0-1 0 0 0,13-3 0 0 0,63-28 38 0 0,-51 19-174 0 0,-27 11-387 0 0,0 0-1 0 0,0 0 0 0 0,-1 0 0 0 0,1-1 1 0 0,-1 0-1 0 0,9-9 0 0 0,1 3-866 0 0</inkml:trace>
</inkml:ink>
</file>

<file path=ppt/ink/ink3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30.1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134 0 17071 0 0,'22'4'1298'0'0,"-21"-1"-884"0"0,50 91 3340 0 0,-29-43-968 0 0,-15-37-2240 0 0,-1 0 0 0 0,-1 0 1 0 0,6 25-1 0 0,3 11 293 0 0,-11-42-742 0 0,-1 0-1 0 0,0 0 1 0 0,-1 0-1 0 0,0 0 1 0 0,0 0 0 0 0,0 16-1 0 0,-1-18-54 0 0,0 8 123 0 0,-1 0 1 0 0,0 0 0 0 0,-3 19-1 0 0,-2-6-62 0 0,-1-1 1 0 0,-1 0-1 0 0,-20 45 0 0 0,10-36-413 0 0,-2-1-1 0 0,-44 58 0 0 0,-5-24-1771 0 0,44-46-201 0 0,-8 7-6792 0 0</inkml:trace>
</inkml:ink>
</file>

<file path=ppt/ink/ink3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30.9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103 1 8288 0 0,'0'0'638'0'0,"-2"0"-128"0"0,-2 0 245 0 0,-2 0 740 0 0,0 0 1 0 0,0 0 0 0 0,-1 1-1 0 0,-6 1 1 0 0,11-1-1300 0 0,0-1-1 0 0,1 1 1 0 0,-1 0 0 0 0,0-1-1 0 0,0 1 1 0 0,1 0-1 0 0,-1 0 1 0 0,0 0-1 0 0,1 0 1 0 0,-1 0 0 0 0,1 1-1 0 0,-1-1 1 0 0,1 0-1 0 0,0 1 1 0 0,0-1-1 0 0,0 1 1 0 0,-1-1 0 0 0,1 1-1 0 0,-1 3 1 0 0,-3 8 113 0 0,0 1 1 0 0,0 0 0 0 0,2 0-1 0 0,0 1 1 0 0,0-1 0 0 0,1 1-1 0 0,1 24 1 0 0,1 28-99 0 0,11 85-1 0 0,-8-130-243 0 0,1 0 0 0 0,0-1-1 0 0,2 1 1 0 0,16 39 0 0 0,-20-57-47 0 0,1 0 1 0 0,0 0 0 0 0,0 0 0 0 0,0-1 0 0 0,0 1 0 0 0,0-1-1 0 0,5 4 1 0 0,-7-7 38 0 0,0 0-1 0 0,-1 1 1 0 0,1-1-1 0 0,0 0 0 0 0,-1 1 1 0 0,1-1-1 0 0,-1 0 1 0 0,1 0-1 0 0,0 0 0 0 0,0 0 1 0 0,-1 1-1 0 0,1-1 1 0 0,0 0-1 0 0,-1 0 0 0 0,1 0 1 0 0,0-1-1 0 0,-1 1 1 0 0,1 0-1 0 0,0 0 1 0 0,0 0-1 0 0,1-1-170 0 0,1 1-165 0 0,-1 0-1 0 0,0 0 1 0 0,1-1-1 0 0,-1 1 1 0 0,0-1-1 0 0,0 0 1 0 0,1 0 0 0 0,-1 0-1 0 0,0 0 1 0 0,0 0-1 0 0,0 0 1 0 0,2-2-1 0 0,4-1-2433 0 0,7-4-3617 0 0</inkml:trace>
</inkml:ink>
</file>

<file path=ppt/ink/ink3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31.3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1 9216 0 0,'0'0'1177'0'0,"-1"1"28"0"0,-4 12 1148 0 0,-10 27 2243 0 0,14-34-4201 0 0,0 0 0 0 0,1 0 0 0 0,0 0 0 0 0,0 0 0 0 0,0 0 0 0 0,2 10 0 0 0,9 35 691 0 0,-8-37-928 0 0,0-2-49 0 0,0 0 0 0 0,0-1 1 0 0,1 1-1 0 0,6 10 0 0 0,-8-19-98 0 0,0 0-9 0 0,0 0-1 0 0,-1 0 1 0 0,1 0 0 0 0,-1 1 0 0 0,0-1 0 0 0,1 0 0 0 0,0 6-1 0 0,-2-7-31 0 0,0 0 0 0 0,1 0 1 0 0,0 0-1 0 0,-1 0 0 0 0,1 0 0 0 0,0 0 0 0 0,0 0 0 0 0,0 0 0 0 0,0 0 0 0 0,0 0 0 0 0,1 0 0 0 0,-1-1 1 0 0,0 1-1 0 0,1 0 0 0 0,-1-1 0 0 0,1 1 0 0 0,0-1 0 0 0,0 0 0 0 0,-1 1 0 0 0,3 0 0 0 0,-2-1-1271 0 0</inkml:trace>
</inkml:ink>
</file>

<file path=ppt/ink/ink3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31.7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12440 0 0,'0'0'1125'0'0,"0"3"-928"0"0,0-1-170 0 0,0 0 0 0 0,1 1 0 0 0,0-1 1 0 0,0 0-1 0 0,-1 0 0 0 0,1 1 0 0 0,1-1 0 0 0,-1 0 0 0 0,0 0 0 0 0,2 2 0 0 0,19 26 2033 0 0,-11-18-747 0 0,17 24 909 0 0,27 37 540 0 0,-46-60-2387 0 0,-1 1 1 0 0,0 0 0 0 0,10 26-1 0 0,-15-30-230 0 0,2 4 217 0 0,14 27-1 0 0,-12-25-163 0 0,0 0 0 0 0,0 0-1 0 0,-2 1 1 0 0,6 23 0 0 0,-4-4 201 0 0,2 41 1 0 0,-8-51-294 0 0,-1 1 0 0 0,-1-1 0 0 0,-1 0-1 0 0,-2 0 1 0 0,-6 26 0 0 0,8-46-230 0 0,1 0-1 0 0,-1-1 1 0 0,-1 0 0 0 0,1 1-1 0 0,-1-1 1 0 0,0 0 0 0 0,0 0-1 0 0,0-1 1 0 0,-1 1 0 0 0,0 0-1 0 0,-6 5 1 0 0,8-9-524 0 0,-8-6-2033 0 0</inkml:trace>
  <inkml:trace contextRef="#ctx0" brushRef="#br0" timeOffset="1">353 468 9672 0 0,'0'0'748'0'0,"1"1"-492"0"0,8 3 42 0 0,-4-2 453 0 0,0 0 1 0 0,1 0 0 0 0,-1 0 0 0 0,0-1-1 0 0,1 1 1 0 0,-1-1 0 0 0,8 0-1 0 0,-4 0 156 0 0,0 0-1 0 0,17 4 0 0 0,-17-3-372 0 0,1 0 1 0 0,0-1-1 0 0,11 1 0 0 0,8-3 137 0 0,28 1 742 0 0,-47 1-1084 0 0,1-2-1 0 0,14-1 1 0 0,-15 1-117 0 0,0 0 1 0 0,18 1-1 0 0,-20 0-209 0 0,0 0 0 0 0,0 0 0 0 0,0-1 1 0 0,14-3-1 0 0,5-1-403 0 0,-25 5 181 0 0,1-1 0 0 0,-1 1 0 0 0,1-1-1 0 0,-1 0 1 0 0,1 0 0 0 0,-1 0 0 0 0,0-1 0 0 0,4-2 0 0 0,-4 3-328 0 0,8-4-7644 0 0</inkml:trace>
</inkml:ink>
</file>

<file path=ppt/ink/ink3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32.0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 12440 0 0,'0'0'957'0'0,"-1"1"-624"0"0,0 3-63 0 0,0 0 0 0 0,0-1 0 0 0,0 1 0 0 0,0 0 0 0 0,1-1 0 0 0,0 1 0 0 0,-1 0 0 0 0,2-1 0 0 0,-1 6-1 0 0,9 34 2646 0 0,-1-10-1566 0 0,4 84 996 0 0,-9-73-2097 0 0,4 69 193 0 0,-6-107-458 0 0,1 15-185 0 0,1 1-1 0 0,1-1 1 0 0,0 0 0 0 0,2 0 0 0 0,10 23 0 0 0,-4-23-5276 0 0,3-9-1837 0 0</inkml:trace>
</inkml:ink>
</file>

<file path=ppt/ink/ink3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32.4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83 0 15664 0 0,'0'0'1417'0'0,"-7"5"-1139"0"0,0 1-411 0 0,4-4 684 0 0,0 0 0 0 0,1 1-1 0 0,-1 0 1 0 0,0-1 0 0 0,1 1 0 0 0,0 0 0 0 0,-4 5 0 0 0,-2 10-26 0 0,1 1 1 0 0,0 0-1 0 0,1 0 1 0 0,1 0-1 0 0,1 1 1 0 0,1 0-1 0 0,-1 26 1 0 0,3-11-593 0 0,2-1-1 0 0,1 0 1 0 0,9 49-1 0 0,-6-62 68 0 0,1 0 0 0 0,1 0 0 0 0,0-1 0 0 0,1 0 0 0 0,2 0 0 0 0,16 26 0 0 0,-22-40-6 0 0,0 0-1 0 0,1 0 1 0 0,0-1 0 0 0,1 0-1 0 0,-1 0 1 0 0,1 0-1 0 0,0 0 1 0 0,0-1 0 0 0,12 6-1 0 0,-13-7-103 0 0,1 0 0 0 0,0 0 0 0 0,0-1 0 0 0,0 0 0 0 0,0 0 0 0 0,1-1 0 0 0,-1 1 0 0 0,0-2 0 0 0,1 1 0 0 0,-1 0 0 0 0,10-2 0 0 0,5-4-402 0 0</inkml:trace>
</inkml:ink>
</file>

<file path=ppt/ink/ink3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32.7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1 280 5984 0 0,'2'0'10514'0'0,"31"2"-2766"0"0,-21 0-6830 0 0,-1 0-1 0 0,15 5 1 0 0,-24-6-474 0 0,-2 0-436 0 0,0-1 0 0 0,1 1-1 0 0,-1 0 1 0 0,0-1 0 0 0,0 1-1 0 0,0 0 1 0 0,1 0 0 0 0,-1-1-1 0 0,0 1 1 0 0,1 0 0 0 0,-1-1-1 0 0,1 1 1 0 0,-1-1 0 0 0,0 1-1 0 0,1 0 1 0 0,-1-1 0 0 0,1 1-1 0 0,0-1 1 0 0,-1 1 0 0 0,1-1-1 0 0,1 1 1 0 0,8 10-5 0 0,-7-4-3 0 0,-1-1-1 0 0,1 1 1 0 0,-1 0 0 0 0,-1 0 0 0 0,0 0-1 0 0,0 0 1 0 0,0 0 0 0 0,-1 0-1 0 0,0 0 1 0 0,-1 13 0 0 0,0 7-61 0 0,0-14-299 0 0,0 0 0 0 0,-1 0 0 0 0,0 0 0 0 0,-1 0 0 0 0,0 0-1 0 0,-1 0 1 0 0,-1-1 0 0 0,0 0 0 0 0,-7 12 0 0 0,3-5-425 0 0,6-12 188 0 0,-1 0 1 0 0,1 0 0 0 0,-7 9-1 0 0,5-11-223 0 0,1 1 0 0 0,1-1 0 0 0,-1 1 0 0 0,-4 10 2028 0 0,10-16-341 0 0,9-1 140 0 0,0 0-1 0 0,16-4 1 0 0,-14 2-392 0 0,-1 1 0 0 0,20 0 0 0 0,-24 2-430 0 0,0 0 0 0 0,0-1 1 0 0,0 0-1 0 0,0 0 0 0 0,14-5 0 0 0,51-10-569 0 0,-69 14 53 0 0,-1 1 0 0 0,0-1 0 0 0,0 1 1 0 0,0-1-1 0 0,0 0 0 0 0,0 0 0 0 0,0 0 0 0 0,3-4 0 0 0,2-1-4394 0 0,3-2-2794 0 0</inkml:trace>
  <inkml:trace contextRef="#ctx0" brushRef="#br0" timeOffset="1">294 1 13824 0 0,'0'0'1061'0'0,"2"0"-692"0"0,21 8 1126 0 0,0 0 0 0 0,-1 1 0 0 0,0 1 0 0 0,-1 1-1 0 0,21 14 1 0 0,-32-18-1177 0 0,0 1 0 0 0,0 0 0 0 0,0 1 0 0 0,-1 0 1 0 0,-1 1-1 0 0,0 0 0 0 0,0 0 0 0 0,-1 1 0 0 0,11 20 0 0 0,-8-10-193 0 0,-1 0 1 0 0,-1 1-1 0 0,-1 0 1 0 0,5 33-1 0 0,3 9 646 0 0,-9-41-577 0 0,0 1 0 0 0,-2 0 1 0 0,2 41-1 0 0,-6-58-184 0 0,1 35 7 0 0,-3 1-1 0 0,-9 59 1 0 0,5-46-478 0 0,6-54 353 0 0,-1 0 1 0 0,1 1-1 0 0,-1-1 1 0 0,1 0-1 0 0,-1 0 1 0 0,0 1-1 0 0,0-1 0 0 0,0 0 1 0 0,0 0-1 0 0,-2 2 1 0 0,-1 3-1630 0 0,-1 9-7762 0 0</inkml:trace>
</inkml:ink>
</file>

<file path=ppt/ink/ink3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35.6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111 105 6680 0 0,'0'0'300'0'0,"-4"-2"108"0"0,-18-31-204 0 0,21 29-146 0 0,-1 1 1 0 0,1-1 0 0 0,-1 0 0 0 0,1 0-1 0 0,-1-6 1 0 0,-3-11 437 0 0,-2 2 15770 0 0,6 21-15911 0 0,-1 1-240 0 0,1 0 0 0 0,-1 1 0 0 0,1-1 1 0 0,0 1-1 0 0,-1 5 0 0 0,-4 14 90 0 0,3-15-178 0 0,1 1 1 0 0,0-1-1 0 0,1 0 1 0 0,-1 1 0 0 0,1 12-1 0 0,-4 20-30 0 0,-5 7-172 0 0,1 1 0 0 0,3 0-1 0 0,0 58 1 0 0,6-95 122 0 0,4-2 39 0 0,1-3 25 0 0,-3-5 12 0 0,0-1-1 0 0,0 1 1 0 0,1-1 0 0 0,-1 1 0 0 0,0-1-1 0 0,1 0 1 0 0,-1 0 0 0 0,1 0-1 0 0,-1 0 1 0 0,1-1 0 0 0,0 1 0 0 0,-1-1-1 0 0,1 1 1 0 0,0-1 0 0 0,4 0 0 0 0,8 1 56 0 0,-15-1-72 0 0,1 1 0 0 0,0-1 0 0 0,0 0 0 0 0,0 0 0 0 0,0 0 0 0 0,-1 0 0 0 0,1 0 0 0 0,0 0 0 0 0,0 0 1 0 0,0 0-1 0 0,-1-1 0 0 0,1 1 0 0 0,0 0 0 0 0,0 0 0 0 0,0-1 0 0 0,0 1 0 0 0,13-4 171 0 0,-8 4-148 0 0,0 0 1 0 0,-1 0-1 0 0,1-1 0 0 0,0 0 0 0 0,-1 0 0 0 0,1-1 0 0 0,8-2 1 0 0,-12 3-30 0 0,0 1 1 0 0,0-1 0 0 0,0 1 0 0 0,0 0 0 0 0,0-1 0 0 0,0 1 0 0 0,0 0-1 0 0,3 1 1 0 0,5-1-4 0 0,4-2-14 0 0,1-5-326 0 0,-13 6-10 0 0,0 0-1 0 0,0 0 1 0 0,0 0-1 0 0,0 0 1 0 0,1 1 0 0 0,-1-1-1 0 0,0 1 1 0 0,0-1-1 0 0,0 1 1 0 0,3 0 0 0 0,8-2-5248 0 0,-3-6-1533 0 0</inkml:trace>
</inkml:ink>
</file>

<file path=ppt/ink/ink3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36.0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7368 0 0,'0'0'12198'0'0,"0"4"-11097"0"0,5 24 301 0 0,-3-21-1011 0 0,0 0 0 0 0,-1 0 1 0 0,1 13-1 0 0,-1-4-118 0 0,0 0 0 0 0,1 0 0 0 0,4 16 0 0 0,-5-24-193 0 0,0-1 0 0 0,0 1 1 0 0,-1 0-1 0 0,-1 13 0 0 0,0 21 31 0 0,8 26-36 0 0,28 119 1 0 0,-34-184-147 0 0,0 0 0 0 0,0 1 0 0 0,0-1 0 0 0,0 0 0 0 0,1 0 0 0 0,-1 0 0 0 0,5 6 0 0 0,-4-7-527 0 0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1:22.1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16991 0 0,'0'0'7863'0'0,"2"0"-7832"0"0,-1 0-215 0 0,0 0 93 0 0,0 0 1 0 0,-1 0 0 0 0,1 0 0 0 0,0 0 0 0 0,-1 0 0 0 0,1 1 0 0 0,0-1 0 0 0,-1 0 0 0 0,1 0 0 0 0,0 0 0 0 0,-1 0 0 0 0,1 1 0 0 0,-1-1 0 0 0,1 0 0 0 0,0 1 0 0 0,-1-1 0 0 0,1 0 0 0 0,-1 1-1 0 0,1-1 1 0 0,-1 1 0 0 0,1 0 0 0 0,9 10-8077 0 0</inkml:trace>
</inkml:ink>
</file>

<file path=ppt/ink/ink3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36.4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35 0 5528 0 0,'-1'2'11177'0'0,"-2"0"-10722"0"0,1 1 1 0 0,0 0 0 0 0,1-1-1 0 0,-1 1 1 0 0,0 0-1 0 0,1 0 1 0 0,-1 0-1 0 0,1 0 1 0 0,0 0 0 0 0,0 0-1 0 0,0 5 1 0 0,-6 14 471 0 0,5-15-723 0 0,0 1-1 0 0,1-1 1 0 0,0 1-1 0 0,0 0 0 0 0,0 0 1 0 0,1-1-1 0 0,1 12 1 0 0,0 3-14 0 0,-1 16 103 0 0,6 131 256 0 0,9-3-621 0 0,-14-152 43 0 0,-1 5 31 0 0,2-1 1 0 0,0 0 0 0 0,5 18 0 0 0,-3-17-353 0 0,2 7-260 0 0,-5-24-299 0 0,0 0 1 0 0,0-1-1 0 0,0 1 1 0 0,0-1-1 0 0,0 1 1 0 0,0-1-1 0 0,3 3 1 0 0,7 1-6605 0 0</inkml:trace>
</inkml:ink>
</file>

<file path=ppt/ink/ink3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36.7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156 162 9216 0 0,'-11'-4'706'0'0,"11"4"-683"0"0,0-1 0 0 0,-1 1 1 0 0,1 0-1 0 0,-1 0 0 0 0,1 0 0 0 0,-1 0 0 0 0,1 0 0 0 0,-1 0 0 0 0,1 0 0 0 0,0 0 0 0 0,-1 0 0 0 0,1 0 0 0 0,-1 0 0 0 0,1 0 0 0 0,-1 0 0 0 0,1 0 0 0 0,-1 1 0 0 0,1-1 0 0 0,0 0 1 0 0,-1 0-1 0 0,1 0 0 0 0,-1 1 0 0 0,1-1 0 0 0,0 0 0 0 0,-1 1 0 0 0,1-1 0 0 0,0 0 0 0 0,-1 0 0 0 0,1 1 0 0 0,-9 10 1309 0 0,9-10-1074 0 0,-1 0 4 0 0,1 0 0 0 0,-1 0 0 0 0,0 1 0 0 0,1-1 0 0 0,0 0 1 0 0,-1 1-1 0 0,1-1 0 0 0,0 0 0 0 0,-1 3 0 0 0,-1 9 1755 0 0,-5 9-695 0 0,1 1 0 0 0,2 0 0 0 0,0 0-1 0 0,-1 45 1 0 0,5-49-1298 0 0,1 0-1 0 0,6 33 1 0 0,-5-44 11 0 0,0 1 1 0 0,1-1-1 0 0,-1 0 1 0 0,1-1-1 0 0,1 1 0 0 0,0 0 1 0 0,0-1-1 0 0,7 10 1 0 0,-10-15-19 0 0,1 0 0 0 0,0-1 0 0 0,-1 1 0 0 0,1-1 0 0 0,0 1 0 0 0,0-1 0 0 0,0 1 0 0 0,-1-1 0 0 0,2 0 0 0 0,-1 0 0 0 0,0 0 0 0 0,0 0 0 0 0,0 0 0 0 0,0 0 0 0 0,1-1 0 0 0,-1 1 0 0 0,0-1 0 0 0,0 0 0 0 0,1 1 0 0 0,-1-1 0 0 0,1 0 0 0 0,-1 0 0 0 0,0-1 0 0 0,1 1 0 0 0,-1 0 0 0 0,0-1 0 0 0,4 0 0 0 0,3-3 59 0 0,0 0 1 0 0,0 0-1 0 0,0-1 1 0 0,-1 0-1 0 0,9-6 0 0 0,-7 3-9 0 0,0-1 0 0 0,-1 0 0 0 0,0 0 0 0 0,-1-1-1 0 0,0 0 1 0 0,0-1 0 0 0,7-13 0 0 0,-2 4 30 0 0,0-2-80 0 0,0-2 0 0 0,-2 0 0 0 0,0 0 0 0 0,-2-1 0 0 0,-1 0 0 0 0,0 0-1 0 0,-2-1 1 0 0,4-42 0 0 0,-9 62 1 0 0,-1 1 0 0 0,0 0 0 0 0,0-1 0 0 0,0 1 0 0 0,-1 0 0 0 0,0-1 0 0 0,0 1 0 0 0,0 0 0 0 0,0 0 0 0 0,-1-1 0 0 0,0 1 0 0 0,0 1 0 0 0,-1-1 0 0 0,1 0 0 0 0,-1 0 0 0 0,0 1 0 0 0,0 0 0 0 0,-1-1 0 0 0,1 1 0 0 0,-1 0 0 0 0,0 1 0 0 0,0-1 0 0 0,0 1 0 0 0,-7-5 0 0 0,6 5 106 0 0,0 1 0 0 0,0 0 0 0 0,0-1 0 0 0,0 2 0 0 0,-1-1 0 0 0,1 1 0 0 0,0-1 0 0 0,-7 1 1 0 0,-45-2-70 0 0,43 3-253 0 0,-1 2 1 0 0,1 0 0 0 0,0 0 0 0 0,1 1-1 0 0,-1 1 1 0 0,0 0 0 0 0,1 1 0 0 0,0 0-1 0 0,0 1 1 0 0,1 1 0 0 0,-1 0 0 0 0,-15 12-1 0 0,18-11-577 0 0,0 1 1 0 0,0 0-1 0 0,1 0 0 0 0,-14 18 0 0 0,8-4-1128 0 0</inkml:trace>
</inkml:ink>
</file>

<file path=ppt/ink/ink3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37.1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650 337 5984 0 0,'-2'1'3604'0'0,"-7"3"15"0"0,-7 3 4227 0 0,6-5-5985 0 0,4-2-1585 0 0,0 0 1 0 0,0 1-1 0 0,1 0 1 0 0,-1 0-1 0 0,1 0 1 0 0,-1 1-1 0 0,1 0 1 0 0,-1 0-1 0 0,1 0 1 0 0,0 1-1 0 0,0-1 1 0 0,0 1-1 0 0,0 0 1 0 0,1 1-1 0 0,-1-1 1 0 0,1 1-1 0 0,0 0 1 0 0,-4 5-1 0 0,-3 6-224 0 0,5-7-17 0 0,0 0 0 0 0,-9 18 0 0 0,13-22-32 0 0,0 0 0 0 0,1 0 1 0 0,0 0-1 0 0,0 0 0 0 0,0 1 0 0 0,0-1 0 0 0,1 0 1 0 0,0 0-1 0 0,0 1 0 0 0,0 5 0 0 0,2 7-24 0 0,0 0-1 0 0,1 0 0 0 0,1 0 1 0 0,8 22-1 0 0,-10-33 15 0 0,1 0 1 0 0,-1 0-1 0 0,1 0 0 0 0,1-1 0 0 0,-1 0 1 0 0,1 1-1 0 0,0-1 0 0 0,0-1 0 0 0,0 1 1 0 0,1-1-1 0 0,0 1 0 0 0,-1-1 0 0 0,2 0 1 0 0,-1-1-1 0 0,9 5 0 0 0,-3-2 1 0 0,0-1-1 0 0,1-1 1 0 0,0 0 0 0 0,21 3-1 0 0,-26-6 4 0 0,0 0 0 0 0,0-1 0 0 0,0 0-1 0 0,-1 0 1 0 0,1-1 0 0 0,0 1 0 0 0,0-2 0 0 0,0 1-1 0 0,12-5 1 0 0,-5 0-25 0 0,0 0-1 0 0,0-1 0 0 0,-1 0 1 0 0,0-1-1 0 0,23-18 1 0 0,-28 18-498 0 0,-1 1 0 0 0,1-1 1 0 0,-1 0-1 0 0,-1 0 1 0 0,9-14-1 0 0,0 2-5635 0 0,0 0-1856 0 0</inkml:trace>
  <inkml:trace contextRef="#ctx0" brushRef="#br0" timeOffset="1">1 1 17791 0 0,'0'0'2748'0'0,"2"0"-1852"0"0,15 5 260 0 0,17 4 152 0 0,34 1 256 0 0,-13 1-540 0 0,237 24 288 0 0,-213-35-4038 0 0,-56 0 1244 0 0</inkml:trace>
</inkml:ink>
</file>

<file path=ppt/ink/ink3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37.4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10592 0 0,'0'0'1301'0'0,"2"1"-250"0"0,15 10 1808 0 0,-15-9-2558 0 0,0-1 0 0 0,0 1 0 0 0,1 0 0 0 0,-1-1 1 0 0,1 0-1 0 0,-1 1 0 0 0,1-1 0 0 0,-1 0 0 0 0,1 0 0 0 0,3 0 0 0 0,5 2 540 0 0,0 0-1 0 0,1 0 1 0 0,18 9-1 0 0,-20-8-502 0 0,11 5 480 0 0,0-1 420 0 0,30 17 1 0 0,-49-24-1182 0 0,-1 0 1 0 0,0 0-1 0 0,1 0 1 0 0,-1 0 0 0 0,0 0-1 0 0,0 1 1 0 0,0-1-1 0 0,0 0 1 0 0,0 1-1 0 0,0-1 1 0 0,0 0-1 0 0,0 1 1 0 0,-1 0-1 0 0,1-1 1 0 0,-1 1 0 0 0,1-1-1 0 0,-1 1 1 0 0,1 0-1 0 0,-1-1 1 0 0,0 1-1 0 0,0 0 1 0 0,0-1-1 0 0,0 1 1 0 0,0 2-1 0 0,0-2-54 0 0,0-2 1 0 0,-1 1-1 0 0,1 0 0 0 0,0-1 1 0 0,0 1-1 0 0,0-1 1 0 0,-1 1-1 0 0,1-1 0 0 0,0 1 1 0 0,0 0-1 0 0,-1-1 1 0 0,1 1-1 0 0,-1-1 0 0 0,1 0 1 0 0,0 1-1 0 0,-1-1 0 0 0,1 1 1 0 0,-1-1-1 0 0,1 1 1 0 0,-2-1-1 0 0,0 2 1 0 0,0 1-72 0 0,0 0 0 0 0,-1 0 0 0 0,0 0 0 0 0,0-1 0 0 0,0 1 0 0 0,0-1 0 0 0,0 1 0 0 0,-1-1 0 0 0,1 0 0 0 0,-1-1 0 0 0,1 1 0 0 0,-7 2 0 0 0,9-4-440 0 0</inkml:trace>
</inkml:ink>
</file>

<file path=ppt/ink/ink3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37.8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49 1 17591 0 0,'-25'23'1354'0'0,"9"-9"-828"0"0,15-12-508 0 0,0 0 0 0 0,0 0 0 0 0,0 1 0 0 0,0-1 0 0 0,1 0 0 0 0,-1 0 0 0 0,1 1 0 0 0,-1-1 0 0 0,1 0 0 0 0,0 1 0 0 0,0-1 0 0 0,0 0 0 0 0,0 1-1 0 0,1 3 1 0 0,0 9 667 0 0,-2-11-453 0 0,2 0 0 0 0,-1 0 0 0 0,0 0-1 0 0,1 0 1 0 0,0 0 0 0 0,0 0 0 0 0,0 0 0 0 0,1 0 0 0 0,-1 0 0 0 0,3 4 0 0 0,-1-3 1 0 0,-1 0 0 0 0,0 1 1 0 0,0-1-1 0 0,1 11 0 0 0,0 9 195 0 0,-3-16-242 0 0,1 0-1 0 0,0 0 1 0 0,1 0-1 0 0,4 15 1 0 0,-2-9 69 0 0,-1-1 1 0 0,0 1-1 0 0,-1 0 0 0 0,1 17 1 0 0,3 27 419 0 0,0-29-620 0 0,-1 0 0 0 0,1 58 0 0 0,-7-46-55 0 0,0-18 0 0 0,1 0 0 0 0,4 37 0 0 0,3-31 0 0 0,-4-21 0 0 0,-1 1 0 0 0,-1-1 0 0 0,2 17 0 0 0,-4-6 0 0 0,1-12 0 0 0,0-1 0 0 0,0 1 0 0 0,1 0 0 0 0,2 12 0 0 0,-3-17-6 0 0,4 10-572 0 0,-1 1 0 0 0,0-1-1 0 0,-1 0 1 0 0,0 15 0 0 0</inkml:trace>
</inkml:ink>
</file>

<file path=ppt/ink/ink3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38.2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0 18223 0 0,'-8'7'3525'0'0,"20"-10"441"0"0,-11 4-3825 0 0,0 0 1 0 0,0 0-1 0 0,1-1 1 0 0,-1 1-1 0 0,0 0 1 0 0,1-1-1 0 0,-1 1 1 0 0,0-1-1 0 0,1 0 1 0 0,-1 1-1 0 0,1-1 0 0 0,-1 0 1 0 0,1 0-1 0 0,2 0 1 0 0,-3 0-68 0 0,1 0 1 0 0,0 0-1 0 0,0 1 1 0 0,-1-1-1 0 0,1 0 0 0 0,0 1 1 0 0,-1-1-1 0 0,1 1 1 0 0,0-1-1 0 0,-1 1 1 0 0,1 0-1 0 0,-1 0 0 0 0,2 1 1 0 0,13 13 219 0 0,-15-12-278 0 0,0 0 0 0 0,-1 0 0 0 0,1-1 1 0 0,0 1-1 0 0,-1 0 0 0 0,0 0 0 0 0,1 0 0 0 0,-2 4 0 0 0,2-1 19 0 0,-1-1-12 0 0,0 0-1 0 0,0 0 0 0 0,-1 0 0 0 0,0 0 1 0 0,0 0-1 0 0,0 0 0 0 0,-3 9 0 0 0,2-9-180 0 0,1 0 0 0 0,-1 0 0 0 0,1 1 0 0 0,0 9 0 0 0,-2 9-882 0 0,3-20 823 0 0,-1 1 1 0 0,1-1 0 0 0,-1 1-1 0 0,1-1 1 0 0,0 1-1 0 0,1-1 1 0 0,0 7 0 0 0,0-8 194 0 0,1 0 1 0 0,-1 0-1 0 0,0 0 0 0 0,1 0 1 0 0,0 0-1 0 0,0-1 1 0 0,0 1-1 0 0,0-1 0 0 0,0 1 1 0 0,0-1-1 0 0,0 0 1 0 0,1 0-1 0 0,-1 0 0 0 0,1 0 1 0 0,4 2-1 0 0,14 7 22 0 0,1-4 0 0 0,-16-7 0 0 0,-1-2 0 0 0,45 2-1710 0 0</inkml:trace>
</inkml:ink>
</file>

<file path=ppt/ink/ink3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38.6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1 175 17503 0 0,'0'0'3756'0'0,"2"0"-2742"0"0,28-2 1167 0 0,-20 1-1638 0 0,-1 0 1 0 0,1 0-1 0 0,0 2 1 0 0,10 0-1 0 0,1 1-182 0 0,-16-2-344 0 0,0 1 0 0 0,0-1 0 0 0,0 1 0 0 0,0 0 1 0 0,-1 0-1 0 0,1 1 0 0 0,0 0 0 0 0,0-1 0 0 0,5 4 0 0 0,-5-2-23 0 0,1-1-1 0 0,-1 0 1 0 0,1 0 0 0 0,0 0-1 0 0,0-1 1 0 0,10 2 0 0 0,14 2-226 0 0,4 0-2226 0 0,-31-5 992 0 0</inkml:trace>
  <inkml:trace contextRef="#ctx0" brushRef="#br0" timeOffset="1">85 0 17647 0 0,'0'0'858'0'0,"0"2"-376"0"0,0 9-148 0 0,1-1-1 0 0,0 0 0 0 0,1 0 1 0 0,0 0-1 0 0,0 0 0 0 0,1 0 1 0 0,0 0-1 0 0,1 0 0 0 0,6 11 1 0 0,-5-9 233 0 0,0 0 0 0 0,-1 0 0 0 0,4 17 1 0 0,-5-18-376 0 0,0 0 0 0 0,0 0 0 0 0,1-1 0 0 0,7 14 0 0 0,-5-11-189 0 0,0 1 0 0 0,-1 0 0 0 0,-1 0 1 0 0,4 16-1 0 0,-4-12-2 0 0,13 57-202 0 0,-17-73-89 0 0,1 0 1 0 0,0 1 0 0 0,0-1-1 0 0,0 0 1 0 0,0 0-1 0 0,0 0 1 0 0,1 0-1 0 0,-1 0 1 0 0,0 0 0 0 0,1 0-1 0 0,0-1 1 0 0,-1 1-1 0 0,1 0 1 0 0,0-1-1 0 0,0 1 1 0 0,3 1-1 0 0,-4-3 15 0 0,13 10-7231 0 0</inkml:trace>
</inkml:ink>
</file>

<file path=ppt/ink/ink3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38.9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79 0 10136 0 0,'0'0'777'0'0,"0"9"-124"0"0,-2 31 9395 0 0,-6 1-6641 0 0,2-23-2734 0 0,-13 25 0 0 0,-5 13-307 0 0,19-45-356 0 0,3-7-10 0 0,0-1 0 0 0,1 0 0 0 0,-1 1 0 0 0,1-1 0 0 0,0 1 0 0 0,-2 6 0 0 0,0 1 0 0 0,3-11 0 0 0,1 1 0 0 0,-1 0 0 0 0,0-1 0 0 0,0 1 0 0 0,0-1 0 0 0,0 1 0 0 0,1 0 0 0 0,-1-1 0 0 0,0 1 0 0 0,1-1 0 0 0,-1 1 0 0 0,0-1 0 0 0,1 1 0 0 0,-1-1 0 0 0,1 1 0 0 0,9 8 0 0 0,-8-6-4 0 0,1-1 0 0 0,0 1 0 0 0,0-1 0 0 0,0 1 0 0 0,0-1 1 0 0,0 0-1 0 0,0 0 0 0 0,0-1 0 0 0,1 1 0 0 0,-1 0 0 0 0,1-1 0 0 0,0 0 0 0 0,-1 0 0 0 0,5 0 0 0 0,9 4-9 0 0,-1 0 154 0 0,0 0-1 0 0,1-2 0 0 0,0 0 0 0 0,28 1 1 0 0,-12-1-3 0 0,-7-1 8 0 0,28-3-1 0 0,-17 1-103 0 0,14-4-717 0 0,-49 4-737 0 0,9-10-2418 0 0</inkml:trace>
</inkml:ink>
</file>

<file path=ppt/ink/ink3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39.3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17303 0 0,'0'0'844'0'0,"0"12"192"0"0,2 4-413 0 0,0-1-1 0 0,0 0 1 0 0,2 0-1 0 0,6 19 1 0 0,2 7 1391 0 0,10 42 920 0 0,10 42-2564 0 0,-22-93-272 0 0,0-1 1 0 0,28 53 0 0 0,-35-76-249 0 0,-2-5-9 0 0,0-1 0 0 0,1 1 0 0 0,-1 0 0 0 0,1 0 0 0 0,-1-1 0 0 0,1 1 0 0 0,0-1 0 0 0,0 1 0 0 0,0-1 0 0 0,0 0 0 0 0,0 0 0 0 0,0 1 0 0 0,5 2 0 0 0,8 1-2240 0 0</inkml:trace>
</inkml:ink>
</file>

<file path=ppt/ink/ink3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39.6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23039 0 0,'0'0'2315'0'0,"2"2"-2123"0"0,16 34 760 0 0,-14-29-699 0 0,0 2 0 0 0,-1-1 0 0 0,-1 0 0 0 0,3 12 0 0 0,-1-6 15 0 0,14 57 471 0 0,-2 0 0 0 0,9 109 0 0 0,-23-152-702 0 0,7 148 85 0 0,-9-148-113 0 0,0 39-5 0 0,11 96-1 0 0,-10-155-8 0 0,9 80-970 0 0,-5-47-157 0 0,5-6-68 0 0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1:22.5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40 13824 0 0,'0'0'9071'0'0,"10"-6"-8535"0"0,2-4-8 0 0,-2 6-528 0 0,6 0-200 0 0,-7-2 8 0 0,9 6-6120 0 0,-8-9-1223 0 0</inkml:trace>
  <inkml:trace contextRef="#ctx0" brushRef="#br0" timeOffset="1">565 10 7368 0 0,'-6'-4'14439'0'0</inkml:trace>
</inkml:ink>
</file>

<file path=ppt/ink/ink3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40.2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89 15288 0 0,'0'0'1385'0'0,"0"2"-985"0"0,1 4 147 0 0,0 1 0 0 0,0-1 1 0 0,0 0-1 0 0,1 0 0 0 0,0-1 0 0 0,3 8 0 0 0,-2-5-185 0 0,0 0-1 0 0,3 15 0 0 0,7 30 230 0 0,-9-40-520 0 0,0 1-1 0 0,2 24 1 0 0,5 226 218 0 0,-5-203-307 0 0,-6-59 378 0 0,1-4-670 0 0,2-6 17 0 0,-1 0 0 0 0,0-1 0 0 0,-1 1 0 0 0,1-12 0 0 0,3-17 174 0 0,0 1 119 0 0,2-50 0 0 0,2-16 0 0 0,-6 83-9 0 0,-1-23 0 0 0,-2 25 149 0 0,1 0 0 0 0,3-18 0 0 0,20-77 1644 0 0,-23 109-1742 0 0,0 0 1 0 0,0 0-1 0 0,0 0 1 0 0,0 0 0 0 0,1 1-1 0 0,-1-1 1 0 0,1 0 0 0 0,0 1-1 0 0,0-1 1 0 0,0 1-1 0 0,4-4 1 0 0,1 0 357 0 0,0 0 0 0 0,16-9-1 0 0,-21 15-358 0 0,-1-1-1 0 0,1 1 0 0 0,0 0 0 0 0,0-1 1 0 0,0 1-1 0 0,0 0 0 0 0,0 0 1 0 0,0 0-1 0 0,0 0 0 0 0,-1 0 0 0 0,1 1 1 0 0,0-1-1 0 0,0 0 0 0 0,0 1 1 0 0,0 0-1 0 0,3 1 0 0 0,-2-1 1 0 0,0 0 1 0 0,0 1-1 0 0,0-1 0 0 0,0 1 0 0 0,0 0 1 0 0,-1 0-1 0 0,1 0 0 0 0,-1 0 0 0 0,5 5 1 0 0,5 10 78 0 0,-3-6-62 0 0,-2 0 0 0 0,1 0 1 0 0,10 25-1 0 0,9 30 0 0 0,-2 2-1 0 0,18 86 1 0 0,16 92-3138 0 0,-55-227 1664 0 0</inkml:trace>
</inkml:ink>
</file>

<file path=ppt/ink/ink3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40.6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17503 0 0,'0'0'1759'0'0,"2"0"-1614"0"0,172 9 6945 0 0,-101-7-6657 0 0,79-5 228 0 0,-144 3-686 0 0,27-3-2745 0 0,65-14-1 0 0,-63 5-5406 0 0</inkml:trace>
</inkml:ink>
</file>

<file path=ppt/ink/ink3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40.9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240 14 23039 0 0,'0'0'528'0'0,"-7"-1"704"0"0,-8-2-671 0 0,7 1-492 0 0,-1 0 0 0 0,-14 0 0 0 0,-7 0 294 0 0,24 1-100 0 0,-1 1-1 0 0,0-1 1 0 0,1 1 0 0 0,-1 1-1 0 0,1-1 1 0 0,-1 1 0 0 0,-8 2-1 0 0,10-1-162 0 0,0 0 0 0 0,0-1 0 0 0,1 2 0 0 0,-1-1 0 0 0,1 0-1 0 0,-1 1 1 0 0,1 0 0 0 0,0 0 0 0 0,0 0 0 0 0,0 1 0 0 0,0-1 0 0 0,1 1 0 0 0,-1 0-1 0 0,1 0 1 0 0,0 0 0 0 0,-5 9 0 0 0,6-7-136 0 0,0-1-1 0 0,0 1 1 0 0,0-1-1 0 0,1 1 1 0 0,0 0 0 0 0,0-1-1 0 0,0 1 1 0 0,1 0-1 0 0,0 0 1 0 0,0 0 0 0 0,1 0-1 0 0,-1-1 1 0 0,1 1 0 0 0,3 10-1 0 0,3 3 99 0 0,0 1 0 0 0,1-1 0 0 0,1-1 0 0 0,1 1 0 0 0,1-2 0 0 0,16 22-1 0 0,-16-26-58 0 0,0 0 0 0 0,1-1-1 0 0,1 0 1 0 0,0 0-1 0 0,0-2 1 0 0,2 0-1 0 0,-1 0 1 0 0,1-1-1 0 0,0-1 1 0 0,1 0 0 0 0,22 7-1 0 0,-34-14-2 0 0,16 6-79 0 0,0-2 0 0 0,1 0 0 0 0,25 3 0 0 0,-40-7 43 0 0,1-1-1 0 0,0 0 1 0 0,-1 0 0 0 0,1-1-1 0 0,-1 0 1 0 0,1 0 0 0 0,0 0-1 0 0,-1-1 1 0 0,0 0 0 0 0,1 0-1 0 0,-1-1 1 0 0,0 0-1 0 0,0 0 1 0 0,8-6 0 0 0,-5 3-453 0 0,1-1 1 0 0,-2-1 0 0 0,1 0-1 0 0,-1 0 1 0 0,0-1 0 0 0,-1 1-1 0 0,0-2 1 0 0,0 1 0 0 0,-1-1-1 0 0,9-19 1 0 0,-4 5-1047 0 0</inkml:trace>
</inkml:ink>
</file>

<file path=ppt/ink/ink3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41.3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0 183 19351 0 0,'0'0'2986'0'0,"2"2"-2016"0"0,1 0-752 0 0,0 0-1 0 0,0 1 1 0 0,0-2 0 0 0,0 1-1 0 0,1 0 1 0 0,-1-1-1 0 0,0 1 1 0 0,1-1 0 0 0,0 0-1 0 0,-1 0 1 0 0,1 0-1 0 0,5 0 1 0 0,9 0 327 0 0,23 0 1 0 0,-29-1-262 0 0,19 0 191 0 0,151 5 1081 0 0,-137-3-1554 0 0,0-2 0 0 0,-1-1 1 0 0,78-13-1 0 0,-58 0-649 0 0,-21 3-2422 0 0,-11 3 912 0 0,-13-2-18 0 0</inkml:trace>
  <inkml:trace contextRef="#ctx0" brushRef="#br0" timeOffset="1">814 0 14944 0 0,'0'0'686'0'0,"2"1"-15"0"0,0-1-556 0 0,1 1-34 0 0,12 11-11 0 0,0 1 1177 0 0,2-1 0 0 0,18 11 0 0 0,-17-12 695 0 0,23 19-1 0 0,-33-24-1392 0 0,1 0 1 0 0,-1-1-1 0 0,1 0 0 0 0,-1-1 0 0 0,19 7 0 0 0,1 0 401 0 0,-28-10-892 0 0,1-1 0 0 0,0 0-1 0 0,0 1 1 0 0,0-1 0 0 0,0 1-1 0 0,-1-1 1 0 0,1 1-1 0 0,0-1 1 0 0,0 1 0 0 0,-1 0-1 0 0,1-1 1 0 0,0 1 0 0 0,-1 0-1 0 0,1-1 1 0 0,-1 1-1 0 0,1 0 1 0 0,-1 0 0 0 0,1 0-1 0 0,-1-1 1 0 0,0 1 0 0 0,1 0-1 0 0,-1 1 1 0 0,1 0 32 0 0,-1 0-34 0 0,0 0-47 0 0,0 1-1 0 0,-1-1 0 0 0,1 0 0 0 0,-1 1 0 0 0,1-1 1 0 0,-1 0-1 0 0,0 0 0 0 0,0 0 0 0 0,0 0 1 0 0,0 0-1 0 0,0 0 0 0 0,-3 4 0 0 0,-20 20-12 0 0,8-10-21 0 0,11-10-349 0 0,-1-1 1 0 0,1 1-1 0 0,-1-1 1 0 0,0 0-1 0 0,-1 0 1 0 0,1 0-1 0 0,-1-1 1 0 0,-13 7 0 0 0</inkml:trace>
</inkml:ink>
</file>

<file path=ppt/ink/ink3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41.7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10136 0 0,'0'0'777'0'0,"1"3"-241"0"0,7 20 4091 0 0,10 45-1 0 0,-18-67-4605 0 0,11 59 2213 0 0,5 19-769 0 0,-3-17-714 0 0,5 17-181 0 0,-10-45-360 0 0,-2 0 1 0 0,2 41-1 0 0,2 7 39 0 0,6 56-97 0 0,1 2-1557 0 0,-13-110-319 0 0,-2-2-4207 0 0,1-4-1704 0 0</inkml:trace>
</inkml:ink>
</file>

<file path=ppt/ink/ink3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42.1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91 3224 0 0,'4'-7'236'0'0,"2"1"0"0"0,-1-1 0 0 0,1 1 0 0 0,0 1-1 0 0,0-1 1 0 0,1 1 0 0 0,7-5 0 0 0,8-1 3778 0 0,2 3 3410 0 0,5-1-1119 0 0,-24 7-5905 0 0,0 0 1 0 0,0 0-1 0 0,0 1 1 0 0,1 0-1 0 0,-1 0 1 0 0,1 0-1 0 0,-1 0 1 0 0,1 1-1 0 0,-1 0 1 0 0,9 1-1 0 0,1 3 72 0 0,6 1 233 0 0,-19-5-534 0 0,0 2-12 0 0,1 2-132 0 0,-1-2-15 0 0,0 0 0 0 0,0 0-1 0 0,0 1 1 0 0,0-1 0 0 0,-1 1 0 0 0,1-1 0 0 0,-1 1 0 0 0,1 0 0 0 0,-1 0 0 0 0,0-1 0 0 0,0 1 0 0 0,0 0-1 0 0,0 0 1 0 0,-1 0 0 0 0,1 5 0 0 0,-2 4-189 0 0,0-1 0 0 0,-1 1-1 0 0,0-1 1 0 0,-6 15 0 0 0,5-15-30 0 0,0 1 0 0 0,0-1 0 0 0,1 1 0 0 0,0 16 0 0 0,9-12-334 0 0,-3-9 419 0 0,-3-5 104 0 0,0-1 0 0 0,0 1 0 0 0,0 0 0 0 0,0 0 0 0 0,1-1 0 0 0,-1 1 0 0 0,1 0 0 0 0,-1-1 0 0 0,1 1 0 0 0,-1-1 0 0 0,1 0 0 0 0,0 1 0 0 0,1 0 0 0 0,28 11-264 0 0,-10-5 200 0 0,3 1-810 0 0,0-1 1 0 0,0-1-1 0 0,1-1 0 0 0,0-1 0 0 0,30 2 0 0 0,-29-3-841 0 0,-5-3-6310 0 0</inkml:trace>
</inkml:ink>
</file>

<file path=ppt/ink/ink3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42.5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6912 0 0,'0'0'528'0'0,"7"1"-320"0"0,7 3 3023 0 0,1-1 0 0 0,0 0-1 0 0,19 0 1 0 0,25 3-328 0 0,-44-6-2833 0 0,26-4 1 0 0,-2-1-6637 0 0,-28 4-747 0 0</inkml:trace>
</inkml:ink>
</file>

<file path=ppt/ink/ink3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42.8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12896 0 0,'0'0'1376'0'0,"10"0"-1376"0"0,15 6 1200 0 0,-3-2 191 0 0,6 0 41 0 0,3 2 8 0 0,1-2-872 0 0,5-4-176 0 0,0 0-32 0 0,1 0-5927 0 0,-1 0-1185 0 0</inkml:trace>
</inkml:ink>
</file>

<file path=ppt/ink/ink3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43.2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91 16328 0 0,'1'-10'1738'0'0,"14"-5"-1715"0"0,-14 14 65 0 0,0-1 0 0 0,1 0 0 0 0,-1 1 0 0 0,1-1 0 0 0,-1 1 0 0 0,1 0 0 0 0,-1 0 0 0 0,1-1 0 0 0,0 1 0 0 0,3-1 0 0 0,81-36 4732 0 0,-79 35-4578 0 0,-1 1 0 0 0,0 1 0 0 0,1-1 0 0 0,0 1 0 0 0,-1 0 1 0 0,1 0-1 0 0,-1 1 0 0 0,8 0 0 0 0,-10 0-177 0 0,0 1-1 0 0,0 0 1 0 0,0 0-1 0 0,0 0 1 0 0,0 0-1 0 0,0 1 1 0 0,0-1-1 0 0,0 1 1 0 0,0 0-1 0 0,-1 0 1 0 0,1 1-1 0 0,-1-1 1 0 0,4 4-1 0 0,-1-1-9 0 0,-4-3-44 0 0,0-1 0 0 0,0 1-1 0 0,-1-1 1 0 0,1 1 0 0 0,0 0 0 0 0,-1 0-1 0 0,0 0 1 0 0,1 0 0 0 0,-1 0 0 0 0,0 0-1 0 0,0 0 1 0 0,1 3 0 0 0,6 14 34 0 0,-6-16-40 0 0,-1 1 0 0 0,0-1 0 0 0,1 1 0 0 0,-1 0 0 0 0,0-1 0 0 0,-1 1 0 0 0,1 0 0 0 0,0 4 0 0 0,-1 12-83 0 0,0-7-15 0 0,0 0 0 0 0,-1-1 0 0 0,0 1 0 0 0,-3 12 0 0 0,-1-2-221 0 0,0 3-505 0 0,-12 34 1 0 0,16-59 813 0 0,-1 7-310 0 0,-1 0 0 0 0,-1 0 0 0 0,1-1 0 0 0,-1 1 1 0 0,-1-1-1 0 0,1 1 0 0 0,-9 8 0 0 0,6-9-29 0 0,0 0-1 0 0,0-1 1 0 0,-1 0 0 0 0,-11 7-1 0 0,15-10 268 0 0,0-1 0 0 0,-1 0 0 0 0,0 0 0 0 0,1 0-1 0 0,-1 0 1 0 0,0-1 0 0 0,0 1 0 0 0,0-1 0 0 0,0-1 0 0 0,-5 1-1 0 0,1-1 166 0 0,0-1 0 0 0,-1-1 0 0 0,2 1 0 0 0,-14-6 0 0 0,2 2 414 0 0,18 4-420 0 0,0 1 0 0 0,1-1 1 0 0,-1 1-1 0 0,1-1 0 0 0,-1 0 1 0 0,1 0-1 0 0,0 0 0 0 0,-1 0 1 0 0,1 0-1 0 0,0 0 0 0 0,-1 0 0 0 0,1 0 1 0 0,0-1-1 0 0,-1-1 0 0 0,-5-4 1821 0 0,9 6-1520 0 0,7-2-60 0 0,-5 2-214 0 0,1-1 1 0 0,-1 1 0 0 0,0-1 0 0 0,1 1 0 0 0,-1 0 0 0 0,1 1 0 0 0,-1-1 0 0 0,9 1 0 0 0,33 2 387 0 0,-36-3-385 0 0,0 1-1 0 0,1 1 1 0 0,12 2 0 0 0,35 5 243 0 0,-45-7-312 0 0,1 0-1 0 0,-1 1 1 0 0,0 1-1 0 0,0 0 1 0 0,19 7-1 0 0,-10 0-34 0 0,30 8 0 0 0,-41-15-137 0 0,0 0 0 0 0,0 1-1 0 0,0 1 1 0 0,-1 0 0 0 0,1 0-1 0 0,-1 0 1 0 0,-1 2 0 0 0,1-1-1 0 0,13 13 1 0 0,-20-16-386 0 0,1-1 1 0 0,-1 1-1 0 0,1-1 1 0 0,0 0-1 0 0,0 0 1 0 0,0 0-1 0 0,0 0 1 0 0,0-1-1 0 0,0 0 1 0 0,6 2-1 0 0,1-2-1596 0 0</inkml:trace>
</inkml:ink>
</file>

<file path=ppt/ink/ink3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43.6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0 15408 0 0,'0'0'7591'0'0,"0"3"-6741"0"0,-1 15-421 0 0,1 0 1 0 0,-2-1 0 0 0,-5 26-1 0 0,4-27-345 0 0,1-1-1 0 0,1 1 1 0 0,0 0 0 0 0,1 0-1 0 0,1 0 1 0 0,3 17 0 0 0,-1-3 170 0 0,2 6-75 0 0,15 56-1 0 0,-8-41-209 0 0,-2-7-649 0 0,2-1 0 0 0,28 66 1 0 0,-37-103-418 0 0,1 0-1 0 0,-1 0 1 0 0,1-1 0 0 0,5 6-1 0 0,-5-7-646 0 0,6 11-5775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32.2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86 9672 0 0,'0'0'10266'0'0,"2"-2"-8798"0"0,8-5-441 0 0,0 0-1 0 0,14-7 1 0 0,-3-1 518 0 0,-8 6-1201 0 0,-5 4-128 0 0,0 1 0 0 0,0 1 0 0 0,0 0 0 0 0,0 0 0 0 0,1 0 0 0 0,11-1 0 0 0,-3 1-10 0 0,-12 2-174 0 0,1 0 0 0 0,-1 0 0 0 0,1 0 0 0 0,-1 1 0 0 0,10 1-1 0 0,10 1 35 0 0,-17-2-48 0 0,-1 1 0 0 0,16 3 0 0 0,32 11 16 0 0,72 31-1 0 0,-119-42-235 0 0,0-1 1 0 0,1-1-1 0 0,-1 1 0 0 0,1-1 0 0 0,-1-1 1 0 0,1 0-1 0 0,0 0 0 0 0,-1 0 0 0 0,1-1 0 0 0,0-1 1 0 0,0 1-1 0 0,-1-1 0 0 0,1-1 0 0 0,-1 0 1 0 0,1 0-1 0 0,-1-1 0 0 0,1 1 0 0 0,-1-2 0 0 0,0 1 1 0 0,14-10-1 0 0,3-6-1329 0 0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9:55.1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1 11520 0 0,'-1'1'9227'0'0,"-1"4"-8918"0"0,0 0-1 0 0,0-1 0 0 0,0 1 0 0 0,1 0 0 0 0,-1 0 0 0 0,1 0 0 0 0,0-1 1 0 0,1 1-1 0 0,-1 0 0 0 0,1 0 0 0 0,1 8 0 0 0,1 8 11 0 0,7 32-1 0 0,0-8 54 0 0,4 46-175 0 0,28 96-1 0 0,-32-150-429 0 0,-4-16 259 0 0,8 22 0 0 0,-11-37-683 0 0,0 0 0 0 0,1 0 1 0 0,0 0-1 0 0,1 0 0 0 0,-1-1 0 0 0,1 1 0 0 0,8 8 0 0 0</inkml:trace>
</inkml:ink>
</file>

<file path=ppt/ink/ink3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44.0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79 172 15488 0 0,'0'0'1407'0'0,"-15"-1"-957"0"0,14 0-276 0 0,0 1 0 0 0,0 0 1 0 0,0 0-1 0 0,-1-1 0 0 0,1 1 0 0 0,0 0 1 0 0,0 0-1 0 0,0 0 0 0 0,0 0 0 0 0,0 1 1 0 0,0-1-1 0 0,-1 0 0 0 0,1 0 1 0 0,0 1-1 0 0,0-1 0 0 0,0 1 0 0 0,0-1 1 0 0,0 1-1 0 0,0-1 0 0 0,0 1 0 0 0,0-1 1 0 0,0 1-1 0 0,0 0 0 0 0,1 0 0 0 0,-2 1 1 0 0,0 0-52 0 0,0-1 1 0 0,0 1-1 0 0,0 0 1 0 0,0 0-1 0 0,1 1 0 0 0,-1-1 1 0 0,1 0-1 0 0,0 1 1 0 0,-1-1-1 0 0,1 0 1 0 0,0 1-1 0 0,0 3 1 0 0,0-2-63 0 0,0 0 29 0 0,0 0 0 0 0,1 0 1 0 0,-1 1-1 0 0,1-1 0 0 0,0 0 1 0 0,0 0-1 0 0,0 0 0 0 0,1 0 1 0 0,0 0-1 0 0,2 8 0 0 0,2 8 217 0 0,-2-11-172 0 0,-1 1 0 0 0,9 17 0 0 0,-8-20-71 0 0,7 12 68 0 0,19 30 0 0 0,-25-44-143 0 0,0 0-1 0 0,0 0 0 0 0,0 0 0 0 0,0-1 1 0 0,1 1-1 0 0,0-1 0 0 0,0 0 0 0 0,0-1 0 0 0,0 1 1 0 0,8 3-1 0 0,-9-6-17 0 0,0 0 0 0 0,0 0 0 0 0,0 0-1 0 0,0 0 1 0 0,0 0 0 0 0,0-1 0 0 0,1 0 0 0 0,-1 0 0 0 0,0 0 0 0 0,0 0 0 0 0,0-1-1 0 0,0 0 1 0 0,0 0 0 0 0,0 0 0 0 0,6-2 0 0 0,-1-1 40 0 0,-1 0-1 0 0,0 0 1 0 0,0 0 0 0 0,-1-1 0 0 0,1-1-1 0 0,7-6 1 0 0,-6 3 27 0 0,-1 0 0 0 0,0 0 0 0 0,-1-1 0 0 0,0 0 0 0 0,0 0 0 0 0,-1 0 0 0 0,-1-1 0 0 0,1 0 0 0 0,-2 0 0 0 0,0-1 0 0 0,4-16 0 0 0,-7 23-32 0 0,2-8 294 0 0,2-28 0 0 0,-4 35-188 0 0,-2 1 1 0 0,1-1 0 0 0,-1 1 0 0 0,1 0 0 0 0,-2-1 0 0 0,1 1 0 0 0,0 0 0 0 0,-4-7 0 0 0,2 3-8 0 0,-1-1 0 0 0,-1 1 0 0 0,0 0 1 0 0,0 0-1 0 0,0 1 0 0 0,-1 0 1 0 0,-1 0-1 0 0,1 0 0 0 0,-11-9 1 0 0,1 2-54 0 0,7 6-33 0 0,-1 1 0 0 0,-20-15 0 0 0,26 21-37 0 0,0 0 0 0 0,1 0 1 0 0,-1 0-1 0 0,0 1 0 0 0,0-1 1 0 0,0 1-1 0 0,0 0 0 0 0,-1 0 1 0 0,1 1-1 0 0,0-1 0 0 0,0 1 1 0 0,0 0-1 0 0,-6 1 0 0 0,0 0-169 0 0,0 0-1 0 0,1 1 1 0 0,-1 1-1 0 0,1 0 1 0 0,0 0-1 0 0,0 1 1 0 0,0 0-1 0 0,-13 8 1 0 0,14-7-460 0 0,0 0 1 0 0,1 1-1 0 0,0 0 1 0 0,0 1-1 0 0,-7 10 1 0 0,3-3-1108 0 0</inkml:trace>
</inkml:ink>
</file>

<file path=ppt/ink/ink3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44.3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12 219 10592 0 0,'0'2'5469'0'0,"1"2"-4892"0"0,-1-1 1 0 0,1 1-1 0 0,-1-1 0 0 0,0 1 1 0 0,0-1-1 0 0,0 1 1 0 0,-1-1-1 0 0,1 1 0 0 0,-1-1 1 0 0,-2 5-1 0 0,1 4 97 0 0,1-10-521 0 0,1 1 1 0 0,0-1-1 0 0,0 1 0 0 0,0 0 0 0 0,0-1 1 0 0,1 1-1 0 0,-1-1 0 0 0,1 1 1 0 0,-1-1-1 0 0,2 4 0 0 0,3 15 269 0 0,-5-17-388 0 0,1 2 6 0 0,-1 0 0 0 0,1 0 1 0 0,0 0-1 0 0,1 0 0 0 0,-1 0 0 0 0,1-1 1 0 0,3 7-1 0 0,-1-1-35 0 0,0 0-1 0 0,-1 1 1 0 0,4 17-1 0 0,-4-12-4 0 0,7 21-1 0 0,-3-6 1 0 0,-7-24 0 0 0,-4-12 0 0 0,-5-9 0 0 0,-16-76 0 0 0,12 16 0 0 0,11 65 41 0 0,0 1 0 0 0,0-1 0 0 0,1 1 0 0 0,0-1 0 0 0,0 0 0 0 0,1 1 0 0 0,1-15 0 0 0,-1 9 185 0 0,1 0 1 0 0,-2 1-1 0 0,-2-18 0 0 0,1 17-92 0 0,1-1-1 0 0,0 1 0 0 0,2-16 1 0 0,10-33 197 0 0,-7 43-161 0 0,-3 14-109 0 0,0 0-1 0 0,1 0 0 0 0,-1 0 1 0 0,1 0-1 0 0,0 1 1 0 0,1-1-1 0 0,-1 1 1 0 0,4-6-1 0 0,-4 8 1 0 0,-1 1 0 0 0,1-1 0 0 0,0 0 0 0 0,-1 0 0 0 0,1 1-1 0 0,0-1 1 0 0,0 1 0 0 0,0 0 0 0 0,0 0 0 0 0,0-1 0 0 0,0 1 0 0 0,0 0-1 0 0,1 1 1 0 0,-1-1 0 0 0,0 0 0 0 0,1 1 0 0 0,-1-1 0 0 0,0 1 0 0 0,5-1-1 0 0,-3 1-33 0 0,0 1-1 0 0,0-1 0 0 0,1 1 1 0 0,-1-1-1 0 0,0 1 0 0 0,0 0 0 0 0,0 0 1 0 0,-1 1-1 0 0,1-1 0 0 0,0 1 0 0 0,0 0 1 0 0,-1 0-1 0 0,1 0 0 0 0,4 5 1 0 0,1 1 18 0 0,-1 0 0 0 0,-1 1 0 0 0,13 17 0 0 0,-15-20-29 0 0,17 23-125 0 0,-13-19 1 0 0,13 20 0 0 0,-1 3 74 0 0,-2 1 0 0 0,-1 1 1 0 0,15 41-1 0 0,-18-43 34 0 0,-12-26 0 0 0,1 0 0 0 0,5 16 0 0 0,4 16-416 0 0,-9-31 209 0 0,-1 0 0 0 0,-1 0 0 0 0,1 0 1 0 0,-1 0-1 0 0,-1 1 0 0 0,2 14 0 0 0,-3 17-4255 0 0</inkml:trace>
</inkml:ink>
</file>

<file path=ppt/ink/ink3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44.7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1 101 17503 0 0,'0'0'1759'0'0,"2"-2"-1476"0"0,4-1 155 0 0,0-1 0 0 0,0 1 0 0 0,0 1 0 0 0,1-1-1 0 0,-1 1 1 0 0,1 0 0 0 0,0 0 0 0 0,0 1 0 0 0,11-1 0 0 0,0-1 20 0 0,37-5 764 0 0,-33 6-587 0 0,-1-1 1 0 0,31-9 0 0 0,-10 4 437 0 0,-32 7-859 0 0,1-1 1 0 0,17-5-1 0 0,-12 2-716 0 0,-12 5 222 0 0,-1-1 0 0 0,1 0 0 0 0,-1 0 0 0 0,0 0 0 0 0,1-1 0 0 0,-1 1 1 0 0,0-1-1 0 0,6-3 0 0 0,-3-4-1415 0 0</inkml:trace>
</inkml:ink>
</file>

<file path=ppt/ink/ink3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45.0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38 17215 0 0,'-5'-11'143'0'0,"4"9"-73"0"0,0 0 1 0 0,0 0-1 0 0,1-1 0 0 0,-1 1 0 0 0,0 0 0 0 0,1 0 0 0 0,-1-1 0 0 0,1 1 0 0 0,-1-5 5202 0 0,3 8-4224 0 0,10 2 110 0 0,0-1 1 0 0,23 1 0 0 0,6 2-778 0 0,-6 2-67 0 0,-8 0-9 0 0,1-2 0 0 0,48 2 0 0 0,-72-7-288 0 0,1-1 0 0 0,0 1 0 0 0,0-1 0 0 0,0 0 0 0 0,0-1 1 0 0,0 1-1 0 0,8-5 0 0 0,-10 4-7 0 0,1 0 0 0 0,0 1 1 0 0,0-1-1 0 0,0 1 1 0 0,0 0-1 0 0,0 0 0 0 0,0 1 1 0 0,0-1-1 0 0,0 1 1 0 0,0 0-1 0 0,7 0 0 0 0,34 8 8 0 0,-26-3-19 0 0,0-2 0 0 0,30 2 0 0 0,-31-5-517 0 0,1-1 0 0 0,22-5-1 0 0,-32 5-3 0 0,-1-1-1 0 0,1 0 1 0 0,-1-1-1 0 0,0 0 0 0 0,0-1 1 0 0,13-7-1 0 0,-12 7-5704 0 0</inkml:trace>
</inkml:ink>
</file>

<file path=ppt/ink/ink3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45.4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5984 0 0,'3'1'8484'0'0,"67"36"-2297"0"0,-40-22-4565 0 0,64 22 2040 0 0,18 24-1986 0 0,-93-52-1252 0 0,-17-8-303 0 0,1 0 1 0 0,0 0 0 0 0,0 1-1 0 0,-1-1 1 0 0,1 0-1 0 0,-1 1 1 0 0,1 0-1 0 0,-1 0 1 0 0,1 0 0 0 0,-1 0-1 0 0,4 4 1 0 0,1 9 43 0 0,-6-13-176 0 0,-1-1-1 0 0,1 1 1 0 0,-1-1 0 0 0,1 1-1 0 0,-1-1 1 0 0,0 0-1 0 0,0 1 1 0 0,0-1 0 0 0,0 1-1 0 0,0-1 1 0 0,0 1-1 0 0,0-1 1 0 0,0 1 0 0 0,-1-1-1 0 0,1 1 1 0 0,0-1-1 0 0,-2 2 1 0 0,0 3-39 0 0,1-3 61 0 0,0 1 0 0 0,-1-1 0 0 0,1 0-1 0 0,-1 0 1 0 0,0 0 0 0 0,0 0 0 0 0,0 0-1 0 0,0 0 1 0 0,0 0 0 0 0,-1-1-1 0 0,-5 5 1 0 0,-2 2-386 0 0,-20 12 0 0 0,30-21 215 0 0,-1 1 0 0 0,0-1 1 0 0,1 0-1 0 0,-1 1 0 0 0,1-1 0 0 0,-1 0 0 0 0,0 1 0 0 0,1-1 0 0 0,-1 0 1 0 0,0 0-1 0 0,0 0 0 0 0,1 0 0 0 0,-1 0 0 0 0,0 0 0 0 0,1 0 0 0 0,-1 0 0 0 0,0 0 1 0 0,1 0-1 0 0,-1 0 0 0 0,0 0 0 0 0,0 0 0 0 0,1 0 0 0 0,-1-1 0 0 0,0 1 1 0 0,1 0-1 0 0,-1 0 0 0 0,1-1 0 0 0,-1 1 0 0 0,-1-1 0 0 0,-4-8-1888 0 0</inkml:trace>
  <inkml:trace contextRef="#ctx0" brushRef="#br0" timeOffset="1">650 48 13360 0 0,'0'0'1026'0'0,"-1"2"-668"0"0,0 4 417 0 0,0 0 1 0 0,1-1 0 0 0,-1 1 0 0 0,1 0-1 0 0,1 0 1 0 0,0 7 0 0 0,8 39 2669 0 0,4 3-1474 0 0,4 33-394 0 0,-1 0-800 0 0,0 6-320 0 0,1 4-134 0 0,3 63-63 0 0,-3-31-225 0 0,2 37-114 0 0,-16-131-283 0 0,6 37 0 0 0,-5-49-1866 0 0,9 23-1 0 0,-7-32-6506 0 0</inkml:trace>
</inkml:ink>
</file>

<file path=ppt/ink/ink3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45.8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73 9672 0 0,'-4'-4'4914'0'0,"11"-3"-2700"0"0,0 0 1 0 0,1 1-1 0 0,13-8 0 0 0,-5 5-727 0 0,-1 1-1 0 0,24-7 1 0 0,-36 14-1304 0 0,0 0 1 0 0,-1 1-1 0 0,1 0 0 0 0,0-1 1 0 0,0 1-1 0 0,-1 0 0 0 0,1 0 0 0 0,5 1 1 0 0,2 0 334 0 0,-10 9-379 0 0,0 0-185 0 0,-1 1 1 0 0,-1-1 0 0 0,0 0-1 0 0,-4 13 1 0 0,0-3-156 0 0,6-17 172 0 0,-1 0 0 0 0,1 0 0 0 0,0 0 0 0 0,-1 0 0 0 0,1 1-1 0 0,1-1 1 0 0,-1 0 0 0 0,0 0 0 0 0,1 0 0 0 0,-1 0 0 0 0,1 0 0 0 0,0 0 0 0 0,0 0 0 0 0,1 0 0 0 0,-1 0 0 0 0,0 0 0 0 0,1 0 0 0 0,0-1 0 0 0,0 1 0 0 0,-1 0 0 0 0,2-1 0 0 0,-1 0 0 0 0,0 1 0 0 0,0-1 0 0 0,1 0 0 0 0,-1 0-1 0 0,5 2 1 0 0,7 5-130 0 0,0-2-1 0 0,0 0 1 0 0,0 0 0 0 0,20 5-1 0 0,-29-10 156 0 0,1-1-287 0 0,0 1 0 0 0,1-1 1 0 0,-1 0-1 0 0,0-1 0 0 0,0 0 0 0 0,1 0 0 0 0,12-2 1 0 0,-8-1-1008 0 0</inkml:trace>
</inkml:ink>
</file>

<file path=ppt/ink/ink3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46.2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6448 0 0,'2'2'11937'0'0,"7"5"-10836"0"0,1-1 0 0 0,-1 0 0 0 0,1 0 0 0 0,15 6 0 0 0,-2-3-483 0 0,-1 0 0 0 0,1-1 0 0 0,1-2 0 0 0,-1 0 0 0 0,25 2 0 0 0,-10-1-586 0 0,-31-5-136 0 0,1 0 0 0 0,-1-1 0 0 0,14 1 0 0 0,-17-2 26 0 0,2 0-317 0 0,1 0 1 0 0,-1 0-1 0 0,0 0 0 0 0,0 0 1 0 0,0-1-1 0 0,0 0 1 0 0,0-1-1 0 0,0 1 0 0 0,0-1 1 0 0,0 0-1 0 0,-1-1 1 0 0,10-4-1 0 0,-4-2-908 0 0</inkml:trace>
</inkml:ink>
</file>

<file path=ppt/ink/ink3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46.6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14600 0 0,'0'0'1320'0'0,"0"3"-1083"0"0,0 9 144 0 0,1 26 2415 0 0,10-9-409 0 0,25 51 258 0 0,-26-60-2113 0 0,9 34 0 0 0,0-2-372 0 0,-5-18-349 0 0,10 41-1 0 0,-15-48-1024 0 0,3-1-4757 0 0,-2-2-1783 0 0</inkml:trace>
</inkml:ink>
</file>

<file path=ppt/ink/ink3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46.9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 12440 0 0,'3'0'957'0'0,"97"-4"2500"0"0,-54-4-106 0 0,-44 8-3260 0 0,99 3 4536 0 0,-84-1-4123 0 0,-1 0 0 0 0,0 1 0 0 0,0 0 0 0 0,18 7 0 0 0,-30-9-498 0 0,-1 1 0 0 0,0-1-1 0 0,0 0 1 0 0,0 1 0 0 0,0 0 0 0 0,0 0-1 0 0,-1 0 1 0 0,1 0 0 0 0,-1 0 0 0 0,1 1-1 0 0,-1-1 1 0 0,0 1 0 0 0,1-1-1 0 0,-1 1 1 0 0,-1 0 0 0 0,1 0 0 0 0,0 0-1 0 0,-1 0 1 0 0,1 0 0 0 0,-1 0 0 0 0,0 1-1 0 0,0-1 1 0 0,0 0 0 0 0,-1 1 0 0 0,1-1-1 0 0,-1 0 1 0 0,0 1 0 0 0,0-1-1 0 0,-1 7 1 0 0,0-2-97 0 0,-1-1 0 0 0,0 1 0 0 0,-1-1 0 0 0,0 0 0 0 0,0 1 0 0 0,-1-2-1 0 0,1 1 1 0 0,-9 10 0 0 0,1-2-267 0 0,-1-2-1 0 0,-20 20 0 0 0,25-29 83 0 0,0 1 1 0 0,0-1-1 0 0,0 0 0 0 0,-1 0 0 0 0,1-1 0 0 0,-1 0 1 0 0,0-1-1 0 0,-10 3 0 0 0,14-4 225 0 0,-2 0 31 0 0,0 0 1 0 0,0 0 0 0 0,0 0-1 0 0,-11 0 1 0 0,16-1 219 0 0,-1 0-28 0 0,-2-1-1 0 0,6 0-64 0 0,6-1 107 0 0,45 10 1235 0 0,-51-8-1437 0 0,141 9 141 0 0,-5-9-190 0 0,-132 0-260 0 0,0 0 0 0 0,-1 0-1 0 0,1-1 1 0 0,-1 0 0 0 0,1-1 0 0 0,-1 1 0 0 0,9-4 0 0 0,2-4-8032 0 0</inkml:trace>
</inkml:ink>
</file>

<file path=ppt/ink/ink3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47.3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7368 0 0,'0'2'3357'0'0,"5"53"5845"0"0,0 7-5548 0 0,-4-44-2973 0 0,1-1 1 0 0,1 1 0 0 0,8 26 0 0 0,0 3 207 0 0,14 82 328 0 0,-18-98-1038 0 0,13 45 1 0 0,-3-17-349 0 0,-12-43-101 0 0,0 0-1 0 0,1-1 0 0 0,14 27 1 0 0,-2 2-2506 0 0,-3-7 763 0 0,-12-33 1656 0 0,-1 0 1 0 0,1-1 0 0 0,0 0 0 0 0,7 6-1 0 0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9:55.4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215 5 9672 0 0,'0'0'874'0'0,"-7"-1"-700"0"0,-21-2 4358 0 0,26 3-4092 0 0,-1 0 0 0 0,1 0 0 0 0,-1 0 0 0 0,1 1 0 0 0,-1-1 0 0 0,1 1 0 0 0,-1 0 0 0 0,1-1 0 0 0,-1 1 0 0 0,1 0 0 0 0,0 1 0 0 0,0-1 0 0 0,-1 0 0 0 0,1 1 1 0 0,0-1-1 0 0,-2 3 0 0 0,-9 8-144 0 0,1 0 0 0 0,1 1 0 0 0,0 0 0 0 0,1 1 0 0 0,0 0 0 0 0,1 1 1 0 0,1 0-1 0 0,-11 26 0 0 0,10-20-351 0 0,5-12 53 0 0,0 1 0 0 0,0-1 0 0 0,1 1 0 0 0,0 0 0 0 0,1 1 0 0 0,0-1 0 0 0,-1 14 0 0 0,3-21-5 0 0,0-1 0 0 0,1 1 0 0 0,-1 0-1 0 0,1 0 1 0 0,0-1 0 0 0,0 1 0 0 0,1 3-1 0 0,-1-4 25 0 0,0 0 0 0 0,0 0-1 0 0,0 1 1 0 0,-1-1 0 0 0,1 0-1 0 0,0 6 1 0 0,-1-7 83 0 0,5 9-88 0 0,-1-5-61 0 0,-2-3 17 0 0,0 0 0 0 0,0 1 0 0 0,0-1 1 0 0,0 0-1 0 0,1 0 0 0 0,-1 0 0 0 0,5 2 0 0 0,-2-1 45 0 0,-1-1-1 0 0,1 1 1 0 0,-1-1 0 0 0,1 0 0 0 0,0-1-1 0 0,0 1 1 0 0,-1-1 0 0 0,1 0-1 0 0,1 0 1 0 0,-1 0 0 0 0,5-1 0 0 0,8 0-7 0 0,32-4 0 0 0,-47 3-38 0 0,12 0-644 0 0,1-2 0 0 0,-1 1 0 0 0,0-2 0 0 0,0 0 0 0 0,15-6 0 0 0,-20 4-1716 0 0</inkml:trace>
</inkml:ink>
</file>

<file path=ppt/ink/ink3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47.6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153 37 2304 0 0,'-5'-7'14615'0'0,"-7"6"-12731"0"0,11 1-1729 0 0,-2 0 85 0 0,0 1 1 0 0,0-1-1 0 0,0 1 0 0 0,1 0 0 0 0,-1 0 0 0 0,0 0 1 0 0,0 0-1 0 0,0 1 0 0 0,1-1 0 0 0,-1 1 1 0 0,1-1-1 0 0,-1 1 0 0 0,1 0 0 0 0,0 0 0 0 0,0 0 1 0 0,-3 3-1 0 0,0 1 63 0 0,0 0 0 0 0,0 1 0 0 0,1 0 1 0 0,-8 13-1 0 0,10-15-251 0 0,0-1 1 0 0,1 1 0 0 0,0-1-1 0 0,-1 1 1 0 0,2 0-1 0 0,-1 0 1 0 0,0 0-1 0 0,1-1 1 0 0,0 1 0 0 0,0 0-1 0 0,1 0 1 0 0,-1 0-1 0 0,1 0 1 0 0,0-1-1 0 0,0 1 1 0 0,1 0-1 0 0,3 7 1 0 0,-2-5-64 0 0,0-1 0 0 0,1 0-1 0 0,-1 0 1 0 0,2 0 0 0 0,-1 0 0 0 0,1-1 0 0 0,-1 1 0 0 0,2-1-1 0 0,-1-1 1 0 0,0 1 0 0 0,9 5 0 0 0,3 1 4 0 0,-1-1 1 0 0,2-1-1 0 0,28 11 1 0 0,-39-18 20 0 0,0 0 0 0 0,0 0 0 0 0,0-1 0 0 0,0 1 0 0 0,0-2 0 0 0,1 1 0 0 0,-1-1 1 0 0,0 0-1 0 0,0-1 0 0 0,1 0 0 0 0,-1 0 0 0 0,13-4 0 0 0,-19 5-9 0 0,35-14 329 0 0,-33 13-298 0 0,-1 0 1 0 0,1-1-1 0 0,-1 0 0 0 0,1 1 1 0 0,-1-1-1 0 0,0 0 0 0 0,0 0 1 0 0,0 0-1 0 0,0-1 1 0 0,2-2-1 0 0,4-7 225 0 0,0-1 0 0 0,7-17 1 0 0,-13 24-197 0 0,1-1 1 0 0,-2 1 0 0 0,1-1-1 0 0,-1 1 1 0 0,0-1 0 0 0,0 1-1 0 0,-1-8 1 0 0,0 6 5 0 0,0 1 1 0 0,0-1-1 0 0,-3-10 0 0 0,2 14-55 0 0,0 1-1 0 0,-1-1 1 0 0,1 1-1 0 0,-1-1 0 0 0,0 1 1 0 0,0 0-1 0 0,0-1 1 0 0,-4-4-1 0 0,2 3-33 0 0,0-1 0 0 0,-1 1 0 0 0,0 0 0 0 0,1 0 0 0 0,-1 1 0 0 0,-1 0 0 0 0,1-1 0 0 0,-1 2 0 0 0,0-1 0 0 0,0 1 0 0 0,-8-4 0 0 0,-6 0-137 0 0,0 0 0 0 0,-1 2 0 0 0,1 1-1 0 0,-1 0 1 0 0,0 1 0 0 0,0 1 0 0 0,0 1 0 0 0,-1 2-1 0 0,-34 3 1 0 0,41-1-128 0 0,5-2-321 0 0,1 1 1 0 0,-15 4-1 0 0,22-5 338 0 0,-1 0 0 0 0,1-1 0 0 0,0 1 0 0 0,0 1 1 0 0,0-1-1 0 0,0 0 0 0 0,0 1 0 0 0,0-1 0 0 0,0 1 0 0 0,1-1 1 0 0,-1 1-1 0 0,0 0 0 0 0,1-1 0 0 0,-1 1 0 0 0,-1 4 0 0 0,2-5 94 0 0,1 0-1 0 0,0 0 1 0 0,-1 1-1 0 0,1-1 0 0 0,0 0 1 0 0,0 0-1 0 0,-1 1 1 0 0,1-1-1 0 0,0 0 1 0 0,0 0-1 0 0,0 1 0 0 0,1-1 1 0 0,-1 0-1 0 0,0 0 1 0 0,0 1-1 0 0,1-1 0 0 0,-1 0 1 0 0,1 0-1 0 0,-1 0 1 0 0,1 2-1 0 0,1-1-224 0 0,-1 2-1649 0 0</inkml:trace>
</inkml:ink>
</file>

<file path=ppt/ink/ink3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48.2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16 119 17423 0 0,'0'0'1574'0'0,"2"2"-1292"0"0,1 3 221 0 0,0 0-1 0 0,0-1 0 0 0,0 1 0 0 0,-1 0 0 0 0,0 1 0 0 0,0-1 0 0 0,1 6 1 0 0,6 7 1087 0 0,-8-15-1420 0 0,1 0 0 0 0,0-1-1 0 0,-1 1 1 0 0,0 0 0 0 0,0 0 0 0 0,2 5-1 0 0,1 9 142 0 0,1-1-1 0 0,0 0 1 0 0,2 0 0 0 0,0 0-1 0 0,11 18 1 0 0,11 25-203 0 0,-26-54-108 0 0,3 17-16 0 0,-5-19-64 0 0,-1-5-204 0 0,-1-8 199 0 0,0 0 1 0 0,-1 0-1 0 0,0 0 0 0 0,-6-17 0 0 0,-4-14-135 0 0,10 26 186 0 0,0 0 0 0 0,0 1-1 0 0,1-1 1 0 0,1 0 0 0 0,1 0-1 0 0,0 1 1 0 0,4-20 0 0 0,-2 18 33 0 0,0 0-27 0 0,6-21-1 0 0,-8 33 26 0 0,1-1 0 0 0,0 1 0 0 0,0-1 0 0 0,0 1 0 0 0,1 0-1 0 0,0 0 1 0 0,-1 0 0 0 0,7-6 0 0 0,-3 3 51 0 0,1 1 0 0 0,0 0 0 0 0,0 0 0 0 0,0 1-1 0 0,1-1 1 0 0,-1 2 0 0 0,17-8 0 0 0,-21 11 105 0 0,-1 1-13 0 0,29 0 16 0 0,-30 0-149 0 0,0 0 0 0 0,0 0 0 0 0,0 0 0 0 0,0 0 0 0 0,-1 0 0 0 0,1 0 0 0 0,0 0 0 0 0,0 1 0 0 0,0-1-1 0 0,-1 0 1 0 0,1 1 0 0 0,0-1 0 0 0,0 1 0 0 0,-1-1 0 0 0,1 1 0 0 0,0-1 0 0 0,-1 1 0 0 0,2 0 0 0 0,1 2 49 0 0,11 4 413 0 0,-10-5-356 0 0,-1 0 1 0 0,1-1-1 0 0,-1 1 0 0 0,0 0 1 0 0,1 1-1 0 0,-1-1 1 0 0,0 0-1 0 0,0 1 0 0 0,-1 0 1 0 0,5 5-1 0 0,-5-5-107 0 0,-1 1-1 0 0,0-1 0 0 0,0 1 1 0 0,0-1-1 0 0,-1 1 1 0 0,1 0-1 0 0,-1 0 1 0 0,0-1-1 0 0,0 1 1 0 0,0 0-1 0 0,0 0 1 0 0,-1-1-1 0 0,1 1 1 0 0,-3 6-1 0 0,1-4 16 0 0,0 0 0 0 0,0 0-1 0 0,-1 0 1 0 0,0 0 0 0 0,0 0 0 0 0,-1-1-1 0 0,-4 7 1 0 0,-16 20-194 0 0,-6 7-182 0 0,27-35 264 0 0,0-1-1 0 0,0 0 1 0 0,-1 0 0 0 0,1 0-1 0 0,-1 0 1 0 0,0 0 0 0 0,1-1-1 0 0,-1 0 1 0 0,0 1 0 0 0,0-1-1 0 0,-6 1 1 0 0,-8 6-436 0 0,16-8 312 0 0,0-1 5 0 0,-11 0-586 0 0,9 0 317 0 0,12 0 266 0 0,-7 0 213 0 0,23 0 58 0 0,1 0 0 0 0,0 2-1 0 0,27 6 1 0 0,39 5 974 0 0,-3 5 33 0 0,-86-18-873 0 0,-1 1-162 0 0,0-1-1 0 0,-1 1 1 0 0,1-1 0 0 0,-1 1-1 0 0,1-1 1 0 0,-1 1 0 0 0,1-1-1 0 0,-1 1 1 0 0,1-1 0 0 0,-1 1-1 0 0,0 0 1 0 0,1-1 0 0 0,-1 1-1 0 0,0 0 1 0 0,1-1 0 0 0,-1 1-1 0 0,0 0 1 0 0,0 0 0 0 0,0-1-1 0 0,0 1 1 0 0,1 0 0 0 0,-1 0-1 0 0,0-1 1 0 0,0 1 0 0 0,-1 0-1 0 0,1-1 1 0 0,0 1 0 0 0,0 0-1 0 0,0 0 1 0 0,0-1 0 0 0,-1 1-1 0 0,1 1 1 0 0,-1 1-17 0 0,0-1 0 0 0,-1 1 0 0 0,1-1 0 0 0,0 1 0 0 0,-1-1 0 0 0,-2 4-1 0 0,-1-1 3 0 0,0-1 0 0 0,0 0 0 0 0,0-1-1 0 0,0 1 1 0 0,-1-1 0 0 0,1 0 0 0 0,-1-1-1 0 0,0 1 1 0 0,-7 1 0 0 0,-8 2 0 0 0,-30 5 1 0 0,26-8 91 0 0,-27 0-1 0 0,11-1-87 0 0,11 0-907 0 0,-49-4 0 0 0,65 0-112 0 0,0 0 0 0 0,0 0 0 0 0,-16-7 0 0 0,1-1-2153 0 0,6 4-4621 0 0</inkml:trace>
</inkml:ink>
</file>

<file path=ppt/ink/ink3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48.7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66 11056 0 0,'2'-1'5531'0'0,"70"-12"1707"0"0,-35 7-5790 0 0,1 2 0 0 0,58 0 1 0 0,-93 4-1413 0 0,159-3 1184 0 0,-66 6-1087 0 0,-23-6-321 0 0,49-4-11 0 0,-101 4-1533 0 0,-1-1 1 0 0,20-7-1 0 0,-24 6-4370 0 0,0 1-1621 0 0</inkml:trace>
</inkml:ink>
</file>

<file path=ppt/ink/ink3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49.1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 10592 0 0,'0'0'1312'0'0,"12"1"2738"0"0,-2 1-3220 0 0,0 0 1 0 0,0 1-1 0 0,0 0 0 0 0,-1 1 1 0 0,0 0-1 0 0,1 1 0 0 0,11 8 1 0 0,42 28 1781 0 0,0-1-509 0 0,-36-14-1172 0 0,-26-25-912 0 0,-1 0 0 0 0,1 0 0 0 0,0 1 0 0 0,-1-1 0 0 0,1 0 0 0 0,0 0 0 0 0,-1 0 0 0 0,1 1 0 0 0,-1-1 1 0 0,0 0-1 0 0,1 1 0 0 0,-1-1 0 0 0,0 0 0 0 0,0 1 0 0 0,0-1 0 0 0,0 0 0 0 0,0 1 0 0 0,0-1 0 0 0,0 1 0 0 0,-1 1 0 0 0,1 3 56 0 0,-1-2-66 0 0,1-1 1 0 0,-1 0-1 0 0,0 0 1 0 0,0 0-1 0 0,0-1 1 0 0,0 1-1 0 0,0 0 1 0 0,-1 0-1 0 0,1 0 1 0 0,-1-1-1 0 0,1 1 1 0 0,-1-1-1 0 0,-4 4 1 0 0,-4 9 10 0 0,2-6-172 0 0,-1-1-1 0 0,1 1 1 0 0,-1-2-1 0 0,-1 1 1 0 0,0-1 0 0 0,-19 11-1 0 0,15-9-430 0 0,12-8 72 0 0,0 0 0 0 0,-1 0 0 0 0,1 0 0 0 0,0 0 0 0 0,-1 0 0 0 0,1 0 0 0 0,0-1 0 0 0,-1 1 0 0 0,1-1 1 0 0,-6 0-1 0 0</inkml:trace>
  <inkml:trace contextRef="#ctx0" brushRef="#br0" timeOffset="1">628 0 11976 0 0,'0'2'922'0'0,"1"9"-451"0"0,0 0 0 0 0,1 0 0 0 0,3 13 0 0 0,3 19 3229 0 0,11 100 2044 0 0,14 73-2643 0 0,-7-28-1978 0 0,-12-75-906 0 0,6 30-412 0 0,0-12-1823 0 0,-18-121 1146 0 0,-1 0 0 0 0,1 13 0 0 0,-2-8-1223 0 0</inkml:trace>
</inkml:ink>
</file>

<file path=ppt/ink/ink3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49.4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48 5528 0 0,'0'0'422'0'0,"2"-1"-276"0"0,11-6-681 0 0,1-1 4406 0 0,-8 4-1233 0 0,0 0 0 0 0,1 0 1 0 0,-1 1-1 0 0,10-4 0 0 0,-6 4-1746 0 0,-7 2-468 0 0,0 0 0 0 0,0 0 0 0 0,0 0 0 0 0,0 0 0 0 0,1 0 0 0 0,3 1 0 0 0,-1-1 551 0 0,-2 2 691 0 0,-4 8-1623 0 0,-5 16-188 0 0,3-19 22 0 0,1 0 1 0 0,0 1-1 0 0,0-1 1 0 0,1 1-1 0 0,-1-1 1 0 0,1 0-1 0 0,1 1 1 0 0,0 7-1 0 0,1-11 31 0 0,0 1 0 0 0,0-1 0 0 0,0 0 0 0 0,0 1 0 0 0,1-1 0 0 0,-1 0-1 0 0,1 0 1 0 0,0-1 0 0 0,3 4 0 0 0,2 2-83 0 0,-1-2 75 0 0,0 0 0 0 0,0 0 0 0 0,1 0 0 0 0,0-1 0 0 0,0 0 0 0 0,17 8 0 0 0,13 7 295 0 0,-23-12-120 0 0,1-1 1 0 0,0 0 0 0 0,0-1-1 0 0,1-1 1 0 0,24 4-1 0 0,-24-8-3529 0 0,-11-1-417 0 0,5 0-4479 0 0</inkml:trace>
</inkml:ink>
</file>

<file path=ppt/ink/ink3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55.6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 12896 0 0,'-2'24'231'0'0,"2"-14"4"0"0,-1 0 0 0 0,0 0 0 0 0,-5 16 7470 0 0,6-36-7006 0 0,0 5-3482 0 0</inkml:trace>
</inkml:ink>
</file>

<file path=ppt/ink/ink3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56.0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 11056 0 0,'0'0'1382'0'0,"2"0"-312"0"0,0 0-822 0 0,-1 0 0 0 0,1 1 0 0 0,-1-1 0 0 0,1 1 0 0 0,-1-1 1 0 0,1 1-1 0 0,-1-1 0 0 0,0 1 0 0 0,3 1 0 0 0,-2-1 8 0 0,0 0-1 0 0,0 0 0 0 0,0 0 0 0 0,0 0 0 0 0,0 0 1 0 0,0-1-1 0 0,0 1 0 0 0,0-1 0 0 0,0 0 1 0 0,3 1-1 0 0,29 1 1574 0 0,-26-1-1711 0 0,0 0 1 0 0,-1-1-1 0 0,1 0 1 0 0,0 0-1 0 0,0-1 1 0 0,10-2-1 0 0,-11 2-34 0 0,-1 0 0 0 0,0 0 0 0 0,1 1 0 0 0,11 0 0 0 0,14 0 552 0 0,9-1-189 0 0,-32 1-425 0 0,1 0 0 0 0,0 0 0 0 0,0-1 1 0 0,11-2-1 0 0,-13 1-51 0 0,1 1-1 0 0,-1 0 1 0 0,14 0 0 0 0,5-1-5958 0 0,-16-1-1298 0 0</inkml:trace>
</inkml:ink>
</file>

<file path=ppt/ink/ink3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56.4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9672 0 0,'0'34'9239'0'0,"6"-48"-8759"0"0,-6 4-3128 0 0,16-23 1129 0 0</inkml:trace>
</inkml:ink>
</file>

<file path=ppt/ink/ink3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56.7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17015 0 0,'0'17'779'0'0,"0"-14"352"0"0,2-3-627 0 0,7 3 121 0 0,-1-1 0 0 0,1 0 1 0 0,-1-1-1 0 0,1 0 1 0 0,16 0-1 0 0,-16-1-231 0 0,0 0-1 0 0,0 1 1 0 0,0 0 0 0 0,0 1 0 0 0,13 3-1 0 0,-18-3-393 0 0,0 0 0 0 0,-1 0 0 0 0,1 0 0 0 0,-1 0 1 0 0,0 0-1 0 0,1 1 0 0 0,-1 0 0 0 0,0-1 0 0 0,-1 1 0 0 0,1 0 0 0 0,0 1 0 0 0,-1-1 0 0 0,0 0 0 0 0,0 1 0 0 0,0-1 0 0 0,0 1 0 0 0,0 0 0 0 0,-1 0 0 0 0,1-1 0 0 0,1 9 0 0 0,0 5-2 0 0,-1-1-1 0 0,0 1 0 0 0,-2 29 0 0 0,0-33-3 0 0,-1 1-126 0 0,0 0 0 0 0,-2-1 1 0 0,1 0-1 0 0,-6 15 0 0 0,3-10-258 0 0,2-9 7 0 0,0 0 0 0 0,-1-1 1 0 0,-6 11-1 0 0,-3 6-587 0 0,13-23 843 0 0,-1 0 1 0 0,0 0 0 0 0,0 0 0 0 0,0 0-1 0 0,0-1 1 0 0,-1 1 0 0 0,1 0 0 0 0,0-1-1 0 0,-1 1 1 0 0,1-1 0 0 0,-1 1 0 0 0,-2 1-1 0 0,2-2-91 0 0,1 0 128 0 0,-3 1 94 0 0,3-1 571 0 0,9 3-68 0 0,6 3-230 0 0,-8-4-114 0 0,0 0 1 0 0,1 0 0 0 0,0 0-1 0 0,-1-1 1 0 0,1 0 0 0 0,12 1-1 0 0,92 4 805 0 0,-97-6-1490 0 0,0-1 0 0 0,16-1 0 0 0,-17 0-1227 0 0,0 1-1 0 0,25 2 1 0 0,-20 3-5420 0 0</inkml:trace>
  <inkml:trace contextRef="#ctx0" brushRef="#br0" timeOffset="1">728 451 16328 0 0,'10'16'745'0'0,"-8"-13"-15"0"0,2 3-438 0 0,3 4 426 0 0,0 1 0 0 0,16 17 0 0 0,5 6 1863 0 0,-22-24-2241 0 0,0 0 0 0 0,0 0 0 0 0,-1 1 0 0 0,0-1 1 0 0,0 1-1 0 0,-2 1 0 0 0,1-1 0 0 0,-1 0 0 0 0,1 18 0 0 0,4 27 28 0 0,0 75 0 0 0,9 119-18 0 0,-14-234-1236 0 0,1-1 1 0 0,0 1 0 0 0,1-1-1 0 0,1 0 1 0 0,12 24 0 0 0,-1-7-1161 0 0</inkml:trace>
</inkml:ink>
</file>

<file path=ppt/ink/ink3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59.0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14 165 15664 0 0,'0'-2'356'0'0,"0"1"-314"0"0,0 0 48 0 0,0-1 1 0 0,0 0-1 0 0,0 0 0 0 0,0 0 0 0 0,-1 1 1 0 0,1-1-1 0 0,0 0 0 0 0,-1 0 0 0 0,1 1 1 0 0,-1-1-1 0 0,0 0 0 0 0,-1-2 0 0 0,1 1-66 0 0,-1-1 0 0 0,1 1 0 0 0,0-1-1 0 0,0 1 1 0 0,1-1 0 0 0,-1 1 0 0 0,1-1-1 0 0,-1 0 1 0 0,1 1 0 0 0,1-1 0 0 0,0-5-1 0 0,-1-5 640 0 0,1 12-491 0 0,-1 1-1 0 0,1-1 0 0 0,0 0 1 0 0,0 1-1 0 0,0-1 0 0 0,0 0 1 0 0,0 1-1 0 0,0-1 0 0 0,0 1 1 0 0,0 0-1 0 0,1-1 0 0 0,-1 1 1 0 0,1 0-1 0 0,2-2 0 0 0,9-10 541 0 0,-10 10-631 0 0,-1 0-1 0 0,1 0 1 0 0,-1 0 0 0 0,1 0 0 0 0,0 1 0 0 0,0 0-1 0 0,1-1 1 0 0,-1 1 0 0 0,0 0 0 0 0,1 0 0 0 0,-1 1 0 0 0,1-1-1 0 0,0 1 1 0 0,-1 0 0 0 0,1 0 0 0 0,0 0 0 0 0,0 0-1 0 0,4 0 1 0 0,0 1-19 0 0,1-1 0 0 0,-1 1 0 0 0,1 1 0 0 0,-1 0 0 0 0,1 0 0 0 0,-1 0-1 0 0,11 4 1 0 0,9 3-87 0 0,-17-5 137 0 0,1 0 0 0 0,-1 1 0 0 0,0 1 1 0 0,0-1-1 0 0,0 2 0 0 0,17 10 0 0 0,-21-10-82 0 0,0 0-1 0 0,0 0 1 0 0,-1 0-1 0 0,0 1 0 0 0,0 0 1 0 0,0 0-1 0 0,-1 1 1 0 0,0-1-1 0 0,-1 1 1 0 0,5 11-1 0 0,-4-8-114 0 0,-1 1 0 0 0,-1 0 0 0 0,0-1 0 0 0,-1 1 0 0 0,0 0 0 0 0,-1 0 0 0 0,0 16 0 0 0,0-2-292 0 0,-1 3-293 0 0,-4 34 1 0 0,4-55 421 0 0,-2 1 1 0 0,0-1 0 0 0,0 0 0 0 0,0 0 0 0 0,-1 0 0 0 0,0 0-1 0 0,0-1 1 0 0,-8 13 0 0 0,-27 46-2210 0 0,34-61 2266 0 0,0-1 0 0 0,1 0 0 0 0,-2 0-1 0 0,1-1 1 0 0,0 1 0 0 0,-9 4 0 0 0,-2 3-294 0 0,11-9 465 0 0,1 0 0 0 0,-1 0 0 0 0,1 0 0 0 0,-1 0 0 0 0,0 0 0 0 0,1-1 0 0 0,-1 0-1 0 0,0 1 1 0 0,0-1 0 0 0,0-1 0 0 0,0 1 0 0 0,0-1 0 0 0,0 1 0 0 0,-5-1 0 0 0,2-1 298 0 0,1 0 0 0 0,-1 0 0 0 0,1-1 0 0 0,-1 1 0 0 0,1-1 0 0 0,0-1 0 0 0,-11-5 2045 0 0,30-1-1076 0 0,-5 4-920 0 0,-6 4-261 0 0,0-1 0 0 0,0 1 1 0 0,0-1-1 0 0,1 1 1 0 0,-1 0-1 0 0,0 0 0 0 0,1 0 1 0 0,-1 0-1 0 0,1 1 1 0 0,3-2-1 0 0,45-8 781 0 0,-39 6-670 0 0,0 1 1 0 0,0 1 0 0 0,21-2-1 0 0,-12 6-72 0 0,1 0-1 0 0,-1 1 1 0 0,38 10-1 0 0,-5-1-423 0 0,-41-8 385 0 0,0 0-1 0 0,17 8 1 0 0,20 6-2632 0 0,-33-14 1168 0 0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9:55.9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60 18399 0 0,'0'0'3411'0'0,"1"2"-2644"0"0,19 66 1607 0 0,-3-4-1724 0 0,4 14-650 0 0,-7-36 400 0 0,14 67 1 0 0,-12-33-364 0 0,0 14-81 0 0,3 34-293 0 0,-13-75 99 0 0,-3-27-204 0 0,1 31-1 0 0,-6-39-43 0 0,2-14 473 0 0,0 0 0 0 0,0 1 0 0 0,0-1 0 0 0,0 0 0 0 0,0 0 0 0 0,-1 0 0 0 0,1 0 0 0 0,0 0 0 0 0,0 0 0 0 0,0 0 0 0 0,0 0 0 0 0,0 0 0 0 0,0 0 0 0 0,-1 0 0 0 0,1 0 1 0 0,0 0-1 0 0,0 0 0 0 0,0 0 0 0 0,0 0 0 0 0,0 0 0 0 0,0 0 0 0 0,0 0 0 0 0,-1-1 0 0 0,1 1 0 0 0,0 0 0 0 0,0 0 0 0 0,0 0 0 0 0,0 0 0 0 0,0 0 0 0 0,0 0 0 0 0,0 0 0 0 0,0 0 0 0 0,0 0 1 0 0,0 0-1 0 0,-1-1 0 0 0,1 1 0 0 0,0 0 0 0 0,0 0 0 0 0,0 0 0 0 0,0 0 0 0 0,0 0 0 0 0,0 0 0 0 0,0 0 0 0 0,0 0 0 0 0,0-1 0 0 0,0 1 0 0 0,0 0 0 0 0,0 0 0 0 0,0 0 0 0 0,0 0 0 0 0,0 0 0 0 0,-10-32-521 0 0,-18-89 273 0 0,-24-245 0 0 0,50 333 493 0 0,0 0-1 0 0,4-39 1 0 0,-1 58-97 0 0,1 1-1 0 0,0 0 1 0 0,0 0 0 0 0,8-24-1 0 0,-4 22 8 0 0,-3 9-55 0 0,-1-1 1 0 0,1 0-1 0 0,0 1 0 0 0,1-1 0 0 0,-1 1 1 0 0,1 0-1 0 0,6-6 0 0 0,-7 9-26 0 0,-1 0-1 0 0,1 0 0 0 0,1 0 1 0 0,-1 0-1 0 0,0 1 1 0 0,1 0-1 0 0,-1-1 1 0 0,1 1-1 0 0,4-1 0 0 0,-7 2-40 0 0,1 1-1 0 0,0-1 0 0 0,-1 1 1 0 0,1 0-1 0 0,0 0 1 0 0,0-1-1 0 0,-1 1 0 0 0,1 0 1 0 0,0 1-1 0 0,0-1 0 0 0,-1 0 1 0 0,1 0-1 0 0,0 1 0 0 0,-1-1 1 0 0,1 1-1 0 0,-1 0 0 0 0,1-1 1 0 0,0 1-1 0 0,-1 0 0 0 0,1 0 1 0 0,-1 0-1 0 0,0 0 1 0 0,1 0-1 0 0,1 2 0 0 0,2 2 36 0 0,1 1 0 0 0,-1 1 0 0 0,0-1 0 0 0,-1 1 0 0 0,1-1 0 0 0,-1 1 0 0 0,3 8 1 0 0,0 2 149 0 0,-1 0 1 0 0,4 17 0 0 0,-7-26-155 0 0,-1-1 0 0 0,-1 1 0 0 0,1-1 0 0 0,-2 1 0 0 0,1 0 0 0 0,-1 0 0 0 0,0-1 0 0 0,0 1 0 0 0,-2 8 0 0 0,-1 7-44 0 0,1-7-71 0 0,0 0 1 0 0,-8 23-1 0 0,8-34 85 0 0,0-1 0 0 0,0 1-1 0 0,-1 0 1 0 0,0-1 0 0 0,0 1-1 0 0,0-1 1 0 0,0 0 0 0 0,-1 0 0 0 0,0 0-1 0 0,0 0 1 0 0,0-1 0 0 0,0 0-1 0 0,0 1 1 0 0,-5 1 0 0 0,3-1-226 0 0,-1-1 0 0 0,1 0 0 0 0,0-1 1 0 0,-1 0-1 0 0,1 0 0 0 0,-1 0 0 0 0,0-1 0 0 0,1 1 1 0 0,-14-1-1 0 0,-7-1-2276 0 0,11 0 579 0 0</inkml:trace>
</inkml:ink>
</file>

<file path=ppt/ink/ink3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59.4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0 7368 0 0,'-2'7'250'0'0,"0"-2"-143"0"0,1 1 0 0 0,0-1-1 0 0,-1 1 1 0 0,1 8 0 0 0,-5 28 6271 0 0,7 4-1716 0 0,-1-34-4077 0 0,1 0-1 0 0,1 0 1 0 0,5 19-1 0 0,1 3-19 0 0,0 0 1 0 0,1 37-1 0 0,-4-31-286 0 0,12 48-1 0 0,4 6-348 0 0,-14-55-3 0 0,19 59 0 0 0,-16-71-173 0 0,22 55 735 0 0,-28-73-963 0 0,0 0 1 0 0,1-1-1 0 0,0 0 0 0 0,0 0 0 0 0,1 0 1 0 0,13 12-1 0 0,-9-10-1149 0 0</inkml:trace>
</inkml:ink>
</file>

<file path=ppt/ink/ink3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19:59.8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50 0 15144 0 0,'0'5'117'0'0,"0"0"0"0"0,0-1 0 0 0,0 1 0 0 0,-1 0 0 0 0,0 0 0 0 0,0 0 1 0 0,0-1-1 0 0,0 1 0 0 0,-1-1 0 0 0,1 1 0 0 0,-1-1 0 0 0,0 1 0 0 0,-4 4 0 0 0,1-1 319 0 0,1 1 0 0 0,0 0 0 0 0,0 0 0 0 0,1 0 0 0 0,0 1 0 0 0,0-1 0 0 0,1 1 0 0 0,1-1 0 0 0,-1 1 0 0 0,1 0 0 0 0,1 15 0 0 0,1-12-284 0 0,0-1 0 0 0,1 1 0 0 0,0-1 0 0 0,0 1 0 0 0,2-1 0 0 0,-1 0 0 0 0,11 20 0 0 0,-7-17-30 0 0,-4-8-103 0 0,1-1-1 0 0,-1 1 1 0 0,1-1-1 0 0,0 0 1 0 0,1 0-1 0 0,-1-1 0 0 0,1 1 1 0 0,9 7-1 0 0,-3-3-18 0 0,-6-6 0 0 0,-1-1 0 0 0,0 1 0 0 0,1-1 0 0 0,0 0 0 0 0,0 0 0 0 0,8 4 0 0 0,-9-6 0 0 0,0 1 0 0 0,1-1 0 0 0,-1 0 0 0 0,0 0 0 0 0,0 0 0 0 0,1-1 0 0 0,-1 0 0 0 0,0 0 0 0 0,1 0 0 0 0,-1 0 0 0 0,8-2 0 0 0,9-3 2 0 0,-13 4 50 0 0,-1-1 1 0 0,0 0-1 0 0,-1 0 1 0 0,1 0-1 0 0,0-1 1 0 0,8-5 0 0 0,-9 5 80 0 0,-1-1 1 0 0,1 1 0 0 0,-1-1 0 0 0,0-1 0 0 0,0 1-1 0 0,0-1 1 0 0,-1 0 0 0 0,0 0 0 0 0,0 0 0 0 0,7-12 0 0 0,-5 5-16 0 0,-4 8-68 0 0,1 0 0 0 0,-1-1 1 0 0,0 1-1 0 0,-1 0 0 0 0,1-1 0 0 0,-1 0 1 0 0,0 1-1 0 0,1-7 0 0 0,-1 2 19 0 0,0 0-1 0 0,-1-1 0 0 0,-1 1 1 0 0,1-1-1 0 0,-1 1 0 0 0,-1 0 1 0 0,0-1-1 0 0,0 1 0 0 0,-1 0 1 0 0,0 0-1 0 0,-8-16 0 0 0,4 13-43 0 0,-1 0-1 0 0,0 0 0 0 0,-1 1 1 0 0,0 0-1 0 0,0 1 1 0 0,-1-1-1 0 0,-1 2 1 0 0,0 0-1 0 0,-12-9 1 0 0,16 14-81 0 0,1 0 0 0 0,-1 1 0 0 0,0 0 1 0 0,0 0-1 0 0,0 0 0 0 0,-1 1 0 0 0,1 0 0 0 0,-10-1 1 0 0,12 2-56 0 0,-1 1 0 0 0,1 0 0 0 0,-1 0 1 0 0,1 1-1 0 0,-1-1 0 0 0,1 1 0 0 0,-1 0 1 0 0,1 1-1 0 0,0-1 0 0 0,-1 1 0 0 0,1 0 1 0 0,-7 4-1 0 0,6-3-235 0 0,1 1 1 0 0,-1 0-1 0 0,1-1 1 0 0,0 2-1 0 0,0-1 1 0 0,1 1-1 0 0,-1-1 1 0 0,1 1-1 0 0,0 1 1 0 0,0-1-1 0 0,1 0 1 0 0,-4 8-1 0 0,-5 5-1409 0 0</inkml:trace>
</inkml:ink>
</file>

<file path=ppt/ink/ink3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0:00.1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296 0 5984 0 0,'-32'13'464'0'0,"31"-13"-264"0"0,0 1 1 0 0,0 0-1 0 0,-1 0 1 0 0,1-1-1 0 0,0 1 1 0 0,-1-1-1 0 0,1 1 1 0 0,0-1-1 0 0,-1 1 1 0 0,1-1-1 0 0,-1 0 1 0 0,1 0-1 0 0,-15 0 12735 0 0,-43 22-8074 0 0,35-14-4332 0 0,9-3-345 0 0,-27 12 0 0 0,38-15-182 0 0,0 0 0 0 0,0 0 1 0 0,0 1-1 0 0,1-1 0 0 0,-1 1 0 0 0,0 0 1 0 0,1 0-1 0 0,0 1 0 0 0,0-1 0 0 0,0 1 1 0 0,-3 4-1 0 0,-1 5 84 0 0,-1 1 1 0 0,2 0-1 0 0,0 0 0 0 0,-5 19 1 0 0,9-24-93 0 0,0 0 1 0 0,0 0-1 0 0,1 0 0 0 0,0 1 1 0 0,1-1-1 0 0,0 0 0 0 0,1 1 1 0 0,1 11-1 0 0,-1-20 5 0 0,1 10-17 0 0,0-1 0 0 0,5 13-1 0 0,-6-20 15 0 0,0-1-1 0 0,0 1 0 0 0,0-1 0 0 0,0 1 0 0 0,1-1 0 0 0,-1 0 0 0 0,1 0 0 0 0,-1 0 0 0 0,1 0 0 0 0,0 0 0 0 0,0 0 1 0 0,0 0-1 0 0,0-1 0 0 0,4 3 0 0 0,9 3-6 0 0,-12-6 9 0 0,1 0 1 0 0,-1 1-1 0 0,0-1 0 0 0,0 1 1 0 0,-1 0-1 0 0,6 3 0 0 0,-2 1-9 0 0,-3-3 6 0 0,0-1 1 0 0,0 1-1 0 0,0 0 1 0 0,0-1 0 0 0,1 0-1 0 0,-1 0 1 0 0,0 0-1 0 0,1 0 1 0 0,0-1 0 0 0,3 2-1 0 0,25 4-23 0 0,-19-5-7 0 0,26 9-1 0 0,-36-10 34 0 0,0-1-1 0 0,0 1 0 0 0,0-1 0 0 0,0 0 0 0 0,0 0 0 0 0,1 0 0 0 0,-1-1 0 0 0,0 1 0 0 0,0-1 1 0 0,0 1-1 0 0,0-1 0 0 0,0 0 0 0 0,3-2 0 0 0,-1 2 0 0 0,-1-1 1 0 0,1 1-1 0 0,0 0 1 0 0,8 0-1 0 0,7 2-23 0 0,-16-1 10 0 0,-1 1 0 0 0,1-1 0 0 0,0 0 0 0 0,0 0 0 0 0,0-1 0 0 0,0 1 1 0 0,-1-1-1 0 0,7-1 0 0 0,2-1-70 0 0,-8 2 52 0 0,0 0-1 0 0,0 0 1 0 0,0 0 0 0 0,0-1-1 0 0,0 1 1 0 0,0-1 0 0 0,0 0-1 0 0,0 0 1 0 0,-1-1 0 0 0,1 1-1 0 0,-1-1 1 0 0,5-4 0 0 0,12-35-2607 0 0,-5 19 1071 0 0</inkml:trace>
</inkml:ink>
</file>

<file path=ppt/ink/ink3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0:00.5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0 146 8288 0 0,'0'0'11807'0'0,"3"0"-10696"0"0,117-4 3145 0 0,104 13-2103 0 0,-172-3-2307 0 0,56 3-568 0 0,-82-7 460 0 0,6 0-2760 0 0</inkml:trace>
  <inkml:trace contextRef="#ctx0" brushRef="#br0" timeOffset="1">624 1 16208 0 0,'0'0'365'0'0,"-4"2"280"0"0,4-2-632 0 0,0 0 0 0 0,0 0-1 0 0,0 0 1 0 0,0 0-1 0 0,0 0 1 0 0,0 0-1 0 0,0 0 1 0 0,0 0 0 0 0,1 0-1 0 0,-1 0 1 0 0,0 0-1 0 0,0 0 1 0 0,0 0 0 0 0,0 0-1 0 0,0 0 1 0 0,0 0-1 0 0,0 0 1 0 0,0 0 0 0 0,0 0-1 0 0,0 0 1 0 0,0 0-1 0 0,0 0 1 0 0,0 0 0 0 0,0 0-1 0 0,0 0 1 0 0,0 0-1 0 0,0 0 1 0 0,0 0 0 0 0,0 0-1 0 0,0 1 1 0 0,0-1-1 0 0,1 0 1 0 0,-1 0 0 0 0,0 0-1 0 0,0 0 1 0 0,0 0-1 0 0,0 0 1 0 0,0 0 0 0 0,0 0-1 0 0,0 0 1 0 0,0 0-1 0 0,0 0 1 0 0,0 0 0 0 0,0 0-1 0 0,0 0 1 0 0,0 0-1 0 0,0 1 1 0 0,-1-1-1 0 0,6-1 59 0 0,0 1-37 0 0,17 6 140 0 0,46 18 3754 0 0,-65-23-3774 0 0,1 0-1 0 0,0 0 1 0 0,-1-1-1 0 0,1 1 1 0 0,5-1 0 0 0,-5 1 44 0 0,0-1 0 0 0,0 0 1 0 0,0 1-1 0 0,0 0 1 0 0,0 0-1 0 0,5 2 1 0 0,7 2 337 0 0,-13-5-462 0 0,0 1 0 0 0,0 0 1 0 0,0 0-1 0 0,0 0 0 0 0,0 1 1 0 0,0-1-1 0 0,4 4 0 0 0,0-1 147 0 0,0 0 0 0 0,0 0 0 0 0,14 5 0 0 0,-5-1 125 0 0,-8-3 468 0 0,-7-5-813 0 0,-1 0 0 0 0,0 0-1 0 0,0 0 1 0 0,1 0 0 0 0,-1 0 0 0 0,0 0 0 0 0,1 0-1 0 0,-1 0 1 0 0,0 0 0 0 0,1 0 0 0 0,-1 0-1 0 0,0 1 1 0 0,0-1 0 0 0,1 0 0 0 0,-1 0 0 0 0,0 0-1 0 0,0 0 1 0 0,1 1 0 0 0,-1-1 0 0 0,0 0-1 0 0,0 0 1 0 0,0 0 0 0 0,1 1 0 0 0,-1-1-1 0 0,0 0 1 0 0,0 0 0 0 0,0 1 0 0 0,0-1 0 0 0,0 0-1 0 0,1 1 1 0 0,-1-1 0 0 0,0 0 0 0 0,0 1-1 0 0,0-1 1 0 0,0 0 0 0 0,0 0 0 0 0,0 1-1 0 0,0-1 1 0 0,0 0 0 0 0,0 1 0 0 0,0-1 0 0 0,0 0-1 0 0,0 1 1 0 0,0-1 0 0 0,-1 0 0 0 0,1 0-1 0 0,0 1 1 0 0,0-1 0 0 0,0 0 0 0 0,0 0 0 0 0,0 1-1 0 0,-1-1 1 0 0,1 0 0 0 0,0 0 0 0 0,0 1-1 0 0,0-1 1 0 0,-1 0 0 0 0,1 0 0 0 0,0 0-1 0 0,-1 1 1 0 0,1-1 0 0 0,-2 4-60 0 0,0-1-1 0 0,-1 1 0 0 0,0-1 1 0 0,1 1-1 0 0,-1-1 1 0 0,-1 0-1 0 0,1 0 0 0 0,0 0 1 0 0,-1-1-1 0 0,1 1 1 0 0,-1-1-1 0 0,0 0 0 0 0,0 0 1 0 0,0 0-1 0 0,0 0 0 0 0,-6 1 1 0 0,-5 4-286 0 0,12-5 198 0 0,0 0-1 0 0,-1 0 0 0 0,1 0 1 0 0,-1-1-1 0 0,-4 1 0 0 0,6-1 94 0 0,-4 0-277 0 0,1 0-1 0 0,-1 1 0 0 0,0 0 1 0 0,-8 4-1 0 0,12-4-624 0 0</inkml:trace>
</inkml:ink>
</file>

<file path=ppt/ink/ink3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0:00.9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 15200 0 0,'-13'11'696'0'0,"11"-9"-14"0"0,2 9-413 0 0,4 18 944 0 0,-2-24-825 0 0,-1 0 1 0 0,0 0-1 0 0,-1 1 1 0 0,1-1-1 0 0,-1 0 1 0 0,0 7-1 0 0,-1-2 69 0 0,0 1 0 0 0,1-1 0 0 0,0 1 0 0 0,3 17-1 0 0,-2-16-15 0 0,0 22 1 0 0,-1-22-241 0 0,0 0 0 0 0,4 23 0 0 0,0-17-50 0 0,23 133 723 0 0,-22-119-708 0 0,17 61 1 0 0,1-3-71 0 0,-12-41-98 0 0,22 57-1 0 0,-16-55-78 0 0,-12-35-324 0 0,4 30 0 0 0,0 4-1704 0 0,0-20 526 0 0</inkml:trace>
</inkml:ink>
</file>

<file path=ppt/ink/ink3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0:01.2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36 12896 0 0,'0'0'997'0'0,"4"0"-426"0"0,0-1-106 0 0,0 0 0 0 0,-1 0 0 0 0,1 0 0 0 0,0 0 0 0 0,5-4 1636 0 0,2-3 722 0 0,-4 5-2290 0 0,-6 3-406 0 0,0 0 1 0 0,0 0-1 0 0,0 0 0 0 0,0-1 1 0 0,0 1-1 0 0,0 0 1 0 0,0-1-1 0 0,-1 1 0 0 0,1-1 1 0 0,0 1-1 0 0,0-1 1 0 0,1-1 1755 0 0,1 1-1255 0 0,7-5 501 0 0,-23 4-953 0 0,12 5-150 0 0,2-2-28 0 0,-2 2-27 0 0,1 1 1 0 0,-1-1-1 0 0,1 0 0 0 0,0 1 1 0 0,0-1-1 0 0,0 0 0 0 0,1 1 1 0 0,-1-1-1 0 0,1 1 0 0 0,0-1 1 0 0,0 0-1 0 0,0 0 0 0 0,2 6 1 0 0,-2-8-13 0 0,-1 0 0 0 0,1 0 0 0 0,-1 1 0 0 0,0-1 0 0 0,0 0 0 0 0,1 0 0 0 0,-1 1 0 0 0,0-1 1 0 0,0 0-1 0 0,0 1 0 0 0,0-1 0 0 0,-1 0 0 0 0,1 1 0 0 0,0-1 0 0 0,-1 0 0 0 0,1 0 0 0 0,0 0 0 0 0,-1 1 0 0 0,0 0 0 0 0,-2 4-123 0 0,3-5 124 0 0,0 0-1 0 0,0 0 1 0 0,-1 0 0 0 0,1 0-1 0 0,0-1 1 0 0,0 1 0 0 0,0 0-1 0 0,0 0 1 0 0,0 0-1 0 0,0 0 1 0 0,0 0 0 0 0,0 0-1 0 0,1-1 1 0 0,-1 1 0 0 0,0 0-1 0 0,0 0 1 0 0,1 0-1 0 0,-1-1 1 0 0,0 1 0 0 0,1 0-1 0 0,-1 0 1 0 0,1-1-1 0 0,-1 1 1 0 0,1 0 0 0 0,-1-1-1 0 0,2 2 1 0 0,-1-1-38 0 0,-1-1 0 0 0,1 1 0 0 0,0 0 0 0 0,-1 0 0 0 0,1 0 0 0 0,-1-1 0 0 0,1 1 0 0 0,-1 0 0 0 0,1 0 0 0 0,-1 0 0 0 0,0 0 0 0 0,1 0 0 0 0,-1 0 0 0 0,0 0 0 0 0,0 0 0 0 0,0 0 0 0 0,1 0 0 0 0,-1 0 0 0 0,-1 2 0 0 0,1 0-243 0 0,-1-1 0 0 0,0 1 0 0 0,0 0 1 0 0,0 0-1 0 0,0-1 0 0 0,-2 4 0 0 0,2-5-656 0 0,-17 9-2120 0 0,44-10 4323 0 0,-24 0-644 0 0,2 1-20 0 0,33 3 179 0 0,63 1 0 0 0,-80-5-1543 0 0</inkml:trace>
</inkml:ink>
</file>

<file path=ppt/ink/ink3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0:01.6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 11520 0 0,'5'39'886'0'0,"-5"-38"-874"0"0,0-1 1 0 0,1 0-1 0 0,-1 1 0 0 0,0-1 0 0 0,0 1 0 0 0,0-1 0 0 0,0 0 1 0 0,0 1-1 0 0,0-1 0 0 0,0 1 0 0 0,0-1 0 0 0,0 0 0 0 0,0 1 1 0 0,0-1-1 0 0,0 1 0 0 0,0-1 0 0 0,0 0 0 0 0,0 1 0 0 0,-1-1 0 0 0,1 1 1 0 0,0-1-1 0 0,0 0 0 0 0,0 1 0 0 0,-1-1 0 0 0,-7 10 210 0 0,6-8 748 0 0,1 0 318 0 0,0-1-1044 0 0,1 0 0 0 0,-1 0-1 0 0,0 1 1 0 0,1-1 0 0 0,-1 0 0 0 0,1 1 0 0 0,-1-1-1 0 0,1 1 1 0 0,0-1 0 0 0,0 1 0 0 0,0-1-1 0 0,-1 1 1 0 0,1-1 0 0 0,1 1 0 0 0,-1-1-1 0 0,0 1 1 0 0,1 2 0 0 0,0-1 64 0 0,0 0 0 0 0,1-1-1 0 0,-1 1 1 0 0,1 0 0 0 0,-1-1 0 0 0,1 1 0 0 0,0-1 0 0 0,3 3 0 0 0,3 4 134 0 0,-6-6-295 0 0,1 1 1 0 0,0-1-1 0 0,0-1 0 0 0,0 1 0 0 0,0 0 0 0 0,0-1 0 0 0,5 3 1 0 0,4 2 149 0 0,1-1 0 0 0,0 0 1 0 0,0-1-1 0 0,25 7 0 0 0,-21-8-265 0 0,0-1 0 0 0,0-1 0 0 0,19 1 0 0 0,-25-3-461 0 0,-1-1 0 0 0,19-2 0 0 0,-25 2 222 0 0,0 0 0 0 0,0 0 0 0 0,-1-1 1 0 0,1 1-1 0 0,0-1 0 0 0,-1 1 0 0 0,1-1 0 0 0,-1-1 0 0 0,1 1 1 0 0,4-5-1 0 0,7-10-1792 0 0,-12 13-16 0 0</inkml:trace>
</inkml:ink>
</file>

<file path=ppt/ink/ink3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0:01.9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1 13824 0 0,'0'0'1246'0'0,"0"2"-1022"0"0,-1 16-227 0 0,0-12 263 0 0,1 1-1 0 0,0-1 1 0 0,0 1 0 0 0,1-1 0 0 0,-1 1-1 0 0,2-1 1 0 0,-1 1 0 0 0,3 7 0 0 0,19 48 2597 0 0,16 71 0 0 0,5 16-2689 0 0,-17-58-168 0 0,-16-55 0 0 0,-9-28 0 0 0,0 0 0 0 0,0 0 0 0 0,1-1 0 0 0,0 1 0 0 0,0-1 0 0 0,1 0 0 0 0,4 7 0 0 0,-2-7 127 0 0,1 4-1884 0 0,17 16 1 0 0,-11-10-140 0 0,-10-13-21 0 0</inkml:trace>
</inkml:ink>
</file>

<file path=ppt/ink/ink3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0:02.3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11976 0 0,'0'0'922'0'0,"3"0"-354"0"0,4 1 533 0 0,1 0-1 0 0,-1 0 0 0 0,13 4 1 0 0,20 4 2449 0 0,-18-6-1892 0 0,26 8 1 0 0,-16-3-859 0 0,-21-5-608 0 0,0 1 1 0 0,0 0-1 0 0,0 0 0 0 0,0 1 0 0 0,0 1 1 0 0,-1 0-1 0 0,0 0 0 0 0,-1 1 0 0 0,1 0 1 0 0,15 16-1 0 0,-22-20-184 0 0,-1 1 0 0 0,1-1 0 0 0,-1 1 0 0 0,0 0 0 0 0,0-1 0 0 0,0 1 0 0 0,-1 0 1 0 0,1 0-1 0 0,-1 0 0 0 0,0 1 0 0 0,0-1 0 0 0,0 6 0 0 0,0 5-13 0 0,0 1-1 0 0,-3 16 1 0 0,2-22 2 0 0,-1-3-191 0 0,1 0 0 0 0,-1 0 0 0 0,0 0-1 0 0,0-1 1 0 0,-1 1 0 0 0,0 0-1 0 0,0-1 1 0 0,0 1 0 0 0,-1-1-1 0 0,0 0 1 0 0,0 1 0 0 0,-1-1 0 0 0,0-1-1 0 0,-5 7 1 0 0,-13 13-1337 0 0,17-19 1217 0 0,1 0 1 0 0,-1-1 0 0 0,0 0-1 0 0,0 0 1 0 0,-1 0-1 0 0,0-1 1 0 0,0 0 0 0 0,0 0-1 0 0,-8 4 1 0 0,-41 19-2564 0 0,40-18 1768 0 0,-1-1-1 0 0,-26 9 1 0 0,16-8 510 0 0,9-8 4944 0 0,30-7-3253 0 0,1 3-658 0 0,2 0 0 0 0,-1 0 0 0 0,0 1 0 0 0,0 1 0 0 0,1 1 0 0 0,19 1 0 0 0,3 0 289 0 0,39 3 498 0 0,-55-1-1259 0 0,-1-2-1 0 0,1-1 1 0 0,-1 0-1 0 0,1-2 0 0 0,21-3 1 0 0,-29 2-385 0 0,-10 3-631 0 0,0-1 0 0 0,0 0 0 0 0,0 0 0 0 0,0 0 0 0 0,5-3 0 0 0,7-9-6172 0 0</inkml:trace>
</inkml:ink>
</file>

<file path=ppt/ink/ink3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0:02.8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17303 0 0,'0'0'1736'0'0,"5"10"-1085"0"0,21 42 1537 0 0,-18-38-1859 0 0,-1 1 1 0 0,-1 0-1 0 0,0 0 0 0 0,5 22 1 0 0,-1-4-336 0 0,17 73 449 0 0,-15-58 380 0 0,11 85-1 0 0,0 3-1263 0 0,11 13-2590 0 0,-25-107 1367 0 0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9:56.2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1 156 17359 0 0,'0'0'1743'0'0,"0"-2"-1598"0"0,0-2-12 0 0,1 1 0 0 0,0 0 0 0 0,-1 0-1 0 0,1 0 1 0 0,1 0 0 0 0,-1 0 0 0 0,0 0-1 0 0,1 0 1 0 0,2-4 0 0 0,20-27 2805 0 0,-18 27-2519 0 0,0-1 1 0 0,1 1 0 0 0,-1 0 0 0 0,1 1 0 0 0,0-1 0 0 0,1 2-1 0 0,13-10 1 0 0,-9 9-66 0 0,-7 3-244 0 0,0 0-1 0 0,0 1 1 0 0,11-4-1 0 0,-14 5-97 0 0,0 1-1 0 0,0-1 1 0 0,0 1-1 0 0,0 0 1 0 0,0 0-1 0 0,0 0 1 0 0,0 0-1 0 0,0 0 1 0 0,0 1-1 0 0,1-1 1 0 0,-1 0-1 0 0,0 1 1 0 0,0 0-1 0 0,-1-1 1 0 0,4 2-1 0 0,4 2-11 0 0,-5-3 0 0 0,-1 1 0 0 0,0-1 0 0 0,1 1 0 0 0,-1 0 0 0 0,0 0 0 0 0,3 2 0 0 0,12 11 0 0 0,-13-11 0 0 0,0-1 0 0 0,0 2 0 0 0,0-1 0 0 0,6 8 0 0 0,-8-8 0 0 0,1 0 0 0 0,-1 0 0 0 0,1 0 0 0 0,0 0 0 0 0,0-1 0 0 0,0 0 0 0 0,6 3 0 0 0,9 13-15 0 0,-14-17-13 0 0,-1 1-1 0 0,1-1 1 0 0,0 0-1 0 0,0 0 1 0 0,10 2-1 0 0,-12-3-5 0 0,-1-1 0 0 0,1 0 0 0 0,-1 1-1 0 0,1-1 1 0 0,-1 0 0 0 0,1 0 0 0 0,-1 0-1 0 0,1 0 1 0 0,-1-1 0 0 0,1 1 0 0 0,-1-1-1 0 0,0 0 1 0 0,1 1 0 0 0,-1-1 0 0 0,0 0-1 0 0,3-1 1 0 0,18-12-1046 0 0,-17 11 269 0 0,0 0 1 0 0,0-1-1 0 0,-1 1 1 0 0,8-7-1 0 0,3-6-7279 0 0</inkml:trace>
</inkml:ink>
</file>

<file path=ppt/ink/ink3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0:03.2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117 116 17479 0 0,'0'0'1323'0'0,"-1"2"-896"0"0,-29 49 295 0 0,27-42-453 0 0,0 0 0 0 0,1 0-1 0 0,0 0 1 0 0,1 0 0 0 0,0 0-1 0 0,0 0 1 0 0,1 1 0 0 0,0-1-1 0 0,3 18 1 0 0,11 50 69 0 0,-11-65-337 0 0,0-1 1 0 0,1 0-1 0 0,0 1 1 0 0,10 16-1 0 0,-11-24-1 0 0,0 0 0 0 0,0 1 0 0 0,1-2 0 0 0,-1 1 0 0 0,7 5 0 0 0,11 11 0 0 0,-16-14 0 0 0,-5-5 0 0 0,1 0 0 0 0,0 0 0 0 0,-1 0 0 0 0,1 0 0 0 0,0 0 0 0 0,0 0 0 0 0,0 0 0 0 0,0 0 0 0 0,0 0 0 0 0,0-1 0 0 0,0 1 0 0 0,0 0 0 0 0,0-1 0 0 0,0 1 0 0 0,0-1 0 0 0,0 1 0 0 0,0-1 0 0 0,1 0 0 0 0,-1 1 0 0 0,2-1 0 0 0,6 1 1 0 0,-6-1 2 0 0,1 0 0 0 0,-1 0 0 0 0,0 1 0 0 0,0-1 0 0 0,1 1 0 0 0,4 2 0 0 0,-7-2 9 0 0,1 0 1 0 0,0-1 0 0 0,0 1 0 0 0,0 0 0 0 0,0-1 0 0 0,0 1 0 0 0,-1-1-1 0 0,1 1 1 0 0,0-1 0 0 0,0 0 0 0 0,0 0 0 0 0,0 0 0 0 0,4-1 0 0 0,-4 0-2 0 0,0 0 0 0 0,0 0 0 0 0,0 0 0 0 0,0 0 1 0 0,0-1-1 0 0,0 1 0 0 0,-1-1 0 0 0,1 1 1 0 0,0-1-1 0 0,-1 0 0 0 0,3-3 0 0 0,12-16 67 0 0,-6 10-55 0 0,0 0 0 0 0,-2-1 0 0 0,1 0 0 0 0,-2-1 0 0 0,12-24 0 0 0,-14 25 120 0 0,0-1 0 0 0,-1 1-1 0 0,-1-1 1 0 0,0 0 0 0 0,-1 1-1 0 0,0-1 1 0 0,-1-23 0 0 0,-2 19 11 0 0,-1-1-1 0 0,0 1 1 0 0,-2 0 0 0 0,-6-20 0 0 0,7 30-141 0 0,0 0 0 0 0,0-1-1 0 0,0 1 1 0 0,-1 0 0 0 0,0 1 0 0 0,-1-1-1 0 0,1 1 1 0 0,-1-1 0 0 0,-1 2 0 0 0,1-1-1 0 0,-10-7 1 0 0,5 5 12 0 0,0 1 0 0 0,-1 0 0 0 0,1 1 0 0 0,-2 0 0 0 0,1 1 0 0 0,-15-5 0 0 0,19 8-102 0 0,0 0 0 0 0,-1 1 1 0 0,1 0-1 0 0,0 0 0 0 0,-1 0 0 0 0,1 1 1 0 0,-1 0-1 0 0,1 1 0 0 0,-1 0 0 0 0,1 0 0 0 0,-13 4 1 0 0,11-2-334 0 0,0 0 1 0 0,1 1 0 0 0,-1 0 0 0 0,1 1 0 0 0,0 0-1 0 0,1 0 1 0 0,-1 0 0 0 0,1 1 0 0 0,0 1-1 0 0,0-1 1 0 0,-6 8 0 0 0,-3 13-1622 0 0</inkml:trace>
</inkml:ink>
</file>

<file path=ppt/ink/ink3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0:03.9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0 13216 0 0,'0'0'2666'0'0,"0"2"-1995"0"0,-4 20 2753 0 0,4-21-2550 0 0,9 50 1201 0 0,12 11-1594 0 0,-17-52-452 0 0,-1 0 0 0 0,-1 0-1 0 0,2 13 1 0 0,5 19-32 0 0,-4-21 3 0 0,-1 1 0 0 0,2 38 0 0 0,1 4 0 0 0,3 33 0 0 0,5-8-16 0 0,-14-73-512 0 0,-1-16 488 0 0,0 0-1 0 0,0 0 1 0 0,0 1-1 0 0,0-1 1 0 0,1 0-1 0 0,-1 0 1 0 0,0 0 0 0 0,0 1-1 0 0,0-1 1 0 0,0 0-1 0 0,1 0 1 0 0,-1 0-1 0 0,0 0 1 0 0,0 0-1 0 0,0 0 1 0 0,1 1-1 0 0,-1-1 1 0 0,0 0-1 0 0,0 0 1 0 0,0 0-1 0 0,1 0 1 0 0,-1 0 0 0 0,0 0-1 0 0,0 0 1 0 0,1 0-1 0 0,-1 0 1 0 0,0 0-1 0 0,0 0 1 0 0,1 0-1 0 0,-1 0 1 0 0,0 0-1 0 0,0 0 1 0 0,0 0-1 0 0,1 0 1 0 0,-1-1-1 0 0,8 0-3158 0 0</inkml:trace>
</inkml:ink>
</file>

<file path=ppt/ink/ink3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0:04.3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65 283 6192 0 0,'-1'-8'556'0'0,"-8"-12"-444"0"0,0-2-76 0 0,9 19 27 0 0,-1 1 0 0 0,0-1 1 0 0,1 1-1 0 0,-1 0 0 0 0,0-1 0 0 0,0 1 1 0 0,-1 0-1 0 0,-1-4 0 0 0,-4-7 452 0 0,3 5 340 0 0,0 0 1 0 0,1-1-1 0 0,1 1 0 0 0,-1-1 1 0 0,1 0-1 0 0,-1-17 1 0 0,0 15 103 0 0,2 10-871 0 0,1 0 0 0 0,-1 0 0 0 0,1 0 0 0 0,-1 0 0 0 0,1 0 0 0 0,0 0 0 0 0,-1 0 0 0 0,1 0 0 0 0,0 0 0 0 0,0 0 0 0 0,0 0 0 0 0,0 0 0 0 0,0 0 0 0 0,0 0 0 0 0,0 0 0 0 0,0 0 0 0 0,0-1 0 0 0,1 1 0 0 0,-1 0 0 0 0,0 0 0 0 0,1-1 0 0 0,5-17 1031 0 0,-6 17-984 0 0,1-1 1 0 0,-1 0 0 0 0,1 1 0 0 0,0-1 0 0 0,0 1 0 0 0,0-1 0 0 0,0 1 0 0 0,2-3 0 0 0,23-32 1932 0 0,-25 35-1646 0 0,11 2 808 0 0,-9 0-1101 0 0,0 0 0 0 0,0 1 0 0 0,0-1 0 0 0,0 1 0 0 0,-1 0 0 0 0,1-1 0 0 0,0 1 0 0 0,0 0 0 0 0,-1 1 0 0 0,1-1 0 0 0,0 0 0 0 0,-1 1 0 0 0,1-1 0 0 0,-1 1 0 0 0,0 0 0 0 0,3 3 0 0 0,-1-2-146 0 0,11 6 238 0 0,7 5 144 0 0,-14-6-209 0 0,0 0 1 0 0,0-1-1 0 0,1-1 0 0 0,12 8 1 0 0,-1-6-65 0 0,-16-7-78 0 0,-1 0 1 0 0,1 0 0 0 0,-1 1 0 0 0,0-1 0 0 0,1 1 0 0 0,-1 0-1 0 0,5 4 1 0 0,-1 1 39 0 0,0 1-1 0 0,0-1 0 0 0,-1 1 1 0 0,0 1-1 0 0,7 13 0 0 0,-4-9 19 0 0,-7-12-65 0 0,-1 1 1 0 0,0 0-1 0 0,1 0 0 0 0,-1 0 1 0 0,0 0-1 0 0,0 0 0 0 0,0 0 1 0 0,0 0-1 0 0,-1 0 1 0 0,1 0-1 0 0,0 3 0 0 0,0 1 15 0 0,1 7 29 0 0,-1-1 1 0 0,0 1-1 0 0,-1 0 1 0 0,0-1-1 0 0,-3 21 1 0 0,3-22 6 0 0,0-10-55 0 0,1 1-1 0 0,-1-1 1 0 0,0 0-1 0 0,0 0 1 0 0,1 0-1 0 0,-1 1 1 0 0,0-1-1 0 0,0 0 1 0 0,0 0-1 0 0,0 0 1 0 0,-1 3-1 0 0,-1 36 51 0 0,3 24-53 0 0,4-37 0 0 0,-2-13 2 0 0,5 25 1 0 0,-6-26-42 0 0,6 23 0 0 0,-6-29 38 0 0,0-3-83 0 0,-1 1 0 0 0,0-1 1 0 0,1 0-1 0 0,0 1 0 0 0,0-1 1 0 0,0 0-1 0 0,5 7 0 0 0,-6-10-137 0 0,-1-1-76 0 0,0 0 271 0 0,0 1 0 0 0,0-1-1 0 0,0 0 1 0 0,0 1 0 0 0,0-1-1 0 0,0 0 1 0 0,0 0 0 0 0,1 1 0 0 0,-1-1-1 0 0,0 0 1 0 0,0 0 0 0 0,0 1-1 0 0,0-1 1 0 0,1 0 0 0 0,-1 0-1 0 0,0 0 1 0 0,0 1 0 0 0,0-1 0 0 0,1 0-1 0 0,-1 0 1 0 0,0 0 0 0 0,0 0-1 0 0,0 1 1 0 0,1-1 0 0 0,-1 0-1 0 0,0 0 1 0 0,1 0 0 0 0,-1 0 0 0 0,0 0-1 0 0,1 0 1 0 0,0-1-357 0 0,0 0 1 0 0,0 0-1 0 0,0-1 0 0 0,1 1 1 0 0,-2 0-1 0 0,1-1 0 0 0,0 1 1 0 0,0 0-1 0 0,0-1 0 0 0,-1 0 1 0 0,1 1-1 0 0,0-3 0 0 0,6-10-1970 0 0</inkml:trace>
</inkml:ink>
</file>

<file path=ppt/ink/ink3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0:04.7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76 176 3224 0 0,'-6'45'143'0'0,"6"-43"-128"0"0,0 0 1 0 0,-1 0-1 0 0,1 0 1 0 0,-1 0-1 0 0,1 0 1 0 0,-1-1-1 0 0,0 1 1 0 0,-1 2 0 0 0,2-3-20 0 0,0 0 1 0 0,-1-1 0 0 0,1 1-1 0 0,-1-1 1 0 0,1 1 0 0 0,-1-1 0 0 0,1 1-1 0 0,-1-1 1 0 0,1 1 0 0 0,-1-1 0 0 0,0 1-1 0 0,1-1 1 0 0,-1 0 0 0 0,0 1-1 0 0,0-1 33 0 0,1 0-1 0 0,0 0 0 0 0,-1 0 0 0 0,1 0 0 0 0,0 0 0 0 0,-1 0 1 0 0,1 0-1 0 0,0 0 0 0 0,-1 0 0 0 0,1 0 0 0 0,0 0 1 0 0,-1 0-1 0 0,1 0 0 0 0,0 0 0 0 0,-1-1 0 0 0,1 1 0 0 0,0 0 1 0 0,0 0-1 0 0,-1 0 0 0 0,1-1 0 0 0,0 1 0 0 0,-1 0 0 0 0,-1-3 394 0 0,1 1-1 0 0,-1-1 1 0 0,1 0-1 0 0,-1 1 1 0 0,-1-6-1 0 0,-1-2 1029 0 0,-2-1 483 0 0,4 9-1454 0 0,1-1-1 0 0,-1 1 1 0 0,1 0 0 0 0,0-1-1 0 0,0 0 1 0 0,0 1 0 0 0,1-1-1 0 0,-2-5 1 0 0,-9-31 1662 0 0,7 25 3231 0 0,7 15-5197 0 0,-1-1 1 0 0,1 1-1 0 0,0-1 0 0 0,0 0 1 0 0,-1 0-1 0 0,1 0 0 0 0,0 0 1 0 0,0 0-1 0 0,-1-1 0 0 0,1 1 0 0 0,0-1 1 0 0,0 0-1 0 0,-1 0 0 0 0,1 0 1 0 0,4-2-1 0 0,21-6 669 0 0,5 2-335 0 0,-21 4-427 0 0,1 1-1 0 0,-1 0 0 0 0,13-1 1 0 0,-22 4-87 0 0,-1-1 0 0 0,1 0 1 0 0,-1 1-1 0 0,1 0 0 0 0,-1-1 0 0 0,1 1 1 0 0,4 2-1 0 0,-6-2-9 0 0,1 0 0 0 0,-1 0 1 0 0,1 0-1 0 0,-1-1 0 0 0,1 1 0 0 0,-1-1 0 0 0,1 1 1 0 0,0-1-1 0 0,-1 0 0 0 0,1 0 0 0 0,0 1 0 0 0,-1-1 1 0 0,1 0-1 0 0,0-1 0 0 0,-1 1 0 0 0,1 0 0 0 0,0 0 1 0 0,2-1-1 0 0,3-3-132 0 0,-1 0 1 0 0,1 0-1 0 0,10-9 1 0 0,4-3-1252 0 0,50-28-2193 0 0,-40 27 1736 0 0</inkml:trace>
</inkml:ink>
</file>

<file path=ppt/ink/ink3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0:05.1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286 0 17503 0 0,'-1'1'4656'0'0,"-4"1"-4051"0"0,0 0 0 0 0,0 0 0 0 0,0-1 0 0 0,0 0-1 0 0,0 0 1 0 0,0 0 0 0 0,-6 0 0 0 0,9-1-543 0 0,-1 0 0 0 0,1 1 0 0 0,0 0 0 0 0,-1-1 0 0 0,1 1-1 0 0,0 0 1 0 0,0 0 0 0 0,0 0 0 0 0,0 0 0 0 0,0 1 0 0 0,-3 1 0 0 0,-9 6 99 0 0,-28 6 152 0 0,27-10-281 0 0,-23 10 0 0 0,34-13-34 0 0,0 1 0 0 0,0 0 1 0 0,0 0-1 0 0,0 0 0 0 0,1 0 0 0 0,-1 0 0 0 0,1 1 0 0 0,0 0 1 0 0,0-1-1 0 0,0 1 0 0 0,1 0 0 0 0,-1 1 0 0 0,1-1 0 0 0,-2 5 1 0 0,-3 7-69 0 0,2 2 0 0 0,-6 25-1 0 0,-2 5-131 0 0,4-25 69 0 0,4-8 104 0 0,7-11 33 0 0,0-1-6 0 0,2 8 2 0 0,-3-8 0 0 0,-1 0 0 0 0,1 0 0 0 0,1 0 0 0 0,-1 0 0 0 0,0-1 0 0 0,1 1 0 0 0,-1 0 0 0 0,1-1 0 0 0,0 1 0 0 0,3 3 0 0 0,-4-5 0 0 0,60 55 0 0 0,-56-50-1 0 0,0-1 1 0 0,1 0-1 0 0,-1 0 0 0 0,1-1 1 0 0,0 0-1 0 0,0 0 0 0 0,1 0 1 0 0,-1 0-1 0 0,1-1 0 0 0,0 0 1 0 0,0-1-1 0 0,0 0 1 0 0,0 0-1 0 0,0 0 0 0 0,11 1 0 0 0,12 2-18 0 0,-22-3 15 0 0,1-1 0 0 0,-1 1-1 0 0,0-1 1 0 0,1-1 0 0 0,-1 0 0 0 0,0 0-1 0 0,10-2 1 0 0,-11 1 4 0 0,5-1-7 0 0,0 0 0 0 0,0-1 0 0 0,-1 0-1 0 0,1-1 1 0 0,-1 0 0 0 0,0-1 0 0 0,0 0 0 0 0,19-13 0 0 0,-24 12-436 0 0,0 0 0 0 0,0 0 0 0 0,0 0 0 0 0,-1 0-1 0 0,0-1 1 0 0,0 0 0 0 0,7-15 0 0 0,-4 2-820 0 0</inkml:trace>
</inkml:ink>
</file>

<file path=ppt/ink/ink3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0:05.4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15664 0 0,'0'0'1853'0'0,"1"2"-868"0"0,1 0-635 0 0,-1 1 0 0 0,1-1 0 0 0,0 0-1 0 0,0 0 1 0 0,0 0 0 0 0,0 0 0 0 0,0 0 0 0 0,0-1 0 0 0,0 1 0 0 0,1-1-1 0 0,2 2 1 0 0,3 1 336 0 0,0-1 0 0 0,14 3 0 0 0,5 2 98 0 0,-2-1-164 0 0,39 6 0 0 0,14-1 69 0 0,40 4 72 0 0,79-13-666 0 0,-187-4-382 0 0,-1-1-1 0 0,0 0 1 0 0,1 0 0 0 0,-1-1 0 0 0,-1-1-1 0 0,1 1 1 0 0,14-9 0 0 0,14-5-7497 0 0,-16 9-85 0 0</inkml:trace>
</inkml:ink>
</file>

<file path=ppt/ink/ink3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0:05.8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3224 0 0,'2'2'6753'0'0,"16"22"339"0"0,-14-18-6490 0 0,0 1 0 0 0,1-1 0 0 0,-1-1 1 0 0,1 1-1 0 0,1-1 0 0 0,9 9 1 0 0,75 43 2659 0 0,-31-23-1423 0 0,-54-31-1621 0 0,0 1 1 0 0,0 0 0 0 0,0 0-1 0 0,7 8 1 0 0,-10-11-92 0 0,-1 1-102 0 0,0 0 1 0 0,0 1 0 0 0,-1-1-1 0 0,1 0 1 0 0,0 0-1 0 0,-1 1 1 0 0,1-1-1 0 0,-1 0 1 0 0,0 1 0 0 0,0-1-1 0 0,0 0 1 0 0,0 1-1 0 0,0-1 1 0 0,0 0 0 0 0,-1 5-1 0 0,0-4-24 0 0,0 0 0 0 0,0 0 0 0 0,0 0 0 0 0,-1 0 0 0 0,1 0 1 0 0,0 0-1 0 0,-1 0 0 0 0,0 0 0 0 0,0-1 0 0 0,0 1 0 0 0,0-1 0 0 0,0 1 0 0 0,-1-1 0 0 0,1 0 0 0 0,0 0 0 0 0,-6 4 0 0 0,-5 3-191 0 0,4 0-395 0 0,-1-1 0 0 0,-19 13 1 0 0,15-9-481 0 0</inkml:trace>
  <inkml:trace contextRef="#ctx0" brushRef="#br0" timeOffset="1">565 242 11520 0 0,'0'3'320'0'0,"1"-1"0"0"0,-1 1 1 0 0,1-1-1 0 0,0 1 0 0 0,-1-1 1 0 0,1 1-1 0 0,0-1 0 0 0,2 3 1 0 0,-2-3 188 0 0,0 1 0 0 0,0-1 0 0 0,0 1 0 0 0,0 0 0 0 0,0-1 0 0 0,0 1 1 0 0,-1 0-1 0 0,1 4 0 0 0,0 2 755 0 0,0 1 0 0 0,3 15 0 0 0,2 15 340 0 0,-4-27-918 0 0,6 23 0 0 0,2 12 30 0 0,8 52 313 0 0,1 4-821 0 0,31 228-67 0 0,-20-195-2442 0 0,-24-111 1050 0 0</inkml:trace>
</inkml:ink>
</file>

<file path=ppt/ink/ink3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0:06.2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 19207 0 0,'0'0'1736'0'0,"1"-1"-1426"0"0,12-2 736 0 0,0 0 0 0 0,-1 0 0 0 0,1 1 0 0 0,25 0 0 0 0,-36 2-1079 0 0,20 2 1992 0 0,-21-2-1891 0 0,-1 0 0 0 0,1 0 0 0 0,0 1 0 0 0,-1-1 0 0 0,1 0-1 0 0,0 1 1 0 0,-1-1 0 0 0,1 1 0 0 0,0-1 0 0 0,-1 0 0 0 0,1 1-1 0 0,-1-1 1 0 0,1 1 0 0 0,-1-1 0 0 0,1 1 0 0 0,-1 0 0 0 0,1-1 0 0 0,-1 1-1 0 0,0 0 1 0 0,1-1 0 0 0,-1 1 0 0 0,1 1 0 0 0,4 11 48 0 0,-4-11-98 0 0,0 0 0 0 0,-1 1 0 0 0,1-1 0 0 0,0 0 0 0 0,-1 0-1 0 0,1 1 1 0 0,-1-1 0 0 0,0 4 0 0 0,-3 82-602 0 0,3-85 501 0 0,0-2 0 0 0,0 1 0 0 0,1 0 0 0 0,-1 0 0 0 0,1 0 0 0 0,-1 0 0 0 0,1 0 0 0 0,0 0 0 0 0,0 0 0 0 0,0 0 0 0 0,0-1 0 0 0,0 1 0 0 0,0 0 0 0 0,0-1 0 0 0,1 1 0 0 0,-1-1 0 0 0,0 0 0 0 0,1 1 0 0 0,-1-1 0 0 0,1 0 0 0 0,0 0 0 0 0,-1 0 0 0 0,3 1 0 0 0,-3-1 83 0 0,0-1 0 0 0,1 1 0 0 0,-1-1 0 0 0,0 0 0 0 0,0 1 0 0 0,0-1 0 0 0,0 0 0 0 0,0 0 0 0 0,0 0 0 0 0,0 0 0 0 0,0 0 0 0 0,1 0 0 0 0,-1 0 0 0 0,0 0 0 0 0,2-1 0 0 0,13 0 0 0 0,-14 2-78 0 0,0-1-1 0 0,0 0 1 0 0,0 1-1 0 0,0-1 1 0 0,0 0-1 0 0,0 0 1 0 0,0 0-1 0 0,0 0 1 0 0,0-1-1 0 0,0 1 1 0 0,0 0-1 0 0,0-1 1 0 0,0 0-1 0 0,3 0 1 0 0,12-8-1233 0 0</inkml:trace>
</inkml:ink>
</file>

<file path=ppt/ink/ink3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0:06.8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51 11520 0 0,'0'0'886'0'0,"1"0"-403"0"0,11-9 1312 0 0,-10 7-1476 0 0,0 0 1 0 0,-1 1-1 0 0,1 0 1 0 0,0-1-1 0 0,0 1 1 0 0,0 0-1 0 0,0 0 1 0 0,3-1-1 0 0,14-2 936 0 0,0 1-1 0 0,29-2 0 0 0,3 1-353 0 0,75-5 209 0 0,-106 7-1160 0 0,-17 2-125 0 0,0-1 0 0 0,-1 1 0 0 0,1 0 0 0 0,0 0 0 0 0,0 0 0 0 0,0 0 0 0 0,0 0 0 0 0,0 1 0 0 0,3 0 0 0 0,-6 4-3577 0 0,-8 15 1811 0 0</inkml:trace>
</inkml:ink>
</file>

<file path=ppt/ink/ink3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0:07.1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18223 0 0,'0'0'884'0'0,"2"1"-382"0"0,13 9-108 0 0,1-1 0 0 0,0-1 0 0 0,0-1 0 0 0,0 0 0 0 0,1-1 0 0 0,28 6 0 0 0,-24-7 266 0 0,82 13 756 0 0,-95-17-1426 0 0,0-1-1 0 0,0 0 0 0 0,0-1 0 0 0,0 0 1 0 0,8-2-1 0 0,16-1-105 0 0,-13 1-419 0 0,0 0 0 0 0,21-6 0 0 0,1-4-1140 0 0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9:56.6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70 16064 0 0,'0'0'5641'0'0,"1"-1"-4325"0"0,9-2-539 0 0,0 1 1 0 0,0-1-1 0 0,0 1 1 0 0,10 0 0 0 0,-7 1-379 0 0,25-9 480 0 0,0 0-443 0 0,-25 7-461 0 0,1-1 1 0 0,-1 0-1 0 0,18-8 0 0 0,2-1-3386 0 0</inkml:trace>
</inkml:ink>
</file>

<file path=ppt/ink/ink3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0:07.6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46 1 11520 0 0,'0'0'1040'0'0,"-2"0"-854"0"0,0-1-164 0 0,-15 3 312 0 0,16-2-111 0 0,0 0 0 0 0,0 0 0 0 0,0 1 1 0 0,0-1-1 0 0,0 0 0 0 0,0 1 0 0 0,0-1 0 0 0,0 1 0 0 0,0 0 0 0 0,0-1 0 0 0,0 1 0 0 0,1 0 0 0 0,-1-1 0 0 0,0 1 0 0 0,0 0 0 0 0,1 0 0 0 0,-1-1 0 0 0,0 1 0 0 0,1 0 0 0 0,-1 0 1 0 0,1 0-1 0 0,0 0 0 0 0,-1 0 0 0 0,1 0 0 0 0,-1 2 0 0 0,0 2 626 0 0,0 0 1 0 0,1 1-1 0 0,-1-1 1 0 0,2 7 0 0 0,-2 7 143 0 0,0 11-140 0 0,1 1 0 0 0,1 0 0 0 0,10 57 0 0 0,-5-47-668 0 0,53 347-18 0 0,-56-366-702 0 0,5 23-202 0 0,3-18-6540 0 0,-2-17-1049 0 0</inkml:trace>
  <inkml:trace contextRef="#ctx0" brushRef="#br0" timeOffset="1">370 206 12440 0 0,'0'2'957'0'0,"-6"8"-603"0"0,0 0 0 0 0,0 0 0 0 0,-8 9 0 0 0,-11 18 3939 0 0,10-16-1887 0 0,13-17-2126 0 0,-1-1 0 0 0,0 1 0 0 0,1-1-1 0 0,0 1 1 0 0,0 0 0 0 0,0 0 0 0 0,0 0-1 0 0,0 1 1 0 0,-1 7 0 0 0,1 1-58 0 0,1 1 0 0 0,0 0 0 0 0,1 0 1 0 0,1 0-1 0 0,3 24 0 0 0,-2-30-230 0 0,0 0-1 0 0,0-1 1 0 0,1 1 0 0 0,0-1-1 0 0,0 1 1 0 0,1-1 0 0 0,0 0-1 0 0,0-1 1 0 0,1 1 0 0 0,0-1 0 0 0,9 10-1 0 0,3 1 9 0 0,-12-10 0 0 0,0-2 0 0 0,1 1 0 0 0,0 0 0 0 0,0-1 0 0 0,0 0 0 0 0,1-1 0 0 0,-1 0 0 0 0,1 0 0 0 0,0 0 0 0 0,12 4 0 0 0,-14-6 13 0 0,1 0 0 0 0,0-1 0 0 0,0 0 0 0 0,0 0 0 0 0,0 0 0 0 0,0-1 0 0 0,1 0 0 0 0,-1 0 0 0 0,0-1 0 0 0,0 1 0 0 0,0-1-1 0 0,0-1 1 0 0,0 1 0 0 0,-1-1 0 0 0,1 0 0 0 0,0 0 0 0 0,-1-1 0 0 0,1 1 0 0 0,-1-1 0 0 0,0-1 0 0 0,0 1 0 0 0,0-1 0 0 0,0 0 0 0 0,0 0 0 0 0,-1 0 0 0 0,5-6 0 0 0,-5 5 5 0 0,1-1 1 0 0,-1 0 0 0 0,-1 0 0 0 0,1-1 0 0 0,-1 1 0 0 0,0-1 0 0 0,0 0 0 0 0,-1 1 0 0 0,0-1 0 0 0,0 0 0 0 0,-1 0 0 0 0,2-12 0 0 0,-3 10 9 0 0,0 0 0 0 0,0 1 0 0 0,0-1 0 0 0,-1 0 0 0 0,0 1 0 0 0,-1-1 0 0 0,0 1 0 0 0,-1 0 0 0 0,1 0 0 0 0,-6-11 0 0 0,-35-52 176 0 0,40 64-199 0 0,-2-2-3 0 0,-1 0 1 0 0,-10-14 0 0 0,14 20-3 0 0,-1 1 0 0 0,0-1 0 0 0,0 0 0 0 0,0 1 0 0 0,0 0 0 0 0,0-1-1 0 0,0 1 1 0 0,0 1 0 0 0,-1-1 0 0 0,1 0 0 0 0,-7-1 0 0 0,1 0-97 0 0,0 0 0 0 0,0 1-1 0 0,0 1 1 0 0,-18-2 0 0 0,23 3 2 0 0,0 1 0 0 0,1-1 0 0 0,-1 1 1 0 0,0 0-1 0 0,1-1 0 0 0,-1 2 0 0 0,1-1 1 0 0,-1 0-1 0 0,1 1 0 0 0,0 0 0 0 0,0 0 1 0 0,-1 0-1 0 0,1 0 0 0 0,1 0 0 0 0,-6 5 1 0 0,-25 30-3214 0 0,16-22-4517 0 0</inkml:trace>
</inkml:ink>
</file>

<file path=ppt/ink/ink3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0:07.9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0 100 5528 0 0,'0'0'422'0'0,"2"0"170"0"0,0 1-73 0 0,0 0-1 0 0,0-1 1 0 0,0 1 0 0 0,0 0-1 0 0,0 0 1 0 0,0 0-1 0 0,0 0 1 0 0,0 0-1 0 0,0 1 1 0 0,0-1-1 0 0,-1 1 1 0 0,1-1-1 0 0,0 1 1 0 0,-1-1-1 0 0,0 1 1 0 0,1 0-1 0 0,-1 0 1 0 0,2 2-1 0 0,2 5 1176 0 0,0 0 0 0 0,8 17-1 0 0,-6-8-620 0 0,-3-9-562 0 0,0 0 0 0 0,-1 0-1 0 0,4 17 1 0 0,15 55 1280 0 0,-16-52-1477 0 0,4 27 60 0 0,-4-10-113 0 0,-2-17-141 0 0,1 31 0 0 0,-5-58-85 0 0,1-4-296 0 0,0-1 229 0 0,1-1 0 0 0,-1 0 0 0 0,1 0 0 0 0,-1 0 0 0 0,0 0 1 0 0,-1-1-1 0 0,1-6 0 0 0,1-34-103 0 0,-3 37 118 0 0,1-62 6 0 0,-1 7 11 0 0,8-79 0 0 0,-3 98 11 0 0,-4 31 5 0 0,1 0 0 0 0,0 1 0 0 0,1-1 0 0 0,1 0 0 0 0,0 1 0 0 0,9-24 0 0 0,2 18 189 0 0,-12 16 164 0 0,9 14 43 0 0,5 11-295 0 0,-2 2 0 0 0,0 0-1 0 0,-2 0 1 0 0,0 2 0 0 0,-2-1-1 0 0,-1 1 1 0 0,5 29 0 0 0,-2-16-72 0 0,-6-23-41 0 0,3 22 0 0 0,-4-18 56 0 0,9 29 0 0 0,4 11-2071 0 0,-16-52-778 0 0,-1 0 0 0 0,1 15 0 0 0</inkml:trace>
</inkml:ink>
</file>

<file path=ppt/ink/ink3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0:08.3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34 14800 0 0,'0'0'6526'0'0,"1"1"-5555"0"0,4 1-574 0 0,0-1 0 0 0,0 1 1 0 0,0-1-1 0 0,0 0 1 0 0,0 0-1 0 0,0-1 1 0 0,10 1-1 0 0,17 3 694 0 0,-30-4-1027 0 0,0 1 0 0 0,0-1 0 0 0,0 0 0 0 0,0 0 0 0 0,0 0 0 0 0,0 0 0 0 0,0 0 0 0 0,0 0-1 0 0,0 0 1 0 0,0-1 0 0 0,4 0 0 0 0,-4 0-10 0 0,0 0 0 0 0,0 1 0 0 0,1-1-1 0 0,-1 1 1 0 0,0 0 0 0 0,1 0 0 0 0,3 0-1 0 0,12 2 43 0 0,-1-1-1 0 0,0-1 0 0 0,1-1 0 0 0,18-2 0 0 0,-34 2-214 0 0,0 1-1 0 0,-1-1 0 0 0,1 0 1 0 0,0 0-1 0 0,0 1 0 0 0,-1-1 0 0 0,1-1 1 0 0,0 1-1 0 0,-1 0 0 0 0,1 0 0 0 0,-1 0 1 0 0,1-1-1 0 0,1-2 0 0 0,-2 4-261 0 0,-1-1 0 0 0,1 0 0 0 0,0 0-1 0 0,0 0 1 0 0,-1-1 0 0 0,1 1 0 0 0,-1 0 0 0 0,1 0-1 0 0,-1 0 1 0 0,0 0 0 0 0,1 0 0 0 0,-1-3 0 0 0,0-6-7644 0 0</inkml:trace>
</inkml:ink>
</file>

<file path=ppt/ink/ink3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0:08.6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11520 0 0,'0'0'1454'0'0,"8"4"3675"0"0,4 1-3806 0 0,1 0-1 0 0,-1-2 1 0 0,1 0-1 0 0,21 3 0 0 0,3 1-175 0 0,48 2 795 0 0,-69-6-1794 0 0,-1-1 0 0 0,29 0 0 0 0,3 1-494 0 0,80 6 730 0 0,-119-9-423 0 0,-1 1 1 0 0,0 0-1 0 0,8 1 1 0 0,-10 0-81 0 0,1-1 0 0 0,0 0 1 0 0,0 0-1 0 0,0-1 0 0 0,9 0 0 0 0,38-8-6807 0 0,-36 7-823 0 0</inkml:trace>
</inkml:ink>
</file>

<file path=ppt/ink/ink3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0:08.9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14744 0 0,'0'0'1480'0'0,"3"1"-1245"0"0,2 1 134 0 0,0 0 0 0 0,0 0-1 0 0,0 1 1 0 0,0 0 0 0 0,5 4-1 0 0,23 12 1605 0 0,-27-16-1575 0 0,0 0 1 0 0,0 1-1 0 0,0 0 0 0 0,0 0 1 0 0,7 6-1 0 0,-9-7-173 0 0,1 1 1 0 0,0-1-1 0 0,0 0 1 0 0,0-1-1 0 0,0 1 1 0 0,7 2-1 0 0,19 9 561 0 0,-17-6-408 0 0,-1-2 1 0 0,20 8-1 0 0,-16-8 24 0 0,-16-5-382 0 0,0 0 1 0 0,0-1-1 0 0,1 1 0 0 0,-1 0 0 0 0,0 0 1 0 0,0 0-1 0 0,0 0 0 0 0,0 0 0 0 0,0 0 1 0 0,1 2-1 0 0,-1-1 69 0 0,1-1-3 0 0,-1 0-76 0 0,0 0 0 0 0,0 0 0 0 0,0 0 1 0 0,-1 0-1 0 0,1 0 0 0 0,0 0 1 0 0,-1 1-1 0 0,1-1 0 0 0,0 0 1 0 0,-1 0-1 0 0,1 1 0 0 0,-1-1 1 0 0,0 0-1 0 0,1 0 0 0 0,-1 1 1 0 0,0-1-1 0 0,0 0 0 0 0,0 1 1 0 0,0-1-1 0 0,0 1 0 0 0,0-1 1 0 0,0 0-1 0 0,0 1 0 0 0,-1-1 1 0 0,1 0-1 0 0,-1 2 0 0 0,-5 6-77 0 0,-1 0 0 0 0,1-1 0 0 0,-1 0 0 0 0,-1 0 0 0 0,1-1 0 0 0,-1 1 0 0 0,-1-2 0 0 0,-17 12 1 0 0,25-17-273 0 0</inkml:trace>
</inkml:ink>
</file>

<file path=ppt/ink/ink3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0:09.4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13360 0 0,'0'0'3070'0'0,"0"3"-1229"0"0,1 7-235 0 0,-1 0-1 0 0,5 20 0 0 0,-1-10-208 0 0,3 36-1 0 0,-2-14-349 0 0,31 232 1756 0 0,-29-185-2450 0 0,-3-16-93 0 0,13 151 180 0 0,3-43-1140 0 0,-17-131-998 0 0,4-2-5266 0 0,-1-8-2257 0 0</inkml:trace>
</inkml:ink>
</file>

<file path=ppt/ink/ink3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8:37.6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 12408 0 0,'0'0'3622'0'0,"2"-1"-2363"0"0,1 0-1025 0 0,-1 0 0 0 0,1 0 0 0 0,0 1 1 0 0,0-1-1 0 0,0 1 0 0 0,0 0 0 0 0,0 0 0 0 0,0 0 0 0 0,0 0 1 0 0,0 0-1 0 0,-1 1 0 0 0,1-1 0 0 0,0 1 0 0 0,3 1 0 0 0,16 2 950 0 0,-12-2-729 0 0,1 0 0 0 0,12 5 1 0 0,12 3 427 0 0,10 0-200 0 0,-30-5-490 0 0,0-2 1 0 0,17 3 0 0 0,8 0-44 0 0,-31-4-141 0 0,1 0 0 0 0,-1-1 0 0 0,1 0 1 0 0,0 0-1 0 0,11-2 0 0 0,14 0-459 0 0,-26 1 57 0 0,0-1 0 0 0,14-1 0 0 0,4-4-2835 0 0,-17 3 1349 0 0</inkml:trace>
</inkml:ink>
</file>

<file path=ppt/ink/ink3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8:38.0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 5984 0 0,'-1'5'119'0'0,"-1"1"-1"0"0,1-1 1 0 0,-2 11 0 0 0,0 6 54 0 0,2-17 593 0 0,0-1 0 0 0,1 1 0 0 0,0 0 0 0 0,0 0 0 0 0,0 0 0 0 0,1 0 0 0 0,1 8 0 0 0,1 19 2828 0 0,-2-21-3038 0 0,0-1 0 0 0,4 16 1 0 0,1 12 253 0 0,-3-13-230 0 0,14 49 1 0 0,-1-3-264 0 0,-13-56-419 0 0,1 0 0 0 0,9 26 0 0 0,-8-25 1 0 0,-1-1 1 0 0,3 20-1 0 0,-5-22 87 0 0,0-1 1 0 0,1 1-1 0 0,1 0 1 0 0,7 17-1 0 0,-7-21-1063 0 0,-2 0-3571 0 0</inkml:trace>
</inkml:ink>
</file>

<file path=ppt/ink/ink3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8:38.4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 5984 0 0,'0'28'273'0'0,"0"-21"2544"0"0,-6 20 4528 0 0,5-22-6705 0 0,-1 0 0 0 0,1 0 0 0 0,0 0 0 0 0,0 8 0 0 0,8 100 2018 0 0,-4-91-2417 0 0,11 33 1 0 0,0 1-131 0 0,-11-43-83 0 0,9 25 0 0 0,0 0-20 0 0,-6-15-8 0 0,6 4-772 0 0,23 39 0 0 0,-26-49-793 0 0,-2-2-414 0 0</inkml:trace>
</inkml:ink>
</file>

<file path=ppt/ink/ink3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8:38.8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96 43 9672 0 0,'0'0'748'0'0,"-2"2"-492"0"0,-7 4-244 0 0,6-5 264 0 0,0 1 0 0 0,0-1-1 0 0,0 1 1 0 0,1 0 0 0 0,-5 3-1 0 0,0 4 1631 0 0,2-3-1215 0 0,-1 0-1 0 0,2 0 1 0 0,-1 1-1 0 0,1 0 1 0 0,-1-1 0 0 0,2 1-1 0 0,-1 1 1 0 0,1-1-1 0 0,0 0 1 0 0,-3 15 0 0 0,-3 32 725 0 0,9-52-942 0 0,4 7-257 0 0,-3-7-202 0 0,-1 0 1 0 0,1-1-1 0 0,0 1 0 0 0,-1 0 1 0 0,1-1-1 0 0,0 1 0 0 0,0-1 1 0 0,0 1-1 0 0,0-1 0 0 0,0 1 1 0 0,1-1-1 0 0,-1 0 0 0 0,0 0 1 0 0,1 1-1 0 0,-1-1 0 0 0,1 0 1 0 0,-1 0-1 0 0,1 0 0 0 0,-1-1 1 0 0,1 1-1 0 0,0 0 0 0 0,-1 0 1 0 0,1-1-1 0 0,3 1 0 0 0,-2 0-4 0 0,0 1-1 0 0,1-1 1 0 0,-1 0-1 0 0,-1 1 1 0 0,1 0-1 0 0,0 0 1 0 0,0 0-1 0 0,-1 0 0 0 0,1 0 1 0 0,-1 0-1 0 0,1 1 1 0 0,-1-1-1 0 0,2 4 1 0 0,18 15 18 0 0,-16-16-12 0 0,-1-2 0 0 0,1 1 0 0 0,0-1 0 0 0,0 0 0 0 0,0 0-1 0 0,1 0 1 0 0,7 2 0 0 0,-11-5-2 0 0,-1 1-1 0 0,1-1 1 0 0,-1 1-1 0 0,0-1 1 0 0,1 0-1 0 0,-1 0 1 0 0,1 0-1 0 0,-1 0 1 0 0,0-1 0 0 0,1 1-1 0 0,-1-1 1 0 0,0 1-1 0 0,1-1 1 0 0,-1 0-1 0 0,0 0 1 0 0,0 0-1 0 0,1 0 1 0 0,-1 0-1 0 0,0 0 1 0 0,0-1-1 0 0,0 1 1 0 0,2-3 0 0 0,0 0 58 0 0,-1-1 1 0 0,1 0-1 0 0,-1 1 1 0 0,0-1-1 0 0,0-1 1 0 0,0 1 0 0 0,-1 0-1 0 0,0-1 1 0 0,0 1-1 0 0,0-1 1 0 0,-1 1-1 0 0,0-1 1 0 0,0 0-1 0 0,0 0 1 0 0,-1-7 0 0 0,0 5-41 0 0,0 0 0 0 0,-1 0 1 0 0,0 0-1 0 0,0 0 0 0 0,0 0 1 0 0,-1 1-1 0 0,-1-1 0 0 0,1 0 1 0 0,-1 1-1 0 0,-5-9 1 0 0,-38-57 145 0 0,39 65-170 0 0,1 0 0 0 0,-1 0 0 0 0,-1 1 0 0 0,1 0 0 0 0,-1 0 0 0 0,-11-6 0 0 0,17 12-37 0 0,0 0 0 0 0,-1 0 0 0 0,1 0 0 0 0,-1 0 0 0 0,1 1 0 0 0,-1-1 1 0 0,1 1-1 0 0,-1 0 0 0 0,1 0 0 0 0,-1 0 0 0 0,0 0 0 0 0,1 0 0 0 0,-1 1 0 0 0,1-1 0 0 0,-1 1 0 0 0,1-1 0 0 0,-1 1 0 0 0,1 0 0 0 0,0 0 0 0 0,-1 0 0 0 0,1 0 0 0 0,0 0 0 0 0,0 1 0 0 0,-1-1 0 0 0,1 1 0 0 0,0 0 0 0 0,-2 2 1 0 0,0 3-199 0 0,0 0 1 0 0,1-1 0 0 0,0 1-1 0 0,0 1 1 0 0,0-1 0 0 0,-2 12 0 0 0,4-13-341 0 0,0 0 1 0 0,1 1-1 0 0,-1 8 1 0 0,2-11-418 0 0,-1 0-1 0 0,1 0 1 0 0,-1 0-1 0 0,1 0 1 0 0,0 0 0 0 0,2 4-1 0 0,3 2-5606 0 0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9:58.8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12 191 5984 0 0,'4'-16'273'0'0,"-4"13"-5"0"0,1 2-172 0 0,0 0 130 0 0,0 0 1 0 0,0 0-1 0 0,0 0 0 0 0,0 0 0 0 0,0 0 1 0 0,0 0-1 0 0,0 0 0 0 0,-1 0 0 0 0,1 0 1 0 0,0 0-1 0 0,-1 0 0 0 0,1 0 0 0 0,-1-1 1 0 0,0 1-1 0 0,1 0 0 0 0,-1 0 0 0 0,0-1 1 0 0,1-1-1 0 0,-2-23 5917 0 0,0 15-5797 0 0,1 8-104 0 0,0 1 0 0 0,-1-1 0 0 0,1 1 0 0 0,-1 0 0 0 0,0-1-1 0 0,1 1 1 0 0,-3-3 0 0 0,2 2-38 0 0,0 1 0 0 0,0 0 0 0 0,1 0 0 0 0,-1-1 0 0 0,0 1 0 0 0,1-1-1 0 0,-1-2 1 0 0,1 2-35 0 0,0 0 0 0 0,-1 1 0 0 0,0-1 0 0 0,0 0 0 0 0,1 1 0 0 0,-1-1 0 0 0,-2-3 0 0 0,1 4 10 0 0,1-1 0 0 0,0 1 0 0 0,0-1 0 0 0,0 0 0 0 0,0 1 0 0 0,1-1 0 0 0,-1-4 0 0 0,1 6 17 0 0,1-10-509 0 0,2 7 290 0 0,-2 3-39 0 0,1 2-269 0 0,7 3 320 0 0,1-1 11 0 0,-3 5 0 0 0,-3 7 66 0 0,2 3 10 0 0,-4-14-56 0 0,0 1 1 0 0,0-1 0 0 0,0 1 0 0 0,-1-1 0 0 0,0 1 0 0 0,0-1 0 0 0,0 1 0 0 0,0 5-1 0 0,3 9 73 0 0,5 50 59 0 0,-5-28-122 0 0,8 54 148 0 0,-9-69-109 0 0,-1 48 0 0 0,-2-57-61 0 0,0-13-35 0 0,1 0-1 0 0,-1-1 0 0 0,1 1 1 0 0,0 0-1 0 0,0-1 0 0 0,3 7 0 0 0,-3-7-17 0 0,1 0-1 0 0,-1 1 1 0 0,0-1-1 0 0,0 1 0 0 0,0-1 1 0 0,0 7-1 0 0,2-3-169 0 0,-3-7 61 0 0,0 0 0 0 0,0 0-1 0 0,1 1 1 0 0,-1-1 0 0 0,0 0-1 0 0,0 1 1 0 0,1-1 0 0 0,-1 0 0 0 0,0 1-1 0 0,0-1 1 0 0,0 1 0 0 0,0-1 0 0 0,0 0-1 0 0,1 1 1 0 0,-1-1 0 0 0,0 0-1 0 0,0 1 1 0 0,0-1 0 0 0,0 1 0 0 0,0 0-1 0 0,0 4-1453 0 0</inkml:trace>
</inkml:ink>
</file>

<file path=ppt/ink/ink3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8:39.2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0 280 5064 0 0,'6'-5'18246'0'0,"4"46"-17177"0"0,1 25-651 0 0,1 0-352 0 0,-8-46-76 0 0,3-44-500 0 0,-13-57 98 0 0,0 3 400 0 0,3 36 12 0 0,1 33 0 0 0,1-1 0 0 0,1 1 0 0 0,1-17 0 0 0,1-4-2 0 0,-2 23 37 0 0,0-1 0 0 0,1 1 0 0 0,0-1 0 0 0,1 1 0 0 0,3-15 0 0 0,-2 16 26 0 0,-1 0 0 0 0,1 0-1 0 0,0 1 1 0 0,0-1-1 0 0,0 1 1 0 0,1-1 0 0 0,0 1-1 0 0,0 0 1 0 0,0 1 0 0 0,1-1-1 0 0,-1 1 1 0 0,1 0-1 0 0,0 0 1 0 0,1 0 0 0 0,-1 1-1 0 0,0-1 1 0 0,1 1 0 0 0,10-4-1 0 0,16 0 404 0 0,-30 7-433 0 0,0 0 1 0 0,-1-1-1 0 0,1 1 0 0 0,0 0 1 0 0,0 0-1 0 0,-1 0 0 0 0,1 1 1 0 0,0-1-1 0 0,0 0 0 0 0,-1 1 1 0 0,1-1-1 0 0,0 1 1 0 0,-1-1-1 0 0,1 1 0 0 0,1 1 1 0 0,1 1-1 0 0,0 1 0 0 0,-1 0 0 0 0,0-1 0 0 0,0 1 0 0 0,0 0 1 0 0,0 1-1 0 0,-1-1 0 0 0,0 0 0 0 0,0 1 0 0 0,0 0 1 0 0,0-1-1 0 0,-1 1 0 0 0,0 0 0 0 0,0 0 0 0 0,0 0 1 0 0,0 5-1 0 0,0 6 8 0 0,0 0-1 0 0,-2 1 1 0 0,-3 25 0 0 0,2-35-25 0 0,0 0 0 0 0,0-1-1 0 0,-5 13 1 0 0,4-12-34 0 0,0 0-1 0 0,1 0 1 0 0,-3 11-1 0 0,4-11-111 0 0,0-1-1 0 0,-1 1 0 0 0,1-1 1 0 0,-2 0-1 0 0,1 1 1 0 0,-4 5-1 0 0,5-10-151 0 0,0 12-1720 0 0,1-13 1994 0 0,0 1-1 0 0,-1-1 0 0 0,1 0 1 0 0,0 1-1 0 0,0-1 0 0 0,0 0 1 0 0,0 1-1 0 0,0-1 0 0 0,0 0 1 0 0,0 1-1 0 0,1 1 1 0 0,5 1 27 0 0,-4-3-27 0 0,2 1 10 0 0,-1-1 0 0 0,1 1 0 0 0,0-1 0 0 0,0 0 0 0 0,7 2 0 0 0,0-4 0 0 0,-1-5 0 0 0,-8 5 0 0 0,0 0 0 0 0,0 0 0 0 0,-1 0 0 0 0,1 0 0 0 0,0 0 0 0 0,0 1 0 0 0,0-1 0 0 0,0 1 0 0 0,0-1 0 0 0,0 1 0 0 0,0 0 0 0 0,0-1 0 0 0,0 1 0 0 0,0 0 0 0 0,0 0 0 0 0,0 1 0 0 0,1-1 0 0 0,-1 0 0 0 0,2 1 0 0 0,9 4 4 0 0,-7-3 70 0 0,0 1 1 0 0,1-2-1 0 0,10 3 1 0 0,-2 0 363 0 0,-14-4-405 0 0,0 1 0 0 0,0-1 0 0 0,0 1 0 0 0,0-1 1 0 0,0 0-1 0 0,0 0 0 0 0,0 0 0 0 0,0 0 0 0 0,1 0 0 0 0,-1 0 0 0 0,0 0 1 0 0,0 0-1 0 0,0 0 0 0 0,0 0 0 0 0,0 0 0 0 0,0-1 0 0 0,0 1 1 0 0,0 0-1 0 0,2-1 0 0 0,-3 0-2 0 0,1 1 0 0 0,-1 0 1 0 0,1-1-1 0 0,0 1 0 0 0,-1 0 0 0 0,1 0 1 0 0,-1 0-1 0 0,1 0 0 0 0,0-1 0 0 0,-1 1 1 0 0,1 0-1 0 0,-1 0 0 0 0,1 0 0 0 0,0 0 1 0 0,-1 0-1 0 0,1 1 0 0 0,0-1 0 0 0,-1 0 0 0 0,1 0 1 0 0,-1 0-1 0 0,1 0 0 0 0,-1 1 0 0 0,1-1 1 0 0,0 0-1 0 0,-1 1 0 0 0,1-1 0 0 0,-1 0 1 0 0,1 1-1 0 0,8 16 129 0 0,-4-8 19 0 0,-4-7 196 0 0,-12 8-182 0 0,1 6-129 0 0,9-14-60 0 0,1-1-1 0 0,-1 0 1 0 0,0 1 0 0 0,0-1 0 0 0,1 1-1 0 0,-1-1 1 0 0,0 0 0 0 0,0 0-1 0 0,0 1 1 0 0,-1-1 0 0 0,1 0-1 0 0,0 0 1 0 0,0 0 0 0 0,-1 0-1 0 0,1 0 1 0 0,0-1 0 0 0,-1 1 0 0 0,1 0-1 0 0,-1-1 1 0 0,1 1 0 0 0,-1-1-1 0 0,1 1 1 0 0,-1-1 0 0 0,1 0-1 0 0,-4 1 1 0 0,2-1-72 0 0,-1 1 1 0 0,0 0-1 0 0,0 0 0 0 0,0 0 1 0 0,0 0-1 0 0,1 1 0 0 0,-1 0 0 0 0,1-1 1 0 0,-1 1-1 0 0,1 0 0 0 0,0 1 0 0 0,-5 3 1 0 0,-20 12-306 0 0,27-18 378 0 0,-1 1-1 0 0,1-1 1 0 0,0 0 0 0 0,0 1 0 0 0,0-1-1 0 0,-1 0 1 0 0,1 0 0 0 0,0 0 0 0 0,-1 0-1 0 0,1 0 1 0 0,0 0 0 0 0,0-1 0 0 0,-1 1-1 0 0,1 0 1 0 0,0-1 0 0 0,0 1 0 0 0,0 0-1 0 0,0-1 1 0 0,-1 1 0 0 0,-1-2-1 0 0,2 1-1 0 0,-1 0-1 0 0,1 0 0 0 0,0 1 0 0 0,-1-1 0 0 0,1 0 0 0 0,-1 1 0 0 0,1 0 0 0 0,-1-1 0 0 0,0 1 0 0 0,1 0 0 0 0,-1 0 0 0 0,1 0 0 0 0,-1 0 0 0 0,0 0 0 0 0,-2 0 0 0 0,-7 4-114 0 0,9-3 70 0 0,1 0 0 0 0,-1 0 0 0 0,0 0 1 0 0,0-1-1 0 0,0 1 0 0 0,0-1 0 0 0,0 1 1 0 0,0-1-1 0 0,0 0 0 0 0,0 0 0 0 0,0 0 1 0 0,0 0-1 0 0,0 0 0 0 0,-4-1 0 0 0,-9-6-331 0 0,12 5 285 0 0,1 1 0 0 0,-1 0 0 0 0,1-1 0 0 0,-1 1 0 0 0,0 0 0 0 0,-5-1 0 0 0,3 2-90 0 0,2 0-41 0 0,0-1 0 0 0,-1 1 1 0 0,1 0-1 0 0,0-1 0 0 0,0 0 0 0 0,0 0 1 0 0,0 0-1 0 0,-1 0 0 0 0,2-1 1 0 0,-1 1-1 0 0,0-1 0 0 0,0 1 1 0 0,-4-5-1 0 0,-5-5-5005 0 0,-4-2-1518 0 0</inkml:trace>
</inkml:ink>
</file>

<file path=ppt/ink/ink3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8:39.6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0 8752 0 0,'-1'4'125'0'0,"1"-4"-84"0"0,0 1 1 0 0,0 0 0 0 0,0 0 0 0 0,0-1-1 0 0,0 1 1 0 0,0 0 0 0 0,-1-1 0 0 0,1 1 0 0 0,0 0-1 0 0,0-1 1 0 0,-1 1 0 0 0,1-1 0 0 0,-1 1-1 0 0,1 0 1 0 0,-1 0 0 0 0,-10 8 9258 0 0,26-8-7419 0 0,-12-1-1694 0 0,-1 1 1 0 0,1-1 0 0 0,-1 0-1 0 0,1 0 1 0 0,-1 0 0 0 0,1 0 0 0 0,3-1-1 0 0,3 0 204 0 0,0 0 1 0 0,0 0-1 0 0,0 1 0 0 0,0 1 0 0 0,0-1 0 0 0,17 5 0 0 0,-12-3 126 0 0,24 2-1 0 0,-30-4-212 0 0,0 1-1 0 0,0 0 1 0 0,12 4 0 0 0,10 1 82 0 0,0-1-367 0 0,-23-3-25 0 0,1-1 0 0 0,-1 0 1 0 0,11 0-1 0 0,-2-1-156 0 0,75-2 42 0 0,-78 0-316 0 0,1 0-1 0 0,-1-1 0 0 0,1 0 1 0 0,20-8-1 0 0,-32 11-151 0 0,-1-2-809 0 0,7-16-4319 0 0,-8 10 3623 0 0</inkml:trace>
</inkml:ink>
</file>

<file path=ppt/ink/ink3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8:39.9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 10136 0 0,'0'0'1240'0'0,"1"-1"-387"0"0,21-3 1444 0 0,-19 4-1948 0 0,1 0 1 0 0,-1-1-1 0 0,0 1 0 0 0,1-1 1 0 0,4-2-1 0 0,-5 2-164 0 0,-1 0-1 0 0,0 1 1 0 0,1-1-1 0 0,-1 1 1 0 0,1-1-1 0 0,-1 1 1 0 0,1 0-1 0 0,-1 0 1 0 0,1 0-1 0 0,-1 0 1 0 0,1 0-1 0 0,-1 1 0 0 0,1-1 1 0 0,3 2-1 0 0,3 2 774 0 0,0-1 0 0 0,12 8-1 0 0,-9-5-50 0 0,11 4-402 0 0,-21-9-413 0 0,-1 0 12 0 0,23 24 577 0 0,-22-24-439 0 0,-1 1-118 0 0,0 0 1 0 0,-1 0 0 0 0,1 0 0 0 0,-1 0 0 0 0,1 0 0 0 0,-1 0 0 0 0,0 1 0 0 0,0-1 0 0 0,0 2 0 0 0,0-4-176 0 0,0 2 75 0 0,0-1 0 0 0,0 1 0 0 0,0 0 0 0 0,0-1 0 0 0,-1 1 0 0 0,1-1 0 0 0,-1 1 0 0 0,1-1 0 0 0,-1 1 0 0 0,0-1 0 0 0,1 0 0 0 0,-1 1 0 0 0,0-1 0 0 0,0 0 0 0 0,0 1 0 0 0,0-1 0 0 0,0 0 0 0 0,0 0 0 0 0,0 0 0 0 0,0 0 0 0 0,-1 0 0 0 0,1 0 0 0 0,0 0 0 0 0,-2 1 0 0 0,2-2-15 0 0,1 0 0 0 0,-1 1 0 0 0,1-1 0 0 0,0 1 0 0 0,-1-1 1 0 0,1 1-1 0 0,0-1 0 0 0,-1 1 0 0 0,1-1 0 0 0,0 1 0 0 0,0-1 0 0 0,-1 1 0 0 0,1-1 0 0 0,0 1 0 0 0,0-1 0 0 0,0 1 0 0 0,-2 4 13 0 0,1-4-14 0 0,-1 0-1 0 0,1 1 1 0 0,-1-1 0 0 0,0 0-1 0 0,1 0 1 0 0,-1 0-1 0 0,0 0 1 0 0,0-1 0 0 0,0 1-1 0 0,0 0 1 0 0,-2 0-1 0 0,-8 3 20 0 0,4-1-28 0 0,0 0 1 0 0,0 0-1 0 0,0-1 1 0 0,0 0-1 0 0,-1 0 1 0 0,-13 0 0 0 0,6-1-3883 0 0,0 0-4062 0 0</inkml:trace>
</inkml:ink>
</file>

<file path=ppt/ink/ink3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8:40.2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1 10592 0 0,'0'0'818'0'0,"0"0"-532"0"0,0 3-14 0 0,-10 11 6397 0 0,5-8-5847 0 0,1 1-340 0 0,1 0-1 0 0,0-1 0 0 0,1 1 1 0 0,-1 0-1 0 0,1 0 0 0 0,1 1 1 0 0,0-1-1 0 0,-1 7 1 0 0,1 63 378 0 0,1-48-498 0 0,23 242 907 0 0,-14-197-1187 0 0,-5-45-54 0 0,12 39 0 0 0,-5-23-18 0 0,39 145-395 0 0,-47-177-147 0 0,2 0 0 0 0,-1 0 1 0 0,1-1-1 0 0,1 0 0 0 0,8 13 0 0 0,-6-17-2181 0 0</inkml:trace>
</inkml:ink>
</file>

<file path=ppt/ink/ink3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5:28:40.7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87 18223 0 0,'1'-1'414'0'0,"1"-2"-305"0"0,1-1 256 0 0,0-1 0 0 0,-1-1 0 0 0,4-8 0 0 0,-5 11-311 0 0,0 1 0 0 0,0 0 0 0 0,0-1 0 0 0,1 1 0 0 0,-1 0 0 0 0,1 0 0 0 0,-1 0 0 0 0,1 0 0 0 0,0 0 0 0 0,0 0 0 0 0,-1 1 0 0 0,1-1 0 0 0,1 0 0 0 0,-1 1 0 0 0,4-3 0 0 0,15-14 3611 0 0,-20 17-2963 0 0,1 1-20 0 0,1 0-477 0 0,0 0 0 0 0,0 0 0 0 0,0 0 0 0 0,0 1 0 0 0,0-1 0 0 0,0 1 0 0 0,4 2 0 0 0,-5-2 196 0 0,4 8-242 0 0,-1 1-99 0 0,-4 1-107 0 0,0-1 0 0 0,-1 1-1 0 0,0-1 1 0 0,-1 1 0 0 0,-2 12-1 0 0,0 22-592 0 0,9-3 88 0 0,-6-40 363 0 0,9 6-633 0 0,-1-1 593 0 0,-3-4 229 0 0,0-1 0 0 0,0 1 0 0 0,0-1 0 0 0,0 0 0 0 0,1 0 0 0 0,-1-1 0 0 0,1 1 0 0 0,-1-1 0 0 0,1-1 0 0 0,0 1 0 0 0,6-1 0 0 0,6 0 0 0 0,0-1 0 0 0,22-3 0 0 0,24-12-160 0 0,-49 12-661 0 0,1-1-246 0 0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9:59.2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194 47 12352 0 0,'0'0'1118'0'0,"0"-2"-922"0"0,2-24 597 0 0,0 16 4383 0 0,-2 10-5019 0 0,-1-1 0 0 0,1 1-1 0 0,-1-1 1 0 0,1 1 0 0 0,-1-1 0 0 0,1 1-1 0 0,-1-1 1 0 0,0 1 0 0 0,1-1-1 0 0,-1 1 1 0 0,0 0 0 0 0,1-1-1 0 0,-1 1 1 0 0,0 0 0 0 0,1 0-1 0 0,-1-1 1 0 0,0 1 0 0 0,1 0 0 0 0,-1 0-1 0 0,0 0 1 0 0,-1 0 0 0 0,-15-2 1425 0 0,14 3-1528 0 0,0 0 0 0 0,-1 0 1 0 0,1 1-1 0 0,0-1 0 0 0,0 1 1 0 0,0 0-1 0 0,0 0 0 0 0,0 0 1 0 0,-5 4-1 0 0,-22 26 170 0 0,13-14-121 0 0,5-5-104 0 0,0 0 0 0 0,1 1 1 0 0,1 0-1 0 0,1 1 0 0 0,-13 24 0 0 0,21-35-16 0 0,-1 1 0 0 0,1-1 0 0 0,0 1 0 0 0,1-1 0 0 0,-1 1 0 0 0,1 0 0 0 0,0-1 0 0 0,0 1 0 0 0,0 0 0 0 0,0-1 0 0 0,1 1 0 0 0,0-1 1 0 0,2 8-1 0 0,-3-10 12 0 0,1 0 0 0 0,-1-1 0 0 0,1 1 1 0 0,0 0-1 0 0,-1 0 0 0 0,1 0 1 0 0,0 0-1 0 0,0-1 0 0 0,0 1 0 0 0,0 0 1 0 0,0-1-1 0 0,0 1 0 0 0,1-1 0 0 0,-1 1 1 0 0,0-1-1 0 0,1 0 0 0 0,-1 1 1 0 0,1-1-1 0 0,0 0 0 0 0,2 1 0 0 0,9 8-21 0 0,-9-6 22 0 0,1-1 0 0 0,-1 1 0 0 0,1-1 0 0 0,-1 0 0 0 0,1 0 0 0 0,0-1 0 0 0,0 0 0 0 0,0 0 0 0 0,1 0 0 0 0,-1 0 0 0 0,0-1 0 0 0,1 0 0 0 0,-1 0 0 0 0,1 0 0 0 0,7-1 0 0 0,8 1-38 0 0,1-2-1 0 0,34-5 0 0 0,-48 4-91 0 0,1 0 0 0 0,-1-1 0 0 0,0 0 0 0 0,-1-1 0 0 0,11-5 0 0 0,15-7-1940 0 0,-14 7-472 0 0,-3 1-4709 0 0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29:59.9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410 0 15896 0 0,'-18'9'362'0'0,"14"-8"871"0"0,10 11 97 0 0,-1-4-386 0 0,16 53 2197 0 0,-20-56-3066 0 0,0-1 0 0 0,0 0-1 0 0,-1 1 1 0 0,0-1 0 0 0,0 6 0 0 0,3 21 520 0 0,13 78 1006 0 0,-8-70-1583 0 0,-5-28-19 0 0,-1 0 1 0 0,0 0 0 0 0,0 14-1 0 0,-1-16-156 0 0,0 0 0 0 0,1 0-1 0 0,-1 0 1 0 0,2 0 0 0 0,-1-1-1 0 0,7 14 1 0 0,-8-21-136 0 0,-1-1 0 0 0,0 1 0 0 0,1-1 0 0 0,-1 1 0 0 0,0-1 0 0 0,1 0 0 0 0,-1 1-1 0 0,1-1 1 0 0,-1 0 0 0 0,1 1 0 0 0,-1-1 0 0 0,1 0 0 0 0,-1 0 0 0 0,1 0 0 0 0,-1 1 0 0 0,1-1 0 0 0,0 0 0 0 0,2 1-1701 0 0,7 8-5419 0 0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00.3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6448 0 0,'2'1'3156'0'0,"1"0"-1319"0"0,0 1 0 0 0,0-1 1 0 0,0 1-1 0 0,0 0 0 0 0,4 4 1 0 0,6 7-541 0 0,2 3-204 0 0,-8-9-729 0 0,0 0 1 0 0,0 0-1 0 0,-1 1 0 0 0,6 9 0 0 0,-8-11-171 0 0,0 1 0 0 0,0-2-1 0 0,9 10 1 0 0,-10-12-144 0 0,1 1 1 0 0,-1-1-1 0 0,0 1 0 0 0,0 0 1 0 0,-1 0-1 0 0,1 0 0 0 0,2 8 1 0 0,-2-5 34 0 0,-1 1 1 0 0,0-1-1 0 0,0 10 1 0 0,2 5 62 0 0,-2-12-120 0 0,2 3-14 0 0,0 0 0 0 0,-2 1 0 0 0,0-1-1 0 0,0 0 1 0 0,-1 1 0 0 0,-1 0 0 0 0,0-1 0 0 0,-3 17 0 0 0,-4 5-358 0 0,-2 44 0 0 0,8-67 293 0 0,-1 0-1 0 0,-1 0 0 0 0,0 0 1 0 0,-1 0-1 0 0,-10 22 0 0 0,-6 19 25 0 0,13-31-686 0 0,-1 0 0 0 0,-1-1-1 0 0,-14 25 1 0 0,2-12-869 0 0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00.6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112 0 11520 0 0,'0'0'2242'0'0,"-1"2"-1111"0"0,-19 23 1349 0 0,15-20-2011 0 0,0 1 0 0 0,0 0 0 0 0,0 0 0 0 0,-3 7 0 0 0,-4 4 265 0 0,9-14-648 0 0,1 0 0 0 0,-1 0 0 0 0,1 0 0 0 0,0 1 0 0 0,0-1-1 0 0,0 1 1 0 0,-2 6 0 0 0,-4 19 54 0 0,1 1-1 0 0,1 1 0 0 0,2-1 1 0 0,0 1-1 0 0,2 46 0 0 0,7-26-227 0 0,1-1 0 0 0,13 51 1 0 0,-11-72 136 0 0,0-1 0 0 0,2-1 0 0 0,1 1 1 0 0,1-2-1 0 0,16 27 0 0 0,-19-40-61 0 0,1 1 0 0 0,0-1-1 0 0,1-1 1 0 0,0 0-1 0 0,17 14 1 0 0,-3-6-1142 0 0,52 30 0 0 0,-29-21-5927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0:27.5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10 15488 0 0,'0'-6'760'0'0,"-6"6"-337"0"0,0 0 9 0 0,2-4-344 0 0,-2 4 920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35.9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0 124 15488 0 0,'0'0'2598'0'0,"1"-1"-1583"0"0,37-46 4131 0 0,-30 37-4650 0 0,1 0 0 0 0,0 1 1 0 0,0 0-1 0 0,16-12 0 0 0,-12 11-326 0 0,-8 6-167 0 0,-3 3-102 0 0,0 1 0 0 0,-1 0 1 0 0,1-1-1 0 0,0 1 0 0 0,-1 0 1 0 0,1 0-1 0 0,0 0 1 0 0,0 0-1 0 0,-1 0 0 0 0,1 0 1 0 0,3 1-1 0 0,-2 0-692 0 0,14 3-5310 0 0,-1 1-1996 0 0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01.3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180 249 2304 0 0,'0'-1'-1'0'0,"-12"-13"120"0"0,12 13-113 0 0,0 0 0 0 0,-1 0-1 0 0,1 0 1 0 0,0 0-1 0 0,0 0 1 0 0,0 0-1 0 0,0 0 1 0 0,0 0-1 0 0,0 0 1 0 0,0 1-1 0 0,0-1 1 0 0,0 0 0 0 0,1 0-1 0 0,-1 0 1 0 0,0 0-1 0 0,1 0 1 0 0,-1 0-1 0 0,1-1 1 0 0,0-1 61 0 0,0 0-1 0 0,0 0 1 0 0,0 0 0 0 0,0 0 0 0 0,-1 0 0 0 0,1 0-1 0 0,-1-5 1 0 0,-1-26 5013 0 0,0 11 935 0 0,2 17-5371 0 0,-2 0 0 0 0,1 0-1 0 0,0 0 1 0 0,-1 0 0 0 0,-1 0 0 0 0,1 1 0 0 0,-1-1 0 0 0,1 0 0 0 0,-2 1-1 0 0,-2-8 1 0 0,-10-15 2007 0 0,-7 0-815 0 0,21 28-1837 0 0,0 0 1 0 0,0-1-1 0 0,0 1 1 0 0,0 0-1 0 0,0 0 1 0 0,0-1-1 0 0,0 1 1 0 0,0 0-1 0 0,0 0 1 0 0,0 0-1 0 0,0 0 1 0 0,0 0-1 0 0,0 0 1 0 0,0 1-1 0 0,0-1 1 0 0,0 0-1 0 0,0 0 1 0 0,0 1-1 0 0,0-1 1 0 0,0 1-1 0 0,0-1 1 0 0,0 1-1 0 0,1-1 1 0 0,-1 1-1 0 0,0-1 1 0 0,0 1-1 0 0,-1 1 1 0 0,-2 1 25 0 0,0 0 1 0 0,0 0-1 0 0,1 1 1 0 0,-7 7-1 0 0,4-4-19 0 0,2 0 1 0 0,-1 0-1 0 0,1 0 0 0 0,0 0 0 0 0,1 1 1 0 0,0 0-1 0 0,0 0 0 0 0,-3 13 0 0 0,1 1-362 0 0,-10 32-1 0 0,12-44 265 0 0,1 0 0 0 0,0 0 0 0 0,0 0 0 0 0,1 1 0 0 0,1-1 0 0 0,0 0 0 0 0,0 1 0 0 0,1-1 0 0 0,3 12 0 0 0,0-3-46 0 0,0 0 1 0 0,2 0 0 0 0,0-1 0 0 0,9 18-1 0 0,-13-32 87 0 0,0-1 0 0 0,1 1 0 0 0,-1-1 0 0 0,0 1 0 0 0,1-1 0 0 0,6 6 0 0 0,-6-6-34 0 0,-2-2-403 0 0,12 4-464 0 0,-11-5 951 0 0,0 1 1 0 0,0 0 0 0 0,0-1 0 0 0,1 0 0 0 0,-1 1 0 0 0,0-1-1 0 0,0 0 1 0 0,1 0 0 0 0,-1 0 0 0 0,0 0 0 0 0,0 0 0 0 0,1-1-1 0 0,-1 1 1 0 0,0-1 0 0 0,0 0 0 0 0,0 1 0 0 0,0-1-1 0 0,1 0 1 0 0,-1 0 0 0 0,0 0 0 0 0,-1-1 0 0 0,1 1 0 0 0,0 0-1 0 0,0-1 1 0 0,0 1 0 0 0,-1-1 0 0 0,1 0 0 0 0,-1 1 0 0 0,2-3-1 0 0,15-19 329 0 0,-14 18-213 0 0,1 0 1 0 0,-1-1-1 0 0,0 1 1 0 0,3-8 0 0 0,8-15 388 0 0,-8 16-285 0 0,9-23 0 0 0,-10 22 101 0 0,0 0 1 0 0,11-17-1 0 0,-15 26-103 0 0,-1 3 1061 0 0,0 1-1259 0 0,0 1-1 0 0,0 0 1 0 0,1 0-1 0 0,-1 0 1 0 0,0 0-1 0 0,0-1 1 0 0,-1 1-1 0 0,1 1 1 0 0,0-1-1 0 0,0 0 1 0 0,0 0-1 0 0,-1 0 1 0 0,1 0-1 0 0,0 0 1 0 0,0 3-1 0 0,-1-4-14 0 0,4 10-100 0 0,-1-1 0 0 0,0 0 0 0 0,-1 1-1 0 0,0 0 1 0 0,1 17 0 0 0,2 13 304 0 0,-1-14-62 0 0,1 35 0 0 0,2 22-425 0 0,-2-44 167 0 0,-1 49-1 0 0,3 30-160 0 0,2-3-465 0 0,-8-79 380 0 0,2-1-1 0 0,10 52 0 0 0,-9-78 359 0 0,-3-11 0 0 0,1 0 0 0 0,1-2-58 0 0,0 0-1 0 0,-1-1 1 0 0,1 0-1 0 0,-1 1 1 0 0,0-1 0 0 0,0 0-1 0 0,2-8 1 0 0,0-3-1353 0 0,2-22 0 0 0,-5 11-5987 0 0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01.7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1 232 18079 0 0,'0'0'1820'0'0,"0"-9"-1525"0"0,1 7-97 0 0,0 1 1 0 0,0-1-1 0 0,0 0 1 0 0,0 1-1 0 0,0-1 1 0 0,0 1-1 0 0,1 0 1 0 0,-1-1-1 0 0,1 1 0 0 0,-1 0 1 0 0,1 0-1 0 0,2-2 1 0 0,3-2 638 0 0,-4 3-655 0 0,0-1 0 0 0,-1 1 0 0 0,1 1 0 0 0,0-1-1 0 0,1 0 1 0 0,-1 1 0 0 0,0-1 0 0 0,0 1 0 0 0,1 0 0 0 0,-1 0 0 0 0,0 1-1 0 0,8-2 1 0 0,4-2 280 0 0,12-1 276 0 0,227 5-3 0 0,-244-1-758 0 0,0 0-1 0 0,-1 0 1 0 0,1-1 0 0 0,-1-1-1 0 0,0 0 1 0 0,1 0 0 0 0,-1-1 0 0 0,-1 0-1 0 0,10-5 1 0 0,2-1 1 0 0,-16 7 10 0 0,0 1 0 0 0,0-1-1 0 0,0 0 1 0 0,-1 0 0 0 0,1 0 0 0 0,5-7-1 0 0,9-7-314 0 0,-6 6-908 0 0,-1-1-1 0 0,0 0 1 0 0,12-17 0 0 0,-7 9-635 0 0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23.9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130 162 7832 0 0,'-14'20'602'0'0,"10"-30"492"0"0,-7-11 4091 0 0,11 1-1834 0 0,1 8 899 0 0,-1 11-4170 0 0,-1 1 1 0 0,0-1-1 0 0,1 1 0 0 0,-1 0 0 0 0,1-1 1 0 0,-1 1-1 0 0,1 0 0 0 0,-1-1 0 0 0,0 1 1 0 0,1 0-1 0 0,-1 0 0 0 0,0-1 0 0 0,1 1 1 0 0,-1 0-1 0 0,0 0 0 0 0,1 0 0 0 0,-1 0 1 0 0,0 0-1 0 0,1 0 0 0 0,-1 0 0 0 0,0 0 1 0 0,1 0-1 0 0,-1 0 0 0 0,0 1 0 0 0,0-1 1 0 0,-2 2-5 0 0,-1-1 1 0 0,1 1-1 0 0,1-1 1 0 0,-1 1-1 0 0,0 0 1 0 0,0 0-1 0 0,1 0 1 0 0,-1 0 0 0 0,1 1-1 0 0,0-1 1 0 0,-1 1-1 0 0,1-1 1 0 0,0 1-1 0 0,1 0 1 0 0,-1 0 0 0 0,0-1-1 0 0,1 2 1 0 0,-2 3-1 0 0,-2 4-76 0 0,0 0 0 0 0,1 0 0 0 0,1 1 0 0 0,-5 23 0 0 0,0 51 0 0 0,5-36 0 0 0,1-21 0 0 0,1 0 0 0 0,2 0 0 0 0,1 0 0 0 0,7 38 0 0 0,-8-59-5 0 0,1-1 0 0 0,0 0 0 0 0,0 0 0 0 0,1 0 0 0 0,-1 0-1 0 0,2 0 1 0 0,-1-1 0 0 0,1 1 0 0 0,0-1 0 0 0,0 0 0 0 0,1 0 0 0 0,8 9 0 0 0,5 4-33 0 0,-15-16 27 0 0,-1 0 1 0 0,1 0-1 0 0,0 0 1 0 0,0 0 0 0 0,1 0-1 0 0,-1 0 1 0 0,1-1-1 0 0,-1 0 1 0 0,1 0 0 0 0,0 0-1 0 0,5 2 1 0 0,3 0-3 0 0,0-1 0 0 0,0 0 0 0 0,1-1 0 0 0,0 0 0 0 0,-1-1-1 0 0,1-1 1 0 0,0 0 0 0 0,-1-1 0 0 0,24-4 0 0 0,-33 5 13 0 0,0-1 0 0 0,1-1 0 0 0,-1 1 0 0 0,0 0 0 0 0,-1-1 0 0 0,5-2 0 0 0,7-4 0 0 0,-11 6 18 0 0,0 1-1 0 0,0-1 1 0 0,0 0-1 0 0,-1 0 1 0 0,1 0-1 0 0,-1 0 0 0 0,1-1 1 0 0,-1 1-1 0 0,0-1 1 0 0,0 1-1 0 0,0-1 1 0 0,0 0-1 0 0,0 0 1 0 0,-1 1-1 0 0,1-1 0 0 0,-1-1 1 0 0,0 1-1 0 0,1 0 1 0 0,-2 0-1 0 0,1 0 1 0 0,0-5-1 0 0,4-18 161 0 0,0-13 227 0 0,-8-2-115 0 0,-1 1 1 0 0,-2 1-1 0 0,-14-54 0 0 0,15 74-291 0 0,-1 0-1 0 0,-1 1 1 0 0,-1 1-1 0 0,0-1 1 0 0,-1 1-1 0 0,-1 0 1 0 0,-1 1 0 0 0,0 0-1 0 0,-1 1 1 0 0,-23-22-1 0 0,11 5 22 0 0,1 3-24 0 0,-20-17 4 0 0,37 40 2 0 0,1 2-8 0 0,1 0 0 0 0,0 0 0 0 0,-1 0-1 0 0,0 1 1 0 0,0 0 0 0 0,0 0 0 0 0,0 0 0 0 0,-1 0 0 0 0,1 1 0 0 0,-10-3 0 0 0,15 5-65 0 0,-1 0-1 0 0,0 0 1 0 0,0 0 0 0 0,1 0 0 0 0,-1 0 0 0 0,0 0-1 0 0,1 0 1 0 0,-1 0 0 0 0,0 0 0 0 0,1 0-1 0 0,-1 0 1 0 0,0 0 0 0 0,1 1 0 0 0,-1-1 0 0 0,0 0-1 0 0,1 1 1 0 0,-1-1 0 0 0,0 0 0 0 0,1 1 0 0 0,-1-1-1 0 0,1 1 1 0 0,-1-1 0 0 0,1 0 0 0 0,-1 1-1 0 0,1-1 1 0 0,-1 1 0 0 0,1 0 0 0 0,0-1 0 0 0,-1 1-1 0 0,1-1 1 0 0,0 1 0 0 0,-1 0 0 0 0,1-1-1 0 0,0 1 1 0 0,0 0 0 0 0,-1 1 0 0 0,0 2-785 0 0,1 1 0 0 0,-1-1 0 0 0,1 1 1 0 0,0 7-1 0 0,0-5 235 0 0,0 12-1395 0 0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24.3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9672 0 0,'0'0'12593'0'0,"2"7"-11501"0"0,10 36-145 0 0,2 0 0 0 0,1-1 0 0 0,33 60 0 0 0,-34-75-804 0 0,-10-17-105 0 0,1 0 1 0 0,0 0-1 0 0,1-1 1 0 0,1 1 0 0 0,-1-1-1 0 0,1-1 1 0 0,12 12-1 0 0,0-1-26 0 0,-15-15-14 0 0,0 0 0 0 0,0 0 0 0 0,0 0 0 0 0,1-1 0 0 0,-1 0 0 0 0,7 4 0 0 0,0-1 33 0 0,-9-4-296 0 0,1-1 1 0 0,0 1-1 0 0,1 0 0 0 0,-1-1 0 0 0,0 0 0 0 0,0 0 1 0 0,1 0-1 0 0,5 1 0 0 0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24.7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1 243 2760 0 0,'1'2'12532'0'0,"5"16"-6885"0"0,-6-15-5275 0 0,1 0 0 0 0,0 0 0 0 0,0 0 0 0 0,0 1 0 0 0,4 4 0 0 0,-2 0-123 0 0,0 0 0 0 0,0 0-1 0 0,-1 1 1 0 0,0-1 0 0 0,0 0-1 0 0,1 17 1 0 0,0-1 37 0 0,-1-16-199 0 0,22 120 498 0 0,-11-61-544 0 0,-11-53-67 0 0,0 1 1 0 0,1-1-1 0 0,0 0 1 0 0,1-1-1 0 0,1 1 1 0 0,11 23 0 0 0,-15-35-82 0 0,-1-5-909 0 0,0 0 918 0 0,0 0 1 0 0,0 0-1 0 0,-1 0 1 0 0,1 0 0 0 0,-1 0-1 0 0,1 0 1 0 0,-1 0-1 0 0,0 0 1 0 0,-2-3-1 0 0,-2-9 42 0 0,4 8 52 0 0,-4-15 2 0 0,1 0-1 0 0,-2-43 0 0 0,4-52-66 0 0,1-77 90 0 0,17 73 561 0 0,-15 115-505 0 0,0 1 1 0 0,0 0-1 0 0,0 0 1 0 0,1-1 0 0 0,4-8-1 0 0,-3 8 19 0 0,-1 1 0 0 0,0-1-1 0 0,0 0 1 0 0,1-8 0 0 0,-3 13-11 0 0,1-1 1 0 0,-1 1 0 0 0,0-1-1 0 0,1 0 1 0 0,-1 1 0 0 0,1-1 0 0 0,0 1-1 0 0,0-1 1 0 0,-1 1 0 0 0,1 0-1 0 0,0-1 1 0 0,0 1 0 0 0,0 0 0 0 0,1-1-1 0 0,-1 1 1 0 0,0 0 0 0 0,0 0-1 0 0,0 0 1 0 0,1 0 0 0 0,-1 0 0 0 0,1 0-1 0 0,-1 1 1 0 0,1-1 0 0 0,-1 0 0 0 0,1 1-1 0 0,-1-1 1 0 0,1 1 0 0 0,0 0-1 0 0,-1-1 1 0 0,3 1 0 0 0,-2 0 186 0 0,2 5-241 0 0,-1-1 0 0 0,0 1 0 0 0,0 0 1 0 0,0 1-1 0 0,0-1 0 0 0,-1 0 0 0 0,0 1 1 0 0,0 0-1 0 0,-1-1 0 0 0,2 8 0 0 0,0-2-101 0 0,-2-1 22 0 0,0 1 0 0 0,0-1 0 0 0,-1 0 0 0 0,-1 0 0 0 0,0 1 0 0 0,0-1 0 0 0,-4 15 0 0 0,-1 10 360 0 0,4-24-286 0 0,0-1 0 0 0,-6 15 0 0 0,5-16-120 0 0,0-1 1 0 0,1 1-1 0 0,-2 14 1 0 0,1-7-117 0 0,-1 1-1 0 0,0-1 0 0 0,-1 0 1 0 0,0-1-1 0 0,-2 1 1 0 0,-14 26-1 0 0,14-29-3 0 0,6-8 126 0 0,1-3 55 0 0,0-1-1 0 0,-1 1 1 0 0,1-1 0 0 0,-1 0-1 0 0,1 1 1 0 0,-1-1 0 0 0,1 0-1 0 0,-1 1 1 0 0,0-1 0 0 0,0 0-1 0 0,0 0 1 0 0,-1 2 0 0 0,2-2 32 0 0,-1-1-1 0 0,1 1 1 0 0,-1-1 0 0 0,1 1-1 0 0,0 0 1 0 0,-1 0-1 0 0,1-1 1 0 0,0 1 0 0 0,-1 0-1 0 0,1 0 1 0 0,0-1 0 0 0,0 1-1 0 0,0 0 1 0 0,0 0 0 0 0,0 0-1 0 0,0 0 1 0 0,0-1 0 0 0,0 2-1 0 0,3 1 60 0 0,-1-1 77 0 0,-1 0-1 0 0,1 0 1 0 0,0 0 0 0 0,0 0-1 0 0,0 0 1 0 0,0 0 0 0 0,0-1-1 0 0,2 2 1 0 0,10 9 385 0 0,-7-5-467 0 0,-3-2-60 0 0,0 0 0 0 0,1 0 1 0 0,-1-1-1 0 0,1 0 0 0 0,1 0 0 0 0,-1 0 0 0 0,9 5 1 0 0,4 0 37 0 0,18 14 0 0 0,-23-14 1 0 0,0-1 0 0 0,1-1 0 0 0,18 8 0 0 0,-1 1 1 0 0,-25-13-75 0 0,0 0 1 0 0,1 0-1 0 0,10 4 1 0 0,-15-6-656 0 0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25.1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0 17047 0 0,'-11'11'1712'0'0,"6"-8"527"0"0,7-3-1784 0 0,7 0 249 0 0,0 0 1 0 0,0 1-1 0 0,0 0 0 0 0,13 3 0 0 0,18 2 256 0 0,-29-5-602 0 0,-1 1 0 0 0,18 4-1 0 0,-1 1 54 0 0,0-2-1 0 0,55 5 1 0 0,0 0-779 0 0,-2 0 569 0 0,-70-9-174 0 0,0 0-1 0 0,0-1 0 0 0,0 0 0 0 0,1-1 1 0 0,-1 0-1 0 0,13-3 0 0 0,-18 3-108 0 0,3 0-210 0 0,0 1 1 0 0,15 0-1 0 0,8 0-2593 0 0,-19-4 1070 0 0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25.4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12440 0 0,'0'0'1490'0'0,"2"1"-419"0"0,18 12 1889 0 0,1 1-607 0 0,26 23 1323 0 0,-40-31-3256 0 0,0 0-1 0 0,-1 1 1 0 0,10 12 0 0 0,2 1 108 0 0,7 14-48 0 0,3 3-40 0 0,-15-25-314 0 0,-9-9-79 0 0,-1 0 0 0 0,0 0 0 0 0,0 0 0 0 0,0 0 0 0 0,0 1 0 0 0,5 6 0 0 0,-7-7-43 0 0,0 0-1 0 0,1 0 1 0 0,-1 0-1 0 0,1-1 1 0 0,0 1-1 0 0,3 3 1 0 0,-1-1-2 0 0,7 10-2 0 0,-10-10 0 0 0,-1-1 0 0 0,0 0 0 0 0,1-2 0 0 0,0 0 0 0 0,0 1 0 0 0,-1-1 0 0 0,0 0 0 0 0,1 1 0 0 0,-1-1 0 0 0,0 0 0 0 0,0 1 0 0 0,0-1 0 0 0,0 1 0 0 0,-1-1 0 0 0,1 0 0 0 0,-1 1 0 0 0,1-1 0 0 0,-1 0 0 0 0,0 0 0 0 0,0 1 0 0 0,0-1 0 0 0,0 0 0 0 0,0 0 0 0 0,-3 3 0 0 0,1 0-12 0 0,-1 0-1 0 0,0-1 0 0 0,0 0 1 0 0,-1 0-1 0 0,1 0 1 0 0,-1 0-1 0 0,0 0 1 0 0,0-1-1 0 0,0 0 1 0 0,-1 0-1 0 0,-6 2 0 0 0,-13 9-634 0 0,19-10 323 0 0,0-1 1 0 0,-1 1-1 0 0,-8 2 0 0 0,-2 0-2395 0 0,-29 13 1 0 0,24-5 712 0 0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25.8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124 18 15664 0 0,'0'0'761'0'0,"0"-2"-335"0"0,0 1-302 0 0,0 0-100 0 0,-1 1 0 0 0,1-1 1 0 0,0 1-1 0 0,0-1 0 0 0,0 0 0 0 0,0 1 0 0 0,0-1 1 0 0,5-9 8060 0 0,-7 13-7525 0 0,-1 4-380 0 0,1 1-1 0 0,-1-1 1 0 0,1 0 0 0 0,0 1-1 0 0,-1 8 1 0 0,-6 28 223 0 0,1-18-249 0 0,-5 36 1 0 0,-3 15-152 0 0,13-61-3 0 0,0 0 0 0 0,-1 26 0 0 0,-3 17 0 0 0,-31 193-240 0 0,29-185-896 0 0,8-28-2205 0 0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26.2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191 1 17423 0 0,'0'0'2074'0'0,"-11"3"1527"0"0,9-3-3414 0 0,0 1 0 0 0,0-1 0 0 0,0 1-1 0 0,0-1 1 0 0,1 1 0 0 0,-1 0 0 0 0,0 0 0 0 0,0 0 0 0 0,1 0 0 0 0,-1 0 0 0 0,1 0 0 0 0,-1 0-1 0 0,1 0 1 0 0,-1 1 0 0 0,1-1 0 0 0,0 1 0 0 0,-1-1 0 0 0,1 1 0 0 0,0-1 0 0 0,0 1 0 0 0,0 0-1 0 0,0 0 1 0 0,-1 3 0 0 0,-6 15-179 0 0,0 0-1 0 0,-5 22 1 0 0,6-16-7 0 0,3-13-1 0 0,1 1 0 0 0,-1 22 0 0 0,-3 9 0 0 0,-12 79 0 0 0,2-13 0 0 0,2-28 0 0 0,-12 59 0 0 0,24-128-198 0 0,0 1-1 0 0,1 0 1 0 0,-1 26-1 0 0,8-5-7665 0 0,-4-26-293 0 0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26.8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40 2760 0 0,'-1'-2'7026'0'0,"-5"-11"3294"0"0,4 10-8724 0 0,2 1-436 0 0,-1 4-376 0 0,-1 2-557 0 0,0 0-1 0 0,0 0 1 0 0,1 0-1 0 0,-1 1 1 0 0,1-1-1 0 0,0 1 1 0 0,0-1 0 0 0,0 8-1 0 0,2 41 411 0 0,0-22-318 0 0,3 57-17 0 0,16 90 1 0 0,0 6-594 0 0,-15-106 203 0 0,10 112-509 0 0,-15-182 494 0 0,0-1 1 0 0,0 1-1 0 0,-3 14 1 0 0,1 3-287 0 0,2-23 189 0 0,-6-41-1432 0 0,-7-140 1669 0 0,1 47-170 0 0,-1-53 51 0 0,12 14 489 0 0,4 138-70 0 0,1 0 0 0 0,1 0-1 0 0,12-37 1 0 0,-15 65-253 0 0,-1 0-1 0 0,1 0 0 0 0,1-1 1 0 0,-1 2-1 0 0,1-1 0 0 0,-1 0 1 0 0,1 0-1 0 0,1 1 0 0 0,-1 0 1 0 0,1 0-1 0 0,3-4 0 0 0,-5 7-42 0 0,-1 0-1 0 0,1 0 1 0 0,-1 1 0 0 0,1-1-1 0 0,-1 0 1 0 0,1 1 0 0 0,0-1-1 0 0,-1 1 1 0 0,1 0-1 0 0,0-1 1 0 0,-1 1 0 0 0,4 0-1 0 0,-5 0-32 0 0,3 0 86 0 0,9 10 60 0 0,-10-7-126 0 0,1 0 0 0 0,0 0 1 0 0,-1 0-1 0 0,0 1 0 0 0,0-1 0 0 0,0 1 0 0 0,0-1 0 0 0,0 1 0 0 0,-1 0 1 0 0,0-1-1 0 0,1 1 0 0 0,-1 0 0 0 0,0 8 0 0 0,4 8 98 0 0,-3-10-81 0 0,0 0-1 0 0,-1-1 1 0 0,0 1-1 0 0,-1 0 1 0 0,0 0-1 0 0,0 0 1 0 0,-3 14-1 0 0,-19 68 93 0 0,14-63-102 0 0,6-23-98 0 0,0 0-1 0 0,0 0 0 0 0,-1 0 1 0 0,0-1-1 0 0,0 1 0 0 0,-1-1 1 0 0,1 0-1 0 0,-1 0 1 0 0,0 0-1 0 0,0-1 0 0 0,-1 1 1 0 0,1-1-1 0 0,-1 0 1 0 0,0 0-1 0 0,0-1 0 0 0,-1 1 1 0 0,1-1-1 0 0,-1 0 0 0 0,1-1 1 0 0,-8 3-1 0 0,0-4-3358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36.2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1 101 5984 0 0,'1'-1'9370'0'0,"5"-2"-7885"0"0,0 0-1 0 0,1 1 1 0 0,7-2 0 0 0,-14 4-1405 0 0,1 0 0 0 0,-1 0 1 0 0,0-1-1 0 0,1 1 0 0 0,-1 0 1 0 0,0 0-1 0 0,1 0 0 0 0,-1 0 1 0 0,0 0-1 0 0,1-1 0 0 0,-1 1 1 0 0,0 0-1 0 0,1 0 0 0 0,-1 0 1 0 0,0-1-1 0 0,0 1 0 0 0,1 0 1 0 0,-1 0-1 0 0,0-1 0 0 0,0 1 1 0 0,0 0-1 0 0,0-1 0 0 0,1 1 0 0 0,0-3 241 0 0,7-3-22 0 0,0 0 0 0 0,0 0 1 0 0,1 1-1 0 0,0 0 1 0 0,0 0-1 0 0,13-4 0 0 0,3-3-2434 0 0,-1 0-3568 0 0,-7-2-1959 0 0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27.2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1 156 13616 0 0,'0'0'1238'0'0,"1"-2"-803"0"0,13-32 5249 0 0,-11 23-4241 0 0,-2 10-1343 0 0,-1 0 0 0 0,0 0 0 0 0,0 0 0 0 0,1 0 0 0 0,-1 0 0 0 0,1 0 0 0 0,-1 0 0 0 0,1 0 0 0 0,0 0 0 0 0,-1 0 0 0 0,1 0 0 0 0,0 0 0 0 0,0 1 0 0 0,-1-1 0 0 0,1 0 0 0 0,0 0 0 0 0,0 1 1 0 0,2-2-1 0 0,38-17 2225 0 0,-41 19-2318 0 0,1-1 0 0 0,-1 1 0 0 0,1 0 0 0 0,-1 0 0 0 0,1 0 0 0 0,-1 0 1 0 0,1 0-1 0 0,-1 0 0 0 0,1 1 0 0 0,-1-1 0 0 0,1 0 0 0 0,-1 0 0 0 0,1 0 0 0 0,-1 0 0 0 0,1 0 0 0 0,-1 1 1 0 0,0-1-1 0 0,1 0 0 0 0,0 1 0 0 0,2 0 11 0 0,23 7 331 0 0,49 8 0 0 0,-50-12-738 0 0,-18-3 267 0 0,1-1 0 0 0,-1 0 0 0 0,0-1 0 0 0,0 1 0 0 0,0-2 0 0 0,1 1 0 0 0,-1-1-1 0 0,0 0 1 0 0,-1 0 0 0 0,8-4 0 0 0,7-1 25 0 0,-19 6 27 0 0,0 0-1 0 0,0 1 1 0 0,0-1 0 0 0,0 0-1 0 0,0 0 1 0 0,-1 0 0 0 0,1 0-1 0 0,0 0 1 0 0,-1 0-1 0 0,1-1 1 0 0,-1 1 0 0 0,1 0-1 0 0,-1-1 1 0 0,1 1 0 0 0,-1-1-1 0 0,0 0 1 0 0,0 1-1 0 0,0-1 1 0 0,0 0 0 0 0,0 0-1 0 0,0 1 1 0 0,0-5 0 0 0,0 4-107 0 0,0 0 1 0 0,0 0-1 0 0,-1 0 1 0 0,1 1-1 0 0,0-1 1 0 0,0 0-1 0 0,1 1 1 0 0,-1-1-1 0 0,0 0 1 0 0,1 1-1 0 0,-1 0 1 0 0,0-1-1 0 0,1 1 1 0 0,0 0-1 0 0,-1 0 1 0 0,1-1-1 0 0,0 1 1 0 0,2-1-1 0 0,0 0-147 0 0,24-13-1564 0 0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27.6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19375 0 0,'0'0'1944'0'0,"2"2"-1778"0"0,2 3 167 0 0,0 0 1 0 0,0 0-1 0 0,0 0 1 0 0,-1 1-1 0 0,0-1 1 0 0,0 1-1 0 0,3 8 1 0 0,2 11 744 0 0,-4-15-772 0 0,-1 1 1 0 0,3 14-1 0 0,-1 10-93 0 0,1 62-1 0 0,-3-65-473 0 0,-1-10-1368 0 0,-2-1-4162 0 0,-5-2-2335 0 0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29.1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148 250 13416 0 0,'0'0'1216'0'0,"-1"-2"-1000"0"0,-1 1-50 0 0,0 0 1 0 0,0-1 0 0 0,-1 1 0 0 0,1 0 0 0 0,0 0 0 0 0,0 0 0 0 0,-4-1-1 0 0,-11-5 3815 0 0,15 6-3002 0 0,1 3-10 0 0,-11 13 267 0 0,9-13-1147 0 0,1 0-1 0 0,0 0 1 0 0,0 0-1 0 0,1 0 1 0 0,-1 0-1 0 0,0 1 1 0 0,1-1 0 0 0,0 1-1 0 0,-2 4 1 0 0,1-1-57 0 0,1 0 1 0 0,0 1 0 0 0,1-1 0 0 0,-1 1-1 0 0,1 0 1 0 0,1-1 0 0 0,-1 1 0 0 0,1-1 0 0 0,0 1-1 0 0,1-1 1 0 0,2 9 0 0 0,1-2-4 0 0,-3-2-3 0 0,2-1 0 0 0,7 16 0 0 0,6 15-13 0 0,-12-29-14 0 0,-1 0 0 0 0,11 16 0 0 0,1-1 1 0 0,-10-16 0 0 0,1 0 0 0 0,0 0 0 0 0,1-1 0 0 0,0 0 0 0 0,14 14 0 0 0,-15-17 0 0 0,-5-5 0 0 0,0 0 0 0 0,-1 0 0 0 0,1-1 0 0 0,0 1 0 0 0,0-1 0 0 0,1 1 0 0 0,-1-1 0 0 0,0 0 0 0 0,0 0 0 0 0,5 2 0 0 0,3 2 0 0 0,1-2 0 0 0,-9-3 10 0 0,0-1-1 0 0,0 1 1 0 0,0-1-1 0 0,0 1 1 0 0,0-1 0 0 0,1 0-1 0 0,-1 0 1 0 0,0 0-1 0 0,-1 0 1 0 0,1 0-1 0 0,0 0 1 0 0,0 0-1 0 0,0-1 1 0 0,-1 1 0 0 0,1-1-1 0 0,-1 1 1 0 0,1-1-1 0 0,-1 0 1 0 0,1 1-1 0 0,-1-1 1 0 0,0 0-1 0 0,1-3 1 0 0,4-5 75 0 0,-2-1 0 0 0,1 1-1 0 0,2-12 1 0 0,-6 17-64 0 0,1-3 93 0 0,0 0 0 0 0,0 0 0 0 0,-1 0 1 0 0,0-1-1 0 0,-1 1 0 0 0,0 0 0 0 0,-1-12 0 0 0,-3-6 245 0 0,-7-26 0 0 0,3 17-75 0 0,-14-45 92 0 0,18 68-352 0 0,0 0-1 0 0,-8-14 1 0 0,-5-14 50 0 0,10 19-61 0 0,-2 0 0 0 0,-1 0 0 0 0,-16-26 0 0 0,21 39-10 0 0,0 0-1 0 0,-1 0 1 0 0,-1 0-1 0 0,1 0 1 0 0,-1 1-1 0 0,0 1 1 0 0,-1-1 0 0 0,0 1-1 0 0,0 0 1 0 0,-10-5-1 0 0,16 10-33 0 0,-1-1 1 0 0,0 1-1 0 0,1 0 0 0 0,-1 0 1 0 0,0 0-1 0 0,0 1 0 0 0,0-1 1 0 0,0 1-1 0 0,0-1 0 0 0,1 1 1 0 0,-1 0-1 0 0,0 0 1 0 0,0 0-1 0 0,0 1 0 0 0,0-1 1 0 0,0 1-1 0 0,0-1 0 0 0,0 1 1 0 0,0 0-1 0 0,1 0 0 0 0,-1 0 1 0 0,0 1-1 0 0,1-1 0 0 0,-1 1 1 0 0,1-1-1 0 0,-1 1 0 0 0,1 0 1 0 0,0 0-1 0 0,-4 4 0 0 0,2-1-125 0 0,1 1-1 0 0,-1 0 1 0 0,1 0 0 0 0,1 1-1 0 0,-1-1 1 0 0,1 1 0 0 0,0-1-1 0 0,0 1 1 0 0,1-1 0 0 0,-1 10-1 0 0,-3 11-586 0 0,4-19 208 0 0,0-1 1 0 0,0 0-1 0 0,0 1 1 0 0,1-1-1 0 0,0 1 0 0 0,0-1 1 0 0,1 0-1 0 0,2 12 1 0 0,3 4-6751 0 0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29.5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 14744 0 0,'0'0'1121'0'0,"-6"9"7224"0"0,6-7-8271 0 0,1-1 0 0 0,-1 0 1 0 0,1 0-1 0 0,0 1 0 0 0,-1-1 0 0 0,1 0 1 0 0,0 0-1 0 0,0 0 0 0 0,0 0 0 0 0,0 0 0 0 0,0 0 1 0 0,0 0-1 0 0,2 0 0 0 0,1 4 123 0 0,13 14 285 0 0,-10-10-335 0 0,0-2-1 0 0,0 1 1 0 0,13 10 0 0 0,-12-12-143 0 0,-2-1-4 0 0,0 0-1 0 0,1 0 1 0 0,0-1-1 0 0,0 0 1 0 0,0 0-1 0 0,0-1 1 0 0,9 3-1 0 0,50 18-1797 0 0,-53-19 168 0 0,2 4-74 0 0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30.1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1 152 11056 0 0,'0'2'10703'0'0,"2"7"-9875"0"0,0 1-1 0 0,0 16 0 0 0,-1-19-736 0 0,-1 0 0 0 0,1 0 1 0 0,0 0-1 0 0,0 0 0 0 0,0-1 0 0 0,1 1 0 0 0,0 0 1 0 0,5 9-1 0 0,-4-10-58 0 0,0 1 1 0 0,0-1 0 0 0,-1 1-1 0 0,1 0 1 0 0,-2 0-1 0 0,1 0 1 0 0,-1 1-1 0 0,1 12 1 0 0,-2-19-33 0 0,1 5 10 0 0,1 1 0 0 0,-1-1 0 0 0,1 0 0 0 0,1 0 0 0 0,-1 0 0 0 0,6 10 0 0 0,-4-9 8 0 0,0 0-1 0 0,-1 0 1 0 0,4 13 0 0 0,-6-15-16 0 0,0 1 0 0 0,1-1 0 0 0,-1 1 0 0 0,1-1 0 0 0,1 0 0 0 0,3 7 0 0 0,-2-7-19 0 0,0 0 1 0 0,0-1-1 0 0,0 1 0 0 0,1-1 0 0 0,0 0 0 0 0,0-1 0 0 0,10 7 0 0 0,-13-9-82 0 0,-14-5-1177 0 0,7 3 1223 0 0,1-1-1 0 0,0 0 1 0 0,-1 0 0 0 0,1 0-1 0 0,0 0 1 0 0,0-1 0 0 0,0 1 0 0 0,-6-7-1 0 0,5-2 53 0 0,5 10 0 0 0,-1-1 0 0 0,1 1 0 0 0,-1-1 0 0 0,1 1 0 0 0,-1-1 0 0 0,0 1 0 0 0,0 0 0 0 0,1-1 0 0 0,-1 1 0 0 0,-2-2 0 0 0,-2-2 0 0 0,2 3 0 0 0,1 0 0 0 0,0 0 0 0 0,0 0 0 0 0,0 0 0 0 0,0 0 0 0 0,1 0 0 0 0,-1 0 0 0 0,1-1 0 0 0,-1 1 0 0 0,1 0 0 0 0,0-1 0 0 0,0 1 0 0 0,0-1 0 0 0,0 0 0 0 0,0 1 0 0 0,0-1 0 0 0,1 0 0 0 0,-1 0 0 0 0,1-4 0 0 0,-7-77 1062 0 0,5 65-732 0 0,2 15-270 0 0,0-1-1 0 0,0 1 1 0 0,1 0-1 0 0,-1 0 1 0 0,1 0 0 0 0,0-1-1 0 0,0 1 1 0 0,0 0-1 0 0,4-7 1 0 0,4-16-48 0 0,-8 20-13 0 0,0-1 14 0 0,1 1-1 0 0,-1 0 1 0 0,1 0-1 0 0,1 0 1 0 0,-1 0 0 0 0,1 0-1 0 0,1 1 1 0 0,5-11-1 0 0,6-2 74 0 0,-7 10 1 0 0,-1-1-1 0 0,11-20 1 0 0,-14 23-12 0 0,0 0 0 0 0,1 0 0 0 0,-1 0 0 0 0,1 0 1 0 0,0 1-1 0 0,9-7 0 0 0,-14 12-63 0 0,1 1-1 0 0,-1 0 0 0 0,1-1 1 0 0,-1 1-1 0 0,1 0 1 0 0,-1-1-1 0 0,1 1 0 0 0,-1-1 1 0 0,1 1-1 0 0,-1-1 1 0 0,1 1-1 0 0,-1-1 1 0 0,0 1-1 0 0,1-1 0 0 0,-1 0 1 0 0,0 1-1 0 0,1-1 1 0 0,-1 1-1 0 0,0-1 0 0 0,0 0 1 0 0,0 1-1 0 0,0-1 1 0 0,1 0-1 0 0,-1 1 0 0 0,0-1 1 0 0,0 0-1 0 0,0 1 1 0 0,0-1-1 0 0,0 0 0 0 0,-1 1 1 0 0,1-2-1 0 0,-1-7 192 0 0,1 7-11 0 0,6 3-141 0 0,0 0 0 0 0,0 0 1 0 0,0 1-1 0 0,11 4 0 0 0,-5-2-10 0 0,-9-3-8 0 0,-1 0-1 0 0,1 0 0 0 0,-1 1 0 0 0,1-1 0 0 0,-1 1 0 0 0,0 0 0 0 0,0 0 1 0 0,1-1-1 0 0,-1 2 0 0 0,-1-1 0 0 0,1 0 0 0 0,0 0 0 0 0,0 0 0 0 0,-1 1 1 0 0,2 3-1 0 0,11 13 160 0 0,-6-10-147 0 0,-6-8-41 0 0,0 1-1 0 0,-1-1 1 0 0,1 1-1 0 0,-1-1 1 0 0,0 1-1 0 0,1 0 1 0 0,-1-1-1 0 0,0 1 1 0 0,0 0 0 0 0,0 0-1 0 0,0 0 1 0 0,0 0-1 0 0,-1 0 1 0 0,1 0-1 0 0,-1 0 1 0 0,1 0-1 0 0,-1 0 1 0 0,0 0 0 0 0,1 0-1 0 0,-1 0 1 0 0,0 0-1 0 0,-1 0 1 0 0,1 1-1 0 0,0-1 1 0 0,-1 4-1 0 0,-5 12 7 0 0,0 6-10 0 0,-5 27 1 0 0,10-48-19 0 0,0 1 0 0 0,0-1 1 0 0,0 1-1 0 0,0-1 0 0 0,0 0 0 0 0,-1 0 0 0 0,0 1 1 0 0,0-1-1 0 0,0 0 0 0 0,0 0 0 0 0,-2 2 0 0 0,-10 16-144 0 0,8-10 56 0 0,5-9 82 0 0,1 0 1 0 0,-2 0-1 0 0,1 0 1 0 0,0 0-1 0 0,0 0 1 0 0,-1 0-1 0 0,1 0 1 0 0,-1 0-1 0 0,1 0 1 0 0,-1 0-1 0 0,0-1 1 0 0,-2 3-1 0 0,-10 4-158 0 0,12-8 120 0 0,0 1 0 0 0,0 0-1 0 0,0 0 1 0 0,0 1-1 0 0,0-1 1 0 0,0 0 0 0 0,0 1-1 0 0,1-1 1 0 0,-1 1 0 0 0,0-1-1 0 0,1 1 1 0 0,-1 0-1 0 0,1 0 1 0 0,0 0 0 0 0,-1 0-1 0 0,1 0 1 0 0,0 0 0 0 0,0 0-1 0 0,0 2 1 0 0,1-3 38 0 0,0 0-1 0 0,0-1 1 0 0,-1 1 0 0 0,1 0-1 0 0,0-1 1 0 0,0 1 0 0 0,-1 0 0 0 0,1-1-1 0 0,0 1 1 0 0,0-1 0 0 0,-1 1-1 0 0,1 0 1 0 0,-1-1 0 0 0,1 1 0 0 0,-1-1-1 0 0,1 1 1 0 0,-1-1 0 0 0,1 1-1 0 0,-1-1 1 0 0,1 0 0 0 0,-2 1 0 0 0,-13 12-65 0 0,12-11 89 0 0,0 0 0 0 0,0 0 0 0 0,0 0 0 0 0,-1 0 0 0 0,-4 1 0 0 0,0 1-18 0 0,6-3-76 0 0,-1-1-18 0 0,-18 0-74 0 0,19 0 1156 0 0,5 0-530 0 0,-2 0-384 0 0,0 0 1 0 0,0 0-1 0 0,0 0 0 0 0,1 0 1 0 0,-1 0-1 0 0,0 0 0 0 0,0 0 0 0 0,0-1 1 0 0,0 1-1 0 0,0-1 0 0 0,0 1 0 0 0,0 0 1 0 0,0-1-1 0 0,2-1 0 0 0,1 2 84 0 0,17 4-131 0 0,1-1 0 0 0,-1-1-1 0 0,1-1 1 0 0,23-2 0 0 0,-16 1 68 0 0,-19 0-39 0 0,-7 0-20 0 0,0 0 1 0 0,0 0-1 0 0,0 0 1 0 0,0 0 0 0 0,0 1-1 0 0,0-1 1 0 0,0 1-1 0 0,0 0 1 0 0,4 2-1 0 0,0-1-4 0 0,1 0 0 0 0,-1 0 0 0 0,9 1-1 0 0,9 2-125 0 0,-12-2-16 0 0,0-1 0 0 0,0 0 1 0 0,15 1-1 0 0,-25-3-138 0 0,5-5-4718 0 0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30.5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11520 0 0,'2'5'12093'0'0,"20"0"-9173"0"0,32 1-2557 0 0,-53-6-317 0 0,26 2 414 0 0,-6 0-123 0 0,-1 0 1 0 0,35 8-1 0 0,-37-5-247 0 0,-1-2 1 0 0,33 3 0 0 0,9 0-34 0 0,21 4 5 0 0,-33-6-273 0 0,-27-1-2 0 0,111 8-2326 0 0,-128-11 19 0 0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30.9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 4608 0 0,'18'-10'12673'0'0,"1"9"-11197"0"0,-11 0-1010 0 0,0 1 0 0 0,0 0 0 0 0,11 2 0 0 0,113 24 2835 0 0,-103-15-2563 0 0,-2 1-3 0 0,-16-9-653 0 0,12 4-52 0 0,-1 2 0 0 0,26 13 0 0 0,-31-14-30 0 0,-15-8 0 0 0,-1 0 0 0 0,1 1 0 0 0,-1-1 0 0 0,1 1 0 0 0,-1 0 0 0 0,0 0 0 0 0,1-1 0 0 0,-1 1 0 0 0,0 0 0 0 0,0 0 0 0 0,1 0 0 0 0,-1 0 0 0 0,0 0 0 0 0,0 1 0 0 0,0-1 0 0 0,0 0 0 0 0,0 0 0 0 0,-1 1 0 0 0,1-1 0 0 0,0 1 0 0 0,-1-1 0 0 0,1 0 0 0 0,0 3 0 0 0,0-2 0 0 0,0 0 0 0 0,-1 0 0 0 0,1 0 0 0 0,0 0 0 0 0,0 0 0 0 0,1 0 0 0 0,-1 0 0 0 0,3 2 0 0 0,-3-3 0 0 0,0 0 0 0 0,0 0 0 0 0,0 0 0 0 0,-1-1 0 0 0,1 1 0 0 0,0 0 0 0 0,-1 0 0 0 0,1 0 0 0 0,0 0 0 0 0,-1 0 0 0 0,1 0 0 0 0,-1 0 0 0 0,0 1 0 0 0,1-1 0 0 0,-1 0 0 0 0,0 0 0 0 0,0 0 0 0 0,0 0 0 0 0,0 0 0 0 0,0 1 0 0 0,0-1 0 0 0,0 0 0 0 0,0 0 0 0 0,0 0 0 0 0,0 0 0 0 0,0 1 0 0 0,-1 0 0 0 0,-6 15 0 0 0,6-11 0 0 0,-1-1 0 0 0,0 0 0 0 0,0 0 0 0 0,0 0 0 0 0,0 0 0 0 0,-1-1 0 0 0,0 1 0 0 0,0-1 0 0 0,0 1 0 0 0,-6 4 0 0 0,-54 35-1673 0 0,28-22-1493 0 0,23-16 1371 0 0,-10 8-5370 0 0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31.3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46 16991 0 0,'0'0'3548'0'0,"2"0"-2614"0"0,13 0-7 0 0,0-1 1 0 0,16-3-1 0 0,41-11 376 0 0,-22 2-1014 0 0,-26 7-45 0 0,-11 1-294 0 0,-9 3 694 0 0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31.6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38 16783 0 0,'4'-2'-127'0'0,"-3"2"253"0"0,0 0-1 0 0,0 0 1 0 0,0-1-1 0 0,0 1 1 0 0,0 0 0 0 0,0 0-1 0 0,0 0 1 0 0,0 0-1 0 0,0 0 1 0 0,0 1-1 0 0,0-1 1 0 0,-1 0-1 0 0,1 0 1 0 0,0 1 0 0 0,1-1-1 0 0,5 2-12 0 0,2-1 813 0 0,-1-1 1 0 0,18 0-1 0 0,11 1 946 0 0,-33-1-1669 0 0,1 0 0 0 0,-1 0 0 0 0,0-1 0 0 0,1 1 0 0 0,-1-1 0 0 0,1 0 0 0 0,-1-1 0 0 0,8-2 0 0 0,11-4 79 0 0,12-2-753 0 0,-12 2-6069 0 0,-2 3-1419 0 0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32.0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149 1 13824 0 0,'0'0'7226'0'0,"-1"3"-6049"0"0,-10 21 544 0 0,8-19-1498 0 0,0 0 0 0 0,1 1 0 0 0,0-1 0 0 0,0 1 0 0 0,0-1 0 0 0,-1 10 0 0 0,2-5-216 0 0,-1 1 0 0 0,-1-1 1 0 0,0 0-1 0 0,-7 17 0 0 0,5-15-8 0 0,-7 27 0 0 0,5-12 4 0 0,-14 35-1 0 0,2-10-68 0 0,12-24-419 0 0,-9 23-660 0 0,2-21-3670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36.6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165 0 7368 0 0,'0'0'16854'0'0,"-1"2"-15809"0"0,0 1-971 0 0,1-1-1 0 0,-1 1 1 0 0,1 0 0 0 0,-1-1-1 0 0,1 1 1 0 0,0 0 0 0 0,0-1-1 0 0,0 1 1 0 0,0 0-1 0 0,1-1 1 0 0,0 4 0 0 0,10 33 191 0 0,-4-15-223 0 0,4 14-656 0 0,2-1-1 0 0,21 44 1 0 0,-22-39-2524 0 0,-1-23 1516 0 0</inkml:trace>
  <inkml:trace contextRef="#ctx0" brushRef="#br0" timeOffset="1">0 586 11976 0 0,'2'-1'3440'0'0,"32"-14"3575"0"0,15-15-3088 0 0,-30 17-2815 0 0,23-10-1 0 0,4-2-201 0 0,-32 16-863 0 0,0 0 0 0 0,1 1 0 0 0,27-10 0 0 0,10-4 133 0 0,-41 16-171 0 0,1 1 0 0 0,-1 0 0 0 0,1 1 0 0 0,23-6 0 0 0,71-9-1783 0 0,-98 18 664 0 0,-1-1 0 0 0,1 2 0 0 0,7-1 0 0 0,1 1-7652 0 0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32.3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1 190 7368 0 0,'4'-8'200'0'0,"0"-1"1"0"0,-1 0-1 0 0,4-17 1 0 0,-2 8 58 0 0,13-21 5138 0 0,-16 35-4918 0 0,0-1-1 0 0,1 1 0 0 0,-1-1 1 0 0,1 1-1 0 0,-1 0 1 0 0,1 0-1 0 0,1 1 1 0 0,-1-1-1 0 0,0 1 0 0 0,1-1 1 0 0,0 1-1 0 0,0 0 1 0 0,0 0-1 0 0,0 1 0 0 0,0-1 1 0 0,0 1-1 0 0,1 0 1 0 0,-1 0-1 0 0,1 0 0 0 0,0 1 1 0 0,7-2-1 0 0,5-2 338 0 0,-14 4-605 0 0,1 0 1 0 0,-1 0-1 0 0,0 1 0 0 0,1-1 1 0 0,4 0-1 0 0,3 1 26 0 0,-7 0-136 0 0,0 0 0 0 0,0 0 0 0 0,0 0 0 0 0,0 0-1 0 0,0 1 1 0 0,0 0 0 0 0,0 0 0 0 0,0 0 0 0 0,4 2-1 0 0,10 2 119 0 0,-14-4-165 0 0,0 0 1 0 0,0 0-1 0 0,0 0 0 0 0,0 1 1 0 0,0-1-1 0 0,5 5 0 0 0,2 2 176 0 0,-2 0-1 0 0,14 15 1 0 0,-8-6 121 0 0,-12-14-323 0 0,-1-1-1 0 0,0 1 1 0 0,-1-1 0 0 0,1 1-1 0 0,0 0 1 0 0,-1 0 0 0 0,0 0 0 0 0,0 0-1 0 0,2 5 1 0 0,3 10-90 0 0,0-7 23 0 0,-4-6 22 0 0,0-1 0 0 0,0 0-1 0 0,0 1 1 0 0,0-1-1 0 0,-1 1 1 0 0,1 7 0 0 0,0 6 21 0 0,0 4 55 0 0,1-1-1 0 0,1 0 1 0 0,0 0 0 0 0,8 21-1 0 0,-3-16-58 0 0,-5-16 0 0 0,-1 0 0 0 0,1 0 0 0 0,0 0 0 0 0,1-1 0 0 0,1 1 0 0 0,-1-1 0 0 0,10 11 0 0 0,5 7 0 0 0,-13-19 0 0 0,-1 1 0 0 0,14 12 0 0 0,-6-7-61 0 0,0-1-260 0 0,19 14 0 0 0,-28-24 252 0 0,-1 0 0 0 0,1 0 0 0 0,0-1 0 0 0,-1 1 0 0 0,1-1 1 0 0,0 0-1 0 0,1-1 0 0 0,-1 1 0 0 0,6 0 0 0 0,8 5-539 0 0,-18-7 550 0 0,1 1 0 0 0,-1 0 0 0 0,1 0 0 0 0,-1-1 0 0 0,1 1 0 0 0,0-1 0 0 0,-1 1 0 0 0,1-1 0 0 0,0 0 0 0 0,-1 0 0 0 0,1 1 0 0 0,0-1 0 0 0,-1 0 0 0 0,1-1 0 0 0,3 1 0 0 0,12-8-2126 0 0,-1 0-6687 0 0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33.1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12352 0 0,'0'0'2430'0'0,"0"2"-1206"0"0,0 11 18 0 0,1-1 0 0 0,1 1 0 0 0,6 24 0 0 0,-2 4-101 0 0,-1-21-889 0 0,20 98 674 0 0,-10-43-539 0 0,-7-37-226 0 0,24 148 47 0 0,-25-141-389 0 0,2 27-56 0 0,-5-8 410 0 0,1 37 245 0 0,-5-82-548 0 0,1 0-1 0 0,3 20 1 0 0,-3-38 110 0 0,-1 0 0 0 0,0 0 0 0 0,0 0-1 0 0,0 0 1 0 0,0 0 0 0 0,0 0 0 0 0,-1 0-1 0 0,1 0 1 0 0,0 0 0 0 0,0 0 0 0 0,-1 0-1 0 0,1 0 1 0 0,-1 1 0 0 0,-2 7-2513 0 0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33.5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95 8288 0 0,'0'-8'364'0'0,"1"1"1"0"0,0-1 0 0 0,0 1-1 0 0,1 0 1 0 0,0-1 0 0 0,0 1-1 0 0,5-8 1 0 0,-6 13 35 0 0,0 1 1 0 0,0-1-1 0 0,0 0 1 0 0,0 1-1 0 0,1-1 1 0 0,-1 1-1 0 0,0 0 1 0 0,1-1-1 0 0,0 1 1 0 0,-1 0-1 0 0,1 0 1 0 0,0 0-1 0 0,-1 0 1 0 0,1 0-1 0 0,0 0 1 0 0,2 0-1 0 0,1-1 279 0 0,0 1-1 0 0,0 0 1 0 0,0 0 0 0 0,1 1-1 0 0,6 0 1 0 0,7 0 252 0 0,1 2 0 0 0,19 4 0 0 0,-5 0-74 0 0,-22-4-585 0 0,0 0 0 0 0,13 6-1 0 0,-20-7-201 0 0,0 1-1 0 0,-1 0 0 0 0,1 0 0 0 0,-1 0 0 0 0,0 0 0 0 0,1 1 0 0 0,6 6 0 0 0,-9-7-47 0 0,-1 0 0 0 0,0-1 1 0 0,1 1-1 0 0,-1 0 0 0 0,0 0 0 0 0,0 0 0 0 0,0 0 0 0 0,-1 0 0 0 0,1 0 0 0 0,0 1 0 0 0,0 2 0 0 0,4 11 16 0 0,-4-15-31 0 0,-1 0 0 0 0,0 0 1 0 0,1 0-1 0 0,-1 0 0 0 0,0 0 0 0 0,0 0 0 0 0,0 0 1 0 0,0 0-1 0 0,0 0 0 0 0,0 0 0 0 0,0 0 1 0 0,0 0-1 0 0,0 0 0 0 0,0 0 0 0 0,-1 0 1 0 0,1 0-1 0 0,0 0 0 0 0,-1 0 0 0 0,1 0 0 0 0,-2 1 1 0 0,-12 20 6 0 0,9-16 25 0 0,-9 24-78 0 0,12-25 8 0 0,-1 0 0 0 0,1 0 0 0 0,-1 0 0 0 0,1 0 0 0 0,-1-1 0 0 0,-5 6 0 0 0,-4 2-697 0 0,0-1 0 0 0,-18 12 1 0 0,15-11-56 0 0,0-3-1380 0 0,-3-4-5911 0 0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33.8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0 262 15288 0 0,'0'0'348'0'0,"0"-21"1146"0"0,0 20-1310 0 0,1-1 1 0 0,-1 1-1 0 0,0-1 0 0 0,1 1 0 0 0,-1-1 1 0 0,0 1-1 0 0,1 0 0 0 0,0-1 0 0 0,-1 1 1 0 0,2-2-1 0 0,5-13 2084 0 0,-5 10-1885 0 0,0-1 1 0 0,0 1-1 0 0,1 0 1 0 0,0 0 0 0 0,0 1-1 0 0,1-1 1 0 0,0 1-1 0 0,5-7 1 0 0,10-16 233 0 0,3-11 547 0 0,-21 38-937 0 0,1 1-17 0 0,5-1-135 0 0,-1 0-1 0 0,0 0 1 0 0,0 0-1 0 0,0-1 1 0 0,9-3-1 0 0,22-6 68 0 0,-34 10-136 0 0,0 1 1 0 0,-1 0-1 0 0,1 0 0 0 0,0 0 0 0 0,-1 0 1 0 0,1 0-1 0 0,0 0 0 0 0,-1 1 0 0 0,1 0 1 0 0,-1-1-1 0 0,5 3 0 0 0,0-1 11 0 0,1 1 0 0 0,-1-1 0 0 0,9 1 1 0 0,15 5 38 0 0,39 16-45 0 0,-66-23-20 0 0,0-1 0 0 0,0 1-1 0 0,0-1 1 0 0,0 0 0 0 0,0-1 0 0 0,0 1-1 0 0,0-1 1 0 0,0 0 0 0 0,0 1 0 0 0,-1-2-1 0 0,1 1 1 0 0,0 0 0 0 0,-1-1 0 0 0,1 0-1 0 0,-1 0 1 0 0,1 0 0 0 0,5-5-1 0 0,9-12-417 0 0,-12 13 14 0 0,-1 0 0 0 0,1 0 0 0 0,-1-1-1 0 0,0 0 1 0 0,3-7 0 0 0,2-6-610 0 0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36.5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101 11 5984 0 0,'-1'-1'4989'0'0,"1"0"-4705"0"0,0 1 0 0 0,0-1-1 0 0,-1 1 1 0 0,1-1 0 0 0,0 1 0 0 0,0-1 0 0 0,-1 1-1 0 0,1-1 1 0 0,0 1 0 0 0,0 0 0 0 0,-1-1 0 0 0,1 1-1 0 0,-1-1 1 0 0,1 1 0 0 0,0 0 0 0 0,-1-1 0 0 0,1 1-1 0 0,-1 0 1 0 0,1 0 0 0 0,-1-1 0 0 0,1 1-1 0 0,0 0 1 0 0,-1 0 0 0 0,1 0 0 0 0,-1 0 0 0 0,1-1-1 0 0,-1 1 1 0 0,0 0 0 0 0,1 0 0 0 0,-1 0 0 0 0,0 0-1 0 0,0 1 242 0 0,0 0 0 0 0,0 0 0 0 0,0 0 0 0 0,0 0 0 0 0,0 0 0 0 0,0 0-1 0 0,0 1 1 0 0,1-1 0 0 0,-2 2 0 0 0,-7 10-789 0 0,8-10 317 0 0,-1 0 0 0 0,1 0-1 0 0,-1 0 1 0 0,1 0 0 0 0,0 0-1 0 0,0 1 1 0 0,0-1 0 0 0,1 0-1 0 0,-1 1 1 0 0,1-1 0 0 0,0 4 0 0 0,-4 18-54 0 0,-18 116 1 0 0,12-39 0 0 0,2-51 0 0 0,5-38 0 0 0,1-1 0 0 0,-1 26 0 0 0,1 0-105 0 0,0-19-1833 0 0,2-1-5014 0 0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36.9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31 9672 0 0,'0'0'5657'0'0,"2"-2"-4012"0"0,3-1-1059 0 0,-1-1 0 0 0,1 2 0 0 0,0-1-1 0 0,0 0 1 0 0,0 1 0 0 0,1 0 0 0 0,-1 0 0 0 0,0 0 0 0 0,1 1-1 0 0,8-1 1 0 0,-6 1-221 0 0,0 0 1 0 0,0 1-1 0 0,0 0 0 0 0,0 0 1 0 0,1 1-1 0 0,14 4 0 0 0,-17-4-183 0 0,0 0 0 0 0,0-1 0 0 0,0 1 0 0 0,0-1 0 0 0,0 0 0 0 0,8-1 0 0 0,22 0 167 0 0,-27 1-354 0 0,4 1 83 0 0,0 0-1 0 0,1 1 1 0 0,-1 0 0 0 0,0 1 0 0 0,0 0 0 0 0,0 1-1 0 0,14 7 1 0 0,-11-4 97 0 0,-12-6-97 0 0,0 1-1 0 0,0-1 0 0 0,0 1 0 0 0,0 0 1 0 0,-1 1-1 0 0,1-1 0 0 0,5 6 0 0 0,7 7 197 0 0,-11-10-221 0 0,0-1-1 0 0,-1 1 0 0 0,0-1 0 0 0,0 1 0 0 0,6 9 0 0 0,10 23-207 0 0,29 73-1 0 0,17 83 213 0 0,-37-104-47 0 0,-21-64-14 0 0,2-2 0 0 0,1 1 0 0 0,15 23 0 0 0,-23-41-27 0 0,1-1-1 0 0,0 0 1 0 0,0 0 0 0 0,1 0 0 0 0,-1 0-1 0 0,1-1 1 0 0,0 1 0 0 0,1-1-1 0 0,-1-1 1 0 0,1 1 0 0 0,-1-1-1 0 0,1 0 1 0 0,0 0 0 0 0,0 0-1 0 0,9 2 1 0 0,-9-4-324 0 0,-1 0 0 0 0,1 0-1 0 0,0 0 1 0 0,-1-1 0 0 0,1 1 0 0 0,0-1-1 0 0,0-1 1 0 0,-1 1 0 0 0,1-1 0 0 0,0 0-1 0 0,6-2 1 0 0,10-6-8600 0 0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39.1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370 35 11288 0 0,'-4'16'514'0'0,"3"-13"-6"0"0,-1-4-161 0 0,-26-16 2885 0 0,19 9-957 0 0,0 1-1249 0 0,-9-1 810 0 0,14 6-1504 0 0,1 1 0 0 0,-1-1-1 0 0,1 0 1 0 0,-1 1 0 0 0,0 0 0 0 0,0 0 0 0 0,0 0 0 0 0,0 1-1 0 0,1-1 1 0 0,-1 1 0 0 0,0 0 0 0 0,0 0 0 0 0,0 0-1 0 0,-5 1 1 0 0,-20 5 212 0 0,23-6-418 0 0,0 1 0 0 0,0 1 0 0 0,-1-1 0 0 0,1 1 0 0 0,-8 4 0 0 0,-44 18-294 0 0,48-18 132 0 0,1 0 0 0 0,0 0 1 0 0,0 1-1 0 0,1 0 0 0 0,-9 9 0 0 0,13-11 26 0 0,0-1 0 0 0,1 1 0 0 0,0 0 0 0 0,0 0 0 0 0,0 0 0 0 0,0 1 0 0 0,1-1 0 0 0,0 0 0 0 0,0 1 0 0 0,0 0 0 0 0,0 8 1 0 0,-2 5-59 0 0,2-13 48 0 0,1-1 0 0 0,0 0 0 0 0,0 0 0 0 0,1 1 0 0 0,0-1 0 0 0,0 0 1 0 0,0 1-1 0 0,2 9 0 0 0,1 0 13 0 0,1 2 6 0 0,1 1 0 0 0,0-1 0 0 0,16 33 0 0 0,9 4-9 0 0,-29-52 4 0 0,1 1 1 0 0,0-1 0 0 0,0 1 0 0 0,0-1-1 0 0,0 0 1 0 0,0 0 0 0 0,0 0 0 0 0,0 0-1 0 0,1 0 1 0 0,-1 0 0 0 0,5 1 0 0 0,14 12-66 0 0,-8-3-34 0 0,0-1 1 0 0,1 0-1 0 0,15 8 0 0 0,-21-14 89 0 0,0-1 1 0 0,0 0-1 0 0,0-1 0 0 0,0 0 1 0 0,1 0-1 0 0,-1-1 0 0 0,1 0 1 0 0,9 1-1 0 0,-11-2 61 0 0,-2 0-56 0 0,1-1-1 0 0,-1 1 1 0 0,1-1 0 0 0,0 0 0 0 0,-1-1 0 0 0,1 1 0 0 0,-1-1 0 0 0,1 0 0 0 0,5-2 0 0 0,-7 2-268 0 0,0-1 0 0 0,0 1 1 0 0,0-1-1 0 0,-1 0 1 0 0,1 0-1 0 0,-1 0 1 0 0,1-1-1 0 0,-1 1 0 0 0,0-1 1 0 0,0 0-1 0 0,0 0 1 0 0,0 0-1 0 0,-1 0 1 0 0,1 0-1 0 0,2-6 0 0 0,6-4-7524 0 0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39.5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12640 0 0,'0'0'4863'0'0,"2"0"-3668"0"0,9-1-143 0 0,13 1 573 0 0,29 6 1143 0 0,-25-5-1944 0 0,-24-2-728 0 0,0 1-1 0 0,0 0 0 0 0,1 0 1 0 0,-1 0-1 0 0,0 1 1 0 0,0 0-1 0 0,0-1 0 0 0,7 4 1 0 0,15 9 18 0 0,-21-10-125 0 0,0 0 1 0 0,0 0-1 0 0,1 0 0 0 0,-1-1 0 0 0,1 0 1 0 0,0 0-1 0 0,0 0 0 0 0,11 1 0 0 0,2-1-183 0 0,-17-2 45 0 0,0 0-1 0 0,1 1 1 0 0,-1-1 0 0 0,0 0 0 0 0,0 0 0 0 0,0-1-1 0 0,0 1 1 0 0,2-1 0 0 0,27 0-3996 0 0,-15-3-3360 0 0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39.8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0 12440 0 0,'0'0'3606'0'0,"0"3"-2355"0"0,-6 50 3187 0 0,12 62-1378 0 0,-6-109-3016 0 0,0 32 346 0 0,5 44 0 0 0,5 12-128 0 0,2-4-446 0 0,-8-64 102 0 0,-3-16 40 0 0,1 0-1 0 0,6 19 0 0 0,-4-14-7 0 0,8 12-1249 0 0,-11-25-80 0 0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40.2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0 4144 0 0,'0'0'319'0'0,"0"3"259"0"0,-1 4 1492 0 0,0 1 0 0 0,0 0 0 0 0,-1 0 0 0 0,-3 7 0 0 0,-4 27 3037 0 0,7 86-1152 0 0,3-66-3193 0 0,-1-48-667 0 0,0 53 251 0 0,10 82 0 0 0,-3-66-328 0 0,2 8-69 0 0,-6-66-1124 0 0,-1 1 1 0 0,-1 26 0 0 0,-1-41-779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37.0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1 123 11520 0 0,'0'0'886'0'0,"11"-2"5822"0"0,-4-2-5528 0 0,0 0-1 0 0,0 0 0 0 0,14-5 1 0 0,16-10 1113 0 0,48-28-843 0 0,-80 44-1450 0 0,1 0 0 0 0,1 0 0 0 0,9-2 0 0 0,7-4 0 0 0,-19 7-37 0 0,0 1 0 0 0,0-1 1 0 0,1 1-1 0 0,-1 0 0 0 0,1 0 0 0 0,-1 0 0 0 0,1 0 0 0 0,7 1 0 0 0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40.6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4 111 10592 0 0,'-4'-10'1136'0'0,"5"6"-685"0"0,-1 0 1 0 0,1-1-1 0 0,-1 1 1 0 0,1 0-1 0 0,0 0 1 0 0,0 0-1 0 0,1 0 1 0 0,-1 0-1 0 0,1 0 1 0 0,0 1-1 0 0,0-1 1 0 0,1 0-1 0 0,-1 1 1 0 0,0 0-1 0 0,1-1 1 0 0,0 1 0 0 0,0 0-1 0 0,0 0 1 0 0,0 1-1 0 0,1-1 1 0 0,-1 1-1 0 0,7-4 1 0 0,-3 3-189 0 0,0 0 1 0 0,0 0-1 0 0,1 1 1 0 0,-1 1-1 0 0,0-1 1 0 0,1 1-1 0 0,-1 0 0 0 0,1 1 1 0 0,-1 0-1 0 0,1 0 1 0 0,-1 0-1 0 0,12 3 1 0 0,-5-1 332 0 0,1 2 0 0 0,18 6-1 0 0,5 1-413 0 0,-33-10-196 0 0,-1 1 0 0 0,0 0 0 0 0,0 0 0 0 0,0 0 0 0 0,0 1 0 0 0,0-1 0 0 0,6 7 0 0 0,-5-6 25 0 0,-1 1 1 0 0,1-1 0 0 0,0 0 0 0 0,6 3 0 0 0,-8-5-5 0 0,-1 0 1 0 0,0 0-1 0 0,1 1 1 0 0,-1-1-1 0 0,0 1 0 0 0,0-1 1 0 0,0 1-1 0 0,0 0 1 0 0,0-1-1 0 0,-1 1 1 0 0,1 0-1 0 0,-1 0 0 0 0,1 1 1 0 0,-1-1-1 0 0,1 0 1 0 0,-1 0-1 0 0,0 1 1 0 0,0-1-1 0 0,0 0 0 0 0,1 6 1 0 0,-2 2-26 0 0,1 0 0 0 0,-1 0 0 0 0,-1 0 1 0 0,0 0-1 0 0,0 0 0 0 0,-1 0 0 0 0,0 0 1 0 0,-7 17-1 0 0,8-24-77 0 0,0 0-1 0 0,-1-1 1 0 0,1 1 0 0 0,-1 0 0 0 0,1-1-1 0 0,-3 4 1 0 0,-6 11-505 0 0,8-12 517 0 0,-1 1 1 0 0,0-1-1 0 0,0 0 0 0 0,-5 7 0 0 0,-8 14 251 0 0,-2-5-482 0 0,13-11 314 0 0,3-9 0 0 0,1 0 0 0 0,0 1 0 0 0,0-1 0 0 0,0 0 0 0 0,0 1 0 0 0,1-1 0 0 0,-1 0 0 0 0,0 1 0 0 0,1-1 0 0 0,-1 1 0 0 0,0-1 0 0 0,1 1 0 0 0,0 0 0 0 0,-1-1 0 0 0,1 1 0 0 0,0-1 0 0 0,0 1 0 0 0,0 0 0 0 0,0-1 0 0 0,0 1 0 0 0,0-1 0 0 0,1 1 0 0 0,-1 0 0 0 0,0-1 0 0 0,2 4 0 0 0,-2-5 0 0 0,3 6 75 0 0,0-1 0 0 0,0 1 0 0 0,0-1 0 0 0,1 1 0 0 0,0-1 0 0 0,7 8 0 0 0,32 26 1267 0 0,-1-1-1233 0 0,-34-31-109 0 0,1 1 0 0 0,-1-1 0 0 0,14 7 0 0 0,-7-3 0 0 0,55 33 0 0 0,-57-36 0 0 0,-1 0 0 0 0,1 0 0 0 0,1-2 0 0 0,26 11 0 0 0,-27-14-198 0 0,-10-2-842 0 0,0 1-394 0 0,10 5-80 0 0,3-2-20 0 0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41.1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 15288 0 0,'-10'22'745'0'0,"9"-21"44"0"0,2 2-658 0 0,15 37 7 0 0,-13-33 234 0 0,1 1-1 0 0,0-1 1 0 0,0 0-1 0 0,1 1 1 0 0,0-2-1 0 0,0 1 1 0 0,0-1-1 0 0,10 9 1 0 0,-1 0 131 0 0,7 11 54 0 0,-1 0 1 0 0,-2 1-1 0 0,23 45 0 0 0,-12-19 2 0 0,22 41 466 0 0,-37-63-645 0 0,72 137 66 0 0,-47-95-137 0 0,-24-43-294 0 0,27 42 1 0 0,-9-17-799 0 0,-30-52 974 0 0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41.9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132 93 10136 0 0,'0'0'918'0'0,"0"-1"-758"0"0,0-3 322 0 0,-1 0-1 0 0,1 1 0 0 0,1-1 0 0 0,-1 0 1 0 0,1 1-1 0 0,-1-1 0 0 0,1 1 0 0 0,2-6 1 0 0,-3 9-434 0 0,0-1 225 0 0,0 0 1 0 0,0 0-1 0 0,0 1 0 0 0,0-1 0 0 0,0 0 0 0 0,0 0 1 0 0,0 0-1 0 0,0 0 0 0 0,0 1 0 0 0,0-1 0 0 0,-1 0 1 0 0,1 0-1 0 0,0 0 0 0 0,0 1 0 0 0,-1-2 1 0 0,-2-8 1589 0 0,4 5-858 0 0,-1 4-873 0 0,0 0 1 0 0,0 0-1 0 0,0 0 0 0 0,0 0 1 0 0,0 0-1 0 0,0 0 0 0 0,0 0 1 0 0,0 0-1 0 0,0 0 1 0 0,0 0-1 0 0,-1 0 0 0 0,1 0 1 0 0,0 0-1 0 0,-1 0 1 0 0,1 0-1 0 0,-1 1 0 0 0,1-1 1 0 0,-1 0-1 0 0,1 0 0 0 0,-2-1 1 0 0,1 0 775 0 0,-2 2-383 0 0,-1-1-483 0 0,1 1-1 0 0,-1 0 0 0 0,0 0 1 0 0,0 0-1 0 0,0 0 0 0 0,0 0 1 0 0,0 1-1 0 0,1 0 0 0 0,-1 0 1 0 0,0 0-1 0 0,0 0 0 0 0,1 1 1 0 0,-1-1-1 0 0,1 1 0 0 0,-1 0 1 0 0,1 0-1 0 0,-6 5 0 0 0,5-4-100 0 0,0 0-1 0 0,0 1 0 0 0,0 0 1 0 0,0 0-1 0 0,1 0 0 0 0,-1 0 0 0 0,1 0 1 0 0,0 1-1 0 0,1 0 0 0 0,-1-1 1 0 0,1 1-1 0 0,-4 10 0 0 0,4-4-254 0 0,1-1 1 0 0,-1 21-1 0 0,2-29 215 0 0,1 0 3 0 0,7 17-12 0 0,-7-16 50 0 0,0-1 3 0 0,2 4 50 0 0,-3-5 5 0 0,0 0-1 0 0,0-1 1 0 0,0 1 0 0 0,0 0-1 0 0,1-1 1 0 0,-1 1 0 0 0,0 0-1 0 0,0-1 1 0 0,1 1 0 0 0,-1-1-1 0 0,0 1 1 0 0,1 0 0 0 0,-1-1 0 0 0,1 1-1 0 0,-1-1 1 0 0,1 1 0 0 0,-1-1-1 0 0,2 1 1 0 0,9 7 0 0 0,-11-8 0 0 0,9 6-1 0 0,14 1 13 0 0,-17-5-5 0 0,-1 0 0 0 0,1 0 0 0 0,0-1 0 0 0,0 0 0 0 0,0 0 1 0 0,0 0-1 0 0,0-1 0 0 0,7 0 0 0 0,-11 0 136 0 0,0 1 7 0 0,0 0-145 0 0,0 1 1 0 0,0-1-1 0 0,-1 1 0 0 0,1 0 0 0 0,0 0 0 0 0,-1 0 0 0 0,1 0 1 0 0,-1 0-1 0 0,0 0 0 0 0,1 0 0 0 0,-1 1 0 0 0,0-1 0 0 0,0 0 0 0 0,-1 0 1 0 0,1 1-1 0 0,0-1 0 0 0,-1 1 0 0 0,1 4 0 0 0,-1-2-41 0 0,1 0 0 0 0,-1 1 0 0 0,0-1-1 0 0,0 0 1 0 0,0 1 0 0 0,-1-1 0 0 0,0 0-1 0 0,-2 8 1 0 0,1-7 138 0 0,1-1-1 0 0,0 1 0 0 0,-1 11 1 0 0,1-13-101 0 0,1 1 1 0 0,-1 0 0 0 0,0-1 0 0 0,0 1-1 0 0,0-1 1 0 0,-4 9 0 0 0,-16 20-373 0 0,20-32 296 0 0,-4 18-69 0 0,1-15 134 0 0,5-4 5 0 0,1-6-81 0 0,1-7 59 0 0,-3 11 27 0 0,8-5 0 0 0,-1 2 0 0 0,-5 3 6 0 0,-2 1-3 0 0,0 0-1 0 0,1 1 1 0 0,-1 0-1 0 0,1-1 1 0 0,-1 1-1 0 0,0-1 1 0 0,1 1-1 0 0,-1-1 1 0 0,1 1-1 0 0,-1 0 1 0 0,1-1-1 0 0,-1 1 1 0 0,1 0-1 0 0,0-1 1 0 0,-1 1-1 0 0,1 0 1 0 0,-1 0-1 0 0,2 0 1 0 0,-1-1-3 0 0,1 1 1 0 0,-1 0 0 0 0,0 0 0 0 0,1 0 0 0 0,-1 0 0 0 0,0 1 0 0 0,1-1 0 0 0,-1 0-1 0 0,1 1 1 0 0,-1-1 0 0 0,0 0 0 0 0,0 1 0 0 0,1 0 0 0 0,-1-1 0 0 0,0 1-1 0 0,0 0 1 0 0,0-1 0 0 0,2 2 0 0 0,1 1 28 0 0,-2-1 9 0 0,0 0 0 0 0,0 0 0 0 0,0-1 0 0 0,0 1 0 0 0,0 1 0 0 0,-1-1 0 0 0,1 0 0 0 0,-1 0 0 0 0,1 0 0 0 0,1 6 0 0 0,10 28 301 0 0,-4-10-415 0 0,-5-14-31 0 0,-1 0 0 0 0,1 0 1 0 0,1 15-1 0 0,-4-16 59 0 0,2 0-1 0 0,-1 0 1 0 0,8 19 0 0 0,1-4 48 0 0,15 52 0 0 0,-24-72 0 0 0,0 0 0 0 0,1 0 0 0 0,-1 0 0 0 0,1 0 0 0 0,1-1 0 0 0,-1 1 0 0 0,7 7 0 0 0,4 6 0 0 0,-11-16 0 0 0,-1 0 0 0 0,1 0 0 0 0,0-1 0 0 0,-1 1 0 0 0,1-1 0 0 0,0 0 0 0 0,7 3 0 0 0,-2 0 0 0 0,2 2 0 0 0,-9-7 0 0 0,-1 0 0 0 0,1 0 0 0 0,0 0 0 0 0,-1 0 0 0 0,1 0 0 0 0,0 0 0 0 0,-1 0 0 0 0,1 0 0 0 0,-1 0 0 0 0,1-1 0 0 0,0 1 0 0 0,-1 0 0 0 0,1 0 0 0 0,-1-1 0 0 0,1 1 0 0 0,0-1 0 0 0,3-1-122 0 0,-1-1 0 0 0,1 0 0 0 0,-1 0 0 0 0,0 0 0 0 0,0-1 0 0 0,0 1 0 0 0,-1-1 0 0 0,1 1 0 0 0,-1-1 0 0 0,4-7 0 0 0,0-4-1342 0 0,8-26-1 0 0,-11 30 610 0 0,8-15-851 0 0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42.3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72 89 2760 0 0,'-2'2'9666'0'0,"-1"1"-8888"0"0,0 1-1 0 0,0 0 0 0 0,0-1 1 0 0,1 1-1 0 0,-1 0 0 0 0,1 1 0 0 0,0-1 1 0 0,-2 7-1 0 0,2-5-298 0 0,0 1-1 0 0,0 0 0 0 0,0 0 1 0 0,1 0-1 0 0,-1 11 1 0 0,0 7 230 0 0,1-20-580 0 0,0 0 0 0 0,0 0 0 0 0,1 1 0 0 0,0-1 0 0 0,0 6 1 0 0,2 3 103 0 0,0-1 1 0 0,1 0 0 0 0,0 0 0 0 0,7 18 0 0 0,2-1-4 0 0,-10-22-169 0 0,1-1 0 0 0,0 1 1 0 0,0-1-1 0 0,1 0 0 0 0,7 11 0 0 0,5 4 64 0 0,-14-17-94 0 0,1-1-1 0 0,0 0 1 0 0,-1-1 0 0 0,2 1 0 0 0,-1 0 0 0 0,0-1 0 0 0,1 0 0 0 0,-1 0-1 0 0,1 0 1 0 0,7 5 0 0 0,-1-3 48 0 0,-10-4-61 0 0,1 0 0 0 0,0-1 0 0 0,0 1 1 0 0,0-1-1 0 0,0 1 0 0 0,-1-1 0 0 0,1 1 1 0 0,0-1-1 0 0,0 1 0 0 0,0-1 0 0 0,0 0 1 0 0,0 1-1 0 0,0-1 0 0 0,0 0 0 0 0,0 0 1 0 0,0 0-1 0 0,0 0 0 0 0,0 0 0 0 0,0 0 1 0 0,0 0-1 0 0,0 0 0 0 0,0 0 0 0 0,0-1 1 0 0,0 1-1 0 0,0 0 0 0 0,0-1 0 0 0,1 1 1 0 0,3-4 38 0 0,0 0 1 0 0,0 0 0 0 0,-1-1 0 0 0,1 1-1 0 0,-1-1 1 0 0,0 0 0 0 0,0 0 0 0 0,-1-1 0 0 0,0 1-1 0 0,1-1 1 0 0,-2 1 0 0 0,1-1 0 0 0,-1 0 0 0 0,2-7-1 0 0,2-9 117 0 0,-1 0-1 0 0,3-37 0 0 0,-7 44-81 0 0,0 0 1 0 0,-1 0-1 0 0,-2-19 0 0 0,-1 7 63 0 0,3 21-120 0 0,0 0-1 0 0,0 1 1 0 0,-1 0 0 0 0,0-1 0 0 0,0 1 0 0 0,0-1 0 0 0,-1 1-1 0 0,0 0 1 0 0,-4-9 0 0 0,-10-23 105 0 0,14 30-118 0 0,0 1 0 0 0,-1 0 0 0 0,0 0 0 0 0,0 0 0 0 0,-5-6 0 0 0,4 6-53 0 0,-1 0-1 0 0,0 0 1 0 0,0 0 0 0 0,-1 1-1 0 0,0 0 1 0 0,-6-5 0 0 0,9 8 6 0 0,0 0 1 0 0,-1 1-1 0 0,1-1 1 0 0,-1 1-1 0 0,1 0 1 0 0,-1 0-1 0 0,1 0 1 0 0,-1 1-1 0 0,1-1 1 0 0,-1 1-1 0 0,0-1 1 0 0,1 1-1 0 0,-1 1 1 0 0,-5 0-1 0 0,6-1-60 0 0,1 1 0 0 0,-1 0 0 0 0,0 0 0 0 0,1 0 0 0 0,-1 0 0 0 0,0 0-1 0 0,1 1 1 0 0,0-1 0 0 0,-5 4 0 0 0,-21 20-1080 0 0,16-13-18 0 0,-9 14-3096 0 0,10-16-3551 0 0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42.8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43 15408 0 0,'18'-16'704'0'0,"-14"13"-15"0"0,-2 1-445 0 0,1-1 252 0 0,1 1 1 0 0,0-1 0 0 0,0 1-1 0 0,0 0 1 0 0,0 1 0 0 0,0-1-1 0 0,0 1 1 0 0,1-1 0 0 0,6 0-1 0 0,-7 1-238 0 0,-1 1-1 0 0,0 0 1 0 0,1-1-1 0 0,-1 1 1 0 0,1 1-1 0 0,-1-1 1 0 0,0 0-1 0 0,1 1 1 0 0,-1 0-1 0 0,0-1 1 0 0,1 1-1 0 0,-1 1 1 0 0,6 2 0 0 0,4 4 378 0 0,-10-6-18 0 0,7 6 126 0 0,-3 1-744 0 0,-7-9 0 0 0,0 1 0 0 0,0 0 0 0 0,0 0 0 0 0,1 0 0 0 0,-1 0 0 0 0,0-1 0 0 0,0 1 0 0 0,0 0 0 0 0,1 0 0 0 0,-1 0 0 0 0,0-1 0 0 0,1 1 0 0 0,-1 0 0 0 0,1-1 0 0 0,-1 1 0 0 0,1 0 0 0 0,-1-1 0 0 0,1 1 0 0 0,-1 0 0 0 0,1-1 0 0 0,-1 1 0 0 0,1-1 0 0 0,0 1 0 0 0,-1-1 0 0 0,1 1 0 0 0,1 0 0 0 0,4 2 72 0 0,-6-2-39 0 0,1-1 0 0 0,-1 1 0 0 0,0-1 1 0 0,1 0-1 0 0,-1 1 0 0 0,0-1 0 0 0,1 1 0 0 0,-1-1 0 0 0,0 1 0 0 0,0-1 0 0 0,0 1 0 0 0,0 0 1 0 0,1-1-1 0 0,-1 1 0 0 0,0-1 0 0 0,0 1 0 0 0,0-1 0 0 0,0 1 0 0 0,0-1 0 0 0,-1 1 0 0 0,2 3 131 0 0,10 14 555 0 0,-10-17-709 0 0,1 1 0 0 0,-1-1-1 0 0,0 1 1 0 0,0-1 0 0 0,0 1-1 0 0,0-1 1 0 0,-1 1 0 0 0,1 0 0 0 0,0-1-1 0 0,-1 1 1 0 0,1 0 0 0 0,-1 0-1 0 0,1-1 1 0 0,-1 1 0 0 0,0 0-1 0 0,0 0 1 0 0,0 0 0 0 0,0 0-1 0 0,0 2 1 0 0,-1 2-66 0 0,0-5 46 0 0,1 1 0 0 0,0-1 0 0 0,-1 0 0 0 0,1 0-1 0 0,0 1 1 0 0,0-1 0 0 0,0 0 0 0 0,0 0 0 0 0,0 1 0 0 0,0-1 0 0 0,0 0 0 0 0,1 0 0 0 0,-1 1 0 0 0,0-1 0 0 0,1 2 0 0 0,4 3 16 0 0,-5-5 1 0 0,1 0-1 0 0,0 0 0 0 0,0-1 1 0 0,-1 1-1 0 0,1 0 1 0 0,-1 0-1 0 0,1 0 0 0 0,-1 0 1 0 0,1 0-1 0 0,-1 0 1 0 0,0 0-1 0 0,1 0 1 0 0,-1 0-1 0 0,0 0 0 0 0,0 1 1 0 0,0-1-1 0 0,0 0 1 0 0,0 0-1 0 0,0 0 0 0 0,0 0 1 0 0,0 0-1 0 0,0 0 1 0 0,0 0-1 0 0,-1 2 0 0 0,-6 11 77 0 0,5-11-93 0 0,1 0-1 0 0,-1 1 1 0 0,1 0-1 0 0,-1-1 1 0 0,1 1-1 0 0,0 0 0 0 0,0-1 1 0 0,1 1-1 0 0,-1 7 1 0 0,0-2-158 0 0,0-1 0 0 0,0 1 0 0 0,-1-1 0 0 0,0 1 0 0 0,0-1 0 0 0,-1 0 0 0 0,-6 12 0 0 0,4-1-193 0 0,4-17 289 0 0,1 1 0 0 0,-1 0 0 0 0,1-1 0 0 0,-1 1 0 0 0,0-1 1 0 0,-2 4-1 0 0,1-2 6 0 0,1-3 42 0 0,0 0 0 0 0,1 0 1 0 0,-1 0-1 0 0,0 0 1 0 0,1 0-1 0 0,-1 0 0 0 0,1 1 1 0 0,-1-1-1 0 0,1 0 0 0 0,-1 0 1 0 0,1 1-1 0 0,0-1 1 0 0,0 0-1 0 0,0 1 0 0 0,0-1 1 0 0,0 0-1 0 0,0 1 0 0 0,0-1 1 0 0,0 3-1 0 0,6 0-150 0 0,-6-4 161 0 0,1 1-1 0 0,-1-1 1 0 0,1 0-1 0 0,-1 1 1 0 0,0-1-1 0 0,1 0 1 0 0,-1 1-1 0 0,1-1 1 0 0,-1 0-1 0 0,0 1 1 0 0,1-1-1 0 0,-1 1 1 0 0,0-1-1 0 0,0 1 1 0 0,1-1-1 0 0,-1 1 0 0 0,0-1 1 0 0,0 1-1 0 0,0-1 1 0 0,1 1-1 0 0,-1-1 1 0 0,0 1-1 0 0,0-1 1 0 0,0 2-1 0 0,-1 7-73 0 0,1-9 73 0 0,0 1-1 0 0,0 0 0 0 0,0 0 1 0 0,0 0-1 0 0,0 0 0 0 0,0-1 1 0 0,0 1-1 0 0,0 0 0 0 0,0 0 1 0 0,0 0-1 0 0,1 0 0 0 0,-1-1 1 0 0,0 1-1 0 0,0 0 0 0 0,1 0 1 0 0,-1 0-1 0 0,1-1 0 0 0,-1 1 1 0 0,1 0-1 0 0,-1-1 0 0 0,1 1 1 0 0,-1 0-1 0 0,1-1 0 0 0,-1 1 1 0 0,1-1-1 0 0,0 1 0 0 0,-1 0 1 0 0,1-1-1 0 0,0 0 1 0 0,0 1-1 0 0,-1-1 0 0 0,1 1 1 0 0,0-1-1 0 0,1 0 0 0 0,18 11-9 0 0,-1 3 24 0 0,-19-14 0 0 0,0 0 0 0 0,0 0 0 0 0,0 0 0 0 0,0 0 0 0 0,0 0 0 0 0,0 0 0 0 0,1 0 0 0 0,-1 0 0 0 0,0 0 0 0 0,0 0 0 0 0,0 0 0 0 0,0 0 0 0 0,0 0 0 0 0,0 0 0 0 0,0 1 0 0 0,0-1 0 0 0,0 0 0 0 0,0 0 0 0 0,0 0 0 0 0,0 0 0 0 0,0 0 0 0 0,0 0 0 0 0,0 0 0 0 0,0 0 0 0 0,0 0 0 0 0,0 0 0 0 0,0 0 0 0 0,0 0 0 0 0,0 0 0 0 0,0 0 0 0 0,0 0 0 0 0,0 0 0 0 0,0 0 0 0 0,0 1 0 0 0,0-1 0 0 0,0 0 0 0 0,0 0 0 0 0,0 0 0 0 0,0 0 0 0 0,0 0 0 0 0,0 0 0 0 0,0 0 0 0 0,0 0 0 0 0,0 0 0 0 0,0 0 0 0 0,0 0 0 0 0,0 0 0 0 0,0 0 0 0 0,0 0 0 0 0,0 0 0 0 0,0 0 0 0 0,0 0 0 0 0,0 0 0 0 0,0 0 0 0 0,0 1 0 0 0,0-1 0 0 0,-1 0 0 0 0,1 0 0 0 0,0 0 0 0 0,0 0 0 0 0,0 0 0 0 0,0 0 0 0 0,0 0 0 0 0,0 0 0 0 0,2 0 0 0 0,-1 1 0 0 0,12 1-10 0 0,-12-2 7 0 0,0 0-1 0 0,0 0 1 0 0,0 0 0 0 0,0 0 0 0 0,-1 1 0 0 0,1-1 0 0 0,0 0 0 0 0,0 1 0 0 0,-1-1 0 0 0,1 0 0 0 0,0 1 0 0 0,0-1 0 0 0,0 1 0 0 0,5 6 0 0 0,-1 0 0 0 0,0 0-1 0 0,4 9 1 0 0,4 4 5 0 0,-12-18 0 0 0,0 0 1 0 0,1 0-1 0 0,-1 0 0 0 0,-1 1 0 0 0,1-1 0 0 0,0 1 1 0 0,0-1-1 0 0,-1 0 0 0 0,0 1 0 0 0,1-1 0 0 0,-1 1 1 0 0,0 3-1 0 0,3 20 29 0 0,5-1-5 0 0,-5-18-13 0 0,0 1-1 0 0,-1 0 1 0 0,3 16-1 0 0,-3-15-12 0 0,0 1 0 0 0,1 0 0 0 0,0-1 0 0 0,1 0 0 0 0,5 11 0 0 0,-5-12 0 0 0,0 0 0 0 0,-1 0 0 0 0,0 1 0 0 0,0-1 0 0 0,-1 1 0 0 0,1 9 0 0 0,-2-8 50 0 0,0 1-1 0 0,1-1 0 0 0,1 1 1 0 0,-1-1-1 0 0,6 13 0 0 0,-7-19 16 0 0,0-1-1 0 0,0 1 0 0 0,-1-1 0 0 0,1 1 1 0 0,-1-1-1 0 0,0 1 0 0 0,0-1 1 0 0,-1 7-1 0 0,0-7-5 0 0,1 1 0 0 0,0-1 1 0 0,0 1-1 0 0,0-1 0 0 0,0 1 0 0 0,1 3 1 0 0,6 10 160 0 0,-7-16-204 0 0,1 0 0 0 0,0 0 0 0 0,-1 1 1 0 0,1-1-1 0 0,-1 0 0 0 0,1 0 0 0 0,-1 1 0 0 0,0-1 0 0 0,1 0 0 0 0,-1 1 0 0 0,0-1 0 0 0,0 0 0 0 0,0 1 0 0 0,0-1 0 0 0,0 0 1 0 0,0 1-1 0 0,-1-1 0 0 0,1 0 0 0 0,0 1 0 0 0,-1-1 0 0 0,1 0 0 0 0,-2 2 0 0 0,2-2-5 0 0,-3 6 222 0 0,-1 0 0 0 0,0 0 0 0 0,-9 11 0 0 0,12-16-189 0 0,-1 0-1 0 0,0 0 0 0 0,0 0 0 0 0,0-1 0 0 0,-1 1 0 0 0,1-1 0 0 0,0 1 0 0 0,0-1 1 0 0,-1 0-1 0 0,1 0 0 0 0,-1 0 0 0 0,1 0 0 0 0,-1 0 0 0 0,1-1 0 0 0,-5 1 0 0 0,-4 1 22 0 0,4-1-40 0 0,0 0 0 0 0,-1-1 0 0 0,1 0 0 0 0,0 0-1 0 0,-1 0 1 0 0,-6-2 0 0 0,-37-3-177 0 0,43 1 9 0 0,9 0-307 0 0,-1 3 417 0 0,1 1 0 0 0,-1-1 0 0 0,0 1 0 0 0,0 0 1 0 0,0-1-1 0 0,1 1 0 0 0,-1-1 0 0 0,0 1 0 0 0,0-1 1 0 0,0 1-1 0 0,0-1 0 0 0,0 1 0 0 0,0 0 0 0 0,0-1 1 0 0,0 1-1 0 0,0-1 0 0 0,0 1 0 0 0,0-1 0 0 0,0 1 1 0 0,0-1-1 0 0,0 1 0 0 0,-1-1 0 0 0,1 1 0 0 0,0 0 1 0 0,0-1-1 0 0,0 1 0 0 0,-1-1 0 0 0,1 1 0 0 0,0 0 1 0 0,-1-1-1 0 0,1 1 0 0 0,-1-1 0 0 0,0 0-247 0 0,0 0-1 0 0,-1 0 0 0 0,1 0 1 0 0,-1 0-1 0 0,1 0 1 0 0,-1 0-1 0 0,0 0 0 0 0,-1 0 1 0 0,-17-4-8814 0 0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1:36.8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95 10136 0 0,'0'0'1246'0'0,"5"-5"1156"0"0,48-38 4420 0 0,-44 36-6347 0 0,-1 1 1 0 0,2 0-1 0 0,-1 1 1 0 0,0 0-1 0 0,1 0 0 0 0,20-6 1 0 0,-28 10-449 0 0,0 0 462 0 0,29 7 551 0 0,-26-5-979 0 0,-2 0-59 0 0,-1 0 0 0 0,1 0 0 0 0,-1 1 0 0 0,1-1 0 0 0,-1 0 0 0 0,0 1 0 0 0,3 1 0 0 0,-3-1-2 0 0,11 9 0 0 0,-11-8 0 0 0,-1 1 0 0 0,1 0-25 0 0,0-1 0 0 0,0 1 0 0 0,0 0-1 0 0,-1 0 1 0 0,1 0 0 0 0,-1 0 0 0 0,0 0-1 0 0,0 0 1 0 0,-1 1 0 0 0,1-1 0 0 0,-1 0 0 0 0,0 0-1 0 0,0 0 1 0 0,0 1 0 0 0,-1-1 0 0 0,0 0-1 0 0,1 0 1 0 0,-1 0 0 0 0,-1 0 0 0 0,1 0-1 0 0,-1 0 1 0 0,1 0 0 0 0,-1 0 0 0 0,-3 4 0 0 0,-3 6-57 0 0,2-3-9 0 0,0 0-1 0 0,-11 13 1 0 0,11-16 2 0 0,0 0 0 0 0,1 0 0 0 0,1 1 0 0 0,-7 14 0 0 0,9-16 30 0 0,-1 0 0 0 0,-1 0 1 0 0,1-1-1 0 0,-1 1 0 0 0,-1-1 0 0 0,1 1 1 0 0,-1-1-1 0 0,-9 8 0 0 0,12-12 59 0 0,0 0 0 0 0,0-1 0 0 0,1 1 0 0 0,-1-1 0 0 0,1 1 0 0 0,-1 0 0 0 0,1-1 0 0 0,0 1 0 0 0,-1 0 0 0 0,1 0 0 0 0,-1 3 0 0 0,1-2 0 0 0,1-3 0 0 0,-1 1 0 0 0,1-1 0 0 0,0 1 0 0 0,0 0 0 0 0,0-1 0 0 0,-1 1 0 0 0,1-1 0 0 0,0 1 0 0 0,-1-1 0 0 0,1 1 0 0 0,-1-1 0 0 0,1 0 0 0 0,0 1 0 0 0,-1-1 0 0 0,1 1 0 0 0,-1-1 0 0 0,1 0 0 0 0,-1 1 0 0 0,1-1 0 0 0,-2 0 0 0 0,-15 12 0 0 0,8-5 60 0 0,8-5 1232 0 0,3-3-849 0 0,40-12-217 0 0,-27 8 267 0 0,0 0 0 0 0,1 1-1 0 0,17-2 1 0 0,-11 2-473 0 0,14-1-24 0 0,10 3-1787 0 0,-3 0-3942 0 0,-20 2-2886 0 0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48.9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186 1 6912 0 0,'0'0'9120'0'0,"-7"4"-6994"0"0,-4 2-784 0 0,1 2 0 0 0,-1 0-1 0 0,2 0 1 0 0,-15 16 0 0 0,21-21-1258 0 0,-1 2 41 0 0,-1 0 1 0 0,2 0-1 0 0,-1 0 0 0 0,-3 8 0 0 0,-7 10-135 0 0,9-15 10 0 0,0 0 0 0 0,1-1 0 0 0,0 2 0 0 0,-6 16 0 0 0,0 0 0 0 0,6-14 0 0 0,1 1 0 0 0,-4 20 0 0 0,1-3 0 0 0,2-10-49 0 0,2-1 1 0 0,-1 21-1 0 0,0 2-142 0 0,1-32 63 0 0,1 0 0 0 0,1 0 0 0 0,-1 0 0 0 0,2 0 1 0 0,-1 0-1 0 0,1 0 0 0 0,0 0 0 0 0,1 0 0 0 0,3 9 0 0 0,-1-5-392 0 0,-4-10-706 0 0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49.3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7 102 10136 0 0,'0'0'918'0'0,"-1"-2"-758"0"0,0 0 149 0 0,0 0 0 0 0,0 1 1 0 0,1-1-1 0 0,-1 0 0 0 0,0 0 0 0 0,1 0 0 0 0,0 0 0 0 0,-1 0 0 0 0,1 0 0 0 0,0 0 0 0 0,0 0 0 0 0,0 0 0 0 0,1 0 0 0 0,-1 1 0 0 0,0-1 0 0 0,1 0 0 0 0,-1 0 0 0 0,1 0 1 0 0,-1 0-1 0 0,1 0 0 0 0,0 1 0 0 0,1-4 0 0 0,2 0 369 0 0,-1 0 0 0 0,1 0 0 0 0,0 0 0 0 0,0 0 1 0 0,0 1-1 0 0,5-5 0 0 0,-6 7-509 0 0,-1 0 0 0 0,0 1 0 0 0,1-1 0 0 0,0 1-1 0 0,-1 0 1 0 0,1-1 0 0 0,0 1 0 0 0,-1 0 0 0 0,1 0 0 0 0,0 1 0 0 0,6-2 0 0 0,32 2 234 0 0,-19 1-360 0 0,-18-1 49 0 0,0 0-1 0 0,0 1 1 0 0,0-1-1 0 0,0 1 1 0 0,0-1-1 0 0,0 1 1 0 0,-1 1-1 0 0,1-1 1 0 0,0 0-1 0 0,-1 1 1 0 0,1 0-1 0 0,-1 0 1 0 0,1 0-1 0 0,-1 0 1 0 0,6 5-1 0 0,5 9 257 0 0,-10-13-296 0 0,0 2 0 0 0,0-1 0 0 0,-1 0 0 0 0,5 7 0 0 0,-3-2-52 0 0,1 1 0 0 0,0 0 0 0 0,-1 1 0 0 0,0-1 0 0 0,0 1 0 0 0,-1 0 0 0 0,3 15 0 0 0,-6-22 0 0 0,0-1 0 0 0,0 0 0 0 0,0 1 0 0 0,1-1 0 0 0,-1 0 0 0 0,1 0 0 0 0,3 4 0 0 0,6 13 0 0 0,-5-5 0 0 0,8 32 0 0 0,1 4 0 0 0,1 1-38 0 0,-11-32-53 0 0,1 0 0 0 0,1-1 1 0 0,14 28-1 0 0,-4-17-551 0 0,-8-13 337 0 0,1 0 0 0 0,19 24-1 0 0,-25-36 304 0 0,1 0-1 0 0,-1-1 0 0 0,1 0 1 0 0,-1 0-1 0 0,1 0 1 0 0,0-1-1 0 0,1 1 1 0 0,-1-1-1 0 0,0 0 1 0 0,1-1-1 0 0,0 1 1 0 0,8 1-1 0 0,-4-1-402 0 0,0-1 0 0 0,0-1 0 0 0,0 0 0 0 0,0 0-1 0 0,1-1 1 0 0,-1 0 0 0 0,0-1 0 0 0,15-2 0 0 0,-14-1-1445 0 0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49.7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4608 0 0,'0'0'16241'0'0,"0"2"-15355"0"0,2 26 64 0 0,1 0-1 0 0,1-1 1 0 0,12 40-1 0 0,-7-31-799 0 0,6 49 1 0 0,2 47-40 0 0,-13-108-85 0 0,23 113-14 0 0,13 0-258 0 0,-32-114 204 0 0,-3-8-392 0 0,5 14 144 0 0,-5-9-5882 0 0,-21-29-2987 0 0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50.1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89 12552 0 0,'0'-2'572'0'0,"-10"-16"193"0"0,3 3-731 0 0,8 10 31 0 0,-1 2 45 0 0,0 2 243 0 0,1 0-1 0 0,-1 0 1 0 0,0 0-1 0 0,0-1 1 0 0,0 1-1 0 0,1 0 1 0 0,-1 0-1 0 0,0 0 1 0 0,1 0-1 0 0,-1 0 0 0 0,1 0 1 0 0,0 0-1 0 0,-1 0 1 0 0,1 1-1 0 0,1-3 1 0 0,0 2-29 0 0,0-1 0 0 0,-1 0 1 0 0,1 1-1 0 0,1-1 0 0 0,-1 1 0 0 0,4-2 1 0 0,3 0 450 0 0,0 0 1 0 0,17-4-1 0 0,-25 7-674 0 0,3-1 23 0 0,1 0 0 0 0,0 1 0 0 0,0-1 0 0 0,0 1 0 0 0,0 0-1 0 0,0 1 1 0 0,-1-1 0 0 0,10 3 0 0 0,23 3-105 0 0,-29-5-19 0 0,-1 0-1 0 0,1 0 1 0 0,12 4-1 0 0,-9-1 14 0 0,-3-2 89 0 0,-1 1 0 0 0,0-1 0 0 0,0 1 0 0 0,-1 1 0 0 0,1-1 0 0 0,0 1 0 0 0,-1 0 0 0 0,7 6 0 0 0,-13-10-48 0 0,1 1 0 0 0,-1 0 1 0 0,1-1-1 0 0,-1 1 0 0 0,1 0 1 0 0,-1-1-1 0 0,1 1 0 0 0,-1 0 0 0 0,0 0 1 0 0,0-1-1 0 0,1 1 0 0 0,-1 0 0 0 0,0 0 1 0 0,0 1-1 0 0,2 3 49 0 0,5 8-98 0 0,-2-5-142 0 0,-1 1-1 0 0,7 18 0 0 0,-10-24 113 0 0,0 0-1 0 0,0 0 1 0 0,-1 0 0 0 0,1 0 0 0 0,-1 0 0 0 0,0 0 0 0 0,0 0 0 0 0,0 0 0 0 0,-1 0 0 0 0,1 0-1 0 0,0 0 1 0 0,-1 0 0 0 0,-2 6 0 0 0,3-7 43 0 0,-1 1-1 0 0,1-1 0 0 0,-1 0 1 0 0,1 1-1 0 0,0-1 0 0 0,0 1 1 0 0,0-1-1 0 0,0 1 0 0 0,1-1 1 0 0,-1 1-1 0 0,1-1 0 0 0,0 0 1 0 0,1 4-1 0 0,-2-4 2 0 0,1-1 0 0 0,0 1 0 0 0,-1 0-1 0 0,1-1 1 0 0,-1 1 0 0 0,1 0 0 0 0,-1 0 0 0 0,0 0 0 0 0,0-1 0 0 0,0 1 0 0 0,0 0 0 0 0,0 0-1 0 0,0 0 1 0 0,0-1 0 0 0,-1 1 0 0 0,1 0 0 0 0,-1 0 0 0 0,1-1 0 0 0,-1 1 0 0 0,0 0-1 0 0,0-1 1 0 0,1 1 0 0 0,-3 1 0 0 0,-2 3-177 0 0,-1 0 1 0 0,0 0-1 0 0,-1-1 0 0 0,1 0 1 0 0,-1 0-1 0 0,0-1 0 0 0,0 0 1 0 0,-1 0-1 0 0,-8 3 0 0 0,-6 0-1955 0 0,-45 9 1 0 0,57-16 269 0 0,-2 0-328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37.4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113 1 15664 0 0,'-2'0'718'0'0,"-27"10"259"0"0,22-5-834 0 0,-29 37 3533 0 0,32-40-3509 0 0,1 1 0 0 0,0-1 0 0 0,1 1-1 0 0,-1 0 1 0 0,0 0 0 0 0,1 0 0 0 0,0 0 0 0 0,0 1 0 0 0,0-1 0 0 0,0 1 0 0 0,0-1-1 0 0,-1 5 1 0 0,0 4-12 0 0,3-9-153 0 0,-1 1 0 0 0,0-1-1 0 0,1 0 1 0 0,0 1 0 0 0,0-1 0 0 0,0 0-1 0 0,0 1 1 0 0,1 4 0 0 0,0-2-1 0 0,-1-6-1 0 0,1 1 0 0 0,-1-1 0 0 0,0 1 0 0 0,0 0 0 0 0,0-1 0 0 0,0 1 0 0 0,0-1 0 0 0,0 1 0 0 0,1-1 0 0 0,-1 1 0 0 0,0-1 0 0 0,1 1 0 0 0,-1-1 0 0 0,0 0 0 0 0,1 1 0 0 0,-1-1 0 0 0,1 1 0 0 0,0 0 7 0 0,0-1 0 0 0,0 0 0 0 0,-1 1 0 0 0,1-1 0 0 0,0 0 0 0 0,0 0 0 0 0,0 1-1 0 0,0-1 1 0 0,0 0 0 0 0,0 0 0 0 0,0 0 0 0 0,0 0 0 0 0,0 0 0 0 0,0 0 0 0 0,-1-1 0 0 0,3 1 0 0 0,-2-1 82 0 0,1 1 1 0 0,0 0 0 0 0,-1 0-1 0 0,1 0 1 0 0,-1 0 0 0 0,1 0-1 0 0,0 0 1 0 0,-1 0 0 0 0,1 0-1 0 0,0 1 1 0 0,2 0 0 0 0,4 1 58 0 0,0 0 1 0 0,0-1-1 0 0,1 0 1 0 0,-1 0 0 0 0,0-1-1 0 0,1 0 1 0 0,9-1-1 0 0,-8 0-159 0 0,1 0 0 0 0,0 2 0 0 0,-1-1 0 0 0,19 4 0 0 0,-9 0-131 0 0,19 6 59 0 0,-36-9 83 0 0,-1 0 0 0 0,1 0 1 0 0,0 0-1 0 0,0 1 0 0 0,-1-1 0 0 0,1 1 0 0 0,-1 0 1 0 0,1 0-1 0 0,-1 0 0 0 0,3 3 0 0 0,5 7 0 0 0,4 6 0 0 0,-12-11 0 0 0,-2-2 0 0 0,2 2 0 0 0,1 4 0 0 0,-1 0 0 0 0,3 21 0 0 0,-5-29 0 0 0,0 1 0 0 0,0 0 0 0 0,0-1 0 0 0,0 1 0 0 0,-1 0 0 0 0,0-1 0 0 0,1 1 0 0 0,-2-1 0 0 0,1 1 0 0 0,0-1 0 0 0,-1 0 0 0 0,1 1 0 0 0,-3 2 0 0 0,-3 4 151 0 0,0-1-1 0 0,-1 0 1 0 0,0-1 0 0 0,0 0-1 0 0,-1 0 1 0 0,0-1-1 0 0,-1 0 1 0 0,-10 6 0 0 0,11-7-135 0 0,0-2 0 0 0,0 1 0 0 0,0-1 0 0 0,0-1 0 0 0,-1 0 0 0 0,0 0 0 0 0,0-1 0 0 0,0 0 0 0 0,0-1 0 0 0,-10 1 0 0 0,16-2-102 0 0,0-1 1 0 0,0 1-1 0 0,0-1 0 0 0,-1 0 0 0 0,1 0 0 0 0,0 0 1 0 0,1 0-1 0 0,-1-1 0 0 0,0 0 0 0 0,0 0 0 0 0,1 0 1 0 0,-1 0-1 0 0,1 0 0 0 0,-1-1 0 0 0,1 1 0 0 0,-3-4 1 0 0,3 3-222 0 0,1 1 1 0 0,0-1 0 0 0,0 0 0 0 0,0 0 0 0 0,1 0-1 0 0,-1 0 1 0 0,1 0 0 0 0,-1 0 0 0 0,1 0 0 0 0,0 0 0 0 0,0 0-1 0 0,0-1 1 0 0,0-4 0 0 0,1-17-7544 0 0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50.5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5 105 13760 0 0,'0'0'8199'0'0,"-4"-12"-6296"0"0,4 10-1806 0 0,0 0 0 0 0,0 0 1 0 0,0 0-1 0 0,0 0 0 0 0,1-1 1 0 0,-1 1-1 0 0,1 0 0 0 0,0 0 0 0 0,-1 0 1 0 0,1 0-1 0 0,0 0 0 0 0,0 0 1 0 0,1 1-1 0 0,-1-1 0 0 0,0 0 0 0 0,0 0 1 0 0,1 1-1 0 0,-1-1 0 0 0,1 1 0 0 0,-1-1 1 0 0,1 1-1 0 0,0 0 0 0 0,3-2 1 0 0,3-1 59 0 0,-5 2-104 0 0,0 1-1 0 0,0 0 1 0 0,-1-1-1 0 0,1 1 1 0 0,1 0-1 0 0,-1 1 1 0 0,0-1 0 0 0,6 0-1 0 0,-8 1 24 0 0,15 1 56 0 0,-5 0-128 0 0,-1 2 0 0 0,0 0-1 0 0,14 5 1 0 0,13 4-7 0 0,-32-11 3 0 0,1 1 0 0 0,0 0 0 0 0,0 0 0 0 0,-1 1 0 0 0,1 0 0 0 0,7 4 0 0 0,-6-3-50 0 0,1-1 0 0 0,-1 0-1 0 0,1 0 1 0 0,0-1 0 0 0,0 0-1 0 0,0 0 1 0 0,0-1 0 0 0,0 0 0 0 0,1 0-1 0 0,-1-1 1 0 0,0 0 0 0 0,0 0-1 0 0,1-1 1 0 0,-1 0 0 0 0,0-1 0 0 0,0 0-1 0 0,0 0 1 0 0,0 0 0 0 0,-1-1 0 0 0,15-8-1 0 0,-5 2-294 0 0,-11 5-115 0 0,1 0 1 0 0,-1 0-1 0 0,0 0 1 0 0,0-1-1 0 0,9-8 1 0 0,0-8-1064 0 0,-4 5-12 0 0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50.8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30 15664 0 0,'0'0'6179'0'0,"2"1"-5635"0"0,4 1-189 0 0,-4-1-223 0 0,0 0-1 0 0,-1 0 1 0 0,1 0-1 0 0,0-1 1 0 0,0 1 0 0 0,0 0-1 0 0,-1-1 1 0 0,1 0-1 0 0,0 1 1 0 0,0-1-1 0 0,0 0 1 0 0,0 0 0 0 0,0 0-1 0 0,0 0 1 0 0,2-1-1 0 0,12-2 343 0 0,-13 3-420 0 0,0-1-1 0 0,1 1 0 0 0,-1-1 1 0 0,0 0-1 0 0,0 0 1 0 0,5-2-1 0 0,-5 1-17 0 0,0 0-1 0 0,1 0 1 0 0,-1 0 0 0 0,1 0-1 0 0,0 0 1 0 0,-1 1 0 0 0,1-1-1 0 0,0 1 1 0 0,0 0 0 0 0,6 0-1 0 0,-5-1 29 0 0,2-5-64 0 0,-5 6-233 0 0,11 1-3882 0 0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51.2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0 7832 0 0,'0'3'602'0'0,"-5"22"-532"0"0,0-5 1601 0 0,3-4 2844 0 0,2-5 653 0 0,1-9-3755 0 0,0-1-1279 0 0,0 0 0 0 0,0 1 0 0 0,0-1 0 0 0,0 0 0 0 0,1 0 0 0 0,-1 1 0 0 0,0-1 0 0 0,1 0 0 0 0,-1 0 0 0 0,1-1 0 0 0,-1 1 0 0 0,1 0 0 0 0,-1 0 0 0 0,1-1 0 0 0,-1 1 0 0 0,1-1 0 0 0,0 1 0 0 0,-1-1 0 0 0,1 0 0 0 0,0 0 0 0 0,0 1 0 0 0,-1-1 0 0 0,4-1 0 0 0,3 0 127 0 0,1 0 0 0 0,0 0 0 0 0,12-5-1 0 0,-5 2 17 0 0,7-3-120 0 0,-1-1 0 0 0,26-12 0 0 0,8-3-2202 0 0,-36 14 907 0 0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51.6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69 10592 0 0,'1'-9'589'0'0,"0"0"0"0"0,1 0 0 0 0,0 0 0 0 0,4-13 0 0 0,-2 11 4935 0 0,-4 12-5310 0 0,1 1-1 0 0,-1-1 1 0 0,1 0 0 0 0,0 0 0 0 0,0 1 0 0 0,0-1 0 0 0,0 0 0 0 0,-1 0 0 0 0,2 0-1 0 0,-1 0 1 0 0,0 0 0 0 0,0 0 0 0 0,0 0 0 0 0,0-1 0 0 0,3 2 0 0 0,6 7 206 0 0,7 8 462 0 0,31 38 715 0 0,-44-49-1574 0 0,0 0 0 0 0,0 0 0 0 0,0 1 1 0 0,-1-1-1 0 0,0 1 0 0 0,0 0 0 0 0,2 12 0 0 0,2 9-23 0 0,-2-6 0 0 0,4 43 0 0 0,4 29 0 0 0,-5-47 0 0 0,-5-16 0 0 0,-3-23 0 0 0,1 0 0 0 0,-1 0 0 0 0,2-1 0 0 0,-1 1 0 0 0,5 11 0 0 0,14 38-4069 0 0,-14-42 1778 0 0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51.9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246 1 16727 0 0,'0'0'1682'0'0,"-5"0"-906"0"0,-2 1-450 0 0,1 0 1 0 0,0 0-1 0 0,-1 1 0 0 0,1 0 1 0 0,0 0-1 0 0,0 0 1 0 0,0 1-1 0 0,1 0 1 0 0,-1 0-1 0 0,1 1 1 0 0,-8 5-1 0 0,-8 9-193 0 0,14-12-97 0 0,-1 1 1 0 0,1 0 0 0 0,0 0-1 0 0,0 0 1 0 0,1 1-1 0 0,0 0 1 0 0,-6 9-1 0 0,8-10-193 0 0,-1 0-1 0 0,-9 10 1 0 0,9-10-7 0 0,0-1-1 0 0,0 0 1 0 0,-5 10 0 0 0,10-14 132 0 0,-1-1 1 0 0,0 1-1 0 0,0 0 0 0 0,-1-1 1 0 0,1 1-1 0 0,0-1 0 0 0,0 0 1 0 0,-1 1-1 0 0,-2 1 0 0 0,-6 6-146 0 0,4 2 45 0 0,5-8 122 0 0,1 0 1 0 0,-1 0-1 0 0,1 0 1 0 0,0 0-1 0 0,0 0 0 0 0,0 0 1 0 0,0-1-1 0 0,1 1 0 0 0,-1 0 1 0 0,1 0-1 0 0,0 0 1 0 0,1 5-1 0 0,-1-7 9 0 0,1 3 56 0 0,-1 0 1 0 0,1 0-1 0 0,1 0 0 0 0,-1 0 1 0 0,0-1-1 0 0,1 0 0 0 0,0 1 0 0 0,0-1 1 0 0,0 0-1 0 0,0 0 0 0 0,4 2 1 0 0,8 9 278 0 0,-10-9-281 0 0,0-1 0 0 0,1 0 0 0 0,-1 0 0 0 0,1-1-1 0 0,0 0 1 0 0,0 0 0 0 0,8 3 0 0 0,50 14 390 0 0,-47-16-411 0 0,4 2-31 0 0,0-1 0 0 0,1 0 0 0 0,34 1 0 0 0,8-14-2504 0 0,-49 8 1088 0 0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52.5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71 9216 0 0,'0'0'13991'0'0,"0"2"-13383"0"0,2 17-269 0 0,0 0 0 0 0,2 1 0 0 0,0-2 0 0 0,13 37-1 0 0,1 5-272 0 0,19 67-66 0 0,-7-26 0 0 0,-2-8 0 0 0,-14-51 0 0 0,-10-31 0 0 0,0 0 0 0 0,2 11 0 0 0,-4-14 2 0 0,0 0-1 0 0,1 0 0 0 0,5 9 1 0 0,-5-11-17 0 0,0 0 1 0 0,-1 1-1 0 0,1-1 1 0 0,1 12 0 0 0,-4-16-90 0 0,1 0 0 0 0,-1 0 0 0 0,0 0 0 0 0,1 0 0 0 0,0 0 0 0 0,-1 0 0 0 0,3 3 0 0 0,-2-3-407 0 0,-4-2-1750 0 0,2 0 2224 0 0,1 0 0 0 0,0 0 0 0 0,-1 0 1 0 0,1 0-1 0 0,-1 0 0 0 0,1 0 0 0 0,-1-1 0 0 0,1 1 0 0 0,-1 0 0 0 0,1 0 0 0 0,0 0 0 0 0,-2-1 0 0 0,-1-2-18 0 0,0 0 0 0 0,0 0 1 0 0,0 0-1 0 0,1 0 0 0 0,-5-6 0 0 0,1 0-44 0 0,0 1 44 0 0,2 0 0 0 0,-1 0 0 0 0,1 0 0 0 0,-4-12 0 0 0,-6-12-52 0 0,1 6 142 0 0,2-1-1 0 0,1 0 1 0 0,-9-38-1 0 0,-11-86 557 0 0,22 102-496 0 0,4 20-47 0 0,2-1 0 0 0,1-38-1 0 0,2 40 266 0 0,-1 11 123 0 0,1 1-1 0 0,0 0 1 0 0,2 0-1 0 0,0 0 0 0 0,0 0 1 0 0,7-15-1 0 0,-9 29-397 0 0,0 0-1 0 0,1 1 1 0 0,-1-1 0 0 0,0 1-1 0 0,1-1 1 0 0,0 1-1 0 0,-1-1 1 0 0,1 1-1 0 0,0 0 1 0 0,-1 0-1 0 0,1 0 1 0 0,0 0 0 0 0,0 0-1 0 0,0 0 1 0 0,0 0-1 0 0,0 1 1 0 0,4-2-1 0 0,1 1 38 0 0,1-1 0 0 0,0 1 0 0 0,14 0 0 0 0,-17 1-23 0 0,-3-1-40 0 0,0 1 0 0 0,0 0 1 0 0,0 0-1 0 0,0 0 0 0 0,0 0 0 0 0,0 1 0 0 0,-1-1 0 0 0,1 1 1 0 0,0-1-1 0 0,0 1 0 0 0,0-1 0 0 0,0 1 0 0 0,-1 0 1 0 0,1 0-1 0 0,3 2 0 0 0,-1 1-2 0 0,0 0 0 0 0,0 0 0 0 0,0 0 0 0 0,-1 1 0 0 0,1-1 0 0 0,-1 1 0 0 0,0 0 0 0 0,-1 0 0 0 0,1 0 0 0 0,-1 0 0 0 0,0 1 0 0 0,2 6 0 0 0,0 7 197 0 0,0 0 0 0 0,0 26 0 0 0,-1-15-309 0 0,-2-21 114 0 0,-1 0 1 0 0,-1 1-1 0 0,-2 13 0 0 0,1 0 3 0 0,0-14 52 0 0,1 0 0 0 0,-1-1 1 0 0,-1 0-1 0 0,-5 14 0 0 0,-2 6 133 0 0,8-22-278 0 0,0-1 0 0 0,0-1 0 0 0,-1 1 0 0 0,0 0 0 0 0,0-1 0 0 0,0 1 0 0 0,-1-1 0 0 0,0 0 0 0 0,1 0 0 0 0,-1 0 0 0 0,-1-1 0 0 0,1 1 0 0 0,0-1 0 0 0,-1 0 0 0 0,0 0 0 0 0,0-1 0 0 0,-6 4 0 0 0,4-3-84 0 0,1-1 1 0 0,-1 0-1 0 0,1 1 1 0 0,-1-2-1 0 0,0 1 1 0 0,0-1-1 0 0,0 0 1 0 0,0-1-1 0 0,0 1 1 0 0,0-1-1 0 0,1-1 1 0 0,-15-2-1 0 0,5-5-2576 0 0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52.8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1 138 7832 0 0,'1'-1'10710'0'0,"4"-16"-8286"0"0,0 10-689 0 0,0-2-1133 0 0,-4 6-457 0 0,0 1 0 0 0,0-1 0 0 0,0 1 0 0 0,0-1 0 0 0,1 1 0 0 0,-1 0-1 0 0,1 0 1 0 0,0 0 0 0 0,-1 0 0 0 0,1 0 0 0 0,0 0 0 0 0,0 0 0 0 0,0 1 0 0 0,0-1 0 0 0,1 1-1 0 0,-1-1 1 0 0,4-1 0 0 0,0 1-41 0 0,1 0-1 0 0,-1 1 0 0 0,1 0 1 0 0,0 0-1 0 0,0 0 0 0 0,-1 0 1 0 0,1 1-1 0 0,0 1 0 0 0,0-1 1 0 0,0 1-1 0 0,8 2 0 0 0,27 10-46 0 0,-14-4-41 0 0,45 10 0 0 0,-65-18-22 0 0,1 0 0 0 0,-1 0-1 0 0,0-1 1 0 0,1 0 0 0 0,-1 0 0 0 0,0-1-1 0 0,0 0 1 0 0,1-1 0 0 0,-1 0-1 0 0,9-3 1 0 0,-5 0-364 0 0,-1-1-1 0 0,0 0 0 0 0,17-13 1 0 0,-27 18 315 0 0,5-4-893 0 0,-1 1 0 0 0,0-1 0 0 0,6-8 0 0 0,-1 1-313 0 0,3-7-617 0 0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53.2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76 11056 0 0,'0'0'12127'0'0,"2"1"-11401"0"0,1 0-578 0 0,1 0 1 0 0,-1 0-1 0 0,1 1 1 0 0,-1-2 0 0 0,1 1-1 0 0,0 0 1 0 0,-1-1-1 0 0,1 0 1 0 0,6 0 0 0 0,36-7 339 0 0,-8 1 172 0 0,-22 3-434 0 0,1 0 0 0 0,29-11-1 0 0,-17 5-86 0 0,-15 5-248 0 0,-1-1 1 0 0,18-10-1 0 0,-5 2-3738 0 0,-16 9-4651 0 0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0:53.6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0 11520 0 0,'-4'44'1040'0'0,"0"-69"10886"0"0,10 39-9457 0 0,6 22-3018 0 0,-11-34 1078 0 0,10 34-311 0 0,-4-16-124 0 0,0 0 0 0 0,-2 1 0 0 0,0-1 0 0 0,1 24 0 0 0,-4-29-394 0 0,0 0-1 0 0,0 0 0 0 0,2 0 1 0 0,0-1-1 0 0,10 26 0 0 0,1-7-1001 0 0,24 38 0 0 0,-30-57-298 0 0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1:38.5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52 13904 0 0,'0'0'1680'0'0,"2"-2"-811"0"0,6-4 42 0 0,-5 2-387 0 0,1 1 0 0 0,0 0 0 0 0,0 0 0 0 0,0 0 0 0 0,0 0 0 0 0,0 1-1 0 0,7-3 1 0 0,25-8 1507 0 0,-23 11-1398 0 0,-10 1-524 0 0,0 0 0 0 0,1 1 0 0 0,-1-1 1 0 0,0 1-1 0 0,0 0 0 0 0,0 0 1 0 0,0 0-1 0 0,0 1 0 0 0,0-1 0 0 0,0 1 1 0 0,5 0-1 0 0,7 3 487 0 0,-14-4-569 0 0,0 0-1 0 0,0 0 0 0 0,0 1 0 0 0,0-1 0 0 0,0 0 1 0 0,0 0-1 0 0,0 1 0 0 0,0-1 0 0 0,-1 0 1 0 0,1 1-1 0 0,0-1 0 0 0,0 1 0 0 0,0-1 0 0 0,0 1 1 0 0,-1 0-1 0 0,1-1 0 0 0,0 1 0 0 0,0 0 1 0 0,-1-1-1 0 0,1 1 0 0 0,-1 0 0 0 0,1 0 0 0 0,0 0 1 0 0,0 1-1 0 0,5 7 80 0 0,-5-8-105 0 0,0 0 0 0 0,-1-1 0 0 0,1 1 0 0 0,-1 0 0 0 0,1-1 0 0 0,-1 1 0 0 0,1 0 1 0 0,-1 0-1 0 0,1 0 0 0 0,-1 0 0 0 0,0-1 0 0 0,1 1 0 0 0,-1 1 0 0 0,3 15-266 0 0,0-1 1 0 0,-1 1-1 0 0,-1-1 0 0 0,-1 1 0 0 0,0 0 0 0 0,-1-1 0 0 0,-1 1 0 0 0,-1-1 1 0 0,0 1-1 0 0,-8 25 0 0 0,-4 8-1076 0 0,12-38 1122 0 0,0 0 0 0 0,-1 0-1 0 0,0 0 1 0 0,-9 16 0 0 0,12-26 153 0 0,0 0 25 0 0,1-2 155 0 0,-1 0 1 0 0,1 0-1 0 0,0 1 1 0 0,0-1-1 0 0,0 0 1 0 0,0 1-1 0 0,-1-1 1 0 0,1 0-1 0 0,0 1 1 0 0,0-1-1 0 0,0 0 1 0 0,0 1-1 0 0,0-1 1 0 0,0 0-1 0 0,0 1 1 0 0,0-1-1 0 0,0 0 1 0 0,0 1-1 0 0,0-1 1 0 0,0 0-1 0 0,0 1 1 0 0,0-1-1 0 0,0 0 1 0 0,0 1-1 0 0,0-1 1 0 0,0 1-1 0 0,1-1-10 0 0,0 1 0 0 0,0-1 0 0 0,-1 0 0 0 0,1 1-1 0 0,0-1 1 0 0,0 0 0 0 0,-1 0 0 0 0,1 1 0 0 0,0-1 0 0 0,0 0 0 0 0,0 0 0 0 0,-1 0 0 0 0,1 0-1 0 0,0 0 1 0 0,1 0 0 0 0,257 0 716 0 0,-236 0-2432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37.8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88 281 9216 0 0,'0'0'11003'0'0,"1"3"-9552"0"0,20 33 1273 0 0,-12-6-2466 0 0,-1 0-1 0 0,-2 0 1 0 0,4 48-1 0 0,-6 94 523 0 0,-4-161-777 0 0,0-5-3 0 0,0 1 0 0 0,-1-1 0 0 0,-2 10 0 0 0,2-14 0 0 0,1 0 0 0 0,-1 0 0 0 0,1 0 0 0 0,-1 0 0 0 0,0 0 0 0 0,0-1 0 0 0,0 1 0 0 0,0 0 0 0 0,0 0 0 0 0,0-1 0 0 0,0 1 0 0 0,-1 0 0 0 0,1-1 0 0 0,-2 2 0 0 0,2-3-2 0 0,0 1-1 0 0,0-1 0 0 0,0 0 1 0 0,0 1-1 0 0,0-1 1 0 0,0 0-1 0 0,0 0 0 0 0,0 0 1 0 0,0 0-1 0 0,0 0 1 0 0,0 0-1 0 0,0 0 0 0 0,0 0 1 0 0,0 0-1 0 0,0 0 1 0 0,0-1-1 0 0,0 1 1 0 0,0 0-1 0 0,0-1 0 0 0,0 1 1 0 0,0-1-1 0 0,0 1 1 0 0,0-1-1 0 0,0 1 0 0 0,0-1 1 0 0,-1-1-1 0 0,-20-20-101 0 0,19 17 92 0 0,-2-1 3 0 0,0 0 1 0 0,1-1-1 0 0,0 1 1 0 0,0-1 0 0 0,0-1-1 0 0,-3-9 1 0 0,-11-45 17 0 0,16 53-13 0 0,-6-28 13 0 0,3 0 0 0 0,1 0 0 0 0,1-1 0 0 0,3 1 0 0 0,4-46 0 0 0,-1 40 152 0 0,3 0 1 0 0,14-58 0 0 0,-14 80 113 0 0,12-25-1 0 0,-17 44-239 0 0,1-1 0 0 0,-1 0 0 0 0,1 1 0 0 0,0 0 0 0 0,0 0-1 0 0,0-1 1 0 0,3-1 0 0 0,2-4 87 0 0,-5 6-76 0 0,1 0-1 0 0,-1 0 0 0 0,0 0 0 0 0,1 1 0 0 0,-1-1 1 0 0,1 0-1 0 0,-1 1 0 0 0,1 0 0 0 0,0 0 0 0 0,-1-1 1 0 0,1 2-1 0 0,0-1 0 0 0,0 0 0 0 0,0 1 0 0 0,0-1 1 0 0,0 1-1 0 0,0 0 0 0 0,0 0 0 0 0,0 0 0 0 0,0 0 0 0 0,0 0 1 0 0,0 1-1 0 0,0-1 0 0 0,-1 1 0 0 0,1 0 0 0 0,0 0 1 0 0,3 2-1 0 0,-1-1-13 0 0,-1 0 1 0 0,0 0-1 0 0,0 1 1 0 0,0-1-1 0 0,0 1 1 0 0,0 0-1 0 0,0 1 1 0 0,-1-1-1 0 0,0 1 1 0 0,1-1-1 0 0,-2 1 0 0 0,1 0 1 0 0,0 0-1 0 0,-1 0 1 0 0,1 1-1 0 0,-1-1 1 0 0,0 0-1 0 0,-1 1 1 0 0,3 6-1 0 0,-3-5-19 0 0,1 0 0 0 0,-1 0 0 0 0,0 1 1 0 0,0-1-1 0 0,-1 0 0 0 0,0 1 0 0 0,0-1 0 0 0,0 0 0 0 0,-1 1 0 0 0,0-1 0 0 0,0 0 0 0 0,0 0 0 0 0,-1 0 0 0 0,-4 9 0 0 0,1-7-23 0 0,-1 0 0 0 0,1-1 0 0 0,-2 1-1 0 0,1-2 1 0 0,-1 1 0 0 0,0-1 0 0 0,-1 0 0 0 0,-9 7-1 0 0,11-9-20 0 0,-8 5-442 0 0,0 0 0 0 0,-1-1-1 0 0,-15 6 1 0 0,-3 1-2743 0 0,17-8 1200 0 0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1:39.7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 54 14312 0 0,'0'0'1297'0'0,"1"-1"-1068"0"0,7-6 1029 0 0,-1 0 0 0 0,16-12 0 0 0,-20 18-1031 0 0,0-1 1 0 0,1 0-1 0 0,-1 1 0 0 0,0-1 0 0 0,0 1 1 0 0,1 0-1 0 0,-1 0 0 0 0,1 0 1 0 0,-1 1-1 0 0,1-1 0 0 0,4 1 0 0 0,-8 0-205 0 0,1 0 1 0 0,-1 0-1 0 0,0 0 0 0 0,1 0 0 0 0,-1 0 0 0 0,0 0 0 0 0,1 0 1 0 0,-1 0-1 0 0,0 0 0 0 0,1 0 0 0 0,-1-1 0 0 0,0 1 0 0 0,0 0 1 0 0,1 0-1 0 0,-1 0 0 0 0,0 0 0 0 0,1 0 0 0 0,-1-1 0 0 0,0 1 1 0 0,0 0-1 0 0,1 0 0 0 0,-1 0 0 0 0,0-1 0 0 0,0 1 0 0 0,0 0 1 0 0,1-1-1 0 0,-1 1 3 0 0,0 0 0 0 0,0 0 0 0 0,0-1 0 0 0,1 1 0 0 0,-1 0 1 0 0,0 0-1 0 0,0 0 0 0 0,0 0 0 0 0,1-1 0 0 0,-1 1 0 0 0,0 0 1 0 0,0 0-1 0 0,1 0 0 0 0,-1 0 0 0 0,0 0 0 0 0,0 0 0 0 0,1 0 1 0 0,-1 0-1 0 0,0 0 0 0 0,0 0 0 0 0,1-1 0 0 0,-1 1 0 0 0,0 0 1 0 0,0 0-1 0 0,1 1 0 0 0,-1-1 0 0 0,0 0 0 0 0,0 0 0 0 0,1 0 0 0 0,-1 0 1 0 0,0 0-1 0 0,0 0 0 0 0,1 0 0 0 0,-1 0 0 0 0,0 0 0 0 0,0 1 1 0 0,12 1 190 0 0,-8-1-148 0 0,-1-1 1 0 0,0 1 0 0 0,0 0 0 0 0,0 0-1 0 0,0 0 1 0 0,0 0 0 0 0,0 0 0 0 0,0 1-1 0 0,0-1 1 0 0,0 1 0 0 0,-1 0 0 0 0,1 0-1 0 0,4 4 1 0 0,-4-2-56 0 0,1 0 0 0 0,0 0-1 0 0,-1 0 1 0 0,0 1-1 0 0,0-1 1 0 0,0 1 0 0 0,0 0-1 0 0,-1 0 1 0 0,0 0 0 0 0,0 0-1 0 0,0 0 1 0 0,-1 0-1 0 0,0 1 1 0 0,0-1 0 0 0,0 1-1 0 0,0-1 1 0 0,-1 0 0 0 0,0 10-1 0 0,-3-1-111 0 0,1 0 0 0 0,-2 0 0 0 0,1 0 0 0 0,-2 0 0 0 0,-6 13 0 0 0,-37 62-702 0 0,46-86 787 0 0,-42 80-1141 0 0,-25 39-417 0 0,62-111 1411 0 0,1-2-49 0 0,0 0-1 0 0,-12 13 2113 0 0,29-32-1064 0 0,1-1-534 0 0,0 1 0 0 0,1 0 0 0 0,0 2 0 0 0,1-1 0 0 0,0 1 0 0 0,0 1 0 0 0,1 1 0 0 0,-1 0 0 0 0,1 1 0 0 0,1 0 0 0 0,-1 1 0 0 0,19-2 0 0 0,-9 2-277 0 0,-21 3-20 0 0,1 0 0 0 0,0 0-1 0 0,0 0 1 0 0,0 1 0 0 0,0 0-1 0 0,6 0 1 0 0,126 22-975 0 0,-126-21-1405 0 0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1:40.1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 8752 0 0,'1'-10'12798'0'0,"1"10"-12587"0"0,0 1 0 0 0,1-1 0 0 0,-1 0 0 0 0,0 1 0 0 0,0 0 0 0 0,0-1 0 0 0,-1 1 0 0 0,1 0 0 0 0,0 0 0 0 0,0 0 0 0 0,0 0 0 0 0,-1 1 1 0 0,1-1-1 0 0,0 0 0 0 0,-1 1 0 0 0,1-1 0 0 0,-1 1 0 0 0,0-1 0 0 0,3 4 0 0 0,2 5 53 0 0,0 0 1 0 0,7 17-1 0 0,-3-6 166 0 0,6 9-271 0 0,-2 2 0 0 0,11 33-1 0 0,14 66-314 0 0,-17-54-387 0 0,-16-47-119 0 0,4 13-614 0 0,-9-40 605 0 0,-1-1 0 0 0,1 0 0 0 0,1 1-1 0 0,-1-1 1 0 0,0 0 0 0 0,0 0 0 0 0,1 0 0 0 0,-1 0 0 0 0,1 0 0 0 0,0 0-1 0 0,0 0 1 0 0,-1 0 0 0 0,4 2 0 0 0,5 0-6014 0 0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1:40.4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256 0 7368 0 0,'0'0'13710'0'0,"-5"4"-11602"0"0,3-4-1970 0 0,0 1-1 0 0,-1-1 1 0 0,1 1 0 0 0,0 0-1 0 0,0 0 1 0 0,0 0 0 0 0,0 0-1 0 0,0 0 1 0 0,0 0 0 0 0,0 1-1 0 0,0-1 1 0 0,1 1 0 0 0,-1-1-1 0 0,0 1 1 0 0,-1 2 0 0 0,-21 21 448 0 0,19-21-547 0 0,0 0-1 0 0,1 0 0 0 0,-1 1 0 0 0,1 0 0 0 0,-5 9 1 0 0,2-3-2 0 0,-1-1 1 0 0,-16 20-1 0 0,16-21-32 0 0,0 0-1 0 0,1 0 1 0 0,-12 20-1 0 0,-4 12-3 0 0,16-29-15 0 0,-1 1 1 0 0,2 0-1 0 0,-8 22 1 0 0,4-10 3 0 0,8-20-6 0 0,0 1 1 0 0,0-1-1 0 0,0 0 0 0 0,1 0 0 0 0,0 1 1 0 0,-1 9-1 0 0,1-14 14 0 0,1 0-1 0 0,0 0 1 0 0,0 0 0 0 0,0 0 0 0 0,0 0 0 0 0,1 1 0 0 0,-1-1-1 0 0,0 0 1 0 0,0 0 0 0 0,1 0 0 0 0,-1 0 0 0 0,0 0-1 0 0,1 0 1 0 0,-1 0 0 0 0,1 0 0 0 0,-1 0 0 0 0,1 0-1 0 0,0 0 1 0 0,-1 0 0 0 0,1-1 0 0 0,0 1 0 0 0,0 0-1 0 0,-1 0 1 0 0,1-1 0 0 0,0 1 0 0 0,0 0 0 0 0,2 0-1 0 0,0 1-2 0 0,-1 1 6 0 0,2 1-3 0 0,16 3 14 0 0,-4-2 31 0 0,-9-2-7 0 0,0-1 0 0 0,1 0 0 0 0,-1 0 0 0 0,0-1 1 0 0,1 1-1 0 0,10-1 0 0 0,16 3 21 0 0,-18-7-1285 0 0,-1 2-4910 0 0,1 1-2075 0 0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1:40.9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 15952 0 0,'0'0'2887'0'0,"4"1"-1592"0"0,2 0-764 0 0,0 0 0 0 0,0 0-1 0 0,1-1 1 0 0,-1 0 0 0 0,10-1 0 0 0,40-7 1039 0 0,-29 4-1022 0 0,-17 3-418 0 0,9-1 226 0 0,0 0 0 0 0,23 2 0 0 0,-36 0-319 0 0,-1 1-195 0 0,0-2-3002 0 0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1:41.2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1 103 9672 0 0,'0'0'3136'0'0,"3"0"-779"0"0,9-2-840 0 0,1 1 0 0 0,-1-2 1 0 0,0 1-1 0 0,23-10 0 0 0,6 0-143 0 0,12-8-260 0 0,-41 17-1444 0 0,0 0 0 0 0,0-1 0 0 0,0-1 0 0 0,-1 0 0 0 0,21-13 0 0 0,-13 5-1570 0 0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1:41.6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266 166 18799 0 0,'0'0'4431'0'0,"-1"3"-3116"0"0,-44 74 2147 0 0,-25 55-2982 0 0,64-119-665 0 0,1 1-1 0 0,1 0 1 0 0,-5 24-1 0 0,6-24-152 0 0,-1 1 0 0 0,0-1 0 0 0,-10 22 0 0 0,-2 5-3657 0 0,6-25-4267 0 0</inkml:trace>
  <inkml:trace contextRef="#ctx0" brushRef="#br0" timeOffset="1">1 139 8752 0 0,'1'-2'673'0'0,"11"-25"-297"0"0,-10 23 322 0 0,-1 0 0 0 0,1-1 0 0 0,0 1 0 0 0,0 0 0 0 0,0 0 0 0 0,0 0 0 0 0,1 1 0 0 0,0-1 0 0 0,0 0 0 0 0,0 1 0 0 0,0 0 0 0 0,0 0 0 0 0,7-5 0 0 0,16-7 2145 0 0,-19 10-2313 0 0,0 1-1 0 0,1-1 0 0 0,-1 1 1 0 0,1 1-1 0 0,0-1 0 0 0,0 2 1 0 0,1-1-1 0 0,-1 1 0 0 0,1 0 1 0 0,14-1-1 0 0,-10 3-383 0 0,0 1 1 0 0,1 0-1 0 0,-1 1 0 0 0,25 6 0 0 0,-31-5-110 0 0,0-1-1 0 0,0 1 0 0 0,0 0 1 0 0,0 1-1 0 0,-1 0 0 0 0,0 0 1 0 0,1 0-1 0 0,-1 1 0 0 0,-1-1 1 0 0,8 9-1 0 0,-4-3-5 0 0,-2 0 0 0 0,1 1 1 0 0,-2-1-1 0 0,1 1 0 0 0,-2 1 0 0 0,10 22 0 0 0,14 75-21 0 0,-23-80-35 0 0,1 0 0 0 0,21 52-1 0 0,-24-73 2 0 0,2 6-29 0 0,0 0-1 0 0,2-1 1 0 0,14 22-1 0 0,-20-32 3 0 0,1 0 1 0 0,-1 0-1 0 0,1 0 1 0 0,0-1-1 0 0,0 1 1 0 0,0 0-1 0 0,0-1 1 0 0,1 0-1 0 0,-1 0 0 0 0,1 0 1 0 0,-1 0-1 0 0,1-1 1 0 0,0 1-1 0 0,0-1 1 0 0,-1 0-1 0 0,1 0 0 0 0,0 0 1 0 0,0-1-1 0 0,6 1 1 0 0,-5-1-215 0 0,0 0 1 0 0,1 0 0 0 0,-1 0 0 0 0,0-1-1 0 0,0 1 1 0 0,1-1 0 0 0,-1-1-1 0 0,0 1 1 0 0,0-1 0 0 0,0 0-1 0 0,5-3 1 0 0,6-4-2354 0 0,0 4-5636 0 0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1:42.0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17791 0 0,'0'0'1618'0'0,"2"1"-1332"0"0,2 1-136 0 0,-1 0 0 0 0,0 1 0 0 0,0-1 0 0 0,1 0 0 0 0,-1 1-1 0 0,-1 0 1 0 0,1 0 0 0 0,0 0 0 0 0,-1 0 0 0 0,1 0 0 0 0,-1 1 0 0 0,0-1-1 0 0,2 6 1 0 0,1 1 620 0 0,-1 0 1 0 0,0 0-1 0 0,-1 0 0 0 0,3 13 1 0 0,-3-1 145 0 0,1 37 0 0 0,-2-12-285 0 0,-1-5-302 0 0,-2 0 0 0 0,-11 73 0 0 0,9-98-340 0 0,-2 15-94 0 0,-11 34-1 0 0,1-3-1085 0 0,8-24 340 0 0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1:43.2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10136 0 0,'0'0'7379'0'0,"2"2"-6085"0"0,3 7-700 0 0,0 0 0 0 0,-1 0 0 0 0,0 0 0 0 0,-1 0 1 0 0,1 0-1 0 0,-2 1 0 0 0,1 0 0 0 0,1 17 0 0 0,3 8-120 0 0,-4-17-329 0 0,-1-1 1 0 0,0 26-1 0 0,0-2 159 0 0,0 33 258 0 0,4 32-808 0 0,-4-84-48 0 0,1 3-2154 0 0,6 31-1 0 0,-3-32-5134 0 0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1:43.6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257 61 5984 0 0,'0'0'464'0'0,"1"-2"-306"0"0,-1 0 73 0 0,1 0-1 0 0,-1 0 0 0 0,1 0 0 0 0,-1 0 0 0 0,0 0 0 0 0,0 0 0 0 0,0 0 0 0 0,0-1 0 0 0,0 1 0 0 0,0 0 0 0 0,-1-2 0 0 0,-1-14 9010 0 0,2 17-9102 0 0,0 1-1 0 0,0-1 0 0 0,-1 1 0 0 0,1-1 1 0 0,0 0-1 0 0,0 1 0 0 0,0-1 0 0 0,-1 1 1 0 0,1-1-1 0 0,0 1 0 0 0,-1-1 0 0 0,1 1 1 0 0,0-1-1 0 0,-1 1 0 0 0,1-1 0 0 0,-1 1 1 0 0,1-1-1 0 0,0 1 0 0 0,-1 0 1 0 0,1-1-1 0 0,-1 1 0 0 0,0 0 0 0 0,1-1 1 0 0,-1 1-1 0 0,1 0 0 0 0,-1 0 0 0 0,1 0 1 0 0,-1-1-1 0 0,0 1 0 0 0,1 0 0 0 0,-1 0 1 0 0,1 0-1 0 0,-2 0 0 0 0,0 0-45 0 0,1 0 1 0 0,-1 0-1 0 0,0 0 1 0 0,0 0-1 0 0,0 0 1 0 0,0 1-1 0 0,0-1 1 0 0,1 0-1 0 0,-1 1 0 0 0,0 0 1 0 0,-1 0-1 0 0,-6 4-41 0 0,2-1 0 0 0,-1 2-1 0 0,0-1 1 0 0,1 1 0 0 0,0 0-1 0 0,0 1 1 0 0,1-1 0 0 0,-10 15-1 0 0,10-14-43 0 0,1 0 0 0 0,-12 10 1 0 0,-7 8 24 0 0,18-18-26 0 0,-9 13-43 0 0,0 0 0 0 0,1 0 0 0 0,-21 45 0 0 0,34-64 27 0 0,0 1-6 0 0,1 0-1 0 0,-1 0 1 0 0,0 0-1 0 0,1 0 1 0 0,-1 0-1 0 0,1 0 0 0 0,-1 0 1 0 0,1 0-1 0 0,0 0 1 0 0,0 3-1 0 0,0-4 15 0 0,0-1 0 0 0,0 1 0 0 0,0-1 0 0 0,0 1 0 0 0,0-1 0 0 0,0 1 0 0 0,0 0 0 0 0,0-1 0 0 0,0 1 0 0 0,0-1 0 0 0,0 1 0 0 0,0-1 0 0 0,0 1 0 0 0,0-1 0 0 0,1 1 0 0 0,-1 0 0 0 0,0-1 0 0 0,0 1 0 0 0,1-1 0 0 0,-1 1 0 0 0,0-1-1 0 0,1 0 1 0 0,-1 1 0 0 0,1-1 0 0 0,-1 1 0 0 0,0-1 0 0 0,1 0 0 0 0,-1 1 0 0 0,1-1 0 0 0,-1 0 0 0 0,1 1 0 0 0,0-1 0 0 0,-1 0-7 0 0,5 5 5 0 0,0-1 0 0 0,1 1 0 0 0,-1-1 0 0 0,1-1-1 0 0,0 1 1 0 0,0-1 0 0 0,0 0 0 0 0,13 4 0 0 0,-1-2 151 0 0,34 5-1 0 0,-19-5-48 0 0,14-1-45 0 0,-40-3-372 0 0,0-1 0 0 0,-1 0 0 0 0,1 0 0 0 0,-1 0-1 0 0,1-1 1 0 0,7-2 0 0 0,3 0-2499 0 0,-1 0-4532 0 0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1:43.9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53 21167 0 0,'0'0'480'0'0,"1"-1"67"0"0,16-5 369 0 0,-14 6-862 0 0,0-1 0 0 0,0 0 0 0 0,0 0 0 0 0,-1 0-1 0 0,1 0 1 0 0,3-2 0 0 0,0-1 211 0 0,0 0-1 0 0,1 1 1 0 0,-1 0 0 0 0,1 0-1 0 0,-1 1 1 0 0,1-1-1 0 0,0 1 1 0 0,0 1 0 0 0,0-1-1 0 0,9 0 1 0 0,7-2 199 0 0,-20 3-436 0 0,0 0 0 0 0,0 0 0 0 0,1 0 0 0 0,-1 1 1 0 0,0 0-1 0 0,0-1 0 0 0,0 1 0 0 0,6 1 0 0 0,5 2-504 0 0,1-1-1 0 0,-1 0 1 0 0,1-1-1 0 0,16-1 1 0 0,-12 1-5610 0 0,5 4-1937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38.2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0 128 5528 0 0,'0'0'18778'0'0,"2"-1"-18015"0"0,34-22 1485 0 0,-29 16-1896 0 0,1 2 0 0 0,0-1 1 0 0,1 1-1 0 0,12-5 0 0 0,7-3 203 0 0,-22 10-499 0 0,-1 0 0 0 0,1 0 0 0 0,0 1 0 0 0,0 0 0 0 0,0 0 0 0 0,0 0 0 0 0,0 1 0 0 0,10-1-1 0 0,4 1-239 0 0,17 1 95 0 0,6 5 609 0 0,-31-3-608 0 0,0-1 0 0 0,-1-1 0 0 0,1 0 0 0 0,0-1 0 0 0,21-4 0 0 0,-30 5 39 0 0,5-2-368 0 0,-1 0 0 0 0,1 0 1 0 0,-1-1-1 0 0,0 1 0 0 0,1-2 1 0 0,-1 1-1 0 0,11-8 1 0 0,-1 1-1106 0 0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1:44.2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1 129 7832 0 0,'0'0'11771'0'0,"0"2"-9987"0"0,10 100 3883 0 0,-5-8-4466 0 0,7 34-849 0 0,-11-119-536 0 0,0 1 0 0 0,1-1 0 0 0,0 1-1 0 0,1-1 1 0 0,0 0 0 0 0,1 0 0 0 0,7 14 0 0 0,-11-22 78 0 0,1 0 0 0 0,-1-1-1 0 0,0 1 1 0 0,1-1 0 0 0,-1 1 0 0 0,1-1 0 0 0,-1 1 0 0 0,1-1-1 0 0,-1 0 1 0 0,1 1 0 0 0,-1-1 0 0 0,1 1 0 0 0,-1-1 0 0 0,1 0 0 0 0,0 0-1 0 0,-1 1 1 0 0,1-1 0 0 0,-1 0 0 0 0,1 0 0 0 0,0 0 0 0 0,-1 1 0 0 0,1-1-1 0 0,0 0 1 0 0,-1 0 0 0 0,2 0 0 0 0,10 0-2397 0 0</inkml:trace>
  <inkml:trace contextRef="#ctx0" brushRef="#br0" timeOffset="1">390 74 20759 0 0,'0'0'2084'0'0,"2"0"-1908"0"0,2-1-41 0 0,1-1 0 0 0,-1 1 0 0 0,0-1-1 0 0,0 1 1 0 0,0-1 0 0 0,0-1-1 0 0,-1 1 1 0 0,8-5 0 0 0,2-2 1258 0 0,-8 6-1158 0 0,0 1 0 0 0,0 0 0 0 0,0 0 0 0 0,0 1 0 0 0,0-1 1 0 0,9 0-1 0 0,-7 1-44 0 0,1-1 1 0 0,-1 0-1 0 0,8-3 0 0 0,-13 4-168 0 0,6-3 55 0 0,0 1 0 0 0,1 0 0 0 0,-1 0 0 0 0,16-2-1 0 0,-21 5-190 0 0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1:44.6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1 158 17967 0 0,'0'0'2100'0'0,"2"0"-1138"0"0,5-2-270 0 0,1 0 0 0 0,-1 0 1 0 0,0 0-1 0 0,0-1 1 0 0,11-6-1 0 0,-10 5-444 0 0,24-11 543 0 0,43-14 0 0 0,-63 25-916 0 0,-1-1 1 0 0,1-1-1 0 0,-1 0 1 0 0,19-13 0 0 0,-6 1-2527 0 0,-1 1-3384 0 0,-3 3-1598 0 0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1:45.0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27 218 3224 0 0,'0'0'143'0'0,"-1"8"3887"0"0,-7 15 5761 0 0,0-2-5162 0 0,0 12-2371 0 0,7-7-1862 0 0,0-1 0 0 0,2 0-1 0 0,1 1 1 0 0,8 37 0 0 0,-6-47-321 0 0,10 28 1 0 0,-6-21-66 0 0,-5-18-10 0 0,-1-1 0 0 0,0 0 0 0 0,1 0 0 0 0,0 0 0 0 0,0 0 0 0 0,0 0 0 0 0,0-1 0 0 0,1 1 0 0 0,-1-1 0 0 0,1 0 0 0 0,4 3 0 0 0,14 13 0 0 0,-19-16 8 0 0,0 0 0 0 0,0 0 0 0 0,1-1 0 0 0,-1 1 0 0 0,1-1 0 0 0,-1 0 0 0 0,1 0 0 0 0,0-1 0 0 0,0 1 0 0 0,0-1 0 0 0,0 1 0 0 0,0-1 0 0 0,0-1 0 0 0,1 1 0 0 0,-1 0 0 0 0,0-1 0 0 0,0 0 0 0 0,0 0 0 0 0,1 0 0 0 0,-1-1 0 0 0,7-1 0 0 0,4-1 128 0 0,0-2 0 0 0,0 0 1 0 0,-1 0-1 0 0,22-12 1 0 0,-10 2 274 0 0,32-22 1 0 0,-49 30-234 0 0,1-1 0 0 0,13-16 0 0 0,9-7 260 0 0,-16 16-243 0 0,-1 0 0 0 0,-1-1-1 0 0,-1 0 1 0 0,0-1 0 0 0,-1 0-1 0 0,0-1 1 0 0,-2-1 0 0 0,0 0-1 0 0,-1 0 1 0 0,-1-1 0 0 0,-1 0-1 0 0,9-37 1 0 0,-15 47-174 0 0,1 1 0 0 0,-1-1 0 0 0,-1 0-1 0 0,0 1 1 0 0,0-1 0 0 0,-1 0 0 0 0,0 1 0 0 0,-1-1 0 0 0,0 1-1 0 0,0-1 1 0 0,-5-10 0 0 0,5 14-12 0 0,-1 1 0 0 0,0-1 0 0 0,0 1 0 0 0,0 0 1 0 0,0 0-1 0 0,-1 1 0 0 0,0-1 0 0 0,0 1 0 0 0,0-1 0 0 0,-1 1 0 0 0,1 1 0 0 0,-1-1 0 0 0,0 1 0 0 0,0-1 1 0 0,0 1-1 0 0,-1 1 0 0 0,1-1 0 0 0,-1 1 0 0 0,-6-2 0 0 0,-1 1-56 0 0,-1 0 0 0 0,1 1 0 0 0,-1 1-1 0 0,1 0 1 0 0,-1 1 0 0 0,0 0 0 0 0,1 1 0 0 0,-1 1 0 0 0,-17 4-1 0 0,10-1-55 0 0,0 1 0 0 0,1 1 1 0 0,0 1-1 0 0,1 1 0 0 0,-24 14 0 0 0,30-14-112 0 0,-1 0 1 0 0,2 0-1 0 0,-1 2 0 0 0,-18 19 1 0 0,24-22-380 0 0,0 1-1 0 0,0 0 1 0 0,1 0 0 0 0,0 1 0 0 0,0 0 0 0 0,1 0-1 0 0,-6 15 1 0 0,1 14-8561 0 0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2:02.9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 0 17047 0 0,'0'0'779'0'0,"-2"1"-15"0"0,-14 6 3749 0 0,11 5-2411 0 0,4-10-2341 0 0,0 1 0 0 0,1-1 1 0 0,-1 0-1 0 0,0 1 0 0 0,1-1 1 0 0,-1 1-1 0 0,1 0 0 0 0,0-1 1 0 0,0 1-1 0 0,0-1 0 0 0,0 5 1 0 0,1 4-4628 0 0,-1 3-2657 0 0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2:03.3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0 113 8752 0 0,'0'0'936'0'0,"0"-4"1168"0"0,6-6 392 0 0,0 0 71 0 0,-2 7 697 0 0,-4-7-2968 0 0,6 0-72 0 0</inkml:trace>
  <inkml:trace contextRef="#ctx0" brushRef="#br0" timeOffset="1">352 1 9216 0 0,'0'0'9959'0'0,"16"0"-10343"0"0,-6 0-120 0 0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2:03.8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11976 0 0,'0'0'11153'0'0,"3"0"-10251"0"0,41 7 640 0 0,-40-3-1285 0 0,2 8-192 0 0,-2 1 0 0 0,1-1 0 0 0,-2 1-1 0 0,0 0 1 0 0,0-1 0 0 0,-1 1 0 0 0,-1 1 0 0 0,0 18 0 0 0,-2 5-92 0 0,-12 68 1 0 0,-2 42-1005 0 0,5-61-917 0 0,8-31-2284 0 0,2-40 1969 0 0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2:04.2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225 11 3224 0 0,'2'-1'240'0'0,"20"-9"16945"0"0,-21 10-16350 0 0,0 6 4429 0 0,-6 8-6822 0 0,-4 4 1837 0 0,0 0 0 0 0,-22 29 0 0 0,9-14-107 0 0,-19 20-172 0 0,31-40-53 0 0,0-1 0 0 0,0-1-1 0 0,-22 19 1 0 0,-7 8-100 0 0,33-32 89 0 0,0 0 0 0 0,0-1 1 0 0,-7 6-1 0 0,12-11 536 0 0,13 0-123 0 0,27 0 523 0 0,60-9 0 0 0,-95 9-832 0 0,0 0-1 0 0,0 0 1 0 0,0 0 0 0 0,0 0-1 0 0,0 1 1 0 0,4 0 0 0 0,19 2 145 0 0,-7-2-140 0 0,0 1 0 0 0,-1 0 0 0 0,0 1 0 0 0,24 8 0 0 0,-39-10-188 0 0,-1 1 1 0 0,0-1-1 0 0,1 1 0 0 0,-1 0 1 0 0,0 0-1 0 0,0 0 0 0 0,4 4 1 0 0,6 4-686 0 0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2:04.6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32 8752 0 0,'0'0'673'0'0,"3"0"-156"0"0,2 0-60 0 0,3 1 1635 0 0,1-2-1 0 0,0 1 1 0 0,11-3 0 0 0,45-9 2780 0 0,-6 0-3919 0 0,-50 11-966 0 0,0 1 0 0 0,-1-1 1 0 0,1 1-1 0 0,9 1 0 0 0,-8 0-271 0 0,-7-1-24 0 0,-1-1-268 0 0,9-1-1109 0 0,-8 1-478 0 0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2:05.0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0 483 14544 0 0,'0'0'1313'0'0,"1"1"-1077"0"0,2 0-44 0 0,-1 1-1 0 0,0-1 1 0 0,1 0 0 0 0,-1 0 0 0 0,1 0 0 0 0,0 0-1 0 0,-1 0 1 0 0,1-1 0 0 0,0 1 0 0 0,-1-1 0 0 0,1 1-1 0 0,0-1 1 0 0,0 0 0 0 0,2-1 0 0 0,4 1 1065 0 0,0 0 0 0 0,0-2 0 0 0,13-2 0 0 0,104-23 2078 0 0,-101 21-3286 0 0,-14 4-863 0 0,0-1 1 0 0,17-7 0 0 0,-12 2-554 0 0</inkml:trace>
  <inkml:trace contextRef="#ctx0" brushRef="#br0" timeOffset="1">543 1 6912 0 0,'0'0'15229'0'0,"1"2"-13563"0"0,3 11-1207 0 0,0 0 0 0 0,-1 0 0 0 0,-1 1 1 0 0,0-1-1 0 0,0 20 0 0 0,1-1-214 0 0,-3-19-109 0 0,0 0 0 0 0,-2 18 0 0 0,1-16 52 0 0,0 26 0 0 0,12 194 305 0 0,9-22-621 0 0,-14-184-1111 0 0,5-5-455 0 0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2:22.5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110 6 12896 0 0,'0'0'1172'0'0,"-1"-1"-967"0"0,-4-4 1631 0 0,3 5-1304 0 0,1 0 1 0 0,-1 0-1 0 0,1 1 1 0 0,-1-1 0 0 0,1 0-1 0 0,0 1 1 0 0,-1-1-1 0 0,1 1 1 0 0,-1-1-1 0 0,1 1 1 0 0,0-1-1 0 0,0 1 1 0 0,-1 0-1 0 0,0 1 1 0 0,0 0-261 0 0,0 0 0 0 0,0-1 0 0 0,1 1 0 0 0,-1 0 1 0 0,1 0-1 0 0,0 0 0 0 0,-1 1 0 0 0,0 1 0 0 0,-1 6-605 0 0,0-1 0 0 0,0 1 0 0 0,-2 14 0 0 0,2-8 900 0 0,1-7-629 0 0,-5 23 453 0 0,-4 38 0 0 0,-1 50 707 0 0,4-45-1068 0 0,4-51-194 0 0,1 1-1 0 0,1 0 0 0 0,1 0 1 0 0,4 37-1 0 0,2-13-748 0 0,1 6-3315 0 0,-1-40-3757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38.9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3680 0 0,'0'0'17414'0'0,"0"2"-16615"0"0,0 2-482 0 0,0 0 1 0 0,1 0 0 0 0,0 1-1 0 0,2 5 1 0 0,-1-5-151 0 0,-1-1 1 0 0,0 1 0 0 0,0 0 0 0 0,0 9-1 0 0,1 11 339 0 0,6 36 0 0 0,-1-7-310 0 0,-3-27-158 0 0,1 1-1 0 0,11 31 0 0 0,1 7-710 0 0,-17-66 611 0 0,1 5-80 0 0,0 1-1 0 0,1-1 1 0 0,-1 0-1 0 0,3 5 1 0 0,4 3-3284 0 0,-5-8 1555 0 0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2:22.9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271 1 10136 0 0,'0'0'918'0'0,"-2"0"-758"0"0,-10 3-803 0 0,-12 8 4231 0 0,-13 14 3347 0 0,22-13-6159 0 0,8-7-541 0 0,0 1-1 0 0,1-1 0 0 0,0 2 1 0 0,-6 6-1 0 0,-13 14-64 0 0,-9 11-23 0 0,17-17-129 0 0,12-15-9 0 0,-1 0 1 0 0,1 1-1 0 0,1 0 0 0 0,-5 7 0 0 0,1 2 16 0 0,2-3 17 0 0,0 0-1 0 0,-8 26 0 0 0,13-35-18 0 0,0 0 0 0 0,1 0 1 0 0,-1 0-1 0 0,1 0 0 0 0,0 0 0 0 0,0 0 0 0 0,0 0 0 0 0,0 0 0 0 0,1 0 1 0 0,-1 0-1 0 0,1 1 0 0 0,0-2 0 0 0,1 1 0 0 0,2 6 0 0 0,-1-5-62 0 0,0-1 0 0 0,1 0 0 0 0,0 0 0 0 0,0 0 0 0 0,0 0 0 0 0,6 4 0 0 0,-6-5 52 0 0,-4-2 33 0 0,1-1 0 0 0,0 1-1 0 0,0-1 1 0 0,1 1 0 0 0,-1 0-1 0 0,0-1 1 0 0,0 0 0 0 0,0 1-1 0 0,0-1 1 0 0,0 0 0 0 0,0 1-1 0 0,1-1 1 0 0,1 0 0 0 0,3 1 106 0 0,-5-1-129 0 0,5 2 91 0 0,0-1 0 0 0,0 0 0 0 0,0 0 0 0 0,0 0 1 0 0,0-1-1 0 0,0 0 0 0 0,10-1 0 0 0,16-2-414 0 0,-23 2 164 0 0,0 1-1 0 0,0-2 0 0 0,16-3 1 0 0,-14 1 129 0 0,25-7-2198 0 0,-15 2-2793 0 0,2-4-2453 0 0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2:23.2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82 9672 0 0,'1'-1'3096'0'0,"23"-9"2055"0"0,9-3-2092 0 0,0-5-1488 0 0,-10 8-621 0 0,21-13 0 0 0,-42 22-916 0 0,1 0-102 0 0,-1 0 1 0 0,1 0-1 0 0,0 1 0 0 0,-1-1 0 0 0,1 1 1 0 0,0-1-1 0 0,0 1 0 0 0,-1 0 0 0 0,1 0 1 0 0,4 0-1 0 0,4 0-1649 0 0,2 0-49 0 0</inkml:trace>
  <inkml:trace contextRef="#ctx0" brushRef="#br0" timeOffset="1">101 186 15144 0 0,'0'0'1774'0'0,"2"-1"-914"0"0,12-8 714 0 0,8-5 175 0 0,0 3-847 0 0,31-21 0 0 0,-39 23-854 0 0,72-47-1698 0 0,-63 41-270 0 0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2:23.6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166 128 13824 0 0,'0'0'1061'0'0,"-7"8"4472"0"0,5-1-4589 0 0,-1-1 0 0 0,0 0 0 0 0,-8 11 0 0 0,-7 15 552 0 0,-39 114-547 0 0,37-88-1050 0 0,7-16-434 0 0,8-28 301 0 0,4-10-126 0 0,0 0 1 0 0,-1 0-1 0 0,1 0 0 0 0,-1 1 1 0 0,0-2-1 0 0,-4 7 0 0 0,-5 3-1836 0 0</inkml:trace>
  <inkml:trace contextRef="#ctx0" brushRef="#br0" timeOffset="1">16 110 6912 0 0,'1'-3'81'0'0,"-1"0"1"0"0,1-1 0 0 0,0 1-1 0 0,0 0 1 0 0,0 0-1 0 0,1 0 1 0 0,-1 0 0 0 0,2-3-1 0 0,3-5 277 0 0,15-23 6583 0 0,-19 31-6396 0 0,0 0 0 0 0,0 0 1 0 0,1 1-1 0 0,-1 0 0 0 0,1-1 0 0 0,-1 1 1 0 0,1 0-1 0 0,0 0 0 0 0,-1 0 0 0 0,1 1 1 0 0,0-1-1 0 0,0 1 0 0 0,1-1 0 0 0,-1 1 0 0 0,0 0 1 0 0,5-1-1 0 0,-5 2-346 0 0,-1 1 1 0 0,0-1-1 0 0,0 1 1 0 0,1 0-1 0 0,-1 0 1 0 0,0-1-1 0 0,0 1 1 0 0,0 1-1 0 0,4 1 1 0 0,3 3 228 0 0,-6-4-335 0 0,1 0 0 0 0,-1 0 0 0 0,0 1 0 0 0,0 0 1 0 0,0-1-1 0 0,-1 1 0 0 0,1 0 0 0 0,-1 1 1 0 0,1-1-1 0 0,-1 0 0 0 0,0 1 0 0 0,0-1 0 0 0,1 6 1 0 0,3 3 20 0 0,-2 1 0 0 0,6 19 0 0 0,-5-13-81 0 0,1 0 0 0 0,1 0-1 0 0,1-1 1 0 0,15 26-1 0 0,-9-24-32 0 0,17 21 0 0 0,-29-38 0 0 0,1 1-8 0 0,1 0-1 0 0,0 0 1 0 0,0 0-1 0 0,0-1 1 0 0,0 0 0 0 0,1 1-1 0 0,-1-1 1 0 0,1-1-1 0 0,0 1 1 0 0,0-1 0 0 0,0 0-1 0 0,8 3 1 0 0,-4-3-188 0 0,0-1-1 0 0,0 1 1 0 0,-1-2 0 0 0,1 1 0 0 0,0-1 0 0 0,15-1 0 0 0,-18 0-207 0 0,-1-1 1 0 0,0 1 0 0 0,0-1-1 0 0,0 0 1 0 0,0 0 0 0 0,0 0-1 0 0,6-5 1 0 0,-4-1-2009 0 0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2:24.0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7 136 17855 0 0,'0'0'407'0'0,"-1"1"60"0"0,-3 6 21 0 0,3-5-60 0 0,1-1-282 0 0,0 6-2 0 0,0-7-95 0 0,0 0 0 0 0,0 1-1 0 0,0-1 1 0 0,0 0 0 0 0,0 1-1 0 0,1-1 1 0 0,-1 0 0 0 0,0 0-1 0 0,0 1 1 0 0,0-1 0 0 0,1 0 0 0 0,-1 0-1 0 0,0 1 1 0 0,0-1 0 0 0,0 0-1 0 0,1 0 1 0 0,-1 0 0 0 0,0 0-1 0 0,1 1 1 0 0,-1-1 0 0 0,0 0-1 0 0,0 0 1 0 0,1 0 0 0 0,-1 0-1 0 0,0 0 1 0 0,1 0 0 0 0,0 1 176 0 0,4 1 134 0 0,0-1-1 0 0,0 1 1 0 0,-1-1-1 0 0,1 0 1 0 0,0 0-1 0 0,0-1 1 0 0,0 0-1 0 0,0 1 0 0 0,0-2 1 0 0,0 1-1 0 0,0 0 1 0 0,5-2-1 0 0,8-2 689 0 0,35-14 0 0 0,-14 5-513 0 0,4-2-433 0 0,79-39 1 0 0,-115 50-454 0 0,0 0 1 0 0,0-1-1 0 0,0 1 1 0 0,7-8 0 0 0,9-12-3799 0 0,-12 15-4397 0 0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2:24.4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15144 0 0,'0'0'1371'0'0,"1"2"-1129"0"0,0 0 80 0 0,1 0 1 0 0,0 0 0 0 0,0 1-1 0 0,0-1 1 0 0,1-1-1 0 0,-1 1 1 0 0,0 0-1 0 0,1-1 1 0 0,-1 1 0 0 0,1-1-1 0 0,0 0 1 0 0,4 2-1 0 0,38 9 3274 0 0,-44-11-3592 0 0,69 19 2937 0 0,-35-8-2145 0 0,-15-3-259 0 0,-20-9-529 0 0,1 0-1 0 0,-1 1 0 0 0,0-1 1 0 0,1 0-1 0 0,-1 1 0 0 0,0-1 1 0 0,0 1-1 0 0,0-1 1 0 0,1 0-1 0 0,-1 1 0 0 0,0-1 1 0 0,0 1-1 0 0,0-1 0 0 0,0 0 1 0 0,0 1-1 0 0,0-1 0 0 0,0 1 1 0 0,0-1-1 0 0,0 1 0 0 0,0-1 1 0 0,0 0-1 0 0,0 1 0 0 0,0 0 15 0 0,4 12 19 0 0,-3-11-38 0 0,0 0-1 0 0,0 0 1 0 0,-1-1-1 0 0,1 1 1 0 0,-1 0 0 0 0,0 0-1 0 0,1 0 1 0 0,-1 2-1 0 0,0 7-17 0 0,1-1 1 0 0,4 19-1 0 0,0-6-40 0 0,-5-20 33 0 0,0 0 0 0 0,-1 0 0 0 0,1 0 0 0 0,0 0 0 0 0,-1 0 0 0 0,0 0 0 0 0,0 0 0 0 0,0 0 0 0 0,0 0 0 0 0,0 0 0 0 0,-3 3 0 0 0,-3 9-78 0 0,6-10 59 0 0,-2 4-69 0 0,0 1 0 0 0,-1-1 0 0 0,0-1 1 0 0,0 1-1 0 0,-1 0 0 0 0,0-1 1 0 0,0 0-1 0 0,-13 14 0 0 0,-49 43-331 0 0,62-61 439 0 0,1 0 1 0 0,0 0-1 0 0,0 1 1 0 0,0-1-1 0 0,1 1 1 0 0,-5 8-1 0 0,8-5 2 0 0,0-6 7 0 0,1 0 0 0 0,0 0 1 0 0,1 0-1 0 0,-1-1 0 0 0,0 1 0 0 0,0 0 0 0 0,1-1 0 0 0,-1 1 0 0 0,1-1 1 0 0,-1 1-1 0 0,1-1 0 0 0,-1 0 0 0 0,1 0 0 0 0,0 0 0 0 0,0 0 0 0 0,0 0 0 0 0,-1 0 1 0 0,1 0-1 0 0,0-1 0 0 0,0 1 0 0 0,0 0 0 0 0,0-1 0 0 0,0 0 0 0 0,3 1 1 0 0,4 0 6 0 0,0-1-1 0 0,-1 0 1 0 0,1 0 0 0 0,13-2 0 0 0,31-8-716 0 0,-1-3 0 0 0,92-35 0 0 0,-123 40-326 0 0,8-3-510 0 0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2:25.578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5984 0 0,'2'1'3084'0'0,"32"31"5185"0"0,158 94-3690 0 0,-19-13-4172 0 0,-11 12-124 0 0,25 50-266 0 0,-169-156-8 0 0,203 199-786 0 0,-148-150 320 0 0,20 17-639 0 0,13-4-5057 0 0,-53-46 52 0 0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2:25.9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1603 0 11520 0 0,'0'0'1397'0'0,"-2"1"-297"0"0,-7 4-155 0 0,1 0 0 0 0,0 1-1 0 0,0 0 1 0 0,1 0 0 0 0,-1 1 0 0 0,1 0 0 0 0,-9 12 0 0 0,-41 63 421 0 0,16-22-854 0 0,-42 41-203 0 0,28-36-207 0 0,10-11-87 0 0,-44 57-5 0 0,-127 160-221 0 0,92-120 121 0 0,-139 149 140 0 0,130-146-446 0 0,77-87 191 0 0,-248 324-3152 0 0,240-295 1771 0 0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2:53.4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88 12896 0 0,'0'0'4409'0'0,"1"0"-3335"0"0,14-5 1 0 0,0 2 0 0 0,0 0 0 0 0,0 1 0 0 0,1 0 0 0 0,25 1-1 0 0,11-1-124 0 0,-1-2-232 0 0,80-11 304 0 0,-87 9-934 0 0,-16 2-24 0 0,53-14 1 0 0,-3-5-5542 0 0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2:53.8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8288 0 0,'2'0'4353'0'0,"83"35"3000"0"0,45 19-3721 0 0,-85-35-2307 0 0,-19-6-514 0 0,0 0 0 0 0,26 21-1 0 0,-50-33-642 0 0,-2-1-152 0 0,1 0 1 0 0,-1 0-1 0 0,1 0 0 0 0,-1 0 0 0 0,1 1 0 0 0,-1-1 0 0 0,0 0 1 0 0,1 0-1 0 0,-1 1 0 0 0,1-1 0 0 0,-1 0 0 0 0,1 0 1 0 0,-1 1-1 0 0,0-1 0 0 0,1 1 0 0 0,-1-1 0 0 0,0 0 1 0 0,1 1-1 0 0,-1-1 0 0 0,0 1 0 0 0,0-1 0 0 0,1 0 0 0 0,-1 1 1 0 0,0-1-1 0 0,0 1 0 0 0,0-1 0 0 0,0 1 0 0 0,0-1 1 0 0,0 1-1 0 0,1-1 0 0 0,-1 1 0 0 0,0-1 0 0 0,0 1 1 0 0,0-1-1 0 0,-1 1 0 0 0,1-1 0 0 0,0 1 0 0 0,0-1 0 0 0,0 1 1 0 0,0-1-1 0 0,0 1 0 0 0,-1 0 0 0 0,1 1 11 0 0,-1 0 0 0 0,1 0 0 0 0,-1 0 0 0 0,0 0 0 0 0,0 0 0 0 0,0-1 0 0 0,0 1-1 0 0,0 0 1 0 0,0 0 0 0 0,-1 1 0 0 0,-4 1-3 0 0,0 0 0 0 0,0-1 0 0 0,-1 0 0 0 0,1 0 0 0 0,-1 0 0 0 0,-12 3 0 0 0,-4 1 0 0 0,0 1-230 0 0,-1-2 0 0 0,-37 4-1 0 0,38-6 74 0 0,3-2-314 0 0,16-1-25 0 0,-1-1 0 0 0,1 1-1 0 0,0-1 1 0 0,0 1 0 0 0,1 0 0 0 0,-7 3 0 0 0,-1 0-1440 0 0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2:52.3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 13 9672 0 0,'-7'2'7289'0'0,"5"2"-6676"0"0,0 1 0 0 0,0-1 0 0 0,1 1 1 0 0,-1 0-1 0 0,1 0 0 0 0,0 0 0 0 0,0 7 0 0 0,-1 3 7 0 0,2-8-411 0 0,0 0 0 0 0,1 1 0 0 0,-1-1 0 0 0,2 1 0 0 0,-1-1 0 0 0,4 12-1 0 0,1 3 109 0 0,21 136 344 0 0,-11-60-564 0 0,-9-16-96 0 0,-6-61-5 0 0,0-1 1 0 0,2 0-1 0 0,7 31 1 0 0,-8-29-479 0 0,-1-17-1139 0 0,1-18 649 0 0,-1-6 186 0 0,0 0 0 0 0,-1 0 0 0 0,-2-19 0 0 0,-2-4-398 0 0,3 21 437 0 0,-1-1 0 0 0,-9-35 0 0 0,-20-35 153 0 0,9 32 1056 0 0,12 36-130 0 0,7 20-218 0 0,1-1 1 0 0,0 0-1 0 0,0 0 0 0 0,1 0 1 0 0,-1 0-1 0 0,0-6 0 0 0,0-7 354 0 0,1 4 129 0 0,-1 1-1 0 0,2-1 1 0 0,1-20-1 0 0,0 30-455 0 0,-1 0 1 0 0,1 0-1 0 0,0 0 0 0 0,1 0 0 0 0,-1 0 0 0 0,1 0 1 0 0,-1 1-1 0 0,1-1 0 0 0,0 0 0 0 0,1 1 0 0 0,-1-1 1 0 0,0 1-1 0 0,1 0 0 0 0,0 0 0 0 0,6-5 0 0 0,-7 7-60 0 0,0-1 0 0 0,1 1-1 0 0,-1 0 1 0 0,1 0 0 0 0,0 0-1 0 0,-1 1 1 0 0,1-1 0 0 0,0 0-1 0 0,-1 1 1 0 0,5 0 0 0 0,3-2 126 0 0,-5 1-109 0 0,1 0 1 0 0,0 0-1 0 0,-1 1 0 0 0,1-1 1 0 0,0 1-1 0 0,-1 0 0 0 0,1 1 1 0 0,0 0-1 0 0,-1 0 0 0 0,1 0 1 0 0,-1 0-1 0 0,1 1 1 0 0,-1 0-1 0 0,1 0 0 0 0,-1 0 1 0 0,6 4-1 0 0,0 1 86 0 0,0-1 0 0 0,0 2 0 0 0,13 11 1 0 0,-19-14-111 0 0,0 0-1 0 0,0 0 1 0 0,-1 0 0 0 0,0 0 0 0 0,0 1 0 0 0,0 0 0 0 0,5 9 0 0 0,-9-13-57 0 0,1 1 1 0 0,0-1-1 0 0,-1 0 0 0 0,0 0 1 0 0,0 1-1 0 0,1-1 0 0 0,-1 0 1 0 0,-1 0-1 0 0,1 1 0 0 0,-1 2 1 0 0,1 2 6 0 0,-1-3-9 0 0,1 1 1 0 0,-1-1 0 0 0,0 0-1 0 0,0 0 1 0 0,0 1 0 0 0,0-1-1 0 0,-1 0 1 0 0,0 0 0 0 0,0 0-1 0 0,0-1 1 0 0,0 1 0 0 0,-5 5-1 0 0,0 1 17 0 0,-2-1 0 0 0,1 0 0 0 0,-11 8-1 0 0,15-14-29 0 0,-1 1 0 0 0,0-1-1 0 0,0 0 1 0 0,0 0-1 0 0,0-1 1 0 0,-1 1 0 0 0,1-1-1 0 0,-1 0 1 0 0,-10 2 0 0 0,1-2-183 0 0,0-1 0 0 0,-24 1 0 0 0,36-3 69 0 0,0 1 1 0 0,0 0-1 0 0,0-1 1 0 0,0 0-1 0 0,0 0 1 0 0,0 0-1 0 0,0 0 1 0 0,0 0-1 0 0,-3-3 1 0 0,5 4-30 0 0,0 0 0 0 0,1-1 1 0 0,-1 1-1 0 0,0 0 0 0 0,0-1 1 0 0,1 1-1 0 0,-1-1 0 0 0,1 1 0 0 0,-1-1 1 0 0,0 0-1 0 0,1 1 0 0 0,-1-1 1 0 0,1 0-1 0 0,-1 1 0 0 0,1-1 1 0 0,0 0-1 0 0,-1 1 0 0 0,1-1 1 0 0,0 0-1 0 0,-1 0 0 0 0,1 0 0 0 0,0 1 1 0 0,0-1-1 0 0,0 0 0 0 0,-1 0 1 0 0,1 0-1 0 0,0 0 0 0 0,0 1 1 0 0,1-1-1 0 0,-1 0 0 0 0,0 0 1 0 0,0 0-1 0 0,0 1 0 0 0,0-1 0 0 0,1 0 1 0 0,-1 0-1 0 0,1-1 0 0 0,5-8-6982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39.2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7832 0 0,'0'0'705'0'0,"0"1"-577"0"0,0 24 2089 0 0,1 53 7445 0 0,2-25-7487 0 0,-2-30-1595 0 0,-1-13-272 0 0,1 0-1 0 0,3 18 1 0 0,5 7 154 0 0,25 91-147 0 0,-30-101-581 0 0,-4-22-45 0 0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2:53.0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21 150 5064 0 0,'0'0'389'0'0,"0"2"-250"0"0,1 16 3314 0 0,1 0 0 0 0,6 27 0 0 0,-4-27-2135 0 0,-1 1 0 0 0,1 26 0 0 0,-3 2 413 0 0,13 87 0 0 0,-11-104-1759 0 0,-2-23-45 0 0,-1 1 0 0 0,1-1 0 0 0,1 1 0 0 0,2 7 0 0 0,-3-9 48 0 0,1-1 1 0 0,-1 1-1 0 0,0 0 1 0 0,0 0-1 0 0,-1-1 1 0 0,0 1-1 0 0,-1 11 1 0 0,1-16 25 0 0,-10-11 113 0 0,7 4-113 0 0,0 1 0 0 0,0-1 1 0 0,1 0-1 0 0,0 1 0 0 0,0-1 1 0 0,1 0-1 0 0,-2-9 1 0 0,-6-20-3 0 0,3 13 2 0 0,0 0 0 0 0,2-1-1 0 0,1 0 1 0 0,-1-31 0 0 0,2 22 11 0 0,-1 7 86 0 0,2-1-1 0 0,0 0 1 0 0,2 1-1 0 0,1-1 1 0 0,1 0-1 0 0,2 1 1 0 0,0 0-1 0 0,11-30 1 0 0,-14 50-7 0 0,1 0-1 0 0,-1 1 1 0 0,1-1 0 0 0,0 1 0 0 0,1 0 0 0 0,-1 0 0 0 0,1 0 0 0 0,0 0 0 0 0,4-3 0 0 0,8-8 120 0 0,-13 12-158 0 0,0 0 0 0 0,1 0 0 0 0,-1 0 0 0 0,0 1 0 0 0,1-1 1 0 0,0 1-1 0 0,-1 0 0 0 0,1 0 0 0 0,0 0 0 0 0,0 1 0 0 0,0-1 1 0 0,1 1-1 0 0,-1 0 0 0 0,7-1 0 0 0,1 1 104 0 0,0 1 1 0 0,0 1-1 0 0,22 3 0 0 0,-30-3-123 0 0,0 1 0 0 0,-1-1 0 0 0,1 1 0 0 0,0 0 0 0 0,0 0 0 0 0,-1 0 0 0 0,1 0 0 0 0,-1 1 0 0 0,0-1 0 0 0,0 1 0 0 0,5 5 0 0 0,2 2 22 0 0,-7-7-41 0 0,0 0-1 0 0,-1 0 1 0 0,1 0-1 0 0,-1 0 1 0 0,0 0-1 0 0,0 1 1 0 0,0-1-1 0 0,0 1 1 0 0,0-1-1 0 0,1 7 1 0 0,-1 0 17 0 0,1 0 0 0 0,1 20 0 0 0,-3-24-18 0 0,0 1 0 0 0,-1-1 0 0 0,0 1 1 0 0,0-1-1 0 0,-1 1 0 0 0,0-1 0 0 0,0 1 0 0 0,0-1 0 0 0,-1 1 0 0 0,0-1 0 0 0,0 0 0 0 0,-1 0 0 0 0,-4 9 1 0 0,-1-3-9 0 0,0 1 0 0 0,-17 18 0 0 0,20-25-20 0 0,0-1-1 0 0,-1 1 1 0 0,0-1-1 0 0,0 0 1 0 0,0-1-1 0 0,-13 7 1 0 0,1-2-70 0 0,9-4 17 0 0,0-1-1 0 0,-1 0 0 0 0,-15 4 0 0 0,17-6 36 0 0,0-1-1 0 0,0 1 0 0 0,0-1 1 0 0,0-1-1 0 0,-1 1 1 0 0,1-1-1 0 0,0-1 1 0 0,-1 0-1 0 0,1 0 0 0 0,0 0 1 0 0,0-1-1 0 0,0 0 1 0 0,-11-5-1 0 0,17 5-31 0 0,-2-5 62 0 0,4 7 6 0 0,-1-1 0 0 0,1 0 0 0 0,0 0 0 0 0,0 1 0 0 0,0-1 0 0 0,1 0 0 0 0,-1 0 1 0 0,0 1-1 0 0,0-1 0 0 0,0 0 0 0 0,0 1 0 0 0,1-1 0 0 0,-1 0 0 0 0,0 0 1 0 0,1 1-1 0 0,-1-1 0 0 0,1 0 0 0 0,0-1 11 0 0,-1 0 5 0 0,1 0 0 0 0,0 0 0 0 0,0 0-1 0 0,0 0 1 0 0,0 0 0 0 0,0 1 0 0 0,0-1 0 0 0,0 0 0 0 0,0 0 0 0 0,1 1 0 0 0,-1-1 0 0 0,1 1 0 0 0,0-1 0 0 0,-1 1-1 0 0,1-1 1 0 0,0 1 0 0 0,0 0 0 0 0,0 0 0 0 0,0 0 0 0 0,0 0 0 0 0,0 0 0 0 0,0 1 0 0 0,0-1 0 0 0,3 0-1 0 0,5-1 56 0 0,0 1-1 0 0,0 0 1 0 0,1 1-1 0 0,9 0 0 0 0,-4 0 37 0 0,0 1 96 0 0,0 1 1 0 0,22 5-1 0 0,-11-2-1 0 0,6 2 196 0 0,60 22 0 0 0,-30-8-213 0 0,-41-14-146 0 0,-1 2-1 0 0,33 18 1 0 0,-39-17-20 0 0,0 0 0 0 0,26 24 0 0 0,-16-13-49 0 0,-22-19-8 0 0,-1 0 1 0 0,0 1-1 0 0,0 0 1 0 0,0-1-1 0 0,0 1 1 0 0,-1 0-1 0 0,3 4 1 0 0,-3-4-19 0 0,0 0-1 0 0,1 0 1 0 0,0-1 0 0 0,0 1 0 0 0,4 4-1 0 0,-2-2-120 0 0,-3-5 119 0 0,0 1 0 0 0,0-1 0 0 0,-1 1 0 0 0,1-1 0 0 0,0 1 0 0 0,0 0 0 0 0,-1 0 0 0 0,1-1 0 0 0,0 1 0 0 0,-1 0 0 0 0,1 0 0 0 0,-1 0 0 0 0,1 0 0 0 0,-1 0 0 0 0,0 0 1 0 0,1-1-1 0 0,-1 1 0 0 0,0 0 0 0 0,0 0 0 0 0,1 0 0 0 0,-1 0 0 0 0,0 1 0 0 0,0 0-605 0 0,0 11-2094 0 0,0-4-62 0 0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2:54.1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83 14888 0 0,'0'0'1349'0'0,"2"-1"-1109"0"0,33-9 838 0 0,-32 10-761 0 0,1-1-1 0 0,-1 0 0 0 0,0 0 0 0 0,0-1 0 0 0,1 1 0 0 0,2-2 0 0 0,12-5 1010 0 0,25-12 483 0 0,-11 10-835 0 0,-27 7-781 0 0,1 1-1 0 0,-1 0 0 0 0,1 1 0 0 0,0-1 1 0 0,0 1-1 0 0,0 0 0 0 0,8 0 0 0 0,-5 1-77 0 0,0-1 0 0 0,1 0 1 0 0,-1 0-1 0 0,1-1 0 0 0,9-3 0 0 0,-17 5-222 0 0,0 0 0 0 0,-1-1 1 0 0,1 1-1 0 0,0 0 0 0 0,-1 0 1 0 0,1 0-1 0 0,0 0 0 0 0,-1 0 0 0 0,1 0 1 0 0,0 0-1 0 0,-1 1 0 0 0,1-1 1 0 0,0 0-1 0 0,-1 1 0 0 0,1 0 0 0 0,-1-1 1 0 0,1 1-1 0 0,1 1 0 0 0,7 2-5628 0 0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2:54.5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66 10592 0 0,'0'0'964'0'0,"1"-2"-468"0"0,30-26 8153 0 0,-26 24-8406 0 0,0 1 1 0 0,0 0 0 0 0,0 0-1 0 0,0 0 1 0 0,1 1-1 0 0,-1-1 1 0 0,1 1-1 0 0,11-2 1 0 0,5 0 42 0 0,0 2 1 0 0,1 0-1 0 0,24 2 0 0 0,64 8-3229 0 0,-71-2 1631 0 0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04.9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1 256 9672 0 0,'0'0'9215'0'0,"1"2"-7881"0"0,5 8-540 0 0,-1 0-1 0 0,1 1 1 0 0,-2 0 0 0 0,7 21 0 0 0,-5-6-87 0 0,5 52 1 0 0,-4-28-348 0 0,-4-36-269 0 0,-1 0 1 0 0,1 22-1 0 0,3 91 101 0 0,-3-47-192 0 0,-3-68-396 0 0,0-1-1 0 0,-2 14 1 0 0,1 8-512 0 0,0-36 732 0 0,1 1-1 0 0,-1-1 1 0 0,0 1-1 0 0,0-1 1 0 0,0 0 0 0 0,0 1-1 0 0,-2-5 1 0 0,-6-13-500 0 0,-1-48-918 0 0,6 45 1087 0 0,-2-25 0 0 0,0-5 187 0 0,2 10 382 0 0,1-1 0 0 0,3-53-1 0 0,1 31 258 0 0,1 30 114 0 0,0 1-1 0 0,3 1 0 0 0,1-1 0 0 0,12-41 1 0 0,-13 63-12 0 0,10-22 1 0 0,-4 11 23 0 0,-10 20-323 0 0,1 0 0 0 0,-1 0 0 0 0,1 0 0 0 0,0 0 0 0 0,0 0 0 0 0,1 1 0 0 0,-1-1 0 0 0,1 1 0 0 0,-1-1 0 0 0,1 1 0 0 0,0 0 0 0 0,1 0 1 0 0,-1 0-1 0 0,0 1 0 0 0,1-1 0 0 0,0 1 0 0 0,4-3 0 0 0,-7 5-95 0 0,0 0 0 0 0,0 0-1 0 0,-1 0 1 0 0,1 0 0 0 0,0 0 0 0 0,0 0 0 0 0,0 0 0 0 0,-1 0 0 0 0,1 0-1 0 0,0 0 1 0 0,0 1 0 0 0,-1-1 0 0 0,1 0 0 0 0,0 0 0 0 0,-1 1 0 0 0,1-1 0 0 0,0 1-1 0 0,-1-1 1 0 0,2 1 0 0 0,-1 0 49 0 0,2-1-8 0 0,-1 1 0 0 0,1 0 0 0 0,-1 0 0 0 0,0 0 0 0 0,1 0 0 0 0,-1 0 0 0 0,0 1 0 0 0,0-1 0 0 0,0 1 0 0 0,0-1 0 0 0,0 1 0 0 0,0 0 0 0 0,0 0 0 0 0,0 0 0 0 0,-1 0 0 0 0,1 0 0 0 0,-1 0 0 0 0,3 4 0 0 0,-1 5 77 0 0,0 1-1 0 0,0-1 0 0 0,-2 1 1 0 0,1 0-1 0 0,-1 16 1 0 0,-1-25-124 0 0,0 1 1 0 0,-1-1 0 0 0,1 0-1 0 0,-1 0 1 0 0,0 0 0 0 0,0 1-1 0 0,0-1 1 0 0,-3 4-1 0 0,-3 11 70 0 0,5-11-96 0 0,-1 1 0 0 0,0-1 0 0 0,0 0 0 0 0,-1 0-1 0 0,0 0 1 0 0,0 0 0 0 0,0-1 0 0 0,-1 1 0 0 0,0-1 0 0 0,0-1 0 0 0,-1 1 0 0 0,-11 9-1 0 0,7-9-81 0 0,6-3-113 0 0,0 0-1 0 0,0 0 1 0 0,-1-1 0 0 0,1 1-1 0 0,-6 1 1 0 0,-22 8-2675 0 0,11-4-3498 0 0,3 1-1366 0 0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05.3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92 17191 0 0,'0'0'7996'0'0,"2"-1"-7300"0"0,6-3-365 0 0,1 0 0 0 0,-1-1-1 0 0,-1 0 1 0 0,1-1 0 0 0,-1 0-1 0 0,0 0 1 0 0,0 0 0 0 0,6-8-1 0 0,-12 14-323 0 0,3-4 62 0 0,0 1 0 0 0,0 0 1 0 0,1 1-1 0 0,0-1 0 0 0,-1 1 0 0 0,1 0 0 0 0,0 0 1 0 0,5-1-1 0 0,-1 0-10 0 0,-1 1 1 0 0,0 0-1 0 0,1 1 0 0 0,11-1 1 0 0,-15 2-54 0 0,1 0 11 0 0,0 0-1 0 0,0 0 1 0 0,0 0-1 0 0,-1 1 1 0 0,1 0 0 0 0,0 0-1 0 0,-1 0 1 0 0,1 1-1 0 0,0 0 1 0 0,-1 0 0 0 0,7 3-1 0 0,-1 2-9 0 0,0 1 0 0 0,-1 0 0 0 0,1 1 0 0 0,16 18 0 0 0,-17-16 0 0 0,0-1 0 0 0,2 0 1 0 0,17 13-1 0 0,-15-14-7 0 0,-12-8-9 0 0,0 1 0 0 0,1 0 0 0 0,-1-1 0 0 0,0 0 0 0 0,1 1 0 0 0,-1-1 0 0 0,1 0 0 0 0,-1 0-1 0 0,1-1 1 0 0,-1 1 0 0 0,1 0 0 0 0,0-1 0 0 0,-1 0 0 0 0,4 1 0 0 0,-2-1-78 0 0,0 0 1 0 0,0-1-1 0 0,-1 1 0 0 0,1-1 1 0 0,0 1-1 0 0,0-1 0 0 0,-1 0 1 0 0,1-1-1 0 0,5-2 0 0 0,-7 3 33 0 0,3-1-329 0 0,0 0 1 0 0,0 0-1 0 0,-1-1 0 0 0,1 0 1 0 0,-1 0-1 0 0,5-3 0 0 0,6-4-1745 0 0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05.6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1 142 11056 0 0,'1'-2'3350'0'0,"0"-1"-2684"0"0,1 0-1 0 0,0 0 1 0 0,0 0 0 0 0,1 1-1 0 0,-1-1 1 0 0,1 1-1 0 0,-1-1 1 0 0,1 1 0 0 0,0 0-1 0 0,0 0 1 0 0,0 0 0 0 0,6-3-1 0 0,4-1 675 0 0,0 1 0 0 0,14-4 0 0 0,-14 6-893 0 0,-1-1 0 0 0,13-7 0 0 0,-16 7-182 0 0,0 0 0 0 0,1 1 0 0 0,14-4 0 0 0,-16 5-171 0 0,0 0 1 0 0,-1 0-1 0 0,1-1 1 0 0,-1 0 0 0 0,9-5-1 0 0,-13 7-76 0 0,0 0-1 0 0,0 0 1 0 0,-1 0-1 0 0,1 0 1 0 0,0 0-1 0 0,0 0 1 0 0,0 1 0 0 0,3-1-1 0 0,-2 1-136 0 0,0-1-1 0 0,-1 1 1 0 0,1-1 0 0 0,6-3-1 0 0,-5 3-114 0 0,-1-1 0 0 0,0 1-1 0 0,0-1 1 0 0,1 1-1 0 0,-1 0 1 0 0,0 1 0 0 0,1-1-1 0 0,-1 1 1 0 0,8 0 0 0 0,-9 0-1301 0 0,7-6-2140 0 0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06.0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0 19895 0 0,'0'0'1998'0'0,"2"2"-1830"0"0,-2-2-167 0 0,1 0 0 0 0,-1 1 0 0 0,1-1 0 0 0,-1 1 0 0 0,1-1 0 0 0,-1 0 0 0 0,1 1 0 0 0,-1-1 0 0 0,0 1 1 0 0,1 0-1 0 0,-1-1 0 0 0,0 1 0 0 0,1-1 0 0 0,-1 1 0 0 0,0 0 0 0 0,0-1 0 0 0,1 1 0 0 0,-1-1 0 0 0,0 1 0 0 0,0 0 1 0 0,0-1-1 0 0,0 1 0 0 0,0 0 0 0 0,0-1 0 0 0,0 2 0 0 0,-8 12 692 0 0,6-13-556 0 0,1 1-1 0 0,0-1 1 0 0,0 1 0 0 0,0 0 0 0 0,0-1-1 0 0,0 1 1 0 0,0 0 0 0 0,0 2 0 0 0,1-3-19 0 0,0 1 0 0 0,0-1 1 0 0,0 1-1 0 0,0-1 0 0 0,0 1 1 0 0,1-1-1 0 0,-1 1 0 0 0,1 0 1 0 0,-1-1-1 0 0,1 2 0 0 0,3 13 631 0 0,-5 15-42 0 0,0-20-544 0 0,0 0 0 0 0,1-1 0 0 0,1 1-1 0 0,0-1 1 0 0,3 14 0 0 0,-1-13-62 0 0,1 0-1 0 0,7 13 1 0 0,6 19 136 0 0,-11-22-220 0 0,-2-10-267 0 0,-1 0 0 0 0,-1 1 0 0 0,1-1 1 0 0,0 21-1 0 0,-3-12-6310 0 0,0-6-2246 0 0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09.3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11520 0 0,'0'2'5386'0'0,"0"0"-4988"0"0,1 0 1 0 0,-1 1-1 0 0,1-1 0 0 0,-1 0 0 0 0,1 0 0 0 0,0 0 1 0 0,-1 0-1 0 0,1 0 0 0 0,0 0 0 0 0,1 0 0 0 0,-1 0 1 0 0,2 3-1 0 0,-1-3-280 0 0,-1 0 0 0 0,1 0 1 0 0,-1 1-1 0 0,0-1 0 0 0,1 0 1 0 0,-1 1-1 0 0,-1-1 0 0 0,1 1 0 0 0,0-1 1 0 0,0 1-1 0 0,-1-1 0 0 0,1 6 1 0 0,-1-3 12 0 0,1 0 0 0 0,-1 0 0 0 0,1 0 1 0 0,0 0-1 0 0,3 7 0 0 0,-2-7-73 0 0,-1 0 1 0 0,0-1-1 0 0,0 1 0 0 0,0 0 1 0 0,0 7-1 0 0,-3 107 855 0 0,1-100-796 0 0,-1 0 1 0 0,-5 23-1 0 0,4-28-143 0 0,1 0-1 0 0,0 1 1 0 0,1-1-1 0 0,0 0 1 0 0,2 20 0 0 0,5 98-592 0 0,-6-127 524 0 0,1-1 0 0 0,-1 1 0 0 0,1 0 0 0 0,3 9 0 0 0,-3-11-21 0 0,0 0-1 0 0,0 0 1 0 0,-1 0 0 0 0,1 0-1 0 0,-1 0 1 0 0,1 0 0 0 0,-1 0 0 0 0,0 5-1 0 0,-2-2-125 0 0,2-5-60 0 0,0 0 1 0 0,0 0 0 0 0,-1 0 0 0 0,1 0-1 0 0,0 0 1 0 0,0 0 0 0 0,0 0 0 0 0,0 0 0 0 0,0 0-1 0 0,0 0 1 0 0,0 0 0 0 0,0 0 0 0 0,0 0 0 0 0,1 0-1 0 0,-1 0 1 0 0,0 0 0 0 0,1 0 0 0 0,-1 0 0 0 0,0-1-1 0 0,1 1 1 0 0,-1 0 0 0 0,2 2 0 0 0,12 6-6853 0 0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09.7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220 32 8288 0 0,'23'-3'638'0'0,"-25"2"42"0"0,-1-1 0 0 0,1 1 0 0 0,0-1 0 0 0,0 0-1 0 0,0 0 1 0 0,-1-2 0 0 0,2 4-390 0 0,1-1 0 0 0,0 0-1 0 0,-1 0 1 0 0,1 0 0 0 0,0 1 0 0 0,-1-1 0 0 0,1 0-1 0 0,-1 1 1 0 0,0-1 0 0 0,1 0 0 0 0,-1 1 0 0 0,1-1-1 0 0,-1 1 1 0 0,0-1 0 0 0,0 1 0 0 0,1-1 0 0 0,-1 1 0 0 0,-6-3 5666 0 0,-5 4-4888 0 0,-24 14-416 0 0,34-15-646 0 0,0 1 0 0 0,0 0 1 0 0,1 0-1 0 0,-1 0 0 0 0,0 1 0 0 0,1-1 0 0 0,-1 0 0 0 0,1 0 1 0 0,-1 1-1 0 0,1-1 0 0 0,0 1 0 0 0,-1 0 0 0 0,1-1 1 0 0,0 1-1 0 0,0 0 0 0 0,-1 2 0 0 0,2 0-12 0 0,-1 0-1 0 0,0 0 1 0 0,0 0-1 0 0,0-1 1 0 0,-1 1 0 0 0,1 0-1 0 0,-1-1 1 0 0,0 1-1 0 0,0-1 1 0 0,0 1-1 0 0,-4 3 1 0 0,-6 17-157 0 0,10-20 96 0 0,1-1 0 0 0,-1 1 0 0 0,1-1 0 0 0,-1 1 0 0 0,0-1 0 0 0,-4 5 0 0 0,-4 3-115 0 0,5-5 16 0 0,-1 0-1 0 0,1 0 1 0 0,-7 12 0 0 0,9-13 75 0 0,0-1-1 0 0,0 1 0 0 0,-1-1 0 0 0,0 0 1 0 0,0 0-1 0 0,0 0 0 0 0,-1 0 1 0 0,-6 3-1 0 0,11-6 84 0 0,-1-1-1 0 0,1 0 1 0 0,-1 1 0 0 0,1-1 0 0 0,-1 0 0 0 0,1 1-1 0 0,-1-1 1 0 0,1 1 0 0 0,-1-1 0 0 0,1 1-1 0 0,0-1 1 0 0,-1 1 0 0 0,1-1 0 0 0,0 1-1 0 0,-1-1 1 0 0,1 1 0 0 0,0-1 0 0 0,0 1 0 0 0,0 0-1 0 0,-1-1 1 0 0,1 1 0 0 0,0 0 0 0 0,0-1-1 0 0,0 1 1 0 0,0-1 0 0 0,0 1 0 0 0,0 0-1 0 0,0-1 1 0 0,0 1 0 0 0,1 0 0 0 0,-1 1-7 0 0,1 0 1 0 0,0-1-1 0 0,0 1 0 0 0,0-1 1 0 0,0 1-1 0 0,1-1 0 0 0,-1 1 1 0 0,2 1-1 0 0,0-1 75 0 0,0 1 0 0 0,0-1 0 0 0,1 0 0 0 0,-1 0 1 0 0,1 0-1 0 0,-1 0 0 0 0,1-1 0 0 0,0 1 0 0 0,-1-1 0 0 0,6 1 0 0 0,-3 0 65 0 0,-1 0-1 0 0,1 0 1 0 0,0 0 0 0 0,6 4-1 0 0,21 8 411 0 0,-23-10-374 0 0,-8-3 238 0 0,-1-1-384 0 0,0 1 1 0 0,0 0-1 0 0,0 0 0 0 0,0 0 1 0 0,0-1-1 0 0,0 1 0 0 0,0-1 1 0 0,0 1-1 0 0,0-1 0 0 0,0 1 1 0 0,2 0-1 0 0,-1-1 9 0 0,73 29-657 0 0,-73-28 323 0 0,1 0 0 0 0,0-1 1 0 0,-1 1-1 0 0,1-1 1 0 0,0 1-1 0 0,0-1 0 0 0,5 0 1 0 0,-5 0-538 0 0,14 0-7394 0 0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10.1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169 132 2304 0 0,'9'-10'167'0'0,"-10"-10"3740"0"0,-1 7 1068 0 0,2 11-4090 0 0,0 0-1 0 0,0-1 1 0 0,0 1 0 0 0,-1 0 0 0 0,1 0 0 0 0,-1-1-1 0 0,0 1 1 0 0,0 0 0 0 0,0 0 0 0 0,0 0-1 0 0,-2-3 1 0 0,1 2-459 0 0,0 0 0 0 0,0 0 0 0 0,-1 1-1 0 0,0-1 1 0 0,1 1 0 0 0,-1 0 0 0 0,0 0 0 0 0,0 0 0 0 0,-6-3 0 0 0,9 4-380 0 0,-1 1 1 0 0,1-1 0 0 0,-1 1 0 0 0,1-1 0 0 0,-1 1 0 0 0,1-1 0 0 0,0 0 0 0 0,-1 1 0 0 0,1-1 0 0 0,0 1 0 0 0,0-1 0 0 0,-1 0 0 0 0,1 1-1 0 0,0-1 1 0 0,0 0 0 0 0,0 1 0 0 0,0-2 0 0 0,-3-5 491 0 0,-1 7-481 0 0,0 0 0 0 0,0 0 0 0 0,0 1 0 0 0,-9 1 0 0 0,12-2-53 0 0,0 1-1 0 0,0-1 0 0 0,0 1 0 0 0,0-1 1 0 0,0 1-1 0 0,0-1 0 0 0,0 1 1 0 0,0 0-1 0 0,0-1 0 0 0,0 1 0 0 0,1 0 1 0 0,-1 0-1 0 0,0-1 0 0 0,0 1 1 0 0,1 0-1 0 0,-1 0 0 0 0,0 0 0 0 0,1 0 1 0 0,-1 0-1 0 0,1 0 0 0 0,-1 0 1 0 0,1 0-1 0 0,-1 2 0 0 0,1 0-5 0 0,-1 0 0 0 0,0 0 0 0 0,-1-1-1 0 0,1 1 1 0 0,0 0 0 0 0,-4 4 0 0 0,-4 8-80 0 0,-11 16-12 0 0,16-25 45 0 0,0-1 0 0 0,1 0 0 0 0,-1 1 0 0 0,1 0 0 0 0,1 0-1 0 0,-1 0 1 0 0,-3 12 0 0 0,2-5-48 0 0,-1 5-222 0 0,5-17 159 0 0,11 4-443 0 0,-6-2 564 0 0,0-2 6 0 0,0 0 0 0 0,0-1 1 0 0,0 1-1 0 0,0-1 0 0 0,6-1 1 0 0,-2 1-26 0 0,-9 0 54 0 0,1 0 0 0 0,0 0 0 0 0,0-1 0 0 0,0 1 0 0 0,0 0 0 0 0,-1 0 0 0 0,1 0 0 0 0,0-1-1 0 0,0 1 1 0 0,0 0 0 0 0,-1-1 0 0 0,1 1 0 0 0,0-1 0 0 0,-1 1 0 0 0,1-1 0 0 0,0 1 0 0 0,0-2 0 0 0,2 0-3 0 0,3-2 0 0 0,-1 0-1 0 0,1-1 1 0 0,-1 1-1 0 0,-1-1 1 0 0,1 0-1 0 0,-1-1 1 0 0,5-5-1 0 0,-3 3 4 0 0,5-8 50 0 0,0-1 0 0 0,13-29-1 0 0,-19 35-18 0 0,-3 3 38 0 0,-1 8-58 0 0,-1-1 0 0 0,0 0 0 0 0,0 1 1 0 0,0-1-1 0 0,0 0 0 0 0,0 1 0 0 0,1-1 1 0 0,-1 1-1 0 0,0-1 0 0 0,1 0 0 0 0,-1 1 0 0 0,0-1 1 0 0,1 1-1 0 0,-1-1 0 0 0,1 1 0 0 0,-1-1 1 0 0,1 0-1 0 0,7-4 41 0 0,-5 3-11 0 0,0-1 0 0 0,0 1-1 0 0,-1-1 1 0 0,1 1 0 0 0,0-1 0 0 0,3-4-1 0 0,-6 6-23 0 0,0 0 0 0 0,1 1 1 0 0,-1-1-1 0 0,1 1 0 0 0,-1-1 0 0 0,1 0 0 0 0,-1 1 0 0 0,1-1 0 0 0,-1 1 0 0 0,1-1 0 0 0,0 1 1 0 0,-1 0-1 0 0,1-1 0 0 0,0 1 0 0 0,-1 0 0 0 0,1-1 0 0 0,0 1 0 0 0,-1 0 0 0 0,1 0 1 0 0,0 0-1 0 0,0-1 0 0 0,-1 1 0 0 0,1 0 0 0 0,0 0 0 0 0,0 0 0 0 0,-1 0 0 0 0,1 0 0 0 0,0 1 1 0 0,0-1-1 0 0,-1 0 0 0 0,1 0 0 0 0,0 0 0 0 0,0 1 0 0 0,-1-1 0 0 0,1 0 0 0 0,1 1 1 0 0,-1 0 60 0 0,-1 1-58 0 0,0 0 0 0 0,1 0 0 0 0,-1-1 0 0 0,0 1 0 0 0,1 0 0 0 0,-1 0 0 0 0,1-1-1 0 0,0 1 1 0 0,1 2 0 0 0,-1-2-12 0 0,0 0 0 0 0,0-1 0 0 0,-1 1 0 0 0,1 0-1 0 0,-1 0 1 0 0,1 0 0 0 0,-1 0 0 0 0,1 0 0 0 0,-1 3-1 0 0,-1 41 55 0 0,0-19-44 0 0,2 29 0 0 0,0-22-13 0 0,-2-1 1 0 0,-1 1-1 0 0,-13 61 0 0 0,5-38-62 0 0,8-36 44 0 0,1-1 1 0 0,1 0-1 0 0,2 29 0 0 0,-1-36 17 0 0,-1-1 0 0 0,-2 16 0 0 0,1-20 0 0 0,0 1 0 0 0,1 0 0 0 0,0-1 0 0 0,1 1 0 0 0,-1 0 0 0 0,3 9 0 0 0,3 15 0 0 0,-6-26 0 0 0,1 0 0 0 0,1 1 0 0 0,4 12 0 0 0,-1-12 32 0 0,2-11 0 0 0,-7 2-29 0 0,1 0 0 0 0,0 0-1 0 0,0 0 1 0 0,-1 0 0 0 0,1 0-1 0 0,-1-1 1 0 0,1 1 0 0 0,-1 0-1 0 0,1 0 1 0 0,-1 0 0 0 0,0 0-1 0 0,1-3 1 0 0,4-12 26 0 0,-2 12-41 0 0,0 0-1 0 0,-1 0 1 0 0,0 0-1 0 0,1-1 0 0 0,-2 1 1 0 0,1 0-1 0 0,0-1 1 0 0,-1 1-1 0 0,1-9 1 0 0,1 2-578 0 0,0 1 0 0 0,0 0-1 0 0,1 0 1 0 0,0 0 0 0 0,1 0 0 0 0,0 1 0 0 0,1 0 0 0 0,-1 0 0 0 0,14-16 0 0 0,-2 4-1320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39.6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118 189 11056 0 0,'0'0'1001'0'0,"0"2"-822"0"0,4 186 11691 0 0,-3-170-11585 0 0,1-1 1 0 0,1 1-1 0 0,8 27 0 0 0,-1-23 14 0 0,-2-6-1265 0 0,-6-5-3577 0 0</inkml:trace>
  <inkml:trace contextRef="#ctx0" brushRef="#br0" timeOffset="1">16 1 15952 0 0,'-16'3'703'0'0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10.5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1 223 20071 0 0,'0'-1'159'0'0,"0"1"-1"0"0,0-1 0 0 0,0 0 0 0 0,0 0 0 0 0,-1 0 0 0 0,1 1 1 0 0,0-1-1 0 0,1 0 0 0 0,-1 0 0 0 0,0 1 0 0 0,0-1 0 0 0,0 0 0 0 0,0 0 1 0 0,1 0-1 0 0,-1 1 0 0 0,0-1 0 0 0,0 0 0 0 0,1 1 0 0 0,-1-1 1 0 0,1 0-1 0 0,-1 1 0 0 0,1-1 0 0 0,-1 0 0 0 0,1 1 0 0 0,0-2 1 0 0,2-1 344 0 0,0-1 0 0 0,0 1 1 0 0,0 0-1 0 0,6-5 1 0 0,-7 6-382 0 0,8-5 484 0 0,1 0 1 0 0,0 0-1 0 0,0 1 1 0 0,14-5-1 0 0,4-2-198 0 0,-17 8-388 0 0,-10 4-10 0 0,1 0 0 0 0,-1 1 1 0 0,1-1-1 0 0,0 0 0 0 0,-1 1 0 0 0,4-1 0 0 0,20-2 43 0 0,0 0-122 0 0,-18 2-50 0 0,0 1-1 0 0,0-1 1 0 0,-1-1-1 0 0,1 1 1 0 0,-1-1-1 0 0,1 0 1 0 0,-1-1-1 0 0,0 0 1 0 0,8-4-1 0 0,18-9-617 0 0,-26 13 372 0 0,0 0 0 0 0,0-1 1 0 0,0 1-1 0 0,0-1 0 0 0,9-8 1 0 0,-4-9-2464 0 0,7-3-5802 0 0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11.1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74 18511 0 0,'0'0'900'0'0,"2"-2"-390"0"0,14-14 75 0 0,-13 13-525 0 0,0-1-1 0 0,1 1 1 0 0,-1 0-1 0 0,1 0 1 0 0,-1 0-1 0 0,1 0 0 0 0,0 1 1 0 0,0 0-1 0 0,6-3 1 0 0,9-3 841 0 0,-11 5-687 0 0,-1 1 0 0 0,0-1-1 0 0,0 1 1 0 0,1 0-1 0 0,-1 1 1 0 0,1-1 0 0 0,11 1-1 0 0,-8 1-103 0 0,0 1-1 0 0,13 1 1 0 0,-22-1-175 0 0,1-1 0 0 0,-1 1 0 0 0,1-1 0 0 0,0 1 0 0 0,-1 0 0 0 0,0 0 0 0 0,1 0 0 0 0,-1 0 0 0 0,0 1 0 0 0,1-1 1 0 0,-1 1-1 0 0,0-1 0 0 0,0 1 0 0 0,2 2 0 0 0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11.4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6912 0 0,'1'2'6050'0'0,"1"0"-5762"0"0,1 0 0 0 0,-1 0 0 0 0,0 0 0 0 0,1-1 0 0 0,-1 1-1 0 0,1 0 1 0 0,-1-1 0 0 0,1 0 0 0 0,0 1 0 0 0,-1-1 0 0 0,1 0-1 0 0,0-1 1 0 0,0 1 0 0 0,0 0 0 0 0,0-1 0 0 0,0 1 0 0 0,0-1 0 0 0,5 0-1 0 0,41 0 1465 0 0,103-4-232 0 0,-119 0-1520 0 0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12.2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161 0 11600 0 0,'0'0'4113'0'0,"-7"0"-1331"0"0,4 1-2593 0 0,1-1 0 0 0,-1 1-1 0 0,0 0 1 0 0,1 0 0 0 0,-1 0 0 0 0,1 0-1 0 0,0 0 1 0 0,-1 1 0 0 0,1-1-1 0 0,0 1 1 0 0,0 0 0 0 0,0-1-1 0 0,0 1 1 0 0,0 0 0 0 0,-3 4-1 0 0,-1 0-14 0 0,1 1-1 0 0,1 0 1 0 0,-1 0-1 0 0,-4 9 1 0 0,-8 15 157 0 0,12-23-265 0 0,0-1 0 0 0,1 1 0 0 0,0 0 0 0 0,1 0 1 0 0,0 0-1 0 0,0 0 0 0 0,0 0 0 0 0,-1 10 1 0 0,-12 92 42 0 0,9-75-72 0 0,2 0-1 0 0,-1 41 0 0 0,15 101-36 0 0,-5-147 0 0 0,2 1 0 0 0,0-1 0 0 0,19 50 0 0 0,25 34-974 0 0,-44-103 759 0 0,0 0 0 0 0,1 0 0 0 0,1-1-1 0 0,0 0 1 0 0,0-1 0 0 0,0 1 0 0 0,18 13-1 0 0,-9-14-1298 0 0,4-4-20 0 0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12.9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43 12928 0 0,'0'0'1172'0'0,"1"-10"2089"0"0,3-1-2228 0 0,-3 9 499 0 0,11-4 408 0 0,-7 4-1720 0 0,-1 0 0 0 0,1 0-1 0 0,0 0 1 0 0,0 1 0 0 0,-1-1 0 0 0,1 1 0 0 0,0 1-1 0 0,0-1 1 0 0,1 1 0 0 0,-1-1 0 0 0,0 1 0 0 0,0 1-1 0 0,10 1 1 0 0,-11-1-115 0 0,1 0 0 0 0,0 1 0 0 0,-1 0 0 0 0,7 3 0 0 0,3 2-38 0 0,-10-5-67 0 0,-1 0-1 0 0,1 0 0 0 0,-1 0 1 0 0,0 0-1 0 0,0 1 0 0 0,0-1 1 0 0,0 1-1 0 0,0 0 0 0 0,0 0 1 0 0,-1 0-1 0 0,4 6 0 0 0,-1-1-1 0 0,0 2 0 0 0,-1-1 0 0 0,5 14 0 0 0,-8-19-1 0 0,0 0 1 0 0,0 0-1 0 0,-1 0 0 0 0,1 0 0 0 0,-1 0 1 0 0,0 0-1 0 0,0 0 0 0 0,0 0 0 0 0,-1 0 1 0 0,1 0-1 0 0,-1 0 0 0 0,-2 7 0 0 0,-2 4-191 0 0,-1-1-1 0 0,-9 15 1 0 0,-1 4-651 0 0,-20 32-2075 0 0,35-63 2835 0 0,0 0 0 0 0,0 0 0 0 0,0 0 0 0 0,0 0-1 0 0,0-1 1 0 0,0 1 0 0 0,-1 0 0 0 0,1-1 0 0 0,0 1 0 0 0,-1 0-1 0 0,0-1 1 0 0,1 0 0 0 0,-3 2 0 0 0,-8 7-361 0 0,9-7 552 0 0,-5 2-342 0 0,-9-4 762 0 0,3-1 444 0 0,13 0-832 0 0,0-1-1 0 0,0 1 0 0 0,1-1 0 0 0,-1 1 1 0 0,1-1-1 0 0,-1 1 0 0 0,0-1 0 0 0,1 1 1 0 0,-1-1-1 0 0,1 0 0 0 0,-1 1 0 0 0,1-1 1 0 0,0 0-1 0 0,-1 1 0 0 0,0-3 1276 0 0,12 1-1290 0 0,1-1 0 0 0,-1 1 0 0 0,0 1 0 0 0,0 0 0 0 0,1 1 0 0 0,-1 0 0 0 0,1 1 0 0 0,-1 0 0 0 0,13 3 0 0 0,4 0-38 0 0,8 2 242 0 0,-5 4-507 0 0,45 21 0 0 0,-39-18-868 0 0,-11-7-5924 0 0,-11-5-601 0 0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13.3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14 10136 0 0,'0'0'15'0'0,"0"0"0"0"0,0 0 1 0 0,0 0-1 0 0,0 0 1 0 0,0 0-1 0 0,-1 0 0 0 0,1 1 1 0 0,0-1-1 0 0,0 0 1 0 0,0 0-1 0 0,0 0 0 0 0,0 0 1 0 0,0 0-1 0 0,0 0 0 0 0,-1 0 1 0 0,1 0-1 0 0,0 0 1 0 0,0 0-1 0 0,0 0 0 0 0,0 0 1 0 0,0 0-1 0 0,0 0 1 0 0,0 0-1 0 0,-1 0 0 0 0,1 0 1 0 0,0 0-1 0 0,0 0 0 0 0,0 0 1 0 0,0-1-1 0 0,0 1 1 0 0,0 0-1 0 0,0 0 0 0 0,-1 0 1 0 0,1 0-1 0 0,0 0 1 0 0,0 0-1 0 0,0 0 0 0 0,0 0 1 0 0,0 0-1 0 0,0 0 0 0 0,0 0 1 0 0,0-1-1 0 0,0 1 1 0 0,0 0-1 0 0,-8-13 11347 0 0,9 14-11241 0 0,-1 0-1 0 0,0 0 1 0 0,1 0-1 0 0,0 0 1 0 0,-1 0-1 0 0,1-1 1 0 0,-1 1-1 0 0,1 0 1 0 0,0 0 0 0 0,-1-1-1 0 0,2 2 1 0 0,1 0 83 0 0,16 26 881 0 0,-8-13-682 0 0,-1 1 0 0 0,14 27 0 0 0,-12-15-171 0 0,14 47 0 0 0,-1 4-154 0 0,8 30-326 0 0,-31-102 80 0 0,0 0 0 0 0,0-1 0 0 0,1 1 0 0 0,0-1 0 0 0,0 1 0 0 0,5 6 1 0 0,5 12-2232 0 0,-7-7 599 0 0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13.6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316 28 14888 0 0,'0'0'680'0'0,"-2"-1"-11"0"0,-19-11-434 0 0,19 10 19 0 0,0 1 0 0 0,-1-1 0 0 0,1 1 0 0 0,-1-1 0 0 0,1 1 0 0 0,-1 0 0 0 0,1 0 0 0 0,-1 0 0 0 0,0 0 0 0 0,0 1 0 0 0,0-1 0 0 0,1 1 0 0 0,-1-1 0 0 0,-3 1 0 0 0,-6 1 428 0 0,0 0 1 0 0,0 1-1 0 0,0 0 1 0 0,0 1-1 0 0,1 1 1 0 0,-1-1-1 0 0,-18 10 1 0 0,17-6-692 0 0,0 0 1 0 0,0 1 0 0 0,1 0 0 0 0,0 0 0 0 0,0 2 0 0 0,-12 12 0 0 0,21-19 5 0 0,1 1 1 0 0,0-1 0 0 0,0 0-1 0 0,0 1 1 0 0,-2 3 0 0 0,-8 15 2 0 0,11-20 1 0 0,-1 0 1 0 0,1 1-1 0 0,0-1 0 0 0,0 0 0 0 0,0 1 0 0 0,0-1 0 0 0,0 1 0 0 0,0-1 1 0 0,1 1-1 0 0,-1-1 0 0 0,1 1 0 0 0,0-1 0 0 0,0 1 0 0 0,0 0 0 0 0,0-1 1 0 0,0 1-1 0 0,1-1 0 0 0,-1 1 0 0 0,1-1 0 0 0,-1 1 0 0 0,1-1 0 0 0,0 1 0 0 0,0-1 1 0 0,0 0-1 0 0,0 1 0 0 0,1-1 0 0 0,1 3 0 0 0,2 1 3 0 0,-1 0-1 0 0,1 0 1 0 0,0 0-1 0 0,1-1 1 0 0,-1 0 0 0 0,1 0-1 0 0,0 0 1 0 0,11 5-1 0 0,9 6 30 0 0,-8-5 111 0 0,37 16 1 0 0,-49-24-122 0 0,1-1 1 0 0,0 0 0 0 0,0 0 0 0 0,0-1 0 0 0,0 0 0 0 0,0 0 0 0 0,0-1-1 0 0,0 1 1 0 0,12-3 0 0 0,8-1-65 0 0,-7 1-1010 0 0,29-6-1 0 0,-22 3-7619 0 0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2:56.5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 12896 0 0,'0'0'7997'0'0,"2"0"-7051"0"0,8 0-214 0 0,0 1-1 0 0,16 3 1 0 0,-20-4-567 0 0,0 0 1 0 0,0 1-1 0 0,0-2 1 0 0,1 1-1 0 0,-1-1 0 0 0,7-2 1 0 0,1 1-73 0 0,-7 1-244 0 0,33-4 633 0 0,-12 4-3369 0 0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2:57.1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72 75 9672 0 0,'0'0'874'0'0,"0"2"-424"0"0,-1 5 561 0 0,0-1 0 0 0,0 0 1 0 0,0 0-1 0 0,-3 6 0 0 0,2-5-305 0 0,0-1 1 0 0,1 1-1 0 0,0 0 0 0 0,-1 8 0 0 0,3 0-339 0 0,0 0 0 0 0,5 18 1 0 0,-3-18-213 0 0,-1 0 1 0 0,1 20-1 0 0,-2-16-51 0 0,1 1-1 0 0,5 23 1 0 0,-4-23-104 0 0,0-1 1 0 0,0 25-1 0 0,-2-31 0 0 0,4 26 0 0 0,-2-26 0 0 0,0 26 0 0 0,3 78 0 0 0,-6-105 0 0 0,0-2 0 0 0,0 0 0 0 0,0 0 0 0 0,-1 1 0 0 0,-3 9 0 0 0,0-12-47 0 0,1-12-3 0 0,-2-11-54 0 0,5 15 97 0 0,-9-36 59 0 0,3-1 0 0 0,1 0 0 0 0,-1-52 0 0 0,-2 0-52 0 0,0 0 0 0 0,7 68 0 0 0,-3-22 0 0 0,1 31 0 0 0,2 0 0 0 0,0 0 0 0 0,0 0 0 0 0,1 1 0 0 0,1-1 0 0 0,0 0 0 0 0,3-13 0 0 0,1 2 7 0 0,-2 10 2 0 0,0 0 1 0 0,1 0-1 0 0,0 0 1 0 0,1 0 0 0 0,1 0-1 0 0,10-17 1 0 0,-9 20 48 0 0,-4 5 265 0 0,1-1 1 0 0,0 1 0 0 0,9-8 0 0 0,-11 12-282 0 0,-1-1 0 0 0,1 1 0 0 0,0 0 0 0 0,0 0 0 0 0,0 0-1 0 0,0 0 1 0 0,0 0 0 0 0,0 0 0 0 0,1 0 0 0 0,-1 1 0 0 0,0-1 0 0 0,0 1 0 0 0,0 0 0 0 0,5-1 0 0 0,-4 1 29 0 0,1 0 0 0 0,-1 0 0 0 0,0 0 0 0 0,0 1 0 0 0,1-1 0 0 0,-1 1 0 0 0,0 0-1 0 0,0 0 1 0 0,0 0 0 0 0,0 0 0 0 0,0 1 0 0 0,0-1 0 0 0,0 1 0 0 0,0-1 0 0 0,0 1 0 0 0,-1 0 0 0 0,1 0-1 0 0,-1 1 1 0 0,1-1 0 0 0,-1 0 0 0 0,0 1 0 0 0,2 2 0 0 0,3 5 61 0 0,-3-6-95 0 0,-1 0 0 0 0,0 0 0 0 0,-1 0-1 0 0,1 1 1 0 0,2 6 0 0 0,7 14 36 0 0,-10-22-73 0 0,0 0 0 0 0,0 1 0 0 0,-1 0 0 0 0,1-1 0 0 0,-1 1 0 0 0,0 0 0 0 0,0 0 0 0 0,0 0-1 0 0,-1-1 1 0 0,1 8 0 0 0,-1-5-1 0 0,-1 0 0 0 0,0-1-1 0 0,0 1 1 0 0,0 0 0 0 0,-1-1 0 0 0,0 1-1 0 0,0-1 1 0 0,-3 7 0 0 0,-27 42-585 0 0,31-52 543 0 0,-2 3 130 0 0,-1-1 0 0 0,0 1-1 0 0,0-1 1 0 0,0 0-1 0 0,-1 0 1 0 0,0 0 0 0 0,1-1-1 0 0,-1 0 1 0 0,-9 5 0 0 0,-2 0 93 0 0,-33 10 0 0 0,40-16-338 0 0,1 0 1 0 0,-1-1-1 0 0,0 0 0 0 0,0 0 1 0 0,1-1-1 0 0,-12-1 1 0 0,-9-4-7439 0 0,18 1 77 0 0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2:57.5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1 158 13616 0 0,'0'0'1238'0'0,"4"-6"-812"0"0,5-13 1399 0 0,-9 17-1498 0 0,1-1 0 0 0,0 1 1 0 0,0-1-1 0 0,1 1 0 0 0,-1 0 1 0 0,0 0-1 0 0,1 0 0 0 0,-1 0 1 0 0,1 0-1 0 0,0 0 0 0 0,2-2 1 0 0,22-21 1893 0 0,-23 21-1931 0 0,0 0 0 0 0,1 0-1 0 0,0 0 1 0 0,0 0 0 0 0,0 1 0 0 0,1 0 0 0 0,-1 0 0 0 0,1 0 0 0 0,-1 1 0 0 0,10-5 0 0 0,-7 6-171 0 0,1 0 1 0 0,-1 1-1 0 0,0 0 0 0 0,0 0 1 0 0,0 0-1 0 0,0 1 0 0 0,12 3 0 0 0,3-1 3 0 0,-18-2-112 0 0,-1 0-1 0 0,1 0 1 0 0,0 0-1 0 0,-1 1 1 0 0,1-1-1 0 0,-1 1 0 0 0,4 3 1 0 0,-3-3-6 0 0,-1 0 0 0 0,1 0 0 0 0,0-1 0 0 0,7 3 0 0 0,-5-2-4 0 0,-1-1 0 0 0,0 0 0 0 0,-1 0 0 0 0,1 0 0 0 0,7 4 0 0 0,-7-3 0 0 0,0 0 0 0 0,1 0 0 0 0,0 0 0 0 0,-1-1 0 0 0,1 0 0 0 0,0 0 0 0 0,-1-1 0 0 0,10 0 0 0 0,45-5 0 0 0,-52 5 0 0 0,6-3-125 0 0,0-1 0 0 0,0 0 0 0 0,0-1 0 0 0,0-1 0 0 0,-1 0 0 0 0,17-9 1 0 0,-24 10-738 0 0,1 1 0 0 0,0-1 1 0 0,10-10-1 0 0,-1 1-7656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0:27.9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 18023 0 0,'0'0'1804'0'0,"1"0"-1649"0"0,4 3 134 0 0,1 0-1 0 0,-1 0 1 0 0,-1 0-1 0 0,1 0 1 0 0,0 1-1 0 0,-1 0 0 0 0,0 0 1 0 0,0 0-1 0 0,0 0 1 0 0,0 1-1 0 0,-1 0 1 0 0,0-1-1 0 0,0 1 1 0 0,0 0-1 0 0,2 7 1 0 0,1 4 164 0 0,-1-3-219 0 0,0 0 0 0 0,-1 0-1 0 0,0 1 1 0 0,-1 0 0 0 0,-1 0 0 0 0,1 21-1 0 0,-7 63 215 0 0,2-87-408 0 0,-2 19 10 0 0,-1 0 1 0 0,-17 57 0 0 0,-1-12-10 0 0,5-13-1787 0 0,2-21-4689 0 0,4-8-1816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39.9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523 85 9672 0 0,'0'0'2637'0'0,"-8"-9"2783"0"0,-1 0-2212 0 0,7 9-2927 0 0,2-1-415 0 0,0 0 0 0 0,-1 0 0 0 0,1 0 0 0 0,0 1 1 0 0,0-1-1 0 0,-1 0 0 0 0,1 0 0 0 0,-1 1 0 0 0,1-1 0 0 0,0 0 1 0 0,-1 1-1 0 0,1-1 0 0 0,-1 0 0 0 0,0 1 0 0 0,1-1 0 0 0,-1 1 1 0 0,0-1-1 0 0</inkml:trace>
  <inkml:trace contextRef="#ctx0" brushRef="#br0" timeOffset="1">0 0 9672 0 0,'0'0'11281'0'0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2:59.4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31 5064 0 0,'0'0'11391'0'0,"5"-6"-8143"0"0,1 3-2446 0 0,0-1-1 0 0,1 1 0 0 0,-1 1 0 0 0,8-3 0 0 0,-7 3-589 0 0,-1 1 0 0 0,1-1 0 0 0,0 1 1 0 0,0 0-1 0 0,0 1 0 0 0,0 0 0 0 0,12 1 0 0 0,11-1 196 0 0,-24-1-188 0 0,0 0 0 0 0,-1 1 0 0 0,1 0 0 0 0,0 1 0 0 0,5 0 0 0 0,-4 0-167 0 0,5 2 2 0 0,-1-1 0 0 0,1 0 1 0 0,0-1-1 0 0,13-1 0 0 0,-14 1-981 0 0,-10-1 840 0 0,-1 0 0 0 0,1 0 0 0 0,-1 0 0 0 0,1 0 0 0 0,-1 0 0 0 0,1 0 0 0 0,-1 0 0 0 0,0 0 0 0 0,1 1 0 0 0,-1-1 0 0 0,1 0 0 0 0,-1 0 0 0 0,1 0 0 0 0,-1 1 0 0 0,0-1 0 0 0,1 0 0 0 0,-1 0 0 0 0,0 1 0 0 0,1-1 0 0 0,-1 0 0 0 0,0 1 0 0 0,1 0 0 0 0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2:59.7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0 2304 0 0,'0'0'16335'0'0,"0"3"-15045"0"0,0 42 1818 0 0,-1-11-2305 0 0,1 0 1 0 0,7 49-1 0 0,1-3-529 0 0,0 0-132 0 0,4-3-88 0 0,-10-69-307 0 0,-1 0 0 0 0,1 0 0 0 0,3 8 0 0 0,0 2-739 0 0,-1 0-146 0 0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16.3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1 153 16783 0 0,'0'0'382'0'0,"-1"0"-292"0"0,1-1 1 0 0,0 0 0 0 0,0 1-1 0 0,0-1 1 0 0,0 0 0 0 0,0 1-1 0 0,0-1 1 0 0,0 1 0 0 0,0-1-1 0 0,0 0 1 0 0,1 1 0 0 0,-1-1-1 0 0,0 0 1 0 0,0 1 0 0 0,1-2-1 0 0,8-6 143 0 0,-1 0 0 0 0,-1-1-1 0 0,11-15 1 0 0,-10 13 628 0 0,1 0 1 0 0,10-10-1 0 0,-8 11-275 0 0,-5 4-197 0 0,0 0 1 0 0,13-9-1 0 0,-17 14-302 0 0,1-1 0 0 0,0 1-1 0 0,0 0 1 0 0,-1-1 0 0 0,1 1 0 0 0,0 0 0 0 0,0 1 0 0 0,0-1-1 0 0,0 1 1 0 0,0-1 0 0 0,5 1 0 0 0,5 0 45 0 0,-9-1-85 0 0,0 1 1 0 0,-1-1-1 0 0,1 1 1 0 0,0 0-1 0 0,0 1 1 0 0,-1-1-1 0 0,1 1 0 0 0,0-1 1 0 0,-1 1-1 0 0,1 0 1 0 0,-1 1-1 0 0,1-1 1 0 0,-1 1-1 0 0,1-1 0 0 0,-1 1 1 0 0,0 0-1 0 0,0 0 1 0 0,5 4-1 0 0,-5-3-46 0 0,-1 0 0 0 0,1 0 0 0 0,0 0 0 0 0,-1 0 0 0 0,0 0 0 0 0,1 0 0 0 0,-1 1 0 0 0,-1-1 0 0 0,1 1 0 0 0,0 0 0 0 0,-1-1 0 0 0,0 1 0 0 0,0 0 0 0 0,0 0 0 0 0,0 0 0 0 0,-1 0 0 0 0,1 0 0 0 0,-1 0 0 0 0,0 0 0 0 0,0 0 0 0 0,-1 0 0 0 0,1 0 0 0 0,-1 0 0 0 0,0-1 0 0 0,-1 6 0 0 0,-31 89-953 0 0,27-81 680 0 0,0 0 0 0 0,-1-1 1 0 0,-1 0-1 0 0,-1 0 1 0 0,-12 17-1 0 0,6-5 4 0 0,12-22 216 0 0,0 0 0 0 0,0 0 0 0 0,0-1 0 0 0,-1 1 0 0 0,0-1 0 0 0,0 0 0 0 0,0 0 0 0 0,-1 0 0 0 0,-6 5 0 0 0,1-3 530 0 0,10-7-460 0 0,0 0 0 0 0,0 0 0 0 0,0 0 0 0 0,0 0 0 0 0,0 0-1 0 0,-1 0 1 0 0,1 0 0 0 0,0 0 0 0 0,0 0 0 0 0,0 0 0 0 0,0 0 0 0 0,0 0 0 0 0,0 0 0 0 0,0 0 0 0 0,0 0 0 0 0,0-1 0 0 0,0 1 0 0 0,0 0 0 0 0,0 0 0 0 0,-1 0-1 0 0,1 0 1 0 0,0 0 0 0 0,0 0 0 0 0,0 0 0 0 0,0 0 0 0 0,0 0 0 0 0,0 0 0 0 0,0 0 0 0 0,0 0 0 0 0,0 0 0 0 0,0 0 0 0 0,0 0 0 0 0,0 0 0 0 0,0 0 0 0 0,0 0-1 0 0,0-1 1 0 0,0 1 0 0 0,0 0 0 0 0,0 0 0 0 0,0 0 0 0 0,0 0 0 0 0,0 0 0 0 0,0 0 0 0 0,0 0 0 0 0,0 0 0 0 0,0 0 0 0 0,0 0 0 0 0,0 0 0 0 0,0 0 0 0 0,0 0-1 0 0,0-1 1 0 0,0 1 0 0 0,0 0 0 0 0,0 0 0 0 0,0 0 0 0 0,0 0 0 0 0,0 0 0 0 0,0 0 0 0 0,1-2 161 0 0,0 1 0 0 0,0-1-1 0 0,0 0 1 0 0,0 1 0 0 0,0-1 0 0 0,0 1 0 0 0,0-1 0 0 0,3-1 0 0 0,-1 0-85 0 0,1-1 1 0 0,0 1 0 0 0,0 0-1 0 0,1 1 1 0 0,-1-1 0 0 0,0 1-1 0 0,1 0 1 0 0,0 0 0 0 0,5-2-1 0 0,17-7 225 0 0,-24 9-286 0 0,1 1 1 0 0,-1-1-1 0 0,1 1 1 0 0,0-1-1 0 0,-1 1 0 0 0,1 0 1 0 0,0 1-1 0 0,0-1 1 0 0,0 1-1 0 0,-1-1 1 0 0,1 1-1 0 0,4 0 1 0 0,45 2 58 0 0,-44-3-235 0 0,1 1 1 0 0,-1 0 0 0 0,0 1 0 0 0,1 0 0 0 0,-1 0 0 0 0,0 1-1 0 0,17 5 1 0 0,-15-4 297 0 0,-10-3-588 0 0,1 0 0 0 0,-1 0 0 0 0,0 0 0 0 0,0 0 0 0 0,0 0 0 0 0,0 0 0 0 0,0-1 0 0 0,1 1 0 0 0,-1 0 0 0 0,0-1 0 0 0,0 1 0 0 0,0-1 0 0 0,0 1 1 0 0,0-1-1 0 0,0 0 0 0 0,0 1 0 0 0,1-2 0 0 0,3-3-1593 0 0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16.7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5064 0 0,'2'1'8273'0'0,"21"12"-3064"0"0,-21-11-4905 0 0,0 0-1 0 0,1 0 0 0 0,-1 1 0 0 0,0-1 0 0 0,0 1 0 0 0,0-1 0 0 0,0 1 0 0 0,-1-1 0 0 0,1 1 1 0 0,2 5-1 0 0,0 2 145 0 0,3 5-123 0 0,-1 0-1 0 0,0 1 0 0 0,-1 0 0 0 0,-1 0 1 0 0,-1 1-1 0 0,3 17 0 0 0,-5-19-153 0 0,6 24-1 0 0,1 2-48 0 0,25 133 133 0 0,-30-156-314 0 0,2 0 1 0 0,-1 0 0 0 0,2-1 0 0 0,1 0 0 0 0,9 19 0 0 0,11 11-4868 0 0,-22-37-2508 0 0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17.0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240 1 8752 0 0,'-2'0'3197'0'0,"0"0"-2507"0"0,-47 2 8158 0 0,44-1-8483 0 0,0 0-1 0 0,-1 1 0 0 0,1-1 0 0 0,0 1 0 0 0,0 0 0 0 0,0 0 0 0 0,-6 5 1 0 0,-1 0-71 0 0,0 1 0 0 0,1 0 0 0 0,-18 17 0 0 0,15-12-243 0 0,9-10-33 0 0,0 2 1 0 0,1-1-1 0 0,0 0 1 0 0,-7 9 0 0 0,3-1-5 0 0,5-8-14 0 0,0-1 0 0 0,1 1 0 0 0,-1 1 0 0 0,1-1 0 0 0,0 0 0 0 0,0 1 0 0 0,0-1 0 0 0,-1 7 0 0 0,0 9 0 0 0,4-15 0 0 0,1-1 0 0 0,-2-2-2 0 0,1 1 0 0 0,1 0 0 0 0,-1 0 0 0 0,0 0 0 0 0,1-1 0 0 0,-1 1 0 0 0,1-1 0 0 0,0 1 0 0 0,-1-1 0 0 0,1 0 0 0 0,1 1 0 0 0,-1-1 0 0 0,0 0 0 0 0,0 0 0 0 0,4 2 0 0 0,2 1-4 0 0,-1-1-1 0 0,1 1 1 0 0,-1-1 0 0 0,10 2-1 0 0,-3-1-2 0 0,0-1 1 0 0,0-1-1 0 0,1 0 0 0 0,0-1 0 0 0,-1 0 0 0 0,1-2 0 0 0,24-1 1 0 0,-13-2-346 0 0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17.5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0 0 2304 0 0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18.8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11 14888 0 0,'-10'32'680'0'0,"8"-26"-11"0"0,2-6-660 0 0,-1 0 0 0 0,1 0-1 0 0,0-1 1 0 0,0 1 0 0 0,-1 0 0 0 0,1 0 0 0 0,0 0 0 0 0,0 0-1 0 0,0 0 1 0 0,-1-1 0 0 0,1 1 0 0 0,0 0 0 0 0,0 0 0 0 0,0 0 0 0 0,0 0-1 0 0,0-1 1 0 0,-1 1 0 0 0,1 0 0 0 0,0 0 0 0 0,0-1 0 0 0,0 1 0 0 0,0 0-1 0 0,0 0 1 0 0,0-1 0 0 0,0 1 0 0 0,0 0 0 0 0,0 0 0 0 0,0-1-1 0 0,0 1 1 0 0,0 0 0 0 0,0-1 0 0 0,0-16 5554 0 0,4 15-5110 0 0,0-1 0 0 0,0 1 0 0 0,1 0-1 0 0,-1 0 1 0 0,1 1 0 0 0,-1-1-1 0 0,1 1 1 0 0,-1 0 0 0 0,9-1 0 0 0,-8 2-430 0 0,14-3 191 0 0,0 1 1 0 0,-1 0-1 0 0,27 3 0 0 0,18 0-146 0 0,-14 2 17 0 0,-25-1-1691 0 0,2-1-5595 0 0,-12-1-900 0 0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19.3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60 337 9216 0 0,'0'0'830'0'0,"0"-2"-684"0"0,-2-24 17684 0 0,4 29-17771 0 0,1 0 1 0 0,-1 0-1 0 0,0 1 1 0 0,0-1-1 0 0,0 1 1 0 0,0 0-1 0 0,0-1 0 0 0,-1 1 1 0 0,0 0-1 0 0,0 0 1 0 0,0 0-1 0 0,1 8 1 0 0,-1 6 102 0 0,-1 31 0 0 0,0-25-77 0 0,0-10-66 0 0,-1 0 14 0 0,2 0 1 0 0,-1 0-1 0 0,6 24 0 0 0,-2 1-24 0 0,-3-31 20 0 0,0 1 0 0 0,3 15 0 0 0,8 38 190 0 0,-9-43-219 0 0,-9-32 54 0 0,-3-12 36 0 0,8 23-78 0 0,-6-25 60 0 0,-8-52-1 0 0,12 57-58 0 0,0 1 0 0 0,-13-39 0 0 0,-2-13 1 0 0,15 55-14 0 0,-21-101 0 0 0,21 102-88 0 0,1 0 0 0 0,0-1 0 0 0,2 1-1 0 0,1-27 1 0 0,0 6-63 0 0,2-3 270 0 0,-1 6-1267 0 0,-3 11-7084 0 0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19.7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 7832 0 0,'0'0'9346'0'0,"1"-1"-9032"0"0,-1 1 0 0 0,0-1 0 0 0,1 1-1 0 0,-1 0 1 0 0,1-1 314 0 0,-1 0-315 0 0,0 1 1 0 0,1 0 0 0 0,-1 0 0 0 0,1-1 0 0 0,-1 1-1 0 0,0 0 1 0 0,1 0 0 0 0,-1-1 0 0 0,1 1 0 0 0,-1 0-1 0 0,1 0 1 0 0,0 0 0 0 0,3 0-175 0 0,0 1-1 0 0,1-1 1 0 0,-1 1 0 0 0,0 0 0 0 0,0 1 0 0 0,0-1-1 0 0,0 1 1 0 0,0 0 0 0 0,-1 0 0 0 0,1 0-1 0 0,0 0 1 0 0,-1 0 0 0 0,1 1 0 0 0,-1 0-1 0 0,0 0 1 0 0,0 0 0 0 0,0 0 0 0 0,4 7-1 0 0,5 7 103 0 0,0 0-1 0 0,14 32 1 0 0,-15-27-59 0 0,8 15-75 0 0,-1 0 0 0 0,-2 1 0 0 0,17 67 0 0 0,-20-53-21 0 0,-3 1 1 0 0,-1 0 0 0 0,-4 1-1 0 0,-1 97 1 0 0,-5-130-59 0 0,-2-1 0 0 0,0 0 0 0 0,-2 0 0 0 0,0 0 0 0 0,-1 0 0 0 0,-1-1 0 0 0,-15 30 0 0 0,11-23-95 0 0,9-19-146 0 0,-1-1-1 0 0,1 0 0 0 0,-6 8 1 0 0,-7 8-1843 0 0,4-7-4828 0 0,6-6-974 0 0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20.2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10 179 5064 0 0,'0'0'389'0'0,"-1"2"-250"0"0,0 4 1496 0 0,-1 0-1 0 0,1 0 1 0 0,0-1 0 0 0,1 1 0 0 0,-1 0 0 0 0,1 0-1 0 0,1 0 1 0 0,-1 0 0 0 0,3 10 0 0 0,0 22 959 0 0,5 78-152 0 0,0 0-1875 0 0,-6 176-262 0 0,-2-263-333 0 0,-1-16 6 0 0,1 0-1 0 0,0 0 0 0 0,3 15 1 0 0,-1-21-61 0 0,-1 0 0 0 0,0 0 0 0 0,-1 1 0 0 0,1-1 0 0 0,-1 0 0 0 0,-1 1 0 0 0,1-1 0 0 0,-3 10 0 0 0,2-8-175 0 0,1-8-78 0 0,0-23-2298 0 0,0-10 1602 0 0,-6-56 0 0 0,3 73 976 0 0,0-1 100 0 0,1 0 0 0 0,0-17 0 0 0,-5-98 388 0 0,3 89-148 0 0,1-1 0 0 0,7-77 0 0 0,2 68 67 0 0,15-90 652 0 0,-17 125-846 0 0,1-1-1 0 0,1 1 1 0 0,0 0-1 0 0,1 0 1 0 0,17-29 0 0 0,-14 31-52 0 0,1-1 1 0 0,15-17 0 0 0,-20 27 33 0 0,-1 1 0 0 0,1 0 0 0 0,-1 0 0 0 0,1 1 0 0 0,1 0 0 0 0,-1 0 0 0 0,1 0 0 0 0,8-3 0 0 0,-14 7-129 0 0,1 0 0 0 0,-1 0 0 0 0,0 0 0 0 0,0 0 1 0 0,0 0-1 0 0,0 1 0 0 0,0-1 0 0 0,0 0 1 0 0,0 1-1 0 0,0-1 0 0 0,0 1 0 0 0,0-1 1 0 0,0 1-1 0 0,0 0 0 0 0,0-1 0 0 0,0 1 1 0 0,-1 0-1 0 0,1 0 0 0 0,0-1 0 0 0,0 1 1 0 0,0 1-1 0 0,1 0 27 0 0,4 5 277 0 0,-3-6-267 0 0,-1 1 1 0 0,-1-1-1 0 0,1 1 1 0 0,0 0-1 0 0,0 0 1 0 0,-1 0-1 0 0,1 0 1 0 0,-1 0-1 0 0,0 0 1 0 0,1 1-1 0 0,-1-1 1 0 0,0 0-1 0 0,0 1 1 0 0,0-1-1 0 0,-1 0 1 0 0,1 1-1 0 0,-1-1 1 0 0,1 1-1 0 0,-1 0 1 0 0,0-1-1 0 0,0 4 1 0 0,-1 8 5 0 0,-1 0 0 0 0,0 0 0 0 0,-1 0 0 0 0,-1 0 0 0 0,0 0 0 0 0,-9 21 0 0 0,10-28-34 0 0,-3 6-13 0 0,0 0-1 0 0,0 0 1 0 0,-2-1-1 0 0,0 0 1 0 0,0 0-1 0 0,-1-1 1 0 0,0 0-1 0 0,-15 13 1 0 0,11-13-266 0 0,-1-1 0 0 0,-16 8 1 0 0,-14 12-3905 0 0,33-21 2140 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40.4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28 11088 0 0,'0'0'1001'0'0,"-1"-2"-822"0"0,-8-23 7038 0 0,8 36-6561 0 0,1-4-518 0 0,-6 50 512 0 0,1 78 0 0 0,12 58-577 0 0,-7-190-70 0 0,3 34-1 0 0,1-1-1 0 0,1 0 1 0 0,12 35 0 0 0,-11-50-14 0 0,0 0 1 0 0,2-1 0 0 0,1 0 0 0 0,0-1 0 0 0,2 0 0 0 0,17 25-1 0 0,-20-34-286 0 0,0 0-1 0 0,1-1 1 0 0,1 0-1 0 0,0 0 1 0 0,0-1-1 0 0,0-1 1 0 0,1 1-1 0 0,15 6 1 0 0,11 3-6559 0 0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20.5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1 171 13824 0 0,'0'0'1246'0'0,"1"-1"-1022"0"0,9-18 1946 0 0,12-18 5825 0 0,-15 27-7347 0 0,1 1 1 0 0,0 0-1 0 0,0 0 0 0 0,1 1 0 0 0,19-14 0 0 0,-13 11-380 0 0,-13 9-198 0 0,1-1 0 0 0,0 1 0 0 0,-1 1-1 0 0,1-1 1 0 0,0 0 0 0 0,0 1 0 0 0,5-2 0 0 0,13-6 166 0 0,-19 7-217 0 0,1 1-1 0 0,0-1 1 0 0,0 1 0 0 0,0 0 0 0 0,0 0 0 0 0,0 0 0 0 0,0 0-1 0 0,0 1 1 0 0,5-1 0 0 0,12 2-19 0 0,-16 1 0 0 0,-1 1 0 0 0,3 0 0 0 0,0 0 1 0 0,1 1-1 0 0,-1-1 0 0 0,8 8 1 0 0,-7-5-7 0 0,1 0 0 0 0,12 6 0 0 0,-14-9-32 0 0,0-1 1 0 0,0 0-1 0 0,1 0 0 0 0,-1 0 0 0 0,1-1 0 0 0,-1 0 1 0 0,1 0-1 0 0,0-1 0 0 0,10 0 0 0 0,-5-1-486 0 0,0 0 1 0 0,-1-1-1 0 0,1-1 0 0 0,20-6 0 0 0,-5-4-711 0 0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20.9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53 18143 0 0,'17'-3'828'0'0,"-14"3"-17"0"0,9-7-490 0 0,-1 2 371 0 0,0 0 0 0 0,1 1 0 0 0,-1 0 0 0 0,1 0-1 0 0,0 1 1 0 0,22-2 0 0 0,-22 3-544 0 0,79-6 1493 0 0,-87 7-2250 0 0,11 0 1801 0 0,-10 1-3495 0 0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21.2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21967 0 0,'1'2'226'0'0,"1"-1"-296"0"0,9 0 2460 0 0,-10-1-1721 0 0,0 12 1158 0 0,1-8-1677 0 0,-1 1 1 0 0,1-1 0 0 0,0 0 0 0 0,0 0 0 0 0,0 0 0 0 0,1 0 0 0 0,0 0-1 0 0,4 6 1 0 0,12 16 175 0 0,-16-20-257 0 0,9 15 191 0 0,-2 0 0 0 0,10 26-1 0 0,-19-43-223 0 0,0 1 0 0 0,0-1-1 0 0,0 1 1 0 0,-1 0-1 0 0,0-1 1 0 0,0 1 0 0 0,0 0-1 0 0,-1 0 1 0 0,0 4-1 0 0,0-4-3 0 0,0 0 1 0 0,1 0-1 0 0,-1-1 0 0 0,1 1 0 0 0,1 0 0 0 0,-1 0 0 0 0,1 0 1 0 0,1 8-1 0 0,2-3-61 0 0,1 0 0 0 0,6 11 0 0 0,-6-13-36 0 0,-1 1-1 0 0,0 0 1 0 0,4 11 0 0 0,-3-1-1477 0 0,2 1 1 0 0,17 35 0 0 0,-18-37-7665 0 0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21.6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 12896 0 0,'5'-4'1172'0'0,"-2"2"-331"0"0,13-7-2142 0 0,-3 7 11388 0 0,-13 5-8773 0 0,1 12-424 0 0,1 0 1 0 0,6 25-1 0 0,1 5-388 0 0,3 63 286 0 0,-9-84-638 0 0,8 38 0 0 0,0-1-77 0 0,-9-49-105 0 0,0 7-111 0 0,0 0-1 0 0,2 0 1 0 0,0-1-1 0 0,1 1 0 0 0,8 19 1 0 0,-9-30-352 0 0,-1 0 0 0 0,3 14 1 0 0,0-2-1836 0 0,3 0-3319 0 0,6-2-2546 0 0</inkml:trace>
  <inkml:trace contextRef="#ctx0" brushRef="#br0" timeOffset="1">544 408 7832 0 0,'-43'4'705'0'0,"42"-5"-686"0"0,0 0 0 0 0,0 0-1 0 0,1 0 1 0 0,-1 0 0 0 0,0 0-1 0 0,0 0 1 0 0,1 0 0 0 0,-1-1 0 0 0,0 1-1 0 0,1 0 1 0 0,-1 0 0 0 0,0-3 0 0 0,0 1 364 0 0,0 1 445 0 0,-1 1 0 0 0,1-1 0 0 0,-1 0 1 0 0,0 1-1 0 0,1-1 0 0 0,-1 1 0 0 0,0 0 1 0 0,0 0-1 0 0,0 0 0 0 0,0 0 1 0 0,0 0-1 0 0,0 0 0 0 0,0 0 0 0 0,0 0 1 0 0,0 1-1 0 0,-3-1 0 0 0,-9-3-323 0 0,10 2-292 0 0,0 0 0 0 0,0 0 0 0 0,0 1 0 0 0,0-1 0 0 0,0 1 0 0 0,-1 0 1 0 0,1 1-1 0 0,0-1 0 0 0,-1 1 0 0 0,1 0 0 0 0,0 0 0 0 0,-1 0 1 0 0,1 0-1 0 0,0 1 0 0 0,-1 0 0 0 0,1 0 0 0 0,0 0 0 0 0,0 0 0 0 0,0 1 1 0 0,-1-1-1 0 0,-3 3 0 0 0,-4 5 93 0 0,-21 17-1 0 0,22-17-267 0 0,9-7-31 0 0,-1 1 0 0 0,1 0 0 0 0,-1 0 1 0 0,1 0-1 0 0,0 0 0 0 0,0 1 0 0 0,1-1 0 0 0,-3 4 0 0 0,-3 8 1 0 0,1-7-8 0 0,5-6 0 0 0,-1 1 0 0 0,0-1 0 0 0,0 1 0 0 0,1 0 0 0 0,-1-1 0 0 0,1 1 0 0 0,0 0 0 0 0,0 0 0 0 0,0 0 0 0 0,0 0 0 0 0,1 0 0 0 0,-1 0 0 0 0,1 5 0 0 0,-1-2-7 0 0,1 1-1 0 0,-1 0 1 0 0,0 0-1 0 0,-4 11 1 0 0,-2 10-29 0 0,7-27 33 0 0,0 1 0 0 0,0-1-1 0 0,0 0 1 0 0,0 0 0 0 0,0 1 0 0 0,0-1 0 0 0,0 0 0 0 0,1 0 0 0 0,-1 1-1 0 0,0-1 1 0 0,1 0 0 0 0,-1 0 0 0 0,1 0 0 0 0,0 0 0 0 0,0 2 0 0 0,0-2 1 0 0,-1 0 0 0 0,1 0 1 0 0,-1 0-1 0 0,1 0 0 0 0,-1 0 1 0 0,1 0-1 0 0,-1 0 0 0 0,0 0 1 0 0,1 1-1 0 0,-1-1 0 0 0,0 0 1 0 0,0 0-1 0 0,0 0 0 0 0,0 0 0 0 0,0 1 1 0 0,0 0-1 0 0,-2 5 2 0 0,1-5 0 0 0,1-1 0 0 0,0 0 0 0 0,-1 1 0 0 0,1-1 0 0 0,0 0 0 0 0,0 1 0 0 0,-1-1 0 0 0,1 1 0 0 0,0-1 0 0 0,0 0 0 0 0,1 1 0 0 0,-1-1 0 0 0,0 2 0 0 0,9 7 0 0 0,-6-8-11 0 0,0 1 0 0 0,0-1 0 0 0,1 0 1 0 0,-1 0-1 0 0,1 0 0 0 0,-1 0 0 0 0,1 0 0 0 0,-1-1 0 0 0,1 0 0 0 0,0 0 0 0 0,0 0 0 0 0,0 0 0 0 0,0-1 0 0 0,0 1 1 0 0,0-1-1 0 0,4 0 0 0 0,4 0-279 0 0,0 0-1 0 0,0-2 1 0 0,0 1 0 0 0,0-1 0 0 0,0-1 0 0 0,0 0 0 0 0,-1-1 0 0 0,1 0-1 0 0,-1-1 1 0 0,0 0 0 0 0,0 0 0 0 0,17-13 0 0 0,-7-1-1721 0 0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22.0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237 21 14280 0 0,'0'0'1102'0'0,"0"-10"6925"0"0,-2 10-7770 0 0,1 0 1 0 0,0 0 0 0 0,0-1 0 0 0,-1 1-1 0 0,1 0 1 0 0,0-1 0 0 0,0 1 0 0 0,0-1-1 0 0,0 1 1 0 0,-1-1 0 0 0,1 1-1 0 0,-1-2 1 0 0,0 1-171 0 0,0 1 1 0 0,0-1-1 0 0,0 0 0 0 0,-1 1 0 0 0,1-1 0 0 0,0 1 1 0 0,-1 0-1 0 0,1 0 0 0 0,0 0 0 0 0,0 0 0 0 0,-1 0 1 0 0,1 0-1 0 0,0 1 0 0 0,0-1 0 0 0,-1 1 1 0 0,1-1-1 0 0,0 1 0 0 0,0 0 0 0 0,0 0 0 0 0,-3 1 1 0 0,-8 3 161 0 0,3-1-237 0 0,1-1 0 0 0,-1 2-1 0 0,1-1 1 0 0,1 1 0 0 0,-1 0-1 0 0,1 1 1 0 0,0 0 0 0 0,0 1-1 0 0,0 0 1 0 0,1 0 0 0 0,-10 12-1 0 0,9-4-126 0 0,-3 3 2 0 0,0-8 36 0 0,10-9 64 0 0,0 0 0 0 0,0 0 0 0 0,-1 0 0 0 0,1 0 0 0 0,0 0 0 0 0,0 0 0 0 0,0 0 0 0 0,0 0 0 0 0,1 0 0 0 0,-1 0 0 0 0,0 1 0 0 0,0-1 0 0 0,1 0 0 0 0,-1 1 0 0 0,1-1 0 0 0,-1 1 0 0 0,1-1 0 0 0,-1 0 0 0 0,1 1 0 0 0,0-1 0 0 0,0 1 0 0 0,0-1 0 0 0,0 1 0 0 0,0-1 0 0 0,0 1 0 0 0,0-1 0 0 0,1 3 0 0 0,-1-2 12 0 0,0-1-39 0 0,0 0-1 0 0,0 0 1 0 0,0 0 0 0 0,0 0-1 0 0,1-1 1 0 0,-1 1 0 0 0,0 0-1 0 0,0 0 1 0 0,1 0 0 0 0,-1 0-1 0 0,1 0 1 0 0,-1 0 0 0 0,1 0 0 0 0,-1-1-1 0 0,1 1 1 0 0,-1 0 0 0 0,1 0-1 0 0,0-1 1 0 0,-1 1 0 0 0,1 0-1 0 0,0-1 1 0 0,0 1 0 0 0,-1-1-1 0 0,1 1 1 0 0,1 0 0 0 0,1 0-25 0 0,0 1 0 0 0,1-1 0 0 0,-1 0 0 0 0,0 0 1 0 0,0-1-1 0 0,1 1 0 0 0,-1 0 0 0 0,1-1 0 0 0,-1 0 0 0 0,1 0 0 0 0,-1 0 1 0 0,0 0-1 0 0,1-1 0 0 0,-1 1 0 0 0,1-1 0 0 0,2-1 0 0 0,5-2-133 0 0,-1 0 0 0 0,0-1 0 0 0,15-9-1 0 0,-11 5-6 0 0,-11 7 182 0 0,-1 1-1 0 0,1-1 1 0 0,-1 0 0 0 0,0 0 0 0 0,0 0 0 0 0,0 0 0 0 0,3-5 0 0 0,-3 4 19 0 0,0 1 0 0 0,1-1 0 0 0,-1 1 0 0 0,0-1-1 0 0,5-2 1 0 0,0 1 11 0 0,-6 3-7 0 0,1 0 0 0 0,-1 0 0 0 0,0 1 0 0 0,1-1 0 0 0,-1 0 0 0 0,0 0 0 0 0,0 0-1 0 0,0-1 1 0 0,0 1 0 0 0,0 0 0 0 0,0 0 0 0 0,0 0 0 0 0,0-1 0 0 0,0 1 0 0 0,0-1 0 0 0,-1 1 0 0 0,1 0 0 0 0,0-1 0 0 0,0-2 0 0 0,-1 2 20 0 0,1 0 0 0 0,0-1 1 0 0,0 1-1 0 0,0 0 0 0 0,0 0 1 0 0,0 1-1 0 0,1-1 0 0 0,-1 0 1 0 0,1 0-1 0 0,-1 1 1 0 0,1-1-1 0 0,2-2 0 0 0,1 0 61 0 0,-3 2 418 0 0,0 1-221 0 0,21-2 290 0 0,-21 3 8 0 0,8 6-131 0 0,-8-5-426 0 0,-1 1 0 0 0,0-1 0 0 0,0 1-1 0 0,0-1 1 0 0,0 1 0 0 0,0 0-1 0 0,-1-1 1 0 0,1 1 0 0 0,0 0-1 0 0,-1-1 1 0 0,1 1 0 0 0,0 2-1 0 0,2 28 207 0 0,-1-8-130 0 0,-1-15-69 0 0,0-1-1 0 0,-1 1 1 0 0,0-1 0 0 0,-2 18-1 0 0,1-22-25 0 0,1 1 0 0 0,0-1 0 0 0,0 0 0 0 0,1 0 0 0 0,-1 1 0 0 0,3 7 0 0 0,-2-9 0 0 0,0 1 0 0 0,0-1 0 0 0,-1 1 0 0 0,1-1 0 0 0,-1 1 0 0 0,0-1 0 0 0,0 1 0 0 0,0-1 0 0 0,-1 1 0 0 0,0 5 0 0 0,-1 0 5 0 0,1-1 0 0 0,0 1 1 0 0,1-1-1 0 0,-1 1 0 0 0,2 0 0 0 0,-1-1 0 0 0,4 16 0 0 0,-1-8 12 0 0,0 22 0 0 0,-3-9 7 0 0,1-14-9 0 0,-2 25-1 0 0,4 15-214 0 0,-3-53-35 0 0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22.4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40 237 17911 0 0,'-25'-4'1624'0'0,"23"3"-1469"0"0,0-1 0 0 0,1 1 0 0 0,-1 0-1 0 0,1-1 1 0 0,-1 1 0 0 0,1-1-1 0 0,-2-2 1 0 0,2 4 47 0 0,2-1-51 0 0,-1 0 0 0 0,0 1-1 0 0,0-1 1 0 0,1 0-1 0 0,-1 0 1 0 0,0 1-1 0 0,1-1 1 0 0,-1 0 0 0 0,1 1-1 0 0,-1-1 1 0 0,1 1-1 0 0,-1-1 1 0 0,1 1 0 0 0,-1-1-1 0 0,1 0 1 0 0,0 1-1 0 0,-1-1-86 0 0,1 1-1 0 0,-1 0 1 0 0,0-1 0 0 0,1 1-1 0 0,-1-1 1 0 0,0 1-1 0 0,1-1 1 0 0,-1 1-1 0 0,0 0 1 0 0,0-1 0 0 0,1 1-1 0 0,-1-1 1 0 0,0 1-1 0 0,0-1 1 0 0,0 1-1 0 0,0-1 1 0 0,0 1-1 0 0,0-1 1 0 0,0 1 0 0 0,0-1-1 0 0,0 1 1 0 0,0-1-1 0 0,0 1 1 0 0,0-1-1 0 0,0 1 1 0 0,0-1 0 0 0,0 1-1 0 0,-1-1 1 0 0,1 1-1 0 0,0-1 1 0 0,0 1-1 0 0,0-1 1 0 0,-1 0 0 0 0,1 1-5 0 0,0-1 1 0 0,0 1 0 0 0,0-1 0 0 0,0 1 0 0 0,0-1 0 0 0,0 1-1 0 0,0-1 1 0 0,0 1 0 0 0,0-1 0 0 0,0 1 0 0 0,1-1-1 0 0,-1 1 1 0 0,0-1 0 0 0,0 1 0 0 0,1-1 0 0 0,-1 1 0 0 0,0 0-1 0 0,0-1 1 0 0,1 1 0 0 0,-1 0 0 0 0,1-1 0 0 0,0 0 0 0 0,-1 1 113 0 0,6-6 93 0 0,0 1 1 0 0,1-1-1 0 0,-1 2 0 0 0,1-1 1 0 0,0 1-1 0 0,0 0 0 0 0,0 0 1 0 0,16-5-1 0 0,-21 9-87 0 0,2 0-10 0 0,19-4 14 0 0,-18 2-167 0 0,0 1 0 0 0,0 0 0 0 0,0 0 0 0 0,0 1 1 0 0,1 0-1 0 0,-1 0 0 0 0,6 0 0 0 0,3 7-4 0 0,-13-6-7 0 0,0-1 0 0 0,0 1-1 0 0,0-1 1 0 0,0 1 0 0 0,0-1 0 0 0,0 1 0 0 0,0-1-1 0 0,0 0 1 0 0,0 0 0 0 0,0 1 0 0 0,0-1 0 0 0,2 0-1 0 0,3 1 5 0 0,13 3 33 0 0,-11-3-40 0 0,0-1 1 0 0,0 0-1 0 0,0-1 0 0 0,9-2 0 0 0,4 1-13 0 0,-14 1-9 0 0,-1 0-4 0 0,24-5 15 0 0,-21 5 0 0 0,0-1 0 0 0,0 0 0 0 0,0 0 0 0 0,0-1 0 0 0,0 0 0 0 0,-1-1 0 0 0,1 0 0 0 0,-1 0 0 0 0,0-1 0 0 0,11-9 0 0 0,15-11-569 0 0,-25 18-223 0 0,0 0 0 0 0,16-15 0 0 0,-23 20 569 0 0,0-1 0 0 0,0 0 0 0 0,-1 1 0 0 0,1-1 0 0 0,-1 0 0 0 0,2-3 0 0 0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23.8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215 67 15088 0 0,'0'0'1365'0'0,"-1"-2"-1125"0"0,-1-2 151 0 0,-1-1 0 0 0,0 1 0 0 0,0 0 0 0 0,0-1 0 0 0,0 1 1 0 0,-1 1-1 0 0,0-1 0 0 0,1 0 0 0 0,-1 1 0 0 0,-1 0 0 0 0,1 0 0 0 0,0 0 1 0 0,-6-2-1 0 0,7 4 366 0 0,1 0-607 0 0,0 0 0 0 0,0 0-1 0 0,0 0 1 0 0,0 0 0 0 0,0 0 0 0 0,-1 0-1 0 0,1 1 1 0 0,0-1 0 0 0,0 1 0 0 0,-4 0-1 0 0,2-1 0 0 0,-2 0-46 0 0,-1 1 1 0 0,0 0-1 0 0,1 0 0 0 0,-1 1 1 0 0,0 0-1 0 0,-10 2 0 0 0,14-2-96 0 0,1-1 0 0 0,-1 1 0 0 0,0 0-1 0 0,1 0 1 0 0,-1 0 0 0 0,1 0 0 0 0,-1 0 0 0 0,1 1-1 0 0,0-1 1 0 0,-1 1 0 0 0,1-1 0 0 0,0 1-1 0 0,0 0 1 0 0,0 0 0 0 0,0 0 0 0 0,0 0-1 0 0,-2 4 1 0 0,-7 12-80 0 0,10-17 53 0 0,0 0 1 0 0,0 1 0 0 0,-1-1-1 0 0,2 0 1 0 0,-1 1 0 0 0,0-1-1 0 0,0 0 1 0 0,0 1 0 0 0,1-1-1 0 0,-1 1 1 0 0,1-1-1 0 0,-1 1 1 0 0,1 0 0 0 0,-1-1-1 0 0,1 1 1 0 0,0 0 0 0 0,0-1-1 0 0,0 1 1 0 0,0-1 0 0 0,1 4-1 0 0,1 2-111 0 0,0 0-1 0 0,1-1 1 0 0,0 1-1 0 0,1-1 0 0 0,0 0 1 0 0,0 0-1 0 0,0 0 1 0 0,9 9-1 0 0,29 33-156 0 0,-37-42 288 0 0,0 0 0 0 0,-1 0 0 0 0,1 1-1 0 0,4 8 1 0 0,-6-9 3 0 0,0 0-1 0 0,0 0 0 0 0,1 0 0 0 0,0-1 0 0 0,0 0 1 0 0,10 10-1 0 0,-9-11 69 0 0,-1 0-1 0 0,0 0 1 0 0,0 1 0 0 0,0 0-1 0 0,0 0 1 0 0,-1 0 0 0 0,0 0-1 0 0,0 1 1 0 0,0-1 0 0 0,0 1-1 0 0,-1 0 1 0 0,0-1 0 0 0,-1 1-1 0 0,1 0 1 0 0,-1 0 0 0 0,0 1-1 0 0,-1-1 1 0 0,1 0 0 0 0,-1 0-1 0 0,0 0 1 0 0,-1 0 0 0 0,-1 11-1 0 0,-1-8 86 0 0,1-1-1 0 0,-1 0 1 0 0,-1 1-1 0 0,0-2 1 0 0,-8 15-1 0 0,0 0 103 0 0,7-13-148 0 0,3-3-34 0 0,-1 0 0 0 0,0 0 1 0 0,-1 0-1 0 0,1 0 0 0 0,-1-1 1 0 0,0 1-1 0 0,-1-1 0 0 0,1 0 1 0 0,-9 7-1 0 0,0-1 76 0 0,9-7-84 0 0,0-1 0 0 0,0 0 0 0 0,0 0 0 0 0,-8 5 0 0 0,-1-2 31 0 0,11-5-82 0 0,0 1 0 0 0,0-1 0 0 0,0 0 0 0 0,0-1 0 0 0,0 1 0 0 0,0 0 0 0 0,-1-1 0 0 0,-2 1 0 0 0,2-1 28 0 0,2 1-317 0 0,1-1 126 0 0,-1 0-1 0 0,0 0 0 0 0,0 0 0 0 0,1 0 1 0 0,-1 0-1 0 0,0 0 0 0 0,0 0 0 0 0,1-1 1 0 0,-1 1-1 0 0,0 0 0 0 0,0 0 0 0 0,-1-1 1 0 0,3-1-195 0 0,-1 0 0 0 0,0 0 1 0 0,0 1-1 0 0,1-1 1 0 0,-1 0-1 0 0,1 0 0 0 0,-1 1 1 0 0,1-1-1 0 0,0 0 1 0 0,1-1-1 0 0,7-8-1826 0 0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24.2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71 7368 0 0,'0'3'568'0'0,"5"51"1504"0"0,-3 14 5820 0 0,0-4-4782 0 0,4 12-1971 0 0,-6-4-3414 0 0</inkml:trace>
  <inkml:trace contextRef="#ctx0" brushRef="#br0" timeOffset="1">10 105 8752 0 0,'0'0'936'0'0,"-4"-10"-936"0"0,-2 0 3656 0 0,6 0-1616 0 0,0 1 7 0 0,0-5-1055 0 0,0 4-224 0 0,6-4-32 0 0,-2 10-16 0 0,2-6-944 0 0,6 1-8 0 0,-2 5-7871 0 0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24.5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57 3224 0 0,'0'2'715'0'0,"-1"54"10651"0"0,-1-16-5082 0 0,2-14-5156 0 0,0 37 113 0 0,-6-34-730 0 0,6-29-507 0 0,0 1 1 0 0,0-1-1 0 0,0 0 1 0 0,0 1 0 0 0,0-1-1 0 0,0 0 1 0 0,0 0 0 0 0,0 1-1 0 0,0-1 1 0 0,0 0-1 0 0,0 0 1 0 0,0 1 0 0 0,0-1-1 0 0,-1 0 1 0 0,1 0 0 0 0,0 1-1 0 0,0-1 1 0 0,0 0-1 0 0,0 0 1 0 0,0 1 0 0 0,0-1-1 0 0,-1 0 1 0 0,1 0-1 0 0,0 0 1 0 0,0 1 0 0 0,0-1-1 0 0,-1 0 1 0 0,1 0 0 0 0,0 0-1 0 0,-1 1 3 0 0,1-1-1 0 0,0 0 0 0 0,0 0 0 0 0,0 0 1 0 0,-1 0-1 0 0,1 1 0 0 0,0-1 1 0 0,0 0-1 0 0,0 0 0 0 0,-1 0 1 0 0,1 1-1 0 0,0-1 0 0 0,0 0 1 0 0,0 0-1 0 0,0 1 0 0 0,0-1 1 0 0,0 0-1 0 0,0 0 0 0 0,0 1 0 0 0,0-1 1 0 0,-1 0-1 0 0,1 0 0 0 0,0 1 1 0 0,0-1-1 0 0,0 0 0 0 0,0 1 1 0 0,1-1-1 0 0,-1 0 0 0 0,0 1 1 0 0,0 4 15 0 0,0-4 152 0 0,6-20-40 0 0,-4 11-134 0 0,1 1 0 0 0,-1 0 0 0 0,-1-1 0 0 0,1 0 0 0 0,0-15 0 0 0,0-1 0 0 0,1 8 0 0 0,-1 0 0 0 0,2 0 0 0 0,9-26 0 0 0,14-15 0 0 0,-11 22 94 0 0,-15 33-10 0 0,11-4 490 0 0,-10 6-530 0 0,1 1 0 0 0,-1-1 0 0 0,1 1-1 0 0,-1-1 1 0 0,1 1 0 0 0,-1 0 0 0 0,0 0 0 0 0,1 0-1 0 0,-1 0 1 0 0,0 1 0 0 0,0-1 0 0 0,0 1-1 0 0,0-1 1 0 0,0 1 0 0 0,0 0 0 0 0,0-1 0 0 0,0 1-1 0 0,-1 0 1 0 0,1 0 0 0 0,-1 0 0 0 0,1 1 0 0 0,-1-1-1 0 0,1 3 1 0 0,4 8 27 0 0,0 0-1 0 0,-1 0 1 0 0,3 15-1 0 0,-3-11 3 0 0,6 15-24 0 0,10 58 0 0 0,-17-72-288 0 0,0-1 0 0 0,14 33 0 0 0,-7-22-554 0 0,-6-13-833 0 0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25.0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160 136 17735 0 0,'0'0'1610'0'0,"-6"0"-1292"0"0,5 0-390 0 0,-4-1 523 0 0,1 1 0 0 0,0 0 1 0 0,-1 0-1 0 0,1 1 0 0 0,0-1 1 0 0,0 1-1 0 0,-1 0 0 0 0,1 0 0 0 0,0 1 1 0 0,0-1-1 0 0,0 1 0 0 0,0 0 0 0 0,-3 2 1 0 0,0 0-297 0 0,1 1 1 0 0,1 0 0 0 0,-1 0 0 0 0,1 0 0 0 0,0 0 0 0 0,0 1 0 0 0,0 0 0 0 0,1 0 0 0 0,0 0 0 0 0,-4 9 0 0 0,2-3 2 0 0,1 1 0 0 0,0-1 0 0 0,1 1 1 0 0,-5 23-1 0 0,8-29-131 0 0,1-1 1 0 0,-1 1-1 0 0,2-1 1 0 0,-1 1-1 0 0,1-1 0 0 0,-1 1 1 0 0,2-1-1 0 0,-1 1 0 0 0,3 7 1 0 0,-1-5-146 0 0,1-1 0 0 0,0 1 0 0 0,0-1 0 0 0,1 1 1 0 0,10 14-1 0 0,-5-13 102 0 0,0 1 0 0 0,0-2-1 0 0,1 1 1 0 0,0-1 0 0 0,1-1 0 0 0,0 0 0 0 0,0 0 0 0 0,22 9-1 0 0,-27-15 36 0 0,0 0 0 0 0,-1 0 0 0 0,1 0 0 0 0,0-1 0 0 0,0 0-1 0 0,0 0 1 0 0,0-1 0 0 0,0 0 0 0 0,0 0 0 0 0,0-1-1 0 0,0 1 1 0 0,0-2 0 0 0,12-2 0 0 0,-10 1 0 0 0,0-1-1 0 0,0 0 1 0 0,0 0 0 0 0,-1-1-1 0 0,1 0 1 0 0,-1 0 0 0 0,0-1 0 0 0,0 0-1 0 0,8-9 1 0 0,-14 13-19 0 0,7-6 0 0 0,0-1 0 0 0,-1-1 0 0 0,1 1 0 0 0,-2-2 0 0 0,0 1 0 0 0,7-12 0 0 0,1-9 80 0 0,-1 0 0 0 0,-1 0 0 0 0,-2-1 0 0 0,8-36 0 0 0,-17 15 155 0 0,0 39-185 0 0,-1 1 0 0 0,-1 0 0 0 0,-1 0 0 0 0,0-1 0 0 0,0 1 0 0 0,-1 0 0 0 0,-8-25 0 0 0,10 34-39 0 0,-2-1-11 0 0,-11-6 69 0 0,12 11-71 0 0,0-1 1 0 0,0 1-1 0 0,0 0 0 0 0,0 0 1 0 0,0-1-1 0 0,-1 1 1 0 0,1 0-1 0 0,0 0 0 0 0,0 0 1 0 0,0 0-1 0 0,0 0 0 0 0,-1 0 1 0 0,1 1-1 0 0,0-1 1 0 0,0 0-1 0 0,0 1 0 0 0,0-1 1 0 0,0 0-1 0 0,0 1 1 0 0,0 0-1 0 0,0-1 0 0 0,0 1 1 0 0,0-1-1 0 0,0 1 1 0 0,0 0-1 0 0,-1 1 0 0 0,-2 2 36 0 0,0-1-1 0 0,1 0 1 0 0,0 1-1 0 0,0 0 1 0 0,-4 6-1 0 0,1 2-23 0 0,1 0-1 0 0,-1 0 0 0 0,2 0 1 0 0,0 1-1 0 0,1 0 1 0 0,0 0-1 0 0,0 0 1 0 0,2 0-1 0 0,0 0 1 0 0,0 26-1 0 0,3-19-11 0 0,0-2-1 0 0,-1 0-1 0 0,2 0 0 0 0,1-1 1 0 0,5 19-1 0 0,-2-17-53 0 0,0 0 1 0 0,1-1-1 0 0,1 0 0 0 0,20 30 0 0 0,-26-44 59 0 0,-1-1 1 0 0,1-1-1 0 0,0 1 0 0 0,0 0 0 0 0,1-1 0 0 0,-1 1 1 0 0,0-1-1 0 0,1 0 0 0 0,0 0 0 0 0,-1 0 1 0 0,1-1-1 0 0,0 1 0 0 0,0-1 0 0 0,0 0 1 0 0,0 0-1 0 0,8 0 0 0 0,-4 0-634 0 0,0-1 1 0 0,15 0-1 0 0,15-6-6508 0 0,-2 1-1622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40.8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13904 0 0,'0'0'1261'0'0,"2"1"-1036"0"0,1 3-167 0 0,0-1-1 0 0,0 1 1 0 0,0 0 0 0 0,0 0-1 0 0,0 0 1 0 0,3 8 0 0 0,14 31 2456 0 0,-18-38-2045 0 0,41 84 2947 0 0,-28-62-2709 0 0,-2 0-1 0 0,-1 1 0 0 0,15 51 0 0 0,-18-32-367 0 0,-2-1 0 0 0,-2 1 0 0 0,-1 58 0 0 0,-6-28-250 0 0,-15 92-1 0 0,7-120-110 0 0,-23 73-1 0 0,13-55-1365 0 0,8-29-4720 0 0,-2-1-2062 0 0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25.6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20 160 2760 0 0,'0'2'17223'0'0,"-1"54"-13897"0"0,-1-28-3248 0 0,2 0 0 0 0,3 32 0 0 0,29 112 1172 0 0,-27-132-1155 0 0,-4-30-58 0 0,0 0 1 0 0,3 14 0 0 0,-2-18-6 0 0,0 1 0 0 0,-1-1 0 0 0,0 1 0 0 0,-1-1 1 0 0,1 1-1 0 0,-2 11 0 0 0,1-10 3 0 0,0-5-95 0 0,0-6 41 0 0,0-1 1 0 0,0 1 0 0 0,-1 0-1 0 0,1 0 1 0 0,-1 1 0 0 0,0-1-1 0 0,0 0 1 0 0,0 0 0 0 0,0 0-1 0 0,0 0 1 0 0,-3-3 0 0 0,-6-17-84 0 0,-18-109-151 0 0,18 36 186 0 0,6 74 69 0 0,1-1 0 0 0,1 1-1 0 0,1-1 1 0 0,2 0-1 0 0,0 0 1 0 0,1 0 0 0 0,1 1-1 0 0,7-28 1 0 0,-5 36 48 0 0,0 1 0 0 0,1-1 0 0 0,0 1 0 0 0,11-14 0 0 0,-10 14 48 0 0,-5 10-65 0 0,1 0 0 0 0,-1 0 0 0 0,0 1 1 0 0,1-1-1 0 0,-1 1 0 0 0,1-1 0 0 0,0 1 0 0 0,0 0 0 0 0,0 0 1 0 0,5-3-1 0 0,10-6 257 0 0,-17 11-274 0 0,-1 0 1 0 0,1-1 0 0 0,0 1-1 0 0,0 0 1 0 0,-1 0 0 0 0,1 0-1 0 0,0 0 1 0 0,0 0 0 0 0,0 0-1 0 0,-1 0 1 0 0,1 0 0 0 0,0 0-1 0 0,0 1 1 0 0,-1-1 0 0 0,1 0-1 0 0,0 0 1 0 0,0 1 0 0 0,0 0-1 0 0,1 0 34 0 0,21 2 190 0 0,-20-3-204 0 0,0 0 0 0 0,0 0 1 0 0,0 0-1 0 0,0 1 0 0 0,0-1 1 0 0,0 1-1 0 0,0 0 0 0 0,0 0 1 0 0,0 0-1 0 0,-1 1 0 0 0,1-1 1 0 0,4 3-1 0 0,-4-1 3 0 0,1 0 0 0 0,-1 0 1 0 0,0 1-1 0 0,0-1 0 0 0,-1 1 0 0 0,1 0 0 0 0,-1 0 0 0 0,1 0 0 0 0,-1 0 0 0 0,0 0 1 0 0,2 7-1 0 0,-1 2 37 0 0,0 1 0 0 0,2 20 1 0 0,-4-20-32 0 0,0-6-33 0 0,-1-1 0 0 0,0 1 0 0 0,-1-1 0 0 0,0 1 0 0 0,0-1 0 0 0,-1 1 0 0 0,0-1 0 0 0,0 0-1 0 0,0 1 1 0 0,-1-1 0 0 0,-4 6 0 0 0,2-2-24 0 0,-1-1-1 0 0,0 0 1 0 0,-1 0-1 0 0,-1 0 1 0 0,1-1 0 0 0,-13 11-1 0 0,16-16-91 0 0,2-2-3 0 0,0 0 0 0 0,-1 0 1 0 0,1 0-1 0 0,-1 0 0 0 0,1 0 0 0 0,-1 0 0 0 0,0-1 0 0 0,0 1 0 0 0,0-1 0 0 0,-3 1 0 0 0,-9 3-126 0 0,11-3 186 0 0,-1-1 0 0 0,0 1 1 0 0,0-1-1 0 0,0 0 0 0 0,0 0 1 0 0,-6 0-1 0 0,7-1-788 0 0,0-1 0 0 0,1 1-1 0 0,-1-1 1 0 0,1 1 0 0 0,-1-1-1 0 0,1 0 1 0 0,-5-2 0 0 0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26.2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35 148 15200 0 0,'0'0'696'0'0,"0"2"-14"0"0,5 47 46 0 0,0 5 2535 0 0,1 34 711 0 0,-6-66-3302 0 0,-5 107 120 0 0,-1-67 651 0 0,4-54-1339 0 0,1-1-93 0 0,0 0-1 0 0,0 0 1 0 0,1 10-1 0 0,-15-44-615 0 0,8-3 260 0 0,4 17 88 0 0,0-1-1 0 0,1 1 0 0 0,-1-21 0 0 0,2 10 258 0 0,1-5 0 0 0,1 0 0 0 0,4-31 0 0 0,1 16 0 0 0,3-16 0 0 0,20-48 0 0 0,-22 90 0 0 0,0 1 0 0 0,0-1 0 0 0,19-29 0 0 0,-16 35 66 0 0,-8 10 752 0 0,1 2-310 0 0,13 0-65 0 0,-1 1-294 0 0,-12 1-147 0 0,0-1-1 0 0,-1 0 0 0 0,0 1 1 0 0,1 0-1 0 0,-1 0 1 0 0,0 0-1 0 0,0 0 1 0 0,0 0-1 0 0,0 0 0 0 0,0 0 1 0 0,-1 1-1 0 0,1-1 1 0 0,1 3-1 0 0,1 3-2 0 0,0 0 0 0 0,-1-1 0 0 0,3 10 0 0 0,-4-10 1 0 0,-1 1 0 0 0,0 0 0 0 0,-1 0 0 0 0,1 0 0 0 0,-3 14 0 0 0,1 4 0 0 0,1-11 0 0 0,1-1 0 0 0,-1 1 0 0 0,-1 0 0 0 0,-5 23 0 0 0,2-22 0 0 0,4-9 0 0 0,-2-1 0 0 0,1 1 0 0 0,-1-1 0 0 0,0 0 0 0 0,0 0 0 0 0,-1 0 0 0 0,0 0 0 0 0,0 0 0 0 0,0-1 0 0 0,-1 1 0 0 0,1-1 0 0 0,-2 0 0 0 0,-5 6 0 0 0,-7 9 0 0 0,8-12 0 0 0,1-2 0 0 0,-6-2 0 0 0,3 1 0 0 0,11-5 3 0 0,0 0-1 0 0,0 0 1 0 0,0 0 0 0 0,0 0-1 0 0,0 0 1 0 0,1 0-1 0 0,-1 0 1 0 0,0 0 0 0 0,0 0-1 0 0,0 0 1 0 0,0 0-1 0 0,0 1 1 0 0,0-1-1 0 0,0 0 1 0 0,0 0 0 0 0,0 0-1 0 0,0 0 1 0 0,0 0-1 0 0,0 0 1 0 0,0 0 0 0 0,0 0-1 0 0,0 0 1 0 0,0 0-1 0 0,0 0 1 0 0,0 0 0 0 0,0 1-1 0 0,0-1 1 0 0,0 0-1 0 0,0 0 1 0 0,0 0 0 0 0,0 0-1 0 0,0 0 1 0 0,0 0-1 0 0,0 0 1 0 0,0 0 0 0 0,0 0-1 0 0,-1 0 1 0 0,1 0-1 0 0,0 0 1 0 0,0 0 0 0 0,0 0-1 0 0,0 1 1 0 0,0-1-1 0 0,0 0 1 0 0,0 0 0 0 0,0 0-1 0 0,0 0 1 0 0,0 0-1 0 0,0 0 1 0 0,0 0 0 0 0,0 0-1 0 0,0 0 1 0 0,-1 0-1 0 0,1 0 1 0 0,0 0 0 0 0,0 0-1 0 0,0 0 1 0 0,11 3 341 0 0,0 1 92 0 0,-5-1-175 0 0,0 1-93 0 0,0 0 0 0 0,0-1 0 0 0,0 0 0 0 0,12 5 0 0 0,5 0-159 0 0,40 22-1 0 0,5 2-9 0 0,-27-16 21 0 0,-19-6-921 0 0,27 6-1 0 0,-43-13 202 0 0,1 1-2036 0 0,-1-3-2343 0 0,8-4-3270 0 0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26.6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38 14280 0 0,'0'0'1102'0'0,"-1"0"-719"0"0,-4 0-227 0 0,4 1-50 0 0,0-1 0 0 0,0 0 0 0 0,0 0 0 0 0,0 0 0 0 0,0 0 0 0 0,0 0 0 0 0,0 0 0 0 0,0 0-1 0 0,0 0 1 0 0,0-1 0 0 0,0 1 0 0 0,0 0 0 0 0,-5-4 4755 0 0,12-5-2827 0 0,-1 7-1804 0 0,1 0 1 0 0,-1 0-1 0 0,0 0 1 0 0,1 1 0 0 0,0 0-1 0 0,9-1 1 0 0,6-2 207 0 0,-4 1-198 0 0,1 0 1 0 0,32 1 0 0 0,36 3 298 0 0,0 4-1 0 0,97 18 1 0 0,-115-15-539 0 0,-14-3 0 0 0,-29-5-522 0 0,-21 0 328 0 0,1-1 1 0 0,0 1-1 0 0,-1 0 1 0 0,1 1-1 0 0,-1-1 0 0 0,6 2 1 0 0,3 1-826 0 0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26.9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16583 0 0,'0'0'1506'0'0,"3"1"-1097"0"0,42 19 2877 0 0,-31-16-2414 0 0,-2 1-1 0 0,21 11 1 0 0,64 38 1516 0 0,-73-40-2030 0 0,-3-2 89 0 0,25 19-1 0 0,-39-25-395 0 0,-1-1-1 0 0,0 1 1 0 0,0 0 0 0 0,0 0-1 0 0,-1 0 1 0 0,0 1-1 0 0,6 12 1 0 0,-7-13-43 0 0,-3-4-7 0 0,1 0-1 0 0,-1 1 0 0 0,0 0 1 0 0,0-1-1 0 0,0 1 0 0 0,0 0 1 0 0,0 0-1 0 0,0 0 0 0 0,-1-1 1 0 0,1 7-1 0 0,2 14 35 0 0,-2-20-28 0 0,-1-1 0 0 0,1 1-1 0 0,-1-1 1 0 0,0 1 0 0 0,0-1 0 0 0,1 1-1 0 0,-1-1 1 0 0,-1 1 0 0 0,1-1-1 0 0,0 1 1 0 0,-1-1 0 0 0,1 1 0 0 0,-1-1-1 0 0,0 0 1 0 0,0 1 0 0 0,-1 1-1 0 0,0 0-4 0 0,-1-1 0 0 0,1 1 1 0 0,-1-1-1 0 0,0 0 0 0 0,0 0 0 0 0,0 0 0 0 0,-1 0 0 0 0,-5 4 0 0 0,-32 15-109 0 0,30-16 9 0 0,-3 0-175 0 0,-1-1 1 0 0,1 0-1 0 0,-21 3 1 0 0,19-4-1401 0 0,1 0 0 0 0,-17 7 0 0 0,20-7-6580 0 0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27.2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299 1 16439 0 0,'0'0'1651'0'0,"-1"1"-1355"0"0,-4 10 982 0 0,0-1 1 0 0,1 1-1 0 0,-6 22 0 0 0,5-17-530 0 0,-9 24 0 0 0,8-26-523 0 0,-8 16 351 0 0,-13 40 1 0 0,-32 110 590 0 0,13-51-1531 0 0,40-112 411 0 0,-33 76 250 0 0,18-49-957 0 0,15-34 248 0 0,0 1 0 0 0,-4 11 1 0 0,9-17-528 0 0,-1 1 0 0 0,-1-1 0 0 0,1 0 0 0 0,-4 5 0 0 0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27.6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340 1 21047 0 0,'0'0'5870'0'0,"-1"1"-5297"0"0,-3 3-405 0 0,1 0 0 0 0,0 0 0 0 0,0 1 0 0 0,1-1 0 0 0,-1 1 0 0 0,1 0 0 0 0,-3 8 0 0 0,-6 13 34 0 0,-21 54 238 0 0,-57 138-242 0 0,18-39-145 0 0,45-126-68 0 0,13-28-9 0 0,1 0 1 0 0,1 1-1 0 0,-12 45 1 0 0,14-34-227 0 0,3-13-1844 0 0,-4 27 1 0 0,9-36-7096 0 0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28.9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199 152 6448 0 0,'1'-2'3248'0'0,"0"0"-2423"0"0,0-1 0 0 0,-1 1 0 0 0,0-1 0 0 0,1 1 0 0 0,-1-1 0 0 0,0 1 0 0 0,0-1 1 0 0,0 1-1 0 0,0-1 0 0 0,-1 1 0 0 0,0-5 0 0 0,-1-10 429 0 0,2 14-1054 0 0,-1 0 0 0 0,1 0 0 0 0,-1 0 0 0 0,0-1 0 0 0,0 1 0 0 0,0 0 0 0 0,-1 0 0 0 0,1 0 0 0 0,-1 1 0 0 0,1-1 0 0 0,-1 0 0 0 0,-3-2 0 0 0,-8-17 1618 0 0,13 20-1364 0 0,-11-8 368 0 0,9 8-797 0 0,1 0 1 0 0,-1 0 0 0 0,0 0 0 0 0,0 1-1 0 0,-1-1 1 0 0,1 0 0 0 0,0 1 0 0 0,0 0-1 0 0,-1-1 1 0 0,1 1 0 0 0,-1 0 0 0 0,1 0-1 0 0,-1 0 1 0 0,1 1 0 0 0,-1-1 0 0 0,0 1 0 0 0,1-1-1 0 0,-1 1 1 0 0,0 0 0 0 0,0 0 0 0 0,1 0-1 0 0,-1 0 1 0 0,0 1 0 0 0,1-1 0 0 0,-1 1-1 0 0,0-1 1 0 0,1 1 0 0 0,-1 0 0 0 0,1 0 0 0 0,-1 0-1 0 0,1 1 1 0 0,-1-1 0 0 0,1 0 0 0 0,0 1-1 0 0,0 0 1 0 0,0-1 0 0 0,0 1 0 0 0,0 0-1 0 0,-2 2 1 0 0,-7 9-26 0 0,8-10-10 0 0,0 0 1 0 0,0 0-1 0 0,1 0 1 0 0,0 0-1 0 0,0 0 0 0 0,0 0 1 0 0,0 1-1 0 0,0-1 1 0 0,-2 8-1 0 0,-5 16-124 0 0,7-20 66 0 0,-1 1-1 0 0,1 0 1 0 0,0-1 0 0 0,1 1-1 0 0,-2 13 1 0 0,3 7-146 0 0,-1-14 92 0 0,1 0 0 0 0,0 0 0 0 0,1 1 0 0 0,1-2 0 0 0,0 1 0 0 0,5 19 0 0 0,-1-16 11 0 0,-3-7 8 0 0,1-1 1 0 0,0 1-1 0 0,0 0 1 0 0,1-1-1 0 0,0 0 0 0 0,0 0 1 0 0,10 11-1 0 0,-14-18-73 0 0,4-2 101 0 0,0 0 1 0 0,-1-1-1 0 0,1 1 0 0 0,-1-1 0 0 0,7-1 1 0 0,-9 1 56 0 0,0 0 0 0 0,0 0 0 0 0,0 0 0 0 0,0 0 0 0 0,0 0 1 0 0,-1 0-1 0 0,1-1 0 0 0,0 1 0 0 0,-1 0 0 0 0,1-1 0 0 0,-1 0 0 0 0,1 1 0 0 0,0-3 1 0 0,16-20-272 0 0,-7 11 268 0 0,-2-1 0 0 0,1 0 1 0 0,-2 0-1 0 0,0-1 0 0 0,8-19 0 0 0,-12 22 171 0 0,-1 3 141 0 0,0 0-1 0 0,0-1 1 0 0,1-14-1 0 0,-3 19-166 0 0,0 0-1 0 0,0 0 1 0 0,1 0 0 0 0,2-7-1 0 0,4-13 98 0 0,-4 6-66 0 0,-3 16-93 0 0,1 0 0 0 0,-1 0 0 0 0,-1 0 0 0 0,1 0 0 0 0,0 0-1 0 0,-1 0 1 0 0,0 0 0 0 0,1-1 0 0 0,-1 1 0 0 0,-1 0-1 0 0,0-6 1 0 0,0 7 657 0 0,2 5-657 0 0,0 2-60 0 0,0 0-1 0 0,0 0 0 0 0,-1-1 0 0 0,1 1 0 0 0,-1 0 0 0 0,-1 0 0 0 0,1 0 0 0 0,-1 0 0 0 0,-1 8 0 0 0,-3 24-1 0 0,1 118-80 0 0,3-128 16 0 0,3 40 0 0 0,1-40 13 0 0,-4 43 1 0 0,-2-15 45 0 0,6 86-1 0 0,-2-131 6 0 0,-1 0 0 0 0,0 0 0 0 0,-1 0 0 0 0,0 0 0 0 0,-1 0 0 0 0,-3 14 0 0 0,4-19-1 0 0,1 0 0 0 0,-1-1 1 0 0,1 1-1 0 0,0-1 0 0 0,1 1 0 0 0,-1-1 0 0 0,1 1 0 0 0,0-1 0 0 0,0 1 0 0 0,0-1 0 0 0,4 8 1 0 0,-4-11-3 0 0,-1-1 1 0 0,0 0-1 0 0,1 0 1 0 0,-1 1-1 0 0,1-1 1 0 0,-1 0 0 0 0,0 0-1 0 0,1 0 1 0 0,-1 0-1 0 0,1 1 1 0 0,-1-1 0 0 0,1 0-1 0 0,-1 0 1 0 0,0 0-1 0 0,1 0 1 0 0,-1 0 0 0 0,1 0-1 0 0,-1 0 1 0 0,1 0-1 0 0,-1 0 1 0 0,0 0 0 0 0,1-1-1 0 0,1 1-5 0 0,12-2-35 0 0,-9 0 18 0 0,0-1 0 0 0,-1 0 0 0 0,1-1 1 0 0,-1 1-1 0 0,0-1 0 0 0,0 0 0 0 0,0 0 0 0 0,0 0 0 0 0,-1 0 1 0 0,0-1-1 0 0,0 1 0 0 0,3-7 0 0 0,1-2-136 0 0,-1 0-1 0 0,4-14 1 0 0,5-10-1639 0 0,-5 13-4196 0 0,-5 0-1939 0 0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29.3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1 166 9672 0 0,'0'0'874'0'0,"2"0"-718"0"0,0 0 237 0 0,0 0-1 0 0,0 0 1 0 0,0-1-1 0 0,0 1 1 0 0,0-1-1 0 0,0 1 1 0 0,0-1 0 0 0,0 0-1 0 0,0 0 1 0 0,0 0-1 0 0,-1 0 1 0 0,4-2-1 0 0,19-20 4860 0 0,-20 19-4843 0 0,0 0 1 0 0,0 0 0 0 0,0 0-1 0 0,0 1 1 0 0,0-1 0 0 0,1 1-1 0 0,7-4 1 0 0,89-41 831 0 0,-75 36-2705 0 0,27-17 0 0 0,-35 19-6727 0 0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29.6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 0 8752 0 0,'0'0'673'0'0,"2"1"-70"0"0,1 1 459 0 0,0-1 0 0 0,-1 1 1 0 0,1 0-1 0 0,0 0 0 0 0,-1 0 1 0 0,4 3-1 0 0,-4-3-512 0 0,-1 1 0 0 0,1-1 0 0 0,0 0 1 0 0,-1 1-1 0 0,0-1 0 0 0,2 5 0 0 0,-1-1 5 0 0,0 0 0 0 0,-1 1 0 0 0,0-1 0 0 0,0 1-1 0 0,-1-1 1 0 0,0 9 0 0 0,1 28 968 0 0,0-12-754 0 0,-1 0 0 0 0,-2 1 0 0 0,-8 43 0 0 0,-6-25-535 0 0,10-30-195 0 0,4-15-31 0 0,-1 0-1 0 0,1-1 1 0 0,-1 1-1 0 0,-4 7 1 0 0,-9 15-198 0 0,0 9-1647 0 0,7-25 738 0 0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31.3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1 6448 0 0,'-9'19'10109'0'0,"3"23"-5641"0"0,4-30-4003 0 0,1 0 0 0 0,1 0 1 0 0,1 24-1 0 0,0-3 2 0 0,-1 9-296 0 0,5 114 552 0 0,-2-74-978 0 0,0 0-204 0 0,2-12-4133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42.9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0 145 6912 0 0,'0'0'8316'0'0,"0"4"-5849"0"0,6 33-141 0 0,1 5-1136 0 0,-5-23-949 0 0,8 29 0 0 0,-6-29-119 0 0,4 34 1 0 0,-4-26 29 0 0,1 0 0 0 0,1 0 0 0 0,1-1-1 0 0,19 48 1 0 0,-14-41 310 0 0,-7-23-471 0 0,-1 0 1 0 0,7 11-1 0 0,-10-20-214 0 0,0-4 138 0 0,-1 0 136 0 0,0 0 1 0 0,0 0-1 0 0,0 0 0 0 0,-1 0 0 0 0,1 0 0 0 0,-1 0 1 0 0,1 0-1 0 0,-1 0 0 0 0,-2-4 0 0 0,-2-13 58 0 0,3 5-157 0 0,2 9-18 0 0,-1 0 0 0 0,1 0 0 0 0,-4-9 0 0 0,-2-7-116 0 0,-14-36-91 0 0,14 39 273 0 0,0 0 0 0 0,2 0 0 0 0,-5-34 0 0 0,3 12 0 0 0,4 29 8 0 0,0 1-1 0 0,1-1 0 0 0,1 0 1 0 0,0 0-1 0 0,1 0 0 0 0,0 0 1 0 0,1 0-1 0 0,0 1 0 0 0,1-1 1 0 0,0 1-1 0 0,0-1 0 0 0,2 1 1 0 0,-1 0-1 0 0,1 0 0 0 0,1 1 1 0 0,0 0-1 0 0,1 0 0 0 0,0 0 1 0 0,0 1-1 0 0,1-1 0 0 0,0 2 1 0 0,0-1-1 0 0,16-11 0 0 0,-21 19 48 0 0,-1-1 0 0 0,0 0 0 0 0,1 0 0 0 0,0 1 0 0 0,-1 0-1 0 0,1-1 1 0 0,0 1 0 0 0,0 0 0 0 0,0 0 0 0 0,0 1 0 0 0,0-1 0 0 0,0 1-1 0 0,0-1 1 0 0,0 1 0 0 0,0 0 0 0 0,0 0 0 0 0,0 0 0 0 0,0 0 0 0 0,0 1-1 0 0,0-1 1 0 0,0 1 0 0 0,-1 0 0 0 0,1 0 0 0 0,0 0 0 0 0,0 0 0 0 0,0 0-1 0 0,4 4 1 0 0,8 10 375 0 0,-12-11-349 0 0,12 18 212 0 0,-14-20-280 0 0,-1-1 0 0 0,1 1-1 0 0,-1 0 1 0 0,1-1 0 0 0,-1 1 0 0 0,0 0-1 0 0,0-1 1 0 0,0 1 0 0 0,0 0 0 0 0,0-1-1 0 0,0 1 1 0 0,0 0 0 0 0,0 0 0 0 0,-1-1-1 0 0,0 3 1 0 0,1-3 3 0 0,-1 3-7 0 0,-1 0-1 0 0,1-1 0 0 0,-1 1 1 0 0,0 0-1 0 0,0-1 1 0 0,0 0-1 0 0,0 1 0 0 0,0-1 1 0 0,-1 0-1 0 0,0 0 1 0 0,1-1-1 0 0,-1 1 0 0 0,-5 3 1 0 0,-11 12 9 0 0,14-13-47 0 0,0 0 1 0 0,-1-1-1 0 0,1 1 0 0 0,-1-1 0 0 0,-1 0 0 0 0,-6 3 0 0 0,-9 5-630 0 0,18-9 87 0 0,0-1 1 0 0,1 1-1 0 0,-1 0 1 0 0,1 0-1 0 0,-1 0 0 0 0,-4 7 1 0 0,7-6-1040 0 0,1 8-12 0 0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31.6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0 149 2304 0 0,'0'-7'210'0'0,"1"0"0"0"0,0 1 0 0 0,0-1 0 0 0,0 1 1 0 0,1 0-1 0 0,3-10 0 0 0,-2 9 993 0 0,0 1 0 0 0,0-1 0 0 0,1 1 0 0 0,-1 0 0 0 0,2 0 0 0 0,-1 1 0 0 0,1-1 0 0 0,-1 1 1 0 0,1 0-1 0 0,12-8 0 0 0,-12 9-675 0 0,1 0 0 0 0,0 1 0 0 0,12-5 0 0 0,-16 7-435 0 0,1 0 1 0 0,0 1 0 0 0,0-1-1 0 0,0 1 1 0 0,0 0-1 0 0,0 0 1 0 0,0 0 0 0 0,0 1-1 0 0,0-1 1 0 0,0 1-1 0 0,0-1 1 0 0,-1 1 0 0 0,1 0-1 0 0,0 0 1 0 0,3 2-1 0 0,7 3 264 0 0,23 14 0 0 0,-19-9-191 0 0,-7-5 88 0 0,-1 1 1 0 0,1 1-1 0 0,-1-1 1 0 0,-1 2-1 0 0,0-1 0 0 0,0 1 1 0 0,0 0-1 0 0,-1 1 1 0 0,7 12-1 0 0,-12-18-205 0 0,0 1-1 0 0,0-1 1 0 0,-1 0-1 0 0,0 0 1 0 0,1 1 0 0 0,-1-1-1 0 0,-1 1 1 0 0,1 4 0 0 0,-1-7-32 0 0,1 0 0 0 0,-1 0 1 0 0,0 0-1 0 0,0 0 0 0 0,0 0 1 0 0,-1 0-1 0 0,1 1 1 0 0,0-1-1 0 0,-1 0 0 0 0,0 0 1 0 0,1-1-1 0 0,-1 1 1 0 0,0 0-1 0 0,0 0 0 0 0,0 0 1 0 0,0 0-1 0 0,0-1 0 0 0,0 1 1 0 0,-2 1-1 0 0,-10 11 29 0 0,12-12-46 0 0,-1 0-1 0 0,1 0 0 0 0,-1 0 1 0 0,0-1-1 0 0,0 1 1 0 0,0 0-1 0 0,0-1 1 0 0,0 1-1 0 0,0-1 0 0 0,0 0 1 0 0,-1 1-1 0 0,1-1 1 0 0,0 0-1 0 0,-5 1 1 0 0,6-2-7 0 0,-5 1-98 0 0,0 0 0 0 0,0 0 0 0 0,0-1 0 0 0,0 0 0 0 0,0 0 0 0 0,0 0 0 0 0,1-1 0 0 0,-1 1 0 0 0,0-2 0 0 0,-9-2 0 0 0,13 4 52 0 0,-26-14-977 0 0,26 14 904 0 0,1-1 0 0 0,0 0-1 0 0,0 1 1 0 0,0-1 0 0 0,0 0-1 0 0,0 0 1 0 0,0 0 0 0 0,0 0-1 0 0,0 0 1 0 0,0 0 0 0 0,0 0-1 0 0,1 0 1 0 0,-1 0 0 0 0,0 0-1 0 0,1 0 1 0 0,-1-1 0 0 0,1 1-1 0 0,-1 0 1 0 0,1 0 0 0 0,-1-3-1 0 0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32.2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19 124 14944 0 0,'0'0'1767'0'0,"0"3"-1021"0"0,0 26 1792 0 0,1-3-1659 0 0,-1 1 0 0 0,-2-1 0 0 0,-7 42 0 0 0,6-57-879 0 0,1 0 0 0 0,0 0 0 0 0,1 0 0 0 0,0 0 0 0 0,1 0 0 0 0,0 0 0 0 0,4 21 0 0 0,5 68 419 0 0,-4-34-198 0 0,-4-42-223 0 0,-1-19 4 0 0,0-1 0 0 0,0 1 0 0 0,1-1-1 0 0,-1 1 1 0 0,1-1 0 0 0,2 8 0 0 0,-2-10 29 0 0,-2-4-227 0 0,-1-5 184 0 0,0 0 1 0 0,1 1 0 0 0,0-1-1 0 0,0 0 1 0 0,1-14-1 0 0,-1-10-219 0 0,-1 5 176 0 0,2-36 0 0 0,1 21 43 0 0,1-10 12 0 0,12-61 0 0 0,-10 82 0 0 0,0 12 104 0 0,0 1-1 0 0,2-1 0 0 0,0 1 1 0 0,13-25-1 0 0,-14 30-52 0 0,-1 3 33 0 0,1-1-1 0 0,1 2 1 0 0,-1-1-1 0 0,1 1 1 0 0,1-1 0 0 0,0 2-1 0 0,0-1 1 0 0,0 1-1 0 0,1 0 1 0 0,0 0-1 0 0,12-6 1 0 0,-18 12-46 0 0,0 0 1 0 0,0 0-1 0 0,0 0 1 0 0,0 1-1 0 0,0-1 1 0 0,0 1-1 0 0,0-1 1 0 0,0 1-1 0 0,0 0 1 0 0,0 0-1 0 0,0 0 1 0 0,0 0-1 0 0,0 0 1 0 0,0 0-1 0 0,0 1 1 0 0,1-1-1 0 0,-1 1 1 0 0,0-1-1 0 0,0 1 1 0 0,-1 0-1 0 0,1 0 1 0 0,0 0-1 0 0,0 0 1 0 0,0 0-1 0 0,0 0 1 0 0,-1 0-1 0 0,1 1 1 0 0,-1-1-1 0 0,1 1 1 0 0,-1-1-1 0 0,1 1 1 0 0,-1 0-1 0 0,0-1 1 0 0,0 1-1 0 0,0 0 1 0 0,0 0-1 0 0,0 0 1 0 0,1 3-1 0 0,0 11-58 0 0,-1-1 1 0 0,0 1-1 0 0,-1-1 0 0 0,-1 1 1 0 0,-1-1-1 0 0,0 1 0 0 0,-1-1 1 0 0,0 0-1 0 0,-1 0 0 0 0,-1 0 1 0 0,0-1-1 0 0,-13 23 0 0 0,-20 27-784 0 0,33-57 639 0 0,0-1 0 0 0,0 0 0 0 0,-1 1 0 0 0,0-2 0 0 0,0 1 0 0 0,-13 8 1 0 0,0 0-257 0 0,-9 5-120 0 0,17-15 491 0 0,5-3 53 0 0,2-1 806 0 0,7 1 369 0 0,16 1-800 0 0,26 6-32 0 0,43 5 422 0 0,-74-11-630 0 0,0 0 1 0 0,19 6-1 0 0,11 3 144 0 0,-29-8-110 0 0,0 1 0 0 0,19 8 0 0 0,-8-3-14 0 0,-16-6-246 0 0,0 1 1 0 0,0 0 0 0 0,0 0-1 0 0,-1 1 1 0 0,0 0-1 0 0,0 0 1 0 0,0 1 0 0 0,9 9-1 0 0,-16-14-505 0 0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32.6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19351 0 0,'0'0'1943'0'0,"2"1"-1783"0"0,2 0-67 0 0,0 0 1 0 0,0 0-1 0 0,0 0 0 0 0,0 0 1 0 0,0 0-1 0 0,0-1 0 0 0,0 0 1 0 0,0 0-1 0 0,1 0 1 0 0,3-1-1 0 0,22 1 1747 0 0,5 3-470 0 0,25 3-62 0 0,-44-4-1082 0 0,29 1-1 0 0,11 1-60 0 0,1 4 166 0 0,92 3 1 0 0,-115-10-1447 0 0,10 1-1126 0 0,-15-7-4802 0 0,-11-3-668 0 0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32.9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6 15176 0 0,'0'0'1146'0'0,"-1"-1"-774"0"0,-4-4 1771 0 0,7 6-1035 0 0,49 13 1297 0 0,-40-12-2014 0 0,0 0 0 0 0,0 1 0 0 0,0 1 0 0 0,0 0 1 0 0,19 10-1 0 0,87 57 2115 0 0,-109-65-2398 0 0,0 0 0 0 0,0 1-1 0 0,13 15 1 0 0,4 3 96 0 0,-23-23-188 0 0,1 0 1 0 0,-1 1-1 0 0,0-1 1 0 0,1 1-1 0 0,-1-1 0 0 0,0 1 1 0 0,0 0-1 0 0,-1 0 1 0 0,1 0-1 0 0,-1 0 1 0 0,2 5-1 0 0,-2-5-9 0 0,-1 0 0 0 0,1 1 1 0 0,-1-1-1 0 0,-1 0 0 0 0,1 0 1 0 0,0 0-1 0 0,-1 1 0 0 0,1-1 0 0 0,-1 0 1 0 0,0 0-1 0 0,0 0 0 0 0,0 0 0 0 0,0 0 1 0 0,-1 0-1 0 0,-2 3 0 0 0,1-1-62 0 0,0 0 0 0 0,-1-1-1 0 0,1 0 1 0 0,-1 1 0 0 0,0-2 0 0 0,-1 1 0 0 0,1 0-1 0 0,-9 5 1 0 0,-11 9-512 0 0,21-15 168 0 0,-1 0-1 0 0,0 0 1 0 0,0-1 0 0 0,-1 0-1 0 0,1 1 1 0 0,-7 1 0 0 0,4-1-358 0 0,-9 2-979 0 0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33.3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23 19495 0 0,'0'0'1951'0'0,"2"0"-1678"0"0,58 10 2499 0 0,105-14-632 0 0,-154 3-2010 0 0,-1 0 0 0 0,1-1 0 0 0,17-4-1 0 0,-18 3-202 0 0,0 1 0 0 0,0 0 0 0 0,19-1 0 0 0,-23 3-373 0 0,0 0-1 0 0,0-1 1 0 0,0 0 0 0 0,0 0-1 0 0,0 0 1 0 0,9-4 0 0 0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33.7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0 236 17591 0 0,'0'0'1766'0'0,"3"1"-1620"0"0,9 2 377 0 0,0 0-1 0 0,1 0 0 0 0,-1-1 0 0 0,1 0 0 0 0,13-1 0 0 0,67-3 943 0 0,-68 0-1544 0 0,38-3-953 0 0,-23-2-4725 0 0,-6-2-1652 0 0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34.6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210 116 17911 0 0,'-1'-3'820'0'0,"-3"-5"-604"0"0,-1 0-1 0 0,1 0 0 0 0,-1 1 1 0 0,0 0-1 0 0,-9-10 0 0 0,1-1 1036 0 0,11 15-942 0 0,1 0 0 0 0,-1 0 0 0 0,0 1-1 0 0,0-1 1 0 0,0 1 0 0 0,0-1 0 0 0,-1 1-1 0 0,1 0 1 0 0,-5-3 0 0 0,5 3-230 0 0,-1 1 0 0 0,0-1-1 0 0,0 1 1 0 0,1 0 0 0 0,-1 0 0 0 0,0 0 0 0 0,0 0 0 0 0,-1 0 0 0 0,1 1-1 0 0,0 0 1 0 0,0-1 0 0 0,0 1 0 0 0,0 0 0 0 0,0 0 0 0 0,0 1 0 0 0,0-1-1 0 0,-1 1 1 0 0,1-1 0 0 0,0 1 0 0 0,0 0 0 0 0,0 0 0 0 0,1 1-1 0 0,-1-1 1 0 0,0 0 0 0 0,0 1 0 0 0,1 0 0 0 0,-1 0 0 0 0,1 0 0 0 0,-1 0-1 0 0,1 0 1 0 0,0 0 0 0 0,0 0 0 0 0,0 1 0 0 0,0-1 0 0 0,-3 6 0 0 0,1-1-22 0 0,1 1 0 0 0,0-1 0 0 0,0 1 0 0 0,0 0 0 0 0,-1 11 0 0 0,0 3-315 0 0,1-12 31 0 0,2 0-1 0 0,-1 1 1 0 0,1 12-1 0 0,1-15 136 0 0,0-3 24 0 0,0 0 0 0 0,0 1 0 0 0,0-1 0 0 0,1 0 0 0 0,0 0 0 0 0,3 10 0 0 0,0 1-75 0 0,-3-13 111 0 0,-1-1-1 0 0,0 0 0 0 0,1 0 1 0 0,0 1-1 0 0,-1-1 1 0 0,1 0-1 0 0,0 0 0 0 0,0 0 1 0 0,1 0-1 0 0,-1 0 1 0 0,0 0-1 0 0,1 0 0 0 0,-1 0 1 0 0,3 2-1 0 0,-1-1-89 0 0,0-1 0 0 0,-1 0 0 0 0,1 0 0 0 0,0-1 0 0 0,0 1 0 0 0,0 0 0 0 0,0-1 0 0 0,0 0-1 0 0,6 2 1 0 0,-8-3 118 0 0,1 0 0 0 0,0 0 0 0 0,-1 0 0 0 0,1 0 0 0 0,0 0 0 0 0,-1 0 0 0 0,1-1 0 0 0,-1 1 0 0 0,1 0 0 0 0,0-1-1 0 0,-1 1 1 0 0,1-1 0 0 0,-1 0 0 0 0,1 1 0 0 0,-1-1 0 0 0,1 0 0 0 0,-1 0 0 0 0,0 0 0 0 0,1 0 0 0 0,-1 0 0 0 0,1-2 0 0 0,-1 3 11 0 0,58-64 524 0 0,-52 55-439 0 0,0 0-1 0 0,-1-1 1 0 0,-1 0-1 0 0,1 0 1 0 0,5-16 0 0 0,-5 12 74 0 0,1 1 1 0 0,10-16-1 0 0,5-9 405 0 0,-22 38-566 0 0,0 0-1 0 0,0-1 1 0 0,0 1-1 0 0,0 0 1 0 0,0 0-1 0 0,0 0 1 0 0,0-1-1 0 0,0 1 0 0 0,0 0 1 0 0,1 0-1 0 0,-1 0 1 0 0,0-1-1 0 0,0 1 1 0 0,0 0-1 0 0,0 0 1 0 0,0 0-1 0 0,0-1 1 0 0,0 1-1 0 0,1 0 1 0 0,-1 0-1 0 0,0 0 1 0 0,0 0-1 0 0,0 0 1 0 0,0-1-1 0 0,1 1 0 0 0,-1 0 1 0 0,0 0-1 0 0,0 0 1 0 0,0 0-1 0 0,1 0 1 0 0,-1 0-1 0 0,0 0 1 0 0,0 0-1 0 0,0 0 1 0 0,1 0-1 0 0,-1 0 1 0 0,0 0-1 0 0,0 0 1 0 0,0 0-1 0 0,1 0 1 0 0,-1 0-1 0 0,0 0 1 0 0,0 0-1 0 0,0 0 0 0 0,1 0 1 0 0,-1 0-1 0 0,0 0 1 0 0,0 0-1 0 0,0 0 1 0 0,1 0-1 0 0,-1 1 1 0 0,0-1-1 0 0,0 0 1 0 0,0 0-1 0 0,7 16 402 0 0,-1 22 142 0 0,-3 87-607 0 0,-1-6-88 0 0,4-52-157 0 0,11 117-802 0 0,-12-107 1038 0 0,2 15-72 0 0,-3-73 92 0 0,-3-12 22 0 0,1 1 1 0 0,-1-1-1 0 0,-1 1 1 0 0,1 14-1 0 0,-2-16 20 0 0,0 1 4 0 0,0 1-1 0 0,1-1 1 0 0,0 1-1 0 0,0 0 1 0 0,0-1 0 0 0,1 1-1 0 0,0-1 1 0 0,4 12-1 0 0,0-9-22 0 0,-4-8 45 0 0,0 1 0 0 0,0-1 0 0 0,0 0 0 0 0,0 0-1 0 0,-1 0 1 0 0,1 1 0 0 0,0 4 0 0 0,2-8 98 0 0,0 1-172 0 0,0-1-1 0 0,0 0 0 0 0,1 0 1 0 0,-1 0-1 0 0,0 0 0 0 0,-1-1 1 0 0,1 1-1 0 0,0-1 0 0 0,0 1 1 0 0,-1-1-1 0 0,1 0 0 0 0,-1 0 1 0 0,1-1-1 0 0,-1 1 0 0 0,0 0 1 0 0,4-6-1 0 0,-2 2-135 0 0,4-5-398 0 0,-1-1 0 0 0,0 0 1 0 0,-1 0-1 0 0,5-14 0 0 0,-1 2-4717 0 0,0 0-1619 0 0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34.9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94 11976 0 0,'0'0'922'0'0,"0"-1"-600"0"0,0-1 22 0 0,0 0 0 0 0,0 0 0 0 0,0 0 0 0 0,1-1 0 0 0,-1 1 0 0 0,1 0 0 0 0,-1 0 0 0 0,1 1 0 0 0,0-1 0 0 0,0 0 0 0 0,0 0 0 0 0,0 0 0 0 0,0 0 0 0 0,0 1 0 0 0,0-1 0 0 0,1 0 0 0 0,-1 1 0 0 0,1-1 0 0 0,-1 1 0 0 0,1 0 0 0 0,-1-1 0 0 0,1 1 1 0 0,0 0-1 0 0,0 0 0 0 0,3-1 0 0 0,6-6 1134 0 0,-10 7-1362 0 0,0 0 0 0 0,0 1 0 0 0,0-1 0 0 0,0 0 0 0 0,0 1 0 0 0,0-1 0 0 0,0 1-1 0 0,0-1 1 0 0,0 1 0 0 0,0 0 0 0 0,1-1 0 0 0,-1 1 0 0 0,2 0 0 0 0,5-2 448 0 0,0 0 1 0 0,13-6-1 0 0,-13 5-170 0 0,0 1 0 0 0,-1-1 0 0 0,12-1 0 0 0,103-5 734 0 0,6 9-2375 0 0,-44 0-5684 0 0,-66 0-1098 0 0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52.9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0 154 12552 0 0,'0'0'9623'0'0,"0"2"-9208"0"0,4 101 626 0 0,-4-99-1050 0 0,1 0 0 0 0,0 0-1 0 0,0 0 1 0 0,0 0 0 0 0,0 0-1 0 0,3 5 1 0 0,-3-5 9 0 0,1 0 0 0 0,-1 1 0 0 0,1-1 1 0 0,-1 0-1 0 0,-1 0 0 0 0,2 8 0 0 0,-2-12 0 0 0,0 0 0 0 0,0 0 0 0 0,0 0 0 0 0,0 0 0 0 0,0 0 0 0 0,0 0 0 0 0,0 0 0 0 0,0 0 0 0 0,0 0 0 0 0,0 1 0 0 0,0-1 0 0 0,0 0 0 0 0,0 0 0 0 0,0 0 0 0 0,0 0 0 0 0,0 0 0 0 0,0 0 0 0 0,0 0 0 0 0,0 0 0 0 0,0 0 0 0 0,0 0 0 0 0,0 1 0 0 0,0-1 0 0 0,0 0 0 0 0,0 0 0 0 0,0 0 0 0 0,0 0 0 0 0,0 0 0 0 0,0 0 0 0 0,1 0 0 0 0,-1 0 0 0 0,0 0 0 0 0,0 0 0 0 0,0 0 0 0 0,0 0 0 0 0,0 0 0 0 0,0 0 0 0 0,0 0 0 0 0,0 0 0 0 0,0 0 0 0 0,0 0 0 0 0,1 0 0 0 0,-1 0 0 0 0,0 0 0 0 0,0 0 0 0 0,0 0 0 0 0,0 0 0 0 0,0 0 0 0 0,0 0 0 0 0,0 0 0 0 0,1 0 0 0 0,5-4 0 0 0,-5 2 0 0 0,1 1 0 0 0,-1-1 0 0 0,0 0 0 0 0,0 1 0 0 0,0-1 0 0 0,0 0 0 0 0,2-2 0 0 0,24-95 0 0 0,-23 86 0 0 0,1-1 0 0 0,0 1 0 0 0,14-25 0 0 0,7-11 0 0 0,-17 35 11 0 0,-9 14-8 0 0,0 0-1 0 0,0 0 1 0 0,1-1 0 0 0,-1 1-1 0 0,0 0 1 0 0,0 0 0 0 0,0 0-1 0 0,1-1 1 0 0,-1 1 0 0 0,0 0-1 0 0,0 0 1 0 0,1 0 0 0 0,-1 0-1 0 0,0 0 1 0 0,0 0 0 0 0,1-1-1 0 0,-1 1 1 0 0,0 0 0 0 0,0 0-1 0 0,1 0 1 0 0,-1 0 0 0 0,0 0-1 0 0,1 0 1 0 0,-1 0 0 0 0,0 0-1 0 0,0 0 1 0 0,1 0 0 0 0,-1 0-1 0 0,0 1 1 0 0,1-1 0 0 0,-1 0-1 0 0,12 7 193 0 0,6 11 88 0 0,3 15-129 0 0,-20-31-142 0 0,1 1 0 0 0,-1-1 0 0 0,1 1 0 0 0,-1 0 0 0 0,0 0 0 0 0,0 0 0 0 0,-1-1 0 0 0,1 1 0 0 0,-1 0 0 0 0,1 6 0 0 0,5 16 40 0 0,4-2-52 0 0,-6-15 15 0 0,-3-6 601 0 0,1-1-399 0 0,0-1-221 0 0,-1 1-1 0 0,1-1 0 0 0,0 0 1 0 0,-1 0-1 0 0,1 1 0 0 0,-1-1 1 0 0,1 0-1 0 0,0 0 0 0 0,-1-1 1 0 0,1 1-1 0 0,-1 0 0 0 0,1 0 1 0 0,-1-1-1 0 0,1 1 0 0 0,0-1 1 0 0,-1 0-1 0 0,0 1 0 0 0,1-1 1 0 0,-1 0-1 0 0,1 0 0 0 0,-1 0 1 0 0,0 0-1 0 0,1 0 0 0 0,-1 0 1 0 0,0 0-1 0 0,2-2 0 0 0,2-4-61 0 0,0 0 0 0 0,0 0 0 0 0,-1-1 0 0 0,4-7 0 0 0,2-4 10 0 0,9-18 56 0 0,-13 25 0 0 0,0 0 0 0 0,0 0 0 0 0,2 1 0 0 0,10-14 0 0 0,-9 13 0 0 0,-7 11 0 0 0,-1-1 0 0 0,0 0 0 0 0,0 1 0 0 0,1-1 0 0 0,-1 1 0 0 0,1-1 0 0 0,-1 1 0 0 0,1-1 0 0 0,0 1 0 0 0,0 0 0 0 0,-1 0 0 0 0,1 0 0 0 0,0 0 0 0 0,0 0 0 0 0,3 0 0 0 0,9-2 16 0 0,-10 4 30 0 0,-1 0 16 0 0,-1-1-44 0 0,-1 0 0 0 0,1 1 0 0 0,0-1 0 0 0,-1 1 0 0 0,1-1 0 0 0,0 1 0 0 0,-1 0 0 0 0,1-1-1 0 0,-1 1 1 0 0,1 0 0 0 0,-1 0 0 0 0,0 0 0 0 0,2 2 0 0 0,15 15 151 0 0,-14-11-81 0 0,0 0 0 0 0,0-1 0 0 0,0 2 0 0 0,4 14 0 0 0,1-1 226 0 0,0 4 67 0 0,4 7-98 0 0,-9-24-262 0 0,0 1 1 0 0,6 18 0 0 0,-8-19-129 0 0,1 0 1 0 0,0-1 0 0 0,0 1-1 0 0,5 7 1 0 0,2 3-221 0 0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54.4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1 17503 0 0,'6'15'1560'0'0,"-2"-1"-1184"0"0,-8 0 88 0 0,-2-4 80 0 0,12 3 24 0 0,-12 1 0 0 0,-6 6-160 0 0,8-2-32 0 0,4 11-8 0 0,0-1 0 0 0,0 1-472 0 0,-11 5-96 0 0,7-3-24 0 0,4 8 0 0 0,0-1-1328 0 0,0-11-272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43.3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186 21 10592 0 0,'0'0'964'0'0,"0"2"-795"0"0,0 3 428 0 0,0-1 0 0 0,-1 0 1 0 0,1 0-1 0 0,-1 0 0 0 0,0 1 0 0 0,0-1 0 0 0,0 0 0 0 0,-1 0 1 0 0,-1 4-1 0 0,-16 38 3565 0 0,1 26-2323 0 0,14-54-1687 0 0,0 0 0 0 0,2-1 0 0 0,0 1 0 0 0,2 0 0 0 0,1 25 0 0 0,1 3-55 0 0,-3-32-76 0 0,2-1 1 0 0,0 1-1 0 0,0-1 0 0 0,1 1 0 0 0,1-1 0 0 0,5 16 0 0 0,-4-18-6 0 0,1 1 0 0 0,0-1-1 0 0,0 0 1 0 0,1 0 0 0 0,0-1-1 0 0,1 0 1 0 0,0 0 0 0 0,1-1-1 0 0,0 1 1 0 0,1-2 0 0 0,11 11-1 0 0,-17-17 6 0 0,1 0 1 0 0,0-1-1 0 0,-1 1 0 0 0,1-1 0 0 0,0 1 1 0 0,0-1-1 0 0,0 0 0 0 0,0 0 1 0 0,0-1-1 0 0,0 1 0 0 0,0-1 0 0 0,0 0 1 0 0,0 0-1 0 0,0 0 0 0 0,0-1 0 0 0,0 1 1 0 0,0-1-1 0 0,0 0 0 0 0,-1 0 0 0 0,1-1 1 0 0,7-2-1 0 0,-5 1 36 0 0,0 1 1 0 0,-1-2 0 0 0,1 1-1 0 0,0 0 1 0 0,-1-1-1 0 0,0 0 1 0 0,0-1 0 0 0,0 1-1 0 0,0-1 1 0 0,-1 0-1 0 0,0 0 1 0 0,6-9 0 0 0,4-11 82 0 0,-7 14-69 0 0,0-1 0 0 0,-1-1-1 0 0,0 1 1 0 0,-1-1 0 0 0,0 0 0 0 0,3-21 0 0 0,-3 7 156 0 0,0-39 1 0 0,-5 54-159 0 0,0 0 0 0 0,-1 0 0 0 0,-1 0 1 0 0,0 0-1 0 0,-7-22 0 0 0,5 21-30 0 0,-1 0 1 0 0,0 1-1 0 0,0-1 0 0 0,-2 1 0 0 0,1 0 0 0 0,-2 0 0 0 0,1 1 1 0 0,-1 0-1 0 0,-1 1 0 0 0,-12-12 0 0 0,10 12-49 0 0,0 0 0 0 0,-1 1 0 0 0,0 0 0 0 0,-1 1 0 0 0,0 1 0 0 0,-24-10 0 0 0,26 13-114 0 0,-1 0 0 0 0,0 1 0 0 0,0 1 0 0 0,0 0 0 0 0,0 0 0 0 0,0 1 1 0 0,0 1-1 0 0,-19 1 0 0 0,16 1-818 0 0,0 1 0 0 0,-22 6 0 0 0,-6 6-6524 0 0,21-5 281 0 0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54.9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5 123 12408 0 0,'4'2'10409'0'0,"-10"11"-5890"0"0,4-5-6288 0 0,2-5 1865 0 0,0 0 0 0 0,1-1 0 0 0,-1 1 0 0 0,1-1 0 0 0,0 1-1 0 0,0-1 1 0 0,0 1 0 0 0,0-1 0 0 0,1 3 0 0 0,6 16 197 0 0,-7-8-177 0 0,-1-12-99 0 0,0 1 1 0 0,0 0-1 0 0,0 0 0 0 0,0 0 1 0 0,0 0-1 0 0,1-1 0 0 0,-1 1 1 0 0,1 0-1 0 0,-1 0 0 0 0,1-1 1 0 0,-1 1-1 0 0,1 0 0 0 0,0-1 1 0 0,2 4-1 0 0,2 1 31 0 0,-4-5-36 0 0,0 1-1 0 0,1 0 0 0 0,-1-1 0 0 0,0 1 1 0 0,0 0-1 0 0,0 0 0 0 0,0-1 0 0 0,0 1 1 0 0,0 0-1 0 0,-1 0 0 0 0,1 0 0 0 0,0 0 0 0 0,-1 0 1 0 0,0 0-1 0 0,1 3 0 0 0,-2 6 34 0 0,1-9-32 0 0,0 1 1 0 0,0 0-1 0 0,0 0 0 0 0,0 0 0 0 0,0 0 0 0 0,0 0 0 0 0,1 0 0 0 0,0-1 0 0 0,0 4 0 0 0,4 6-3 0 0,7 17-175 0 0,-11-27 150 0 0,0 0 0 0 0,0-1-1 0 0,0 1 1 0 0,0-1 0 0 0,0 0 0 0 0,0 1 0 0 0,0-1 0 0 0,0 0-1 0 0,1 1 1 0 0,-1-1 0 0 0,1 0 0 0 0,-1 0 0 0 0,1 0 0 0 0,1 0 0 0 0,5 3-70 0 0,-12-5-106 0 0,4 1 177 0 0,-1 0 1 0 0,1 0-1 0 0,-1 0 0 0 0,1 0 1 0 0,0-1-1 0 0,-1 1 0 0 0,1 0 1 0 0,0 0-1 0 0,-1 0 1 0 0,1-1-1 0 0,0 1 0 0 0,0 0 1 0 0,-1-1-1 0 0,1 1 0 0 0,0 0 1 0 0,0 0-1 0 0,-1-1 0 0 0,1 1 1 0 0,0 0-1 0 0,0-1 1 0 0,0 1-1 0 0,-1-1 0 0 0,1 1 1 0 0,0 0-1 0 0,0-1 0 0 0,0 1 1 0 0,0 0-1 0 0,0-1 0 0 0,0 1 1 0 0,0-1-1 0 0,0 1 1 0 0,0 0-1 0 0,0-1 0 0 0,0 1 1 0 0,0-1-1 0 0,0 1 0 0 0,0 0 1 0 0,0-1-1 0 0,1 1 0 0 0,-1-1 1 0 0,11-10-287 0 0,-9 9 250 0 0,0 0-1 0 0,0 0 0 0 0,0 0 0 0 0,0 0 1 0 0,0 0-1 0 0,2-4 0 0 0,24-64-61 0 0,-23 63 27 0 0,-1 0-1 0 0,10-12 0 0 0,-10 14-15 0 0,1 0-1 0 0,-2-1 0 0 0,1 1 1 0 0,-1-1-1 0 0,5-9 1 0 0,-3-3-259 0 0,-5 15 291 0 0,1-1 0 0 0,0 1 0 0 0,0 0 0 0 0,0 0 0 0 0,0 0 0 0 0,1-1 0 0 0,1-2 0 0 0,6-6-107 0 0,-7 11 144 0 0,-1-1 0 0 0,1 0 0 0 0,-1 0 0 0 0,0 0 0 0 0,1 0 0 0 0,-1 0 0 0 0,0 0 0 0 0,0 0 0 0 0,0 0 0 0 0,-1-1 0 0 0,1 1 0 0 0,0 0 0 0 0,-1-1 0 0 0,1 1 0 0 0,-1-3 0 0 0,2 7-35 0 0,-1-1 82 0 0,0 0 1 0 0,0 0 0 0 0,0 0-1 0 0,0 1 1 0 0,0-1-1 0 0,0 0 1 0 0,-1 0-1 0 0,1 1 1 0 0,0-1-1 0 0,-1 1 1 0 0,1-1-1 0 0,-1 1 1 0 0,0-1-1 0 0,1 1 1 0 0,-1-1-1 0 0,0 3 1 0 0,0-1 11 0 0,1-1 1 0 0,-1 0-1 0 0,1 0 1 0 0,-1 0-1 0 0,1 0 0 0 0,-1 1 1 0 0,1-1-1 0 0,0 0 1 0 0,0 0-1 0 0,2 2 0 0 0,-1-2 16 0 0,0 1-1 0 0,0-1 0 0 0,0 0 1 0 0,0 0-1 0 0,1 0 0 0 0,3 3 1 0 0,14 10 892 0 0,-18-13-853 0 0,0-1 0 0 0,0 1 1 0 0,0-1-1 0 0,1 0 0 0 0,-1 0 0 0 0,0 0 0 0 0,1 0 0 0 0,-1-1 0 0 0,1 1 0 0 0,3 0 0 0 0,6 2 1106 0 0,-1-9-568 0 0,-8 5-584 0 0,0 0 0 0 0,0 0 0 0 0,-1 0 0 0 0,1-1 0 0 0,0 1 0 0 0,-1-1 0 0 0,1 1 0 0 0,-1-1 0 0 0,1 0 0 0 0,-1 0 1 0 0,0 0-1 0 0,0 0 0 0 0,0-1 0 0 0,0 1 0 0 0,0-1 0 0 0,0 1 0 0 0,-1-1 0 0 0,1 1 0 0 0,1-5 0 0 0,-1 0-7 0 0,-1 5-28 0 0,0 0 0 0 0,0-1 0 0 0,-1 1 0 0 0,1 0 0 0 0,-1 0 0 0 0,1 0 0 0 0,-1 0 0 0 0,0-1 0 0 0,0 1 1 0 0,0 0-1 0 0,0 0 0 0 0,-1-4 0 0 0,1 3-20 0 0,-1 0 0 0 0,1 0-1 0 0,0 0 1 0 0,0 0 0 0 0,0 0 0 0 0,1 0 0 0 0,0-3 0 0 0,0 3-81 0 0,-1 1 0 0 0,0 0 0 0 0,1 0 0 0 0,-1-1 0 0 0,0 1 0 0 0,0 0 0 0 0,0-1 0 0 0,0 1 1 0 0,-1 0-1 0 0,1 0 0 0 0,-1-1 0 0 0,-1-3 0 0 0,0 1-701 0 0,0 1 0 0 0,1-1 0 0 0,0 0 0 0 0,-2-9 0 0 0,2-4-7640 0 0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55.9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9672 0 0,'0'8'513'0'0,"1"0"0"0"0,1 0 0 0 0,-1-1 0 0 0,1 1 1 0 0,1 0-1 0 0,-1-1 0 0 0,5 9 0 0 0,-3-7 767 0 0,0 0 0 0 0,-1 0 1 0 0,-1 0-1 0 0,3 13 0 0 0,-1 79 3041 0 0,-4-69-3468 0 0,7 58 1 0 0,-6-78-724 0 0,0 1 1 0 0,-1 0 0 0 0,-1 14-1 0 0,0-17-45 0 0,0 0-1 0 0,1 1 0 0 0,0-1 1 0 0,1 0-1 0 0,0 0 1 0 0,5 18-1 0 0,-2-14-14 0 0,-2-9-46 0 0,0-1 0 0 0,0 1 1 0 0,-1 0-1 0 0,0 0 0 0 0,0 0 1 0 0,1 9-1 0 0,-2-13-21 0 0,0 0 0 0 0,0 0 0 0 0,0 0 0 0 0,0 0 0 0 0,0 0 0 0 0,0 0 0 0 0,1-1 1 0 0,-1 1-1 0 0,0 0 0 0 0,1 0 0 0 0,-1 0 0 0 0,0 0 0 0 0,1 0 0 0 0,0 0 0 0 0,-1-1 0 0 0,1 1 0 0 0,-1 0 0 0 0,1 0 0 0 0,0-1 0 0 0,1 2 0 0 0,-2-2-3 0 0,0 1 0 0 0,0-1 0 0 0,0 0 0 0 0,1 0 0 0 0,-1 1 0 0 0,0-1 0 0 0,0 0 0 0 0,0 0 0 0 0,1 1 0 0 0,-1-1 0 0 0,0 0 0 0 0,0 0 0 0 0,1 0 0 0 0,-1 1 0 0 0,0-1 0 0 0,0 0 0 0 0,1 0 0 0 0,-1 0 0 0 0,0 0 0 0 0,1 0 0 0 0,-1 0 0 0 0,0 0 0 0 0,1 0 0 0 0,-1 1 0 0 0,0-1 0 0 0,0 0 0 0 0,1 0 0 0 0,-1 0 0 0 0,0-1 0 0 0,1 1 0 0 0,-1 0 0 0 0,0 0 0 0 0,1 0 0 0 0,-1 0 0 0 0,0 0 0 0 0,1 0 0 0 0,-1 0 0 0 0,0 0 0 0 0,0-1 0 0 0,1 1 0 0 0,-1 0 0 0 0,0 0 0 0 0,0 0 0 0 0,1-1 0 0 0,-1 1 0 0 0,0 0 0 0 0,1-1 0 0 0,-1 1 0 0 0,1-1-3 0 0,1 0 0 0 0,-1-1 0 0 0,0 1 0 0 0,0 0-1 0 0,0 0 1 0 0,0-1 0 0 0,0 1 0 0 0,0-1 0 0 0,0 1 0 0 0,0-1-1 0 0,0 1 1 0 0,-1-1 0 0 0,1 0 0 0 0,-1 1 0 0 0,1-1 0 0 0,-1 0 0 0 0,1-1-1 0 0,5-15-19 0 0,16-18 2 0 0,-18 30 12 0 0,0-1 0 0 0,0 1 1 0 0,0-1-1 0 0,0 1 0 0 0,-1-1 0 0 0,4-13 0 0 0,15-62-44 0 0,-21 79 53 0 0,1 0 0 0 0,0-1 0 0 0,0 1 0 0 0,0 0 0 0 0,0 0 0 0 0,4-4 0 0 0,-3 4 0 0 0,-1 0 0 0 0,0 0 0 0 0,0 0 0 0 0,0 0 0 0 0,0 0 0 0 0,1-4 0 0 0,3-8 1 0 0,-2 13 3 0 0,-2 1 2 0 0,0 0 131 0 0,-1 2-80 0 0,7 9-21 0 0,-6-9-29 0 0,-1 0 0 0 0,0 0 0 0 0,0 0 0 0 0,0 0 0 0 0,0 1 0 0 0,0-1 0 0 0,0 0 0 0 0,0 1-1 0 0,0-1 1 0 0,0 0 0 0 0,-1 1 0 0 0,1-1 0 0 0,-1 1 0 0 0,1 0 0 0 0,-1-1 0 0 0,1 1 0 0 0,-1 1-1 0 0,-1 5 4 0 0,1-7-9 0 0,0 0-1 0 0,0 0 1 0 0,0 0 0 0 0,0 0-1 0 0,0 0 1 0 0,0 0 0 0 0,0 0-1 0 0,0 0 1 0 0,0 0 0 0 0,1 0-1 0 0,-1 0 1 0 0,0 0 0 0 0,1 0-1 0 0,-1 0 1 0 0,0 0 0 0 0,1 0-1 0 0,-1 0 1 0 0,1 0-1 0 0,0 1 1 0 0,13 13 39 0 0,-10-12-39 0 0,-1 0 0 0 0,0 0 0 0 0,-1 1 0 0 0,1-1 0 0 0,0 1 0 0 0,-1 0 0 0 0,0-1 0 0 0,3 6 0 0 0,-3-5-10 0 0,0 0 0 0 0,1 1 0 0 0,0-2-1 0 0,0 1 1 0 0,0 0 0 0 0,0 0-1 0 0,1-1 1 0 0,-1 0 0 0 0,1 0-1 0 0,0 0 1 0 0,0 0 0 0 0,0-1-1 0 0,7 4 1 0 0,-5-2-1 0 0,0-1 0 0 0,-1 1 0 0 0,1 0-1 0 0,5 5 1 0 0,-5 0 10 0 0,-5-8 0 0 0,-1-1 0 0 0,1 1 0 0 0,-1 0 0 0 0,1 0 0 0 0,0-1 0 0 0,-1 1 0 0 0,1 0 0 0 0,0-1 0 0 0,-1 1 0 0 0,1-1 0 0 0,0 1 0 0 0,0-1 0 0 0,-1 1 0 0 0,1-1 0 0 0,0 0 0 0 0,0 1 0 0 0,0-1 0 0 0,0 0 0 0 0,0 0 0 0 0,16 4 0 0 0,-13-3 0 0 0,0 0 0 0 0,0 0 0 0 0,0 0 0 0 0,0 0 0 0 0,0 1 0 0 0,-1-1 0 0 0,1 1 0 0 0,0 0 0 0 0,-1 0 0 0 0,5 4 0 0 0,-5-4 0 0 0,0 0 0 0 0,0-1 0 0 0,1 1 0 0 0,-1-1 0 0 0,0 1 0 0 0,0-1 0 0 0,1 0 0 0 0,-1 0 0 0 0,1-1 0 0 0,4 1 0 0 0,8-1 0 0 0,-11-1-10 0 0,0 0 0 0 0,0-1 0 0 0,0 0-1 0 0,0 0 1 0 0,0 0 0 0 0,-1 0 0 0 0,1-1-1 0 0,-1 0 1 0 0,1 1 0 0 0,-1-2 0 0 0,0 1 0 0 0,0-1-1 0 0,5-6 1 0 0,13-9-39 0 0,-17 14 80 0 0,0 0 0 0 0,-1 0 0 0 0,1-1 0 0 0,-1 1 0 0 0,0-1 0 0 0,-1 0 0 0 0,1 0-1 0 0,-1-1 1 0 0,0 1 0 0 0,-1 0 0 0 0,1-1 0 0 0,-1 0 0 0 0,-1 0 0 0 0,1 1 0 0 0,0-9 0 0 0,-2 12-14 0 0,0-1 0 0 0,0 1-1 0 0,0 0 1 0 0,-1 0 0 0 0,1 0 0 0 0,-1 0 0 0 0,0 0 0 0 0,1 0 0 0 0,-1 0 0 0 0,-1 0-1 0 0,1 0 1 0 0,0 1 0 0 0,-1-1 0 0 0,1 0 0 0 0,-1 1 0 0 0,0-1 0 0 0,0 1 0 0 0,0 0-1 0 0,0-1 1 0 0,-4-2 0 0 0,5 4-30 0 0,-1 0-1 0 0,1 0 1 0 0,-1 0 0 0 0,0 0-1 0 0,0 0 1 0 0,0 0 0 0 0,1 0-1 0 0,-1 0 1 0 0,0 1 0 0 0,0-1-1 0 0,0 1 1 0 0,0-1-1 0 0,0 1 1 0 0,0 0 0 0 0,0 0-1 0 0,0 0 1 0 0,0 0 0 0 0,0 0-1 0 0,0 1 1 0 0,0-1 0 0 0,0 0-1 0 0,0 1 1 0 0,0-1-1 0 0,0 1 1 0 0,1 0 0 0 0,-1 0-1 0 0,0 0 1 0 0,0 0 0 0 0,1 0-1 0 0,-1 0 1 0 0,0 0 0 0 0,-2 3-1 0 0,-6 4-67 0 0,8-7 75 0 0,0 0-1 0 0,1 1 1 0 0,-1-1-1 0 0,0 1 1 0 0,0-1-1 0 0,1 1 0 0 0,-1-1 1 0 0,1 1-1 0 0,-1 0 1 0 0,1 0-1 0 0,0 0 1 0 0,0 0-1 0 0,0 0 1 0 0,0 0-1 0 0,0 0 1 0 0,-1 4-1 0 0,2 0 7 0 0,-1-3 0 0 0,1 0 0 0 0,0-1 0 0 0,-1 1 0 0 0,1 0 0 0 0,-1-1 0 0 0,0 1 0 0 0,0 0 0 0 0,-1 2 0 0 0,0-3 0 0 0,1 0 0 0 0,0 0 0 0 0,0 0 0 0 0,0 0 0 0 0,0 0 0 0 0,1 0 0 0 0,-1 0 0 0 0,0 0 0 0 0,1 0 0 0 0,0 0 0 0 0,-1 0 0 0 0,1 1 0 0 0,0-1 0 0 0,0 0 0 0 0,0 0 0 0 0,0 0 0 0 0,1 0 0 0 0,-1 1 0 0 0,1-1 0 0 0,-1 0 0 0 0,1 0 0 0 0,-1 0 0 0 0,3 3 0 0 0,17 45 0 0 0,-19-48 12 0 0,1 1 1 0 0,-1-1-1 0 0,0 1 0 0 0,1-1 0 0 0,0 1 1 0 0,-1-1-1 0 0,1 0 0 0 0,0 0 1 0 0,0 0-1 0 0,0 0 0 0 0,4 2 0 0 0,29 17 247 0 0,-13-8-162 0 0,-18-10-96 0 0,1 0 0 0 0,0-1-1 0 0,0 1 1 0 0,8 2 0 0 0,-11-4-24 0 0,1-1-1 0 0,-1 0 0 0 0,0 1 1 0 0,1-1-1 0 0,-1 0 0 0 0,0 0 1 0 0,1 0-1 0 0,-1 0 0 0 0,0-1 1 0 0,1 1-1 0 0,-1 0 0 0 0,0-1 1 0 0,4-1-1 0 0,6-2-228 0 0,-3 0-374 0 0,1 0 0 0 0,-1 0 1 0 0,0 0-1 0 0,12-9 0 0 0,-11 6-218 0 0,-2 2-313 0 0,-1 0 0 0 0,0-1 0 0 0,0 0 0 0 0,7-8 0 0 0,28-24-6068 0 0,-42 37 6996 0 0,1 0 0 0 0,0 0 0 0 0,0 0 0 0 0,0 0 0 0 0,0 0 0 0 0,0 0 0 0 0,0 0 0 0 0,0 0 0 0 0,0 0-1 0 0,0 0 1 0 0,0 1 0 0 0,3-2 0 0 0,-2 1-793 0 0,-2 1 987 0 0,0 0 0 0 0,0 0 0 0 0,0-1 0 0 0,1 1 0 0 0,-1 0 0 0 0,0-1 0 0 0,0 1 0 0 0,0 0 0 0 0,1 0 0 0 0,-1-1 0 0 0,0 1 0 0 0,0 0 0 0 0,1 0 0 0 0,-1 0 0 0 0,0 0-1 0 0,1-1 1 0 0,-1 1 0 0 0,0 0 0 0 0,1 0 0 0 0,-1 0 0 0 0,0 0 0 0 0,1 0 0 0 0,-1 0 0 0 0,0 0 0 0 0,1 0 0 0 0,-1 0 0 0 0,0 0 0 0 0,1 0 0 0 0,-1 0 0 0 0,0 0 0 0 0,1 0 0 0 0,-1 0 0 0 0,1 0 0 0 0,-1 0 233 0 0,1 0 0 0 0,0 0-1 0 0,0 0 1 0 0,-1 1 0 0 0,1-1-1 0 0,0 0 1 0 0,-1 0 0 0 0,1 0-1 0 0,0 1 1 0 0,-1-1 0 0 0,1 0 0 0 0,-1 1-1 0 0,1-1 1 0 0,0 1 0 0 0,-1-1-1 0 0,1 0 1 0 0,0 2 0 0 0,7 8 2172 0 0,-7-10-2204 0 0,0 1 0 0 0,0 0 1 0 0,0 0-1 0 0,0 0 0 0 0,-1 0 1 0 0,1 0-1 0 0,0 0 0 0 0,-1 0 1 0 0,1 0-1 0 0,-1 0 0 0 0,1 1 1 0 0,-1-1-1 0 0,1 0 1 0 0,-1 2-1 0 0,9 20 2454 0 0,-8-20-2283 0 0,0-1 1 0 0,0 1-1 0 0,0 0 1 0 0,0 0-1 0 0,0 0 1 0 0,0 0-1 0 0,0 3 1 0 0,-1-4-37 0 0,0 0-1 0 0,1 0 1 0 0,-1 0 0 0 0,1-1 0 0 0,-1 1 0 0 0,1 0 0 0 0,0-1-1 0 0,1 4 1 0 0,0-2 206 0 0,-2-2-273 0 0,1 0 0 0 0,-1 0 0 0 0,1 0-1 0 0,-1 0 1 0 0,1 0 0 0 0,0 0 0 0 0,0 0 0 0 0,-1 0 0 0 0,1 0 0 0 0,0 0 0 0 0,2 1 0 0 0,-4-2-6 0 0,1 1-1 0 0,0-1 1 0 0,0 1 0 0 0,0-1 0 0 0,0 1-1 0 0,0-1 1 0 0,0 1 0 0 0,0-1 0 0 0,1 1-1 0 0,-1-1 1 0 0,0 1 0 0 0,0-1 0 0 0,0 1-1 0 0,0-1 1 0 0,1 2 0 0 0,1-3-187 0 0,1 0 1 0 0,-1 0-1 0 0,0 0 1 0 0,0 0-1 0 0,0-1 0 0 0,0 1 1 0 0,0 0-1 0 0,0-1 1 0 0,-1 0-1 0 0,1 1 1 0 0,0-1-1 0 0,-1 0 1 0 0,1 0-1 0 0,-1 0 1 0 0,0 0-1 0 0,1 0 0 0 0,-1 0 1 0 0,0 0-1 0 0,0 0 1 0 0,0-1-1 0 0,-1 1 1 0 0,2-3-1 0 0,13-33 247 0 0,-13 33-278 0 0,-1 0 1 0 0,1 0-1 0 0,0 0 0 0 0,0 0 1 0 0,0 0-1 0 0,1 1 0 0 0,0-1 0 0 0,-1 0 1 0 0,2 1-1 0 0,-1 0 0 0 0,1 0 1 0 0,-1 0-1 0 0,8-6 0 0 0,-2 3 9 0 0,0 1-1 0 0,0 0 1 0 0,0 0 0 0 0,1 1-1 0 0,17-8 1 0 0,-18 11-19 0 0,1 0 0 0 0,0 0 0 0 0,1 1 0 0 0,-1 1 0 0 0,0-1 0 0 0,17 3 0 0 0,3-1 0 0 0,-25-1 0 0 0,1-1 0 0 0,0 0 0 0 0,-1 0 0 0 0,8-2 0 0 0,0 0 0 0 0,17 0 3 0 0,-25 4-6 0 0,1-2 0 0 0,-1 1 0 0 0,1-1 0 0 0,10-2 0 0 0,-1-2-31 0 0,1-1 0 0 0,-1 0 0 0 0,0-1 0 0 0,-1-1 0 0 0,22-15 0 0 0,-21 6-11 0 0,-8 7 26 0 0,-6 9 17 0 0,0 1 0 0 0,-1 0 0 0 0,1-1 0 0 0,-1 1 0 0 0,0-1 0 0 0,1 1 0 0 0,-1-1 0 0 0,1 1 0 0 0,-1-1 0 0 0,0 1 0 0 0,1-1 0 0 0,-1 0 0 0 0,0 1 0 0 0,1-1 0 0 0,-1 1 1 0 0,0-1-1 0 0,0 0 0 0 0,0 1 0 0 0,0-1 0 0 0,0 0 0 0 0,0 1 0 0 0,1-1 0 0 0,-1 0 0 0 0,-1 1 0 0 0,1-1 0 0 0,0 0 0 0 0,0 0 0 0 0,-1-2-10 0 0,1 2 2 0 0,0 0 0 0 0,0 0 0 0 0,0 0 0 0 0,0-1-1 0 0,0 1 1 0 0,0 0 0 0 0,0 0 0 0 0,-1 0-1 0 0,1-1 1 0 0,0 1 0 0 0,-1 0 0 0 0,1 0 0 0 0,-1 0-1 0 0,-1-2 1 0 0,-7-1-107 0 0,6 3 71 0 0,-1 0-7 0 0,0 0 1 0 0,-1 1-1 0 0,1-1 0 0 0,0 1 0 0 0,0 0 0 0 0,-1 0 0 0 0,1 0 0 0 0,0 0 0 0 0,-1 1 0 0 0,1 0 0 0 0,0 0 0 0 0,0 0 0 0 0,0 0 0 0 0,0 1 0 0 0,0 0 0 0 0,0-1 0 0 0,0 2 0 0 0,1-1 0 0 0,-1 0 0 0 0,0 1 0 0 0,-2 2 0 0 0,1-1-1 0 0,0 0-1 0 0,0 1 0 0 0,1-1 0 0 0,0 1 0 0 0,0 0 1 0 0,0 0-1 0 0,0 0 0 0 0,1 0 0 0 0,0 1 1 0 0,0-1-1 0 0,0 1 0 0 0,1 0 0 0 0,-3 11 0 0 0,1 4 43 0 0,2-1 0 0 0,-1 38 0 0 0,4-51 12 0 0,-1 0 1 0 0,1 0 0 0 0,0-1-1 0 0,0 1 1 0 0,1 0-1 0 0,-1 0 1 0 0,2-1 0 0 0,-1 1-1 0 0,1-1 1 0 0,0 0 0 0 0,7 12-1 0 0,-6-13-64 0 0,0 0 0 0 0,0-1-1 0 0,1 1 1 0 0,-1-1 0 0 0,1 0-1 0 0,0 0 1 0 0,0 0 0 0 0,0-1-1 0 0,1 0 1 0 0,-1 0 0 0 0,1 0 0 0 0,-1 0-1 0 0,1-1 1 0 0,0 0 0 0 0,0-1-1 0 0,0 1 1 0 0,1-1 0 0 0,-1 0-1 0 0,0-1 1 0 0,0 1 0 0 0,10-1 0 0 0,16-4-1354 0 0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56.7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59 17503 0 0,'-4'-8'5723'0'0,"9"30"-4608"0"0,2 23 0 0 0,-3-14-1004 0 0,1 4 797 0 0,-1 45-1 0 0,-4-79-969 0 0,0 0 0 0 0,0 0 1 0 0,0 0-1 0 0,0 0 0 0 0,0 0 0 0 0,0 0 1 0 0,1-1-1 0 0,-1 1 0 0 0,0 0 0 0 0,0 0 1 0 0,1 0-1 0 0,-1 0 0 0 0,1 1 0 0 0,-1-2 45 0 0,1 0-1 0 0,-1 0 0 0 0,0 0 0 0 0,0 0 0 0 0,0 0 0 0 0,0 0 0 0 0,1-1 0 0 0,-1 1 0 0 0,0 0 1 0 0,0 0-1 0 0,0 0 0 0 0,0 0 0 0 0,0 0 0 0 0,1 0 0 0 0,-1 0 0 0 0,0 0 0 0 0,0 0 0 0 0,0-1 1 0 0,0 1-1 0 0,0 0 0 0 0,0 0 0 0 0,0 0 0 0 0,1 0 0 0 0,-1 0 0 0 0,0-1 0 0 0,0 1 1 0 0,0 0-1 0 0,0 0 0 0 0,0 0 0 0 0,0 0 0 0 0,0-1 0 0 0,0 1 0 0 0,0 0 0 0 0,0 0 0 0 0,0 0 1 0 0,0 0-1 0 0,0-1 0 0 0,0 1 0 0 0,0 0 0 0 0,0 0 0 0 0,0 0 0 0 0,0 0 0 0 0,0-1 0 0 0,0 1 1 0 0,0 0-1 0 0,0 0 0 0 0,0 0 0 0 0,-1 0 0 0 0,1-1 0 0 0,5-65 18 0 0,-3 50 0 0 0,-1 10 0 0 0,1-1 0 0 0,-1 1 0 0 0,5-10 0 0 0,3-11 0 0 0,-6 18 0 0 0,-1 0 0 0 0,2 1 0 0 0,-1 0 0 0 0,6-9 0 0 0,7-19 0 0 0,-9 23 0 0 0,3 8 0 0 0,-9 5 0 0 0,-1 0 0 0 0,1 0 0 0 0,0 0 0 0 0,0 0 0 0 0,0 1 0 0 0,0-1 0 0 0,0 0 0 0 0,0 0 0 0 0,0 1 0 0 0,0-1 0 0 0,0 0 0 0 0,0 1 0 0 0,0-1 0 0 0,0 1 0 0 0,-1-1 0 0 0,1 1 0 0 0,0 0 0 0 0,0-1 0 0 0,-1 1 0 0 0,2 1 0 0 0,11 17 0 0 0,-8-7 0 0 0,5 10 0 0 0,12 47 0 0 0,-18-57 45 0 0,0 0-1 0 0,11 21 1 0 0,-10-24 37 0 0,1 5 33 0 0,-4-11-102 0 0,0 0 0 0 0,0 0 1 0 0,-1 0-1 0 0,1 0 0 0 0,-1 1 0 0 0,0-1 0 0 0,0 1 1 0 0,0-1-1 0 0,0 5 0 0 0,-1-7-93 0 0,12-1-183 0 0,-10-1 253 0 0,0 0 0 0 0,0 0-1 0 0,0 0 1 0 0,0-1 0 0 0,0 1-1 0 0,-1 0 1 0 0,1-1 0 0 0,0 1 0 0 0,-1-1-1 0 0,1 0 1 0 0,-1 1 0 0 0,1-1-1 0 0,-1 0 1 0 0,2-2 0 0 0,14-34-175 0 0,-8 15 140 0 0,5-11 62 0 0,-10 23-5 0 0,0 1 1 0 0,0 0-1 0 0,1 0 0 0 0,6-9 1 0 0,-8 14 9 0 0,4-6 44 0 0,1 1-1 0 0,0-1 1 0 0,0 1-1 0 0,1 1 1 0 0,0-1 0 0 0,13-9-1 0 0,-21 18-45 0 0,0 0 0 0 0,1 1-1 0 0,-1-1 1 0 0,0 0 0 0 0,1 1 0 0 0,-1-1-1 0 0,1 1 1 0 0,-1 0 0 0 0,1-1-1 0 0,-1 1 1 0 0,1 0 0 0 0,-1 0 0 0 0,1 0-1 0 0,-1 0 1 0 0,0 0 0 0 0,1 0-1 0 0,-1 0 1 0 0,1 1 0 0 0,-1-1 0 0 0,1 0-1 0 0,-1 1 1 0 0,1-1 0 0 0,-1 1-1 0 0,0 0 1 0 0,1-1 0 0 0,-1 1 0 0 0,0 0-1 0 0,0 0 1 0 0,0 0 0 0 0,1 0-1 0 0,1 2 1 0 0,1 1 67 0 0,0 1 0 0 0,0 0 0 0 0,0 0 0 0 0,-1 0 0 0 0,0 0 0 0 0,4 8 0 0 0,2 6 93 0 0,0-1 0 0 0,2 0 1 0 0,19 26-1 0 0,-23-37-466 0 0,-1 1 0 0 0,2-1 0 0 0,13 11 1 0 0,-15-14-621 0 0,0 0 0 0 0,1 0 0 0 0,-1-1 0 0 0,1 0 0 0 0,13 5 0 0 0,-2-4-7003 0 0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57.0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263 24 20503 0 0,'0'0'2059'0'0,"-1"-2"-1888"0"0,0 1-121 0 0,0-1 1 0 0,0 0 0 0 0,0 1 0 0 0,-1 0 0 0 0,1-1 0 0 0,0 1-1 0 0,-1 0 1 0 0,1 0 0 0 0,-1 0 0 0 0,1-1 0 0 0,-1 2 0 0 0,1-1-1 0 0,-1 0 1 0 0,0 0 0 0 0,1 0 0 0 0,-4 0 0 0 0,1 0 226 0 0,1 1 1 0 0,-1-1-1 0 0,1 1 1 0 0,-1 0-1 0 0,1 0 0 0 0,-1 1 1 0 0,1-1-1 0 0,-6 2 1 0 0,-1 1-20 0 0,0 0 0 0 0,0 1 0 0 0,0 1 1 0 0,1-1-1 0 0,-12 8 0 0 0,16-8-140 0 0,0 0 1 0 0,-1 0-1 0 0,2 0 0 0 0,-1 0 0 0 0,0 1 0 0 0,1 0 1 0 0,0 0-1 0 0,0 0 0 0 0,0 1 0 0 0,1-1 1 0 0,-4 9-1 0 0,-9 15-12 0 0,6-11-87 0 0,-13 29 1 0 0,18-33-20 0 0,2-7 0 0 0,0 0 0 0 0,1 0 0 0 0,-1 0 0 0 0,2 0 0 0 0,-1 1 0 0 0,1-1 0 0 0,-1 11 0 0 0,1 3 53 0 0,1 22 172 0 0,0-40-213 0 0,1 0-1 0 0,-1 0 1 0 0,1 0-1 0 0,-1 0 1 0 0,1 0-1 0 0,0 0 1 0 0,0 0-1 0 0,1 0 1 0 0,-1-1-1 0 0,0 1 1 0 0,3 2-1 0 0,6 7-103 0 0,-8-10 49 0 0,0 1-1 0 0,0-1 1 0 0,0 0-1 0 0,0 1 1 0 0,-1-1-1 0 0,1 1 1 0 0,1 4-1 0 0,-2-5-2 0 0,0-1 1 0 0,0 1-1 0 0,1 0 0 0 0,-1-1 1 0 0,1 1-1 0 0,-1 0 0 0 0,1-1 1 0 0,-1 0-1 0 0,1 1 0 0 0,0-1 1 0 0,-1 0-1 0 0,1 0 0 0 0,0 0 1 0 0,0 0-1 0 0,0 0 0 0 0,0-1 1 0 0,0 1-1 0 0,0-1 0 0 0,4 1 1 0 0,4 1-154 0 0,0-1 0 0 0,20 1 1 0 0,-21-3 110 0 0,1 1 0 0 0,-1-1 0 0 0,1-1 1 0 0,-1 0-1 0 0,0 0 0 0 0,1-1 0 0 0,-1 0 0 0 0,0 0 1 0 0,-1-1-1 0 0,1-1 0 0 0,-1 1 0 0 0,13-10 1 0 0,-19 12-247 0 0,0 0 0 0 0,0 0 0 0 0,-1 0 0 0 0,1 0 0 0 0,-1 0 0 0 0,0 0 0 0 0,0 0 0 0 0,1 0 1 0 0,-2-1-1 0 0,1 1 0 0 0,1-4 0 0 0,4-8-7976 0 0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57.4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1 152 11976 0 0,'0'0'4591'0'0,"2"0"-2764"0"0,24-2 1217 0 0,0-1 0 0 0,47-12 0 0 0,-36 7-1944 0 0,-20 4-505 0 0,26-11 1 0 0,-2 0-21 0 0,-34 14-522 0 0,6-2-160 0 0,-1-1 1 0 0,0 0-1 0 0,1-1 1 0 0,-1 0-1 0 0,-1 0 0 0 0,1-2 1 0 0,-1 1-1 0 0,14-11 1 0 0,-7-1-1514 0 0,1 3-479 0 0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57.7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50 0 17215 0 0,'0'0'10416'0'0,"0"3"-9948"0"0,-6 37 403 0 0,1-6-583 0 0,-11 187 84 0 0,10-118-283 0 0,4-71-83 0 0,-6 73-63 0 0,5-87-187 0 0,1 0 0 0 0,1 0-1 0 0,1 0 1 0 0,3 31 0 0 0,0-36-1785 0 0,7 25 1 0 0,-5-24-155 0 0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58.1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57 1 13360 0 0,'0'0'1026'0'0,"1"1"-442"0"0,-1 2-223 0 0,1-1-1 0 0,0 1 1 0 0,-1-1-1 0 0,1 1 1 0 0,-1-1-1 0 0,0 1 1 0 0,0-1-1 0 0,0 1 1 0 0,0-1-1 0 0,0 1 1 0 0,-1-1-1 0 0,1 0 1 0 0,-1 1-1 0 0,-1 3 1 0 0,-2 14 1404 0 0,-17 158 3376 0 0,-2 4-4235 0 0,22-154-829 0 0,1 40 1 0 0,1 15-80 0 0,-6 76-1732 0 0,1-140-2700 0 0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58.5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0 121 8752 0 0,'0'-7'369'0'0,"1"1"1"0"0,-1-1-1 0 0,1 1 1 0 0,2-9-1 0 0,-1 10 424 0 0,-1 1 0 0 0,1 0 0 0 0,0 0 0 0 0,0 0 0 0 0,0 0 0 0 0,1 0 0 0 0,-1 1-1 0 0,1-1 1 0 0,0 1 0 0 0,0-1 0 0 0,5-3 0 0 0,-5 5-472 0 0,0-1 0 0 0,1 1 0 0 0,-1 0 0 0 0,1 0 0 0 0,-1 0 1 0 0,1 1-1 0 0,-1-1 0 0 0,8-1 0 0 0,32-4 2216 0 0,-29 5-1759 0 0,-6 1-444 0 0,0 1-1 0 0,1 0 1 0 0,-1 1-1 0 0,0 0 1 0 0,0 0-1 0 0,0 0 1 0 0,0 1 0 0 0,15 6-1 0 0,12 3 160 0 0,1-1 84 0 0,37 16 1 0 0,-59-20-440 0 0,-9-5-106 0 0,4 4 13 0 0,4 12 63 0 0,-12-14-98 0 0,1-1 0 0 0,-1 1 0 0 0,1 0 0 0 0,-1-1-1 0 0,0 1 1 0 0,1 4 0 0 0,-4 5-5 0 0,-2-3-4 0 0,0 2-68 0 0,0 0-1 0 0,-1 0 1 0 0,0-1 0 0 0,-1 0-1 0 0,0 0 1 0 0,-1 0-1 0 0,-13 14 1 0 0,10-12-100 0 0,1 0 0 0 0,1 0-1 0 0,-13 24 1 0 0,-21 52-654 0 0,40-82 758 0 0,-1 0 0 0 0,2 0-1 0 0,-1-1 1 0 0,-1 9 0 0 0,-2 8-139 0 0,4-12 170 0 0,1-7 23 0 0,0-1 0 0 0,0 0-1 0 0,0 0 1 0 0,1 0-1 0 0,-1 0 1 0 0,1 0-1 0 0,-1 0 1 0 0,2 4 0 0 0,5 1-104 0 0,-3-4 1 0 0,1 3 139 0 0,0-1 0 0 0,0 0 0 0 0,1 0 0 0 0,-1-1 0 0 0,1 1 0 0 0,0-1 1 0 0,0-1-1 0 0,9 5 0 0 0,5 1 443 0 0,30 8 0 0 0,-18-10-284 0 0,-26-7-83 0 0,-1 1 1 0 0,1 1 0 0 0,0-1-1 0 0,-1 1 1 0 0,1 0-1 0 0,-1 0 1 0 0,8 5 0 0 0,46 29 728 0 0,-20-21-5199 0 0,-25-9-5529 0 0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58.8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 6912 0 0,'0'0'528'0'0,"-1"1"158"0"0,1 0 29 0 0,0 0 0 0 0,-1 0-1 0 0,1 0 1 0 0,-1 0 0 0 0,1 1-1 0 0,0-1 1 0 0,0 0 0 0 0,0 0-1 0 0,0 0 1 0 0,-1 0 0 0 0,1 0-1 0 0,1 0 1 0 0,-1 0 0 0 0,0 0-1 0 0,0 0 1 0 0,1 2 0 0 0,0 0 77 0 0,0 0 0 0 0,0 0 0 0 0,1 0 1 0 0,-1 0-1 0 0,3 4 0 0 0,2 1-107 0 0,-1-1-1 0 0,1-1 1 0 0,11 10-1 0 0,27 22 862 0 0,36 33-284 0 0,-48-33-915 0 0,0 1-167 0 0,69 78 232 0 0,15 14 25 0 0,-84-97-542 0 0,-1 1-1 0 0,40 58 1 0 0,-15 1-2183 0 0,-47-71-1893 0 0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3:59.7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244 103 12896 0 0,'0'0'997'0'0,"0"-2"-656"0"0,-2-30 2924 0 0,0-5 3854 0 0,2 36-7012 0 0,0 0 0 0 0,0-1-1 0 0,0 1 1 0 0,0 0 0 0 0,-1-1 0 0 0,1 1 0 0 0,0 0 0 0 0,-1 0-1 0 0,1-1 1 0 0,-1 1 0 0 0,1 0 0 0 0,-1 0 0 0 0,0-1-1 0 0,0 1 1 0 0,1 0 0 0 0,-1 0 0 0 0,0 0 0 0 0,0 0 0 0 0,0 0-1 0 0,0 0 1 0 0,0 1 0 0 0,0-1 0 0 0,0 0 0 0 0,-1 0 0 0 0,1 1-1 0 0,0-1 1 0 0,0 1 0 0 0,0-1 0 0 0,-1 1 0 0 0,1-1-1 0 0,0 1 1 0 0,-1 0 0 0 0,1 0 0 0 0,0-1 0 0 0,-1 1 0 0 0,-1 0-1 0 0,-3 0-35 0 0,0 1-1 0 0,-1-1 0 0 0,2 1 0 0 0,-1 0 1 0 0,0 0-1 0 0,0 0 0 0 0,-6 3 0 0 0,1 1-184 0 0,1 1-1 0 0,-1-1 1 0 0,1 2-1 0 0,0-1 1 0 0,1 2-1 0 0,-1-1 0 0 0,1 1 1 0 0,1 1-1 0 0,0-1 1 0 0,0 1-1 0 0,0 1 0 0 0,1 0 1 0 0,1 0-1 0 0,0 0 1 0 0,0 1-1 0 0,-5 13 1 0 0,6-13-816 0 0,15-1 866 0 0,2 0 64 0 0,4 3 0 0 0,-9-11 0 0 0,3 1 11 0 0,26 15 96 0 0,-33-15-91 0 0,1-1 1 0 0,0 0-1 0 0,0-1 1 0 0,7 3-1 0 0,8 4 112 0 0,-17-7-56 0 0,4 9 80 0 0,-1-5-129 0 0,-4-5-9 0 0,0 1 0 0 0,0 0 0 0 0,0 0 0 0 0,-1 0 0 0 0,1 0 0 0 0,0 0 0 0 0,-1 0 0 0 0,1 0 1 0 0,0 0-1 0 0,-1 0 0 0 0,1 0 0 0 0,-1 0 0 0 0,0 0 0 0 0,1 1 0 0 0,-1-1 0 0 0,0 0 0 0 0,0 0 0 0 0,0 0 0 0 0,1 2 0 0 0,-1 4 27 0 0,0 0-12 0 0,0 1 0 0 0,0-1 0 0 0,-1 0 1 0 0,0 0-1 0 0,0-1 0 0 0,0 1 1 0 0,-1 0-1 0 0,-3 7 0 0 0,-3 13 52 0 0,6-20-81 0 0,0 1 0 0 0,0 0-1 0 0,-5 8 1 0 0,-14 35-21 0 0,20-50-80 0 0,1-1-34 0 0,0 1 101 0 0,0-1 0 0 0,-1 0 0 0 0,1 0 0 0 0,0 0 0 0 0,0 1 0 0 0,0-1 0 0 0,-1 0 0 0 0,1 0 0 0 0,0 0 0 0 0,0 1 0 0 0,0-1 0 0 0,0 0 0 0 0,-1 1-1 0 0,1-1 1 0 0,0 0 0 0 0,0 0 0 0 0,0 1 0 0 0,0-1 0 0 0,0 0 0 0 0,0 1 0 0 0,0-1 0 0 0,0 0 0 0 0,0 1 0 0 0,0-1 0 0 0,0 0 0 0 0,0 0 0 0 0,0 1 0 0 0,2-1 43 0 0,-1 0 1 0 0,1 0-1 0 0,-1 1 1 0 0,0-1 0 0 0,1 0-1 0 0,-1 1 1 0 0,1-1-1 0 0,-1 1 1 0 0,0-1 0 0 0,1 1-1 0 0,-1 0 1 0 0,0-1-1 0 0,0 1 1 0 0,1 0 0 0 0,-1 0-1 0 0,0 0 1 0 0,1 1-1 0 0,0 1 17 0 0,0 0 0 0 0,0-1 0 0 0,0 1 0 0 0,0 0-1 0 0,0 0 1 0 0,-1 0 0 0 0,2 5 0 0 0,1 5 97 0 0,-1 1 0 0 0,4 26-1 0 0,-6-35-97 0 0,16 116 369 0 0,-15-102-384 0 0,1-1-1 0 0,0 1 1 0 0,1-1-1 0 0,1 0 1 0 0,1 0-1 0 0,0-1 1 0 0,17 31-1 0 0,-8-20 2 0 0,-12-21-4 0 0,0 0 1 0 0,1 0 0 0 0,0 0-1 0 0,8 10 1 0 0,-10-15-7 0 0,-1-1 0 0 0,1 1 0 0 0,-1-1 0 0 0,1 1 0 0 0,0-1 0 0 0,0 0 0 0 0,-1 0 0 0 0,1 0 0 0 0,0 0 1 0 0,0 0-1 0 0,0 0 0 0 0,0-1 0 0 0,1 1 0 0 0,-1 0 0 0 0,0-1 0 0 0,0 0 0 0 0,0 0 0 0 0,0 1 0 0 0,0-1 0 0 0,1 0 0 0 0,2-1 0 0 0,-1 0-43 0 0,1 0 0 0 0,-1 0 0 0 0,0 0 0 0 0,0-1 0 0 0,0 1 0 0 0,0-1 0 0 0,0 0 0 0 0,0 0 0 0 0,0 0 0 0 0,-1-1 0 0 0,7-5 0 0 0,0-2-1098 0 0,0-1-1 0 0,11-14 1 0 0,-17 20 404 0 0,13-22-7658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43.7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22 173 8752 0 0,'0'0'673'0'0,"-5"-5"-410"0"0,-1-4 623 0 0,-3-4 1653 0 0,8 12-2066 0 0,1 0 1 0 0,0-1-1 0 0,0 1 1 0 0,-1 0-1 0 0,1 0 0 0 0,0-1 1 0 0,0 1-1 0 0,0 0 1 0 0,0-1-1 0 0,0 1 0 0 0,1 0 1 0 0,-1 0-1 0 0,0-1 1 0 0,1-1-1 0 0,4 1-96 0 0,1 0 536 0 0,1-1-1 0 0,0 1 0 0 0,11-3 1 0 0,8 4-348 0 0,-1 1 0 0 0,1 1 0 0 0,-1 2 0 0 0,42 8 0 0 0,-2 0-120 0 0,-36-7-640 0 0,-7 0 143 0 0,0-1 0 0 0,0-2 0 0 0,0 0 0 0 0,0 0 0 0 0,34-6 1 0 0,-50 4 14 0 0,7-1-130 0 0,1 0 1 0 0,-1-2-1 0 0,0 1 0 0 0,0-2 0 0 0,14-6 0 0 0,-25 10-250 0 0,3-6-709 0 0,-4 6 1073 0 0,-1 1 1 0 0,0 0 0 0 0,1-1 0 0 0,-1 1 0 0 0,1 0 0 0 0,-1-1 0 0 0,0 1 0 0 0,1-1-1 0 0,-1 1 1 0 0,0 0 0 0 0,0-1 0 0 0,1 1 0 0 0,-1-1 0 0 0,0 1 0 0 0,0-1 0 0 0,0 1-1 0 0,1-1 1 0 0,-1 1 0 0 0,0-1 0 0 0,0 1 0 0 0,0-1 0 0 0,0 1 0 0 0,0-2 0 0 0,-2-1-168 0 0,0 0 0 0 0,0 0 0 0 0,0 0 0 0 0,0 0 0 0 0,-2-7 0 0 0,-9-16-186 0 0,11 24 379 0 0,0 0-1 0 0,-1-1 1 0 0,1 1-1 0 0,-1 0 1 0 0,-5-4-1 0 0,3 3 32 0 0,0 0 1 0 0,0-1-1 0 0,-7-7 0 0 0,3 3 642 0 0,9 11 786 0 0,3 0-1291 0 0,-1 0 0 0 0,1 0 0 0 0,0-1 0 0 0,0 1 0 0 0,3 2 0 0 0,12 8 80 0 0,-12-8-119 0 0,0 0 0 0 0,1 0 0 0 0,-1-1 0 0 0,14 6 0 0 0,-15-8-25 0 0,0 0 1 0 0,0 0 0 0 0,-1 0-1 0 0,1 1 1 0 0,-1 0-1 0 0,1 0 1 0 0,-1 0-1 0 0,0 1 1 0 0,0-1-1 0 0,-1 1 1 0 0,1 0-1 0 0,3 5 1 0 0,-3-5-4 0 0,1 1 0 0 0,0-1 1 0 0,7 5-1 0 0,-7-5-12 0 0,0-1 1 0 0,-1 0-1 0 0,0 1 1 0 0,0 0-1 0 0,6 7 1 0 0,-6-6-12 0 0,-1 0 1 0 0,1 0-1 0 0,-1 1 0 0 0,0-1 1 0 0,-1 0-1 0 0,1 1 1 0 0,-1 0-1 0 0,0 0 0 0 0,0 0 1 0 0,1 10-1 0 0,-3-3 19 0 0,-1-10-63 0 0,0 0 1 0 0,1 0 0 0 0,-1 0 0 0 0,0-1 0 0 0,-1 1 0 0 0,1 0 0 0 0,0-1-1 0 0,-1 1 1 0 0,1-1 0 0 0,-1 1 0 0 0,0-1 0 0 0,0 0 0 0 0,0 1 0 0 0,0-1-1 0 0,0 0 1 0 0,-1-1 0 0 0,1 1 0 0 0,-5 2 0 0 0,-5 5-204 0 0,11-8 57 0 0,-1 1 1 0 0,0-1-1 0 0,0 0 1 0 0,0 0-1 0 0,0 0 1 0 0,0 0 0 0 0,0-1-1 0 0,0 1 1 0 0,0-1-1 0 0,0 1 1 0 0,0-1-1 0 0,0 0 1 0 0,-3 1-1 0 0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00.1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134 132 11056 0 0,'0'0'1001'0'0,"0"2"-822"0"0,0 8 871 0 0,-2 0 1 0 0,-4 19 0 0 0,0-3 4499 0 0,4-12-4207 0 0,1-1 0 0 0,0 0 0 0 0,3 20 0 0 0,-1 2-397 0 0,0-16-709 0 0,1 1-1 0 0,0-1 0 0 0,2 0 1 0 0,8 27-1 0 0,-11-44-227 0 0,-1 1 0 0 0,1-1 0 0 0,0 1-1 0 0,0-1 1 0 0,0 1 0 0 0,0-1 0 0 0,1 0 0 0 0,-1 0 0 0 0,0 1 0 0 0,1-1 0 0 0,0 0 0 0 0,-1 0 0 0 0,1 0-1 0 0,0-1 1 0 0,0 1 0 0 0,0 0 0 0 0,0-1 0 0 0,1 1 0 0 0,-1-1 0 0 0,0 0 0 0 0,1 0 0 0 0,-1 0 0 0 0,1 0-1 0 0,-1 0 1 0 0,1 0 0 0 0,-1-1 0 0 0,4 1 0 0 0,5-3-9 0 0,-8 0 0 0 0,0 0 0 0 0,0 0 0 0 0,-1 0 0 0 0,1-1 0 0 0,0 0 0 0 0,-1 1 0 0 0,0-1 0 0 0,4-5 0 0 0,15-26 0 0 0,-15 23 28 0 0,0-1 1 0 0,-1 0-1 0 0,0-1 0 0 0,-1 1 0 0 0,-1-1 0 0 0,4-24 0 0 0,-3 1 91 0 0,-2-43 0 0 0,-6 24 17 0 0,1 30-75 0 0,2 19-44 0 0,0 0 1 0 0,0 0-1 0 0,0 0 0 0 0,-1 0 1 0 0,0 1-1 0 0,0-1 0 0 0,-1 1 1 0 0,0 0-1 0 0,0-1 0 0 0,0 1 1 0 0,0 0-1 0 0,-7-7 0 0 0,6 8-24 0 0,1 1-1 0 0,-1-1 1 0 0,0 1-1 0 0,0 0 1 0 0,0 0 0 0 0,0 0-1 0 0,-1 0 1 0 0,1 1-1 0 0,-1 0 1 0 0,0-1-1 0 0,0 2 1 0 0,1-1-1 0 0,-1 1 1 0 0,-10-2-1 0 0,9 3-96 0 0,0 0 0 0 0,-1 0 0 0 0,1 1-1 0 0,-1 0 1 0 0,1 0 0 0 0,0 0-1 0 0,-1 1 1 0 0,1 0 0 0 0,0 0-1 0 0,0 1 1 0 0,0 0 0 0 0,-7 4 0 0 0,1 1-1158 0 0,1 0 1 0 0,0 0 0 0 0,1 1-1 0 0,-18 19 1 0 0,12-8-6829 0 0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00.7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112 91 5064 0 0,'0'0'389'0'0,"2"-2"240"0"0,5-6 2309 0 0,-1-1 0 0 0,1 2-1 0 0,1-1 1 0 0,8-6-1 0 0,-2 4-1586 0 0,4 0 33 0 0,-12 6-837 0 0,1 0 0 0 0,-1 0-1 0 0,1 1 1 0 0,9-3 0 0 0,-14 5 757 0 0,0 1-985 0 0,10 0-7 0 0,-7-1-213 0 0,-1 1 0 0 0,1 0 0 0 0,0 1 0 0 0,0-1 0 0 0,0 1 0 0 0,5 1 0 0 0,-8-1-82 0 0,0 0-1 0 0,-1 0 1 0 0,1 0 0 0 0,-1 0-1 0 0,1 0 1 0 0,-1 1 0 0 0,0-1-1 0 0,1 0 1 0 0,-1 1 0 0 0,0-1-1 0 0,0 1 1 0 0,0-1 0 0 0,0 1-1 0 0,0 0 1 0 0,1 1 0 0 0,5 8 69 0 0,-6-8-78 0 0,1 0 0 0 0,-1 0 0 0 0,1 0 0 0 0,-1 0 0 0 0,0 1 0 0 0,0-1 0 0 0,-1 0 0 0 0,1 0 0 0 0,0 1 0 0 0,-1-1-1 0 0,0 0 1 0 0,0 1 0 0 0,0-1 0 0 0,0 0 0 0 0,-2 7 0 0 0,-1 7 42 0 0,-10 29 0 0 0,12-42-50 0 0,-23 103-183 0 0,20-94 127 0 0,1 1 0 0 0,0 0 0 0 0,-1 17 0 0 0,4-26 20 0 0,-1 1 1 0 0,1-1 0 0 0,1 0-1 0 0,-1 0 1 0 0,1 0-1 0 0,0 1 1 0 0,0-1 0 0 0,0 0-1 0 0,1 0 1 0 0,-1 0 0 0 0,5 6-1 0 0,-6-9-49 0 0,3-1-194 0 0,8 3 278 0 0,-9-3 58 0 0,-1-2-55 0 0,1 0 0 0 0,-1 0 0 0 0,0 0 0 0 0,0 0 0 0 0,1 1 0 0 0,-1-1 0 0 0,1 0 0 0 0,-1 1 0 0 0,1-1 0 0 0,-1 1 0 0 0,0 0 0 0 0,3-1 0 0 0,1 0-28 0 0,16-8-85 0 0,-20 8 213 0 0,2 1-2 0 0,8 0-14 0 0,-10 0-73 0 0,1 1 0 0 0,0-1 0 0 0,0 0 0 0 0,0 1 0 0 0,0 0 0 0 0,0-1 0 0 0,0 1-1 0 0,-1 0 1 0 0,1 0 0 0 0,0 0 0 0 0,-1 0 0 0 0,1 0 0 0 0,0 0 0 0 0,-1 0 0 0 0,1 1 0 0 0,1 1-1 0 0,18 25 155 0 0,-18-24-145 0 0,8 15 37 0 0,-1 0 1 0 0,9 25-1 0 0,-4-9-53 0 0,-7-14 85 0 0,-2 0 0 0 0,0 0-1 0 0,5 35 1 0 0,-11-51-83 0 0,3 18 60 0 0,-2 0 0 0 0,-1 0 0 0 0,-1 0 0 0 0,0 0 0 0 0,-6 23 0 0 0,3-20 196 0 0,0 0 1 0 0,-2 0-1 0 0,-1-1 1 0 0,-1 0-1 0 0,-2 0 0 0 0,-19 39 1 0 0,17-44-253 0 0,7-10-12 0 0,0-1 1 0 0,-1 1-1 0 0,0-1 0 0 0,-9 9 0 0 0,10-13 39 0 0,1-1 1 0 0,0 0-1 0 0,-1 0 1 0 0,0-1-1 0 0,0 1 1 0 0,0-1-1 0 0,0 0 1 0 0,-1 0-1 0 0,1-1 0 0 0,-1 1 1 0 0,-10 1-1 0 0,0 0 43 0 0,0-2-1 0 0,-1 0 0 0 0,0 0 0 0 0,-25-3 1 0 0,-25 3-465 0 0,2 1-1322 0 0,26-1-5951 0 0,10 2-2167 0 0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03.7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 5528 0 0,'-6'47'600'0'0,"0"-57"-600"0"0,-4 6 6560 0 0,10-2-2872 0 0,0-4 23 0 0,0 3-2423 0 0,6-3-2344 0 0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04.1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 14112 0 0,'0'0'1376'0'0,"-4"10"2031"0"0,14-6-4495 0 0,2-4-256 0 0</inkml:trace>
  <inkml:trace contextRef="#ctx0" brushRef="#br0" timeOffset="1">399 28 14744 0 0,'0'0'3751'0'0,"16"0"-2983"0"0,-6 0-2392 0 0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04.9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11 8752 0 0,'0'-10'10322'0'0,"0"22"-7614"0"0,-1 17-1840 0 0,0-19-791 0 0,1 1 0 0 0,0-1 0 0 0,0 1 0 0 0,1-1 0 0 0,0 1 0 0 0,5 14 0 0 0,-4-16-48 0 0,0 0 1 0 0,-1 0 0 0 0,0 11-1 0 0,-1-12 7 0 0,1-1-1 0 0,0 1 0 0 0,0-1 0 0 0,0 0 0 0 0,4 10 0 0 0,-4-15 134 0 0,0-1-89 0 0,3 6-32 0 0,-4-5-5 0 0,0-7 277 0 0,0-6-369 0 0,0 0-1 0 0,1 0 1 0 0,0 0 0 0 0,1 0-1 0 0,0 0 1 0 0,1 1 0 0 0,4-14-1 0 0,-1-2-45 0 0,-5 22 148 0 0,-1 1 0 0 0,1 0 1 0 0,-1-1-1 0 0,1 1 0 0 0,0 0 0 0 0,1 0 1 0 0,-1 0-1 0 0,3-6 0 0 0,0 4 12 0 0,-2 0-42 0 0,1 1 0 0 0,0 0-1 0 0,0 0 1 0 0,1 0 0 0 0,0 0 0 0 0,5-4-1 0 0,1 2-22 0 0,-9 5 0 0 0,0 1 0 0 0,0 0 0 0 0,0 1 0 0 0,0-1 0 0 0,0 0 0 0 0,0 0 0 0 0,0 0 0 0 0,0 1 0 0 0,0-1 0 0 0,0 0 0 0 0,0 1 0 0 0,0-1 0 0 0,0 1 0 0 0,0-1 0 0 0,0 1 0 0 0,0 0 0 0 0,-1-1 0 0 0,1 1 0 0 0,0 0 0 0 0,1 1 0 0 0,15 19 0 0 0,-13-16 0 0 0,2 4 33 0 0,0 0 1 0 0,0 1-1 0 0,-1-1 0 0 0,7 19 0 0 0,12 45 214 0 0,-18-50-212 0 0,-2-15 40 0 0,3 2-6 0 0,-7-10-69 0 0,0 1 0 0 0,1-1 0 0 0,-1 1 0 0 0,1-1 0 0 0,0 1 0 0 0,-1-1 0 0 0,1 1 0 0 0,-1-1 0 0 0,1 0 0 0 0,0 1 0 0 0,-1-1 0 0 0,1 0 0 0 0,-1 1 0 0 0,1-1 0 0 0,1 0 0 0 0,-1 0 0 0 0,1-1 0 0 0,0 1 0 0 0,-1-1 0 0 0,1 0 0 0 0,-1 1 0 0 0,1-1 0 0 0,-1 0 0 0 0,0 0 0 0 0,1 0 0 0 0,-1 0 0 0 0,0 0 0 0 0,0 0 0 0 0,1-1 0 0 0,0 0 0 0 0,0 0 0 0 0,0-1 0 0 0,-1 1 0 0 0,1 0 0 0 0,0-1 0 0 0,-1 1 0 0 0,1-1 0 0 0,0-3 0 0 0,-1 5 0 0 0,-1-3 0 0 0,1 0 0 0 0,0 0 0 0 0,0 0 0 0 0,1 1 0 0 0,-1-1 0 0 0,1 0 0 0 0,-1 1 0 0 0,1-1 0 0 0,0 1 0 0 0,1 0 0 0 0,4-6 0 0 0,5-5 3 0 0,1 1 0 0 0,0 0 0 0 0,1 0 0 0 0,1 2 0 0 0,0 0 0 0 0,0 0 0 0 0,25-11 0 0 0,-31 17 85 0 0,1 1 0 0 0,-1 1-1 0 0,1-1 1 0 0,0 2 0 0 0,14-3 0 0 0,-20 5-32 0 0,0-1 0 0 0,1 1 0 0 0,-1 0 0 0 0,0 1 0 0 0,0-1 1 0 0,0 1-1 0 0,1 0 0 0 0,-1 0 0 0 0,0 0 0 0 0,0 0 1 0 0,0 1-1 0 0,0 0 0 0 0,0 0 0 0 0,-1 0 0 0 0,7 4 1 0 0,1 3 82 0 0,0 1 0 0 0,-1 0 0 0 0,-1 0 0 0 0,0 1 0 0 0,0 0 0 0 0,13 22 0 0 0,13 29 102 0 0,-30-53-773 0 0,0 1-1 0 0,6 19 1 0 0,-10-23-104 0 0,1 0 1 0 0,0 0 0 0 0,1 0 0 0 0,-1-1-1 0 0,1 1 1 0 0,0 0 0 0 0,1-1-1 0 0,-1 0 1 0 0,1 0 0 0 0,0 0-1 0 0,9 8 1 0 0,-3-8-7311 0 0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06.1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213 74 1840 0 0,'1'-1'12778'0'0,"1"-6"-11420"0"0,-6-9 3389 0 0,3 13-4469 0 0,0 0 0 0 0,-1 0 1 0 0,1 0-1 0 0,-1 0 1 0 0,0 0-1 0 0,1 0 0 0 0,-1 1 1 0 0,0-1-1 0 0,-1 1 1 0 0,1 0-1 0 0,0-1 1 0 0,-4-1-1 0 0,2 2-139 0 0,1 0 1 0 0,-1 0 0 0 0,0 1-1 0 0,0-1 1 0 0,0 1-1 0 0,-1 0 1 0 0,1 0-1 0 0,0 1 1 0 0,0-1-1 0 0,0 1 1 0 0,-1 0-1 0 0,1 0 1 0 0,0 0-1 0 0,0 1 1 0 0,-1 0-1 0 0,1-1 1 0 0,0 1 0 0 0,0 1-1 0 0,0-1 1 0 0,0 1-1 0 0,0-1 1 0 0,-6 5-1 0 0,-1 2-124 0 0,0 1-1 0 0,0 0 0 0 0,1 1 1 0 0,-11 13-1 0 0,19-20-32 0 0,0 1-1 0 0,-1-1 0 0 0,1 0 1 0 0,0 1-1 0 0,1 0 1 0 0,-1-1-1 0 0,1 1 0 0 0,-1 0 1 0 0,1 0-1 0 0,0 0 1 0 0,0 0-1 0 0,1 0 1 0 0,-1 0-1 0 0,1 0 0 0 0,0 6 1 0 0,1-2-27 0 0,0 1 0 0 0,0-1 1 0 0,1 0-1 0 0,0 0 0 0 0,1 1 0 0 0,3 7 1 0 0,-4-13 34 0 0,-1 0 0 0 0,1 0 1 0 0,0 0-1 0 0,0-1 0 0 0,0 1 1 0 0,0-1-1 0 0,0 1 0 0 0,4 2 1 0 0,10 12-38 0 0,-14-13 28 0 0,-1-2 11 0 0,0 0 1 0 0,1 0-1 0 0,-1 0 0 0 0,1-1 1 0 0,-1 1-1 0 0,1 0 0 0 0,-1-1 1 0 0,1 1-1 0 0,3 1 0 0 0,-3-2-61 0 0,0 1-1 0 0,0 0 0 0 0,0-1 1 0 0,0 1-1 0 0,0 0 0 0 0,-1 0 1 0 0,3 4-1 0 0,-3-5-462 0 0,4-1 518 0 0,-1 0-1 0 0,1 0 1 0 0,-1-1 0 0 0,0 0-1 0 0,1 0 1 0 0,-1 0 0 0 0,0 0 0 0 0,0-1-1 0 0,0 1 1 0 0,7-5 0 0 0,-5 2 160 0 0,1-1 1 0 0,-1 1-1 0 0,-1-2 0 0 0,1 1 1 0 0,6-8-1 0 0,2-3-129 0 0,14-16 30 0 0,-2-2-49 0 0,-20 27 5 0 0,0-1 0 0 0,0 1 1 0 0,8-16-1 0 0,-8 8 41 0 0,-3 9-121 0 0,-1 0 0 0 0,1 0 0 0 0,0 0 0 0 0,7-8 0 0 0,-10 14 107 0 0,0 0 0 0 0,0 0 0 0 0,0-1 0 0 0,0 1 0 0 0,0 0 0 0 0,0 0 0 0 0,1 0 0 0 0,-1 0 1 0 0,0 0-1 0 0,0-1 0 0 0,0 1 0 0 0,0 0 0 0 0,1 0 0 0 0,-1 0 0 0 0,0 0 0 0 0,0 0 1 0 0,0 0-1 0 0,1 0 0 0 0,-1 0 0 0 0,0 0 0 0 0,0 0 0 0 0,0 0 0 0 0,1 0 0 0 0,-1 0 0 0 0,0 0 1 0 0,0 0-1 0 0,1 0 0 0 0,-1 0 0 0 0,0 0 0 0 0,0 0 0 0 0,0 0 0 0 0,1 0 0 0 0,-1 0 1 0 0,0 0-1 0 0,0 0 0 0 0,0 0 0 0 0,0 1 0 0 0,1-1 0 0 0,-1 0 0 0 0,6 10 160 0 0,1 14-302 0 0,8 115 112 0 0,-14-126 0 0 0,7 172 0 0 0,1 21 0 0 0,6-13 0 0 0,-8-153-1 0 0,-1-9 18 0 0,-6-28-3 0 0,1 0 0 0 0,0-1-1 0 0,-1 1 1 0 0,1-1 0 0 0,0 1-1 0 0,3 4 1 0 0,-1-6 50 0 0,0-2-67 0 0,0 0-1 0 0,0 0 1 0 0,-1 0-1 0 0,1 0 1 0 0,0 0-1 0 0,-1-1 1 0 0,1 1-1 0 0,-1-1 0 0 0,1 0 1 0 0,-1 1-1 0 0,0-1 1 0 0,0 0-1 0 0,0-1 1 0 0,0 1-1 0 0,3-4 1 0 0,1-2-5 0 0,-2 2-25 0 0,-1 0-1 0 0,0 0 1 0 0,1 0 0 0 0,-2-1-1 0 0,1 1 1 0 0,1-11 0 0 0,7-14-142 0 0,-7 20-345 0 0,0-1 0 0 0,-1 0 0 0 0,-1 0 0 0 0,0 0 0 0 0,0 0 0 0 0,-1-23 0 0 0,-1 31-1264 0 0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06.5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1 142 17503 0 0,'0'0'1759'0'0,"2"-1"-1614"0"0,0 0-55 0 0,-1 0-1 0 0,1 1 0 0 0,-1-1 0 0 0,1 0 1 0 0,-1-1-1 0 0,1 1 0 0 0,-1 0 0 0 0,0 0 1 0 0,1-1-1 0 0,-1 1 0 0 0,0 0 0 0 0,0-1 1 0 0,0 1-1 0 0,0-1 0 0 0,0 0 0 0 0,0 1 1 0 0,0-4-1 0 0,0 3 139 0 0,0 0 0 0 0,1-1 0 0 0,-1 1 0 0 0,0 0 1 0 0,1 0-1 0 0,-1 0 0 0 0,1 0 0 0 0,0 0 0 0 0,3-3 0 0 0,24-18 1343 0 0,-24 18-1181 0 0,0 0-1 0 0,1 0 0 0 0,0 1 0 0 0,0 0 1 0 0,0 0-1 0 0,11-4 0 0 0,6-3 38 0 0,-19 9-292 0 0,0 0-1 0 0,0 0 1 0 0,0 0-1 0 0,0 1 1 0 0,0-1-1 0 0,0 1 1 0 0,0 0-1 0 0,1 0 1 0 0,-1 0-1 0 0,7 1 1 0 0,2 3-11 0 0,-11-3-120 0 0,1 1 0 0 0,-1 0 0 0 0,0-1 0 0 0,1 1 1 0 0,-1-1-1 0 0,1 0 0 0 0,-1 0 0 0 0,1 0 0 0 0,4-1 0 0 0,10-4-4 0 0,-13 4 0 0 0,0-1 0 0 0,0 1 0 0 0,0 0 0 0 0,0 1 0 0 0,0-1 0 0 0,0 1 0 0 0,0-1 0 0 0,7 2 0 0 0,-7-1 0 0 0,3 1 0 0 0,1 0 0 0 0,-1 0 0 0 0,0 0 0 0 0,0 1 0 0 0,12 4 0 0 0,-2 2 0 0 0,87 41 0 0 0,-95-44-9 0 0,1-1 0 0 0,0 0 0 0 0,0-1 0 0 0,1 0-1 0 0,-1-1 1 0 0,13 2 0 0 0,-5-1-350 0 0,-15-2 272 0 0,-1 0-1 0 0,1-1 1 0 0,-1 0 0 0 0,1 1-1 0 0,-1-1 1 0 0,1 0 0 0 0,-1 0-1 0 0,1 0 1 0 0,-1-1 0 0 0,5 0-1 0 0,6-4-872 0 0,0 1 0 0 0,21-13 1 0 0,1-4-6716 0 0,-13 6 22 0 0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06.8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 17215 0 0,'16'14'3862'0'0,"-14"-15"-3548"0"0,1 1 1 0 0,-1 0 0 0 0,1-1-1 0 0,-1 1 1 0 0,1 1-1 0 0,-1-1 1 0 0,4 0 0 0 0,-3 1-22 0 0,33-1 1216 0 0,-16 1-1228 0 0,0-1 0 0 0,0 0 0 0 0,0-2 0 0 0,35-7 0 0 0,-2 1-1488 0 0,-50 7 935 0 0,0 0 1 0 0,0 0-1 0 0,-1 0 0 0 0,1 0 1 0 0,0 1-1 0 0,6-1 1 0 0,2 1-799 0 0</inkml:trace>
  <inkml:trace contextRef="#ctx0" brushRef="#br0" timeOffset="1">107 209 21191 0 0,'0'0'2380'0'0,"2"0"-1989"0"0,8 3 116 0 0,0 0 1 0 0,0 0 0 0 0,0-2-1 0 0,1 1 1 0 0,18-1-1 0 0,48-1-184 0 0,-43 0-7638 0 0,-9 0-1276 0 0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07.5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79 0 14048 0 0,'0'0'7965'0'0,"-6"6"-6332"0"0,2-4-1502 0 0,0 1 0 0 0,1 0 0 0 0,-1 0 1 0 0,1 0-1 0 0,0 0 0 0 0,0 1 0 0 0,0-1 0 0 0,0 1 0 0 0,1 0 1 0 0,-1 0-1 0 0,1 0 0 0 0,0 0 0 0 0,0 0 0 0 0,-1 6 0 0 0,-1 6-29 0 0,0 1-1 0 0,-2 28 0 0 0,2-10 69 0 0,-3 18-52 0 0,4 0-1 0 0,3 85 0 0 0,3-116-89 0 0,0 0-1 0 0,2 0 1 0 0,0-1-1 0 0,1 0 1 0 0,10 22 0 0 0,-12-33-138 0 0,1 1 1 0 0,0-1 0 0 0,1 0 0 0 0,0-1 0 0 0,1 1 0 0 0,0-1 0 0 0,1-1 0 0 0,-1 1 0 0 0,2-1 0 0 0,-1-1 0 0 0,1 1 0 0 0,0-2 0 0 0,0 1 0 0 0,1-1 0 0 0,0 0 0 0 0,0-1 0 0 0,18 7 0 0 0,-25-12-181 0 0,-1 1 1 0 0,1 0-1 0 0,-1 0 1 0 0,1-1-1 0 0,0 1 0 0 0,-1-1 1 0 0,1 0-1 0 0,-1 0 1 0 0,1 0-1 0 0,0 0 0 0 0,-1 0 1 0 0,1-1-1 0 0,-1 1 1 0 0,5-2-1 0 0,14-2-7280 0 0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08.0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60 15000 0 0,'0'0'686'0'0,"2"-1"-15"0"0,15-13-405 0 0,-14 11 110 0 0,1-1-1 0 0,-1 2 0 0 0,1-1 0 0 0,-1 0 0 0 0,1 1 0 0 0,0-1 0 0 0,0 1 0 0 0,0 0 0 0 0,0 0 0 0 0,0 1 1 0 0,1-1-1 0 0,-1 1 0 0 0,1 0 0 0 0,6-1 0 0 0,-7 2-32 0 0,-1 0 0 0 0,1-1 0 0 0,0 0 0 0 0,-1 1 0 0 0,1-2 0 0 0,0 1 1 0 0,3-2-1 0 0,-4 2-93 0 0,-1 1-42 0 0,1-1 1 0 0,-1 0 0 0 0,1 1-1 0 0,0 0 1 0 0,-1 0 0 0 0,1 0-1 0 0,0 0 1 0 0,4 1 0 0 0,4 0 110 0 0,3-1-294 0 0,0 2 0 0 0,0 0 1 0 0,-1 0-1 0 0,1 2 0 0 0,0 0 1 0 0,-1 0-1 0 0,23 11 0 0 0,-33-13 0 0 0,1 0 0 0 0,-1 0-1 0 0,0 0 1 0 0,0 1-1 0 0,0-1 1 0 0,0 1-1 0 0,0 0 1 0 0,-1 0-1 0 0,1 0 1 0 0,-1 0 0 0 0,0 0-1 0 0,0 0 1 0 0,0 0-1 0 0,0 1 1 0 0,0-1-1 0 0,-1 1 1 0 0,0 0-1 0 0,1-1 1 0 0,-1 1-1 0 0,0 5 1 0 0,0-2-79 0 0,0 0-1 0 0,-1-1 1 0 0,0 1-1 0 0,-1 0 1 0 0,1 0 0 0 0,-1-1-1 0 0,-1 1 1 0 0,1 0 0 0 0,-1-1-1 0 0,-4 11 1 0 0,-7 15-52 0 0,-4 8-574 0 0,-23 41-1 0 0,36-74 505 0 0,-1-1 0 0 0,0 0 0 0 0,0 0 0 0 0,-9 8 0 0 0,8-9-82 0 0,0 1 0 0 0,1 0 0 0 0,-7 10 0 0 0,10-13 143 0 0,-1-1-1 0 0,1 1 1 0 0,0 0 0 0 0,-1-1-1 0 0,1 1 1 0 0,-1-1-1 0 0,0 0 1 0 0,-3 3 0 0 0,5-5 124 0 0,1 1-2 0 0,0-1 1 0 0,0 0-1 0 0,0 0 1 0 0,-1 0-1 0 0,1 1 1 0 0,0-1-1 0 0,0 0 0 0 0,0 0 1 0 0,0 0-1 0 0,0 0 1 0 0,-1 1-1 0 0,1-1 1 0 0,0 0-1 0 0,0 0 1 0 0,0 0-1 0 0,0 0 0 0 0,-1 0 1 0 0,1 0-1 0 0,0 0 1 0 0,0 1-1 0 0,0-1 1 0 0,-1 0-1 0 0,1 0 1 0 0,0 0-1 0 0,0 0 0 0 0,-1 0 1 0 0,1 0-1 0 0,0 0 1 0 0,0 0-1 0 0,0 0 1 0 0,-1 0-1 0 0,1 0 1 0 0,0 0-1 0 0,0-1 0 0 0,0 1 1 0 0,-1 0-1 0 0,1 0 1 0 0,0 0-1 0 0,0 0 1 0 0,0 0-1 0 0,-1 0 0 0 0,1 0 1 0 0,0-1-1 0 0,0 1 1 0 0,0 0-1 0 0,0 0 1 0 0,-1 0-1 0 0,1 0 1 0 0,0 0-1 0 0,0-1 0 0 0,0 1 1 0 0,0 0-1 0 0,0 0 1 0 0,-1-2 885 0 0,17-7 567 0 0,11 3-750 0 0,-7 1-314 0 0,0 0 0 0 0,0 2 0 0 0,36-2 0 0 0,-33 5-307 0 0,-2-1 27 0 0,0 1 0 0 0,37 6-1 0 0,26 8-984 0 0,-58-10-1649 0 0,-9-4-4019 0 0,-2 0-1530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44.1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 17503 0 0,'0'0'3756'0'0,"1"0"-2742"0"0,72-4 1976 0 0,-60 4-3688 0 0,0 1-1 0 0,19 3 0 0 0,-21 1-7628 0 0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08.4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 20383 0 0,'0'-1'56'0'0,"0"1"0"0"0,0 0 0 0 0,0 0 0 0 0,0-1 0 0 0,0 1 0 0 0,0 0-1 0 0,0 0 1 0 0,1-1 0 0 0,-1 1 0 0 0,0 0 0 0 0,0 0 0 0 0,0 0 0 0 0,0-1-1 0 0,0 1 1 0 0,1 0 0 0 0,-1 0 0 0 0,0 0 0 0 0,0 0 0 0 0,0-1 0 0 0,0 1-1 0 0,1 0 1 0 0,-1 0 0 0 0,0 0 0 0 0,0 0 0 0 0,1 0 0 0 0,-1 0 0 0 0,0 0 0 0 0,0 0-1 0 0,0 0 1 0 0,1-1 0 0 0,-1 1 0 0 0,0 0 0 0 0,0 0 0 0 0,1 0 0 0 0,-1 0-1 0 0,0 0 1 0 0,0 1 0 0 0,1-1 0 0 0,-1 0 0 0 0,0 0 0 0 0,0 0 0 0 0,1 0-1 0 0,-1 0 1 0 0,0 0 0 0 0,0 0 0 0 0,0 0 0 0 0,1 0 0 0 0,-1 1 0 0 0,0-1-1 0 0,0 0 1 0 0,1 0 0 0 0,7 17 1331 0 0,3 4 235 0 0,-4-13-1368 0 0,-1 0 1 0 0,0 1 0 0 0,-1 0 0 0 0,0 0 0 0 0,0 1-1 0 0,-1-1 1 0 0,4 13 0 0 0,4 8-138 0 0,1-1-1 0 0,1-1 1 0 0,26 40 0 0 0,-24-43-332 0 0,-14-20 60 0 0,1 0-1 0 0,0 0 1 0 0,0 0-1 0 0,0 0 0 0 0,1-1 1 0 0,0 0-1 0 0,-1 0 1 0 0,2 0-1 0 0,-1 0 1 0 0,0 0-1 0 0,6 3 1 0 0,22 12-4396 0 0,-17-9-3699 0 0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08.7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249 10 8752 0 0,'0'0'398'0'0,"-2"0"-3"0"0,-14-2 1140 0 0,1-2 5135 0 0,3 0-842 0 0,3 5-5007 0 0,-8 3-202 0 0,0 0 0 0 0,-27 11-1 0 0,39-12-562 0 0,0 0 1 0 0,0 0-1 0 0,0 1 0 0 0,1-1 1 0 0,-6 6-1 0 0,-5 4 13 0 0,11-10-53 0 0,1 0 0 0 0,-1 0 0 0 0,1 1-1 0 0,0-1 1 0 0,1 1 0 0 0,-1 0 0 0 0,-3 6 0 0 0,-8 12-14 0 0,11-18-2 0 0,0 1 0 0 0,0-1 0 0 0,1 0 0 0 0,-1 1 0 0 0,1 0 0 0 0,0-1 0 0 0,0 1 0 0 0,1 0 0 0 0,0 0 0 0 0,-1 0 0 0 0,1 0 0 0 0,1 0 0 0 0,-1 0 0 0 0,1 1 0 0 0,0-1 0 0 0,0 0 0 0 0,1 0 0 0 0,0 0 0 0 0,-1 0 0 0 0,2 0 0 0 0,-1 0 0 0 0,3 7 0 0 0,-2-8 1 0 0,0 0 0 0 0,0 0 0 0 0,0 0 0 0 0,1-1 1 0 0,0 1-1 0 0,0-1 0 0 0,0 1 0 0 0,0-1 0 0 0,0 0 0 0 0,1 0 0 0 0,-1 0 0 0 0,1-1 0 0 0,0 1 0 0 0,5 2 0 0 0,5 2 102 0 0,0-1-1 0 0,1-1 0 0 0,0 0 1 0 0,0-1-1 0 0,0-1 0 0 0,21 2 1 0 0,-7-2-284 0 0,0-2 1 0 0,43-3 0 0 0,-67 1-53 0 0,0 0 1 0 0,0 0-1 0 0,1-1 0 0 0,-1 1 0 0 0,0-1 0 0 0,6-3 0 0 0,11-4-1569 0 0,-1 4-22 0 0</inkml:trace>
  <inkml:trace contextRef="#ctx0" brushRef="#br0" timeOffset="1">611 90 19351 0 0,'0'0'2223'0'0,"2"1"-1356"0"0,15 2 66 0 0,-1 0 1 0 0,1-1-1 0 0,-1-1 1 0 0,1 0-1 0 0,0-2 1 0 0,31-4-1 0 0,53-4-766 0 0,-34 5-510 0 0,-43 1 195 0 0,-11 2-1107 0 0,0 0-1 0 0,17-5 1 0 0,-13 2-655 0 0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09.0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7832 0 0,'0'0'356'0'0,"2"0"-7"0"0,5 2-221 0 0,21 21 11508 0 0,-23-16-7231 0 0,-3-5-4208 0 0,-1 1-1 0 0,0-1 1 0 0,1 1 0 0 0,-1-1 0 0 0,0 1-1 0 0,0 0 1 0 0,-1-1 0 0 0,1 1 0 0 0,0 0 0 0 0,-1 0-1 0 0,0 2 1 0 0,1 8 101 0 0,0 0 0 0 0,0 0 0 0 0,1 0 0 0 0,1 0 0 0 0,4 13 0 0 0,-6-18-248 0 0,0 0-1 0 0,0 0 1 0 0,0 0-1 0 0,-1 11 1 0 0,1 23 30 0 0,27 100-23 0 0,-27-137-134 0 0,0-1-1 0 0,1 1 1 0 0,0-1-1 0 0,0 1 0 0 0,3 4 1 0 0,-2-6-130 0 0,-1 1 1 0 0,-1-1 0 0 0,1 1-1 0 0,-1-1 1 0 0,1 1-1 0 0,0 4 1 0 0,1 7-2414 0 0,5-1-6410 0 0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09.4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9672 0 0,'9'2'325'0'0,"11"3"10751"0"0,-16 1-10712 0 0,-4-5-36 0 0,12 16 1314 0 0,-10-16-1514 0 0,-1 0-1 0 0,0 1 1 0 0,0-1-1 0 0,1 1 1 0 0,-1-1-1 0 0,0 1 1 0 0,-1-1-1 0 0,1 1 1 0 0,0 0-1 0 0,1 3 1 0 0,0 0 100 0 0,0 0 1 0 0,0 0-1 0 0,0 0 1 0 0,1 0-1 0 0,0 0 1 0 0,0-1-1 0 0,6 7 1 0 0,8 15 399 0 0,2 19 6 0 0,-15-35-501 0 0,1 0-1 0 0,-1 1 1 0 0,1-1 0 0 0,7 9-1 0 0,-5-9-71 0 0,-2 1-1 0 0,1-1 1 0 0,-1 1 0 0 0,-1 0-1 0 0,7 22 1 0 0,-8-25-31 0 0,0 1 0 0 0,9 14 0 0 0,-9-18-23 0 0,0 0 1 0 0,0 1-1 0 0,0 0 1 0 0,-1 0-1 0 0,0 0 1 0 0,0 0-1 0 0,1 8 0 0 0,-4 20 5 0 0,0-27-12 0 0,1 0-1 0 0,0 0 1 0 0,1 8 0 0 0,5 18 1 0 0,-4-24-12 0 0,0 1 0 0 0,-1 0 0 0 0,0-1 1 0 0,0 20-1 0 0,-4-8-111 0 0,-5 20 0 0 0,-2 5-286 0 0,8-33 280 0 0,-1 0 1 0 0,0-1 0 0 0,-1 1-1 0 0,-1-1 1 0 0,0 0-1 0 0,-9 17 1 0 0,9-19-145 0 0,1 1-1 0 0,0-1 1 0 0,-4 18 0 0 0,-4 14-6556 0 0,-3-6-1585 0 0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09.8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8288 0 0,'0'0'14589'0'0,"1"2"-13677"0"0,7 17-151 0 0,3 8-177 0 0,-9-15-438 0 0,0 0 0 0 0,-1 14 0 0 0,0-14-145 0 0,0 1 0 0 0,4 17 0 0 0,1-7 14 0 0,4 19 374 0 0,-1 0 0 0 0,6 69 0 0 0,-14-59-298 0 0,5 63-76 0 0,0-25-257 0 0,-5-63-144 0 0,1 0 0 0 0,2 1 1 0 0,9 38-1 0 0,-4-23-1339 0 0,-7-16-4462 0 0,-2-11-1211 0 0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10.1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13 102 16583 0 0,'0'0'374'0'0,"-1"-1"54"0"0,-1-2-189 0 0,1 0 0 0 0,-1 0 1 0 0,1 0-1 0 0,0-1 0 0 0,0 1 0 0 0,0 0 1 0 0,0 0-1 0 0,1-1 0 0 0,-1-5 0 0 0,1 7-62 0 0,0 0-1 0 0,0 0 0 0 0,0 0 1 0 0,1 0-1 0 0,-1 0 1 0 0,0 0-1 0 0,1 0 0 0 0,0 0 1 0 0,-1 0-1 0 0,1 1 1 0 0,0-1-1 0 0,0 0 0 0 0,0 0 1 0 0,0 1-1 0 0,0-1 0 0 0,1 1 1 0 0,-1-1-1 0 0,3-2 1 0 0,26-18 1645 0 0,-29 20-1315 0 0,13 1 442 0 0,-6 1-767 0 0,1 0-1 0 0,0 0 1 0 0,0 0 0 0 0,0 1-1 0 0,12 4 1 0 0,46 13 117 0 0,-63-16-244 0 0,0-1 0 0 0,0 0-1 0 0,0 1 0 0 0,-1 0 1 0 0,1 0-1 0 0,0 0 1 0 0,-1 0-1 0 0,1 1 0 0 0,-1-1 1 0 0,1 1-1 0 0,-1 0 1 0 0,0 0-1 0 0,0 0 0 0 0,-1 0 1 0 0,5 8-1 0 0,-5-9-50 0 0,0-1 0 0 0,0 1 0 0 0,-1 0-1 0 0,1-1 1 0 0,0 1 0 0 0,0-1 0 0 0,1 1 0 0 0,1 0 0 0 0,14 10 33 0 0,-18-11-35 0 0,1 0 1 0 0,-1-1-1 0 0,1 1 1 0 0,-1 0 0 0 0,1 0-1 0 0,-1-1 1 0 0,0 1 0 0 0,1 0-1 0 0,-1 0 1 0 0,0 0 0 0 0,0 0-1 0 0,1-1 1 0 0,-1 1-1 0 0,0 0 1 0 0,0 0 0 0 0,0 0-1 0 0,0 0 1 0 0,0 0 0 0 0,0-1-1 0 0,0 1 1 0 0,-1 2-1 0 0,1-1 2 0 0,0 1-1 0 0,-1 0 0 0 0,1-1 0 0 0,1 1 0 0 0,-1-1 0 0 0,0 1 1 0 0,1-1-1 0 0,-1 1 0 0 0,1-1 0 0 0,0 1 0 0 0,2 3 0 0 0,-2-4-1 0 0,-1 0 0 0 0,1 0 0 0 0,0 0 0 0 0,0 0 0 0 0,-1 0 0 0 0,1 0 0 0 0,-1 0 0 0 0,0 0 0 0 0,0 0 0 0 0,1 0 0 0 0,-1 1 0 0 0,0-1 0 0 0,-1 0-1 0 0,1 0 1 0 0,0 0 0 0 0,-1 0 0 0 0,1 0 0 0 0,-2 3 0 0 0,-8 11 190 0 0,-1 0 0 0 0,-19 22 0 0 0,24-32-316 0 0,0 0 0 0 0,0-1 0 0 0,-1 0 1 0 0,1 0-1 0 0,-9 4 0 0 0,-9 6-744 0 0,21-13 845 0 0,-1 0-1 0 0,1-1 1 0 0,-1 1-1 0 0,1-1 1 0 0,-1 0-1 0 0,0 0 0 0 0,0 0 1 0 0,0 0-1 0 0,0-1 1 0 0,-6 1-1 0 0,-2-1-425 0 0,0-1 1 0 0,-12-1-1 0 0,3-6-3399 0 0,9 7 2040 0 0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10.5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6 199 17503 0 0,'0'0'1588'0'0,"-1"-2"-1304"0"0,0-1 27 0 0,0 0 0 0 0,0-1-1 0 0,1 1 1 0 0,-1 0 0 0 0,1-1-1 0 0,-1 1 1 0 0,1-1-1 0 0,0 1 1 0 0,0 0 0 0 0,1-1-1 0 0,-1 1 1 0 0,1-1 0 0 0,-1 1-1 0 0,3-6 1 0 0,11-28 3858 0 0,-4 18-4350 0 0,10-7 1221 0 0,-10 15-608 0 0,-7 9-412 0 0,-1-1 0 0 0,1 1 0 0 0,-1 0 0 0 0,1 0 0 0 0,0 1 0 0 0,0-1 0 0 0,-1 0 0 0 0,1 1 0 0 0,1 0 0 0 0,3-2 0 0 0,13-5 69 0 0,-12 4-68 0 0,0 1 0 0 0,0 1-1 0 0,0-1 1 0 0,0 1-1 0 0,0 1 1 0 0,0 0-1 0 0,16-1 1 0 0,-9 2-24 0 0,-1 1 1 0 0,1 0 0 0 0,23 6-1 0 0,-28-4-67 0 0,0 0-1 0 0,18 9 0 0 0,9 2 50 0 0,-23-9 61 0 0,1 1 1 0 0,0 0 0 0 0,15 9-1 0 0,-22-10-58 0 0,1 0 1 0 0,0-1-1 0 0,1 0 0 0 0,-1 0 1 0 0,1-1-1 0 0,0-1 0 0 0,-1 1 1 0 0,1-1-1 0 0,14 0 0 0 0,-21-2-76 0 0,0 0-1 0 0,0-1 1 0 0,1 1 0 0 0,-1-1-1 0 0,0 0 1 0 0,0 0 0 0 0,0 0-1 0 0,6-3 1 0 0,12-4-885 0 0,4 1-1671 0 0,-3-2-6559 0 0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10.9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 16727 0 0,'0'0'1514'0'0,"2"0"-1242"0"0,28 0-101 0 0,104 4 6096 0 0,-109-3-6113 0 0,0-1 0 0 0,1-1 0 0 0,42-8 0 0 0,-51 8-126 0 0,-12 1-305 0 0,-1 0 0 0 0,0 0-1 0 0,1-1 1 0 0,7-2 0 0 0,3-1-1269 0 0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11.2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18399 0 0,'0'0'1668'0'0,"1"2"-1202"0"0,24 72 5514 0 0,-14-47-5379 0 0,-2 1 0 0 0,8 36 0 0 0,9 45-65 0 0,-14-35-513 0 0,25 54-138 0 0,-34-117-289 0 0,0 0 0 0 0,-1 0 0 0 0,1 12 1 0 0,-3-19 206 0 0,1-1 0 0 0,0 1 0 0 0,1 0 0 0 0,-1-1 0 0 0,1 1 0 0 0,-1-1 0 0 0,1 0 0 0 0,0 1 0 0 0,0-1 0 0 0,0 0 0 0 0,1 0 0 0 0,-1 0 0 0 0,1-1 0 0 0,0 1 0 0 0,4 3 0 0 0,0 1-215 0 0,25 22-1434 0 0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11.6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17503 0 0,'0'0'5250'0'0,"0"2"-4136"0"0,2 14-660 0 0,0 1-1 0 0,0-1 1 0 0,2 0-1 0 0,0-1 1 0 0,1 1-1 0 0,7 15 1 0 0,10 37 79 0 0,-1 2-295 0 0,11 46-5 0 0,6 37-171 0 0,-28-122-187 0 0,2 0 1 0 0,25 49 0 0 0,-30-67-667 0 0,2-1 0 0 0,0 1 0 0 0,13 13 0 0 0,-6-8-1695 0 0,-6-7 504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44.5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95 15664 0 0,'0'0'1671'0'0,"10"-4"-679"0"0,0-6 152 0 0,2 1 24 0 0,-6-1 8 0 0,4 2-304 0 0,-1-2-56 0 0,7 0-16 0 0,2 0 0 0 0,-2 6-600 0 0,-1-2-120 0 0,1 6-80 0 0,6-3 96 0 0,-1-1-1504 0 0,5-2-288 0 0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11.9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373 17 10592 0 0,'0'0'964'0'0,"-11"-9"-776"0"0,9 8 96 0 0,0 0 0 0 0,0 0 0 0 0,0 0 0 0 0,-1 0 1 0 0,1 0-1 0 0,0 1 0 0 0,0-1 0 0 0,-1 1 0 0 0,1-1 1 0 0,0 1-1 0 0,0 0 0 0 0,-1 0 0 0 0,1 0 1 0 0,-3 1-1 0 0,-3 0 2104 0 0,0 1 0 0 0,-13 5 0 0 0,-2 1-178 0 0,17-6-2033 0 0,1 0 1 0 0,0 1 0 0 0,0-1 0 0 0,-9 7-1 0 0,-10 5 7 0 0,13-7-145 0 0,-1 1 1 0 0,2 0 0 0 0,-1 0 0 0 0,1 1 0 0 0,-9 10 0 0 0,-14 12-45 0 0,9-8-29 0 0,-36 45-1 0 0,54-61 11 0 0,2-3-1 0 0,-2 5-53 0 0,6-7 73 0 0,-1 0-1 0 0,1 1 1 0 0,0-1-1 0 0,0 1 1 0 0,1-1-1 0 0,-1 1 1 0 0,1 2-1 0 0,0-3 6 0 0,0 1 0 0 0,0 0-1 0 0,0-1 1 0 0,0 1 0 0 0,0-1-1 0 0,1 1 1 0 0,0-1 0 0 0,-1 0 0 0 0,1 1-1 0 0,0-1 1 0 0,0 0 0 0 0,0 0-1 0 0,2 2 1 0 0,0-2 3 0 0,-1 1-1 0 0,1 0 1 0 0,0-1-1 0 0,0 0 1 0 0,0 1-1 0 0,0-2 1 0 0,8 4-1 0 0,18 5 140 0 0,-24-7-115 0 0,0-1 0 0 0,0 0 0 0 0,0 0 0 0 0,1-1 0 0 0,8 2 0 0 0,8-1-192 0 0,0-1-1 0 0,0 0 0 0 0,1-2 1 0 0,-1-1-1 0 0,0-1 0 0 0,0 0 1 0 0,32-11-1 0 0,-30 6-2241 0 0,-3 2-6004 0 0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12.3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216 220 5528 0 0,'0'0'249'0'0,"0"-1"-1"0"0,-1-3-227 0 0,1-1-1 0 0,-1 1 1 0 0,0 0-1 0 0,0 0 1 0 0,-4-7 0 0 0,-2-11 2087 0 0,7 20-1322 0 0,-1 0-1 0 0,1 0 1 0 0,0 0 0 0 0,-1 0 0 0 0,1 0 0 0 0,0-1 0 0 0,1-3 0 0 0,3-30 8755 0 0,-4 30-8888 0 0,0 0 0 0 0,-1 1 0 0 0,1-1 0 0 0,-3-6 0 0 0,2 8-574 0 0,0 0 0 0 0,0 1 0 0 0,0 0-1 0 0,-1-1 1 0 0,0 1 0 0 0,1 0-1 0 0,-1-1 1 0 0,-1 1 0 0 0,1 0-1 0 0,0 1 1 0 0,-1-1 0 0 0,1 0 0 0 0,-1 1-1 0 0,0-1 1 0 0,0 1 0 0 0,0 0-1 0 0,-5-3 1 0 0,3 2-43 0 0,0 1 0 0 0,1 0 0 0 0,-1 0 0 0 0,0 0 0 0 0,0 1 0 0 0,0-1 1 0 0,0 1-1 0 0,-1 0 0 0 0,1 1 0 0 0,-7-1 0 0 0,9 2-48 0 0,0-1 0 0 0,0 0 0 0 0,0 1 0 0 0,0 0 0 0 0,0 0 0 0 0,0 0 0 0 0,0 0 1 0 0,0 0-1 0 0,1 0 0 0 0,-1 1 0 0 0,0 0 0 0 0,1-1 0 0 0,-1 1 0 0 0,1 0 0 0 0,0 0 0 0 0,-1 0 0 0 0,1 0 1 0 0,0 1-1 0 0,-2 2 0 0 0,-2 3-142 0 0,1 1 1 0 0,0-1 0 0 0,0 1-1 0 0,-5 13 1 0 0,9-18 90 0 0,-1 0 0 0 0,1 1 1 0 0,0-1-1 0 0,0 1 0 0 0,0-1 0 0 0,1 1 1 0 0,0-1-1 0 0,0 1 0 0 0,0 0 0 0 0,0-1 1 0 0,1 1-1 0 0,0 4 0 0 0,4 5-105 0 0,-3-10 92 0 0,0 0-1 0 0,-1 0 0 0 0,0 0 0 0 0,1 7 0 0 0,-1-4-27 0 0,0 0-1 0 0,0 1 1 0 0,0-1-1 0 0,1 0 1 0 0,0 0-1 0 0,0-1 0 0 0,1 1 1 0 0,0 0-1 0 0,0-1 1 0 0,0 0-1 0 0,1 0 1 0 0,0 0-1 0 0,0 0 1 0 0,6 5-1 0 0,-6-6 7 0 0,1 1 16 0 0,0-1-1 0 0,0 0 0 0 0,1 0 1 0 0,7 5-1 0 0,-11-9 55 0 0,-1 0 0 0 0,1 0 1 0 0,0 0-1 0 0,-1-1 0 0 0,1 1 0 0 0,0 0 1 0 0,0-1-1 0 0,0 0 0 0 0,0 1 1 0 0,-1-1-1 0 0,1 0 0 0 0,0 0 0 0 0,0 0 1 0 0,0 0-1 0 0,0 0 0 0 0,0 0 1 0 0,0-1-1 0 0,0 1 0 0 0,-1 0 0 0 0,1-1 1 0 0,3-1-1 0 0,-2 1-59 0 0,3-2 80 0 0,0 0 0 0 0,0 0 0 0 0,-1 0 1 0 0,8-5-1 0 0,-10 5 147 0 0,-1 0 1 0 0,1 0-1 0 0,-1 0 1 0 0,1 0-1 0 0,-1 0 1 0 0,0 0-1 0 0,0-1 1 0 0,-1 1-1 0 0,3-6 1 0 0,2-5-134 0 0,0 0 0 0 0,1 0 0 0 0,0 1 0 0 0,14-19 0 0 0,-18 28 74 0 0,-1-2 51 0 0,-1 4 245 0 0,1 4 110 0 0,2 1-443 0 0,-1 1 1 0 0,0-1-1 0 0,0 1 1 0 0,0 0-1 0 0,0 0 1 0 0,0 0-1 0 0,-1 1 1 0 0,0-1-1 0 0,0 1 1 0 0,0-1-1 0 0,2 9 0 0 0,1 6 204 0 0,3 33-1 0 0,-3-16-158 0 0,10 78-89 0 0,-11-87 0 0 0,-1 30 0 0 0,1 5 0 0 0,-4-54 0 0 0,0 1 0 0 0,0 0 0 0 0,-2 13 0 0 0,-1 11 0 0 0,2-17 0 0 0,1-1 0 0 0,1 1 0 0 0,1-1 0 0 0,0 1 0 0 0,5 17 0 0 0,0-12 0 0 0,0-13-64 0 0,-5-6-273 0 0,0-1-646 0 0,-1-1 945 0 0,0 0 0 0 0,0 0 0 0 0,0 1 0 0 0,0-1 0 0 0,0 0 0 0 0,0 0 0 0 0,0 0 0 0 0,0-1 0 0 0,0 1 0 0 0,0 0 0 0 0,0 0 0 0 0,0 0 0 0 0,-1-1 0 0 0,1 1 0 0 0,0 0 0 0 0,0-1 0 0 0,0 1 0 0 0,0-1 0 0 0,0 1 0 0 0,0-1 0 0 0,-1 1-1 0 0,1-1 1 0 0,0 0 0 0 0,0 0 0 0 0,10-6-332 0 0,-9 4-846 0 0,2-10-375 0 0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12.6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1 128 14280 0 0,'0'0'3065'0'0,"1"-2"-1355"0"0,5-5-551 0 0,0-2 972 0 0,0 0 1 0 0,6-11 0 0 0,-10 16-1933 0 0,1 0 0 0 0,-1 1 0 0 0,1-1 0 0 0,0 1 0 0 0,0-1 0 0 0,0 1 0 0 0,0 0 0 0 0,1 0 0 0 0,-1 1 0 0 0,1-1 0 0 0,0 1 0 0 0,0-1 0 0 0,7-2 0 0 0,-4 2-106 0 0,1 0-1 0 0,-1 1 1 0 0,1 0-1 0 0,-1 1 1 0 0,1-1-1 0 0,0 1 1 0 0,10 0-1 0 0,15 1 21 0 0,-1 1 1 0 0,40 7-1 0 0,24 7-53 0 0,-82-13-96 0 0,0-1 0 0 0,17 0-1 0 0,-24-1-3 0 0,-5 0-10 0 0,-1-1 1 0 0,1 1-1 0 0,-1 0 1 0 0,1 0-1 0 0,-1-1 1 0 0,0 1-1 0 0,1-1 1 0 0,-1 0-1 0 0,0 1 1 0 0,1-1-1 0 0,-1 0 1 0 0,0 0-1 0 0,0 1 1 0 0,0-1-1 0 0,0 0 1 0 0,1 0-1 0 0,-1-1 1 0 0,1-1-1 0 0,8-6-501 0 0,5-1-1032 0 0,-4-3-433 0 0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13.6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9216 0 0,'0'0'14002'0'0,"0"10"-19213"0"0,0 0 3164 0 0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14.0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65 5984 0 0,'0'25'14935'0'0,"10"-21"-14471"0"0,2 0-104 0 0,-6-4-16 0 0,4-4-952 0 0,-1 0-192 0 0,3-1-40 0 0</inkml:trace>
  <inkml:trace contextRef="#ctx0" brushRef="#br0" timeOffset="1">378 0 16783 0 0,'0'0'2352'0'0,"16"0"-9991"0"0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14.9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28 15896 0 0,'0'0'1595'0'0,"7"-5"-639"0"0,-1 2-491 0 0,-1 0 0 0 0,1 1-1 0 0,0-1 1 0 0,0 1-1 0 0,0 0 1 0 0,0 1-1 0 0,0 0 1 0 0,8-1 0 0 0,-8 1-339 0 0,0 0 0 0 0,-1 0-1 0 0,1 1 1 0 0,-1 0 0 0 0,1 0 0 0 0,0 1 0 0 0,-1-1 0 0 0,1 1 0 0 0,-1 0 0 0 0,1 1 0 0 0,-1 0 0 0 0,1-1 0 0 0,-1 2 0 0 0,0-1 0 0 0,0 0 0 0 0,0 1 0 0 0,0 0 0 0 0,-1 0 0 0 0,1 1 0 0 0,-1-1-1 0 0,0 1 1 0 0,1 0 0 0 0,-2 0 0 0 0,1 1 0 0 0,5 7 0 0 0,-6-8-115 0 0,-1-1-8 0 0,0-1 0 0 0,-1 0 0 0 0,1 1 0 0 0,-1-1 0 0 0,1 1 0 0 0,-1-1 0 0 0,0 1 0 0 0,0 0 0 0 0,0-1 0 0 0,0 1 0 0 0,-1 0 0 0 0,1 0 0 0 0,-1 0 0 0 0,1-1 0 0 0,-1 1 0 0 0,0 5 0 0 0,-3 5-74 0 0,2-1-55 0 0,-1-1 0 0 0,-1 1 0 0 0,0-1 0 0 0,-6 14 1 0 0,-30 69-1530 0 0,32-75 729 0 0,-2 0 0 0 0,-14 23 0 0 0,14-27 549 0 0,7-12 323 0 0,-1 0-1 0 0,1 0 1 0 0,-1 0-1 0 0,0 0 1 0 0,0-1-1 0 0,-4 5 0 0 0,-6 3 4 0 0,13-10 123 0 0,0 0-1 0 0,0 0 0 0 0,0 0 1 0 0,0 0-1 0 0,0 1 1 0 0,-1-1-1 0 0,1 0 1 0 0,0 0-1 0 0,0 0 1 0 0,0 0-1 0 0,0 0 1 0 0,0 1-1 0 0,0-1 1 0 0,0 0-1 0 0,-1 0 1 0 0,1 0-1 0 0,0 0 1 0 0,0 1-1 0 0,0-1 0 0 0,0 0 1 0 0,0 0-1 0 0,0 0 1 0 0,0 1-1 0 0,0-1 1 0 0,0 0-1 0 0,0 0 1 0 0,0 0-1 0 0,0 1 1 0 0,0-1-1 0 0,0 0 1 0 0,0 0-1 0 0,0 0 1 0 0,0 0-1 0 0,0 1 1 0 0,1-1-1 0 0,-1 0 0 0 0,0 0 1 0 0,0 0-1 0 0,0 0 1 0 0,0 1-1 0 0,0-1 1 0 0,0 0-1 0 0,0 0 1 0 0,1 0-1 0 0,-1 0 1 0 0,12 4 436 0 0,18-2-735 0 0,-25-2 278 0 0,9 0 331 0 0,1 0 0 0 0,-1 1 0 0 0,1 0-1 0 0,24 7 1 0 0,-2-1-364 0 0,-28-5-19 0 0,-1-1 1 0 0,0 1 0 0 0,0 0 0 0 0,0 1-1 0 0,8 3 1 0 0,-5 0-46 0 0,1-1-1 0 0,0-1 1 0 0,14 3 0 0 0,22 9-449 0 0,-1-2-1670 0 0,-31-8 42 0 0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15.3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15664 0 0,'0'1'1417'0'0,"0"-1"-1338"0"0,0 1-1 0 0,0 0 1 0 0,0-1 0 0 0,0 1 0 0 0,0-1-1 0 0,1 1 1 0 0,-1-1 0 0 0,0 1 0 0 0,0-1 0 0 0,1 1-1 0 0,-1-1 1 0 0,0 1 0 0 0,1-1 0 0 0,-1 1-1 0 0,0-1 1 0 0,1 0 0 0 0,-1 1 0 0 0,1-1 0 0 0,-1 0-1 0 0,1 1 1 0 0,-1-1 0 0 0,1 0 0 0 0,0 1-1 0 0,3 2 812 0 0,11 13 1428 0 0,-9-10-1836 0 0,0 0 0 0 0,-1 0 0 0 0,5 7 0 0 0,116 196 2952 0 0,-113-187-3360 0 0,11 28-522 0 0,-15-31-20 0 0,16 27 0 0 0,0 0-598 0 0,-19-33-186 0 0,0 0 1 0 0,9 11-1 0 0,-9-13-6598 0 0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15.6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170 29 19087 0 0,'0'0'432'0'0,"0"-1"66"0"0,0 0-436 0 0,0 0-1 0 0,0 0 1 0 0,0-1 0 0 0,0 1 0 0 0,-1 0 0 0 0,1 0 0 0 0,0 0-1 0 0,-1 0 1 0 0,1 0 0 0 0,0 0 0 0 0,-1 0 0 0 0,0 0 0 0 0,1 0-1 0 0,-1 0 1 0 0,0-1 0 0 0,-9-4 98 0 0,8 5 19 0 0,-1 1-1 0 0,0-1 1 0 0,1 0 0 0 0,-1 1 0 0 0,0 0-1 0 0,1-1 1 0 0,-1 1 0 0 0,0 0 0 0 0,1 1-1 0 0,-1-1 1 0 0,0 0 0 0 0,1 1 0 0 0,-1-1-1 0 0,0 1 1 0 0,1 0 0 0 0,-1 0-1 0 0,1 0 1 0 0,-1 0 0 0 0,1 1 0 0 0,0-1-1 0 0,-1 0 1 0 0,-2 4 0 0 0,0-1-150 0 0,0 0 1 0 0,0 1 0 0 0,0-1-1 0 0,1 1 1 0 0,0 0-1 0 0,0 1 1 0 0,0-1 0 0 0,-4 8-1 0 0,-1 6-29 0 0,0 1 0 0 0,1-1 0 0 0,-8 34 0 0 0,14-45 0 0 0,1 1 0 0 0,-1 0 0 0 0,2 0 0 0 0,-1 0 0 0 0,1 0 0 0 0,0 0 0 0 0,1 0 0 0 0,0 0 0 0 0,1 0 0 0 0,5 17 0 0 0,-5-19 0 0 0,1 0 0 0 0,0 0 0 0 0,1 0 0 0 0,-1-1 0 0 0,1 1 0 0 0,1-1 0 0 0,-1 0 0 0 0,1 0 0 0 0,0-1 0 0 0,1 1 0 0 0,-1-1 0 0 0,1 0 0 0 0,0 0 0 0 0,0-1 0 0 0,1 0 0 0 0,-1 0 0 0 0,1-1 0 0 0,0 1 0 0 0,0-1 0 0 0,0-1 0 0 0,0 0 0 0 0,0 0 0 0 0,1 0 0 0 0,-1-1 0 0 0,1 0 0 0 0,-1 0 0 0 0,1 0 0 0 0,-1-1 0 0 0,11-2 0 0 0,-5 1-13 0 0,-1-1 1 0 0,0 0-1 0 0,0-1 0 0 0,0-1 0 0 0,21-8 1 0 0,-24 7-802 0 0,0 1 1 0 0,0-2-1 0 0,-1 1 1 0 0,12-11-1 0 0,-4 2-7033 0 0</inkml:trace>
  <inkml:trace contextRef="#ctx0" brushRef="#br0" timeOffset="1">501 108 19351 0 0,'0'0'1943'0'0,"6"1"-1766"0"0,4 2 420 0 0,1 0 0 0 0,0-1-1 0 0,0 0 1 0 0,0-1 0 0 0,0 0-1 0 0,0-1 1 0 0,19-2 0 0 0,-17 1-422 0 0,-1 0 0 0 0,1 1 0 0 0,0 1 0 0 0,-1 0 0 0 0,15 3 0 0 0,-24-4-180 0 0,0 0-1 0 0,0 0 0 0 0,0 0 1 0 0,0-1-1 0 0,0 1 0 0 0,0-1 1 0 0,0 1-1 0 0,3-2 1 0 0,17-3-185 0 0,8 5-1456 0 0,-20 0-68 0 0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16.0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21167 0 0,'0'0'2120'0'0,"2"2"-1940"0"0,1 1 71 0 0,0 1 0 0 0,0-1-1 0 0,0 1 1 0 0,-1 0 0 0 0,0 0-1 0 0,1 0 1 0 0,-1 0 0 0 0,-1 0-1 0 0,3 8 1 0 0,12 22 869 0 0,-12-25-978 0 0,-1-1 1 0 0,5 14-1 0 0,3 9 107 0 0,-5-17-255 0 0,-1 1 0 0 0,6 29 0 0 0,-2-4-27 0 0,19 68-114 0 0,-12-46-3556 0 0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16.8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1 7368 0 0,'-13'0'333'0'0,"12"0"-314"0"0,1 0 0 0 0,0 0 1 0 0,-1 0-1 0 0,1 0 0 0 0,-1 1 0 0 0,1-1 0 0 0,-1 0 0 0 0,1 0 1 0 0,0 1-1 0 0,-1-1 0 0 0,1 0 0 0 0,-1 1 0 0 0,-17 15 16289 0 0,24-11-15616 0 0,0-3-623 0 0,-1 0-1 0 0,1 0 1 0 0,0-1 0 0 0,0 0 0 0 0,0 0-1 0 0,1 0 1 0 0,-1-1 0 0 0,9 0 0 0 0,52-8-102 0 0,-55 6 27 0 0,22 0-159 0 0,-10 1-1944 0 0,-8-2-3316 0 0,0-1-2238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44.8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 5528 0 0,'2'1'7010'0'0,"3"2"-5811"0"0,0-1-1 0 0,1-1 1 0 0,0 1 0 0 0,-1-1-1 0 0,1 0 1 0 0,0-1-1 0 0,6 1 1 0 0,47-2 838 0 0,-28 0-1118 0 0,-22 1-848 0 0,0-1 0 0 0,14-3 0 0 0,5-1-101 0 0,14-2-497 0 0,-21 3-1108 0 0,3 1-4046 0 0,-3 0-1814 0 0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17.2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16847 0 0,'0'0'2670'0'0,"2"1"-1736"0"0,4 3-468 0 0,-1 0 0 0 0,1-1-1 0 0,0 0 1 0 0,0 0 0 0 0,0 0-1 0 0,0-1 1 0 0,0 0 0 0 0,13 2-1 0 0,57 6 347 0 0,-64-9-743 0 0,80 2-337 0 0,-50-6-2742 0 0,-11 0 1140 0 0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17.5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70 146 14744 0 0,'-17'8'1530'0'0,"14"-7"-1314"0"0,0 0 1 0 0,0 0 0 0 0,1 1 0 0 0,-1-1 0 0 0,1 0 0 0 0,-4 3-1 0 0,4-2 190 0 0,-1 0-1 0 0,1 1 0 0 0,-1-1 0 0 0,1 0 0 0 0,0 1 0 0 0,0 0 0 0 0,0-1 0 0 0,0 1 0 0 0,1 0 0 0 0,-1 0 0 0 0,1 0 0 0 0,-1 0 0 0 0,1 0 0 0 0,-1 4 0 0 0,2-2-210 0 0,-1 0 0 0 0,1 0 0 0 0,-1 0 0 0 0,1 0-1 0 0,1 0 1 0 0,-1 0 0 0 0,1 0 0 0 0,0 0-1 0 0,1 5 1 0 0,3 5-212 0 0,0 0 0 0 0,1 0-1 0 0,1-1 1 0 0,1 0 0 0 0,0 0-1 0 0,0-1 1 0 0,1 0 0 0 0,1-1-1 0 0,20 21 1 0 0,29 12 432 0 0,-54-41-397 0 0,0 0 0 0 0,1 0 0 0 0,-1-1 0 0 0,1 1 0 0 0,-1-1 0 0 0,1-1 0 0 0,0 1 0 0 0,0-1 1 0 0,11 3-1 0 0,-13-4-19 0 0,-1-1 0 0 0,1 1 0 0 0,-1-1 1 0 0,1 0-1 0 0,0 0 0 0 0,-1 0 0 0 0,1 0 1 0 0,0-1-1 0 0,-1 1 0 0 0,1-1 0 0 0,-1 0 1 0 0,1 0-1 0 0,-1-1 0 0 0,0 1 0 0 0,1-1 0 0 0,-1 1 1 0 0,0-1-1 0 0,4-3 0 0 0,1-1 1 0 0,-1-2 0 0 0,1 1 0 0 0,-2-1-1 0 0,1 0 1 0 0,-1 0 0 0 0,0-1 0 0 0,6-11-1 0 0,-1-2 13 0 0,14-42 0 0 0,-21 52 67 0 0,-1-1 0 0 0,-1 0 0 0 0,2-22 0 0 0,-1 7 171 0 0,-3 23-161 0 0,0-1 0 0 0,0 1-1 0 0,-1-1 1 0 0,1 1-1 0 0,-3-9 1 0 0,-1-9 199 0 0,2 14-210 0 0,0 0 0 0 0,-1 0 1 0 0,1 1-1 0 0,-2-1 0 0 0,1 1 0 0 0,-1 0 0 0 0,-1 0 0 0 0,1 0 1 0 0,-1 1-1 0 0,0-1 0 0 0,-1 1 0 0 0,-10-10 0 0 0,12 13-69 0 0,-1-1 0 0 0,0 1 0 0 0,0 0-1 0 0,0 0 1 0 0,0 1 0 0 0,-1 0 0 0 0,0 0-1 0 0,1 0 1 0 0,-1 1 0 0 0,0-1 0 0 0,-8-1 0 0 0,9 3-36 0 0,0 0 0 0 0,0 0 0 0 0,0 1 0 0 0,0 0 0 0 0,0 0 0 0 0,0 0 1 0 0,0 0-1 0 0,0 1 0 0 0,0-1 0 0 0,0 1 0 0 0,0 1 0 0 0,0-1 1 0 0,1 1-1 0 0,-8 3 0 0 0,5-2-279 0 0,1 0 0 0 0,0 1 1 0 0,0 0-1 0 0,0 0 0 0 0,1 0 0 0 0,0 1 0 0 0,-1 0 1 0 0,2 0-1 0 0,-1 0 0 0 0,0 1 0 0 0,1-1 1 0 0,0 1-1 0 0,0 0 0 0 0,-3 9 0 0 0,-4 9-5684 0 0,0 0-1679 0 0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17.9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23039 0 0,'0'16'1058'0'0,"0"-13"-30"0"0,0 0-659 0 0,0 11 127 0 0,1-1 1 0 0,1 1-1 0 0,0 0 1 0 0,0 0-1 0 0,6 15 0 0 0,-4-15-185 0 0,-1 1 0 0 0,0 0 0 0 0,0 28 0 0 0,-1-12-215 0 0,0 10-74 0 0,-2 0 0 0 0,-10 67 0 0 0,4-50-849 0 0,5-46 369 0 0,1-3-634 0 0,-1 0 0 0 0,-3 14 0 0 0,-2-4-8161 0 0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19.1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39 10136 0 0,'-12'-11'713'0'0,"-4"-4"-184"0"0,11 4 6092 0 0,-6 10 1419 0 0,13 16-7721 0 0,0 1-1 0 0,0 0 1 0 0,7 19-1 0 0,4 22-12 0 0,0 38-122 0 0,-2-14-240 0 0,34 129 0 0 0,-40-197-898 0 0,0 1 1 0 0,12 20-1 0 0,-3-11-6055 0 0,-2-12-676 0 0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19.5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229 1 7832 0 0,'0'0'1172'0'0,"-6"1"3268"0"0,-31 8 3771 0 0,28-6-7742 0 0,1 0-1 0 0,0 1 0 0 0,0-1 0 0 0,0 2 0 0 0,0-1 1 0 0,0 1-1 0 0,1 0 0 0 0,0 1 0 0 0,-7 6 1 0 0,-4 6-353 0 0,1 0 1 0 0,-16 22-1 0 0,29-33-121 0 0,0-1 0 0 0,0 1 0 0 0,0 0 0 0 0,1 0-1 0 0,0 0 1 0 0,1 0 0 0 0,0 1 0 0 0,0-1 0 0 0,0 1 0 0 0,1 0 0 0 0,0-1-1 0 0,0 1 1 0 0,2 12 0 0 0,-1-17-1 0 0,0 0-1 0 0,0 1 1 0 0,0-1-1 0 0,1 0 1 0 0,0 0-1 0 0,-1 0 1 0 0,1 0-1 0 0,0 0 1 0 0,1 0-1 0 0,-1 0 1 0 0,0 0-1 0 0,1 0 1 0 0,0-1 0 0 0,3 5-1 0 0,0-1-2 0 0,1-1-1 0 0,0 1 1 0 0,0-1 0 0 0,9 5 0 0 0,-8-5 8 0 0,3 2 1 0 0,0 1 0 0 0,0-2 0 0 0,1 0 0 0 0,0 0 0 0 0,23 8 0 0 0,-27-11-15 0 0,1-1 0 0 0,-1 0-1 0 0,1 0 1 0 0,0-1 0 0 0,-1 0 0 0 0,1 0-1 0 0,0-1 1 0 0,0 0 0 0 0,-1 0-1 0 0,13-2 1 0 0,-10-1-78 0 0,18-4-1073 0 0,39-16 0 0 0,-45 13-985 0 0</inkml:trace>
  <inkml:trace contextRef="#ctx0" brushRef="#br0" timeOffset="0.99">406 48 10592 0 0,'47'29'6358'0'0,"-34"-27"-338"0"0,1 0-5115 0 0,31-13 1071 0 0,-11 3-1337 0 0,71-11 230 0 0,-89 15-917 0 0,-13 3-231 0 0,0 0 0 0 0,0 1 0 0 0,0-1 0 0 0,0 1 0 0 0,0-1 0 0 0,0 1 0 0 0,0 0 0 0 0,0 0 0 0 0,0 0-1 0 0,0 0 1 0 0,0 1 0 0 0,4 0 0 0 0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19.8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37 17967 0 0,'-2'5'1315'0'0,"2"-5"-1303"0"0,0 0 0 0 0,0 1 0 0 0,-1-1 0 0 0,1 0 0 0 0,0 0 1 0 0,0 0-1 0 0,0 0 0 0 0,0 0 0 0 0,0 0 0 0 0,0 0 0 0 0,0 1 0 0 0,0-1 0 0 0,0 0 0 0 0,0 0 1 0 0,0 0-1 0 0,0 0 0 0 0,0 0 0 0 0,0 0 0 0 0,0 0 0 0 0,0 1 0 0 0,0-1 0 0 0,0 0 0 0 0,0 0 1 0 0,0 0-1 0 0,0 0 0 0 0,0 0 0 0 0,0 0 0 0 0,0 1 0 0 0,0-1 0 0 0,0 0 0 0 0,0 0 0 0 0,0 0 1 0 0,0 0-1 0 0,0 0 0 0 0,1 0 0 0 0,-1 0 0 0 0,0 0 0 0 0,0 1 0 0 0,0-1 0 0 0,0 0 0 0 0,0 0 1 0 0,0 0-1 0 0,0 0 0 0 0,0 0 0 0 0,1 0 0 0 0,-1 0 0 0 0,0 0 0 0 0,0 0 0 0 0,0 0 0 0 0,16 0 1017 0 0,0-2 0 0 0,-1 0 0 0 0,30-8 0 0 0,15-3 583 0 0,-42 10-2932 0 0,31-10 0 0 0,-36 9-832 0 0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20.2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0 15664 0 0,'-2'2'162'0'0,"1"0"1"0"0,-1-1 0 0 0,1 1 0 0 0,0 0 0 0 0,0 0 0 0 0,0 0 0 0 0,0 0-1 0 0,0 0 1 0 0,0 0 0 0 0,0 0 0 0 0,1 0 0 0 0,-1 0 0 0 0,1 0 0 0 0,-1 0-1 0 0,1 0 1 0 0,0 1 0 0 0,0-1 0 0 0,0 0 0 0 0,0 0 0 0 0,0 0 0 0 0,1 3-1 0 0,1 15 2225 0 0,-2-12-1746 0 0,1 0 1 0 0,0 0-1 0 0,3 10 0 0 0,2 15 111 0 0,2 12-160 0 0,-6-33-584 0 0,0 0 1 0 0,1 23-1 0 0,7 116 918 0 0,-10-144-918 0 0,1 0 0 0 0,-1 0 0 0 0,1 0 1 0 0,1-1-1 0 0,-1 1 0 0 0,1 0 1 0 0,1-1-1 0 0,3 10 0 0 0,-1-11-38 0 0,-4-5-132 0 0,4-9-310 0 0,-2-2 427 0 0,-1 0 0 0 0,0 0 0 0 0,-1 0 0 0 0,0-13 0 0 0,1-6 22 0 0,5-9 23 0 0,1-8 0 0 0,-7 29 0 0 0,2 0 0 0 0,8-35 0 0 0,-4 23-25 0 0,-6 23 15 0 0,0 0 0 0 0,1 0 1 0 0,3-9-1 0 0,4-8 55 0 0,-7 18-15 0 0,-1 0 1 0 0,2 1-1 0 0,-1-1 1 0 0,1 1-1 0 0,-1 0 1 0 0,2-1-1 0 0,-1 1 0 0 0,5-6 1 0 0,-5 11 16 0 0,-1-1 0 0 0,1 1 1 0 0,-1 0-1 0 0,1 0 0 0 0,-1 0 0 0 0,1 0 1 0 0,-1 0-1 0 0,4 1 0 0 0,-3-1 225 0 0,3 13-125 0 0,-4-10-144 0 0,0 1 0 0 0,-1-1 0 0 0,1 0 0 0 0,-1 0 0 0 0,0 1 0 0 0,0-1 0 0 0,0 0 0 0 0,0 1 0 0 0,-1-1-1 0 0,1 1 1 0 0,-1 0 0 0 0,0-1 0 0 0,0 1 0 0 0,0-1 0 0 0,0 1 0 0 0,-1-1 0 0 0,-1 5 0 0 0,2-3-3 0 0,0-1 1 0 0,0 1-1 0 0,0-1 0 0 0,1 1 0 0 0,1 8 1 0 0,0-8-5 0 0,-1 0 1 0 0,-1 0 0 0 0,1 0-1 0 0,-1 0 1 0 0,0 7 0 0 0,-2 3-41 0 0,1-11 25 0 0,0 0-1 0 0,1 0 1 0 0,-1 0-1 0 0,1 0 0 0 0,0-1 1 0 0,0 1-1 0 0,0 0 1 0 0,1 0-1 0 0,-1 0 1 0 0,1 0-1 0 0,0 0 0 0 0,0 0 1 0 0,2 4-1 0 0,2 3-18 0 0,-1 1 0 0 0,0 0 0 0 0,-1 0 0 0 0,2 17 0 0 0,-3-20 15 0 0,-2-7 18 0 0,1 0 0 0 0,-1 1 0 0 0,1-2 0 0 0,0 1 0 0 0,0 0 0 0 0,0 0 1 0 0,0 0-1 0 0,0 0 0 0 0,0 0 0 0 0,1-1 0 0 0,-1 1 0 0 0,0-1 0 0 0,1 1 0 0 0,0-1 0 0 0,-1 1 0 0 0,1-1 1 0 0,2 1-1 0 0,3 4-27 0 0,-6-5 20 0 0,1 0 0 0 0,-1 0-1 0 0,0 0 1 0 0,0 0 0 0 0,0-1 0 0 0,1 1 0 0 0,-1-1 0 0 0,1 1 0 0 0,-1-1-1 0 0,0 1 1 0 0,1-1 0 0 0,-1 0 0 0 0,1 1 0 0 0,-1-1 0 0 0,1 0 0 0 0,-1 0-1 0 0,2 0 1 0 0,-1 0-60 0 0,-2-3 42 0 0,1 0-1 0 0,0 0 0 0 0,-1 0 1 0 0,1 0-1 0 0,1 0 0 0 0,-1 1 0 0 0,0-1 1 0 0,3-4-1 0 0,1-1-37 0 0,-3 3 46 0 0,0 0 0 0 0,0 0 0 0 0,0 0 0 0 0,-1 0 0 0 0,0 0 0 0 0,0 0-1 0 0,0 0 1 0 0,0-1 0 0 0,-1 1 0 0 0,0 0 0 0 0,-1-10 0 0 0,1 10 46 0 0,0-1 1 0 0,0 1-1 0 0,1 0 1 0 0,0 0-1 0 0,0 0 0 0 0,2-6 1 0 0,-1 5 3 0 0,0 0 0 0 0,-1 0 0 0 0,0 0 1 0 0,0-8-1 0 0,-1 7-20 0 0,0 2-8 0 0,0 1 1 0 0,0-1 0 0 0,0 0 0 0 0,0 0 0 0 0,1 1-1 0 0,0-1 1 0 0,0 0 0 0 0,0 1 0 0 0,1-1 0 0 0,-1 1-1 0 0,5-8 1 0 0,0 3 41 0 0,0 1-1 0 0,11-11 0 0 0,0-1 131 0 0,-14 15-99 0 0,1 0 0 0 0,0 1 0 0 0,0 0 0 0 0,6-4 0 0 0,-8 6-9 0 0,0 1 0 0 0,-1-1 1 0 0,1 1-1 0 0,0 0 0 0 0,0 0 0 0 0,1 0 1 0 0,-1 0-1 0 0,0 0 0 0 0,0 1 0 0 0,0-1 1 0 0,1 0-1 0 0,2 1 0 0 0,0 0 58 0 0,0 1-1 0 0,0-1 0 0 0,0 1 1 0 0,0 1-1 0 0,0-1 0 0 0,-1 1 1 0 0,1 0-1 0 0,0 0 0 0 0,-1 0 1 0 0,0 1-1 0 0,1-1 0 0 0,3 4 1 0 0,0 0-46 0 0,-1 1 1 0 0,1-1 0 0 0,-2 1 0 0 0,1 0 0 0 0,7 10 0 0 0,-11-11-52 0 0,1 1-1 0 0,-1-1 1 0 0,0 1 0 0 0,-1-1 0 0 0,4 12-1 0 0,5 14 45 0 0,26 68-5 0 0,-24-64-1179 0 0,8 49 1 0 0,-17-65-113 0 0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23.7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52 21 13824 0 0,'0'0'629'0'0,"-1"-1"-12"0"0,-20-16 892 0 0,19 16-97 0 0,2 1-1218 0 0,-1 0-1 0 0,1 0 0 0 0,-1 0 0 0 0,1-1 1 0 0,0 1-1 0 0,-1 0 0 0 0,1 0 0 0 0,-1 0 0 0 0,1 0 1 0 0,-1 0-1 0 0,1-1 0 0 0,-1 1 0 0 0,1 0 0 0 0,-1 0 1 0 0,1 0-1 0 0,0 0 0 0 0,-1 0 0 0 0,1 1 1 0 0,-1-1-1 0 0,1 0 0 0 0,-1 0 0 0 0,0 0 0 0 0,-8 13 2215 0 0,8-10-2271 0 0,0 1-1 0 0,-1-1 0 0 0,1 0 1 0 0,1 1-1 0 0,-1 0 1 0 0,0-1-1 0 0,1 1 0 0 0,0-1 1 0 0,0 1-1 0 0,0 5 1 0 0,9 36 506 0 0,-5-27-561 0 0,28 98 141 0 0,-17-66-188 0 0,23 78-95 0 0,-6-40-942 0 0,-17-50 210 0 0,-3-12-948 0 0,3 2-458 0 0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24.1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186 1 11520 0 0,'0'0'528'0'0,"-2"0"-16"0"0,-21 2-515 0 0,-17 7 6676 0 0,34-6-5364 0 0,-1-1 0 0 0,1 1 0 0 0,0 0 1 0 0,-6 5-1 0 0,-7 9-1538 0 0,11-8 371 0 0,1 0 1 0 0,0 1-1 0 0,1 0 0 0 0,0 0 0 0 0,0 1 0 0 0,1-1 0 0 0,-5 19 1 0 0,6-18-97 0 0,3-9-46 0 0,0 1 1 0 0,0-1-1 0 0,0 1 1 0 0,1 0-1 0 0,-1 0 0 0 0,1-1 1 0 0,-1 1-1 0 0,1 0 0 0 0,0 0 1 0 0,0 3-1 0 0,6 40-160 0 0,-4-41 145 0 0,0 0-1 0 0,1 0 1 0 0,0 0-1 0 0,0 0 1 0 0,0-1-1 0 0,0 1 1 0 0,1-1-1 0 0,-1 0 1 0 0,6 5-1 0 0,-3-3-17 0 0,-4-4 29 0 0,1 0 0 0 0,-1 1 0 0 0,1-2 0 0 0,0 1 1 0 0,-1 0-1 0 0,1-1 0 0 0,0 1 0 0 0,0-1 0 0 0,0 0 0 0 0,0 0 0 0 0,0 0 0 0 0,6 1 0 0 0,2 0-7 0 0,1-1 0 0 0,13-1 0 0 0,-2-1-61 0 0,0-1 0 0 0,36-8-1 0 0,-30 4-8 0 0,-12 2-223 0 0,0 0 0 0 0,21-10 1 0 0,8-6-3088 0 0,-26 11-4544 0 0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24.5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71 16583 0 0,'0'0'4006'0'0,"2"0"-2796"0"0,10-1-563 0 0,-1 0-1 0 0,0-2 0 0 0,1 1 1 0 0,-1-1-1 0 0,0-1 0 0 0,16-7 1 0 0,19-7 124 0 0,-17 6-657 0 0,-25 9-173 0 0,0 1 0 0 0,0 0 0 0 0,1 0 0 0 0,-1 1-1 0 0,1-1 1 0 0,-1 1 0 0 0,1 0 0 0 0,5 0 0 0 0</inkml:trace>
  <inkml:trace contextRef="#ctx0" brushRef="#br0" timeOffset="1">76 193 10136 0 0,'1'0'11462'0'0,"57"-4"-7047"0"0,-52 2-4201 0 0,0 1 1 0 0,0-1-1 0 0,0 0 1 0 0,11-6-1 0 0,5-1 216 0 0,17-8-156 0 0,-18 6-1938 0 0,-1 3-4444 0 0,2 1-2485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45.2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66 120 7832 0 0,'-1'2'11711'0'0,"-1"1"-11272"0"0,1 0-1 0 0,0 1 1 0 0,0-1-1 0 0,0 1 0 0 0,1-1 1 0 0,-1 5-1 0 0,-3 15 455 0 0,2-15-824 0 0,1-1 0 0 0,0 1 0 0 0,0 0 0 0 0,0 0 0 0 0,1 0 0 0 0,1 0 0 0 0,1 12 0 0 0,1 18 17 0 0,3 137-6 0 0,-2-66-226 0 0,27 157 0 0 0,-27-229-1207 0 0,-2 52 1 0 0,-2-74 277 0 0,-7-118-7257 0 0,-8-10 5331 0 0,1 7 2151 0 0,-1 12 1750 0 0,8 50-354 0 0,-5-17 764 0 0,4 22 272 0 0,-3-43 1 0 0,7 30-262 0 0,-3-86 2639 0 0,7 128-3606 0 0,0 1 0 0 0,1 0 0 0 0,0 0 0 0 0,1 0 0 0 0,0 0 0 0 0,0 0 1 0 0,1 0-1 0 0,6-13 0 0 0,-5 11-17 0 0,-3 9-258 0 0,-1 0 0 0 0,1 0 1 0 0,-1 0-1 0 0,1 0 1 0 0,0 0-1 0 0,-1 1 1 0 0,1-1-1 0 0,0 0 0 0 0,0 1 1 0 0,1-1-1 0 0,-1 0 1 0 0,0 1-1 0 0,0-1 1 0 0,1 1-1 0 0,-1 0 0 0 0,1-1 1 0 0,3-1-1 0 0,-1 1 37 0 0,1 1 0 0 0,-1 0 0 0 0,1 0 0 0 0,0 0 0 0 0,0 1 0 0 0,-1-1 0 0 0,1 1 0 0 0,0 0 0 0 0,6 1 0 0 0,-6 0-51 0 0,0 1 0 0 0,0-1 0 0 0,0 1 0 0 0,-1 0-1 0 0,1 0 1 0 0,-1 0 0 0 0,1 0 0 0 0,-1 1 0 0 0,0 0 0 0 0,0 0 0 0 0,0 0-1 0 0,0 0 1 0 0,-1 1 0 0 0,1-1 0 0 0,-1 1 0 0 0,0 0 0 0 0,0 0-1 0 0,0 0 1 0 0,3 6 0 0 0,-3-3-18 0 0,0 0 0 0 0,0-1 0 0 0,0 1 0 0 0,-1 0 0 0 0,0 0 0 0 0,-1 1 0 0 0,1-1 0 0 0,-1 0 0 0 0,-1 0 0 0 0,1 1 0 0 0,-1-1 0 0 0,-2 13 0 0 0,1-9-6 0 0,-2 1 0 0 0,1 0-1 0 0,-2-1 1 0 0,1 0 0 0 0,-7 13-1 0 0,8-20-84 0 0,-1 1-1 0 0,1-1 1 0 0,-1 0-1 0 0,0 0 1 0 0,-1 0-1 0 0,1 0 1 0 0,0-1-1 0 0,-1 1 0 0 0,0-1 1 0 0,0 0-1 0 0,0 0 1 0 0,0 0-1 0 0,-1 0 1 0 0,-8 3-1 0 0,-18 10-713 0 0,21-11-1063 0 0,1-1 0 0 0,-20 8 0 0 0,12-7-5829 0 0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24.8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 1 5984 0 0,'-1'5'100'0'0,"-1"-1"0"0"0,0 1 0 0 0,1-1 0 0 0,-1 1-1 0 0,-20 10 18409 0 0,28-7-14865 0 0,34 49-3014 0 0,-15-17-514 0 0,19 36-159 0 0,-12-15-590 0 0,-1-2-3636 0 0,-26-44 2183 0 0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25.2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80 18287 0 0,'0'0'1654'0'0,"3"1"-1181"0"0,1 0-31 0 0,0 0 1 0 0,0-1-1 0 0,0 1 1 0 0,0-1-1 0 0,0 0 1 0 0,0 0-1 0 0,0 0 0 0 0,0 0 1 0 0,0-1-1 0 0,0 1 1 0 0,5-3-1 0 0,17-1 1217 0 0,-12 2-633 0 0,24-7 0 0 0,-23 5-958 0 0,-1 1 1 0 0,16-2-1 0 0,81-11 1839 0 0,-93 13-1858 0 0,1-1 0 0 0,19-7 0 0 0,13-3-907 0 0,-41 12-215 0 0,0 1-1 0 0,20 0 1 0 0,-14 1-1351 0 0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4:25.5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 16128 0 0,'0'0'10666'0'0,"2"-2"-9509"0"0,0 0-996 0 0,0 1 0 0 0,0-1 0 0 0,0 0 0 0 0,1 1 0 0 0,-1-1 0 0 0,1 1 0 0 0,-1 0 0 0 0,1 0 0 0 0,-1 0 0 0 0,1 0 0 0 0,0 0 0 0 0,-1 0-1 0 0,6 0 1 0 0,-6 1 106 0 0,1 1-12 0 0,4 2-131 0 0,-4-3-79 0 0,-1 1 0 0 0,1 0-1 0 0,0 0 1 0 0,-1 1-1 0 0,1-1 1 0 0,-1 0-1 0 0,1 1 1 0 0,-1-1 0 0 0,0 1-1 0 0,0 0 1 0 0,0 0-1 0 0,0 0 1 0 0,0 0-1 0 0,3 4 1 0 0,-2-1-27 0 0,0-1 0 0 0,-1 1 1 0 0,0-1-1 0 0,0 1 0 0 0,0-1 0 0 0,-1 1 0 0 0,0 0 1 0 0,0 0-1 0 0,0 0 0 0 0,1 8 0 0 0,-3 1-56 0 0,1 1-1 0 0,-4 18 1 0 0,0 4-264 0 0,-13 106-1549 0 0,13-118 1554 0 0,4-17 116 0 0,-1 0 0 0 0,0 0 0 0 0,0-1-1 0 0,-1 1 1 0 0,0 0 0 0 0,-1-1 0 0 0,0 1 0 0 0,0-1 0 0 0,0 0 0 0 0,-1 0 0 0 0,-5 8 0 0 0,8-14 148 0 0,0 0-1 0 0,0 0 1 0 0,1 0 0 0 0,-1 0 0 0 0,0 0 0 0 0,0-1 0 0 0,0 1 0 0 0,0 0 0 0 0,0 0 0 0 0,-1-1 0 0 0,1 1 0 0 0,0-1 0 0 0,0 1 0 0 0,-2 0 0 0 0,3-1 111 0 0,0 0-1 0 0,0 0 1 0 0,-1 0-1 0 0,1 0 1 0 0,0 0-1 0 0,0 0 1 0 0,-1 0-1 0 0,1 1 1 0 0,0-1-1 0 0,0 0 1 0 0,0 0-1 0 0,-1 0 1 0 0,1 0 0 0 0,0 0-1 0 0,0 1 1 0 0,0-1-1 0 0,0 0 1 0 0,-1 0-1 0 0,1 0 1 0 0,0 1-1 0 0,0-1 1 0 0,0 0-1 0 0,0 0 1 0 0,0 0-1 0 0,0 1 1 0 0,0-1-1 0 0,0 0 1 0 0,-1 0-1 0 0,1 1 1 0 0,0-1-1 0 0,0 0 1 0 0,0 0-1 0 0,0 0 1 0 0,0 1-1 0 0,0-1 1 0 0,0 0-1 0 0,1 0 1 0 0,-1 1-1 0 0,0-1 1 0 0,0-1-43 0 0,1 1 1 0 0,-1-1-1 0 0,1 0 0 0 0,0 0 1 0 0,-1 1-1 0 0,1-1 1 0 0,0 0-1 0 0,0 1 1 0 0,0-1-1 0 0,-1 1 0 0 0,1-1 1 0 0,1 0-1 0 0,0 0 22 0 0,7-4 111 0 0,1 1 0 0 0,0-1 0 0 0,0 1 1 0 0,0 1-1 0 0,1 0 0 0 0,11-2 0 0 0,68-7 378 0 0,-79 11-541 0 0,105-1 137 0 0,-16 0-168 0 0,-84 1-110 0 0,-1-1 0 0 0,1-1-1 0 0,-1-1 1 0 0,21-6 0 0 0,-9 0-1168 0 0,-1 2-403 0 0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5:09.8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0 15552 0 0,'0'0'712'0'0,"-1"2"-17"0"0,0-1-641 0 0,0 1 0 0 0,0 0-1 0 0,0-1 1 0 0,0 1 0 0 0,0 0-1 0 0,0 0 1 0 0,1-1 0 0 0,-1 1-1 0 0,0 4 1 0 0,0-1 328 0 0,0 0-121 0 0,0 1 0 0 0,0-1 0 0 0,0 0 0 0 0,1 1 0 0 0,0-1 0 0 0,0 0 0 0 0,1 1 0 0 0,-1-1-1 0 0,1 0 1 0 0,3 10 0 0 0,0 4 77 0 0,-1-7-211 0 0,1 0 0 0 0,0 0 0 0 0,1 0-1 0 0,0-1 1 0 0,7 11 0 0 0,7 15-103 0 0,7 12-265 0 0,-17-33 137 0 0,-1 0 0 0 0,0 1 1 0 0,9 28-1 0 0,-8-11-3342 0 0,9 68 1 0 0,-17-65 993 0 0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5:10.1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1 105 13128 0 0,'0'0'2453'0'0,"0"-1"-2233"0"0,0 0 1 0 0,0 0-1 0 0,0 0 0 0 0,0 1 0 0 0,0-1 1 0 0,0 0-1 0 0,0 0 0 0 0,0 0 1 0 0,0 0-1 0 0,0 1 0 0 0,0-1 1 0 0,1 0-1 0 0,-1 0 0 0 0,0 0 1 0 0,1 0-1 0 0,6-5 743 0 0,1 1 0 0 0,-1 0 0 0 0,15-7 0 0 0,-8 6-546 0 0,0 1-1 0 0,1 0 1 0 0,19-4 0 0 0,5-1-153 0 0,-29 6-301 0 0,1 2 0 0 0,0-1 0 0 0,0 1 0 0 0,18-1 1 0 0,-26 3 30 0 0,1 1-196 0 0,0-1 0 0 0,-1-1 0 0 0,1 1 0 0 0,0 0 0 0 0,-1-1 0 0 0,1 0 0 0 0,5-2 0 0 0,8-5-1490 0 0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5:10.5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 0 18399 0 0,'0'2'844'0'0,"-10"14"205"0"0,8-13-987 0 0,0 0-1 0 0,0 0 1 0 0,1 1-1 0 0,-1-1 1 0 0,1 0-1 0 0,-1 1 1 0 0,1-1-1 0 0,0 1 1 0 0,0-1-1 0 0,1 1 1 0 0,-1-1 0 0 0,1 1-1 0 0,-1 0 1 0 0,1-1-1 0 0,1 5 1 0 0,0-3 180 0 0,-1-1 1 0 0,1 1-1 0 0,-1-1 0 0 0,0 1 1 0 0,0-1-1 0 0,0 1 1 0 0,-1 0-1 0 0,0-1 1 0 0,0 0-1 0 0,0 1 1 0 0,-2 5-1 0 0,2-8-168 0 0,0 1 1 0 0,0-1 0 0 0,1 1-1 0 0,-1 0 1 0 0,1-1-1 0 0,-1 1 1 0 0,1 0-1 0 0,0-1 1 0 0,0 1 0 0 0,0 0-1 0 0,0-1 1 0 0,2 5-1 0 0,10 34 516 0 0,-9-31-337 0 0,2 2 21 0 0,1 0 1 0 0,-1 0-1 0 0,2-1 0 0 0,8 12 1 0 0,4 7-146 0 0,-14-21-175 0 0,0-1 0 0 0,1 0 1 0 0,0 0-1 0 0,10 11 0 0 0,-7-10 12 0 0,0 1 0 0 0,-1 1 0 0 0,7 11 1 0 0,9 11 33 0 0,1 1 98 0 0,0 1-1 0 0,-3 1 0 0 0,36 77 0 0 0,-45-82-382 0 0,7 20-661 0 0,2-1 0 0 0,46 77 0 0 0,-56-107 464 0 0,-6-26 280 0 0,-5 6 201 0 0,-1 0-1 0 0,1-1 1 0 0,0 1-1 0 0,-1-1 1 0 0,1 0 0 0 0,0 1-1 0 0,-1-1 1 0 0,1 1-1 0 0,-1-1 1 0 0,1 0-1 0 0,0 1 1 0 0,-1-1-1 0 0,0 0 1 0 0,1-1-1 0 0,4-10-15 0 0,-1 0 0 0 0,-1 0 0 0 0,0 0 0 0 0,-1-1 0 0 0,2-18 0 0 0,-3-66 490 0 0,-1 56 134 0 0,-6-59 559 0 0,5 89-1027 0 0,0 0 0 0 0,0 1-1 0 0,-1-1 1 0 0,0 0 0 0 0,-6-13-1 0 0,7 21-34 0 0,1 3-91 0 0,-1 0-1 0 0,1-1 1 0 0,0 1-1 0 0,-1 0 0 0 0,1 0 1 0 0,-1 0-1 0 0,1-1 1 0 0,-1 1-1 0 0,1 0 1 0 0,-1 0-1 0 0,1 0 1 0 0,-1 0-1 0 0,1 0 0 0 0,-1 0 1 0 0,1 0-1 0 0,-1 0 1 0 0,1 0-1 0 0,-1 0 1 0 0,1 0-1 0 0,-1 0 1 0 0,1 0-1 0 0,0 0 0 0 0,-1 0 1 0 0,1 1-1 0 0,-1-1 1 0 0,1 0-1 0 0,-1 0 1 0 0,1 0-1 0 0,-1 1 1 0 0,1-1-1 0 0,0 0 0 0 0,-1 1 1 0 0,1-1-1 0 0,0 0 1 0 0,-1 1-1 0 0,-2 3-24 0 0,1 1 1 0 0,0-1-1 0 0,0 0 0 0 0,0 1 1 0 0,0-1-1 0 0,1 1 0 0 0,0 0 1 0 0,0-1-1 0 0,0 1 0 0 0,0 0 1 0 0,1 0-1 0 0,0 0 0 0 0,0-1 1 0 0,1 9-1 0 0,1 10-168 0 0,11 38-1 0 0,-11-53 151 0 0,29 101-156 0 0,-26-93 61 0 0,2-1 0 0 0,0 1 1 0 0,1-1-1 0 0,16 23 0 0 0,-21-34 85 0 0,0 0 0 0 0,1 0 0 0 0,0 0 0 0 0,0 0-1 0 0,0-1 1 0 0,0 1 0 0 0,0-1 0 0 0,1 0 0 0 0,-1 0 0 0 0,11 4-1 0 0,-13-7-20 0 0,0 1-1 0 0,0 0 0 0 0,0-1 0 0 0,0 1 0 0 0,1-1 0 0 0,-1 0 0 0 0,0 0 0 0 0,0 0 0 0 0,0 0 0 0 0,1 0 0 0 0,-1 0 0 0 0,0-1 0 0 0,0 1 1 0 0,0-1-1 0 0,0 1 0 0 0,0-1 0 0 0,0 0 0 0 0,0 0 0 0 0,0 0 0 0 0,0 0 0 0 0,0 0 0 0 0,0-1 0 0 0,0 1 0 0 0,0 0 0 0 0,-1-1 1 0 0,1 1-1 0 0,-1-1 0 0 0,1 0 0 0 0,-1 1 0 0 0,2-3 0 0 0,23-33-2763 0 0,-15 14 411 0 0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5:10.9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11976 0 0,'0'0'1082'0'0,"0"2"-890"0"0,0 16-304 0 0,-1-9 610 0 0,1 0 1 0 0,0 0-1 0 0,1 0 1 0 0,0 0-1 0 0,3 12 1 0 0,7 33 2042 0 0,-5-23-1412 0 0,4 44 710 0 0,13 47-28 0 0,-41-198-1697 0 0,11 23 918 0 0,6 38-554 0 0,-6-30 0 0 0,6 41-475 0 0,0 0 1 0 0,0 0-1 0 0,0-1 0 0 0,1 1 0 0 0,0 0 0 0 0,0 0 0 0 0,0-1 0 0 0,0 1 1 0 0,1 0-1 0 0,1-6 0 0 0,0-4 63 0 0,-2 11-38 0 0,0-1 0 0 0,1 1 0 0 0,-1 0 0 0 0,1 0 0 0 0,0 0 0 0 0,0-1-1 0 0,0 1 1 0 0,2-3 0 0 0,5-10 97 0 0,-7 14-94 0 0,0-1 1 0 0,0 1-1 0 0,0-1 1 0 0,1 1-1 0 0,-1-1 0 0 0,1 1 1 0 0,3-3-1 0 0,-3 2 19 0 0,0 1 0 0 0,0 0 0 0 0,1 0 0 0 0,0 0 0 0 0,-1 0 0 0 0,1 0 0 0 0,4-2 0 0 0,-5 4 336 0 0,0 1-252 0 0,7 8-31 0 0,0 0-1 0 0,-1 0 1 0 0,8 12-1 0 0,11 12-104 0 0,-17-20 3 0 0,-1 1-1 0 0,0 0 0 0 0,7 16 1 0 0,2 2-67 0 0,2 5-557 0 0,-15-25-186 0 0,2 1 1 0 0,0-2-1 0 0,13 18 0 0 0,-9-18-1429 0 0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5:11.2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81 1 17159 0 0,'0'0'1299'0'0,"-7"0"-734"0"0,-16-1-590 0 0,10 2 2072 0 0,11 2-939 0 0,-7 8-46 0 0,-11 15 455 0 0,19-24-1463 0 0,0 0 1 0 0,1-1-1 0 0,-1 1 1 0 0,0 0-1 0 0,1 0 1 0 0,-1 0-1 0 0,1 0 1 0 0,-1-1 0 0 0,1 1-1 0 0,0 0 1 0 0,0 0-1 0 0,0 0 1 0 0,0 0-1 0 0,0 3 1 0 0,4 13-40 0 0,-2-6-14 0 0,1 0 0 0 0,8 22-1 0 0,2-4 0 0 0,25 43 0 0 0,-29-58 0 0 0,1 0 0 0 0,0-1 0 0 0,1-1 0 0 0,21 21 0 0 0,-22-25 0 0 0,1 0 0 0 0,-1-1 0 0 0,19 11 0 0 0,-25-16 0 0 0,1-1 0 0 0,-1 0 0 0 0,1 0 0 0 0,0 0 0 0 0,0-1 0 0 0,0 0 0 0 0,0 0 0 0 0,0 0 0 0 0,0 0 0 0 0,0-1 0 0 0,0 0 0 0 0,1 0 0 0 0,4-1 0 0 0,-7 0 12 0 0,-1 1-1 0 0,1-1 1 0 0,-1 0-1 0 0,1 0 1 0 0,-1 0 0 0 0,0 0-1 0 0,1 0 1 0 0,-1 0-1 0 0,0-1 1 0 0,0 1-1 0 0,0-1 1 0 0,0 0 0 0 0,0 1-1 0 0,0-1 1 0 0,-1 0-1 0 0,1 0 1 0 0,-1 0-1 0 0,1 0 1 0 0,-1 0 0 0 0,1-1-1 0 0,-1 1 1 0 0,0 0-1 0 0,0-1 1 0 0,0 1-1 0 0,-1-1 1 0 0,1 1 0 0 0,0-5-1 0 0,1-7 91 0 0,0-1 0 0 0,-1 0 1 0 0,-2-26-1 0 0,1 18-348 0 0,-1 7 361 0 0,0 0 1 0 0,-1 0 0 0 0,-1 0-1 0 0,-1 0 1 0 0,0 0 0 0 0,-12-29-1 0 0,-4 8 395 0 0,18 35-491 0 0,1 0 0 0 0,-1-1 0 0 0,0 1-1 0 0,0 0 1 0 0,0 0 0 0 0,-1 0 0 0 0,1 1 0 0 0,0-1 0 0 0,-1 0-1 0 0,1 1 1 0 0,-6-2 0 0 0,-1 2-19 0 0,8 1 0 0 0,-1 0 0 0 0,1 0 0 0 0,0 1 0 0 0,0-1 0 0 0,0 1 0 0 0,-1-1 0 0 0,1 1 0 0 0,0-1 0 0 0,0 1 0 0 0,0 0 0 0 0,0 0 0 0 0,0-1 0 0 0,0 1 0 0 0,0 0 0 0 0,0 0 0 0 0,0 0 0 0 0,1 0 0 0 0,-1 0 0 0 0,0 0 0 0 0,0 0 0 0 0,1 0 0 0 0,-1 1 0 0 0,1-1 0 0 0,-1 0 0 0 0,1 0 0 0 0,-1 0 0 0 0,1 1 0 0 0,0-1 0 0 0,0 0 0 0 0,-1 3 0 0 0,0 3 0 0 0,1-1 0 0 0,-1 1 0 0 0,1 0 0 0 0,0 0 0 0 0,2 7 0 0 0,0 3 0 0 0,1 0 0 0 0,0 0 0 0 0,2-1 0 0 0,9 26 0 0 0,-2-11 0 0 0,-7-18 0 0 0,0-1 0 0 0,1 1 0 0 0,8 11 0 0 0,-9-15 0 0 0,0 0 0 0 0,1-1 0 0 0,1 0 0 0 0,-1 0 0 0 0,1-1 0 0 0,1 1 0 0 0,-1-2 0 0 0,1 1 0 0 0,12 7 0 0 0,-15-11-9 0 0,0-1 0 0 0,0 1 0 0 0,0-1 0 0 0,1 0 0 0 0,-1 0 0 0 0,1-1 0 0 0,7 2-1 0 0,-9-3-24 0 0,0 0-1 0 0,0 0 1 0 0,0-1-1 0 0,0 1 0 0 0,0-1 1 0 0,0 0-1 0 0,0 0 1 0 0,0 0-1 0 0,0-1 0 0 0,0 1 1 0 0,4-3-1 0 0,-2 1-276 0 0,0 0 0 0 0,0-1-1 0 0,0 0 1 0 0,-1 0 0 0 0,0 0 0 0 0,9-8 0 0 0,7-15-1911 0 0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5:11.7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21 11976 0 0,'12'-17'906'0'0,"-11"14"-633"0"0,-7 9-172 0 0,3-3 504 0 0,1 1 0 0 0,-1-1 0 0 0,1 1 1 0 0,0 0-1 0 0,0-1 0 0 0,1 1 0 0 0,-1 0 0 0 0,1 0 1 0 0,0 0-1 0 0,0 0 0 0 0,0 0 0 0 0,1 0 1 0 0,-1 1-1 0 0,1-1 0 0 0,0 5 0 0 0,1-3-273 0 0,-1 0 1 0 0,0 0-1 0 0,0 0 0 0 0,0 0 0 0 0,-1 1 0 0 0,0-1 1 0 0,-2 8-1 0 0,1-7-248 0 0,1 0 0 0 0,-1 0 0 0 0,2 0 1 0 0,-1 0-1 0 0,1 13 0 0 0,25 137-936 0 0,-19-129-439 0 0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5:43.2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164 21 10592 0 0,'0'0'818'0'0,"-11"-10"1464"0"0,2 7-1253 0 0,7 2-825 0 0,0 0 0 0 0,0 0 0 0 0,0 0 1 0 0,-1 0-1 0 0,1 0 0 0 0,0 1 0 0 0,0-1 0 0 0,0 1 0 0 0,-1 0 0 0 0,1 0 0 0 0,0 0 0 0 0,0 0 0 0 0,-1 0 0 0 0,1 0 0 0 0,0 0 1 0 0,0 1-1 0 0,0-1 0 0 0,-1 1 0 0 0,1 0 0 0 0,0 0 0 0 0,0-1 0 0 0,0 1 0 0 0,0 0 0 0 0,0 1 0 0 0,0-1 0 0 0,-2 2 0 0 0,-1 2-122 0 0,0-1 0 0 0,1 1-1 0 0,-1 0 1 0 0,1 0-1 0 0,0 1 1 0 0,1-1-1 0 0,-1 1 1 0 0,-4 10-1 0 0,0 4-39 0 0,-7 28 0 0 0,8-22-36 0 0,3-13-6 0 0,2 1 0 0 0,-2 15 0 0 0,2-11 0 0 0,2-10-6 0 0,0 0 0 0 0,1 1 0 0 0,0-1 0 0 0,0 0 0 0 0,1 0-1 0 0,0 0 1 0 0,0 0 0 0 0,1 0 0 0 0,0 0 0 0 0,0-1 0 0 0,1 1 0 0 0,6 9-1 0 0,-8-15 0 0 0,0 1-1 0 0,0-1 0 0 0,0 0 1 0 0,0 0-1 0 0,0 0 0 0 0,1 0 1 0 0,-1 0-1 0 0,1-1 0 0 0,-1 1 1 0 0,1-1-1 0 0,0 0 0 0 0,-1 1 1 0 0,1-1-1 0 0,0-1 0 0 0,0 1 1 0 0,0 0-1 0 0,0-1 0 0 0,0 1 0 0 0,0-1 1 0 0,3 0-1 0 0,4 0-91 0 0,1 0 0 0 0,-1-1 0 0 0,1-1 0 0 0,12-3 0 0 0,-15 2-175 0 0,0-1 1 0 0,0 1-1 0 0,-1-1 0 0 0,1-1 0 0 0,-1 0 0 0 0,0 0 0 0 0,-1 0 0 0 0,10-10 0 0 0,-7 7-626 0 0,14-15-5302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0:29.6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169 53 13616 0 0,'-1'-8'1238'0'0,"0"5"-1196"0"0,0 1-1 0 0,0 0 0 0 0,0 0 0 0 0,-1 0 1 0 0,1 0-1 0 0,-1 0 0 0 0,1 0 1 0 0,-1 0-1 0 0,0 1 0 0 0,0-1 1 0 0,0 0-1 0 0,0 1 0 0 0,0 0 1 0 0,-4-3-1 0 0,-7-5 2099 0 0,12 9-2008 0 0,1-1 1 0 0,-1 1-1 0 0,0-1 0 0 0,1 1 0 0 0,-1-1 1 0 0,0 1-1 0 0,0-1 0 0 0,0 1 0 0 0,0 0 1 0 0,1-1-1 0 0,-1 1 0 0 0,0 0 0 0 0,0 0 1 0 0,0 0-1 0 0,0 0 0 0 0,0-1 0 0 0,0 1 0 0 0,0 1 1 0 0,0-1-1 0 0,1 0 0 0 0,-1 0 0 0 0,0 0 1 0 0,0 0-1 0 0,0 1 0 0 0,0-1 0 0 0,0 0 1 0 0,0 1-1 0 0,1-1 0 0 0,-2 1 0 0 0,-1 1 81 0 0,0 1 0 0 0,1-1 0 0 0,-1 0 0 0 0,1 1 0 0 0,-4 5 0 0 0,2-3-130 0 0,-5 6-33 0 0,2 0 0 0 0,-1 1-1 0 0,1 0 1 0 0,1 1 0 0 0,0-1 0 0 0,1 1 0 0 0,-4 15 0 0 0,3-4-56 0 0,1 0 1 0 0,1 1 0 0 0,-2 27-1 0 0,6-37 6 0 0,1 0 0 0 0,0-1 0 0 0,1 1 0 0 0,0-1 0 0 0,1 0 0 0 0,1 1 0 0 0,0-1 0 0 0,10 20 0 0 0,-11-28 0 0 0,0 0 0 0 0,0-1 0 0 0,1 0 0 0 0,-1 1 0 0 0,1-1-1 0 0,1 0 1 0 0,-1-1 0 0 0,1 1 0 0 0,-1-1 0 0 0,1 0 0 0 0,0 0 0 0 0,1 0-1 0 0,-1-1 1 0 0,1 0 0 0 0,9 5 0 0 0,-7-5 12 0 0,-1-1 0 0 0,1 1 0 0 0,-1-1 0 0 0,1-1 0 0 0,0 1 0 0 0,0-1 0 0 0,0-1 1 0 0,0 1-1 0 0,-1-1 0 0 0,1-1 0 0 0,0 1 0 0 0,10-3 0 0 0,-12 1 40 0 0,0 0 0 0 0,0-1 0 0 0,-1 1 0 0 0,1-1 0 0 0,-1 0 0 0 0,0-1 0 0 0,0 1 0 0 0,0-1 0 0 0,8-7 0 0 0,-6 3 90 0 0,1 0 0 0 0,-1 0 0 0 0,-1-1-1 0 0,11-16 1 0 0,-8 7-28 0 0,0-2-1 0 0,-1 1 0 0 0,-1-1 1 0 0,-1 0-1 0 0,-1 0 0 0 0,-1 0 1 0 0,0-1-1 0 0,-2 0 0 0 0,1-38 1 0 0,-4 50-100 0 0,1 0 0 0 0,-1 0 0 0 0,-1 0 0 0 0,0 0 0 0 0,0 0 0 0 0,-1 0 1 0 0,0 1-1 0 0,-4-10 0 0 0,5 14-23 0 0,0 1 0 0 0,1-1 0 0 0,-1 1 0 0 0,-1 0 0 0 0,1-1 1 0 0,0 1-1 0 0,-1 0 0 0 0,0 0 0 0 0,1 1 0 0 0,-1-1 0 0 0,0 1 0 0 0,-1-1 0 0 0,1 1 1 0 0,0 0-1 0 0,-1 0 0 0 0,1 0 0 0 0,-1 1 0 0 0,1-1 0 0 0,-1 1 0 0 0,0 0 0 0 0,-6-1 1 0 0,3 1-116 0 0,-1 1 1 0 0,1 0 0 0 0,0 0-1 0 0,0 1 1 0 0,-1 0 0 0 0,1 0 0 0 0,0 1-1 0 0,0 0 1 0 0,0 0 0 0 0,-10 5-1 0 0,7-2-250 0 0,0 1 0 0 0,0 1 0 0 0,0-1 0 0 0,1 2 0 0 0,-16 14-1 0 0,20-16 4 0 0,0 1 0 0 0,0-1 0 0 0,1 0 0 0 0,-5 9 0 0 0,-4 7-1903 0 0,0-3-4380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45.6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6 155 10136 0 0,'0'0'918'0'0,"-3"-8"-414"0"0,2 4 330 0 0,0-1-1 0 0,1 1 1 0 0,-1-1-1 0 0,1 0 0 0 0,0 1 1 0 0,0-1-1 0 0,1 1 1 0 0,0-1-1 0 0,0 0 1 0 0,0 1-1 0 0,2-8 0 0 0,3 4-241 0 0,-1 0 0 0 0,1 1 0 0 0,0-1 0 0 0,1 1 0 0 0,0 0 0 0 0,0 1 0 0 0,0 0 0 0 0,12-7 0 0 0,-14 10-417 0 0,0 1-1 0 0,0 0 0 0 0,0 1 1 0 0,1-1-1 0 0,-1 1 0 0 0,1 0 1 0 0,6 0-1 0 0,-3 0 42 0 0,10 2-47 0 0,-16 0-130 0 0,0-1-1 0 0,1 0 0 0 0,-1 1 0 0 0,0-1 0 0 0,6-1 0 0 0,-7 1-34 0 0,0 0 0 0 0,1-1-1 0 0,-1 1 1 0 0,0 0 0 0 0,0 0-1 0 0,0 0 1 0 0,1 0-1 0 0,-1 1 1 0 0,0-1 0 0 0,0 1-1 0 0,0-1 1 0 0,0 1-1 0 0,0 0 1 0 0,0 0 0 0 0,0 0-1 0 0,0 0 1 0 0,0 0 0 0 0,0 0-1 0 0,0 0 1 0 0,2 2-1 0 0,9 11 6 0 0,14 15-1 0 0,-14-14-44 0 0,21 20-1 0 0,-25-27 10 0 0,-2-2-21 0 0,0 0 0 0 0,0 0 0 0 0,0-1 0 0 0,1 0 0 0 0,0 0 0 0 0,16 7-1 0 0,-15-9-2 0 0,-3 0-43 0 0,-1-1-1 0 0,1-1 1 0 0,0 1 0 0 0,7 0-1 0 0,-10-2 30 0 0,-1 0 0 0 0,1 0 0 0 0,0 0 0 0 0,0 0-1 0 0,0-1 1 0 0,0 0 0 0 0,-1 1 0 0 0,1-1 0 0 0,0 0 0 0 0,0 0-1 0 0,3-3 1 0 0,36-19-2043 0 0,-22 9 200 0 0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5:43.5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 11576 0 0,'-10'3'707'0'0,"10"-3"-683"0"0,0 1 0 0 0,0-1 1 0 0,0 0-1 0 0,-1 0 1 0 0,1 0-1 0 0,0 0 1 0 0,0 0-1 0 0,0 0 1 0 0,-1 0-1 0 0,1 0 0 0 0,0 0 1 0 0,0 0-1 0 0,-1 0 1 0 0,1 0-1 0 0,0 0 1 0 0,0 0-1 0 0,-1 0 1 0 0,1 0-1 0 0,0 0 1 0 0,0 0-1 0 0,0 0 0 0 0,-1 0 1 0 0,1 0-1 0 0,0 0 1 0 0,0 0-1 0 0,-1 0 1 0 0,1 0-1 0 0,0-1 1 0 0,0 1-1 0 0,0 0 0 0 0,0 0 1 0 0,-1 0-1 0 0,1 0 1 0 0,0-1-1 0 0,0 1 1 0 0,0 0-1 0 0,0 0 1 0 0,0 0-1 0 0,-1-1 0 0 0,1 1 1 0 0,0 0-1 0 0,0 0 1 0 0,0 0-1 0 0,0-1 1 0 0,0 1-1 0 0,0 0 1 0 0,-1 0 113 0 0,1 0 0 0 0,0 1 0 0 0,-1-1 0 0 0,1 1 1 0 0,0-1-1 0 0,0 1 0 0 0,-1 0 0 0 0,1-1 1 0 0,0 1-1 0 0,0-1 0 0 0,0 1 0 0 0,0-1 0 0 0,0 1 1 0 0,0 0-1 0 0,-1-1 0 0 0,1 1 0 0 0,1 0 1 0 0,2 8 174 0 0,0 0 0 0 0,1 0 0 0 0,0 0 1 0 0,1-1-1 0 0,0 1 0 0 0,6 7 0 0 0,-3-4 392 0 0,0 1 0 0 0,9 20 0 0 0,-8-16-153 0 0,0 0 0 0 0,17 23 0 0 0,-13-20-22 0 0,15 28 0 0 0,-14-20-208 0 0,-4-9-201 0 0,-1 0 1 0 0,7 22 0 0 0,-6-12-21 0 0,-7-23-72 0 0,-1 1 0 0 0,0 0 1 0 0,0 1-1 0 0,0-1 0 0 0,-1 0 0 0 0,0 1 1 0 0,0-1-1 0 0,-1 1 0 0 0,0 6 0 0 0,-2 4-70 0 0,-2-1 0 0 0,0 0-1 0 0,-1-1 1 0 0,-12 30 0 0 0,-36 58-845 0 0,39-79 577 0 0,-19 26-1592 0 0,17-27 203 0 0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7:32.9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58 17103 0 0,'0'0'2080'0'0,"12"4"-1976"0"0,-2-4-7815 0 0</inkml:trace>
  <inkml:trace contextRef="#ctx0" brushRef="#br0" timeOffset="1">464 1 17535 0 0,'0'0'6584'0'0,"10"6"-6688"0"0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5:41.9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10568 0 0,'0'0'4050'0'0,"0"2"-3427"0"0,10 188 4666 0 0,0 0-4884 0 0,-10-156-607 0 0,0 88 379 0 0,0-41-3180 0 0,0-71-3512 0 0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5:42.3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91 10592 0 0,'0'-11'1136'0'0,"-1"10"-1010"0"0,1-1 1 0 0,0 1-1 0 0,0-1 0 0 0,0 0 1 0 0,0 1-1 0 0,0-1 1 0 0,1 1-1 0 0,-1-1 1 0 0,0 1-1 0 0,1-1 1 0 0,-1 1-1 0 0,1-1 1 0 0,0 1-1 0 0,-1 0 1 0 0,1-1-1 0 0,0 1 1 0 0,0 0-1 0 0,0-1 0 0 0,1-1 1 0 0,5-2 378 0 0,0-1 1 0 0,0 1 0 0 0,0 1-1 0 0,0-1 1 0 0,1 1-1 0 0,0 0 1 0 0,0 1-1 0 0,0 0 1 0 0,0 0 0 0 0,15-2-1 0 0,-12 4-379 0 0,-1 0-1 0 0,0 1 1 0 0,1 1-1 0 0,-1-1 1 0 0,20 5-1 0 0,-1 0 31 0 0,-21-3-147 0 0,-1 1-1 0 0,1 0 0 0 0,-1 0 0 0 0,0 0 1 0 0,1 1-1 0 0,-2 0 0 0 0,1 1 0 0 0,8 6 1 0 0,-7-6-4 0 0,-7-4 1 0 0,0 1-1 0 0,1-1 1 0 0,-1 1-1 0 0,0 0 0 0 0,0-1 1 0 0,0 1-1 0 0,0 0 0 0 0,0-1 1 0 0,0 1-1 0 0,0 0 1 0 0,0 3-1 0 0,6 8 24 0 0,-6-10-22 0 0,1 0 1 0 0,-1 0 0 0 0,0-1 0 0 0,0 1 0 0 0,-1 0-1 0 0,1 0 1 0 0,0 0 0 0 0,-1 0 0 0 0,0 0 0 0 0,1 0-1 0 0,-1 0 1 0 0,-1 0 0 0 0,1 0 0 0 0,0 0 0 0 0,-1 0-1 0 0,0 4 1 0 0,-1 1-10 0 0,0-1 11 0 0,0-1-1 0 0,-1 1 0 0 0,1-1 0 0 0,-2 0 0 0 0,1 0 1 0 0,-1 0-1 0 0,0 0 0 0 0,0 0 0 0 0,-5 4 0 0 0,5-5 6 0 0,0 0-1 0 0,-1 0-1 0 0,-1 0 1 0 0,1 0-1 0 0,-1-1 0 0 0,0 0 1 0 0,-9 5-1 0 0,1-1-15 0 0,-26 9-1 0 0,30-13-92 0 0,-1-1 0 0 0,0 0 0 0 0,0 0 0 0 0,0-1 0 0 0,0 0 0 0 0,-13-1 0 0 0,22-1-121 0 0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5:44.2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89 25 6912 0 0,'0'0'5169'0'0,"1"-3"-3656"0"0,2-12 665 0 0,-3 10 60 0 0,-4 13-1425 0 0,-28 49 163 0 0,18-14-1054 0 0,1 1 0 0 0,3 0 0 0 0,-7 56 0 0 0,15-77 78 0 0,2 1 0 0 0,1-1 0 0 0,0 0 0 0 0,2 1 0 0 0,11 44 0 0 0,-9-51-82 0 0,0 0-1 0 0,2-1 0 0 0,0 0 1 0 0,1 0-1 0 0,13 19 0 0 0,-19-31 25 0 0,0-1-1 0 0,1 0 0 0 0,-1 1 0 0 0,1-1 1 0 0,0 0-1 0 0,0-1 0 0 0,0 1 0 0 0,0-1 1 0 0,0 1-1 0 0,1-1 0 0 0,-1 0 0 0 0,1 0 1 0 0,-1 0-1 0 0,1-1 0 0 0,0 1 0 0 0,0-1 1 0 0,0 0-1 0 0,5 1 0 0 0,-4-1 8 0 0,0-1 0 0 0,1 0 0 0 0,-1 0 0 0 0,0-1 0 0 0,1 1 0 0 0,-1-1 0 0 0,0 0 0 0 0,0-1 0 0 0,0 1 0 0 0,0-1 0 0 0,0 0 0 0 0,0 0 0 0 0,6-4 0 0 0,0-1-343 0 0,0 0 1 0 0,0-1-1 0 0,0-1 1 0 0,-1 0-1 0 0,-1 0 1 0 0,1 0-1 0 0,-1-1 1 0 0,-1-1-1 0 0,0 0 1 0 0,11-20-1 0 0,-14 22 208 0 0,0-1 0 0 0,-1 0-1 0 0,0 0 1 0 0,-1 0 0 0 0,0 0-1 0 0,-1-1 1 0 0,0 1 0 0 0,-1-1-1 0 0,0 1 1 0 0,0-1-1 0 0,-1 0 1 0 0,-1 0 0 0 0,0 1-1 0 0,-2-12 1 0 0,-1 2 694 0 0,3 12-125 0 0,0-1 1 0 0,-1 1 0 0 0,-1 0 0 0 0,-3-9 0 0 0,-7-13 700 0 0,9 18-475 0 0,-1 0 0 0 0,-1 1 0 0 0,-13-21 0 0 0,2 10 111 0 0,0 1 0 0 0,-1 1 0 0 0,-22-18 1 0 0,-10 1-185 0 0,21 17-122 0 0,26 18-386 0 0,0 0 0 0 0,-1 0 0 0 0,1 0 0 0 0,0 1 0 0 0,-8-2 0 0 0,1-1-28 0 0,0 5 0 0 0,4 5 11 0 0,5-4-3 0 0,18-2-2011 0 0,-11 0 377 0 0,5 0-4331 0 0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5:44.6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1 6912 0 0,'0'0'2741'0'0,"-3"1"-485"0"0,1 0-1521 0 0,-9 3 3071 0 0,11 14-1115 0 0,0-15-2594 0 0,0 0 1 0 0,0 1-1 0 0,1-1 1 0 0,0 0-1 0 0,-1 0 1 0 0,1 0-1 0 0,0 0 1 0 0,0 0-1 0 0,1 0 1 0 0,-1 0-1 0 0,1 0 1 0 0,-1 0-1 0 0,1 0 1 0 0,0-1-1 0 0,0 1 1 0 0,0-1 0 0 0,5 5-1 0 0,-3-2 18 0 0,4 4 100 0 0,-2 1 0 0 0,9 15 1 0 0,-10-17-121 0 0,1 1 0 0 0,-1 0 0 0 0,10 10 0 0 0,34 38-144 0 0,-33-36-304 0 0,34 34 0 0 0,-37-43-393 0 0,17 20 0 0 0,-7-1-4788 0 0,-7-11-610 0 0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5:46.3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7 16871 0 0,'-4'-6'8711'0'0,"5"6"-8678"0"0,-1 0 0 0 0,1 0 0 0 0,-1 0 0 0 0,1 0-1 0 0,0 0 1 0 0,-1 1 0 0 0,1-1 0 0 0,-1 0 0 0 0,1 0 0 0 0,-1 1 0 0 0,1-1 0 0 0,-1 0 0 0 0,1 1 0 0 0,-1-1-1 0 0,0 0 1 0 0,1 1 0 0 0,0 0 0 0 0,7 5 280 0 0,4 0-209 0 0,0 0 0 0 0,1-1 0 0 0,14 3 0 0 0,4 3 8 0 0,-17-8-103 0 0,1 1 0 0 0,-1-2-1 0 0,1 0 1 0 0,0-1 0 0 0,0-1-1 0 0,23-1 1 0 0,-2 0 6 0 0,83-8 24 0 0,-2 0-18 0 0,-106 9-572 0 0,0-2-1 0 0,0 1 1 0 0,11-4-1 0 0,-12 3-470 0 0,0 0-1 0 0,20-2 1 0 0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5:46.6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0 12496 0 0,'-1'1'146'0'0,"1"-1"-115"0"0,0 0-1 0 0,0 0 1 0 0,-1 1 0 0 0,1-1 0 0 0,0 0 0 0 0,0 1 0 0 0,-1-1-1 0 0,1 0 1 0 0,0 0 0 0 0,-1 0 0 0 0,1 1 0 0 0,0-1 0 0 0,-1 0-1 0 0,1 0 1 0 0,0 0 0 0 0,-1 0 0 0 0,1 0 0 0 0,0 1 0 0 0,-1-1-1 0 0,1 0 1 0 0,-1 0 0 0 0,1 0 0 0 0,0 0 0 0 0,-8-5 6569 0 0,9 5-6524 0 0,0 0 0 0 0,0 1 0 0 0,-1-1 0 0 0,1 0 0 0 0,0 1 0 0 0,0-1 0 0 0,0 1 0 0 0,0-1 0 0 0,-1 1 0 0 0,1-1 0 0 0,0 1 0 0 0,0 0 0 0 0,4 2 112 0 0,10 4 467 0 0,28 8-1 0 0,-32-12-324 0 0,0 1 1 0 0,0 0-1 0 0,0 0 1 0 0,19 13-1 0 0,-18-9-314 0 0,2 6 102 0 0,-12-10-97 0 0,0 1 0 0 0,-1-3-7 0 0,0 1 0 0 0,1-1 1 0 0,-1 0-1 0 0,0 1 0 0 0,0 0 0 0 0,0-1 0 0 0,0 1 0 0 0,-1 0 0 0 0,1-1 0 0 0,-1 1 0 0 0,0 0 1 0 0,1 4-1 0 0,-2-1 23 0 0,0 1 1 0 0,0-1-1 0 0,0 1 0 0 0,-3 5 1 0 0,3-9-36 0 0,0 0 1 0 0,0 0-1 0 0,-1 0 1 0 0,1 0-1 0 0,-1-1 0 0 0,1 1 1 0 0,-1 0-1 0 0,-3 2 1 0 0,-7 12 48 0 0,6-10-39 0 0,0 1-1 0 0,0-1 0 0 0,-1 0 1 0 0,0 0-1 0 0,-1-1 1 0 0,-13 9-1 0 0,-6 5-317 0 0,18-12 75 0 0,-3 2-1566 0 0,6-3-3519 0 0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5:47.2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260 13 3680 0 0,'0'0'167'0'0,"0"0"-7"0"0,0-3 238 0 0,0 3-62 0 0,0-1 0 0 0,0 1 0 0 0,0-1 0 0 0,-4-5 4702 0 0,3 6-4702 0 0,1 0 0 0 0,-1 0 0 0 0,1-1-1 0 0,0 1 1 0 0,-1 0 0 0 0,1 0 0 0 0,-1 0 0 0 0,1 0 0 0 0,-1-1 0 0 0,1 1 0 0 0,-1 0-1 0 0,0 0 1 0 0,-8 0 1151 0 0,6 1-1236 0 0,1 1 0 0 0,0-1 0 0 0,0 0 0 0 0,0 1 0 0 0,-1-1 0 0 0,2 1 0 0 0,-1 0 1 0 0,0-1-1 0 0,0 1 0 0 0,0 0 0 0 0,1 0 0 0 0,-3 4 0 0 0,-16 28 1048 0 0,19-32-1231 0 0,-23 50 475 0 0,3 2-1 0 0,-26 97 0 0 0,23-68-305 0 0,-3 21-237 0 0,-15 47-73 0 0,40-138-299 0 0,0 1-1 0 0,1 0 1 0 0,0 15 0 0 0,1-28-95 0 0,10-1-6139 0 0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5:47.6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304 0 10136 0 0,'0'0'777'0'0,"-2"2"-346"0"0,-8 10 524 0 0,4-4 538 0 0,0 0 1 0 0,-13 11-1 0 0,14-14-957 0 0,1 1-1 0 0,0 0 1 0 0,1 0-1 0 0,0 0 1 0 0,-1 0-1 0 0,2 0 0 0 0,-1 0 1 0 0,-1 9-1 0 0,-1-3-320 0 0,-27 83 1714 0 0,-21 74-592 0 0,37-110-1127 0 0,8-29-147 0 0,-16 40 0 0 0,20-60-59 0 0,-35 92 99 0 0,22-48-47 0 0,10-34-126 0 0,1-1-1 0 0,1 1 1 0 0,-4 26 0 0 0,8-35-246 0 0,0-9 141 0 0,1-1 0 0 0,-1 1-1 0 0,1 0 1 0 0,0 0 0 0 0,0-1 0 0 0,0 1-1 0 0,0 0 1 0 0,0 0 0 0 0,0 0 0 0 0,1-1 0 0 0,-1 1-1 0 0,0 0 1 0 0,1-1 0 0 0,1 4 0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46.6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 8288 0 0,'-3'3'266'0'0,"1"2"-190"0"0,1 16 1763 0 0,4 9 3252 0 0,0 5-3077 0 0,-2-16-1202 0 0,1-1 1 0 0,6 29-1 0 0,0-3-224 0 0,-8-40-531 0 0,-1 1-6 0 0,9 9 89 0 0,-3-5-134 0 0,-4-8-250 0 0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5:48.5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166 224 3680 0 0,'-2'-3'973'0'0,"0"0"0"0"0,0 1 1 0 0,0-2-1 0 0,1 1 0 0 0,-1 0 0 0 0,1 0 1 0 0,0 0-1 0 0,0-1 0 0 0,0-4 0 0 0,-5-12 2332 0 0,6 19-3134 0 0,-1 1 0 0 0,1-1 0 0 0,-1 0 0 0 0,1 0-1 0 0,-1 1 1 0 0,0-1 0 0 0,1 0 0 0 0,-1 1 0 0 0,0-1 0 0 0,1 1 0 0 0,-1-1 0 0 0,0 1 0 0 0,1-1 0 0 0,-1 1 0 0 0,0 0 0 0 0,0-1 0 0 0,0 1 0 0 0,1 0 0 0 0,-1-1-1 0 0,0 1 1 0 0,0 0 0 0 0,0 0 0 0 0,0 0 0 0 0,0 0 0 0 0,0 0 0 0 0,1 0 0 0 0,-1 0 0 0 0,0 0 0 0 0,0 0 0 0 0,0 0 0 0 0,0 1 0 0 0,0-1 0 0 0,1 0 0 0 0,-3 1-1 0 0,1 0-108 0 0,0-1-1 0 0,0 1 0 0 0,1 0 0 0 0,-1 0 1 0 0,0 0-1 0 0,0 0 0 0 0,1 0 0 0 0,-1 1 0 0 0,1-1 1 0 0,-1 0-1 0 0,1 1 0 0 0,-1-1 0 0 0,-1 3 1 0 0,-9 14 99 0 0,10-16-143 0 0,0 1 1 0 0,0 0 0 0 0,0-1 0 0 0,0 1 0 0 0,-2 5 0 0 0,-12 36-133 0 0,-19 89 0 0 0,28-103 92 0 0,4-11 19 0 0,0 0 0 0 0,2 0 1 0 0,1 0-1 0 0,2 28 0 0 0,-1-39 7 0 0,0 0 0 0 0,1 0 0 0 0,0 0 0 0 0,0-1 0 0 0,0 1 0 0 0,1-1 0 0 0,5 10 0 0 0,-5-13-1 0 0,-1 1-1 0 0,1-1 0 0 0,-1 0 0 0 0,1-1 1 0 0,0 1-1 0 0,0 0 0 0 0,1-1 1 0 0,-1 1-1 0 0,1-1 0 0 0,0 0 0 0 0,0-1 1 0 0,0 1-1 0 0,5 2 0 0 0,-4-2-8 0 0,0-1 0 0 0,0 0-1 0 0,1 0 1 0 0,-1 0 0 0 0,0-1 0 0 0,0 0-1 0 0,1 0 1 0 0,-1 0 0 0 0,1-1 0 0 0,-1 1-1 0 0,1-2 1 0 0,-1 1 0 0 0,1 0-1 0 0,-1-1 1 0 0,1 0 0 0 0,5-2 0 0 0,0-1 25 0 0,-1-1 0 0 0,0 0 0 0 0,0-1 0 0 0,0 1 0 0 0,-1-2 0 0 0,0 0 0 0 0,0 0 0 0 0,0 0 0 0 0,-1-1 0 0 0,9-11 0 0 0,-6 6 94 0 0,0 0 1 0 0,-1-1-1 0 0,0-1 0 0 0,-1 1 1 0 0,-1-1-1 0 0,0-1 0 0 0,10-31 1 0 0,-1 7 122 0 0,-10 25-99 0 0,-1-1 0 0 0,5-17 1 0 0,11-76 542 0 0,-20 96-580 0 0,-1-1 1 0 0,-1 0-1 0 0,0 0 0 0 0,-1 1 1 0 0,-1-1-1 0 0,-3-16 0 0 0,2 16-19 0 0,2 8-51 0 0,0 0-1 0 0,-1 0 0 0 0,1 1 0 0 0,-1-1 1 0 0,-1 0-1 0 0,1 0 0 0 0,-1 1 0 0 0,0 0 1 0 0,0-1-1 0 0,0 1 0 0 0,-1 0 0 0 0,0 1 1 0 0,-4-6-1 0 0,5 7-32 0 0,0 0 0 0 0,0 1 0 0 0,0-1 0 0 0,0 1 0 0 0,-1-1 0 0 0,1 1 1 0 0,-1 0-1 0 0,1 0 0 0 0,-1 1 0 0 0,0-1 0 0 0,0 1 0 0 0,0 0 0 0 0,1 0 0 0 0,-1 0 0 0 0,0 0 0 0 0,-1 1 1 0 0,1-1-1 0 0,0 1 0 0 0,0 0 0 0 0,0 0 0 0 0,0 1 0 0 0,-5 0 0 0 0,2 1-75 0 0,0 1-1 0 0,1 0 1 0 0,-1 0-1 0 0,0 0 1 0 0,-6 5-1 0 0,2-2-48 0 0,5-2-28 0 0,0 1 1 0 0,0-1-1 0 0,0 1 1 0 0,0 0 0 0 0,1 0-1 0 0,-6 8 1 0 0,-26 40-1183 0 0,23-33 560 0 0,9-13 545 0 0,2-3 41 0 0,0 0 1 0 0,1 0-1 0 0,-1 0 1 0 0,1 0 0 0 0,0 0-1 0 0,0 1 1 0 0,0-1-1 0 0,0 1 1 0 0,1 0 0 0 0,-2 8-1 0 0,-2 33-2849 0 0,4-28-3559 0 0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5:48.9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 14112 0 0,'9'0'322'0'0,"-7"0"768"0"0,-1-5-958 0 0,3-2 28 0 0,-3 5 667 0 0,-1 2-751 0 0,0 0-1 0 0,0-1 0 0 0,0 1 0 0 0,1 0 0 0 0,-1-1 1 0 0,0 1-1 0 0,0 0 0 0 0,0-1 0 0 0,0 1 0 0 0,0 0 1 0 0,1 0-1 0 0,-1-1 0 0 0,0 1 0 0 0,0 0 0 0 0,0 0 1 0 0,1-1-1 0 0,-1 1 0 0 0,0 0 0 0 0,0 0 0 0 0,1 0 1 0 0,-1-1-1 0 0,0 1 0 0 0,0 0 0 0 0,1 0 0 0 0,-1 0 1 0 0,0 0-1 0 0,1 0 0 0 0,-1 0 0 0 0,0 0 0 0 0,1 0 1 0 0,-1-1-1 0 0,0 1 0 0 0,0 0 0 0 0,1 0 0 0 0,-1 0 1 0 0,0 0-1 0 0,1 1 0 0 0,-1-1 0 0 0,0 0 0 0 0,1 0 1 0 0,-1 0-1 0 0,0 0 0 0 0,1 0 0 0 0,-1 1 0 0 0,15 5 1405 0 0,-3 4-677 0 0,-3-4-494 0 0,-1 0-1 0 0,1 1 0 0 0,-2 1 0 0 0,1-1 1 0 0,-1 1-1 0 0,0 1 0 0 0,6 9 1 0 0,35 82 463 0 0,-1-1-618 0 0,-41-89-142 0 0,6 12-246 0 0,1-1 1 0 0,19 22-1 0 0,-31-41 98 0 0,1 0 1 0 0,-1-1-1 0 0,1 0 1 0 0,0 1-1 0 0,-1-1 1 0 0,1 0-1 0 0,0 0 1 0 0,2 1-1 0 0,0 0-139 0 0,-2-2 38 0 0,-1 0 0 0 0,0 0 0 0 0,0 0 0 0 0,0 0 0 0 0,1 0 0 0 0,-1 0 0 0 0,0-1 0 0 0,0 1-1 0 0,0-1 1 0 0,0 1 0 0 0,1-1 0 0 0,-1 1 0 0 0,0-1 0 0 0,0 1 0 0 0,0-1 0 0 0,1-1 0 0 0,5-7-1645 0 0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5:49.3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83 3680 0 0,'0'0'12630'0'0,"0"3"-11526"0"0,4 58 1984 0 0,2 8-1800 0 0,-1 28-321 0 0,1-1-525 0 0,-7-57-364 0 0,-8 56-1 0 0,4-26-12 0 0,5-69-64 0 0,-1 0 0 0 0,1 0 0 0 0,0 0-1 0 0,0-1 1 0 0,0 1 0 0 0,0 0 0 0 0,0 0 0 0 0,0 0-1 0 0,0 0 1 0 0,-1 0 0 0 0,1 0 0 0 0,0 0-1 0 0,0 0 1 0 0,0 0 0 0 0,0 0 0 0 0,0 0 0 0 0,0 0-1 0 0,-1 0 1 0 0,1 0 0 0 0,0 0 0 0 0,0 0-1 0 0,0 0 1 0 0,0 0 0 0 0,0 0 0 0 0,0 0 0 0 0,-1 0-1 0 0,1 0 1 0 0,0 0 0 0 0,0 0 0 0 0,0 0-1 0 0,0 0 1 0 0,0 0 0 0 0,0 0 0 0 0,0 0 0 0 0,-1 1-1 0 0,1-1 1 0 0,0 0 0 0 0,0 0 0 0 0,0 0-1 0 0,0 0 1 0 0,0 0 0 0 0,0 0 0 0 0,0 0 0 0 0,0 0-1 0 0,0 1 1 0 0,0-1 0 0 0,0 0 0 0 0,0 0-1 0 0,-1 0 1 0 0,-4-11 20 0 0,-2-24-255 0 0,2 0 0 0 0,2 0-1 0 0,1-52 1 0 0,4 49 298 0 0,2 0 0 0 0,1 1 0 0 0,12-45 0 0 0,-12 68 16 0 0,0 0-1 0 0,1 0 1 0 0,0 0 0 0 0,1 1-1 0 0,1 0 1 0 0,0 0 0 0 0,0 1 0 0 0,2 0-1 0 0,-1 0 1 0 0,1 1 0 0 0,1 0-1 0 0,13-9 1 0 0,-20 17-27 0 0,0 0 1 0 0,0 1-1 0 0,0 0 0 0 0,6-3 1 0 0,16-9 287 0 0,-24 13-320 0 0,1-1 1 0 0,-1 1 0 0 0,1-1-1 0 0,-1 1 1 0 0,1 0-1 0 0,0 0 1 0 0,-1 0-1 0 0,1 1 1 0 0,0-1-1 0 0,0 0 1 0 0,0 1 0 0 0,-1 0-1 0 0,1 0 1 0 0,0 0-1 0 0,0 0 1 0 0,0 0-1 0 0,-1 1 1 0 0,1-1-1 0 0,0 1 1 0 0,0-1 0 0 0,0 1-1 0 0,-1 0 1 0 0,4 2-1 0 0,6 6 49 0 0,-9-5-16 0 0,0-1 1 0 0,0 1 0 0 0,0 0-1 0 0,0-1 1 0 0,-1 1 0 0 0,1 1-1 0 0,-1-1 1 0 0,0 0 0 0 0,-1 0-1 0 0,1 1 1 0 0,-1-1 0 0 0,0 1-1 0 0,0-1 1 0 0,0 1 0 0 0,0 0-1 0 0,-1-1 1 0 0,0 1 0 0 0,0 0-1 0 0,-1 8 1 0 0,-2 3-46 0 0,-1 0 1 0 0,-6 18-1 0 0,-4 17-225 0 0,10-34 188 0 0,-1-2 1 0 0,-1 1-1 0 0,0 0 1 0 0,-1-1-1 0 0,-1 0 1 0 0,0-1-1 0 0,-1 0 1 0 0,0 0-1 0 0,-1-1 1 0 0,-23 24-1 0 0,26-31-13 0 0,1 0-1 0 0,-1 0 0 0 0,0 0 0 0 0,-1-1 1 0 0,0-1-1 0 0,-9 6 0 0 0,9-3 32 0 0,10-1 18 0 0,10 1 38 0 0,-11-7-38 0 0,16 10 28 0 0,1-2-1 0 0,0 0 1 0 0,1-1-1 0 0,0-1 1 0 0,27 6 0 0 0,68 11 481 0 0,-105-21-490 0 0,0-1 1 0 0,16 2-1 0 0,10 1 28 0 0,-2 3-645 0 0,1-2-1 0 0,38 1 0 0 0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5:50.0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1 214 7368 0 0,'0'0'4016'0'0,"-1"-8"-850"0"0,1 8-3043 0 0,0-1 0 0 0,0 1-1 0 0,0-1 1 0 0,0 1-1 0 0,0-1 1 0 0,0 1 0 0 0,0-1-1 0 0,1 1 1 0 0,-1-1 0 0 0,0 1-1 0 0,0-1 1 0 0,0 1 0 0 0,0 0-1 0 0,1-1 1 0 0,-1 1 0 0 0,0-1-1 0 0,0 1 1 0 0,1-1 0 0 0,-1 1-1 0 0,0 0 1 0 0,1-1 0 0 0,-1 1-1 0 0,1 0 1 0 0,-1-1 0 0 0,0 1-1 0 0,1 0 1 0 0,-1 0-1 0 0,1-1 1 0 0,-1 1 0 0 0,1 0-1 0 0,-1 0 1 0 0,0 0 0 0 0,1 0-1 0 0,-1-1 1 0 0,1 1 0 0 0,25-7 595 0 0,-23 6-420 0 0,3 1-136 0 0,0 0 1 0 0,1 0-1 0 0,-1 0 0 0 0,0 1 1 0 0,0-1-1 0 0,0 2 0 0 0,7 1 1 0 0,0 0 179 0 0,9 2 39 0 0,25 5 379 0 0,61 5 1 0 0,-79-12-646 0 0,-15-1-56 0 0,0-1 0 0 0,0-1 0 0 0,-1 0 0 0 0,16-2 0 0 0,9-3 4 0 0,29-5 46 0 0,-31 4-54 0 0,-6 0-67 0 0,31-10 0 0 0,-27 7-140 0 0,-23 6-254 0 0,23-8-1 0 0,-25 7 93 0 0,-5 1-48 0 0,0 2-1 0 0,0-1 0 0 0,1 0 1 0 0,6-1-1 0 0,-7-16-1514 0 0,-4 15 1739 0 0,0 1 0 0 0,-1 0 0 0 0,0 0 1 0 0,0 0-1 0 0,0 0 0 0 0,0 0 0 0 0,0 0 1 0 0,-1 0-1 0 0,1 0 0 0 0,-1 0 0 0 0,0 0 1 0 0,0 1-1 0 0,0-1 0 0 0,0 1 0 0 0,0-1 0 0 0,0 1 1 0 0,-4-3-1 0 0,-7-5 11 0 0,0 0 1 0 0,-18-9-1 0 0,13 8 144 0 0,15 10 103 0 0,0-1-1 0 0,1 1 1 0 0,-1 0-1 0 0,0 0 1 0 0,-5-1-1 0 0,3 1 151 0 0,-1-8 376 0 0,0 4 2013 0 0,12 12-1853 0 0,15 14-217 0 0,13-1 439 0 0,-26-16-792 0 0,0 1-1 0 0,-1 0 1 0 0,10 7-1 0 0,4 5 197 0 0,41 25 0 0 0,-40-27 170 0 0,34 26 0 0 0,-42-30-412 0 0,18 11 0 0 0,6 5 572 0 0,-37-26-678 0 0,0 0 1 0 0,0 0 0 0 0,0 1 0 0 0,0-1 0 0 0,0 1-1 0 0,0-1 1 0 0,0 1 0 0 0,-1-1 0 0 0,1 1 0 0 0,0 1 0 0 0,0-1-47 0 0,-1-1-30 0 0,0-1 0 0 0,0 1 0 0 0,0 0 0 0 0,0-1-1 0 0,0 1 1 0 0,0 0 0 0 0,0-1 0 0 0,-1 1-1 0 0,1 0 1 0 0,0-1 0 0 0,0 1 0 0 0,0 0 0 0 0,-1-1-1 0 0,1 1 1 0 0,0-1 0 0 0,-1 1 0 0 0,1-1-1 0 0,-1 1 1 0 0,1-1 0 0 0,0 1 0 0 0,-1-1 0 0 0,0 1-1 0 0,0 0 8 0 0,-9 9 32 0 0,-1-1 0 0 0,-1 0 0 0 0,1-1 0 0 0,-1-1 0 0 0,-1 1 0 0 0,-20 8 0 0 0,15-8-118 0 0,1 1-1 0 0,-30 21 0 0 0,18-8-307 0 0,8-7-2042 0 0,9-6-3810 0 0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24.7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118 92 19351 0 0,'0'0'1474'0'0,"-5"-6"-845"0"0,-10-7 254 0 0,-19 18 2290 0 0,32-5-3170 0 0,0 1 0 0 0,0 0 1 0 0,0-1-1 0 0,0 1 0 0 0,0 0 0 0 0,1 1 0 0 0,-1-1 1 0 0,0 0-1 0 0,0 0 0 0 0,1 1 0 0 0,-1-1 1 0 0,1 1-1 0 0,-1-1 0 0 0,1 1 0 0 0,0 0 1 0 0,-1 0-1 0 0,1-1 0 0 0,-1 4 0 0 0,-2 4 62 0 0,0-1 0 0 0,-4 19-1 0 0,5-18 2 0 0,0 5 14 0 0,1 0 0 0 0,-1 25 0 0 0,1-16-48 0 0,0-2-32 0 0,2 0 0 0 0,0 0 0 0 0,1 0 0 0 0,1 0 0 0 0,1-1 0 0 0,0 1 0 0 0,2 0 0 0 0,1-1 0 0 0,13 34 0 0 0,-12-40 0 0 0,1-1 0 0 0,0 1 0 0 0,0-1 0 0 0,2-1 0 0 0,-1 1 0 0 0,2-2 0 0 0,0 1 0 0 0,23 18 0 0 0,-32-28 0 0 0,1 0 0 0 0,0 0 0 0 0,0-1 0 0 0,0 1-1 0 0,0-1 1 0 0,0 1 0 0 0,0-1 0 0 0,0 0 0 0 0,1 0-1 0 0,-1-1 1 0 0,0 1 0 0 0,1-1 0 0 0,-1 1 0 0 0,0-1 0 0 0,1 0-1 0 0,-1 0 1 0 0,0-1 0 0 0,5 0 0 0 0,-3 0 1 0 0,-1-1 1 0 0,1 1-1 0 0,0-1 0 0 0,-1 0 1 0 0,1-1-1 0 0,-1 1 1 0 0,1-1-1 0 0,-1 0 0 0 0,0 0 1 0 0,0-1-1 0 0,6-6 1 0 0,3-5 35 0 0,-1 0 1 0 0,0-1 0 0 0,-1-1 0 0 0,-1 0 0 0 0,-1 0 0 0 0,0-1 0 0 0,-1 0 0 0 0,-1-1 0 0 0,0 1 0 0 0,-2-1-1 0 0,0-1 1 0 0,-1 1 0 0 0,1-29 0 0 0,-4 33-32 0 0,0 0 28 0 0,0-1 0 0 0,-1 1 0 0 0,-1 0 0 0 0,-3-18 0 0 0,2 24-18 0 0,-14-56 121 0 0,13 57-131 0 0,0 0 1 0 0,0 1-1 0 0,-1-1 1 0 0,0 1 0 0 0,-8-13-1 0 0,1 5-6 0 0,4 6 0 0 0,-1-1 0 0 0,-9-8 0 0 0,14 15 0 0 0,0 0 0 0 0,-1 0 0 0 0,1 1 0 0 0,-1-1 0 0 0,1 1 0 0 0,-1 0 0 0 0,0 0 0 0 0,0 1 0 0 0,-7-3 0 0 0,5 2-40 0 0,0 1-1 0 0,0 0 0 0 0,0 0 1 0 0,0 1-1 0 0,-1-1 0 0 0,1 1 1 0 0,0 1-1 0 0,0-1 0 0 0,0 1 1 0 0,0 0-1 0 0,0 0 0 0 0,0 1 1 0 0,-9 3-1 0 0,-4 2-556 0 0,15-6 449 0 0,1 1-1 0 0,0-1 1 0 0,-1 0 0 0 0,1 1-1 0 0,0-1 1 0 0,0 1 0 0 0,0 0-1 0 0,0 0 1 0 0,0 1 0 0 0,1-1 0 0 0,-1 0-1 0 0,1 1 1 0 0,-4 4 0 0 0,3-3-369 0 0,0 0 1 0 0,1 0-1 0 0,0 0 1 0 0,-1 0-1 0 0,0 5 1 0 0,-3 9-7046 0 0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25.1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13560 0 0,'0'0'1230'0'0,"2"3"-1012"0"0,0 0-355 0 0,0 1 635 0 0,1 0 0 0 0,-1 0 0 0 0,1 0 1 0 0,0 0-1 0 0,0 0 0 0 0,1-1 0 0 0,3 4 1 0 0,3 0 320 0 0,0 2 0 0 0,0-1 1 0 0,-1 1-1 0 0,0 1 0 0 0,9 12 1 0 0,2 3-146 0 0,-13-17-507 0 0,0 0 22 0 0,0 0 1 0 0,14 12-1 0 0,13 10 48 0 0,-25-21-575 0 0,-1-1 1 0 0,21 14-1 0 0,-17-15-875 0 0,0-1 0 0 0,21 8 0 0 0,-16-5-532 0 0,-2 1-14 0 0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25.5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12 237 10592 0 0,'0'0'2329'0'0,"0"3"-996"0"0,0 0-854 0 0,0 1 0 0 0,1 0 0 0 0,0 0 0 0 0,0 0 0 0 0,0 0 0 0 0,0 0 0 0 0,0-1 0 0 0,4 7 0 0 0,-3-5 94 0 0,0 0-1 0 0,0 0 1 0 0,-1 0 0 0 0,0 0 0 0 0,0 1 0 0 0,1 6-1 0 0,3 16 285 0 0,1 5-750 0 0,-6-27-108 0 0,1 0 0 0 0,0 1 1 0 0,3 8-1 0 0,3 6 30 0 0,22 75 372 0 0,-23-74 140 0 0,-4-14-505 0 0,0 0-1 0 0,0 0 0 0 0,-1 0 0 0 0,1 12 0 0 0,-2-18-535 0 0,1 0 127 0 0,2 1 1372 0 0,-6-10-1116 0 0,-12-29-983 0 0,4-13 1079 0 0,6 29 369 0 0,1 1-1 0 0,1-2 0 0 0,-1-26 0 0 0,4 21 24 0 0,-1 7-448 0 0,1 0 0 0 0,1 0 0 0 0,6-31 0 0 0,-1 20-83 0 0,-3 13 200 0 0,1 0-1 0 0,1 1 0 0 0,0-1 1 0 0,1 1-1 0 0,0 0 1 0 0,11-16-1 0 0,-12 23 16 0 0,-1 3 19 0 0,0 0 0 0 0,0 0 0 0 0,0 0-1 0 0,1 0 1 0 0,-1 1 0 0 0,1 0 0 0 0,8-7-1 0 0,10-8 212 0 0,6-6 66 0 0,-26 25-312 0 0,-1-1-1 0 0,1 0 1 0 0,-1 1 0 0 0,1-1 0 0 0,0 1 0 0 0,0 0 0 0 0,-1 0 0 0 0,1 0-1 0 0,5-1 1 0 0,1 1 60 0 0,-1 1 1 0 0,1 0-1 0 0,0 0 0 0 0,0 1 0 0 0,0 0 0 0 0,-1 0 0 0 0,14 5 0 0 0,-20-5-47 0 0,0-1-1 0 0,-1 1 0 0 0,1 0 0 0 0,-1 0 0 0 0,1 0 0 0 0,-1 0 0 0 0,0 0 0 0 0,3 2 0 0 0,3 3 5 0 0,-2-2-52 0 0,-1 0-1 0 0,1 0 0 0 0,-1 0 0 0 0,-1 0 0 0 0,1 1 0 0 0,3 6 0 0 0,-5-9-1 0 0,0 0 0 0 0,-1 1 0 0 0,1 0 0 0 0,-1-1 0 0 0,1 1 0 0 0,-1 0 0 0 0,0 0 0 0 0,1 5 0 0 0,0-2-50 0 0,-1-3-80 0 0,-2-2-21 0 0,-9 18-7 0 0,7-12 157 0 0,-1 1 0 0 0,-1-1 0 0 0,-6 9 0 0 0,3-6 67 0 0,-1 0 0 0 0,-1 0 0 0 0,0-1 0 0 0,0 0 0 0 0,-21 13 0 0 0,-162 87-348 0 0,176-102 211 0 0,-21 7 0 0 0,15-7 51 0 0,12-3-24 0 0,4-1 22 0 0,5-4 10 0 0,0 1-27 0 0,0-1 83 0 0,2 1-42 0 0,1 0-1 0 0,-1 0 0 0 0,0 0 0 0 0,0 0 0 0 0,0 0 0 0 0,0 0 0 0 0,0 0 0 0 0,0 0 0 0 0,0 0 0 0 0,1 0 0 0 0,-1 0 0 0 0,0 0 0 0 0,0 0 0 0 0,0 0 0 0 0,0 0 0 0 0,0 0 0 0 0,0 0 1 0 0,0-1-1 0 0,0 1 0 0 0,0 0 0 0 0,1 0 0 0 0,-1 0 0 0 0,0 0 0 0 0,0 0 0 0 0,0 0 0 0 0,0 0 0 0 0,0 0 0 0 0,0 0 0 0 0,0-1 0 0 0,0 1 0 0 0,0 0 0 0 0,0 0 0 0 0,0 0 0 0 0,0 0 1 0 0,0 0-1 0 0,0 0 0 0 0,0 0 0 0 0,0 0 0 0 0,0-1 0 0 0,0 1 0 0 0,0 0 0 0 0,0 0 0 0 0,0 0 0 0 0,0 0 0 0 0,0 0 0 0 0,0 0 0 0 0,0 0 0 0 0,0-1 0 0 0,0 1 0 0 0,0 0 0 0 0,0 0 1 0 0,0 0-1 0 0,0 0 0 0 0,0 0 0 0 0,0 0 0 0 0,-1 0 0 0 0,1 0 0 0 0,0 0 0 0 0,0 0 0 0 0,0-1 0 0 0,0 1 0 0 0,0 0 0 0 0,0 0 0 0 0,0 0 0 0 0,0 0 0 0 0,17-2 157 0 0,-8 2-77 0 0,1 0 0 0 0,13 2 0 0 0,151 41 1101 0 0,-156-38-1140 0 0,0 1 0 0 0,-1 1-1 0 0,0 1 1 0 0,-1 0 0 0 0,20 13 0 0 0,-19-11-35 0 0,73 48-9 0 0,-41-24-599 0 0,-40-27-95 0 0,-8-5-46 0 0,1-2-288 0 0,6 0-1167 0 0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25.9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0 128 3224 0 0,'0'-1'7612'0'0,"0"-1"-7060"0"0,0 1 0 0 0,0-1 1 0 0,1 1-1 0 0,-1-1 0 0 0,0 1 0 0 0,0 0 1 0 0,1-1-1 0 0,-1 1 0 0 0,1 0 0 0 0,-1-1 1 0 0,1 1-1 0 0,0 0 0 0 0,-1 0 1 0 0,1 0-1 0 0,1-2 0 0 0,0 2-172 0 0,-1-1 0 0 0,1 1 0 0 0,0 0 0 0 0,-1-1 0 0 0,1 1 0 0 0,0 0 0 0 0,0 0 0 0 0,0 0-1 0 0,2 0 1 0 0,5-2-27 0 0,0 1-1 0 0,0 0 1 0 0,18 0-1 0 0,-13 1 542 0 0,28-2 309 0 0,70 6 1 0 0,-78-1-1041 0 0,0-1 1 0 0,0-2 0 0 0,49-6-1 0 0,-18 0-148 0 0,-48 6-29 0 0,-1 0 0 0 0,24-6-1 0 0,71-24-3984 0 0,-108 31 2405 0 0,-3-1 1298 0 0,1 0 0 0 0,-1 0 0 0 0,1 0 0 0 0,-1 1 0 0 0,1-1 0 0 0,-1 0 0 0 0,1 0 0 0 0,-1 0 0 0 0,0 0 0 0 0,0 0 0 0 0,1 0 0 0 0,-1 0-1 0 0,0 0 1 0 0,0 0 0 0 0,0 0 0 0 0,0 0 0 0 0,0-1 0 0 0,0 0 0 0 0,-5-8-1758 0 0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26.3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18 3680 0 0,'0'0'167'0'0,"-2"-1"-7"0"0,-17-15 13988 0 0,25 16-13760 0 0,0 1-1 0 0,-1 0 0 0 0,1 0 0 0 0,0 0 0 0 0,0 1 0 0 0,0 0 1 0 0,-1 0-1 0 0,1 0 0 0 0,9 6 0 0 0,3 4 284 0 0,23 18 1 0 0,-30-21-203 0 0,27 24 486 0 0,-25-20-460 0 0,17 12-1 0 0,-20-17-236 0 0,-1 1 0 0 0,13 15 0 0 0,11 8 216 0 0,-19-18-315 0 0,-1 0-1 0 0,0 1 0 0 0,12 19 1 0 0,-22-31-140 0 0,-1 0 7 0 0,0 0 0 0 0,1-1-1 0 0,-1 1 1 0 0,1-1 0 0 0,3 3-1 0 0,1 1 40 0 0,-5-3 8 0 0,-2 4 6 0 0,0-6-2 0 0,-1 1-21 0 0,1 0-39 0 0,-1 0 0 0 0,-1 0 0 0 0,1 0 0 0 0,0 0 0 0 0,0 0 0 0 0,-1-1 0 0 0,1 1 0 0 0,-1 0 0 0 0,1-1 0 0 0,-1 1 0 0 0,0-1 0 0 0,0 0 0 0 0,0 1 0 0 0,0-1 0 0 0,0 0 0 0 0,0 0 0 0 0,0 0 0 0 0,0 0 0 0 0,-4 1-1 0 0,-2-1-987 0 0,0 1 0 0 0,0-1 0 0 0,-1-1 0 0 0,-9 1-1 0 0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26.6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91 21743 0 0,'0'0'2176'0'0,"1"-2"-1989"0"0,2-3-161 0 0,1 0 0 0 0,-1-1 1 0 0,9-7-1 0 0,-4 3 201 0 0,0 4-60 0 0,-1-1 1 0 0,1 1-1 0 0,0 1 1 0 0,0-1 0 0 0,10-4-1 0 0,-12 7-257 0 0,-4 2 111 0 0,0 0 1 0 0,1 0 0 0 0,-1 0 0 0 0,0 0 0 0 0,1 1 0 0 0,-1-1 0 0 0,1 1 0 0 0,-1 0 0 0 0,5-1 0 0 0,5 1-2676 0 0,-4 1-2409 0 0</inkml:trace>
  <inkml:trace contextRef="#ctx0" brushRef="#br0" timeOffset="1">41 242 19351 0 0,'0'0'2120'0'0,"16"0"-1440"0"0,2 0 120 0 0,1-3 16 0 0,3 3 8 0 0,6-6-712 0 0,-7 6-112 0 0,-1-8-80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47.0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11520 0 0,'0'0'7479'0'0,"12"3"-7191"0"0,4-3-1080 0 0,-6 4 312 0 0,7-4-4391 0 0,-7 6-881 0 0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27.0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76 21191 0 0,'0'0'1606'0'0,"-2"1"-1085"0"0,-13 14-320 0 0,4-4-13 0 0,11-7-47 0 0,1-1-27 0 0,0 12 619 0 0,4 27 1 0 0,1 0-596 0 0,-3-21-138 0 0,1 0 0 0 0,6 19 0 0 0,-1-9 0 0 0,2 1 0 0 0,-11-32 0 0 0,0 1 0 0 0,0-1 0 0 0,0 0 0 0 0,0 1 0 0 0,0-1 0 0 0,0 0 0 0 0,1 0 0 0 0,-1 0 0 0 0,0 1 0 0 0,0-1 0 0 0,0 0 0 0 0,0 0 0 0 0,1 1 0 0 0,-1-1 0 0 0,0 0 0 0 0,0 0 0 0 0,0 0 0 0 0,1 0 0 0 0,-1 0 0 0 0,0 1 0 0 0,0-1 0 0 0,1 0 0 0 0,-1 0 0 0 0,0 0 0 0 0,0 0 0 0 0,1 0 0 0 0,-1 0 0 0 0,0 0 0 0 0,1 0 0 0 0,-1 0 0 0 0,0 0 0 0 0,0 0 0 0 0,1 0 0 0 0,-1 0 0 0 0,0 0 0 0 0,0 0 0 0 0,1 0 0 0 0,-1 0 0 0 0,0 0 0 0 0,0 0 0 0 0,1 0 0 0 0,-1-1 0 0 0,0 1 0 0 0,0 0 0 0 0,1 0 0 0 0,8-8 0 0 0,-9 7 0 0 0,2-2 0 0 0,-1 0 0 0 0,1 0 0 0 0,-1 0 0 0 0,0-1 0 0 0,0 1 0 0 0,0 0 0 0 0,-1-1 0 0 0,1 1 0 0 0,-1 0 0 0 0,0-1 0 0 0,0 1 0 0 0,0-1 0 0 0,-1-6 0 0 0,1-3 0 0 0,5-24 0 0 0,0 4 0 0 0,-4 19 18 0 0,1 1 0 0 0,1 0 0 0 0,0 0-1 0 0,1 0 1 0 0,0 0 0 0 0,1 1 0 0 0,0-1 0 0 0,1 1 0 0 0,0 1-1 0 0,12-16 1 0 0,-11 19 111 0 0,0 0 0 0 0,0 1 0 0 0,1 0-1 0 0,15-10 1 0 0,-9 10-107 0 0,2 3 80 0 0,-12 4 6 0 0,-1 2-4 0 0,5 5-75 0 0,0 0 1 0 0,-1 1-1 0 0,0 0 0 0 0,0 0 0 0 0,0 1 1 0 0,-1-1-1 0 0,-1 2 0 0 0,1-1 0 0 0,-1 0 0 0 0,-1 1 1 0 0,0 0-1 0 0,4 13 0 0 0,2 26 32 0 0,16 56-372 0 0,-16-69-671 0 0,-3-8-1737 0 0,-1-10-2914 0 0,3 1-1930 0 0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27.5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 50 6912 0 0,'0'0'622'0'0,"-2"2"20"0"0,-1 1 267 0 0,1 0 0 0 0,-1 0 1 0 0,1 0-1 0 0,0 0 0 0 0,0 0 1 0 0,0 1-1 0 0,1-1 0 0 0,-1 0 1 0 0,1 1-1 0 0,0 0 0 0 0,0-1 1 0 0,0 1-1 0 0,0 0 0 0 0,0 5 1 0 0,0 4-79 0 0,0 0 0 0 0,1-1 0 0 0,2 16 1 0 0,3 8-218 0 0,-2-18-434 0 0,0 26 0 0 0,-3 9-1 0 0,2 1 0 0 0,12 62 1 0 0,-10-84-175 0 0,2 62 0 0 0,-7-90-5 0 0,1 0 1 0 0,5 11-18 0 0,-4-13-60 0 0,-1-2-232 0 0,-1 0 298 0 0,1 0-1 0 0,0-1 0 0 0,0 1 1 0 0,-1 0-1 0 0,1 0 0 0 0,0-1 1 0 0,0 1-1 0 0,-1 0 0 0 0,1 0 1 0 0,0-1-1 0 0,0 1 0 0 0,0 0 1 0 0,-1-1-1 0 0,1 1 0 0 0,0 0 1 0 0,0-1-1 0 0,0 1 0 0 0,0 0 1 0 0,0-1-1 0 0,0 1 0 0 0,0 0 1 0 0,0-1-1 0 0,0 0 0 0 0,-2-12-55 0 0,2 9 32 0 0,-8-127-53 0 0,6 18 88 0 0,3 67 0 0 0,-1 12 70 0 0,2 0 0 0 0,1 0-1 0 0,14-58 1 0 0,-14 82-11 0 0,0 1-1 0 0,1-1 1 0 0,0 1 0 0 0,1 0-1 0 0,0 0 1 0 0,0 0 0 0 0,1 1-1 0 0,0 0 1 0 0,1 0 0 0 0,-1 0-1 0 0,1 1 1 0 0,16-12 0 0 0,-20 17-33 0 0,0 0 0 0 0,1 0 0 0 0,-1 1 0 0 0,1-1 0 0 0,-1 1 0 0 0,1 0 0 0 0,0 0 0 0 0,-1 1 0 0 0,1-1 0 0 0,0 1 0 0 0,0 0 0 0 0,-1 0 0 0 0,6 0 0 0 0,-2 1 55 0 0,1-1 1 0 0,-1 2 0 0 0,0-1 0 0 0,1 1-1 0 0,12 5 1 0 0,-16-5-48 0 0,-1 0 0 0 0,1 0 0 0 0,-1 0 0 0 0,0 1-1 0 0,0-1 1 0 0,0 1 0 0 0,0 0 0 0 0,0 0 0 0 0,0 0 0 0 0,-1 0-1 0 0,1 1 1 0 0,-1-1 0 0 0,0 1 0 0 0,0-1 0 0 0,-1 1 0 0 0,1 0 0 0 0,-1 0-1 0 0,1 0 1 0 0,-1 0 0 0 0,0 0 0 0 0,-1 0 0 0 0,1 0 0 0 0,-1 0-1 0 0,1 0 1 0 0,-2 7 0 0 0,-2 11 59 0 0,2-16-70 0 0,0 1 1 0 0,0 0-1 0 0,0-1 0 0 0,-1 1 0 0 0,0 0 0 0 0,0-1 1 0 0,-1 0-1 0 0,0 0 0 0 0,-5 9 0 0 0,3-8-21 0 0,0-1 0 0 0,0 1-1 0 0,0-1 1 0 0,-1 0-1 0 0,0-1 1 0 0,-8 6-1 0 0,4-3-14 0 0,6-6-6 0 0,0 1 1 0 0,1 0-1 0 0,-1-1 1 0 0,0 0-1 0 0,-1 0 1 0 0,1 0-1 0 0,-7 2 1 0 0,10-3 9 0 0,-3 0-47 0 0,1 0-1 0 0,0 0 1 0 0,0-1-1 0 0,0 1 1 0 0,-1-1-1 0 0,1 1 1 0 0,0-1-1 0 0,-1 0 1 0 0,1 0 0 0 0,-1 0-1 0 0,1-1 1 0 0,0 1-1 0 0,0-1 1 0 0,-1 0-1 0 0,-4-2 1 0 0,4 2-55 0 0,0-1 1 0 0,0 0-1 0 0,0 0 0 0 0,0-1 1 0 0,1 1-1 0 0,-6-5 1 0 0,-3-8-2014 0 0,12 14 1353 0 0,-1-1 0 0 0,0 1 0 0 0,1-1-1 0 0,-1 0 1 0 0,1 1 0 0 0,0-1 0 0 0,-1 0 0 0 0,1-3-1 0 0,0-5-6979 0 0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27.9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39 128 3680 0 0,'-1'2'4502'0'0,"-11"32"9211"0"0,8-18-11443 0 0,-11 17-552 0 0,13-19-1491 0 0,0 1 0 0 0,0-1 0 0 0,1 1 1 0 0,2 20-1 0 0,-1-12-119 0 0,1 12-86 0 0,1-1-1 0 0,2 0 0 0 0,1 0 1 0 0,1 0-1 0 0,2-1 0 0 0,2 0 1 0 0,1-1-1 0 0,17 36 0 0 0,-26-62-22 0 0,3 4-16 0 0,-1 0 0 0 0,2 0 0 0 0,-1-1 0 0 0,9 11 0 0 0,-13-19 14 0 0,0 1 1 0 0,0-1 0 0 0,0 1-1 0 0,1-1 1 0 0,-1 0 0 0 0,0 1-1 0 0,1-1 1 0 0,-1 0-1 0 0,1 0 1 0 0,0 0 0 0 0,-1 0-1 0 0,1 0 1 0 0,0-1 0 0 0,-1 1-1 0 0,1 0 1 0 0,0-1-1 0 0,0 1 1 0 0,0-1 0 0 0,0 0-1 0 0,-1 0 1 0 0,1 0 0 0 0,0 0-1 0 0,0 0 1 0 0,0 0-1 0 0,0 0 1 0 0,0 0 0 0 0,0-1-1 0 0,-1 1 1 0 0,1-1 0 0 0,3-1-1 0 0,0 0 3 0 0,0-1 0 0 0,0-1 1 0 0,0 1-1 0 0,-1-1 0 0 0,1 0 0 0 0,-1 0 0 0 0,4-5 0 0 0,24-33 53 0 0,-17 19 165 0 0,22-50 1 0 0,-19 35-6 0 0,20-41 302 0 0,-34 69-401 0 0,0-1 1 0 0,0 0-1 0 0,-1-1 1 0 0,2-18 0 0 0,-2 15 77 0 0,7-23 1 0 0,-5 22-77 0 0,-1-1-1 0 0,0 0 1 0 0,-1 0-1 0 0,0 0 0 0 0,-2-1 1 0 0,0 1-1 0 0,-2-27 1 0 0,0 35-94 0 0,0 0-1 0 0,0 0 1 0 0,-1 1 0 0 0,0-1 0 0 0,-1 1 0 0 0,0 0 0 0 0,0-1-1 0 0,-1 1 1 0 0,0 0 0 0 0,0 1 0 0 0,-1-1 0 0 0,0 1 0 0 0,0 0 0 0 0,-1 0-1 0 0,1 0 1 0 0,-12-8 0 0 0,13 12-41 0 0,0 0 0 0 0,0 0 0 0 0,-1 1 0 0 0,1 0 0 0 0,-1 0 0 0 0,0 0 0 0 0,0 0 0 0 0,0 1 0 0 0,0-1 0 0 0,0 2 0 0 0,0-1-1 0 0,0 0 1 0 0,0 1 0 0 0,0 0 0 0 0,0 0 0 0 0,0 0 0 0 0,-1 1 0 0 0,1 0 0 0 0,0 0 0 0 0,-7 2 0 0 0,-2 3-199 0 0,0 0-1 0 0,0 1 1 0 0,1 1-1 0 0,-1 0 1 0 0,2 1-1 0 0,-14 11 1 0 0,11-7-738 0 0,0 2 0 0 0,-20 25 1 0 0,29-32-777 0 0,0 1-1 0 0,1-1 1 0 0,0 1 0 0 0,-4 12 0 0 0,-3 7-5698 0 0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28.2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4608 0 0,'0'0'353'0'0,"2"2"266"0"0,3 4 1650 0 0,1 0 0 0 0,0 0 0 0 0,0 0 0 0 0,0-1 0 0 0,14 9 0 0 0,41 22 4691 0 0,-48-30-6314 0 0,-9-5-480 0 0,-1 1 1 0 0,0-1-1 0 0,1 1 1 0 0,-1 0-1 0 0,0 0 0 0 0,0 0 1 0 0,3 3-1 0 0,-4-3-85 0 0,1 1-1 0 0,0-1 1 0 0,0 0-1 0 0,0 0 1 0 0,0 0-1 0 0,0-1 1 0 0,5 3 0 0 0,12 6 214 0 0,-9-3-223 0 0,1 0 0 0 0,0-1 0 0 0,0 0 0 0 0,0-1 0 0 0,25 6 0 0 0,-28-9-75 0 0,0 0 1 0 0,0 1-1 0 0,-1-1 0 0 0,16 8 1 0 0,-18-7-178 0 0,0-1 0 0 0,0-1 0 0 0,1 1 1 0 0,-1-1-1 0 0,1 0 0 0 0,10 0 0 0 0,10 2-2104 0 0,-15-2-4174 0 0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28.6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1 262 10592 0 0,'2'-1'9259'0'0,"17"-6"-5561"0"0,-12 4-3191 0 0,1 0 0 0 0,-1 0 0 0 0,1 1 0 0 0,10-2 1 0 0,69-7 1514 0 0,-15 5-1108 0 0,44-1-24 0 0,44 3-341 0 0,-75-2-538 0 0,8 2-347 0 0,-87 4 78 0 0,0 0 0 0 0,1-1-1 0 0,-1 0 1 0 0,0 0 0 0 0,0 0-1 0 0,8-4 1 0 0,-12 4-382 0 0,-4-9-2800 0 0,-2 3 3097 0 0,3 6 265 0 0,0 0 1 0 0,0-1 0 0 0,0 1-1 0 0,0 0 1 0 0,0-1-1 0 0,1 1 1 0 0,-1-1 0 0 0,0 1-1 0 0,0-4 1 0 0,0 1-94 0 0,0 0 0 0 0,0 0 0 0 0,-1 1 0 0 0,-3-8 0 0 0,-3-8-10 0 0,5 9 171 0 0,-1-7 115 0 0,-2 1 1 0 0,-7-16 0 0 0,12 29-43 0 0,0 1 0 0 0,0-1 0 0 0,0 1 1 0 0,1-1-1 0 0,-1 1 0 0 0,1-1 1 0 0,-1 0-1 0 0,1 1 0 0 0,0-1 0 0 0,0-2 1 0 0,0 1 1912 0 0,2 4-1659 0 0,0-1-278 0 0,-1 1 0 0 0,1 0 1 0 0,-1 0-1 0 0,1 0 0 0 0,0 0 0 0 0,-1 0 1 0 0,1 0-1 0 0,-1 0 0 0 0,1 0 0 0 0,-1 1 1 0 0,1-1-1 0 0,-1 1 0 0 0,1-1 0 0 0,-1 1 0 0 0,1-1 1 0 0,-1 1-1 0 0,0 0 0 0 0,1 0 0 0 0,1 1 1 0 0,5 4 105 0 0,-1 1 0 0 0,9 8 0 0 0,1 3 68 0 0,14 13 113 0 0,-21-19-169 0 0,0-1 0 0 0,18 14 0 0 0,-19-19-103 0 0,2 2 43 0 0,1 1 0 0 0,-2 0 0 0 0,1 0 0 0 0,9 13 0 0 0,-15-18-45 0 0,-1 1 0 0 0,1-1 0 0 0,0 0 0 0 0,10 6 0 0 0,14 11 103 0 0,-27-19-136 0 0,-1 0 1 0 0,1 0-1 0 0,0 0 1 0 0,-1 0-1 0 0,1 0 1 0 0,-1 0-1 0 0,0 0 1 0 0,0 1-1 0 0,0-1 1 0 0,0 1-1 0 0,0-1 1 0 0,0 3-1 0 0,-1-4-14 0 0,0 2 16 0 0,1 0 0 0 0,-1-1-1 0 0,1 1 1 0 0,0 0 0 0 0,0 0 0 0 0,0-1 0 0 0,0 1 0 0 0,0-1 0 0 0,0 1 0 0 0,1-1-1 0 0,0 1 1 0 0,1 2 0 0 0,-3-5-19 0 0,0 0-1 0 0,0 0 1 0 0,0 0-1 0 0,1 0 0 0 0,-1 0 1 0 0,0 0-1 0 0,0 0 1 0 0,0 0-1 0 0,0 0 1 0 0,0 0-1 0 0,0 0 1 0 0,0 0-1 0 0,0 0 1 0 0,0 0-1 0 0,0 1 1 0 0,0-1-1 0 0,0 0 1 0 0,0 0-1 0 0,0 0 0 0 0,0 0 1 0 0,0 0-1 0 0,0 0 1 0 0,0 0-1 0 0,0 0 1 0 0,0 0-1 0 0,0 1 1 0 0,0-1-1 0 0,0 0 1 0 0,0 0-1 0 0,0 0 1 0 0,0 0-1 0 0,0 0 1 0 0,0 0-1 0 0,0 0 0 0 0,0 0 1 0 0,0 0-1 0 0,0 1 1 0 0,0-1-1 0 0,0 0 1 0 0,0 0-1 0 0,0 0 1 0 0,0 0-1 0 0,0 0 1 0 0,0 0-1 0 0,0 0 1 0 0,-1 0-1 0 0,1 0 1 0 0,0 0-1 0 0,0 0 0 0 0,-1 1 4 0 0,0 0-1 0 0,0 0 0 0 0,1 0 0 0 0,-1 0 0 0 0,0 0 0 0 0,0 1 0 0 0,1-1 0 0 0,-1 0 0 0 0,1 0 0 0 0,-1 0 0 0 0,1 1 0 0 0,-1-1 1 0 0,1 0-1 0 0,0 0 0 0 0,0 1 0 0 0,0-1 0 0 0,-1 0 0 0 0,1 1 0 0 0,0-1 0 0 0,1 0 0 0 0,-1 0 0 0 0,0 1 0 0 0,0-1 1 0 0,0 0-1 0 0,1 1 0 0 0,-1-1 0 0 0,1 0 0 0 0,-1 0 0 0 0,1 0 0 0 0,0 2 0 0 0,0-3-1 0 0,-1 1 0 0 0,0-1 0 0 0,0 1 0 0 0,1 0 0 0 0,-1-1 0 0 0,0 1 0 0 0,0-1 0 0 0,0 1 0 0 0,0 0 1 0 0,0-1-1 0 0,0 1 0 0 0,0-1 0 0 0,0 1 0 0 0,0 0 0 0 0,0-1 0 0 0,0 1 0 0 0,0 0 0 0 0,0-1 0 0 0,0 1 0 0 0,0-1 0 0 0,-1 1 0 0 0,1-1 0 0 0,-1 2 0 0 0,-12 13 13 0 0,6-9-28 0 0,0-1-1 0 0,-12 7 1 0 0,-13 1-230 0 0,27-11 124 0 0,0 0 0 0 0,-1 0 0 0 0,1 0 0 0 0,0 1 0 0 0,0-1 0 0 0,0 1 0 0 0,-6 6-1 0 0,5 1-1538 0 0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28.9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80 0 18575 0 0,'0'0'1683'0'0,"-1"3"-1246"0"0,-1 3 86 0 0,1 1 1 0 0,-1-1-1 0 0,2 1 0 0 0,-1-1 0 0 0,1 12 0 0 0,0-8 51 0 0,0 0-1 0 0,-4 18 1 0 0,-21 81 620 0 0,8-17-1048 0 0,1 0-656 0 0,7-37-3094 0 0,8-44 2246 0 0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29.3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38 158 17071 0 0,'1'24'3390'0'0,"-2"0"-2458"0"0,1-18-732 0 0,0-1 1 0 0,0 0-1 0 0,0 0 1 0 0,2 9 0 0 0,-1-9-131 0 0,0 1 0 0 0,0 0 1 0 0,-1 0-1 0 0,-1 7 0 0 0,-20 105 246 0 0,20-114-316 0 0,0 0 0 0 0,0 0 0 0 0,0-1 0 0 0,-1 1 0 0 0,1 0 0 0 0,-3 3 0 0 0,-5 15 0 0 0,8-14 38 0 0,1-6 1348 0 0,1-5-1194 0 0,0-1-135 0 0,1-2-20 0 0,0 0 0 0 0,0 0 0 0 0,-1 1 0 0 0,0-1 0 0 0,-1 0 0 0 0,1 0-1 0 0,-1-7 1 0 0,-2 2-5 0 0,1 7-17 0 0,1 1 1 0 0,-1 0-1 0 0,1-1 1 0 0,0 1-1 0 0,-1 0 0 0 0,2-1 1 0 0,0-5-1 0 0,3-11 128 0 0,-1 9-3 0 0,-1 0-1 0 0,0 0 1 0 0,1-15-1 0 0,-2 8-40 0 0,1 0 0 0 0,1 1-1 0 0,1 0 1 0 0,10-28 0 0 0,-7 23-35 0 0,-4 12-31 0 0,0 1 0 0 0,1 0 0 0 0,0 1 0 0 0,1-1 0 0 0,0 1 0 0 0,0 0 0 0 0,1 0 0 0 0,0 0 0 0 0,8-7 0 0 0,-10 11-26 0 0,0 0 0 0 0,1 0 0 0 0,0 0 0 0 0,0 0 0 0 0,0 1 0 0 0,0 0 0 0 0,0 0 0 0 0,0 1 0 0 0,1-1 0 0 0,-1 1 0 0 0,1 0 0 0 0,0 1 0 0 0,0-1 0 0 0,0 1 0 0 0,11-1 0 0 0,-14 2-2 0 0,-1 1-1 0 0,1-1 0 0 0,0 1 1 0 0,0 0-1 0 0,-1 0 0 0 0,1 0 1 0 0,0 0-1 0 0,-1 0 0 0 0,1 1 1 0 0,-1-1-1 0 0,1 1 1 0 0,-1-1-1 0 0,0 1 0 0 0,0 0 1 0 0,0 0-1 0 0,0 0 0 0 0,0 0 1 0 0,0 1-1 0 0,2 3 0 0 0,3 4 39 0 0,-1 0-1 0 0,-1 0 0 0 0,7 16 0 0 0,-2 2-6 0 0,9 41 0 0 0,-12-40-51 0 0,16 43 0 0 0,-6-29-119 0 0,-5-12-1617 0 0,0-1-4027 0 0,0 0-2616 0 0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29.7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270 39 20759 0 0,'0'0'1012'0'0,"-1"-1"-440"0"0,-18-20 124 0 0,6 15-525 0 0,5 4 95 0 0,3 0 81 0 0,1 0 1 0 0,-1 1 0 0 0,1 0 0 0 0,-1 0-1 0 0,0 0 1 0 0,1 1 0 0 0,-1-1 0 0 0,0 1-1 0 0,0 0 1 0 0,0 0 0 0 0,-9 2-1 0 0,6 1-248 0 0,0 0-1 0 0,0 0 1 0 0,0 1-1 0 0,0 0 0 0 0,0 0 1 0 0,1 1-1 0 0,0 0 1 0 0,0 0-1 0 0,0 1 0 0 0,0-1 1 0 0,1 2-1 0 0,0-1 0 0 0,0 1 1 0 0,1-1-1 0 0,0 2 1 0 0,0-1-1 0 0,1 0 0 0 0,-7 16 1 0 0,3-2-109 0 0,1 0 1 0 0,-5 27-1 0 0,10-37-17 0 0,1 0-1 0 0,0 0 0 0 0,0 0 0 0 0,1 0 1 0 0,1 0-1 0 0,3 18 0 0 0,-2-17 33 0 0,1-1 0 0 0,0 0-1 0 0,0 1 1 0 0,1-1 0 0 0,1-1-1 0 0,11 21 1 0 0,-12-26 0 0 0,-1 0-1 0 0,1 0 0 0 0,0 0 1 0 0,1-1-1 0 0,-1 0 1 0 0,1 1-1 0 0,0-1 1 0 0,0-1-1 0 0,0 1 1 0 0,1-1-1 0 0,-1 0 1 0 0,1 0-1 0 0,0-1 1 0 0,9 4-1 0 0,-9-5-51 0 0,0 0 0 0 0,0 0 0 0 0,0 0 0 0 0,1 0 0 0 0,-1-1 0 0 0,0 0 0 0 0,0-1 0 0 0,0 1 0 0 0,12-4 0 0 0,-6 1-331 0 0,0-1 1 0 0,0 0 0 0 0,-1-1-1 0 0,12-7 1 0 0,-17 8-94 0 0,-1 0-1 0 0,1 0 1 0 0,-1 0 0 0 0,0 0-1 0 0,6-8 1 0 0,4-3-1820 0 0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30.1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0 390 11056 0 0,'0'0'505'0'0,"0"3"-9"0"0,0 20 96 0 0,0-22-110 0 0,0 0 1 0 0,0 0-1 0 0,0 1 0 0 0,1-1 1 0 0,-1 0-1 0 0,0 0 0 0 0,0 0 1 0 0,1 1-1 0 0,-1-1 0 0 0,1 0 1 0 0,-1 0-1 0 0,1 0 1 0 0,-1 0-1 0 0,1 0 0 0 0,0 0 1 0 0,0 0-1 0 0,-1 0 0 0 0,3 1 1 0 0,-2-1-172 0 0,1 0 0 0 0,-1 0 0 0 0,1 0 0 0 0,0 0 0 0 0,0 0 0 0 0,0 0 0 0 0,-1-1 1 0 0,1 1-1 0 0,0-1 0 0 0,3 1 0 0 0,2 0 60 0 0,0-1 0 0 0,1 0 0 0 0,-1 0 0 0 0,11-2 0 0 0,72-13 1588 0 0,-82 14-1916 0 0,-1 0 0 0 0,1-1 0 0 0,0 1 0 0 0,-1-1 0 0 0,1-1 0 0 0,-1 1 1 0 0,1-1-1 0 0,-1-1 0 0 0,0 1 0 0 0,0-1 0 0 0,9-7 0 0 0,2-1-360 0 0,20-10 0 0 0,-6 4-1786 0 0,-9 3-392 0 0</inkml:trace>
  <inkml:trace contextRef="#ctx0" brushRef="#br0" timeOffset="1">643 0 9672 0 0,'0'2'11931'0'0,"0"27"-6687"0"0,-5 40-3235 0 0,0 37-1322 0 0,-2-40-575 0 0,2 1 0 0 0,7 106 0 0 0,9-80-1239 0 0,-10-87 329 0 0,0 1-1 0 0,0-1 1 0 0,1 0-1 0 0,2 7 0 0 0,2 3-8288 0 0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30.5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87 0 20071 0 0,'0'0'2011'0'0,"-2"2"-1840"0"0,0 0-128 0 0,0-1 0 0 0,1 1 0 0 0,-1 0 1 0 0,1 0-1 0 0,0 0 0 0 0,0 0 0 0 0,0 0 1 0 0,0 0-1 0 0,0 1 0 0 0,0-1 0 0 0,-1 3 1 0 0,-5 31 1815 0 0,4-16-1041 0 0,-9 61 1165 0 0,-5 19-1012 0 0,9-71-743 0 0,2 2 0 0 0,-3 45 0 0 0,2 131-703 0 0,12-165-2523 0 0,-5-41 2591 0 0,1 14-8776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47.3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10136 0 0,'0'0'918'0'0,"0"3"-758"0"0,1-3-179 0 0,13 37 1338 0 0,-13-33-927 0 0,0 0 0 0 0,0-1-1 0 0,0 1 1 0 0,0 0 0 0 0,-1 0-1 0 0,0 0 1 0 0,1 0 0 0 0,-2 6 0 0 0,0-2-2 0 0,1 0 0 0 0,0-1 0 0 0,0 1 1 0 0,0 0-1 0 0,1 0 0 0 0,2 9 1 0 0,2 13 367 0 0,-4-23-596 0 0,0 0 1 0 0,0-1-1 0 0,1 1 0 0 0,3 7 1 0 0,-2-6 32 0 0,0-1 0 0 0,-1 1 0 0 0,1 10 0 0 0,9 26 402 0 0,-10-35-463 0 0,-1-8-110 0 0,-1 0 0 0 0,1 0 1 0 0,-1 1-1 0 0,1-1 1 0 0,0 0-1 0 0,-1 0 0 0 0,1 0 1 0 0,0 0-1 0 0,0 0 1 0 0,0 0-1 0 0,0 0 0 0 0,0 0 1 0 0,0 0-1 0 0,1 0 1 0 0,-2 0 59 0 0,1-1 1 0 0,0 1-1 0 0,-1-1 1 0 0,1 1-1 0 0,0-1 1 0 0,-1 1 0 0 0,1-1-1 0 0,-1 1 1 0 0,1 0-1 0 0,-1-1 1 0 0,1 1 0 0 0,-1 0-1 0 0,0 0 1 0 0,1 1-1 0 0,10-7 496 0 0,-10 4-513 0 0,1 0 0 0 0,-1 0 0 0 0,0 0 0 0 0,1-1-1 0 0,-1 1 1 0 0,0 0 0 0 0,0 0 0 0 0,0-1 0 0 0,0 1-1 0 0,0-1 1 0 0,0 1 0 0 0,0-1 0 0 0,0-2 0 0 0,10-24 384 0 0,0-21-140 0 0,-8 33-270 0 0,9-27 0 0 0,20-60-492 0 0,-20 60-1879 0 0,-8 28 991 0 0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30.8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10 103 17359 0 0,'-1'-2'66'0'0,"0"1"-1"0"0,0 0 0 0 0,0-1 1 0 0,0 1-1 0 0,1-1 0 0 0,-1 1 1 0 0,0-1-1 0 0,0 0 0 0 0,1 1 1 0 0,-1-1-1 0 0,1 0 0 0 0,0 1 1 0 0,0-1-1 0 0,-1 0 0 0 0,1 1 1 0 0,0-1-1 0 0,0 0 0 0 0,0 1 1 0 0,1-1-1 0 0,-1 0 0 0 0,0 0 1 0 0,1 1-1 0 0,-1-1 0 0 0,1 1 1 0 0,-1-1-1 0 0,1 0 0 0 0,0 1 1 0 0,0-1-1 0 0,0 1 0 0 0,-1-1 1 0 0,3-1-1 0 0,18-24 5391 0 0,-18 25-5202 0 0,-1 0 1 0 0,1 0-1 0 0,0 0 1 0 0,-1 0 0 0 0,1 1-1 0 0,0-1 1 0 0,0 1-1 0 0,0 0 1 0 0,0-1-1 0 0,1 2 1 0 0,-1-1 0 0 0,4-1-1 0 0,5 1 83 0 0,1 0 0 0 0,-1 0 0 0 0,0 1-1 0 0,0 1 1 0 0,21 3 0 0 0,61 18 439 0 0,-28 5-561 0 0,-58-24-208 0 0,-1 0-1 0 0,0 0 1 0 0,0 0 0 0 0,0 1 0 0 0,0 0-1 0 0,8 7 1 0 0,-11-8-5 0 0,-1 0 1 0 0,0 0-1 0 0,0 1 1 0 0,0-1-1 0 0,0 1 1 0 0,0-1-1 0 0,-1 1 0 0 0,0 0 1 0 0,0 0-1 0 0,0 0 1 0 0,3 8-1 0 0,-3-4-4 0 0,-1-5-4 0 0,0 0 1 0 0,0 0-1 0 0,0 1 0 0 0,0-1 0 0 0,-1 0 0 0 0,1 0 0 0 0,-1 0 0 0 0,0 1 0 0 0,0-1 1 0 0,0 0-1 0 0,-1 0 0 0 0,1 0 0 0 0,-2 4 0 0 0,-18 65-239 0 0,-2-10-54 0 0,-10 27-361 0 0,11-24 133 0 0,19-58 465 0 0,0 1 0 0 0,1 0 0 0 0,-1-1 0 0 0,1 11 0 0 0,-1 1 14 0 0,2-11 30 0 0,0-1 1 0 0,0 1 0 0 0,0 0-1 0 0,1 0 1 0 0,2 7 0 0 0,1 11 14 0 0,-3-21 14 0 0,0 0 0 0 0,1-1-1 0 0,-1 1 1 0 0,1-1 0 0 0,0 1-1 0 0,0-1 1 0 0,1 0 0 0 0,-1 0 0 0 0,1 0-1 0 0,0 0 1 0 0,0 0 0 0 0,0 0 0 0 0,0-1-1 0 0,1 0 1 0 0,-1 1 0 0 0,1-1-1 0 0,0-1 1 0 0,0 1 0 0 0,0 0 0 0 0,0-1-1 0 0,9 3 1 0 0,14 6-235 0 0,0-2 0 0 0,0-1 0 0 0,1-2 0 0 0,0 0 0 0 0,54 2 0 0 0,-50-8-1396 0 0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31.2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20383 0 0,'0'0'2052'0'0,"2"3"-1882"0"0,22 33 1195 0 0,-9-13 304 0 0,29 33 0 0 0,-29-37-887 0 0,23 34-1 0 0,-1-1-85 0 0,10 15-104 0 0,8 8-151 0 0,86 84-186 0 0,-128-146-361 0 0,25 18 0 0 0,2 1-1191 0 0,-23-15-1306 0 0,4 0-7109 0 0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31.5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245 122 8288 0 0,'0'-2'638'0'0,"0"-6"-715"0"0,-2-36 3125 0 0,2 41-1783 0 0,-1 0 1 0 0,1 1-1 0 0,-1-1 1 0 0,0 0-1 0 0,0 0 1 0 0,-2-5-1 0 0,-1-5 4720 0 0,4 12-5842 0 0,0 0 0 0 0,0 0 1 0 0,0 0-1 0 0,-1 0 0 0 0,1 0 0 0 0,0 0 1 0 0,0 1-1 0 0,-1-1 0 0 0,1 0 0 0 0,0 0 1 0 0,-1 0-1 0 0,1 0 0 0 0,-1 1 0 0 0,1-1 1 0 0,-1 0-1 0 0,0 0 0 0 0,1 1 1 0 0,-2-2-1 0 0,1 1-115 0 0,0 0 1 0 0,1 0 0 0 0,-1 0-1 0 0,0 0 1 0 0,0 1 0 0 0,-1-1-1 0 0,1 0 1 0 0,0 0 0 0 0,0 1-1 0 0,0-1 1 0 0,0 0 0 0 0,-1 1-1 0 0,1-1 1 0 0,0 1 0 0 0,-1 0-1 0 0,1-1 1 0 0,0 1 0 0 0,-1 0-1 0 0,1 0 1 0 0,0 0 0 0 0,-1 0-1 0 0,1 0 1 0 0,0 0 0 0 0,-1 0-1 0 0,1 1 1 0 0,0-1 0 0 0,-1 0-1 0 0,1 1 1 0 0,0-1 0 0 0,-3 2-1 0 0,0 1 109 0 0,-1 1-1 0 0,0 0 0 0 0,1 0 1 0 0,0 0-1 0 0,0 0 0 0 0,-4 5 0 0 0,-9 11 71 0 0,15-18-207 0 0,-9 8-32 0 0,0 1-1 0 0,-17 22 1 0 0,15-15-327 0 0,0 2 0 0 0,1 0 1 0 0,1 0-1 0 0,0 1 0 0 0,-8 27 1 0 0,18-40 47 0 0,1-6-1 0 0,1 0-592 0 0,5 5 880 0 0,8-2 24 0 0,-10-4 10 0 0,0 0 0 0 0,0 0-1 0 0,0-1 1 0 0,0 1 0 0 0,8-1-1 0 0,-8 0 10 0 0,-2 0 81 0 0,2-1 11 0 0,0 0-58 0 0,0 1 0 0 0,0 0 0 0 0,1 0 1 0 0,-1 0-1 0 0,0 0 0 0 0,0 1 0 0 0,1-1 0 0 0,-1 1 0 0 0,0 0 0 0 0,5 3 0 0 0,-7-3 291 0 0,-2 0-328 0 0,1 0 0 0 0,-1-1 0 0 0,1 1-1 0 0,0 0 1 0 0,-1 0 0 0 0,1 0 0 0 0,0 0 0 0 0,-1 0-1 0 0,1-1 1 0 0,0 1 0 0 0,1 1 0 0 0,0 0 15 0 0,0-1-15 0 0,-1 1 1 0 0,0-1-1 0 0,0 1 0 0 0,0 0 0 0 0,0 0 0 0 0,0-1 0 0 0,0 1 0 0 0,-1 0 0 0 0,1 0 0 0 0,-1 0 0 0 0,1 0 0 0 0,-1 0 0 0 0,0 0 0 0 0,1 0 0 0 0,-1 0 0 0 0,0 0 0 0 0,0 0 0 0 0,-1 0 0 0 0,1 2 0 0 0,-2 4 4 0 0,0 1 1 0 0,-1-1-1 0 0,-4 10 0 0 0,-1 4-35 0 0,-6 18-4 0 0,8-27-89 0 0,2 1 0 0 0,-4 14-1 0 0,5-23-565 0 0,3-5 659 0 0,1 0 0 0 0,-1 1 0 0 0,0-1 0 0 0,0 0 0 0 0,0 0 0 0 0,0 1 0 0 0,0-1 0 0 0,0 0 0 0 0,0 0 0 0 0,1 1 0 0 0,-1-1 0 0 0,0 0 0 0 0,0 0 0 0 0,0 1 0 0 0,0-1 0 0 0,1 0 0 0 0,-1 0 0 0 0,0 0 0 0 0,0 0 0 0 0,1 1 0 0 0,-1-1 0 0 0,0 0 0 0 0,0 0 0 0 0,1 0 0 0 0,-1 0 0 0 0,0 0 0 0 0,0 0 0 0 0,1 0 0 0 0,-1 0 0 0 0,0 0 0 0 0,0 0 0 0 0,1 0 0 0 0,-1 0 0 0 0,0 0 0 0 0,1 0 0 0 0,-1 0 0 0 0,0 0 0 0 0,0 0 0 0 0,1 0 0 0 0,-1 0 0 0 0,0 0 0 0 0,16 3 15 0 0,-12 2 0 0 0,-3-4 0 0 0,0 2 0 0 0,0-1 0 0 0,0 0 0 0 0,1 1 0 0 0,-2-1 0 0 0,1 1 0 0 0,0-1 0 0 0,0 1 0 0 0,-1 0 0 0 0,0-1 0 0 0,1 6 0 0 0,0 1 0 0 0,0 8-9 0 0,0 1 0 0 0,-1-1 0 0 0,-3 31 0 0 0,1-29 0 0 0,0 1 0 0 0,3 25-1 0 0,2-12 10 0 0,2 1 0 0 0,13 46 0 0 0,-12-57 0 0 0,-4-14 0 0 0,0-1 0 0 0,1 0 0 0 0,0 0 0 0 0,0 1 0 0 0,8 11 0 0 0,-3-6 0 0 0,-6-10 0 0 0,0 0 0 0 0,0-1 0 0 0,0 1 0 0 0,1-1 0 0 0,0 1 0 0 0,4 4 0 0 0,-5-7-12 0 0,0 0 0 0 0,-1 0 0 0 0,1-1 0 0 0,0 1 0 0 0,0 0 0 0 0,0-1 0 0 0,-1 1 0 0 0,1-1 0 0 0,0 0 0 0 0,0 0 0 0 0,0 1 0 0 0,0-1 0 0 0,0 0-1 0 0,0-1 1 0 0,0 1 0 0 0,0 0 0 0 0,0 0 0 0 0,-1-1 0 0 0,1 1 0 0 0,0-1 0 0 0,0 0 0 0 0,0 0 0 0 0,-1 1 0 0 0,1-1 0 0 0,1-2 0 0 0,6-2-164 0 0,-1 0-1 0 0,0-1 1 0 0,13-10 0 0 0,-5 1-1372 0 0,-1-1 0 0 0,19-24 0 0 0,-9 7-6605 0 0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31.9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93 111 17791 0 0,'-6'3'240'0'0,"1"1"-1"0"0,-1-1 0 0 0,1 1 0 0 0,0 0 1 0 0,0 1-1 0 0,1-1 0 0 0,-1 1 0 0 0,-6 10 1 0 0,-11 29 3945 0 0,19-36-3790 0 0,0-1-1 0 0,0 1 1 0 0,0 0-1 0 0,1 0 1 0 0,0 0 0 0 0,1 0-1 0 0,0 0 1 0 0,0 0-1 0 0,1 16 1 0 0,1-15-222 0 0,-1 1 1 0 0,1-1-1 0 0,1 0 0 0 0,0 1 1 0 0,0-1-1 0 0,1 0 1 0 0,0 0-1 0 0,8 14 0 0 0,-9-19-145 0 0,0-1 0 0 0,1 0 0 0 0,-1 0-1 0 0,1 0 1 0 0,0 0 0 0 0,0-1 0 0 0,0 1-1 0 0,0-1 1 0 0,1 0 0 0 0,-1 0 0 0 0,1 0-1 0 0,-1 0 1 0 0,1 0 0 0 0,0-1 0 0 0,-1 0-1 0 0,1 0 1 0 0,6 2 0 0 0,0-2 29 0 0,-1 0 0 0 0,1 0 0 0 0,-1 0 0 0 0,1-2 0 0 0,0 1 0 0 0,11-3 0 0 0,-14 2-57 0 0,1-1 0 0 0,-1-1 0 0 0,0 0 0 0 0,0 0 0 0 0,0 0 0 0 0,0-1 0 0 0,-1 0 0 0 0,11-7 0 0 0,2-2 0 0 0,-11 7 13 0 0,0 0 1 0 0,-1 0-1 0 0,1-1 0 0 0,-2 0 1 0 0,10-11-1 0 0,-2-1 43 0 0,14-25 0 0 0,-23 35-41 0 0,-1-1 1 0 0,0 0-1 0 0,-1 1 0 0 0,0-1 0 0 0,-1-1 0 0 0,0 1 1 0 0,0 0-1 0 0,-1 0 0 0 0,0-1 0 0 0,-1 1 1 0 0,0 0-1 0 0,-1-1 0 0 0,0 1 0 0 0,-1 0 1 0 0,0 0-1 0 0,0 0 0 0 0,-1 0 0 0 0,-1 0 1 0 0,0 0-1 0 0,-8-16 0 0 0,9 22-39 0 0,0 0 1 0 0,0 1-1 0 0,0-1 0 0 0,0 1 0 0 0,-1 0 1 0 0,1 0-1 0 0,-1 0 0 0 0,0 0 0 0 0,0 1 0 0 0,0-1 1 0 0,0 1-1 0 0,0 0 0 0 0,-1 0 0 0 0,1 1 1 0 0,-1-1-1 0 0,1 1 0 0 0,-1 0 0 0 0,1 0 1 0 0,-1 0-1 0 0,0 1 0 0 0,1 0 0 0 0,-1 0 1 0 0,-5 0-1 0 0,-9 2-454 0 0,0 1 0 0 0,0 0 0 0 0,0 1 0 0 0,-23 9 0 0 0,25-8-496 0 0,0 1-1 0 0,0 1 0 0 0,-31 17 1 0 0,29-11-600 0 0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32.3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89 20815 0 0,'0'0'472'0'0,"0"-2"68"0"0,0-1-369 0 0,0 1-102 0 0,0 1 0 0 0,0-1 0 0 0,0 1 0 0 0,0-1 0 0 0,0 0 0 0 0,1 1 0 0 0,-1-1 0 0 0,0 1 1 0 0,1-1-1 0 0,-1 1 0 0 0,1-1 0 0 0,-1 1 0 0 0,1-1 0 0 0,0 1 0 0 0,1-2 0 0 0,3-3 329 0 0,0 1-1 0 0,0 0 0 0 0,0 1 1 0 0,0-1-1 0 0,1 1 0 0 0,0 1 1 0 0,0-1-1 0 0,0 1 0 0 0,1-1 1 0 0,-1 2-1 0 0,1-1 0 0 0,-1 1 0 0 0,1 0 1 0 0,0 0-1 0 0,0 1 0 0 0,0 0 1 0 0,11 0-1 0 0,-12 1-288 0 0,-2-1-82 0 0,0 1 1 0 0,0 0-1 0 0,0 0 1 0 0,0 1-1 0 0,-1-1 1 0 0,1 1-1 0 0,0 0 0 0 0,0 0 1 0 0,0 0-1 0 0,3 2 1 0 0,-6-2-25 0 0,0-1 0 0 0,-1 1 0 0 0,1-1-1 0 0,-1 1 1 0 0,0 0 0 0 0,1-1 0 0 0,-1 1 0 0 0,1 0 0 0 0,-1-1 0 0 0,0 1 0 0 0,1 0 0 0 0,-1 0 0 0 0,0-1 0 0 0,0 1 0 0 0,0 1 0 0 0,1 1 3 0 0,1 1-6 0 0,0 1 0 0 0,-1-1 0 0 0,0 1 0 0 0,1-1 0 0 0,-2 1 0 0 0,1 0 0 0 0,-1-1 0 0 0,1 1 0 0 0,-1 0 0 0 0,0 0 0 0 0,-2 6 0 0 0,0 4 0 0 0,-2 1 0 0 0,-4 14 0 0 0,-1-3-10 0 0,4-15-20 0 0,1 1 1 0 0,-4 23-1 0 0,-4 110-810 0 0,12-122 512 0 0,1 0 0 0 0,2 0 0 0 0,0 0 0 0 0,7 26 0 0 0,-8-43 162 0 0,1-1 0 0 0,0 1-1 0 0,0 0 1 0 0,1-1-1 0 0,4 7 1 0 0,6 12-239 0 0,-11-21 390 0 0,-1-1 0 0 0,1 1 1 0 0,0-1-1 0 0,0 1 0 0 0,0-1 1 0 0,0 0-1 0 0,1 0 1 0 0,-1 0-1 0 0,1 0 0 0 0,0-1 1 0 0,-1 0-1 0 0,1 0 1 0 0,0 0-1 0 0,1 0 0 0 0,-1 0 1 0 0,5 1-1 0 0,0 0-4 0 0,0 1 0 0 0,11 7 0 0 0,-11-4 19 0 0,0 1 0 0 0,-1 0 0 0 0,0 1 0 0 0,0 0 0 0 0,-1 0 0 0 0,0 1 0 0 0,6 10 0 0 0,-6-8 10 0 0,-1 1 0 0 0,0-1-1 0 0,0 1 1 0 0,-2 0 0 0 0,1 0-1 0 0,3 25 1 0 0,-4 3 323 0 0,-2 57 0 0 0,-3-58 310 0 0,1-35-530 0 0,0 0-1 0 0,0 0 1 0 0,-1 0-1 0 0,0 0 0 0 0,0-1 1 0 0,0 1-1 0 0,-1 0 1 0 0,1 0-1 0 0,-1-1 0 0 0,0 1 1 0 0,-1-1-1 0 0,-4 8 1 0 0,5-10-28 0 0,0 1 1 0 0,0 0 0 0 0,-1-1-1 0 0,1 0 1 0 0,-1 0 0 0 0,0 0-1 0 0,1 0 1 0 0,-1 0 0 0 0,0 0-1 0 0,0-1 1 0 0,0 1 0 0 0,-1-1-1 0 0,1 0 1 0 0,0 0 0 0 0,0 0-1 0 0,-1-1 1 0 0,1 1 0 0 0,0-1-1 0 0,-7 1 1 0 0,-31-1 127 0 0,-51-1-114 0 0,83-1-432 0 0,-1 0 1 0 0,1 0-1 0 0,-14-6 0 0 0,6 2-440 0 0,-5-3-419 0 0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35.5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19351 0 0,'0'0'5902'0'0,"2"1"-5348"0"0,64 19 973 0 0,-22-7-1262 0 0,-32-10-249 0 0,-1-1 1 0 0,15 2-1 0 0,-14-3-651 0 0,0 1 1 0 0,15 4 0 0 0,-11-1-5649 0 0,0-4-2091 0 0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36.1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284 91 16008 0 0,'0'0'1451'0'0,"-1"-1"-1195"0"0,1 1-254 0 0,-4-5 417 0 0,-1 1-1 0 0,1-1 1 0 0,0 0 0 0 0,0 0 0 0 0,-5-11 0 0 0,7 12-69 0 0,-1 1 1 0 0,1 0-1 0 0,-1-1 0 0 0,0 1 0 0 0,1 0 0 0 0,-1 0 1 0 0,-1 0-1 0 0,1 1 0 0 0,0-1 0 0 0,-1 1 1 0 0,1-1-1 0 0,-1 1 0 0 0,0 1 0 0 0,1-1 0 0 0,-1 0 1 0 0,-8-1-1 0 0,9 2-348 0 0,-1 0 0 0 0,1 0 0 0 0,-1 1 1 0 0,0-1-1 0 0,0 1 0 0 0,1 0 0 0 0,-1 0 0 0 0,0 1 1 0 0,1-1-1 0 0,-1 1 0 0 0,0-1 0 0 0,1 1 0 0 0,-1 0 1 0 0,1 1-1 0 0,-1-1 0 0 0,1 0 0 0 0,-1 1 0 0 0,1 0 0 0 0,0 0 1 0 0,-4 3-1 0 0,-2 4-206 0 0,0 1 0 0 0,-9 11 0 0 0,-3 5 209 0 0,14-16-14 0 0,1-1 0 0 0,0 1 0 0 0,0 1 0 0 0,1-1 0 0 0,0 1 0 0 0,1 0 0 0 0,-6 21 0 0 0,9-24-170 0 0,-1 0-1 0 0,1 0 0 0 0,0 0 1 0 0,0 0-1 0 0,1 1 0 0 0,0-1 1 0 0,0 0-1 0 0,1 0 1 0 0,1 0-1 0 0,1 10 0 0 0,-2-16 180 0 0,0 0 0 0 0,0 0 0 0 0,0 0 0 0 0,1 0 0 0 0,-1 0 0 0 0,0 0 0 0 0,1 0 0 0 0,-1 0 0 0 0,1-1 0 0 0,-1 1 0 0 0,1-1 0 0 0,0 1 0 0 0,0-1 0 0 0,-1 0 0 0 0,1 1 0 0 0,0-1 0 0 0,3 1 0 0 0,-2-1 0 0 0,0 0 0 0 0,1-1 0 0 0,-1 1 0 0 0,0-1 0 0 0,0 1 0 0 0,0-1 0 0 0,1 0 0 0 0,-1 0 0 0 0,0-1 0 0 0,0 1 0 0 0,4-2 0 0 0,2 0 0 0 0,0-1 0 0 0,0 0 0 0 0,0-1 0 0 0,-1 0 0 0 0,1-1 0 0 0,-1 0 0 0 0,8-6 0 0 0,-3 1 119 0 0,-1 0-1 0 0,0-1 1 0 0,0-1-1 0 0,-1 0 1 0 0,-1-1-1 0 0,18-26 1 0 0,1 0 218 0 0,-21 24-199 0 0,-1 0 0 0 0,-1 0 0 0 0,0 0-1 0 0,5-23 1 0 0,-5 19 258 0 0,-6 18-367 0 0,0 1-1 0 0,0 0 1 0 0,0 0 0 0 0,0 0-1 0 0,0 0 1 0 0,0 0-1 0 0,0-1 1 0 0,0 1-1 0 0,0 0 1 0 0,0 0 0 0 0,0 0-1 0 0,0 0 1 0 0,0-1-1 0 0,-1 1 1 0 0,1 0 0 0 0,0 0-1 0 0,0 0 1 0 0,0 0-1 0 0,0 0 1 0 0,0 0-1 0 0,0-1 1 0 0,0 1 0 0 0,0 0-1 0 0,-1 0 1 0 0,1 0-1 0 0,0 0 1 0 0,0 0 0 0 0,0 0-1 0 0,0 0 1 0 0,0 0-1 0 0,0 0 1 0 0,-1 0-1 0 0,1 0 1 0 0,0-1 0 0 0,0 1-1 0 0,0 0 1 0 0,0 0-1 0 0,-1 0 1 0 0,1 0 0 0 0,0 0-1 0 0,0 0 1 0 0,0 0-1 0 0,0 0 1 0 0,0 0-1 0 0,-1 0 1 0 0,1 1 0 0 0,0-1-1 0 0,-9 55 124 0 0,7-39-158 0 0,-9 147-333 0 0,19 59-197 0 0,-3-112 345 0 0,2-15-25 0 0,21 98 0 0 0,-26-184 190 0 0,0 0 0 0 0,1 0-1 0 0,0-1 1 0 0,1 1 0 0 0,0-1 0 0 0,10 16-1 0 0,-14-24 15 0 0,0 1-1 0 0,1 0 0 0 0,-1-1 0 0 0,1 1 1 0 0,-1 0-1 0 0,1-1 0 0 0,-1 1 1 0 0,1-1-1 0 0,-1 1 0 0 0,1-1 1 0 0,0 1-1 0 0,-1-1 0 0 0,1 0 1 0 0,0 1-1 0 0,-1-1 0 0 0,1 0 0 0 0,0 1 1 0 0,0-1-1 0 0,-1 0 0 0 0,1 0 1 0 0,0 0-1 0 0,0 1 0 0 0,-1-1 1 0 0,1 0-1 0 0,1 0 0 0 0,0-1 0 0 0,-1 1-1 0 0,0-1 1 0 0,1 1-1 0 0,-1-1 1 0 0,1 0-1 0 0,-1 1 1 0 0,0-1-1 0 0,0 0 0 0 0,1 0 1 0 0,-1 0-1 0 0,0 0 1 0 0,2-2-1 0 0,2-3-26 0 0,0 0 0 0 0,-1-1 0 0 0,0 0 0 0 0,5-9 0 0 0,-3 3-12 0 0,-1-1 0 0 0,0 0 0 0 0,-1 0 1 0 0,3-25-1 0 0,-6 1-750 0 0,0 6-5629 0 0,2 12-1082 0 0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36.4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47 17359 0 0,'0'0'3056'0'0,"2"1"-1753"0"0,-1-1-1074 0 0,1 1 0 0 0,-1 0 0 0 0,1-1 0 0 0,-1 1-1 0 0,1-1 1 0 0,0 0 0 0 0,-1 0 0 0 0,1 1 0 0 0,0-1 0 0 0,0 0 0 0 0,-1 0 0 0 0,1 0-1 0 0,0-1 1 0 0,-1 1 0 0 0,1 0 0 0 0,0-1 0 0 0,2 0 0 0 0,1-1 264 0 0,1-1-1 0 0,-1 0 1 0 0,9-6 0 0 0,-10 6-352 0 0,0 0 0 0 0,0 0 0 0 0,0 1 0 0 0,0 0 1 0 0,1 0-1 0 0,-1 0 0 0 0,0 0 0 0 0,7-1 0 0 0,71-6 89 0 0,-69 9-197 0 0,0 0-1 0 0,-1 1 0 0 0,1 1 1 0 0,21 4-1 0 0,65 15-32 0 0,-40-10 0 0 0,31 3-169 0 0,-80-12 77 0 0,1 0 1 0 0,0-2-1 0 0,0 1 0 0 0,0-1 1 0 0,-1-1-1 0 0,1 0 1 0 0,0 0-1 0 0,16-5 0 0 0,8-8-2806 0 0,-3-5-3924 0 0,-16 5-1263 0 0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37.2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1 10592 0 0,'-3'4'10051'0'0,"16"-1"-6611"0"0,29 2-3904 0 0,-30-4 1795 0 0,4 0-1012 0 0,25-2 0 0 0,-31 0-116 0 0,1 0-1 0 0,0 1 1 0 0,-1 1 0 0 0,1-1 0 0 0,0 2-1 0 0,11 2 1 0 0,-11-1-108 0 0,0-1 0 0 0,0 0 0 0 0,0-1 0 0 0,18 0 0 0 0,-27-1-260 0 0,0 1 0 0 0,0-1 0 0 0,0 0 0 0 0,0 0 0 0 0,0 1 0 0 0,-1-1 0 0 0,1 1 0 0 0,0 0 0 0 0,2 0 1 0 0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37.6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19351 0 0,'0'0'1943'0'0,"1"2"-1783"0"0,0-1-158 0 0,0 0 1 0 0,-1 1-1 0 0,1-1 1 0 0,0 1-1 0 0,-1-1 1 0 0,1 0-1 0 0,-1 1 1 0 0,1-1-1 0 0,-1 1 1 0 0,0-1-1 0 0,0 1 1 0 0,1 0-1 0 0,-1-1 1 0 0,0 1-1 0 0,-1 1 1 0 0,1 3 46 0 0,3 13 319 0 0,0 4 304 0 0,1-1 0 0 0,11 37 0 0 0,-8-35-218 0 0,-1 1 0 0 0,4 27-1 0 0,-7-28-368 0 0,2 0 0 0 0,13 41 0 0 0,-7-36-195 0 0,-5-12-288 0 0,1 1 1 0 0,1-1 0 0 0,13 23-1 0 0,-5-16-8101 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1:47.7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901 95 9216 0 0,'2'0'3701'0'0,"2"0"-3231"0"0,0-1-1 0 0,0 1 1 0 0,0 1-1 0 0,-1-1 1 0 0,1 0 0 0 0,0 1-1 0 0,0 0 1 0 0,0 0 0 0 0,-1 0-1 0 0,1 0 1 0 0,0 1 0 0 0,-1-1-1 0 0,1 1 1 0 0,-1 0-1 0 0,0 0 1 0 0,5 4 0 0 0,1 2 85 0 0,-4-4-252 0 0,1 2-1 0 0,-1-1 0 0 0,1 0 0 0 0,-1 1 1 0 0,7 11-1 0 0,4 7 170 0 0,-11-18-288 0 0,-1 1 0 0 0,8 13 0 0 0,0 11 17 0 0,-1 1-1 0 0,-2 0 1 0 0,-1 1 0 0 0,-1 0-1 0 0,4 62 1 0 0,-11-68-321 0 0,0 0 1 0 0,-2 0-1 0 0,-10 50 1 0 0,5-37-163 0 0,4-21 124 0 0,-6 33-1510 0 0,-1-18-3863 0 0,-5 3-1946 0 0</inkml:trace>
  <inkml:trace contextRef="#ctx0" brushRef="#br0" timeOffset="1">97 1 13824 0 0,'0'0'629'0'0,"-2"0"-12"0"0,1-1-507 0 0,-1 1 0 0 0,0 0 1 0 0,1 0-1 0 0,-1 0 0 0 0,1 0 0 0 0,-1 1 0 0 0,0-1 0 0 0,1 0 0 0 0,-1 1 0 0 0,1-1 1 0 0,-1 1-1 0 0,1-1 0 0 0,-1 1 0 0 0,1 0 0 0 0,-1-1 0 0 0,1 1 0 0 0,0 0 0 0 0,0 0 0 0 0,-1 0 1 0 0,1 0-1 0 0,0 0 0 0 0,0 0 0 0 0,0 1 0 0 0,-2 2 0 0 0,0 0 244 0 0,-2 5 181 0 0,0 0 1 0 0,1 0 0 0 0,0 1 0 0 0,-4 14-1 0 0,1 1-148 0 0,1 0-1 0 0,1 1 0 0 0,-1 28 0 0 0,2 80-16 0 0,15 121-317 0 0,-8-221-31 0 0,1-1 0 0 0,14 49 1 0 0,-12-61-427 0 0,1-1 1 0 0,1 0-1 0 0,0 0 1 0 0,24 37 0 0 0,-2-13-7094 0 0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38.2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0 134 4608 0 0,'1'0'15'0'0,"-1"0"0"0"0,0 0 0 0 0,1 0 1 0 0,-1 0-1 0 0,0 0 0 0 0,1-1 0 0 0,-1 1 0 0 0,0 0 0 0 0,1 0 1 0 0,-1 0-1 0 0,0-1 0 0 0,1 1 0 0 0,-1 0 0 0 0,0 0 0 0 0,0-1 1 0 0,1 1-1 0 0,-1 0 0 0 0,0-1 0 0 0,0 1 0 0 0,0 0 0 0 0,1-1 1 0 0,-1 1-1 0 0,0 0 0 0 0,0-1 0 0 0,0 1 0 0 0,0-1 1 0 0,4-14 612 0 0,1-3 4815 0 0,6-10 1563 0 0,-11 26-6782 0 0,0-1 0 0 0,1 1 0 0 0,0 0-1 0 0,-1 0 1 0 0,1 0 0 0 0,0-1 0 0 0,0 1-1 0 0,0 0 1 0 0,0 0 0 0 0,1 0 0 0 0,-1 0 0 0 0,0 0-1 0 0,1 1 1 0 0,-1-1 0 0 0,1 0 0 0 0,0 1-1 0 0,0-1 1 0 0,-1 1 0 0 0,1 0 0 0 0,0-1-1 0 0,0 1 1 0 0,4-1 0 0 0,2-1 115 0 0,2-1 57 0 0,0 0 1 0 0,1 1-1 0 0,0 0 1 0 0,0 1-1 0 0,12-1 0 0 0,-20 3-361 0 0,0 0-1 0 0,0 0 1 0 0,0 0-1 0 0,-1 1 1 0 0,1-1 0 0 0,0 1-1 0 0,0 0 1 0 0,0 0-1 0 0,-1 0 1 0 0,1 0-1 0 0,0 1 1 0 0,-1-1-1 0 0,1 1 1 0 0,-1 0-1 0 0,3 1 1 0 0,-1 1-16 0 0,-1 0 0 0 0,0-1 0 0 0,0 1 0 0 0,0 0 0 0 0,0 1-1 0 0,0-1 1 0 0,3 9 0 0 0,-4-7-26 0 0,0 1 0 0 0,0 0 1 0 0,0-1-1 0 0,-1 1 0 0 0,0 0 0 0 0,0 0 0 0 0,0 9 0 0 0,-2 1-185 0 0,-4 29 1 0 0,-1-20-242 0 0,-1 0 0 0 0,-1-1 0 0 0,-2 0 0 0 0,-15 30 0 0 0,17-37 51 0 0,1-6-118 0 0,1 0 0 0 0,-2-1 1 0 0,-11 14-1 0 0,10-14 88 0 0,6-7 408 0 0,0 0-1 0 0,-1 0 0 0 0,0-1 0 0 0,1 1 0 0 0,-1-1 0 0 0,-1 0 1 0 0,1 0-1 0 0,0 0 0 0 0,-1-1 0 0 0,1 0 0 0 0,-1 0 0 0 0,0 0 1 0 0,0 0-1 0 0,0-1 0 0 0,-5 2 0 0 0,5-25 2238 0 0,7 20-2089 0 0,0 0 1 0 0,0 0-1 0 0,0-1 0 0 0,0 2 0 0 0,1-1 0 0 0,-1 0 0 0 0,1 0 0 0 0,0 1 1 0 0,-1-1-1 0 0,1 1 0 0 0,0 0 0 0 0,0 0 0 0 0,0 0 0 0 0,4-1 0 0 0,2 0-132 0 0,1 0-1 0 0,-1 1 1 0 0,17-1-1 0 0,-13 2 289 0 0,1 1 0 0 0,-1 0 0 0 0,15 3 0 0 0,0 0 160 0 0,-21-3-418 0 0,1 0 1 0 0,-1 0-1 0 0,8 3 1 0 0,22 6 10 0 0,17 7 11 0 0,-48-15-99 0 0,0 1-1 0 0,-1-1 1 0 0,1 1-1 0 0,-1 1 1 0 0,0-1-1 0 0,8 7 1 0 0,-10-8-30 0 0,0 1 1 0 0,1 0-1 0 0,0-1 1 0 0,0 1-1 0 0,0-1 1 0 0,7 2-1 0 0,8 6-3284 0 0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38.6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 11520 0 0,'0'0'528'0'0,"0"-1"-16"0"0,2-16 8545 0 0,0 17-8867 0 0,-1 0 0 0 0,0 0 0 0 0,1 1 0 0 0,-1-1 0 0 0,1 0 0 0 0,-1 0 0 0 0,0 1 0 0 0,1-1 1 0 0,-1 1-1 0 0,0-1 0 0 0,1 1 0 0 0,-1 0 0 0 0,0 0 0 0 0,0-1 0 0 0,1 1 0 0 0,-1 0 0 0 0,0 0 0 0 0,0 0 0 0 0,1 1 1 0 0,1 3-28 0 0,0-1 1 0 0,-1 0 0 0 0,1 1-1 0 0,2 6 1 0 0,6 11 406 0 0,7 20-125 0 0,-1-1-300 0 0,-10-24-115 0 0,0 1 0 0 0,-1 0 0 0 0,-1 0 1 0 0,-1 1-1 0 0,3 27 0 0 0,10 40 23 0 0,33 85-443 0 0,-46-160-93 0 0,0 0 1 0 0,1-1 0 0 0,0 1-1 0 0,1-1 1 0 0,0 0 0 0 0,15 17 0 0 0,-10-13-2040 0 0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39.0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326 62 14544 0 0,'-11'-9'627'0'0,"6"5"-401"0"0,0 0 0 0 0,0-1 1 0 0,0 0-1 0 0,-7-9 0 0 0,11 13 31 0 0,0-1 0 0 0,-1 1 0 0 0,1-1-1 0 0,0 1 1 0 0,-1 0 0 0 0,0 0 0 0 0,1 0 0 0 0,-1-1-1 0 0,1 1 1 0 0,-1 1 0 0 0,0-1 0 0 0,0 0 0 0 0,0 0-1 0 0,1 1 1 0 0,-1-1 0 0 0,-4 0 0 0 0,-31-1 1809 0 0,31 2-1754 0 0,-4 1-48 0 0,0 1 0 0 0,1 0 0 0 0,-1 1 0 0 0,1 0 0 0 0,0 1 0 0 0,-1 0 0 0 0,1 0 0 0 0,-10 7 0 0 0,8-4-207 0 0,1 0 0 0 0,0 1-1 0 0,1 0 1 0 0,0 0 0 0 0,0 1 0 0 0,1 0 0 0 0,0 0 0 0 0,1 1 0 0 0,0 0-1 0 0,-6 13 1 0 0,10-18-67 0 0,1 0-1 0 0,0 1 0 0 0,1-1 1 0 0,0 0-1 0 0,-1 1 1 0 0,2-1-1 0 0,-1 1 1 0 0,1-1-1 0 0,-1 1 0 0 0,1 0 1 0 0,1-1-1 0 0,-1 1 1 0 0,1-1-1 0 0,0 1 1 0 0,1-1-1 0 0,-1 1 0 0 0,1-1 1 0 0,0 0-1 0 0,0 0 1 0 0,1 0-1 0 0,-1 0 1 0 0,1 0-1 0 0,0 0 0 0 0,1-1 1 0 0,-1 1-1 0 0,1-1 1 0 0,6 6-1 0 0,-2-3 13 0 0,-3-2-10 0 0,-1-1-1 0 0,1 0 0 0 0,0-1 1 0 0,0 1-1 0 0,0-1 1 0 0,1 0-1 0 0,6 3 1 0 0,2 0-13 0 0,0-1 1 0 0,1-1 0 0 0,-1 0-1 0 0,1-1 1 0 0,0-1 0 0 0,0 0-1 0 0,0-1 1 0 0,21-1 0 0 0,-19-1-574 0 0,24-7-1 0 0,-3-1-5676 0 0,-7 0-1483 0 0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39.3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65 102 15408 0 0,'0'0'1393'0'0,"0"0"-1341"0"0,0 0 0 0 0,-1 0 0 0 0,1 1 0 0 0,0-1 0 0 0,0 0 0 0 0,-1 0 0 0 0,1 0 0 0 0,0 0 0 0 0,0 1 0 0 0,-1-1 0 0 0,1 0 0 0 0,0 0 0 0 0,0 0 0 0 0,-1 1 0 0 0,1-1 0 0 0,0 0 0 0 0,0 0 0 0 0,0 1 0 0 0,-1-1 0 0 0,1 0 0 0 0,0 1 0 0 0,0-1 0 0 0,0 0 0 0 0,0 0 0 0 0,0 1 0 0 0,0-1 0 0 0,0 1 0 0 0,4 84 5765 0 0,11 45-3869 0 0,-7-69-1448 0 0,2 73-231 0 0,-1 7-217 0 0,-3-32-40 0 0,-5-91-15 0 0,-1 0 0 0 0,0 0 0 0 0,-5 31 0 0 0,4-26-129 0 0,1-21 51 0 0,-5-12-464 0 0,-2-10 480 0 0,0-1 0 0 0,0 1 0 0 0,2-1 0 0 0,1 0 0 0 0,-3-34 0 0 0,2 14 25 0 0,-24-209 335 0 0,27 205-205 0 0,1 1 0 0 0,3 0 0 0 0,12-73 0 0 0,-11 99 40 0 0,1 0 1 0 0,0 1-1 0 0,1 0 1 0 0,1-1-1 0 0,1 2 1 0 0,17-31-1 0 0,-22 45-97 0 0,0-1-1 0 0,0 1 1 0 0,0 0-1 0 0,1 0 1 0 0,-1 0-1 0 0,0 0 1 0 0,1 0-1 0 0,5-2 1 0 0,3-4 65 0 0,-9 7-73 0 0,1 0 0 0 0,-1 0 0 0 0,0 0 0 0 0,1 0 0 0 0,-1 1 0 0 0,1-1 0 0 0,-1 1 0 0 0,1-1 0 0 0,-1 1 0 0 0,1 0 0 0 0,-1 0 0 0 0,1 0 1 0 0,0 0-1 0 0,-1 0 0 0 0,1 1 0 0 0,-1-1 0 0 0,1 1 0 0 0,-1 0 0 0 0,1-1 0 0 0,-1 1 0 0 0,0 0 0 0 0,1 0 0 0 0,3 3 0 0 0,-6-3 75 0 0,12 9 56 0 0,-10-8-139 0 0,0 0 0 0 0,0 0 0 0 0,-1 0-1 0 0,1 0 1 0 0,0 1 0 0 0,-1-1 0 0 0,1 0 0 0 0,-1 1-1 0 0,0-1 1 0 0,0 1 0 0 0,0-1 0 0 0,0 1 0 0 0,0 0-1 0 0,-1-1 1 0 0,1 1 0 0 0,-1 0 0 0 0,1-1 0 0 0,-1 1-1 0 0,0 3 1 0 0,-1 1 13 0 0,1 0-1 0 0,-1 0 1 0 0,0 0-1 0 0,-1-1 0 0 0,0 1 1 0 0,0-1-1 0 0,0 1 1 0 0,-1-1-1 0 0,0 0 1 0 0,-7 12-1 0 0,5-7 15 0 0,2-7-40 0 0,0 1-1 0 0,0-1 1 0 0,0 0-1 0 0,0 1 1 0 0,0-1-1 0 0,-1-1 0 0 0,-7 7 1 0 0,1-3-57 0 0,0 0-1 0 0,-13 5 1 0 0,-39 27-1227 0 0,51-34 759 0 0,-17 7-7076 0 0,7-5-864 0 0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39.7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97 19207 0 0,'0'0'2299'0'0,"2"-1"-1174"0"0,15-7 3241 0 0,-13 7-4112 0 0,-1-1 0 0 0,1 1 1 0 0,-1-1-1 0 0,0 1 0 0 0,4-4 0 0 0,8-7 88 0 0,1 1 1 0 0,1 0-1 0 0,0 1 1 0 0,0 1-1 0 0,22-8 0 0 0,-33 16-313 0 0,0-1 0 0 0,0 1 0 0 0,0 0-1 0 0,0 1 1 0 0,0-1 0 0 0,0 1 0 0 0,0 1-1 0 0,0-1 1 0 0,0 1 0 0 0,0 0 0 0 0,10 3-1 0 0,-3 0-41 0 0,-1 1 0 0 0,0 1 0 0 0,0 0-1 0 0,13 9 1 0 0,-14-7-67 0 0,0-1 0 0 0,1-1 0 0 0,0 0 0 0 0,1 0 0 0 0,0-1 0 0 0,-1 0 0 0 0,1-1 0 0 0,1-1 0 0 0,-1 0 0 0 0,0-1 0 0 0,15 1 0 0 0,-16-3-8 0 0,-6 0-83 0 0,1 0 1 0 0,-1 0 0 0 0,0 0 0 0 0,1-1-1 0 0,-1 0 1 0 0,0 0 0 0 0,1 0 0 0 0,-1-1-1 0 0,0 0 1 0 0,10-5 0 0 0,-4 1-745 0 0,-1-2 1 0 0,14-11-1 0 0,0 0-1412 0 0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40.0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0 384 17047 0 0,'48'-10'1848'0'0,"-9"-4"1130"0"0,-30 12-1915 0 0,1-2 0 0 0,-1 0 0 0 0,18-9 0 0 0,13-6-127 0 0,62-22 654 0 0,-61 22-2034 0 0,-24 14-906 0 0,3-2-6049 0 0,-8-2-987 0 0</inkml:trace>
  <inkml:trace contextRef="#ctx0" brushRef="#br0" timeOffset="1">305 1 20615 0 0,'0'0'2067'0'0,"-1"1"-1890"0"0,-14 31 741 0 0,15-31-789 0 0,-1 1 0 0 0,1-1 0 0 0,0 0 0 0 0,-1 1 1 0 0,1-1-1 0 0,0 1 0 0 0,0-1 0 0 0,-1 1 0 0 0,1-1 1 0 0,1 1-1 0 0,-1-1 0 0 0,0 0 0 0 0,0 1 0 0 0,0-1 1 0 0,1 1-1 0 0,-1-1 0 0 0,2 3 0 0 0,0 7 592 0 0,3 35 571 0 0,-1 61-1 0 0,-1 0-770 0 0,0-64-537 0 0,-3-24-246 0 0,1 1-1 0 0,1 0 1 0 0,10 37 0 0 0,-4-34-1009 0 0,-1-3-73 0 0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41.0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10592 0 0,'0'0'12257'0'0,"6"5"-10212"0"0,-3 0-1852 0 0,0 0 0 0 0,-1 0-1 0 0,0 0 1 0 0,0 0 0 0 0,0 1 0 0 0,0-1 0 0 0,-1 1 0 0 0,1 6 0 0 0,1 0 32 0 0,1 8-64 0 0,10 36 129 0 0,10 103 1 0 0,14 127-417 0 0,-34-264-470 0 0,2 0 0 0 0,0-1 0 0 0,2 0 0 0 0,0 0 0 0 0,18 32 0 0 0,-15-34-1748 0 0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41.3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372 43 11056 0 0,'-19'-8'852'0'0,"18"7"-791"0"0,-1 1 1 0 0,0-1 0 0 0,1 0 0 0 0,-1 0 0 0 0,1 0 0 0 0,0 0-1 0 0,-1 0 1 0 0,1 0 0 0 0,0 0 0 0 0,-3-3 0 0 0,3 3 157 0 0,0-1 1 0 0,0 1-1 0 0,0 0 1 0 0,0 0-1 0 0,0 0 0 0 0,0 0 1 0 0,0 1-1 0 0,-1-1 1 0 0,1 0-1 0 0,0 0 1 0 0,-1 1-1 0 0,-1-1 1 0 0,-3-1 422 0 0,1 0 0 0 0,-1 0 1 0 0,0 1-1 0 0,0 0 0 0 0,0 0 0 0 0,0 1 1 0 0,0 0-1 0 0,0 0 0 0 0,0 0 0 0 0,0 1 0 0 0,0 0 1 0 0,-7 1-1 0 0,-2 3-489 0 0,1 0 1 0 0,1 1-1 0 0,-1 0 1 0 0,1 1-1 0 0,0 1 0 0 0,1 0 1 0 0,0 1-1 0 0,0 0 1 0 0,1 0-1 0 0,0 2 0 0 0,0-1 1 0 0,1 1-1 0 0,1 1 1 0 0,0 0-1 0 0,0 0 0 0 0,1 0 1 0 0,-9 21-1 0 0,15-29-153 0 0,-1 1 0 0 0,1 0 0 0 0,-1 0 0 0 0,1 1 0 0 0,0-1 0 0 0,1 0 0 0 0,-1 1 0 0 0,1-1 0 0 0,0 1 0 0 0,0 0 0 0 0,1-1 0 0 0,-1 1 0 0 0,2 11 0 0 0,0-14 0 0 0,0 1 0 0 0,0 0 0 0 0,1-1 0 0 0,-1 0 0 0 0,1 1 0 0 0,0-1 0 0 0,0 0 0 0 0,0 0 0 0 0,0 0 0 0 0,0 0 0 0 0,1 0 0 0 0,0 0 0 0 0,-1-1 0 0 0,1 1 0 0 0,0-1 0 0 0,5 3 0 0 0,-4-2 0 0 0,0-1 0 0 0,0 1 0 0 0,0-1 0 0 0,1 0 0 0 0,-1-1 0 0 0,1 1 0 0 0,0-1 0 0 0,-1 0 0 0 0,1 0 0 0 0,0 0 0 0 0,0-1 0 0 0,0 0 0 0 0,7 0 0 0 0,-6 0-2 0 0,10-2-119 0 0,0 0 0 0 0,0-1 0 0 0,21-7 0 0 0,94-30-3466 0 0,-99 27 1148 0 0</inkml:trace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41.7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370 60 10136 0 0,'0'0'777'0'0,"-1"-1"-505"0"0,-3-3 84 0 0,0-5 2722 0 0,2 4-2215 0 0,0 2-363 0 0,-1 0 0 0 0,1 1-1 0 0,0-1 1 0 0,-1 1 0 0 0,1-1 0 0 0,-1 1 0 0 0,0 0-1 0 0,0 0 1 0 0,0 0 0 0 0,0 1 0 0 0,0-1-1 0 0,0 1 1 0 0,-1-1 0 0 0,1 1 0 0 0,0 0-1 0 0,-1 0 1 0 0,-6 0 0 0 0,-21-2 1279 0 0,27 2-1653 0 0,-1 0-1 0 0,1 0 1 0 0,-1 1-1 0 0,1 0 1 0 0,-1 0-1 0 0,0 0 1 0 0,1 0-1 0 0,-1 1 1 0 0,1 0-1 0 0,-1 0 1 0 0,-6 2-1 0 0,1 1-80 0 0,0-1 0 0 0,1 2-1 0 0,-1 0 1 0 0,1 0 0 0 0,0 0 0 0 0,-11 10-1 0 0,-49 44-33 0 0,66-57-21 0 0,0 1 1 0 0,1 0-1 0 0,-1 0 0 0 0,0 0 1 0 0,1 0-1 0 0,0 0 0 0 0,0 0 1 0 0,0 1-1 0 0,0-1 0 0 0,1 1 1 0 0,-1-1-1 0 0,1 1 0 0 0,0 0 1 0 0,0 0-1 0 0,0 0 0 0 0,0-1 1 0 0,1 1-1 0 0,0 0 0 0 0,0 6 1 0 0,-1-5-20 0 0,0-1 0 0 0,1 1 1 0 0,-2 0-1 0 0,1-1 0 0 0,0 1 1 0 0,-1 0-1 0 0,0-1 0 0 0,-4 6 1 0 0,4-5-11 0 0,0-1 0 0 0,0 1 0 0 0,0-1 0 0 0,0 1 0 0 0,1 0 0 0 0,-1 7 0 0 0,1-10 19 0 0,1 0 0 0 0,1 0-1 0 0,-1 0 1 0 0,0 0 0 0 0,0 0 0 0 0,1 0 0 0 0,-1 0 0 0 0,1 0 0 0 0,0 0 0 0 0,0 0 0 0 0,0 0-1 0 0,0 0 1 0 0,0-1 0 0 0,0 1 0 0 0,0 0 0 0 0,0 0 0 0 0,1-1 0 0 0,-1 1 0 0 0,1-1 0 0 0,1 2 0 0 0,1 0-24 0 0,-1 0 1 0 0,1-1 0 0 0,0 1-1 0 0,1-1 1 0 0,-1 0 0 0 0,0 0-1 0 0,1-1 1 0 0,-1 1 0 0 0,1-1 0 0 0,-1 0-1 0 0,1 0 1 0 0,-1 0 0 0 0,1-1-1 0 0,6 0 1 0 0,-10 0 32 0 0,0 0 0 0 0,0 0 0 0 0,0 0 0 0 0,-1 0 0 0 0,1 0 0 0 0,0 0 0 0 0,0-1 0 0 0,0 1 0 0 0,0 0 0 0 0,0-1 0 0 0,0 1 0 0 0,-1 0 0 0 0,1-1 0 0 0,1 0 0 0 0,3-2-18 0 0,12-3-19 0 0,-14 6 39 0 0,0-1 0 0 0,1-1 1 0 0,-1 1-1 0 0,0 0 0 0 0,0-1 0 0 0,1 1 1 0 0,-1-1-1 0 0,-1 0 0 0 0,1 0 0 0 0,0 0 1 0 0,0-1-1 0 0,2-2 0 0 0,1 0 9 0 0,-1 0 0 0 0,1 0 0 0 0,0 1 0 0 0,1 0 0 0 0,8-5 0 0 0,-8 6 0 0 0,0-1 0 0 0,0-1 0 0 0,0 1 0 0 0,9-9 0 0 0,32-44 80 0 0,-38 44 20 0 0,0-1 0 0 0,0 0 0 0 0,-2 0 0 0 0,14-29-1 0 0,-13 23 172 0 0,-3 11 639 0 0,-7 18 625 0 0,-2 6-1651 0 0,2 5 129 0 0,0 0 0 0 0,2 0 1 0 0,4 37-1 0 0,-4-40-21 0 0,-1 0-1 0 0,0 0 1 0 0,-1 0-1 0 0,-1 0 1 0 0,-5 19-1 0 0,3-11-46 0 0,-2 27 0 0 0,-4 68-67 0 0,1 6-3 0 0,-1-35 65 0 0,6-56 46 0 0,-1 37 0 0 0,0-15-18 0 0,3-44 12 0 0,1 1 0 0 0,0-1-1 0 0,1 0 1 0 0,3 24 0 0 0,-1-24-39 0 0,1 0 0 0 0,0-1 1 0 0,10 25-1 0 0,-12-37 46 0 0,-1 1 0 0 0,1 0-1 0 0,-1 0 1 0 0,1 0 0 0 0,-1-1 0 0 0,1 1 0 0 0,0 0-1 0 0,0-1 1 0 0,-1 1 0 0 0,1-1 0 0 0,0 1 0 0 0,0-1-1 0 0,0 1 1 0 0,-1-1 0 0 0,1 1 0 0 0,0-1-1 0 0,0 0 1 0 0,0 0 0 0 0,0 1 0 0 0,0-1 0 0 0,0 0-1 0 0,0 0 1 0 0,0 0 0 0 0,0 0 0 0 0,0 0-1 0 0,0 0 1 0 0,-1 0 0 0 0,1 0 0 0 0,0-1 0 0 0,0 1-1 0 0,0 0 1 0 0,0 0 0 0 0,0-1 0 0 0,0 1-1 0 0,0-1 1 0 0,-1 1 0 0 0,1-1 0 0 0,0 1 0 0 0,1-2-1 0 0,1 0-18 0 0,0 0-1 0 0,0 0 0 0 0,-1 0 1 0 0,1 0-1 0 0,-1 0 0 0 0,1-1 0 0 0,-1 1 1 0 0,0-1-1 0 0,4-5 0 0 0,21-67-865 0 0,-26 71 756 0 0,0-1 1 0 0,0 1-1 0 0,0-1 1 0 0,0 1 0 0 0,-1-1-1 0 0,1 1 1 0 0,-1-1-1 0 0,-1-6 1 0 0,1-3-1192 0 0,0-9-731 0 0</inkml:trace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42.1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81 19551 0 0,'0'0'447'0'0,"-2"0"62"0"0,-4-1-310 0 0,6-2 54 0 0,11-2 635 0 0,-1 2-222 0 0,-7 2-374 0 0,-1 0-1 0 0,1 0 1 0 0,-1 0-1 0 0,1 0 1 0 0,-1 0-1 0 0,1 0 1 0 0,-1-1-1 0 0,4-2 1 0 0,-4 2 857 0 0,-1 1-1043 0 0,-1 0 0 0 0,1 0 0 0 0,0 1 0 0 0,0-1 0 0 0,0 0 1 0 0,-1 1-1 0 0,1-1 0 0 0,0 0 0 0 0,0 1 0 0 0,0-1 0 0 0,2 0 0 0 0,-3 1 3 0 0,16-6 486 0 0,6-3 318 0 0,-17 7-809 0 0,0 1 0 0 0,0-1 0 0 0,0 1 0 0 0,0 0-1 0 0,0 1 1 0 0,0-1 0 0 0,0 1 0 0 0,0 0 0 0 0,1 0-1 0 0,6 2 1 0 0,11-2 97 0 0,-12 1-89 0 0,0 1 0 0 0,0 0 1 0 0,0 1-1 0 0,0 0 0 0 0,16 6 0 0 0,15 5-268 0 0,-33-12 110 0 0,-1-1 0 0 0,1 0 0 0 0,0 0 0 0 0,-1-1 0 0 0,1 0 0 0 0,-1-1 0 0 0,12-1 0 0 0,2-1 6 0 0,-18 3-64 0 0,-1-1 0 0 0,1 0 0 0 0,-1 0 0 0 0,0 0 0 0 0,1-1 0 0 0,-1 1 0 0 0,5-4 0 0 0,15-6-1042 0 0,-14 8 866 0 0,15-6-2127 0 0,-2-2-3683 0 0,-8 1-2479 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28.5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47 16008 0 0,'-6'-5'191'0'0,"4"4"-65"0"0,0-1 1 0 0,0 1-1 0 0,0-1 1 0 0,1 0-1 0 0,-1 1 0 0 0,1-1 1 0 0,0 0-1 0 0,-1 0 0 0 0,1 0 1 0 0,0 0-1 0 0,-1-3 0 0 0,2 2-101 0 0,0-1-34 0 0,-7-6 165 0 0,10 23 5223 0 0,4 32-4742 0 0,-1-5-421 0 0,19 66-38 0 0,-7-41-148 0 0,-1 9-217 0 0,-3-7-645 0 0,45 121 1 0 0,-58-183 714 0 0,0-3-14 0 0,0 0 1 0 0,0 0-1 0 0,0 0 0 0 0,0 0 0 0 0,0 0 1 0 0,0 0-1 0 0,0 0 0 0 0,1 0 0 0 0,2 2 1 0 0,-3-2-652 0 0,0-12-4271 0 0,4-4-605 0 0</inkml:trace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42.4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81 10592 0 0,'-30'-4'964'0'0,"29"3"-795"0"0,8-14 10113 0 0,-1 6-7186 0 0,-5 7-2972 0 0,0 1 1 0 0,0-1 0 0 0,0 1 0 0 0,0 0 0 0 0,0-1 0 0 0,0 1-1 0 0,0 0 1 0 0,0-1 0 0 0,0 1 0 0 0,1 0 0 0 0,1-1 0 0 0,3-1 96 0 0,-2 1 108 0 0,1 0 1 0 0,-1-1 0 0 0,1 1-1 0 0,4-5 1 0 0,-8 6-312 0 0,-1 1 0 0 0,1-1 0 0 0,0 1 0 0 0,-1-1 0 0 0,1 1 0 0 0,0 0 0 0 0,0-1 0 0 0,-1 1 0 0 0,1 0 0 0 0,0-1 0 0 0,0 1 0 0 0,0 0 0 0 0,0 0 0 0 0,-1 0 0 0 0,1 0 0 0 0,2 0 0 0 0,1-1 22 0 0,1-2-17 0 0,-3 3-30 0 0,-1-1 0 0 0,1 0 0 0 0,-1 0 0 0 0,1 1 0 0 0,-1-1 0 0 0,1 1-1 0 0,-1-1 1 0 0,1 1 0 0 0,-1 0 0 0 0,1-1 0 0 0,0 1 0 0 0,1 0 0 0 0,22 0-1250 0 0</inkml:trace>
  <inkml:trace contextRef="#ctx0" brushRef="#br0" timeOffset="1">1 303 6448 0 0,'16'10'3136'0'0,"-5"-6"-224"0"0,-1-8 96 0 0,2 4 1295 0 0,-2-10-3383 0 0,17 1-72 0 0,-11-5-16 0 0,0 4-616 0 0</inkml:trace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43.1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8 12496 0 0,'0'0'13125'0'0,"0"2"-12467"0"0,-5 57 862 0 0,-5 161-1032 0 0,6-194-488 0 0,3-22 0 0 0,10-15 0 0 0,3-10 0 0 0,73-168 0 0 0,-78 177 1 0 0,0 0-1 0 0,12-13 1 0 0,-10 13 12 0 0,-6 8 10 0 0,0 1 0 0 0,0 0 1 0 0,1 0-1 0 0,-1 0 0 0 0,1 1 1 0 0,-1-1-1 0 0,1 1 0 0 0,0 0 1 0 0,0 0-1 0 0,0 0 0 0 0,0 1 1 0 0,1-1-1 0 0,-1 1 0 0 0,0 0 1 0 0,1 0-1 0 0,-1 0 0 0 0,0 1 1 0 0,1 0-1 0 0,-1 0 0 0 0,1 0 1 0 0,7 1-1 0 0,-7 0 7 0 0,0 1 0 0 0,0 0 0 0 0,-1 0 0 0 0,1 0 0 0 0,-1 0 1 0 0,1 1-1 0 0,-1-1 0 0 0,0 1 0 0 0,0 0 0 0 0,0 1 0 0 0,0-1 0 0 0,-1 1 0 0 0,1-1 0 0 0,-1 1 0 0 0,0 0 0 0 0,0 0 0 0 0,3 6 0 0 0,-2 0-6 0 0,0 0-1 0 0,3 13 1 0 0,-4-13-6 0 0,0 0 1 0 0,1-1-1 0 0,5 11 0 0 0,20 34-119 0 0,9 16-1880 0 0,-27-55 994 0 0</inkml:trace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44.2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93 18 8288 0 0,'0'0'756'0'0,"-1"-1"-623"0"0,-2-15 13768 0 0,1 17-12982 0 0,-3 3-749 0 0,1-1 1 0 0,-1 2-1 0 0,1-1 1 0 0,0 0-1 0 0,0 1 1 0 0,1 0-1 0 0,-1 0 1 0 0,1 0-1 0 0,0 0 1 0 0,0 0-1 0 0,1 1 1 0 0,0-1-1 0 0,-3 9 1 0 0,-1 11-63 0 0,-7 48 0 0 0,10-54 17 0 0,-5 59-95 0 0,3 1 0 0 0,7 126 0 0 0,2-171-30 0 0,12 54 0 0 0,-9-52 0 0 0,-2-15-40 0 0,0 0 0 0 0,2-1-1 0 0,0 1 1 0 0,2-1 0 0 0,0 0-1 0 0,1-1 1 0 0,13 18 0 0 0,-19-31-85 0 0,0-1 1 0 0,0 1-1 0 0,1-1 1 0 0,0-1 0 0 0,0 1-1 0 0,0-1 1 0 0,8 6 0 0 0,-9-8-915 0 0,0 0 0 0 0,0 1 1 0 0,1-2-1 0 0,-1 1 1 0 0,0 0-1 0 0,10 1 0 0 0,8-2-6804 0 0</inkml:trace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44.6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28 15664 0 0,'0'0'1878'0'0,"2"0"-761"0"0,8 0 380 0 0,-7 0-1144 0 0,1 0 0 0 0,-1 0 0 0 0,0 0 0 0 0,1 0 1 0 0,-1-1-1 0 0,0 0 0 0 0,0 1 0 0 0,1-1 0 0 0,2-2 0 0 0,52-11 859 0 0,-42 11-1204 0 0,0 1 1 0 0,0 0-1 0 0,1 1 0 0 0,-1 1 0 0 0,0 1 0 0 0,22 3 1 0 0,-31-3-394 0 0,25 0-1933 0 0,-15-4 695 0 0</inkml:trace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45.1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 41 18975 0 0,'0'0'1906'0'0,"0"2"-1749"0"0,-6 33 364 0 0,4-28-203 0 0,1-1-1 0 0,0 1 0 0 0,0-1 1 0 0,1 1-1 0 0,0 11 0 0 0,0 27 697 0 0,0-3-768 0 0,5 105 33 0 0,0-13-204 0 0,-3-95-65 0 0,12 95-10 0 0,1-39-720 0 0,-14-73 204 0 0,-1-20 208 0 0,-7-11-1976 0 0,0-5 2103 0 0,0 0 0 0 0,1 0 0 0 0,-6-23 0 0 0,9 29 195 0 0,1 0-27 0 0,0 0-1 0 0,1 0 1 0 0,-1-15 0 0 0,-2-14 12 0 0,1 18 31 0 0,1-32-1 0 0,0 14 8 0 0,1 4 88 0 0,2 1 0 0 0,5-41 0 0 0,1-7 168 0 0,-4 51 26 0 0,12-54 0 0 0,-2 18 353 0 0,-12 59-564 0 0,0 0 1 0 0,0 1 0 0 0,1-1 0 0 0,0 0 0 0 0,0 0-1 0 0,0 1 1 0 0,1 0 0 0 0,0-1 0 0 0,6-8 0 0 0,-7 10 24 0 0,1 1 1 0 0,-1-1-1 0 0,1 1 1 0 0,0 0-1 0 0,0 0 1 0 0,0 0-1 0 0,0 0 1 0 0,0 0-1 0 0,0 1 1 0 0,1 0-1 0 0,0-1 1 0 0,-1 1-1 0 0,5-1 1 0 0,-6 3-84 0 0,0 0 0 0 0,0 0 0 0 0,0 0 1 0 0,0 1-1 0 0,0-1 0 0 0,0 1 0 0 0,0 0 0 0 0,0-1 0 0 0,0 1 0 0 0,0 0 1 0 0,-1 0-1 0 0,4 2 0 0 0,6 5-5 0 0,-1 0-1 0 0,1 1 1 0 0,-1 1 0 0 0,10 12-1 0 0,-13-14-38 0 0,9 7-6 0 0,-8-7 0 0 0,-1 0 0 0 0,13 16 0 0 0,-18-21 0 0 0,-1-1 0 0 0,1 1 0 0 0,-1-1 0 0 0,0 1 0 0 0,0 0 0 0 0,0 0 0 0 0,0 0 0 0 0,0 0 0 0 0,0-1 0 0 0,-1 1 0 0 0,1 0 0 0 0,-1 0 0 0 0,0 0 0 0 0,0 0 0 0 0,-1 4 0 0 0,0 2 1 0 0,-1-1-1 0 0,0 1 0 0 0,-1-1 1 0 0,0 0-1 0 0,0 0 0 0 0,0 0 1 0 0,-1 0-1 0 0,-9 12 0 0 0,6-10-8 0 0,-1-1 1 0 0,-1 1-1 0 0,1-1 0 0 0,-2-1 0 0 0,-14 11 0 0 0,15-12-237 0 0,-1 0 0 0 0,0-2-1 0 0,0 1 1 0 0,-1-1 0 0 0,-12 4-1 0 0,-12-1-7332 0 0,14-7 113 0 0</inkml:trace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45.5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 13992 0 0,'0'1'314'0'0,"0"88"1068"0"0,3-72-157 0 0,0 0 1753 0 0,-1-17-2156 0 0,21 9 543 0 0,-21-8-713 0 0,0-1-56 0 0,3-1-399 0 0,-1 1 0 0 0,1-1 0 0 0,0 0-1 0 0,0 0 1 0 0,-1 0 0 0 0,1 0 0 0 0,-1-1 0 0 0,1 0 0 0 0,-1 0 0 0 0,5-3 0 0 0,5-3 425 0 0,21-19 0 0 0,-23 17-206 0 0,24-15 0 0 0,76-30 335 0 0,-107 53-762 0 0,1 1 0 0 0,-1-1 0 0 0,1 1 0 0 0,0 0 1 0 0,0 0-1 0 0,-1 0 0 0 0,1 1 0 0 0,0 0 0 0 0,0 0 0 0 0,9 2 0 0 0,0 1-504 0 0,-1 0-1 0 0,0 1 1 0 0,15 6 0 0 0,8-2-3253 0 0,-27-6-607 0 0,11-1-3372 0 0</inkml:trace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45.8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0 108 21967 0 0,'0'0'1674'0'0,"6"-5"-953"0"0,7-3-292 0 0,0 0 1 0 0,1 1-1 0 0,26-9 1 0 0,49-12 2450 0 0,-63 20-2764 0 0,-3 2-152 0 0,24-2 0 0 0,-17 3-454 0 0,-3-3-2778 0 0,-15 7 1317 0 0</inkml:trace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46.2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1 13360 0 0,'0'0'1209'0'0,"-1"1"-994"0"0,-1 1-193 0 0,-7 13 286 0 0,6-7 1119 0 0,1 1 1 0 0,0-1-1 0 0,0 1 0 0 0,0-1 1 0 0,0 14-1 0 0,1-6-738 0 0,0-7-257 0 0,1 0 0 0 0,0-1 0 0 0,3 17 0 0 0,0 1 211 0 0,22 185 578 0 0,-18-180-3022 0 0,2-4-4103 0 0,3 1-2798 0 0</inkml:trace>
</inkml:ink>
</file>

<file path=ppt/ink/ink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46.5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275 229 18687 0 0,'-5'-8'294'0'0,"0"-1"-1"0"0,1 1 1 0 0,0-1-1 0 0,0 0 0 0 0,1 0 1 0 0,0 0-1 0 0,1-1 0 0 0,-3-14 1 0 0,4 15 248 0 0,-1 1 382 0 0,-1 0 0 0 0,0 0 0 0 0,-7-14 0 0 0,-4-11 697 0 0,13 30-1570 0 0,0 1 0 0 0,0-1 0 0 0,0 1 0 0 0,-1-1 0 0 0,1 1 0 0 0,-1 0 0 0 0,1-1 1 0 0,-1 1-1 0 0,0 0 0 0 0,0 0 0 0 0,0 0 0 0 0,0 0 0 0 0,0 1 0 0 0,0-1 0 0 0,0 0 0 0 0,0 1 0 0 0,-1 0 0 0 0,1-1 0 0 0,-1 1 0 0 0,1 0 0 0 0,-1 0 0 0 0,0 0 0 0 0,1 1 0 0 0,-1-1 0 0 0,0 1 0 0 0,1-1 0 0 0,-1 1 0 0 0,0 0 0 0 0,0 0 0 0 0,1 0 0 0 0,-1 0 0 0 0,0 1 1 0 0,1-1-1 0 0,-1 1 0 0 0,0 0 0 0 0,1-1 0 0 0,-1 1 0 0 0,-4 3 0 0 0,0 0-65 0 0,0 1 1 0 0,0 1-1 0 0,1-1 0 0 0,0 1 1 0 0,0 0-1 0 0,0 0 0 0 0,1 1 1 0 0,0-1-1 0 0,-6 11 0 0 0,4-4-80 0 0,1 0-1 0 0,1 1 0 0 0,0-1 0 0 0,-6 25 0 0 0,6-16-166 0 0,1 0 1 0 0,1 0-1 0 0,0 25 0 0 0,2-38 116 0 0,2 0-1 0 0,-1 1 0 0 0,1-1 0 0 0,1 0 0 0 0,0 0 0 0 0,0 0 0 0 0,1 0 0 0 0,0-1 0 0 0,0 1 0 0 0,6 9 0 0 0,-7-14 75 0 0,0-1 0 0 0,1 1-1 0 0,-1-1 1 0 0,1 1-1 0 0,0-1 1 0 0,0 0 0 0 0,1 0-1 0 0,-1 0 1 0 0,0-1 0 0 0,1 1-1 0 0,0-1 1 0 0,0 0 0 0 0,-1 0-1 0 0,6 2 1 0 0,-6-3 53 0 0,-1 0 1 0 0,1-1-1 0 0,0 1 1 0 0,0-1-1 0 0,0 1 1 0 0,0-1-1 0 0,0 0 1 0 0,0 0-1 0 0,0 0 1 0 0,0-1-1 0 0,0 1 1 0 0,0-1-1 0 0,0 1 0 0 0,0-1 1 0 0,0 0-1 0 0,-1 0 1 0 0,1-1-1 0 0,0 1 1 0 0,-1 0-1 0 0,1-1 1 0 0,2-2-1 0 0,10-8 44 0 0,-1-1-1 0 0,-1 0 1 0 0,0-1-1 0 0,-1-1 1 0 0,0 0-1 0 0,-1-1 1 0 0,12-23-1 0 0,-1 6 210 0 0,-12 19 36 0 0,10-20 1 0 0,-15 25-103 0 0,-1 0 0 0 0,2 1 0 0 0,-1-1 0 0 0,1 1 0 0 0,0 1 1 0 0,1-1-1 0 0,11-9 0 0 0,-2 5 410 0 0,-14 11-316 0 0,0 3-192 0 0,-1 0 0 0 0,1 0 0 0 0,-1 0 0 0 0,1 0 0 0 0,-1 0 0 0 0,0 0 0 0 0,1 5 0 0 0,1-1-29 0 0,-1 2-32 0 0,1 1 0 0 0,-1-1 0 0 0,0 1-1 0 0,-1 0 1 0 0,0 0 0 0 0,-1-1 0 0 0,0 14 0 0 0,0-18-12 0 0,0 34-36 0 0,0 69-219 0 0,-16 131 0 0 0,10-167-208 0 0,2 92 0 0 0,4-119 323 0 0,-1-37 116 0 0,1-5 15 0 0,0 0 0 0 0,0-1 0 0 0,0 1 0 0 0,0 0 0 0 0,0 0 0 0 0,1 0 0 0 0,-1 0 0 0 0,0 0 1 0 0,1 0-1 0 0,0 0 0 0 0,1 2 0 0 0,-2-2-56 0 0,2-2-1 0 0,0-1 52 0 0,0 0-1 0 0,1 0 1 0 0,-1 0 0 0 0,0-1-1 0 0,-1 1 1 0 0,1 0 0 0 0,0-1-1 0 0,0 1 1 0 0,0-1 0 0 0,-1 0-1 0 0,1 1 1 0 0,0-3 0 0 0,16-26-150 0 0,-9 14 50 0 0,11-30-276 0 0,-14 31 86 0 0,0-6-999 0 0,-5-2-402 0 0</inkml:trace>
</inkml:ink>
</file>

<file path=ppt/ink/ink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46.9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0 175 4144 0 0,'0'0'23037'0'0,"2"-1"-22444"0"0,9-6-369 0 0,1 1 1 0 0,0 1-1 0 0,0-1 1 0 0,0 2-1 0 0,1 0 1 0 0,0 0-1 0 0,23-3 1 0 0,44-5-172 0 0,-22 1-53 0 0,-48 9 4 0 0,0 0-1 0 0,13-5 1 0 0,-13 3-22 0 0,1 1-1 0 0,14-2 1 0 0,-18 4-120 0 0,1-1 0 0 0,-1 0 0 0 0,0 0 1 0 0,0 0-1 0 0,10-6 0 0 0,1 0-428 0 0,-8 3-673 0 0,-1 0-1 0 0,0-1 1 0 0,0 0 0 0 0,15-13 0 0 0,-6 0-1072 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28.8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110 321 5528 0 0,'-9'-15'160'0'0,"1"-1"1"0"0,-8-23-1 0 0,1 4-41 0 0,7 18 519 0 0,-3-7 3398 0 0,-12-36 0 0 0,15 41-2302 0 0,-1-7 38 0 0,8 24-1666 0 0,1 1 0 0 0,0 0 0 0 0,-1 0 0 0 0,1-1 0 0 0,0 1 0 0 0,0 0 0 0 0,0 0 0 0 0,0-1 0 0 0,0 1 1 0 0,0 0-1 0 0,0-1 0 0 0,1 1 0 0 0,-1 0 0 0 0,0 0 0 0 0,2-3 0 0 0,4-6 618 0 0,-4 6-342 0 0,0 0 0 0 0,1 0 0 0 0,0 0 0 0 0,5-6 0 0 0,-7 9-322 0 0,0 0-1 0 0,1 0 1 0 0,-1 0-1 0 0,1 0 1 0 0,-1 0-1 0 0,1 0 1 0 0,-1 0-1 0 0,1 1 0 0 0,-1-1 1 0 0,1 1-1 0 0,0-1 1 0 0,0 1-1 0 0,-1 0 1 0 0,1-1-1 0 0,0 1 0 0 0,2 0 1 0 0,12 1 39 0 0,0 1 1 0 0,0 0-1 0 0,0 1 0 0 0,0 1 1 0 0,-1 0-1 0 0,1 1 0 0 0,-1 1 1 0 0,0 0-1 0 0,-1 1 0 0 0,0 1 1 0 0,0 0-1 0 0,0 1 0 0 0,12 11 1 0 0,-19-15-78 0 0,0 2 1 0 0,-1-1 0 0 0,0 0-1 0 0,0 1 1 0 0,0 0 0 0 0,8 15-1 0 0,-13-19-11 0 0,0 0 0 0 0,0 0 0 0 0,-1 0-1 0 0,1 0 1 0 0,-1 1 0 0 0,0-1 0 0 0,0 0-1 0 0,0 0 1 0 0,-1 5 0 0 0,0 4 19 0 0,1-8-24 0 0,-1-1 0 0 0,1 0 0 0 0,-1 1 1 0 0,0-1-1 0 0,0 0 0 0 0,0 0 0 0 0,-1 0 1 0 0,1 0-1 0 0,-1 0 0 0 0,1 0 0 0 0,-1 0 1 0 0,0 0-1 0 0,0 0 0 0 0,-1-1 1 0 0,1 1-1 0 0,0-1 0 0 0,-1 0 0 0 0,0 1 1 0 0,-4 2-1 0 0,1-1-7 0 0,-1 0 0 0 0,0 0-1 0 0,0-1 1 0 0,0 0 0 0 0,0 0 0 0 0,0 0 0 0 0,-14 2 0 0 0,8-2-117 0 0,0-1 0 0 0,0-1 1 0 0,0-1-1 0 0,0 1 0 0 0,0-2 1 0 0,0 0-1 0 0,-17-4 0 0 0,28 5 38 0 0,1-1 0 0 0,-1 1 0 0 0,1-1 0 0 0,0 1 1 0 0,-1-1-1 0 0,1 0 0 0 0,0 0 0 0 0,-1 1 0 0 0,1-1 0 0 0,-2-2 0 0 0,3 3-13 0 0,0-1 0 0 0,-1 1 1 0 0,1-1-1 0 0,0 1 0 0 0,-1-1 1 0 0,1 0-1 0 0,0 1 0 0 0,0-1 0 0 0,-1 1 1 0 0,1-1-1 0 0,0 1 0 0 0,0-1 0 0 0,0 0 1 0 0,0 1-1 0 0,0-1 0 0 0,0 1 1 0 0,0-1-1 0 0,0 0 0 0 0,0 1 0 0 0,0-1 1 0 0,0 0-1 0 0,0 1 0 0 0,1-1 0 0 0,-1 1 1 0 0,0-1-1 0 0,0 1 0 0 0,1-1 1 0 0,-1 1-1 0 0,0-1 0 0 0,0 0 0 0 0,1 0 1 0 0,9-8-1938 0 0</inkml:trace>
</inkml:ink>
</file>

<file path=ppt/ink/ink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47.2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5528 0 0,'0'0'422'0'0,"2"0"-276"0"0,43 5 8591 0 0,-12 0-4221 0 0,-22-3-3699 0 0,0 1 1 0 0,0 0 0 0 0,-1 1-1 0 0,1 0 1 0 0,15 9 0 0 0,-16-8-568 0 0,0 0 50 0 0,0 1 1 0 0,0 1-1 0 0,0-1 1 0 0,-1 2 0 0 0,0-1-1 0 0,14 17 1 0 0,39 57 1110 0 0,-52-65-1357 0 0,-1 0-1 0 0,0 0 0 0 0,-1 1 0 0 0,-1 0 0 0 0,-1 0 0 0 0,-1 1 0 0 0,0 0 0 0 0,-1 0 0 0 0,-1 0 0 0 0,-1 0 0 0 0,1 26 1 0 0,-4 6 9 0 0,-2 0 1 0 0,-17 95-1 0 0,7-90-812 0 0,-3 0-1 0 0,-44 100 0 0 0,40-107-1346 0 0</inkml:trace>
</inkml:ink>
</file>

<file path=ppt/ink/ink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50.2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55 6448 0 0,'-3'39'131'0'0,"2"-26"336"0"0,1-11 357 0 0,0-4 579 0 0,0 1-1146 0 0,0 0 0 0 0,0 0 0 0 0,0 0 0 0 0,1 0 0 0 0,-1 0 1 0 0,0 0-1 0 0,1 0 0 0 0,-1 0 0 0 0,1 0 0 0 0,-1 1 0 0 0,1-1 0 0 0,-1 0 0 0 0,1 0 0 0 0,-1 0 0 0 0,2 0 0 0 0,6-13 2919 0 0,-7 10-2852 0 0,0 1 0 0 0,1-1 0 0 0,0 1 0 0 0,-1-1-1 0 0,1 1 1 0 0,0 0 0 0 0,1 0 0 0 0,-1 0 0 0 0,1 0 0 0 0,-1 0 0 0 0,1 1-1 0 0,0-1 1 0 0,0 1 0 0 0,0-1 0 0 0,5-2 0 0 0,-3 2-184 0 0,0 1 0 0 0,1-1 0 0 0,-1 1 1 0 0,0 0-1 0 0,1 0 0 0 0,-1 1 0 0 0,1-1 0 0 0,-1 1 1 0 0,1 1-1 0 0,6-1 0 0 0,24-3 5 0 0,-31 3-59 0 0,1 0 1 0 0,-1 0 0 0 0,0 0-1 0 0,1 1 1 0 0,-1 0-1 0 0,1 0 1 0 0,-1 1-1 0 0,11 1 1 0 0,-11 0 56 0 0,1 0 1 0 0,0 0-1 0 0,-1 1 1 0 0,6 2-1 0 0,-9-4-136 0 0,0 0-1 0 0,-1 0 0 0 0,1 0 0 0 0,-1 1 0 0 0,1-1 0 0 0,-1 0 0 0 0,0 1 0 0 0,1-1 0 0 0,-1 1 0 0 0,0-1 1 0 0,0 1-1 0 0,0 0 0 0 0,0-1 0 0 0,0 1 0 0 0,-1 0 0 0 0,2 3 0 0 0,2 10-142 0 0,-3-13 63 0 0,0 1 0 0 0,0 0-1 0 0,-1 0 1 0 0,1 0 0 0 0,-1 0-1 0 0,1 0 1 0 0,-1 0 0 0 0,0 0-1 0 0,0-1 1 0 0,0 1 0 0 0,-1 5-1 0 0,-4 7-460 0 0,-1 0-1 0 0,0 0 1 0 0,-1 0 0 0 0,-1-1-1 0 0,-15 23 1 0 0,9-16-337 0 0,-1 1-623 0 0,-35 38-1 0 0,20-26 811 0 0,14-20 519 0 0,15-13 226 0 0,-1 1 0 0 0,0-1-1 0 0,0 1 1 0 0,1-1 0 0 0,-1 1 0 0 0,1 0-1 0 0,-3 2 1 0 0,-5 1 6106 0 0,167 2-3518 0 0,69 0-3462 0 0,-179-10-2810 0 0,-26 2-4103 0 0</inkml:trace>
</inkml:ink>
</file>

<file path=ppt/ink/ink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50.5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9216 0 0,'0'0'10981'0'0,"1"1"-9899"0"0,5 8-521 0 0,-1 1 1 0 0,0 0-1 0 0,-1 1 0 0 0,0-1 0 0 0,3 14 0 0 0,4 8-42 0 0,96 272 387 0 0,-100-282-913 0 0,-4-11-28 0 0,0 1 1 0 0,1-1-1 0 0,9 17 1 0 0,10 10-1805 0 0,-12-23 695 0 0</inkml:trace>
</inkml:ink>
</file>

<file path=ppt/ink/ink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50.9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236 6 15664 0 0,'-2'0'718'0'0,"-9"-1"-392"0"0,0 0 0 0 0,-13-2-1 0 0,22 3-227 0 0,-1-1-1 0 0,1 1 1 0 0,-1 0-1 0 0,0 0 0 0 0,1 0 1 0 0,-1 1-1 0 0,1-1 0 0 0,-1 1 1 0 0,-3 0-1 0 0,-7 2 781 0 0,7-2-634 0 0,0 0 1 0 0,0 1-1 0 0,0-1 0 0 0,1 1 0 0 0,-1 0 0 0 0,0 1 0 0 0,1-1 0 0 0,0 1 0 0 0,0 0 0 0 0,0 0 0 0 0,0 1 0 0 0,0-1 0 0 0,1 1 0 0 0,-1 0 0 0 0,1 1 0 0 0,0-1 1 0 0,-4 6-1 0 0,2-1-222 0 0,0 0 1 0 0,1 0 0 0 0,0 0 0 0 0,0 1 0 0 0,1-1-1 0 0,0 1 1 0 0,0 0 0 0 0,1 1 0 0 0,-2 12 0 0 0,4-15-16 0 0,0 1 0 0 0,1 0 0 0 0,0-1 0 0 0,0 1 0 0 0,0 0 0 0 0,1-1 0 0 0,1 1 0 0 0,-1-1 1 0 0,2 1-1 0 0,-1-1 0 0 0,6 14 0 0 0,-6-19-23 0 0,0 0 0 0 0,0 0 0 0 0,0 0 0 0 0,1-1 0 0 0,-1 1 0 0 0,1 0 0 0 0,-1-1 0 0 0,1 0 0 0 0,0 0 0 0 0,0 0 0 0 0,0 0 0 0 0,0 0 0 0 0,3 1 0 0 0,-1-1 21 0 0,0 1 0 0 0,0-2 0 0 0,0 1 0 0 0,1 0 1 0 0,-1-1-1 0 0,0 0 0 0 0,11 0 0 0 0,-16-1-4 0 0,8 1 21 0 0,-1-2 0 0 0,1 1-1 0 0,0-1 1 0 0,-1 0 0 0 0,1 0 0 0 0,-1-1 0 0 0,10-3 0 0 0,23-8-153 0 0,23-9-343 0 0,-56 19 250 0 0,-1 0 1 0 0,1-1-1 0 0,0 0 0 0 0,-1 0 0 0 0,0-1 0 0 0,9-7 0 0 0,7-12-788 0 0</inkml:trace>
</inkml:ink>
</file>

<file path=ppt/ink/ink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51.2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41 48 3680 0 0,'-1'1'284'0'0,"-8"12"-197"0"0,8-11-31 0 0,-1 0-1 0 0,1 0 1 0 0,0-1 0 0 0,-1 1-1 0 0,1 0 1 0 0,0 0 0 0 0,0 0-1 0 0,0 3 1 0 0,-2 4 959 0 0,0 1 1317 0 0,0 0 0 0 0,0 0 0 0 0,1 0 0 0 0,-1 18 0 0 0,3-9-1108 0 0,0 5 314 0 0,0 0 0 0 0,7 40 0 0 0,6 7-931 0 0,5 24-390 0 0,11 60 311 0 0,1 0-66 0 0,6 7-182 0 0,-35-156-318 0 0,-6-15-52 0 0,-6-18-86 0 0,-79-341-242 0 0,79 317 653 0 0,3 0 0 0 0,1-1 1 0 0,2-90-1 0 0,6 127-177 0 0,1-1-1 0 0,1 1 1 0 0,0 0-1 0 0,1 0 1 0 0,1 0 0 0 0,0 0-1 0 0,1 1 1 0 0,0-1 0 0 0,2 2-1 0 0,-1-1 1 0 0,2 1 0 0 0,11-15-1 0 0,-18 25-18 0 0,0 1-1 0 0,1-1 0 0 0,-1 1 1 0 0,1 0-1 0 0,-1 0 0 0 0,1 0 1 0 0,0 0-1 0 0,0 0 1 0 0,-1 0-1 0 0,1 1 0 0 0,0 0 1 0 0,1-1-1 0 0,-1 1 0 0 0,0 0 1 0 0,0 1-1 0 0,0-1 1 0 0,7 0-1 0 0,-5 1 28 0 0,1 0 0 0 0,0 1 0 0 0,-1 0 0 0 0,1 0 1 0 0,-1 0-1 0 0,1 0 0 0 0,-1 1 0 0 0,0 0 0 0 0,9 5 0 0 0,-11-6-34 0 0,0 1-1 0 0,0 1 1 0 0,0-1-1 0 0,0 0 1 0 0,-1 1-1 0 0,0-1 1 0 0,1 1-1 0 0,-1 0 1 0 0,0 0-1 0 0,2 4 1 0 0,15 32 237 0 0,-17-33-223 0 0,0 0-1 0 0,-1 0 0 0 0,0 0 1 0 0,0 1-1 0 0,0-1 1 0 0,-1 13-1 0 0,-1-7 18 0 0,0-1 1 0 0,-4 21-1 0 0,3-26-56 0 0,0 0-1 0 0,-1 0 1 0 0,-5 12 0 0 0,-3 3 38 0 0,8-13-95 0 0,-1 0 1 0 0,0 0-1 0 0,0-1 0 0 0,0 0 0 0 0,-1 0 1 0 0,0 0-1 0 0,-1 0 0 0 0,1-1 0 0 0,-13 11 1 0 0,12-12-540 0 0,0-1 0 0 0,0 0 0 0 0,0 0 0 0 0,0-1 0 0 0,-1 0 0 0 0,1 0 0 0 0,-11 3 0 0 0,-10-1-8029 0 0</inkml:trace>
</inkml:ink>
</file>

<file path=ppt/ink/ink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51.6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64 13360 0 0,'0'0'6042'0'0,"2"0"-4473"0"0,5 0-926 0 0,-1 0-1 0 0,1 0 1 0 0,0-1-1 0 0,-1 0 1 0 0,1-1-1 0 0,-1 1 1 0 0,10-5-1 0 0,7-1 619 0 0,10-6-22 0 0,18-1-524 0 0,-42 11-672 0 0,-1 1-1 0 0,1 0 1 0 0,0 0 0 0 0,0 1 0 0 0,0 0 0 0 0,0 0-1 0 0,-1 1 1 0 0,1 0 0 0 0,12 2 0 0 0,18-1 26 0 0,-25 0-69 0 0,-1 1 0 0 0,21 5 0 0 0,-9-2 0 0 0,5 6-65 0 0,-26-9 36 0 0,1 0 0 0 0,-1 0 0 0 0,1 0 0 0 0,10 1-1 0 0,5 1-162 0 0,-16-3 88 0 0,1 0-1 0 0,0 0 0 0 0,0-1 1 0 0,0 1-1 0 0,10-2 0 0 0,-6 0-478 0 0,0-2-1 0 0,0 1 1 0 0,-1-1-1 0 0,1 0 1 0 0,0-1-1 0 0,-1 0 1 0 0,0 0-1 0 0,13-10 1 0 0,1-1-1583 0 0</inkml:trace>
</inkml:ink>
</file>

<file path=ppt/ink/ink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52.0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52 9216 0 0,'0'0'12221'0'0,"2"-1"-11068"0"0,24-9 498 0 0,1 2-1 0 0,45-10 1 0 0,-63 17-1487 0 0,0 1 1 0 0,14 0-1 0 0,-17 1-139 0 0,1-1 0 0 0,-1 0 0 0 0,0-1 0 0 0,0 1 0 0 0,1-1 0 0 0,6-2 0 0 0,-4 1 116 0 0,1 0 0 0 0,0 0 0 0 0,0 1 0 0 0,19 1-1 0 0,-8-1-2434 0 0,2 0-4513 0 0</inkml:trace>
</inkml:ink>
</file>

<file path=ppt/ink/ink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52.3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1 20991 0 0,'0'0'480'0'0,"-7"1"1147"0"0,-1 2-1450 0 0,8-3-154 0 0,-1 0 0 0 0,1 0 0 0 0,-1 0 0 0 0,1 1-1 0 0,-1-1 1 0 0,1 0 0 0 0,-1 0 0 0 0,1 1 0 0 0,-1-1 0 0 0,1 0-1 0 0,-1 1 1 0 0,1-1 0 0 0,0 0 0 0 0,-1 1 0 0 0,1-1 0 0 0,0 0-1 0 0,-1 1 1 0 0,1-1 0 0 0,0 1 0 0 0,-1-1 0 0 0,1 1 0 0 0,0-1-1 0 0,0 1 1 0 0,0-1 0 0 0,0 1 0 0 0,-1-1 0 0 0,1 1 0 0 0,0-1-1 0 0,0 1 1 0 0,0-1 0 0 0,0 1 0 0 0,0 0 0 0 0,0 0 157 0 0,-1 12 449 0 0,1 0 0 0 0,0 0 0 0 0,1 0 0 0 0,0-1 1 0 0,7 26-1 0 0,-2-3-447 0 0,6 33-9 0 0,24 77 0 0 0,-36-144-235 0 0,17 52-313 0 0,-3-17-7237 0 0,-2-12-1179 0 0</inkml:trace>
</inkml:ink>
</file>

<file path=ppt/ink/ink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52.7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103 7 14744 0 0,'-2'-5'9131'0'0,"1"5"-9067"0"0,1-1 1 0 0,-1 1-1 0 0,1 0 0 0 0,-1 0 0 0 0,0 0 0 0 0,1 0 1 0 0,-1-1-1 0 0,0 1 0 0 0,0 0 0 0 0,1 0 0 0 0,-1 0 0 0 0,0 0 1 0 0,1 0-1 0 0,-1 0 0 0 0,0 1 0 0 0,1-1 0 0 0,-1 0 0 0 0,0 0 1 0 0,1 0-1 0 0,-1 1 0 0 0,0-1 0 0 0,-16 13 1034 0 0,12-7-887 0 0,1-1-1 0 0,0 1 1 0 0,0 0-1 0 0,-4 7 1 0 0,1 3-186 0 0,2 0 1 0 0,0 1-1 0 0,-5 25 0 0 0,7-25-48 0 0,-3 17 19 0 0,2 0-1 0 0,1 1 0 0 0,2-1 0 0 0,4 48 0 0 0,0-59-12 0 0,1 0-1 0 0,9 29 0 0 0,-2-6-15 0 0,-8-33-20 0 0,1 1 0 0 0,1-1 0 0 0,0 0 0 0 0,1 0 0 0 0,0 0 0 0 0,10 14 0 0 0,-1-6-961 0 0,0 0 0 0 0,27 26 0 0 0,-25-31-1160 0 0,4-4-3475 0 0,-1-3-1345 0 0</inkml:trace>
</inkml:ink>
</file>

<file path=ppt/ink/ink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53.0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0 16783 0 0,'-9'0'1522'0'0,"8"0"-1466"0"0,-1 0 1 0 0,1 0 0 0 0,-1 1-1 0 0,1-1 1 0 0,-1 0-1 0 0,1 0 1 0 0,-1 1-1 0 0,1-1 1 0 0,0 1 0 0 0,-1-1-1 0 0,1 1 1 0 0,0 0-1 0 0,-1-1 1 0 0,0 2 0 0 0,-2 1 531 0 0,4-3-494 0 0,-1 0 0 0 0,1 1 0 0 0,0-1 0 0 0,0 0 1 0 0,-1 1-1 0 0,1-1 0 0 0,0 0 0 0 0,0 1 0 0 0,0-1 0 0 0,0 1 0 0 0,-1-1 0 0 0,1 0 0 0 0,0 1 0 0 0,0-1 1 0 0,0 1-1 0 0,0-1 0 0 0,0 0 0 0 0,0 1 0 0 0,0-1 0 0 0,0 1 0 0 0,0-1 0 0 0,0 1 0 0 0,1 0 0 0 0,-1 0 235 0 0,0 15 466 0 0,2 0 1 0 0,0-1 0 0 0,6 26-1 0 0,-5-22-205 0 0,3 27 0 0 0,1 12 191 0 0,19 57-614 0 0,-14-71-279 0 0,2-1 0 0 0,21 47 0 0 0,-26-70 19 0 0,-7-14-122 0 0,1-1 1 0 0,-1 0-1 0 0,1 1 0 0 0,1-1 1 0 0,3 4-1 0 0,11 12-6175 0 0,-17-20 5792 0 0,12 13-7552 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29.2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409 64 14888 0 0,'0'0'1349'0'0,"0"0"-1109"0"0,-8-8 970 0 0,0 1 1 0 0,-1 0-1 0 0,1 0 1 0 0,-1 1-1 0 0,0 0 0 0 0,-18-7 1 0 0,22 10-1014 0 0,-1 2 0 0 0,0-1 0 0 0,0 1 0 0 0,0 0 0 0 0,0 0 0 0 0,0 0 0 0 0,0 1 1 0 0,-9 1-1 0 0,7-1 78 0 0,-3 1-135 0 0,0 1 0 0 0,1 0 0 0 0,-1 1 0 0 0,1 0 0 0 0,-1 1 0 0 0,1 0 0 0 0,-16 9 0 0 0,22-11-174 0 0,1 0 0 0 0,0 0 0 0 0,0 1 0 0 0,0-1 0 0 0,0 1 0 0 0,0-1 0 0 0,1 1 0 0 0,-1 0 0 0 0,1 0 0 0 0,0 0 0 0 0,0 0 0 0 0,0 1 0 0 0,0-1 0 0 0,0 0 0 0 0,1 1 0 0 0,0 0 0 0 0,-1-1 0 0 0,1 1 0 0 0,1 0 0 0 0,-1-1 0 0 0,0 1 0 0 0,1 0 0 0 0,0 0 0 0 0,0 0 0 0 0,0-1 0 0 0,0 1 0 0 0,1 0 0 0 0,0 0 0 0 0,-1-1 0 0 0,1 1 0 0 0,2 5 0 0 0,-1-5-16 0 0,0-1-1 0 0,0 1 1 0 0,1 0-1 0 0,-1-1 1 0 0,1 1 0 0 0,0-1-1 0 0,0 0 1 0 0,0 0-1 0 0,0 0 1 0 0,0 0-1 0 0,1-1 1 0 0,0 1 0 0 0,6 3-1 0 0,4 0 2 0 0,0 0 1 0 0,24 6-1 0 0,-6-2-21 0 0,-18-6 58 0 0,0-1 1 0 0,0 0-1 0 0,21 2 1 0 0,-16-4-149 0 0,25 7 0 0 0,-35-5 176 0 0,0 0 0 0 0,-1 0 0 0 0,15 7 0 0 0,-21-9-19 0 0,0 0 0 0 0,-1 0 0 0 0,1 0 1 0 0,0 0-1 0 0,0 0 0 0 0,-1 1 0 0 0,1-1 1 0 0,-1 0-1 0 0,1 1 0 0 0,-1-1 0 0 0,0 1 1 0 0,1 0-1 0 0,-1 0 0 0 0,0-1 0 0 0,0 1 1 0 0,0 0-1 0 0,0 0 0 0 0,-1 0 0 0 0,1 0 0 0 0,0 0 1 0 0,-1 0-1 0 0,1 3 0 0 0,-1-2 45 0 0,0 0 0 0 0,-1 1 0 0 0,0-1 0 0 0,1 0 0 0 0,-1 0 0 0 0,0 1-1 0 0,0-1 1 0 0,-1 0 0 0 0,1 0 0 0 0,-1 0 0 0 0,0-1 0 0 0,1 1 0 0 0,-1 0 0 0 0,0-1 0 0 0,-1 1-1 0 0,1-1 1 0 0,-3 3 0 0 0,-5 4 117 0 0,-1-1 0 0 0,-22 13 0 0 0,17-11-102 0 0,11-7-43 0 0,-1 0-1 0 0,-1-1 1 0 0,1 1-1 0 0,0-1 0 0 0,0-1 1 0 0,-8 2-1 0 0,-13 4 39 0 0,1 0-153 0 0,-1 0 1 0 0,1-2-1 0 0,-1-1 1 0 0,0-1-1 0 0,-39-1 1 0 0,57-3-347 0 0,1 1 1 0 0,-1-1 0 0 0,1 0-1 0 0,0-1 1 0 0,-1 0 0 0 0,1-1-1 0 0,0 1 1 0 0,0-1-1 0 0,-11-7 1 0 0,2-3-1633 0 0</inkml:trace>
</inkml:ink>
</file>

<file path=ppt/ink/ink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53.4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273 9 15952 0 0,'-15'-5'729'0'0,"12"4"-13"0"0,-2 1-434 0 0,-17-1 115 0 0,17 0 226 0 0,0 1 1 0 0,0-1-1 0 0,-1 1 0 0 0,1 0 0 0 0,0 1 1 0 0,0-1-1 0 0,-6 3 0 0 0,7-3-406 0 0,0 2 1 0 0,0-1-1 0 0,1 0 0 0 0,-1 1 1 0 0,0-1-1 0 0,1 1 0 0 0,-1 0 1 0 0,1 0-1 0 0,0 1 0 0 0,0-1 1 0 0,-1 1-1 0 0,2 0 0 0 0,-1-1 1 0 0,-3 5-1 0 0,-22 25 518 0 0,20-23-611 0 0,0 0 0 0 0,0 0 1 0 0,-12 21-1 0 0,3 1-101 0 0,12-23-17 0 0,0-1 0 0 0,1 1 1 0 0,0 0-1 0 0,0 0 1 0 0,1 0-1 0 0,0 1 0 0 0,1-1 1 0 0,0 1-1 0 0,0-1 1 0 0,-1 18-1 0 0,3-16-6 0 0,0-1 0 0 0,0 1 0 0 0,1 0 0 0 0,2 14 0 0 0,-2-20 0 0 0,0-1 0 0 0,0 1 0 0 0,0-1 0 0 0,1 0 0 0 0,0 1 0 0 0,-1-1 0 0 0,1 0 0 0 0,0 0 0 0 0,1 0 0 0 0,-1-1 0 0 0,0 1 0 0 0,6 4 0 0 0,-1-1-18 0 0,1 0 0 0 0,-1-1 1 0 0,1 0-1 0 0,0-1 0 0 0,0 0 0 0 0,1 0 0 0 0,-1 0 0 0 0,1-1 1 0 0,0-1-1 0 0,0 1 0 0 0,0-2 0 0 0,0 1 0 0 0,0-1 0 0 0,0 0 1 0 0,0-1-1 0 0,0 0 0 0 0,0-1 0 0 0,1 1 0 0 0,-1-2 0 0 0,0 1 1 0 0,0-2-1 0 0,0 1 0 0 0,10-5 0 0 0,19-10-1820 0 0,-12 4-4594 0 0,0-1-1725 0 0</inkml:trace>
  <inkml:trace contextRef="#ctx0" brushRef="#br0" timeOffset="1">544 70 11056 0 0,'2'1'3409'0'0,"1"0"-2568"0"0,0 0 1 0 0,0 0 0 0 0,1-1-1 0 0,-1 1 1 0 0,1-1-1 0 0,-1 0 1 0 0,1 0 0 0 0,-1 0-1 0 0,5 0 1 0 0,34-9 2729 0 0,-32 6-3176 0 0,0 1 0 0 0,1 0-1 0 0,15-1 1 0 0,-1 3-363 0 0,80 4-1645 0 0,-94-4-4836 0 0</inkml:trace>
</inkml:ink>
</file>

<file path=ppt/ink/ink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53.7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0 22631 0 0,'0'0'514'0'0,"-3"0"71"0"0,-10 0 583 0 0,13 1-1152 0 0,-1-1 0 0 0,1 1 0 0 0,0-1 0 0 0,-1 0 0 0 0,1 1 0 0 0,0-1-1 0 0,0 1 1 0 0,0-1 0 0 0,-1 1 0 0 0,1-1 0 0 0,0 0 0 0 0,0 1 0 0 0,0-1 0 0 0,0 1 0 0 0,0-1 0 0 0,0 1 0 0 0,0-1 0 0 0,0 1 0 0 0,0 0 0 0 0,5 10 478 0 0,-4-10-378 0 0,0 1-1 0 0,0-1 1 0 0,0 1 0 0 0,0-1 0 0 0,-1 1 0 0 0,1-1 0 0 0,-1 1-1 0 0,1-1 1 0 0,-1 1 0 0 0,0 0 0 0 0,1-1 0 0 0,-1 4 0 0 0,-1 11 629 0 0,0-13-694 0 0,1-1 0 0 0,0 1 0 0 0,0 0 1 0 0,0 0-1 0 0,0 0 0 0 0,0 0 0 0 0,1-1 0 0 0,-1 1 0 0 0,1 0 0 0 0,1 3 0 0 0,3 6 57 0 0,-3-9-83 0 0,-1-1 0 0 0,1 1 1 0 0,-1 0-1 0 0,0 0 0 0 0,0 0 0 0 0,0 0 0 0 0,-1 0 0 0 0,1 0 0 0 0,-1 0 0 0 0,1 0 0 0 0,-1 0 0 0 0,0 0 1 0 0,0 0-1 0 0,-1 0 0 0 0,1 4 0 0 0,-1-1-13 0 0,1 1 1 0 0,0-1-1 0 0,1 0 1 0 0,0 1-1 0 0,0-1 0 0 0,0 0 1 0 0,4 11-1 0 0,-2-8-36 0 0,-1 0-1 0 0,2 14 0 0 0,-3-17-26 0 0,0 0-1 0 0,0-1 0 0 0,1 1 1 0 0,0-1-1 0 0,0 1 1 0 0,0-1-1 0 0,0 0 0 0 0,7 9 1 0 0,4 11-1701 0 0,-7-7-220 0 0</inkml:trace>
</inkml:ink>
</file>

<file path=ppt/ink/ink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54.1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 20303 0 0,'0'0'1540'0'0,"0"0"-1045"0"0,0 0-467 0 0,1-1-1 0 0,-1 1 1 0 0,0 0 0 0 0,0-1-1 0 0,0 1 1 0 0,1 0 0 0 0,-1 0-1 0 0,0-1 1 0 0,0 1 0 0 0,1 0-1 0 0,-1 0 1 0 0,0 0 0 0 0,0 0-1 0 0,1-1 1 0 0,-1 1 0 0 0,0 0-1 0 0,1 0 1 0 0,-1 0 0 0 0,0 0 0 0 0,1 0-1 0 0,-1 0 1 0 0,0 0 0 0 0,1 0-1 0 0,-1 0 1 0 0,0 0 0 0 0,1 0-1 0 0,-1 0 1 0 0,0 0 0 0 0,1 0-1 0 0,-1 0 1 0 0,0 0 0 0 0,1 0-1 0 0,10 2 1039 0 0,-4 1-785 0 0,0 0 1 0 0,0 0-1 0 0,-1 0 1 0 0,1 1-1 0 0,-1 0 1 0 0,0 0-1 0 0,0 0 1 0 0,0 1 0 0 0,0 0-1 0 0,-1 0 1 0 0,6 9-1 0 0,12 12 228 0 0,-16-19-387 0 0,-1 1 0 0 0,1-1 0 0 0,-2 1 0 0 0,10 16 0 0 0,-8-11 41 0 0,19 24 0 0 0,-19-28-135 0 0,-1 0 0 0 0,0 1 0 0 0,0 0 0 0 0,-1 0 0 0 0,5 12 0 0 0,17 59 76 0 0,-24-69-102 0 0,0 0 0 0 0,-1 0 0 0 0,-1 0 0 0 0,0 0 0 0 0,-1 15 0 0 0,1 6-36 0 0,-1-20 36 0 0,0-1 0 0 0,-1 1 0 0 0,-1-1 0 0 0,0 1 0 0 0,0-1 0 0 0,-6 16 0 0 0,4-11 29 0 0,-5 30 0 0 0,8-37-564 0 0,-1 0-1 0 0,0 1 1 0 0,0-1-1 0 0,-1 0 1 0 0,0 0-1 0 0,-1 0 0 0 0,-8 16 1 0 0,-5-2-8665 0 0</inkml:trace>
</inkml:ink>
</file>

<file path=ppt/ink/ink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54.5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172 135 7368 0 0,'0'-2'34'0'0,"-1"-1"73"0"0,0 0 0 0 0,0 0 0 0 0,0 0 0 0 0,0 0 1 0 0,-1 0-1 0 0,-2-5 0 0 0,3 8-18 0 0,1-1 0 0 0,-1 1 0 0 0,1-1 0 0 0,-1 0 0 0 0,1 1 0 0 0,0-1 0 0 0,0 0 0 0 0,-1 1 0 0 0,1-1 0 0 0,0 0 0 0 0,0 0 0 0 0,0 1 0 0 0,0-1 0 0 0,-1 0 0 0 0,1 0 0 0 0,0 1 0 0 0,1-1 0 0 0,-1 0 0 0 0,0-1 0 0 0,0 1 200 0 0,0 0-1 0 0,0 0 0 0 0,0 0 0 0 0,0 0 1 0 0,0 0-1 0 0,0 0 0 0 0,0 0 0 0 0,0 0 1 0 0,0 0-1 0 0,-1 0 0 0 0,1 0 0 0 0,-1-1 1 0 0,-9-27 6744 0 0,10 25-6638 0 0,-1 1-1 0 0,0 0 0 0 0,0 0 0 0 0,0 0 0 0 0,0 0 1 0 0,-1 0-1 0 0,1 0 0 0 0,-1 1 0 0 0,1-1 0 0 0,-1 0 1 0 0,0 1-1 0 0,-3-4 0 0 0,4 5-307 0 0,-1 0 0 0 0,1 0 1 0 0,0 1-1 0 0,0-1 0 0 0,0 1 0 0 0,0-1 1 0 0,-1 1-1 0 0,1-1 0 0 0,0 1 0 0 0,0 0 1 0 0,-1-1-1 0 0,1 1 0 0 0,0 0 0 0 0,-1 0 1 0 0,1 0-1 0 0,0 0 0 0 0,0 0 0 0 0,-1 0 1 0 0,1 0-1 0 0,0 1 0 0 0,-1-1 0 0 0,1 0 1 0 0,-2 2-1 0 0,-1-1-25 0 0,0 1 1 0 0,0 0 0 0 0,0 1-1 0 0,1-1 1 0 0,-7 6-1 0 0,4-4-136 0 0,1 1 1 0 0,0 0-1 0 0,0 0 0 0 0,0 1 1 0 0,1-1-1 0 0,0 1 0 0 0,0 0 1 0 0,0 0-1 0 0,1 0 0 0 0,0 1 1 0 0,0-1-1 0 0,0 1 0 0 0,1 0 0 0 0,0 0 1 0 0,0-1-1 0 0,1 1 0 0 0,0 1 1 0 0,0-1-1 0 0,1 0 0 0 0,0 0 1 0 0,1 14-1 0 0,1-4-420 0 0,-1 0 1 0 0,0 0-1 0 0,-5 32 0 0 0,4-45 404 0 0,0 0 0 0 0,1 0-1 0 0,-1 1 1 0 0,1-1 0 0 0,0 0 0 0 0,0 0-1 0 0,0 0 1 0 0,0 0 0 0 0,1 0-1 0 0,0 0 1 0 0,0-1 0 0 0,0 1 0 0 0,2 3-1 0 0,8 16-602 0 0,-11-21 388 0 0,1-2 17 0 0,1 0 227 0 0,-1-1 0 0 0,0 1 0 0 0,0-1 0 0 0,0 0 0 0 0,0 1 0 0 0,1-1 0 0 0,-1 0 0 0 0,0 0 0 0 0,-1 0 0 0 0,1 0 1 0 0,0-1-1 0 0,3-2 0 0 0,2-1 25 0 0,-1 2 24 0 0,-1-1 0 0 0,1 0 0 0 0,-1-1 1 0 0,1 1-1 0 0,-2-1 0 0 0,1 0 0 0 0,0-1 1 0 0,-1 1-1 0 0,0-1 0 0 0,0 0 0 0 0,4-8 0 0 0,-3 3 70 0 0,0 0 0 0 0,1 0 0 0 0,10-13-1 0 0,-11 16 23 0 0,13-26 323 0 0,-15 28-273 0 0,-1-1 0 0 0,2 1 0 0 0,-1 0 0 0 0,5-6 0 0 0,-6 9-36 0 0,-1 1-1 0 0,0 0 0 0 0,0 0 1 0 0,1-1-1 0 0,-2 1 0 0 0,1-1 0 0 0,0 1 1 0 0,0-4-1 0 0,6-13 2799 0 0,-8 20-2881 0 0,0-1 0 0 0,1 0 0 0 0,-1 0 0 0 0,0 1 0 0 0,1-1 0 0 0,-1 0 0 0 0,1 1 0 0 0,-1-1 0 0 0,1 0 0 0 0,-1 1 0 0 0,1-1 0 0 0,-1 1 0 0 0,1-1 0 0 0,-1 1 0 0 0,1-1 0 0 0,-1 1 0 0 0,1 0 0 0 0,0-1 0 0 0,0 1 0 0 0,-1-1 0 0 0,1 1 0 0 0,0 0 0 0 0,0-1 0 0 0,-1 2 0 0 0,-3 15 8 0 0,3 9-19 0 0,1 1 1 0 0,1 0-1 0 0,6 34 1 0 0,-3-31-22 0 0,-2-1-1 0 0,0 37 1 0 0,-2 88-64 0 0,0-135 61 0 0,-1 0 0 0 0,-4 26 0 0 0,0 19-37 0 0,8 3-8 0 0,-1-44 22 0 0,-1 0-1 0 0,-3 33 1 0 0,0-40-1 0 0,1-9 12 0 0,-1 0 0 0 0,2 0 0 0 0,-1 0 0 0 0,1 0 0 0 0,0 0 0 0 0,0 0 1 0 0,1 0-1 0 0,0 0 0 0 0,1 0 0 0 0,2 8 0 0 0,2 8-108 0 0,2 9-72 0 0,-8-31 197 0 0,1 1 0 0 0,0-1 0 0 0,-1 1 0 0 0,1-1 0 0 0,0 0 0 0 0,0 1 0 0 0,0-1 0 0 0,0 0 0 0 0,0 0 0 0 0,0 0 0 0 0,0 1 0 0 0,0-1 0 0 0,1 0 0 0 0,-1 0 0 0 0,2 1 0 0 0,-1-1-47 0 0,0-1-1 0 0,0 1 1 0 0,0 0 0 0 0,0-1-1 0 0,-1 1 1 0 0,1-1 0 0 0,0 0-1 0 0,0 0 1 0 0,0 0-1 0 0,0 0 1 0 0,0 0 0 0 0,0 0-1 0 0,0 0 1 0 0,0 0 0 0 0,0-1-1 0 0,0 1 1 0 0,-1-1-1 0 0,1 1 1 0 0,3-3 0 0 0,7-1 161 0 0,-11 4-82 0 0,0 0 0 0 0,0 0 0 0 0,-1-1-1 0 0,1 1 1 0 0,0 0 0 0 0,0-1-1 0 0,-1 1 1 0 0,1-1 0 0 0,0 1 0 0 0,-1-1-1 0 0,1 1 1 0 0,0-1 0 0 0,-1 1 0 0 0,1-1-1 0 0,-1 0 1 0 0,1 1 0 0 0,-1-1 0 0 0,1 0-1 0 0,-1 1 1 0 0,1-1 0 0 0,-1 0 0 0 0,0 0-1 0 0,1 1 1 0 0,-1-1 0 0 0,0 0 0 0 0,1-1-1 0 0,-1 0 14 0 0,1 0 0 0 0,-1 0 0 0 0,1 1 0 0 0,0-1-1 0 0,0 0 1 0 0,-1 1 0 0 0,3-4 0 0 0,6-5-129 0 0,-7 9 25 0 0,-1-1 0 0 0,1 1-1 0 0,-1-1 1 0 0,0 0 0 0 0,1 0-1 0 0,-1 1 1 0 0,0-1-1 0 0,0 0 1 0 0,0 0 0 0 0,0 0-1 0 0,0 0 1 0 0,-1 0 0 0 0,1-1-1 0 0,-1 1 1 0 0,1 0-1 0 0,-1 0 1 0 0,0-3 0 0 0,0-14-5478 0 0,0 1-1853 0 0</inkml:trace>
</inkml:ink>
</file>

<file path=ppt/ink/ink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54.8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67 21311 0 0,'0'0'1626'0'0,"2"0"-1114"0"0,18-7-205 0 0,-15 2 36 0 0,-1 0 119 0 0,8-1 603 0 0,-10 5-813 0 0,1-1 0 0 0,-1 1 0 0 0,0 0 1 0 0,0-1-1 0 0,0 1 0 0 0,1-1 0 0 0,1-2 0 0 0,-1 1-96 0 0,0 0 0 0 0,0 1 0 0 0,1-1 0 0 0,-1 1 0 0 0,1 0 0 0 0,0 0 0 0 0,-1 0 0 0 0,1 0 0 0 0,0 1 0 0 0,0 0 0 0 0,0-1 0 0 0,0 1-1 0 0,0 1 1 0 0,0-1 0 0 0,6 0 0 0 0,5 0 51 0 0,0 1 0 0 0,28 2 0 0 0,-36-1-184 0 0,0 0 1 0 0,0 1-1 0 0,10 4 0 0 0,8 1 12 0 0,-14-4-52 0 0,0 1 0 0 0,10 4 0 0 0,-12-4-44 0 0,0-1 0 0 0,16 4-1 0 0,55 12-1722 0 0,-70-17 1289 0 0,-3-1-133 0 0,-1 0 0 0 0,0-1 1 0 0,0 1-1 0 0,7-2 0 0 0,10-4-8582 0 0</inkml:trace>
</inkml:ink>
</file>

<file path=ppt/ink/ink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55.2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34 20071 0 0,'0'0'2324'0'0,"1"-1"-1568"0"0,8-3-42 0 0,-1 0 0 0 0,1 0 0 0 0,0 0 0 0 0,0 1 0 0 0,0 1-1 0 0,16-3 1 0 0,-2 2-540 0 0,39 0-1 0 0,-45 5-535 0 0,-2 0-4332 0 0</inkml:trace>
</inkml:ink>
</file>

<file path=ppt/ink/ink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55.6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11056 0 0,'0'0'1478'0'0,"7"5"2606"0"0,-4-2-3528 0 0,0-1 0 0 0,0-1 0 0 0,0 1 0 0 0,0 0-1 0 0,0-1 1 0 0,1 1 0 0 0,-1-1 0 0 0,0 0 0 0 0,6 1 0 0 0,33 0 2351 0 0,-30-2-2320 0 0,98-10 1522 0 0,-62 7-4210 0 0,-20 2-7099 0 0</inkml:trace>
</inkml:ink>
</file>

<file path=ppt/ink/ink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55.9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18799 0 0,'0'0'2139'0'0,"2"0"-1647"0"0,65 4 3029 0 0,-62-4-3374 0 0,0 0-1 0 0,0 1 1 0 0,0 0-1 0 0,6 2 1 0 0,13 2 151 0 0,22 1-25 0 0,18 1-648 0 0,-21-7-6482 0 0,-15-4-1318 0 0</inkml:trace>
</inkml:ink>
</file>

<file path=ppt/ink/ink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57.9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55 26 7776 0 0,'0'0'3246'0'0,"-4"9"613"0"0,1-5-3425 0 0,-1 1 0 0 0,1-1 0 0 0,0 1 0 0 0,1 0 0 0 0,-1 0 0 0 0,1-1 0 0 0,0 2 1 0 0,0-1-1 0 0,0 0 0 0 0,1 0 0 0 0,0 1 0 0 0,0-1 0 0 0,0 6 0 0 0,-6 24 758 0 0,4-22-883 0 0,1 1 0 0 0,0-1 0 0 0,0 16 1 0 0,0 5-19 0 0,0-8-195 0 0,2 0 1 0 0,1 0-1 0 0,4 33 0 0 0,-4-40-97 0 0,-1-14 6 0 0,0-1 0 0 0,0 0-1 0 0,0 0 1 0 0,1 0 0 0 0,0 1-1 0 0,0-1 1 0 0,0 0 0 0 0,0 0 0 0 0,1 0-1 0 0,2 4 1 0 0,-3-6-82 0 0,-1-3-350 0 0,3-5 411 0 0,0-2 49 0 0,0 0 1 0 0,0-1 0 0 0,0 1-1 0 0,1-12 1 0 0,0-10 185 0 0,13-49 0 0 0,0 2-28 0 0,-10 46-191 0 0,1 0 0 0 0,2 0 0 0 0,1 1 0 0 0,22-45 0 0 0,-26 67 28 0 0,-6 7 1 0 0,1 0 0 0 0,-1 1 0 0 0,1 0-1 0 0,-1-1 1 0 0,1 1 0 0 0,-1 0 0 0 0,1-1 0 0 0,-1 1-1 0 0,1 0 1 0 0,0 0 0 0 0,-1 0 0 0 0,1 1 0 0 0,-1-1-1 0 0,1 0 1 0 0,-1 0 0 0 0,1 1 0 0 0,-1-1-1 0 0,1 1 1 0 0,-1 0 0 0 0,1-1 0 0 0,-1 1 0 0 0,0 0-1 0 0,1 0 1 0 0,-1 0 0 0 0,0 0 0 0 0,0 0 0 0 0,1 0-1 0 0,0 2 1 0 0,3 2 1 0 0,0 0 0 0 0,-1 1 1 0 0,0-1-1 0 0,0 1 0 0 0,4 9 0 0 0,5 8-1 0 0,-8-15-13 0 0,-1-1-1 0 0,0 1 0 0 0,0 0 0 0 0,3 13 1 0 0,41 214 122 0 0,-44-209-467 0 0,2 1 0 0 0,12 37 1 0 0,-16-58 113 0 0,0 0-1 0 0,1-1 1 0 0,0 0 0 0 0,0 1 0 0 0,5 6 0 0 0,-7-10 59 0 0,0-1 0 0 0,0 0 0 0 0,0 0-1 0 0,0 0 1 0 0,0 0 0 0 0,0 0 0 0 0,0 0 0 0 0,1 0 0 0 0,-1 0 0 0 0,0-1-1 0 0,1 1 1 0 0,-1 0 0 0 0,0-1 0 0 0,1 1 0 0 0,-1-1 0 0 0,1 1-1 0 0,-1-1 1 0 0,1 0 0 0 0,-1 0 0 0 0,1 0 0 0 0,-1 0 0 0 0,1 0 0 0 0,-1 0-1 0 0,1 0 1 0 0,1 0 0 0 0,2-1-1371 0 0</inkml:trace>
</inkml:ink>
</file>

<file path=ppt/ink/ink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58.3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0 10136 0 0,'0'0'777'0'0,"0"2"-505"0"0,0 16 2429 0 0,5 31-1 0 0,-3-30-1315 0 0,-1 1 0 0 0,-2 24-1 0 0,1 24 138 0 0,14 158 274 0 0,-12-162-1594 0 0,2 27 64 0 0,2 134 169 0 0,-8-124-354 0 0,2-99-185 0 0,0-2 90 0 0,-1-1-1 0 0,1 1 1 0 0,-1 0 0 0 0,1 0-1 0 0,0 0 1 0 0,-1-1-1 0 0,1 1 1 0 0,-1 0 0 0 0,1-1-1 0 0,-1 1 1 0 0,1 0 0 0 0,0-1-1 0 0,-1 1 1 0 0,1 0 0 0 0,0-1-1 0 0,-1 1 1 0 0,1-1 0 0 0,0 1-1 0 0,0-1 1 0 0,-1 1 0 0 0,1-1-1 0 0,0 1 1 0 0,0-1-1 0 0,0 0 1 0 0,-5-16-77 0 0,3 9 34 0 0,-6-18 10 0 0,1-1-1 0 0,1 0 1 0 0,1-1-1 0 0,-1-34 1 0 0,-5-73-428 0 0,1 1 726 0 0,10 88-1 0 0,2 0 0 0 0,2 0 0 0 0,2 0-1 0 0,14-52 1 0 0,-18 93-182 0 0,0 0 1 0 0,0 0-1 0 0,1 0 0 0 0,-1 1 0 0 0,1-1 0 0 0,4-5 0 0 0,8-13 293 0 0,-14 20-309 0 0,0 1 0 0 0,1-1 0 0 0,0 1 0 0 0,-1-1 0 0 0,1 1 0 0 0,0-1 0 0 0,0 1 0 0 0,0 0 0 0 0,0 0 0 0 0,1 0 0 0 0,-1 0 1 0 0,1 1-1 0 0,-1-1 0 0 0,1 1 0 0 0,-1-1 0 0 0,1 1 0 0 0,0 0 0 0 0,0 0 0 0 0,0 0 0 0 0,-1 0 0 0 0,1 0 0 0 0,0 1 0 0 0,0-1 1 0 0,0 1-1 0 0,0 0 0 0 0,0 0 0 0 0,0 0 0 0 0,0 0 0 0 0,0 1 0 0 0,6 1 0 0 0,-3 0 19 0 0,0 0 1 0 0,0 1-1 0 0,0 0 0 0 0,0 0 0 0 0,-1 0 0 0 0,0 1 1 0 0,1 0-1 0 0,-1 0 0 0 0,0 0 0 0 0,-1 0 1 0 0,9 11-1 0 0,-9-10-45 0 0,-1 1-1 0 0,1 0 1 0 0,-1 1 0 0 0,0-1 0 0 0,-1 1 0 0 0,0-1 0 0 0,0 1 0 0 0,0 0-1 0 0,-1-1 1 0 0,0 1 0 0 0,1 9 0 0 0,-2-6-6 0 0,0 0 0 0 0,-1 0 1 0 0,1 0-1 0 0,-2 0 0 0 0,0 0 1 0 0,-5 18-1 0 0,3-19-12 0 0,0 0-1 0 0,0-1 1 0 0,0 0 0 0 0,-10 13 0 0 0,11-16-63 0 0,0-1 1 0 0,-1 0-1 0 0,1 0 0 0 0,-1-1 1 0 0,0 1-1 0 0,0-1 1 0 0,0 0-1 0 0,-1 0 1 0 0,-6 4-1 0 0,-21 8-771 0 0,-11 5-1440 0 0,11-12-5176 0 0,11-7-303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29.7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0 129 4608 0 0,'2'2'11100'0'0,"1"1"-10447"0"0,1-1 1 0 0,-1 1 0 0 0,1-1 0 0 0,0 0-1 0 0,0 0 1 0 0,0 0 0 0 0,0-1 0 0 0,0 0-1 0 0,0 1 1 0 0,0-1 0 0 0,0-1 0 0 0,0 1 0 0 0,6 0-1 0 0,12 0 192 0 0,31-2-1 0 0,-21 0-18 0 0,-3 1-490 0 0,0-2 0 0 0,1 0 0 0 0,43-11 0 0 0,13-5-171 0 0,29-8-763 0 0,-103 22 127 0 0,-9 3-101 0 0,0 0 0 0 0,0 0 1 0 0,0 0-1 0 0,-1 0 0 0 0,1 1 0 0 0,5-1 1 0 0,-12-8-7262 0 0,4 7 7550 0 0,-1 1 1 0 0,0 0 0 0 0,-1-1 0 0 0,1 1 0 0 0,0 0-1 0 0,-2-2 1 0 0,-4-4-830 0 0,-9-11-32 0 0,16 17 1106 0 0,-1 1 1 0 0,1-1 0 0 0,-1 1 0 0 0,1-1-1 0 0,-1 1 1 0 0,0-1 0 0 0,1 1-1 0 0,-1 0 1 0 0,1-1 0 0 0,-1 1 0 0 0,0 0-1 0 0,1 0 1 0 0,-1-1 0 0 0,0 1-1 0 0,0 0 1 0 0,1 0 0 0 0,-2 0 0 0 0,-2-1-12 0 0,-19-19 1456 0 0,14 12 6488 0 0,15 8-7482 0 0,10-1 261 0 0,0 1 1 0 0,1 1-1 0 0,-1 0 1 0 0,0 2 0 0 0,0 0-1 0 0,19 6 1 0 0,104 46 1907 0 0,-134-52-2541 0 0,-1-1 0 0 0,1 0-1 0 0,-1 1 1 0 0,0 0 0 0 0,0 0 0 0 0,0 0-1 0 0,4 6 1 0 0,-6-7-28 0 0,-1-1-1 0 0,1 1 0 0 0,-1-1 0 0 0,0 1 1 0 0,0 0-1 0 0,0 0 0 0 0,0 0 0 0 0,0 0 1 0 0,0-1-1 0 0,0 1 0 0 0,-1 0 1 0 0,1 0-1 0 0,-1 0 0 0 0,1 1 0 0 0,-1-1 1 0 0,0 0-1 0 0,0 0 0 0 0,0 0 1 0 0,0 0-1 0 0,-1 3 0 0 0,0-2-1 0 0,-1 1 0 0 0,0-1 1 0 0,-1 0-1 0 0,1 0 0 0 0,0 0 0 0 0,-1 0 0 0 0,0 0 1 0 0,0-1-1 0 0,0 1 0 0 0,0-1 0 0 0,0 0 0 0 0,-4 3 0 0 0,2-2-1 0 0,-12 8-526 0 0,0 0 0 0 0,-1-2 0 0 0,1 0 0 0 0,-26 7 0 0 0,23-11-291 0 0</inkml:trace>
</inkml:ink>
</file>

<file path=ppt/ink/ink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58.7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1 136 15664 0 0,'0'0'1417'0'0,"2"1"-1167"0"0,10 3 350 0 0,-9-7-167 0 0,-2 2-138 0 0,6-1 851 0 0,-5 1-905 0 0,0 1 0 0 0,0-1 0 0 0,-1 0 0 0 0,1 1-1 0 0,0-1 1 0 0,-1 0 0 0 0,1 0 0 0 0,0 0 0 0 0,-1 0 0 0 0,1 0 0 0 0,-1-1-1 0 0,0 1 1 0 0,1 0 0 0 0,-1-1 0 0 0,0 1 0 0 0,0 0 0 0 0,2-4 0 0 0,2-2 184 0 0,0 1 1 0 0,0 0-1 0 0,1 0 1 0 0,-1 0 0 0 0,1 1-1 0 0,0 0 1 0 0,9-5-1 0 0,-10 6-292 0 0,8-5 166 0 0,1 0 1 0 0,1 1-1 0 0,0 0 1 0 0,17-5-1 0 0,-25 11-238 0 0,-1 0 0 0 0,1 1 0 0 0,-1-1 0 0 0,1 2-1 0 0,8-1 1 0 0,7-1 54 0 0,-12 2-101 0 0,-1 0 0 0 0,0 0 0 0 0,0 1 0 0 0,0 1 0 0 0,0-1 0 0 0,0 1 0 0 0,0 1 0 0 0,11 4 0 0 0,16 4 4 0 0,21 4-30 0 0,-23-8-59 0 0,-27-5-4 0 0,1 0 1 0 0,-1-1-1 0 0,1 0 0 0 0,-1 0 1 0 0,1 0-1 0 0,0-1 1 0 0,13-2-1 0 0,-10 0-881 0 0,-1-1-1 0 0,1-1 1 0 0,-1 0-1 0 0,0 0 1 0 0,12-8 0 0 0,-1-1-7689 0 0</inkml:trace>
</inkml:ink>
</file>

<file path=ppt/ink/ink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59.3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0 134 19895 0 0,'7'-4'849'0'0,"-1"-1"-1"0"0,0 0 0 0 0,6-6 1 0 0,-9 8-557 0 0,0-1 0 0 0,1 1 1 0 0,0 0-1 0 0,0 0 0 0 0,0 0 1 0 0,0 0-1 0 0,0 1 0 0 0,1 0 1 0 0,-1-1-1 0 0,7-1 1 0 0,74-19 1482 0 0,-66 18-1568 0 0,61-10 262 0 0,-26 5-589 0 0,-46 8-107 0 0,1 1 0 0 0,-1-2 0 0 0,11-4 0 0 0,7-2-3392 0 0,-15 8 1429 0 0</inkml:trace>
</inkml:ink>
</file>

<file path=ppt/ink/ink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8:59.6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59 0 2760 0 0,'-4'1'4'0'0,"2"0"20"0"0,1-1 0 0 0,-1 1 1 0 0,1-1-1 0 0,-1 1 1 0 0,1 0-1 0 0,0-1 0 0 0,-1 1 1 0 0,1 0-1 0 0,0 0 1 0 0,-3 2-1 0 0,-13 13 133 0 0,0 1 13956 0 0,14-5-8990 0 0,6 14-3519 0 0,-1-3-162 0 0,-1-12-1254 0 0,1-1-1 0 0,0 0 1 0 0,0 0-1 0 0,1 0 1 0 0,5 11-1 0 0,-4-8-114 0 0,6 24 0 0 0,-7-22-71 0 0,1 0 0 0 0,0-1 0 0 0,1 0 0 0 0,8 16 0 0 0,1 5-149 0 0,-6-19-771 0 0,0 1 1 0 0,1-1 0 0 0,19 25-1 0 0,-12-21-946 0 0</inkml:trace>
</inkml:ink>
</file>

<file path=ppt/ink/ink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00.0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0 5984 0 0,'-2'1'14538'0'0,"0"0"-14312"0"0,1 0-1 0 0,-1 0 1 0 0,0 1 0 0 0,0-1-1 0 0,1 0 1 0 0,-1 1-1 0 0,1 0 1 0 0,-1-1 0 0 0,1 1-1 0 0,0 0 1 0 0,-1-1 0 0 0,1 1-1 0 0,0 0 1 0 0,0 0 0 0 0,1 0-1 0 0,-1 0 1 0 0,0 0-1 0 0,0 0 1 0 0,1 0 0 0 0,-1 4-1 0 0,-1 5 8 0 0,0 0-1 0 0,1 23 1 0 0,-3 31-143 0 0,2-46-76 0 0,0-1 0 0 0,2 1-1 0 0,3 34 1 0 0,-2-42-11 0 0,-1-8-5 0 0,0 1 1 0 0,0-1-1 0 0,0 0 0 0 0,1 0 1 0 0,0 0-1 0 0,-1 1 1 0 0,1-1-1 0 0,1 0 1 0 0,-1 0-1 0 0,2 3 1 0 0,-2-4-71 0 0,-1-4-175 0 0,1-1 239 0 0,0 1-1 0 0,0 0 1 0 0,0 0 0 0 0,0-1 0 0 0,0 1 0 0 0,1 0 0 0 0,-1 0-1 0 0,1 0 1 0 0,-1 0 0 0 0,3-2 0 0 0,6-9 77 0 0,2-13 124 0 0,18-26 0 0 0,-20 36-193 0 0,-1-1 0 0 0,-1 0 0 0 0,10-26 0 0 0,-17 39 0 0 0,1 0-1 0 0,-1 1 0 0 0,1 0 0 0 0,0-1 1 0 0,0 1-1 0 0,1 0 0 0 0,4-5 1 0 0,9-12 32 0 0,-14 16 55 0 0,1 0-1 0 0,0 1 1 0 0,0 0 0 0 0,0-1-1 0 0,0 1 1 0 0,0 1 0 0 0,0-1-1 0 0,1 0 1 0 0,0 1 0 0 0,-1 0-1 0 0,1-1 1 0 0,0 1-1 0 0,0 1 1 0 0,0-1 0 0 0,0 1-1 0 0,0-1 1 0 0,1 1 0 0 0,-1 1-1 0 0,6-2 1 0 0,-8 3-45 0 0,0-1-1 0 0,0 0 1 0 0,0 1 0 0 0,-1-1-1 0 0,1 1 1 0 0,0-1 0 0 0,-1 1-1 0 0,1 0 1 0 0,0 0 0 0 0,-1 0-1 0 0,1 0 1 0 0,-1 0-1 0 0,1 0 1 0 0,-1 0 0 0 0,0 1-1 0 0,1-1 1 0 0,0 2 0 0 0,20 28 318 0 0,-17-23-299 0 0,11 23 9 0 0,-12-23-64 0 0,0 0 0 0 0,1 0 0 0 0,7 9 0 0 0,25 33-454 0 0,-25-35-633 0 0</inkml:trace>
</inkml:ink>
</file>

<file path=ppt/ink/ink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00.3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217 123 9672 0 0,'0'0'748'0'0,"1"-2"-492"0"0,5-28 1356 0 0,-5 24 26 0 0,0 0 0 0 0,-1-1 0 0 0,0 1 0 0 0,0-1 1 0 0,0 1-1 0 0,-2-8 0 0 0,-5-6 638 0 0,6 18-2152 0 0,0 1-1 0 0,0 0 0 0 0,0-1 1 0 0,0 1-1 0 0,0 0 1 0 0,-1 0-1 0 0,1 0 0 0 0,0 0 1 0 0,-1 0-1 0 0,1 0 1 0 0,0 0-1 0 0,-1 0 0 0 0,1 1 1 0 0,-1-1-1 0 0,1 0 1 0 0,-1 1-1 0 0,0 0 0 0 0,1-1 1 0 0,-1 1-1 0 0,0 0 1 0 0,1 0-1 0 0,-1 0 0 0 0,1 0 1 0 0,-1 0-1 0 0,0 0 1 0 0,1 0-1 0 0,-1 0 0 0 0,-1 1 1 0 0,-3 0-46 0 0,1 1 0 0 0,-1-1 1 0 0,1 1-1 0 0,-1 0 0 0 0,1 0 0 0 0,-8 5 1 0 0,4 0-85 0 0,0-1 1 0 0,0 1-1 0 0,1 1 1 0 0,0 0-1 0 0,0 0 1 0 0,1 0-1 0 0,-7 11 1 0 0,4-4-136 0 0,1 1 0 0 0,1 0 1 0 0,-11 27-1 0 0,16-34 47 0 0,1 0 0 0 0,0 0-1 0 0,1 1 1 0 0,0-1 0 0 0,1 0 0 0 0,0 1-1 0 0,1 11 1 0 0,0 5-184 0 0,-1-24 231 0 0,1 1 0 0 0,-1-1 0 0 0,1 1 0 0 0,0 0 0 0 0,0-1-1 0 0,0 1 1 0 0,0-1 0 0 0,1 0 0 0 0,-1 1 0 0 0,0-1 0 0 0,1 0 0 0 0,0 0 0 0 0,-1 0 0 0 0,1 0-1 0 0,0 0 1 0 0,0 0 0 0 0,3 2 0 0 0,-3-4 24 0 0,-1 1 1 0 0,0 0-1 0 0,0-1 0 0 0,1 1 1 0 0,-1 0-1 0 0,0-1 0 0 0,1 0 1 0 0,-1 1-1 0 0,0-1 0 0 0,1 0 1 0 0,-1 1-1 0 0,1-1 0 0 0,-1 0 1 0 0,0 0-1 0 0,1 0 0 0 0,-1-1 1 0 0,1 1-1 0 0,-1 0 0 0 0,0 0 1 0 0,1-1-1 0 0,-1 1 0 0 0,0-1 1 0 0,3 0-1 0 0,1-2 3 0 0,0-1 0 0 0,-1 1 0 0 0,1-1 0 0 0,6-6 0 0 0,1-1-16 0 0,-4 3 38 0 0,1-2-1 0 0,-1 1 1 0 0,-1-1-1 0 0,0 0 1 0 0,0-1-1 0 0,5-11 1 0 0,20-31 75 0 0,53-73 971 0 0,-85 125-1009 0 0,0 1 0 0 0,1 0 0 0 0,-1-1 0 0 0,0 1 1 0 0,0-1-1 0 0,1 1 0 0 0,-1 0 0 0 0,0-1 0 0 0,0 1 0 0 0,1 0 0 0 0,-1-1 0 0 0,0 1 0 0 0,1 0 0 0 0,-1 0 0 0 0,1-1 0 0 0,-1 1 0 0 0,0 0 1 0 0,1 0-1 0 0,-1-1 0 0 0,1 1 0 0 0,-1 0 0 0 0,1 0 0 0 0,-1 0 0 0 0,0 0 0 0 0,1 0 0 0 0,-1 0 0 0 0,1 0 0 0 0,0 0 0 0 0,-1 0-23 0 0,1 1 0 0 0,-1-1 0 0 0,0 1 0 0 0,1-1 1 0 0,-1 1-1 0 0,0-1 0 0 0,1 1 0 0 0,-1 0 0 0 0,0-1 0 0 0,0 1 0 0 0,1-1 0 0 0,-1 1 0 0 0,0 0 0 0 0,0-1 0 0 0,0 1 0 0 0,0 1 0 0 0,-1 31-14 0 0,-4 32-2 0 0,-5 37 0 0 0,4-52-2 0 0,-4 18-95 0 0,-6 47-67 0 0,6-37 59 0 0,4-43 25 0 0,2 0 0 0 0,2-1 0 0 0,2 47 0 0 0,2-45-2 0 0,-1-14-19 0 0,1 1 1 0 0,6 28-1 0 0,-6-27-14 0 0,-2-22 99 0 0,0 1 1 0 0,0-1-1 0 0,0 1 0 0 0,1 0 0 0 0,-1-1 0 0 0,1 1 0 0 0,-1-1 0 0 0,1 1 1 0 0,0-1-1 0 0,2 4 0 0 0,-3-6 8 0 0,1 1 1 0 0,-1-1-1 0 0,0 1 1 0 0,1-1 0 0 0,-1 1-1 0 0,1-1 1 0 0,-1 0-1 0 0,1 1 1 0 0,0-1-1 0 0,-1 0 1 0 0,1 1-1 0 0,-1-1 1 0 0,1 0-1 0 0,0 0 1 0 0,-1 0-1 0 0,1 0 1 0 0,0 1 0 0 0,-1-1-1 0 0,1 0 1 0 0,-1 0-1 0 0,1 0 1 0 0,0 0-1 0 0,-1 0 1 0 0,1 0-1 0 0,0-1 1 0 0,-1 1-1 0 0,1 0 1 0 0,0 0-1 0 0,17-10-173 0 0,-15 9 172 0 0,0-2-44 0 0,1 0-1 0 0,0 0 0 0 0,-1 0 1 0 0,0-1-1 0 0,0 1 1 0 0,0-1-1 0 0,0 1 0 0 0,2-6 1 0 0,17-34-701 0 0,-13 20-588 0 0,-2-1-384 0 0</inkml:trace>
</inkml:ink>
</file>

<file path=ppt/ink/ink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00.7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95 19151 0 0,'0'0'1919'0'0,"2"-2"-1759"0"0,13-15 256 0 0,-10 10 499 0 0,1 0 1 0 0,0 1-1 0 0,8-6 0 0 0,-2 0 463 0 0,-10 10-1118 0 0,0 0 0 0 0,0 0 0 0 0,0 0-1 0 0,0 1 1 0 0,0-1 0 0 0,0 1 0 0 0,1-1 0 0 0,-1 1-1 0 0,0-1 1 0 0,4 0 0 0 0,3-3 177 0 0,-8 4-388 0 0,0 0-1 0 0,0 0 0 0 0,0 0 0 0 0,1 1 1 0 0,-1-1-1 0 0,0 1 0 0 0,0-1 0 0 0,0 1 1 0 0,1-1-1 0 0,-1 1 0 0 0,0 0 0 0 0,1-1 1 0 0,-1 1-1 0 0,0 0 0 0 0,3 0 0 0 0,4 1 2 0 0,1 0-1 0 0,-1 0 0 0 0,0 1 1 0 0,1 0-1 0 0,-1 1 0 0 0,13 5 0 0 0,8 3 21 0 0,-16-7-73 0 0,-1 2 0 0 0,0 0 0 0 0,12 7-1 0 0,-17-8-1 0 0,0 0-1 0 0,1-1 0 0 0,0 0 0 0 0,0-1 0 0 0,0 1 0 0 0,0-2 0 0 0,0 1 0 0 0,0-1 0 0 0,1 0 1 0 0,12 1-1 0 0,-12-4-190 0 0,0 1 0 0 0,0-2-1 0 0,0 1 1 0 0,0-1 0 0 0,0 0 0 0 0,0-1 0 0 0,-1 0 0 0 0,1 0 0 0 0,-1-1 0 0 0,1 0 0 0 0,-1-1 0 0 0,-1 0 0 0 0,1 0 0 0 0,13-12-1 0 0,-4-1-1592 0 0</inkml:trace>
</inkml:ink>
</file>

<file path=ppt/ink/ink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01.4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 17503 0 0,'-6'14'4200'0'0,"12"-5"-3504"0"0,0-5-496 0 0,-2 2-1208 0 0,8 2-240 0 0</inkml:trace>
</inkml:ink>
</file>

<file path=ppt/ink/ink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01.7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1 122 13272 0 0,'0'10'584'0'0,"0"-6"272"0"0,11 2-856 0 0,-7-6 304 0 0,12 0-152 0 0,-4 0-6208 0 0</inkml:trace>
  <inkml:trace contextRef="#ctx0" brushRef="#br0" timeOffset="1">624 0 8288 0 0,'0'0'11695'0'0,"10"4"-11175"0"0,2 6-72 0 0</inkml:trace>
</inkml:ink>
</file>

<file path=ppt/ink/ink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02.3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95 6448 0 0,'0'0'498'0'0,"2"0"-327"0"0,11-7 19 0 0,5-10 4497 0 0,-14 12-3176 0 0,1 1 0 0 0,-1 0-1 0 0,10-7 1 0 0,4-1-210 0 0,-14 8-971 0 0,1 1 0 0 0,-1 0-1 0 0,1 0 1 0 0,0 1 0 0 0,0-1 0 0 0,0 1 0 0 0,7-2 0 0 0,-4 2 2 0 0,-3 0-87 0 0,2 0 1 0 0,-1 1 0 0 0,0 0 0 0 0,0 0-1 0 0,0 0 1 0 0,1 1 0 0 0,-1 0 0 0 0,0 0-1 0 0,0 0 1 0 0,1 1 0 0 0,-1 0-1 0 0,8 2 1 0 0,-2 1 68 0 0,-12-4-310 0 0,1 0 0 0 0,-1 0 0 0 0,0 0 1 0 0,0 0-1 0 0,0 0 0 0 0,0 0 0 0 0,1 0 1 0 0,-1 0-1 0 0,0 0 0 0 0,0 1 0 0 0,0-1 1 0 0,0 0-1 0 0,0 0 0 0 0,0 0 1 0 0,1 0-1 0 0,-1 0 0 0 0,0 0 0 0 0,0 0 1 0 0,0 0-1 0 0,0 1 0 0 0,0-1 0 0 0,0 0 1 0 0,0 0-1 0 0,0 0 0 0 0,1 0 1 0 0,-1 0-1 0 0,0 1 0 0 0,0-1 0 0 0,0 0 1 0 0,0 0-1 0 0,0 0 0 0 0,0 0 0 0 0,0 1 1 0 0,0-1-1 0 0,11 31 65 0 0,-5-17-46 0 0,-1 0 0 0 0,3 18-1 0 0,-5-13-70 0 0,-1 23 0 0 0,-1-13-70 0 0,-1-6-232 0 0,-1 1 1 0 0,-1 0 0 0 0,-5 24-1 0 0,-2 22-1168 0 0,9-65 1364 0 0,0 0 0 0 0,-1 1 0 0 0,1-1 0 0 0,-1 0 0 0 0,0 0 1 0 0,-1 0-1 0 0,1 0 0 0 0,-1 0 0 0 0,0 0 0 0 0,0 0 0 0 0,-1 0 1 0 0,-3 5-1 0 0,-6 15-512 0 0,11-23 598 0 0,1 1 0 0 0,-1-1 0 0 0,0 0-1 0 0,0 0 1 0 0,0 0 0 0 0,0 0 0 0 0,0 0 0 0 0,0 0 0 0 0,-1 0 0 0 0,1 0-1 0 0,-1 0 1 0 0,1-1 0 0 0,-1 1 0 0 0,-3 2 0 0 0,0 0-23 0 0,5-4 110 0 0,-1 1 1 0 0,0-1-1 0 0,1 1 1 0 0,-1-1-1 0 0,0 1 0 0 0,0-1 1 0 0,1 1-1 0 0,-1-1 1 0 0,0 0-1 0 0,0 1 0 0 0,0-1 1 0 0,1 0-1 0 0,-1 0 1 0 0,0 0-1 0 0,0 0 0 0 0,0 1 1 0 0,0-1-1 0 0,1 0 1 0 0,-1 0-1 0 0,0-1 0 0 0,0 1 1 0 0,0 0-1 0 0,0 0 1 0 0,0 0-1 0 0,1-1 0 0 0,-1 1 1 0 0,0 0-1 0 0,0-1 1 0 0,0 1-1 0 0,1 0 0 0 0,-1-1 1 0 0,0 1-1 0 0,1-1 1 0 0,-1 1-1 0 0,0-1 0 0 0,1 0 1 0 0,-1 1-1 0 0,1-1 1 0 0,-1 0-1 0 0,0 0 1 0 0,0 0 76 0 0,0 0 0 0 0,0 0 1 0 0,1 0-1 0 0,-1-1 0 0 0,0 1 1 0 0,1 0-1 0 0,-1 0 1 0 0,0-1-1 0 0,1 1 0 0 0,0 0 1 0 0,-1-1-1 0 0,1 1 1 0 0,0 0-1 0 0,0-1 0 0 0,0 1 1 0 0,-1-1-1 0 0,1 1 1 0 0,1-1-1 0 0,-1 1 0 0 0,0 0 1 0 0,0-1-1 0 0,1 1 1 0 0,-1 0-1 0 0,1-3 0 0 0,0 2 25 0 0,1 0-1 0 0,-1-1 1 0 0,1 1-1 0 0,-1 0 1 0 0,1 0-1 0 0,0 0 1 0 0,0 0-1 0 0,-1 0 1 0 0,1 1-1 0 0,1-1 0 0 0,-1 0 1 0 0,0 1-1 0 0,0 0 1 0 0,1 0-1 0 0,-1-1 1 0 0,5 0-1 0 0,9-5 424 0 0,-11 5-428 0 0,-1 0 0 0 0,1 1 1 0 0,-1-1-1 0 0,1 1 0 0 0,0 0 1 0 0,0 0-1 0 0,-1 0 1 0 0,7 1-1 0 0,22-1 5 0 0,-10 0 15 0 0,-1 1 0 0 0,1 1 0 0 0,-1 1 0 0 0,1 1 0 0 0,39 10 0 0 0,48 30-157 0 0,-47-19-376 0 0,-59-22 162 0 0,1 0 0 0 0,-1 0 0 0 0,1 0 1 0 0,-1-1-1 0 0,1 1 0 0 0,0-1 1 0 0,-1-1-1 0 0,8 1 0 0 0,9 0-6534 0 0,-8-1-842 0 0</inkml:trace>
</inkml:ink>
</file>

<file path=ppt/ink/ink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02.7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10 8288 0 0,'-16'-10'10545'0'0,"23"25"-8228"0"0,14 42-128 0 0,-14-37-1206 0 0,12 27 1 0 0,24 53-744 0 0,0 2-227 0 0,10 12-13 0 0,-34-66-88 0 0,-14-34-59 0 0,0 0 0 0 0,1-1 0 0 0,1 0 0 0 0,14 22 1 0 0,22 16-3182 0 0,-21-27-4521 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30.1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 18743 0 0,'0'0'832'0'0,"-9"6"3392"0"0,-3-12-3576 0 0,24 16-2824 0 0</inkml:trace>
</inkml:ink>
</file>

<file path=ppt/ink/ink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03.0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255 217 16783 0 0,'-2'-1'770'0'0,"2"1"-772"0"0,-15-5 881 0 0,1 1 0 0 0,-26-5 0 0 0,36 9-615 0 0,0-1 0 0 0,0 1 0 0 0,0 0 0 0 0,0 0 0 0 0,-1 0 0 0 0,1 1 0 0 0,0-1 0 0 0,0 1 0 0 0,0 0 0 0 0,0 0 0 0 0,0 1 0 0 0,1-1 0 0 0,-1 1 1 0 0,0 0-1 0 0,-5 3 0 0 0,-12 10 403 0 0,14-11-613 0 0,1 0 1 0 0,0 1-1 0 0,1-1 0 0 0,-1 1 0 0 0,1 0 0 0 0,0 0 0 0 0,0 1 0 0 0,-8 11 0 0 0,10-12-54 0 0,-3 6 0 0 0,-1 0 0 0 0,-6 21 0 0 0,11-29 0 0 0,1 1 0 0 0,0 0 0 0 0,0 0 0 0 0,1 0 0 0 0,-1 0 0 0 0,1 0 0 0 0,0 0 0 0 0,0 0 0 0 0,0 0 0 0 0,1 0 0 0 0,-1 0 0 0 0,3 7 0 0 0,-1-4 0 0 0,1-1 0 0 0,0 1 0 0 0,1 0 0 0 0,-1-1 0 0 0,1 0 0 0 0,0 0 0 0 0,1 0 0 0 0,-1 0 0 0 0,1-1 0 0 0,0 0 0 0 0,1 0 0 0 0,-1 0 0 0 0,1-1 0 0 0,0 1 0 0 0,0-1 0 0 0,1-1 0 0 0,-1 1 0 0 0,11 3 0 0 0,-4-2 0 0 0,1-1 0 0 0,-1 0 0 0 0,1-1 0 0 0,0-1 0 0 0,-1 0 0 0 0,1-1 0 0 0,0 0 0 0 0,25-3 0 0 0,-19 0-201 0 0,0 0 1 0 0,0-2-1 0 0,0 0 0 0 0,31-12 0 0 0,-18 2-947 0 0</inkml:trace>
  <inkml:trace contextRef="#ctx0" brushRef="#br0" timeOffset="1">664 0 4144 0 0,'1'1'8510'0'0,"19"5"-298"0"0,1-2-4152 0 0,47-1-1597 0 0,-66-3-2277 0 0,16 0-77 0 0,-16 2-114 0 0,-2-1 17 0 0,1 0-140 0 0</inkml:trace>
</inkml:ink>
</file>

<file path=ppt/ink/ink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03.4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10592 0 0,'0'0'4624'0'0,"18"4"-2673"0"0,-3 2 1 0 0,7-2-936 0 0,-2 2-192 0 0,1-2-40 0 0,7-4-8 0 0,-3 0-1256 0 0,7 0-248 0 0</inkml:trace>
</inkml:ink>
</file>

<file path=ppt/ink/ink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04.9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14280 0 0,'0'0'4070'0'0,"5"5"-1334"0"0,1-1-2309 0 0,-1 0 0 0 0,1-1 0 0 0,0 0 0 0 0,0 0 0 0 0,0 0 0 0 0,1 0 0 0 0,-1-1 0 0 0,1 0 0 0 0,-1-1 0 0 0,1 1 0 0 0,10 0 0 0 0,3 0-258 0 0,0-2 0 0 0,35-3 1 0 0,-46 2-298 0 0,0-1-1 0 0,0 0 1 0 0,12-5 0 0 0,7-2-7191 0 0,-8 8-799 0 0</inkml:trace>
</inkml:ink>
</file>

<file path=ppt/ink/ink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05.3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87 16272 0 0,'0'0'1469'0'0,"6"5"-1179"0"0,0 7 388 0 0,-1-1-1 0 0,1 1 0 0 0,5 22 0 0 0,3 5 998 0 0,2 14-455 0 0,-6-21-841 0 0,17 52-27 0 0,-18-57-280 0 0,-7-20-47 0 0,0 1 0 0 0,1-1 1 0 0,0 0-1 0 0,0 1 1 0 0,7 8-1 0 0,-9-14 40 0 0,4-31 63 0 0,-4 19-128 0 0,0 0 0 0 0,3-13 0 0 0,1-5 0 0 0,0 3 0 0 0,2-18 15 0 0,-3 14 75 0 0,12-42 0 0 0,-9 48 91 0 0,2 1-1 0 0,0 0 1 0 0,13-23-1 0 0,-11 24 9 0 0,-9 17-135 0 0,0 1 1 0 0,0-1 0 0 0,1 1 0 0 0,-1 0-1 0 0,1 0 1 0 0,0 0 0 0 0,0 0 0 0 0,0 0 0 0 0,0 1-1 0 0,0-1 1 0 0,0 1 0 0 0,1 0 0 0 0,-1 0 0 0 0,8-3-1 0 0,-9 4-13 0 0,1 0 0 0 0,-1 1 0 0 0,1-1 0 0 0,-1 0 0 0 0,1 1 0 0 0,0 0 0 0 0,-1 0 0 0 0,1 0 0 0 0,-1 0 0 0 0,1 0 0 0 0,-1 0 0 0 0,1 1 0 0 0,0-1-1 0 0,-1 1 1 0 0,1-1 0 0 0,-1 1 0 0 0,0 0 0 0 0,1 0 0 0 0,-1 0 0 0 0,0 1 0 0 0,1-1 0 0 0,-1 1 0 0 0,0-1 0 0 0,2 3 0 0 0,1 0 17 0 0,0 2 0 0 0,-1-1-1 0 0,1 0 1 0 0,-1 1 0 0 0,0 0 0 0 0,-1 0 0 0 0,1 0 0 0 0,-1 1-1 0 0,0-1 1 0 0,-1 1 0 0 0,0-1 0 0 0,2 9 0 0 0,3 5 35 0 0,12 23-1 0 0,-10-24-38 0 0,-1 0-1 0 0,6 21 0 0 0,-9-23-52 0 0,-1 2-6 0 0,2-1-1 0 0,0 0 0 0 0,11 24 1 0 0,-5-17-167 0 0,-1 0 1 0 0,8 32-1 0 0,-17-52-31 0 0,0 1 1 0 0,1-1-1 0 0,-1 0 1 0 0,1 1-1 0 0,0-1 0 0 0,0 0 1 0 0,1-1-1 0 0,-1 1 0 0 0,8 6 1 0 0,7 13-1812 0 0</inkml:trace>
</inkml:ink>
</file>

<file path=ppt/ink/ink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05.8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 16128 0 0,'1'-1'3166'0'0,"0"0"-2821"0"0,0 0 1 0 0,0 0-1 0 0,0 0 0 0 0,0 0 1 0 0,0 0-1 0 0,0 0 0 0 0,0 1 1 0 0,1-1-1 0 0,-1 1 0 0 0,0-1 1 0 0,1 1-1 0 0,-1-1 0 0 0,0 1 1 0 0,1-1-1 0 0,-1 1 0 0 0,0 0 1 0 0,1 0-1 0 0,1 0 0 0 0,-1 0-187 0 0,0 1 0 0 0,0-1 0 0 0,0 0-1 0 0,-1 1 1 0 0,1 0 0 0 0,0-1 0 0 0,0 1-1 0 0,-1 0 1 0 0,1 0 0 0 0,0 0-1 0 0,-1 0 1 0 0,2 2 0 0 0,0 0-62 0 0,0-1 0 0 0,0 1 1 0 0,0 1-1 0 0,-1-1 0 0 0,1 0 1 0 0,-1 1-1 0 0,0-1 0 0 0,0 1 1 0 0,0-1-1 0 0,-1 1 0 0 0,3 8 1 0 0,-2-6 2 0 0,0 1 0 0 0,0 0 0 0 0,4 6 0 0 0,-4-8-62 0 0,1 1 0 0 0,-1-1 0 0 0,-1 1-1 0 0,1-1 1 0 0,1 11 0 0 0,-1 32-2297 0 0,-6 85 0 0 0,0-69-1645 0 0,1-21-5229 0 0</inkml:trace>
</inkml:ink>
</file>

<file path=ppt/ink/ink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09.6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 3680 0 0,'7'-3'117'0'0,"-5"2"-47"0"0,0 1 0 0 0,0-1-1 0 0,0 1 1 0 0,0-1 0 0 0,0 1 0 0 0,1 0 0 0 0,-1-1-1 0 0,17-1 15364 0 0,-18 2-14999 0 0,10-1 4486 0 0,-9 1-5121 0 0,69 7 954 0 0,10 0 648 0 0,-8-2-662 0 0,-51-2-708 0 0,0-2 0 0 0,35-1 0 0 0,-49-1-31 0 0,1 0 0 0 0,-1 1 0 0 0,0 0 0 0 0,9 2 0 0 0,-11-2-38 0 0,-1 0 0 0 0,1 0 0 0 0,0 0 0 0 0,0-1 0 0 0,0 0 0 0 0,-1 0-1 0 0,1-1 1 0 0,8-2 0 0 0,-8 1-131 0 0,1 1 1 0 0,-1 1-1 0 0,1-1 0 0 0,-1 1 0 0 0,7 0 0 0 0,-4 1-1029 0 0,0-1-1 0 0,-1-1 1 0 0,1 1-1 0 0,10-5 0 0 0,-10 4 298 0 0,-2 0-1689 0 0</inkml:trace>
</inkml:ink>
</file>

<file path=ppt/ink/ink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09.9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56 9 13360 0 0,'6'0'355'0'0,"-4"0"-260"0"0,-1 0 0 0 0,1-1 0 0 0,13-6 12193 0 0,-30 15-10087 0 0,13-6-2219 0 0,-1 0-1 0 0,1-1 1 0 0,0 1 0 0 0,-1 0 0 0 0,1 0 0 0 0,0 0 0 0 0,0 0 0 0 0,0 1 0 0 0,0-1 0 0 0,1 1 0 0 0,-1-1 0 0 0,-1 4 0 0 0,2-4 49 0 0,0 0 1 0 0,0 1 0 0 0,0-1-1 0 0,0 0 1 0 0,0 1 0 0 0,-1-1-1 0 0,1 0 1 0 0,-4 4-1 0 0,2-4-24 0 0,1 1-1 0 0,0-1 1 0 0,0 1-1 0 0,1 0 0 0 0,-1-1 1 0 0,-2 6-1 0 0,2 0 2 0 0,0-1 0 0 0,1 1 0 0 0,-1 1 0 0 0,1-1 0 0 0,1 0 0 0 0,0 0 0 0 0,0 0 0 0 0,0 0 0 0 0,1 0 1 0 0,3 15-1 0 0,3 1-17 0 0,0 1 1 0 0,13 25 0 0 0,-18-44-11 0 0,0 0 0 0 0,0 0 1 0 0,0 1-1 0 0,-1-1 0 0 0,0 0 0 0 0,0 1 0 0 0,0 10 0 0 0,-1-12-6 0 0,1 1 0 0 0,-1-1 0 0 0,1 0 0 0 0,1 1 0 0 0,-1-1 0 0 0,1 0 0 0 0,-1 0 0 0 0,5 8 0 0 0,3 4-283 0 0,14 18 0 0 0,-11-18-116 0 0,-10-15 334 0 0,0 0-1 0 0,0 0 1 0 0,0 0 0 0 0,1 0-1 0 0,-1-1 1 0 0,0 1-1 0 0,1-1 1 0 0,-1 0-1 0 0,0 0 1 0 0,1 0 0 0 0,0 0-1 0 0,-1 0 1 0 0,1 0-1 0 0,5 0 1 0 0,-3 0-134 0 0,-5 0 148 0 0,1-1 0 0 0,-1 0-1 0 0,1 0 1 0 0,-1 0 0 0 0,1 0-1 0 0,-1 0 1 0 0,1 0 0 0 0,0 0-1 0 0,-1 0 1 0 0,1 0 0 0 0,-1 0-1 0 0,1-1 1 0 0,-1 1 0 0 0,1 0 0 0 0,-1 0-1 0 0,1 0 1 0 0,-1-1 0 0 0,1 1-1 0 0,0-1 1 0 0,3-1-254 0 0,19-8-2055 0 0,-2-4-5465 0 0</inkml:trace>
</inkml:ink>
</file>

<file path=ppt/ink/ink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10.3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37 179 19783 0 0,'0'0'447'0'0,"-1"3"62"0"0,1-2-435 0 0,-1 1-1 0 0,1-1 0 0 0,-1 1 0 0 0,0-1 1 0 0,1 1-1 0 0,-1-1 0 0 0,0 0 0 0 0,0 1 0 0 0,0-1 1 0 0,0 0-1 0 0,0 0 0 0 0,0 0 0 0 0,-2 2 1 0 0,3-3-71 0 0,0 0 1 0 0,0 0-1 0 0,0 0 1 0 0,0 0-1 0 0,-1 0 1 0 0,1 0-1 0 0,0 0 1 0 0,0 0-1 0 0,0 0 1 0 0,0 0-1 0 0,0 0 1 0 0,0 0-1 0 0,0 0 1 0 0,0 0-1 0 0,0 1 1 0 0,0-1-1 0 0,0 0 1 0 0,0 0-1 0 0,0 0 1 0 0,-1 0-1 0 0,1 0 1 0 0,0 0-1 0 0,0 0 1 0 0,0 0-1 0 0,0 0 1 0 0,0 1-1 0 0,0-1 1 0 0,0 0-1 0 0,0 0 1 0 0,0 0-1 0 0,0 0 1 0 0,0 0-1 0 0,0 0 1 0 0,0 0-1 0 0,0 0 1 0 0,0 1-1 0 0,0-1 1 0 0,0 0-1 0 0,0 0 1 0 0,1 0-1 0 0,-1 0 1 0 0,0 0-1 0 0,0 0 1 0 0,0 0-1 0 0,0 0 1 0 0,0 0-1 0 0,0 1 1 0 0,1 2 1 0 0,-1 0 0 0 0,0 0 0 0 0,1 0 0 0 0,-1 0 0 0 0,0 0 0 0 0,-1 0 0 0 0,1 0 0 0 0,0 0 0 0 0,-1 0 0 0 0,0 0 0 0 0,0 0 0 0 0,-1 3 0 0 0,0 0 279 0 0,1-1 0 0 0,0 1 0 0 0,0-1 0 0 0,-1 9 0 0 0,2-6 108 0 0,-1 0 0 0 0,0 0-1 0 0,0-1 1 0 0,-4 14 0 0 0,3-17-351 0 0,2 0 35 0 0,-1 1 0 0 0,1-1 0 0 0,0 0 0 0 0,0 1 0 0 0,1-1 0 0 0,-1 1 1 0 0,1-1-1 0 0,0 0 0 0 0,2 6 0 0 0,2 22 138 0 0,-4-23-291 0 0,0 0 0 0 0,0 0 0 0 0,1 0 0 0 0,0 0 0 0 0,0-1 0 0 0,7 15 0 0 0,-6-15-306 0 0,4 31-3375 0 0,3-24-4243 0 0</inkml:trace>
  <inkml:trace contextRef="#ctx0" brushRef="#br0" timeOffset="1">165 0 12440 0 0,'0'0'1544'0'0,"2"2"-196"0"0,38 27 3575 0 0,-22-17-3128 0 0,19 17 1 0 0,-13-10-846 0 0,-18-15-790 0 0,0 0 0 0 0,-1 0 0 0 0,1 1 0 0 0,-1 0 0 0 0,9 10 1 0 0,-6-1 82 0 0,-4-8-129 0 0,0-1 1 0 0,0 1-1 0 0,0 0 1 0 0,6 4 0 0 0,-4-5-38 0 0,-1 1 1 0 0,1-1 0 0 0,-2 1-1 0 0,1-1 1 0 0,0 2 0 0 0,-1-1 0 0 0,0 0-1 0 0,-1 1 1 0 0,1-1 0 0 0,-1 1 0 0 0,-1 0-1 0 0,5 15 1 0 0,-1 6 33 0 0,-1 0 1 0 0,-1 1-1 0 0,-2-1 0 0 0,0 1 1 0 0,-6 57-1 0 0,-16 56-99 0 0,17-126-104 0 0,-1 0-1 0 0,0 0 0 0 0,-1 0 1 0 0,-8 17-1 0 0,1 0-117 0 0,1 2-1911 0 0,5 2-7052 0 0</inkml:trace>
</inkml:ink>
</file>

<file path=ppt/ink/ink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06.3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13360 0 0,'0'0'4150'0'0,"5"5"-1261"0"0,2 0-2286 0 0,-2-1-129 0 0,0 1-1 0 0,0 0 1 0 0,0 0-1 0 0,6 8 1 0 0,-7-5-176 0 0,1 0 0 0 0,-1 1 1 0 0,0-1-1 0 0,-1 1 0 0 0,4 12 1 0 0,7 49 243 0 0,-3-13-513 0 0,24 74-89 0 0,-31-115 68 0 0,1 23-1 0 0,3 10-192 0 0,-5-36-722 0 0,1 0 0 0 0,0 0 0 0 0,1 0 0 0 0,7 12 0 0 0,-2-7-6819 0 0</inkml:trace>
</inkml:ink>
</file>

<file path=ppt/ink/ink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06.7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255 34 7832 0 0,'-1'0'35'0'0,"0"0"-1"0"0,1 0 1 0 0,-1 0 0 0 0,0-1 0 0 0,0 1 0 0 0,1 0-1 0 0,-1-1 1 0 0,0 1 0 0 0,1-1 0 0 0,-1 1 0 0 0,0-1-1 0 0,1 1 1 0 0,-1-1 0 0 0,1 1 0 0 0,-1-1 0 0 0,1 1-1 0 0,-1-1 1 0 0,1 0 0 0 0,-1-1 0 0 0,-8-16 2758 0 0,7 18-1995 0 0,0-1 1 0 0,1 0-1 0 0,-1 1 1 0 0,0-1-1 0 0,0 1 0 0 0,0-1 1 0 0,0 1-1 0 0,0 0 0 0 0,1 0 1 0 0,-3 0-1 0 0,-15-1 1837 0 0,13 1-2391 0 0,-1 1 1 0 0,1 0-1 0 0,0 0 0 0 0,0 1 1 0 0,0 0-1 0 0,1 0 0 0 0,-1 0 1 0 0,-6 3-1 0 0,-43 28 37 0 0,47-28-201 0 0,4-3-72 0 0,0 1 1 0 0,1 0 0 0 0,-1 1-1 0 0,1-1 1 0 0,-1 1-1 0 0,1-1 1 0 0,0 1-1 0 0,1 0 1 0 0,-5 7-1 0 0,0 3 53 0 0,-7 23-1 0 0,3-10-49 0 0,11-27-16 0 0,0 1 0 0 0,0-1 0 0 0,0 1 0 0 0,0-1 0 0 0,0 1-1 0 0,0-1 1 0 0,0 1 0 0 0,0-1 0 0 0,0 1 0 0 0,0-1 0 0 0,1 1 0 0 0,-1-1 0 0 0,0 1 0 0 0,0-1-1 0 0,0 0 1 0 0,1 1 0 0 0,-1-1 0 0 0,0 1 0 0 0,0-1 0 0 0,1 0 0 0 0,-1 1 0 0 0,1 0-1 0 0,0 0-16 0 0,2 5 13 0 0,0-1 0 0 0,0 0 0 0 0,0 1 0 0 0,1-2-1 0 0,-1 1 1 0 0,1 0 0 0 0,1-1 0 0 0,-1 0 0 0 0,0 0-1 0 0,1 0 1 0 0,0 0 0 0 0,0-1 0 0 0,0 1 0 0 0,0-1 0 0 0,1-1-1 0 0,-1 1 1 0 0,11 2 0 0 0,-1-1 11 0 0,0-2 1 0 0,0 0-1 0 0,0-1 0 0 0,0 0 1 0 0,17-2-1 0 0,-4 0-32 0 0,-8 0-473 0 0,0-1 0 0 0,0-1-1 0 0,0-1 1 0 0,28-10 0 0 0,-27 7-1656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0:30.1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1 115 13824 0 0,'0'0'1629'0'0,"1"2"-784"0"0,4 14 672 0 0,-2-11-1037 0 0,-2-1-1 0 0,1 1 1 0 0,0 0-1 0 0,0 7 1 0 0,35 177 889 0 0,-26-95-814 0 0,-9-83-293 0 0,1 0 1 0 0,8 22-1 0 0,-9-27-123 0 0,0 0 0 0 0,0 1 0 0 0,2 12-1 0 0,-5-39-138 0 0,-3-22 0 0 0,1 26 0 0 0,2 0 0 0 0,-1-1 0 0 0,3-19 0 0 0,0 21 0 0 0,1 5 0 0 0,-1-1 0 0 0,-1-18 0 0 0,-1 15 0 0 0,0-1 0 0 0,2 1 0 0 0,0 0 0 0 0,0 0 0 0 0,5-18 0 0 0,5-22 142 0 0,7-32 380 0 0,-15 78-475 0 0,-1 0 0 0 0,1 1 1 0 0,1-1-1 0 0,-1 1 0 0 0,1 0 1 0 0,1 0-1 0 0,-1 0 0 0 0,7-7 1 0 0,-10 13-6 0 0,0 0 1 0 0,0 0 0 0 0,0 0 0 0 0,0 0-1 0 0,0 0 1 0 0,0 1 0 0 0,0-1 0 0 0,0 0-1 0 0,1 0 1 0 0,-1 1 0 0 0,0-1 0 0 0,1 1 0 0 0,-1 0-1 0 0,0-1 1 0 0,1 1 0 0 0,-1 0 0 0 0,0 0-1 0 0,1-1 1 0 0,-1 1 0 0 0,0 0 0 0 0,1 0-1 0 0,-1 1 1 0 0,0-1 0 0 0,1 0 0 0 0,-1 0-1 0 0,0 1 1 0 0,3 0 0 0 0,-1 0 1 0 0,0 1 0 0 0,-1-1 0 0 0,1 1 0 0 0,-1 0 0 0 0,1 0 1 0 0,-1 0-1 0 0,0 0 0 0 0,1 0 0 0 0,-1 0 0 0 0,0 1 0 0 0,2 3 0 0 0,-2-2-37 0 0,-1-1 1 0 0,1 0-1 0 0,-1 1 0 0 0,0 0 1 0 0,0-1-1 0 0,0 1 0 0 0,0 0 0 0 0,-1-1 1 0 0,1 1-1 0 0,-1 6 0 0 0,-5 40 41 0 0,-2-12-306 0 0,-2 0-1 0 0,-17 42 0 0 0,25-74 259 0 0,-2 3 0 0 0,0 0 0 0 0,-1 0 0 0 0,0-1 0 0 0,-8 15 0 0 0,-2-1 0 0 0,11-16 0 0 0,0 0 0 0 0,-1 0 0 0 0,0-1 0 0 0,-7 8 0 0 0,5-7-12 0 0,-1 0-1 0 0,0-1 1 0 0,0 0-1 0 0,-1 0 1 0 0,-8 4 0 0 0,8-4-1609 0 0,7-4 1654 0 0,1-1-1 0 0,-1 0 1 0 0,1 1-1 0 0,-1-1 1 0 0,1 1-1 0 0,-1-1 1 0 0,1 0-1 0 0,-1 0 1 0 0,1 1-1 0 0,-1-1 1 0 0,1 0-1 0 0,-1 0 1 0 0,1 0-1 0 0,-1 1 1 0 0,0-1 0 0 0,1 0-1 0 0,-1 0 1 0 0,1 0-1 0 0,-1 0 1 0 0,0 0-1 0 0,1 0 1 0 0,-1 0-1 0 0,1 0 1 0 0,-1 0-1 0 0,1-1 1 0 0,-1 1-1 0 0,0 0 1 0 0,1 0-1 0 0,-1 0 1 0 0,0-1 0 0 0,0 0 408 0 0,52 3-362 0 0,0 2 0 0 0,60 14 0 0 0,3-4 1699 0 0,-86-11-1580 0 0,46 3-1775 0 0,-73-6 1475 0 0,-1 0 0 0 0,1 0 1 0 0,0 0-1 0 0,-1 0 0 0 0,1 0 0 0 0,-1 0 0 0 0,1 0 1 0 0,-1-1-1 0 0,1 1 0 0 0,-1 0 0 0 0,1 0 1 0 0,-1-1-1 0 0,1 1 0 0 0,-1 0 0 0 0,1-1 1 0 0,-1 1-1 0 0,1-1 0 0 0,1-1-423 0 0,10-5-1405 0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30.5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 9672 0 0,'0'0'13263'0'0,"3"-10"-19311"0"0</inkml:trace>
</inkml:ink>
</file>

<file path=ppt/ink/ink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07.1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1 398 13360 0 0,'0'0'1652'0'0,"1"1"-226"0"0,2 0-1025 0 0,-1 0 0 0 0,0 0 0 0 0,0 0 0 0 0,0 0-1 0 0,1 0 1 0 0,-1-1 0 0 0,1 1 0 0 0,-1-1 0 0 0,0 0 0 0 0,1 0 0 0 0,3 0-1 0 0,29-6 2842 0 0,-6 1-1962 0 0,-16 3-825 0 0,-1-1 0 0 0,22-7 0 0 0,2-1-31 0 0,-24 7-412 0 0,1-1-1 0 0,12-7 0 0 0,9-3-847 0 0,-7 0-6963 0 0,-12 7-359 0 0</inkml:trace>
  <inkml:trace contextRef="#ctx0" brushRef="#br0" timeOffset="1">612 1 7832 0 0,'0'0'15458'0'0,"1"3"-14178"0"0,2 8-618 0 0,-2-1 0 0 0,0 1 0 0 0,0 0 0 0 0,-2 17 0 0 0,2 21-6 0 0,6 54-247 0 0,0 6-370 0 0,-5-95-765 0 0,7 23 0 0 0,-3-16-527 0 0,0 3-211 0 0</inkml:trace>
</inkml:ink>
</file>

<file path=ppt/ink/ink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07.4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75 16096 0 0,'2'-5'183'0'0,"-1"3"-43"0"0,0 0 1 0 0,-1 0 0 0 0,1 1-1 0 0,0-1 1 0 0,0 0-1 0 0,0 0 1 0 0,0 1 0 0 0,0-1-1 0 0,0 1 1 0 0,1-1-1 0 0,1-1 653 0 0,-3 2-705 0 0,0 1 0 0 0,0-1 0 0 0,1 1 0 0 0,-1-1 1 0 0,0 1-1 0 0,0-1 0 0 0,0 0 0 0 0,0 1 0 0 0,1-1 0 0 0,-1 1 0 0 0,0-1 0 0 0,1 1 0 0 0,-1-1 0 0 0,0 1 1 0 0,1 0-1 0 0,-1-1 0 0 0,1 1 0 0 0,-1-1 0 0 0,0 1 0 0 0,1 0 0 0 0,-1-1 0 0 0,1 1 0 0 0,-1 0 0 0 0,1 0 1 0 0,-1-1-1 0 0,1 1 0 0 0,1 0 0 0 0,13-7 1019 0 0,-14 7-1024 0 0,85-24 3185 0 0,-84 23-3343 0 0,1 0-31 0 0,0 0 1 0 0,0 1-1 0 0,0-1 1 0 0,0 1-1 0 0,-1-1 1 0 0,1 1-1 0 0,0 0 1 0 0,0 0-1 0 0,4 1 1 0 0</inkml:trace>
</inkml:ink>
</file>

<file path=ppt/ink/ink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07.8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1 110 17503 0 0,'0'0'399'0'0,"0"2"60"0"0,5 21 442 0 0,-5-22-895 0 0,0-1 1 0 0,0 0-1 0 0,1 1 1 0 0,-1-1-1 0 0,0 0 0 0 0,1 0 1 0 0,-1 1-1 0 0,0-1 0 0 0,1 0 1 0 0,-1 0-1 0 0,1 0 0 0 0,-1 0 1 0 0,0 0-1 0 0,1 1 0 0 0,-1-1 1 0 0,1 0-1 0 0,-1 0 1 0 0,0 0-1 0 0,1 0 0 0 0,-1 0 1 0 0,1 0-1 0 0,-1 0 0 0 0,1 0 1 0 0,2 0 1 0 0,7 1 400 0 0,1-1-1 0 0,0 1 0 0 0,-1-2 0 0 0,1 1 0 0 0,0-2 1 0 0,-1 1-1 0 0,1-1 0 0 0,-1-1 0 0 0,17-6 0 0 0,31-19-407 0 0,-48 24-301 0 0,-1-2-1 0 0,0 1 0 0 0,0-1 0 0 0,0-1 1 0 0,-1 0-1 0 0,0 0 0 0 0,0 0 1 0 0,-1-1-1 0 0,7-10 0 0 0,2-2-1409 0 0</inkml:trace>
</inkml:ink>
</file>

<file path=ppt/ink/ink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08.2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 15752 0 0,'0'0'761'0'0,"0"3"-335"0"0,5 75 2393 0 0,-4-69-1953 0 0,0 1 0 0 0,-2 16 1 0 0,2 15-214 0 0,0-30-595 0 0,9 123 1833 0 0,-6 66-1283 0 0,-1-209-608 0 0,0-12 0 0 0,-3 14 0 0 0,0 0 0 0 0,1 0 0 0 0,3-12 0 0 0,1-13 0 0 0,27-134 0 0 0,-22 122 0 0 0,-5 21 110 0 0,1 1-1 0 0,11-28 0 0 0,-7 21 330 0 0,-6 17-133 0 0,0 0-1 0 0,7-12 0 0 0,-10 22-211 0 0,1-1 0 0 0,-1 1 0 0 0,1 0 0 0 0,0-1 0 0 0,0 1 0 0 0,-1 0 0 0 0,2 0 0 0 0,-1 0 0 0 0,0 0 0 0 0,0 0 0 0 0,0 1 0 0 0,1-1 0 0 0,-1 1 0 0 0,4-2 0 0 0,-5 2 165 0 0,9 5 248 0 0,-6-2-456 0 0,-1-1 0 0 0,0 1 0 0 0,0-1 0 0 0,0 1 0 0 0,0 0-1 0 0,0 0 1 0 0,0 1 0 0 0,0-1 0 0 0,-1 1 0 0 0,1-1 0 0 0,-1 1 0 0 0,0 0 0 0 0,0 0 0 0 0,0 0 0 0 0,0 0 0 0 0,2 4 0 0 0,0 4 17 0 0,1 1 0 0 0,-1 1 0 0 0,2 15 0 0 0,3 6 16 0 0,3 9-114 0 0,-2 1 0 0 0,-2-1-1 0 0,-2 1 1 0 0,1 84-1 0 0,-7-112-773 0 0,1 1 0 0 0,0-1 0 0 0,2 0 0 0 0,-1 0-1 0 0,7 17 1 0 0,-3-15-892 0 0</inkml:trace>
</inkml:ink>
</file>

<file path=ppt/ink/ink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10.9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50 22319 0 0,'0'0'1083'0'0,"10"-5"261"0"0,-6 2-1264 0 0,-1 0 0 0 0,1 0 0 0 0,0 0 0 0 0,5-4 0 0 0,-7 7 23 0 0,-1-1 0 0 0,0 0 0 0 0,1 1 0 0 0,-1-1 0 0 0,1 1 0 0 0,-1-1 0 0 0,0 1 1 0 0,1-1-1 0 0,-1 1 0 0 0,1 0 0 0 0,-1 0 0 0 0,1 0 0 0 0,-1 0 0 0 0,1 0 0 0 0,-1 0 0 0 0,1 0 0 0 0,-1 1 0 0 0,2-1 1 0 0,3 2 89 0 0,-1-1 1 0 0,0 0 0 0 0,1 0 0 0 0,-1-1 0 0 0,1 0 0 0 0,-1 0 0 0 0,1 0 0 0 0,-1-1 0 0 0,0 1 0 0 0,10-4 0 0 0,-4 2-4 0 0,-1 1 0 0 0,13-1 0 0 0,-17 1-139 0 0,-1 1 0 0 0,1-1 0 0 0,0 0 0 0 0,10-4 0 0 0,-10 3-11 0 0,0 0 0 0 0,1 1 1 0 0,-1 0-1 0 0,1 0 0 0 0,7-1 0 0 0,29 5-150 0 0,-26-1-33 0 0,0-1 0 0 0,18-1-1 0 0,-25 0 153 0 0,1 0 0 0 0,-1 0 0 0 0,1 1-1 0 0,-1 0 1 0 0,1 1 0 0 0,15 5 0 0 0,-10-3-379 0 0,1 0 0 0 0,0-2 1 0 0,22 2-1 0 0,-24-3-2610 0 0,-1-1-1 0 0,17-3 1 0 0,-3-3-5394 0 0</inkml:trace>
</inkml:ink>
</file>

<file path=ppt/ink/ink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11.3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63 1 5528 0 0,'0'29'22879'0'0,"-6"-24"-21176"0"0,4-5-1667 0 0,0 1 1 0 0,0-1 0 0 0,0 1-1 0 0,0 0 1 0 0,1-1-1 0 0,-1 1 1 0 0,0 0-1 0 0,1 0 1 0 0,-1 0 0 0 0,1 0-1 0 0,-1 1 1 0 0,1-1-1 0 0,-1 0 1 0 0,1 0 0 0 0,0 1-1 0 0,0-1 1 0 0,0 1-1 0 0,-1-1 1 0 0,1 1-1 0 0,1 0 1 0 0,-1-1 0 0 0,0 1-1 0 0,0 0 1 0 0,0 3-1 0 0,-4 10-31 0 0,0 1-1 0 0,1 0 1 0 0,1 0-1 0 0,1 0 0 0 0,0 0 1 0 0,1 0-1 0 0,1 1 0 0 0,0-1 1 0 0,2 0-1 0 0,0 0 1 0 0,0 1-1 0 0,1-2 0 0 0,11 31 1 0 0,-12-42-30 0 0,0 0-1 0 0,0 0 1 0 0,0 0 0 0 0,1 0 0 0 0,-1-1-1 0 0,1 1 1 0 0,0-1 0 0 0,0 0 0 0 0,1 1 0 0 0,-1-1-1 0 0,1-1 1 0 0,-1 1 0 0 0,1 0 0 0 0,0-1-1 0 0,4 2 1 0 0,-2-1-85 0 0,0-1-1 0 0,-1 0 1 0 0,1-1 0 0 0,0 1-1 0 0,0-1 1 0 0,0 0 0 0 0,0-1-1 0 0,0 1 1 0 0,1-1 0 0 0,7-1-1 0 0,-9-1-306 0 0,1 1 0 0 0,-1-1 0 0 0,0 0-1 0 0,1 0 1 0 0,-1 0 0 0 0,-1-1 0 0 0,1 0-1 0 0,0 0 1 0 0,5-4 0 0 0,-3 2-926 0 0,16-14-7506 0 0</inkml:trace>
</inkml:ink>
</file>

<file path=ppt/ink/ink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11.8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0 4144 0 0,'3'1'21550'0'0,"-3"6"-17895"0"0,-2 4-7105 0 0,2-8 5366 0 0,-2 1-1823 0 0,0 0-1 0 0,1 0 0 0 0,-1-1 1 0 0,-1 1-1 0 0,1 0 0 0 0,-5 5 1 0 0,-2 3 52 0 0,8-11-33 0 0,2 8-37 0 0,-1-5 1122 0 0,30-12-1037 0 0,-29 8-154 0 0,0 0 0 0 0,0 0 0 0 0,-1 0 1 0 0,1 0-1 0 0,0 0 0 0 0,0 0 0 0 0,-1 0 0 0 0,1 0 0 0 0,0 0 0 0 0,0 0 0 0 0,-1 1 1 0 0,1-1-1 0 0,0 0 0 0 0,0 0 0 0 0,-1 1 0 0 0,2-1 0 0 0,6 3 85 0 0,70 1 931 0 0,-70-3-1054 0 0,0 0 0 0 0,0 1 0 0 0,12 4 0 0 0,-3-1 23 0 0,-7 0 9 0 0,-9-3 3 0 0,1-1 0 0 0,-1 1-1 0 0,0-1 1 0 0,0 1 0 0 0,0 0 0 0 0,0 0 0 0 0,0 0-1 0 0,-1-1 1 0 0,1 1 0 0 0,0 0 0 0 0,-1 0 0 0 0,1 0-1 0 0,-1 0 1 0 0,0 0 0 0 0,0 0 0 0 0,0 0 0 0 0,0 0-1 0 0,0 0 1 0 0,0 0 0 0 0,-1 3 0 0 0,1 4 2 0 0,-1-5-7 0 0,0 0-1 0 0,0 1 1 0 0,-1-1-1 0 0,1 0 1 0 0,-1 0-1 0 0,0 0 1 0 0,0 0-1 0 0,-1-1 1 0 0,1 1-1 0 0,-1 0 1 0 0,-4 3-1 0 0,-13 23-135 0 0,12-9 51 0 0,-5 9-74 0 0,7-18 92 0 0,4-8 11 0 0,0 1 0 0 0,-1-1 0 0 0,1 0 1 0 0,-1 0-1 0 0,-3 4 0 0 0,-1-2-25 0 0,6-4-10 0 0,-1-1-7 0 0,1-1 101 0 0,1 0-1 0 0,0 0 1 0 0,0 0-1 0 0,0 1 1 0 0,-1-1-1 0 0,1 0 1 0 0,0 0-1 0 0,0 0 1 0 0,0 0-1 0 0,0 0 1 0 0,-1 0-1 0 0,1 0 1 0 0,0 0-1 0 0,0 0 1 0 0,0 1-1 0 0,0-1 1 0 0,0 0-1 0 0,-1 0 1 0 0,1 0-1 0 0,0 0 1 0 0,0 0-1 0 0,0 1 1 0 0,0-1-1 0 0,0 0 1 0 0,0 0-1 0 0,0 0 1 0 0,0 0-1 0 0,0 1 1 0 0,0-1-1 0 0,0 0 1 0 0,0 0-1 0 0,0 0 1 0 0,0 0-1 0 0,-1 1 1 0 0,2-1-1 0 0,-1 0 1 0 0,0 0-1 0 0,0 0 1 0 0,0 1-1 0 0,0 0 75 0 0,2-1-6 0 0,11-1-74 0 0,0-1-1 0 0,25-6 0 0 0,3 0-1 0 0,-4 0 7 0 0,-21 3 0 0 0,21-1 0 0 0,-27 4-28 0 0,-1 0 0 0 0,0 0 0 0 0,0-1 0 0 0,0 0 0 0 0,-1 0 0 0 0,1-1 0 0 0,14-9 0 0 0,-14 8-727 0 0,-1-1-1 0 0,0 0 1 0 0,-1-1-1 0 0,9-8 1 0 0,-1 2-5826 0 0,1-1-1932 0 0</inkml:trace>
</inkml:ink>
</file>

<file path=ppt/ink/ink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12.2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0 6912 0 0,'0'2'14543'0'0,"1"6"-13842"0"0,1 0-1 0 0,-1 1 1 0 0,1-1-1 0 0,1 0 0 0 0,0 0 1 0 0,0 0-1 0 0,4 8 1 0 0,8 19 374 0 0,8 57 616 0 0,-2-8-746 0 0,-6-27-503 0 0,8 64 0 0 0,-15-73-361 0 0,-5-23-60 0 0,-1 0 0 0 0,-2 0 0 0 0,-4 47 0 0 0,2-53-13 0 0,-53 348 31 0 0,47-336-457 0 0,-2 0 0 0 0,-1 0 0 0 0,-1-1 0 0 0,-1 0 0 0 0,-19 29 0 0 0,16-28-1725 0 0</inkml:trace>
</inkml:ink>
</file>

<file path=ppt/ink/ink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13.4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251 106 4144 0 0,'1'-2'3429'0'0,"20"-31"9031"0"0,-20 31-12058 0 0,0 0-1 0 0,0 0 1 0 0,0 0 0 0 0,0 0 0 0 0,-1 0 0 0 0,1 0-1 0 0,0 0 1 0 0,-1 0 0 0 0,0 0 0 0 0,0 0 0 0 0,1 0 0 0 0,-1 0-1 0 0,-1 0 1 0 0,1 0 0 0 0,0 0 0 0 0,0 0 0 0 0,-1 0 0 0 0,0-4-1 0 0,0 5-328 0 0,0-1 0 0 0,0 0 0 0 0,0 0 0 0 0,0 1 0 0 0,0-1-1 0 0,0 1 1 0 0,-1-1 0 0 0,1 1 0 0 0,0-1 0 0 0,-1 1 0 0 0,1 0 0 0 0,-1-1-1 0 0,0 1 1 0 0,1 0 0 0 0,-1 0 0 0 0,0 0 0 0 0,1 1 0 0 0,-1-1 0 0 0,0 0-1 0 0,0 1 1 0 0,0-1 0 0 0,0 1 0 0 0,0-1 0 0 0,0 1 0 0 0,0 0-1 0 0,0 0 1 0 0,0 0 0 0 0,0 0 0 0 0,0 0 0 0 0,-3 1 0 0 0,0 1-62 0 0,0 0 1 0 0,0 0 0 0 0,0 0 0 0 0,0 1-1 0 0,0-1 1 0 0,1 1 0 0 0,-1 1 0 0 0,1-1-1 0 0,0 1 1 0 0,0-1 0 0 0,-3 5 0 0 0,-25 19-179 0 0,30-25 138 0 0,-1 0 0 0 0,0 0-1 0 0,1 0 1 0 0,-1 0 0 0 0,1 1 0 0 0,0-1-1 0 0,0 1 1 0 0,0 0 0 0 0,0 0-1 0 0,0-1 1 0 0,1 1 0 0 0,-1 0-1 0 0,1 1 1 0 0,0-1 0 0 0,-1 4-1 0 0,0 2-144 0 0,0 0 0 0 0,1 0-1 0 0,1 1 1 0 0,-1 8-1 0 0,2-16 159 0 0,-1-1 1 0 0,0 0-1 0 0,1 0 0 0 0,-1 0 1 0 0,0 1-1 0 0,1-1 0 0 0,0 0 0 0 0,-1 0 1 0 0,1 0-1 0 0,0 0 0 0 0,-1 0 1 0 0,1 0-1 0 0,0 0 0 0 0,0 0 0 0 0,0 0 1 0 0,0 0-1 0 0,0 0 0 0 0,2 1 1 0 0,4 3-52 0 0,8 18-74 0 0,-12-18 121 0 0,0-1 0 0 0,0 1-1 0 0,0-1 1 0 0,7 7-1 0 0,-5-6 13 0 0,0 0 0 0 0,0 0 0 0 0,0 1 0 0 0,-1-1 0 0 0,0 1 0 0 0,0 0 0 0 0,6 12 0 0 0,-4-9 8 0 0,-2 2 0 0 0,-3-10 0 0 0,-1 1 3 0 0,1 0 0 0 0,-1 0 0 0 0,0 0 0 0 0,0 0 0 0 0,1 0 0 0 0,-1 0 0 0 0,-1 0-1 0 0,1 0 1 0 0,0 0 0 0 0,0 0 0 0 0,-1 0 0 0 0,1 0 0 0 0,-1 0 0 0 0,0 0 0 0 0,1 0 0 0 0,-1 0 0 0 0,0 0 0 0 0,0-1-1 0 0,0 1 1 0 0,-1 0 0 0 0,-1 2 0 0 0,-1 0 18 0 0,0 1 1 0 0,0-1-1 0 0,-1 0 0 0 0,0 0 0 0 0,1-1 0 0 0,-1 1 1 0 0,-1-1-1 0 0,-6 3 0 0 0,-15 10 8 0 0,23-14-28 0 0,0 0 0 0 0,0 0-1 0 0,0-1 1 0 0,0 0 0 0 0,-1 1 0 0 0,1-2-1 0 0,0 1 1 0 0,-1 0 0 0 0,1-1-1 0 0,0 0 1 0 0,-1 0 0 0 0,1 0 0 0 0,-5-1-1 0 0,-11 0-338 0 0,16 1 175 0 0,0-1 0 0 0,0 1 0 0 0,1-1 0 0 0,-1 0 0 0 0,-6-3 0 0 0,4 2-291 0 0,4 1-1056 0 0</inkml:trace>
</inkml:ink>
</file>

<file path=ppt/ink/ink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13.8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14600 0 0,'0'0'664'0'0,"1"0"-8"0"0,8 0 2239 0 0,-7 2-1437 0 0,2 3-1200 0 0,-1 0 0 0 0,1 0 0 0 0,-1 1 0 0 0,1-1 0 0 0,-2 1 0 0 0,1-1 0 0 0,-1 1 0 0 0,1 0 0 0 0,-2 0 0 0 0,1 0 0 0 0,-1 0 0 0 0,0 1 0 0 0,1 8 0 0 0,-2-6-212 0 0,1-1 0 0 0,1 1 0 0 0,-1-1 0 0 0,1 0 0 0 0,0 0 1 0 0,1 0-1 0 0,0 0 0 0 0,1 0 0 0 0,-1-1 0 0 0,1 1 1 0 0,1-1-1 0 0,-1 0 0 0 0,1 0 0 0 0,0 0 0 0 0,1-1 0 0 0,0 0 1 0 0,0 0-1 0 0,13 9 0 0 0,7 9-33 0 0,-11-17-13 0 0,-10-5 4 0 0,-4-2-19 0 0,25 0 174 0 0,-23-1-147 0 0,0 1 0 0 0,1-1-1 0 0,-1 0 1 0 0,0 0 0 0 0,0 0-1 0 0,0 0 1 0 0,0 0 0 0 0,-1-1 0 0 0,1 0-1 0 0,0 1 1 0 0,0-1 0 0 0,-1 0-1 0 0,1 0 1 0 0,-1 0 0 0 0,0 0-1 0 0,0-1 1 0 0,0 1 0 0 0,0-1-1 0 0,0 1 1 0 0,0-1 0 0 0,2-4 0 0 0,1-8 49 0 0,-5 13-60 0 0,1 0-1 0 0,-1 0 1 0 0,1 0 0 0 0,0 0-1 0 0,-1 0 1 0 0,1 0 0 0 0,2-3-1 0 0,-1 2 0 0 0,-1 0 0 0 0,1-1 0 0 0,-1 1 0 0 0,0-1 0 0 0,0 1 0 0 0,0-1 0 0 0,0 0 0 0 0,-1 1 0 0 0,1-8 0 0 0,-1 5 0 0 0,1 0 0 0 0,-1 0 0 0 0,4-10 0 0 0,4-16 54 0 0,-7 24-30 0 0,-1 7 186 0 0,2 2-138 0 0,0 1-59 0 0,-1-1 0 0 0,1 1-1 0 0,0 0 1 0 0,-1 0 0 0 0,1-1-1 0 0,-1 1 1 0 0,0 0 0 0 0,1 0 0 0 0,-1 0-1 0 0,0 0 1 0 0,0 1 0 0 0,-1-1-1 0 0,1 0 1 0 0,0 0 0 0 0,-1 0-1 0 0,1 4 1 0 0,1 0 2 0 0,-1-1-1 0 0,1 1 1 0 0,0-1-1 0 0,4 6 1 0 0,8 23-16 0 0,6 36-185 0 0,-16-60-233 0 0,0 0 0 0 0,1 0 0 0 0,0 0 0 0 0,9 13 0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39.4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26 11520 0 0,'-3'24'248'0'0,"2"-8"800"0"0,-1 33 0 0 0,5-15 2746 0 0,5 17-2970 0 0,44 227-99 0 0,-52-278-719 0 0,0 0-1 0 0,-1 0 1 0 0,1 0-1 0 0,0 0 1 0 0,0 0-1 0 0,0 0 1 0 0,0 0-1 0 0,0 0 1 0 0,0 0-1 0 0,0 0 1 0 0,0 0-1 0 0,0 0 0 0 0,0 0 1 0 0,0 0-1 0 0,0 0 1 0 0,0 0-1 0 0,-1 0 1 0 0,1 0-1 0 0,0 0 1 0 0,0 0-1 0 0,0 0 1 0 0,0 0-1 0 0,0 0 1 0 0,0 0-1 0 0,0 0 0 0 0,0 0 1 0 0,0 0-1 0 0,0 0 1 0 0,0 0-1 0 0,0 0 1 0 0,0 0-1 0 0,0 0 1 0 0,0 0-1 0 0,0 0 1 0 0,-1 0-1 0 0,1 0 1 0 0,0 0-1 0 0,0 1 1 0 0,0-1-1 0 0,0 0 0 0 0,0 0 1 0 0,-8-13 76 0 0,-7-21-7 0 0,8 8-53 0 0,1 0 0 0 0,1 0 0 0 0,1 0 1 0 0,-1-29-1 0 0,5 30 361 0 0,1 0 1 0 0,7-42 0 0 0,-7 60-314 0 0,1 0 1 0 0,0 0-1 0 0,0 1 0 0 0,0-1 1 0 0,1 1-1 0 0,0-1 0 0 0,0 1 1 0 0,1 0-1 0 0,-1 0 1 0 0,1 0-1 0 0,1 1 0 0 0,-1 0 1 0 0,1-1-1 0 0,8-6 0 0 0,4-2 137 0 0,-13 11-160 0 0,0-1 0 0 0,0 1-1 0 0,0 0 1 0 0,0 0 0 0 0,1 0 0 0 0,-1 1 0 0 0,1-1-1 0 0,0 1 1 0 0,0 0 0 0 0,-1 0 0 0 0,10-1-1 0 0,9-1 146 0 0,-14 2-83 0 0,-1 1 1 0 0,1 0-1 0 0,9 0 1 0 0,-15 1-95 0 0,-1 1 1 0 0,1-1-1 0 0,-1 1 1 0 0,1 0 0 0 0,-1 0-1 0 0,0 0 1 0 0,0 1 0 0 0,1-1-1 0 0,-1 0 1 0 0,0 1-1 0 0,0-1 1 0 0,0 1 0 0 0,3 3-1 0 0,-3-2-15 0 0,0-1 0 0 0,1 1 0 0 0,-1-1 0 0 0,0 1 0 0 0,0 0 0 0 0,-1-1 0 0 0,1 1 0 0 0,-1 0 0 0 0,1 0 0 0 0,-1 0 0 0 0,0 1 0 0 0,0-1 0 0 0,0 0 0 0 0,-1 0 0 0 0,1 1 0 0 0,-1-1 0 0 0,1 0 0 0 0,-1 1 0 0 0,0-1 0 0 0,-1 0 0 0 0,1 1 0 0 0,0-1 0 0 0,-1 0 0 0 0,-1 5 0 0 0,1-5 0 0 0,0 0 0 0 0,0-1 0 0 0,-1 1 0 0 0,1 0 0 0 0,-1-1 0 0 0,1 1 0 0 0,-4 2 0 0 0,-3 8 0 0 0,5-8 0 0 0,-1-1 0 0 0,1 0 0 0 0,-1-1 0 0 0,0 1 0 0 0,0-1 0 0 0,0 1 0 0 0,0-1 0 0 0,-1 0 0 0 0,1-1 0 0 0,-1 1 0 0 0,0-1 0 0 0,-6 3 0 0 0,-13 7 0 0 0,21-11-151 0 0,-1 1-1 0 0,1 0 0 0 0,0-1 1 0 0,-1 0-1 0 0,1 0 1 0 0,-1 0-1 0 0,1 0 0 0 0,-1-1 1 0 0,1 1-1 0 0,-1-1 0 0 0,0 0 1 0 0,1 0-1 0 0,-1 0 1 0 0,1-1-1 0 0,-1 1 0 0 0,0-1 1 0 0,-4-1-1 0 0</inkml:trace>
</inkml:ink>
</file>

<file path=ppt/ink/ink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14.1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71 7832 0 0,'0'-2'602'0'0,"0"-45"853"0"0,0 25 6895 0 0,2 22-7926 0 0,0 1-1 0 0,0-1 0 0 0,-1 0 0 0 0,1 0 0 0 0,0 1 0 0 0,0-1 0 0 0,0 1 1 0 0,-1-1-1 0 0,1 1 0 0 0,2 1 0 0 0,0 2-185 0 0,1 1 1 0 0,-1 0-1 0 0,0 0 0 0 0,0 0 0 0 0,-1 0 1 0 0,1 1-1 0 0,4 9 0 0 0,15 44 418 0 0,-19-47-577 0 0,15 44 233 0 0,24 63 80 0 0,-37-107-363 0 0,0-1 0 0 0,0 0 0 0 0,1 0 0 0 0,1 0 0 0 0,-1-1 0 0 0,2 0 0 0 0,14 14 0 0 0,-17-20-16 0 0,0 1 0 0 0,0-1 0 0 0,1-1 0 0 0,-1 1 0 0 0,1-1 0 0 0,0 0-1 0 0,0 0 1 0 0,11 2 0 0 0,-15-4-5 0 0,0 0-1 0 0,0-1 1 0 0,0 1-1 0 0,0-1 1 0 0,0 1-1 0 0,1-1 1 0 0,-1 0-1 0 0,0 0 1 0 0,0-1-1 0 0,0 1 0 0 0,0-1 1 0 0,0 1-1 0 0,1-1 1 0 0,-1 0-1 0 0,0 0 1 0 0,-1 0-1 0 0,1-1 1 0 0,0 1-1 0 0,0-1 1 0 0,0 1-1 0 0,-1-1 1 0 0,4-3-1 0 0,16-17 196 0 0,-22 18-103 0 0,-2 0-78 0 0,0-1 0 0 0,0 1 0 0 0,-1 0 0 0 0,1-1 1 0 0,-1 1-1 0 0,0 0 0 0 0,0 1 0 0 0,0-1 0 0 0,-1 1 0 0 0,1-1 1 0 0,-1 1-1 0 0,0 0 0 0 0,0 0 0 0 0,0 1 0 0 0,0-1 0 0 0,-1 1 1 0 0,1 0-1 0 0,0 0 0 0 0,-1 0 0 0 0,-7-1 0 0 0,-11-5-44 0 0,16 5-28 0 0,-1 0-1 0 0,0 0 1 0 0,0 1-1 0 0,-11-1 1 0 0,-19-1-1446 0 0,6 0-1325 0 0,10 3-2948 0 0,2 3-1646 0 0</inkml:trace>
</inkml:ink>
</file>

<file path=ppt/ink/ink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14.5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181 40 16783 0 0,'0'0'770'0'0,"4"-4"254"0"0,-13-22 256 0 0,9 26-1156 0 0,0-1 1 0 0,-1 1-1 0 0,1 0 1 0 0,-1 0 0 0 0,1-1-1 0 0,0 1 1 0 0,-1 0-1 0 0,1 0 1 0 0,-1 0-1 0 0,1 0 1 0 0,-1 0-1 0 0,1 0 1 0 0,0 0 0 0 0,-1 0-1 0 0,1 0 1 0 0,-1 0-1 0 0,1 0 1 0 0,-1 0-1 0 0,-3 0 358 0 0,-6-4 540 0 0,8 4-891 0 0,0-1 1 0 0,0 0 0 0 0,0 1 0 0 0,0-1-1 0 0,0 1 1 0 0,0-1 0 0 0,1 1-1 0 0,-1 0 1 0 0,0 0 0 0 0,0 0 0 0 0,0 0-1 0 0,0 0 1 0 0,0 1 0 0 0,0-1-1 0 0,0 0 1 0 0,-3 2 0 0 0,-1 1 17 0 0,0 0 1 0 0,0 0-1 0 0,1 1 0 0 0,0 0 1 0 0,-8 7-1 0 0,12-11-145 0 0,1 1 0 0 0,0-1 0 0 0,-1 1 0 0 0,1-1 0 0 0,0 1 0 0 0,0-1 0 0 0,-1 1 0 0 0,1 0 0 0 0,0-1 0 0 0,0 1 0 0 0,0 0 0 0 0,0-1 0 0 0,0 1 0 0 0,0-1 0 0 0,0 1 0 0 0,0 0 0 0 0,0-1 0 0 0,0 1 0 0 0,0 0 0 0 0,1 0 0 0 0,-1 2 1 0 0,0 2-21 0 0,0-1 0 0 0,1 1 0 0 0,0-1 0 0 0,0 1 0 0 0,0 0-1 0 0,0-1 1 0 0,1 0 0 0 0,-1 1 0 0 0,4 4 0 0 0,2 3-115 0 0,15 20 0 0 0,-4-9 65 0 0,-9-11 61 0 0,1 0 1 0 0,1-1-1 0 0,11 10 1 0 0,-8-9 5 0 0,20 24 1 0 0,-30-30 12 0 0,0-2 50 0 0,-1 0 1 0 0,0 0-1 0 0,-1 0 0 0 0,1 0 0 0 0,2 7 1 0 0,-4-9-43 0 0,-1 0 0 0 0,1 0 0 0 0,-1 0 1 0 0,1-1-1 0 0,-1 1 0 0 0,0 0 0 0 0,0 0 1 0 0,0 0-1 0 0,0 0 0 0 0,-1 0 0 0 0,1 0 1 0 0,0 0-1 0 0,-1 0 0 0 0,1 0 0 0 0,-1 0 1 0 0,0-1-1 0 0,-1 4 0 0 0,0-1 16 0 0,0 0-1 0 0,0 0 1 0 0,-1 0-1 0 0,1 0 1 0 0,-1 0-1 0 0,0-1 1 0 0,0 0-1 0 0,0 1 1 0 0,-1-1-1 0 0,1 0 1 0 0,-1-1-1 0 0,0 1 1 0 0,1-1-1 0 0,-1 1 1 0 0,-5 1-1 0 0,8-3-32 0 0,-7 3-5 0 0,0 0-1 0 0,-1 0 1 0 0,1-1 0 0 0,-16 5 0 0 0,11-6-62 0 0,3 0-204 0 0,0 0-1 0 0,1-1 0 0 0,-1 0 1 0 0,-16 0-1 0 0,22-2 9 0 0,1 1 0 0 0,1-1-1 0 0,-1 0 1 0 0,0 1 0 0 0,0-1-1 0 0,0 0 1 0 0,0-1 0 0 0,0 1-1 0 0,1 0 1 0 0,-1-1 0 0 0,1 0-1 0 0,-1 1 1 0 0,1-1 0 0 0,0 0 0 0 0,-1 0-1 0 0,1-1 1 0 0,0 1 0 0 0,0 0-1 0 0,-2-5 1 0 0,-8-12-1521 0 0</inkml:trace>
</inkml:ink>
</file>

<file path=ppt/ink/ink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14.9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1 431 3680 0 0,'13'-6'31'0'0,"2"0"0"0"0,16-3 0 0 0,-15 4 1674 0 0,26-11-1 0 0,-29 10 1737 0 0,2 0 0 0 0,26-6-1 0 0,-28 9-2144 0 0,1 1-1 0 0,0 0 1 0 0,19 0-1 0 0,-22 1-778 0 0,0 0 0 0 0,0-1 0 0 0,-1 0-1 0 0,1-1 1 0 0,19-8 0 0 0,-17 6-51 0 0,0 1 1 0 0,26-5-1 0 0,2 3-605 0 0,40-12-1 0 0,-72 17-1761 0 0</inkml:trace>
  <inkml:trace contextRef="#ctx0" brushRef="#br0" timeOffset="1">441 0 15408 0 0,'0'0'4375'0'0,"1"3"-2879"0"0,2 8-930 0 0,0 1 0 0 0,-1 0 0 0 0,0 1 0 0 0,-1-1-1 0 0,0 0 1 0 0,-1 0 0 0 0,-2 21 0 0 0,-3 168 834 0 0,5-182-1332 0 0,0-4-8 0 0,1 1 1 0 0,0-1 0 0 0,2 1-1 0 0,-1-1 1 0 0,2 0 0 0 0,0 0-1 0 0,1 0 1 0 0,8 17 0 0 0,-9-23-288 0 0,0-1 1 0 0,1 0 0 0 0,0-1-1 0 0,0 1 1 0 0,1-1 0 0 0,0 0 0 0 0,0 0-1 0 0,1-1 1 0 0,0 0 0 0 0,0 0 0 0 0,0-1-1 0 0,1 1 1 0 0,0-2 0 0 0,0 1 0 0 0,10 3-1 0 0,13 3-1501 0 0</inkml:trace>
</inkml:ink>
</file>

<file path=ppt/ink/ink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15.8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33 10592 0 0,'0'0'964'0'0,"2"-1"-502"0"0,16-5 3038 0 0,0 2-1 0 0,37-6 1 0 0,-25 6-2530 0 0,-15 2-504 0 0,-6 0-111 0 0,1 0 0 0 0,1 1-1 0 0,9 0 1 0 0,-17 1-279 0 0,-1 0 0 0 0,1 1 0 0 0,0-1 0 0 0,0 1 0 0 0,-1-1 0 0 0,1 1 0 0 0,0 0 0 0 0,0 0 0 0 0,-1 0 0 0 0,1 0 0 0 0,-1 1 0 0 0,1-1 0 0 0,-1 1 0 0 0,0-1 1 0 0,4 4-1 0 0,-5-4 41 0 0,-1-1-112 0 0,1 0 0 0 0,0 0 0 0 0,0 0 0 0 0,-1 0 0 0 0,1 0 0 0 0,0 1 0 0 0,-1-1 0 0 0,1 0 0 0 0,0 0 0 0 0,-1 1 0 0 0,1-1 0 0 0,0 0 0 0 0,-1 1 0 0 0,1-1 0 0 0,-1 0 0 0 0,1 1 0 0 0,-1-1 0 0 0,1 1 0 0 0,-1-1 0 0 0,1 1 0 0 0,-1-1 0 0 0,1 1 0 0 0,-1 0 0 0 0,1 0 0 0 0,0 1-8 0 0,-1-1 0 0 0,0 1 0 0 0,1-1 0 0 0,-1 1 0 0 0,0-1 0 0 0,0 1 0 0 0,0-1 0 0 0,0 1-1 0 0,0-1 1 0 0,0 1 0 0 0,-1 1 0 0 0,-1 5-63 0 0,0-1 1 0 0,-1 1-1 0 0,-5 9 0 0 0,7-15 49 0 0,-9 22-397 0 0,7-16 222 0 0,0 0-1 0 0,-1 0 1 0 0,1-1-1 0 0,-1 0 1 0 0,-1 0-1 0 0,1 0 1 0 0,-1 0-1 0 0,-1-1 1 0 0,-8 9-1 0 0,-26 21-1341 0 0,39-35 1268 0 0,0 1 46 0 0,-2 5 218 0 0,3-6 1175 0 0,10 3-740 0 0,-2-3-303 0 0,1 0-1 0 0,-1-1 0 0 0,0 1 1 0 0,0-2-1 0 0,10 0 0 0 0,-14 1-91 0 0,-1-1 0 0 0,1 1 0 0 0,0 1-1 0 0,-1-1 1 0 0,5 1 0 0 0,-4 0-16 0 0,0-1 0 0 0,0 1 0 0 0,0-1-1 0 0,7-1 1 0 0,15-1 9 0 0,-9 0-1804 0 0,31-6 1 0 0,-27 3-6017 0 0</inkml:trace>
</inkml:ink>
</file>

<file path=ppt/ink/ink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16.2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2 9672 0 0,'3'-1'249'0'0,"1"1"5"0"0,10 6 247 0 0,-4-1 649 0 0,0 0 0 0 0,-1 1 0 0 0,0 1 0 0 0,0-1-1 0 0,0 2 1 0 0,-1-1 0 0 0,12 15 0 0 0,-17-18-947 0 0,-1-1 0 0 0,1 1 0 0 0,-1-1 0 0 0,0 1 0 0 0,0 0 0 0 0,0 0 0 0 0,-1 0 0 0 0,0 0 0 0 0,2 7-1 0 0,3 9 332 0 0,-1-3-220 0 0,0-1 1 0 0,-1 1-1 0 0,-2 0 1 0 0,1 0-1 0 0,-2 0 0 0 0,0 1 1 0 0,-1-1-1 0 0,-1 0 1 0 0,-6 33-1 0 0,-2-2-143 0 0,-3 0 0 0 0,-22 56 0 0 0,24-81-503 0 0,0-1 0 0 0,-1 0 0 0 0,-1 0-1 0 0,-1-1 1 0 0,-1-1 0 0 0,-22 25 0 0 0,15-21-943 0 0</inkml:trace>
</inkml:ink>
</file>

<file path=ppt/ink/ink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16.5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275 118 10136 0 0,'-28'-67'2626'0'0,"26"63"-1898"0"0,-1-1-1 0 0,1 1 1 0 0,-1 0-1 0 0,0 0 1 0 0,0 0-1 0 0,-7-5 1 0 0,9 7-483 0 0,-1 1-1 0 0,1-1 1 0 0,-1 1 0 0 0,0 0-1 0 0,1 0 1 0 0,-1-1 0 0 0,0 1-1 0 0,0 0 1 0 0,0 0-1 0 0,0 1 1 0 0,0-1 0 0 0,0 0-1 0 0,0 1 1 0 0,0-1 0 0 0,-1 1-1 0 0,1 0 1 0 0,0-1 0 0 0,-3 1-1 0 0,0 2-62 0 0,-1 0-1 0 0,1 0 1 0 0,-1 0-1 0 0,1 1 1 0 0,0-1-1 0 0,-1 1 1 0 0,2 0-1 0 0,-1 1 0 0 0,0-1 1 0 0,1 1-1 0 0,-1 0 1 0 0,1 0-1 0 0,0 1 1 0 0,-4 5-1 0 0,-4 6 99 0 0,1 1 1 0 0,-18 34-1 0 0,20-29-272 0 0,0 0 0 0 0,1 0 1 0 0,1 0-1 0 0,2 1 0 0 0,0 0 1 0 0,-4 46-1 0 0,8-34-9 0 0,1-1 0 0 0,2 0 0 0 0,1 1 0 0 0,9 40 0 0 0,-7-56-21 0 0,1 0 0 0 0,1 0 1 0 0,1-1-1 0 0,0 0 0 0 0,2 0 0 0 0,0-1 0 0 0,1 0 0 0 0,0-1 0 0 0,2-1 0 0 0,-1 1 0 0 0,18 14 1 0 0,-14-15-486 0 0,1 0 0 0 0,25 17 1 0 0,-31-25-1028 0 0,0-1 1 0 0,0 0-1 0 0,14 5 0 0 0,33 5-6300 0 0</inkml:trace>
</inkml:ink>
</file>

<file path=ppt/ink/ink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16.9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16008 0 0,'22'0'730'0'0,"-18"0"2490"0"0,-4 3-2001 0 0,0 4-702 0 0,1-1 1 0 0,0 1-1 0 0,3 8 1 0 0,2 18 465 0 0,2 0-322 0 0,-6-26-620 0 0,-1 0 0 0 0,1 0 0 0 0,-1 0-1 0 0,0 9 1 0 0,0-4-84 0 0,0-1-1 0 0,1 1 0 0 0,4 17 1 0 0,-5-20-1517 0 0,-2-8 382 0 0</inkml:trace>
</inkml:ink>
</file>

<file path=ppt/ink/ink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17.3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 13272 0 0,'6'-3'1201'0'0,"-3"2"-1052"0"0,0 0 0 0 0,0 0 0 0 0,0 1 0 0 0,1-1 1 0 0,-1 1-1 0 0,6-1 0 0 0,-1 2 987 0 0,-7-1-1027 0 0,-1 0 1 0 0,1 0 0 0 0,-1 0-1 0 0,1 0 1 0 0,0 1-1 0 0,-1-1 1 0 0,1 0-1 0 0,-1 1 1 0 0,1-1 0 0 0,-1 0-1 0 0,1 1 1 0 0,-1-1-1 0 0,1 1 1 0 0,-1-1-1 0 0,1 1 1 0 0,2 2 175 0 0,2 1-155 0 0,0 0-1 0 0,0 1 1 0 0,-1-1-1 0 0,1 1 1 0 0,-1 1-1 0 0,0-1 1 0 0,0 0-1 0 0,-1 1 0 0 0,0 0 1 0 0,0 0-1 0 0,4 11 1 0 0,16 45 598 0 0,-3 1 1 0 0,12 70-1 0 0,-28-116-599 0 0,-1-3 85 0 0,0 1 1 0 0,-1-1-1 0 0,1 21 1 0 0,3 26 1239 0 0,4-66-1190 0 0,-2-1-147 0 0,0-1 0 0 0,-1 0-1 0 0,0 0 1 0 0,-1-1-1 0 0,1 0 1 0 0,-2 0 0 0 0,1 0-1 0 0,8-18 1 0 0,-6 11 3 0 0,19-25 0 0 0,64-64 230 0 0,-90 102-311 0 0,1 0-1 0 0,0 1 1 0 0,0-1 0 0 0,0 1-1 0 0,0-1 1 0 0,0 1 0 0 0,0-1-1 0 0,0 1 1 0 0,0 0-1 0 0,0 0 1 0 0,1 0 0 0 0,-1 0-1 0 0,0 1 1 0 0,1-1-1 0 0,-1 1 1 0 0,1-1 0 0 0,-1 1-1 0 0,1 0 1 0 0,-1 0 0 0 0,1 0-1 0 0,-1 0 1 0 0,1 0-1 0 0,-1 1 1 0 0,0-1 0 0 0,1 1-1 0 0,-1-1 1 0 0,1 1 0 0 0,1 1-1 0 0,-2-1-27 0 0,-1-1 0 0 0,0 0 0 0 0,0 1 0 0 0,0-1-1 0 0,0 1 1 0 0,0 0 0 0 0,0-1 0 0 0,0 1 0 0 0,0 0 0 0 0,0 0-1 0 0,0-1 1 0 0,0 1 0 0 0,0 0 0 0 0,0 0 0 0 0,-1 0 0 0 0,1 0 0 0 0,0 0-1 0 0,-1 0 1 0 0,1 0 0 0 0,-1 1 0 0 0,1-1 0 0 0,-1 0 0 0 0,1 0-1 0 0,-1 2 1 0 0,2 3 6 0 0,8 18-264 0 0,-2 1-1 0 0,7 28 1 0 0,-1-4-100 0 0,6-9-4110 0 0,-19-37 2187 0 0</inkml:trace>
  <inkml:trace contextRef="#ctx0" brushRef="#br0" timeOffset="1">612 331 5064 0 0,'0'-4'149'0'0,"0"1"1"0"0,0-1-1 0 0,0 0 1 0 0,0 1-1 0 0,1-1 1 0 0,-1 0-1 0 0,1 1 1 0 0,0-1-1 0 0,0 1 1 0 0,0-1-1 0 0,1 1 0 0 0,-1-1 1 0 0,1 1-1 0 0,0 0 1 0 0,-1 0-1 0 0,2 0 1 0 0,-1 0-1 0 0,3-3 1 0 0,6-6 2119 0 0,0 1 0 0 0,0 0 1 0 0,2 0-1 0 0,20-13 0 0 0,69-38 2646 0 0,-85 52-4284 0 0,35-14-1 0 0,-33 16-275 0 0,25-15-1 0 0,-40 20-718 0 0,1 0 0 0 0,-1 0 0 0 0,1 0 0 0 0,0 1 0 0 0,0-1 0 0 0,0 2 0 0 0,0-1 0 0 0,0 0 0 0 0,1 1 0 0 0,6-1 0 0 0</inkml:trace>
</inkml:ink>
</file>

<file path=ppt/ink/ink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17.7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1 2760 0 0,'0'0'125'0'0,"-2"1"-3"0"0,-5 2-97 0 0,1 3-25 0 0,4 2 2104 0 0,-1 0 0 0 0,2-1 0 0 0,-1 1 0 0 0,1 0 0 0 0,0 10 0 0 0,2 43 4661 0 0,1-13-4817 0 0,-4 0-551 0 0,1-29-759 0 0,0 1-1 0 0,2-1 1 0 0,3 25-1 0 0,0-2-288 0 0,-4-33-306 0 0,1 1 0 0 0,0-1 1 0 0,1 0-1 0 0,0 1 0 0 0,0-1 0 0 0,7 16 0 0 0,-6-18-330 0 0,1-1 0 0 0,0 0 0 0 0,0 0 0 0 0,0 0 0 0 0,0 0 0 0 0,1-1 0 0 0,0 1 0 0 0,11 8 1 0 0,0-4-1148 0 0</inkml:trace>
</inkml:ink>
</file>

<file path=ppt/ink/ink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18.2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108 11 15520 0 0,'0'0'1407'0'0,"-5"0"-1135"0"0,4 0-297 0 0,-1-1 172 0 0,-1 1-1 0 0,1 0 1 0 0,0 0-1 0 0,0 0 1 0 0,0 1-1 0 0,0-1 1 0 0,0 0-1 0 0,0 1 1 0 0,0-1-1 0 0,0 1 1 0 0,0 0-1 0 0,0 0 1 0 0,0 0-1 0 0,0 0 1 0 0,0 0 0 0 0,0 0-1 0 0,1 0 1 0 0,-1 1-1 0 0,-2 1 1 0 0,-10 10 1063 0 0,11-11-1056 0 0,0 1 0 0 0,0 0 0 0 0,0 0 0 0 0,0 0 0 0 0,0 1 0 0 0,0-1 0 0 0,1 1 0 0 0,0-1 0 0 0,0 1 0 0 0,-4 7 0 0 0,3-2 65 0 0,0 0 1 0 0,1 0 0 0 0,0 0-1 0 0,-1 9 1 0 0,3-15-199 0 0,0 0-1 0 0,0 0 1 0 0,0 0-1 0 0,1 0 1 0 0,-1 0-1 0 0,1 0 1 0 0,-1-1-1 0 0,1 1 1 0 0,0 0-1 0 0,0 0 1 0 0,0-1-1 0 0,1 1 1 0 0,-1-1-1 0 0,1 1 1 0 0,-1-1 0 0 0,1 1-1 0 0,2 1 1 0 0,0 0 11 0 0,0 0 0 0 0,0 0 1 0 0,0 0-1 0 0,0-1 0 0 0,1 0 1 0 0,-1 0-1 0 0,1 0 0 0 0,6 3 1 0 0,-7-5 18 0 0,-1 0 1 0 0,1 0-1 0 0,0 0 1 0 0,-1 0-1 0 0,1-1 1 0 0,0 1-1 0 0,0-1 1 0 0,-1 0-1 0 0,1 0 1 0 0,0 0-1 0 0,0-1 1 0 0,-1 0-1 0 0,5 0 1 0 0,1-2 70 0 0,0 0 0 0 0,0 0 1 0 0,0 0-1 0 0,0-1 0 0 0,-1-1 1 0 0,10-6-1 0 0,-13 8-87 0 0,-1 0 0 0 0,1-1-1 0 0,-1 0 1 0 0,0 0 0 0 0,-1 0 0 0 0,1-1-1 0 0,-1 1 1 0 0,1-1 0 0 0,-1 0-1 0 0,-1 0 1 0 0,4-7 0 0 0,-4 9-6 0 0,-1 0 0 0 0,1 1-1 0 0,-1-1 1 0 0,1 1 0 0 0,0 0 0 0 0,2-3 0 0 0,-2 3 0 0 0,0 0 0 0 0,0 0 0 0 0,-1 0 0 0 0,1 1 0 0 0,-1-2 0 0 0,0 1 0 0 0,0 0 0 0 0,1 0 0 0 0,-1 0 0 0 0,-1-1 0 0 0,2-3 1 0 0,-1 3 19 0 0,-1-1 1 0 0,1 1-1 0 0,-1-1 1 0 0,0 1 0 0 0,0-1-1 0 0,-1 0 1 0 0,1 1-1 0 0,-1-1 1 0 0,1 1 0 0 0,-3-6-1 0 0,2 7-37 0 0,0 0 0 0 0,0 0-1 0 0,0 0 1 0 0,0 0 0 0 0,0 1-1 0 0,-1-1 1 0 0,1 0 0 0 0,0 1-1 0 0,-1-1 1 0 0,1 1-1 0 0,-1 0 1 0 0,0-1 0 0 0,1 1-1 0 0,-1 0 1 0 0,0 0 0 0 0,0 0-1 0 0,0 0 1 0 0,0 0 0 0 0,0 1-1 0 0,-2-2 1 0 0,-5 0-182 0 0,0 0 0 0 0,0 0 0 0 0,0 0 0 0 0,0 1 1 0 0,0 1-1 0 0,0-1 0 0 0,0 2 0 0 0,0-1 0 0 0,0 1 0 0 0,-1 0 0 0 0,2 1 0 0 0,-1 0 0 0 0,0 1 0 0 0,0 0 0 0 0,-16 8 1 0 0,4 0-1505 0 0,-5 2-70 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39.8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111 158 16416 0 0,'0'0'1483'0'0,"-5"6"-1191"0"0,-2-2-229 0 0,3-2 263 0 0,0 0 0 0 0,0 1 0 0 0,-1 0 0 0 0,2 0 0 0 0,-1 0 0 0 0,0 0 0 0 0,1 1 0 0 0,-1-1 0 0 0,1 1 0 0 0,0 0 0 0 0,0 0 0 0 0,1 0 0 0 0,-4 6 0 0 0,1 5-110 0 0,-1-1 1 0 0,2 1 0 0 0,0 0-1 0 0,-3 30 1 0 0,6-32-210 0 0,1-1 0 0 0,0 0 1 0 0,1 1-1 0 0,0-1 1 0 0,1 0-1 0 0,1 0 0 0 0,-1 0 1 0 0,8 17-1 0 0,-9-23-7 0 0,1 0 0 0 0,0 0 0 0 0,0-1 0 0 0,1 1 0 0 0,0-1 0 0 0,0 0 0 0 0,0 1 0 0 0,0-1 0 0 0,1-1 0 0 0,0 1 0 0 0,0 0 0 0 0,0-1 0 0 0,0 0 0 0 0,6 4 0 0 0,4 1-6 0 0,-10-6 1 0 0,-1 0 1 0 0,1 0-1 0 0,0-1 1 0 0,0 0 0 0 0,0 0-1 0 0,1 0 1 0 0,-1 0-1 0 0,0 0 1 0 0,1-1 0 0 0,-1 0-1 0 0,1 0 1 0 0,4 0-1 0 0,3-1 5 0 0,-6 1 0 0 0,0-1 0 0 0,0 0 0 0 0,0 0 0 0 0,0-1 0 0 0,0 0 0 0 0,0 0 0 0 0,0-1 0 0 0,0 1 0 0 0,0-1 0 0 0,9-5 0 0 0,-4 2 61 0 0,-1-1 0 0 0,-1 0-1 0 0,1-1 1 0 0,-1 0 0 0 0,0 0 0 0 0,-1-1-1 0 0,1 0 1 0 0,10-15 0 0 0,-9 8 106 0 0,0 0 0 0 0,-2-1-1 0 0,0 0 1 0 0,0 0 0 0 0,-2-1 0 0 0,0 0 0 0 0,-1 0 0 0 0,0 0-1 0 0,-2-1 1 0 0,0 0 0 0 0,-1 1 0 0 0,-1-1 0 0 0,0 0 0 0 0,-1 0-1 0 0,-6-35 1 0 0,3 41-54 0 0,0 1 0 0 0,-1 0 0 0 0,-1 0 0 0 0,0 0 0 0 0,0 1-1 0 0,-1-1 1 0 0,-1 1 0 0 0,-13-17 0 0 0,15 22-103 0 0,0 0-1 0 0,0 1 1 0 0,-1-1-1 0 0,1 1 1 0 0,-1 0 0 0 0,0 0-1 0 0,0 1 1 0 0,0 0-1 0 0,-1 0 1 0 0,1 0 0 0 0,-1 1-1 0 0,1 0 1 0 0,-1 0-1 0 0,0 1 1 0 0,0-1 0 0 0,0 2-1 0 0,0-1 1 0 0,0 1-1 0 0,-8 0 1 0 0,-1 2-280 0 0,1-1-1 0 0,-1 2 1 0 0,1 0 0 0 0,0 1-1 0 0,0 1 1 0 0,0 0 0 0 0,-23 12 0 0 0,31-14-148 0 0,1 0 0 0 0,0 0 1 0 0,1 1-1 0 0,-1 0 1 0 0,0 0-1 0 0,1 1 1 0 0,0 0-1 0 0,0-1 1 0 0,1 2-1 0 0,-1-1 1 0 0,1 0-1 0 0,-5 10 1 0 0,4 3-1657 0 0</inkml:trace>
</inkml:ink>
</file>

<file path=ppt/ink/ink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18.7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131 34 7368 0 0,'2'-2'7410'0'0,"8"-12"-2398"0"0,-10 13-4807 0 0,1 1 0 0 0,-1-1-1 0 0,0 0 1 0 0,0 1-1 0 0,0-1 1 0 0,0 0-1 0 0,0 1 1 0 0,0-1-1 0 0,0 0 1 0 0,0 1-1 0 0,0-1 1 0 0,-1 0 0 0 0,1 1-1 0 0,0-1 1 0 0,0 0-1 0 0,0 1 1 0 0,-1-1-1 0 0,1 0 1 0 0,0 1-1 0 0,-1-1 1 0 0,1 1-1 0 0,-1-1 1 0 0,1 1-1 0 0,-1-1 1 0 0,0 0 0 0 0,-7 4 1053 0 0,4-1-1180 0 0,0 0 1 0 0,1 1-1 0 0,-1-1 0 0 0,1 1 1 0 0,0-1-1 0 0,-1 1 0 0 0,1 0 0 0 0,1 0 1 0 0,-1 0-1 0 0,0 1 0 0 0,1-1 1 0 0,0 1-1 0 0,-4 7 0 0 0,-16 20 72 0 0,18-25-140 0 0,0-1 1 0 0,0 1-1 0 0,0-1 0 0 0,1 1 1 0 0,0 0-1 0 0,0 0 1 0 0,0 1-1 0 0,1-1 0 0 0,0 0 1 0 0,-1 8-1 0 0,0 17 9 0 0,2-19-20 0 0,0 0 0 0 0,-3 13 0 0 0,-3-3 1 0 0,5-15 0 0 0,0 0 0 0 0,0 1 0 0 0,0-1 0 0 0,1 0 0 0 0,0 1 0 0 0,1 11 0 0 0,11 60 0 0 0,-4-33 0 0 0,-4-30-95 0 0,0 0 0 0 0,1 1 1 0 0,1-1-1 0 0,0-1 0 0 0,1 1 0 0 0,16 28 0 0 0,-20-40 91 0 0,1 2-144 0 0,1 1 0 0 0,-1-1-1 0 0,1-1 1 0 0,1 1 0 0 0,-1-1-1 0 0,1 1 1 0 0,0-1 0 0 0,9 6 0 0 0,39 26-2899 0 0,-51-37 2865 0 0,-1 1 1 0 0,0-1-1 0 0,0 1 0 0 0,0-1 1 0 0,1 0-1 0 0,-1 0 0 0 0,0 0 0 0 0,1 1 1 0 0,-1-1-1 0 0,1-1 0 0 0</inkml:trace>
</inkml:ink>
</file>

<file path=ppt/ink/ink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19.0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1 15288 0 0,'0'0'1814'0'0,"0"2"-830"0"0,0 1-641 0 0,-1 1 0 0 0,1-1-1 0 0,-1 1 1 0 0,0-1 0 0 0,0 0 0 0 0,0 1-1 0 0,-1-1 1 0 0,-2 5 0 0 0,2-4-95 0 0,0-1 0 0 0,0 0 0 0 0,1 1 0 0 0,0 0 0 0 0,-1-1 0 0 0,1 1 0 0 0,1 0 0 0 0,-2 7 0 0 0,2-1 105 0 0,1-5-220 0 0,-1 0 1 0 0,-1 0 0 0 0,1 0 0 0 0,0-1 0 0 0,-1 1 0 0 0,0 0 0 0 0,0 0 0 0 0,-3 6 0 0 0,2-6-63 0 0,1 0 1 0 0,0-1-1 0 0,0 1 1 0 0,1 0-1 0 0,-1-1 1 0 0,1 1 0 0 0,0 0-1 0 0,0 0 1 0 0,0 0-1 0 0,3 9 1 0 0,0 18 157 0 0,-3-27-228 0 0,0 0 0 0 0,1-1 1 0 0,-1 1-1 0 0,1 0 1 0 0,0-1-1 0 0,1 1 0 0 0,-1 0 1 0 0,1-1-1 0 0,0 0 1 0 0,0 1-1 0 0,0-1 1 0 0,1 0-1 0 0,-1 0 0 0 0,1 0 1 0 0,5 5-1 0 0,1 7-299 0 0,-9-15 268 0 0,1 0 0 0 0,-1 0 0 0 0,1 0 0 0 0,-1 0 0 0 0,1 0-1 0 0,-1 0 1 0 0,1-1 0 0 0,0 1 0 0 0,-1 0 0 0 0,1 0 0 0 0,0 0 0 0 0,0-1-1 0 0,-1 1 1 0 0,1 0 0 0 0,0-1 0 0 0,0 1 0 0 0,0-1 0 0 0,0 1-1 0 0,0-1 1 0 0,0 1 0 0 0,1 0 0 0 0,31 8-3699 0 0</inkml:trace>
</inkml:ink>
</file>

<file path=ppt/ink/ink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19.4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 3224 0 0,'2'0'240'0'0,"0"-1"-35"0"0,0 1 0 0 0,-1-1 1 0 0,1 1-1 0 0,0 0 0 0 0,0 0 1 0 0,0-1-1 0 0,0 1 0 0 0,0 1 0 0 0,0-1 1 0 0,0 0-1 0 0,0 0 0 0 0,0 1 0 0 0,0-1 1 0 0,3 2-1 0 0,29 15 7360 0 0,-11-5-4640 0 0,-17-9-2514 0 0,0 1 1 0 0,-1 0 0 0 0,1 0-1 0 0,-1 0 1 0 0,0 0-1 0 0,0 1 1 0 0,0 0 0 0 0,8 10-1 0 0,-2 0 469 0 0,-1 0-1 0 0,10 20 0 0 0,-6-6-367 0 0,-1 2-1 0 0,-1-1 1 0 0,-2 1-1 0 0,0 1 1 0 0,-3 0 0 0 0,0 0-1 0 0,-3 1 1 0 0,3 52-1 0 0,-9-54-348 0 0,-9 54 0 0 0,7-60-114 0 0,-1-1-41 0 0,-1-1-1 0 0,0 0 1 0 0,-2-1 0 0 0,-1 1-1 0 0,-14 25 1 0 0,-2-3-2177 0 0,-42 56 0 0 0,40-63-6629 0 0</inkml:trace>
</inkml:ink>
</file>

<file path=ppt/ink/ink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21.4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1 144 13560 0 0,'0'0'621'0'0,"1"-1"-12"0"0,67-61 3247 0 0,-59 55-3355 0 0,0-1 0 0 0,0 1 1 0 0,1 1-1 0 0,0 0 0 0 0,1 0 0 0 0,-1 1 0 0 0,19-6 0 0 0,-13 5-109 0 0,1 1 0 0 0,23-3 0 0 0,-19 5 217 0 0,37 1 0 0 0,-55 2-547 0 0,0 1 1 0 0,0-1-1 0 0,0 1 1 0 0,-1 0-1 0 0,1 0 1 0 0,0 0-1 0 0,3 2 1 0 0,-4-2-42 0 0,0 0 0 0 0,1 0 1 0 0,-1 0-1 0 0,0 0 0 0 0,1 0 1 0 0,-1-1-1 0 0,4 1 0 0 0,-5 0 0 0 0,0-1 0 0 0,0 0-1 0 0,0 1 1 0 0,0-1 0 0 0,0 1-1 0 0,0-1 1 0 0,1 1 0 0 0,-1 0-1 0 0,-1-1 1 0 0,1 1 0 0 0,2 1 0 0 0,5 4 98 0 0,-4-3-91 0 0,1-1-1 0 0,-1 2 0 0 0,1-1 1 0 0,-1 0-1 0 0,0 1 1 0 0,0 0-1 0 0,-1 0 1 0 0,1 0-1 0 0,-1 0 0 0 0,0 1 1 0 0,0-1-1 0 0,0 1 1 0 0,0 0-1 0 0,-1 0 1 0 0,0 0-1 0 0,0 0 0 0 0,0 0 1 0 0,-1 0-1 0 0,0 1 1 0 0,1 8-1 0 0,-2-6-22 0 0,-1 1 0 0 0,0-1 0 0 0,-1 0 0 0 0,0 1 0 0 0,0-1 0 0 0,-1 0 0 0 0,0 0 0 0 0,0 0 0 0 0,-1-1-1 0 0,0 1 1 0 0,0-1 0 0 0,-9 11 0 0 0,6-10-5 0 0,0 1 0 0 0,1 0 0 0 0,-6 11 0 0 0,8-12 0 0 0,0-1 0 0 0,-1 0 0 0 0,0 0 0 0 0,0 0 0 0 0,-10 9 0 0 0,-3 0-25 0 0,-5 5-158 0 0,-48 32-1 0 0,39-37 101 0 0,27-15 78 0 0,0 1-1 0 0,0 0 0 0 0,0 1 1 0 0,1-1-1 0 0,-1 1 0 0 0,1 0 1 0 0,-5 4-1 0 0,8-6 214 0 0,2 0-185 0 0,2 2 8 0 0,0-1-1 0 0,1 1 1 0 0,-1-1 0 0 0,0 0-1 0 0,1 0 1 0 0,-1 0 0 0 0,1 0 0 0 0,0-1-1 0 0,0 1 1 0 0,-1-1 0 0 0,1 0-1 0 0,0 0 1 0 0,8 0 0 0 0,4 3 55 0 0,-7-3-18 0 0,0 1 0 0 0,1-2 1 0 0,-1 1-1 0 0,17-3 0 0 0,2 1 52 0 0,15-1 16 0 0,57-9 0 0 0,-61 4-387 0 0,-2-2 1 0 0,64-23-1 0 0,-77 25-284 0 0,-17 5-452 0 0,0 0 0 0 0,0 0 0 0 0,12-6 1 0 0,2-4-1332 0 0</inkml:trace>
</inkml:ink>
</file>

<file path=ppt/ink/ink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21.8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 4144 0 0,'12'-3'22348'0'0,"-7"9"-24450"0"0,2 2 2440 0 0,-1 0 0 0 0,-1 1 0 0 0,0 0 1 0 0,0 0-1 0 0,0 0 0 0 0,-1 1 0 0 0,5 17 0 0 0,11 75 478 0 0,-14-68-625 0 0,2 23-64 0 0,7 32-133 0 0,-12-75-71 0 0,0-1-157 0 0,0-1 0 0 0,0 1 0 0 0,1-1 1 0 0,1 1-1 0 0,11 21 0 0 0,-15-33 37 0 0,15 24-1837 0 0,-1-11-5057 0 0,-4-7-442 0 0</inkml:trace>
</inkml:ink>
</file>

<file path=ppt/ink/ink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22.2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323 32 14568 0 0,'0'0'1320'0'0,"0"0"-1313"0"0,0 0 0 0 0,0-1 1 0 0,0 1-1 0 0,0 0 0 0 0,0 0 1 0 0,0 0-1 0 0,1 0 0 0 0,-1-1 1 0 0,0 1-1 0 0,0 0 0 0 0,0 0 1 0 0,0 0-1 0 0,0-1 0 0 0,0 1 1 0 0,-1 0-1 0 0,1 0 0 0 0,0 0 1 0 0,0-1-1 0 0,0 1 0 0 0,0 0 1 0 0,0 0-1 0 0,0 0 0 0 0,0 0 1 0 0,0-1-1 0 0,0 1 0 0 0,0 0 1 0 0,-1 0-1 0 0,1 0 0 0 0,0 0 1 0 0,0-1-1 0 0,0 1 0 0 0,0 0 1 0 0,0 0-1 0 0,-1 0 0 0 0,1 0 1 0 0,-2-3 395 0 0,-1 1 1 0 0,1 0-1 0 0,-1 0 1 0 0,0 0-1 0 0,0 0 1 0 0,0 0-1 0 0,0 1 1 0 0,0-1-1 0 0,0 1 1 0 0,0 0-1 0 0,0 0 1 0 0,0 0 0 0 0,-1 0-1 0 0,-5 0 1 0 0,1 0-51 0 0,1 1 1 0 0,-1 0 0 0 0,0 0 0 0 0,1 1-1 0 0,-1 0 1 0 0,1 0 0 0 0,0 1-1 0 0,-1 0 1 0 0,1 0 0 0 0,0 1 0 0 0,0 0-1 0 0,-9 5 1 0 0,5-2-283 0 0,1 0-1 0 0,0 1 1 0 0,1 0-1 0 0,0 1 1 0 0,0 0-1 0 0,0 1 1 0 0,-7 9-1 0 0,-1 2-17 0 0,11-14-50 0 0,0 1 0 0 0,1 0-1 0 0,-9 14 1 0 0,13-19-2 0 0,-6 10-17 0 0,1 1 0 0 0,-10 26 0 0 0,15-35 4 0 0,0 0-1 0 0,0 0 0 0 0,0 0 1 0 0,1 1-1 0 0,-1-1 0 0 0,1 0 0 0 0,0 1 1 0 0,1-1-1 0 0,-1 0 0 0 0,1 0 1 0 0,-1 1-1 0 0,1-1 0 0 0,1 0 1 0 0,1 4-1 0 0,0 0 8 0 0,0 0 3 0 0,0-1 0 0 0,8 13-1 0 0,-9-18 3 0 0,-1 0 1 0 0,1 0-1 0 0,-1 0 0 0 0,1 0 0 0 0,0-1 0 0 0,0 1 0 0 0,0 0 0 0 0,0-1 0 0 0,0 0 0 0 0,0 1 0 0 0,0-1 0 0 0,5 1 0 0 0,10 5 14 0 0,1-1-1 0 0,0-1 1 0 0,24 4-1 0 0,-33-8-13 0 0,-1-1 0 0 0,1 0 0 0 0,0 0 0 0 0,0-1 0 0 0,0 0 0 0 0,0 0 0 0 0,0-1 0 0 0,-1 0 0 0 0,11-4 0 0 0,37-13-300 0 0,39-15-2716 0 0,-57 16-5641 0 0</inkml:trace>
</inkml:ink>
</file>

<file path=ppt/ink/ink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22.6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72 10592 0 0,'2'0'2917'0'0,"42"-11"4536"0"0,-40 11-7042 0 0,-1-1 0 0 0,1 0 1 0 0,0-1-1 0 0,-1 1 0 0 0,6-4 0 0 0,-6 4-219 0 0,0-1 1 0 0,0 1-1 0 0,1-1 0 0 0,-1 1 1 0 0,0 0-1 0 0,5 0 0 0 0,1-1 33 0 0,0 0 0 0 0,0 0 0 0 0,-1 0-1 0 0,1-1 1 0 0,-1-1 0 0 0,8-3 0 0 0,-8 3-228 0 0,-1 1 0 0 0,1 0 1 0 0,-1 0-1 0 0,9-1 1 0 0,4 2-9072 0 0</inkml:trace>
</inkml:ink>
</file>

<file path=ppt/ink/ink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22.9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3224 0 0,'7'1'789'0'0,"21"8"9365"0"0,2-2-4737 0 0,-18-6-4702 0 0,0 1 1 0 0,1-2-1 0 0,-1 0 1 0 0,0 0-1 0 0,23-4 1 0 0,77-9 1042 0 0,-71 11-2800 0 0,61-13 0 0 0,-66 6-398 0 0</inkml:trace>
</inkml:ink>
</file>

<file path=ppt/ink/ink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23.6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4144 0 0,'0'0'19390'0'0,"2"1"-18437"0"0,4 3-640 0 0,-2-1-96 0 0,0 0 1 0 0,1-1-1 0 0,-1 1 1 0 0,1-1-1 0 0,0 0 0 0 0,0 0 1 0 0,0-1-1 0 0,-1 1 0 0 0,7 0 1 0 0,13-1 454 0 0,45-3 0 0 0,-14-1-420 0 0,-43 3-504 0 0,0 0 1 0 0,-1-1-1 0 0,1-1 1 0 0,0 0-1 0 0,20-7 1 0 0,-17 5-1603 0 0,0 3-4435 0 0,-4 1-1861 0 0</inkml:trace>
</inkml:ink>
</file>

<file path=ppt/ink/ink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24.0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15056 0 0,'0'0'1365'0'0,"2"1"-940"0"0,1 1-8 0 0,0 1 1 0 0,0-1-1 0 0,1 1 0 0 0,-2 0 1 0 0,1 0-1 0 0,0 1 0 0 0,-1-1 1 0 0,1 0-1 0 0,-1 1 0 0 0,0-1 1 0 0,0 1-1 0 0,0 0 0 0 0,-1 0 1 0 0,3 8-1 0 0,9 78 1668 0 0,-3 4-1063 0 0,-7-73-980 0 0,1-1 0 0 0,10 27 0 0 0,-3-9-22 0 0,-8-25-30 0 0,1-1-1 0 0,1 1 1 0 0,0-1 0 0 0,9 14-1 0 0,-6-11-210 0 0,-5-8-153 0 0,1-1 0 0 0,0 1 1 0 0,1-1-1 0 0,8 10 1 0 0,0-2-5571 0 0,7 2-1922 0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40.1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14400 0 0,'0'0'1305'0'0,"1"1"-858"0"0,4 3 250 0 0,0-1 0 0 0,-1 1 1 0 0,1-1-1 0 0,0-1 1 0 0,1 1-1 0 0,5 2 1 0 0,-3-2 260 0 0,1 1-1 0 0,11 8 1 0 0,97 81 2344 0 0,-68-56-3158 0 0,-44-33-130 0 0,0 0 0 0 0,0 0 0 0 0,1-1 1 0 0,7 4-1 0 0,-7-4-215 0 0,0 0 1 0 0,0 0-1 0 0,-1 1 0 0 0,7 5 1 0 0,-4-1-506 0 0,6 4-2054 0 0,-6-6-2598 0 0</inkml:trace>
</inkml:ink>
</file>

<file path=ppt/ink/ink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24.4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303 87 16671 0 0,'0'0'818'0'0,"-2"-1"-362"0"0,-2-2-316 0 0,1 1 1 0 0,-1 1-1 0 0,0-1 0 0 0,0 1 1 0 0,1-1-1 0 0,-1 1 1 0 0,0 0-1 0 0,-1 0 1 0 0,1 1-1 0 0,0-1 0 0 0,0 1 1 0 0,0 0-1 0 0,0 0 1 0 0,0 0-1 0 0,0 1 0 0 0,0-1 1 0 0,0 1-1 0 0,-8 2 1 0 0,-12 5 1122 0 0,0 1 1 0 0,-23 11 0 0 0,37-15-1178 0 0,1 1 1 0 0,0-1-1 0 0,0 2 1 0 0,1-1-1 0 0,-1 1 0 0 0,2 1 1 0 0,-11 11-1 0 0,12-12-80 0 0,1-1 0 0 0,0 1 0 0 0,0 1 0 0 0,1-1 0 0 0,0 1 0 0 0,1-1 0 0 0,-5 15 0 0 0,7-18-5 0 0,0 0 0 0 0,0 0 0 0 0,1 0 0 0 0,-1 0 0 0 0,1 0 0 0 0,0 0-1 0 0,0 0 1 0 0,1 0 0 0 0,-1 0 0 0 0,1 1 0 0 0,0-1 0 0 0,0 0 0 0 0,0-1 0 0 0,0 1 0 0 0,1 0-1 0 0,0 0 1 0 0,4 6 0 0 0,-6-10-1 0 0,2 5 48 0 0,1 0-1 0 0,0-1 0 0 0,0 0 1 0 0,1 1-1 0 0,-1-1 0 0 0,1 0 1 0 0,0-1-1 0 0,0 1 0 0 0,9 5 1 0 0,3 0 93 0 0,0-1 0 0 0,0-1 1 0 0,28 9-1 0 0,-36-14-182 0 0,0 0 0 0 0,1-1 0 0 0,-1 0 0 0 0,0-1 0 0 0,0 1 0 0 0,1-1 0 0 0,-1-1 0 0 0,0 0 0 0 0,0 0 0 0 0,9-3 0 0 0,94-29-1965 0 0,-103 30 1118 0 0,-1-1 0 0 0,1 1 1 0 0,7-6-1 0 0,3-1-2771 0 0,17-5-3464 0 0</inkml:trace>
  <inkml:trace contextRef="#ctx0" brushRef="#br0" timeOffset="1">670 67 9216 0 0,'3'-1'8265'0'0,"42"-7"-3182"0"0,9-1-2789 0 0,-42 7-1947 0 0,0 0 1 0 0,0 1-1 0 0,14 0 1 0 0,-10 0 15 0 0,23-3 1 0 0,7-11-164 0 0,-41 14-492 0 0,-1 0-1 0 0,1 0 0 0 0,-1-1 1 0 0,0 1-1 0 0,0-1 0 0 0,6-3 1 0 0,-2 1-1293 0 0,2-2-6973 0 0</inkml:trace>
</inkml:ink>
</file>

<file path=ppt/ink/ink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24.7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14 20183 0 0,'0'0'39'0'0,"0"0"0"0"0,0-1 0 0 0,0 1-1 0 0,0-1 1 0 0,0 1 0 0 0,0 0-1 0 0,0-1 1 0 0,-1 1 0 0 0,1 0-1 0 0,0-1 1 0 0,0 1 0 0 0,0 0 0 0 0,0-1-1 0 0,-1 1 1 0 0,1 0 0 0 0,0-1-1 0 0,0 1 1 0 0,-1 0 0 0 0,1-1 0 0 0,0 1-1 0 0,0 0 1 0 0,-1 0 0 0 0,1-1-1 0 0,0 1 1 0 0,-1 0 0 0 0,1 0-1 0 0,0 0 1 0 0,-1-1 0 0 0,-13-1 723 0 0,-2-1-431 0 0,-1 4 1459 0 0,17 12 132 0 0,1 3-1273 0 0,0 1 0 0 0,2-1 1 0 0,7 31-1 0 0,2 5-435 0 0,10 33 15 0 0,-18-66-346 0 0,2 1-1 0 0,0 0 1 0 0,1-1 0 0 0,1 0-1 0 0,18 31 1 0 0,-22-45-264 0 0,-1 0 0 0 0,1-1 0 0 0,0 1 0 0 0,6 4-1 0 0,7 11-6613 0 0,-6-3-1423 0 0</inkml:trace>
</inkml:ink>
</file>

<file path=ppt/ink/ink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25.1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1 12896 0 0,'1'2'997'0'0,"0"-2"-975"0"0,-1 1 0 0 0,0 0 0 0 0,1 0 0 0 0,-1 0 0 0 0,0 0 0 0 0,0 0 0 0 0,1 0 0 0 0,-1 0 0 0 0,0 0 0 0 0,0 0 0 0 0,0 0 0 0 0,-1 0 0 0 0,1 0 0 0 0,0 0 0 0 0,0 0 0 0 0,-1 1 0 0 0,1 0 3 0 0,-1 0 0 0 0,1 0 0 0 0,0-1 0 0 0,0 1 0 0 0,0 0 0 0 0,0 0 0 0 0,0 3 1 0 0,2 6 857 0 0,-1 1 0 0 0,-1-1 0 0 0,0 0 0 0 0,-1 1 0 0 0,-3 18 0 0 0,-1 25 650 0 0,4 7-208 0 0,2 52-167 0 0,-2-65-843 0 0,0-33-919 0 0,1 1 1 0 0,3 24-1 0 0,2-8-7378 0 0</inkml:trace>
</inkml:ink>
</file>

<file path=ppt/ink/ink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25.6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1 105 12896 0 0,'0'0'997'0'0,"1"-2"-656"0"0,1-2-18 0 0,-1 0 0 0 0,1 0 0 0 0,1 0 0 0 0,-1 0 0 0 0,0 0 0 0 0,1 1 0 0 0,0-1 0 0 0,0 1 0 0 0,0 0 0 0 0,0 0 0 0 0,1 0 0 0 0,-1 0 0 0 0,1 0 0 0 0,0 1 0 0 0,-1 0-1 0 0,1-1 1 0 0,5-1 0 0 0,18-10 1592 0 0,-23 11-1599 0 0,0 0 0 0 0,1 1 1 0 0,0-1-1 0 0,0 1 0 0 0,-1 0 1 0 0,1 0-1 0 0,0 1 0 0 0,10-2 1 0 0,49-3 1173 0 0,-56 5-1354 0 0,1 1-1 0 0,-1 0 0 0 0,1 0 1 0 0,-1 1-1 0 0,1 0 0 0 0,0 1 1 0 0,12 3-1 0 0,-20-5-122 0 0,2 1 143 0 0,-1 1-96 0 0,0 0-47 0 0,0 0 0 0 0,0 1 0 0 0,0-1 0 0 0,0 1 0 0 0,0 0 0 0 0,2 4 0 0 0,-3-6-20 0 0,-1 1 0 0 0,1-1 0 0 0,-1 0 0 0 0,0 0 0 0 0,1 0 1 0 0,-1 1-1 0 0,0-1 0 0 0,0 0 0 0 0,0 0 0 0 0,0 1 0 0 0,0-1 0 0 0,0 0 0 0 0,0 0 0 0 0,-1 1 0 0 0,1-1 0 0 0,0 0 0 0 0,-1 0 0 0 0,1 0 0 0 0,-1 0 0 0 0,1 1 0 0 0,-1-1 0 0 0,0 1 0 0 0,-11 23-370 0 0,11-23 290 0 0,0 1-1 0 0,0 0 1 0 0,0-1 0 0 0,-1 1 0 0 0,1-1 0 0 0,0 1 0 0 0,-1-1 0 0 0,0 0 0 0 0,0 0 0 0 0,-2 3 0 0 0,2-4-351 0 0,2 2-1720 0 0,0-1 2120 0 0,0 1-1 0 0,0-1 1 0 0,1 1 0 0 0,-1-1 0 0 0,1 1 0 0 0,-1-1 0 0 0,1 0 0 0 0,0 1 0 0 0,0-1 0 0 0,0 0 0 0 0,0 0 0 0 0,0 1 0 0 0,0-1 0 0 0,1 0 0 0 0,-1 0 0 0 0,1 0 0 0 0,-1 0 0 0 0,1-1 0 0 0,0 1-1 0 0,0 0 1 0 0,0-1 0 0 0,2 2 0 0 0,13 8 32 0 0,1-1 0 0 0,0 0 0 0 0,30 10-1 0 0,-10-5 30 0 0,7 13 489 0 0,-44-27-483 0 0,0-1 1 0 0,-1 1 0 0 0,1 0 0 0 0,-1-1-1 0 0,1 1 1 0 0,0 0 0 0 0,-1-1 0 0 0,1 1-1 0 0,-1 0 1 0 0,0 0 0 0 0,1 0 0 0 0,-1 0 0 0 0,0-1-1 0 0,1 1 1 0 0,-1 0 0 0 0,0 0 0 0 0,0 0-1 0 0,0 0 1 0 0,0 0 0 0 0,0 0 0 0 0,0 1-1 0 0,1 3 99 0 0,-1-3-68 0 0,1 0-1 0 0,-1 0 1 0 0,0 0-1 0 0,1 0 1 0 0,-1 1-1 0 0,0-1 1 0 0,0 0-1 0 0,-1 0 1 0 0,1 0-1 0 0,0 0 1 0 0,-1 1-1 0 0,1-1 1 0 0,-1 0-1 0 0,0 0 1 0 0,0 0-1 0 0,1 0 1 0 0,-1 0-1 0 0,-3 3 1 0 0,0 1 3 0 0,0 0 0 0 0,-1 0 0 0 0,1 0 0 0 0,-1-1 0 0 0,0 0 0 0 0,-1 0 1 0 0,1 0-1 0 0,-1-1 0 0 0,0 0 0 0 0,0 0 0 0 0,-9 4 0 0 0,-5 4 13 0 0,6-4-54 0 0,-1-1 0 0 0,0-1 0 0 0,0 0 0 0 0,-1-1 0 0 0,1-1 0 0 0,-1 0 0 0 0,-25 2 0 0 0,35-6-134 0 0,1 0-1 0 0,-1 0 1 0 0,1-1 0 0 0,-1 1-1 0 0,1-1 1 0 0,-1 0-1 0 0,1-1 1 0 0,-9-3 0 0 0,8 3-949 0 0,0-1 0 0 0,0 0 0 0 0,-8-6 1 0 0,2-1-6669 0 0</inkml:trace>
</inkml:ink>
</file>

<file path=ppt/ink/ink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25.9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17735 0 0,'0'0'399'0'0,"2"1"60"0"0,4 5-261 0 0,-1 1 0 0 0,1-1 0 0 0,-1 1 1 0 0,0 0-1 0 0,6 12 0 0 0,13 18 1833 0 0,-21-32-1745 0 0,0-1 0 0 0,-1 1 0 0 0,1 0 0 0 0,-1 0 0 0 0,-1 1 0 0 0,1-1 0 0 0,-1 0 0 0 0,1 0 0 0 0,-1 9 0 0 0,6 17 235 0 0,29 115 620 0 0,-31-123-1394 0 0,1-1 1 0 0,1 0-1 0 0,0 0 0 0 0,16 29 0 0 0,-21-48-231 0 0,-1 0-1 0 0,1 0 0 0 0,0 0 1 0 0,1-1-1 0 0,-1 1 0 0 0,0-1 1 0 0,6 5-1 0 0,3 2-7349 0 0</inkml:trace>
</inkml:ink>
</file>

<file path=ppt/ink/ink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26.3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280 71 9672 0 0,'-29'-4'1172'0'0,"26"3"-659"0"0,0 0 0 0 0,0 1 1 0 0,-1-1-1 0 0,1 1 0 0 0,0 0 0 0 0,-1 0 0 0 0,1 0 0 0 0,0 0 1 0 0,-1 0-1 0 0,1 1 0 0 0,-6 1 0 0 0,-21 7 3106 0 0,21-7-3134 0 0,0 0 0 0 0,-12 6 1 0 0,10-2-243 0 0,1 1 0 0 0,0 0 0 0 0,0 0 0 0 0,0 1 0 0 0,1 0 0 0 0,0 1 0 0 0,1 0 0 0 0,0 1 0 0 0,1-1 0 0 0,-8 13 0 0 0,11-15-228 0 0,0 0 1 0 0,0 0 0 0 0,1 0-1 0 0,0 0 1 0 0,1 0-1 0 0,-1 1 1 0 0,1-1-1 0 0,1 1 1 0 0,-1 0-1 0 0,1-1 1 0 0,1 1-1 0 0,0 0 1 0 0,0 12 0 0 0,1-14-9 0 0,0-1 0 0 0,0 0 0 0 0,1 1 0 0 0,-1-1 1 0 0,1 0-1 0 0,0 0 0 0 0,1 0 0 0 0,-1 0 1 0 0,1-1-1 0 0,0 1 0 0 0,0-1 0 0 0,1 1 0 0 0,-1-1 1 0 0,1 0-1 0 0,0 0 0 0 0,0-1 0 0 0,0 1 1 0 0,0-1-1 0 0,1 0 0 0 0,6 4 0 0 0,-1-2-6 0 0,0-1-1 0 0,1 0 0 0 0,-1 0 1 0 0,1-1-1 0 0,0 0 0 0 0,0-1 1 0 0,0-1-1 0 0,0 1 0 0 0,0-2 1 0 0,0 1-1 0 0,0-2 0 0 0,18-2 1 0 0,-2-1-7 0 0,1-2 1 0 0,-1-2-1 0 0,47-18 1 0 0,-50 16-333 0 0,0-2 0 0 0,25-15 0 0 0,-35 18-938 0 0,0-1 1 0 0,14-13-1 0 0,-5 0-6209 0 0</inkml:trace>
  <inkml:trace contextRef="#ctx0" brushRef="#br0" timeOffset="1">717 57 8288 0 0,'2'0'8522'0'0,"13"-6"-4076"0"0,27-6-1531 0 0,9-2-1686 0 0,-35 9-1026 0 0,-1 1 0 0 0,21-3 0 0 0,4-2-3723 0 0</inkml:trace>
</inkml:ink>
</file>

<file path=ppt/ink/ink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26.7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0 502 12896 0 0,'0'0'1630'0'0,"3"1"-83"0"0,1 1-1054 0 0,0-1 1 0 0,1 0 0 0 0,-1 0-1 0 0,1 0 1 0 0,0 0 0 0 0,-1-1-1 0 0,1 0 1 0 0,-1 0 0 0 0,1 0-1 0 0,0 0 1 0 0,-1-1-1 0 0,1 1 1 0 0,-1-1 0 0 0,1 0-1 0 0,-1-1 1 0 0,7-2 0 0 0,3-1 482 0 0,22-5 0 0 0,-20 6-549 0 0,23-9-1 0 0,0-3-262 0 0,-19 9-756 0 0,0-1-1 0 0,30-18 1 0 0,-8 2-3832 0 0,-20 10-3481 0 0</inkml:trace>
  <inkml:trace contextRef="#ctx0" brushRef="#br0" timeOffset="1">677 0 21743 0 0,'0'0'2460'0'0,"0"3"-1936"0"0,8 34 239 0 0,-2 1-1 0 0,-1 0 0 0 0,-2 0 1 0 0,-3 65-1 0 0,-1 49-830 0 0,1-83-2786 0 0,0-45 1300 0 0</inkml:trace>
</inkml:ink>
</file>

<file path=ppt/ink/ink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27.0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16783 0 0,'0'0'7320'0'0,"1"0"-6349"0"0,1 0-866 0 0,-1 0 1 0 0,0 0-1 0 0,0 0 1 0 0,1 1-1 0 0,-1-1 1 0 0,0 0-1 0 0,0 1 1 0 0,0-1-1 0 0,0 1 1 0 0,0-1-1 0 0,0 1 0 0 0,0 0 1 0 0,0-1-1 0 0,0 1 1 0 0,0 0-1 0 0,2 1 1 0 0,-1 1 43 0 0,0 0 1 0 0,1 0-1 0 0,-1 0 1 0 0,0 0 0 0 0,2 6-1 0 0,2 6 150 0 0,7 29-1 0 0,-10-32-119 0 0,50 206 184 0 0,-48-201-407 0 0,-3-5-173 0 0,1-1 1 0 0,1 1 0 0 0,0-1 0 0 0,0 0 0 0 0,1 0-1 0 0,1-1 1 0 0,-1 0 0 0 0,9 11 0 0 0,-13-20 20 0 0,0 0 1 0 0,0 0-1 0 0,-1 0 1 0 0,1-1 0 0 0,0 1-1 0 0,0 0 1 0 0,0 0-1 0 0,0-1 1 0 0,0 1 0 0 0,1-1-1 0 0,-1 1 1 0 0,0-1-1 0 0,0 1 1 0 0,0-1 0 0 0,2 0-1 0 0,1 2-1171 0 0,12 2-6956 0 0</inkml:trace>
</inkml:ink>
</file>

<file path=ppt/ink/ink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27.4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274 180 13216 0 0,'0'0'1194'0'0,"-1"-1"-980"0"0,0-2 51 0 0,-1 1 0 0 0,1-1 0 0 0,-1 1 1 0 0,0 0-1 0 0,1 0 0 0 0,-1-1 1 0 0,0 1-1 0 0,-1 0 0 0 0,1 1 0 0 0,0-1 1 0 0,0 0-1 0 0,-1 1 0 0 0,1-1 1 0 0,-1 1-1 0 0,1 0 0 0 0,-1 0 0 0 0,0 0 1 0 0,0 0-1 0 0,1 0 0 0 0,-1 1 1 0 0,0-1-1 0 0,0 1 0 0 0,0 0 0 0 0,0-1 1 0 0,1 1-1 0 0,-1 1 0 0 0,0-1 1 0 0,0 0-1 0 0,0 1 0 0 0,0-1 0 0 0,1 1 1 0 0,-4 1-1 0 0,-10 3 56 0 0,0 1-1 0 0,0 0 1 0 0,1 1-1 0 0,0 1 1 0 0,0 0-1 0 0,1 1 1 0 0,0 1 0 0 0,-14 12-1 0 0,24-18-307 0 0,1 0 1 0 0,-1 0-1 0 0,1 0 0 0 0,0 0 0 0 0,0 1 0 0 0,0-1 0 0 0,1 1 0 0 0,-1 0 1 0 0,1 0-1 0 0,0 0 0 0 0,1 0 0 0 0,-1 0 0 0 0,1 0 0 0 0,-1 11 1 0 0,0-2 15 0 0,2-12-24 0 0,0 0 1 0 0,-1 0-1 0 0,1 0 1 0 0,0 0 0 0 0,0-1-1 0 0,0 1 1 0 0,1 0-1 0 0,-1 0 1 0 0,0 0-1 0 0,1 0 1 0 0,0 2 0 0 0,15 32 108 0 0,-15-34-98 0 0,0 1 0 0 0,1-1 0 0 0,0 0 0 0 0,0 1 0 0 0,0-1 0 0 0,0 0 0 0 0,0 0 0 0 0,0 0 0 0 0,0 0 0 0 0,0 0 0 0 0,1-1 0 0 0,2 2 0 0 0,4 1 0 0 0,-1-1-1 0 0,1-1 1 0 0,-1 0-1 0 0,1 0 1 0 0,0-1-1 0 0,0 0 1 0 0,0 0-1 0 0,0-1 0 0 0,9-1 1 0 0,6-1-21 0 0,-1-2 0 0 0,30-8 0 0 0,-41 8-76 0 0,0 0-1 0 0,0-1 1 0 0,-1 0-1 0 0,1-1 1 0 0,11-9-1 0 0,52-40-3879 0 0,-46 32-4304 0 0</inkml:trace>
  <inkml:trace contextRef="#ctx0" brushRef="#br0" timeOffset="1">642 43 8752 0 0,'2'-1'9051'0'0,"7"-2"-6392"0"0,-7 3-2382 0 0,-1-1 0 0 0,1 1-1 0 0,0-1 1 0 0,0 1 0 0 0,-1-1 0 0 0,1 0 0 0 0,0 0-1 0 0,-1 0 1 0 0,3-2 0 0 0,-2 2-130 0 0,-1 0 0 0 0,0 1 0 0 0,1-1 0 0 0,-1 0 0 0 0,0 1 1 0 0,1 0-1 0 0,-1-1 0 0 0,1 1 0 0 0,-1 0 0 0 0,1-1 0 0 0,-1 1 0 0 0,1 0 0 0 0,-1 0 0 0 0,3 1 0 0 0,5-2 180 0 0,0-1-115 0 0,0 0 0 0 0,0 0 0 0 0,0-1 0 0 0,13-6 0 0 0,-19 7-174 0 0,-2 2-56 0 0,-1-1 1 0 0,1 1 0 0 0,0-1 0 0 0,0 1 0 0 0,0 0-1 0 0,0-1 1 0 0,0 1 0 0 0,0 0 0 0 0,-1 0 0 0 0,1 0 0 0 0,0 0-1 0 0,0 0 1 0 0,0 0 0 0 0,0 0 0 0 0,0 0 0 0 0,0 0-1 0 0,2 0 1 0 0,-1 0-1392 0 0</inkml:trace>
</inkml:ink>
</file>

<file path=ppt/ink/ink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27.8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63 17215 0 0,'0'0'1872'0'0,"16"-5"-1872"0"0,0 5 0 0 0,-1-10 672 0 0,7 6 96 0 0,0 0 16 0 0,3-6 8 0 0,-3-4-1392 0 0,-1-1-272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40.5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34 152 11056 0 0,'0'0'505'0'0,"-2"-1"-9"0"0,-1-1 225 0 0,-8-3-1337 0 0,4 4 4705 0 0,-3 0 4193 0 0,63-7-6272 0 0,56 14-802 0 0,-93-4-1168 0 0,89 3 7 0 0,-77-3-69 0 0,0-1 1 0 0,0-1-1 0 0,0-2 0 0 0,47-8 1 0 0,-67 9-73 0 0,-2 0 80 0 0,0 0 1 0 0,0 0-1 0 0,0-1 0 0 0,0 0 1 0 0,0 0-1 0 0,6-3 1 0 0,-11 3-156 0 0,0 2 91 0 0,0-1 1 0 0,-1 0 0 0 0,1 1-1 0 0,0-1 1 0 0,0 1-1 0 0,-1-1 1 0 0,1 1 0 0 0,0-1-1 0 0,0 1 1 0 0,0 0 0 0 0,0-1-1 0 0,1 1 1 0 0,-1-4-527 0 0,7-24-1039 0 0,-8 28 1616 0 0,0 0 0 0 0,0-1 0 0 0,0 1 0 0 0,0-1-1 0 0,0 1 1 0 0,0-1 0 0 0,0 1 0 0 0,0-1 0 0 0,0 1 0 0 0,-1-1-1 0 0,1 1 1 0 0,0-1 0 0 0,0 1 0 0 0,0-1 0 0 0,0 1 0 0 0,-1-1-1 0 0,1 1 1 0 0,0 0 0 0 0,-1-1 0 0 0,1 1 0 0 0,0-1 0 0 0,-1 1-1 0 0,0-1 1 0 0,0 0-46 0 0,-5-7 8 0 0,0 1-1 0 0,0 0 1 0 0,-1 1-1 0 0,-14-11 1 0 0,4 2 237 0 0,2 5 2074 0 0,19 10-2098 0 0,8 0 7 0 0,1 0 1 0 0,0 1 0 0 0,0 1 0 0 0,-1 0 0 0 0,1 1 0 0 0,-1 1 0 0 0,0-1-1 0 0,0 2 1 0 0,17 8 0 0 0,23 11 2 0 0,-37-18-118 0 0,-1 0 1 0 0,0 1-1 0 0,0 1 0 0 0,-1 0 1 0 0,22 17-1 0 0,-23-16-40 0 0,-8-7 0 0 0,-1 0 0 0 0,1 0 0 0 0,-1 1 0 0 0,0 0 0 0 0,0-1 0 0 0,3 5 0 0 0,-3-5 0 0 0,-1 1 0 0 0,0-1 0 0 0,-1 0 0 0 0,1 1 0 0 0,0-1 0 0 0,-1 1 0 0 0,1 0 0 0 0,-1 0 0 0 0,0-1 0 0 0,0 1 0 0 0,0 0 0 0 0,0 0 0 0 0,0 0 0 0 0,0 6 0 0 0,-1-8 49 0 0,-1 1-1 0 0,1-1 1 0 0,-1 0 0 0 0,1 0 0 0 0,-1 0-1 0 0,0 0 1 0 0,1 0 0 0 0,-1 0-1 0 0,0 0 1 0 0,0 0 0 0 0,0 0-1 0 0,0 0 1 0 0,0 0 0 0 0,0 0-1 0 0,0-1 1 0 0,0 1 0 0 0,0 0-1 0 0,0-1 1 0 0,-1 1 0 0 0,-7 6 441 0 0,5-4-532 0 0,0-1 0 0 0,0 1 0 0 0,0-1 0 0 0,0 1 0 0 0,0-1-1 0 0,-6 2 1 0 0,-5 3-440 0 0,-1-1-365 0 0,0-1 1 0 0,0 0 0 0 0,-1-1-1 0 0,1-1 1 0 0,-21 2 0 0 0,31-4 101 0 0,-16 0-1024 0 0,9-1-14 0 0</inkml:trace>
</inkml:ink>
</file>

<file path=ppt/ink/ink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28.1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235 1 19839 0 0,'0'0'3067'0'0,"2"0"-2066"0"0,0 0-878 0 0,0 0 0 0 0,-1 0 1 0 0,1 0-1 0 0,0 1 0 0 0,0-1 0 0 0,0 0 0 0 0,0 1 0 0 0,-1 0 0 0 0,1-1 0 0 0,0 1 0 0 0,-1 0 1 0 0,1 0-1 0 0,0 0 0 0 0,-1 0 0 0 0,1 0 0 0 0,-1 0 0 0 0,1 0 0 0 0,-1 1 0 0 0,0-1 0 0 0,0 0 1 0 0,1 1-1 0 0,-1-1 0 0 0,0 1 0 0 0,0-1 0 0 0,0 1 0 0 0,0 2 0 0 0,58 100 626 0 0,-38-67-860 0 0,-14-26-402 0 0,-1 1 0 0 0,0 0 0 0 0,7 21 0 0 0,-7-13-1497 0 0</inkml:trace>
  <inkml:trace contextRef="#ctx0" brushRef="#br0" timeOffset="1">1 526 18455 0 0,'0'0'846'0'0,"2"-1"-17"0"0,28-15-516 0 0,-15 7 976 0 0,28-12 0 0 0,39-13 2707 0 0,23-9-1985 0 0,-79 35-1776 0 0,44-12 325 0 0,15-5-259 0 0,-57 15-437 0 0,33-6 0 0 0,14 2-2459 0 0,-52 13 177 0 0</inkml:trace>
</inkml:ink>
</file>

<file path=ppt/ink/ink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39:28.6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223 56 9672 0 0,'0'0'440'0'0,"3"0"-6"0"0,42-3 375 0 0,61-19 14123 0 0,-97 19-14888 0 0,81-15 2709 0 0,-76 17-2491 0 0,-10 1-160 0 0,-1-1 0 0 0,1 1 0 0 0,-1 0 1 0 0,1-1-1 0 0,4-1 0 0 0,10-3 153 0 0,-16 6-258 0 0,0-1-90 0 0,-4 2-151 0 0,-57 66-815 0 0,41-46 472 0 0,13-17 363 0 0,1 0-1 0 0,0 0 0 0 0,-5 8 1 0 0,9-11 87 0 0,-1-1 0 0 0,1 0 0 0 0,0 1 0 0 0,0-1 1 0 0,0 1-1 0 0,0-1 0 0 0,0 1 0 0 0,0-1 0 0 0,0 1 0 0 0,0-1 0 0 0,1 1 1 0 0,-1-1-1 0 0,1 0 0 0 0,-1 1 0 0 0,1-1 0 0 0,-1 0 0 0 0,1 1 0 0 0,0-1 1 0 0,-1 0-1 0 0,1 0 0 0 0,0 1 0 0 0,0-1 0 0 0,2 2 0 0 0,5 6 366 0 0,17 15 0 0 0,-19-19-407 0 0,37 25 248 0 0,1-1 768 0 0,-44-28-804 0 0,1-1-1 0 0,-1 0 1 0 0,1 1 0 0 0,-1-1 0 0 0,1 1 0 0 0,-1-1 0 0 0,1 1 0 0 0,-1-1 0 0 0,0 1 0 0 0,1 0 0 0 0,-1-1 0 0 0,1 1 0 0 0,-1-1 0 0 0,0 1 0 0 0,0 0 0 0 0,0-1 0 0 0,1 1 0 0 0,-1 0 0 0 0,0-1 0 0 0,0 1 0 0 0,0 0 0 0 0,0 0 0 0 0,0 0 34 0 0,1 1 640 0 0,-1 2-544 0 0,0 0 0 0 0,0 0 1 0 0,-1 0-1 0 0,1 0 0 0 0,-1 0 1 0 0,0 0-1 0 0,0 0 0 0 0,0-1 1 0 0,-3 6-1 0 0,3-7-106 0 0,-1 0-1 0 0,1 0 1 0 0,-1 0 0 0 0,1 0-1 0 0,-1 0 1 0 0,0 0 0 0 0,1-1 0 0 0,-1 1-1 0 0,0-1 1 0 0,0 1 0 0 0,0-1-1 0 0,0 0 1 0 0,-1 0 0 0 0,1 0-1 0 0,0 0 1 0 0,-3 1 0 0 0,-37 10 318 0 0,0-2 1 0 0,-49 5-1 0 0,19-2-251 0 0,40-7-68 0 0,-34 2 1 0 0,45-6-256 0 0,-119 3-9622 0 0,109-5 871 0 0</inkml:trace>
</inkml:ink>
</file>

<file path=ppt/ink/ink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4:45.5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85 0 9848 0 0,'-1'1'4564'0'0,"-11"11"-3195"0"0,8-9-1022 0 0,0 0 0 0 0,0 1 0 0 0,1-1 0 0 0,0 1 0 0 0,-1 0 0 0 0,1 0 0 0 0,1 0-1 0 0,-5 8 1 0 0,-3 6 326 0 0,-2 7-83 0 0,8-8-494 0 0,0 0-1 0 0,1 0 1 0 0,1 0-1 0 0,0 0 1 0 0,2 0-1 0 0,0 1 1 0 0,0-1-1 0 0,2 0 1 0 0,0 0-1 0 0,1 0 1 0 0,1 0-1 0 0,1 0 1 0 0,9 25-1 0 0,-10-34-58 0 0,1 1 1 0 0,0-1-1 0 0,0 0 0 0 0,1 0 0 0 0,0-1 0 0 0,0 1 0 0 0,12 10 0 0 0,-15-16-27 0 0,-1 0-1 0 0,1 0 0 0 0,0 0 0 0 0,0 0 0 0 0,-1 0 1 0 0,1-1-1 0 0,1 1 0 0 0,-1-1 0 0 0,0 0 0 0 0,0 0 0 0 0,0 0 1 0 0,1 0-1 0 0,-1-1 0 0 0,0 1 0 0 0,1-1 0 0 0,-1 0 1 0 0,1 0-1 0 0,-1 0 0 0 0,0 0 0 0 0,1-1 0 0 0,-1 1 0 0 0,0-1 1 0 0,1 0-1 0 0,4-2 0 0 0,-1 0 40 0 0,0-1-1 0 0,-1 0 1 0 0,0 0-1 0 0,1 0 1 0 0,-1-1 0 0 0,-1 0-1 0 0,1 0 1 0 0,-1-1 0 0 0,0 1-1 0 0,8-11 1 0 0,-3-1 53 0 0,0 0 1 0 0,15-35 0 0 0,-16 26-23 0 0,10-43 0 0 0,-16 56-50 0 0,-1 6-20 0 0,-1 1 1 0 0,0-1-1 0 0,-1 0 0 0 0,1 0 0 0 0,-1 0 0 0 0,-1 0 0 0 0,1 0 1 0 0,-1 0-1 0 0,-1 1 0 0 0,1-1 0 0 0,-1 0 0 0 0,-3-6 0 0 0,4 8 4 0 0,-1 1 1 0 0,0 0-1 0 0,0 0 0 0 0,-1 0 0 0 0,1 1 0 0 0,-1-1 0 0 0,0 0 0 0 0,0 1 0 0 0,0 0 0 0 0,0 0 0 0 0,0 0 0 0 0,-1 0 0 0 0,0 0 0 0 0,1 1 0 0 0,-1-1 0 0 0,0 1 0 0 0,0 0 1 0 0,0 0-1 0 0,-7-1 0 0 0,4 2-50 0 0,1 1-1 0 0,-1 0 1 0 0,1 0 0 0 0,0 1 0 0 0,-1 0 0 0 0,1 0 0 0 0,0 0 0 0 0,0 1 0 0 0,-8 3 0 0 0,0-1-143 0 0,4 0 11 0 0,1 0 1 0 0,-1 0 0 0 0,1 1 0 0 0,0 0 0 0 0,0 1-1 0 0,0 0 1 0 0,1 1 0 0 0,-8 7 0 0 0,4-4-123 0 0,7-5-4 0 0,-1 0 0 0 0,1 1 1 0 0,1 0-1 0 0,-1 0 0 0 0,1 0 0 0 0,0 0 0 0 0,-5 11 0 0 0,4-8-474 0 0</inkml:trace>
</inkml:ink>
</file>

<file path=ppt/ink/ink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4:45.9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 1 12640 0 0,'0'1'181'0'0,"-2"4"-118"0"0,1-4 29 0 0,0-1 0 0 0,0 1-1 0 0,0-1 1 0 0,1 0 0 0 0,-1 1-1 0 0,0-1 1 0 0,0 0 0 0 0,0 0-1 0 0,0 0 1 0 0,1 0 0 0 0,-1 0-1 0 0,0 1 1 0 0,-2-2 0 0 0,-3 15 2997 0 0,4-8-2717 0 0,1-1-1 0 0,-1 1 1 0 0,1-1 0 0 0,0 1 0 0 0,1-1-1 0 0,-1 1 1 0 0,1-1 0 0 0,0 1 0 0 0,2 9-1 0 0,-2 8 45 0 0,0 4-20 0 0,-4 30 0 0 0,2-39-353 0 0,1 0 0 0 0,0-1 0 0 0,5 33 0 0 0,1-29-40 0 0,-4-16-68 0 0,0-1 0 0 0,0 0 0 0 0,0 0 0 0 0,0 8-1 0 0,-1-9-299 0 0,1 0-1 0 0,-1 0 1 0 0,0-1-1 0 0,1 1 1 0 0,-1 0-1 0 0,3 5 1 0 0,-3-7 230 0 0,5 8-1268 0 0</inkml:trace>
</inkml:ink>
</file>

<file path=ppt/ink/ink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4:46.3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1 186 5064 0 0,'0'-9'450'0'0,"0"-1"-142"0"0,1 0-1 0 0,2-17 1 0 0,-1 20 1007 0 0,0 0 1 0 0,0 0 0 0 0,0 0 0 0 0,1 1 0 0 0,0-1 0 0 0,1 0 0 0 0,5-7-1 0 0,-6 9-968 0 0,1 1 0 0 0,0-1-1 0 0,0 1 1 0 0,1 0-1 0 0,-1 0 1 0 0,1 0-1 0 0,0 0 1 0 0,0 1-1 0 0,0 0 1 0 0,0 0-1 0 0,1 0 1 0 0,-1 1-1 0 0,1 0 1 0 0,0 0-1 0 0,-1 0 1 0 0,1 1-1 0 0,12-2 1 0 0,6-2 111 0 0,-21 4-392 0 0,1 0 0 0 0,0 0 0 0 0,-1 0 0 0 0,1 1 0 0 0,0 0 0 0 0,0-1 0 0 0,0 1 0 0 0,0 1 0 0 0,-1-1 0 0 0,6 1 0 0 0,4 3-39 0 0,9 2 109 0 0,33 15 0 0 0,-48-18-118 0 0,0 0 0 0 0,-1 1 0 0 0,0 0 0 0 0,0 0 0 0 0,0 0 0 0 0,0 1 0 0 0,-1 0-1 0 0,0 0 1 0 0,6 7 0 0 0,30 36-18 0 0,-38-44 4 0 0,0 0 0 0 0,0 1 0 0 0,0-1 0 0 0,-1 0 0 0 0,0 1 0 0 0,0-1 0 0 0,3 10 0 0 0,-1 0 12 0 0,3 24 0 0 0,-7-26-3 0 0,0 0-1 0 0,0 0 1 0 0,-1 0-1 0 0,-1 0 1 0 0,0 0-1 0 0,-1 0 1 0 0,0-1 0 0 0,-1 1-1 0 0,-5 11 1 0 0,6-15-21 0 0,-1 1 1 0 0,-1-1-1 0 0,1 0 1 0 0,-1-1-1 0 0,-1 1 0 0 0,1-1 1 0 0,-8 7-1 0 0,-50 44-259 0 0,50-47 205 0 0,-20 15-638 0 0,-50 29 0 0 0,72-48 420 0 0,5-3-44 0 0,0-1 0 0 0,0 0 0 0 0,-1 0 0 0 0,0 0 0 0 0,-6 1 0 0 0,9-4-1266 0 0,-1-3-348 0 0</inkml:trace>
</inkml:ink>
</file>

<file path=ppt/ink/ink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4:46.6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23 338 11976 0 0,'-12'-11'1280'0'0,"10"7"-732"0"0,1 1 1 0 0,-1-1 0 0 0,1 0-1 0 0,0 0 1 0 0,0 1 0 0 0,0-1 0 0 0,1 0-1 0 0,-1-5 1 0 0,1 8-342 0 0,1 0 0 0 0,-1 0 1 0 0,0 0-1 0 0,1 0 0 0 0,-1 0 0 0 0,1 0 0 0 0,0 0 0 0 0,-1 0 0 0 0,1 0 0 0 0,0 0 1 0 0,-1 1-1 0 0,1-1 0 0 0,0 0 0 0 0,0 0 0 0 0,0 1 0 0 0,1-2 0 0 0,18-9 889 0 0,27-11 571 0 0,-35 15-1406 0 0,-1 2 0 0 0,1-1 1 0 0,23-6-1 0 0,45-3 290 0 0,-43 5-709 0 0,-1 2-1 0 0,50-5 1 0 0,-77 12-258 0 0,-1 0 0 0 0,1-1 0 0 0,11-3 0 0 0,4-2-1480 0 0,-2 3 48 0 0</inkml:trace>
  <inkml:trace contextRef="#ctx0" brushRef="#br0" timeOffset="1">512 1 7832 0 0,'2'0'3576'0'0,"6"0"-2374"0"0,6 0 413 0 0,1 0 0 0 0,-1 1 1 0 0,0 0-1 0 0,26 7 0 0 0,-8-1 9 0 0,-24-5-1290 0 0,-1-1-1 0 0,1 1 1 0 0,0 1 0 0 0,-1-1 0 0 0,8 5 0 0 0,9 2 98 0 0,-21-8-386 0 0,0 0 1 0 0,1 0-1 0 0,-1 0 0 0 0,0 0 0 0 0,0 0 0 0 0,0 1 1 0 0,0 0-1 0 0,0-1 0 0 0,-1 1 0 0 0,1 0 0 0 0,-1 0 1 0 0,4 4-1 0 0,-2-1-6 0 0,-2-3-19 0 0,-1 0 0 0 0,1 0 0 0 0,0 0 0 0 0,0 0 0 0 0,0-1 0 0 0,0 1 0 0 0,4 2 0 0 0,-5-3-7 0 0,-1-1-1 0 0,1 1 1 0 0,-1-1 0 0 0,1 1-1 0 0,-1 0 1 0 0,1-1 0 0 0,-1 1 0 0 0,0 0-1 0 0,1-1 1 0 0,-1 1 0 0 0,0 0-1 0 0,1-1 1 0 0,-1 1 0 0 0,0 0-1 0 0,0 0 1 0 0,0 0 0 0 0,1 1 0 0 0,-1-1 13 0 0,0 1 0 0 0,1-1 0 0 0,-1 1 0 0 0,0-1 0 0 0,1 1 1 0 0,-1 0-1 0 0,0-1 0 0 0,0 1 0 0 0,0-1 0 0 0,-1 4 1 0 0,0 1-3 0 0,1-2-16 0 0,0 0 1 0 0,0 0 0 0 0,-1 0-1 0 0,0 0 1 0 0,0 0 0 0 0,0 0-1 0 0,0 0 1 0 0,-1 0 0 0 0,0-1-1 0 0,1 1 1 0 0,-4 4 0 0 0,-2 2-5 0 0,-1-1 1 0 0,-11 13-1 0 0,-11 13-555 0 0,-3 4-1810 0 0,24-28 106 0 0</inkml:trace>
</inkml:ink>
</file>

<file path=ppt/ink/ink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4:47.0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 17103 0 0,'0'0'1551'0'0,"0"1"-1497"0"0,0-1 0 0 0,0 0 0 0 0,1 1-1 0 0,-1-1 1 0 0,0 0 0 0 0,0 1 0 0 0,0-1 0 0 0,1 0 0 0 0,-1 0 0 0 0,0 1-1 0 0,0-1 1 0 0,1 0 0 0 0,-1 0 0 0 0,0 0 0 0 0,1 1 0 0 0,-1-1-1 0 0,0 0 1 0 0,1 0 0 0 0,-1 0 0 0 0,0 0 0 0 0,1 0 0 0 0,-1 0 0 0 0,0 0-1 0 0,1 0 1 0 0,0 0 0 0 0,3-1 502 0 0,0 0-1 0 0,1 0 1 0 0,-1 0-1 0 0,0 0 1 0 0,1 1-1 0 0,6-1 1 0 0,15-1 62 0 0,-13 0-362 0 0,0 0-1 0 0,0 2 1 0 0,25 1 0 0 0,-21-1 69 0 0,27-1 0 0 0,-6 0-185 0 0,-26 1-264 0 0,-1 0 0 0 0,0-1 0 0 0,12-2 0 0 0,-21 2-698 0 0,1 1-1 0 0,-1-1 1 0 0,1 1 0 0 0,-1 0 0 0 0,1 0 0 0 0,-1 0 0 0 0,1 1-1 0 0,3 0 1 0 0,6 4-7128 0 0</inkml:trace>
</inkml:ink>
</file>

<file path=ppt/ink/ink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4:47.4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8 18919 0 0,'-8'8'363'0'0,"8"-8"-318"0"0,0 0 0 0 0,0 0 0 0 0,-1 0 0 0 0,1 1 0 0 0,0-1 0 0 0,0 0 0 0 0,-1 0 0 0 0,1 0 0 0 0,0 0 0 0 0,0 1 1 0 0,0-1-1 0 0,-1 0 0 0 0,1 0 0 0 0,0 1 0 0 0,0-1 0 0 0,0 0 0 0 0,0 0 0 0 0,0 0 0 0 0,-1 1 0 0 0,1-1 0 0 0,0 0 0 0 0,0 1 0 0 0,0-1 0 0 0,0 0 0 0 0,0 0 0 0 0,0 1 1 0 0,0-1-1 0 0,0 0 0 0 0,0 0 0 0 0,0 1 0 0 0,0-1 0 0 0,0 0 0 0 0,0 1 0 0 0,4-2 253 0 0,0 1 0 0 0,0-1 0 0 0,0 0 0 0 0,0 0 0 0 0,7-3 0 0 0,12-3 1117 0 0,-10 6-885 0 0,0 0 1 0 0,26 1 0 0 0,13 0 187 0 0,-25-2-1695 0 0,16-2-5272 0 0,-16 3-1948 0 0</inkml:trace>
</inkml:ink>
</file>

<file path=ppt/ink/ink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4:47.8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 35 12696 0 0,'-1'-2'580'0'0,"-14"-15"211"0"0,0 3 5074 0 0,15 13-5557 0 0,-1 1 1 0 0,1 0-1 0 0,0 0 1 0 0,-1 0-1 0 0,1 0 1 0 0,0 0-1 0 0,-1 0 0 0 0,1 0 1 0 0,-1 0-1 0 0,-1 10 1439 0 0,8 18-2143 0 0,30 81 700 0 0,-13-35-2376 0 0,-17-58 225 0 0,1 1-1 0 0,11 18 1 0 0,-7-17-5490 0 0</inkml:trace>
</inkml:ink>
</file>

<file path=ppt/ink/ink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4:48.2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1 259 10136 0 0,'4'1'463'0'0,"1"0"1"0"0,-1-1-1 0 0,1 1 1 0 0,0-1-1 0 0,-1 0 1 0 0,1 0-1 0 0,-1-1 1 0 0,1 1-1 0 0,-1-1 1 0 0,1 0-1 0 0,-1-1 1 0 0,1 1-1 0 0,-1 0 0 0 0,0-1 1 0 0,5-3-1 0 0,104-52 5848 0 0,-39 21-4735 0 0,73-39-639 0 0,-129 67-949 0 0,19-6-1 0 0,8-2-22 0 0,-23 7-556 0 0,42-12 0 0 0,-9 9-8221 0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40.9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42 18399 0 0,'0'0'1851'0'0,"2"0"-1702"0"0,11-4-32 0 0,0 1 837 0 0,23-4 1 0 0,-17 4-116 0 0,25-7 1 0 0,-30 6-660 0 0,0 1 1 0 0,1 0-1 0 0,27-1 1 0 0,-22 4-1773 0 0,-18 0 613 0 0</inkml:trace>
</inkml:ink>
</file>

<file path=ppt/ink/ink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4:48.5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91 18743 0 0,'0'0'1427'0'0,"3"0"-972"0"0,4-1-340 0 0,0 0 1 0 0,-1 0-1 0 0,1-1 1 0 0,0 0 0 0 0,12-5-1 0 0,37-19 3169 0 0,-51 23-3070 0 0,5-3 119 0 0,1 1-1 0 0,-1 0 0 0 0,1 0 1 0 0,0 1-1 0 0,0 1 0 0 0,1 0 1 0 0,-1 0-1 0 0,20-1 0 0 0,-25 4-225 0 0,-1 0-1 0 0,0-1 1 0 0,10-2 0 0 0,-7 1-60 0 0,-1 1 1 0 0,1 0-1 0 0,0 0 1 0 0,8 0-1 0 0,-20 16-206 0 0,2-10 70 0 0,0-1 0 0 0,0 1 0 0 0,-1 0 0 0 0,-4 6 0 0 0,4-6-176 0 0,-1 1 0 0 0,1-1 0 0 0,-3 10 0 0 0,4-10 44 0 0,-1-1 1 0 0,1 1-1 0 0,-1-1 0 0 0,0 1 0 0 0,-4 4 1 0 0,5-6 41 0 0,0-1 0 0 0,0 1 0 0 0,0-1 0 0 0,0 1 1 0 0,0 0-1 0 0,0 0 0 0 0,1 0 0 0 0,0 0 0 0 0,0 0 1 0 0,0 0-1 0 0,0 0 0 0 0,0 0 0 0 0,0 5 0 0 0,1-7 168 0 0,0-1-1 0 0,0 0 0 0 0,0 0 1 0 0,0 1-1 0 0,0-1 0 0 0,0 0 1 0 0,-1 1-1 0 0,1-1 0 0 0,0 0 0 0 0,0 0 1 0 0,0 1-1 0 0,0-1 0 0 0,0 0 1 0 0,0 0-1 0 0,0 1 0 0 0,-1-1 1 0 0,1 0-1 0 0,0 0 0 0 0,0 1 1 0 0,0-1-1 0 0,-1 0 0 0 0,1 0 1 0 0,0 0-1 0 0,0 1 0 0 0,0-1 0 0 0,-1 0 1 0 0,1 0-1 0 0,0 0 0 0 0,-1 0 1 0 0,1 0-1 0 0,0 0 0 0 0,0 0 1 0 0,-1 1-1 0 0,1-1 0 0 0,0 0 1 0 0,-1 0-1 0 0,1 0 0 0 0,0 0 0 0 0,-1 0 1 0 0,1 0-1 0 0,0 0 0 0 0,0 0 0 0 0,-1 0 1 0 0,1 0-1 0 0,0 0 0 0 0,0 0 0 0 0,0 1 1 0 0,-1-1-1 0 0,1 0 0 0 0,0 0 0 0 0,0 0 1 0 0,0 0-1 0 0,-1 1 0 0 0,1-1 0 0 0,0 0 1 0 0,0 0-1 0 0,0 0 0 0 0,0 1 0 0 0,-1-1 1 0 0,1 0-1 0 0,0 0 0 0 0,0 1 0 0 0,0-1 1 0 0,0 0-1 0 0,0 0 0 0 0,0 1 0 0 0,0-1 1 0 0,0 0-1 0 0,0 0 0 0 0,0 1 0 0 0,0 2-146 0 0,0 0-1 0 0,0 0 1 0 0,0 0-1 0 0,1 1 0 0 0,0-1 1 0 0,-1 0-1 0 0,1 0 1 0 0,0 0-1 0 0,0-1 0 0 0,1 1 1 0 0,-1 0-1 0 0,3 3 1 0 0,-4-5 151 0 0,1 0 8 0 0,-1 0-1 0 0,0 0 0 0 0,1 0 0 0 0,-1-1 1 0 0,1 1-1 0 0,-1 0 0 0 0,1 0 0 0 0,-1-1 1 0 0,1 1-1 0 0,0 0 0 0 0,-1 0 0 0 0,1-1 1 0 0,0 1-1 0 0,-1-1 0 0 0,1 1 1 0 0,0-1-1 0 0,0 1 0 0 0,0-1 0 0 0,0 1 1 0 0,-1-1-1 0 0,3 1 0 0 0,0 0 14 0 0,22 9 432 0 0,0-1 0 0 0,1-1-1 0 0,37 7 1 0 0,-51-13-161 0 0,-11-1-245 0 0,1 0-1 0 0,0 0 0 0 0,-1 0 1 0 0,1 0-1 0 0,-1 0 1 0 0,1 0-1 0 0,-1 0 0 0 0,0 0 1 0 0,0 1-1 0 0,1-1 0 0 0,0 2 1 0 0,4 4 87 0 0,-5-7-102 0 0,0 1-1 0 0,-1 0 1 0 0,1 0-1 0 0,-1 0 1 0 0,1-1-1 0 0,-1 1 1 0 0,1 0-1 0 0,-1 0 1 0 0,1 0-1 0 0,-1 0 1 0 0,0 0-1 0 0,0 0 0 0 0,1 0 1 0 0,-1 0-1 0 0,0 0 1 0 0,0 0-1 0 0,0 0 1 0 0,0 2-1 0 0,0 3 122 0 0,1-1-19 0 0,-1 0-1 0 0,1 0 1 0 0,-1 0 0 0 0,0 0 0 0 0,-1 5-1 0 0,-1 12 259 0 0,1-19-333 0 0,1 1-1 0 0,-1-1 0 0 0,-1 0 0 0 0,1 1 1 0 0,-1-1-1 0 0,1 0 0 0 0,-1 0 1 0 0,0 0-1 0 0,0 0 0 0 0,0 0 0 0 0,0 0 1 0 0,-1-1-1 0 0,-3 4 0 0 0,-3 4 85 0 0,5-5-80 0 0,-1 0 1 0 0,0 0-1 0 0,-1-1 1 0 0,1 1 0 0 0,-1-1-1 0 0,1 0 1 0 0,-1-1 0 0 0,0 1-1 0 0,-1-1 1 0 0,1-1 0 0 0,0 1-1 0 0,-1-1 1 0 0,-10 2-1 0 0,1 1-82 0 0,6-1 28 0 0,0 0-1 0 0,-10 7 1 0 0,12-7-12 0 0,0 0 1 0 0,0 0-1 0 0,0-1 1 0 0,-10 3-1 0 0,15-5 2 0 0,0 0-1 0 0,0-1 0 0 0,0 0 1 0 0,0 0-1 0 0,0 0 1 0 0,0 0-1 0 0,0 0 0 0 0,0 0 1 0 0,1-1-1 0 0,-1 0 0 0 0,0 1 1 0 0,0-1-1 0 0,0 0 1 0 0,1 0-1 0 0,-1-1 0 0 0,-5-2 1 0 0,5 2-640 0 0,1 0 0 0 0,-1 0-1 0 0,0 0 1 0 0,1 0 0 0 0,-1 0 0 0 0,-2-4 0 0 0</inkml:trace>
</inkml:ink>
</file>

<file path=ppt/ink/ink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4:48.9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103 37 16184 0 0,'0'0'365'0'0,"0"-6"891"0"0,0-21-128 0 0,1 27-1062 0 0,-1 0-1 0 0,0 0 1 0 0,0 0 0 0 0,0-1-1 0 0,-1 1 1 0 0,1 0 0 0 0,0 0 0 0 0,0 0-1 0 0,0 0 1 0 0,0 0 0 0 0,0 0 0 0 0,0 0-1 0 0,0-1 1 0 0,0 1 0 0 0,0 0 0 0 0,0 0-1 0 0,0 0 1 0 0,0 0 0 0 0,0 0 0 0 0,0 0-1 0 0,0 0 1 0 0,0 0 0 0 0,-1 0 0 0 0,1-1-1 0 0,0 1 1 0 0,0 0 0 0 0,0 0 0 0 0,0 0-1 0 0,0 0 1 0 0,0 0 0 0 0,0 0 0 0 0,0 0-1 0 0,-1 0 1 0 0,1 0 0 0 0,0 0 0 0 0,0 0-1 0 0,0 0 1 0 0,0 0 0 0 0,0 0 0 0 0,0 0-1 0 0,-1 0 1 0 0,1 0 0 0 0,0 0-1 0 0,0 0 1 0 0,0 0 0 0 0,0 0 0 0 0,0 0-1 0 0,0 0 1 0 0,0 0 0 0 0,-1 0 0 0 0,1 0-1 0 0,0 0 1 0 0,0 0 0 0 0,0 1 0 0 0,0-1-1 0 0,0 0 1 0 0,0 0 0 0 0,0 0 0 0 0,0 0-1 0 0,0 0 1 0 0,-1 0 0 0 0,1 0 0 0 0,0 0-1 0 0,0 0 1 0 0,0 1 0 0 0,0-1 0 0 0,-7 8 1258 0 0,-9 29-1032 0 0,-18 64 0 0 0,32-94-283 0 0,-9 35 273 0 0,2 0 0 0 0,-8 85 0 0 0,16-103-289 0 0,0-1 0 0 0,2 1 0 0 0,1-1 0 0 0,0 1 0 0 0,2-1 0 0 0,10 35 1 0 0,9 8-274 0 0,-19-58 168 0 0,0 0 0 0 0,0 0-1 0 0,0-1 1 0 0,1 0 0 0 0,10 12-1 0 0,23 19-2523 0 0,-17-23-5499 0 0</inkml:trace>
</inkml:ink>
</file>

<file path=ppt/ink/ink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4:53.2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213 15 12264 0 0,'-1'0'55'0'0,"0"-1"-1"0"0,1 1 1 0 0,-1 0 0 0 0,0 0 0 0 0,1 0 0 0 0,-1-1 0 0 0,1 1 0 0 0,-1 0 0 0 0,0-1 0 0 0,1 1 0 0 0,-1-1 0 0 0,1 1 0 0 0,-1 0 0 0 0,1-1-1 0 0,-1 0 1 0 0,0 0-27 0 0,0 0-1 0 0,1 1 0 0 0,-1-1 1 0 0,0 0-1 0 0,0 1 1 0 0,1-1-1 0 0,-1 1 0 0 0,0-1 1 0 0,0 1-1 0 0,0 0 0 0 0,0-1 1 0 0,0 1-1 0 0,0 0 0 0 0,1-1 1 0 0,-1 1-1 0 0,-2 0 1 0 0,2 0 87 0 0,-1 0 1 0 0,1 0 0 0 0,0 1 0 0 0,0-1 0 0 0,0 0-1 0 0,-1 1 1 0 0,1-1 0 0 0,0 1 0 0 0,0 0 0 0 0,0-1-1 0 0,0 1 1 0 0,0 0 0 0 0,0-1 0 0 0,0 1 0 0 0,-1 1 0 0 0,-15 18 1071 0 0,10-10-809 0 0,-3 4-91 0 0,1 1 1 0 0,1 0-1 0 0,0 0 0 0 0,-10 31 0 0 0,7-19-126 0 0,3-3 2 0 0,-7 28-1 0 0,6-20-80 0 0,3-10-12 0 0,1 0 0 0 0,1 0 0 0 0,1 0 1 0 0,-1 43-1 0 0,4-54-28 0 0,1 0-1 0 0,0 0 1 0 0,1 0 0 0 0,0 0 0 0 0,0 0 0 0 0,2 0 0 0 0,-1 0 0 0 0,1-1 0 0 0,0 0 0 0 0,1 1-1 0 0,10 14 1 0 0,-10-19 30 0 0,1 0-1 0 0,-1 0 0 0 0,1-1 1 0 0,0 0-1 0 0,10 7 0 0 0,-12-9-17 0 0,-3-3-31 0 0,0 1 1 0 0,0 0 0 0 0,0-1 0 0 0,0 1-1 0 0,0-1 1 0 0,0 1 0 0 0,1-1-1 0 0,-1 1 1 0 0,0-1 0 0 0,0 0 0 0 0,1 0-1 0 0,-1 0 1 0 0,0 1 0 0 0,0-1 0 0 0,1 0-1 0 0,-1-1 1 0 0,0 1 0 0 0,2 0-1 0 0,21-11 456 0 0,-8 4 36 0 0,-14 6-447 0 0,1 0 0 0 0,-1-1-1 0 0,0 1 1 0 0,0 0 0 0 0,0-1 0 0 0,0 1 0 0 0,0-1 0 0 0,0 1 0 0 0,0-1 0 0 0,-1 0 0 0 0,1 0 0 0 0,2-3 0 0 0,13-30 1011 0 0,-9 17-667 0 0,-7 16-401 0 0,0 1 0 0 0,-1 0-1 0 0,1-1 1 0 0,-1 1 0 0 0,0 0-1 0 0,1-1 1 0 0,-1 1 0 0 0,0 0-1 0 0,0-1 1 0 0,0 1 0 0 0,0-1-1 0 0,0 1 1 0 0,0 0 0 0 0,0-1-1 0 0,0 1 1 0 0,-1-1 0 0 0,1 1-1 0 0,0 0 1 0 0,-1-1 0 0 0,1 1-1 0 0,-1 0 1 0 0,0 0 0 0 0,1-1-1 0 0,-1 1 1 0 0,0 0 0 0 0,0 0-1 0 0,0 0 1 0 0,0 0 0 0 0,0 0-1 0 0,0 0 1 0 0,0 0 0 0 0,0 0-1 0 0,0 0 1 0 0,0 1 0 0 0,0-1-1 0 0,-3-1 1 0 0,-1 0-7 0 0,0-1 0 0 0,1 1 0 0 0,-1 0 0 0 0,0 1 0 0 0,0-1 0 0 0,0 1 0 0 0,0 0 0 0 0,-1 1 0 0 0,1-1 0 0 0,0 1 1 0 0,0 0-1 0 0,0 0 0 0 0,-11 2 0 0 0,4 1-232 0 0,1 0 0 0 0,-1 1 0 0 0,1 0 0 0 0,0 1 0 0 0,-11 6 0 0 0,9-4-126 0 0,9-5 180 0 0,-1 0 0 0 0,1 0-1 0 0,1 0 1 0 0,-1 0 0 0 0,0 1 0 0 0,1-1 0 0 0,-4 5-1 0 0,6-7-14 0 0,0 1 0 0 0,0 0-1 0 0,0 0 1 0 0,0 0 0 0 0,1 0-1 0 0,-1 0 1 0 0,0 0 0 0 0,1 0-1 0 0,-1 0 1 0 0,1 0 0 0 0,-1 0-1 0 0,1 0 1 0 0,-1 1 0 0 0,1-1-1 0 0,0 0 1 0 0,0 0 0 0 0,0 0-1 0 0,-1 3 1 0 0,1-1-1413 0 0</inkml:trace>
</inkml:ink>
</file>

<file path=ppt/ink/ink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4:53.6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49 0 12672 0 0,'0'0'7629'0'0,"-1"2"-7129"0"0,-14 9 349 0 0,15-10-826 0 0,-1-1 0 0 0,1 0-1 0 0,-1 1 1 0 0,1-1 0 0 0,0 1 0 0 0,-1-1 0 0 0,1 1 0 0 0,-1-1-1 0 0,1 1 1 0 0,0 0 0 0 0,0-1 0 0 0,-1 1 0 0 0,1-1-1 0 0,0 1 1 0 0,0-1 0 0 0,0 1 0 0 0,-1 0 0 0 0,1 0 0 0 0,-1 3 52 0 0,0-1-34 0 0,-1 0 0 0 0,1 0 0 0 0,-1 0 0 0 0,1 0-1 0 0,0 0 1 0 0,1 0 0 0 0,-1 0 0 0 0,0 0 0 0 0,1 0 0 0 0,0 1-1 0 0,-1-1 1 0 0,2 4 0 0 0,-6 36 125 0 0,3-32-156 0 0,0 1 1 0 0,1 11-1 0 0,-2-7-68 0 0,3-15-17 0 0,-1 1-1 0 0,1-1 1 0 0,0 0-1 0 0,-1 1 0 0 0,1-1 1 0 0,0 1-1 0 0,0-1 1 0 0,0 0-1 0 0,0 1 0 0 0,0-1 1 0 0,0 1-1 0 0,0-1 0 0 0,0 0 1 0 0,1 1-1 0 0,-1-1 1 0 0,1 1-1 0 0,-1-1 0 0 0,2 3 1 0 0</inkml:trace>
</inkml:ink>
</file>

<file path=ppt/ink/ink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4:53.9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 12896 0 0,'0'0'997'0'0,"0"-2"-656"0"0,0-6 6440 0 0,0 20-7575 0 0,1 1 0 0 0,3 14 0 0 0,0-8-544 0 0</inkml:trace>
</inkml:ink>
</file>

<file path=ppt/ink/ink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4:54.3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1 181 15088 0 0,'0'0'7666'0'0,"0"-1"-7017"0"0,9-38 1410 0 0,-7 32-1898 0 0,0 1 1 0 0,0-1-1 0 0,1 1 0 0 0,0 0 1 0 0,0 0-1 0 0,6-9 0 0 0,0 0 30 0 0,1 1 47 0 0,22-24 0 0 0,-31 36-237 0 0,0 1 1 0 0,0 1-1 0 0,0-1 0 0 0,0 0 1 0 0,1 0-1 0 0,-1 0 0 0 0,0 0 1 0 0,1 1-1 0 0,-1-1 0 0 0,0 1 1 0 0,3-1-1 0 0,5-3-4 0 0,-7 3 3 0 0,-1 0 1 0 0,0 1-1 0 0,0-1 0 0 0,1 0 0 0 0,-1 1 0 0 0,1-1 1 0 0,-1 1-1 0 0,0 0 0 0 0,1-1 0 0 0,-1 1 0 0 0,1 0 1 0 0,-1 0-1 0 0,1 0 0 0 0,-1 0 0 0 0,0 0 0 0 0,1 0 1 0 0,-1 1-1 0 0,3-1 0 0 0,-1 1 12 0 0,30 9 68 0 0,-31-10-80 0 0,0 1 0 0 0,0 0 0 0 0,-1-1 0 0 0,1 1 0 0 0,0 0 0 0 0,0 0 0 0 0,2 2 0 0 0,-2-2 0 0 0,0 0 0 0 0,0 0 0 0 0,-1 0 0 0 0,1 0 0 0 0,0 0 0 0 0,0-1 0 0 0,0 1 0 0 0,4 0 0 0 0,34 11 0 0 0,-30-9 0 0 0,0 0 0 0 0,15 3 0 0 0,-21-5-28 0 0,0 0 0 0 0,1 0-1 0 0,-1 0 1 0 0,0 0 0 0 0,0 1-1 0 0,0 0 1 0 0,0 0 0 0 0,3 2 0 0 0,-5-3-78 0 0,9-6-234 0 0,52-16-3301 0 0,-53 14 2078 0 0</inkml:trace>
</inkml:ink>
</file>

<file path=ppt/ink/ink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4:54.7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75 15552 0 0,'0'0'167'0'0,"0"0"0"0"0,-1 0 1 0 0,1-1-1 0 0,0 1 0 0 0,0 0 1 0 0,0-1-1 0 0,0 1 1 0 0,0 0-1 0 0,0-1 0 0 0,0 1 1 0 0,0 0-1 0 0,0-1 1 0 0,0 1-1 0 0,0 0 0 0 0,0 0 1 0 0,0-1-1 0 0,0 1 0 0 0,0 0 1 0 0,0-1-1 0 0,1 1 1 0 0,-1 0-1 0 0,0-1 0 0 0,0 1 1 0 0,0 0-1 0 0,0 0 1 0 0,1-1-1 0 0,-1 1 0 0 0,0 0 1 0 0,0 0-1 0 0,1 0 1 0 0,-1-1-1 0 0,0 1 0 0 0,15-9 2012 0 0,25-4-1248 0 0,-33 11-165 0 0,8-2-371 0 0,-3 0-86 0 0,1 1 0 0 0,15-3 0 0 0,-7 3-528 0 0,26-7 0 0 0,-24 5-718 0 0,-7 0-1388 0 0,-5 4-5904 0 0</inkml:trace>
</inkml:ink>
</file>

<file path=ppt/ink/ink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4:55.1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0 16152 0 0,'0'0'4489'0'0,"-1"3"-3804"0"0,-5 13-181 0 0,1 0 0 0 0,0 1 0 0 0,1 0 0 0 0,1 0 0 0 0,-1 20 1 0 0,0 91 86 0 0,4-104-432 0 0,4 114-239 0 0,-3-134-6 0 0,-1 0 1 0 0,1 0 0 0 0,0 0-1 0 0,0 0 1 0 0,0-1 0 0 0,1 1-1 0 0,-1 0 1 0 0,1-1 0 0 0,3 6-1 0 0,1 2-1224 0 0</inkml:trace>
</inkml:ink>
</file>

<file path=ppt/ink/ink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4:55.5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14944 0 0,'0'0'7391'0'0</inkml:trace>
</inkml:ink>
</file>

<file path=ppt/ink/ink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4:55.9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99 13360 0 0,'0'0'1209'0'0,"3"-1"-994"0"0,2-1 221 0 0,0 1 0 0 0,0-1 0 0 0,0 0 0 0 0,0-1 0 0 0,-1 0 0 0 0,1 1 1 0 0,7-7-1 0 0,-9 7-92 0 0,0-1-1 0 0,0 1 1 0 0,0 0 0 0 0,0 1 0 0 0,0-1-1 0 0,1 1 1 0 0,-1-1 0 0 0,1 1 0 0 0,-1 0-1 0 0,1 0 1 0 0,6 0 0 0 0,5-2 287 0 0,-2-1-13 0 0,-12 3-584 0 0,-1 1 0 0 0,0 0 0 0 0,1 0 0 0 0,-1-1 0 0 0,0 1 0 0 0,0 0 0 0 0,1 0 0 0 0,-1-1 0 0 0,0 1 0 0 0,0 0 0 0 0,1-1 0 0 0,-1 1-1 0 0,0 0 1 0 0,0-1 0 0 0,0 1 0 0 0,0 0 0 0 0,1-1 0 0 0,-1 1 0 0 0,0 0 0 0 0,0-1 0 0 0,0 1 0 0 0,0-1 0 0 0,0 0 0 0 0,0 1-23 0 0,0 0 1 0 0,0 0-1 0 0,0 0 0 0 0,0 0 1 0 0,0 0-1 0 0,0 0 0 0 0,0 0 1 0 0,0 0-1 0 0,0-1 1 0 0,0 1-1 0 0,0 0 0 0 0,0 0 1 0 0,0 0-1 0 0,0 0 0 0 0,0 0 1 0 0,0 0-1 0 0,0 0 0 0 0,0 0 1 0 0,1 0-1 0 0,-1 0 0 0 0,0 0 1 0 0,0 0-1 0 0,0-1 1 0 0,0 1-1 0 0,0 0 0 0 0,0 0 1 0 0,0 0-1 0 0,0 0 0 0 0,0 0 1 0 0,0 0-1 0 0,0 0 0 0 0,1 0 1 0 0,-1 0-1 0 0,0 0 0 0 0,0 0 1 0 0,0 0-1 0 0,0 0 0 0 0,0 0 1 0 0,0 0-1 0 0,0 0 1 0 0,0 0-1 0 0,0 0 0 0 0,1 0 1 0 0,-1 0-1 0 0,0 0 0 0 0,0 0 1 0 0,0 0-1 0 0,0 0 0 0 0,0 0 1 0 0,0 0-1 0 0,0 1 0 0 0,0-1 1 0 0,0 0-1 0 0,15-2 143 0 0,0 0 0 0 0,-1-1 0 0 0,1 0-1 0 0,-1-1 1 0 0,20-9 0 0 0,-32 12-778 0 0,13-2-1286 0 0,-10 1 691 0 0,6-3-6898 0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41.3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 20183 0 0,'0'0'2216'0'0,"11"0"-2216"0"0,5 0 0 0 0,0 0 0 0 0,5 0 248 0 0,1 0 24 0 0,0-4 8 0 0,-7 4 0 0 0,11 0-56 0 0,-10 0 0 0 0,5 0-8 0 0,-5 0-6624 0 0,6 4-1327 0 0</inkml:trace>
</inkml:ink>
</file>

<file path=ppt/ink/ink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4:56.2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69 4 17159 0 0,'0'0'1558'0'0,"-1"0"-1282"0"0,-7-4 2281 0 0,-14 4 3476 0 0,15 10-5494 0 0,5-7-500 0 0,0 0-17 0 0,0-1 0 0 0,0 1 0 0 0,1 0-1 0 0,-1-1 1 0 0,1 1 0 0 0,0 0 0 0 0,-1 0 0 0 0,1 0-1 0 0,1 1 1 0 0,-1-1 0 0 0,0 0 0 0 0,0 6-1 0 0,2-5-10 0 0,-1-3-11 0 0,0 1 0 0 0,0-1 0 0 0,0 1 0 0 0,0-1 0 0 0,0 0 0 0 0,0 1 0 0 0,0-1 0 0 0,0 1 0 0 0,-1-1 0 0 0,1 0 0 0 0,0 1 0 0 0,-2 0 0 0 0,-5 12 0 0 0,6-13 0 0 0,1 0 0 0 0,0 0 0 0 0,-1 0 0 0 0,1 0 0 0 0,0 0 0 0 0,0 0 0 0 0,0 0 0 0 0,0 0 0 0 0,0 0 0 0 0,0 0 0 0 0,0 0 0 0 0,1 2 0 0 0,4 16 0 0 0,-3-15 0 0 0,1 0 0 0 0,-1 3 0 0 0,-2-6 0 0 0,1 0 0 0 0,-1 0 0 0 0,1 0 0 0 0,-1 0 0 0 0,1 0 0 0 0,-1 0 0 0 0,1 0 0 0 0,-1 0 0 0 0,1 0 0 0 0,0-1 0 0 0,0 1 0 0 0,0 1 0 0 0,15 16 0 0 0,-15-17 0 0 0,0 0 1 0 0,-1 0-1 0 0,1 1 0 0 0,0-1 0 0 0,0-1 1 0 0,0 1-1 0 0,0 0 0 0 0,1 0 0 0 0,-1 0 1 0 0,2 1-1 0 0,2 0-2 0 0,-1 1 0 0 0,-1-1 0 0 0,1 1 1 0 0,0 0-1 0 0,-1 0 0 0 0,1 0 0 0 0,2 5 0 0 0,-3-6-6 0 0,-1 0 0 0 0,0 0 0 0 0,1 0 0 0 0,-1 0 0 0 0,1-1 0 0 0,0 1 0 0 0,4 1 0 0 0,-2-1-6 0 0,0 1-1 0 0,-1 0 1 0 0,1 0 0 0 0,0 0 0 0 0,-1 1-1 0 0,6 4 1 0 0,11 7 14 0 0,6 5 0 0 0,-26-19 0 0 0,1 1 0 0 0,-1-1 0 0 0,0 1 0 0 0,0-1 0 0 0,1 1 0 0 0,-1 0 0 0 0,0-1 0 0 0,0 1 0 0 0,-1 0 0 0 0,1 0 0 0 0,0 0 0 0 0,0 0 0 0 0,0 3 0 0 0,-1-4-4 0 0,0 1 0 0 0,1-1 0 0 0,-1 0 0 0 0,1 1 0 0 0,-1-1 0 0 0,1 0 0 0 0,-1 0 0 0 0,1 0 0 0 0,0 0 0 0 0,0 1-1 0 0,0-1 1 0 0,0 0 0 0 0,-1 0 0 0 0,1 0 0 0 0,0-1 0 0 0,1 1 0 0 0,-1 0 0 0 0,0 0 0 0 0,2 1 0 0 0,-2-2-6 0 0,1 1 0 0 0,-1 0-1 0 0,0-1 1 0 0,0 1 0 0 0,0 0 0 0 0,0 0 0 0 0,0 0 0 0 0,0-1 0 0 0,-1 1-1 0 0,1 0 1 0 0,0 0 0 0 0,0 1 0 0 0,-1-1 0 0 0,1 0 0 0 0,0 0-1 0 0,-1 0 1 0 0,1 3 0 0 0,-1 11-131 0 0,0-14 129 0 0,0 0 1 0 0,0 0 0 0 0,0 0 0 0 0,0 0 0 0 0,-1 0-1 0 0,1 0 1 0 0,0 0 0 0 0,1 0 0 0 0,-1 0 0 0 0,0 0 0 0 0,0 0-1 0 0,0 0 1 0 0,1 0 0 0 0,-1 0 0 0 0,0-1 0 0 0,1 1 0 0 0,-1 0-1 0 0,1 0 1 0 0,-1 0 0 0 0,1 0 0 0 0,-1-1 0 0 0,2 2-1 0 0,-2-1 3 0 0,0-1 0 0 0,0 1 0 0 0,0-1 0 0 0,0 1 0 0 0,0 0 0 0 0,1-1 0 0 0,-1 1 0 0 0,0-1 0 0 0,-1 1 0 0 0,1 0 0 0 0,0-1-1 0 0,0 1 1 0 0,0-1 0 0 0,0 1 0 0 0,0 0 0 0 0,-1-1 0 0 0,1 1 0 0 0,0-1 0 0 0,0 1 0 0 0,-1-1 0 0 0,1 1 0 0 0,0-1 0 0 0,-1 2-1 0 0,0-2-13 0 0,0 2 16 0 0,0-1 0 0 0,0 0 0 0 0,0 1 0 0 0,0-1 0 0 0,-1 0 0 0 0,1 0 0 0 0,0 0 0 0 0,-1 0 0 0 0,1 0 0 0 0,-1 0-1 0 0,1-1 1 0 0,-1 1 0 0 0,1 0 0 0 0,-1-1 0 0 0,1 1 0 0 0,-4 0 0 0 0,-3 1 7 0 0,7-2 0 0 0,0 1 0 0 0,0-1 0 0 0,1 1 0 0 0,-1-1 0 0 0,0 1 0 0 0,0-1 0 0 0,0 1 0 0 0,0 0 0 0 0,0-1 0 0 0,1 1 0 0 0,-1 0 0 0 0,0 0 0 0 0,0 1 0 0 0,-1 0 20 0 0,0 1-1 0 0,0-1 0 0 0,0 1 1 0 0,0-1-1 0 0,0 0 1 0 0,-1 0-1 0 0,1 0 0 0 0,-1 0 1 0 0,-2 1-1 0 0,-7 6 183 0 0,-1 2-70 0 0,12-9-96 0 0,-1-1 0 0 0,0 1-1 0 0,0 0 1 0 0,0-1 0 0 0,-1 1 0 0 0,-3 1 0 0 0,0-1-11 0 0,0 0 0 0 0,-1 0 0 0 0,1-1 0 0 0,-9 1 0 0 0,11-1-81 0 0,-1-1 0 0 0,1 1 0 0 0,-1-1 0 0 0,1 0 1 0 0,0 0-1 0 0,-1-1 0 0 0,1 0 0 0 0,0 1 0 0 0,-1-1 0 0 0,1-1 0 0 0,0 1 0 0 0,0-1 0 0 0,0 1 0 0 0,0-1 0 0 0,0 0 0 0 0,0-1 0 0 0,-4-2 1 0 0,8 5 25 0 0,-1-1 1 0 0,1 1-1 0 0,-1 0 1 0 0,1-1 0 0 0,-1 1-1 0 0,1-1 1 0 0,-1 1-1 0 0,1 0 1 0 0,0-1 0 0 0,-1 1-1 0 0,1-1 1 0 0,0 1-1 0 0,-1-1 1 0 0,1 1 0 0 0,0-1-1 0 0,0 1 1 0 0,-1-1-1 0 0,1 0 1 0 0,0 1 0 0 0,0-1-1 0 0,0 1 1 0 0,0-1-1 0 0,0 1 1 0 0,0-1 0 0 0,0 0-1 0 0,0 1 1 0 0,0-1-1 0 0,0 1 1 0 0,0-1 0 0 0,0 1-1 0 0,0-1 1 0 0,1 0 0 0 0,-1 1-1 0 0,0-1 1 0 0,0 1-1 0 0,1-1 1 0 0,-1 1 0 0 0,0-1-1 0 0,1 0 1 0 0,3-10-425 0 0,-1 0-667 0 0,-2 10 945 0 0,-1 0 0 0 0,0 0 0 0 0,1-1 0 0 0,-1 1 0 0 0,1 0 0 0 0,-1 0 0 0 0,1-1 0 0 0,0 1 0 0 0,-1 0 0 0 0,1 0 0 0 0,0 0-1 0 0,0 0 1 0 0,0 0 0 0 0,0 0 0 0 0,0 0 0 0 0,0 0 0 0 0,0 0 0 0 0,0 1 0 0 0,0-1 0 0 0,0 0 0 0 0,2 0 0 0 0,18-13-7425 0 0</inkml:trace>
</inkml:ink>
</file>

<file path=ppt/ink/ink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4:56.6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260 136 17071 0 0,'28'-4'1712'0'0,"-27"18"-1376"0"0,2 6 1335 0 0,-1-11-443 0 0,0-1 0 0 0,0 17 0 0 0,-2-23-1129 0 0,0 1 0 0 0,1-1 0 0 0,-1 0 0 0 0,1 1 1 0 0,0-1-1 0 0,-1 0 0 0 0,1 0 0 0 0,2 4 0 0 0,-1-4 6 0 0,-1 1 0 0 0,0 0 0 0 0,0-1 0 0 0,0 1 0 0 0,1 6 1 0 0,6 31 341 0 0,-6-30-372 0 0,0 0 0 0 0,0 0 0 0 0,-1 0 1 0 0,0 0-1 0 0,-1 15 0 0 0,-1-11 36 0 0,3 29-1 0 0,-1-31-105 0 0,0 1 0 0 0,-1-1-1 0 0,-2 21 1 0 0,-5 12 118 0 0,5-28 9 0 0,0 1 0 0 0,-1-1-1 0 0,-1 0 1 0 0,-1 1 0 0 0,0-2 0 0 0,-10 21-1 0 0,-52 94-120 0 0,59-116-7 0 0,-1 0-1 0 0,0-1 1 0 0,-19 23 0 0 0,15-20 46 0 0,10-13-47 0 0,-1 0 0 0 0,1 1-1 0 0,-1-1 1 0 0,0 0-1 0 0,0-1 1 0 0,0 1-1 0 0,0-1 1 0 0,-9 6-1 0 0,0-3-267 0 0,3-1 158 0 0,0-1 1 0 0,-11 4-1 0 0,-1-4-2659 0 0,0-7-3840 0 0,11-1-1292 0 0</inkml:trace>
  <inkml:trace contextRef="#ctx0" brushRef="#br0" timeOffset="1">133 24 17303 0 0,'1'-7'844'0'0,"-1"7"-729"0"0,0 0-91 0 0,1-1 0 0 0,-1 1 1 0 0,0 0-1 0 0,1 0 0 0 0,-1-1 0 0 0,0 1 0 0 0,0 0 0 0 0,0-1 0 0 0,1 1 0 0 0,-1 0 0 0 0,0-1 0 0 0,0 1 0 0 0,0 0 0 0 0,1-1 1 0 0,-1 1-1 0 0,0-1 0 0 0,0 1 0 0 0,0 0 0 0 0,0-1 0 0 0,0 1 0 0 0,0-1 0 0 0,0 1 0 0 0,0 0 0 0 0,0-1 0 0 0,0 1 1 0 0,0-1-1 0 0,0 1 0 0 0,-1 0 0 0 0,1-1 0 0 0,0 1 0 0 0,0-1 0 0 0,0 1 0 0 0,0 0 0 0 0,-1-1 0 0 0,1 1 0 0 0,0 0 1 0 0,0-1-1 0 0,-1 1 0 0 0,-1-3 2293 0 0,4 3-1586 0 0,0 0-809 0 0,1 0-1 0 0,-1 1 1 0 0,0-1-1 0 0,1 0 1 0 0,-1 1-1 0 0,1 0 1 0 0,-1-1-1 0 0,0 1 1 0 0,0 0-1 0 0,1 0 1 0 0,-1 0-1 0 0,0 0 1 0 0,0 1-1 0 0,0-1 1 0 0,0 1 0 0 0,0-1-1 0 0,0 1 1 0 0,-1 0-1 0 0,3 3 1 0 0,2 4-1132 0 0</inkml:trace>
</inkml:ink>
</file>

<file path=ppt/ink/ink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4:56.9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0 195 17159 0 0,'0'0'-6'0'0,"1"-1"121"0"0,0 0 0 0 0,0 0 0 0 0,0 0 0 0 0,0 1 0 0 0,0-1 0 0 0,1 0 0 0 0,-1 1 0 0 0,0-1 0 0 0,0 0 0 0 0,0 1 0 0 0,1 0 0 0 0,-1-1 0 0 0,0 1 0 0 0,1 0 0 0 0,2-1 0 0 0,-4 1-111 0 0,1 1 0 0 0,0-1 0 0 0,-1 0 1 0 0,1 0-1 0 0,0 0 0 0 0,0 0 0 0 0,-1 0 1 0 0,1 0-1 0 0,0 0 0 0 0,-1 0 0 0 0,1 0 0 0 0,0 0 1 0 0,-1 0-1 0 0,1-1 0 0 0,0 1 0 0 0,-1 0 1 0 0,1 0-1 0 0,0-1 0 0 0,-1 1 0 0 0,2-1 0 0 0,0-1 114 0 0,3 0 364 0 0,0 0-1 0 0,0-1 0 0 0,-1 0 1 0 0,1 0-1 0 0,-1 0 0 0 0,5-4 1 0 0,-3 2 278 0 0,1 1 0 0 0,0-1 1 0 0,12-5-1 0 0,5-3 203 0 0,-13 8-707 0 0,-1 0 1 0 0,1 1-1 0 0,0 0 1 0 0,14-3 0 0 0,-20 6-178 0 0,2 0-74 0 0,0 0-1 0 0,1 0 0 0 0,-1 1 1 0 0,0 0-1 0 0,0 0 0 0 0,1 1 1 0 0,11 2-1 0 0,24 2-55 0 0,-3-5-8 0 0,59 9 1 0 0,-92-8 20 0 0,0-1-1 0 0,0 1 1 0 0,0-1 0 0 0,0 0 0 0 0,0-1 0 0 0,0 1-1 0 0,0-2 1 0 0,0 1 0 0 0,0-1 0 0 0,0 0 0 0 0,-1 0-1 0 0,1 0 1 0 0,-1-1 0 0 0,1 0 0 0 0,-1-1 0 0 0,0 1-1 0 0,0-1 1 0 0,-1-1 0 0 0,9-6 0 0 0,-8 6-52 0 0,2 0 0 0 0,-1 0-1 0 0,1 1 1 0 0,-1 0 0 0 0,10-3 0 0 0,-7 3-688 0 0,20-13 1 0 0,-7 1-894 0 0</inkml:trace>
</inkml:ink>
</file>

<file path=ppt/ink/ink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4:57.3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16727 0 0,'0'0'382'0'0,"2"0"54"0"0,6 0 21 0 0,-6 0-50 0 0,1 1-265 0 0,14 5 1059 0 0,0 1-1 0 0,-1 1 1 0 0,0 1-1 0 0,26 17 1 0 0,-38-22-1024 0 0,0 0 1 0 0,1 0-1 0 0,-1 0 0 0 0,-1 0 1 0 0,1 1-1 0 0,4 7 1 0 0,10 12 431 0 0,-1-6-256 0 0,-9-9-162 0 0,0 0-1 0 0,0 0 0 0 0,-1 1 1 0 0,6 11-1 0 0,0 3-7 0 0,-2 0 1 0 0,-1 1 0 0 0,0 1-1 0 0,-2 0 1 0 0,-2 0-1 0 0,7 41 1 0 0,-3 2-72 0 0,-4-33-70 0 0,4 66 0 0 0,-12-1-435 0 0,-19 140 1 0 0,17-218-554 0 0,-14 38 0 0 0,11-38-734 0 0,-4 30-7394 0 0</inkml:trace>
</inkml:ink>
</file>

<file path=ppt/ink/ink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10.1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44 101 3224 0 0,'-6'-5'4914'0'0,"8"-8"810"0"0,3-5-3451 0 0,-3 9-1154 0 0,-1 8-948 0 0,-1 0 0 0 0,1 0 0 0 0,0 0-1 0 0,-1 1 1 0 0,1-1 0 0 0,0 0 0 0 0,-1 0 0 0 0,1 0 0 0 0,0 0-1 0 0,0 1 1 0 0,0-1 0 0 0,0 0 0 0 0,-1 1 0 0 0,3-1 0 0 0,1-3 241 0 0,0 0-155 0 0,1 0 1 0 0,-1 1-1 0 0,1-1 1 0 0,-1 1-1 0 0,1 0 1 0 0,0 0-1 0 0,0 1 1 0 0,0-1-1 0 0,0 1 1 0 0,1 0-1 0 0,-1 1 1 0 0,1-1-1 0 0,-1 1 0 0 0,1 0 1 0 0,-1 1-1 0 0,10-1 1 0 0,13 7 55 0 0,-27-5-309 0 0,0-1 1 0 0,-1 0-1 0 0,1 0 0 0 0,-1 0 0 0 0,1 0 0 0 0,0 1 0 0 0,-1-1 1 0 0,1 0-1 0 0,-1 1 0 0 0,1-1 0 0 0,-1 0 0 0 0,1 1 0 0 0,-1-1 1 0 0,1 1-1 0 0,0 0 0 0 0,2 3-1 0 0,1 1-1 0 0,-1-1 1 0 0,0 1-1 0 0,0 0 1 0 0,-1 0 0 0 0,1 1-1 0 0,-1-1 1 0 0,0 0-1 0 0,-1 1 1 0 0,1-1 0 0 0,-1 1-1 0 0,0 0 1 0 0,-1-1-1 0 0,1 1 1 0 0,-1 0-1 0 0,0-1 1 0 0,-1 1 0 0 0,1 0-1 0 0,-2 5 1 0 0,-4 16-243 0 0,0-1 0 0 0,-2 0 0 0 0,-1-1-1 0 0,0 0 1 0 0,-2 0 0 0 0,-1-1 0 0 0,-1 0 0 0 0,-1-1 0 0 0,-1-1 0 0 0,-26 29 0 0 0,35-45 184 0 0,0-1-1 0 0,-1 0 1 0 0,0 0 0 0 0,0 0 0 0 0,-12 5 0 0 0,8-4-69 0 0,-5 7-139 0 0,15-12 1264 0 0,2-2-841 0 0,4-1-66 0 0,1 1 0 0 0,-1-1 0 0 0,0 1 0 0 0,0 0 0 0 0,0 1 0 0 0,1-1 0 0 0,-1 1 0 0 0,0 0 0 0 0,1 0 0 0 0,-1 1 0 0 0,0-1 1 0 0,0 1-1 0 0,6 2 0 0 0,35 4 11 0 0,-34-6-63 0 0,0 1 1 0 0,-1 0-1 0 0,15 5 0 0 0,-4 0 11 0 0,-13-4-108 0 0,-1 0-1 0 0,17 7 1 0 0,-19-7-224 0 0,0 0 0 0 0,1 0 0 0 0,-1-1 0 0 0,12 2 0 0 0,-12-2-729 0 0,1-1 0 0 0,0-1 0 0 0,0 1 0 0 0,13-2-1 0 0,1-2-973 0 0</inkml:trace>
</inkml:ink>
</file>

<file path=ppt/ink/ink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10.5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44 105 16040 0 0,'-2'1'362'0'0,"-1"3"-202"0"0,0-2-38 0 0,1 1 0 0 0,0-1 0 0 0,0 1 1 0 0,0 0-1 0 0,0 0 0 0 0,0 0 0 0 0,1 0 0 0 0,-1 0 0 0 0,-1 7 0 0 0,0-4 100 0 0,0 0 0 0 0,1 0 0 0 0,-1 1-1 0 0,2-1 1 0 0,-1 1 0 0 0,1 0 0 0 0,0-1-1 0 0,0 1 1 0 0,0 0 0 0 0,1 0 0 0 0,0 0-1 0 0,2 12 1 0 0,0-14-140 0 0,3 12 82 0 0,-1 1 1 0 0,2 19 0 0 0,-4-27-250 0 0,0 0 0 0 0,1-1 0 0 0,7 17 1 0 0,-9-23-29 0 0,0-1-1247 0 0</inkml:trace>
  <inkml:trace contextRef="#ctx0" brushRef="#br0" timeOffset="1">56 34 14600 0 0,'-18'-10'640'0'0,"14"10"144"0"0,-8-4-624 0 0,12 0-160 0 0,-4 4 0 0 0,-2-6 0 0 0,0-3 2767 0 0</inkml:trace>
</inkml:ink>
</file>

<file path=ppt/ink/ink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10.8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6 226 15984 0 0,'0'0'729'0'0,"-1"-1"-13"0"0,0 1-701 0 0,1-1 0 0 0,-1 0 0 0 0,1 0 0 0 0,0 1 0 0 0,-1-1 0 0 0,1 0 0 0 0,-1 0 0 0 0,1 0 1 0 0,0 0-1 0 0,0 0 0 0 0,0 0 0 0 0,-1 1 0 0 0,1-1 0 0 0,0 0 0 0 0,0 0 0 0 0,0 0 0 0 0,0 0 0 0 0,1 0 0 0 0,-1-1 1 0 0,1-3 163 0 0,-1-4 356 0 0,1 0-1 0 0,1 0 1 0 0,-1 1 0 0 0,2-1-1 0 0,-1 1 1 0 0,1-1 0 0 0,0 1-1 0 0,1 0 1 0 0,0 0 0 0 0,0 0-1 0 0,1 1 1 0 0,-1-1 0 0 0,12-11-1 0 0,0-5-350 0 0,-14 21-100 0 0,-1 0 0 0 0,1 0 0 0 0,0 0 0 0 0,0 0 0 0 0,0 0 0 0 0,0 0 0 0 0,0 1 0 0 0,1-1 0 0 0,-1 1 0 0 0,1 0 0 0 0,-1-1 0 0 0,1 1 0 0 0,0 0 0 0 0,0 1 0 0 0,0-1 0 0 0,5-2 0 0 0,2 2 249 0 0,-8 1-333 0 0,1 0-1 0 0,0 0 1 0 0,-1 1 0 0 0,1-1-1 0 0,0 1 1 0 0,0 0-1 0 0,-1-1 1 0 0,1 1-1 0 0,0 1 1 0 0,0-1 0 0 0,0 0-1 0 0,-1 1 1 0 0,1-1-1 0 0,5 3 1 0 0,47 14 58 0 0,-52-16-49 0 0,16 8 47 0 0,23 14 1 0 0,-23-13-316 0 0,1 0 0 0 0,1-2 1 0 0,32 10-1 0 0,-50-17 202 0 0,9 2-26 0 0,0 0 0 0 0,0 0 0 0 0,0-1 0 0 0,0-1 0 0 0,0 0 0 0 0,1-1 0 0 0,-1 0 0 0 0,0-1 0 0 0,17-3 0 0 0,-18 2-843 0 0,-1-1 1 0 0,0 0-1 0 0,17-8 1 0 0,-6-1-7101 0 0</inkml:trace>
</inkml:ink>
</file>

<file path=ppt/ink/ink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12.2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 10856 0 0,'0'0'8301'0'0,"3"-1"-7468"0"0,10-2-261 0 0,-1 1 0 0 0,1 0-1 0 0,-1 1 1 0 0,1 0 0 0 0,0 1-1 0 0,14 2 1 0 0,-6-1-287 0 0,33-3 0 0 0,-44 1-282 0 0,-1 1 1 0 0,17 2 0 0 0,3 0-75 0 0,-16-2-923 0 0,0 1 0 0 0,16 3-1 0 0,-8-3-629 0 0</inkml:trace>
</inkml:ink>
</file>

<file path=ppt/ink/ink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12.9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59 100 5528 0 0,'-2'0'8313'0'0,"0"1"-8011"0"0,0-1 1 0 0,0 0-1 0 0,0 1 1 0 0,0 0-1 0 0,0-1 1 0 0,0 1-1 0 0,0 0 0 0 0,0 0 1 0 0,0 0-1 0 0,0 0 1 0 0,0 0-1 0 0,1 1 1 0 0,-1-1-1 0 0,1 1 1 0 0,-4 2-1 0 0,3-2-190 0 0,0 0 1 0 0,1 1-1 0 0,-1-1 1 0 0,0 0-1 0 0,1 1 0 0 0,0-1 1 0 0,-1 1-1 0 0,1 0 1 0 0,0-1-1 0 0,0 1 0 0 0,-1 4 1 0 0,-1 11 51 0 0,2-14-135 0 0,1-1 0 0 0,-1 1 0 0 0,1 0 0 0 0,-1 0 0 0 0,1 0-1 0 0,1 4 1 0 0,3 40 10 0 0,-2-25-16 0 0,7 34-1 0 0,-7-46-22 0 0,0 0 0 0 0,1-1 0 0 0,0 0 0 0 0,8 19 0 0 0,-6-19 0 0 0,1 1 0 0 0,0-1 0 0 0,8 10 0 0 0,-12-17 0 0 0,1 0 0 0 0,0 0 0 0 0,0 0 0 0 0,0 0 0 0 0,1 0 0 0 0,-1-1 0 0 0,1 0 0 0 0,-1 1 0 0 0,1-1 0 0 0,0 0 0 0 0,0-1 0 0 0,4 2 0 0 0,5 1-7 0 0,-10-2 18 0 0,0-1 0 0 0,0 0 0 0 0,0 0 0 0 0,0 0 0 0 0,0 0 0 0 0,0-1 0 0 0,0 1 0 0 0,0-1 0 0 0,0 0 0 0 0,0 0 0 0 0,0 0 0 0 0,0 0 0 0 0,1-1 0 0 0,-1 1-1 0 0,4-2 1 0 0,-3 0 23 0 0,0 0 0 0 0,0 0 0 0 0,0 0 0 0 0,0 0-1 0 0,0-1 1 0 0,-1 0 0 0 0,1 0 0 0 0,-1 0 0 0 0,0 0-1 0 0,0 0 1 0 0,0-1 0 0 0,0 1 0 0 0,3-6 0 0 0,8-19 211 0 0,27-58 637 0 0,-35 73-704 0 0,-2-1-1 0 0,0 1 1 0 0,0-1-1 0 0,3-23 0 0 0,-6 19-17 0 0,1 8-39 0 0,-1 0 0 0 0,0 0 0 0 0,-1 0 0 0 0,0 0 0 0 0,-1 0 0 0 0,0 0 0 0 0,-3-12 0 0 0,-2 4 83 0 0,-2 0 0 0 0,0 1 0 0 0,-17-28 0 0 0,22 42-171 0 0,0 0 0 0 0,1 0-1 0 0,-1 0 1 0 0,0 1 0 0 0,-1-1 0 0 0,1 1 0 0 0,0 0-1 0 0,-1-1 1 0 0,1 2 0 0 0,-1-1 0 0 0,0 0-1 0 0,1 1 1 0 0,-1 0 0 0 0,0-1 0 0 0,0 1-1 0 0,0 1 1 0 0,0-1 0 0 0,0 1 0 0 0,0 0-1 0 0,0-1 1 0 0,0 2 0 0 0,-7 0 0 0 0,4 0-167 0 0,0 0 1 0 0,0 0 0 0 0,0 1 0 0 0,0 0 0 0 0,0 0 0 0 0,1 1 0 0 0,-1-1 0 0 0,1 2-1 0 0,0-1 1 0 0,0 1 0 0 0,0 0 0 0 0,-7 5 0 0 0,11-7 58 0 0,1-1 0 0 0,-1 1 0 0 0,0 0 0 0 0,1 0 0 0 0,-1 0-1 0 0,1 0 1 0 0,-1 0 0 0 0,1 0 0 0 0,0 0 0 0 0,0 1 0 0 0,0-1 0 0 0,0 0 0 0 0,0 1 0 0 0,1-1 0 0 0,-1 0 0 0 0,0 5 0 0 0,4 14-1980 0 0,5 2-3899 0 0,-3-7-439 0 0</inkml:trace>
</inkml:ink>
</file>

<file path=ppt/ink/ink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13.2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0 378 5528 0 0,'0'0'17119'0'0,"16"-10"-17607"0"0,-4 6-8407 0 0</inkml:trace>
  <inkml:trace contextRef="#ctx0" brushRef="#br0" timeOffset="1">337 146 18023 0 0,'0'0'1632'0'0,"1"-2"-1344"0"0,3-6-220 0 0,-3 6 133 0 0,0 0 0 0 0,0 0 0 0 0,0 1 0 0 0,0-1 0 0 0,0 0 0 0 0,0 1-1 0 0,0-1 1 0 0,1 1 0 0 0,-1-1 0 0 0,1 1 0 0 0,-1 0 0 0 0,1-1 0 0 0,-1 1 0 0 0,3-1 0 0 0,27-19 1677 0 0,-25 16-1614 0 0,1 0 1 0 0,-1 1-1 0 0,1 0 0 0 0,9-4 1 0 0,88-33 531 0 0,-46 21-1558 0 0,-45 17-616 0 0,-10 2-433 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46.3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 17503 0 0,'0'0'1338'0'0,"2"0"-917"0"0,18 2-254 0 0,-16-1-148 0 0,-1 0 0 0 0,1-1 1 0 0,0 1-1 0 0,0-1 0 0 0,0 0 0 0 0,4 0 0 0 0,7-2 692 0 0,0 1 0 0 0,1 0 0 0 0,-1 2 0 0 0,25 3 0 0 0,-22-2-857 0 0,1-1 0 0 0,30-1 1 0 0,-45-1 113 0 0,32-3-1093 0 0,-14 0-4180 0 0,-5 0-1666 0 0</inkml:trace>
</inkml:ink>
</file>

<file path=ppt/ink/ink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13.6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92 1 14744 0 0,'0'0'672'0'0,"-6"5"229"0"0,-1 0-1015 0 0,5-4 342 0 0,-1 0 0 0 0,1 0 0 0 0,-1 1 1 0 0,1-1-1 0 0,0 1 0 0 0,0 0 0 0 0,0 0 0 0 0,0 0 1 0 0,-2 3-1 0 0,-28 50 3469 0 0,28-48-3509 0 0,0 1 0 0 0,1 0-1 0 0,0 0 1 0 0,0 0 0 0 0,-1 12 0 0 0,3-17-161 0 0,1-1 0 0 0,0 0 1 0 0,0 1-1 0 0,0-1 0 0 0,0 0 0 0 0,0 1 0 0 0,0-1 0 0 0,1 0 1 0 0,-1 1-1 0 0,1-1 0 0 0,0 0 0 0 0,-1 0 0 0 0,1 1 1 0 0,0-1-1 0 0,0 0 0 0 0,0 0 0 0 0,1 0 0 0 0,-1 0 1 0 0,1 0-1 0 0,-1-1 0 0 0,1 1 0 0 0,-1 0 0 0 0,1-1 0 0 0,2 3 1 0 0,-2-3-52 0 0,3 3 18 0 0,0 0 0 0 0,0-1 0 0 0,0 0 0 0 0,0 0 0 0 0,0 0 0 0 0,1 0 1 0 0,-1-1-1 0 0,1 0 0 0 0,-1 0 0 0 0,1 0 0 0 0,10 0 0 0 0,9 4 151 0 0,-15-4-77 0 0,-1 0 1 0 0,0 0-1 0 0,11 0 1 0 0,-3-1-6 0 0,0 0 1 0 0,17 5-1 0 0,-7-1 20 0 0,-20-4-40 0 0,0 0 0 0 0,0 1 0 0 0,-1-1 0 0 0,1 2-1 0 0,-1-1 1 0 0,0 1 0 0 0,0 0 0 0 0,0 0 0 0 0,0 0 0 0 0,9 8 0 0 0,-14-10-38 0 0,-1 0 0 0 0,0 0 1 0 0,1 0-1 0 0,-1 0 0 0 0,0 0 0 0 0,0-1 0 0 0,0 1 1 0 0,0 0-1 0 0,0 0 0 0 0,0 0 0 0 0,0 0 1 0 0,0 0-1 0 0,0 0 0 0 0,-1 1 0 0 0,1-2 2 0 0,1 14 63 0 0,-1-12-48 0 0,0 0-1 0 0,0 1 1 0 0,0-1-1 0 0,0 0 1 0 0,0 1-1 0 0,0-1 0 0 0,-1 0 1 0 0,1 0-1 0 0,-1 1 1 0 0,0-1-1 0 0,0 0 1 0 0,1 0-1 0 0,-3 3 1 0 0,-13 26 147 0 0,7-12-13 0 0,-2 0 0 0 0,-16 24 0 0 0,21-35-158 0 0,0 0-30 0 0,0 1 1 0 0,-1-1-1 0 0,0-1 0 0 0,0 1 1 0 0,-1-1-1 0 0,-13 10 0 0 0,10-10-107 0 0,-13 9-397 0 0,23-16 518 0 0,1 0-1 0 0,-1 1 1 0 0,1-1 0 0 0,-1 0-1 0 0,1 1 1 0 0,-1-1 0 0 0,1 0-1 0 0,-1 1 1 0 0,1-1-1 0 0,-1 0 1 0 0,0 0 0 0 0,1 0-1 0 0,-1 0 1 0 0,1 0 0 0 0,-1 0-1 0 0,0 1 1 0 0,1-1-1 0 0,-1-1 1 0 0,0 1 0 0 0,1 0-1 0 0,-1 0 1 0 0,1 0 0 0 0,-1 0-1 0 0,0 0 1 0 0,1 0-1 0 0,-1-1 1 0 0,1 1 0 0 0,-2-1-1 0 0,2 0-298 0 0</inkml:trace>
</inkml:ink>
</file>

<file path=ppt/ink/ink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14.0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215 1 13360 0 0,'0'0'1209'0'0,"1"2"-994"0"0,5 12-256 0 0,-3-7 380 0 0,0-1-1 0 0,-1 1 0 0 0,1-1 0 0 0,-1 1 1 0 0,1 7-1 0 0,4 10 1117 0 0,-6-21-1306 0 0,0 0 1 0 0,1 0 0 0 0,-1 0 0 0 0,-1 1 0 0 0,1-1 0 0 0,0 0 0 0 0,-1 0 0 0 0,1 4 0 0 0,-1 0 82 0 0,1 1 0 0 0,0-1 0 0 0,1 0 0 0 0,3 10 0 0 0,-2-10-67 0 0,-1 1 0 0 0,0-1 0 0 0,-1 0 0 0 0,1 12 0 0 0,1 29 410 0 0,-2-36-349 0 0,0 1-1 0 0,-1-1 0 0 0,0 1 0 0 0,-4 22 0 0 0,-1-12 98 0 0,-9 39 739 0 0,11-54-900 0 0,1-1-1 0 0,-1 0 0 0 0,-1 0 0 0 0,1 0 0 0 0,-1 0 0 0 0,-5 6 1 0 0,-16 23 531 0 0,18-24-479 0 0,0-1 0 0 0,-15 16 0 0 0,17-21-182 0 0,-1 1 0 0 0,-1-1 0 0 0,1-1 0 0 0,-1 1 0 0 0,0-1-1 0 0,0 0 1 0 0,-15 7 0 0 0,19-11-38 0 0,-2 1-126 0 0,1 0 0 0 0,-1 0 0 0 0,0-1 0 0 0,1 0 1 0 0,-1 0-1 0 0,-6 1 0 0 0,9-2 39 0 0,0-1 0 0 0,0 1 0 0 0,1 0 0 0 0,-1-1 0 0 0,0 1 0 0 0,0-1 0 0 0,0 0 0 0 0,0 0 0 0 0,1 1-1 0 0,-1-1 1 0 0,0 0 0 0 0,1-1 0 0 0,-1 1 0 0 0,0 0 0 0 0,1 0 0 0 0,0-1 0 0 0,-3-2 0 0 0,-7-11-1727 0 0,0-7-76 0 0</inkml:trace>
</inkml:ink>
</file>

<file path=ppt/ink/ink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14.3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26 11056 0 0,'6'-9'10447'0'0,"4"-1"-9143"0"0,2 4-1416 0 0,-2 6-32 0 0,6 6-5888 0 0,-5-2-1175 0 0</inkml:trace>
  <inkml:trace contextRef="#ctx0" brushRef="#br0" timeOffset="1">54 552 9216 0 0,'2'0'5989'0'0,"2"-2"-4783"0"0,1 0 1 0 0,0 0 0 0 0,-1 0-1 0 0,1 0 1 0 0,-1-1 0 0 0,7-5-1 0 0,-3 3-236 0 0,41-18 1487 0 0,-45 22-2389 0 0,0 0 1 0 0,0 0-1 0 0,0 0 1 0 0,0 0-1 0 0,1 0 1 0 0,-1 1-1 0 0,0 0 1 0 0,0 0-1 0 0,1 0 0 0 0,3 1 1 0 0,22-1 163 0 0,-8-4-201 0 0,1 0-1 0 0,24-10 1 0 0,-29 9-35 0 0,17-5-575 0 0,39-13 1771 0 0,-38 8-3247 0 0,-5-4-4357 0 0,-5-1-2309 0 0</inkml:trace>
</inkml:ink>
</file>

<file path=ppt/ink/ink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20.3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76 10592 0 0,'1'-1'818'0'0,"19"-4"146"0"0,18-4 1966 0 0,9 4-769 0 0,47-24-916 0 0,-90 27-1234 0 0,0 0-1 0 0,1 0 1 0 0,-1 0 0 0 0,0-1 0 0 0,6-4-1 0 0,2-2-1558 0 0</inkml:trace>
</inkml:ink>
</file>

<file path=ppt/ink/ink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20.7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52 13824 0 0,'0'0'1246'0'0,"2"0"-1022"0"0,42-16 1018 0 0,32-10 4032 0 0,-60 22-4919 0 0,1 2 1 0 0,0 0-1 0 0,0 1 0 0 0,21 1 0 0 0,-16 0-568 0 0,-9 1-1506 0 0,2 2-6055 0 0</inkml:trace>
</inkml:ink>
</file>

<file path=ppt/ink/ink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22.1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12 2304 0 0,'0'0'15013'0'0,"0"2"-14128"0"0,-1 79 1070 0 0,2 78-1369 0 0,-1-78-501 0 0,-1-55-86 0 0,0 0 0 0 0,3 0 0 0 0,4 33-1 0 0,5 44 56 0 0,-10-90-30 0 0,-7-54 106 0 0,0-21-130 0 0,11-70 0 0 0,-1 76 0 0 0,-4 36 0 0 0,2 0 0 0 0,0 0 0 0 0,8-29 0 0 0,-6 35 1 0 0,3-12 4 0 0,17-39 0 0 0,-16 46 62 0 0,6-9 111 0 0,-8 16-30 0 0,4-1 130 0 0,-8 11-247 0 0,-2 1 10 0 0,1 1 1 0 0,0-1-1 0 0,0 0 1 0 0,-1 1 0 0 0,1-1-1 0 0,0 0 1 0 0,0 1-1 0 0,0-1 1 0 0,0 1-1 0 0,-1 0 1 0 0,1-1-1 0 0,0 1 1 0 0,0 0 0 0 0,2-1-1 0 0,-2 1-15 0 0,1 0 0 0 0,0 0 1 0 0,0 1-1 0 0,-1-1 0 0 0,1 0 0 0 0,0 1 0 0 0,-1 0 0 0 0,1-1 0 0 0,-1 1 0 0 0,1 0 1 0 0,-1 0-1 0 0,1 0 0 0 0,-1 0 0 0 0,1 0 0 0 0,-1 0 0 0 0,2 2 0 0 0,3 3 40 0 0,0 0 0 0 0,-1 1 0 0 0,0 0 0 0 0,9 15 0 0 0,-4-5 24 0 0,-6-10-51 0 0,-1 1 0 0 0,0-1 0 0 0,-1 1 0 0 0,1 0 0 0 0,-1 0 0 0 0,-1 0 0 0 0,1 12 0 0 0,0-9 12 0 0,3 41 215 0 0,-3 75 1 0 0,3 30-163 0 0,0-49-254 0 0,4-63-792 0 0,-9-43 385 0 0</inkml:trace>
</inkml:ink>
</file>

<file path=ppt/ink/ink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22.7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33 8752 0 0,'0'0'8099'0'0,"2"0"-7007"0"0,30-10 1139 0 0,-6 3-1114 0 0,-22 5-965 0 0,-1 1 1 0 0,1 0-1 0 0,0 0 1 0 0,0 0-1 0 0,0 1 1 0 0,0-1-1 0 0,0 1 1 0 0,7 0-1 0 0,-6 0-56 0 0,-1 0-1 0 0,0 0 1 0 0,0 0 0 0 0,0 0-1 0 0,1-1 1 0 0,-1 0-1 0 0,7-2 1 0 0,2 0 30 0 0,-9 3-106 0 0,-1-1 1 0 0,0 1-1 0 0,0 1 1 0 0,0-1-1 0 0,1 0 1 0 0,-1 1-1 0 0,0 0 0 0 0,3 1 1 0 0,19 3 24 0 0,-1-10-64 0 0,-22 5-75 0 0,-1-1 1 0 0,1 1-1 0 0,-1-1 0 0 0,1 1 0 0 0,-1-1 0 0 0,1 1 1 0 0,-1 0-1 0 0,1 0 0 0 0,-1 0 0 0 0,1 0 0 0 0,-1 0 0 0 0,1 0 1 0 0,-1 1-1 0 0,1-1 0 0 0,-1 0 0 0 0,1 1 0 0 0,1 0 0 0 0,0 0-2107 0 0</inkml:trace>
</inkml:ink>
</file>

<file path=ppt/ink/ink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23.3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7 172 14192 0 0,'0'0'3427'0'0,"0"2"-2389"0"0,8 12 137 0 0,-6-11-1062 0 0,0-1 1 0 0,-1 1-1 0 0,1-1 1 0 0,-1 1-1 0 0,0 0 1 0 0,2 4-1 0 0,24 77 964 0 0,-24-69-1046 0 0,0 0 0 0 0,-1 0 0 0 0,-1 25-1 0 0,0-24-123 0 0,-1 0 0 0 0,6 22 0 0 0,-4-22 83 0 0,2 30-1 0 0,0 2 12 0 0,-3-19-1 0 0,-1-29 0 0 0,1 0 0 0 0,-1 0 0 0 0,0 0 0 0 0,0 0 0 0 0,0 0 0 0 0,0 0 0 0 0,0 0 0 0 0,0 0 0 0 0,0 0 0 0 0,0 0 0 0 0,0 0 0 0 0,0 0 0 0 0,0 1 0 0 0,0-1 0 0 0,0 0 0 0 0,0 0 0 0 0,0 0 0 0 0,0 0 0 0 0,-1 0 0 0 0,1 0 0 0 0,0 0 0 0 0,0 0 0 0 0,0 0 0 0 0,0 0 0 0 0,0 0 0 0 0,0 0 0 0 0,0 0 0 0 0,0 0 0 0 0,0 0 0 0 0,0 0 0 0 0,0 0 0 0 0,0 1 0 0 0,0-1 0 0 0,0 0 0 0 0,0 0 0 0 0,0 0 0 0 0,0 0 0 0 0,0 0 0 0 0,0 0 0 0 0,-1 0 0 0 0,1 0 0 0 0,0 0 0 0 0,0 0 0 0 0,0 0 0 0 0,0 0 0 0 0,0 0 0 0 0,0 0 0 0 0,0 0 0 0 0,0 0 0 0 0,0 0 0 0 0,0 0 0 0 0,0 0 0 0 0,0 0 0 0 0,0 0 0 0 0,0 0 0 0 0,-1 0 0 0 0,1 0 0 0 0,0 0 0 0 0,0 0 0 0 0,0-1 0 0 0,0 1 0 0 0,0 0 0 0 0,0 0 0 0 0,-5-5 0 0 0,-4-6 0 0 0,7 5 0 0 0,1 1 0 0 0,0 0 0 0 0,0 0 0 0 0,0 0 0 0 0,0-1 0 0 0,1 1 0 0 0,0-1 0 0 0,0 1 0 0 0,1-8 0 0 0,0-5 0 0 0,-1-2 0 0 0,0-1 0 0 0,2 0 0 0 0,5-28 0 0 0,-2 26 0 0 0,12-42 0 0 0,-3 19 0 0 0,-12 36 0 0 0,1-1 0 0 0,0 0 0 0 0,1 1 0 0 0,0 0 0 0 0,0-1 0 0 0,1 2 0 0 0,1-1 0 0 0,-1 1 0 0 0,9-10 0 0 0,-2 5 216 0 0,1 0-1 0 0,0 1 0 0 0,0 1 0 0 0,2 1 1 0 0,-1 0-1 0 0,1 0 0 0 0,1 2 0 0 0,22-11 1 0 0,-21 12-25 0 0,-9 4-36 0 0,0 1 1 0 0,13-4-1 0 0,-20 6-133 0 0,1 1 0 0 0,0-1 0 0 0,0 1 0 0 0,0 0 0 0 0,0-1 0 0 0,0 1 0 0 0,0 0 0 0 0,0 1 0 0 0,0-1 0 0 0,0 0-1 0 0,0 0 1 0 0,0 1 0 0 0,0 0 0 0 0,0-1 0 0 0,-1 1 0 0 0,4 1 0 0 0,-5-2-16 0 0,1 0-1 0 0,0 1 1 0 0,0-1-1 0 0,-1 0 1 0 0,1 1-1 0 0,0-1 1 0 0,-1 1-1 0 0,1-1 1 0 0,0 1-1 0 0,-1-1 1 0 0,1 1 0 0 0,0-1-1 0 0,-1 1 1 0 0,1-1-1 0 0,-1 1 1 0 0,1 0-1 0 0,-1-1 1 0 0,0 1-1 0 0,1 0 1 0 0,-1 0-1 0 0,0-1 1 0 0,1 1-1 0 0,-1 0 1 0 0,0 0-1 0 0,0 0 1 0 0,0-1-1 0 0,1 1 1 0 0,-1 0-1 0 0,0 0 1 0 0,0 0-1 0 0,0 0 1 0 0,0-1 0 0 0,-1 1-1 0 0,1 1 1 0 0,0 5 14 0 0,0-2 1 0 0,0 1-16 0 0,0-1 1 0 0,0 0 0 0 0,0 0-1 0 0,-1 1 1 0 0,0-1 0 0 0,0 0 0 0 0,-3 8-1 0 0,-13 31-66 0 0,-11 21-991 0 0,-1-8 579 0 0,29-56 456 0 0,-1 0 0 0 0,0 0 0 0 0,1 0 0 0 0,-1 0 0 0 0,1 0 0 0 0,-1 0 0 0 0,1 0 0 0 0,-1 1 0 0 0,1-1 1 0 0,0 0-1 0 0,0 0 0 0 0,0 0 0 0 0,-1 3 0 0 0,2-4 19 0 0,-1 1-1 0 0,0 0 1 0 0,1-1-1 0 0,-1 1 1 0 0,1-1-1 0 0,-1 1 1 0 0,0-1-1 0 0,1 1 1 0 0,-1 0 0 0 0,1-1-1 0 0,-1 0 1 0 0,1 1-1 0 0,0-1 1 0 0,-1 1-1 0 0,1-1 1 0 0,-1 0-1 0 0,1 1 1 0 0,0-1 0 0 0,-1 0-1 0 0,1 0 1 0 0,0 1-1 0 0,0-1 1 0 0,-1 0-1 0 0,1 0 1 0 0,0 0-1 0 0,0 0 1 0 0,13 3 85 0 0,2 0 127 0 0,-1-1 0 0 0,1 0 0 0 0,0 0 0 0 0,25-2 0 0 0,-35 0-147 0 0,0 0 0 0 0,1 1-1 0 0,-1 0 1 0 0,0 0 0 0 0,0 0-1 0 0,0 1 1 0 0,0 0-1 0 0,-1 0 1 0 0,1 0 0 0 0,10 7-1 0 0,-12-7-40 0 0,-2-1-1 0 0,0 0 0 0 0,0 1 1 0 0,0-1-1 0 0,0 1 0 0 0,0-1 0 0 0,0 1 0 0 0,0 0 1 0 0,-1 0-1 0 0,1 0 0 0 0,-1 0 0 0 0,1 0 0 0 0,-1 0 1 0 0,0 0-1 0 0,2 4 0 0 0,0 2 48 0 0,-1-1 0 0 0,0 1 0 0 0,1 9 0 0 0,1 0 74 0 0,-4-15-123 0 0,1 0-1 0 0,-1 0 1 0 0,0 0-1 0 0,0 0 1 0 0,0 0-1 0 0,0 0 1 0 0,-1 0-1 0 0,1 0 1 0 0,-1 0-1 0 0,0 3 0 0 0,-2 9 67 0 0,1-7-138 0 0,0-1 0 0 0,0 0 0 0 0,0 0-1 0 0,-6 11 1 0 0,3-8-20 0 0,3-6 110 0 0,0 0 0 0 0,0 0 1 0 0,0 0-1 0 0,0 0 0 0 0,-1-1 0 0 0,1 0 1 0 0,-1 1-1 0 0,0-1 0 0 0,0 0 0 0 0,0 0 0 0 0,-4 2 1 0 0,-36 16 1100 0 0,41-19-1109 0 0,-18 5-1 0 0,0 0 1 0 0,0-1-1 0 0,-1-1 1 0 0,-21 1-1 0 0,15-2-35 0 0,-84 6-62 0 0,-3-7-1743 0 0,65-3 758 0 0,33 0-183 0 0,1-2-3400 0 0,13 2 3264 0 0,-9 0-6151 0 0</inkml:trace>
</inkml:ink>
</file>

<file path=ppt/ink/ink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23.7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1 167 7832 0 0,'0'0'2960'0'0,"1"-11"5750"0"0,4 6-8183 0 0,0 1 1 0 0,1 0-1 0 0,-1 0 1 0 0,1 0-1 0 0,0 1 1 0 0,0-1-1 0 0,7-1 0 0 0,50-15 747 0 0,-40 13-695 0 0,5 1-93 0 0,1 0 1 0 0,47-2 0 0 0,13-1-218 0 0,34-10-189 0 0,-107 16-249 0 0,23-8 0 0 0,1 1-349 0 0,6-1-1209 0 0,-17 3-2382 0 0,-14 4-948 0 0</inkml:trace>
</inkml:ink>
</file>

<file path=ppt/ink/ink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24.1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24 3680 0 0,'0'0'284'0'0,"0"-1"-187"0"0,-11-21 15297 0 0,16 22-12430 0 0,2 0-3488 0 0,7 0 875 0 0,1 2-1 0 0,0 0 1 0 0,0 0-1 0 0,-1 1 0 0 0,0 1 1 0 0,1 1-1 0 0,-1 0 0 0 0,-1 0 1 0 0,23 13-1 0 0,5 3 196 0 0,-24-12-242 0 0,31 19 0 0 0,-16-6-115 0 0,-17-12-82 0 0,1 1-1 0 0,-1 0 0 0 0,19 20 0 0 0,7 2 98 0 0,-40-32-201 0 0,-1-1 0 0 0,0 0 0 0 0,1 0-1 0 0,-1 0 1 0 0,0 1 0 0 0,0-1 0 0 0,1 0-1 0 0,-1 0 1 0 0,0 1 0 0 0,0-1 0 0 0,0 0 0 0 0,1 0-1 0 0,-1 1 1 0 0,0-1 0 0 0,0 0 0 0 0,0 1 0 0 0,0-1-1 0 0,0 0 1 0 0,0 1 0 0 0,0-1 0 0 0,0 0 0 0 0,1 1-1 0 0,-1-1 1 0 0,0 0 0 0 0,0 1 0 0 0,-1-1-1 0 0,1 0 1 0 0,0 1 0 0 0,0-1 0 0 0,0 0 0 0 0,0 1-1 0 0,0-1 1 0 0,0 0 0 0 0,0 1 0 0 0,0-1 0 0 0,-1 0-1 0 0,1 1 1 0 0,0-1 0 0 0,0 0 0 0 0,0 0 0 0 0,-1 1-1 0 0,1-1 1 0 0,0 0 0 0 0,0 0 0 0 0,-1 1-1 0 0,1-1 1 0 0,0 0 0 0 0,-1 0 0 0 0,1 0 0 0 0,0 0-1 0 0,0 0 1 0 0,-1 1 0 0 0,1-1 0 0 0,-1 0 0 0 0,-19 5 33 0 0,17-5-34 0 0,-16 5-411 0 0,-22 8 0 0 0,10-3-1627 0 0,15-5 158 0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46.8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27 176 7832 0 0,'0'0'705'0'0,"-1"3"-577"0"0,-7 61 4652 0 0,7-56-3758 0 0,1 0 0 0 0,0 0 1 0 0,1 0-1 0 0,3 14 0 0 0,0 7 92 0 0,-1-2-475 0 0,1-1 0 0 0,10 34 0 0 0,3 16 197 0 0,-14-61-605 0 0,8 23 0 0 0,-7-26-151 0 0,0 1 1 0 0,2 18 0 0 0,-5-24-49 0 0,1-1 0 0 0,-1 1 0 0 0,1-1 0 0 0,0 0 0 0 0,0 0 0 0 0,1 0 0 0 0,4 7 0 0 0,-3-5-276 0 0,-5-9-764 0 0,-7-14 420 0 0,-6-8 571 0 0,11 19 17 0 0,0-1 0 0 0,0 1 1 0 0,1-1-1 0 0,-4-8 0 0 0,-21-76 0 0 0,17 61 174 0 0,0-1-1 0 0,2-1 0 0 0,2 1 0 0 0,0-1 0 0 0,2 0 1 0 0,2 0-1 0 0,0-1 0 0 0,2 1 0 0 0,6-47 0 0 0,-4 64-20 0 0,1-1-1 0 0,1 0 1 0 0,1 1-1 0 0,-1 0 1 0 0,2 0-1 0 0,0 0 1 0 0,11-16-1 0 0,-13 23-57 0 0,1 1 0 0 0,-1 0 0 0 0,1 0 0 0 0,0 1 0 0 0,1-1 0 0 0,-1 1 0 0 0,1 0 0 0 0,0 1 0 0 0,0-1 0 0 0,0 1 0 0 0,0 1 0 0 0,0-1 0 0 0,1 1 0 0 0,-1 0 0 0 0,1 0 0 0 0,0 1 0 0 0,8-1 0 0 0,-12 1-76 0 0,1 1 0 0 0,-1 0 1 0 0,0 0-1 0 0,0 0 1 0 0,0 1-1 0 0,1-1 1 0 0,-1 1-1 0 0,0 0 1 0 0,0-1-1 0 0,0 2 0 0 0,0-1 1 0 0,0 0-1 0 0,0 0 1 0 0,0 1-1 0 0,-1 0 1 0 0,1-1-1 0 0,0 1 1 0 0,-1 0-1 0 0,0 1 0 0 0,1-1 1 0 0,-1 0-1 0 0,0 1 1 0 0,0-1-1 0 0,0 1 1 0 0,0-1-1 0 0,-1 1 1 0 0,1 0-1 0 0,-1 0 0 0 0,3 5 1 0 0,-1 1 30 0 0,0 1 0 0 0,0-1 0 0 0,-1 0 0 0 0,-1 1 0 0 0,1 0-1 0 0,-1-1 1 0 0,-1 1 0 0 0,0 0 0 0 0,-1 10 0 0 0,0-15-152 0 0,0 0-1 0 0,-1 0 1 0 0,1 0-1 0 0,-5 7 1 0 0,-2 10-439 0 0,6-15 434 0 0,-1-1-1 0 0,1 0 1 0 0,-1 0 0 0 0,0 0-1 0 0,-1-1 1 0 0,1 1 0 0 0,-1-1 0 0 0,0 0-1 0 0,-6 6 1 0 0,-4 2-168 0 0,-27 20 0 0 0,21-17-1441 0 0,0-4-993 0 0,3-6-4797 0 0</inkml:trace>
</inkml:ink>
</file>

<file path=ppt/ink/ink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24.5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30 11976 0 0,'0'0'9937'0'0,"2"-1"-9220"0"0,1-2-557 0 0,1 0 0 0 0,-1 1 1 0 0,1-1-1 0 0,0 1 0 0 0,0 0 0 0 0,0 0 0 0 0,0 0 1 0 0,0 0-1 0 0,0 1 0 0 0,0 0 0 0 0,1 0 0 0 0,7-1 1 0 0,6 0 246 0 0,33 2 1 0 0,-28 0-310 0 0,-16 0-163 0 0,1 1 1 0 0,-1 0-1 0 0,0 1 1 0 0,0 0-1 0 0,0 0 0 0 0,8 3 1 0 0,-13-4-359 0 0,-1 0-942 0 0,3 8-406 0 0</inkml:trace>
</inkml:ink>
</file>

<file path=ppt/ink/ink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24.9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38 10592 0 0,'0'0'964'0'0,"2"0"-516"0"0,12-4 1676 0 0,1 0 1 0 0,-1 2-1 0 0,17-2 1 0 0,5-4-412 0 0,-26 6-1382 0 0,0-1 0 0 0,-1 1 0 0 0,14 0 0 0 0,-1 2-121 0 0,37-5 0 0 0,-30 4-3990 0 0,-21 1 879 0 0,9 0-4521 0 0</inkml:trace>
</inkml:ink>
</file>

<file path=ppt/ink/ink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26.3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36 3224 0 0,'0'0'641'0'0,"0"-19"12515"0"0,0 19-13090 0 0,0-1 1 0 0,0 1-1 0 0,0 0 1 0 0,0 0-1 0 0,0-1 1 0 0,0 1-1 0 0,0 0 1 0 0,0 0-1 0 0,1-1 1 0 0,-1 1-1 0 0,0 0 0 0 0,0 0 1 0 0,0-1-1 0 0,0 1 1 0 0,1 0-1 0 0,-1 0 1 0 0,0 0-1 0 0,0 0 1 0 0,0-1-1 0 0,1 1 1 0 0,-1 0-1 0 0,0 0 1 0 0,0 0-1 0 0,1 0 1 0 0,-1 0-1 0 0,0 0 1 0 0,0 0-1 0 0,1 0 0 0 0,-1 0 1 0 0,0 0-1 0 0,1 0 1 0 0,-1-1-1 0 0,0 2 1 0 0,0-1-1 0 0,1 0 1 0 0,-1 0-1 0 0,0 0 1 0 0,0 0-1 0 0,1 0 1 0 0,0 0-126 0 0,1 0 652 0 0,0 0-17 0 0,21-5 716 0 0,-18 4-1039 0 0,-1 0 0 0 0,0 0 0 0 0,0 0 0 0 0,8 0 0 0 0,-7 1-224 0 0,0 0 0 0 0,0 1-1 0 0,0-1 1 0 0,0 1 0 0 0,7 2-1 0 0,-11-3-12 0 0,1 1-1 0 0,-1-1 1 0 0,1 0 0 0 0,-1 0-1 0 0,1 0 1 0 0,0 0 0 0 0,-1 0-1 0 0,1-1 1 0 0,-1 1-1 0 0,1 0 1 0 0,-1-1 0 0 0,3 0-1 0 0,11-2 344 0 0,3 3 71 0 0,-13-1-350 0 0,1 1 1 0 0,0 0 0 0 0,-1 0 0 0 0,1 0-1 0 0,0 1 1 0 0,-1 0 0 0 0,11 3 0 0 0,-15-3-237 0 0,0-1 0 0 0,1 1 0 0 0,-1-1 0 0 0,0 0 0 0 0,0 1 0 0 0,0-1 0 0 0,1 0 0 0 0,-1 0 0 0 0,0 0 0 0 0,2 0 0 0 0,10 2-5822 0 0,-2 4-1541 0 0</inkml:trace>
</inkml:ink>
</file>

<file path=ppt/ink/ink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26.7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 0 15664 0 0,'0'0'1417'0'0,"-1"0"-1167"0"0,-6 0-79 0 0,6 0 565 0 0,-1 1 237 0 0,1-1-835 0 0,0 0 1 0 0,1 1-1 0 0,-1-1 0 0 0,1 0 0 0 0,-1 1 0 0 0,0-1 0 0 0,1 0 0 0 0,-1 1 0 0 0,1-1 0 0 0,-1 1 0 0 0,1-1 0 0 0,-1 1 0 0 0,1-1 1 0 0,0 1-1 0 0,-1-1 0 0 0,1 1 0 0 0,0 0 0 0 0,-1-1 0 0 0,1 1 0 0 0,0 0 0 0 0,0-1 0 0 0,-1 1 0 0 0,1 0 0 0 0,0 0 0 0 0,-3 9 102 0 0,0-1-166 0 0,1-1 0 0 0,1 1 0 0 0,0 0-1 0 0,0 0 1 0 0,0 0 0 0 0,1-1 0 0 0,2 14-1 0 0,-1 7-47 0 0,-1-23-4 0 0,1-1-1 0 0,-1 1 0 0 0,1-1 1 0 0,1 1-1 0 0,-1-1 0 0 0,1 1 1 0 0,0-1-1 0 0,0 0 1 0 0,0 0-1 0 0,1 0 0 0 0,-1 0 1 0 0,1 0-1 0 0,1 0 0 0 0,3 4 1 0 0,-4-5-4 0 0,1-1-1 0 0,-1 1 1 0 0,0-1 0 0 0,1-1 0 0 0,0 1-1 0 0,-1 0 1 0 0,1-1 0 0 0,0 0 0 0 0,0 1-1 0 0,1-2 1 0 0,-1 1 0 0 0,0 0 0 0 0,1-1-1 0 0,-1 0 1 0 0,1 0 0 0 0,-1 0 0 0 0,8 0-1 0 0,15-9-161 0 0,-27 8 143 0 0,3 0-79 0 0,-1 0-1 0 0,0 0 0 0 0,1 0 0 0 0,-1-1 1 0 0,0 1-1 0 0,1-1 0 0 0,-1 0 1 0 0,0 0-1 0 0,0 0 0 0 0,0 0 1 0 0,1 0-1 0 0,-1 0 0 0 0,0 0 1 0 0,0-1-1 0 0,1-1 0 0 0,9-7-1227 0 0</inkml:trace>
</inkml:ink>
</file>

<file path=ppt/ink/ink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27.5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57 12640 0 0,'0'0'1142'0'0,"1"-1"-939"0"0,0-1-127 0 0,1 1 1 0 0,-1-1-1 0 0,1 1 0 0 0,-1 0 0 0 0,1-1 1 0 0,-1 1-1 0 0,1 0 0 0 0,0 0 1 0 0,-1 0-1 0 0,1 0 0 0 0,3-1 1 0 0,25-8 2379 0 0,-14 5-1822 0 0,3-1 107 0 0,1 1 0 0 0,0 0-1 0 0,0 2 1 0 0,0 0-1 0 0,1 1 1 0 0,25 1-1 0 0,-29 6-442 0 0,0 0-236 0 0,-5-5-46 0 0,-10 0 162 0 0,-2 3-76 0 0,0 6-198 0 0,-1 0 0 0 0,0-1 0 0 0,-1 1-1 0 0,0 0 1 0 0,0 0 0 0 0,-1-1 0 0 0,0 1-1 0 0,-1-1 1 0 0,1 0 0 0 0,-10 14 0 0 0,5-12-658 0 0,1 1 0 0 0,0 0 0 0 0,1 1 0 0 0,0 0 0 0 0,0-1 0 0 0,-6 24 0 0 0,8-23-308 0 0,-5 18-2741 0 0,8-28 3672 0 0,1 0-1 0 0,0 0 1 0 0,0 0-1 0 0,0 0 1 0 0,0 0-1 0 0,0 0 1 0 0,0 0-1 0 0,0 0 1 0 0,1 0-1 0 0,-1 0 1 0 0,1 0-1 0 0,1 3 1 0 0,0 0 112 0 0,1 1-1 0 0,0-1 1 0 0,1 0-1 0 0,-1-1 1 0 0,1 1 0 0 0,0 0-1 0 0,0-1 1 0 0,6 5-1 0 0,34 33 3448 0 0,-38-38-3101 0 0,0 0 0 0 0,0 0 0 0 0,0 1 0 0 0,-1 0 0 0 0,0 0 0 0 0,0 0 0 0 0,0 1 0 0 0,-1 0 0 0 0,5 7-1 0 0,2 4 233 0 0,-9-15-504 0 0,-1 0-1 0 0,1 0 1 0 0,-1 0 0 0 0,0 0-1 0 0,1 0 1 0 0,-1 0-1 0 0,0 0 1 0 0,0 1 0 0 0,0-1-1 0 0,-1 0 1 0 0,1 1-1 0 0,-1-1 1 0 0,1 0-1 0 0,-1 1 1 0 0,0-1 0 0 0,0 1-1 0 0,0-1 1 0 0,0 3-1 0 0,-11 42 794 0 0,9-42-745 0 0,0 1 0 0 0,0-1 0 0 0,0 1 0 0 0,-1-1 0 0 0,1 0 0 0 0,-1 0 0 0 0,-1 0 0 0 0,-5 8 0 0 0,-3 4 130 0 0,6-9-191 0 0,1-1 0 0 0,-1-1 0 0 0,0 1 0 0 0,-1-1 0 0 0,1 0 0 0 0,-1 0 0 0 0,-11 6 0 0 0,13-8-169 0 0,-1-1-1 0 0,0 0 1 0 0,0 0 0 0 0,0 0-1 0 0,0-1 1 0 0,0 0 0 0 0,0 0-1 0 0,0-1 1 0 0,-1 1-1 0 0,-9 0 1 0 0,13-2-308 0 0,-6-7-561 0 0,-1 0 484 0 0</inkml:trace>
</inkml:ink>
</file>

<file path=ppt/ink/ink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27.9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10 13824 0 0,'0'0'3399'0'0,"-12"0"-1279"0"0,2-9 136 0 0,10 24-8047 0 0,0-1-1121 0 0</inkml:trace>
</inkml:ink>
</file>

<file path=ppt/ink/ink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28.3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1 102 6448 0 0,'0'-2'13485'0'0,"3"-3"-13004"0"0,-1 1 0 0 0,1-1 0 0 0,0 0 0 0 0,5-5 0 0 0,10-16 866 0 0,-16 23-1210 0 0,1 0 1 0 0,-1-1-1 0 0,1 1 1 0 0,0 1-1 0 0,0-1 1 0 0,1 0-1 0 0,-1 1 1 0 0,0 0-1 0 0,1-1 1 0 0,0 1-1 0 0,-1 1 1 0 0,8-4-1 0 0,-6 3 14 0 0,-2 1-90 0 0,0 0-1 0 0,1 0 1 0 0,-1 0-1 0 0,1 0 1 0 0,-1 0 0 0 0,1 1-1 0 0,-1-1 1 0 0,1 1-1 0 0,0 0 1 0 0,-1 0-1 0 0,1 1 1 0 0,-1-1 0 0 0,7 2-1 0 0,1 1-1 0 0,-1 1-1 0 0,21 10 1 0 0,-22-10-59 0 0,-1 0 0 0 0,1 0 0 0 0,-1-1 0 0 0,1 0 0 0 0,17 3 0 0 0,-11-4-115 0 0,0-2 0 0 0,0 0 0 0 0,23-3 0 0 0,-24 1-1534 0 0,27-8 1 0 0,-15 0-6666 0 0</inkml:trace>
</inkml:ink>
</file>

<file path=ppt/ink/ink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28.6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25 17855 0 0,'0'0'3700'0'0,"2"-2"-2734"0"0,5-1-635 0 0,-1 0 1 0 0,1 0 0 0 0,0 0-1 0 0,0 1 1 0 0,0 0 0 0 0,1 0-1 0 0,-1 1 1 0 0,11-1 0 0 0,68 1 741 0 0,-52 1-933 0 0,-8 1-114 0 0,-17 0-141 0 0,1-1-1 0 0,14-1 1 0 0,13 0-2391 0 0,-27 1 220 0 0</inkml:trace>
</inkml:ink>
</file>

<file path=ppt/ink/ink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29.0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63 16008 0 0,'0'0'1451'0'0,"1"-1"-1195"0"0,15-9-238 0 0,-13 9 9 0 0,-1 0 1 0 0,1 0-1 0 0,-1-1 0 0 0,0 1 1 0 0,1-1-1 0 0,2-2 1 0 0,-1 0 505 0 0,0 1 0 0 0,1 0-1 0 0,-1 0 1 0 0,1 1 0 0 0,0-1 0 0 0,-1 1 0 0 0,1 0 0 0 0,6-2 0 0 0,11-4 1021 0 0,-17 6-1349 0 0,0 1-1 0 0,-1 0 1 0 0,1 0-1 0 0,0 1 1 0 0,0 0-1 0 0,0-1 1 0 0,0 2-1 0 0,0-1 1 0 0,0 0 0 0 0,-1 1-1 0 0,1 0 1 0 0,0 0-1 0 0,0 0 1 0 0,6 3-1 0 0,-10-3-93 0 0,10 6 66 0 0,-10-7-176 0 0,-1 1 0 0 0,1-1-1 0 0,0 1 1 0 0,0 0 0 0 0,0 0 0 0 0,-1-1-1 0 0,1 1 1 0 0,0 0 0 0 0,-1 0-1 0 0,1 0 1 0 0,0 0 0 0 0,-1 0 0 0 0,1 0-1 0 0,-1 0 1 0 0,0 0 0 0 0,1 0 0 0 0,-1 0-1 0 0,0 0 1 0 0,0 0 0 0 0,1 0-1 0 0,-1 0 1 0 0,0 0 0 0 0,0 1 0 0 0,-1 1-2 0 0,0 1 0 0 0,1-1 1 0 0,-1 0-1 0 0,-1 0 1 0 0,1 0-1 0 0,-2 3 0 0 0,-6 17-87 0 0,8-14 18 0 0,0-3 9 0 0,0 0 0 0 0,0-1 0 0 0,-1 1 0 0 0,0-1 0 0 0,1 0 0 0 0,-6 10 0 0 0,2-7-278 0 0,1 1 0 0 0,0 1 0 0 0,-3 13 0 0 0,6-21 239 0 0,0 1 0 0 0,0-1 0 0 0,0 0-1 0 0,0 0 1 0 0,-1 0 0 0 0,1 0 0 0 0,-2 2 0 0 0,1-3-36 0 0,1 1 1 0 0,1-1-1 0 0,-1 0 1 0 0,0 0-1 0 0,0 1 1 0 0,0-1 0 0 0,1 0-1 0 0,-1 1 1 0 0,0-1-1 0 0,1 1 1 0 0,-1-1-1 0 0,1 1 1 0 0,0-1-1 0 0,-1 4 1 0 0,1-4-128 0 0,0 0-24 0 0,0-1 255 0 0,0 1 0 0 0,0 0-1 0 0,1-1 1 0 0,-1 1-1 0 0,0-1 1 0 0,0 1 0 0 0,0-1-1 0 0,0 1 1 0 0,1-1 0 0 0,-1 1-1 0 0,0-1 1 0 0,0 1-1 0 0,1-1 1 0 0,-1 1 0 0 0,0-1-1 0 0,1 1 1 0 0,-1-1 0 0 0,1 0-1 0 0,-1 1 1 0 0,1-1-1 0 0,-1 1 1 0 0,0-1 0 0 0,1 0-1 0 0,-1 0 1 0 0,1 1 0 0 0,0-1-1 0 0,0 0 1 0 0,15 11-175 0 0,22 6 570 0 0,-32-13-117 0 0,1-1-1 0 0,0 1 1 0 0,0-2 0 0 0,0 1-1 0 0,0-1 1 0 0,1 0 0 0 0,10 1-1 0 0,-15-2-153 0 0,-1 0-1 0 0,1-1 0 0 0,-1 1 0 0 0,1 0 1 0 0,-1 0-1 0 0,0 0 0 0 0,0 0 1 0 0,0 1-1 0 0,3 1 0 0 0,-4-2-56 0 0,0-1 0 0 0,0 1-1 0 0,0 0 1 0 0,-1 0 0 0 0,1-1 0 0 0,0 1-1 0 0,0 0 1 0 0,-1 0 0 0 0,1 0 0 0 0,-1 0-1 0 0,1 0 1 0 0,-1 0 0 0 0,1 0 0 0 0,-1 0-1 0 0,1 0 1 0 0,-1 0 0 0 0,0 0 0 0 0,1 0-1 0 0,-1 0 1 0 0,0 0 0 0 0,0 0 0 0 0,0 2-1 0 0,-2 10 192 0 0,2-8-136 0 0,-1 0-1 0 0,0 0 1 0 0,0 0 0 0 0,0 0 0 0 0,-1 0 0 0 0,0 0-1 0 0,-4 8 1 0 0,0-4-7 0 0,3-3-72 0 0,-1 0 0 0 0,0 0-1 0 0,0-1 1 0 0,0 1-1 0 0,-1-1 1 0 0,0 0 0 0 0,0 0-1 0 0,0-1 1 0 0,-9 6 0 0 0,4-5-3 0 0,4-1-8 0 0,-1-1 1 0 0,0 0-1 0 0,1 0 1 0 0,-14 3-1 0 0,13-4 11 0 0,6-2-34 0 0,-1 1 1 0 0,0-1 0 0 0,1 1 0 0 0,-1-1-1 0 0,0 0 1 0 0,1 0 0 0 0,-1 0-1 0 0,0 0 1 0 0,0 0 0 0 0,-1 0 0 0 0,-10-3-768 0 0,-12-4 60 0 0,10-3-6102 0 0,8 1-837 0 0</inkml:trace>
</inkml:ink>
</file>

<file path=ppt/ink/ink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29.4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0 279 2760 0 0,'0'0'19583'0'0,"16"-6"-18847"0"0,2 6-32 0 0,-8 0-608 0 0,0-4-160 0 0,7 4-6304 0 0,-7-6-1247 0 0</inkml:trace>
  <inkml:trace contextRef="#ctx0" brushRef="#br0" timeOffset="1">309 118 14280 0 0,'0'0'1708'0'0,"2"-1"-517"0"0,4-1-166 0 0,-1-1 0 0 0,0 0 0 0 0,0 0 0 0 0,9-8 0 0 0,-8 6-280 0 0,0 1 0 0 0,0 0 0 0 0,0 0 1 0 0,9-4-1 0 0,6 2-382 0 0,-15 5-288 0 0,-1 0 0 0 0,0-1 0 0 0,0 0 0 0 0,0 0 0 0 0,7-4 0 0 0,10-3 33 0 0,-18 8-105 0 0,0-1 0 0 0,0 1 0 0 0,0-1 1 0 0,0 0-1 0 0,6-4 0 0 0,3-2-103 0 0,-11 7 56 0 0,0 0 0 0 0,0-1-1 0 0,0 1 1 0 0,-1 0 0 0 0,1-1-1 0 0,0 1 1 0 0,-1 0 0 0 0,3-3-1 0 0,-3 3-95 0 0,-1 1 1 0 0,1-1-1 0 0,0 1 0 0 0,-1-1 0 0 0,1 1 1 0 0,0 0-1 0 0,0-1 0 0 0,-1 1 0 0 0,1 0 1 0 0,0 0-1 0 0,0 0 0 0 0,0-1 0 0 0,-1 1 1 0 0,1 0-1 0 0,0 0 0 0 0,1 0 0 0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47.2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1 119 15896 0 0,'0'0'1595'0'0,"1"-2"-1263"0"0,3-4 559 0 0,0-1 0 0 0,1 1 0 0 0,0 0 0 0 0,0 0-1 0 0,0 1 1 0 0,1-1 0 0 0,12-8 0 0 0,-10 8-649 0 0,0 0 0 0 0,1 1 1 0 0,0 0-1 0 0,0 1 0 0 0,0 0 1 0 0,1 0-1 0 0,-1 1 0 0 0,1 0 1 0 0,0 0-1 0 0,16-1 0 0 0,7-2-242 0 0,-22 4 0 0 0,0 0 0 0 0,20-1 0 0 0,-15 3 0 0 0,-1-1 0 0 0,1 1 0 0 0,0 1 0 0 0,-1 1 0 0 0,28 5 0 0 0,-33-5-157 0 0,-1 0 0 0 0,17 1-1 0 0,-3-1-246 0 0,-14 0-279 0 0,-1-1 0 0 0,1-1 0 0 0,0 0 0 0 0,-1 0 0 0 0,16-3 0 0 0,-5-1-983 0 0</inkml:trace>
</inkml:ink>
</file>

<file path=ppt/ink/ink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29.8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132 0 5064 0 0,'-19'20'1538'0'0,"13"-12"1533"0"0,1 1 1 0 0,0 0-1 0 0,0 0 1 0 0,-6 18-1 0 0,4-6-2613 0 0,6-17-281 0 0,1-1 1 0 0,-1 1 0 0 0,1 0-1 0 0,0 0 1 0 0,0-1 0 0 0,0 1-1 0 0,0 0 1 0 0,1 0 0 0 0,-1-1-1 0 0,1 1 1 0 0,1 3-1 0 0,2 2 140 0 0,-1 1-1 0 0,10 13 1 0 0,-3-3 128 0 0,-7-17-394 0 0,-1 0 1 0 0,0 1-1 0 0,1-1 0 0 0,0 0 0 0 0,0 0 0 0 0,6 5 1 0 0,1 1 21 0 0,7 6-4 0 0,-15-14-69 0 0,0 1 1 0 0,-1 0-1 0 0,1-1 1 0 0,-1 1 0 0 0,1 0-1 0 0,-1 0 1 0 0,1 0-1 0 0,-1 0 1 0 0,0 0-1 0 0,1 4 1 0 0,2 2 58 0 0,-3-6-20 0 0,0 1 1 0 0,0 0 0 0 0,-1 0 0 0 0,1 0 0 0 0,-1 0 0 0 0,0 0 0 0 0,1 0-1 0 0,-1 1 1 0 0,-1-1 0 0 0,1 0 0 0 0,0 0 0 0 0,-1 0 0 0 0,0 0 0 0 0,1 0 0 0 0,-1 0-1 0 0,0-1 1 0 0,0 1 0 0 0,-1 0 0 0 0,-1 3 0 0 0,-1 0 44 0 0,1-1 0 0 0,-1 0 0 0 0,0 0 0 0 0,-1-1 1 0 0,1 1-1 0 0,-1-1 0 0 0,0 0 0 0 0,-8 6 0 0 0,4-5-63 0 0,1 0-1 0 0,-1 0 1 0 0,0-1-1 0 0,0 0 1 0 0,0-1 0 0 0,-17 5-1 0 0,16-5-52 0 0,9-3 1 0 0,-1 1-1 0 0,1-1 1 0 0,-1 1 0 0 0,0-1 0 0 0,1 1 0 0 0,-1-1-1 0 0,1 0 1 0 0,-1 0 0 0 0,0 0 0 0 0,1 0-1 0 0,-1 0 1 0 0,0 0 0 0 0,-2-1 0 0 0,-7 0-741 0 0</inkml:trace>
</inkml:ink>
</file>

<file path=ppt/ink/ink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30.1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75 195 10136 0 0,'0'0'777'0'0,"2"0"-505"0"0,28-3 2357 0 0,-29 2-2418 0 0,0 1 0 0 0,0 1 1 0 0,0-1-1 0 0,1 0 0 0 0,-1 0 0 0 0,0 0 0 0 0,0 1 0 0 0,0-1 0 0 0,0 0 0 0 0,0 1 0 0 0,0-1 0 0 0,1 1 0 0 0,-1-1 1 0 0,0 1-1 0 0,0 0 0 0 0,4 2 343 0 0,-1-1-293 0 0,0 1 0 0 0,1 1 0 0 0,-1-1 0 0 0,0 0 0 0 0,-1 1 0 0 0,1 0 0 0 0,-1 0 0 0 0,1 0 0 0 0,-1 0 0 0 0,0 1 0 0 0,-1-1 0 0 0,1 1 0 0 0,-1-1 0 0 0,3 9 0 0 0,2 9 43 0 0,0-1-1 0 0,3 25 0 0 0,-8-35-188 0 0,3 18 60 0 0,-1 0-1 0 0,-1 1 1 0 0,-2 0 0 0 0,-3 49-1 0 0,1-59-2 0 0,0-12-38 0 0,1 0 0 0 0,-1 0-1 0 0,-2 10 1 0 0,-24 100 983 0 0,25-110-1083 0 0,-1 1 0 0 0,0-1-1 0 0,-1 0 1 0 0,0 0-1 0 0,-9 14 1 0 0,-5 9 12 0 0,14-25-82 0 0,0 0 0 0 0,0 0-1 0 0,0 0 1 0 0,-1-1 0 0 0,1 0-1 0 0,-1 0 1 0 0,-1 0 0 0 0,1-1-1 0 0,-1 0 1 0 0,1 0 0 0 0,-1 0-1 0 0,0 0 1 0 0,-1-1 0 0 0,1 0-1 0 0,-13 4 1 0 0,17-7-167 0 0,0 0 1 0 0,1 0-1 0 0,-1 0 1 0 0,0 0 0 0 0,0 0-1 0 0,0-1 1 0 0,1 1-1 0 0,-1 0 1 0 0,0-1-1 0 0,0 1 1 0 0,-2-2-1 0 0,-8-5-5290 0 0,4-7-1890 0 0</inkml:trace>
  <inkml:trace contextRef="#ctx0" brushRef="#br0" timeOffset="1">28 20 16727 0 0,'0'0'1816'0'0,"10"-4"-1080"0"0,2-2 992 0 0,3 2-848 0 0,-5-2-424 0 0,2 16-1200 0 0,-2-4 320 0 0,6 2-8087 0 0</inkml:trace>
</inkml:ink>
</file>

<file path=ppt/ink/ink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30.5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0 134 11520 0 0,'0'0'886'0'0,"0"-1"-582"0"0,0 0-189 0 0,0 0-1 0 0,0 0 0 0 0,0 0 0 0 0,0 1 0 0 0,0-1 1 0 0,0 0-1 0 0,1 0 0 0 0,-1 0 0 0 0,0 0 1 0 0,0 1-1 0 0,0-1 0 0 0,1 0 0 0 0,-1 0 1 0 0,0 1-1 0 0,1-1 0 0 0,-1 0 0 0 0,1 0 1 0 0,-1 1-1 0 0,1-1 0 0 0,-1 1 0 0 0,1-1 1 0 0,1 0-1 0 0,2-5 1166 0 0,-1 1-441 0 0,0 1 0 0 0,0-1 0 0 0,1 0 0 0 0,-1 1-1 0 0,1 0 1 0 0,0-1 0 0 0,1 2 0 0 0,6-7 0 0 0,-3 4-67 0 0,-1 0-1 0 0,10-12 1 0 0,-14 15-641 0 0,0 0 0 0 0,0 0 0 0 0,0 1 0 0 0,0-1 0 0 0,0 1 0 0 0,0 0 0 0 0,1 0-1 0 0,-1 0 1 0 0,1 0 0 0 0,0 0 0 0 0,0 1 0 0 0,-1 0 0 0 0,1-1 0 0 0,0 1 0 0 0,8 0 0 0 0,-2 0 23 0 0,0 1 0 0 0,1 0 0 0 0,-1 0 0 0 0,0 1 0 0 0,11 3 0 0 0,6-1-81 0 0,-21-3-56 0 0,1 1 0 0 0,0-1 0 0 0,-1 2 0 0 0,9 1 0 0 0,7 4-67 0 0,1-1 0 0 0,44 5 0 0 0,-66-11 56 0 0,11 0-24 0 0,1 0-1 0 0,-1 0 1 0 0,0-1-1 0 0,1-1 1 0 0,-1 0-1 0 0,0-1 1 0 0,18-6-1 0 0,-4 2-1234 0 0,-9 2-511 0 0</inkml:trace>
</inkml:ink>
</file>

<file path=ppt/ink/ink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31.5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 84 10592 0 0,'-17'0'532'0'0,"-2"0"4697"0"0,22 0-4841 0 0,-1-1 0 0 0,1 0 0 0 0,-1 0-1 0 0,1 0 1 0 0,-1 0 0 0 0,1 0 0 0 0,4-3 0 0 0,-2 1 353 0 0,-3 2 284 0 0,-2 1-945 0 0,0-1 0 0 0,0 1 0 0 0,1-1-1 0 0,-1 1 1 0 0,0-1 0 0 0,1 1 0 0 0,-1-1 0 0 0,1 1 0 0 0,-1-1-1 0 0,0 1 1 0 0,1-1 0 0 0,-1 1 0 0 0,1 0 0 0 0,-1-1 0 0 0,1 1-1 0 0,-1 0 1 0 0,1-1 0 0 0,0 1 0 0 0,-1 0 0 0 0,1 0 0 0 0,0-1-1 0 0,14-3 332 0 0,-15 4-349 0 0,15-4 448 0 0,10-3 277 0 0,31-3 0 0 0,-2 6-420 0 0,-15 1-42 0 0,39-8-1 0 0,-67 9-842 0 0,-1 0-1 0 0,1-1 0 0 0,19-7 1 0 0</inkml:trace>
</inkml:ink>
</file>

<file path=ppt/ink/ink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31.9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35 1 3224 0 0,'-12'0'240'0'0,"3"5"261"0"0,8-4-94 0 0,0-1 0 0 0,0 1-1 0 0,0 0 1 0 0,0 0 0 0 0,0 0 0 0 0,0 0-1 0 0,0 1 1 0 0,0-1 0 0 0,1 0 0 0 0,-1 0-1 0 0,0 0 1 0 0,1 1 0 0 0,-1-1 0 0 0,1 0-1 0 0,0 1 1 0 0,-1-1 0 0 0,1 0 0 0 0,0 1-1 0 0,0-1 1 0 0,0 0 0 0 0,0 1 0 0 0,0-1-1 0 0,0 0 1 0 0,0 1 0 0 0,0-1 0 0 0,0 1-1 0 0,1-1 1 0 0,0 2 0 0 0,0-2-223 0 0,0 1 0 0 0,0 0 0 0 0,0-1 0 0 0,0 1 0 0 0,-1 0 1 0 0,1 0-1 0 0,0 0 0 0 0,-1 0 0 0 0,1 0 0 0 0,-1 0 0 0 0,0 0 0 0 0,0 0 0 0 0,0 0 0 0 0,0 0 1 0 0,0-1-1 0 0,0 1 0 0 0,0 0 0 0 0,0 0 0 0 0,-1 0 0 0 0,1 0 0 0 0,-2 2 0 0 0,2-2-82 0 0,0 0-1 0 0,0-1 0 0 0,0 1 1 0 0,0 0-1 0 0,0 0 1 0 0,1-1-1 0 0,-1 1 0 0 0,1 0 1 0 0,-1-1-1 0 0,1 1 0 0 0,-1 0 1 0 0,1-1-1 0 0,1 4 0 0 0,0-3-27 0 0,-1 0-1 0 0,0 0 1 0 0,-1 0-1 0 0,1 0 1 0 0,0 0-1 0 0,-1 1 0 0 0,1-1 1 0 0,-1 0-1 0 0,1 3 1 0 0,-4 21 534 0 0,3-21-496 0 0,-1 0 0 0 0,0 1 1 0 0,1-1-1 0 0,1 11 0 0 0,3 26 189 0 0,-3-26-249 0 0,1-1 0 0 0,0 1 0 0 0,1-1 0 0 0,7 21 0 0 0,5 21-262 0 0,-14-53 61 0 0,1 0 0 0 0,0 1 1 0 0,0-2-1 0 0,1 1 1 0 0,-1 0-1 0 0,1 0 1 0 0,0-1-1 0 0,5 6 1 0 0,2 3-1529 0 0,-3-2 165 0 0</inkml:trace>
</inkml:ink>
</file>

<file path=ppt/ink/ink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32.2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15 11056 0 0,'0'-2'236'0'0,"1"-3"35"0"0,13-2 5933 0 0,-17 10-5590 0 0,0 0-1 0 0,1 0 0 0 0,-1 0 0 0 0,0 1 0 0 0,-2 3 0 0 0,4-5-504 0 0,1 0 0 0 0,-1 0 0 0 0,0 0 0 0 0,1 0 0 0 0,0 0 0 0 0,-1 0 0 0 0,1 0 0 0 0,0 0 0 0 0,0 0 0 0 0,0 0 0 0 0,0 0 0 0 0,1 3 0 0 0,-1 2 115 0 0,0 0 0 0 0,0 0 0 0 0,0 0 0 0 0,-1 0 0 0 0,-3 13 0 0 0,2-12-162 0 0,1 0 0 0 0,0 0 0 0 0,0 0 1 0 0,1 15-1 0 0,3-7 33 0 0,0 1-1 0 0,2-1 1 0 0,-1 0 0 0 0,12 25 0 0 0,-9-26-40 0 0,-1 2 0 0 0,0-1 1 0 0,-2 1-1 0 0,5 23 1 0 0,-9-32-43 0 0,1 1 0 0 0,0-1 0 0 0,1 0 0 0 0,0 0 0 0 0,0 0 0 0 0,1 0 0 0 0,0-1 0 0 0,4 10 0 0 0,1-4 2 0 0,-4-7-9 0 0,-1 0 0 0 0,0 0 1 0 0,0 1-1 0 0,0-1 1 0 0,3 14-1 0 0,-5-17-7 0 0,-2-1-7 0 0,1 0 0 0 0,1 0-1 0 0,-1 1 1 0 0,0-1 0 0 0,0 0-1 0 0,1 0 1 0 0,0 0-1 0 0,-1 0 1 0 0,1 0 0 0 0,0 0-1 0 0,0 0 1 0 0,0 0 0 0 0,0 0-1 0 0,0-1 1 0 0,0 1-1 0 0,0 0 1 0 0,1 0 0 0 0,2 2-1 0 0,-2-3 129 0 0,0-1 115 0 0,5 1-105 0 0,-5-1-109 0 0,0 0 1 0 0,0 0-1 0 0,0 0 0 0 0,0 0 0 0 0,0 0 0 0 0,1 0 0 0 0,-1-1 0 0 0,0 1 0 0 0,0-1 0 0 0,0 1 0 0 0,0-1 0 0 0,0 0 0 0 0,0 0 0 0 0,0 1 0 0 0,0-2 0 0 0,-1 1 0 0 0,4-2 0 0 0,26-20 16 0 0,-17 13 18 0 0,-13 10-49 0 0,0-1-1 0 0,-1 1 0 0 0,1-1 0 0 0,0 0 1 0 0,0 0-1 0 0,-1 1 0 0 0,1-1 1 0 0,0 0-1 0 0,-1 0 0 0 0,1 0 1 0 0,-1 0-1 0 0,0 0 0 0 0,1 0 0 0 0,-1 0 1 0 0,1 0-1 0 0,-1 0 0 0 0,0 0 1 0 0,0 0-1 0 0,0 0 0 0 0,0 0 1 0 0,0 0-1 0 0,0-1 0 0 0,0 1 2 0 0,0-1-1 0 0,0 1 1 0 0,1-1-1 0 0,-1 1 1 0 0,0 0-1 0 0,0-1 1 0 0,1 1-1 0 0,-1 0 1 0 0,1-1-1 0 0,0 0 1 0 0,3-4-1 0 0,-4 5-6 0 0,1 0 0 0 0,0 1 0 0 0,-1-1 0 0 0,1 0 1 0 0,0 0-1 0 0,-1 0 0 0 0,1 0 0 0 0,-1 0 0 0 0,1 0 0 0 0,-1 0 0 0 0,0 0 0 0 0,1 0 1 0 0,-1 0-1 0 0,0 0 0 0 0,0 0 0 0 0,0 0 0 0 0,0 0 0 0 0,0-1 0 0 0,0 1 0 0 0,0 0 1 0 0,0 0-1 0 0,0 0 0 0 0,0 0 0 0 0,-1 0 0 0 0,1 0 0 0 0,0 0 0 0 0,-1 0 0 0 0,1 0 1 0 0,-1 0-1 0 0,1 0 0 0 0,-1 0 0 0 0,0 0 0 0 0,0-1 0 0 0,-11-14 22 0 0,9 13 2 0 0,1-1-1 0 0,-1 1 1 0 0,1 0 0 0 0,-1 0-1 0 0,0-1 1 0 0,0 2-1 0 0,-1-1 1 0 0,1 0 0 0 0,0 1-1 0 0,-1-1 1 0 0,-5-2 0 0 0,-17-3-10 0 0,7 4-30 0 0,16 4-7 0 0,0 1 0 0 0,0-1 0 0 0,0 1 0 0 0,0 0 0 0 0,1 0 0 0 0,-1 0 0 0 0,-3 2-1 0 0,-6 1-104 0 0,-11 8-615 0 0,10-5 262 0 0,13-7 471 0 0,0 0 0 0 0,1 0 0 0 0,-1 0 0 0 0,0 0 0 0 0,0 0-1 0 0,0 0 1 0 0,0 0 0 0 0,0 0 0 0 0,0 0 0 0 0,0 0 0 0 0,0 0 0 0 0,0 0 0 0 0,0 1 0 0 0,0-1 0 0 0,0 0 0 0 0,0 0 0 0 0,0 0 0 0 0,0 0-1 0 0,0 0 1 0 0,0 0 0 0 0,0 0 0 0 0,1 0 0 0 0,-1 0 0 0 0,0 0 0 0 0,0 0 0 0 0,0 0 0 0 0,0 0 0 0 0,0 1 0 0 0,0-1 0 0 0,0 0 0 0 0,0 0-1 0 0,0 0 1 0 0,0 0 0 0 0,0 0 0 0 0,0 0 0 0 0,0 0 0 0 0,0 0 0 0 0,0 0 0 0 0,-1 0 0 0 0,1 0 0 0 0,0 0 0 0 0,0 1 0 0 0,0-1 0 0 0,0 0-1 0 0,0 0 1 0 0,0 0 0 0 0,0 0 0 0 0,0 0 0 0 0,0 0 0 0 0,0 0 0 0 0,0 0 0 0 0,0 0 0 0 0,0 0 0 0 0,0 0 0 0 0,0 0 0 0 0,0 0 0 0 0,0 0 0 0 0,0 0-1 0 0,-1 0 1 0 0,1 0 0 0 0,1 1-39 0 0,1 1-304 0 0,0-1 0 0 0,0 1 1 0 0,0 1-1 0 0,0-1 1 0 0,-1 0-1 0 0,1 0 0 0 0,2 5 1 0 0,1 2-1290 0 0</inkml:trace>
</inkml:ink>
</file>

<file path=ppt/ink/ink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32.6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6 176 11976 0 0,'0'0'1470'0'0,"-1"2"-262"0"0,1 1-832 0 0,-1 0 0 0 0,1-1-1 0 0,-1 1 1 0 0,1 0-1 0 0,0-1 1 0 0,0 1 0 0 0,0 0-1 0 0,0-1 1 0 0,1 1 0 0 0,-1 0-1 0 0,1-1 1 0 0,0 4 0 0 0,3 21 1313 0 0,-3-23-1465 0 0,-1 1-1 0 0,1-1 1 0 0,0 1-1 0 0,0-1 1 0 0,0 0-1 0 0,2 6 0 0 0,-1-6-154 0 0,-1 0-1 0 0,1 0 0 0 0,-1 1 0 0 0,-1-1 0 0 0,1 0 0 0 0,0 5 1 0 0,-1-4-23 0 0,0 0 0 0 0,0 0 0 0 0,1-1 1 0 0,0 1-1 0 0,0 0 0 0 0,0-1 0 0 0,0 1 0 0 0,4 8 1 0 0,-3-9-45 0 0,-1-3 1 0 0,0 0 0 0 0,-1 1 0 0 0,1-1 0 0 0,-1 1 0 0 0,0-1 0 0 0,1 1 0 0 0,-1-1 0 0 0,0 0 0 0 0,0 1 0 0 0,0-1 0 0 0,0 1 0 0 0,0-1 0 0 0,0 3 0 0 0,0 11 10 0 0,4-4-118 0 0</inkml:trace>
  <inkml:trace contextRef="#ctx0" brushRef="#br0" timeOffset="1">6 1 11056 0 0,'-6'0'6719'0'0,"16"10"-5775"0"0,-10-2-600 0 0,6 7-8 0 0,4-7-560 0 0,-4 8-120 0 0,-6-2-16 0 0</inkml:trace>
</inkml:ink>
</file>

<file path=ppt/ink/ink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33.0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0 205 20183 0 0,'0'0'987'0'0,"1"-2"-435"0"0,2-4-439 0 0,0 1 0 0 0,0-1 0 0 0,-1 0 0 0 0,0 0-1 0 0,1-7 1 0 0,-2 11 4 0 0,0-1-1 0 0,1 1 0 0 0,-1-1 0 0 0,0 1 1 0 0,1-1-1 0 0,0 1 0 0 0,0 0 0 0 0,-1-1 1 0 0,1 1-1 0 0,1 0 0 0 0,-1 0 0 0 0,3-1 1 0 0,-5 3-105 0 0,12-19 2139 0 0,8 4-1354 0 0,-19 14-442 0 0,1 1-125 0 0,14-2 19 0 0,-13 2-220 0 0,1-1 1 0 0,-1 1-1 0 0,0 0 1 0 0,0 0-1 0 0,0 0 0 0 0,0 0 1 0 0,1 0-1 0 0,-1 1 1 0 0,0-1-1 0 0,5 3 0 0 0,-4-2-19 0 0,0 1-1 0 0,0 0 0 0 0,1-1 0 0 0,-1 0 0 0 0,0 0 0 0 0,1 0 0 0 0,6 0 0 0 0,36-2-22 0 0,-22 0 0 0 0,-15 0-144 0 0,0 0 0 0 0,-1-1 0 0 0,1-1-1 0 0,-1 0 1 0 0,1 0 0 0 0,-1-1 0 0 0,13-7 0 0 0,-16 8-205 0 0,-1 0 1 0 0,0 0-1 0 0,0 0 1 0 0,-1-1-1 0 0,1 0 1 0 0,4-4-1 0 0,11-17-6239 0 0,-5 2-1029 0 0</inkml:trace>
</inkml:ink>
</file>

<file path=ppt/ink/ink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33.3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18919 0 0,'0'0'2952'0'0,"3"0"-1970"0"0,27 1 1046 0 0,39 7 1 0 0,-65-8-2005 0 0,0 0 1 0 0,1 0-1 0 0,-1 0 1 0 0,0 0-1 0 0,6-2 0 0 0,-5 1-6 0 0,-1 0 0 0 0,1 1-1 0 0,-1 0 1 0 0,1-1-1 0 0,4 2 1 0 0,6 1-16 0 0,-2 1-44 0 0,1-1 0 0 0,-1-1 0 0 0,1 0 0 0 0,-1-1 0 0 0,1 0 0 0 0,22-4 0 0 0,8-1-625 0 0,-23 3-845 0 0,1-1-508 0 0</inkml:trace>
</inkml:ink>
</file>

<file path=ppt/ink/ink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33.7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19895 0 0,'0'0'1998'0'0,"1"2"-1745"0"0,5 26 896 0 0,-1 1 0 0 0,1 36 0 0 0,-4 61-425 0 0,-2-121-724 0 0,6 99-6 0 0,-6-86-170 0 0,2 0 0 0 0,0 0-1 0 0,6 25 1 0 0,0-13-2401 0 0,3-1-3311 0 0,-5-13-1501 0 0</inkml:trace>
  <inkml:trace contextRef="#ctx0" brushRef="#br0" timeOffset="1">287 286 18455 0 0,'0'0'2248'0'0,"4"-6"-2136"0"0,12 6-5647 0 0,-4-10-1137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0:30.5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63 8288 0 0,'0'0'638'0'0,"-1"-1"-102"0"0,-4-8 3278 0 0,1-2 2176 0 0,4 10-5781 0 0,0 0 0 0 0,0 0-1 0 0,0 0 1 0 0,1 0 0 0 0,-1 0 0 0 0,0 0-1 0 0,1 0 1 0 0,-1 0 0 0 0,0 0 0 0 0,1 0-1 0 0,-1 0 1 0 0,1 0 0 0 0,0 0 0 0 0,-1 0 0 0 0,1 0-1 0 0,0 0 1 0 0,-1 1 0 0 0,1-1 0 0 0,0 0-1 0 0,0 1 1 0 0,0-1 0 0 0,1-1 0 0 0,2 0 24 0 0,0 1 1 0 0,0-1 0 0 0,0 0 0 0 0,9-1 0 0 0,-2 0-5 0 0,-5 2-120 0 0,0-1 0 0 0,0 1 0 0 0,0 0 0 0 0,0 0 0 0 0,0 1 0 0 0,1-1 0 0 0,10 2 0 0 0,99 12 312 0 0,34 3-426 0 0,-93-13-232 0 0,-34-1-787 0 0,0-1 0 0 0,39-4 1 0 0,-37-5-1930 0 0,-14 7 643 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47.6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57 10136 0 0,'0'0'2794'0'0,"3"1"-867"0"0,1 0-1132 0 0,1 0 0 0 0,0-1 0 0 0,0 0 0 0 0,-1 0 0 0 0,1 0-1 0 0,0-1 1 0 0,8-1 0 0 0,14-1 1518 0 0,-25 2-2166 0 0,0 1 1 0 0,0 0 0 0 0,-1 0 0 0 0,1-1-1 0 0,0 1 1 0 0,0-1 0 0 0,0 0 0 0 0,3-1-1 0 0,6-2 169 0 0,23-6 333 0 0,-25 7-547 0 0,1 0 1 0 0,-1 1-1 0 0,1 0 1 0 0,18-2-1 0 0,-21 4-456 0 0,-1-1 1 0 0,1-1-1 0 0,-1 1 0 0 0,0-1 0 0 0,0 0 1 0 0,0 0-1 0 0,0-1 0 0 0,6-3 0 0 0,-10 5-1278 0 0</inkml:trace>
</inkml:ink>
</file>

<file path=ppt/ink/ink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34.0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91 17911 0 0,'5'-5'1624'0'0,"59"-14"604"0"0,-51 14-1229 0 0,-1 1-1 0 0,16-9 1 0 0,-15 6-664 0 0,22-7 1 0 0,-13 6-208 0 0,-15 5-968 0 0,-1 0 0 0 0,1 1 0 0 0,8-2 0 0 0,-4 1-7238 0 0</inkml:trace>
</inkml:ink>
</file>

<file path=ppt/ink/ink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34.4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51 0 16184 0 0,'0'0'1461'0'0,"-1"2"-1044"0"0,-2 5 355 0 0,0 0 0 0 0,1 0 0 0 0,0 1 0 0 0,0-1 0 0 0,-1 10 0 0 0,-2 10 957 0 0,4-22-1517 0 0,1 1-1 0 0,-1-1 1 0 0,1 0 0 0 0,1 0-1 0 0,-1 1 1 0 0,1-1-1 0 0,1 6 1 0 0,1 21 273 0 0,-2-27-474 0 0,-1 0 0 0 0,1 0 1 0 0,0 0-1 0 0,1 0 1 0 0,-1 0-1 0 0,1 0 1 0 0,0 0-1 0 0,1 0 1 0 0,-1-1-1 0 0,1 1 1 0 0,-1-1-1 0 0,2 0 0 0 0,3 6 1 0 0,-1-3-13 0 0,-1 0 1 0 0,0 1 0 0 0,5 12-1 0 0,5 4 1 0 0,-12-21 1 0 0,-1 0 0 0 0,0 1 0 0 0,0-1 1 0 0,0 0-1 0 0,0 1 0 0 0,0-1 0 0 0,-1 1 1 0 0,2 6-1 0 0,2 5 22 0 0,-4-13-21 0 0,-1 0 1 0 0,1 0-1 0 0,0 0 0 0 0,-1 1 0 0 0,1-1 0 0 0,-1 0 0 0 0,0 0 0 0 0,0 0 1 0 0,1 1-1 0 0,-1-1 0 0 0,-1 0 0 0 0,1 0 0 0 0,-1 3 0 0 0,-2 10 65 0 0,1-7 41 0 0,1 0-1 0 0,-2 0 0 0 0,1 0 1 0 0,-6 11-1 0 0,2-4 167 0 0,5-13-231 0 0,1 0-1 0 0,-1 0 1 0 0,0 0 0 0 0,1 0-1 0 0,-1-1 1 0 0,0 1-1 0 0,0 0 1 0 0,0 0 0 0 0,0-1-1 0 0,0 1 1 0 0,-1-1 0 0 0,1 1-1 0 0,0-1 1 0 0,-1 0-1 0 0,-2 2 1 0 0,-14 8 153 0 0,-19 10 0 0 0,22-12-100 0 0,13-9-678 0 0,1-1 73 0 0,0-1 366 0 0,-1 1-1 0 0,1 0 0 0 0,0 0 1 0 0,0-1-1 0 0,-1 1 0 0 0,1-1 0 0 0,0 1 1 0 0,0-1-1 0 0,0 0 0 0 0,0 1 0 0 0,1-1 1 0 0,-1 0-1 0 0,0 0 0 0 0,1 1 0 0 0,-1-4 1 0 0,1 2-231 0 0,0 0 0 0 0,0 0 1 0 0,0 0-1 0 0,0 1 0 0 0,1-1 1 0 0,-1 0-1 0 0,1 0 0 0 0,0 1 1 0 0,0-1-1 0 0,0 0 0 0 0,1-2 1 0 0,9-14-1737 0 0</inkml:trace>
</inkml:ink>
</file>

<file path=ppt/ink/ink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34.8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96 218 14568 0 0,'2'1'664'0'0,"2"1"-574"0"0,-1 0 1 0 0,0 0 0 0 0,0 0 0 0 0,0 0 0 0 0,0 1-1 0 0,0-1 1 0 0,0 1 0 0 0,0 0 0 0 0,-1 0 0 0 0,1 0 0 0 0,-1 0-1 0 0,3 6 1 0 0,0 0 584 0 0,0 1 0 0 0,-1 0 1 0 0,5 17-1 0 0,-2-4 285 0 0,1 2 171 0 0,-1 1-1 0 0,6 50 1 0 0,-5-23-253 0 0,-5-38-564 0 0,-1-1 0 0 0,2 22 0 0 0,1 88 1140 0 0,-5-101-1281 0 0,-1 1 0 0 0,-1-1 0 0 0,-1 1-1 0 0,-1-1 1 0 0,-1 0 0 0 0,-1 0 0 0 0,-16 36 0 0 0,18-48-155 0 0,0-3-20 0 0,1 0-1 0 0,-1 0 1 0 0,-1 0 0 0 0,0-1-1 0 0,-7 10 1 0 0,-2 1-243 0 0,12-15 155 0 0,0 0 0 0 0,0 0 0 0 0,0 0 0 0 0,-1 0 0 0 0,0 0 0 0 0,1 0 0 0 0,-1-1 0 0 0,-6 4 0 0 0,-30 14-2855 0 0,36-19 2625 0 0,1 0 1 0 0,-1 0 0 0 0,0 0-1 0 0,0-1 1 0 0,0 1 0 0 0,0-1-1 0 0,-1 1 1 0 0,1-1-1 0 0,0 0 1 0 0,-6-1 0 0 0,8 1 123 0 0,-1-1-1 0 0,1 0 1 0 0,-1 1 0 0 0,0-1 0 0 0,1 0 0 0 0,-1 0 0 0 0,1 0 0 0 0,0 0 0 0 0,-1 0 0 0 0,-1-2-1 0 0</inkml:trace>
  <inkml:trace contextRef="#ctx0" brushRef="#br0" timeOffset="1">96 0 20183 0 0,'0'0'3178'0'0,"2"1"-2658"0"0,7 4-235 0 0,-5-3-339 0 0,-1 0 1 0 0,0 0-1 0 0,1 0 0 0 0,-1 0 1 0 0,0 1-1 0 0,0-1 1 0 0,0 1-1 0 0,-1 0 0 0 0,1-1 1 0 0,-1 1-1 0 0,1 1 0 0 0,-1-1 1 0 0,3 5-1 0 0,5 17-3556 0 0,-5-10-3707 0 0</inkml:trace>
</inkml:ink>
</file>

<file path=ppt/ink/ink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35.2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40 6912 0 0,'0'0'528'0'0,"2"-1"85"0"0,5-4 2362 0 0,0 2 0 0 0,1-1 0 0 0,8-2 0 0 0,4 0-763 0 0,2 1-485 0 0,-16 3-1515 0 0,0 0 0 0 0,1 0 0 0 0,-1 1-1 0 0,1 0 1 0 0,-1 0 0 0 0,1 0-1 0 0,-1 1 1 0 0,1 0 0 0 0,-1 1-1 0 0,1-1 1 0 0,-1 1 0 0 0,11 3 0 0 0,47 25 183 0 0,-38-17-347 0 0,33 12-1 0 0,-54-23-46 0 0,0 1-1 0 0,0-1 1 0 0,1 0 0 0 0,-1-1-1 0 0,0 1 1 0 0,1-1 0 0 0,-1 0-1 0 0,7-1 1 0 0,2-2-393 0 0,24-7 0 0 0,-22 5-399 0 0,11 1-736 0 0</inkml:trace>
</inkml:ink>
</file>

<file path=ppt/ink/ink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35.7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47 15664 0 0,'0'0'1571'0'0,"2"0"-1299"0"0,23-7 1657 0 0,19-1 378 0 0,-24 5-2101 0 0,118-25 603 0 0,-121 27-4661 0 0,-13 1 1339 0 0</inkml:trace>
</inkml:ink>
</file>

<file path=ppt/ink/ink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36.1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38 16008 0 0,'0'0'1663'0'0,"18"6"-1567"0"0,-8-2-96 0 0,6-4 0 0 0,5 3 0 0 0,1-3 544 0 0,4 0 96 0 0,1-3 24 0 0,5-1 0 0 0,-5-2-328 0 0,10 2-64 0 0,-1-6-16 0 0,1 0-5855 0 0,1-4-1185 0 0</inkml:trace>
</inkml:ink>
</file>

<file path=ppt/ink/ink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37.1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37 13824 0 0,'0'0'5325'0'0,"2"-1"-4564"0"0,45-21 1626 0 0,-35 18-2036 0 0,-8 2-245 0 0,1 0-1 0 0,-1 1 0 0 0,0 0 0 0 0,0 0 0 0 0,1 0 0 0 0,-1 0 0 0 0,1 1 0 0 0,-1-1 0 0 0,8 2 0 0 0,7 1 260 0 0,1 0-1 0 0,28-1 0 0 0,-31-1-181 0 0,-15 0-39 0 0,0 0-74 0 0,-1 0-70 0 0,0 0 1 0 0,0 1-1 0 0,0-1 1 0 0,0 0-1 0 0,0 0 1 0 0,0 1-1 0 0,0-1 1 0 0,0 0-1 0 0,0 1 1 0 0,0-1-1 0 0,-1 1 1 0 0,1 0 0 0 0,0-1-1 0 0,0 1 1 0 0,0-1-1 0 0,-1 1 1 0 0,1 0-1 0 0,1 1 1 0 0,0 1-1 0 0,-1-2-23 0 0,0 0-1 0 0,0 1 1 0 0,1-1-1 0 0,-1 0 1 0 0,-1 0-1 0 0,1 1 1 0 0,0-1-1 0 0,0 0 0 0 0,0 1 1 0 0,-1-1-1 0 0,1 1 1 0 0,-1-1-1 0 0,1 1 1 0 0,-1-1-1 0 0,0 1 1 0 0,1-1-1 0 0,-1 1 1 0 0,0 0-1 0 0,0-1 1 0 0,0 1-1 0 0,0-1 1 0 0,0 1-1 0 0,-1-1 1 0 0,1 1-1 0 0,0-1 1 0 0,-1 1-1 0 0,1-1 0 0 0,-1 1 1 0 0,0-1-1 0 0,1 1 1 0 0,-1-1-1 0 0,0 1 1 0 0,-1 1-1 0 0,-4 7-151 0 0,-27 45-2214 0 0,30-51 2092 0 0,0 0 0 0 0,0-1-1 0 0,0 1 1 0 0,0 0-1 0 0,-1-1 1 0 0,1 0-1 0 0,-1 0 1 0 0,0 0-1 0 0,0 0 1 0 0,-5 2-1 0 0,7-4-218 0 0,1 1 72 0 0,-3 7 259 0 0,3-7 13 0 0,2-1 153 0 0,0-1-1 0 0,-1 0 1 0 0,1 1-1 0 0,-1-1 1 0 0,1 0-1 0 0,0 1 1 0 0,-1-1-1 0 0,1 1 0 0 0,-1-1 1 0 0,1 1-1 0 0,-1-1 1 0 0,1 1-1 0 0,-1 0 1 0 0,0-1-1 0 0,1 1 1 0 0,-1-1-1 0 0,0 1 1 0 0,1 0-1 0 0,-1-1 1 0 0,0 1-1 0 0,0 0 1 0 0,1 0-1 0 0,6 12 9 0 0,0-6 136 0 0,3 3 254 0 0,0 0 0 0 0,17 13 1 0 0,-9-8 440 0 0,-8-5-546 0 0,9 4 94 0 0,-12-10-111 0 0,0 1 1 0 0,0 0-1 0 0,0 1 0 0 0,-1 0 1 0 0,0 0-1 0 0,0 0 1 0 0,8 13-1 0 0,-7-1 644 0 0,-6-17-609 0 0,-2 2-17 0 0,0 0-181 0 0,0 0 1 0 0,0 0-1 0 0,-1-1 0 0 0,1 1 0 0 0,-1 0 1 0 0,0 0-1 0 0,0-1 0 0 0,0 1 0 0 0,0-1 1 0 0,0 1-1 0 0,0-1 0 0 0,-1 0 1 0 0,1 0-1 0 0,-1 0 0 0 0,0 0 0 0 0,-4 2 1 0 0,-2-1 104 0 0,4-2-122 0 0,0 0-1 0 0,1 1 1 0 0,-1-1-1 0 0,1 1 0 0 0,-1 1 1 0 0,-5 2-1 0 0,6-2-130 0 0,0-1-1 0 0,0 1 1 0 0,0-1-1 0 0,-1 0 1 0 0,1 0-1 0 0,-1-1 1 0 0,0 1-1 0 0,1-1 1 0 0,-1 0-1 0 0,-8 1 1 0 0,-5-1 47 0 0,-28-2 0 0 0,14 0-4 0 0,28 1 11 0 0,1-1 1 0 0,-1 1-1 0 0,0-1 0 0 0,1 0 0 0 0,-1 0 0 0 0,0 0 1 0 0,-4-3-1 0 0,-8-1-48 0 0,14 4-10 0 0,-1 0-1 0 0,1 0 1 0 0,-1 0 0 0 0,1 0 0 0 0,0-1 0 0 0,0 1 0 0 0,-1-1 0 0 0,-2-2 0 0 0,3 2-237 0 0,0 0-165 0 0,2 1 275 0 0,-1 0 1 0 0,0 0-1 0 0,0 0 0 0 0,1 0 0 0 0,-1 0 0 0 0,0 0 0 0 0,1 0 0 0 0,-1-1 1 0 0,1 1-1 0 0,-1 0 0 0 0,1 0 0 0 0,0 0 0 0 0,0-1 0 0 0,-1 1 1 0 0,1 0-1 0 0,0 0 0 0 0,0-1 0 0 0,0 1 0 0 0,0 0 0 0 0,1 0 0 0 0,-1-1 1 0 0,0 1-1 0 0,0 0 0 0 0,1 0 0 0 0,-1-1 0 0 0,1 1 0 0 0,0-2 0 0 0,5-11-6634 0 0</inkml:trace>
</inkml:ink>
</file>

<file path=ppt/ink/ink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37.4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75 181 15752 0 0,'0'0'1423'0'0,"0"2"-1013"0"0,0 11 696 0 0,0-1 1 0 0,1 1 0 0 0,1 0-1 0 0,5 22 1 0 0,-4-24-1004 0 0,-1 0-1 0 0,0-1 1 0 0,1 16 0 0 0,0-4-57 0 0,-3-18-38 0 0,1-1 0 0 0,0 1 0 0 0,0 0 0 0 0,1-1 1 0 0,1 5-1 0 0,-2-6-35 0 0,0 0 0 0 0,0 0 0 0 0,0 0 0 0 0,0 0 0 0 0,-1 0 1 0 0,1 0-1 0 0,-1 0 0 0 0,1 2 0 0 0,1 3-1960 0 0,-1-7 1626 0 0</inkml:trace>
  <inkml:trace contextRef="#ctx0" brushRef="#br0" timeOffset="1">10 10 17303 0 0,'0'0'840'0'0,"-9"-10"1264"0"0,9 26-2928 0 0,5-8 328 0 0</inkml:trace>
</inkml:ink>
</file>

<file path=ppt/ink/ink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37.8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4 135 18575 0 0,'0'0'1859'0'0,"-1"-1"-1704"0"0,1 0-1 0 0,-1 0 1 0 0,1 1-1 0 0,0-1 1 0 0,-1 0-1 0 0,1 0 1 0 0,0 0 0 0 0,0 0-1 0 0,0 0 1 0 0,0 0-1 0 0,-1 1 1 0 0,1-2-1 0 0,3-5 143 0 0,0 1 0 0 0,0 0 0 0 0,0 0 0 0 0,1 0 0 0 0,0 0-1 0 0,0 0 1 0 0,1 1 0 0 0,-1 0 0 0 0,8-6 0 0 0,7-9 289 0 0,-17 17-481 0 0,1 1 1 0 0,0 0 0 0 0,0 0-1 0 0,-1 1 1 0 0,1-1-1 0 0,0 1 1 0 0,1-1-1 0 0,-1 1 1 0 0,0 0-1 0 0,6-1 1 0 0,4-2 156 0 0,-6 1-249 0 0,0 0 0 0 0,1 1 0 0 0,-1 0 0 0 0,1 1 0 0 0,-1 0 0 0 0,1 0 0 0 0,0 0 1 0 0,0 1-1 0 0,-1 0 0 0 0,1 1 0 0 0,0 0 0 0 0,8 2 0 0 0,7 0-17 0 0,1 0 0 0 0,-1-1 0 0 0,39-2 1 0 0,-29 0-111 0 0,-21 0-429 0 0,1-1 0 0 0,22-3 0 0 0,2-5-467 0 0</inkml:trace>
</inkml:ink>
</file>

<file path=ppt/ink/ink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39.1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7832 0 0,'2'0'2942'0'0,"56"8"6722"0"0,9-2-7089 0 0,-41-6-2126 0 0,-12 1-165 0 0,1-1 0 0 0,-1-1 0 0 0,0 0 1 0 0,0-1-1 0 0,22-5 0 0 0,-25 6-2708 0 0,-1-2 968 0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48.0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0 12440 0 0,'0'0'957'0'0,"-2"1"-364"0"0,1-1-410 0 0,0 1 0 0 0,0 0 0 0 0,0 0 0 0 0,0-1 0 0 0,0 1 0 0 0,0 0 0 0 0,1 0-1 0 0,-1 0 1 0 0,0 0 0 0 0,0 0 0 0 0,1 0 0 0 0,-1 0 0 0 0,1 0 0 0 0,-1 0 0 0 0,1 0 0 0 0,0 0 0 0 0,-1 0 0 0 0,1 0-1 0 0,0 1 1 0 0,0-1 0 0 0,-1 0 0 0 0,1 0 0 0 0,0 0 0 0 0,0 1 0 0 0,0-1 0 0 0,1 0 0 0 0,-1 2 0 0 0,1 3 588 0 0,-1 0 1 0 0,2 0 0 0 0,-1 0-1 0 0,4 11 1 0 0,8 33 1100 0 0,-1-7-1357 0 0,6 21-145 0 0,-15-48-588 0 0,1-1-1 0 0,0 0 0 0 0,1 0 1 0 0,1 0-1 0 0,0-1 0 0 0,1 0 1 0 0,11 16-1 0 0,-2-10-802 0 0,0-6-17 0 0</inkml:trace>
</inkml:ink>
</file>

<file path=ppt/ink/ink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39.4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 4144 0 0,'0'0'191'0'0,"2"1"-11"0"0,12 1 482 0 0,13-4 5341 0 0,-1 1 1227 0 0,-2 0-4517 0 0,-15 0-2503 0 0,0 1 0 0 0,0 0 0 0 0,1 1 0 0 0,-1-1 0 0 0,0 2 0 0 0,9 1 0 0 0,-15-2-406 0 0,7-5-6152 0 0</inkml:trace>
</inkml:ink>
</file>

<file path=ppt/ink/ink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39.8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1 17303 0 0,'0'0'4688'0'0,"-1"2"-4228"0"0,1 3-277 0 0,-1 0 0 0 0,1 1 0 0 0,0-1 0 0 0,1 9 0 0 0,0 5-32 0 0,0-10-156 0 0,0 0 0 0 0,1 0 0 0 0,-1-1 0 0 0,2 1 0 0 0,-1-1 0 0 0,1 0 0 0 0,1 0 0 0 0,0 0 0 0 0,0 0 0 0 0,0 0 0 0 0,1-1 0 0 0,0 0 0 0 0,8 10 0 0 0,21 26 5 0 0,-24-31 0 0 0,-6-7 0 0 0,0 0 0 0 0,0-1 0 0 0,0 1 0 0 0,8 5 0 0 0,44 37 0 0 0,-50-42 0 0 0,-1 0 0 0 0,1 0 0 0 0,-1 1 0 0 0,-1 0 0 0 0,1 0 0 0 0,-1 0 0 0 0,0 1 0 0 0,0-1 0 0 0,3 9 0 0 0,7 10 0 0 0,-13-22 2 0 0,0 1 0 0 0,-1-1-1 0 0,1 1 1 0 0,-1-1-1 0 0,0 1 1 0 0,0 0 0 0 0,-1 6-1 0 0,1-1 70 0 0,0-8-62 0 0,-1 0 0 0 0,1 0 0 0 0,0-1 0 0 0,-1 1 0 0 0,1 0-1 0 0,0-1 1 0 0,-1 1 0 0 0,1-1 0 0 0,-1 1 0 0 0,1-1 0 0 0,-1 1 0 0 0,1-1-1 0 0,-1 1 1 0 0,0-1 0 0 0,1 1 0 0 0,-2 0 0 0 0,0 0 23 0 0,-2 4 31 0 0,3-2-34 0 0,-1-1 1 0 0,0 0-1 0 0,0 0 1 0 0,0 1-1 0 0,0-1 1 0 0,0 0-1 0 0,0-1 1 0 0,0 1-1 0 0,-1 0 1 0 0,1-1-1 0 0,-1 1 1 0 0,1-1-1 0 0,-5 2 1 0 0,-5 1 39 0 0,5-2-30 0 0,0 0 1 0 0,-1 0-1 0 0,1 0 0 0 0,-14 0 0 0 0,2-1-18 0 0,14-1-41 0 0,1 1 1 0 0,-1-1-1 0 0,0 0 1 0 0,0 0 0 0 0,0-1-1 0 0,0 0 1 0 0,0 0-1 0 0,-7-2 1 0 0,-2-1-134 0 0,12 3-167 0 0,0 1 0 0 0,0-1 0 0 0,0 0 1 0 0,0 1-1 0 0,0-1 0 0 0,0 0 0 0 0,0 0 1 0 0,0 0-1 0 0,-2-3 0 0 0</inkml:trace>
</inkml:ink>
</file>

<file path=ppt/ink/ink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40.1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91 288 5984 0 0,'0'0'541'0'0,"1"1"-445"0"0,17 25 2091 0 0,-14-22-362 0 0,0 1 0 0 0,-1 0-1 0 0,1 0 1 0 0,4 11-1 0 0,-2 1-761 0 0,0 0 0 0 0,-1 0 0 0 0,-1 1 0 0 0,3 30 0 0 0,-6-30-883 0 0,0 0 1 0 0,-1 0-1 0 0,-1 0 0 0 0,0 0 1 0 0,-1 0-1 0 0,-8 30 1 0 0,4-19-115 0 0,5-20-92 0 0,-1-1 1 0 0,1 0-1 0 0,-6 14 1 0 0,2-10-32 0 0,3-7-185 0 0,0 1 0 0 0,-1-1 0 0 0,1 0 1 0 0,-1 0-1 0 0,-6 8 0 0 0,-1-3-1852 0 0,5 0-5505 0 0</inkml:trace>
  <inkml:trace contextRef="#ctx0" brushRef="#br0" timeOffset="1">1 22 11056 0 0,'0'0'1001'0'0,"4"-7"-498"0"0,-2 2-816 0 0,-2 5 630 0 0,0-1 1 0 0,0 1-1 0 0,1-1 1 0 0,-1 1-1 0 0,0-1 1 0 0,0 1 0 0 0,0-1-1 0 0,1 1 1 0 0,-1-1-1 0 0,0 1 1 0 0,1 0-1 0 0,-1-1 1 0 0,0 1 0 0 0,1-1-1 0 0,-1 1 1 0 0,0 0-1 0 0,1 0 1 0 0,-1-1-1 0 0,1 1 1 0 0,0-1-1 0 0,1 1 19 0 0,-1 0-1 0 0,1 0 0 0 0,0 0 0 0 0,0 0 1 0 0,0 0-1 0 0,0 0 0 0 0,0 0 1 0 0,0 1-1 0 0,0-1 0 0 0,3 2 0 0 0,-1-1-546 0 0,-1 1 0 0 0,1 0 0 0 0,-1-1-1 0 0,1 1 1 0 0,-1 1 0 0 0,1-1 0 0 0,-1 1-1 0 0,5 4 1 0 0,3 6-1612 0 0</inkml:trace>
</inkml:ink>
</file>

<file path=ppt/ink/ink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40.5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37 7368 0 0,'0'0'17823'0'0,"2"0"-17281"0"0,27 2 576 0 0,42 6 1 0 0,-51-6-1117 0 0,0 0 1 0 0,0-1 0 0 0,0-1-1 0 0,1-1 1 0 0,-1 0 0 0 0,0-2-1 0 0,26-6 1 0 0,-36 6-512 0 0,-1 0 0 0 0,18-9 0 0 0,-5 2-796 0 0,1 0-215 0 0</inkml:trace>
</inkml:ink>
</file>

<file path=ppt/ink/ink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42.2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14 6448 0 0,'-15'-13'12493'0'0,"16"13"-12286"0"0,-5 19 1511 0 0,0 23-1717 0 0,4 434 1399 0 0,6-508-1540 0 0,3-86-429 0 0,-4 48 631 0 0,-4 45-37 0 0,1 0 0 0 0,6-31 0 0 0,-1 20-25 0 0,-4 20-27 0 0,0 1 0 0 0,7-20 0 0 0,-5 21-15 0 0,-2 3 246 0 0,2 1-1 0 0,8-16 1 0 0,-12 25 302 0 0,0 1-466 0 0,1 0 1 0 0,0 1-1 0 0,0-1 1 0 0,0 1-1 0 0,0 0 1 0 0,0 0-1 0 0,0 0 1 0 0,-1 0 0 0 0,1 0-1 0 0,0 0 1 0 0,-1 0-1 0 0,1 0 1 0 0,-1 1-1 0 0,1-1 1 0 0,-1 1-1 0 0,0-1 1 0 0,1 1-1 0 0,-1-1 1 0 0,0 1-1 0 0,1 2 1 0 0,2 3 61 0 0,0 1 1 0 0,0-1-1 0 0,3 12 1 0 0,30 95 1397 0 0,-28-83-1658 0 0,9 55 0 0 0,1 3 439 0 0,-3-11-137 0 0,-12-65-1144 0 0,-2 0 0 0 0,0 0-1 0 0,0 1 1 0 0,-1-1 0 0 0,-1 20-1 0 0,0-25 577 0 0,-4-8-2055 0 0,-12-3-15 0 0</inkml:trace>
</inkml:ink>
</file>

<file path=ppt/ink/ink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42.6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13824 0 0,'0'0'4353'0'0,"1"1"-3400"0"0,21 11 278 0 0,-18-9-1029 0 0,1 0-1 0 0,0-1 0 0 0,0 1 0 0 0,6 1 0 0 0,1 0-7 0 0,0-2-1 0 0,0 0 1 0 0,1 0-1 0 0,-1-1 1 0 0,1-1-1 0 0,-1 0 1 0 0,1 0-1 0 0,19-4 1 0 0,-30 3-661 0 0,1 1-1438 0 0,10 0-5600 0 0</inkml:trace>
</inkml:ink>
</file>

<file path=ppt/ink/ink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42.9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23 6448 0 0,'0'0'498'0'0,"-11"5"4250"0"0,10-2-4219 0 0,-1 0-1 0 0,1 0 1 0 0,0 0-1 0 0,1 0 0 0 0,-1 0 1 0 0,0 1-1 0 0,1-1 1 0 0,0 0-1 0 0,0 0 1 0 0,0 0-1 0 0,1 7 1 0 0,8 39 1451 0 0,-6-33-1331 0 0,5 12-65 0 0,-5-16-361 0 0,-1-1 1 0 0,2 14-1 0 0,7 24 220 0 0,-1-9-263 0 0,12 44 38 0 0,-18-71-227 0 0,-3-8-110 0 0,1 0 0 0 0,0 0 0 0 0,0 0-1 0 0,1 0 1 0 0,-1 0 0 0 0,1 0 0 0 0,0-1-1 0 0,5 6 1 0 0,-3-2-1752 0 0</inkml:trace>
  <inkml:trace contextRef="#ctx0" brushRef="#br0" timeOffset="1">0 107 2304 0 0,'0'-1'681'0'0,"0"-1"98"0"0,0 1-1 0 0,0-1 1 0 0,0 1-1 0 0,0-1 1 0 0,1 1-1 0 0,-1 0 1 0 0,0-1-1 0 0,1 1 1 0 0,-1-1-1 0 0,1 1 1 0 0,-1 0-1 0 0,1-1 1 0 0,0 1 0 0 0,-1 0-1 0 0,1-1 1 0 0,0 1-1 0 0,0 0 1 0 0,1-1-1 0 0,9-7-73 0 0,-2 3 822 0 0,1 0 1 0 0,20-10-1 0 0,-19 12-1150 0 0,0 0 1 0 0,0 1-1 0 0,0 0 0 0 0,0 1 0 0 0,14-2 0 0 0,38-6 659 0 0,-5 1-688 0 0,-37 8-301 0 0,-17 1-89 0 0,1-1 0 0 0,0 1 0 0 0,0 0 0 0 0,0 0 0 0 0,0 0 0 0 0,-1 1 0 0 0,1 0 0 0 0,0 0 0 0 0,0 0 0 0 0,4 2 1 0 0,-8-2-482 0 0,0 1 273 0 0,0-1 1 0 0,-1 1-1 0 0,1-1 0 0 0,0 1 1 0 0,0-1-1 0 0,0 0 0 0 0,0 1 1 0 0,2 1-1 0 0,-2-2-640 0 0</inkml:trace>
</inkml:ink>
</file>

<file path=ppt/ink/ink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43.3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 14744 0 0,'0'0'1334'0'0,"2"3"-1095"0"0,0-1 66 0 0,1 1 1 0 0,1-1-1 0 0,-1 1 1 0 0,0-1-1 0 0,1 0 1 0 0,-1-1-1 0 0,6 4 0 0 0,1-1 152 0 0,-5-2-136 0 0,0 0 0 0 0,0-1 0 0 0,0 0-1 0 0,0 0 1 0 0,0 0 0 0 0,0-1 0 0 0,7 1 0 0 0,5 0 493 0 0,-6-1-377 0 0,0 0 0 0 0,-1-1-1 0 0,1-1 1 0 0,0 1 0 0 0,15-6 0 0 0,5 0 269 0 0,-16 5-536 0 0,-7 0-121 0 0,-1 1-1 0 0,1-1 1 0 0,0 0-1 0 0,-1-1 1 0 0,1 0 0 0 0,10-6-1 0 0,-10 8-261 0 0</inkml:trace>
  <inkml:trace contextRef="#ctx0" brushRef="#br0" timeOffset="1">97 167 14336 0 0,'0'0'1657'0'0,"2"1"-1000"0"0,0 2-417 0 0,1-1 0 0 0,-1 0 0 0 0,1 0 0 0 0,-1-1 0 0 0,1 1 0 0 0,0 0 0 0 0,0-1 0 0 0,0 0 0 0 0,0 0 0 0 0,0 0 0 0 0,0 0 0 0 0,0 0 1 0 0,4 0-1 0 0,0 0 217 0 0,0-1 1 0 0,1 0 0 0 0,-1 0 0 0 0,13-3-1 0 0,7 2 224 0 0,-22 1-574 0 0,-1 0 0 0 0,1 0 0 0 0,-1 0 0 0 0,1-1 0 0 0,-1 1 0 0 0,7-3 0 0 0,24-9 41 0 0,-26 10-715 0 0,0 0 0 0 0,-1-1 0 0 0,1-1 0 0 0,-1 1 0 0 0,0-1 0 0 0,0-1 0 0 0,12-8 0 0 0,-6-5-959 0 0</inkml:trace>
</inkml:ink>
</file>

<file path=ppt/ink/ink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43.7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14280 0 0,'0'0'6441'0'0,"2"1"-5621"0"0,12 3-39 0 0,0-1 1 0 0,0-1-1 0 0,24 2 1 0 0,6 1 12 0 0,68 5 1115 0 0,-68-5-1638 0 0,86-1 1 0 0,-90-5-251 0 0,33-3-2482 0 0,-71 4 1242 0 0</inkml:trace>
</inkml:ink>
</file>

<file path=ppt/ink/ink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44.0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12352 0 0,'0'0'4761'0'0,"2"0"-3619"0"0,3 1-872 0 0,0 0 0 0 0,-1 0 0 0 0,1 1 0 0 0,-1-1 0 0 0,1 1 0 0 0,-1 0 0 0 0,1 0 0 0 0,-1 1 0 0 0,0 0 0 0 0,0-1-1 0 0,6 7 1 0 0,16 9 771 0 0,-13-10-636 0 0,0 0 0 0 0,-1 2 0 0 0,0-1-1 0 0,0 1 1 0 0,-1 1 0 0 0,15 19 0 0 0,42 43 833 0 0,-57-63-1054 0 0,-10-9-137 0 0,0 1-1 0 0,0-1 1 0 0,-1 0-1 0 0,1 0 1 0 0,0 0-1 0 0,-1 1 1 0 0,1-1-1 0 0,-1 0 1 0 0,1 3-1 0 0,3 5 153 0 0,-1 1-72 0 0,-5-7-125 0 0,0 1 0 0 0,0-1 1 0 0,-1 0-1 0 0,1 0 0 0 0,-1-1 1 0 0,1 1-1 0 0,-1 0 0 0 0,0-1 1 0 0,-6 4-1 0 0,4-2 0 0 0,0-1-58 0 0,-1 0 0 0 0,0-1 0 0 0,0 1 1 0 0,0-1-1 0 0,0 0 0 0 0,-1 0 0 0 0,-7 0 0 0 0,-9 4-417 0 0,17-4 214 0 0,4-1 62 0 0,1-1-1 0 0,-1 1 0 0 0,1-1 0 0 0,-1 1 0 0 0,1-1 0 0 0,-1 1 1 0 0,0-1-1 0 0,1 0 0 0 0,-1 0 0 0 0,1 0 0 0 0,-1 0 1 0 0,0 0-1 0 0,1 0 0 0 0,-1 0 0 0 0,-2-2 0 0 0,-10-3-1490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48.4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156 88 15664 0 0,'0'0'1206'0'0,"-1"-6"-741"0"0,-4-6 1218 0 0,0 1-1 0 0,0 1 1 0 0,-1-1-1 0 0,-1 1 0 0 0,-7-10 1 0 0,13 19-1608 0 0,-1 0 1 0 0,1 0-1 0 0,0 1 1 0 0,0-1-1 0 0,-1 0 1 0 0,1 1-1 0 0,-1-1 1 0 0,1 1-1 0 0,0 0 1 0 0,-1-1-1 0 0,1 1 1 0 0,-1 0-1 0 0,1 0 0 0 0,0 0 1 0 0,-1 0-1 0 0,1 0 1 0 0,-1 0-1 0 0,1 0 1 0 0,-1 1-1 0 0,1-1 1 0 0,0 0-1 0 0,-1 1 1 0 0,1-1-1 0 0,-2 2 1 0 0,0-1-58 0 0,0 0 1 0 0,0 0 0 0 0,0 0-1 0 0,1 1 1 0 0,-1-1 0 0 0,1 1-1 0 0,-1 0 1 0 0,1 0-1 0 0,0 0 1 0 0,-5 4 0 0 0,2 3-12 0 0,-1 0 1 0 0,2 1-1 0 0,-1 0 0 0 0,1 0 1 0 0,1 0-1 0 0,-5 19 1 0 0,5-10-125 0 0,0 0 0 0 0,1 36 0 0 0,2-46 13 0 0,0 1 0 0 0,1 0 0 0 0,0-1 0 0 0,1 1 0 0 0,5 17 0 0 0,12 5-368 0 0,-18-31 458 0 0,-1 0 0 0 0,1-1 0 0 0,-1 1-1 0 0,1 0 1 0 0,-1 0 0 0 0,1 0 0 0 0,-1 0 0 0 0,1-1 0 0 0,0 1-1 0 0,-1 0 1 0 0,1-1 0 0 0,0 1 0 0 0,0 0 0 0 0,0-1-1 0 0,0 1 1 0 0,-1-1 0 0 0,1 1 0 0 0,0-1 0 0 0,0 0 0 0 0,0 1-1 0 0,0-1 1 0 0,0 0 0 0 0,0 1 0 0 0,0-1 0 0 0,0 0 0 0 0,0 0-1 0 0,2 0 1 0 0,1-1-15 0 0,0 1-1 0 0,1-1 1 0 0,-1 0-1 0 0,8-2 1 0 0,-5 0-38 0 0,-3 2 61 0 0,0-1-1 0 0,0 0 1 0 0,0 1-1 0 0,-1-2 0 0 0,1 1 1 0 0,-1 0-1 0 0,1-1 1 0 0,-1 0-1 0 0,0 1 0 0 0,0-1 1 0 0,3-4-1 0 0,5-7 4 0 0,13-20 0 0 0,-13 17 3 0 0,-8 12 10 0 0,-1 0-1 0 0,1 0 1 0 0,3-11-1 0 0,7-12 41 0 0,-7 18 51 0 0,9-21 0 0 0,-11 21-27 0 0,0 0 0 0 0,8-10 0 0 0,-1 1 118 0 0,-10 18 455 0 0,2 17-502 0 0,5 141-12 0 0,-4-31-142 0 0,2 11-131 0 0,-4-109 137 0 0,1-3-16 0 0,0-1 0 0 0,10 40 0 0 0,-9-52-18 0 0,0-1 0 0 0,8 17 0 0 0,-11-27-27 0 0,13 5-341 0 0,-12-7 360 0 0,1 1 0 0 0,-1-1 0 0 0,0 1 0 0 0,1-1 0 0 0,-1 0-1 0 0,1 0 1 0 0,-1-1 0 0 0,0 1 0 0 0,0 0 0 0 0,0-1 0 0 0,0 1 0 0 0,0-1 0 0 0,0 0 0 0 0,0 1-1 0 0,0-1 1 0 0,0 0 0 0 0,-1 0 0 0 0,2-3 0 0 0,13-20-2353 0 0,-7 1-5291 0 0,-8 10 210 0 0</inkml:trace>
</inkml:ink>
</file>

<file path=ppt/ink/ink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44.4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48 10592 0 0,'-6'0'6466'0'0,"5"-1"-6228"0"0,1 1 0 0 0,-1-1 0 0 0,1 1 0 0 0,0 0 0 0 0,-1-1 0 0 0,1 1 0 0 0,0-1-1 0 0,-1 1 1 0 0,1-1 0 0 0,0 1 0 0 0,0-1 0 0 0,-1 1 0 0 0,1-1 0 0 0,0 0 0 0 0,0 0 0 0 0,4-3 142 0 0,-1 1-1 0 0,2 0 1 0 0,-1 0 0 0 0,0 0 0 0 0,0 0 0 0 0,1 1 0 0 0,0 0-1 0 0,8-3 1 0 0,18-2 460 0 0,-15 4-561 0 0,-12 3-256 0 0,0-1 0 0 0,-1 1 0 0 0,1 0 0 0 0,0 0 0 0 0,-1 1 0 0 0,1-1 1 0 0,0 1-1 0 0,3 0 0 0 0,16 2-135 0 0,-3 1-5659 0 0</inkml:trace>
</inkml:ink>
</file>

<file path=ppt/ink/ink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44.8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38 6912 0 0,'1'1'7724'0'0,"5"0"-6911"0"0,0 1 0 0 0,-1-1 0 0 0,1-1 1 0 0,-1 1-1 0 0,1-1 0 0 0,8-1 1 0 0,40-5 180 0 0,-18 1-334 0 0,-7 2-581 0 0,-2 1-605 0 0,29-6 0 0 0,15-3-2279 0 0,-32 4 1343 0 0</inkml:trace>
</inkml:ink>
</file>

<file path=ppt/ink/ink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45.9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34 7832 0 0,'4'-4'112'0'0,"-2"3"-36"0"0,-1 0 0 0 0,1-1 0 0 0,-1 1 0 0 0,1-1-1 0 0,-1 0 1 0 0,0 1 0 0 0,0-1 0 0 0,1 0 0 0 0,-1 0 0 0 0,7-12 10638 0 0,-7 14-10415 0 0,4 8 1613 0 0,1 20-2502 0 0,-5-18 670 0 0,0-2-20 0 0,0-1 0 0 0,0 1 1 0 0,0-1-1 0 0,3 9 0 0 0,-1-7-28 0 0,-1 0-1 0 0,2 14 1 0 0,-4-18-73 0 0,1 1-1 0 0,0-1 1 0 0,0 0 0 0 0,0 0-1 0 0,0 0 1 0 0,1 0 0 0 0,0 0-1 0 0,0 0 1 0 0,0 0 0 0 0,1 0-1 0 0,-1-1 1 0 0,1 1 0 0 0,5 5-1 0 0,17 14-3951 0 0,-19-18 2491 0 0</inkml:trace>
</inkml:ink>
</file>

<file path=ppt/ink/ink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46.2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99 13760 0 0,'0'0'1246'0'0,"9"5"-110"0"0,-5-3-880 0 0,-1 0-1 0 0,1-1 1 0 0,0 0-1 0 0,0 0 0 0 0,0 0 1 0 0,0 0-1 0 0,0 0 1 0 0,0-1-1 0 0,0 0 1 0 0,0 1-1 0 0,6-2 1 0 0,10-1 468 0 0,20-5 1 0 0,-28 5-527 0 0,93-22 1850 0 0,-90 21-1729 0 0,1-1 0 0 0,-1-1-1 0 0,16-8 1 0 0,-14 6 62 0 0,27-7 1 0 0,14 3-110 0 0,23-7-526 0 0,-80 17 149 0 0,1 1 0 0 0,-1-1 0 0 0,0 1 0 0 0,0 0 0 0 0,1-1 0 0 0,-1 1-1 0 0,1 0 1 0 0,-1 0 0 0 0,0 0 0 0 0,1 0 0 0 0,-1 0 0 0 0,0 0 0 0 0,1 0 0 0 0,-1 1 0 0 0,0-1 0 0 0,1 0-1 0 0,1 1 1 0 0</inkml:trace>
</inkml:ink>
</file>

<file path=ppt/ink/ink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46.6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97 1 16903 0 0,'0'0'1528'0'0,"0"2"-1133"0"0,0 1-190 0 0,-1-1 0 0 0,1 1-1 0 0,-1 0 1 0 0,0-1 0 0 0,0 1 0 0 0,0-1 0 0 0,0 1-1 0 0,0-1 1 0 0,-3 3 0 0 0,-7 22 1314 0 0,-2 4-859 0 0,11-26-622 0 0,-1 1 0 0 0,1-1 0 0 0,0 1 0 0 0,0-1 0 0 0,1 1 0 0 0,-2 6 0 0 0,1 2-62 0 0,-8 25-1 0 0,7-28-53 0 0,0 0 0 0 0,1-1 0 0 0,0 1 0 0 0,-1 13-1 0 0,3-19 5 0 0,0 0 1 0 0,-1 0-1 0 0,0 0 0 0 0,0 0 0 0 0,-4 9 0 0 0,4-9-51 0 0,-1-1-1 0 0,1 1 1 0 0,0 0-1 0 0,0 0 1 0 0,0 9-1 0 0,1-12 101 0 0,0-1-1 0 0,-1 1 0 0 0,1-1 1 0 0,0 1-1 0 0,-1-1 0 0 0,1 1 0 0 0,-1-1 1 0 0,1 1-1 0 0,-1-1 0 0 0,-1 4 1919 0 0,4-6-1605 0 0,14-4 19 0 0,-11 3-199 0 0,1 1 0 0 0,-1-1 1 0 0,1-1-1 0 0,7-3 0 0 0,-2 0 102 0 0,0 1 1 0 0,0 1-1 0 0,17-6 0 0 0,6-2 109 0 0,-20 7-219 0 0,-1 1-1 0 0,1 0 0 0 0,15-2 1 0 0,-23 6-94 0 0,1 0 1 0 0,-1 0 0 0 0,1 1-1 0 0,-1 0 1 0 0,0 0 0 0 0,0 1 0 0 0,0 0-1 0 0,0 0 1 0 0,7 3 0 0 0,14 5-321 0 0,-24-10 58 0 0,0 1 0 0 0,0 0 0 0 0,0 0-1 0 0,0 1 1 0 0,0-1 0 0 0,0 1 0 0 0,0-1 0 0 0,-1 1 0 0 0,1 0 0 0 0,-1 0 0 0 0,4 3 0 0 0,-3-3-1928 0 0,8-2-96 0 0</inkml:trace>
</inkml:ink>
</file>

<file path=ppt/ink/ink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47.0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0 13824 0 0,'0'0'4111'0'0,"0"3"-2661"0"0,-3 11 138 0 0,3-11-1433 0 0,-1 0 1 0 0,0-1 0 0 0,1 1 0 0 0,0 0 0 0 0,0 0 0 0 0,0 0-1 0 0,0 3 1 0 0,3 36 1200 0 0,-3-34-1242 0 0,1 0-1 0 0,-1 0 0 0 0,1-1 1 0 0,4 15-1 0 0,2 4 51 0 0,5 31 0 0 0,0 1-123 0 0,-1-10-123 0 0,-6-26-855 0 0,0 1 0 0 0,13 30 0 0 0,-9-33-498 0 0</inkml:trace>
</inkml:ink>
</file>

<file path=ppt/ink/ink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47.3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147 24 17503 0 0,'-12'-4'719'0'0,"0"-1"0"0"0,-10-6 0 0 0,17 8-761 0 0,3 2 1131 0 0,-1 1-537 0 0,0 0-1 0 0,0 0 0 0 0,0 0 1 0 0,-1 1-1 0 0,1-1 1 0 0,0 1-1 0 0,0 0 0 0 0,-4 1 1 0 0,5-1-554 0 0,0 1-1 0 0,0-1 1 0 0,1 0 0 0 0,-1 1 0 0 0,1-1 0 0 0,-1 1 0 0 0,1 0 0 0 0,-1-1-1 0 0,1 1 1 0 0,0 0 0 0 0,0 0 0 0 0,-2 4 0 0 0,-3 8 284 0 0,0 1-1 0 0,1 0 1 0 0,0 0 0 0 0,1 0 0 0 0,-2 16 0 0 0,2 0-223 0 0,1 0 0 0 0,2 62 0 0 0,15 62 54 0 0,-11-131-113 0 0,0-1 0 0 0,1 1 0 0 0,1-1 0 0 0,2 1 0 0 0,14 33 0 0 0,-9-32-7 0 0,26 51-111 0 0,-31-65 62 0 0,0 0-1 0 0,0 0 0 0 0,1-1 1 0 0,13 13-1 0 0,-2-4-343 0 0,10 9-1484 0 0,-7-11-4098 0 0,-1-6-2175 0 0</inkml:trace>
</inkml:ink>
</file>

<file path=ppt/ink/ink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48.1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56 7368 0 0,'0'-2'2985'0'0,"-1"1"-2418"0"0,1-1 0 0 0,1 1-1 0 0,-1 0 1 0 0,0-1 0 0 0,0 1 0 0 0,0-1-1 0 0,1 1 1 0 0,-1 0 0 0 0,1-1 0 0 0,-1 1-1 0 0,1 0 1 0 0,-1 0 0 0 0,1 0 0 0 0,0-1 0 0 0,0 1-1 0 0,0 0 1 0 0,1-2 0 0 0,14-9 951 0 0,-8 7-1058 0 0,-7 4-391 0 0,1 0 1 0 0,-1 0-1 0 0,1 0 1 0 0,-1 0-1 0 0,0 1 0 0 0,1-1 1 0 0,-1 0-1 0 0,1 1 1 0 0,-1-1-1 0 0,1 1 0 0 0,0-1 1 0 0,-1 1-1 0 0,1 0 1 0 0,1 0-1 0 0,15-2 776 0 0,-15 2-747 0 0,0-1 0 0 0,0 1-1 0 0,0 0 1 0 0,0 0-1 0 0,-1 0 1 0 0,1 1 0 0 0,0-1-1 0 0,5 2 1 0 0,34 7 443 0 0,-32-4-395 0 0,-4 5-72 0 0,1 4-61 0 0,-5-12-13 0 0,-1 0 0 0 0,0 0 0 0 0,0 0 0 0 0,0 0-1 0 0,0 0 1 0 0,-1 1 0 0 0,1-1 0 0 0,-1 0 0 0 0,1 0 0 0 0,-1 4 0 0 0,1 0-34 0 0,-1 0 1 0 0,-1-1-1 0 0,1 1 0 0 0,-1 0 1 0 0,0-1-1 0 0,0 1 0 0 0,0-1 0 0 0,-1 1 1 0 0,-3 6-1 0 0,0 2-181 0 0,5-12 159 0 0,-1 1 0 0 0,0-1 0 0 0,0 1 0 0 0,0-1 0 0 0,-1 1 0 0 0,-1 2 0 0 0,1-2-169 0 0,-2 4-1326 0 0,4-4 1533 0 0,0 0-1 0 0,0 0 0 0 0,0 0 0 0 0,0 0 1 0 0,1 0-1 0 0,-1 0 0 0 0,1 0 0 0 0,0 0 1 0 0,0 0-1 0 0,0 0 0 0 0,0 0 0 0 0,0 0 1 0 0,1-1-1 0 0,-1 1 0 0 0,3 3 0 0 0,0-2 18 0 0,0 0 0 0 0,0 0 1 0 0,0 0-1 0 0,1-1 0 0 0,-1 1 0 0 0,1-1 0 0 0,-1 0 0 0 0,1-1 0 0 0,0 1 0 0 0,1-1 0 0 0,-1 0 0 0 0,11 3 0 0 0,52 10 92 0 0,-38-3 356 0 0,-19-6-226 0 0,-8-5 20 0 0,-3 0-204 0 0,0 1 0 0 0,0 0 0 0 0,-1 0-1 0 0,1-1 1 0 0,0 1 0 0 0,-1 0 0 0 0,1 0-1 0 0,-1-1 1 0 0,1 1 0 0 0,-1 0 0 0 0,-1 1 0 0 0,-1 2-3 0 0,0 0 0 0 0,0-1 0 0 0,0 0 0 0 0,-1 0 0 0 0,1 0 0 0 0,-1 0 0 0 0,0 0 0 0 0,0-1 0 0 0,0 1 0 0 0,-1-1 0 0 0,1 0 0 0 0,-1-1 0 0 0,0 1 0 0 0,1-1 0 0 0,-1 0 0 0 0,-1 0 0 0 0,1-1 0 0 0,-5 2 0 0 0,-24 8-34 0 0,28-8 0 0 0,-1-1 0 0 0,1 0 0 0 0,-1 0 0 0 0,-8 1 0 0 0,9-2-3 0 0,0 0-12 0 0,-1-1 0 0 0,1 1 0 0 0,-1-1 1 0 0,-10-2-1 0 0,8 1-246 0 0,7 1 180 0 0,-1 0 0 0 0,1 0 0 0 0,0-1-1 0 0,0 1 1 0 0,0-1 0 0 0,-1 1 0 0 0,-2-2-1 0 0,5 1 3 0 0,-1 1-1 0 0,1 0 0 0 0,0-1 0 0 0,-1 1 0 0 0,1 0 0 0 0,0-1 0 0 0,-1 1 1 0 0,1-1-1 0 0,0 1 0 0 0,0-1 0 0 0,-1 1 0 0 0,1-1 0 0 0,0 1 0 0 0,0-1 0 0 0,0 1 1 0 0,0-1-1 0 0,0 1 0 0 0,0-1 0 0 0,0 1 0 0 0,0-1 0 0 0,0 1 0 0 0,0-1 1 0 0,0 1-1 0 0,0-1 0 0 0,0 1 0 0 0,0-1 0 0 0,0 1 0 0 0,0-1 0 0 0,1 1 0 0 0,-1-1 1 0 0,0 1-1 0 0,0-1 0 0 0,0 1 0 0 0,1-1 0 0 0,-1 1 0 0 0,0-1 0 0 0,1 1 1 0 0,0-1-1 0 0,8-14-2063 0 0,5-11-62 0 0,-8 6-32 0 0</inkml:trace>
</inkml:ink>
</file>

<file path=ppt/ink/ink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48.5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60 167 11056 0 0,'0'2'2813'0'0,"-1"13"-45"0"0,1-8-1938 0 0,0 1 0 0 0,0 0 0 0 0,0-1-1 0 0,1 1 1 0 0,1 0 0 0 0,2 9 0 0 0,5 18 389 0 0,-7-24-1089 0 0,1 0 0 0 0,4 11 0 0 0,-4-14-205 0 0,-2-6-47 0 0,-1 0-1 0 0,1 0 1 0 0,0 0-1 0 0,0 0 1 0 0,0 0-1 0 0,0 0 1 0 0,1 0-1 0 0,-1 0 1 0 0,2 1-1 0 0</inkml:trace>
  <inkml:trace contextRef="#ctx0" brushRef="#br0" timeOffset="1">12 20 13072 0 0,'0'0'1280'0'0,"-5"-10"-1144"0"0,-1 0 3063 0 0</inkml:trace>
</inkml:ink>
</file>

<file path=ppt/ink/ink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48.8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91 7832 0 0,'-1'0'9602'0'0,"-3"-6"-7889"0"0,4 5-1526 0 0,0-1 0 0 0,-1 1 0 0 0,1-1 1 0 0,0 1-1 0 0,1-1 0 0 0,-1 1 0 0 0,0-1 0 0 0,0 1 0 0 0,1-1 0 0 0,-1 1 0 0 0,0-1 0 0 0,1 1 0 0 0,0-1 0 0 0,-1 1 0 0 0,1 0 0 0 0,0-1 0 0 0,0 1 0 0 0,0 0 0 0 0,0 0 0 0 0,0-1 0 0 0,0 1 0 0 0,0 0 0 0 0,2-2 0 0 0,4-3 664 0 0,1 0 0 0 0,14-8 0 0 0,-15 9-503 0 0,-2 3-224 0 0,1-1 0 0 0,-1 1 0 0 0,0 0 0 0 0,1 0 0 0 0,-1 1 1 0 0,1-1-1 0 0,-1 1 0 0 0,1 1 0 0 0,0-1 0 0 0,0 1 0 0 0,-1 0 1 0 0,1 0-1 0 0,0 0 0 0 0,7 3 0 0 0,6 0-23 0 0,21 7-7 0 0,-33-7-80 0 0,-4-2-8 0 0,0 0-1 0 0,0 0 1 0 0,0 0-1 0 0,0 1 1 0 0,0-1 0 0 0,4 4-1 0 0,-1-1-52 0 0,0-1 0 0 0,1 0 0 0 0,0 0 0 0 0,-1 0 0 0 0,1-1 0 0 0,0 0 0 0 0,0 0 0 0 0,0-1 0 0 0,0 0 0 0 0,0 0 0 0 0,1-1 0 0 0,-1 0 0 0 0,0 0 0 0 0,0 0 0 0 0,0-1 0 0 0,1 0 0 0 0,6-3-1 0 0,-6 2-403 0 0,-1-2 0 0 0,1 1 0 0 0,-1-1 0 0 0,0 0 0 0 0,0-1 0 0 0,13-10 0 0 0,-5 0-1737 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48.7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0 172 16727 0 0,'0'0'4046'0'0,"7"-5"-1609"0"0,3-3-1148 0 0,-8 7-1024 0 0,0-1 1 0 0,-1 1 0 0 0,1 0 0 0 0,0-1 0 0 0,0 1-1 0 0,4-1 1 0 0,10-4 765 0 0,1-1 97 0 0,25-5 0 0 0,30-11-1111 0 0,-17 0-17 0 0,35-11-87 0 0,-11 4-1307 0 0,-77 29 874 0 0,1 0 0 0 0,0-1 0 0 0,0 1 1 0 0,-1-1-1 0 0,1 1 0 0 0,3-4 0 0 0</inkml:trace>
</inkml:ink>
</file>

<file path=ppt/ink/ink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49.1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44 7368 0 0,'2'0'3878'0'0,"22"-4"4800"0"0,3-4-4478 0 0,-17 5-3650 0 0,0 0-1 0 0,13-2 1 0 0,22-6 14 0 0,-9 3-2070 0 0,-20 7 474 0 0</inkml:trace>
</inkml:ink>
</file>

<file path=ppt/ink/ink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49.5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77 8752 0 0,'-2'-2'235'0'0,"2"2"-211"0"0,0-1-1 0 0,0 1 1 0 0,0-1 0 0 0,-1 1-1 0 0,1 0 1 0 0,0-1-1 0 0,0 1 1 0 0,0-1-1 0 0,0 1 1 0 0,0-1-1 0 0,-1 1 1 0 0,1-1-1 0 0,0 1 1 0 0,0-1-1 0 0,0 1 1 0 0,0-1 0 0 0,1 1-1 0 0,-1 0 1 0 0,0-1-1 0 0,0 1 1 0 0,0-1-1 0 0,0 1 1 0 0,0-1-1 0 0,1 1 1 0 0,-1-1-1 0 0,0 1 1 0 0,0 0 0 0 0,0-1-1 0 0,1 1 1 0 0,-1 0-1 0 0,0-1 1 0 0,1 1-1 0 0,-1 0 1 0 0,0-1-1 0 0,1 1 1 0 0,-1 0-1 0 0,1-1 1 0 0,-1 1 0 0 0,0 0-1 0 0,1 0 1 0 0,-1 0-1 0 0,3-1 1618 0 0,-1 0 530 0 0,15-2 981 0 0,28-2 1 0 0,-31 4-2441 0 0,1 0 0 0 0,-1-1 1 0 0,0 0-1 0 0,23-8 0 0 0,-29 7-500 0 0,1 1 1 0 0,-1-1-1 0 0,1 2 0 0 0,0-1 1 0 0,-1 1-1 0 0,12 0 1 0 0,-17 1-176 0 0,-3 0-21 0 0,1 1 0 0 0,0-1 0 0 0,0 0 0 0 0,0 0 0 0 0,-1 0 0 0 0,1 0 1 0 0,0 0-1 0 0,0-1 0 0 0,0 1 0 0 0,-1 0 0 0 0,1 0 0 0 0,0 0 0 0 0,0-1 0 0 0,-1 1 0 0 0,1 0 0 0 0,0-1 0 0 0,-1 1 0 0 0,1-1 0 0 0,0 1 0 0 0,-1 0 0 0 0,2-2 0 0 0,-2 2 0 0 0,1 0 0 0 0,0-1 0 0 0,0 1-1 0 0,0 0 1 0 0,0-1 0 0 0,0 1 0 0 0,-1 0-1 0 0,1 0 1 0 0,0 0 0 0 0,0 0 0 0 0,0 0 0 0 0,0 0-1 0 0,1 1 1 0 0,2-1 22 0 0,19-7 458 0 0,-4 2-2210 0 0,-8 4-4541 0 0</inkml:trace>
</inkml:ink>
</file>

<file path=ppt/ink/ink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49.9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76 0 9216 0 0,'8'4'4048'0'0,"-18"4"1204"0"0,6-6-3643 0 0,4-1-1442 0 0,0 1 0 0 0,0-1 1 0 0,-1 0-1 0 0,1 1 0 0 0,-1-1 1 0 0,1 0-1 0 0,-1 0 1 0 0,1 0-1 0 0,-1 1 0 0 0,0-1 1 0 0,1 0-1 0 0,-1 0 0 0 0,0 0 1 0 0,0 0-1 0 0,0 0 0 0 0,-1 2 1 0 0,-21 13 488 0 0,12-8-311 0 0,10-7-313 0 0,0 0 0 0 0,0 0 0 0 0,0 0 0 0 0,0 0 0 0 0,1 0 0 0 0,-1 0 0 0 0,0 1 0 0 0,1-1 0 0 0,-1 0 0 0 0,1 0-1 0 0,-1 1 1 0 0,1-1 0 0 0,0 3 0 0 0,-4 8-135 0 0,1-8 44 0 0,2-2 40 0 0,0-1 0 0 0,0 0-1 0 0,0 0 1 0 0,0 1 0 0 0,1-1 0 0 0,-1 0 0 0 0,0 1 0 0 0,1-1-1 0 0,0 0 1 0 0,-1 1 0 0 0,1-1 0 0 0,0 1 0 0 0,-1-1 0 0 0,1 1 0 0 0,0-1-1 0 0,0 1 1 0 0,0-1 0 0 0,0 1 0 0 0,0-1 0 0 0,1 1 0 0 0,-1-1-1 0 0,1 3 1 0 0,1 10 356 0 0,-3-13-302 0 0,1 0-1 0 0,0 1 1 0 0,0-1-1 0 0,0 0 1 0 0,1 1 0 0 0,-1-1-1 0 0,0 1 1 0 0,0-1 0 0 0,1 0-1 0 0,-1 0 1 0 0,1 1-1 0 0,-1-1 1 0 0,2 2 0 0 0,5 3-1 0 0,-4-3-98 0 0,3 7 58 0 0,-6-9 7 0 0,0 0 0 0 0,1-1 0 0 0,-1 1 0 0 0,1 0 1 0 0,-1-1-1 0 0,1 1 0 0 0,-1 0 0 0 0,1-1 0 0 0,-1 1 0 0 0,1 0 0 0 0,-1-1 1 0 0,1 1-1 0 0,0-1 0 0 0,-1 1 0 0 0,1-1 0 0 0,0 0 0 0 0,0 1 1 0 0,-1-1-1 0 0,1 0 0 0 0,0 1 0 0 0,0-1 0 0 0,0 0 0 0 0,-1 0 1 0 0,3 1-1 0 0,4 1 50 0 0,8 8 363 0 0,-7-7-351 0 0,-1-1-16 0 0,-1 0 1 0 0,1 1-1 0 0,-1 0 1 0 0,7 5-1 0 0,-1-2-176 0 0,1 0 1 0 0,0 0-1 0 0,0-2 0 0 0,19 6 0 0 0,-18-6 138 0 0,-1 1 0 0 0,0 1 0 0 0,0 0 0 0 0,0 1 0 0 0,15 10 0 0 0,-21-11 3 0 0,0 0 1 0 0,0 0 0 0 0,-1 1 0 0 0,7 8 0 0 0,-4-2 32 0 0,-11-9-23 0 0,1-2-1 0 0,0-1-17 0 0,1 1 1 0 0,0-1 0 0 0,0 0 0 0 0,0 0 0 0 0,0 0 0 0 0,0 1 0 0 0,0-1-1 0 0,0 0 1 0 0,1 0 0 0 0,-1 0 0 0 0,0 0 0 0 0,1 0 0 0 0,-1 1 0 0 0,1-1 0 0 0,-1 0-1 0 0,2 1 1 0 0,-2-2-3 0 0,0 0-1 0 0,0 0 1 0 0,0 0-1 0 0,0 1 1 0 0,0-1-1 0 0,0 0 0 0 0,0 0 1 0 0,0 0-1 0 0,0 0 1 0 0,0 0-1 0 0,0 0 1 0 0,0 0-1 0 0,0 0 1 0 0,0 0-1 0 0,0 0 1 0 0,0 0-1 0 0,0 0 0 0 0,0 0 1 0 0,0 1-1 0 0,0-1 1 0 0,0 0-1 0 0,0 0 1 0 0,0 0-1 0 0,0 0 1 0 0,0 0-1 0 0,0 0 1 0 0,0 0-1 0 0,0 0 0 0 0,0 0 1 0 0,0 0-1 0 0,0 0 1 0 0,0 0-1 0 0,0 1 1 0 0,0-1-1 0 0,0 0 1 0 0,0 0-1 0 0,0 0 1 0 0,0 0-1 0 0,0 0 1 0 0,0 0-1 0 0,0 0 0 0 0,-1 0 1 0 0,1 0-1 0 0,0 0 1 0 0,0 0-1 0 0,0 0 1 0 0,0 0-1 0 0,0 0 1 0 0,0 0-1 0 0,0 0 1 0 0,0 0-1 0 0,0 0 0 0 0,0 0 1 0 0,-12 15 204 0 0,10-12-177 0 0,1-1 1 0 0,-1 0-1 0 0,0 1 0 0 0,0-1 1 0 0,1 0-1 0 0,-1 0 1 0 0,-1 0-1 0 0,1 0 0 0 0,0 0 1 0 0,-5 2-1 0 0,-1-1 20 0 0,6-2-30 0 0,0-1 0 0 0,0 1 0 0 0,-1 0 0 0 0,1 0 0 0 0,0 0 0 0 0,0 0 0 0 0,-3 3 1 0 0,3-2-12 0 0,-1 0 0 0 0,1-1 1 0 0,-1 1-1 0 0,0-1 0 0 0,1 0 1 0 0,-1 0-1 0 0,0 0 1 0 0,0 0-1 0 0,0 0 0 0 0,0-1 1 0 0,0 1-1 0 0,0-1 0 0 0,-5 1 1 0 0,-2 0 18 0 0,1 0-14 0 0,6-1-13 0 0,0 1 1 0 0,-1 0-1 0 0,1-1 0 0 0,0 1 0 0 0,-1 0 0 0 0,1 1 0 0 0,-4 1 0 0 0,-1 0-212 0 0,1 0 0 0 0,-1-1 0 0 0,0 0 0 0 0,0 0 0 0 0,0-1 1 0 0,-12 0-1 0 0,5 0-521 0 0,-1-1 1 0 0,-22-3-1 0 0,31 1-252 0 0</inkml:trace>
</inkml:ink>
</file>

<file path=ppt/ink/ink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50.2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213 209 15088 0 0,'-13'8'693'0'0,"11"-6"-21"0"0,2-1-432 0 0,0 1-161 0 0,0-1 1 0 0,0 1 0 0 0,0-1-1 0 0,0 1 1 0 0,0-1 0 0 0,0 0-1 0 0,1 1 1 0 0,-1-1 0 0 0,1 1-1 0 0,-1-1 1 0 0,1 0-1 0 0,0 0 1 0 0,-1 1 0 0 0,1-1-1 0 0,0 0 1 0 0,0 0 0 0 0,0 0-1 0 0,0 0 1 0 0,1 2-1 0 0,2 1 329 0 0,-3-3-280 0 0,-1 0 0 0 0,1 1 0 0 0,0-1 0 0 0,-1 0 1 0 0,1 1-1 0 0,-1-1 0 0 0,1 1 0 0 0,-1-1 0 0 0,0 1 1 0 0,0-1-1 0 0,0 0 0 0 0,1 1 0 0 0,-1-1 0 0 0,-1 1 1 0 0,1-1-1 0 0,0 1 0 0 0,0 1 0 0 0,-1-1-36 0 0,1 0-1 0 0,0-1 1 0 0,0 1-1 0 0,0 0 1 0 0,0 0-1 0 0,0 0 1 0 0,0-1-1 0 0,0 1 1 0 0,1 0-1 0 0,-1 0 1 0 0,1-1-1 0 0,0 4 1 0 0,1-2 12 0 0,-1 0 0 0 0,0 0-1 0 0,0 1 1 0 0,0-1 0 0 0,0 0 0 0 0,0 1 0 0 0,-1-1 0 0 0,1 1-1 0 0,-1-1 1 0 0,0 0 0 0 0,0 1 0 0 0,0-1 0 0 0,-1 1 0 0 0,1-1-1 0 0,-2 4 1 0 0,2 1 111 0 0,0 0-1 0 0,0 0 0 0 0,0 0 1 0 0,4 14-1 0 0,-2-12-97 0 0,-1 0 0 0 0,0 0 0 0 0,-1 13 0 0 0,0 57 411 0 0,-1-74-411 0 0,1 0 0 0 0,-1 0 0 0 0,-1 1 1 0 0,1-1-1 0 0,-1 0 0 0 0,-3 7 0 0 0,2-6-14 0 0,1 0 1 0 0,0 0-1 0 0,0 0 1 0 0,-1 10 0 0 0,2-10-60 0 0,0 0 0 0 0,-1 1 0 0 0,0-1 0 0 0,0 0 1 0 0,-1 0-1 0 0,-6 12 0 0 0,-26 37 429 0 0,33-53-459 0 0,0-1 1 0 0,0 0-1 0 0,-1 0 0 0 0,1 0 0 0 0,-1 0 0 0 0,1 0 1 0 0,-1 0-1 0 0,-4 1 0 0 0,-8 6-83 0 0,13-7-37 0 0,-1 0-1 0 0,1-1 1 0 0,-1 1 0 0 0,0-1 0 0 0,1 0-1 0 0,-1 1 1 0 0,0-1 0 0 0,0 0 0 0 0,0-1 0 0 0,1 1-1 0 0,-1-1 1 0 0,0 1 0 0 0,0-1 0 0 0,0 0 0 0 0,0 0-1 0 0,0 0 1 0 0,0 0 0 0 0,0-1 0 0 0,0 1-1 0 0,0-1 1 0 0,0 1 0 0 0,0-1 0 0 0,0 0 0 0 0,1-1-1 0 0,-1 1 1 0 0,0 0 0 0 0,1-1 0 0 0,-1 1-1 0 0,-2-3 1 0 0,-7-6-1638 0 0,-3-3-72 0 0</inkml:trace>
  <inkml:trace contextRef="#ctx0" brushRef="#br0" timeOffset="1">32 1 9216 0 0,'0'0'976'0'0,"12"0"4832"0"0,-2 5-5249 0 0,2 5-191 0 0,-12 4-40 0 0,4 0-8 0 0,-4-4-616 0 0,6-1-128 0 0,0 5-23 0 0</inkml:trace>
</inkml:ink>
</file>

<file path=ppt/ink/ink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50.6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0 213 6912 0 0,'2'-1'12618'0'0,"59"-41"-5174"0"0,-55 36-6852 0 0,-4 2-482 0 0,3 2-20 0 0,0 0 0 0 0,0 0 0 0 0,0 0 0 0 0,0 0 0 0 0,0 1 0 0 0,1 0 0 0 0,-1 0 0 0 0,9 0 0 0 0,0-1 61 0 0,-11 1-149 0 0,0 1 1 0 0,0-1-1 0 0,0 1 0 0 0,0 0 0 0 0,0 0 0 0 0,0 0 0 0 0,0 1 0 0 0,0-1 0 0 0,5 2 0 0 0,63 4 51 0 0,-52-3-65 0 0,-14-4-17 0 0,0-1-3 0 0,37-3-54 0 0,-41 5 77 0 0,0 0 0 0 0,-1 0-1 0 0,1 0 1 0 0,0 0-1 0 0,-1-1 1 0 0,1 1-1 0 0,0 0 1 0 0,-1 0-1 0 0,1-1 1 0 0,-1 1-1 0 0,1 0 1 0 0,-1-1-1 0 0,1 1 1 0 0,0-1-1 0 0,-1 1 1 0 0,0-1-1 0 0,2 0 1 0 0,2-3-30 0 0,52-38-728 0 0,-7 4-371 0 0,-47 37 1054 0 0,3-2-245 0 0,-1 0 0 0 0,0 0 0 0 0,0 0 0 0 0,0-1 0 0 0,0 1 0 0 0,0-1 0 0 0,-1 0 0 0 0,4-5 0 0 0,4-10-1425 0 0</inkml:trace>
</inkml:ink>
</file>

<file path=ppt/ink/ink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6:50.9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17503 0 0,'0'0'399'0'0,"2"2"60"0"0,4 3 25 0 0,-3-3-278 0 0,0 0 0 0 0,-1 0 0 0 0,1 0 1 0 0,-1 1-1 0 0,1-1 0 0 0,2 4 1 0 0,-2-2 131 0 0,1 0 0 0 0,0-1 1 0 0,-1 0-1 0 0,1 0 1 0 0,1 0-1 0 0,-1 0 0 0 0,0 0 1 0 0,9 3-1 0 0,-7-3 95 0 0,0 0 1 0 0,0 0-1 0 0,0 1 0 0 0,0 0 1 0 0,-1 0-1 0 0,6 5 0 0 0,15 15 757 0 0,-21-20-1104 0 0,0-1 0 0 0,0 1 0 0 0,-1 0 0 0 0,0 0-1 0 0,0 1 1 0 0,0-1 0 0 0,0 1 0 0 0,-1 0 0 0 0,0 0 0 0 0,3 7 0 0 0,3 10 138 0 0,4 6-68 0 0,-2 1 1 0 0,-1 1 0 0 0,11 55-1 0 0,-21-84-152 0 0,5 36 171 0 0,-1-1 0 0 0,-1 55 1 0 0,-2-23-124 0 0,0-42-58 0 0,-4 46 0 0 0,1-57-63 0 0,-9 115-1086 0 0,11-125 829 0 0,-1 0 0 0 0,1 0 0 0 0,-1 0 1 0 0,-1 0-1 0 0,1 0 0 0 0,-1 0 0 0 0,0 0 0 0 0,-3 6 0 0 0,2-6-650 0 0,-4 15-8117 0 0</inkml:trace>
</inkml:ink>
</file>

<file path=ppt/ink/ink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36.2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 11976 0 0,'-2'7'206'0'0,"-2"10"7743"0"0,6-17-6842 0 0,3 1-518 0 0,0 0 0 0 0,0 0-1 0 0,0-1 1 0 0,9 0 0 0 0,-12 0 146 0 0,0 0-21 0 0,47 0 767 0 0,-16-2-1083 0 0,1 2 0 0 0,50 7 0 0 0,-73-4-1062 0 0,-1 0 0 0 0,13 6 0 0 0,-15-6-116 0 0,-7-2-384 0 0</inkml:trace>
</inkml:ink>
</file>

<file path=ppt/ink/ink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36.5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15664 0 0,'0'0'1417'0'0,"1"2"-1036"0"0,3 1-42 0 0,-2 0-81 0 0,1 0 1 0 0,0 0-1 0 0,-1-1 0 0 0,1 1 0 0 0,0-1 1 0 0,0 0-1 0 0,0 0 0 0 0,0 0 0 0 0,1 0 1 0 0,-1 0-1 0 0,1-1 0 0 0,-1 1 0 0 0,1-1 1 0 0,-1 0-1 0 0,1 0 0 0 0,5 0 0 0 0,24 3 519 0 0,-15-2-593 0 0,-1 0-1 0 0,32-2 1 0 0,14-4-446 0 0,73-11-3766 0 0,-85 2 2462 0 0</inkml:trace>
</inkml:ink>
</file>

<file path=ppt/ink/ink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37.1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88 6448 0 0,'0'0'498'0'0,"-3"-5"1861"0"0,-1-14 6020 0 0,4 18-8149 0 0,0-1-1 0 0,0 1 1 0 0,0-1 0 0 0,1 1 0 0 0,-1 0 0 0 0,0-1 0 0 0,1 1 0 0 0,-1 0 0 0 0,1 0-1 0 0,0-1 1 0 0,-1 1 0 0 0,1 0 0 0 0,0 0 0 0 0,0 0 0 0 0,0 0 0 0 0,0 0 0 0 0,0 0-1 0 0,1-1 1 0 0,0 0 1 0 0,0 0 0 0 0,0 0 0 0 0,0 0 0 0 0,0 1-1 0 0,0-1 1 0 0,0 1 0 0 0,0 0 0 0 0,0-1-1 0 0,6-1 1 0 0,9-4 557 0 0,-13 6-661 0 0,0-1 0 0 0,0 1 0 0 0,0-1 0 0 0,0 1 0 0 0,7-1 0 0 0,11-1 417 0 0,-17 2-441 0 0,0 0-1 0 0,1 1 1 0 0,-1-1-1 0 0,1 1 1 0 0,-1 0-1 0 0,1 0 0 0 0,-1 1 1 0 0,6 1-1 0 0,-4-1 6 0 0,-1 1 0 0 0,1 0 0 0 0,-1 1 0 0 0,11 4 0 0 0,-15-6-104 0 0,-1 1 1 0 0,1-1-1 0 0,0 0 1 0 0,0 1-1 0 0,-1 0 1 0 0,1-1-1 0 0,0 1 0 0 0,-1 0 1 0 0,0-1-1 0 0,1 1 1 0 0,-1 0-1 0 0,0 0 1 0 0,0 0-1 0 0,0 0 0 0 0,0 1 1 0 0,-1-1-1 0 0,1 0 1 0 0,0 2-1 0 0,0 1-38 0 0,0 0-1 0 0,-1 0 1 0 0,0 0-1 0 0,0 0 0 0 0,0 0 1 0 0,-1 0-1 0 0,1 0 1 0 0,-1 0-1 0 0,-2 7 1 0 0,-2 2-585 0 0,-13 25 1 0 0,18-39 615 0 0,-11 13-743 0 0,2-3-572 0 0,9-9 1071 0 0,1-1-182 0 0,0 0 445 0 0,0 1-1 0 0,0-1 0 0 0,1 1 0 0 0,-1-1 0 0 0,0 1 0 0 0,0-1 0 0 0,0 1 0 0 0,0 0 0 0 0,0-1 1 0 0,0 1-1 0 0,0 0 0 0 0,1 1 0 0 0,2 2 57 0 0,10 3 86 0 0,-4-3-8 0 0,-1 1 0 0 0,0 1 1 0 0,12 9-1 0 0,-14-9 29 0 0,-1 0-1 0 0,1-1 1 0 0,0 0 0 0 0,13 7-1 0 0,-18-11-150 0 0,-1 1-1 0 0,1-1 0 0 0,-1 1 1 0 0,0-1-1 0 0,0 1 1 0 0,1 0-1 0 0,-1 0 0 0 0,0 0 1 0 0,0-1-1 0 0,0 1 1 0 0,0 3-1 0 0,1-1 64 0 0,-2-3 165 0 0,-4 13-16 0 0,2-10-194 0 0,0-1-1 0 0,0 1 1 0 0,-1-1-1 0 0,1 0 1 0 0,-1 0 0 0 0,0 0-1 0 0,0 0 1 0 0,-4 3-1 0 0,2-3 60 0 0,1 0-58 0 0,-1 0 1 0 0,0-1-1 0 0,0 0 0 0 0,0 0 1 0 0,0 0-1 0 0,0-1 0 0 0,0 0 1 0 0,-8 1-1 0 0,-10 3-300 0 0,-21 9-1402 0 0,26-7-2781 0 0,10-4 781 0 0,-7 1-3870 0 0</inkml:trace>
</inkml:ink>
</file>

<file path=ppt/ink/ink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37.5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0 104 2304 0 0,'1'2'6352'0'0,"0"-1"-5763"0"0,0 0 0 0 0,0 0 0 0 0,-1 0 1 0 0,1-1-1 0 0,0 1 0 0 0,0 0 0 0 0,0 0 0 0 0,0-1 0 0 0,0 1 1 0 0,0-1-1 0 0,0 1 0 0 0,0-1 0 0 0,0 1 0 0 0,1-1 1 0 0,0 1-1 0 0,25 2 2682 0 0,-11-4-2628 0 0,21-3 1 0 0,-33 3-38 0 0,31-6 1112 0 0,49-16 0 0 0,-6 1-469 0 0,1 0-507 0 0,-27 6-750 0 0,18-3-650 0 0,-59 17-2176 0 0,0 1 0 0 0,15-1 0 0 0,-9 2-5568 0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50.9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21 1 15408 0 0,'0'43'2394'0'0,"0"-42"-2269"0"0,0 0-1 0 0,0 0 0 0 0,0 0 1 0 0,0-1-1 0 0,-1 1 1 0 0,1 0-1 0 0,0 0 1 0 0,-1 0-1 0 0,1 0 0 0 0,0-1 1 0 0,-1 1-1 0 0,0 1 1 0 0,0-1-23 0 0,0 1 0 0 0,1-1 0 0 0,-1 0 0 0 0,1 0 0 0 0,-1 1 0 0 0,1-1 0 0 0,-1 1 0 0 0,1-1 0 0 0,0 0 0 0 0,-1 1 0 0 0,1-1 0 0 0,0 3 0 0 0,-2 26 374 0 0,0-16-262 0 0,1 0 0 0 0,1 15-1 0 0,14 150 721 0 0,-4-100-702 0 0,-1-4-115 0 0,-5-37-91 0 0,9 42 1 0 0,-4-26-27 0 0,-8-49-121 0 0,1 1 0 0 0,-1 0-1 0 0,1-1 1 0 0,0 0 0 0 0,4 9-1 0 0,-5-12-263 0 0,4-8-2277 0 0,-2 2 2336 0 0,0 0 1 0 0,0 0 0 0 0,-1 0 0 0 0,1-1 0 0 0,-1 1 0 0 0,0 0 0 0 0,0-1-1 0 0,-1 0 1 0 0,1 1 0 0 0,-1-1 0 0 0,0 0 0 0 0,0 0 0 0 0,0-8 0 0 0,-2-4-448 0 0,0-1 1 0 0,-1 0-1 0 0,-1 1 1 0 0,-7-24-1 0 0,-27-63 141 0 0,12 35 2004 0 0,17 46-498 0 0,1 0 1 0 0,2-1-1 0 0,0 1 0 0 0,2-1 1 0 0,0 0-1 0 0,2-1 0 0 0,2-39 0 0 0,0 60-761 0 0,-1 0 0 0 0,1 0 0 0 0,0 0 1 0 0,0 0-1 0 0,1 1 0 0 0,-1-1 0 0 0,1 1 0 0 0,0-1 0 0 0,0 1 0 0 0,0-1 0 0 0,0 1 0 0 0,1 0 0 0 0,-1 0 0 0 0,1 0 0 0 0,0 0 0 0 0,0 1 0 0 0,0-1 0 0 0,0 1 0 0 0,0 0 0 0 0,0 0 0 0 0,1 0 0 0 0,-1 0 0 0 0,1 0 0 0 0,-1 1 0 0 0,1-1 0 0 0,0 1 0 0 0,0 0 0 0 0,-1 0 0 0 0,1 1 0 0 0,0-1 0 0 0,0 1 0 0 0,0 0 0 0 0,0 0 0 0 0,0 0 0 0 0,0 0 0 0 0,0 1 0 0 0,0 0 0 0 0,3 1 0 0 0,3 0 14 0 0,-1 2 0 0 0,0-1 0 0 0,0 1-1 0 0,0 0 1 0 0,15 11 0 0 0,-20-11-148 0 0,0-1-1 0 0,0 1 1 0 0,0-1-1 0 0,-1 1 1 0 0,0 0-1 0 0,0 0 1 0 0,0 1-1 0 0,0-1 1 0 0,0 1-1 0 0,-1 0 1 0 0,0-1-1 0 0,3 9 1 0 0,-3-5 129 0 0,0 1 0 0 0,-1-1 1 0 0,1 14-1 0 0,1 6 203 0 0,-2-21-349 0 0,-1 0 1 0 0,0-1 0 0 0,0 1 0 0 0,-1-1 0 0 0,0 1 0 0 0,0 0 0 0 0,0-1 0 0 0,-1 0 0 0 0,0 1-1 0 0,0-1 1 0 0,-1 0 0 0 0,0 0 0 0 0,0 0 0 0 0,0 0 0 0 0,-1-1 0 0 0,0 1 0 0 0,0-1-1 0 0,0 0 1 0 0,-1 0 0 0 0,1-1 0 0 0,-1 1 0 0 0,0-1 0 0 0,-1 0 0 0 0,-6 5 0 0 0,-4 1-118 0 0,13-8 107 0 0,0 0-1 0 0,0-1 1 0 0,0 1 0 0 0,0 0-1 0 0,0-1 1 0 0,-6 2-1 0 0,-2 0-687 0 0,0-1-1 0 0,0 0 0 0 0,-19 1 1 0 0,28-3-275 0 0</inkml:trace>
</inkml:ink>
</file>

<file path=ppt/ink/ink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37.8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79 0 21191 0 0,'0'2'480'0'0,"-4"5"6"0"0,1 0 0 0 0,0 1 0 0 0,-2 8 0 0 0,-1 1-442 0 0,2 0 847 0 0,-2 4 928 0 0,3-12-1661 0 0,0-1 1 0 0,0 1-1 0 0,1 0 1 0 0,0 0-1 0 0,1 0 1 0 0,0 0-1 0 0,0 13 1 0 0,1-8-198 0 0,-1 0-1 0 0,-4 15 1 0 0,0 10-76 0 0,5-30 144 0 0,-1-1 0 0 0,-1 1 0 0 0,1 0 1 0 0,-5 12-1 0 0,-4 12-129 0 0,12-33 249 0 0,9-4-142 0 0,0 0-1 0 0,18-10 1 0 0,-20 10-8 0 0,0-1 1 0 0,0 2-1 0 0,0-1 0 0 0,0 1 1 0 0,19-4-1 0 0,4 0 1 0 0,-23 4 0 0 0,-1 1 0 0 0,1 1 0 0 0,-1-1 0 0 0,1 1 0 0 0,12 0 0 0 0,-16 1-543 0 0,0 0 0 0 0,0 0-1 0 0,1 0 1 0 0,-1-1 0 0 0,0 0 0 0 0,5-2 0 0 0,-6 2-1595 0 0,4 1-26 0 0</inkml:trace>
</inkml:ink>
</file>

<file path=ppt/ink/ink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38.2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32 502 9672 0 0,'-1'1'748'0'0,"-2"5"-344"0"0,0-1 0 0 0,0 0 0 0 0,1 1 1 0 0,-3 7-1 0 0,-2 5 3002 0 0,6-15-2819 0 0,0-1 1 0 0,0 1-1 0 0,0-1 0 0 0,0 1 0 0 0,0-1 0 0 0,1 1 0 0 0,-1 0 0 0 0,1 2 0 0 0,-1 22 1008 0 0,3 0 0 0 0,6 47-1 0 0,-3-42-1100 0 0,-4-24-346 0 0,0 0 1 0 0,1 0-1 0 0,-1 0 1 0 0,5 12-1 0 0,4 4 149 0 0,-7-15-323 0 0,1 1 0 0 0,0-1 1 0 0,0 0-1 0 0,1 0 0 0 0,0-1 0 0 0,1 1 0 0 0,0-1 0 0 0,11 12 0 0 0,-10-14-744 0 0,0 0 0 0 0,15 7 0 0 0,-17-10-193 0 0,-2-3-989 0 0,7-9-79 0 0</inkml:trace>
  <inkml:trace contextRef="#ctx0" brushRef="#br0" timeOffset="1">341 232 20015 0 0,'0'0'455'0'0,"5"6"606"0"0,-4-1-948 0 0,0-1 0 0 0,-1 0 0 0 0,1 0 0 0 0,-1 1 0 0 0,0 4 0 0 0,1 6 1 0 0,-1-14-75 0 0,1 4 301 0 0,0 1 0 0 0,0-1 0 0 0,0 1 0 0 0,1-1 0 0 0,-1 1 0 0 0,1-1 0 0 0,1 0 0 0 0,3 7 0 0 0,-6-12-341 0 0,2 3-22 0 0,-1-1 0 0 0,1 0 0 0 0,-1 0 0 0 0,0 1 1 0 0,0-1-1 0 0,0 1 0 0 0,1 3 0 0 0,-1-3-324 0 0,1 0 0 0 0,-1-1 0 0 0,1 0 1 0 0,0 1-1 0 0,-1-1 0 0 0,1 0 0 0 0,0 0 0 0 0,0 0 0 0 0,0 0 1 0 0,4 3-1 0 0,0 0-4430 0 0</inkml:trace>
  <inkml:trace contextRef="#ctx0" brushRef="#br0" timeOffset="2">362 53 15608 0 0,'0'0'760'0'0,"0"-15"-337"0"0,-5 7 105 0 0,-1-2-528 0 0,2 0 0 0 0,4 0 2000 0 0</inkml:trace>
</inkml:ink>
</file>

<file path=ppt/ink/ink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38.6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1 242 18863 0 0,'0'0'1888'0'0,"0"-2"-1729"0"0,0-1-76 0 0,0 0 0 0 0,0-1 0 0 0,1 1 0 0 0,-1 0 1 0 0,1 0-1 0 0,0-1 0 0 0,-1 1 0 0 0,2 0 0 0 0,-1 0 0 0 0,0 0 0 0 0,3-4 0 0 0,-3 4 142 0 0,0 0-1 0 0,0 0 1 0 0,0 0-1 0 0,0 0 1 0 0,-1 0-1 0 0,1-1 0 0 0,-1-3 1 0 0,1 4-9 0 0,-1-1 1 0 0,0 1-1 0 0,1 0 1 0 0,0-1-1 0 0,0 1 0 0 0,1-3 1 0 0,11-27 1028 0 0,-9 21-891 0 0,1 1 1 0 0,8-16 0 0 0,-11 24-314 0 0,0 0 0 0 0,0 0 0 0 0,0 0 0 0 0,1 0-1 0 0,0 0 1 0 0,-1 0 0 0 0,1 1 0 0 0,0-1 0 0 0,0 1-1 0 0,0 0 1 0 0,0 0 0 0 0,5-2 0 0 0,3-2 556 0 0,-9 5-558 0 0,-1 0-1 0 0,0 0 1 0 0,1 0 0 0 0,-1 1 0 0 0,1-1 0 0 0,-1 0-1 0 0,1 1 1 0 0,-1 0 0 0 0,1-1 0 0 0,-1 1-1 0 0,1 0 1 0 0,0-1 0 0 0,-1 1 0 0 0,1 0 0 0 0,0 0-1 0 0,-1 0 1 0 0,1 1 0 0 0,-1-1 0 0 0,1 0-1 0 0,-1 1 1 0 0,1-1 0 0 0,0 1 0 0 0,-1-1 0 0 0,1 1-1 0 0,1 0 1 0 0,30 13-1027 0 0,35 10 0 0 0,-57-22 853 0 0,0 0 0 0 0,-1-1-1 0 0,1 0 1 0 0,0-1 0 0 0,0 0 0 0 0,15-3 0 0 0,-17 1-544 0 0,0 0 1 0 0,-1-1 0 0 0,1 0 0 0 0,-1 0-1 0 0,0-1 1 0 0,0 0 0 0 0,0-1 0 0 0,-1 1-1 0 0,13-11 1 0 0,-8 4-1369 0 0</inkml:trace>
</inkml:ink>
</file>

<file path=ppt/ink/ink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39.0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44 21191 0 0,'0'0'1606'0'0,"1"0"-1085"0"0,6-1-467 0 0,-1 0 1 0 0,0 0-1 0 0,12-4 0 0 0,7-2 796 0 0,28-1 2140 0 0,26-2-3161 0 0,-41 4-2474 0 0,-18 2-6226 0 0</inkml:trace>
</inkml:ink>
</file>

<file path=ppt/ink/ink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39.3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70 18143 0 0,'0'0'1639'0'0,"5"-1"-308"0"0,11-6 518 0 0,-11 4-1137 0 0,1 1 1 0 0,-1-1 0 0 0,11-1 0 0 0,12-6 581 0 0,-23 8-1183 0 0,-1 0 0 0 0,1 0 0 0 0,0 0 0 0 0,5 0 0 0 0,-7 1-76 0 0,0 0 0 0 0,0 0 0 0 0,1 0 0 0 0,-1-1 0 0 0,0 1 0 0 0,0-1 0 0 0,4-3 0 0 0,7-4-23 0 0,-9 7-104 0 0,2-3-61 0 0</inkml:trace>
</inkml:ink>
</file>

<file path=ppt/ink/ink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39.7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236 1 16783 0 0,'-11'1'1824'0'0,"10"-1"-1790"0"0,1 0-1 0 0,-1 0 1 0 0,1 0-1 0 0,-1 0 0 0 0,1 0 1 0 0,-1 0-1 0 0,1 0 1 0 0,-1 1-1 0 0,1-1 0 0 0,-1 0 1 0 0,1 0-1 0 0,-1 1 0 0 0,1-1 1 0 0,0 0-1 0 0,-1 1 1 0 0,1-1-1 0 0,0 0 0 0 0,-1 1 1 0 0,1-1-1 0 0,0 0 1 0 0,-1 2-1 0 0,0 0 302 0 0,-2-1-80 0 0,1 1 0 0 0,0 0 0 0 0,0-1 0 0 0,0 1 0 0 0,1 0 0 0 0,-1 0 0 0 0,0 1 0 0 0,1-1 0 0 0,0 0 0 0 0,-1 0 0 0 0,1 1 0 0 0,0-1 0 0 0,0 0 0 0 0,0 1 0 0 0,0-1 0 0 0,1 1 0 0 0,-1 0 0 0 0,1-1 0 0 0,-1 1 0 0 0,1-1 0 0 0,0 6 0 0 0,0-5-250 0 0,1 0 1 0 0,-1 1-1 0 0,0-1 0 0 0,1 0 0 0 0,0 0 0 0 0,-1 0 1 0 0,1 0-1 0 0,1 0 0 0 0,1 5 0 0 0,21 25 23 0 0,-18-28-28 0 0,0 0 0 0 0,0 0 0 0 0,0 0 0 0 0,1-1 0 0 0,-1 0 0 0 0,1 0 0 0 0,0-1 0 0 0,12 5 0 0 0,-3-1 0 0 0,-13-6 0 0 0,0 1 0 0 0,0 0 0 0 0,1-1 0 0 0,-1 0 0 0 0,1 0 0 0 0,-1 0 0 0 0,5 1 0 0 0,-5-3 0 0 0,0 1 0 0 0,12 6 0 0 0,-5-3-3 0 0,-8-3 5 0 0,0 0 0 0 0,0 0 0 0 0,0 1 0 0 0,0-1 0 0 0,0 1 0 0 0,0-1 1 0 0,4 3-1 0 0,6 7 480 0 0,-13-8-339 0 0,-3 10 23 0 0,3-10-130 0 0,0 1 0 0 0,0 0-1 0 0,0 0 1 0 0,0-1-1 0 0,-1 1 1 0 0,1 0 0 0 0,-1-1-1 0 0,1 0 1 0 0,-5 5 0 0 0,-9 7-21 0 0,0 0 0 0 0,-1-1 1 0 0,-1-1-1 0 0,-26 15 1 0 0,-11 0-1048 0 0,34-15-830 0 0,0-1-3747 0 0,4-4-2182 0 0</inkml:trace>
  <inkml:trace contextRef="#ctx0" brushRef="#br0" timeOffset="1">0 591 4608 0 0,'4'3'231'0'0,"-1"-1"0"0"0,0 1 1 0 0,0-1-1 0 0,1 1 0 0 0,6 2 0 0 0,-7-4 794 0 0,1 0-1 0 0,-1 0 0 0 0,1 0 0 0 0,0 0 0 0 0,-1-1 1 0 0,1 0-1 0 0,4 1 0 0 0,12-2 2119 0 0,0 0 0 0 0,29-6 1 0 0,-34 4-2548 0 0,1-1 1 0 0,-1-1 0 0 0,0 0-1 0 0,0-1 1 0 0,-1-1 0 0 0,20-11-1 0 0,82-47 797 0 0,-55 34-1307 0 0,-8 0-1796 0 0,-44 27 147 0 0,3 3-71 0 0</inkml:trace>
</inkml:ink>
</file>

<file path=ppt/ink/ink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40.1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44 1 9216 0 0,'0'0'830'0'0,"-1"2"-684"0"0,-19 51 12148 0 0,20-52-12085 0 0,0 0-1 0 0,-1 0 1 0 0,1 0 0 0 0,0 0-1 0 0,-1 0 1 0 0,1 1 0 0 0,0-1-1 0 0,0 0 1 0 0,0 0 0 0 0,0 0-1 0 0,1 3 1 0 0,-1 7 428 0 0,-10 27 503 0 0,7-29-1046 0 0,1-1 1 0 0,0 1-1 0 0,0 0 1 0 0,0 14-1 0 0,2 24-94 0 0,0-41 0 0 0,2 10 0 0 0,3 1 0 0 0,0-8 0 0 0,-3-7 0 0 0,1 1 0 0 0,13 1 0 0 0,-14-3 1 0 0,1 0-1 0 0,-1-1 1 0 0,0 0-1 0 0,1 0 1 0 0,-1 0-1 0 0,0 0 1 0 0,1 0-1 0 0,-1 0 1 0 0,0 0-1 0 0,1-1 1 0 0,-1 1-1 0 0,0-1 1 0 0,1 0-1 0 0,-1 1 0 0 0,0-1 1 0 0,0 0-1 0 0,0-1 1 0 0,0 1-1 0 0,0 0 1 0 0,0 0-1 0 0,0-1 1 0 0,2-2-1 0 0,7-4 43 0 0,0 0-290 0 0,-1 0 1 0 0,1-1 0 0 0,10-12-1 0 0,0 0-6863 0 0,-5 7-1143 0 0</inkml:trace>
  <inkml:trace contextRef="#ctx0" brushRef="#br0" timeOffset="1">231 48 13824 0 0,'0'0'52'0'0,"-1"0"1"0"0,1 0-1 0 0,0 0 1 0 0,-1 1-1 0 0,1-1 1 0 0,0 0-1 0 0,0 0 1 0 0,-1 0-1 0 0,1 0 1 0 0,0 1-1 0 0,0-1 1 0 0,-1 0-1 0 0,1 0 1 0 0,0 0-1 0 0,0 1 1 0 0,-1-1-1 0 0,1 0 1 0 0,0 0-1 0 0,0 1 1 0 0,0-1 0 0 0,0 0-1 0 0,0 1 1 0 0,-1-1-1 0 0,1 0 1 0 0,0 1-1 0 0,0-1 1 0 0,0 1-1 0 0,-1 4 321 0 0,-1 1 1 0 0,1 0-1 0 0,-1-1 0 0 0,-5 10 0 0 0,5-10 377 0 0,2-4-626 0 0,0-1 1 0 0,0 1-1 0 0,0 0 0 0 0,0 0 1 0 0,0-1-1 0 0,0 1 0 0 0,0 0 0 0 0,0 0 1 0 0,0-1-1 0 0,0 1 0 0 0,0 0 1 0 0,0 0-1 0 0,1-1 0 0 0,-1 1 1 0 0,0 0-1 0 0,0-1 0 0 0,1 1 0 0 0,0 0 1 0 0,0 3 264 0 0,0 25 840 0 0,-2-25-1068 0 0,1 1 0 0 0,0-1 0 0 0,0 1 1 0 0,0 0-1 0 0,1-1 0 0 0,1 6 0 0 0,3 5 77 0 0,5 22 161 0 0,-9-33-385 0 0,1 1 0 0 0,0-1 0 0 0,0 1 0 0 0,0-1 0 0 0,0 0 0 0 0,1 0 0 0 0,3 4 0 0 0,4 10-134 0 0,-8-15-206 0 0,0 0-1 0 0,0 1 0 0 0,0-1 1 0 0,0 0-1 0 0,1 0 0 0 0,4 5 1 0 0</inkml:trace>
</inkml:ink>
</file>

<file path=ppt/ink/ink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40.8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 1 16064 0 0,'-15'13'711'0'0,"11"-7"1617"0"0,13-2-912 0 0,-3 6-1184 0 0,10 0-232 0 0,-6 0-5511 0 0,2 4-1145 0 0</inkml:trace>
</inkml:ink>
</file>

<file path=ppt/ink/ink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40.5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0 9672 0 0,'8'8'695'0'0,"-5"-6"-556"0"0,0 1-1 0 0,-1-1 1 0 0,1 0 0 0 0,-1 1 0 0 0,0 0-1 0 0,1 0 1 0 0,-1-1 0 0 0,-1 1-1 0 0,1 0 1 0 0,0 1 0 0 0,-1-1 0 0 0,1 0-1 0 0,0 6 1 0 0,-1-7 139 0 0,-1 1-1 0 0,1-1 1 0 0,0 0 0 0 0,0 0-1 0 0,-1 0 1 0 0,1 1 0 0 0,1-1 0 0 0,-1 0-1 0 0,0 0 1 0 0,2 2 0 0 0,-1-2-62 0 0,-1 0 0 0 0,1 0 1 0 0,-1 0-1 0 0,0 0 0 0 0,0 0 1 0 0,0 0-1 0 0,0 0 0 0 0,0 1 1 0 0,-1-1-1 0 0,1 3 0 0 0,4 20 1037 0 0,1 0 0 0 0,15 39-1 0 0,-4-14-403 0 0,-7-9-240 0 0,-8-30-428 0 0,0 0-1 0 0,6 13 1 0 0,-4-7 77 0 0,0 1 1 0 0,-1 0-1 0 0,-1-1 1 0 0,0 1-1 0 0,-2 32 1 0 0,0-43-192 0 0,0-3-24 0 0,1 15 170 0 0,-2 0 0 0 0,0 0-1 0 0,0 0 1 0 0,-2 0-1 0 0,-6 24 1 0 0,3-24-119 0 0,2-7-21 0 0,0-1 0 0 0,-10 19 0 0 0,4-9-108 0 0,7-13 185 0 0,0-1-1 0 0,-1 0 1 0 0,0 0-1 0 0,-10 13 1 0 0,13-18-217 0 0,-1-1 0 0 0,0 1-1 0 0,0 0 1 0 0,0-1 0 0 0,0 1 0 0 0,0-1 0 0 0,0 0-1 0 0,0 0 1 0 0,0 1 0 0 0,-1-1 0 0 0,1-1 0 0 0,0 1 0 0 0,-1 0-1 0 0,1-1 1 0 0,0 1 0 0 0,-1-1 0 0 0,1 0 0 0 0,-1 1-1 0 0,1-1 1 0 0,-1 0 0 0 0,-2-1 0 0 0,3 1-64 0 0,1 0 0 0 0,-1 0-1 0 0,0-1 1 0 0,0 1 0 0 0,1-1 0 0 0,-1 1 0 0 0,0-1 0 0 0,1 1-1 0 0,-1-1 1 0 0,1 0 0 0 0,-1 0 0 0 0,1 0 0 0 0,-1 0 0 0 0,1 0-1 0 0,0 0 1 0 0,-1 0 0 0 0,1 0 0 0 0,0-1 0 0 0,0 1 0 0 0,0-1-1 0 0,0 1 1 0 0,0 0 0 0 0,0-1 0 0 0,0 0 0 0 0,0 1 0 0 0,1-1-1 0 0,-1 1 1 0 0,0-4 0 0 0,-5-13-1956 0 0</inkml:trace>
</inkml:ink>
</file>

<file path=ppt/ink/ink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41.2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1 146 10136 0 0,'2'-2'6287'0'0,"16"-15"-644"0"0,-12 12-4872 0 0,-1 0 0 0 0,1 0 1 0 0,0 0-1 0 0,0 0 0 0 0,0 1 0 0 0,1 0 0 0 0,10-4 0 0 0,-10 5-642 0 0,1 1 0 0 0,0 1 0 0 0,-1 0 0 0 0,1 0 0 0 0,0 0 0 0 0,0 1 0 0 0,0 0 0 0 0,0 1 0 0 0,0-1 0 0 0,0 2 0 0 0,13 3 0 0 0,-14-3-129 0 0,0 0-1 0 0,1 0 1 0 0,0-1-1 0 0,-1 1 1 0 0,1-2-1 0 0,-1 1 0 0 0,1-1 1 0 0,0 0-1 0 0,7-2 1 0 0,4-1-141 0 0,0 0-1 0 0,26-10 1 0 0,-38 10 30 0 0,-1 1 1 0 0,0-2-1 0 0,1 1 0 0 0,8-7 1 0 0,10-5-413 0 0,7-4-861 0 0,-8 1-375 0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51.3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351 0 17879 0 0,'0'0'1796'0'0,"-5"6"-1632"0"0,2-5 12 0 0,1 0 0 0 0,-1 0 0 0 0,1-1 0 0 0,0 1 0 0 0,-1 0 0 0 0,-4-1 0 0 0,-13 5 1970 0 0,1-1-713 0 0,17-4-1377 0 0,0 0 0 0 0,0 1 0 0 0,0-1 0 0 0,0 1 0 0 0,0-1 0 0 0,0 1 0 0 0,-3 1 0 0 0,-19 9 275 0 0,11-5-287 0 0,1 0 0 0 0,-19 12 0 0 0,28-16-46 0 0,0 0 1 0 0,0 1 0 0 0,0-1 0 0 0,0 1 0 0 0,1-1 0 0 0,-1 1-1 0 0,1 0 1 0 0,0 0 0 0 0,0 0 0 0 0,0 1 0 0 0,0-1 0 0 0,0 0 0 0 0,1 1-1 0 0,-2 4 1 0 0,-8 58 1 0 0,11-65 0 0 0,0 0 0 0 0,0-1 0 0 0,0 1 0 0 0,0 0 0 0 0,0-1 0 0 0,0 1 0 0 0,0 0 0 0 0,0-1 0 0 0,0 1 0 0 0,0 0 0 0 0,0-1 0 0 0,0 1 0 0 0,0 0 0 0 0,1-1 0 0 0,-1 2 0 0 0,4 5 0 0 0,1-1 0 0 0,-1 1 0 0 0,1-1 0 0 0,0 0 0 0 0,1 0 0 0 0,-1-1 0 0 0,1 1 0 0 0,10 6 0 0 0,-5-4 0 0 0,1-1 0 0 0,0 0 0 0 0,1 0 0 0 0,16 5 0 0 0,-21-8 0 0 0,0 0 0 0 0,11 7 0 0 0,-12-7 0 0 0,-1 0 0 0 0,1 0 0 0 0,0-1 0 0 0,0 0 0 0 0,8 3 0 0 0,-11-5 0 0 0,-1-1 0 0 0,0 1 0 0 0,0 0 0 0 0,-1 0 0 0 0,1 0 0 0 0,0 0 0 0 0,0 0 0 0 0,2 3 0 0 0,-1-1 0 0 0,0 1 0 0 0,0-1 0 0 0,0 1 0 0 0,-1 0 0 0 0,0 0 0 0 0,4 7 0 0 0,-5-8 13 0 0,0 1 0 0 0,-1-1 0 0 0,0 1 0 0 0,1 0 0 0 0,-1 0 0 0 0,0 0 0 0 0,-1 0 0 0 0,1 0 0 0 0,-1-1 0 0 0,0 1-1 0 0,0 0 1 0 0,0 0 0 0 0,0 0 0 0 0,-1 0 0 0 0,1 0 0 0 0,-1 0 0 0 0,0 0 0 0 0,0 0 0 0 0,-1-1 0 0 0,1 1 0 0 0,-1 0 0 0 0,0-1 0 0 0,0 1 0 0 0,0-1-1 0 0,0 0 1 0 0,-1 0 0 0 0,1 1 0 0 0,-1-2 0 0 0,0 1 0 0 0,0 0 0 0 0,0 0 0 0 0,-6 3 0 0 0,-27 15-235 0 0,23-13 197 0 0,0-1 0 0 0,0 0 0 0 0,0-1 0 0 0,-26 8 0 0 0,12-6 25 0 0,15-4 0 0 0,1-1 0 0 0,-1 0 0 0 0,0-1 0 0 0,-19 1 0 0 0,16-2-470 0 0,-44-3 635 0 0,30-3-2188 0 0,3-5-3809 0 0,5-3-1687 0 0</inkml:trace>
</inkml:ink>
</file>

<file path=ppt/ink/ink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44.8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 1 8288 0 0,'-8'23'381'0'0,"6"-18"-6"0"0,1-10-1427 0 0,-13 2 13032 0 0,13 3-11738 0 0,-5 37 1186 0 0,8-15-1440 0 0,0-1 1 0 0,1 1-1 0 0,9 31 1 0 0,-5-25-27 0 0,4 33-1 0 0,-9-34 93 0 0,-1-11 223 0 0,1-1-1 0 0,4 23 1 0 0,0-17 2 0 0,-2 1 1 0 0,2 24-1 0 0,0-12-626 0 0,-4-26 255 0 0,0 1 1 0 0,-1-1 0 0 0,0 0 0 0 0,-1 1 0 0 0,1-1-1 0 0,-2 12 1 0 0,0 7-46 0 0,4-78-383 0 0,-5 11 678 0 0,2-1 0 0 0,8-71-1 0 0,-7 100-157 0 0,-1 0 0 0 0,0 0 0 0 0,-1 0 0 0 0,-3-14 0 0 0,3 17 0 0 0,-1 1 0 0 0,1 0 0 0 0,1-1 0 0 0,-1 1 0 0 0,1-1 0 0 0,1 1 0 0 0,0 0 0 0 0,0-1 0 0 0,0 1 0 0 0,6-15 0 0 0,0 4 17 0 0,-6 13 21 0 0,1-1-1 0 0,1 1 1 0 0,-1 0-1 0 0,1 0 1 0 0,1 0 0 0 0,5-8-1 0 0,0 4 82 0 0,14-16 282 0 0,-23 25-387 0 0,1 1 0 0 0,-1-1 0 0 0,1 0 0 0 0,-1 1 0 0 0,1-1 0 0 0,0 1 0 0 0,-1-1-1 0 0,1 1 1 0 0,-1-1 0 0 0,1 1 0 0 0,0 0 0 0 0,0-1 0 0 0,-1 1 0 0 0,1 0 0 0 0,0-1 0 0 0,0 1 0 0 0,-1 0-1 0 0,1 0 1 0 0,0 0 0 0 0,0 0 0 0 0,0 0 0 0 0,-1 0 0 0 0,1 0 0 0 0,0 0 0 0 0,1 0 0 0 0,17 6 164 0 0,-11-1-117 0 0,0 0-1 0 0,0 0 1 0 0,-1 1 0 0 0,0 0-1 0 0,0 1 1 0 0,0-1-1 0 0,-1 1 1 0 0,9 13 0 0 0,-4-4-10 0 0,-2 1 1 0 0,0 0 0 0 0,10 29 0 0 0,-8-19 2 0 0,-3-5-20 0 0,-1 0 1 0 0,6 33-1 0 0,1 5-12 0 0,-11-50-56 0 0,-1 0 0 0 0,-1 0 0 0 0,1 15 0 0 0,1 11-123 0 0,2-8-1572 0 0,2 43-1 0 0,-7-49-1639 0 0</inkml:trace>
</inkml:ink>
</file>

<file path=ppt/ink/ink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45.2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 6448 0 0,'2'0'6354'0'0,"57"-4"149"0"0,4-1-4151 0 0,-28 5-2098 0 0,51 6 0 0 0,-75-2-5600 0 0,1 1-1873 0 0</inkml:trace>
</inkml:ink>
</file>

<file path=ppt/ink/ink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45.6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109 82 11976 0 0,'8'-8'546'0'0,"-6"6"-10"0"0,-13-3 6271 0 0,10 4-6614 0 0,0 1 1 0 0,0-1-1 0 0,0 1 1 0 0,0-1-1 0 0,0 1 1 0 0,0-1-1 0 0,-1 1 1 0 0,1 0-1 0 0,0-1 1 0 0,0 1-1 0 0,0 0 1 0 0,0 0-1 0 0,-3 0 1 0 0,2 0 553 0 0,0 2-131 0 0,-2 2-473 0 0,0 1 0 0 0,0 0 0 0 0,1 0 1 0 0,0 0-1 0 0,0 0 0 0 0,1 1 0 0 0,-1-1 0 0 0,1 1 1 0 0,0-1-1 0 0,0 1 0 0 0,1 0 0 0 0,0 0 1 0 0,-1 8-1 0 0,1 13-66 0 0,1 17-73 0 0,2-21-4 0 0,-1-10 0 0 0,0 0 0 0 0,1 0 0 0 0,4 14 0 0 0,1-4 0 0 0,-5-13 0 0 0,2 1 0 0 0,-1-1 0 0 0,1 0 0 0 0,7 12 0 0 0,48 64 0 0 0,-56-81 0 0 0,1 1 0 0 0,-1-1 0 0 0,1 0 0 0 0,1-1 0 0 0,-1 1 0 0 0,1-1 0 0 0,9 8 0 0 0,-12-11 3 0 0,0 1 0 0 0,0-1 0 0 0,1 0 0 0 0,-1 1-1 0 0,0-1 1 0 0,1 0 0 0 0,-1 0 0 0 0,1-1 0 0 0,0 1 0 0 0,-1 0 0 0 0,1-1 0 0 0,0 0 0 0 0,-1 1 0 0 0,1-1 0 0 0,0 0 0 0 0,-1 0 0 0 0,1-1 0 0 0,0 1-1 0 0,-1 0 1 0 0,1-1 0 0 0,4-1 0 0 0,0-2 36 0 0,-1 1 1 0 0,1-1-1 0 0,-1-1 0 0 0,0 1 0 0 0,-1-1 0 0 0,1 0 1 0 0,-1 0-1 0 0,0 0 0 0 0,0-1 0 0 0,0 0 0 0 0,-1 0 1 0 0,0 0-1 0 0,0 0 0 0 0,-1-1 0 0 0,4-9 0 0 0,0-1 92 0 0,-1-1-1 0 0,-1 0 0 0 0,-1 0 1 0 0,-1 0-1 0 0,2-20 0 0 0,-5 25-24 0 0,0 0 0 0 0,-3-23 0 0 0,0 8 23 0 0,2 19-98 0 0,0 1 0 0 0,-1-1 0 0 0,0 1 0 0 0,0-1 0 0 0,-1 1 0 0 0,0 0 0 0 0,-1 0 0 0 0,0 0 0 0 0,0 1-1 0 0,0-1 1 0 0,-7-7 0 0 0,0 1 0 0 0,-1 1-1 0 0,0 0 0 0 0,-1 0 1 0 0,-19-13-1 0 0,25 21-69 0 0,-1 0-1 0 0,1 1 1 0 0,-1 0 0 0 0,0 0 0 0 0,0 1 0 0 0,-1 0 0 0 0,1 1-1 0 0,-16-4 1 0 0,13 5-432 0 0,1 0 0 0 0,-1 0 0 0 0,0 0 0 0 0,0 2 0 0 0,0-1 1 0 0,-18 4-1 0 0,8 2-1809 0 0,1 2-3510 0 0,2 2-1453 0 0</inkml:trace>
</inkml:ink>
</file>

<file path=ppt/ink/ink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46.0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86 14744 0 0,'0'0'2585'0'0,"1"-1"-1463"0"0,3-4-553 0 0,1-1 0 0 0,1 1 0 0 0,-1 0 0 0 0,0 1 0 0 0,1-1-1 0 0,0 1 1 0 0,0 0 0 0 0,1 0 0 0 0,-1 1 0 0 0,11-4 0 0 0,-7 3-371 0 0,1 1 0 0 0,0 0 0 0 0,0 0 1 0 0,0 2-1 0 0,0-1 0 0 0,15 1 1 0 0,-10 0 26 0 0,29-5 0 0 0,-29 3-135 0 0,28-1 0 0 0,-7 4-12 0 0,3-1-690 0 0,-1 2 1 0 0,52 8 0 0 0,-66-8-3353 0 0,-18-1 1335 0 0</inkml:trace>
</inkml:ink>
</file>

<file path=ppt/ink/ink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46.4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2760 0 0,'0'0'15207'0'0,"1"3"-14416"0"0,0-3-716 0 0,7 13 643 0 0,1-2 0 0 0,0 1 0 0 0,1-1 0 0 0,22 19 0 0 0,-24-25-498 0 0,-6-3-127 0 0,1-1 0 0 0,-1 0 0 0 0,0 1 0 0 0,0 0 0 0 0,0-1 0 0 0,0 1-1 0 0,0 0 1 0 0,-1 0 0 0 0,1 0 0 0 0,0 0 0 0 0,-1 0 0 0 0,0 1-1 0 0,3 3 1 0 0,-2-2 64 0 0,0 0 0 0 0,1 0 0 0 0,-1 0 0 0 0,1 0 0 0 0,4 4 0 0 0,10 15 341 0 0,-9-10-227 0 0,-5-9-169 0 0,-1 1-1 0 0,0-1 1 0 0,1 0-1 0 0,-2 1 1 0 0,4 7-1 0 0,-1 1 103 0 0,-4-11-192 0 0,1-1 0 0 0,-1 0 0 0 0,1 1 0 0 0,-1-1 1 0 0,0 1-1 0 0,1-1 0 0 0,-1 1 0 0 0,0-1 1 0 0,0 1-1 0 0,0-1 0 0 0,0 1 0 0 0,0-1 1 0 0,0 0-1 0 0,-1 1 0 0 0,1-1 0 0 0,0 1 0 0 0,-1-1 1 0 0,1 1-1 0 0,-2 1 0 0 0,-24 56 314 0 0,25-57-334 0 0,0 0 1 0 0,0 0-1 0 0,0 0 1 0 0,-1 0-1 0 0,1-1 1 0 0,0 1-1 0 0,-1-1 1 0 0,1 1 0 0 0,-1-1-1 0 0,0 1 1 0 0,1-1-1 0 0,-1 0 1 0 0,0 0-1 0 0,-4 2 1 0 0,-32 10-858 0 0,6-3-3424 0 0,22-4-3738 0 0</inkml:trace>
</inkml:ink>
</file>

<file path=ppt/ink/ink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46.8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28 15344 0 0,'0'0'4129'0'0,"3"0"-3299"0"0,138-8 2760 0 0,-105 4-3810 0 0,3-1-102 0 0,-17 3-1224 0 0,-8-2-3432 0 0,-1 0-2249 0 0</inkml:trace>
</inkml:ink>
</file>

<file path=ppt/ink/ink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47.1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 6 15984 0 0,'0'0'362'0'0,"-1"1"47"0"0,-2 1-320 0 0,1 0-1 0 0,0 1 1 0 0,0-1-1 0 0,1 0 1 0 0,-1 1-1 0 0,0-1 1 0 0,1 1-1 0 0,-1-1 1 0 0,1 1-1 0 0,0 0 1 0 0,0 0-1 0 0,0-1 1 0 0,0 1-1 0 0,1 0 0 0 0,-1 0 1 0 0,1 0-1 0 0,-1 0 1 0 0,1 0-1 0 0,0 3 1 0 0,19 88 3930 0 0,-17-85-3900 0 0,10 26 444 0 0,-3-12-446 0 0,3 8-39 0 0,-6-14-25 0 0,8 29 0 0 0,-10-31-400 0 0,0 0 0 0 0,1-1 0 0 0,1 0 0 0 0,11 19 0 0 0,-11-20 52 0 0,6 7-851 0 0</inkml:trace>
  <inkml:trace contextRef="#ctx0" brushRef="#br0" timeOffset="1">499 102 9672 0 0,'0'0'748'0'0,"-1"1"-492"0"0,-8 2-551 0 0,-13 6 6252 0 0,20-7-5601 0 0,-1 0 0 0 0,1-1 0 0 0,0 1 0 0 0,0 0-1 0 0,-1 0 1 0 0,2 0 0 0 0,-1 1 0 0 0,0-1 0 0 0,0 0 0 0 0,1 1 0 0 0,-1-1-1 0 0,1 1 1 0 0,-1-1 0 0 0,1 1 0 0 0,0 0 0 0 0,0 0 0 0 0,1-1-1 0 0,-2 5 1 0 0,-2 9 8 0 0,3-14-362 0 0,0 1 1 0 0,0 0-1 0 0,0-1 1 0 0,0 1-1 0 0,1 0 1 0 0,0-1-1 0 0,-1 1 0 0 0,1 0 1 0 0,1 5-1 0 0,1 6 20 0 0,1 0 1 0 0,1 0-1 0 0,0 0 0 0 0,1-1 0 0 0,0 1 0 0 0,1-1 0 0 0,1 0 1 0 0,0-1-1 0 0,1 0 0 0 0,0 0 0 0 0,1-1 0 0 0,19 20 0 0 0,-25-28 19 0 0,0-1 0 0 0,0 1 0 0 0,0-1 0 0 0,1 0 0 0 0,-1 0 1 0 0,0 0-1 0 0,1-1 0 0 0,0 1 0 0 0,-1-1 0 0 0,1 0 0 0 0,0 0 0 0 0,0 0 0 0 0,0 0 0 0 0,0-1 0 0 0,-1 0 0 0 0,1 0 0 0 0,0 0 0 0 0,0 0 0 0 0,0 0 0 0 0,0-1 0 0 0,0 0 0 0 0,5-1 0 0 0,-3-2-16 0 0,0 0-1 0 0,0 0 0 0 0,-1 0 0 0 0,0-1 1 0 0,0 0-1 0 0,0 0 0 0 0,-1 0 1 0 0,7-9-1 0 0,-1 1 24 0 0,-7 9-10 0 0,-1 0 0 0 0,1-1 0 0 0,-1 1 0 0 0,1-1 1 0 0,-1 0-1 0 0,-1 0 0 0 0,1 0 0 0 0,-1 0 0 0 0,1-6 0 0 0,5-14 129 0 0,-5 17-171 0 0,0-1 1 0 0,-1 1 0 0 0,0 0-1 0 0,0-1 1 0 0,-1 1-1 0 0,0-1 1 0 0,0 1 0 0 0,-1 0-1 0 0,0-1 1 0 0,-1 1-1 0 0,0 0 1 0 0,-3-10-1 0 0,2 8 156 0 0,-1 1 0 0 0,0-1 0 0 0,-1 1 0 0 0,0 1-1 0 0,0-1 1 0 0,-1 1 0 0 0,0 0 0 0 0,-1 0-1 0 0,-13-13 1 0 0,11 12 67 0 0,0 2-102 0 0,0-1-1 0 0,0 1 1 0 0,-15-9-1 0 0,21 14-175 0 0,-1 0-1 0 0,1 1 1 0 0,-1 0-1 0 0,1 0 1 0 0,0 0-1 0 0,-1 0 0 0 0,0 0 1 0 0,1 0-1 0 0,-1 1 1 0 0,1 0-1 0 0,-1 0 1 0 0,0 0-1 0 0,1 0 0 0 0,-1 0 1 0 0,-6 2-1 0 0,5 0-104 0 0,-1 0-1 0 0,1 0 0 0 0,0 0 1 0 0,0 1-1 0 0,0 0 0 0 0,0 0 1 0 0,0 0-1 0 0,0 0 0 0 0,1 1 1 0 0,-5 4-1 0 0,7-6-155 0 0,0 0 1 0 0,0 0-1 0 0,1 1 0 0 0,-1-1 0 0 0,0 0 1 0 0,1 1-1 0 0,-1-1 0 0 0,1 1 1 0 0,0 0-1 0 0,0-1 0 0 0,0 1 0 0 0,0 0 1 0 0,1 0-1 0 0,-1 0 0 0 0,1-1 0 0 0,-1 1 1 0 0,1 0-1 0 0,0 0 0 0 0,0 0 1 0 0,0 0-1 0 0,1 5 0 0 0,4 1-6406 0 0</inkml:trace>
</inkml:ink>
</file>

<file path=ppt/ink/ink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47.5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17503 0 0,'0'0'3756'0'0,"1"2"-2742"0"0,3 13-544 0 0,0 1 1 0 0,-1-1 0 0 0,0 1-1 0 0,-2 0 1 0 0,0 0 0 0 0,-1 26-1 0 0,-1-21-478 0 0,1-1 0 0 0,0 0 0 0 0,2 0 0 0 0,1 0 0 0 0,0 0 0 0 0,1 0 0 0 0,14 36 0 0 0,-17-47 447 0 0</inkml:trace>
</inkml:ink>
</file>

<file path=ppt/ink/ink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47.9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81 16727 0 0,'-6'-6'818'0'0,"0"-3"1243"0"0,8 8-893 0 0,33-16 1876 0 0,-16 9-2229 0 0,-15 6-627 0 0,0 0 0 0 0,1 1 1 0 0,-1-1-1 0 0,1 1 1 0 0,0 0-1 0 0,-1 0 1 0 0,1 0-1 0 0,7 0 1 0 0,83-8 1097 0 0,-83 8-1286 0 0,0 0 0 0 0,17-4 0 0 0,-17 2 0 0 0,-1 1 0 0 0,18 0 0 0 0,-25 2 34 0 0,13-4-270 0 0,-15 4-820 0 0</inkml:trace>
  <inkml:trace contextRef="#ctx0" brushRef="#br0" timeOffset="1">75 241 17503 0 0,'0'0'1759'0'0,"3"1"-1614"0"0,3 2 109 0 0,1 0-1 0 0,-1-1 0 0 0,1 0 1 0 0,0-1-1 0 0,-1 1 0 0 0,1-1 1 0 0,0-1-1 0 0,12 1 0 0 0,14 1 1286 0 0,-19-1-1042 0 0,1-1 1 0 0,0-1 0 0 0,24-3-1 0 0,-1-1 262 0 0,1 1-227 0 0,45-1 576 0 0,-68 5-9713 0 0,-18 0 8301 0 0,1 0 0 0 0,0 0 0 0 0,0 1 0 0 0,-1-1 0 0 0,1 0 0 0 0,0 1 0 0 0,0-1 0 0 0,0 1 0 0 0,0 0 0 0 0,-1-1 0 0 0,0 2 0 0 0,-4 2-434 0 0,-15 5-1470 0 0</inkml:trace>
</inkml:ink>
</file>

<file path=ppt/ink/ink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48.2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1 128 13792 0 0,'0'0'1056'0'0,"3"0"-724"0"0,25 0 648 0 0,53-8 1 0 0,-58 3 532 0 0,28-11 1 0 0,3-1 581 0 0,11-5-544 0 0,-47 15-969 0 0,1 0 0 0 0,33-6-1 0 0,-49 12-934 0 0,-1 0-1 0 0,1 0 1 0 0,-1 0-1 0 0,1-1 0 0 0,-1 1 1 0 0,0-1-1 0 0,1 0 1 0 0,-1 1-1 0 0,0-1 1 0 0,0 0-1 0 0,0 0 1 0 0,0 0-1 0 0,-1-1 1 0 0,3-2-1 0 0,-3 3 47 0 0,1-1-1731 0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51.7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 16208 0 0,'0'0'5041'0'0,"2"1"-3937"0"0,1 2-838 0 0,0 0 0 0 0,1-1 1 0 0,0 1-1 0 0,-1-1 0 0 0,1 0 1 0 0,0-1-1 0 0,0 1 1 0 0,9 2-1 0 0,40 7 984 0 0,-36-8-843 0 0,19 2-199 0 0,0-1 1 0 0,1-2-1 0 0,0-2 0 0 0,-1-1 0 0 0,1-2 0 0 0,39-8 0 0 0,-37 5-273 0 0,-23 4-249 0 0,-1 0 1 0 0,0-1-1 0 0,0-1 1 0 0,19-7-1 0 0,-19 5-535 0 0,12-6-5167 0 0</inkml:trace>
</inkml:ink>
</file>

<file path=ppt/ink/ink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48.6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43 17503 0 0,'0'0'3476'0'0,"2"2"-2622"0"0,9 4-460 0 0,2 0 1 0 0,-1 0 0 0 0,0-1 0 0 0,1 0 0 0 0,0-1-1 0 0,0-1 1 0 0,27 4 0 0 0,3-3 969 0 0,51-1 0 0 0,87-11-1199 0 0,-146 6 12 0 0,3-1-1163 0 0,-26 2 314 0 0,-6-8-7068 0 0,-9 4 7599 0 0,1 1-1 0 0,-1-1 0 0 0,0 1 0 0 0,0 0 1 0 0,0 0-1 0 0,-1 0 0 0 0,1 1 1 0 0,-1-1-1 0 0,0 1 0 0 0,0 0 0 0 0,-8-5 1 0 0,-8-7 235 0 0,20 15-31 0 0,0 0 0 0 0,0 0 0 0 0,0 0 0 0 0,0 0 0 0 0,0 0 1 0 0,0-1-1 0 0,0 1 0 0 0,0 0 0 0 0,0 0 0 0 0,0 0 0 0 0,0 0 0 0 0,0 0 0 0 0,0 0 0 0 0,0 0 1 0 0,0 0-1 0 0,0-1 0 0 0,0 1 0 0 0,0 0 0 0 0,0 0 0 0 0,0 0 0 0 0,0 0 0 0 0,0 0 0 0 0,0 0 1 0 0,0 0-1 0 0,0 0 0 0 0,0-1 0 0 0,0 1 0 0 0,0 0 0 0 0,0 0 0 0 0,0 0 0 0 0,0 0 1 0 0,0 0-1 0 0,0 0 0 0 0,0 0 0 0 0,0 0 0 0 0,0 0 0 0 0,0 0 0 0 0,0-1 0 0 0,0 1 0 0 0,1 0 1 0 0,-1 0-1 0 0,0 0 0 0 0,0 0 0 0 0,0 0 0 0 0,0 0 0 0 0,0 0 0 0 0,0 0 0 0 0,0 0 0 0 0,0 0 1 0 0,0 0-1 0 0,1 0 0 0 0,-1 0 0 0 0,0 0 0 0 0,0 0 0 0 0,0 0 0 0 0,0 0 0 0 0,0 0 0 0 0,0 0 1 0 0,0 0-1 0 0,0 0 0 0 0,1 0 0 0 0,-1 0 0 0 0,0 0 0 0 0,0 0 0 0 0,0 0 0 0 0,0 0 1 0 0,0 0-1 0 0,15 0 816 0 0,20 3-828 0 0,-17 1 194 0 0,-10-2-113 0 0,0 0 0 0 0,0 0 0 0 0,0 0-1 0 0,11 6 1 0 0,25 13 394 0 0,33 17 639 0 0,-68-33-1068 0 0,-1 1-1 0 0,1 0 1 0 0,-1 1-1 0 0,0-1 1 0 0,-1 2-1 0 0,9 9 1 0 0,-14-14-90 0 0,2 1 9 0 0,-1 0-1 0 0,0 1 1 0 0,0-1-1 0 0,0 1 0 0 0,3 5 1 0 0,-6-8 74 0 0,1 0 0 0 0,-1 0 0 0 0,1 0 0 0 0,-1 0 0 0 0,0-1 0 0 0,0 1 0 0 0,0 0 0 0 0,0 0 0 0 0,0 0 0 0 0,0 0 0 0 0,0 0 0 0 0,0 0 0 0 0,-1 0 0 0 0,1-1 0 0 0,-1 1 0 0 0,0 0 0 0 0,1 0 0 0 0,-1 0 0 0 0,-1 1 0 0 0,0 1-80 0 0,0-1 0 0 0,-1 0 0 0 0,1 0 1 0 0,-1 0-1 0 0,1 0 0 0 0,-1-1 0 0 0,0 1 0 0 0,0-1 0 0 0,0 0 1 0 0,0 0-1 0 0,-5 3 0 0 0,-2 0-819 0 0,0-1-1 0 0,-18 4 1 0 0,7-2-1654 0 0,-1 3-5890 0 0</inkml:trace>
</inkml:ink>
</file>

<file path=ppt/ink/ink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49.0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79 15608 0 0,'0'0'1409'0'0,"4"-5"-1131"0"0,0 2 78 0 0,0 0-1 0 0,0 0 0 0 0,0 0 0 0 0,0 1 0 0 0,1-1 0 0 0,-1 1 0 0 0,1 0 0 0 0,8-2 0 0 0,4-3 307 0 0,-2 1-143 0 0,-6 1-252 0 0,1 1 0 0 0,0 0 0 0 0,-1 0 0 0 0,1 1 0 0 0,1 0 0 0 0,-1 1-1 0 0,13-1 1 0 0,0-1-6 0 0,-21 3-283 0 0,0 1 1 0 0,0-1-1 0 0,0 1 0 0 0,0-1 1 0 0,0 1-1 0 0,0 0 0 0 0,0 0 1 0 0,0 0-1 0 0,0 0 1 0 0,0 0-1 0 0,1 0 0 0 0,-1 1 1 0 0,0-1-1 0 0,3 2 0 0 0,6 1-674 0 0,-10-3 505 0 0,-1 0-1 0 0,1 0 1 0 0,0 0-1 0 0,0 0 1 0 0,0 0-1 0 0,-1 0 1 0 0,1 0 0 0 0,0 1-1 0 0,0-1 1 0 0,-1 0-1 0 0,1 1 1 0 0,0-1-1 0 0,0 0 1 0 0,-1 1-1 0 0,1-1 1 0 0,-1 1-1 0 0,1-1 1 0 0,0 1 0 0 0,-1 0-1 0 0,1-1 1 0 0,-1 1-1 0 0,1-1 1 0 0,-1 1-1 0 0,1 1 1 0 0,4 13-6630 0 0</inkml:trace>
  <inkml:trace contextRef="#ctx0" brushRef="#br0" timeOffset="1">176 155 9672 0 0,'0'0'1048'0'0,"9"10"304"0"0,3-6 248 0 0,-8-4 56 0 0,14 4 7 0 0,-2-4-1335 0 0,-1 0-264 0 0,1 0-64 0 0,6-4-6943 0 0</inkml:trace>
</inkml:ink>
</file>

<file path=ppt/ink/ink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49.6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48 10136 0 0,'0'0'1308'0'0,"1"-1"-103"0"0,21-8 3120 0 0,-12 4-3520 0 0,1 0 0 0 0,0 1 0 0 0,0 1-1 0 0,17-4 1 0 0,5 1-205 0 0,-24 3-461 0 0,0 2 1 0 0,0-1-1 0 0,10 1 0 0 0,-17 1-80 0 0,-2 0-62 0 0,1 0 0 0 0,-1 0 0 0 0,0 0 0 0 0,1 1 0 0 0,-1-1 0 0 0,1 0 0 0 0,-1 0 0 0 0,0 1 0 0 0,1-1-1 0 0,-1 0 1 0 0,1 1 0 0 0,-1-1 0 0 0,0 0 0 0 0,0 1 0 0 0,1-1 0 0 0,-1 0 0 0 0,0 1 0 0 0,0-1 0 0 0,1 1 0 0 0,-1-1 0 0 0,0 1 0 0 0,0-1 0 0 0,0 1 0 0 0,0-1 0 0 0,1 0 0 0 0,-1 2-1 0 0,1 11-184 0 0,0-7-67 0 0,-1 0-1 0 0,-1 0 0 0 0,1-1 1 0 0,-1 1-1 0 0,0 0 1 0 0,0 0-1 0 0,-1 0 0 0 0,0-1 1 0 0,0 1-1 0 0,-4 8 0 0 0,5-12 102 0 0,0 0-1 0 0,0 0 1 0 0,0 1-1 0 0,1-1 1 0 0,-1 0-1 0 0,1 0 1 0 0,-1 4-1 0 0,1-4-445 0 0,0 0 102 0 0,-1 3 259 0 0,1-3 184 0 0,0 0-1 0 0,0-1 0 0 0,-1 1 1 0 0,1 0-1 0 0,1 0 0 0 0,-1 0 1 0 0,0 0-1 0 0,0 0 1 0 0,1-1-1 0 0,-1 1 0 0 0,1 0 1 0 0,-1 0-1 0 0,1-1 1 0 0,0 1-1 0 0,0 0 0 0 0,0-1 1 0 0,0 1-1 0 0,0-1 0 0 0,0 1 1 0 0,3 2-1 0 0,0 1 199 0 0,1 0 0 0 0,0-1-1 0 0,1 0 1 0 0,-1 0 0 0 0,1 0 0 0 0,0 0-1 0 0,12 4 1 0 0,12 8 428 0 0,-26-12-439 0 0,-1-1-1 0 0,1 0 1 0 0,0 1-1 0 0,-1 0 0 0 0,0 0 1 0 0,0 0-1 0 0,0 0 1 0 0,0 1-1 0 0,-1-1 1 0 0,0 1-1 0 0,1 0 0 0 0,-2-1 1 0 0,1 1-1 0 0,-1 0 1 0 0,1 0-1 0 0,-1 0 0 0 0,0 7 1 0 0,-4 19 1453 0 0,3-30-1571 0 0,0 0 0 0 0,-1-1-1 0 0,1 1 1 0 0,0-1 0 0 0,-1 1 0 0 0,1 0-1 0 0,-1-1 1 0 0,1 1 0 0 0,-1-1 0 0 0,1 0-1 0 0,-1 1 1 0 0,0-1 0 0 0,1 1 0 0 0,-1-1-1 0 0,0 0 1 0 0,1 1 0 0 0,-2-1 0 0 0,0 1 17 0 0,-25 21 35 0 0,22-17-155 0 0,0 0-1 0 0,-1-1 1 0 0,1 0-1 0 0,-1 0 1 0 0,-8 4-1 0 0,-45 16-1921 0 0,39-19 1047 0 0</inkml:trace>
</inkml:ink>
</file>

<file path=ppt/ink/ink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50.0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52 13824 0 0,'0'0'1246'0'0,"2"0"-1022"0"0,56 4 2499 0 0,-33-1-1104 0 0,-20-2-1322 0 0,1-1-1 0 0,-1 1 1 0 0,0-1 0 0 0,6 0-1 0 0,47-9 2018 0 0,12-1-796 0 0,-63 9-1376 0 0,-1-1 0 0 0,1 1 0 0 0,9-4-1 0 0,-10 3-128 0 0,0 0-1 0 0,0 1 0 0 0,9-2 0 0 0,84-10 95 0 0,-23 3-1458 0 0,-51 9-3139 0 0,-20 1 1684 0 0</inkml:trace>
</inkml:ink>
</file>

<file path=ppt/ink/ink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50.4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95 37 11056 0 0,'0'3'133'0'0,"0"0"0"0"0,-1-1 1 0 0,1 1-1 0 0,-1-1 1 0 0,0 1-1 0 0,1-1 0 0 0,-1 0 1 0 0,-1 1-1 0 0,1-1 1 0 0,0 0-1 0 0,0 0 0 0 0,-1 0 1 0 0,-3 4-1 0 0,2-2 695 0 0,1-1 0 0 0,-1 1 0 0 0,1 0 0 0 0,-3 6 0 0 0,-9 15 1539 0 0,11-21-2101 0 0,0 0 1 0 0,0 0 0 0 0,1 0 0 0 0,0 1-1 0 0,-3 6 1 0 0,5-11-265 0 0,-5 19 387 0 0,0-1 0 0 0,-3 24 0 0 0,1 0-228 0 0,5-36-143 0 0,1 1 0 0 0,0 0 0 0 0,0 0-1 0 0,0 0 1 0 0,1 0 0 0 0,0 0 0 0 0,0 0-1 0 0,1 0 1 0 0,1 7 0 0 0,-2-12-1 0 0,1 1 1 0 0,-1-1-1 0 0,1 0 0 0 0,-1 0 1 0 0,1-1-1 0 0,0 1 0 0 0,-1 0 1 0 0,1 0-1 0 0,0 0 0 0 0,0 0 1 0 0,1-1-1 0 0,-1 1 0 0 0,0 0 1 0 0,1-1-1 0 0,-1 1 0 0 0,0-1 1 0 0,1 0-1 0 0,0 1 0 0 0,-1-1 1 0 0,1 0-1 0 0,3 2 0 0 0,-2-2 38 0 0,0 1 0 0 0,0-1 1 0 0,0 1-1 0 0,0-1 0 0 0,0 0 0 0 0,0 0 0 0 0,0-1 0 0 0,0 1 0 0 0,0-1 0 0 0,0 1 0 0 0,1-1 0 0 0,-1 0 0 0 0,5-1 0 0 0,-2 0-2 0 0,-1 0 0 0 0,1 0 0 0 0,-1-1 0 0 0,1 0 0 0 0,-1 0 0 0 0,0 0 0 0 0,6-4 0 0 0,-1 0-4 0 0,0-1-1 0 0,0 0 1 0 0,-1-1 0 0 0,0 0 0 0 0,0 0-1 0 0,13-17 1 0 0,-14 14-189 0 0,0-1 0 0 0,0 1-1 0 0,-1-2 1 0 0,9-19 0 0 0,-7 11-568 0 0,-6 17-673 0 0,-1 0 0 0 0,0-1-1 0 0,-1 1 1 0 0,3-10 0 0 0,-3-6-5575 0 0</inkml:trace>
  <inkml:trace contextRef="#ctx0" brushRef="#br0" timeOffset="1">233 0 5984 0 0,'0'0'464'0'0,"0"2"-12"0"0,0 1 590 0 0,-1 0 1 0 0,1 1-1 0 0,-1-1 1 0 0,0 0 0 0 0,0 1-1 0 0,-2 3 1 0 0,1-3-372 0 0,1-1-1 0 0,-1 1 1 0 0,1 0 0 0 0,0 0 0 0 0,1-1 0 0 0,-2 8 0 0 0,2 9 1013 0 0,0 18 136 0 0,6 64 29 0 0,-4-70-1559 0 0,1 0-1 0 0,11 47 1 0 0,-7-42-199 0 0,-5-28-95 0 0,0 0 1 0 0,1 0-1 0 0,0 0 0 0 0,5 9 0 0 0,-6-14-75 0 0,0 1 0 0 0,1-1 0 0 0,-1 0 0 0 0,1 0 0 0 0,0-1 0 0 0,0 1 0 0 0,0 0 0 0 0,1-1 0 0 0,-1 0 0 0 0,6 4 0 0 0,-9-7 1 0 0,1 0 0 0 0,0 1 0 0 0,-1-1 0 0 0,1 1 0 0 0,0-1 0 0 0,-1 0 0 0 0,1 0 0 0 0,0 1 0 0 0,0-1 0 0 0,-1 0 0 0 0,1 0 0 0 0,0 0 0 0 0,0 0 0 0 0,-1 0 0 0 0,1 0 0 0 0,0 0-1 0 0,0 0 1 0 0,0 0 0 0 0,-1 0 0 0 0,1-1 0 0 0,0 1 0 0 0,0 0 0 0 0,-1 0 0 0 0,1-1 0 0 0,0 1 0 0 0,-1 0 0 0 0,2-1 0 0 0,14-8-1993 0 0</inkml:trace>
</inkml:ink>
</file>

<file path=ppt/ink/ink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50.7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0 256 9216 0 0,'0'0'7209'0'0,"1"8"-3920"0"0,8 15-2215 0 0,1-1 0 0 0,14 24-1 0 0,-4-11-1771 0 0,-19-33-113 0 0</inkml:trace>
  <inkml:trace contextRef="#ctx0" brushRef="#br0" timeOffset="1">28 24 6912 0 0,'0'0'736'0'0,"-6"-6"-736"0"0,-4-11 11143 0 0,20 26-12311 0 0</inkml:trace>
</inkml:ink>
</file>

<file path=ppt/ink/ink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51.1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0 344 11976 0 0,'0'0'9902'0'0,"2"0"-9143"0"0,1 0-545 0 0,1-1 0 0 0,-1 1 0 0 0,1-1 0 0 0,-1 0 1 0 0,0 0-1 0 0,1 0 0 0 0,-1-1 0 0 0,0 1 0 0 0,4-3 1 0 0,17-7 565 0 0,9-11-330 0 0,-28 20-343 0 0,0 0 0 0 0,0 0 0 0 0,0 1 0 0 0,0-1 0 0 0,1 1 0 0 0,-1 1 0 0 0,0-1 0 0 0,1 1 1 0 0,-1 0-1 0 0,0 0 0 0 0,1 0 0 0 0,-1 1 0 0 0,0 0 0 0 0,8 2 0 0 0,-7-2-230 0 0,0 1-1 0 0,0-1 0 0 0,0-1 1 0 0,8 1-1 0 0,11 1-980 0 0,-10-1-864 0 0,1-1-102 0 0</inkml:trace>
  <inkml:trace contextRef="#ctx0" brushRef="#br0" timeOffset="1">494 47 2304 0 0,'0'0'200'0'0,"12"0"3200"0"0,-3 0 640 0 0,7-6 128 0 0,0 6 23 0 0,2-4-2511 0 0,-8-1 568 0 0,5 1-1192 0 0,1 0-848 0 0,0-2-208 0 0,5 2 0 0 0,1-2-6240 0 0,0-2-1279 0 0</inkml:trace>
</inkml:ink>
</file>

<file path=ppt/ink/ink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51.5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 38 17015 0 0,'-4'-5'253'0'0,"-2"-4"5340"0"0,17 3-4259 0 0,-2 2-1116 0 0,0 1 0 0 0,1 0 0 0 0,0 1 0 0 0,0 0-1 0 0,0 0 1 0 0,0 1 0 0 0,11 0 0 0 0,-11 1-280 0 0,-1 0-7471 0 0,9 0-354 0 0</inkml:trace>
</inkml:ink>
</file>

<file path=ppt/ink/ink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51.9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193 1 9672 0 0,'0'0'748'0'0,"-1"1"-492"0"0,-6 11 2547 0 0,-9 23 1 0 0,14-29-2102 0 0,-1-1 0 0 0,1 1 0 0 0,-1-1 0 0 0,-5 8 0 0 0,7-12-640 0 0,1-1 0 0 0,0 1 0 0 0,-1-1 0 0 0,1 1-1 0 0,0 0 1 0 0,0 0 0 0 0,0-1 0 0 0,-1 1 0 0 0,1 0 0 0 0,0-1 0 0 0,0 1 0 0 0,0 0 0 0 0,0 0 0 0 0,0-1 0 0 0,1 2 0 0 0,-1 3 107 0 0,-2 3-20 0 0,2-6-86 0 0,-1 1 0 0 0,0 0 1 0 0,1-1-1 0 0,0 1 0 0 0,-1 0 0 0 0,1-1 0 0 0,0 1 1 0 0,1 0-1 0 0,-1 0 0 0 0,0-1 0 0 0,1 1 0 0 0,-1 0 1 0 0,1-1-1 0 0,2 5 0 0 0,2 4 130 0 0,-4-8-134 0 0,0-1 0 0 0,0 1 1 0 0,0 0-1 0 0,1-1 0 0 0,-1 1 0 0 0,1-1 1 0 0,0 1-1 0 0,0-1 0 0 0,0 0 0 0 0,0 0 1 0 0,0 0-1 0 0,0 0 0 0 0,3 2 1 0 0,66 44 722 0 0,-67-45-649 0 0,0 0 0 0 0,0 1 0 0 0,0-1 1 0 0,0 1-1 0 0,0 0 0 0 0,-1 0 0 0 0,4 6 0 0 0,-5-7-37 0 0,1 1 1 0 0,-1-1 0 0 0,1 0-1 0 0,0 0 1 0 0,-1 0-1 0 0,1 0 1 0 0,1-1-1 0 0,-1 1 1 0 0,0-1-1 0 0,6 4 1 0 0,-8-6-76 0 0,-1 0 1 0 0,0 0-1 0 0,1 1 1 0 0,-1-1-1 0 0,1 0 1 0 0,-1 1-1 0 0,1-1 1 0 0,-1 0-1 0 0,0 1 1 0 0,1-1-1 0 0,-1 0 1 0 0,0 1-1 0 0,1-1 0 0 0,-1 1 1 0 0,0-1-1 0 0,0 1 1 0 0,1 0-1 0 0,1 2 58 0 0,6 5 153 0 0,-6-6 608 0 0,4 0-547 0 0,-6-2-287 0 0,0 0-1 0 0,0 0 0 0 0,0 0 0 0 0,0 0 1 0 0,0 0-1 0 0,0 0 0 0 0,1 0 0 0 0,-1 0 0 0 0,0 0 1 0 0,0 0-1 0 0,0 0 0 0 0,0 0 0 0 0,0 0 1 0 0,0 0-1 0 0,0 0 0 0 0,0 0 0 0 0,1 0 1 0 0,-1 0-1 0 0,0 0 0 0 0,0 0 0 0 0,0 0 0 0 0,0 0 1 0 0,0 0-1 0 0,0 0 0 0 0,0 0 0 0 0,0 0 1 0 0,0 1-1 0 0,0-1 0 0 0,0 0 0 0 0,1 0 1 0 0,-1 0-1 0 0,0 0 0 0 0,0 0 0 0 0,0 0 0 0 0,0 0 1 0 0,0 0-1 0 0,0 0 0 0 0,0 1 0 0 0,0-1 1 0 0,0 0-1 0 0,0 0 0 0 0,0 0 0 0 0,0 0 1 0 0,0 0-1 0 0,0 0 0 0 0,0 0 0 0 0,0 0 0 0 0,0 1 1 0 0,0-1-1 0 0,0 0 0 0 0,-5 3 50 0 0,-1 0 1 0 0,1 0-1 0 0,0-1 0 0 0,-1 0 1 0 0,1 0-1 0 0,-1 0 0 0 0,0 0 1 0 0,0-1-1 0 0,1 0 0 0 0,-1 0 1 0 0,-7 0-1 0 0,6-1-109 0 0,-1 1 0 0 0,1 0-1 0 0,-8 2 1 0 0,-10 2-484 0 0,-55 7-3080 0 0,63-11 2055 0 0</inkml:trace>
  <inkml:trace contextRef="#ctx0" brushRef="#br0" timeOffset="1">0 616 7368 0 0,'0'0'568'0'0,"2"0"-374"0"0,26 2 3454 0 0,-21-1-2492 0 0,0 0 0 0 0,1-1 0 0 0,-1 1 0 0 0,0-2 0 0 0,0 1 0 0 0,0-1 0 0 0,10-2 0 0 0,-1-1 378 0 0,2 1 1 0 0,29-3-1 0 0,6 0 464 0 0,-52 6-1955 0 0,0 0-1 0 0,0 0 0 0 0,0 0 1 0 0,0-1-1 0 0,0 1 0 0 0,0 0 1 0 0,0 0-1 0 0,0 1 1 0 0,0-1-1 0 0,0 0 0 0 0,0 0 1 0 0,0 0-1 0 0,0 1 1 0 0,2 0-1 0 0,2 1 51 0 0,14 2 125 0 0,-11-1-202 0 0,1-1 0 0 0,0 0 0 0 0,0 0 0 0 0,0-1 1 0 0,-1 0-1 0 0,1-1 0 0 0,11-1 0 0 0,-14 0-375 0 0,-1 0 0 0 0,1 0-1 0 0,0 1 1 0 0,-1 0 0 0 0,1 0 0 0 0,0 0-1 0 0,-1 0 1 0 0,11 3 0 0 0,-13-2-1394 0 0</inkml:trace>
</inkml:ink>
</file>

<file path=ppt/ink/ink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52.2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114 0 5064 0 0,'-24'17'232'0'0,"9"-8"39"0"0,11-8-271 0 0,-1 1-7 0 0,-2 5-720 0 0,-10 12 15675 0 0,8-12-12024 0 0,7-5-2702 0 0,0 0 1 0 0,0 0 0 0 0,0 0 0 0 0,1 0-1 0 0,-1 0 1 0 0,0 0 0 0 0,1 0 0 0 0,-1 1 0 0 0,1-1-1 0 0,0 0 1 0 0,0 1 0 0 0,0-1 0 0 0,0 1-1 0 0,0 0 1 0 0,0-1 0 0 0,0 5 0 0 0,0 5-16 0 0,0 0 1 0 0,1 19 0 0 0,0 8 20 0 0,-3-15-148 0 0,1-16-59 0 0,1 0-1 0 0,0 1 1 0 0,1-1 0 0 0,1 16 0 0 0,2 8 13 0 0,-3-24-30 0 0,0-1-1 0 0,0 0 0 0 0,1 0 1 0 0,0 0-1 0 0,1 0 1 0 0,0 0-1 0 0,0 0 1 0 0,0 0-1 0 0,1 0 1 0 0,3 7-1 0 0,8 12-55 0 0,-13-23 49 0 0,0 0 0 0 0,1 0 1 0 0,-1 0-1 0 0,1-1 0 0 0,-1 1 0 0 0,1 0 0 0 0,0-1 0 0 0,0 1 0 0 0,0-1 0 0 0,0 0 0 0 0,1 1 0 0 0,-1-1 0 0 0,1 0 0 0 0,4 2 0 0 0,5 5 3 0 0,-11-8 1 0 0,1 0 0 0 0,-1 0 0 0 0,0 0 0 0 0,1 0 0 0 0,-1-1 0 0 0,0 1 0 0 0,1 0 0 0 0,-1-1 0 0 0,1 1 0 0 0,-1-1 0 0 0,1 1 0 0 0,-1-1 0 0 0,2 0 0 0 0,14 2 22 0 0,-8 0 0 0 0,0-1-1 0 0,0 0 0 0 0,0-1 1 0 0,0 0-1 0 0,0-1 0 0 0,0 1 1 0 0,13-4-1 0 0,1-3-22 0 0,-6-1 0 0 0,16-23-1321 0 0,-31 30 1105 0 0,-1 0 0 0 0,1-1 1 0 0,-1 1-1 0 0,0 0 0 0 0,0-1 1 0 0,0 1-1 0 0,0-1 0 0 0,0 1 0 0 0,0-1 1 0 0,0 1-1 0 0,0-1 0 0 0,0 0 0 0 0,-1 0 1 0 0,1 1-1 0 0,-1-1 0 0 0,1 0 0 0 0,-1 0 1 0 0,0 1-1 0 0,1-4 0 0 0,2-13-7971 0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52.1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10136 0 0,'0'0'9674'0'0,"2"0"-8918"0"0,65 28 2071 0 0,-33-12-1918 0 0,-26-12-522 0 0,0 0-1 0 0,15 5 1 0 0,-8-4-79 0 0,-2 0-1 0 0,1 2 1 0 0,-1-1-1 0 0,0 1 1 0 0,0 1 0 0 0,13 11-1 0 0,-10-7-307 0 0,-14-8 0 0 0,-2-1 0 0 0,3 8 0 0 0,-3-7 0 0 0,-1 0 0 0 0,0 0 0 0 0,1 0 0 0 0,-1 0 0 0 0,-1 0 0 0 0,1 0 0 0 0,-1 0 0 0 0,1 0 0 0 0,-1-1 0 0 0,0 1 0 0 0,0 0 0 0 0,-1-1 0 0 0,1 0 0 0 0,-4 4 0 0 0,3-4-58 0 0,-1-1 1 0 0,1 0-1 0 0,-1 0 0 0 0,1 0 1 0 0,-7 3-1 0 0,-6 2-425 0 0,12-6-71 0 0,0 1 0 0 0,0-1 0 0 0,0 0 0 0 0,-1 0 0 0 0,-6 0 0 0 0,-8 2-5029 0 0,3 2-2128 0 0</inkml:trace>
</inkml:ink>
</file>

<file path=ppt/ink/ink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52.6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46 342 10136 0 0,'-44'26'2802'0'0,"43"-26"-2730"0"0,1 1 0 0 0,0-1 0 0 0,0 0 0 0 0,0 0 0 0 0,0 0-1 0 0,0 0 1 0 0,0 1 0 0 0,0-1 0 0 0,0 0 0 0 0,0 0 0 0 0,0 0 0 0 0,0 1 0 0 0,0-1-1 0 0,0 0 1 0 0,0 0 0 0 0,0 0 0 0 0,0 0 0 0 0,0 1 0 0 0,0-1 0 0 0,0 0-1 0 0,0 0 1 0 0,0 0 0 0 0,0 0 0 0 0,0 1 0 0 0,1-1 0 0 0,-1 0 0 0 0,0 0-1 0 0,0 0 1 0 0,0 0 0 0 0,0 0 0 0 0,0 1 0 0 0,0-1 0 0 0,1 0 0 0 0,-1 0 0 0 0,0 0-1 0 0,0 0 1 0 0,0 0 0 0 0,0 0 0 0 0,0 0 0 0 0,1 0 0 0 0,-1 1 31 0 0,0-1 0 0 0,1 0 0 0 0,-1 0 0 0 0,0 0 0 0 0,0 0 0 0 0,0 1 0 0 0,1-1 0 0 0,-1 0 0 0 0,0 0 1 0 0,0 0-1 0 0,0 0 0 0 0,0 1 0 0 0,1-1 0 0 0,-1 0 0 0 0,0 0 0 0 0,0 1 0 0 0,0-1 0 0 0,0 0 0 0 0,0 0 0 0 0,0 1 0 0 0,0-1 1 0 0,0 0-1 0 0,0 0 0 0 0,0 1 0 0 0,0-1 0 0 0,0 0 0 0 0,0 0 0 0 0,0 1 0 0 0,0-1 17 0 0,-1 1-1 0 0,1-1 1 0 0,0 1-1 0 0,-1-1 1 0 0,1 0-1 0 0,0 1 1 0 0,0-1-1 0 0,-1 1 0 0 0,1-1 1 0 0,0 1-1 0 0,0-1 1 0 0,0 1-1 0 0,0-1 1 0 0,-1 1-1 0 0,1-1 1 0 0,0 1-1 0 0,0-1 1 0 0,0 1-1 0 0,0-1 1 0 0,0 1-1 0 0,0-1 1 0 0,0 1-1 0 0,0-1 1 0 0,1 1-1 0 0,-1-1 1 0 0,0 0-1 0 0,0 1 1 0 0,0-1-1 0 0,0 1 1 0 0,1-1-1 0 0,-1 1 1 0 0,0-1-1 0 0,0 1 1 0 0,1-1-1 0 0,-1 0 1 0 0,0 1-1 0 0,1-1 1 0 0,-1 0-1 0 0,1 1 1 0 0,0 0-1 0 0,8 14 1179 0 0,-8-11-1136 0 0,0 1-1 0 0,0-1 0 0 0,0 1 0 0 0,0 0 1 0 0,-1-1-1 0 0,0 1 0 0 0,0 0 1 0 0,0-1-1 0 0,-2 9 0 0 0,1-7-34 0 0,0 0-1 0 0,1-1 1 0 0,0 1-1 0 0,0 0 1 0 0,2 8-1 0 0,4 5 17 0 0,-5-16-140 0 0,0 0 0 0 0,0 0 0 0 0,0 0 1 0 0,0 0-1 0 0,-1 0 0 0 0,1 0 1 0 0,-1 0-1 0 0,0 6 0 0 0,-4 11-3 0 0,3-17 0 0 0,1-1 0 0 0,-1 1 0 0 0,0 0 0 0 0,1 0 0 0 0,0 0 0 0 0,0 0 0 0 0,0 0 0 0 0,0 0 0 0 0,0 0 0 0 0,1 4 0 0 0,11 18 0 0 0,-10-23 0 0 0,-1 1 0 0 0,0-1 0 0 0,1 0 0 0 0,-1 0 0 0 0,0 1 0 0 0,0-1 0 0 0,0 1 0 0 0,-1-1 0 0 0,1 0 0 0 0,-1 1 0 0 0,1 0 0 0 0,-1-1 0 0 0,0 1 0 0 0,0-1 0 0 0,0 4 0 0 0,-1-2-12 0 0,1-1-114 0 0,-1-1 1 0 0,1 1-1 0 0,-1 0 1 0 0,1 0 0 0 0,0-1-1 0 0,0 1 1 0 0,1 3-1 0 0,-1-5 29 0 0,0-1-1 0 0,1 1 1 0 0,-1 0-1 0 0,0 0 0 0 0,1-1 1 0 0,-1 1-1 0 0,1 0 1 0 0,-1-1-1 0 0,1 1 1 0 0,-1-1-1 0 0,1 1 0 0 0,0 0 1 0 0,-1-1-1 0 0,1 1 1 0 0,-1-1-1 0 0,1 0 1 0 0,0 1-1 0 0,0-1 0 0 0,-1 0 1 0 0,1 1-1 0 0,0-1 1 0 0,0 0-1 0 0,-1 0 1 0 0,1 1-1 0 0,0-1 0 0 0,0 0 1 0 0,1 0-1 0 0,7 1-5890 0 0</inkml:trace>
  <inkml:trace contextRef="#ctx0" brushRef="#br0" timeOffset="1">498 2 14944 0 0,'0'0'686'0'0,"2"0"-15"0"0,0-1-565 0 0,1 0-19 0 0,12 7-14 0 0,-9-2 355 0 0,1 0 0 0 0,-1 0-1 0 0,1 1 1 0 0,-2 0 0 0 0,1 0-1 0 0,0 0 1 0 0,-1 1 0 0 0,8 10-1 0 0,10 10 1428 0 0,-21-24-1739 0 0,-1 0-1 0 0,0 0 0 0 0,1 0 1 0 0,-1 0-1 0 0,0 0 0 0 0,0 0 1 0 0,0 1-1 0 0,0-1 0 0 0,-1 0 0 0 0,1 0 1 0 0,-1 1-1 0 0,1-1 0 0 0,-1 0 1 0 0,0 1-1 0 0,0-1 0 0 0,0 4 1 0 0,0-2 37 0 0,0 1 0 0 0,1-1 0 0 0,-1 0 1 0 0,1 0-1 0 0,2 6 0 0 0,1 5 322 0 0,0 1 1 0 0,-1-1-1 0 0,1 20 0 0 0,-4-31-416 0 0,7 26 396 0 0,-5-24-366 0 0,-1 0 0 0 0,1 0 0 0 0,-1 0 0 0 0,-1 0 1 0 0,1 0-1 0 0,-1 8 0 0 0,-5 66 659 0 0,4-75-721 0 0,0 0 1 0 0,0 0 0 0 0,0-1-1 0 0,0 1 1 0 0,-1 0 0 0 0,0-1 0 0 0,0 1-1 0 0,0-1 1 0 0,-5 7 0 0 0,-3 6 48 0 0,-12 36-69 0 0,20-50-225 0 0,0 0 1 0 0,-1-1 0 0 0,1 1-1 0 0,0-1 1 0 0,-1 1 0 0 0,0-1-1 0 0,1 0 1 0 0,-1 0 0 0 0,0 0 0 0 0,0 0-1 0 0,0-1 1 0 0,0 1 0 0 0,0-1-1 0 0,0 0 1 0 0,-1 0 0 0 0,-5 1-1 0 0,-4-3-6171 0 0,-7-4-1889 0 0</inkml:trace>
</inkml:ink>
</file>

<file path=ppt/ink/ink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52.9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7368 0 0,'16'0'10991'0'0,"-4"0"-7303"0"0,-3 0-3048 0 0,3 0-640 0 0</inkml:trace>
</inkml:ink>
</file>

<file path=ppt/ink/ink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53.7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6 105 14800 0 0,'-6'0'8458'0'0,"9"0"-7717"0"0,12-5-86 0 0,-1 0 0 0 0,0-1 0 0 0,14-8 0 0 0,5-2-108 0 0,23-12 117 0 0,-16 18-502 0 0,-30 7-153 0 0,-3 1-17 0 0,0 0 0 0 0,0 1 0 0 0,12-1-1 0 0,-15 2-384 0 0,-1-1-1 0 0,1 1 1 0 0,0-1-1 0 0,-1 0 0 0 0,6-1 1 0 0,5-2-5567 0 0,7 3-2487 0 0</inkml:trace>
</inkml:ink>
</file>

<file path=ppt/ink/ink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54.6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166 71 15200 0 0,'-2'0'1172'0'0,"-2"0"-1038"0"0,0 0 1 0 0,1 1 0 0 0,-1 0 0 0 0,0-1-1 0 0,1 2 1 0 0,-1-1 0 0 0,1 0 0 0 0,-1 1 0 0 0,1-1-1 0 0,-1 1 1 0 0,1 0 0 0 0,-3 3 0 0 0,-2 1 721 0 0,0 0 1 0 0,1 1-1 0 0,-11 13 1 0 0,8-9-279 0 0,7-9-474 0 0,1 0-1 0 0,0 0 1 0 0,0 1-1 0 0,0-1 1 0 0,0 0-1 0 0,0 1 0 0 0,1-1 1 0 0,-1 1-1 0 0,1 0 1 0 0,0-1-1 0 0,0 1 0 0 0,0 0 1 0 0,0 0-1 0 0,0 0 1 0 0,0 0-1 0 0,1 0 1 0 0,-1 4-1 0 0,-1 23 43 0 0,1-21-110 0 0,1 0 0 0 0,0-1 0 0 0,0 1-1 0 0,0 0 1 0 0,3 11 0 0 0,4 9-161 0 0,1-1 0 0 0,18 42-1 0 0,-18-53 64 0 0,0 0-1 0 0,1-1 0 0 0,1 0 1 0 0,1-1-1 0 0,15 18 0 0 0,-22-28 63 0 0,1-1 0 0 0,-1 0 0 0 0,1 0 0 0 0,0 0 0 0 0,0 0 0 0 0,1-1 0 0 0,-1 0 0 0 0,11 5 0 0 0,-13-7 0 0 0,1 0 0 0 0,-1 0 0 0 0,0 0 0 0 0,1 0 0 0 0,-1-1 0 0 0,1 1 0 0 0,-1-1 0 0 0,1 0 0 0 0,-1 0 0 0 0,1-1 0 0 0,-1 1 0 0 0,1 0 0 0 0,-1-1 0 0 0,0 0 0 0 0,1 0 0 0 0,-1 0 0 0 0,6-3 0 0 0,-4 2 0 0 0,0-1 0 0 0,-1 1 0 0 0,1-1 0 0 0,-1 0 0 0 0,1-1 0 0 0,-1 1 0 0 0,0-1 0 0 0,-1 1 0 0 0,1-1 0 0 0,0 0 0 0 0,-1-1 0 0 0,4-6 0 0 0,4-12 0 0 0,-2 0 0 0 0,0-1 0 0 0,6-29 0 0 0,-10 28 0 0 0,4-30 0 0 0,-8 45 0 0 0,-1 0 0 0 0,0 0 0 0 0,0-1 0 0 0,-1 1 0 0 0,-4-19 0 0 0,1 14 0 0 0,-1-1 0 0 0,0 2 0 0 0,-1-1 0 0 0,0 0 0 0 0,-11-15 0 0 0,11 21 0 0 0,0 0 0 0 0,-1 1 0 0 0,0-1 0 0 0,-1 1 0 0 0,0 1 0 0 0,0 0 0 0 0,0 0 0 0 0,-14-8 0 0 0,10 8-13 0 0,1 0 0 0 0,-1 1 0 0 0,0 1 0 0 0,-15-5 0 0 0,21 8-5 0 0,0 0-1 0 0,-1 1 1 0 0,1 0 0 0 0,0 0-1 0 0,-1 1 1 0 0,1 0 0 0 0,-1 0 0 0 0,0 0-1 0 0,1 1 1 0 0,-9 2 0 0 0,12-3-167 0 0,-9 3 130 0 0,0 0-1 0 0,1 1 0 0 0,-16 7 0 0 0,23-9-201 0 0,1 0 0 0 0,0 0 0 0 0,-1 1 0 0 0,1-1 0 0 0,0 1 0 0 0,-3 3 0 0 0,4-4-322 0 0,1 0 1 0 0,-1 0 0 0 0,1 0 0 0 0,-1 1 0 0 0,1-1 0 0 0,0 0 0 0 0,0 1 0 0 0,0-1-1 0 0,0 1 1 0 0,0 3 0 0 0,0 9-5788 0 0</inkml:trace>
</inkml:ink>
</file>

<file path=ppt/ink/ink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55.0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19351 0 0,'0'0'1943'0'0,"0"2"-1783"0"0,0 0-17 0 0,0 1 0 0 0,1 0 0 0 0,0-1 1 0 0,0 1-1 0 0,0 0 0 0 0,0-1 0 0 0,0 1 0 0 0,0-1 0 0 0,3 5 0 0 0,7 14 1293 0 0,-8-11-1323 0 0,1 1 1 0 0,-1 1-1 0 0,-1-1 1 0 0,0 0-1 0 0,0 0 0 0 0,-1 1 1 0 0,-1-1-1 0 0,-1 18 1 0 0,1-22-89 0 0,-1 0-1 0 0,2-1 1 0 0,-1 1 0 0 0,2 7-1 0 0,1 15 21 0 0,-3-23-121 0 0,1 1 0 0 0,0-1 0 0 0,0 0 0 0 0,0 0 0 0 0,1 0 0 0 0,0 0 0 0 0,0 0 0 0 0,1 0 0 0 0,3 6 0 0 0,1 4-969 0 0,-6-14-219 0 0</inkml:trace>
</inkml:ink>
</file>

<file path=ppt/ink/ink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55.3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94 17423 0 0,'0'0'1743'0'0,"1"-1"-1598"0"0,3-4 222 0 0,0 0-1 0 0,0 0 0 0 0,0 0 0 0 0,1 1 0 0 0,0-1 0 0 0,0 1 0 0 0,6-4 1 0 0,-2 3 154 0 0,0 0 0 0 0,1 1 0 0 0,-1 0 0 0 0,1 0 1 0 0,19-4-1 0 0,54-4-340 0 0,-19 3-163 0 0,-62 8-18 0 0,0 1 0 0 0,0 0 0 0 0,0 0 0 0 0,0 0 0 0 0,0 0 0 0 0,1 0 0 0 0,-1 1 0 0 0,0-1 0 0 0,0 1 0 0 0,0-1 0 0 0,3 2 0 0 0,10 3 0 0 0,0-1-855 0 0,-11-1 212 0 0,-2-1 45 0 0,5 3-1786 0 0</inkml:trace>
  <inkml:trace contextRef="#ctx0" brushRef="#br0" timeOffset="1">91 261 17503 0 0,'0'0'2015'0'0,"2"0"-1247"0"0,11-1 495 0 0,1 0 0 0 0,26-7 0 0 0,8-1 141 0 0,-27 8-689 0 0,-16 1-524 0 0,-1 0-1 0 0,1 0 0 0 0,-1 0 0 0 0,0-1 0 0 0,7-2 0 0 0,-2 1-125 0 0,1 1 0 0 0,0-1-1 0 0,-1 1 1 0 0,1 1 0 0 0,10 1-1 0 0,-4-1 11 0 0,-15 0-128 0 0,1 0 1 0 0,-1 0 0 0 0,0 0-1 0 0,1 1 1 0 0,-1-1 0 0 0,0 1-1 0 0,1-1 1 0 0,-1 1-1 0 0,0-1 1 0 0,0 1 0 0 0,0 0-1 0 0,0-1 1 0 0,1 1-1 0 0,-1 0 1 0 0,0 0 0 0 0,1 2-1 0 0,12 16-7503 0 0</inkml:trace>
</inkml:ink>
</file>

<file path=ppt/ink/ink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55.7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512 997 11520 0 0,'0'0'5703'0'0,"3"0"-4172"0"0,18-1 292 0 0,1-2 0 0 0,36-9-1 0 0,-23 5-1093 0 0,70-17 1319 0 0,-84 21-1834 0 0,1-2 1 0 0,30-11-1 0 0,-46 13-336 0 0,-1 0 1 0 0,1 0-1 0 0,-1-1 1 0 0,7-6-1 0 0,14-8-2406 0 0,-12 8-3568 0 0,-8 0-1842 0 0</inkml:trace>
  <inkml:trace contextRef="#ctx0" brushRef="#br0" timeOffset="0.95">1 0 21191 0 0,'0'0'2127'0'0,"1"2"-1946"0"0,3 0-171 0 0,0 1 0 0 0,-1-1 0 0 0,1 0 0 0 0,0 0 0 0 0,0 0 0 0 0,0-1 0 0 0,6 2 0 0 0,11 5 580 0 0,-14-6-335 0 0,0 1 0 0 0,0-2 0 0 0,-1 1 0 0 0,1-1 1 0 0,9 1-1 0 0,12 2 378 0 0,4 3-8 0 0,60 6 0 0 0,45 1 622 0 0,-112-11-1044 0 0,56 3 310 0 0,-45-5-1090 0 0,-24 0-78 0 0,0-1 1 0 0,0 0-1 0 0,0 0 1 0 0,0-1-1 0 0,21-5 1 0 0,-17 2-1611 0 0,-3 3-3591 0 0</inkml:trace>
</inkml:ink>
</file>

<file path=ppt/ink/ink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56.1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17503 0 0,'0'0'1759'0'0,"3"1"-1614"0"0,42 29 802 0 0,0-11 332 0 0,1-3 1 0 0,1-2-1 0 0,50 10 0 0 0,-84-21-979 0 0,0 0 0 0 0,0 1 0 0 0,13 7 0 0 0,-22-9-232 0 0,0 0-1 0 0,0 0 0 0 0,0 0 1 0 0,0 1-1 0 0,-1-1 1 0 0,1 1-1 0 0,-1 0 1 0 0,0 0-1 0 0,0 0 0 0 0,0 1 1 0 0,0-1-1 0 0,0 1 1 0 0,2 4-1 0 0,-5-6-67 0 0,1-1 0 0 0,-1 1 0 0 0,0 0 0 0 0,1 0 0 0 0,-1-1 0 0 0,0 1 0 0 0,0 0 0 0 0,0 0 0 0 0,0 0 0 0 0,-1 3 0 0 0,1-4 0 0 0,0 0 0 0 0,0-1 0 0 0,0 1 0 0 0,0 0 0 0 0,0 0 0 0 0,0 0 0 0 0,-1 0 0 0 0,1 0 0 0 0,0 0 0 0 0,0 0 0 0 0,-1 0 0 0 0,1-1 0 0 0,-1 1 0 0 0,1 0 0 0 0,-1 0 0 0 0,1 0 0 0 0,-1-1 0 0 0,1 1 0 0 0,-1 0 0 0 0,0 0 0 0 0,-2 2 0 0 0,0 0-40 0 0,1-1 1 0 0,-1 1-1 0 0,1 0 0 0 0,-1-1 1 0 0,0 0-1 0 0,0 0 0 0 0,0 0 1 0 0,0 0-1 0 0,-5 2 0 0 0,4-2-79 0 0,-1 1-1 0 0,0 0 0 0 0,-6 6 0 0 0,7-6-40 0 0,1-1 0 0 0,0 1 0 0 0,0-1 0 0 0,-1 0 0 0 0,1 0 0 0 0,-1 0 1 0 0,0 0-1 0 0,0-1 0 0 0,0 1 0 0 0,1-1 0 0 0,-6 1 0 0 0,-25 8-2670 0 0,3 5 798 0 0,12-9-15 0 0</inkml:trace>
</inkml:ink>
</file>

<file path=ppt/ink/ink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56.5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8288 0 0,'2'1'6585'0'0,"2"1"-5281"0"0,1-1 1 0 0,-1 1 0 0 0,1-1-1 0 0,9 2 1 0 0,-6-2-852 0 0,0 0 0 0 0,1-1 0 0 0,-1 0 1 0 0,11-1-1 0 0,-15 0-337 0 0,0 1 0 0 0,0 0-1 0 0,0 0 1 0 0,0 0 0 0 0,0 1 0 0 0,4 0 0 0 0,19 2 393 0 0,-21-3-400 0 0,77 4 695 0 0,-61-5-819 0 0,-19 1-354 0 0,-1-1 0 0 0,1 1 1 0 0,0 0-1 0 0,0 0 1 0 0,0 0-1 0 0,5 2 0 0 0</inkml:trace>
  <inkml:trace contextRef="#ctx0" brushRef="#br0" timeOffset="1">193 152 13824 0 0,'0'0'1440'0'0,"15"0"-1368"0"0,1 0-72 0 0,6-4 0 0 0,-1 4 0 0 0,5 0-96 0 0,6-4-32 0 0,27-11 0 0 0,-10 7-8 0 0</inkml:trace>
</inkml:ink>
</file>

<file path=ppt/ink/ink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56.9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 6448 0 0,'2'-1'8954'0'0,"3"-2"-7954"0"0,1 1 1 0 0,-1-1-1 0 0,1 1 0 0 0,-1 1 0 0 0,1-1 0 0 0,0 1 1 0 0,10-2-1 0 0,44 1 659 0 0,-43 2-1367 0 0,-9 1-122 0 0,0 0-1 0 0,1 1 0 0 0,-1 0 1 0 0,0 0-1 0 0,16 7 1 0 0,-6-3 352 0 0,-15-3-419 0 0,-1-2-115 0 0,0 1 0 0 0,0 0 0 0 0,0 0 0 0 0,-1-1 0 0 0,1 1 0 0 0,-1 1 0 0 0,1-1 1 0 0,-1 0-1 0 0,0 0 0 0 0,0 0 0 0 0,0 1 0 0 0,0-1 0 0 0,0 0 0 0 0,0 1 1 0 0,-1-1-1 0 0,1 1 0 0 0,-1-1 0 0 0,0 1 0 0 0,1-1 0 0 0,-1 1 0 0 0,-1-1 0 0 0,1 1 1 0 0,0-1-1 0 0,0 1 0 0 0,-2 3 0 0 0,1-2-13 0 0,0 1-87 0 0,0-1 0 0 0,-1 1-1 0 0,0-1 1 0 0,0 1 0 0 0,0-1 0 0 0,-4 5-1 0 0,3-4-167 0 0,0 0 1 0 0,1 0-1 0 0,-1 0 0 0 0,-2 9 0 0 0,4-11 136 0 0,1-1-1 0 0,-1 1 1 0 0,-1 0 0 0 0,1-1 0 0 0,0 1-1 0 0,-1 0 1 0 0,-2 2 0 0 0,2-1-47 0 0,-9 23-3315 0 0,12-23 3366 0 0,7 6 124 0 0,4-3 82 0 0,-6-4 252 0 0,1-1 0 0 0,0 1 0 0 0,0-2 0 0 0,0 1 0 0 0,0-1 0 0 0,0 0 0 0 0,1 0 0 0 0,9-1 0 0 0,-15 0 194 0 0,20 11 1727 0 0,-22-9-2193 0 0,1 0 1 0 0,-1-1-1 0 0,0 1 0 0 0,0 0 1 0 0,0-1-1 0 0,0 1 0 0 0,0-1 0 0 0,0 1 1 0 0,-1 0-1 0 0,1-1 0 0 0,0 1 1 0 0,-1 0-1 0 0,1-1 0 0 0,-1 1 1 0 0,0-1-1 0 0,1 1 0 0 0,-1-1 1 0 0,0 0-1 0 0,0 1 0 0 0,-2 2 1 0 0,0 0 90 0 0,0 0 1 0 0,-1 0-1 0 0,1-1 1 0 0,-1 1 0 0 0,0-1-1 0 0,-4 4 1 0 0,4-5-129 0 0,1 0 1 0 0,-1-1-1 0 0,0 1 0 0 0,1-1 1 0 0,-1 0-1 0 0,0 0 0 0 0,0 0 1 0 0,0 0-1 0 0,0-1 0 0 0,0 1 1 0 0,0-1-1 0 0,-5 0 0 0 0,-36-2-7 0 0,23 0-1729 0 0,-1 2-5538 0 0,13 0-576 0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52.4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38 6912 0 0,'1'0'10058'0'0,"5"-5"-8289"0"0,-3 3-1456 0 0,0 0-1 0 0,0 1 0 0 0,0-1 0 0 0,0 0 0 0 0,0 1 0 0 0,0 0 0 0 0,0 0 0 0 0,1 0 0 0 0,5-1 0 0 0,37-3 1053 0 0,-23 3-863 0 0,8 3-151 0 0,-26 0-397 0 0,-1-1-1 0 0,1 0 0 0 0,0 0 0 0 0,0 0 1 0 0,0 0-1 0 0,9-3 0 0 0,-2 0-239 0 0,1 1-1 0 0,-1 0 0 0 0,22 0 1 0 0,-32 2-813 0 0</inkml:trace>
</inkml:ink>
</file>

<file path=ppt/ink/ink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57.3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49 8288 0 0,'2'2'5116'0'0,"0"0"-4492"0"0,1 0 0 0 0,-1-1 1 0 0,1 1-1 0 0,-1 0 1 0 0,1-1-1 0 0,0 0 1 0 0,-1 1-1 0 0,1-1 1 0 0,5 1-1 0 0,-3-1-188 0 0,0 0 1 0 0,0 0-1 0 0,-1-1 1 0 0,1 1-1 0 0,0-1 1 0 0,0 0-1 0 0,0-1 1 0 0,-1 1-1 0 0,11-3 1 0 0,-9 1-66 0 0,1 1 0 0 0,-1 0 0 0 0,1 0 0 0 0,10 1 0 0 0,-9 0-10 0 0,-1 0-1 0 0,15-3 1 0 0,20-8 609 0 0,60-12 317 0 0,-40 17-895 0 0,-44 5-314 0 0,32-6 1 0 0,-27 3-425 0 0,-1 2 0 0 0,1 0-1 0 0,23 1 1 0 0,-37 0-172 0 0,-5 1 35 0 0,-1 0 1 0 0,0 0-1 0 0,0 0 1 0 0,0 0-1 0 0,6 1 1 0 0,6 3-1509 0 0</inkml:trace>
</inkml:ink>
</file>

<file path=ppt/ink/ink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57.6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123 24 23039 0 0,'0'0'1760'0'0,"-1"2"-1205"0"0,-9 20-221 0 0,-17 27 0 0 0,-3 5 391 0 0,23-37-625 0 0,-6 22 0 0 0,-4 10 24 0 0,6-12-124 0 0,10-35-6 0 0,0-1 0 0 0,0 1 0 0 0,1-1 0 0 0,-1 1 0 0 0,1 0 0 0 0,-1-1 0 0 0,1 1 0 0 0,-1 0 0 0 0,1 0 0 0 0,0 2 0 0 0,2 4-18 0 0,6 1-14 0 0,-7-7 31 0 0,0 0-1 0 0,0-1 1 0 0,1 1 0 0 0,-1-1 0 0 0,0 0 0 0 0,1 1-1 0 0,0-1 1 0 0,1 2 0 0 0,-1-2-4 0 0,3 1 10 0 0,0 0 0 0 0,0 1 0 0 0,0-2 0 0 0,0 1 0 0 0,0 0 0 0 0,0-1 0 0 0,1 0 0 0 0,-1-1 0 0 0,0 1 0 0 0,1-1 0 0 0,-1 0 0 0 0,9-1 0 0 0,1 1 2 0 0,-10 0-1 0 0,1 0 0 0 0,0 0 0 0 0,0 0 0 0 0,1-1 0 0 0,-1 0 0 0 0,0 0 0 0 0,6-2 0 0 0,9-3-97 0 0,-17 6 44 0 0,0-1 0 0 0,0 0 1 0 0,0 0-1 0 0,0 0 0 0 0,0-1 0 0 0,-1 1 1 0 0,1-1-1 0 0,0 0 0 0 0,-1 0 1 0 0,0 0-1 0 0,1-1 0 0 0,-1 1 1 0 0,0-1-1 0 0,5-6 0 0 0,-7 8-65 0 0,1-1 1 0 0,0 1-1 0 0,-1 0 0 0 0,1 0 0 0 0,0-1 0 0 0,-1 1 1 0 0,4-1-1 0 0,-3 1-90 0 0,0 0 1 0 0,-1 0-1 0 0,1 0 1 0 0,-1 0 0 0 0,1 0-1 0 0,-1 0 1 0 0,1 0-1 0 0,-1 0 1 0 0,0-1-1 0 0,0 1 1 0 0,2-3-1 0 0,4-10-1512 0 0</inkml:trace>
  <inkml:trace contextRef="#ctx0" brushRef="#br0" timeOffset="1">306 1 5064 0 0,'0'0'389'0'0,"-1"1"156"0"0,-15 32 7429 0 0,15-30-7425 0 0,0 0 1 0 0,0 0 0 0 0,0 1 0 0 0,0-1 0 0 0,0 0 0 0 0,0 1 0 0 0,1-1-1 0 0,0 0 1 0 0,0 6 0 0 0,-4 19 1713 0 0,3-22-1952 0 0,-1 1 0 0 0,1-1 0 0 0,1 1 0 0 0,-1 0 0 0 0,1-1 1 0 0,0 1-1 0 0,1 0 0 0 0,0-1 0 0 0,2 13 0 0 0,0-7-30 0 0,-2-1-1 0 0,1 15 1 0 0,-2-18-230 0 0,1-1 1 0 0,0 1-1 0 0,0-1 0 0 0,0 0 1 0 0,1 0-1 0 0,0 1 1 0 0,0-1-1 0 0,1-1 0 0 0,0 1 1 0 0,6 10-1 0 0,7 11 8 0 0,-14-22-81 0 0,1 0 0 0 0,1 0 0 0 0,-1-1 0 0 0,1 1 0 0 0,0-1 0 0 0,9 9 1 0 0,-12-12-225 0 0,1-1 0 0 0,0 1 1 0 0,-1-1-1 0 0,1 0 0 0 0,0 0 1 0 0,0 1-1 0 0,0-1 0 0 0,0-1 1 0 0,0 1-1 0 0,0 0 0 0 0,0 0 1 0 0,1-1-1 0 0,-1 1 0 0 0,0-1 1 0 0,0 0-1 0 0,0 0 0 0 0,1 0 0 0 0,-1 0 1 0 0,3 0-1 0 0,0 0-592 0 0,5 0-1128 0 0</inkml:trace>
</inkml:ink>
</file>

<file path=ppt/ink/ink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58.0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0 233 10592 0 0,'0'0'964'0'0,"1"2"-795"0"0,3 3-732 0 0,6 5 6096 0 0,1 0-1273 0 0,-7-6-3918 0 0,0 0-1 0 0,-1 1 1 0 0,0-1-1 0 0,0 1 1 0 0,0 0-1 0 0,0 0 1 0 0,-1 0-1 0 0,4 10 1 0 0,-6-13-422 0 0</inkml:trace>
  <inkml:trace contextRef="#ctx0" brushRef="#br0" timeOffset="1">48 1 3680 0 0,'0'0'4032'0'0</inkml:trace>
</inkml:ink>
</file>

<file path=ppt/ink/ink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58.4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91 15088 0 0,'-5'12'517'0'0,"1"-1"1"0"0,1 1 0 0 0,0-1 0 0 0,1 1 0 0 0,0 0-1 0 0,0 0 1 0 0,1 21 6784 0 0,3-33-7189 0 0,-1 0 1 0 0,1-1-1 0 0,-1 1 0 0 0,1 0 1 0 0,-1 0-1 0 0,0 0 1 0 0,1-1-1 0 0,-1 1 0 0 0,1-1 1 0 0,-1 1-1 0 0,2-2 0 0 0,-2 2 45 0 0,3-3 47 0 0,-1 1 0 0 0,1-1-1 0 0,-1 1 1 0 0,1-1-1 0 0,3-5 1 0 0,1 0 70 0 0,17-21 399 0 0,-21 24-606 0 0,0 0 1 0 0,-1 1-1 0 0,2-1 0 0 0,-1 1 0 0 0,1 0 1 0 0,-1 0-1 0 0,6-3 0 0 0,-3 2-61 0 0,0 0 1 0 0,1 1-1 0 0,-1 0 0 0 0,1 1 1 0 0,0-1-1 0 0,0 2 0 0 0,0-1 1 0 0,0 1-1 0 0,1 0 0 0 0,-1 1 1 0 0,13-1-1 0 0,63-8-123 0 0,-77 10-125 0 0,-1-1 0 0 0,1 0 0 0 0,-1 0-1 0 0,1-1 1 0 0,-1 1 0 0 0,0-1 0 0 0,1-1 0 0 0,-1 1 0 0 0,0-1 0 0 0,0 0-1 0 0,-1-1 1 0 0,1 1 0 0 0,-1-1 0 0 0,10-9 0 0 0,1-1-1114 0 0</inkml:trace>
</inkml:ink>
</file>

<file path=ppt/ink/ink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58.8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21191 0 0,'0'0'2127'0'0,"2"1"-1946"0"0,4 1 104 0 0,0 0-1 0 0,0-1 0 0 0,1 0 1 0 0,-1 0-1 0 0,8 0 0 0 0,8 1 494 0 0,-8-1-683 0 0,1 0 0 0 0,-1-1-1 0 0,24-2 1 0 0,-22 1-794 0 0</inkml:trace>
</inkml:ink>
</file>

<file path=ppt/ink/ink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59.1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23 12440 0 0,'28'38'957'0'0,"-28"-37"-936"0"0,1 0 0 0 0,0 0-1 0 0,-1 0 1 0 0,1 0 0 0 0,0-1 0 0 0,-1 1 0 0 0,1 0 0 0 0,-1 0-1 0 0,0 1 1 0 0,1-1 0 0 0,-1 0 0 0 0,0 0 0 0 0,1 0 0 0 0,-1 0-1 0 0,0 2 1 0 0,0-3 200 0 0,0 0-1 0 0,0 0 1 0 0,0 1 0 0 0,-1-1-1 0 0,1 0 1 0 0,0 1-1 0 0,0-1 1 0 0,0 0 0 0 0,0 1-1 0 0,0-1 1 0 0,0 0-1 0 0,0 1 1 0 0,1-1 0 0 0,-1 0-1 0 0,0 1 1 0 0,0-1 0 0 0,0 0-1 0 0,0 0 1 0 0,0 1-1 0 0,0-1 1 0 0,0 0 0 0 0,1 1 661 0 0,0 0-661 0 0,8 2 2316 0 0,17-3-1462 0 0,-20 0 20 0 0,-4 0-898 0 0,1-1 0 0 0,-1 1 0 0 0,1-1 0 0 0,-1 1 0 0 0,1-1 0 0 0,4-1 0 0 0,6-2 180 0 0,-10 3-295 0 0,3 1 68 0 0,1-1 1 0 0,-1-1-1 0 0,0 1 0 0 0,0-1 1 0 0,0 0-1 0 0,7-4 1 0 0,19-8 282 0 0,9-5-208 0 0,-36 16-191 0 0,0 1 0 0 0,0 0 0 0 0,10-2-1 0 0,-12 3-230 0 0,0 1-1 0 0,0-1 1 0 0,1 0-1 0 0,-1 0 1 0 0,0 0-1 0 0,-1 0 0 0 0,1-1 1 0 0,0 1-1 0 0,0-1 1 0 0,0 0-1 0 0,-1 1 1 0 0,1-1-1 0 0,3-4 1 0 0</inkml:trace>
</inkml:ink>
</file>

<file path=ppt/ink/ink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59.5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121 0 17855 0 0,'-2'2'56'0'0,"-15"11"1082"0"0,-16-3-396 0 0,31-10-477 0 0,-1 0 0 0 0,1 1 0 0 0,-1 0-1 0 0,0 0 1 0 0,1 0 0 0 0,-1 0 0 0 0,1 0-1 0 0,0 0 1 0 0,-1 1 0 0 0,1-1 0 0 0,0 1-1 0 0,0-1 1 0 0,0 1 0 0 0,0 0 0 0 0,0 0-1 0 0,0 0 1 0 0,1 0 0 0 0,-1 0 0 0 0,0 0-1 0 0,1 1 1 0 0,0-1 0 0 0,-2 4 0 0 0,-3 8 450 0 0,5-11-598 0 0,-1 0 1 0 0,1 0 0 0 0,0-1 0 0 0,0 1 0 0 0,0 0 0 0 0,1 0 0 0 0,-1 0 0 0 0,0 4-1 0 0,-1 25 294 0 0,1-27-386 0 0,0-1 0 0 0,1 1 0 0 0,-1 0 1 0 0,1 0-1 0 0,0-1 0 0 0,1 1 0 0 0,-1 0 1 0 0,1 0-1 0 0,2 7 0 0 0,3 8-25 0 0,-5-16 0 0 0,0 0 0 0 0,0 0 0 0 0,0 0 0 0 0,0 0 0 0 0,1 0 0 0 0,0 0 0 0 0,0-1 0 0 0,0 1 0 0 0,0-1 0 0 0,0 1 0 0 0,1-1 0 0 0,-1 0 0 0 0,1 0 0 0 0,5 5 0 0 0,0-3 0 0 0,-6-4-7 0 0,1 1 0 0 0,-1-1-1 0 0,0 1 1 0 0,0 0-1 0 0,1 0 1 0 0,-1 0-1 0 0,-1 0 1 0 0,4 4-1 0 0,-2-2 3 0 0,1 0-1 0 0,-1 0 0 0 0,1-1 0 0 0,0 1 0 0 0,0-1 0 0 0,0 0 0 0 0,0 0 0 0 0,1 0 1 0 0,0 0-1 0 0,-1-1 0 0 0,7 3 0 0 0,19 10-9 0 0,-24-11 15 0 0,1-1 0 0 0,0 0 0 0 0,0-1 0 0 0,0 1 0 0 0,0-2 0 0 0,9 2 0 0 0,22 7 0 0 0,-15-3-5 0 0,-18-6 9 0 0,0 0 0 0 0,-1 1 0 0 0,1-1 0 0 0,0 1 0 0 0,0 0 0 0 0,-1 1 0 0 0,5 2 0 0 0,-5-3-146 0 0,0 2 862 0 0,-9 5-170 0 0,-1-3-525 0 0,0 0 0 0 0,-1-1 0 0 0,0 0 0 0 0,0 0 0 0 0,0-1 0 0 0,-13 7 1 0 0,-52 17-1000 0 0,48-19 0 0 0,-6 6-3794 0 0,11-6 2505 0 0</inkml:trace>
</inkml:ink>
</file>

<file path=ppt/ink/ink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8:59.9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1 182 20383 0 0,'0'0'35'0'0,"0"0"-1"0"0,0 0 1 0 0,0 0-1 0 0,0 0 1 0 0,0 0-1 0 0,0 0 1 0 0,0 0-1 0 0,0 0 1 0 0,0 0-1 0 0,0 0 1 0 0,0 0-1 0 0,0 0 1 0 0,1 0-1 0 0,-1 0 1 0 0,0 0-1 0 0,0 0 0 0 0,0 0 1 0 0,0 0-1 0 0,0 0 1 0 0,0 1-1 0 0,0-1 1 0 0,0 0-1 0 0,0 0 1 0 0,0 0-1 0 0,0 0 1 0 0,0 0-1 0 0,0 0 1 0 0,0 0-1 0 0,0 0 1 0 0,0 0-1 0 0,0 0 1 0 0,0 0-1 0 0,0 0 1 0 0,0 0-1 0 0,0 0 0 0 0,0 0 1 0 0,0 1-1 0 0,0-1 1 0 0,0 0-1 0 0,0 0 1 0 0,0 0-1 0 0,0 0 1 0 0,0 0-1 0 0,0 0 1 0 0,0 0-1 0 0,0 0 1 0 0,0 0-1 0 0,0 0 1 0 0,0 0-1 0 0,0 0 1 0 0,0 0-1 0 0,0 0 1 0 0,0 0-1 0 0,0 0 1 0 0,-1 0-1 0 0,1 1 0 0 0,0-1 1 0 0,0 0-1 0 0,0 0 1 0 0,0 0-1 0 0,11 0 313 0 0,15-5 497 0 0,-1-4 905 0 0,-1-1 0 0 0,44-27 1 0 0,-42 22-1381 0 0,48-20 0 0 0,16-4 272 0 0,-75 31-797 0 0,8-3-81 0 0,2 5-3011 0 0,-12 2-4050 0 0,-3-1-1051 0 0</inkml:trace>
</inkml:ink>
</file>

<file path=ppt/ink/ink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00.2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78 126 18511 0 0,'-10'25'910'0'0,"7"-21"-689"0"0,1 1 0 0 0,0 0 0 0 0,1 0 0 0 0,-3 9 0 0 0,3-11-219 0 0,0-1-1 0 0,0 1 1 0 0,1-1 0 0 0,-2 1-1 0 0,1-1 1 0 0,-2 4 0 0 0,2-4 11 0 0,-1 1 1 0 0,1-1-1 0 0,0 1 1 0 0,0 0-1 0 0,0-1 1 0 0,0 1-1 0 0,-1 5 1 0 0,1 1 380 0 0,-1 0 0 0 0,0 0 0 0 0,0 0 1 0 0,-8 17-1 0 0,6-15 25 0 0,0-1 0 0 0,1 2 0 0 0,1-1 0 0 0,-1 0 0 0 0,2 0 0 0 0,-1 21 0 0 0,2-29-390 0 0,0 0-1 0 0,1 0 1 0 0,0 0-1 0 0,0-1 1 0 0,0 1 0 0 0,0 0-1 0 0,0-1 1 0 0,0 1 0 0 0,1-1-1 0 0,-1 1 1 0 0,1-1 0 0 0,0 0-1 0 0,3 4 1 0 0,-2-3 107 0 0,-1 0-1 0 0,1-1 1 0 0,0 1 0 0 0,0-1 0 0 0,0 0 0 0 0,0 0-1 0 0,0 0 1 0 0,1 0 0 0 0,-1 0 0 0 0,4 1 0 0 0,8-1-128 0 0,-1 0 0 0 0,1-1 1 0 0,0-1-1 0 0,-1 0 0 0 0,1-1 1 0 0,17-3-1 0 0,-23 2-21 0 0,1 0 0 0 0,-1-1 0 0 0,-1 0 0 0 0,1 0 0 0 0,11-7-1 0 0,-17 9-42 0 0,-1-1-1 0 0,0 1 0 0 0,-1-1 0 0 0,1 1 0 0 0,0-1 1 0 0,0 0-1 0 0,-1 1 0 0 0,1-1 0 0 0,-1 0 0 0 0,1 0 1 0 0,-1 0-1 0 0,0 0 0 0 0,0 0 0 0 0,0-1 0 0 0,0 1 1 0 0,1-4-1 0 0,6-11-783 0 0,-5 11 602 0 0,-1 2-64 0 0,0 0 0 0 0,0 0 0 0 0,0 0-1 0 0,0 0 1 0 0,-1 0 0 0 0,1-1-1 0 0,-1 1 1 0 0,0 0 0 0 0,-1-1 0 0 0,1 1-1 0 0,-1-6 1 0 0,0 4-105 0 0,1 0 0 0 0,0 1 0 0 0,0-1 1 0 0,0 0-1 0 0,0 0 0 0 0,1 1 0 0 0,4-10 0 0 0,3-12-751 0 0,-8 22 836 0 0,0 0 0 0 0,-1-1 0 0 0,0 1 0 0 0,0-1 0 0 0,0 1 0 0 0,-2-8 1 0 0</inkml:trace>
  <inkml:trace contextRef="#ctx0" brushRef="#br0" timeOffset="1">255 0 5064 0 0,'9'3'389'0'0,"-9"-3"-359"0"0,0 1 0 0 0,1-1 0 0 0,-1 0 0 0 0,0 0-1 0 0,0 0 1 0 0,0 0 0 0 0,0 0 0 0 0,0 0 0 0 0,0 0 0 0 0,0 0 0 0 0,0 1 0 0 0,1-1-1 0 0,-1 0 1 0 0,0 0 0 0 0,0 0 0 0 0,0 0 0 0 0,0 0 0 0 0,0 1 0 0 0,0-1-1 0 0,0 0 1 0 0,0 0 0 0 0,0 0 0 0 0,0 0 0 0 0,0 0 0 0 0,0 1 0 0 0,0-1-1 0 0,0 0 1 0 0,0 0 0 0 0,0 0 0 0 0,0 0 0 0 0,0 1 0 0 0,0-1 0 0 0,0 0 0 0 0,0 0-1 0 0,0 0 1 0 0,-1 0 0 0 0,1 0 0 0 0,0 0 0 0 0,0 1 0 0 0,0-1 0 0 0,0 0-1 0 0,0 0 1 0 0,0 0 0 0 0,0 0 0 0 0,0 0 0 0 0,-1 0 0 0 0,1 0 0 0 0,0 0-1 0 0,0 1 1 0 0,0-1 0 0 0,-8 7 1066 0 0,8-6-711 0 0,-1-1-186 0 0,0 1 0 0 0,1 0 0 0 0,-1-1 0 0 0,0 1 0 0 0,1 0-1 0 0,-1 0 1 0 0,1-1 0 0 0,0 1 0 0 0,-1 0 0 0 0,1 0 0 0 0,-1 0 0 0 0,1 0 0 0 0,0-1 0 0 0,0 1-1 0 0,-1 0 1 0 0,1 0 0 0 0,0 0 0 0 0,0 0 0 0 0,0 0 0 0 0,0 0 0 0 0,0 0 0 0 0,0 0 0 0 0,0-1-1 0 0,1 1 1 0 0,-1 0 0 0 0,1 1 0 0 0,-1 0 77 0 0,0-1 1 0 0,1 1-1 0 0,-1-1 0 0 0,0 0 0 0 0,0 1 1 0 0,0-1-1 0 0,0 1 0 0 0,0-1 1 0 0,0 0-1 0 0,0 1 0 0 0,0-1 0 0 0,-1 0 1 0 0,1 1-1 0 0,-1-1 0 0 0,0 2 0 0 0,-1 1 84 0 0,0 0-1 0 0,1 0 1 0 0,-1 0-1 0 0,1 0 0 0 0,0 0 1 0 0,0 0-1 0 0,0 0 0 0 0,0 0 1 0 0,1 1-1 0 0,0-1 0 0 0,-1 0 1 0 0,2 0-1 0 0,-1 1 1 0 0,2 6-1 0 0,2 15 962 0 0,3 50 1 0 0,-6-65-1200 0 0,0 1 0 0 0,0-1 0 0 0,1 0 0 0 0,1 0 0 0 0,0 0 0 0 0,0 0 0 0 0,8 15 0 0 0,-9-19-83 0 0,0 0 1 0 0,0 1-1 0 0,1 11 1 0 0,-2-14-20 0 0,-1 1 0 0 0,1-1 0 0 0,1 1 1 0 0,-1-1-1 0 0,1 0 0 0 0,0 1 0 0 0,0-1 0 0 0,3 5 0 0 0,7 5 2 0 0,-9-11-23 0 0,0 0 1 0 0,0 0 0 0 0,0 0-1 0 0,-1 1 1 0 0,1-1 0 0 0,2 8-1 0 0,1 13-231 0 0,2 6-788 0 0,-8-30 930 0 0,1 0 1 0 0,-1-1-1 0 0,1 1 0 0 0,-1 0 0 0 0,1-1 1 0 0,-1 1-1 0 0,1-1 0 0 0,-1 1 0 0 0,1 0 1 0 0,-1-1-1 0 0,1 1 0 0 0,0-1 0 0 0,-1 0 1 0 0,1 1-1 0 0,1 0 0 0 0,18 4-1422 0 0</inkml:trace>
</inkml:ink>
</file>

<file path=ppt/ink/ink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00.6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182 53 11520 0 0,'0'0'528'0'0,"0"0"-492"0"0,1 0 1 0 0,-1 0 0 0 0,1 0 0 0 0,-1 0-1 0 0,1 0 1 0 0,-1 0 0 0 0,0 0 0 0 0,1 0 0 0 0,-1 0-1 0 0,1 0 1 0 0,-1 0 0 0 0,1 0 0 0 0,-1 1-1 0 0,1-1 1 0 0,-1 0 0 0 0,0 0 0 0 0,1 0-1 0 0,0 1 1 0 0,6 7-15 0 0,-6-5 196 0 0,1-1 0 0 0,0 0 0 0 0,0 0 0 0 0,0 0 0 0 0,0 0 0 0 0,4 3 0 0 0,-4-3 232 0 0,0 0-1 0 0,0-1 0 0 0,0 1 0 0 0,0 0 0 0 0,0 0 0 0 0,0 1 1 0 0,-1-1-1 0 0,1 0 0 0 0,2 5 0 0 0,10 19 2117 0 0,-9-17-2008 0 0,0 0 0 0 0,0 1-1 0 0,6 17 1 0 0,22 123 2026 0 0,-30-133-2290 0 0,0 2 0 0 0,-1 28 0 0 0,-1-26-24 0 0,3 25 1 0 0,6 2 142 0 0,-5-24-43 0 0,4 45-1 0 0,-7 19 102 0 0,-2-43-65 0 0,8 52 1 0 0,-8-89-346 0 0,1-1 1 0 0,-2 0-1 0 0,1 0 1 0 0,-2 8-1 0 0,1-7 5 0 0,0 0 0 0 0,1 16 0 0 0,2-7-8 0 0,-1-9-31 0 0,0 1 1 0 0,-1-1-1 0 0,0 0 0 0 0,-1 10 1 0 0,-18 79 133 0 0,16-87-229 0 0,1 0 0 0 0,-1 0 0 0 0,-5 11 0 0 0,7-18 37 0 0,0 0 0 0 0,0 0 0 0 0,-1 0 0 0 0,0-1 0 0 0,1 1 0 0 0,-1-1 1 0 0,0 1-1 0 0,0-1 0 0 0,0 0 0 0 0,-1 1 0 0 0,1-1 0 0 0,0 0 0 0 0,-1-1 0 0 0,-3 3 0 0 0,4-3-36 0 0,1-1-1 0 0,0 0 1 0 0,-1 0-1 0 0,1 1 0 0 0,0-1 1 0 0,-1 0-1 0 0,1 0 1 0 0,-1-1-1 0 0,1 1 1 0 0,0 0-1 0 0,-1 0 1 0 0,1-1-1 0 0,0 1 1 0 0,-1-1-1 0 0,1 1 1 0 0,0-1-1 0 0,0 1 1 0 0,0-1-1 0 0,-1 0 1 0 0,0 0-1 0 0,-1-2-299 0 0,-1 1-1 0 0,1-1 1 0 0,0 0-1 0 0,0 0 1 0 0,-5-6 0 0 0,-7-19-2612 0 0,2-4-5739 0 0</inkml:trace>
  <inkml:trace contextRef="#ctx0" brushRef="#br0" timeOffset="1">1 124 15408 0 0,'25'-23'680'0'0,"-19"19"143"0"0,0-2-663 0 0,-2-4-160 0 0,14 2 0 0 0,-8-2 0 0 0,0 0 1096 0 0,1 1 1504 0 0,-7-1-1272 0 0,14 0-800 0 0,-2 6-160 0 0,-12 0-32 0 0,2-2-8 0 0,9 2-1120 0 0,-3 4-224 0 0,4-6-40 0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52.8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44 17503 0 0,'0'0'1759'0'0,"3"0"-1614"0"0,25-1 1597 0 0,48-10 0 0 0,-29 4-1138 0 0,-13 5-662 0 0,-23 2-477 0 0,0 0 0 0 0,21-5 1 0 0,5-5-1668 0 0,-3 3-4997 0 0</inkml:trace>
</inkml:ink>
</file>

<file path=ppt/ink/ink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00.9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 19351 0 0,'0'0'1751'0'0,"0"2"-1440"0"0,1-1-253 0 0,-1 0 0 0 0,0 0 1 0 0,1 0-1 0 0,-1 0 0 0 0,1 0 1 0 0,-1-1-1 0 0,1 1 0 0 0,-1 0 1 0 0,1 0-1 0 0,0-1 0 0 0,-1 1 0 0 0,1 0 1 0 0,0-1-1 0 0,0 1 0 0 0,-1-1 1 0 0,1 1-1 0 0,0-1 0 0 0,0 1 1 0 0,0-1-1 0 0,0 0 0 0 0,0 1 1 0 0,3 0 2974 0 0,-2 0-1636 0 0,4 1-1080 0 0,-1 0 0 0 0,1-1 0 0 0,-1 0 0 0 0,1 0 1 0 0,-1 0-1 0 0,1-1 0 0 0,7 1 0 0 0,19-1-317 0 0,-19-1-66 0 0,-1 0-1 0 0,0-1 0 0 0,1 0 1 0 0,-1 0-1 0 0,14-6 1 0 0,10-5-7697 0 0,-6-2-1466 0 0</inkml:trace>
</inkml:ink>
</file>

<file path=ppt/ink/ink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01.3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48 21191 0 0,'0'0'2127'0'0,"2"-1"-1946"0"0,32-11-89 0 0,-32 11 12 0 0,-1 1 0 0 0,1-1 0 0 0,-1 0-1 0 0,1 1 1 0 0,0 0 0 0 0,-1-1 0 0 0,1 1 0 0 0,0 0-1 0 0,2 0 1 0 0,6-1 226 0 0,5-3 194 0 0,0 2 0 0 0,1-1-1 0 0,-1 2 1 0 0,23 0 0 0 0,18-1-578 0 0,-42 1-360 0 0,35-6-2617 0 0,-33-1-5712 0 0</inkml:trace>
</inkml:ink>
</file>

<file path=ppt/ink/ink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01.7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48 21191 0 0,'0'19'462'0'0,"0"1"0"0"0,2 0 0 0 0,0-1-1 0 0,1 1 1 0 0,6 19 0 0 0,7 32 1031 0 0,-7-40-953 0 0,-2 1 0 0 0,5 33-1 0 0,-3-9-246 0 0,-7-42-217 0 0,1 26-1 0 0,-3-28-42 0 0,1 0-1 0 0,3 19 0 0 0,-1-25-32 0 0,-2-4 0 0 0,-1 0 0 0 0,1 0 0 0 0,-1 0 0 0 0,1 0 0 0 0,-1 0 0 0 0,0 0 0 0 0,0 0 0 0 0,1 0 0 0 0,-1 0 0 0 0,-1 4 0 0 0,6-36-86 0 0,-3 22 41 0 0,-1 1 0 0 0,0-1 1 0 0,0 1-1 0 0,0-1 0 0 0,-1-8 0 0 0,-2 1-65 0 0,2-1-1 0 0,0 0 1 0 0,2-16-1 0 0,1-38 40 0 0,-2 21 22 0 0,0-16 37 0 0,-2 42 13 0 0,2-1-1 0 0,5-34 0 0 0,8-57 688 0 0,-13 104-445 0 0,-1 9 538 0 0,2 2-520 0 0,2 2-171 0 0,-1 0 0 0 0,1 0 0 0 0,0 1 0 0 0,-1-1 0 0 0,0 1 0 0 0,1 0 0 0 0,-1 0 0 0 0,3 4 0 0 0,24 32 323 0 0,-16-20-297 0 0,-7-8-142 0 0,-1 0 0 0 0,0 0 0 0 0,-1 1 0 0 0,0-1-1 0 0,4 16 1 0 0,1 2-78 0 0,-4-12 92 0 0,5 30 1 0 0,-2-7 15 0 0,-4-21-140 0 0,3 31-1 0 0,1 0-455 0 0,-8-41-179 0 0,1 1-1 0 0,-1-1 1 0 0,-1 1 0 0 0,1-1 0 0 0,-2 1 0 0 0,1 0 0 0 0,-4 12 0 0 0,3-10-875 0 0</inkml:trace>
</inkml:ink>
</file>

<file path=ppt/ink/ink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02.0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1 482 17503 0 0,'5'-20'399'0'0,"-4"16"2244"0"0,1 3-2159 0 0,0 1 1 0 0,0-1-1 0 0,-1 0 1 0 0,1 0-1 0 0,0 0 1 0 0,0 0-1 0 0,-1-1 1 0 0,4-2-1 0 0,3-3 190 0 0,5-1-434 0 0,1 0 0 0 0,0 1 0 0 0,0 0 0 0 0,20-6 0 0 0,-23 8-571 0 0,1-1-1 0 0,-1 1 1 0 0,0-2-1 0 0,-1 1 1 0 0,0-2-1 0 0,17-14 1 0 0,4-2-615 0 0,-23 17 75 0 0,-1 0 0 0 0,11-11-1 0 0,2-3-717 0 0,-13 14 605 0 0,0 0 0 0 0,9-13 1 0 0,-11 14 47 0 0,0-1 0 0 0,12-11 1 0 0,-12 15 509 0 0,-4 3 346 0 0,0-1 1 0 0,0 0-1 0 0,0 0 1 0 0,0 0-1 0 0,0 0 1 0 0,7-11 10644 0 0,-8 22-8398 0 0,2 3-1920 0 0,0 0 0 0 0,1 0 1 0 0,1 0-1 0 0,0 0 1 0 0,0-1-1 0 0,1 0 0 0 0,1 0 1 0 0,11 19-1 0 0,53 72-247 0 0,-63-92 0 0 0,0-1 0 0 0,1 0 0 0 0,0-1 0 0 0,1 0 0 0 0,13 11 0 0 0,-4-3 0 0 0,-15-14 16 0 0,1 0 0 0 0,-1-1-1 0 0,0 1 1 0 0,1-1 0 0 0,0 1 0 0 0,-1-1-1 0 0,1 0 1 0 0,0 0 0 0 0,0-1-1 0 0,0 1 1 0 0,0-1 0 0 0,1 0 0 0 0,-1 0-1 0 0,0-1 1 0 0,1 1 0 0 0,-1-1-1 0 0,0 0 1 0 0,0 0 0 0 0,1 0 0 0 0,-1 0-1 0 0,0-1 1 0 0,1 0 0 0 0,-1 0 0 0 0,0 0-1 0 0,0 0 1 0 0,0-1 0 0 0,0 1-1 0 0,7-5 1 0 0,-5 2 26 0 0,0-1-1 0 0,0 1 1 0 0,0-1-1 0 0,-1 0 0 0 0,1-1 1 0 0,-1 1-1 0 0,-1-1 1 0 0,1 0-1 0 0,-1 0 1 0 0,4-9-1 0 0,0-3 203 0 0,-2 3 20 0 0,0 0 0 0 0,4-19 1 0 0,-9 28-234 0 0,0-1 0 0 0,0 1 0 0 0,-1-1 1 0 0,0 1-1 0 0,0-1 0 0 0,0 1 0 0 0,-1-1 0 0 0,-2-10 0 0 0,-3-3-36 0 0,0 0 1 0 0,-1 1-1 0 0,0 0 0 0 0,-2 0 0 0 0,0 0 0 0 0,-2 2 0 0 0,0-1 0 0 0,0 1 0 0 0,-2 1 0 0 0,0 0 0 0 0,-1 1 0 0 0,0 0 0 0 0,-31-23 0 0 0,39 33-192 0 0,-1 1 0 0 0,0 0 0 0 0,0 1 0 0 0,-1-1 0 0 0,1 1 0 0 0,-1 1-1 0 0,1 0 1 0 0,-1 0 0 0 0,0 0 0 0 0,0 1 0 0 0,0 0 0 0 0,0 0 0 0 0,0 1 0 0 0,0 0 0 0 0,0 0 0 0 0,0 1-1 0 0,0 0 1 0 0,1 1 0 0 0,-1 0 0 0 0,0 0 0 0 0,1 0 0 0 0,-12 6 0 0 0,-13 6-9013 0 0</inkml:trace>
</inkml:ink>
</file>

<file path=ppt/ink/ink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02.4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 6912 0 0,'0'0'528'0'0,"2"1"141"0"0,41 11 12023 0 0,-37-10-11964 0 0,1 0-1 0 0,-1-1 1 0 0,1 0 0 0 0,7 0 0 0 0,9 2 602 0 0,5 1-340 0 0,33 6 597 0 0,-46-7-1246 0 0,0-1 0 0 0,21 0 0 0 0,1 0 89 0 0,92 0 90 0 0,-68-3-505 0 0,11-3-401 0 0,-47 2 92 0 0,-10-1-892 0 0,0 1 1 0 0,-1-2-1 0 0,24-8 0 0 0,-3 0-2955 0 0,-20 7 1791 0 0,-4-4-31 0 0</inkml:trace>
</inkml:ink>
</file>

<file path=ppt/ink/ink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02.8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140 5 15552 0 0,'0'0'1558'0'0,"7"-4"-1389"0"0,-3 4 2593 0 0,24 2 3357 0 0,-23-1-5930 0 0,-1 1 1 0 0,0-1 0 0 0,0 0-1 0 0,-1 1 1 0 0,1 0-1 0 0,0 0 1 0 0,0 0-1 0 0,-1 0 1 0 0,1 0-1 0 0,-1 1 1 0 0,0 0-1 0 0,0 0 1 0 0,0 0 0 0 0,3 3-1 0 0,-4-3-108 0 0,3 3 145 0 0,0 1 0 0 0,0 0 0 0 0,0 0 0 0 0,-1 0-1 0 0,6 13 1 0 0,-8-14-72 0 0,2 5 90 0 0,0 0 1 0 0,2 15-1 0 0,-5-22-212 0 0,-1-1 0 0 0,1 0 0 0 0,-1 1 1 0 0,0-1-1 0 0,0 1 0 0 0,0-1 0 0 0,-1 0 0 0 0,1 1 0 0 0,-1-1 0 0 0,0 0 0 0 0,0 0 0 0 0,0 1 0 0 0,-2 2 0 0 0,-2 3-17 0 0,0-1 1 0 0,-1 0-1 0 0,0 0 1 0 0,-1 0-1 0 0,0 0 1 0 0,0-1-1 0 0,0 0 0 0 0,-1-1 1 0 0,-9 7-1 0 0,-9 3-849 0 0,-46 21 0 0 0,38-21-577 0 0,-3 2-1636 0 0,-1-4-6452 0 0</inkml:trace>
</inkml:ink>
</file>

<file path=ppt/ink/ink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03.2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9672 0 0,'0'0'13866'0'0,"1"2"-13190"0"0,0 0-611 0 0,0-1 0 0 0,1 1 1 0 0,-1-1-1 0 0,1 1 0 0 0,-1-1 0 0 0,1 1 1 0 0,-1-1-1 0 0,1 0 0 0 0,0 0 1 0 0,0 0-1 0 0,-1 0 0 0 0,4 1 0 0 0,29 8 1046 0 0,-6-2-685 0 0,-13-3-658 0 0,-11-5 33 0 0,-1 1 0 0 0,1 0 0 0 0,0 0 0 0 0,-1 1 0 0 0,1-1 0 0 0,-1 1 0 0 0,1 0 0 0 0,-1-1-1 0 0,0 2 1 0 0,0-1 0 0 0,0 0 0 0 0,5 6 0 0 0,-3-2-1861 0 0</inkml:trace>
</inkml:ink>
</file>

<file path=ppt/ink/ink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03.5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8752 0 0,'3'1'9010'0'0,"3"3"-8219"0"0,1-1-1 0 0,0 0 1 0 0,0 0-1 0 0,0-1 1 0 0,13 3-1 0 0,42 5-461 0 0,-47-8-134 0 0,18 3-1342 0 0,3-1-3992 0 0,1 1-2052 0 0</inkml:trace>
</inkml:ink>
</file>

<file path=ppt/ink/ink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03.9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28 15752 0 0,'0'0'1423'0'0,"2"-2"-1171"0"0,2-1 192 0 0,0 0 0 0 0,1 0 0 0 0,-1 1 0 0 0,1 0 0 0 0,-1-1 0 0 0,1 2 0 0 0,0-1 0 0 0,0 0 0 0 0,0 1-1 0 0,7-1 1 0 0,-3 1 176 0 0,1 0-1 0 0,-1 1 0 0 0,0 0 1 0 0,18 3-1 0 0,-5-2 24 0 0,-17-1-482 0 0,-1 0 1 0 0,0 1 0 0 0,1-1-1 0 0,-1 1 1 0 0,8 2-1 0 0,21 7 419 0 0,-25-8-402 0 0,1 1 1 0 0,-1 0 0 0 0,14 6 0 0 0,-20-8-103 0 0,-1 2-11 0 0,1-1-106 0 0,-1 1 0 0 0,0 0-1 0 0,0-1 1 0 0,0 1 0 0 0,0 0 0 0 0,0 0 0 0 0,-1 0-1 0 0,1 0 1 0 0,-1 0 0 0 0,0 0 0 0 0,0 0-1 0 0,0 3 1 0 0,-1 4-72 0 0,-1 1-1 0 0,0-1 0 0 0,0 0 1 0 0,-1 1-1 0 0,-6 15 1 0 0,7-24-155 0 0,1 0-1 0 0,0 1 1 0 0,-1-1 0 0 0,1 0 0 0 0,-1 0 0 0 0,-3 4 0 0 0,-3 4-1174 0 0,7-8 898 0 0,3-2-119 0 0,-2 0 671 0 0,1 1 0 0 0,0-1 0 0 0,-1 0-1 0 0,1 0 1 0 0,0 1 0 0 0,-1-1 0 0 0,1 1-1 0 0,-1-1 1 0 0,1 0 0 0 0,-1 1 0 0 0,1-1-1 0 0,-1 1 1 0 0,1 0 0 0 0,-1-1 0 0 0,1 1 0 0 0,-1-1-1 0 0,0 1 1 0 0,1 0 0 0 0,-1-1 0 0 0,1 2-1 0 0,-1-1 11 0 0,1 0-1 0 0,-1 1 0 0 0,1-1 0 0 0,0 0 1 0 0,0 0-1 0 0,0 0 0 0 0,0 0 0 0 0,0 0 0 0 0,0 0 1 0 0,0 0-1 0 0,2 1 0 0 0,45 23 688 0 0,-46-24-109 0 0,1 1-305 0 0,-2-2-225 0 0,-1 1-37 0 0,1 0 1 0 0,0 0 0 0 0,-1-1 0 0 0,1 1-1 0 0,0-1 1 0 0,0 1 0 0 0,0-1-1 0 0,-1 1 1 0 0,1-1 0 0 0,0 1-1 0 0,0-1 1 0 0,2 1 0 0 0,0 10 427 0 0,-3-10-433 0 0,0-1-1 0 0,0 0 1 0 0,1 1 0 0 0,-1-1-1 0 0,0 0 1 0 0,0 1 0 0 0,0-1-1 0 0,0 0 1 0 0,1 1-1 0 0,-1-1 1 0 0,0 0 0 0 0,0 1-1 0 0,1-1 1 0 0,-1 0-1 0 0,0 1 1 0 0,1-1 0 0 0,-1 0-1 0 0,0 0 1 0 0,1 0-1 0 0,-1 1 1 0 0,0-1 0 0 0,1 0-1 0 0,-1 0 1 0 0,0 0 0 0 0,1 0-1 0 0,0 0 12 0 0,-1 0 0 0 0,0 0 0 0 0,0 1-1 0 0,1-1 1 0 0,-1 0 0 0 0,0 0 0 0 0,0 0 0 0 0,1 0-1 0 0,-1 0 1 0 0,0 0 0 0 0,0 1 0 0 0,0-1 0 0 0,1 0-1 0 0,-1 0 1 0 0,0 0 0 0 0,0 0 0 0 0,0 1-1 0 0,1-1 1 0 0,-1 0 0 0 0,0 0 0 0 0,0 1 0 0 0,0-1-1 0 0,0 0 1 0 0,0 0 0 0 0,0 1 0 0 0,0-1 0 0 0,0 0-1 0 0,1 0 1 0 0,-1 1 0 0 0,0-1 0 0 0,0 0 0 0 0,0 0-1 0 0,0 1 1 0 0,0-1 0 0 0,0 1 0 0 0,0 9 114 0 0,-2 2-133 0 0,0-9-15 0 0,0 0 0 0 0,0 0 1 0 0,-1 0-1 0 0,1 0 0 0 0,-1 0 0 0 0,1 0 0 0 0,-1 0 0 0 0,0-1 0 0 0,0 0 1 0 0,0 1-1 0 0,0-1 0 0 0,-1 0 0 0 0,1-1 0 0 0,0 1 0 0 0,-1 0 0 0 0,-6 1 1 0 0,-5 1-11 0 0,0-1 1 0 0,-31 3 0 0 0,3-1-76 0 0,9 0-601 0 0,19-2-2492 0 0,4-2-1921 0 0,-3 3-2900 0 0</inkml:trace>
</inkml:ink>
</file>

<file path=ppt/ink/ink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04.3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89 15000 0 0,'0'0'1357'0'0,"2"1"-1117"0"0,8 5 375 0 0,1-1 0 0 0,0-1 0 0 0,0 0 0 0 0,0 0 1 0 0,0-1-1 0 0,0 0 0 0 0,1-1 0 0 0,-1-1 0 0 0,1 0 0 0 0,12 0 1 0 0,14-2 1421 0 0,69-9 1 0 0,-80 6-1549 0 0,-10 2-175 0 0,1 0-1 0 0,26-8 0 0 0,57-17 453 0 0,-66 18-739 0 0,65-22-1 0 0,-47 13-488 0 0,-19 9-3414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0:30.9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 9728 0 0,'0'0'10602'0'0,"3"-1"-9989"0"0,4 0-330 0 0,0 1-1 0 0,0 0 1 0 0,0 0-1 0 0,0 0 1 0 0,0 1-1 0 0,0 0 1 0 0,0 0 0 0 0,10 4-1 0 0,9 1 365 0 0,-8-3-389 0 0,0 2 1 0 0,-1-1 0 0 0,1 2 0 0 0,-1 1 0 0 0,17 8 0 0 0,-19-9-151 0 0,-12-5-81 0 0,1 1 0 0 0,0-1 0 0 0,0 1-1 0 0,-1 0 1 0 0,1 0 0 0 0,-1 0 0 0 0,6 4 0 0 0,3 1 49 0 0,-10-6 174 0 0,1 3-142 0 0,-3-4-101 0 0,0 1-1 0 0,1-1 0 0 0,-1 0 1 0 0,0 0-1 0 0,0 0 0 0 0,0 0 1 0 0,1 1-1 0 0,-1-1 0 0 0,0 0 1 0 0,0 0-1 0 0,0 0 0 0 0,0 1 1 0 0,0-1-1 0 0,1 0 0 0 0,-1 0 1 0 0,0 1-1 0 0,0-1 0 0 0,0 0 1 0 0,0 0-1 0 0,0 1 0 0 0,0-1 1 0 0,0 0-1 0 0,0 0 0 0 0,0 1 1 0 0,0-1-1 0 0,0 0 0 0 0,0 0 1 0 0,0 1-1 0 0,0-1 0 0 0,0 0 1 0 0,0 0-1 0 0,0 1 0 0 0,0-1 1 0 0,-1 0-1 0 0,1 1 0 0 0,-1 2 4 0 0,-1 0 0 0 0,0-1 0 0 0,0 1 0 0 0,0 0 0 0 0,0-1 0 0 0,0 1 0 0 0,-1-1 0 0 0,1 1 0 0 0,-1-1 0 0 0,1 0 0 0 0,-1 0 0 0 0,0 0 0 0 0,0-1 0 0 0,0 1 0 0 0,-5 1 0 0 0,-8 3-203 0 0,-30 8-1 0 0,41-12 125 0 0,-3 0-473 0 0,-33 8-324 0 0,14-5-6858 0 0,12-4 297 0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31.7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342 18 4608 0 0,'0'0'353'0'0,"-2"1"-231"0"0,0 0 133 0 0,1 0 1 0 0,-1 0 0 0 0,0-1 0 0 0,0 1 0 0 0,0-1 0 0 0,0 1 0 0 0,0-1 0 0 0,0 0 0 0 0,0 1 0 0 0,0-1 0 0 0,0 0-1 0 0,0 0 1 0 0,-3-1 0 0 0,-28-7 7988 0 0,2-1-6024 0 0,24 8-1664 0 0,-51-5 2704 0 0,52 6-3171 0 0,-1 0 0 0 0,0 1 1 0 0,1-1-1 0 0,-1 1 0 0 0,1 1 1 0 0,-13 3-1 0 0,10-1 16 0 0,0 1 0 0 0,0-1 0 0 0,1 2 0 0 0,0-1 0 0 0,0 1-1 0 0,0 0 1 0 0,0 1 0 0 0,1 0 0 0 0,1 0 0 0 0,-1 1 0 0 0,1-1 0 0 0,-5 10 0 0 0,7-13-119 0 0,2 1 0 0 0,-1 0 0 0 0,0 0 0 0 0,1 0 0 0 0,-2 8 0 0 0,3-11 16 0 0,1 0-1 0 0,0-1 1 0 0,0 1 0 0 0,1 0 0 0 0,-1 0-1 0 0,0 0 1 0 0,1 0 0 0 0,-1 0-1 0 0,1 0 1 0 0,-1 0 0 0 0,1 0 0 0 0,0-1-1 0 0,0 1 1 0 0,0 0 0 0 0,0-1 0 0 0,0 1-1 0 0,0-1 1 0 0,1 1 0 0 0,-1-1 0 0 0,0 1-1 0 0,1-1 1 0 0,-1 0 0 0 0,3 2-1 0 0,4 4-326 0 0,1-1 0 0 0,-1 0 0 0 0,12 5 0 0 0,-6-3 443 0 0,1-1-1 0 0,0 0 0 0 0,0-1 1 0 0,0-1-1 0 0,1 0 0 0 0,25 3 1 0 0,-34-7-192 0 0,0 1 0 0 0,-1-1 0 0 0,1 1 0 0 0,7 3 0 0 0,15 5-320 0 0,-22-8 384 0 0,0 0 1 0 0,-1 1 0 0 0,0 0-1 0 0,12 8 1 0 0,1 0 186 0 0,-17-10 47 0 0,-3 1 28 0 0,-2 6-135 0 0,-1-1-1 0 0,0 1 0 0 0,0-1 1 0 0,-1 0-1 0 0,1-1 0 0 0,-2 1 1 0 0,1-1-1 0 0,-1 0 1 0 0,1 0-1 0 0,-13 9 0 0 0,6-7-116 0 0,1 0 0 0 0,0 1 0 0 0,-1-2 0 0 0,-13 7 0 0 0,-14 6-10 0 0,30-15-3 0 0,1 0 0 0 0,-1-1 0 0 0,0 0 0 0 0,-1 0 0 0 0,-16 3 0 0 0,14-3 212 0 0,3-1-3275 0 0,9-3 2944 0 0,0 0 0 0 0,0-1 1 0 0,0 1-1 0 0,-1 0 0 0 0,1-1 0 0 0,0 1 0 0 0,0 0 0 0 0,0 0 0 0 0,0-1 0 0 0,0 1 0 0 0,0 0 0 0 0,0-1 0 0 0,0 1 0 0 0,0 0 0 0 0,0 0 0 0 0,0-1 0 0 0,0 1 0 0 0,0 0 0 0 0,0-1 0 0 0,0 1 0 0 0,0 0 0 0 0,1 0 0 0 0,-1-1 0 0 0,0 1 0 0 0,0 0 0 0 0,0 0 0 0 0,0-1 0 0 0,0 1 0 0 0,1 0 0 0 0,-1-1 0 0 0,4-12-6803 0 0</inkml:trace>
</inkml:ink>
</file>

<file path=ppt/ink/ink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04.7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79 1 23039 0 0,'0'0'1760'0'0,"0"1"-1205"0"0,0 14-200 0 0,-1-1 0 0 0,-1 0 0 0 0,0 0-1 0 0,-1-1 1 0 0,-6 18 0 0 0,-1 6 464 0 0,6-23-873 0 0,-8 22 1 0 0,6-19-221 0 0,6-14 263 0 0,-1 0 0 0 0,-1 1 0 0 0,1-1 0 0 0,0 0 0 0 0,-1 1 0 0 0,-2 3 0 0 0,-5 13 340 0 0,4-5-42 0 0,5-14-416 0 0,-1 0 85 0 0,1-1 1 0 0,-1 0-1 0 0,1 1 0 0 0,0-1 0 0 0,-1 1 1 0 0,1-1-1 0 0,0 1 0 0 0,0-1 0 0 0,-1 1 1 0 0,1-1-1 0 0,0 1 0 0 0,0-1 0 0 0,0 1 1 0 0,-1 0-1 0 0,1-1 0 0 0,0 1 0 0 0,0-1 1 0 0,0 1-1 0 0,0-1 0 0 0,0 2 1 0 0,3-1 40 0 0,-1 1 1 0 0,1 0-1 0 0,-1-1 1 0 0,1 0-1 0 0,0 0 1 0 0,0 0-1 0 0,-1 0 1 0 0,1 0-1 0 0,5 1 1 0 0,33 4-55 0 0,-26-4 53 0 0,-8-2 4 0 0,-1 0-1 0 0,0 0 0 0 0,1 0 1 0 0,-1-1-1 0 0,1 0 0 0 0,10-4 1 0 0,-9 3-9 0 0,13-3-424 0 0,0 1 136 0 0,21-9 1 0 0,-33 10-2628 0 0,-1-1 0 0 0,16-9 1 0 0,-9 4-4634 0 0</inkml:trace>
  <inkml:trace contextRef="#ctx0" brushRef="#br0" timeOffset="1">227 58 4608 0 0,'0'0'353'0'0,"0"2"262"0"0,-6 21 5588 0 0,5-21-5481 0 0,0 1-1 0 0,0-1 0 0 0,1 0 0 0 0,-1 1 0 0 0,1-1 1 0 0,-1 1-1 0 0,1-1 0 0 0,0 1 0 0 0,0-1 1 0 0,0 1-1 0 0,0 3 0 0 0,2 21 1570 0 0,-2-23-2055 0 0,0 0 1 0 0,1 0 0 0 0,-1 0 0 0 0,1 0-1 0 0,-1 0 1 0 0,3 5 0 0 0,7 42 1110 0 0,-5-18-1004 0 0,-5-27-285 0 0,1 0-1 0 0,0 1 0 0 0,3 8 1 0 0,2 5 45 0 0,-4-12-101 0 0,1 1-1 0 0,0 0 1 0 0,0 0-1 0 0,1-1 0 0 0,0 0 1 0 0,1 0-1 0 0,0 0 0 0 0,7 9 1 0 0,-9-13-94 0 0,1 1 0 0 0,-1-1 0 0 0,5 10 0 0 0,2 2-1471 0 0,1-7-4430 0 0,4-4-1957 0 0</inkml:trace>
</inkml:ink>
</file>

<file path=ppt/ink/ink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05.0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10 260 3680 0 0,'1'4'17763'0'0,"20"89"-12871"0"0,6 5-4276 0 0,-16-47-1099 0 0,-7-27-95 0 0,-1-19 768 0 0</inkml:trace>
  <inkml:trace contextRef="#ctx0" brushRef="#br0" timeOffset="1">0 11 8752 0 0,'0'-10'14039'0'0</inkml:trace>
</inkml:ink>
</file>

<file path=ppt/ink/ink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05.4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10 17359 0 0,'-2'1'415'0'0,"0"0"0"0"0,0 0 0 0 0,0 0 0 0 0,0 1 0 0 0,0-1 0 0 0,0 0 0 0 0,1 1 0 0 0,-1 0 0 0 0,-3 4 4462 0 0,18-7-4385 0 0,-1-1 1 0 0,1 0-1 0 0,-1 0 0 0 0,23-9 0 0 0,-30 9-407 0 0,-2 1-46 0 0,-1 0 0 0 0,1 0 0 0 0,0 0 1 0 0,0 0-1 0 0,0 0 0 0 0,-1 0 0 0 0,1 1 0 0 0,0 0 0 0 0,0-1 1 0 0,0 1-1 0 0,0 0 0 0 0,0 1 0 0 0,0-1 0 0 0,0 0 0 0 0,0 1 0 0 0,0 0 1 0 0,3 1-1 0 0,30 6 106 0 0,-27-6-126 0 0,-1-1 0 0 0,0 1 0 0 0,11 5 0 0 0,-1-1-111 0 0,0 1-1 0 0,0-2 0 0 0,0-1 1 0 0,1 0-1 0 0,-1-1 1 0 0,21 0-1 0 0,-23-4-1993 0 0,-5-3-4172 0 0,4 0-2537 0 0</inkml:trace>
</inkml:ink>
</file>

<file path=ppt/ink/ink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05.8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11976 0 0,'0'0'2960'0'0,"17"4"-985"0"0,9-4 57 0 0,-4 4 16 0 0,-7-4-1248 0 0,-5 0-256 0 0,12 0-40 0 0,5 0-16 0 0,-1 6-1192 0 0,1-6-232 0 0,-5 0-56 0 0</inkml:trace>
</inkml:ink>
</file>

<file path=ppt/ink/ink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06.1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16272 0 0,'0'0'3749'0'0,"3"0"-2657"0"0,3-1-708 0 0,1 1 1 0 0,-1-1 0 0 0,0 0-1 0 0,0-1 1 0 0,8-2 0 0 0,-13 3 160 0 0,32-2 608 0 0,-30 2-866 0 0,0 0-36 0 0,35-7-41 0 0,-36 7-382 0 0,0 1-112 0 0,6 0-201 0 0</inkml:trace>
</inkml:ink>
</file>

<file path=ppt/ink/ink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06.5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77 1 8752 0 0,'0'0'673'0'0,"-1"2"-437"0"0,-15 22 8048 0 0,12-16-7385 0 0,3-5-222 0 0,-13 19 1575 0 0,13-20-1452 0 0,-3 11 292 0 0,3-3-883 0 0,1-8-161 0 0,0 0-1 0 0,-1 0 1 0 0,1 0 0 0 0,0 0 0 0 0,-1 0 0 0 0,1 0 0 0 0,-1 0 0 0 0,0 0 0 0 0,0 0 0 0 0,0 0 0 0 0,0-1 0 0 0,0 1 0 0 0,0 0 0 0 0,0-1 0 0 0,-2 3 0 0 0,2-4-40 0 0,1 0 0 0 0,0 0 0 0 0,0 1 0 0 0,0-1 0 0 0,0 0 0 0 0,0 0 0 0 0,0 0 0 0 0,-1 0 0 0 0,1 0 0 0 0,0 0 0 0 0,0 0 0 0 0,0 0 0 0 0,0 1 0 0 0,0-1 0 0 0,0 0 0 0 0,0 0 0 0 0,0 0 0 0 0,-1 0 0 0 0,1 0 0 0 0,0 1 0 0 0,0-1 0 0 0,0 0-1 0 0,0 0 1 0 0,0 0 0 0 0,0 0 0 0 0,0 1 0 0 0,0-1 0 0 0,0 0 0 0 0,0 0 0 0 0,0 0 0 0 0,0 0 0 0 0,0 1 0 0 0,0-1 0 0 0,0 0 0 0 0,0 0 0 0 0,0 0 0 0 0,0 0 0 0 0,1 0 0 0 0,-1 1 0 0 0,0-1 0 0 0,0 0 0 0 0,0 0 0 0 0,0 0 0 0 0,0 0 0 0 0,0 0 0 0 0,0 0 0 0 0,0 1 0 0 0,1-1 0 0 0,-1 0 0 0 0,0 0 0 0 0,0 0 0 0 0,0 0 0 0 0,3 5 52 0 0,-11 7 317 0 0,6-10-465 0 0,2 0 4 0 0,0-2 94 0 0,0 1 1 0 0,0-1-1 0 0,0 1 0 0 0,0-1 1 0 0,0 0-1 0 0,0 1 0 0 0,0-1 1 0 0,0 1-1 0 0,0-1 1 0 0,0 1-1 0 0,0-1 0 0 0,0 1 1 0 0,0-1-1 0 0,0 1 0 0 0,1-1 1 0 0,-1 1-1 0 0,0-1 1 0 0,1 1-1 0 0,30 23 263 0 0,-29-23-266 0 0,0 1-1 0 0,0-1 0 0 0,0 0 1 0 0,0 0-1 0 0,0 0 1 0 0,0 0-1 0 0,1 0 0 0 0,-1 0 1 0 0,5 1-1 0 0,7 3-6 0 0,2 9-47 0 0,-15-12 36 0 0,0 0 0 0 0,1 0 0 0 0,0-1 0 0 0,-1 1 0 0 0,1-1 0 0 0,0 1 0 0 0,0-1 0 0 0,0 0 0 0 0,0 0 0 0 0,2 1 0 0 0,-2-1-42 0 0,-2 0 58 0 0,0-1 0 0 0,0 1-1 0 0,0-1 1 0 0,1 1 0 0 0,-1 0 0 0 0,0-1 0 0 0,0 1 0 0 0,0-1-1 0 0,1 1 1 0 0,-1-1 0 0 0,0 1 0 0 0,1-1 0 0 0,-1 1 0 0 0,0-1-1 0 0,1 1 1 0 0,-1-1 0 0 0,0 1 0 0 0,1-1 0 0 0,-1 0 0 0 0,1 1 0 0 0,-1-1-1 0 0,2 1 1 0 0,9 6 167 0 0,-11-7-170 0 0,3 2 89 0 0,0 0 0 0 0,0 0 0 0 0,0 0 0 0 0,0 0 0 0 0,-1 1 0 0 0,4 2 0 0 0,-2 0-68 0 0,-3-4 135 0 0,-2 2 8 0 0,-2 6 2 0 0,2-9-165 0 0,1 0 1 0 0,0 0-1 0 0,0 0 0 0 0,0 0 0 0 0,0 0 0 0 0,0 0 1 0 0,0 1-1 0 0,0-1 0 0 0,0 0 0 0 0,0 0 0 0 0,0 0 0 0 0,0 0 1 0 0,0 0-1 0 0,0 0 0 0 0,0 0 0 0 0,0 0 0 0 0,0 1 1 0 0,0-1-1 0 0,0 0 0 0 0,0 0 0 0 0,0 0 0 0 0,0 0 1 0 0,0 0-1 0 0,0 0 0 0 0,0 0 0 0 0,0 0 0 0 0,0 0 0 0 0,0 1 1 0 0,0-1-1 0 0,0 0 0 0 0,0 0 0 0 0,0 0 0 0 0,0 0 1 0 0,1 0-1 0 0,-1 0 0 0 0,0 0 0 0 0,0 0 0 0 0,0 0 1 0 0,0 0-1 0 0,0 0 0 0 0,0 0 0 0 0,0 1 0 0 0,0-1 1 0 0,0 0-1 0 0,1 0 0 0 0,-1 0 0 0 0,0 0 0 0 0,0 0 0 0 0,0 0 1 0 0,0 0-1 0 0,11 6 137 0 0,-11-5-127 0 0,-1 0 0 0 0,1-1-1 0 0,0 1 1 0 0,0-1 0 0 0,0 1 0 0 0,0 0 0 0 0,-1-1 0 0 0,1 1 0 0 0,0-1 0 0 0,0 1-1 0 0,-1 0 1 0 0,1-1 0 0 0,-1 1 0 0 0,1-1 0 0 0,0 1 0 0 0,-1-1 0 0 0,1 1-1 0 0,-1-1 1 0 0,0 1 0 0 0,-2 2 14 0 0,0-1 0 0 0,0 1 0 0 0,0-1 0 0 0,-1 1-1 0 0,1-1 1 0 0,-1 0 0 0 0,0 0 0 0 0,1-1 0 0 0,-1 1 0 0 0,0-1-1 0 0,-7 2 1 0 0,6-1-1 0 0,0 0-27 0 0,-1 0-1 0 0,0-1 1 0 0,0 0 0 0 0,0 1-1 0 0,-11-1 1 0 0,14-1-26 0 0,1 0 1 0 0,0 1-1 0 0,-1-1 0 0 0,1 0 1 0 0,0 1-1 0 0,0-1 0 0 0,-4 2 1 0 0,-46 17-4582 0 0</inkml:trace>
</inkml:ink>
</file>

<file path=ppt/ink/ink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06.9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71 5064 0 0,'-16'13'11602'0'0,"24"-8"-9495"0"0,-8-4-1983 0 0,1-1 0 0 0,0 0 0 0 0,-1 1 0 0 0,1-1 0 0 0,0 0 1 0 0,-1 0-1 0 0,1 1 0 0 0,0-1 0 0 0,-1 0 0 0 0,1 0 0 0 0,0 0 0 0 0,0 0 0 0 0,-1 0 1 0 0,1 0-1 0 0,0 0 0 0 0,0 0 0 0 0,-1 0 0 0 0,1 0 0 0 0,1-1 0 0 0,1 1 231 0 0,5 0 179 0 0,0 0 1 0 0,-1-1-1 0 0,1 1 1 0 0,13-5-1 0 0,59-9 2158 0 0,-15-3-1648 0 0,-46 13-797 0 0,37-13-1 0 0,-25 9-196 0 0,-24 7-97 0 0,-1-1 0 0 0,1 0 0 0 0,-1 0 0 0 0,0 0 0 0 0,8-5 0 0 0,-12 4-27 0 0,2-1-125 0 0,12 2-4616 0 0</inkml:trace>
  <inkml:trace contextRef="#ctx0" brushRef="#br0" timeOffset="1">222 189 4144 0 0,'8'17'191'0'0,"-8"-17"-187"0"0,0 0 1 0 0,1 0 0 0 0,-1 0 0 0 0,0 0 0 0 0,0 0 0 0 0,0 0 0 0 0,0 1-1 0 0,0-1 1 0 0,0 0 0 0 0,0 0 0 0 0,0 0 0 0 0,0 0 0 0 0,0 1 0 0 0,0-1 0 0 0,0 0-1 0 0,0 0 1 0 0,0 0 0 0 0,0 0 0 0 0,0 0 0 0 0,0 1 0 0 0,0-1 0 0 0,0 0-1 0 0,0 0 1 0 0,0 0 0 0 0,0 0 0 0 0,0 1 0 0 0,0-1 0 0 0,0 0 0 0 0,0 0-1 0 0,0 0 1 0 0,0 0 0 0 0,0 0 0 0 0,0 1 0 0 0,0-1 0 0 0,0 0 0 0 0,-1 0 0 0 0,-1 3 10 0 0,1-1-13 0 0,-1 0-1 0 0,0 0 1 0 0,1 1 0 0 0,-1-1-1 0 0,1 1 1 0 0,0 0 0 0 0,0-1-1 0 0,0 1 1 0 0,0 0 0 0 0,0-1-1 0 0,0 1 1 0 0,0 5 0 0 0,1-5 588 0 0,0-1 0 0 0,-1 1 0 0 0,1 0 0 0 0,-1 0 0 0 0,0 0 0 0 0,0-1 0 0 0,0 1 0 0 0,0 0 0 0 0,-1-1 0 0 0,1 1 0 0 0,-3 3 0 0 0,2-3 628 0 0,0 0-1 0 0,0 0 1 0 0,0 0-1 0 0,1 1 1 0 0,-1-1 0 0 0,0 6-1 0 0,1-7-912 0 0,1 0 0 0 0,0 1 0 0 0,0-1 0 0 0,0 0 0 0 0,0 1 0 0 0,0-1 1 0 0,0 0-1 0 0,2 4 0 0 0,2 8 120 0 0,-3-10-236 0 0,1 1 0 0 0,-1-1 1 0 0,0 0-1 0 0,0 1 0 0 0,0-1 0 0 0,0 1 0 0 0,-1-1 0 0 0,0 1 1 0 0,0-1-1 0 0,0 1 0 0 0,0-1 0 0 0,-1 1 0 0 0,0-1 0 0 0,0 1 1 0 0,0-1-1 0 0,-3 6 0 0 0,3-5-141 0 0,-1-1 0 0 0,1 1 1 0 0,0-1-1 0 0,0 1 0 0 0,0-1 0 0 0,1 1 0 0 0,0 0 1 0 0,0-1-1 0 0,0 8 0 0 0,1 4 129 0 0,-1-16-159 0 0,2 9 106 0 0,13 7 95 0 0,-11-13-217 0 0,1 1 1 0 0,0-1 0 0 0,0-1-1 0 0,0 1 1 0 0,0-1-1 0 0,0 0 1 0 0,0 0-1 0 0,11 2 1 0 0,2-1-4 0 0,24 2 0 0 0,-20-5 1 0 0,-12-1-27 0 0,-2 1 14 0 0,0-1 0 0 0,0 1 0 0 0,-1-2 1 0 0,1 1-1 0 0,0-1 0 0 0,-1 0 0 0 0,0-1 0 0 0,1 0 1 0 0,-1 0-1 0 0,9-6 0 0 0,-6 3-366 0 0,11-11-1571 0 0,-11 3-4138 0 0,-8-2-2094 0 0</inkml:trace>
</inkml:ink>
</file>

<file path=ppt/ink/ink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07.2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11520 0 0,'8'3'179'0'0,"-8"-3"-164"0"0,1 0 0 0 0,-1 0 0 0 0,1 1 0 0 0,-1-1 1 0 0,1 0-1 0 0,-1 0 0 0 0,1 0 0 0 0,-1 1 0 0 0,1-1 1 0 0,-1 0-1 0 0,0 1 0 0 0,1-1 0 0 0,-1 0 0 0 0,0 1 0 0 0,1-1 1 0 0,0 1-1 0 0,6 20 796 0 0,4-1 276 0 0,-9-18-678 0 0,-1 0 1 0 0,0 0-1 0 0,1 0 1 0 0,-1 0-1 0 0,0 0 1 0 0,0 0 0 0 0,0 1-1 0 0,0 1 1 0 0,-4 7 1921 0 0,2-10-2213 0 0,1-1 0 0 0,0 1 0 0 0,-1 0 0 0 0,1 0 1 0 0,0-1-1 0 0,-1 1 0 0 0,1 0 0 0 0,0 0 0 0 0,0-1 0 0 0,0 1 0 0 0,-1 0 0 0 0,1 0 0 0 0,0 0 1 0 0,0-1-1 0 0,0 1 0 0 0,0 0 0 0 0,1 0 0 0 0,-1-1 0 0 0,0 1 0 0 0,0 0 0 0 0,0 0 1 0 0,1 1-1 0 0,5 6 647 0 0,-6-7-699 0 0,1 0 0 0 0,0 0 0 0 0,0 0 0 0 0,-1 1 0 0 0,1-1 0 0 0,0 0 1 0 0,-1 0-1 0 0,1 0 0 0 0,-1 1 0 0 0,0-1 0 0 0,1 0 0 0 0,-1 0 0 0 0,0 1 0 0 0,0-1 0 0 0,0 2 0 0 0,0 10 356 0 0,0-6-317 0 0,-1 1 0 0 0,2-1 0 0 0,-1 1 0 0 0,1-1 0 0 0,0 1-1 0 0,4 13 1 0 0,-3-16-105 0 0,0 0 0 0 0,0 1 0 0 0,-1-1 0 0 0,1 1 0 0 0,-1 0 0 0 0,-1-1 0 0 0,1 1 0 0 0,-1 0 0 0 0,0 6 0 0 0,0-4 8 0 0,1-1 0 0 0,0 0 0 0 0,1 0 0 0 0,0 0-1 0 0,3 9 1 0 0,5 22-1184 0 0,-5-20-125 0 0,4-2-69 0 0</inkml:trace>
</inkml:ink>
</file>

<file path=ppt/ink/ink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07.6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197 279 13904 0 0,'-16'0'1396'0'0,"17"3"-1278"0"0,0-1-117 0 0,0 0-1 0 0,0 0 0 0 0,0 0 1 0 0,0-1-1 0 0,1 1 0 0 0,-1 0 1 0 0,1 0-1 0 0,-1-1 1 0 0,1 1-1 0 0,0-1 0 0 0,2 2 1 0 0,13 15 130 0 0,-14-13 121 0 0,0 0-1 0 0,0 0 0 0 0,0 0 1 0 0,-1 1-1 0 0,2 6 0 0 0,3 7 624 0 0,-5-15-698 0 0,1 1 0 0 0,-1-1 0 0 0,1 1 1 0 0,0-1-1 0 0,0 0 0 0 0,6 5 0 0 0,-6-6-71 0 0,0 1-1 0 0,1-1 0 0 0,-2 1 1 0 0,1 0-1 0 0,0 0 1 0 0,-1 0-1 0 0,0 0 1 0 0,3 5-1 0 0,-1 17 504 0 0,2 1-13 0 0,4-4-162 0 0,-7-15-245 0 0,1-1 1 0 0,-1 1 0 0 0,-1 0 0 0 0,0 0 0 0 0,3 15-1 0 0,-4 4 835 0 0,-2 42 0 0 0,0-64-908 0 0,0 1 1 0 0,0 0-1 0 0,-1 0 0 0 0,-4 9 0 0 0,3-8-107 0 0,1-1 0 0 0,0 1-1 0 0,-2 9 1 0 0,4-13 40 0 0,-1 1 0 0 0,0-1 0 0 0,0 0 0 0 0,0 0 0 0 0,-1 0 0 0 0,-1 4 0 0 0,1-5 105 0 0,1 0 0 0 0,0 1 0 0 0,0-1 0 0 0,0 1 0 0 0,0-1 0 0 0,0 1 0 0 0,1-1 0 0 0,-1 1 0 0 0,0 5 0 0 0,1-8-145 0 0,0 1-1 0 0,-1 0 1 0 0,1-1 0 0 0,0 1 0 0 0,-1 0 0 0 0,1-1 0 0 0,-1 1-1 0 0,1-1 1 0 0,-1 1 0 0 0,1-1 0 0 0,-1 1 0 0 0,0-1-1 0 0,1 1 1 0 0,-1-1 0 0 0,1 1 0 0 0,-1-1 0 0 0,0 0-1 0 0,0 1 1 0 0,-1 0-11 0 0,-11 7-74 0 0,11-7-98 0 0,0 0 1 0 0,0 0-1 0 0,0 0 0 0 0,0 0 1 0 0,0 0-1 0 0,0-1 0 0 0,0 1 1 0 0,-1-1-1 0 0,1 0 0 0 0,0 1 0 0 0,0-1 1 0 0,0 0-1 0 0,-3-1 0 0 0,-8 0-3744 0 0,9 0 1498 0 0,-8-2-5661 0 0</inkml:trace>
  <inkml:trace contextRef="#ctx0" brushRef="#br0" timeOffset="1">0 0 17999 0 0,'0'0'1968'0'0,"10"0"-1968"0"0,2 0-216 0 0,4 0-5159 0 0,-1 0-897 0 0</inkml:trace>
</inkml:ink>
</file>

<file path=ppt/ink/ink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07.9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 17423 0 0,'18'8'795'0'0,"-15"-6"-16"0"0,-1-1-724 0 0,1 0 311 0 0,0 1 0 0 0,-1-1-1 0 0,1 0 1 0 0,0 0 0 0 0,-1 0 0 0 0,6 1 0 0 0,1 1 2094 0 0,-1-3-2003 0 0,0 0 1 0 0,-1 0 0 0 0,1-1-1 0 0,0 0 1 0 0,0-1 0 0 0,10-2 0 0 0,40-11 1763 0 0,-56 15-2206 0 0,1-1 0 0 0,-1 1 1 0 0,0 0-1 0 0,1-1 0 0 0,-1 1 1 0 0,1 0-1 0 0,-1 0 0 0 0,1 0 0 0 0,4 2 1 0 0,-1-2-4 0 0,18 4-10 0 0,27 7 1 0 0,-12-3-837 0 0,-5 2-2767 0 0,-17-6-5608 0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32.1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3224 0 0,'0'0'312'0'0</inkml:trace>
</inkml:ink>
</file>

<file path=ppt/ink/ink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08.3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73 8752 0 0,'0'0'14085'0'0,"2"0"-13276"0"0,7-1-275 0 0,0 0 0 0 0,0-1 0 0 0,10-3 0 0 0,7-1 399 0 0,4 2-448 0 0,-17 2-190 0 0,25-6 1 0 0,47-12 216 0 0,-69 17-568 0 0,-14 2-55 0 0,0 1-1 0 0,0 0 1 0 0,0-1 0 0 0,1 1-1 0 0,-1-1 1 0 0,0 0-1 0 0,0 0 1 0 0,0 0 0 0 0,0 0-1 0 0,3-2 1 0 0,1-2-1184 0 0,5-1-65 0 0</inkml:trace>
</inkml:ink>
</file>

<file path=ppt/ink/ink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08.6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0 3224 0 0,'0'2'240'0'0,"-1"25"7129"0"0,0 23 5600 0 0,7-19-11896 0 0,-4-22-990 0 0,0 1 0 0 0,0-1 0 0 0,-1 0 0 0 0,-1 1 0 0 0,0 14 0 0 0,0-13-37 0 0,0 1 1 0 0,1-1 0 0 0,2 17-1 0 0,1-9-372 0 0,1-1-1 0 0,1 0 0 0 0,1 0 1 0 0,13 27-1 0 0,-3-12-1536 0 0</inkml:trace>
</inkml:ink>
</file>

<file path=ppt/ink/ink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09.0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78 0 17159 0 0,'0'0'1558'0'0,"-7"4"-1252"0"0,3-1 276 0 0,0 1 0 0 0,0-1 0 0 0,1 1 0 0 0,-1-1 0 0 0,1 1 0 0 0,0 0 0 0 0,0 0 0 0 0,0 0 0 0 0,1 1 0 0 0,-3 6-1 0 0,2-7-662 0 0,-1 7 535 0 0,-1 0 0 0 0,2 0-1 0 0,-1 1 1 0 0,2-1 0 0 0,-3 24 0 0 0,2-16-328 0 0,1-9-121 0 0,1-1 0 0 0,1 1-1 0 0,-1-1 1 0 0,3 19-1 0 0,0-2-4 0 0,-2-20 0 0 0,0 1 0 0 0,1 0 0 0 0,-1-1 0 0 0,5 12 0 0 0,0-2-72 0 0,1 0-1 0 0,1 0 1 0 0,15 26-1 0 0,-18-37 53 0 0,-1 0-1 0 0,1 0 0 0 0,0 0 0 0 0,0-1 1 0 0,0 1-1 0 0,0-1 0 0 0,1 0 0 0 0,0 0 0 0 0,-1-1 1 0 0,2 0-1 0 0,-1 1 0 0 0,0-1 0 0 0,1-1 1 0 0,6 3-1 0 0,-9-4 12 0 0,1-1 1 0 0,-1 1 0 0 0,0-1-1 0 0,1 0 1 0 0,-1-1 0 0 0,0 1-1 0 0,0 0 1 0 0,1-1-1 0 0,-1 0 1 0 0,0 0 0 0 0,0 0-1 0 0,0 0 1 0 0,0 0-1 0 0,0 0 1 0 0,0-1 0 0 0,0 0-1 0 0,0 1 1 0 0,-1-1-1 0 0,1 0 1 0 0,-1 0 0 0 0,1-1-1 0 0,2-2 1 0 0,5-5 7 0 0,-1-1 1 0 0,0-1 0 0 0,14-21-1 0 0,-20 26 25 0 0,0 0-1 0 0,0 0 1 0 0,0 0-1 0 0,-1-1 1 0 0,-1 1 0 0 0,1-1-1 0 0,0-14 1 0 0,0 7-9 0 0,-1 5 37 0 0,-1 1-1 0 0,-1 0 0 0 0,1 0 0 0 0,-2 0 1 0 0,1-1-1 0 0,-1 1 0 0 0,-1 1 1 0 0,0-1-1 0 0,0 0 0 0 0,0 0 1 0 0,-7-9-1 0 0,6 11-1 0 0,0 0 1 0 0,-1 0-1 0 0,0 1 0 0 0,0 0 0 0 0,-1 0 0 0 0,-7-6 1 0 0,-3-4-19 0 0,8 9-35 0 0,0 0 0 0 0,-1 0-1 0 0,1 1 1 0 0,-1 1 0 0 0,0-1-1 0 0,-1 2 1 0 0,1-1 0 0 0,-1 1 0 0 0,0 1-1 0 0,-11-3 1 0 0,13 4-158 0 0,1 1 0 0 0,-1 1 0 0 0,1 0 0 0 0,-11 0 0 0 0,3 1-680 0 0,10 2 395 0 0</inkml:trace>
</inkml:ink>
</file>

<file path=ppt/ink/ink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09.5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1 134 17503 0 0,'0'0'1588'0'0,"1"2"-1304"0"0,9 10-264 0 0,-7-9 187 0 0,0 0 0 0 0,0 0 0 0 0,0 1 0 0 0,-1-1 1 0 0,1 1-1 0 0,-1-1 0 0 0,0 1 0 0 0,3 7 0 0 0,-4-5 220 0 0,1 0-1 0 0,1 0 1 0 0,-1 0-1 0 0,1 0 0 0 0,4 6 1 0 0,8 18 137 0 0,4 18-167 0 0,16 68-1 0 0,-26-72-1220 0 0,-8-41 471 0 0,0-5-66 0 0,0-1 418 0 0,1-1-1 0 0,-1 1 1 0 0,1-1-1 0 0,-1 1 1 0 0,0-1 0 0 0,-1 0-1 0 0,1 1 1 0 0,0-7-1 0 0,-2-34 4 0 0,1 19-3 0 0,-1-9 626 0 0,2 0-1 0 0,10-59 1 0 0,-4 50 342 0 0,-4 25-570 0 0,0 0-1 0 0,7-21 1 0 0,-6 25-350 0 0,-2 7 53 0 0,0 1 0 0 0,0-1 0 0 0,1 0 0 0 0,0 1 0 0 0,0-1 0 0 0,0 1 0 0 0,1 0 0 0 0,5-7-1 0 0,-8 12 675 0 0,9 10-370 0 0,2 5-320 0 0,-1 0 1 0 0,-1 0-1 0 0,0 1 1 0 0,-1 0-1 0 0,8 18 0 0 0,10 37-73 0 0,-22-59-23 0 0,-1 0 1 0 0,0 1-1 0 0,3 16 0 0 0,-4-15-10 0 0,0-1 0 0 0,9 20 0 0 0,-9-24-36 0 0,0 1 1 0 0,0 0-1 0 0,1 9 0 0 0,-2-9-56 0 0,0 0 0 0 0,0-1 0 0 0,5 12 0 0 0,4 2-1083 0 0,8 28 0 0 0,-18-47-294 0 0</inkml:trace>
</inkml:ink>
</file>

<file path=ppt/ink/ink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09.8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1 124 15752 0 0,'0'0'1843'0'0,"2"-1"-947"0"0,28-17 2213 0 0,-20 11-1541 0 0,23-11-1 0 0,10-6 299 0 0,-33 18-1507 0 0,1-1 1 0 0,0 2 0 0 0,21-9-1 0 0,-29 13-300 0 0,0 0-1 0 0,0 0 1 0 0,0-1 0 0 0,-1 0-1 0 0,1 1 1 0 0,4-5-1 0 0,5-3-6205 0 0</inkml:trace>
</inkml:ink>
</file>

<file path=ppt/ink/ink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10.2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92 18511 0 0,'0'0'1683'0'0,"2"-2"-1390"0"0,2-1-137 0 0,0 1 0 0 0,0 0-1 0 0,0 0 1 0 0,1 0 0 0 0,-1 1 0 0 0,1-1-1 0 0,-1 1 1 0 0,1 0 0 0 0,0 0-1 0 0,8 0 1 0 0,19-4 1253 0 0,14-5 95 0 0,-23 5-566 0 0,35-12 1 0 0,-38 10-655 0 0,0 0 0 0 0,1 1 1 0 0,0 1-1 0 0,-1 2 0 0 0,1-1 1 0 0,1 2-1 0 0,-1 1 0 0 0,31 2 0 0 0,-34 1-286 0 0,3 1 101 0 0,0 0 1 0 0,1-2-1 0 0,-1-1 1 0 0,42-4-1 0 0,-47 2-2228 0 0,29-1 1 0 0</inkml:trace>
</inkml:ink>
</file>

<file path=ppt/ink/ink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10.6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41 0 14192 0 0,'0'0'1689'0'0,"2"2"-780"0"0,13 11 898 0 0,7 5 1188 0 0,26 17 0 0 0,-31-21-1874 0 0,-14-11-825 0 0,1 0 0 0 0,0 0-1 0 0,0 0 1 0 0,6 2 0 0 0,-5-2 31 0 0,0-1-1 0 0,-1 1 1 0 0,1 0 0 0 0,0 0-1 0 0,7 7 1 0 0,-11-9 44 0 0,1 1-10 0 0,11 13 268 0 0,-13-14-371 0 0,0 2-9 0 0,0 3-177 0 0,0 0 0 0 0,-1 0 0 0 0,0 0 0 0 0,0 1 0 0 0,0-1 0 0 0,-1 0 0 0 0,0-1 0 0 0,0 1 0 0 0,-1 0 0 0 0,0 0 0 0 0,-4 6 0 0 0,0-2-47 0 0,3-4-14 0 0,0 0 0 0 0,0-1 0 0 0,-1 0 0 0 0,-5 6 0 0 0,-110 103-3233 0 0,92-86 2388 0 0,11-9-958 0 0</inkml:trace>
</inkml:ink>
</file>

<file path=ppt/ink/ink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11.5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 15896 0 0,'0'0'1438'0'0,"6"5"-1091"0"0,-3-3-163 0 0,1-1 1 0 0,0 0 0 0 0,0 0-1 0 0,0 0 1 0 0,0-1 0 0 0,0 0-1 0 0,0 1 1 0 0,0-1-1 0 0,0 0 1 0 0,0-1 0 0 0,0 1-1 0 0,6-3 1 0 0,18 1 1040 0 0,2-3-1050 0 0,3 0-185 0 0,-7 2 457 0 0,-21 2-2150 0 0,1 1-3356 0 0</inkml:trace>
</inkml:ink>
</file>

<file path=ppt/ink/ink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11.9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 17503 0 0,'-1'2'21'0'0,"0"-1"95"0"0,0 0 0 0 0,1 0 0 0 0,-1 0-1 0 0,1 0 1 0 0,-1 0 0 0 0,1 0 0 0 0,0 0 0 0 0,-1 0 0 0 0,1 1 0 0 0,0-1 0 0 0,0 0-1 0 0,0 0 1 0 0,0 0 0 0 0,0 2 0 0 0,1 13 53 0 0,2-12-185 0 0,-1-3 24 0 0,2 5 23 0 0,-1-1 525 0 0,0-1-1 0 0,0 1 1 0 0,7 6-1 0 0,-8-9-443 0 0,-1-1 0 0 0,1 0-1 0 0,-1 0 1 0 0,1 0-1 0 0,-1 0 1 0 0,1 0 0 0 0,0 0-1 0 0,0-1 1 0 0,-1 1-1 0 0,1 0 1 0 0,0-1 0 0 0,0 0-1 0 0,0 1 1 0 0,0-1-1 0 0,3 0 1 0 0,12 0-599 0 0,3 1 1016 0 0,22-4 0 0 0,-13-3-2023 0 0,-1-6-4003 0 0,-12-1-1809 0 0</inkml:trace>
</inkml:ink>
</file>

<file path=ppt/ink/ink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31.7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78 26 1840 0 0,'0'0'1511'0'0,"-6"0"3066"0"0,4-1-4278 0 0,0 1 0 0 0,1 0 0 0 0,-1 0 0 0 0,0-1 0 0 0,0 1 0 0 0,0-1 0 0 0,1 0 0 0 0,-1 1 0 0 0,0-1 0 0 0,1 0 1 0 0,-1 0-1 0 0,-2-2 0 0 0,-3 2 1163 0 0,0 0 0 0 0,0 0 0 0 0,-10 0 2175 0 0,9 0 1762 0 0,12-1-5366 0 0,0 0 0 0 0,-1 1 1 0 0,1 0-1 0 0,1-1 0 0 0,-1 1 0 0 0,0 1 1 0 0,0-1-1 0 0,0 1 0 0 0,6-1 0 0 0,46 4 63 0 0,-17 0-72 0 0,-28-1 18 0 0,-3 0-31 0 0,19 0-28 0 0,-26-1 5 0 0,-1 0 0 0 0,0-1 0 0 0,1 1 1 0 0,-1 0-1 0 0,0 0 0 0 0,0 0 0 0 0,0 0 0 0 0,0 0 1 0 0,0 0-1 0 0,0 0 0 0 0,0 0 0 0 0,0 1 0 0 0,0-1 1 0 0,0 2-74 0 0,0 1 1 0 0,-1-1 0 0 0,1 1 0 0 0,-1 0-1 0 0,0-1 1 0 0,1 1 0 0 0,-2-1 0 0 0,1 0-1 0 0,0 1 1 0 0,-1-1 0 0 0,0 0 0 0 0,1 0 0 0 0,-1 0-1 0 0,0 0 1 0 0,-1 0 0 0 0,-2 3 0 0 0,3-4-166 0 0,1-1 2 0 0,1 0 213 0 0,-1 0-1 0 0,0 0 1 0 0,0 1 0 0 0,0-1-1 0 0,0-1 1 0 0,0 1 0 0 0,0 0-1 0 0,0 0 1 0 0,0 0-1 0 0,-3 1 1 0 0,3-2-94 0 0,1 3-238 0 0,6 7 356 0 0,-3-6 43 0 0,1-1 0 0 0,-1 1 0 0 0,1-1-1 0 0,0 0 1 0 0,0-1 0 0 0,1 1 0 0 0,7 3-1 0 0,32 10 283 0 0,-41-15-293 0 0,0 0-1 0 0,0 0 0 0 0,0 0 1 0 0,0 0-1 0 0,0 0 1 0 0,0 1-1 0 0,-1-1 0 0 0,4 4 1 0 0,3 0-21 0 0,-2-2-143 0 0,-3-2 322 0 0,0 1-1 0 0,0-1 0 0 0,-1 1 0 0 0,1 0 0 0 0,-1 0 0 0 0,1 0 0 0 0,-1 1 1 0 0,0-1-1 0 0,4 5 0 0 0,-5-5-25 0 0,-2 11 13 0 0,0-12-161 0 0,-1 1 1 0 0,1 0-1 0 0,-1-1 1 0 0,1 1-1 0 0,-1-1 1 0 0,1 1 0 0 0,-1 0-1 0 0,0-1 1 0 0,0 1-1 0 0,0-1 1 0 0,0 0-1 0 0,0 1 1 0 0,0-1 0 0 0,0 0-1 0 0,0 0 1 0 0,0 1-1 0 0,-1-1 1 0 0,1 0 0 0 0,0 0-1 0 0,-4 1 1 0 0,1 0-4 0 0,0 0 0 0 0,0 0-1 0 0,0 0 1 0 0,0 0 0 0 0,-1-1 0 0 0,-8 2 0 0 0,-60 11 214 0 0,14 0-1489 0 0,55-13 1063 0 0,3-1 21 0 0,-1 0-1 0 0,0 1 0 0 0,1-1 1 0 0,-1 1-1 0 0,1 0 0 0 0,-1-1 1 0 0,1 1-1 0 0,-1 0 0 0 0,1 0 1 0 0,-3 2-1 0 0,-9 6-1777 0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32.5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112 113 4144 0 0,'0'0'319'0'0,"-1"-1"-210"0"0,-3-2 207 0 0,2 1 390 0 0,1 0-1 0 0,-1 0 1 0 0,1 0 0 0 0,-1 0-1 0 0,1 0 1 0 0,0-1 0 0 0,-1 1 0 0 0,1-1-1 0 0,-1-3 1 0 0,1 4 267 0 0,1 1-851 0 0,0 1-1 0 0,-1-1 1 0 0,1 1-1 0 0,0 0 1 0 0,-1-1-1 0 0,1 1 0 0 0,0 0 1 0 0,-1-1-1 0 0,1 1 1 0 0,-1 0-1 0 0,1 0 1 0 0,-1-1-1 0 0,1 1 1 0 0,0 0-1 0 0,-1 0 0 0 0,1 0 1 0 0,-1-1-1 0 0,0 1 1 0 0,-2-1 278 0 0,-18-25 6853 0 0,6 29-6510 0 0,15-3-719 0 0,0 0 0 0 0,-1 0 0 0 0,1 1 0 0 0,-1-1 0 0 0,1 0 0 0 0,0 0 0 0 0,-1 0 0 0 0,1 1 0 0 0,0-1 0 0 0,-1 0 0 0 0,1 1 0 0 0,0-1 0 0 0,-1 0 0 0 0,1 1 0 0 0,0-1 0 0 0,0 0 0 0 0,-1 1 0 0 0,1-1 0 0 0,0 0 0 0 0,0 1 0 0 0,0-1 0 0 0,-1 1 1 0 0,0 2 71 0 0,-5 2-4 0 0,4-2-58 0 0,-1-1-1 0 0,1 0 1 0 0,0 0 0 0 0,-1 1 0 0 0,1-1-1 0 0,0 1 1 0 0,0-1 0 0 0,1 1 0 0 0,-1 0 0 0 0,1 0-1 0 0,-1 0 1 0 0,1 0 0 0 0,0 0 0 0 0,0 0-1 0 0,0 0 1 0 0,0 1 0 0 0,1-1 0 0 0,-1 3 0 0 0,1 24-4 0 0,6 42 1 0 0,-4-60-25 0 0,0-1 1 0 0,1 1-1 0 0,0-1 1 0 0,1 0-1 0 0,0 0 1 0 0,10 18-1 0 0,-6-14-6 0 0,-4-8 0 0 0,0 0 0 0 0,1 0 0 0 0,-1 0 0 0 0,1 0 0 0 0,7 6 0 0 0,-5-6 0 0 0,0 1 0 0 0,0-1 0 0 0,0 0 0 0 0,1-1 0 0 0,0 1 0 0 0,0-2 0 0 0,1 1 0 0 0,0-1 0 0 0,11 5 0 0 0,-13-7 7 0 0,0-2 0 0 0,0 1 0 0 0,0-1 0 0 0,0 0 0 0 0,0 0-1 0 0,0-1 1 0 0,0 0 0 0 0,0 0 0 0 0,0-1 0 0 0,1 0 0 0 0,-1 0 0 0 0,-1-1-1 0 0,1 1 1 0 0,0-2 0 0 0,0 1 0 0 0,-1-1 0 0 0,1 0 0 0 0,-1 0 0 0 0,0-1-1 0 0,12-8 1 0 0,-9 5 52 0 0,-1-1 1 0 0,0 0-1 0 0,0 0 0 0 0,0-1 0 0 0,-1 0 0 0 0,-1-1 1 0 0,1 1-1 0 0,-2-1 0 0 0,8-15 0 0 0,0-6 134 0 0,-6 17-46 0 0,6-22 1 0 0,-8 22-49 0 0,-3 10-65 0 0,0 0-1 0 0,-1 0 1 0 0,0 0 0 0 0,0 0 0 0 0,0-1-1 0 0,0-4 1 0 0,-4-46 326 0 0,2 49-305 0 0,0-1-1 0 0,-1 1 1 0 0,1 0 0 0 0,-1 0 0 0 0,0 0 0 0 0,-6-11 0 0 0,-1 0 10 0 0,8 14-51 0 0,-1 0 0 0 0,0-1-1 0 0,0 1 1 0 0,0 0 0 0 0,0 0 0 0 0,0 0 0 0 0,0 0 0 0 0,-1 1 0 0 0,1-1 0 0 0,-1 1 0 0 0,0-1-1 0 0,0 1 1 0 0,0 0 0 0 0,-4-2 0 0 0,-4-2-8 0 0,8 3-3 0 0,-1 1 0 0 0,0 0 0 0 0,0 0 0 0 0,0 0 0 0 0,0 1 0 0 0,0-1 0 0 0,0 1 0 0 0,-8-1 0 0 0,-1 2-114 0 0,-1 0 0 0 0,1 1 0 0 0,-1 0 0 0 0,1 1 0 0 0,-1 0 0 0 0,1 2 0 0 0,0-1 0 0 0,-22 10 0 0 0,13-3-462 0 0,1 1 0 0 0,0 0 0 0 0,1 2-1 0 0,-24 18 1 0 0,41-28 445 0 0,-1-1-196 0 0,1 1-1 0 0,-1-1 1 0 0,1 1-1 0 0,0 0 1 0 0,0 0-1 0 0,0 0 1 0 0,1 0-1 0 0,-1 0 1 0 0,1 0-1 0 0,0 1 1 0 0,0-1-1 0 0,-3 8 1 0 0,3 2-4609 0 0,-3-3-1363 0 0</inkml:trace>
  <inkml:trace contextRef="#ctx0" brushRef="#br0" timeOffset="1">175 179 12840 0 0,'0'0'1164'0'0,"2"1"-959"0"0,0 0-170 0 0,0-1 0 0 0,-1 1 1 0 0,1 0-1 0 0,0 0 0 0 0,0 0 1 0 0,-1 0-1 0 0,1 0 0 0 0,0 0 1 0 0,-1 0-1 0 0,1 1 0 0 0,-1-1 0 0 0,2 2 1 0 0,4 4 896 0 0,8 4 1256 0 0,0 1 0 0 0,0 1 0 0 0,18 21 0 0 0,-16-16-621 0 0,28 23 1 0 0,-24-25-1284 0 0,2-1 0 0 0,0-1-1 0 0,0-1 1 0 0,36 14 0 0 0,-41-20-1472 0 0,1 0 1 0 0,0-2 0 0 0,35 6 0 0 0,-38-8-891 0 0</inkml:trace>
</inkml:ink>
</file>

<file path=ppt/ink/ink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32.1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43 14456 0 0,'0'0'1306'0'0,"1"1"-1071"0"0,14 16 1056 0 0,-11-13-390 0 0,-3-3-783 0 0,0-1 1 0 0,-1 0-1 0 0,1 1 1 0 0,0-1-1 0 0,-1 0 0 0 0,1 0 1 0 0,0 0-1 0 0,0 1 1 0 0,-1-1-1 0 0,1 0 1 0 0,0 0-1 0 0,0 0 1 0 0,-1 0-1 0 0,1 0 0 0 0,0-1 1 0 0,0 1-1 0 0,2 0 226 0 0,4 0 109 0 0,0 1 1 0 0,0-2-1 0 0,1 1 0 0 0,-1-1 1 0 0,0 0-1 0 0,10-3 0 0 0,10-2 585 0 0,43-10 635 0 0,-3 0-880 0 0,-37 10-514 0 0,-18 4-242 0 0,1-1 0 0 0,23 0-1 0 0,-20 2 329 0 0,6-5-5146 0 0,-15 4 2187 0 0</inkml:trace>
</inkml:ink>
</file>

<file path=ppt/ink/ink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32.4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91 1 2760 0 0,'0'0'125'0'0,"-1"1"-3"0"0,-12 17 95 0 0,-3-4 5486 0 0,3-4-354 0 0,-1 3 249 0 0,8-8-4795 0 0,6-5-733 0 0,-1 1 0 0 0,1-1 0 0 0,-1 1-1 0 0,1-1 1 0 0,0 1 0 0 0,-1-1 0 0 0,1 1 0 0 0,0-1 0 0 0,-1 1 0 0 0,1 0 0 0 0,0-1 0 0 0,0 1 0 0 0,-1 0 0 0 0,1-1 0 0 0,0 1 0 0 0,0-1 0 0 0,0 1 0 0 0,0 1 0 0 0,-1 1 131 0 0,-20 53 602 0 0,21-55-367 0 0,1 1-368 0 0,2 0-62 0 0,0 0 35 0 0,-1 1 0 0 0,1-1 1 0 0,0 0-1 0 0,1 0 0 0 0,-1 0 1 0 0,0 0-1 0 0,0 0 0 0 0,1-1 0 0 0,-1 0 1 0 0,1 1-1 0 0,0-1 0 0 0,7 1 1 0 0,24 3 529 0 0,-27-4-542 0 0,0 1 0 0 0,16 0 0 0 0,11-2 31 0 0,-34 0-84 0 0,0 0 0 0 0,0 0 0 0 0,0 0 0 0 0,0 1 0 0 0,0-1 0 0 0,-1 0 0 0 0,1 0 1 0 0,0-1-1 0 0,0 1 0 0 0,0 0 0 0 0,0 0 0 0 0,0 0 0 0 0,0-1 0 0 0,0 1 0 0 0,0 0 0 0 0,-1-1 0 0 0,1 1 0 0 0,1-1 0 0 0,2-1-218 0 0,6 0-411 0 0,-5 1-143 0 0,0 0 1 0 0,1 0-1 0 0,-2 0 1 0 0,7-3-1 0 0,2-5-1652 0 0</inkml:trace>
</inkml:ink>
</file>

<file path=ppt/ink/ink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32.8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1 355 4144 0 0,'0'2'7860'0'0,"0"8"-3905"0"0,0 9-312 0 0,0-10-2909 0 0,0 0-1 0 0,1 0 0 0 0,3 10 0 0 0,-4-17-679 0 0,0 0 1 0 0,0 0-1 0 0,1 0 0 0 0,-1 0 0 0 0,-1 0 0 0 0,1 0 1 0 0,0 0-1 0 0,0 0 0 0 0,-1 0 0 0 0,0 2 0 0 0,1-2-35 0 0,-1-1-1 0 0,1 1 1 0 0,-1-1 0 0 0,1 1-1 0 0,0-1 1 0 0,0 1-1 0 0,0 0 1 0 0,0-1 0 0 0,0 1-1 0 0,0-1 1 0 0,0 1-1 0 0,0 0 1 0 0,1-1 0 0 0,-1 1-1 0 0,0-1 1 0 0,1 1-1 0 0,0-1 1 0 0,-1 1 0 0 0,3 2-1 0 0,26 46 39 0 0,-16-27 42 0 0,29 39 0 0 0,-24-40 49 0 0,23 31-763 0 0,-38-49-349 0 0,0 1-1 0 0,1-1 0 0 0,-1 0 0 0 0,6 3 1 0 0,-5-3-968 0 0,7 6-5180 0 0</inkml:trace>
  <inkml:trace contextRef="#ctx0" brushRef="#br0" timeOffset="1">384 199 8288 0 0,'0'0'638'0'0,"0"2"-414"0"0,-3 4 758 0 0,1 0-1 0 0,1 0 0 0 0,-1 0 0 0 0,1 0 0 0 0,0 0 1 0 0,1 0-1 0 0,-1 0 0 0 0,1 0 0 0 0,0 0 0 0 0,1 0 1 0 0,0 7-1 0 0,2 1-375 0 0,-3-9-463 0 0,1 0-1 0 0,0 0 0 0 0,1 0 1 0 0,2 7-1 0 0,42 68-678 0 0,-45-78 0 0 0</inkml:trace>
  <inkml:trace contextRef="#ctx0" brushRef="#br0" timeOffset="2">331 11 5064 0 0,'0'0'544'0'0,"-4"-10"7992"0"0</inkml:trace>
</inkml:ink>
</file>

<file path=ppt/ink/ink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33.2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0 117 14744 0 0,'0'0'3853'0'0,"11"-10"-511"0"0,-8 0-2089 0 0,-2 7-982 0 0,0 0 0 0 0,0 0-1 0 0,0 0 1 0 0,0 0 0 0 0,3-4 0 0 0,8-7 428 0 0,-9 10-477 0 0,1 1 0 0 0,-2 0 0 0 0,1-1 0 0 0,4-6 0 0 0,-7 9-187 0 0,1 0-1 0 0,-1 0 1 0 0,1 0 0 0 0,0 0-1 0 0,0 0 1 0 0,-1 0 0 0 0,1 1-1 0 0,0-1 1 0 0,0 0 0 0 0,0 0-1 0 0,0 1 1 0 0,0-1 0 0 0,0 1-1 0 0,0-1 1 0 0,0 1-1 0 0,1-1 1 0 0,0 0 230 0 0,-1-1-233 0 0,0 1-1 0 0,1 0 0 0 0,-1-1 1 0 0,0 1-1 0 0,1 0 0 0 0,-1 0 0 0 0,0 0 1 0 0,1 0-1 0 0,0 0 0 0 0,-1 0 1 0 0,1 0-1 0 0,2 0 0 0 0,0-1-15 0 0,1 1 0 0 0,0-1 0 0 0,-1 1 0 0 0,1 1-1 0 0,0-1 1 0 0,0 1 0 0 0,-1 0 0 0 0,1 0 0 0 0,6 1 0 0 0,3 1-15 0 0,25 8 1 0 0,-7-1-187 0 0,5 2-180 0 0,-26-8 89 0 0,-1 0-1 0 0,22 4 1 0 0,-18-5-22 0 0,-8-1 89 0 0,-1 0 1 0 0,1-1-1 0 0,0 1 1 0 0,0-1-1 0 0,0 0 1 0 0,0-1 0 0 0,0 1-1 0 0,0-1 1 0 0,8-3-1 0 0,18-5-1983 0 0,-16 9 464 0 0</inkml:trace>
</inkml:ink>
</file>

<file path=ppt/ink/ink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33.6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95 19951 0 0,'0'0'2004'0'0,"1"0"-1834"0"0,7 0 52 0 0,-1-1 0 0 0,0 0 0 0 0,0-1 0 0 0,0 1 0 0 0,-1-1 0 0 0,10-4 0 0 0,41-21 1875 0 0,-45 21-2322 0 0,-6 3 3 0 0,0-1-1 0 0,-1 1 0 0 0,9-8 0 0 0,3-2-724 0 0,3-1-103 0 0</inkml:trace>
</inkml:ink>
</file>

<file path=ppt/ink/ink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33.9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77 19319 0 0,'0'0'1943'0'0,"2"0"-1783"0"0,13-1 298 0 0,1 0 0 0 0,0-1 0 0 0,-1-1 0 0 0,1 0 0 0 0,-1-1-1 0 0,0-1 1 0 0,0 0 0 0 0,24-13 0 0 0,-17 8-451 0 0,-13 7-61 0 0,0-1 1 0 0,-1-1-1 0 0,12-7 0 0 0,-18 11-1035 0 0</inkml:trace>
</inkml:ink>
</file>

<file path=ppt/ink/ink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34.3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166 1 14688 0 0,'0'0'1328'0'0,"-1"1"-1091"0"0,-13 13-252 0 0,12-13 136 0 0,0 1 1 0 0,0-1-1 0 0,1 1 1 0 0,-1 0-1 0 0,0 0 1 0 0,1-1-1 0 0,-1 1 1 0 0,-1 3-1 0 0,-13 17 2583 0 0,13-18-2376 0 0,0-1 1 0 0,0 1-1 0 0,1 0 0 0 0,-1 0 0 0 0,-2 6 1 0 0,5-9-263 0 0,-1 1 0 0 0,1-1 1 0 0,-1 1-1 0 0,1-1 0 0 0,0 1 1 0 0,0 0-1 0 0,0-1 0 0 0,0 1 1 0 0,0 0-1 0 0,0-1 0 0 0,0 1 1 0 0,0-1-1 0 0,1 1 0 0 0,-1 0 1 0 0,0-1-1 0 0,1 1 0 0 0,0-1 1 0 0,-1 1-1 0 0,2 2 0 0 0,0-1-13 0 0,0-1-33 0 0,0 1 0 0 0,-1 0 0 0 0,0-1 0 0 0,0 1 1 0 0,0 0-1 0 0,1 3 0 0 0,-2-4-21 0 0,1 0 1 0 0,-1-1 0 0 0,-1 1-1 0 0,1-1 1 0 0,0 1 0 0 0,0-1-1 0 0,0 1 1 0 0,-1-1 0 0 0,1 0-1 0 0,-1 1 1 0 0,1-1 0 0 0,-1 1-1 0 0,0-1 1 0 0,1 0 0 0 0,-3 3-1 0 0,3-4 1 0 0,-1 1 0 0 0,1-1 0 0 0,0 1 0 0 0,0-1 0 0 0,-1 1 0 0 0,1-1 0 0 0,0 1 0 0 0,0-1 0 0 0,0 0 0 0 0,-1 1 0 0 0,1-1 0 0 0,0 1 0 0 0,0-1 0 0 0,0 1 0 0 0,0 0 0 0 0,0-1 0 0 0,0 2 0 0 0,1-2-1 0 0,-1 1 0 0 0,0 0-1 0 0,1 0 1 0 0,0 0 0 0 0,-1 0 0 0 0,1-1-1 0 0,-1 1 1 0 0,1 0 0 0 0,0 0 0 0 0,0-1-1 0 0,-1 1 1 0 0,1-1 0 0 0,0 1-1 0 0,1 0 1 0 0,0 0 30 0 0,-1 0 1 0 0,1 0-1 0 0,-1 0 0 0 0,1 1 0 0 0,-1-1 1 0 0,0 0-1 0 0,1 1 0 0 0,1 2 0 0 0,-2-2 23 0 0,1-1 0 0 0,0 1 0 0 0,0-1-1 0 0,0 1 1 0 0,0-1 0 0 0,0 1 0 0 0,0-1-1 0 0,0 0 1 0 0,1 0 0 0 0,-1 0 0 0 0,0-1 0 0 0,5 2-1 0 0,33 7 516 0 0,-38-8-515 0 0,2-1 23 0 0,70 17 324 0 0,-66-14-159 0 0,-1 0 1 0 0,0 0-1 0 0,0 0 0 0 0,0 1 0 0 0,0 0 0 0 0,0 0 0 0 0,8 8 0 0 0,-14-11-147 0 0,2 2-21 0 0,-2 11-72 0 0,-1 4 0 0 0,0-17 0 0 0,0 0 0 0 0,0-1 0 0 0,1 1 0 0 0,-1 0 0 0 0,0-1 0 0 0,0 1 0 0 0,0-1 0 0 0,0 1 0 0 0,0 0 0 0 0,0-1 0 0 0,-1 1 0 0 0,1-1 0 0 0,0 1 0 0 0,0 0 0 0 0,0-1 0 0 0,-1 1 0 0 0,1-1 0 0 0,0 1 0 0 0,0 0 0 0 0,-1-1 0 0 0,1 1 0 0 0,0-1 0 0 0,-1 1 0 0 0,1-1 0 0 0,-1 0 0 0 0,1 1 0 0 0,-1-1 0 0 0,1 1 0 0 0,-1-1 0 0 0,1 0 0 0 0,-1 1 0 0 0,0-1 0 0 0,0 1 0 0 0,0 0 0 0 0,0 0 0 0 0,0-1 0 0 0,1 1 0 0 0,-1 0 0 0 0,0 0 0 0 0,0-1 0 0 0,0 1 0 0 0,0 0 0 0 0,0-1 0 0 0,0 1 0 0 0,0-1 0 0 0,0 0 0 0 0,0 1 0 0 0,-3 0 0 0 0,-1 0 0 0 0,-1 2-51 0 0,-1 0 0 0 0,1-1 0 0 0,-1 0 0 0 0,0-1 0 0 0,0 1 0 0 0,0-1 0 0 0,0 0 1 0 0,0-1-1 0 0,0 0 0 0 0,-8 0 0 0 0,-29 2-765 0 0,11-1-3708 0 0,12 4-3567 0 0</inkml:trace>
  <inkml:trace contextRef="#ctx0" brushRef="#br0" timeOffset="1">1 587 6448 0 0,'0'0'498'0'0,"1"2"-327"0"0,17 16 1755 0 0,14 4 7816 0 0,-31-22-9574 0 0,0 1 1 0 0,0-1-1 0 0,0 1 1 0 0,0-1-1 0 0,0 0 1 0 0,0 0-1 0 0,0 0 1 0 0,0 1-1 0 0,0-1 1 0 0,1 0-1 0 0,-1 0 1 0 0,0 0-1 0 0,0-1 1 0 0,0 1-1 0 0,1 0 0 0 0,4-1 261 0 0,19 1 421 0 0,0-1 0 0 0,0-1 1 0 0,0-1-1 0 0,-1-2 0 0 0,1 0 1 0 0,-1-1-1 0 0,42-18 0 0 0,-58 21-694 0 0,-1 0 0 0 0,1 0 0 0 0,10-2 0 0 0,35-11 185 0 0,-34 11-400 0 0,-1 0-315 0 0,-17 4-533 0 0</inkml:trace>
</inkml:ink>
</file>

<file path=ppt/ink/ink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34.7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 0 16783 0 0,'0'2'382'0'0,"0"0"-310"0"0,0 0 1 0 0,0 0-1 0 0,0 0 1 0 0,0 0-1 0 0,0 0 1 0 0,0 1 0 0 0,-1-1-1 0 0,1 0 1 0 0,-1 0-1 0 0,1 0 1 0 0,-1-1-1 0 0,0 1 1 0 0,0 0-1 0 0,0 0 1 0 0,0 0-1 0 0,0-1 1 0 0,0 1-1 0 0,-1 0 1 0 0,-1 2-1 0 0,1-2-30 0 0,0 0 0 0 0,0 0 0 0 0,1 0 0 0 0,-1 0 0 0 0,1 1 0 0 0,0-1 0 0 0,0 1 0 0 0,0-1 0 0 0,0 1 0 0 0,0-1 0 0 0,0 1 0 0 0,1 0 0 0 0,-1 3 0 0 0,-4 12 1521 0 0,2-10-1163 0 0,1 0 0 0 0,0 0 0 0 0,0 0 0 0 0,1 1 1 0 0,0-1-1 0 0,1 0 0 0 0,-1 1 0 0 0,2-1 0 0 0,-1 0 0 0 0,1 1 0 0 0,3 11 0 0 0,-1 1-400 0 0,3 12 0 0 0,-6-31 0 0 0,1 0 0 0 0,-1 0 0 0 0,1-1 0 0 0,0 1 0 0 0,0 0 0 0 0,0 0 0 0 0,0-1 0 0 0,0 1 0 0 0,0-1 0 0 0,1 1 0 0 0,-1-1 0 0 0,1 1 0 0 0,-1-1 0 0 0,3 2 0 0 0,7 2 0 0 0,5 5 0 0 0,-11-10 0 0 0,1 0 0 0 0,2 1 0 0 0,0-1 0 0 0,1 1 0 0 0,-1-2 0 0 0,1 1 0 0 0,7-2 0 0 0,-13 1 0 0 0,0 1 0 0 0,0-1 0 0 0,-1 0 0 0 0,1 0 0 0 0,-1 0 0 0 0,1 0 0 0 0,-1 0 0 0 0,1-1 0 0 0,-1 1 0 0 0,0-1 0 0 0,1 1 0 0 0,-1-1 0 0 0,0 0 0 0 0,0 0 0 0 0,0 0 0 0 0,0 0 0 0 0,-1 0 0 0 0,1-1 0 0 0,1-2 0 0 0,-2 4 0 0 0,0-1 0 0 0,0 1 0 0 0,0 0 0 0 0,-1 0 1 0 0,2 0-1 0 0,-1 0 0 0 0,0 0 0 0 0,0 0 0 0 0,0 0 0 0 0,0 0 0 0 0,1 0 0 0 0,-1 0 0 0 0,0 1 0 0 0,1-1 0 0 0,-1 0 0 0 0,3 0 0 0 0,-3 1-1 0 0,1-1 0 0 0,-1 1 1 0 0,1-1-1 0 0,-1 1 0 0 0,0-1 0 0 0,1 0 0 0 0,-1 0 0 0 0,0 0 0 0 0,0 0 0 0 0,0 0 0 0 0,1 0 0 0 0,0-2 1 0 0,6-12-89 0 0,-7 12 59 0 0,0 0 0 0 0,0 0 0 0 0,1 0-1 0 0,0 0 1 0 0,3-5 0 0 0,4-1-90 0 0,-7 7-174 0 0,0 0-1 0 0,-1 1 1 0 0,1-1-1 0 0,0 0 1 0 0,-1 0 0 0 0,0 0-1 0 0,1 0 1 0 0,-1 0 0 0 0,0 0-1 0 0,0 0 1 0 0,0 0 0 0 0,0-1-1 0 0,0 1 1 0 0,0 0 0 0 0,-1-1-1 0 0,1 1 1 0 0,-1-1-1 0 0,0-2 1 0 0,0-8-1721 0 0</inkml:trace>
  <inkml:trace contextRef="#ctx0" brushRef="#br0" timeOffset="1">235 0 15664 0 0,'0'2'356'0'0,"-4"42"929"0"0,2-33-563 0 0,1 0-1 0 0,0 1 0 0 0,1-1 0 0 0,0 0 0 0 0,3 15 1 0 0,1-4 1068 0 0,-3-15-1536 0 0,0 0 1 0 0,0 0-1 0 0,1 0 1 0 0,0 0-1 0 0,3 6 1 0 0,9 15 374 0 0,25 35-1 0 0,-36-58-582 0 0,1 1-1 0 0,-1 1 1 0 0,0-1-1 0 0,-1 0 1 0 0,3 11-1 0 0,8 16-11 0 0,-10-27-17 0 0,41 73-383 0 0,-43-77 324 0 0,0-1 1 0 0,0 1 0 0 0,1 0 0 0 0,-1-1-1 0 0,1 1 1 0 0,-1-1 0 0 0,1 1 0 0 0,0-1 0 0 0,-1 0-1 0 0,1 0 1 0 0,0 0 0 0 0,0 0 0 0 0,0 0 0 0 0,0 0-1 0 0,2 0 1 0 0,2 0-545 0 0,-1 0-1 0 0,0 0 1 0 0,0-1-1 0 0,8 0 1 0 0,-9 0-5 0 0,0-1-1434 0 0,6-7-21 0 0</inkml:trace>
</inkml:ink>
</file>

<file path=ppt/ink/ink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35.0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272 34 4144 0 0,'0'0'319'0'0,"1"1"-210"0"0,4 11 888 0 0,7 8 13023 0 0,-9-14-13395 0 0,-1-3-77 0 0,4 5 189 0 0,0 0 1 0 0,1 0-1 0 0,10 8 1 0 0,3 4-44 0 0,-17-16-577 0 0,0 0 0 0 0,0 0 1 0 0,-1 0-1 0 0,1 0 0 0 0,2 8 0 0 0,10 14 283 0 0,2-4-88 0 0,-11-14-142 0 0,0 1 0 0 0,0-1 0 0 0,0 1 0 0 0,5 12 0 0 0,0 4 154 0 0,-6-16-230 0 0,-1 0-1 0 0,0 1 1 0 0,0-1 0 0 0,-1 1 0 0 0,0 0 0 0 0,-1 0 0 0 0,0 0 0 0 0,0 1 0 0 0,-1 16 0 0 0,-2-17-32 0 0,1 0 0 0 0,-1 0 0 0 0,2 0-1 0 0,0 0 1 0 0,0 0 0 0 0,4 16 0 0 0,-4-21-36 0 0,0 0-1 0 0,-1 0 1 0 0,0 1-1 0 0,0-1 1 0 0,0 0-1 0 0,-1 1 1 0 0,1-1-1 0 0,-1 0 1 0 0,-2 6-1 0 0,1-3 29 0 0,0 0 0 0 0,0 17-1 0 0,3-11 9 0 0,-1-11-60 0 0,1-1 1 0 0,-1 1-1 0 0,0 0 0 0 0,0-1 1 0 0,0 1-1 0 0,0 0 1 0 0,-1 0-1 0 0,1-1 0 0 0,-1 1 1 0 0,-1 4-1 0 0,-1-2-12 0 0,2-4 0 0 0,0-1 1 0 0,1 1-1 0 0,-1 0 0 0 0,1 0 0 0 0,-1 0 0 0 0,1 0 1 0 0,-1 0-1 0 0,1-1 0 0 0,-1 1 0 0 0,1 0 0 0 0,0 0 1 0 0,0 0-1 0 0,-1 0 0 0 0,1 0 0 0 0,0 0 0 0 0,0 0 1 0 0,0 0-1 0 0,0 1 0 0 0,-4-2-238 0 0,1 0 88 0 0,-1 0-1 0 0,0 0 1 0 0,0-1-1 0 0,1 0 1 0 0,-1 0-1 0 0,0 0 1 0 0,1 0-1 0 0,-1 0 1 0 0,1-1-1 0 0,-1 1 1 0 0,1-1-1 0 0,0 0 1 0 0,0 0-1 0 0,0 0 1 0 0,-6-6-1 0 0,-25-21-1643 0 0,18 16-294 0 0,-27-28 0 0 0,20 12 102 0 0</inkml:trace>
  <inkml:trace contextRef="#ctx0" brushRef="#br0" timeOffset="1">1 34 16208 0 0,'0'0'1783'0'0,"10"0"-1783"0"0,1-6 0 0 0,-1 6 568 0 0,0-4 96 0 0,2-2 16 0 0,4 2 8 0 0,-6 4-528 0 0,5-4-96 0 0,-3-1-64 0 0,-2 1-8311 0 0</inkml:trace>
</inkml:ink>
</file>

<file path=ppt/ink/ink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35.4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91 19351 0 0,'0'0'1751'0'0,"2"-1"-1266"0"0,24-22 4037 0 0,42-1-1593 0 0,-44 16-2251 0 0,13 7-672 0 0,-32 1 27 0 0,223 0-1560 0 0,-225 0 1382 0 0,-1-1 0 0 0,1 1 0 0 0,-1 0 0 0 0,1-1 0 0 0,-1 1 0 0 0,0-1 0 0 0,5-2 0 0 0,7-1-748 0 0,-6 2 91 0 0,15-3-742 0 0,-8-3-5375 0 0,-5-1-391 0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32.8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0 139 19495 0 0,'0'0'1766'0'0,"1"-2"-1454"0"0,1-2-180 0 0,0 1 1 0 0,0-1-1 0 0,0 1 1 0 0,0 0 0 0 0,1-1-1 0 0,0 1 1 0 0,-1 0 0 0 0,1 0-1 0 0,0 1 1 0 0,7-5-1 0 0,4-3 1565 0 0,21-9 1 0 0,-8 4-1081 0 0,-13 8-423 0 0,1-1 0 0 0,0 2 0 0 0,0 0 0 0 0,21-5-1 0 0,-14 4-321 0 0,-19 6-19 0 0,-1 0-1 0 0,1-1 1 0 0,0 1 0 0 0,0 1-1 0 0,-1-1 1 0 0,1 0 0 0 0,0 1-1 0 0,0-1 1 0 0,0 1 0 0 0,0 0-1 0 0,0 0 1 0 0,-1 0 0 0 0,1 0-1 0 0,0 1 1 0 0,0-1 0 0 0,0 1-1 0 0,0 0 1 0 0,4 1 0 0 0</inkml:trace>
  <inkml:trace contextRef="#ctx0" brushRef="#br0" timeOffset="1">57 247 21191 0 0,'0'0'2127'0'0,"3"0"-1946"0"0,3-1 65 0 0,0 0-1 0 0,0 0 0 0 0,0 0 1 0 0,-1-1-1 0 0,1 0 1 0 0,0 0-1 0 0,-1-1 0 0 0,10-5 1 0 0,-7 3 216 0 0,0 1 1 0 0,0 1-1 0 0,17-6 1 0 0,-8 4-523 0 0,0 0 0 0 0,20-11 0 0 0,4-1-763 0 0,-14 7 218 0 0,-1-3-10 0 0</inkml:trace>
</inkml:ink>
</file>

<file path=ppt/ink/ink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35.9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6912 0 0,'0'0'13163'0'0,"2"1"-12024"0"0,-1 0-1012 0 0,2 2 266 0 0,0 0 1 0 0,0 0-1 0 0,-1 0 1 0 0,1 1-1 0 0,-1-1 1 0 0,4 7-1 0 0,-5-9-319 0 0,-1 0-1 0 0,1-1 1 0 0,0 1-1 0 0,-1 0 1 0 0,1-1-1 0 0,-1 1 0 0 0,1-1 1 0 0,0 1-1 0 0,0-1 1 0 0,-1 1-1 0 0,1-1 1 0 0,0 0-1 0 0,0 1 1 0 0,-1-1-1 0 0,1 0 1 0 0,0 0-1 0 0,1 1 1 0 0,1 0 146 0 0,13 4 216 0 0,0 0 0 0 0,1-1 0 0 0,-1 0 0 0 0,21 1 0 0 0,-17-3-299 0 0,64 6-1286 0 0,-82-8 178 0 0</inkml:trace>
</inkml:ink>
</file>

<file path=ppt/ink/ink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36.2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17911 0 0,'0'0'2158'0'0,"1"2"-1152"0"0,1 8 154 0 0,0-4-406 0 0,0 0-1 0 0,0 1 0 0 0,0-1 1 0 0,4 6-1 0 0,5 13-468 0 0,0 2 0 0 0,-2-1 0 0 0,8 37 0 0 0,-8-29-20 0 0,17 43-1 0 0,-15-49-1351 0 0,2-1-1 0 0,1 0 0 0 0,23 34 1 0 0,-21-41-7442 0 0</inkml:trace>
</inkml:ink>
</file>

<file path=ppt/ink/ink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37.7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28 17247 0 0,'0'0'1736'0'0,"2"0"-1592"0"0,0 1-126 0 0,-1-1-11 0 0,0 0 1 0 0,0 0 0 0 0,0 0 0 0 0,0 0 0 0 0,-1 0-1 0 0,1 0 1 0 0,0 0 0 0 0,0 0 0 0 0,0 0 0 0 0,0-1-1 0 0,-1 1 1 0 0,1 0 0 0 0,0 0 0 0 0,0-1 0 0 0,-1 1-1 0 0,1-1 1 0 0,0 1 0 0 0,0-1 0 0 0,4-1 676 0 0,0 1 1 0 0,0 0-1 0 0,-1 0 1 0 0,8-1-1 0 0,12-2 488 0 0,-4 0-503 0 0,-1 0-1 0 0,1 1 0 0 0,0 1 0 0 0,28 2 1 0 0,-12 4-428 0 0,-34-4-169 0 0,-1 1-4 0 0,4 8-55 0 0,3 9-33 0 0,-9-13-44 0 0,0-1-18 0 0,1 18-328 0 0,0-21 166 0 0,-1 3-117 0 0,-19 33-880 0 0,15-13-161 0 0,4-22 1218 0 0,2 9-40 0 0,7 12 112 0 0,0-16 127 0 0,-4-5-22 0 0,39 37 287 0 0,21 2 376 0 0,-58-37-548 0 0,0 0-1 0 0,-1 1 1 0 0,1-1-1 0 0,-1 2 1 0 0,0-1-1 0 0,0 0 1 0 0,0 1-1 0 0,-1 0 1 0 0,0 0-1 0 0,0 0 1 0 0,-1 1-1 0 0,1-1 1 0 0,-1 1-1 0 0,-1 0 1 0 0,4 13-1 0 0,-6-18-74 0 0,0 1 0 0 0,0-1 0 0 0,0 1 0 0 0,0-1 0 0 0,-1 0 0 0 0,1 1 0 0 0,-1-1-1 0 0,1 1 1 0 0,-1-1 0 0 0,-2 3 0 0 0,-1 7 69 0 0,3-8-70 0 0,0 0-1 0 0,-1 0 0 0 0,0 0 1 0 0,0 0-1 0 0,0-1 0 0 0,-1 1 0 0 0,1-1 1 0 0,-1 1-1 0 0,1-1 0 0 0,-1 0 1 0 0,-6 5-1 0 0,0 1 9 0 0,3-3-25 0 0,-1 0-1 0 0,0 0 1 0 0,0-1-1 0 0,0 0 1 0 0,0 0-1 0 0,-1-1 1 0 0,-11 5-1 0 0,-2-1 28 0 0,-33 9 0 0 0,44-15-201 0 0,1-1 0 0 0,-1-1 1 0 0,1 1-1 0 0,-17-2 0 0 0,4 0-169 0 0,20 1-152 0 0,0-5-119 0 0,1 2-921 0 0,0-13-11806 0 0</inkml:trace>
</inkml:ink>
</file>

<file path=ppt/ink/ink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38.1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186 278 12896 0 0,'0'0'997'0'0,"0"2"-409"0"0,1 5 730 0 0,0 0 1 0 0,1 1-1 0 0,0-1 0 0 0,4 9 1 0 0,3 10-15 0 0,-6-14-291 0 0,1-6-972 0 0,4 21-995 0 0</inkml:trace>
  <inkml:trace contextRef="#ctx0" brushRef="#br0" timeOffset="1">1 1 16096 0 0,'0'0'3111'0'0,"10"4"-3567"0"0,5 0 160 0 0,1 6-4663 0 0,-4 0-937 0 0</inkml:trace>
</inkml:ink>
</file>

<file path=ppt/ink/ink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38.4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26 119 1840 0 0,'-1'0'4995'0'0,"-7"-1"-2152"0"0,7 0-2340 0 0,0 1 0 0 0,0-1 0 0 0,0 0-1 0 0,0 1 1 0 0,0-1 0 0 0,0 0 0 0 0,1 0-1 0 0,-1 0 1 0 0,0 0 0 0 0,0 0 0 0 0,1 1-1 0 0,-1-1 1 0 0,1-1 0 0 0,-1 1 0 0 0,0 0-1 0 0,1 0 1 0 0,0 0 0 0 0,-1 0 0 0 0,1 0-1 0 0,0 0 1 0 0,-1-2 0 0 0,0-25 2397 0 0,1 23-2458 0 0,0 3-295 0 0,0 0 1 0 0,1-1 0 0 0,-1 1 0 0 0,1 0-1 0 0,0 0 1 0 0,0-1 0 0 0,-1 1-1 0 0,2 0 1 0 0,-1 0 0 0 0,0 0 0 0 0,0 0-1 0 0,1 0 1 0 0,-1 0 0 0 0,1 1 0 0 0,-1-1-1 0 0,1 0 1 0 0,0 1 0 0 0,-1-1 0 0 0,1 1-1 0 0,3-2 1 0 0,0 0-92 0 0,0 0 0 0 0,0 0 0 0 0,1 1 0 0 0,-1-1 0 0 0,0 2 0 0 0,11-4 0 0 0,-8 5-57 0 0,0-1 0 0 0,1 1-1 0 0,-1 1 1 0 0,0-1 0 0 0,0 1 0 0 0,0 1-1 0 0,9 2 1 0 0,21 3 266 0 0,-27-5-100 0 0,1 1 0 0 0,0-1 1 0 0,16 8-1 0 0,3 0-461 0 0,41 14-196 0 0,-56-20 473 0 0,0 0 0 0 0,0-1 0 0 0,29 1 0 0 0,-40-4-182 0 0,0-1-1 0 0,0 0 1 0 0,-1 0 0 0 0,1 0-1 0 0,-1 0 1 0 0,7-4 0 0 0,4 0-504 0 0,-12 4 352 0 0,-1 0 1 0 0,0 0 0 0 0,0 0 0 0 0,0-1 0 0 0,0 1-1 0 0,0-1 1 0 0,0 1 0 0 0,0-1 0 0 0,0 0 0 0 0,0 1-1 0 0,-1-1 1 0 0,2-3 0 0 0,2 0-665 0 0,-3 0-1045 0 0</inkml:trace>
</inkml:ink>
</file>

<file path=ppt/ink/ink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38.8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42 5528 0 0,'2'1'-328'0'0,"9"6"2012"0"0,-8-6 84 0 0,0 1-1 0 0,1 0 1 0 0,-1-1-1 0 0,0 1 0 0 0,6 0 1 0 0,1-1-874 0 0,34-4 4574 0 0,-37 2-5072 0 0,1 0 0 0 0,-1-1 0 0 0,0-1 0 0 0,1 1 0 0 0,-1-1 0 0 0,7-4 0 0 0,-2 1-96 0 0,-1 2 0 0 0,18-6 1 0 0,14-5-2908 0 0,-32 11 1081 0 0</inkml:trace>
</inkml:ink>
</file>

<file path=ppt/ink/ink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39.4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13760 0 0,'0'0'2640'0'0,"1"1"-1362"0"0,0 2-929 0 0,0 0-1 0 0,-1-1 1 0 0,1 1 0 0 0,0 0 0 0 0,-1 0-1 0 0,0 0 1 0 0,1-1 0 0 0,-1 1-1 0 0,-1 4 1 0 0,3 12 803 0 0,23 148 2314 0 0,-14-87-3414 0 0,-5-31-34 0 0,-2-17-241 0 0,8 37 0 0 0,8 6-2785 0 0,-15-55 1448 0 0</inkml:trace>
</inkml:ink>
</file>

<file path=ppt/ink/ink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40.2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35 1840 0 0,'0'0'19099'0'0,"0"-2"-17877"0"0,1 1-1095 0 0,-1-1 0 0 0,0 1 0 0 0,0 0 1 0 0,1 0-1 0 0,-1 0 0 0 0,0-1 1 0 0,1 1-1 0 0,-1 0 0 0 0,1 0 0 0 0,0 0 1 0 0,-1 0-1 0 0,1 0 0 0 0,0 0 0 0 0,0 0 1 0 0,-1 0-1 0 0,1 0 0 0 0,0 0 0 0 0,0 1 1 0 0,0-1-1 0 0,0 0 0 0 0,0 1 0 0 0,0-1 1 0 0,1 0-1 0 0,-1 1 0 0 0,0-1 1 0 0,2 1-1 0 0,1-2 62 0 0,0 1 1 0 0,1 0-1 0 0,-1 0 1 0 0,1 0-1 0 0,-1 1 1 0 0,6-1-1 0 0,-9 1 215 0 0,2 0-221 0 0,-3 0-181 0 0,5 0 52 0 0,0 0 0 0 0,0 0-1 0 0,0 1 1 0 0,0 0 0 0 0,6 1 0 0 0,-8 0-44 0 0,-2-1-6 0 0,0 0 0 0 0,0-1 1 0 0,0 0-1 0 0,0 1 0 0 0,0-1 0 0 0,1 1 0 0 0,-1-1 0 0 0,0 0 0 0 0,0 0 0 0 0,0 0 1 0 0,0 0-1 0 0,0 0 0 0 0,1 0 0 0 0,-1 0 0 0 0,2 0 0 0 0,-3 0 0 0 0,1 1 0 0 0,0 0 0 0 0,-1-1 0 0 0,1 1 0 0 0,-1 0 0 0 0,1-1 0 0 0,-1 1 0 0 0,1 0 0 0 0,-1 0 0 0 0,1 0 0 0 0,-1-1 0 0 0,0 1 0 0 0,1 0 0 0 0,-1 2 0 0 0,0-3 0 0 0,1 2-31 0 0,1 0 0 0 0,-1 0 0 0 0,0 0 0 0 0,0 0 0 0 0,0 0 0 0 0,-1 0 0 0 0,1 0 0 0 0,0 0 0 0 0,-1 0 0 0 0,0 0 0 0 0,1 1 0 0 0,-1-1 0 0 0,0 0 0 0 0,0 0 0 0 0,0 0 0 0 0,0 1 0 0 0,-1-1 0 0 0,1 0 0 0 0,0 0 0 0 0,-1 0 0 0 0,0 1 0 0 0,1-1 0 0 0,-1 0 0 0 0,0 0 0 0 0,0 0 0 0 0,0 0 0 0 0,-2 2 0 0 0,0-1-5 0 0,2-1-86 0 0,-1 0 0 0 0,1 0 0 0 0,0 0-1 0 0,0 0 1 0 0,0 0 0 0 0,0 1 0 0 0,0-1 0 0 0,0 0 0 0 0,0 0 0 0 0,1 0-1 0 0,-1 1 1 0 0,0 3 0 0 0,1 5-354 0 0,0-9-28 0 0,0-1-452 0 0,-1 1 904 0 0,0 0-1 0 0,0 0 0 0 0,0 0 1 0 0,1 0-1 0 0,-1 0 0 0 0,1 0 1 0 0,0 4-1 0 0,0-4 149 0 0,1 0-25 0 0,0 1-74 0 0,1 0 0 0 0,0 0 0 0 0,0 0 0 0 0,0 0 0 0 0,0 0 0 0 0,1-1 0 0 0,-1 1 0 0 0,1-1 0 0 0,0 0 0 0 0,-1 0 0 0 0,1 0 0 0 0,0 0 0 0 0,4 2 0 0 0,-7-4-1 0 0,14 5 0 0 0,-1-1 155 0 0,-10-3-52 0 0,0 0 0 0 0,-1 0 0 0 0,1 0 0 0 0,0-1 0 0 0,-1 1 0 0 0,5 0 0 0 0,-5-1 885 0 0,1 1-829 0 0,9 8-142 0 0,-10-7-15 0 0,-1-1 0 0 0,0 1 0 0 0,0 0 1 0 0,0 0-1 0 0,-1 0 0 0 0,1 0 0 0 0,0 0 0 0 0,-1 0 0 0 0,1 0 0 0 0,-1 0 0 0 0,0 0 0 0 0,0 0 0 0 0,0 0 0 0 0,0 0 0 0 0,0 0 1 0 0,0 0-1 0 0,0 0 0 0 0,-1 0 0 0 0,0 2 0 0 0,0 1 79 0 0,0-1 0 0 0,0 1 0 0 0,-1-1 0 0 0,0 0 0 0 0,0 1 0 0 0,0-1 0 0 0,-3 4 0 0 0,-4 4 76 0 0,-1 0 0 0 0,0 0 0 0 0,-1-1 0 0 0,0 0 0 0 0,-21 15 0 0 0,9-6-230 0 0,21-17 40 0 0,-1 0 0 0 0,1-1 1 0 0,-1 1-1 0 0,0-1 1 0 0,0 0-1 0 0,-1 0 1 0 0,1 0-1 0 0,-5 3 1 0 0,6-5-97 0 0,0 1 0 0 0,1-1 0 0 0,-1 0 0 0 0,0 1 0 0 0,0-1 0 0 0,0 0 0 0 0,1 0 0 0 0,-1 0 0 0 0,0 0 0 0 0,0 0 0 0 0,0-1 0 0 0,-2 1 1 0 0,3-1-213 0 0,0 0 0 0 0,0 0 0 0 0,1 0 0 0 0,-1 0 0 0 0,0 0 0 0 0,0 0 0 0 0,0 0 0 0 0,1 0 0 0 0,-1 0 0 0 0,1 0 0 0 0,-1 0 0 0 0,1 0 0 0 0,-1-1 0 0 0,1 1 0 0 0,-1 0 0 0 0,1 0 1 0 0,0-1-1 0 0,0 1 0 0 0,0 0 0 0 0,0-3 0 0 0,0 3-637 0 0,-1-16-6361 0 0</inkml:trace>
</inkml:ink>
</file>

<file path=ppt/ink/ink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40.6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20559 0 0,'0'0'2060'0'0,"0"2"-1884"0"0,9 62 3330 0 0,-7-56-3263 0 0,1 1 1 0 0,-1-1 0 0 0,1 0-1 0 0,0 0 1 0 0,9 13 0 0 0,-3-2-7 0 0,39 66 114 0 0,-28-49-1367 0 0,-19-35 918 0 0,-1-1 0 0 0,0 0 0 0 0,0 1 0 0 0,0-1 0 0 0,1 0 0 0 0,-1 1 0 0 0,0-1 0 0 0,0 1 0 0 0,0-1 0 0 0,0 0 0 0 0,0 1 0 0 0,0-1 0 0 0,0 1 0 0 0,0-1 0 0 0,0 0 0 0 0,0 1 0 0 0,0-1 0 0 0,0 1 0 0 0,0-1 0 0 0,0 0 0 0 0,0 1 0 0 0,-1 0-334 0 0</inkml:trace>
</inkml:ink>
</file>

<file path=ppt/ink/ink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41.0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65 6912 0 0,'0'0'622'0'0,"2"0"-512"0"0,13 0 3389 0 0,1-1-1 0 0,-1 0 1 0 0,15-4 0 0 0,2-5-1440 0 0,26-10 503 0 0,-18 7-1415 0 0,-30 10-883 0 0,1 0 0 0 0,-1 0 0 0 0,1 1 0 0 0,21-1-1 0 0,19 2-2491 0 0,-49 1 2035 0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33.2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58 2 11976 0 0,'-1'0'546'0'0,"-1"-1"-354"0"0,-1 0-55 0 0,-11 4 662 0 0,13-2-243 0 0,-1-1-1 0 0,0 1 0 0 0,1 0 0 0 0,-1-1 1 0 0,1 1-1 0 0,-1 0 0 0 0,1 0 0 0 0,0 0 1 0 0,-1 0-1 0 0,1 0 0 0 0,0 0 1 0 0,0 1-1 0 0,-1-1 0 0 0,0 2 0 0 0,0 0-122 0 0,1 0-1 0 0,-1 0 0 0 0,1 0 1 0 0,0 0-1 0 0,0 0 0 0 0,0 0 0 0 0,-1 3 1 0 0,0 7-175 0 0,1-1 0 0 0,0 1 0 0 0,1 13 0 0 0,0-15 247 0 0,2 38-454 0 0,1 0 0 0 0,3 0 0 0 0,14 55 0 0 0,-10-44-750 0 0,3 10-3179 0 0,-4-45-4412 0 0</inkml:trace>
</inkml:ink>
</file>

<file path=ppt/ink/ink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41.4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22 193 3680 0 0,'0'0'167'0'0,"1"2"-7"0"0,11 18 2338 0 0,3 0 6592 0 0,1-7-694 0 0,-3-6-7134 0 0,-12-7-1209 0 0,-1 1 1 0 0,0-1 0 0 0,1 0-1 0 0,-1 0 1 0 0,0 1 0 0 0,1-1-1 0 0,-1 0 1 0 0,0 1 0 0 0,1-1-1 0 0,-1 0 1 0 0,0 1 0 0 0,0-1-1 0 0,1 0 1 0 0,-1 1 0 0 0,0-1-1 0 0,0 1 1 0 0,0-1 0 0 0,1 0 0 0 0,-1 1-1 0 0,1 3 144 0 0,-1-4-195 0 0,3 2 108 0 0,-1 0 1 0 0,1 1 0 0 0,-1 0-1 0 0,0-1 1 0 0,0 1 0 0 0,0 0-1 0 0,-1 0 1 0 0,1 0 0 0 0,-1 0-1 0 0,1 0 1 0 0,-1 0 0 0 0,0 0-1 0 0,0 1 1 0 0,-1-1-1 0 0,2 5 1 0 0,-3 6-240 0 0,0-1-1 0 0,-1 1 1 0 0,-1-1-1 0 0,0 1 1 0 0,0-1-1 0 0,-2 0 1 0 0,1 0 0 0 0,-2-1-1 0 0,0 0 1 0 0,-14 22-1 0 0,19-30 3 0 0,-1-1-1 0 0,0 0 0 0 0,0 0 0 0 0,0 0 1 0 0,0-1-1 0 0,0 1 0 0 0,0 0 0 0 0,-1-1 0 0 0,1 0 1 0 0,-4 3-1 0 0,-2-3-304 0 0,8-2 419 0 0,-1-1-1 0 0,1 1 0 0 0,0 0 0 0 0,-1 0 0 0 0,1 0 0 0 0,-1 0 1 0 0,1 0-1 0 0,0 0 0 0 0,-1 0 0 0 0,1 1 0 0 0,0-1 1 0 0,-1 0-1 0 0,1 0 0 0 0,0 0 0 0 0,-1 0 0 0 0,1 0 1 0 0,0 0-1 0 0,-1 1 0 0 0,1-1 0 0 0,0 0 0 0 0,-1 0 1 0 0,1 1-1 0 0,0-1 0 0 0,0 0 0 0 0,-1 0 0 0 0,1 1 1 0 0,0-1-1 0 0,0 1 0 0 0,-1 0 25 0 0,0-1 1 0 0,0 1-1 0 0,0 0 1 0 0,0 0-1 0 0,0-1 1 0 0,0 1-1 0 0,0 0 0 0 0,0-1 1 0 0,0 1-1 0 0,0-1 1 0 0,-2 1-1 0 0,1 0 1545 0 0,14-2-998 0 0,37-5 278 0 0,-35 5-691 0 0,0 0-1 0 0,0-1 1 0 0,17-5-1 0 0,-16 3-119 0 0,0 1 1 0 0,23-2-1 0 0,-23 3-246 0 0,0 0-1 0 0,25-7 1 0 0,-31 7-256 0 0,-6 1 136 0 0,1 0 0 0 0,-1 0 0 0 0,1 0 0 0 0,-1-1 1 0 0,1 1-1 0 0,-1-1 0 0 0,0 0 0 0 0,0 0 0 0 0,0 0 0 0 0,5-4 1 0 0,1-3-1250 0 0</inkml:trace>
  <inkml:trace contextRef="#ctx0" brushRef="#br0" timeOffset="1">718 1 15664 0 0,'0'0'1417'0'0,"2"1"-1167"0"0,45 41 5824 0 0,-44-39-5847 0 0,0 1 1 0 0,0-1 0 0 0,0 1 0 0 0,-1 0 0 0 0,1 0-1 0 0,-1 0 1 0 0,0 0 0 0 0,2 5 0 0 0,3 5 223 0 0,-1-1-300 0 0,0 1 1 0 0,0 0-1 0 0,5 24 1 0 0,5 49 622 0 0,-2-10-437 0 0,-8-45 72 0 0,2 55-1 0 0,-7-75-302 0 0,-1 22 452 0 0,-6 57 1 0 0,4-74-655 0 0,-2 0 0 0 0,0-1 0 0 0,-11 28-1 0 0,15-43 81 0 0,-1 1-88 0 0,0 1 1 0 0,0-1-1 0 0,-1 1 1 0 0,1-1-1 0 0,-1 1 0 0 0,1-1 1 0 0,-1 0-1 0 0,0 0 1 0 0,0 0-1 0 0,0 0 1 0 0,0 0-1 0 0,0 0 1 0 0,0-1-1 0 0,0 1 0 0 0,-1-1 1 0 0,1 1-1 0 0,-1-1 1 0 0,1 0-1 0 0,-1 0 1 0 0,-4 1-1 0 0,3-1-106 0 0,1 0 1 0 0,-1-1-1 0 0,0 1 0 0 0,0-1 1 0 0,1 0-1 0 0,-1 0 0 0 0,0-1 1 0 0,0 1-1 0 0,1-1 0 0 0,-1 1 1 0 0,0-1-1 0 0,1 0 0 0 0,-1-1 1 0 0,-5-2-1 0 0,-10-6-1742 0 0,-5-3-79 0 0</inkml:trace>
</inkml:ink>
</file>

<file path=ppt/ink/ink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41.7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 17735 0 0,'0'0'1610'0'0,"3"0"-1190"0"0,10 0 634 0 0,-6-1-464 0 0,0 1 0 0 0,0 0 1 0 0,0 0-1 0 0,0 1 1 0 0,0 0-1 0 0,11 2 0 0 0,5 4-119 0 0,1-1-2018 0 0,-8 2-4865 0 0,-6 1-1107 0 0</inkml:trace>
</inkml:ink>
</file>

<file path=ppt/ink/ink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42.1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0 132 10592 0 0,'2'0'7939'0'0,"3"0"-7373"0"0,-1 0-1 0 0,0 0 0 0 0,1-1 0 0 0,-1 1 0 0 0,0-1 0 0 0,0 0 0 0 0,0 0 0 0 0,1-1 0 0 0,-1 1 0 0 0,0-1 0 0 0,6-4 1 0 0,8-5 503 0 0,-1 1 0 0 0,1 1 0 0 0,20-7 1 0 0,-34 14-1002 0 0,0 1 1 0 0,0-1-1 0 0,0 1 0 0 0,0 0 1 0 0,1 0-1 0 0,-1 0 1 0 0,0 1-1 0 0,1 0 0 0 0,-1-1 1 0 0,0 2-1 0 0,1-1 1 0 0,-1 0-1 0 0,0 1 1 0 0,0 0-1 0 0,7 2 0 0 0,19 7 49 0 0,-23-8-92 0 0,0 0 0 0 0,0 0 0 0 0,7 5-1 0 0,-2-2-9 0 0,0 0 0 0 0,1-1 0 0 0,-1-1 0 0 0,18 3 0 0 0,-25-5-35 0 0,-1 0 1 0 0,1 0-1 0 0,0-1 1 0 0,-1 0-1 0 0,1 0 0 0 0,0 0 1 0 0,0-1-1 0 0,-1 1 1 0 0,1-1-1 0 0,-1 0 1 0 0,1 0-1 0 0,-1-1 0 0 0,1 0 1 0 0,-1 1-1 0 0,0-1 1 0 0,0-1-1 0 0,1 1 0 0 0,-2-1 1 0 0,1 1-1 0 0,0-1 1 0 0,0 0-1 0 0,4-6 0 0 0,-5 5-43 0 0,4-4-399 0 0,-2 1 0 0 0,1-2-1 0 0,-1 1 1 0 0,7-15 0 0 0,-5 2-1569 0 0</inkml:trace>
</inkml:ink>
</file>

<file path=ppt/ink/ink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48.5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17503 0 0,'0'0'1759'0'0,"2"1"-1614"0"0,18 5-26 0 0,-17-4 34 0 0,0-1 0 0 0,0 0 0 0 0,1 0 0 0 0,-1 0 0 0 0,0-1 0 0 0,1 1 0 0 0,-1-1 0 0 0,1 0 1 0 0,4 0-1 0 0,8-1 337 0 0,1-1 0 0 0,26-7 0 0 0,1 1-362 0 0,-39 6-129 0 0,0 1 0 0 0,0 0 0 0 0,-1-1-1 0 0,9-4 1 0 0,-2 1-130 0 0,-10 5-248 0 0</inkml:trace>
</inkml:ink>
</file>

<file path=ppt/ink/ink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48.9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7368 0 0,'0'0'568'0'0,"0"1"-374"0"0,8 14 8508 0 0,-8-14-8009 0 0,1-1 1 0 0,0 1-1 0 0,0-1 0 0 0,1 1 0 0 0,7 3 462 0 0,11 2-82 0 0,-1 0 0 0 0,30 3 1 0 0,-8-2-524 0 0,-29-4-1091 0 0,1 0 0 0 0,20 9-1 0 0,-18-7-570 0 0</inkml:trace>
</inkml:ink>
</file>

<file path=ppt/ink/ink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50.9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 8288 0 0,'0'0'10309'0'0,"-1"2"-9320"0"0,-1 4-315 0 0,1 1 1 0 0,0-1-1 0 0,0 0 1 0 0,1 12-1 0 0,0-17-635 0 0,0 0 0 0 0,0 0 0 0 0,0-1 0 0 0,0 1 0 0 0,1 0 1 0 0,-1 0-1 0 0,0-1 0 0 0,1 1 0 0 0,-1 0 0 0 0,0-1 0 0 0,1 1 0 0 0,-1 0 0 0 0,1-1 0 0 0,-1 1 1 0 0,1-1-1 0 0,0 2 0 0 0,2 1 60 0 0,2 7 55 0 0,-1 0 0 0 0,0 0 0 0 0,-1 0 0 0 0,0 1 0 0 0,1 11 0 0 0,8 23 79 0 0,-7-26-173 0 0,-1 0 0 0 0,3 23 1 0 0,2 10 25 0 0,-7-41-174 0 0,1-1 1 0 0,0 1-1 0 0,1-1 1 0 0,0 0-1 0 0,1 0 1 0 0,0-1-1 0 0,0 0 0 0 0,11 15 1 0 0,-11-18-217 0 0</inkml:trace>
</inkml:ink>
</file>

<file path=ppt/ink/ink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51.3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77 14944 0 0,'0'0'1504'0'0,"3"-1"-1382"0"0,25-9 991 0 0,-4 1 1185 0 0,28-5 0 0 0,-42 11-1913 0 0,0-1-1 0 0,0 1 0 0 0,17-10 0 0 0,-10 5-167 0 0,9-2-209 0 0,-15 8-2564 0 0</inkml:trace>
</inkml:ink>
</file>

<file path=ppt/ink/ink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51.6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81 1 13504 0 0,'-1'1'620'0'0,"0"1"-571"0"0,0-1 1 0 0,0 0 0 0 0,1 0 0 0 0,-1 0 0 0 0,0 0 0 0 0,-1 0-1 0 0,1 0 1 0 0,0 0 0 0 0,0 0 0 0 0,0-1 0 0 0,0 1 0 0 0,-1 0 0 0 0,1-1-1 0 0,0 1 1 0 0,-1-1 0 0 0,-1 1 0 0 0,0 0-32 0 0,1 0 0 0 0,0 0 0 0 0,0 0 0 0 0,0 0 0 0 0,0 0 0 0 0,0 0 0 0 0,-3 3 765 0 0,-6 6 1290 0 0,-9 22 933 0 0,20-32-2966 0 0,-1 1 0 0 0,1-1 0 0 0,0 0 0 0 0,-1 1 1 0 0,1-1-1 0 0,0 0 0 0 0,0 1 0 0 0,0-1 0 0 0,0 1 0 0 0,-1-1 0 0 0,1 1 0 0 0,0-1 0 0 0,0 0 0 0 0,0 1 0 0 0,0-1 0 0 0,0 1 0 0 0,0-1 0 0 0,0 1 0 0 0,0-1 0 0 0,0 0 0 0 0,0 1 0 0 0,0-1 0 0 0,0 1 0 0 0,1-1 0 0 0,-1 1 0 0 0,0-1 0 0 0,0 0 0 0 0,0 1 0 0 0,0-1 0 0 0,1 1 0 0 0,-1-1 0 0 0,0 0 0 0 0,1 1 0 0 0,10 12 409 0 0,-9-11-243 0 0,2 3-160 0 0,0 0 0 0 0,1 0 0 0 0,-1 0 0 0 0,1-1 0 0 0,0 0 0 0 0,1 0 0 0 0,-1 0 0 0 0,0-1 0 0 0,1 1 0 0 0,0-2 0 0 0,10 5 0 0 0,17 4 354 0 0,-1 1 0 0 0,-1 1-1 0 0,38 23 1 0 0,-61-32-348 0 0,0 1 0 0 0,0 0 0 0 0,-1 0 1 0 0,1 1-1 0 0,-1 0 0 0 0,-1 0 0 0 0,11 13 0 0 0,-16-16-42 0 0,0 0-1 0 0,0 0 0 0 0,-1 0 1 0 0,1 0-1 0 0,-1 0 0 0 0,0 0 1 0 0,0 4-1 0 0,0-3 53 0 0,-1 1 0 0 0,0-1 0 0 0,0 0 0 0 0,0 0 0 0 0,0 0 0 0 0,-1 0 0 0 0,0 0 0 0 0,1 0 0 0 0,-2 0 0 0 0,1 0 0 0 0,0-1 0 0 0,-1 1 0 0 0,1-1 0 0 0,-1 1 0 0 0,0-1 0 0 0,-6 5 1 0 0,-1 0 125 0 0,0-1 1 0 0,0 1-1 0 0,0-2 1 0 0,-19 10-1 0 0,15-10-197 0 0,-1 0 0 0 0,0-1 0 0 0,0-1 0 0 0,-1 0-1 0 0,1-1 1 0 0,-31 2 0 0 0,19-3-712 0 0,22-1 492 0 0,-1-1 0 0 0,0 1 0 0 0,1-1-1 0 0,-9-1 1 0 0,11 1-511 0 0,1-1 0 0 0,-1 0 0 0 0,1 0 0 0 0,-1 0 0 0 0,1 0 0 0 0,-1 0 0 0 0,-3-2-1 0 0</inkml:trace>
</inkml:ink>
</file>

<file path=ppt/ink/ink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52.0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0 134 7368 0 0,'0'0'1056'0'0,"2"1"485"0"0,0 1-903 0 0,0-1 0 0 0,1 0 0 0 0,-1 0 1 0 0,0-1-1 0 0,1 1 0 0 0,-1 0 0 0 0,0-1 0 0 0,1 1 0 0 0,-1-1 0 0 0,1 0 0 0 0,-1 0 1 0 0,1 0-1 0 0,2 0 0 0 0,38-8 1771 0 0,-5 1-982 0 0,-7 0-588 0 0,8 0 129 0 0,1 1-224 0 0,0-1-1 0 0,41-13 1 0 0,-4 1-327 0 0,9-6-140 0 0,-19 4-233 0 0,-51 17-67 0 0,-10 3-88 0 0,0 0 0 0 0,0-1 0 0 0,0 0 0 0 0,6-3 0 0 0,-11 4-903 0 0</inkml:trace>
</inkml:ink>
</file>

<file path=ppt/ink/ink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52.3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1 17303 0 0,'0'0'5832'0'0,"-1"1"-5508"0"0,-14 17-213 0 0,12-14 60 0 0,1 1-1 0 0,0-1 1 0 0,0 1 0 0 0,0-1-1 0 0,1 1 1 0 0,-1 0 0 0 0,1-1-1 0 0,0 1 1 0 0,0 0 0 0 0,1 8-1 0 0,-3 7-307 0 0,-2 33-712 0 0,3-41 557 0 0,0-1 0 0 0,0 21 0 0 0,2-20 211 0 0,-5 25 0 0 0,5-36 73 0 0,0 0 0 0 0,-1 0 0 0 0,1 0-1 0 0,0 0 1 0 0,0 0 0 0 0,0 0 0 0 0,0 0 0 0 0,0 0-1 0 0,0-1 1 0 0,0 1 0 0 0,0 0 0 0 0,0 0 0 0 0,0 0-1 0 0,1 0 1 0 0,-1 1 0 0 0,2 2-45 0 0,-1 0-1 0 0,0 0 1 0 0,-1 1-1 0 0,1-1 1 0 0,-1 0-1 0 0,0 1 1 0 0,0 5 0 0 0,-1-8-2 0 0,-3 1 55 0 0,3-3 237 0 0,4 4-101 0 0,-3-4-127 0 0,0 0-1 0 0,0 1 0 0 0,0-1 0 0 0,0 0 1 0 0,0 1-1 0 0,0-1 0 0 0,0 0 1 0 0,0 1-1 0 0,0-1 0 0 0,1 0 0 0 0,-1 0 1 0 0,0 1-1 0 0,0-1 0 0 0,0 0 0 0 0,0 0 1 0 0,1 1-1 0 0,-1-1 0 0 0,0 0 0 0 0,0 0 1 0 0,1 0-1 0 0,-1 1 0 0 0,0-1 0 0 0,0 0 1 0 0,1 0-1 0 0,-1 0 0 0 0,0 0 1 0 0,1 1-1 0 0,-1-1 0 0 0,1 0 0 0 0,8 2 213 0 0,0-1-1 0 0,1 0 0 0 0,-1-1 1 0 0,0 0-1 0 0,15-1 1 0 0,50-10 689 0 0,-41 5-913 0 0,-27 5 11 0 0,-4 0-8 0 0,0 1 0 0 0,0 0 1 0 0,0 0-1 0 0,0 0 0 0 0,0 0 0 0 0,0 0 0 0 0,0 0 0 0 0,0 1 0 0 0,0-1 0 0 0,0 1 1 0 0,0-1-1 0 0,0 1 0 0 0,0 0 0 0 0,0-1 0 0 0,1 2 0 0 0,0 1 0 0 0,2 0 0 0 0,13-1 0 0 0,-16-3-488 0 0,1 1 0 0 0,-1-1 0 0 0,1 0 0 0 0,-1 0-1 0 0,1 0 1 0 0,4-3 0 0 0,-2 0-1391 0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33.6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 18 7832 0 0,'0'0'760'0'0,"-28"-18"13703"0"0</inkml:trace>
  <inkml:trace contextRef="#ctx0" brushRef="#br0" timeOffset="1">0 297 13824 0 0,'0'0'9871'0'0</inkml:trace>
</inkml:ink>
</file>

<file path=ppt/ink/ink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52.7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1 13616 0 0,'0'0'1238'0'0,"-7"10"1466"0"0,4-1-1807 0 0,1-1 1 0 0,0 1-1 0 0,0 0 0 0 0,1 0 0 0 0,0 16 1 0 0,1-3 130 0 0,5 29 0 0 0,-2-7-468 0 0,-3-31-447 0 0,0 0-1 0 0,4 19 0 0 0,8 37 9 0 0,6 27 20 0 0,-14-80-286 0 0,0-1 0 0 0,1-1 0 0 0,1 1-1 0 0,8 15 1 0 0,-13-28 55 0 0,0 0 0 0 0,0-1 0 0 0,-1 1-1 0 0,1-1 1 0 0,-1 1 0 0 0,1 0 0 0 0,-1 0-1 0 0,1 2 1 0 0,-1-2-548 0 0</inkml:trace>
</inkml:ink>
</file>

<file path=ppt/ink/ink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53.6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13824 0 0,'0'0'1388'0'0,"0"1"-1276"0"0,0 17 1266 0 0,1 22 4475 0 0,4-4-5015 0 0,-3-30-742 0 0,1 1 0 0 0,-1 0 0 0 0,1-1 0 0 0,0 0 0 0 0,1 0 0 0 0,-1 0 1 0 0,1 0-1 0 0,1 0 0 0 0,5 6 0 0 0,-9-11-108 0 0,-1-1 1 0 0,0 1-1 0 0,1-1 0 0 0,-1 1 0 0 0,0 0 1 0 0,1-1-1 0 0,-1 1 0 0 0,0-1 1 0 0,0 1-1 0 0,0 0 0 0 0,0-1 0 0 0,0 1 1 0 0,0-1-1 0 0,0 1 0 0 0,0 0 1 0 0,0-1-1 0 0,0 1 0 0 0,0 0 0 0 0,0-1 1 0 0,0 1-1 0 0,0-1 0 0 0,-1 1 1 0 0,1 0-1 0 0,0-1 0 0 0,0 1 0 0 0,-1 0 1 0 0,-2 9-429 0 0,3-5-36 0 0,0 6 47 0 0</inkml:trace>
</inkml:ink>
</file>

<file path=ppt/ink/ink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54.0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 1 3680 0 0,'0'0'167'0'0,"-1"1"-7"0"0,-4 3-127 0 0,1-2 1829 0 0,0-1 0 0 0,0 1 0 0 0,0-1 0 0 0,1 0 0 0 0,-9 0 6169 0 0,12 2-7935 0 0,0 24-1471 0 0,5-13-208 0 0</inkml:trace>
</inkml:ink>
</file>

<file path=ppt/ink/ink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19:54.3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10 166 18023 0 0,'0'0'1804'0'0,"0"-2"-1649"0"0,0-10 944 0 0,-1-1-1 0 0,-3-17 1 0 0,2 23-763 0 0,1 0-1 0 0,0 0 1 0 0,1 0 0 0 0,0 0-1 0 0,0-1 1 0 0,1-8 0 0 0,-1 13-277 0 0,1 1 1 0 0,-1 0 0 0 0,1-1-1 0 0,0 1 1 0 0,-1 0 0 0 0,1 0-1 0 0,0 0 1 0 0,0 0-1 0 0,0 0 1 0 0,0 0 0 0 0,1 0-1 0 0,-1 0 1 0 0,1 0 0 0 0,-1 0-1 0 0,1 0 1 0 0,-1 1-1 0 0,1-1 1 0 0,0 1 0 0 0,0-1-1 0 0,0 1 1 0 0,0 0 0 0 0,3-2-1 0 0,-4 3 229 0 0,9-3 9 0 0,-2 1-343 0 0,13 7-145 0 0,-11-1 240 0 0,1 0-1 0 0,-1 1 0 0 0,0 0 1 0 0,-1 0-1 0 0,16 12 1 0 0,42 41-157 0 0,-62-54 72 0 0,0 0 0 0 0,1-1 1 0 0,-1 1-1 0 0,1-1 0 0 0,-1-1 0 0 0,1 1 1 0 0,0-1-1 0 0,0 0 0 0 0,0 0 0 0 0,0-1 1 0 0,0 0-1 0 0,0 0 0 0 0,0 0 0 0 0,1-1 0 0 0,-1 0 1 0 0,0 0-1 0 0,1 0 0 0 0,-1-1 0 0 0,0 0 1 0 0,0 0-1 0 0,9-4 0 0 0,-12 4-36 0 0,0-1 0 0 0,-1 0 1 0 0,1 1-1 0 0,-1-1 0 0 0,1 0 0 0 0,-1-1 0 0 0,0 1 0 0 0,0 0 0 0 0,1-1 0 0 0,2-4 0 0 0,14-27-2215 0 0,-10 19 349 0 0</inkml:trace>
</inkml:ink>
</file>

<file path=ppt/ink/ink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02.7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22 3224 0 0,'-1'2'240'0'0,"-7"15"9760"0"0,9-9-4258 0 0,-1-7-5496 0 0,1 0 1 0 0,0-1-1 0 0,-1 1 1 0 0,1 0-1 0 0,0 0 1 0 0,-1-1-1 0 0,1 1 1 0 0,0 0-1 0 0,0 0 1 0 0,-1-1-1 0 0,1 1 1 0 0,0-1-1 0 0,0 1 1 0 0,2 0-1 0 0,2 1-463 0 0,1 0-1 0 0,0-1 0 0 0,0 0 0 0 0,10 1 0 0 0,-13-1 1307 0 0,18 0-880 0 0,0-1 0 0 0,0-1-1 0 0,28-4 1 0 0,-25 1-1 0 0,40-14 0 0 0,-30 8-728 0 0,-30 8 322 0 0,1 0 0 0 0,0 0 0 0 0,-1 0-1 0 0,0-1 1 0 0,1 1 0 0 0,-1-1 0 0 0,0 0 0 0 0,0 0 0 0 0,5-7 0 0 0</inkml:trace>
</inkml:ink>
</file>

<file path=ppt/ink/ink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03.1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 0 14280 0 0,'-1'2'1102'0'0,"-3"3"-726"0"0,0 1 0 0 0,1-1 0 0 0,-1 1 1 0 0,1 1-1 0 0,1-1 0 0 0,-1 0 0 0 0,1 1 0 0 0,0-1 0 0 0,0 1 0 0 0,1-1 0 0 0,0 1 0 0 0,0 0 0 0 0,0 0 0 0 0,2 12 0 0 0,-1-8 132 0 0,1 0 0 0 0,1 0-1 0 0,0-1 1 0 0,0 1-1 0 0,1 0 1 0 0,5 12 0 0 0,31 61 602 0 0,-26-59-1302 0 0,-6-11-396 0 0,17 25 0 0 0,-21-35 251 0 0,0 0 1 0 0,1 0-1 0 0,-1 0 1 0 0,1-1-1 0 0,0 1 1 0 0,0-1-1 0 0,0 0 1 0 0,0 0-1 0 0,7 3 1 0 0,-1-2-7234 0 0</inkml:trace>
</inkml:ink>
</file>

<file path=ppt/ink/ink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03.5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196 100 10592 0 0,'0'0'964'0'0,"-5"-5"-776"0"0,-1-4 35 0 0,5 7-1 0 0,0 0 0 0 0,0 0 0 0 0,0 0 0 0 0,0 1 1 0 0,0-1-1 0 0,-1 1 0 0 0,1-1 0 0 0,-1 1 0 0 0,-2-3 0 0 0,1 2 526 0 0,2 1-202 0 0,-1 1 1 0 0,1-1-1 0 0,0 0 0 0 0,-1 0 0 0 0,1 0 0 0 0,0 0 0 0 0,0 0 0 0 0,-3-5 2610 0 0,-1-3-1230 0 0,-6 0-1317 0 0,9 8-483 0 0,0-1 1 0 0,0 1 0 0 0,1 0-1 0 0,-1-1 1 0 0,0 0-1 0 0,1 1 1 0 0,-3-4 0 0 0,4 4-46 0 0,-1-1 1 0 0,0 1 0 0 0,0 0 0 0 0,0 0 0 0 0,0 0 0 0 0,0 0 0 0 0,0 0 0 0 0,0 0 0 0 0,0 0 0 0 0,0 0 0 0 0,-1 0-1 0 0,1 0 1 0 0,0 1 0 0 0,-1-1 0 0 0,1 0 0 0 0,0 1 0 0 0,-1-1 0 0 0,1 1 0 0 0,-1 0 0 0 0,1-1 0 0 0,-3 1 0 0 0,1 0-42 0 0,0 0 0 0 0,0 1 0 0 0,0-1 0 0 0,0 1 0 0 0,0 0 0 0 0,0-1 1 0 0,0 1-1 0 0,0 0 0 0 0,1 1 0 0 0,-5 2 0 0 0,2-2-53 0 0,1 1-1 0 0,-1 0 1 0 0,1 0-1 0 0,0 1 1 0 0,0-1-1 0 0,0 1 1 0 0,1 0-1 0 0,-1 0 1 0 0,1 0-1 0 0,0 1 0 0 0,0-1 1 0 0,-3 8-1 0 0,5-10-2 0 0,0 0-1 0 0,1 0 0 0 0,-1 1 0 0 0,1-1 0 0 0,-1 0 0 0 0,1 1 0 0 0,0-1 1 0 0,0 1-1 0 0,0-1 0 0 0,0 0 0 0 0,0 1 0 0 0,1-1 0 0 0,-1 0 0 0 0,1 1 1 0 0,-1-1-1 0 0,2 3 0 0 0,3 9-107 0 0,-5-13 102 0 0,0 1-1 0 0,1-1 0 0 0,0 1 1 0 0,-1 0-1 0 0,1-1 1 0 0,0 1-1 0 0,0-1 0 0 0,0 1 1 0 0,0-1-1 0 0,0 0 1 0 0,0 1-1 0 0,0-1 0 0 0,2 2 1 0 0,-1-1-52 0 0,0 0 0 0 0,0 0 0 0 0,1 1 0 0 0,-1-2 0 0 0,1 1 0 0 0,-1 0 0 0 0,1 0 0 0 0,0-1 0 0 0,-1 1 0 0 0,1-1 1 0 0,0 0-1 0 0,0 0 0 0 0,0 0 0 0 0,0 0 0 0 0,0-1 0 0 0,1 1 0 0 0,-1-1 0 0 0,0 1 0 0 0,0-1 0 0 0,0 0 0 0 0,5-1 0 0 0,-5 0 66 0 0,0 1-1 0 0,0-1 0 0 0,-1 0 1 0 0,1 1-1 0 0,0-1 0 0 0,0-1 1 0 0,-1 1-1 0 0,1 0 0 0 0,-1-1 1 0 0,5-2-1 0 0,-4 1 10 0 0,-1-7 179 0 0,0 4-180 0 0,0 1 1 0 0,0-1 0 0 0,0 1 0 0 0,1-1 0 0 0,-1 1 0 0 0,1 0 0 0 0,0 0 0 0 0,9-9 1510 0 0,-6 28-1255 0 0,4 14-256 0 0,13 56 0 0 0,-10-33 0 0 0,14 71 0 0 0,0 9-760 0 0,-10-57-2749 0 0,-15-71 2899 0 0,1 4-2361 0 0,-3 4 1133 0 0</inkml:trace>
</inkml:ink>
</file>

<file path=ppt/ink/ink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03.9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81 11056 0 0,'2'2'6554'0'0,"0"0"-6215"0"0,1 0 0 0 0,0 0 0 0 0,0 0-1 0 0,0 0 1 0 0,0 0 0 0 0,1-1 0 0 0,-1 1 0 0 0,0-1-1 0 0,1 0 1 0 0,-1 0 0 0 0,0 0 0 0 0,1 0 0 0 0,0 0-1 0 0,-1-1 1 0 0,1 0 0 0 0,-1 0 0 0 0,7 0 0 0 0,6-2 272 0 0,0 0 0 0 0,28-9 0 0 0,-11 3 294 0 0,25-11 278 0 0,-19 5-915 0 0,-30 10-205 0 0,1 0 0 0 0,13-2 0 0 0,-6 1-174 0 0,0 0 1 0 0,28-13-1 0 0,-36 13-109 0 0,-7 4-164 0 0</inkml:trace>
</inkml:ink>
</file>

<file path=ppt/ink/ink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04.3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82 0 10592 0 0,'0'0'818'0'0,"-7"8"2578"0"0,6-5-2966 0 0,0-1-1 0 0,-1 0 1 0 0,1 0-1 0 0,0 1 1 0 0,-1-1 0 0 0,1 0-1 0 0,-1 0 1 0 0,0-1-1 0 0,0 1 1 0 0,-4 3 1255 0 0,-13 24 1729 0 0,16-25-3236 0 0,-1 0-1 0 0,2 0 0 0 0,-1 0 1 0 0,0 0-1 0 0,1 1 1 0 0,0-1-1 0 0,0 1 0 0 0,0 0 1 0 0,-2 9-1 0 0,2 7 310 0 0,1 41 0 0 0,2-41-114 0 0,-5 44 0 0 0,3-53-411 0 0,0 0 0 0 0,2 18-1 0 0,-1-4-15 0 0,0-23 40 0 0,0-1 0 0 0,1 0 0 0 0,-1 0 0 0 0,0 1 0 0 0,1-1 0 0 0,-1 0 0 0 0,1 0 1 0 0,0 0-1 0 0,0 0 0 0 0,0 1 0 0 0,0-1 0 0 0,0-1 0 0 0,0 1 0 0 0,1 0 0 0 0,1 3 0 0 0,-3-5 12 0 0,1 0 0 0 0,-1 0 0 0 0,0 0 0 0 0,0 0 0 0 0,0 0 0 0 0,0 0 0 0 0,0 0 0 0 0,0 0 0 0 0,0 0 0 0 0,0 0 0 0 0,1 0 0 0 0,-1 1 0 0 0,0-1 0 0 0,0 0 0 0 0,0 0 0 0 0,0 0 0 0 0,0 0 0 0 0,0 0 0 0 0,0 0 0 0 0,0 0 0 0 0,0 0 0 0 0,0 1 0 0 0,0-1 0 0 0,0 0-1 0 0,0 0 1 0 0,0 0 0 0 0,0 0 0 0 0,0 0 0 0 0,0 0 0 0 0,0 1 0 0 0,0-1 0 0 0,0 0 0 0 0,0 0 0 0 0,0 0 0 0 0,0 0 0 0 0,0 0 0 0 0,0 0 0 0 0,0 0 0 0 0,0 1 0 0 0,0-1 0 0 0,0 0 0 0 0,0 0 0 0 0,0 0 0 0 0,0 0 0 0 0,0 0 0 0 0,0 0 0 0 0,0 0 0 0 0,-1 0 0 0 0,1 1 0 0 0,0-1 0 0 0,0 0 0 0 0,0 0-2 0 0,0 0 1 0 0,-1 1 0 0 0,1-1-1 0 0,0 0 1 0 0,0 1-1 0 0,-1-1 1 0 0,1 0 0 0 0,0 1-1 0 0,0-1 1 0 0,0 0-1 0 0,0 1 1 0 0,0-1 0 0 0,0 1-1 0 0,-1-1 1 0 0,1 0-1 0 0,0 1 1 0 0,0-1-1 0 0,0 1 1 0 0,0-1 0 0 0,0 0-1 0 0,1 1 1 0 0,-1-1-1 0 0,0 0 1 0 0,0 1 0 0 0,0-1-1 0 0,0 1 1 0 0,0-1-1 0 0,0 0 1 0 0,1 1 0 0 0,-1-1-1 0 0,0 0 1 0 0,0 1-1 0 0,0-1 1 0 0,1 0 0 0 0,-1 1-1 0 0,1 0 1 0 0,-1-1 0 0 0,1 1 0 0 0,0-1 0 0 0,-1 1 0 0 0,1 0 0 0 0,0-1-1 0 0,0 1 1 0 0,0-1 0 0 0,-1 0 0 0 0,1 1 0 0 0,0-1 0 0 0,0 0 0 0 0,0 1 0 0 0,0-1 0 0 0,-1 0 0 0 0,1 0-1 0 0,0 0 1 0 0,0 1 0 0 0,0-1 0 0 0,2 0 0 0 0,16-2 8 0 0,-12 0-5 0 0,0 0 0 0 0,-1 0 1 0 0,1-1-1 0 0,-1 0 0 0 0,0 0 0 0 0,11-7 0 0 0,2-2 22 0 0,-10 6 27 0 0,-1 0 0 0 0,0-1 0 0 0,0 0 0 0 0,0 0 0 0 0,-1-1 0 0 0,9-11 0 0 0,1-1-624 0 0,14-18-5149 0 0</inkml:trace>
  <inkml:trace contextRef="#ctx0" brushRef="#br0" timeOffset="1">257 104 19207 0 0,'0'0'930'0'0,"-1"2"-408"0"0,-2 3-140 0 0,0 0 1 0 0,1 0-1 0 0,0 1 0 0 0,0-1 0 0 0,0 1 0 0 0,1-1 0 0 0,-1 1 0 0 0,1 7 1 0 0,0-2 307 0 0,1 0 1 0 0,0 0 0 0 0,3 17 0 0 0,15 57 195 0 0,-3-14-731 0 0,-12-51-239 0 0,1-1 0 0 0,1 0 0 0 0,1 0 0 0 0,1-1 0 0 0,12 24 0 0 0,1-15-2546 0 0</inkml:trace>
</inkml:ink>
</file>

<file path=ppt/ink/ink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04.6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122 199 5528 0 0,'0'1'4629'0'0,"1"9"1904"0"0,-1-10-6490 0 0,13 18 5343 0 0,5 13-3107 0 0,1 10-647 0 0,-11-26-1116 0 0,8 24 0 0 0,15 38 202 0 0,-19-40-450 0 0,-8-24-184 0 0,0 0 0 0 0,0 1 0 0 0,-1-1 0 0 0,1 15 0 0 0,-4-24-72 0 0,3 45 126 0 0,-4 73-1 0 0,-1-108-112 0 0,-5 52 12 0 0,5-58-37 0 0,0 0 0 0 0,-1 0-1 0 0,1 0 1 0 0,-1 0-1 0 0,-8 13 1 0 0,7-14 7 0 0,2-2-46 0 0,-1-1 0 0 0,1 0 1 0 0,-1 0-1 0 0,-5 6 0 0 0,7-9 24 0 0,1-1-1 0 0,-1 1 1 0 0,0-1-1 0 0,1 1 1 0 0,-1 0-1 0 0,0-1 1 0 0,0 0-1 0 0,1 1 1 0 0,-1-1-1 0 0,0 1 1 0 0,0-1-1 0 0,0 0 1 0 0,0 0-1 0 0,1 1 1 0 0,-1-1-1 0 0,0 0 1 0 0,0 0-1 0 0,0 0 1 0 0,0 0-1 0 0,0 0 1 0 0,0 0-1 0 0,1 0 1 0 0,-1 0-1 0 0,0-1 1 0 0,0 1-1 0 0,0 0 1 0 0,0 0-1 0 0,0-1 1 0 0,1 1-1 0 0,-1-1 1 0 0,-1 0-1 0 0,-4-3-236 0 0,1 0-1 0 0,-1-1 0 0 0,1 0 1 0 0,0 0-1 0 0,0 0 0 0 0,1-1 1 0 0,-1 0-1 0 0,1 1 0 0 0,-6-14 0 0 0,0-2-1851 0 0,-14-40 0 0 0,12 19-190 0 0</inkml:trace>
  <inkml:trace contextRef="#ctx0" brushRef="#br0" timeOffset="1">0 28 4144 0 0,'0'0'6288'0'0,"10"-10"303"0"0,-4 6-3279 0 0,0-6-2248 0 0,4 6-1064 0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33.9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68 0 7368 0 0,'0'0'18623'0'0,"-1"2"-17812"0"0,-13 26 290 0 0,10-22-1056 0 0,1 1 0 0 0,-1-1 0 0 0,1 1 0 0 0,1 0 0 0 0,-4 12-1 0 0,-4 66-280 0 0,-6 27-469 0 0,15-107 627 0 0,0 1-1 0 0,0 0 0 0 0,0 0 1 0 0,1 0-1 0 0,-1 0 0 0 0,2 0 1 0 0,-1 0-1 0 0,1 0 0 0 0,-1-1 1 0 0,3 7-1 0 0,2 20-452 0 0,-3-10 322 0 0,-2-22 212 0 0,0 1 0 0 0,0-1 0 0 0,0 1 0 0 0,0-1 0 0 0,0 1 0 0 0,0-1 0 0 0,1 1 0 0 0,-1-1 0 0 0,0 1 0 0 0,0-1 0 0 0,1 1 0 0 0,-1-1 0 0 0,0 0 0 0 0,1 1 0 0 0,-1-1 0 0 0,0 1 1 0 0,1-1-1 0 0,0 1 51 0 0,0-1 0 0 0,0 1 0 0 0,0-1 0 0 0,0 0 0 0 0,1 0 0 0 0,-1 1 1 0 0,0-1-1 0 0,0 0 0 0 0,0 0 0 0 0,0 0 0 0 0,0 0 0 0 0,0 0 1 0 0,0-1-1 0 0,1 1 0 0 0,-1 0 0 0 0,0 0 0 0 0,1-1 0 0 0,21-9 774 0 0,-15 6-553 0 0,50-28 586 0 0,-45 24-680 0 0,0 0 1 0 0,0 1-1 0 0,1 1 0 0 0,25-8 1 0 0,-32 11-182 0 0,1 0 1 0 0,-1 0-1 0 0,0 0 1 0 0,10-7 0 0 0,5-3-195 0 0,-9 6-143 0 0,-10 5-881 0 0,0 2-388 0 0,12-4-81 0 0</inkml:trace>
  <inkml:trace contextRef="#ctx0" brushRef="#br0" timeOffset="1">208 57 20127 0 0,'0'0'1826'0'0,"-1"2"-1504"0"0,0-1-262 0 0,0 1-1 0 0,0 0 1 0 0,0 0-1 0 0,0 0 1 0 0,0-1-1 0 0,1 1 1 0 0,-1 0-1 0 0,1 0 1 0 0,0 0-1 0 0,-1 0 1 0 0,1 0-1 0 0,0 0 1 0 0,0 0-1 0 0,0 0 1 0 0,0 0-1 0 0,1 0 0 0 0,0 4 1 0 0,-1-3 232 0 0,0 1 0 0 0,0-1 0 0 0,0 1 0 0 0,0-1 0 0 0,-1 1 0 0 0,0-1 0 0 0,-1 6-1 0 0,-2 13 821 0 0,1 23-220 0 0,-7 65 235 0 0,8-94-1034 0 0,0-1 0 0 0,1 1 0 0 0,1-1-1 0 0,0 1 1 0 0,1 0 0 0 0,4 20 0 0 0,0-11-438 0 0,2 34 0 0 0,-7-52 135 0 0,1 0 0 0 0,0-1 0 0 0,0 1 0 0 0,0 0 0 0 0,1-1 0 0 0,0 0 0 0 0,1 1-1 0 0,-1-1 1 0 0,5 6 0 0 0,13 21-878 0 0</inkml:trace>
</inkml:ink>
</file>

<file path=ppt/ink/ink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05.0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56 13824 0 0,'0'0'11075'0'0,"12"-8"-8218"0"0,-9 5-2724 0 0,0 1 0 0 0,0-1 0 0 0,1 1 0 0 0,-1 0 0 0 0,1 0 0 0 0,5-2 0 0 0,9-6 251 0 0,-13 7-335 0 0,0 1 0 0 0,-1-1-1 0 0,1 1 1 0 0,0 0 0 0 0,0 0-1 0 0,0 1 1 0 0,0 0 0 0 0,1 0-1 0 0,-1 0 1 0 0,0 0 0 0 0,0 1 0 0 0,1 0-1 0 0,-1 0 1 0 0,0 0 0 0 0,1 1-1 0 0,8 1 1 0 0,1 0-175 0 0,-14-2 128 0 0,1 0 0 0 0,-1 0 0 0 0,1 0 0 0 0,-1 0 0 0 0,1 0 1 0 0,-1 1-1 0 0,1-1 0 0 0,-1 0 0 0 0,1 1 0 0 0,2 1 0 0 0,21 7 126 0 0,-19-7-91 0 0,1 0-1 0 0,-1 0 1 0 0,0 1-1 0 0,0 0 1 0 0,10 6-1 0 0,-12-6-36 0 0,0 1 0 0 0,1-1 0 0 0,0 0 0 0 0,-1-1 0 0 0,1 1 0 0 0,0-1 0 0 0,0 0 0 0 0,11 3 0 0 0,12 4-6 0 0,-24-7 2 0 0,1 0 1 0 0,-1-1 0 0 0,1 1-1 0 0,0-1 1 0 0,-1 0 0 0 0,1 0-1 0 0,0-1 1 0 0,0 1 0 0 0,-1-1-1 0 0,1 0 1 0 0,0 0-1 0 0,0-1 1 0 0,7-1 0 0 0,-7 1-209 0 0,-1-1 0 0 0,1 0-1 0 0,-1 0 1 0 0,0 0 0 0 0,0-1 0 0 0,0 1 0 0 0,0-1 0 0 0,0 0 0 0 0,-1 0 0 0 0,1 0 0 0 0,-1-1 0 0 0,0 1 0 0 0,4-7 0 0 0,6-12-9550 0 0</inkml:trace>
</inkml:ink>
</file>

<file path=ppt/ink/ink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26.3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15344 0 0,'0'0'2445'0'0,"1"3"-1599"0"0,15 37 2060 0 0,-13-33-2493 0 0,-1 1-1 0 0,-1 0 1 0 0,3 14 0 0 0,2 13 320 0 0,-1-11-345 0 0,3 44 1 0 0,-6-42-288 0 0,0 30 32 0 0,-9 109 0 0 0,0-59-75 0 0,2 97-58 0 0,33 318 0 0 0,-8-214 34 0 0,-18 2 46 0 0,-3-187-55 0 0,-2 21 26 0 0,1 67 15 0 0,7-73-66 0 0,11 182 0 0 0,-9-192 0 0 0,-2-41 0 0 0,1 97 0 0 0,-3-59 0 0 0,-1 210 49 0 0,-3-181-34 0 0,11 457-15 0 0,-3-329 0 0 0,-2-113 0 0 0,7 29 0 0 0,0 0 0 0 0,11 309 0 0 0,-12-274 0 0 0,-5-30 0 0 0,-3-74 0 0 0,-2-96 1 0 0,9 386 62 0 0,-4-219-12 0 0,0-2 16 0 0,6 174-70 0 0,-2-124-8 0 0,6 81 423 0 0,-6-174-328 0 0,2-9-20 0 0,-10-60-19 0 0,10 151 196 0 0,-8-166-198 0 0,2 21 36 0 0,2 140 261 0 0,-5-40 80 0 0,3 56-93 0 0,-7-173-246 0 0,7 58-70 0 0,-5-117 6 0 0,3 24 1 0 0,-2-24-9 0 0,1 22 0 0 0,3 52 83 0 0,0 0 36 0 0,-2-36 57 0 0,2 9-57 0 0,-8-55-120 0 0,2-5-10 0 0,0 1-1 0 0,0-1 0 0 0,0 0 0 0 0,0 0 1 0 0,0 0-1 0 0,0 0 0 0 0,0 0 0 0 0,1 0 1 0 0,-1 0-1 0 0,1 0 0 0 0,0 0 0 0 0,-1 0 1 0 0,1 0-1 0 0,1 2 0 0 0,-1-1-225 0 0,0-6-77 0 0,4-11-1402 0 0,0-3-4501 0 0,0-6-2331 0 0</inkml:trace>
</inkml:ink>
</file>

<file path=ppt/ink/ink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27.2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 13504 0 0,'0'0'1224'0'0,"0"1"-828"0"0,-6 61 6886 0 0,7-47-6962 0 0,1 0 0 0 0,0 0 0 0 0,1 0 1 0 0,1 0-1 0 0,0-1 0 0 0,1 1 0 0 0,1-1 0 0 0,11 21 0 0 0,3 13-476 0 0,-10-22 7 0 0,-9-23-34 0 0,4 5-5345 0 0</inkml:trace>
</inkml:ink>
</file>

<file path=ppt/ink/ink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27.7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13128 0 0,'0'0'5802'0'0,"1"2"-4987"0"0,2 5-388 0 0,0 1 1 0 0,-1-1 0 0 0,1 1 0 0 0,-2-1-1 0 0,1 1 1 0 0,0 14 0 0 0,2 3 96 0 0,2 42-52 0 0,-2-48-408 0 0,2 38 0 0 0,0-1-512 0 0,-5-52 404 0 0,-2 2-2542 0 0</inkml:trace>
</inkml:ink>
</file>

<file path=ppt/ink/ink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28.1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12440 0 0,'0'0'8999'0'0</inkml:trace>
</inkml:ink>
</file>

<file path=ppt/ink/ink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28.4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42 223 17591 0 0,'0'0'1336'0'0,"-10"0"-840"0"0,-2-4-400 0 0,2 4 664 0 0,0-6 72 0 0</inkml:trace>
  <inkml:trace contextRef="#ctx0" brushRef="#br0" timeOffset="1">441 0 11976 0 0,'0'0'12698'0'0,"2"1"-12101"0"0,1 0-520 0 0,-1 0 0 0 0,1 1-1 0 0,0-1 1 0 0,-1 0 0 0 0,1 1-1 0 0,-1 0 1 0 0,0 0 0 0 0,0 0 0 0 0,0 0-1 0 0,0 0 1 0 0,0 0 0 0 0,0 0-1 0 0,0 1 1 0 0,0-1 0 0 0,-1 1-1 0 0,0-1 1 0 0,1 1 0 0 0,-1-1-1 0 0,0 1 1 0 0,1 4 0 0 0,3 3 87 0 0,0 0 1 0 0,7 10-1 0 0,3 5 56 0 0,0 3-99 0 0,-2-4-81 0 0,-1 1 0 0 0,0 0 0 0 0,14 49 0 0 0,-7 22-247 0 0,-17-81 213 0 0,-1 0 0 0 0,0 1 1 0 0,-1-1-1 0 0,-3 21 0 0 0,2-25 1 0 0,-1 4 83 0 0,0-1 0 0 0,-1 1 0 0 0,0-1 0 0 0,-1 0 0 0 0,-1 0 0 0 0,-10 23-1 0 0,4-13-516 0 0,4-8-1599 0 0,-1-2-3815 0 0,-4-3-2777 0 0</inkml:trace>
</inkml:ink>
</file>

<file path=ppt/ink/ink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32.1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68 13216 0 0,'0'0'6102'0'0,"1"-2"-5235"0"0,1 1-590 0 0,0 0 0 0 0,0 0 0 0 0,0 0 0 0 0,0 0 0 0 0,0 0 0 0 0,0 0 0 0 0,0 0 0 0 0,2 0 0 0 0,10-3 356 0 0,8-5 567 0 0,-20 8-1143 0 0,0 0 0 0 0,0 1 0 0 0,0-1 0 0 0,0 0 0 0 0,0 0 1 0 0,0 1-1 0 0,0 0 0 0 0,0-1 0 0 0,2 1 0 0 0,2-1-8 0 0,0 0 0 0 0,1 0 1 0 0,10-5-1 0 0,1 0-203 0 0,7-3-261 0 0,-8 0-6662 0 0,-8 5-508 0 0</inkml:trace>
</inkml:ink>
</file>

<file path=ppt/ink/ink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32.5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81 8288 0 0,'0'0'756'0'0,"2"1"-266"0"0,5 0 794 0 0,0 0-1 0 0,-1 0 1 0 0,1 0-1 0 0,0-1 1 0 0,0 0-1 0 0,-1-1 1 0 0,9-1-1 0 0,-10 2-980 0 0,0-1-1 0 0,0-1 1 0 0,0 1 0 0 0,-1-1-1 0 0,1 0 1 0 0,0 0 0 0 0,-1 0-1 0 0,0-1 1 0 0,1 1 0 0 0,6-7-1 0 0,57-43-1098 0 0,-62 47 356 0 0</inkml:trace>
</inkml:ink>
</file>

<file path=ppt/ink/ink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38.2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5 100 9216 0 0,'-5'-6'11277'0'0,"10"-2"-10494"0"0,1-1-1 0 0,-1 1 1 0 0,1 0 0 0 0,1 0 0 0 0,6-6 0 0 0,23-14 1114 0 0,-36 28-1878 0 0,1-1 1 0 0,-1 1-1 0 0,0 0 0 0 0,1 0 1 0 0,-1-1-1 0 0,0 1 0 0 0,0 0 1 0 0,1 0-1 0 0,-1 0 0 0 0,0-1 1 0 0,1 1-1 0 0,-1 0 0 0 0,1 0 1 0 0,-1 0-1 0 0,0 0 0 0 0,1 0 1 0 0,-1 0-1 0 0,0 0 0 0 0,1 0 0 0 0,-1 0 1 0 0,1 0-1 0 0,-1 0 0 0 0,0 0 1 0 0,1 0-1 0 0,-1 0 0 0 0,0 0 1 0 0,1 0-1 0 0,9 1 307 0 0,0-4-214 0 0,-4 1-58 0 0,0 1 0 0 0,0 0-1 0 0,0 0 1 0 0,0 1 0 0 0,0 0-1 0 0,10 0 1 0 0,55 4 35 0 0,-70-4-113 0 0,-1 0 0 0 0,1 1-1 0 0,0-1 1 0 0,0 0 0 0 0,0 0-1 0 0,-1 0 1 0 0,1 1 0 0 0,0-1 0 0 0,-1 0-1 0 0,1 1 1 0 0,0-1 0 0 0,-1 0-1 0 0,1 1 1 0 0,0-1 0 0 0,-1 1 0 0 0,1-1-1 0 0,-1 1 1 0 0,1-1 0 0 0,-1 1-1 0 0,1 0 1 0 0,-1-1 0 0 0,1 1 0 0 0,-1 0-1 0 0,1-1 1 0 0,-1 1 0 0 0,0 0-1 0 0,0-1 1 0 0,1 1 0 0 0,-1 0 0 0 0,0 0-1 0 0,0-1 1 0 0,0 1 0 0 0,0 0-1 0 0,0 0 1 0 0,0 1 0 0 0,2 6-1024 0 0,8 12-3400 0 0,-9-11-3785 0 0</inkml:trace>
</inkml:ink>
</file>

<file path=ppt/ink/ink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38.6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10 16991 0 0,'-18'-10'7647'0'0,"20"12"-7159"0"0,3 6-353 0 0,0 1 0 0 0,-1-1 0 0 0,0 1 1 0 0,-1 0-1 0 0,5 17 0 0 0,-2-8-77 0 0,0 4-22 0 0,0 0 0 0 0,3 37 0 0 0,-8-56-97 0 0,-1 1 0 0 0,0 0 0 0 0,-1-1 1 0 0,1 1-1 0 0,-1 0 0 0 0,1 0 0 0 0,-1-1 0 0 0,-2 4 0 0 0,0 4-387 0 0,4 0-698 0 0,7-1-64 0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57.4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4144 0 0,'0'0'21711'0'0,"2"1"-21631"0"0,17 7-180 0 0,-9-7 0 0 0</inkml:trace>
</inkml:ink>
</file>

<file path=ppt/ink/ink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39.0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89 15752 0 0,'0'0'720'0'0,"2"-1"-17"0"0,-1 1-685 0 0,0 0 0 0 0,0 0 0 0 0,0 0-1 0 0,0-1 1 0 0,0 1 0 0 0,0 0-1 0 0,0-1 1 0 0,0 1 0 0 0,0-1 0 0 0,0 1-1 0 0,0-1 1 0 0,0 0 0 0 0,0 1-1 0 0,0-1 1 0 0,-1 0 0 0 0,1 1 0 0 0,1-2-1 0 0,1-2 83 0 0,25-12 1557 0 0,-9-2 943 0 0,22-4-960 0 0,-38 20-1561 0 0,0 1-1 0 0,1 0 0 0 0,-1-1 1 0 0,1 1-1 0 0,0 0 1 0 0,-1 0-1 0 0,1 1 1 0 0,0-1-1 0 0,4 1 0 0 0,6-1 98 0 0,-3-1-247 0 0,6-1-529 0 0,22 0-1 0 0</inkml:trace>
  <inkml:trace contextRef="#ctx0" brushRef="#br0" timeOffset="1">69 132 5528 0 0,'-13'12'249'0'0,"10"-10"-1"0"0,1-2-156 0 0,-7 0 2231 0 0,-17 18 8688 0 0,12-7-9457 0 0,12-10-632 0 0,3 12-175 0 0,0-11-663 0 0,0 1-1 0 0,0-1 1 0 0,0 1 0 0 0,0-1 0 0 0,1 1-1 0 0,-1-1 1 0 0,1 1 0 0 0,-1-1 0 0 0,1 0-1 0 0,4 3 1 0 0,7 12 440 0 0,-7-11-440 0 0,-1 0-1 0 0,1 0 0 0 0,0 0 0 0 0,0-1 1 0 0,12 8-1 0 0,39 22 158 0 0,-46-29-222 0 0,-7-4 3 0 0,-1 1 0 0 0,0 0 0 0 0,0 0 0 0 0,0 0 0 0 0,0 1 0 0 0,-1-1 0 0 0,0 1 0 0 0,3 4-1 0 0,0 0 6 0 0,-4-7-24 0 0,0 1-1 0 0,-1-1 1 0 0,1 1-1 0 0,0-1 1 0 0,-1 1-1 0 0,1-1 1 0 0,-1 1-1 0 0,0-1 1 0 0,1 1 0 0 0,-1 0-1 0 0,0-1 1 0 0,0 1-1 0 0,0 0 1 0 0,0-1-1 0 0,0 1 1 0 0,-1-1-1 0 0,1 1 1 0 0,0 0-1 0 0,-1-1 1 0 0,1 1-1 0 0,-1-1 1 0 0,0 1-1 0 0,1-1 1 0 0,-1 1 0 0 0,0-1-1 0 0,-2 2 1 0 0,1 1 27 0 0,1 0 1 0 0,-1-1 0 0 0,0 1 0 0 0,1 0-1 0 0,0 0 1 0 0,0 0 0 0 0,0 0 0 0 0,0 0-1 0 0,0 6 1 0 0,1-9-26 0 0,0 0-1 0 0,0-1 0 0 0,-1 1 1 0 0,1 0-1 0 0,-1-1 0 0 0,1 1 1 0 0,-1-1-1 0 0,1 1 1 0 0,-1-1-1 0 0,1 1 0 0 0,-1-1 1 0 0,1 1-1 0 0,-1-1 0 0 0,1 1 1 0 0,-1-1-1 0 0,0 0 1 0 0,1 1-1 0 0,-2-1 0 0 0,1 1 7 0 0,-31 15 42 0 0,24-9-177 0 0,7-7 54 0 0,0 1 0 0 0,0 0 1 0 0,0-1-1 0 0,0 1 0 0 0,0 0 1 0 0,-1-1-1 0 0,1 1 0 0 0,0-1 0 0 0,0 0 1 0 0,0 1-1 0 0,-1-1 0 0 0,1 0 1 0 0,0 0-1 0 0,0 0 0 0 0,-1 0 0 0 0,-1 0 1 0 0,-4 0-1057 0 0,-10 5-4587 0 0,-4-1-1813 0 0</inkml:trace>
</inkml:ink>
</file>

<file path=ppt/ink/ink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39.4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1 125 6912 0 0,'1'1'3336'0'0,"4"0"-2266"0"0,0 1 0 0 0,0-1 0 0 0,0-1 1 0 0,0 1-1 0 0,0-1 0 0 0,0 0 1 0 0,0 0-1 0 0,0 0 0 0 0,6-2 0 0 0,48-11 1923 0 0,-54 12-2806 0 0,61-17 1533 0 0,80-34 0 0 0,-64 26-1584 0 0,-42 14-155 0 0,-14 6-985 0 0,-16 5-1783 0 0,-2 3-3543 0 0</inkml:trace>
</inkml:ink>
</file>

<file path=ppt/ink/ink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39.7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84 1 9672 0 0,'0'0'874'0'0,"1"1"-350"0"0,0 1-34 0 0,0-1-1 0 0,-1 1 0 0 0,1 0 1 0 0,0-1-1 0 0,-1 1 0 0 0,0-1 1 0 0,0 1-1 0 0,1 0 0 0 0,-1-1 1 0 0,0 1-1 0 0,0 0 0 0 0,0-1 1 0 0,0 1-1 0 0,-1 0 0 0 0,1-1 1 0 0,0 1-1 0 0,-2 2 0 0 0,-1 16 1808 0 0,2-9-1804 0 0,0-1 0 0 0,-2 1 0 0 0,1-1 0 0 0,-1 1-1 0 0,-1-1 1 0 0,-5 12 0 0 0,2-4-327 0 0,4-12-98 0 0,0 0 0 0 0,0-1 0 0 0,-6 9 0 0 0,7-11-59 0 0,-1 1 0 0 0,1-1 0 0 0,0 1 0 0 0,0-1 0 0 0,0 1 0 0 0,1-1 0 0 0,0 1 0 0 0,-1 0 0 0 0,1 0 0 0 0,-1 6 0 0 0,1 6 2 0 0,-1 5-10 0 0,-6 31 0 0 0,4-25-14 0 0,5-25-40 0 0,13 7 39 0 0,1-2 14 0 0,-8-8 0 0 0,-4 1 0 0 0,2 1 0 0 0,0-1 0 0 0,17-7 0 0 0,-10 2 14 0 0,0 0-1 0 0,-1-1 0 0 0,0-1 1 0 0,19-14-1 0 0,18-11-865 0 0,-7 9-2336 0 0,-23 14-4894 0 0</inkml:trace>
</inkml:ink>
</file>

<file path=ppt/ink/ink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40.1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8 714 11056 0 0,'0'0'852'0'0,"-1"2"-262"0"0,0 0 113 0 0,0 1 1 0 0,0-1-1 0 0,0 1 0 0 0,1-1 0 0 0,-1 1 0 0 0,1 0 0 0 0,-1-1 0 0 0,1 1 0 0 0,0 0 0 0 0,0-1 1 0 0,0 4-1 0 0,0-3-356 0 0,1 0-1 0 0,-1 0 1 0 0,1 0 0 0 0,0 0 0 0 0,-1 0 0 0 0,1 0 0 0 0,0 0 0 0 0,1-1 0 0 0,-1 1-1 0 0,2 3 1 0 0,-1-3-226 0 0,0 0 0 0 0,0 1-1 0 0,-1-1 1 0 0,0 0 0 0 0,0 1-1 0 0,0-1 1 0 0,0 1 0 0 0,0-1 0 0 0,-1 1-1 0 0,1-1 1 0 0,-1 1 0 0 0,0-1-1 0 0,-1 7 1 0 0,1-1 65 0 0,1 0-125 0 0,1 1 0 0 0,-1-1 0 0 0,2 0 0 0 0,0 0 1 0 0,0 0-1 0 0,0 0 0 0 0,1 0 0 0 0,9 14 0 0 0,-6-11-98 0 0,-2-1 1 0 0,1 1-1 0 0,-2 0 0 0 0,5 14 1 0 0,-8-24-90 0 0,-1 0-1 0 0,1-1 1 0 0,0 1 0 0 0,0 0 0 0 0,0-1 0 0 0,0 1-1 0 0,0 0 1 0 0,1-1 0 0 0,-1 0 0 0 0,0 1 0 0 0,1-1-1 0 0,-1 0 1 0 0,1 1 0 0 0,2 0 0 0 0,5 6-5849 0 0</inkml:trace>
  <inkml:trace contextRef="#ctx0" brushRef="#br0" timeOffset="1">588 181 20935 0 0,'0'0'1587'0'0,"0"2"-1076"0"0,0 21 555 0 0,2 0 1 0 0,5 37 0 0 0,-4-38-551 0 0,-3-14-439 0 0,1-1 0 0 0,0 0 1 0 0,0 0-1 0 0,3 11 0 0 0,-3-16-151 0 0,12 3-1961 0 0,-11-1-488 0 0</inkml:trace>
  <inkml:trace contextRef="#ctx0" brushRef="#br0" timeOffset="2">588 20 9672 0 0,'0'0'2408'0'0,"4"-10"-800"0"0,-4 0 2727 0 0</inkml:trace>
</inkml:ink>
</file>

<file path=ppt/ink/ink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40.4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1 185 10136 0 0,'0'0'10954'0'0,"1"-7"-10122"0"0,2-2-297 0 0,0 1-1 0 0,1 0 1 0 0,0 0 0 0 0,0 0-1 0 0,1 0 1 0 0,0 1 0 0 0,9-11-1 0 0,-4 1-9 0 0,-8 15-457 0 0,-1 0 0 0 0,0-1 0 0 0,1 1 1 0 0,-1 0-1 0 0,1 0 0 0 0,0 0 1 0 0,3-3-1 0 0,2-2 100 0 0,1 0 0 0 0,-2 0 1 0 0,1 0-1 0 0,8-13 0 0 0,-15 20-166 0 0,0-1 0 0 0,1 1 0 0 0,-1-1 0 0 0,0 0 0 0 0,1 1 0 0 0,-1-1 0 0 0,0 1 0 0 0,1-1 0 0 0,-1 1-1 0 0,1-1 1 0 0,-1 1 0 0 0,1-1 0 0 0,-1 1 0 0 0,1 0 0 0 0,-1-1 0 0 0,1 1 0 0 0,-1 0 0 0 0,1-1 0 0 0,-1 1 0 0 0,1 0 0 0 0,0 0 0 0 0,-1-1 0 0 0,1 1 0 0 0,0 0 0 0 0,-1 0-1 0 0,1 0 1 0 0,0 0 0 0 0,-1 0 0 0 0,1 0 0 0 0,-1 0 0 0 0,1 0 0 0 0,0 0 0 0 0,-1 0 0 0 0,1 0 0 0 0,0 1 0 0 0,-1-1 0 0 0,1 0 0 0 0,-1 0 0 0 0,1 1 0 0 0,0-1-1 0 0,0 1 1 0 0,2 0 5 0 0,2 1-9 0 0,1-1 0 0 0,-1 1 0 0 0,0 1 1 0 0,1-1-1 0 0,-1 1 0 0 0,0 0 0 0 0,7 5 0 0 0,-8-4-14 0 0,1-1 1 0 0,-1 0-1 0 0,1-1 0 0 0,0 1 0 0 0,-1-1 0 0 0,1 0 1 0 0,8 2-1 0 0,-6-2-94 0 0,-1-1 0 0 0,0 0-1 0 0,1 0 1 0 0,-1 0 0 0 0,1-1 0 0 0,-1 0 0 0 0,1 0 0 0 0,-1-1 0 0 0,1 0 0 0 0,-1 0-1 0 0,0-1 1 0 0,0 1 0 0 0,1-1 0 0 0,7-4 0 0 0,-8 3-451 0 0,29-16-2953 0 0,-13 3-3015 0 0,-6 2-313 0 0</inkml:trace>
</inkml:ink>
</file>

<file path=ppt/ink/ink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40.8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48 13360 0 0,'0'0'1026'0'0,"2"1"-668"0"0,0-1-20 0 0,1 1 0 0 0,-1-1 0 0 0,0 0 0 0 0,1 1 0 0 0,-1-1 0 0 0,0 0 0 0 0,0-1 0 0 0,1 1 1 0 0,-1 0-1 0 0,0-1 0 0 0,0 1 0 0 0,1-1 0 0 0,2-1 0 0 0,6-1 751 0 0,16-6 1673 0 0,-23 7-2495 0 0,0 0 0 0 0,0 1 0 0 0,-1 0 0 0 0,1 0 0 0 0,0 0 0 0 0,0 0-1 0 0,5 0 1 0 0,6 1 361 0 0,0-2 0 0 0,16-3 0 0 0,-11 2-160 0 0,19-5-2421 0 0,-24 3 1098 0 0</inkml:trace>
</inkml:ink>
</file>

<file path=ppt/ink/ink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41.4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92 165 4144 0 0,'4'-10'408'0'0,"-3"9"-419"0"0,-1-1 0 0 0,1 0 0 0 0,-1 0 0 0 0,0 1 0 0 0,1-1 0 0 0,-1 0 0 0 0,0 0-1 0 0,0 0 1 0 0,-1-2 0 0 0,1-12 583 0 0,1 12 1089 0 0,0 0 0 0 0,0-1 0 0 0,-1 1 0 0 0,1 0 0 0 0,-1-1 0 0 0,-1-5 0 0 0,-2-5 260 0 0,2-6-255 0 0,1 19-1563 0 0,0 0 0 0 0,0 0 0 0 0,0 1 0 0 0,0-1 0 0 0,0 0 0 0 0,0 0 0 0 0,-1 0 0 0 0,1 0 0 0 0,0 1 0 0 0,-1-1 0 0 0,0 0 0 0 0,1 1 0 0 0,-2-3 0 0 0,-8-11 541 0 0,10 14-468 0 0,0 1-170 0 0,-1 0 1 0 0,1 0 0 0 0,0-1 0 0 0,0 1 0 0 0,0 0 0 0 0,0 0-1 0 0,0 0 1 0 0,0-1 0 0 0,-1 1 0 0 0,1 0 0 0 0,0 0 0 0 0,0 0-1 0 0,0 0 1 0 0,-1 0 0 0 0,1 0 0 0 0,0-1 0 0 0,0 1-1 0 0,0 0 1 0 0,-1 0 0 0 0,1 0 0 0 0,0 0 0 0 0,0 0 0 0 0,0 0-1 0 0,-1 0 1 0 0,1 0 0 0 0,0 0 0 0 0,0 0 0 0 0,-1 0-1 0 0,1 0 1 0 0,0 0 0 0 0,0 0 0 0 0,-1 0 0 0 0,1 0 0 0 0,0 0-1 0 0,0 0 1 0 0,0 0 0 0 0,-1 1 0 0 0,1-1 0 0 0,0 0 0 0 0,0 0-1 0 0,0 0 1 0 0,-1 0 0 0 0,-9 10-178 0 0,0-1-1 0 0,-18 22 1 0 0,25-28 99 0 0,0 1-1 0 0,1 1 1 0 0,-1-1 0 0 0,1 0-1 0 0,0 1 1 0 0,0-1 0 0 0,1 1-1 0 0,-1 0 1 0 0,1-1-1 0 0,0 1 1 0 0,0 0 0 0 0,0 9-1 0 0,1-4-38 0 0,0-6 51 0 0,-1 0 0 0 0,1 1 0 0 0,0-1 0 0 0,1 0 0 0 0,-1 1 0 0 0,1-1 0 0 0,0 0 0 0 0,0 0 0 0 0,0 0 1 0 0,1 0-1 0 0,-1 0 0 0 0,5 7 0 0 0,1-1 25 0 0,-7-9 31 0 0,0-1 0 0 0,1 0 0 0 0,-1 0 0 0 0,0 1 0 0 0,0-1 0 0 0,0 0 0 0 0,0 0 0 0 0,1 0-1 0 0,-1 1 1 0 0,0-1 0 0 0,0 0 0 0 0,1 0 0 0 0,-1 0 0 0 0,0 0 0 0 0,0 0 0 0 0,1 0 0 0 0,-1 0 0 0 0,0 1 0 0 0,0-1 0 0 0,1 0 0 0 0,-1 0 0 0 0,0 0-1 0 0,1 0 1 0 0,-1 0 0 0 0,1 0 0 0 0,1 0-10 0 0,11 4 3 0 0,-2-4 11 0 0,-5-3 10 0 0,-1 1-1 0 0,0-1 0 0 0,0 0 1 0 0,-1 0-1 0 0,1 0 0 0 0,-1-1 1 0 0,0 1-1 0 0,1-1 0 0 0,-2 0 1 0 0,5-5-1 0 0,18-16 248 0 0,11-8 599 0 0,-36 32-673 0 0,9 7 90 0 0,-7-5-254 0 0,-1 1 0 0 0,0-1 0 0 0,0 1 0 0 0,0 0 0 0 0,0 0 0 0 0,0 0 0 0 0,0-1 0 0 0,-1 2 0 0 0,1-1 0 0 0,-1 0 0 0 0,1 0 0 0 0,-1 1 0 0 0,0-1 0 0 0,0 0 0 0 0,0 1 0 0 0,1 3 0 0 0,2 6 8 0 0,-1 1-1 0 0,2 14 1 0 0,-3-13-3 0 0,4 21 23 0 0,-2-12-50 0 0,0 0 0 0 0,13 37-1 0 0,-3-12-68 0 0,-8-24-1404 0 0,1-3-4433 0 0</inkml:trace>
</inkml:ink>
</file>

<file path=ppt/ink/ink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41.8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77 9216 0 0,'0'0'830'0'0,"2"0"-684"0"0,17 7 572 0 0,-12-5 1066 0 0,0-1 0 0 0,1 1 1 0 0,-1-1-1 0 0,13 0 0 0 0,-4-2-857 0 0,0-1-1 0 0,1-1 1 0 0,-1 0-1 0 0,0-1 1 0 0,17-6-1 0 0,0 0-254 0 0,111-26 399 0 0,-75 15-4118 0 0,-57 20 1464 0 0</inkml:trace>
</inkml:ink>
</file>

<file path=ppt/ink/ink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42.2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139 1 10592 0 0,'0'0'964'0'0,"-1"1"-795"0"0,-6 14 124 0 0,0 10 5150 0 0,5-16-3381 0 0,1-5-1581 0 0,-1-1 0 0 0,0 1 0 0 0,0-1 0 0 0,-1 0 0 0 0,1 1 0 0 0,0-1 0 0 0,-1-1 0 0 0,-4 5-1 0 0,-4 5-48 0 0,-23 44 235 0 0,26-44-656 0 0,0 1 0 0 0,1-1 0 0 0,0 2-1 0 0,1-1 1 0 0,-5 17 0 0 0,9-24-37 0 0,1 1-1 0 0,0 0 0 0 0,0 0 1 0 0,1 0-1 0 0,0 8 0 0 0,0-4-10 0 0,0-9-30 0 0,0 0 3 0 0,0 3 37 0 0,0-5 23 0 0,0 0 1 0 0,-1 1-1 0 0,1-1 1 0 0,0 0-1 0 0,1 1 0 0 0,-1-1 1 0 0,0 0-1 0 0,0 1 1 0 0,0-1-1 0 0,0 0 0 0 0,0 1 1 0 0,0-1-1 0 0,0 0 1 0 0,0 1-1 0 0,0-1 0 0 0,1 0 1 0 0,-1 0-1 0 0,0 1 1 0 0,0-1-1 0 0,0 0 0 0 0,1 0 1 0 0,-1 1-1 0 0,0-1 1 0 0,1 0-1 0 0,17 9-8 0 0,-11-8 8 0 0,12-2-51 0 0,-11 1 59 0 0,1-1 0 0 0,0 0 0 0 0,0-1 0 0 0,-1 0-1 0 0,1 0 1 0 0,-1-1 0 0 0,11-4 0 0 0,1-2 26 0 0,28-19 0 0 0,-43 25-408 0 0,-1 1 350 0 0,2 1-2590 0 0,8-3-5188 0 0</inkml:trace>
</inkml:ink>
</file>

<file path=ppt/ink/ink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42.5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0 279 18687 0 0,'0'0'3782'0'0,"1"3"-2826"0"0,2 7-440 0 0,0 0 1 0 0,-1 0 0 0 0,-1 1 0 0 0,1 17 0 0 0,1 4-87 0 0,-3-28-382 0 0,1 1 0 0 0,-1-1 1 0 0,0 1-1 0 0,-1-1 0 0 0,-1 8 0 0 0,-1 18 155 0 0,3-9-211 0 0,-1-4-162 0 0,1-1 0 0 0,1 1 0 0 0,0-1 0 0 0,1 0 0 0 0,6 22 0 0 0,-7-30-3127 0 0</inkml:trace>
  <inkml:trace contextRef="#ctx0" brushRef="#br0" timeOffset="1">586 0 15696 0 0,'0'0'1187'0'0,"1"2"-803"0"0,8 12-229 0 0,3 4-162 0 0,-3 11 1017 0 0,-1 1 0 0 0,-1 0-1 0 0,-2 1 1 0 0,3 40 0 0 0,-6 127 1969 0 0,-4-105-1725 0 0,2-76-1093 0 0,0-1 0 0 0,-2 1 1 0 0,0-1-1 0 0,0 0 0 0 0,-2 0 0 0 0,0 0 1 0 0,-1 0-1 0 0,-13 29 0 0 0,16-42-204 0 0,0-1 0 0 0,0 1 0 0 0,-1-1 0 0 0,1 1 0 0 0,-1-1 0 0 0,1 0 0 0 0,-1 0-1 0 0,0 0 1 0 0,1 0 0 0 0,-1 0 0 0 0,0-1 0 0 0,0 1 0 0 0,-1-1 0 0 0,1 0-1 0 0,0 0 1 0 0,0 0 0 0 0,-1 0 0 0 0,1-1 0 0 0,0 1 0 0 0,-1-1 0 0 0,-4 0-1 0 0,2 0-500 0 0,0 0 1 0 0,0-1-1 0 0,0 1 0 0 0,-12-4 0 0 0,14 3-487 0 0,0 0 1 0 0,-1-1 0 0 0,1 0 0 0 0,0 0 0 0 0,0 0 0 0 0,-6-4 0 0 0,-6-12-6423 0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58.8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0 15000 0 0,'0'0'1357'0'0,"-1"3"-1117"0"0,-5 10 308 0 0,4-10-77 0 0,1 0-1 0 0,-1 0 1 0 0,1 0 0 0 0,0 0-1 0 0,-2 6 1 0 0,-5 26 1920 0 0,5-26-2030 0 0,1 1-1 0 0,0-1 0 0 0,0 1 1 0 0,0 11-1 0 0,-4 53 307 0 0,6-64-666 0 0,1-1 1 0 0,0 1 0 0 0,0 0 0 0 0,0 0-1 0 0,6 13 1 0 0,-6-17-400 0 0,0 0 0 0 0,0 0 0 0 0,0 0 0 0 0,0 8 0 0 0,-1 0-7803 0 0</inkml:trace>
</inkml:ink>
</file>

<file path=ppt/ink/ink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43.0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 15144 0 0,'10'4'672'0'0,"-4"-4"135"0"0,-12 0-647 0 0,6-4-160 0 0,0 1 3016 0 0,12 10-3016 0 0,4 3-152 0 0,-6 4-5103 0 0,1-4-1025 0 0</inkml:trace>
</inkml:ink>
</file>

<file path=ppt/ink/ink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43.3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78 10592 0 0,'0'0'11903'0'0,"1"-2"-10888"0"0,6-5-185 0 0,-4 4-675 0 0,-1 0-1 0 0,0 1 1 0 0,1-1 0 0 0,0 1-1 0 0,-1 0 1 0 0,1 0-1 0 0,0 0 1 0 0,0 0-1 0 0,5-2 1 0 0,41-19 966 0 0,-41 20-1072 0 0,-1-1 18 0 0,0 2 0 0 0,0-1 0 0 0,0 1 0 0 0,0 0-1 0 0,1 1 1 0 0,-1 0 0 0 0,11-1 0 0 0,-7 2-69 0 0,13 0-30 0 0,0 1 0 0 0,33 5 0 0 0,-39-4-134 0 0,32 0 0 0 0,5 0-638 0 0,-42-1-253 0 0,25-1 1 0 0,-4-4-6115 0 0,-12 0-198 0 0</inkml:trace>
</inkml:ink>
</file>

<file path=ppt/ink/ink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43.7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48 18743 0 0,'0'0'1882'0'0,"1"-1"-1725"0"0,5-2 120 0 0,1 1 1 0 0,-1 0-1 0 0,0 0 1 0 0,1 0-1 0 0,-1 1 1 0 0,1 0-1 0 0,9-1 1 0 0,-6 2 381 0 0,-1-2 0 0 0,0 1 1 0 0,11-4-1 0 0,-16 2-517 0 0,0 1-14 0 0,15 1 130 0 0,-11 1-253 0 0,-1 0 0 0 0,0-1-1 0 0,11-1 1 0 0,22-5-46 0 0,-28 3-39 0 0,-3 1-1439 0 0</inkml:trace>
</inkml:ink>
</file>

<file path=ppt/ink/ink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44.2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 15896 0 0,'0'0'1867'0'0,"0"2"-928"0"0,-4 61 4629 0 0,4-51-4597 0 0,-5 25-1 0 0,2-24-712 0 0,0 25 0 0 0,14 129-52 0 0,-10-150-318 0 0,0-14-441 0 0,-1 0 1 0 0,1 1-1 0 0,0-1 1 0 0,0 1-1 0 0,0-1 1 0 0,1 0 0 0 0,1 4-1 0 0,1 1-2575 0 0,3 12-5153 0 0</inkml:trace>
</inkml:ink>
</file>

<file path=ppt/ink/ink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44.7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53 16152 0 0,'-6'-9'1722'0'0,"6"8"-1721"0"0,0 0 1 0 0,0 1-1 0 0,0-1 0 0 0,0 0 0 0 0,0 0 1 0 0,0 1-1 0 0,0-1 0 0 0,0 0 1 0 0,0 0-1 0 0,-1 0 0 0 0,1 1 0 0 0,0-1 1 0 0,0 0-1 0 0,-1 1 0 0 0,0-2 0 0 0,-2-3 3436 0 0,5 2-3176 0 0,1 1 0 0 0,-1-1 0 0 0,1 1 0 0 0,-1 0 0 0 0,1 0 0 0 0,0 0 0 0 0,0 0 0 0 0,0 0 0 0 0,3-1 0 0 0,-2 2-158 0 0,0 1 0 0 0,0-1 0 0 0,0 1 0 0 0,0 0 0 0 0,0 0 0 0 0,0 0 1 0 0,0 1-1 0 0,0-1 0 0 0,0 1 0 0 0,3 1 0 0 0,-6-1-67 0 0,5 0 32 0 0,0 1 0 0 0,0 1 1 0 0,0-1-1 0 0,0 1 0 0 0,-1 0 0 0 0,1 0 0 0 0,-1 1 0 0 0,0 0 0 0 0,0 0 0 0 0,0 0 0 0 0,0 0 0 0 0,-1 1 1 0 0,0 0-1 0 0,0 0 0 0 0,5 8 0 0 0,-3-4-188 0 0,-1 1-1 0 0,0 0 1 0 0,-1 0 0 0 0,0 1 0 0 0,0-1 0 0 0,-1 1-1 0 0,3 19 1 0 0,-6-17-67 0 0,0-1 0 0 0,-1 0 1 0 0,-1 1-1 0 0,0-1 0 0 0,0 0 0 0 0,-8 20 0 0 0,1 4-715 0 0,7-29 584 0 0,0-1 0 0 0,0 1 1 0 0,0-1-1 0 0,0 1 0 0 0,-1-1 1 0 0,0 0-1 0 0,-7 11 0 0 0,4-9 17 0 0,4-5 172 0 0,1 0 1 0 0,-1 0-1 0 0,0 0 1 0 0,-1 0-1 0 0,1 0 1 0 0,0-1-1 0 0,-1 1 0 0 0,1-1 1 0 0,-1 0-1 0 0,0 0 1 0 0,0 0-1 0 0,0 0 0 0 0,0 0 1 0 0,0 0-1 0 0,0-1 1 0 0,0 0-1 0 0,-7 2 0 0 0,9-2 151 0 0,-1-1-1 0 0,1 1 0 0 0,-1-1 0 0 0,1 0 0 0 0,-1 1 0 0 0,0-1 0 0 0,1 0 0 0 0,-1 0 0 0 0,1 0 0 0 0,-1 0 0 0 0,-2-1 0 0 0,-1 0 3380 0 0,5 0-3343 0 0,1 1 1 0 0,-1-1 0 0 0,0 0 0 0 0,1 1-1 0 0,-1-1 1 0 0,0 1 0 0 0,1-1 0 0 0,-1 1 0 0 0,1-1-1 0 0,-1 1 1 0 0,1-1 0 0 0,-1 1 0 0 0,1-1-1 0 0,0 1 1 0 0,-1-1 0 0 0,1 1 0 0 0,-1 0-1 0 0,1-1 1 0 0,0 1 0 0 0,-1 0 0 0 0,1 0-1 0 0,1-1 1 0 0,18-5 659 0 0,-16 5-667 0 0,5-2 249 0 0,0 1 1 0 0,1 1 0 0 0,18-2-1 0 0,7 7-12 0 0,-13-4-271 0 0,-17 3-18 0 0,0 0 1 0 0,41 8-1043 0 0,-21-6-5794 0 0</inkml:trace>
</inkml:ink>
</file>

<file path=ppt/ink/ink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45.1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16 143 3680 0 0,'0'0'13746'0'0,"1"2"-12039"0"0,15 46 1055 0 0,-11-35-2779 0 0,-4-11-110 0 0,0 0 0 0 0,0-1-1 0 0,-1 1 1 0 0,1 0 0 0 0,0 0 0 0 0,-1 0 0 0 0,0-1 0 0 0,1 1 0 0 0,-1 0 0 0 0,0 3-1 0 0,0 5-1093 0 0,0-8-54 0 0</inkml:trace>
  <inkml:trace contextRef="#ctx0" brushRef="#br0" timeOffset="1">1 1 10136 0 0,'0'0'10983'0'0,"11"8"-20638"0"0</inkml:trace>
</inkml:ink>
</file>

<file path=ppt/ink/ink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45.4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0 135 7368 0 0,'1'-2'11491'0'0,"10"-16"-8914"0"0,-8 15-2223 0 0,-1-1 1 0 0,0 1 0 0 0,0 0 0 0 0,3-7 0 0 0,-3 5-132 0 0,1 0-1 0 0,-1 1 1 0 0,1-1-1 0 0,0 1 1 0 0,0 0 0 0 0,0 0-1 0 0,1 0 1 0 0,0 0-1 0 0,-1 1 1 0 0,7-5 0 0 0,0 1 33 0 0,-1 0 1 0 0,2 1 0 0 0,17-8 0 0 0,-23 12-217 0 0,1 0-1 0 0,-1 1 1 0 0,0 0 0 0 0,1 1 0 0 0,-1-1 0 0 0,1 1-1 0 0,0 0 1 0 0,-1 0 0 0 0,1 0 0 0 0,-1 1 0 0 0,9 2 0 0 0,-6-2 27 0 0,35 4 154 0 0,-14 1-732 0 0,-23-5 268 0 0,1 0-1 0 0,-1 0 1 0 0,11 4-1 0 0,-4-1 146 0 0,1 0-1 0 0,16 1 0 0 0,-26-4-1 0 0,-2-1-159 0 0,1 0 1 0 0,-1 1-1 0 0,1-1 0 0 0,0 0 0 0 0,-1 0 0 0 0,1 0 1 0 0,-1-1-1 0 0,5 0 0 0 0,6-2-1064 0 0</inkml:trace>
</inkml:ink>
</file>

<file path=ppt/ink/ink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45.8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57 19839 0 0,'0'0'1991'0'0,"3"-1"-1824"0"0,100-32 4281 0 0,-65 22-4580 0 0,-17 4-1718 0 0,-7 2-3908 0 0</inkml:trace>
</inkml:ink>
</file>

<file path=ppt/ink/ink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48.3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16991 0 0,'0'0'8126'0'0,"1"2"-7525"0"0,6 12 234 0 0,-4-9-745 0 0,0 1 0 0 0,0-1 1 0 0,7 10-1 0 0,-2-7-135 0 0,-1 1 0 0 0,0 0 1 0 0,-1 0-1 0 0,0 1 0 0 0,8 17 0 0 0,-11-20-621 0 0,0 1-1 0 0,-1-1 1 0 0,0 1-1 0 0,0 0 1 0 0,1 9-1 0 0,-3 4-7627 0 0</inkml:trace>
</inkml:ink>
</file>

<file path=ppt/ink/ink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48.7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64 7368 0 0,'2'0'7314'0'0,"4"1"-6116"0"0,-1 0 0 0 0,1 0 0 0 0,-1-1 0 0 0,1 0 0 0 0,0 0-1 0 0,8-2 1 0 0,38-9 1561 0 0,-26 5-2131 0 0,73-17-3 0 0,-3 4-2381 0 0,-73 14-80 0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29T06:42:59.5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 1 11056 0 0,'5'-1'12912'0'0,"-5"1"-12740"0"0,1 16 1605 0 0,-2-7-1989 0 0,0 0 0 0 0,-3 14 0 0 0,-5 5 270 0 0,5-19-56 0 0,1 0-1 0 0,0 0 1 0 0,1 1 0 0 0,-3 18-1 0 0,5-26-94 0 0,0-1-10 0 0,0-1 89 0 0,-1 0-1 0 0,1 1 1 0 0,0-1-1 0 0,-1 0 1 0 0,1 1-1 0 0,0-1 1 0 0,-1 0-1 0 0,1 1 1 0 0,0-1-1 0 0,0 1 1 0 0,-1-1-1 0 0,1 1 1 0 0,0-1-1 0 0,0 0 1 0 0,0 1-1 0 0,0-1 1 0 0,0 1-1 0 0,0-1 1 0 0,0 1-1 0 0,-1-1 1 0 0,1 1-1 0 0,1 0 1 0 0,5 14-34 0 0,-2-13 25 0 0,-2-2 19 0 0,6 3 18 0 0,-5-1 2 0 0,1-1 0 0 0,0 1 1 0 0,-1-1-1 0 0,1 0 0 0 0,0 0 1 0 0,0 0-1 0 0,7 0 0 0 0,15-5 151 0 0,-6 0-96 0 0,40-1 1 0 0,-57 5-89 0 0,1 0 1 0 0,-1-1 0 0 0,1 0-1 0 0,-1 1 1 0 0,1-1 0 0 0,-1 0 0 0 0,1-1-1 0 0,-1 1 1 0 0,4-3 0 0 0,19-5-1856 0 0,-14 5 117 0 0</inkml:trace>
</inkml:ink>
</file>

<file path=ppt/ink/ink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49.1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 8 18687 0 0,'0'0'915'0'0,"3"0"-404"0"0,2 1-272 0 0,-2-1-191 0 0,0 1 0 0 0,0-1 0 0 0,0 0 0 0 0,1 0 0 0 0,-1-1 0 0 0,0 1-1 0 0,5-2 1 0 0,0 1-460 0 0,50-5 6071 0 0,-56 6-5363 0 0,0 16-10 0 0,-2-15-282 0 0,1 1 1 0 0,-1-1-1 0 0,0 1 1 0 0,0-1-1 0 0,0 1 1 0 0,0 0 0 0 0,0-1-1 0 0,0 1 1 0 0,0-1-1 0 0,0 1 1 0 0,-1-1-1 0 0,1 1 1 0 0,-1-1-1 0 0,1 1 1 0 0,-2 1 0 0 0,-14 37-167 0 0,11-26-42 0 0,-1 0 0 0 0,-15 27 0 0 0,-51 81-2304 0 0,71-121 2463 0 0,0 0 0 0 0,1 1 0 0 0,-1-1 0 0 0,0 0 0 0 0,1 1 0 0 0,-1-1 0 0 0,1 0 0 0 0,0 1 0 0 0,-1-1 0 0 0,1 1 0 0 0,0 2 0 0 0,-9 1 411 0 0,60-15 1168 0 0,-47 9-1463 0 0,0 0-1 0 0,0 0 1 0 0,-1 0-1 0 0,1-1 1 0 0,-1 1-1 0 0,6-4 1 0 0,14-5 202 0 0,-4 7-91 0 0,-14 2-137 0 0,0 0 1 0 0,-1 0 0 0 0,1 0-1 0 0,0-1 1 0 0,-1 1 0 0 0,7-4-1 0 0,25-13 57 0 0,-17 10-1132 0 0,33-22 1 0 0,-36 19-942 0 0</inkml:trace>
</inkml:ink>
</file>

<file path=ppt/ink/ink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49.4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112 189 9672 0 0,'1'2'2821'0'0,"8"44"4757"0"0,39 110-5238 0 0,-37-115-2226 0 0,-8-27-67 0 0,-1 1 0 0 0,0-1 0 0 0,-1 0 1 0 0,-1 1-1 0 0,0-1 0 0 0,-3 21 0 0 0,-1-8 282 0 0,-14 44 0 0 0,10-50-190 0 0,-1 0 0 0 0,0 0 0 0 0,-23 34 0 0 0,29-51-110 0 0,0 0 0 0 0,-1 1 0 0 0,0-1 0 0 0,-6 5 0 0 0,-8 8 36 0 0,16-13-169 0 0,-1-2-1 0 0,1 1 1 0 0,-1 0-1 0 0,0 0 1 0 0,-5 2-1 0 0,6-4-724 0 0,1 0-1 0 0,-1 0 0 0 0,0 0 1 0 0,0 0-1 0 0,0 0 1 0 0,0-1-1 0 0,-3 1 0 0 0,-10 0-6489 0 0</inkml:trace>
  <inkml:trace contextRef="#ctx0" brushRef="#br0" timeOffset="1">0 0 3680 0 0,'0'0'16743'0'0,"6"6"-17959"0"0,4 2-320 0 0,-4 8-55 0 0,10 7-9 0 0</inkml:trace>
</inkml:ink>
</file>

<file path=ppt/ink/ink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49.8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0 101 19207 0 0,'0'0'1920'0'0,"2"0"-1754"0"0,8-1 374 0 0,1 0 0 0 0,-1 0 1 0 0,0-1-1 0 0,0-1 0 0 0,-1 1 1 0 0,1-2-1 0 0,15-6 0 0 0,17-5-41 0 0,-34 12-493 0 0,1 0 1 0 0,0 0 0 0 0,0 0-1 0 0,0 1 1 0 0,0 0 0 0 0,0 1-1 0 0,15 0 1 0 0,19-4-7 0 0,35-4-1268 0 0,-73 8 1088 0 0,4-1-460 0 0,0 0 1 0 0,-1-1-1 0 0,1 0 0 0 0,11-6 1 0 0,1-1-1435 0 0</inkml:trace>
</inkml:ink>
</file>

<file path=ppt/ink/ink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50.5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24 107 13824 0 0,'0'0'49'0'0,"0"1"1"0"0,0-1 0 0 0,0 1 0 0 0,-1 0 0 0 0,1-1-1 0 0,0 1 1 0 0,-1-1 0 0 0,1 1 0 0 0,0-1 0 0 0,-1 1 0 0 0,1-1-1 0 0,-1 0 1 0 0,1 1 0 0 0,-1-1 0 0 0,1 1 0 0 0,-1-1-1 0 0,1 0 1 0 0,-1 1 0 0 0,0-1 0 0 0,1 0 0 0 0,-2 1-1 0 0,2-2-14 0 0,-1 1 0 0 0,0 0 0 0 0,1-1 0 0 0,-1 1 0 0 0,1-1-1 0 0,-1 1 1 0 0,1-1 0 0 0,-1 0 0 0 0,1 1 0 0 0,0-1-1 0 0,-1 1 1 0 0,1-1 0 0 0,0 0 0 0 0,-1 0 0 0 0,-2-5-157 0 0,3 6 203 0 0,-1-1 0 0 0,1 1 0 0 0,0 0 0 0 0,-1-1 0 0 0,1 1 0 0 0,0-1 0 0 0,0 1 0 0 0,0-1 0 0 0,-1 1 0 0 0,1-1 0 0 0,0 1 0 0 0,0-1 0 0 0,0 1 0 0 0,0-1 0 0 0,0 1 0 0 0,0-1 0 0 0,0 0 0 0 0,0 1 0 0 0,0-1 0 0 0,0 1 0 0 0,0-1 0 0 0,1 1 0 0 0,-1-1 0 0 0,0 1 1 0 0,0-1-1 0 0,0 1 0 0 0,1-1 0 0 0,-1 1 0 0 0,0 0 0 0 0,0-1 0 0 0,1 1 0 0 0,-1-1 0 0 0,1 1 0 0 0,-1-1 0 0 0,20-9 2626 0 0,-5 3-1637 0 0,0-4-465 0 0,1 1 1 0 0,-1 1 0 0 0,2 0 0 0 0,-1 1-1 0 0,26-9 1 0 0,-34 16-607 0 0,-1 0-1 0 0,1 0 0 0 0,-1 1 0 0 0,12 1 1 0 0,-4-1-228 0 0,-14 0 98 0 0,-1 0 0 0 0,1 0 0 0 0,-1 0 0 0 0,1 0 0 0 0,-1 1 0 0 0,1-1 0 0 0,-1 0 0 0 0,1 0 0 0 0,-1 0 0 0 0,0 0 0 0 0,1 0 0 0 0,-1 1 1 0 0,1-1-1 0 0,-1 0 0 0 0,1 0 0 0 0,-1 1 0 0 0,1 0 0 0 0,1 0-437 0 0,5 0-1214 0 0</inkml:trace>
</inkml:ink>
</file>

<file path=ppt/ink/ink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50.9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 17647 0 0,'0'0'1336'0'0,"16"4"-832"0"0,5-4-408 0 0,-5 0-96 0 0,-6 0 0 0 0,8 0 0 0 0,7-4 480 0 0,3 4 80 0 0,-3-6 16 0 0,-3 6 0 0 0,3-4-504 0 0,9-2-72 0 0,-3 2 0 0 0</inkml:trace>
</inkml:ink>
</file>

<file path=ppt/ink/ink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55.3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 14744 0 0,'0'0'4015'0'0,"3"-1"-3199"0"0,6-2-443 0 0,1 0-1 0 0,-1 1 1 0 0,1 0 0 0 0,0 1-1 0 0,0 0 1 0 0,11 1-1 0 0,61 6 363 0 0,-70-4-657 0 0,-5-2-88 0 0,0 1 1 0 0,0 1-1 0 0,-1-1 1 0 0,10 4 0 0 0,-12-4-168 0 0,-2 0-45 0 0,0 0 0 0 0,1 0 0 0 0,-1-1-1 0 0,0 1 1 0 0,1-1 0 0 0,-1 0 0 0 0,5 1 0 0 0,3-1-1734 0 0</inkml:trace>
</inkml:ink>
</file>

<file path=ppt/ink/ink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55.7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 15200 0 0,'0'0'1172'0'0,"2"1"-766"0"0,4 3-241 0 0,-3-3 86 0 0,0 1 0 0 0,-1-1-1 0 0,1 0 1 0 0,0-1 0 0 0,0 1-1 0 0,0 0 1 0 0,0-1 0 0 0,3 1-1 0 0,8 1 558 0 0,-12-1-17 0 0,36-7 1482 0 0,-19 6-1885 0 0,5 1 2 0 0,0-2 1 0 0,0 0 0 0 0,34-7 0 0 0,11-2 24 0 0,-63 8-398 0 0,0 1 0 0 0,0 0 0 0 0,0 0 0 0 0,0 1 0 0 0,11 0 0 0 0,13 0 97 0 0,-18 3-104 0 0,-10-2-8 0 0,0 0-1 0 0,0 0 1 0 0,-1 1 0 0 0,1-1-1 0 0,-1 1 1 0 0,1-1-1 0 0,-1 1 1 0 0,0 0 0 0 0,1-1-1 0 0,-1 1 1 0 0,0 0-1 0 0,0 0 1 0 0,0 0 0 0 0,0 0-1 0 0,-1 0 1 0 0,1 0-1 0 0,0 0 1 0 0,-1 0 0 0 0,1 3-1 0 0,0 1 6 0 0,-1 1-1 0 0,0 0 0 0 0,0 0 1 0 0,-1 11-1 0 0,-1 4-6 0 0,2-15-17 0 0,-1 0-1 0 0,0 0 0 0 0,-2 9 1 0 0,-8 37-188 0 0,-9 29-561 0 0,-1-11-1331 0 0,15-52 558 0 0,5-4-56 0 0</inkml:trace>
</inkml:ink>
</file>

<file path=ppt/ink/ink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56.1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160 95 13824 0 0,'0'0'1061'0'0,"2"0"-521"0"0,25-2 4628 0 0,16-9-2458 0 0,1 0-1270 0 0,112-26 1018 0 0,-61 12-1967 0 0,-78 22-1179 0 0,0 1-1 0 0,0 0 0 0 0,18 1 0 0 0,-26 1-1465 0 0</inkml:trace>
  <inkml:trace contextRef="#ctx0" brushRef="#br0" timeOffset="1">0 567 13824 0 0,'0'0'1061'0'0,"2"2"-692"0"0,1 1-52 0 0,1-1 0 0 0,-1 0 0 0 0,1 1-1 0 0,-1-1 1 0 0,1 0 0 0 0,0-1 0 0 0,0 1 0 0 0,0-1-1 0 0,0 0 1 0 0,0 0 0 0 0,0 0 0 0 0,0 0 0 0 0,0-1-1 0 0,7 1 1 0 0,0-1 338 0 0,1-1 0 0 0,-1 0 0 0 0,0 0 0 0 0,16-5 0 0 0,70-14 1015 0 0,104-46-83 0 0,-177 57-1554 0 0,-8 3-102 0 0,22-12 1 0 0,0 3-1879 0 0,-21 6 755 0 0</inkml:trace>
</inkml:ink>
</file>

<file path=ppt/ink/ink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56.5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148 0 11976 0 0,'0'0'922'0'0,"-11"3"5082"0"0,0 18-3511 0 0,8-14-2059 0 0,-1-1 0 0 0,1 1 0 0 0,0 0-1 0 0,0-1 1 0 0,-1 9 0 0 0,2-9-388 0 0,0-1-1 0 0,0 1 1 0 0,0-1 0 0 0,-1 0-1 0 0,0 0 1 0 0,0 0 0 0 0,0 0-1 0 0,0 0 1 0 0,-8 7 0 0 0,5-6-41 0 0,1 1-1 0 0,0-1 1 0 0,1 1 0 0 0,-7 12 0 0 0,8-11-27 0 0,-1 1-1 0 0,0-1 0 0 0,-10 14 1 0 0,13-21 1 0 0,0 1 0 0 0,0-1 0 0 0,-1 1 0 0 0,1-1 0 0 0,1 1 0 0 0,-1 0 0 0 0,0 0 0 0 0,0-1 0 0 0,1 1 0 0 0,-1 0 0 0 0,1 0 0 0 0,-1 0 0 0 0,1 3 0 0 0,0-3-139 0 0,0-2 153 0 0,-1 0-1 0 0,1 0 1 0 0,0 0 0 0 0,0 0-1 0 0,0 0 1 0 0,0 0 0 0 0,-1 0-1 0 0,1 0 1 0 0,0 0-1 0 0,0 0 1 0 0,0 0 0 0 0,0 0-1 0 0,0 0 1 0 0,-1 0-1 0 0,1 0 1 0 0,0 0 0 0 0,0 0-1 0 0,0 1 1 0 0,0-1-1 0 0,0 0 1 0 0,0 0 0 0 0,0 0-1 0 0,-1 0 1 0 0,1 0-1 0 0,0 0 1 0 0,0 0 0 0 0,0 0-1 0 0,0 1 1 0 0,0-1 0 0 0,0 0-1 0 0,0 0 1 0 0,0 0-1 0 0,0 0 1 0 0,0 0 0 0 0,0 1-1 0 0,-1-1 1 0 0,1 0-1 0 0,0 0 1 0 0,3 7-199 0 0,8 7-37 0 0,-10-12 196 0 0,1 0 36 0 0,-1 0-1 0 0,0-1 0 0 0,1 1 0 0 0,0 0 1 0 0,-1-1-1 0 0,1 0 0 0 0,0 1 1 0 0,-1-1-1 0 0,1 0 0 0 0,0 0 0 0 0,0 0 1 0 0,0 0-1 0 0,0 0 0 0 0,0 0 1 0 0,0 0-1 0 0,5 0 0 0 0,1 0 2 0 0,0 0 0 0 0,0 0-1 0 0,9-1 1 0 0,-11 0 22 0 0,1 0-1 0 0,0 0 1 0 0,0-1-1 0 0,0 0 1 0 0,-1 0-1 0 0,1-1 1 0 0,10-3-1 0 0,13-5 92 0 0,-19 7-60 0 0,-1-1-1 0 0,14-6 1 0 0,34-14-96 0 0,-44 16-28 0 0,-6 4-548 0 0,-1 0 0 0 0,0-1 1 0 0,10-7-1 0 0,-7 2-709 0 0</inkml:trace>
</inkml:ink>
</file>

<file path=ppt/ink/ink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2-03-30T02:20:56.9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16208 0 0,'0'0'6147'0'0,"0"2"-5323"0"0,0 9-225 0 0,1 0-1 0 0,0-1 0 0 0,2 13 1 0 0,-1-14-358 0 0,-1 1 0 0 0,0 17 1 0 0,0 4-25 0 0,3 12-268 0 0,2-2 1 0 0,17 67-1 0 0,-22-104-168 0 0,1 0 0 0 0,-1 0 0 0 0,1 1 0 0 0,-1-1 0 0 0,1 0-1 0 0,0-1 1 0 0,1 1 0 0 0,-1 0 0 0 0,1-1 0 0 0,-1 1 0 0 0,1-1 0 0 0,4 4 0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31/03/2022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9095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31/03/2022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820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31/03/2022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3983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31/03/2022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9089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31/03/2022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9778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31/03/2022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2423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31/03/2022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99367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31/03/2022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9229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31/03/2022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3773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31/03/2022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272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BCB17-BF99-45B6-A39E-19EA12C01EB9}" type="datetimeFigureOut">
              <a:rPr lang="en-AU" smtClean="0"/>
              <a:t>31/03/2022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7926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CBCB17-BF99-45B6-A39E-19EA12C01EB9}" type="datetimeFigureOut">
              <a:rPr lang="en-AU" smtClean="0"/>
              <a:t>31/03/2022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BDC61-D20F-4A07-AEE1-598661BE214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096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1520.xml"/><Relationship Id="rId299" Type="http://schemas.openxmlformats.org/officeDocument/2006/relationships/customXml" Target="../ink/ink1611.xml"/><Relationship Id="rId303" Type="http://schemas.openxmlformats.org/officeDocument/2006/relationships/customXml" Target="../ink/ink1613.xml"/><Relationship Id="rId21" Type="http://schemas.openxmlformats.org/officeDocument/2006/relationships/customXml" Target="../ink/ink1472.xml"/><Relationship Id="rId42" Type="http://schemas.openxmlformats.org/officeDocument/2006/relationships/image" Target="../media/image1481.png"/><Relationship Id="rId63" Type="http://schemas.openxmlformats.org/officeDocument/2006/relationships/customXml" Target="../ink/ink1493.xml"/><Relationship Id="rId84" Type="http://schemas.openxmlformats.org/officeDocument/2006/relationships/image" Target="../media/image1502.png"/><Relationship Id="rId138" Type="http://schemas.openxmlformats.org/officeDocument/2006/relationships/image" Target="../media/image1529.png"/><Relationship Id="rId159" Type="http://schemas.openxmlformats.org/officeDocument/2006/relationships/customXml" Target="../ink/ink1541.xml"/><Relationship Id="rId170" Type="http://schemas.openxmlformats.org/officeDocument/2006/relationships/image" Target="../media/image1545.png"/><Relationship Id="rId191" Type="http://schemas.openxmlformats.org/officeDocument/2006/relationships/customXml" Target="../ink/ink1557.xml"/><Relationship Id="rId205" Type="http://schemas.openxmlformats.org/officeDocument/2006/relationships/customXml" Target="../ink/ink1564.xml"/><Relationship Id="rId226" Type="http://schemas.openxmlformats.org/officeDocument/2006/relationships/image" Target="../media/image1573.png"/><Relationship Id="rId247" Type="http://schemas.openxmlformats.org/officeDocument/2006/relationships/customXml" Target="../ink/ink1585.xml"/><Relationship Id="rId107" Type="http://schemas.openxmlformats.org/officeDocument/2006/relationships/customXml" Target="../ink/ink1515.xml"/><Relationship Id="rId268" Type="http://schemas.openxmlformats.org/officeDocument/2006/relationships/image" Target="../media/image1594.png"/><Relationship Id="rId289" Type="http://schemas.openxmlformats.org/officeDocument/2006/relationships/customXml" Target="../ink/ink1606.xml"/><Relationship Id="rId11" Type="http://schemas.openxmlformats.org/officeDocument/2006/relationships/customXml" Target="../ink/ink1467.xml"/><Relationship Id="rId32" Type="http://schemas.openxmlformats.org/officeDocument/2006/relationships/image" Target="../media/image1476.png"/><Relationship Id="rId53" Type="http://schemas.openxmlformats.org/officeDocument/2006/relationships/customXml" Target="../ink/ink1488.xml"/><Relationship Id="rId74" Type="http://schemas.openxmlformats.org/officeDocument/2006/relationships/image" Target="../media/image1497.png"/><Relationship Id="rId128" Type="http://schemas.openxmlformats.org/officeDocument/2006/relationships/image" Target="../media/image1524.png"/><Relationship Id="rId149" Type="http://schemas.openxmlformats.org/officeDocument/2006/relationships/customXml" Target="../ink/ink1536.xml"/><Relationship Id="rId5" Type="http://schemas.openxmlformats.org/officeDocument/2006/relationships/customXml" Target="../ink/ink1464.xml"/><Relationship Id="rId95" Type="http://schemas.openxmlformats.org/officeDocument/2006/relationships/customXml" Target="../ink/ink1509.xml"/><Relationship Id="rId160" Type="http://schemas.openxmlformats.org/officeDocument/2006/relationships/image" Target="../media/image1540.png"/><Relationship Id="rId181" Type="http://schemas.openxmlformats.org/officeDocument/2006/relationships/customXml" Target="../ink/ink1552.xml"/><Relationship Id="rId216" Type="http://schemas.openxmlformats.org/officeDocument/2006/relationships/image" Target="../media/image1568.png"/><Relationship Id="rId237" Type="http://schemas.openxmlformats.org/officeDocument/2006/relationships/customXml" Target="../ink/ink1580.xml"/><Relationship Id="rId258" Type="http://schemas.openxmlformats.org/officeDocument/2006/relationships/image" Target="../media/image1589.png"/><Relationship Id="rId279" Type="http://schemas.openxmlformats.org/officeDocument/2006/relationships/customXml" Target="../ink/ink1601.xml"/><Relationship Id="rId22" Type="http://schemas.openxmlformats.org/officeDocument/2006/relationships/image" Target="../media/image1471.png"/><Relationship Id="rId43" Type="http://schemas.openxmlformats.org/officeDocument/2006/relationships/customXml" Target="../ink/ink1483.xml"/><Relationship Id="rId64" Type="http://schemas.openxmlformats.org/officeDocument/2006/relationships/image" Target="../media/image1492.png"/><Relationship Id="rId118" Type="http://schemas.openxmlformats.org/officeDocument/2006/relationships/image" Target="../media/image1519.png"/><Relationship Id="rId139" Type="http://schemas.openxmlformats.org/officeDocument/2006/relationships/customXml" Target="../ink/ink1531.xml"/><Relationship Id="rId290" Type="http://schemas.openxmlformats.org/officeDocument/2006/relationships/image" Target="../media/image1605.png"/><Relationship Id="rId304" Type="http://schemas.openxmlformats.org/officeDocument/2006/relationships/image" Target="../media/image1612.png"/><Relationship Id="rId85" Type="http://schemas.openxmlformats.org/officeDocument/2006/relationships/customXml" Target="../ink/ink1504.xml"/><Relationship Id="rId150" Type="http://schemas.openxmlformats.org/officeDocument/2006/relationships/image" Target="../media/image1535.png"/><Relationship Id="rId171" Type="http://schemas.openxmlformats.org/officeDocument/2006/relationships/customXml" Target="../ink/ink1547.xml"/><Relationship Id="rId192" Type="http://schemas.openxmlformats.org/officeDocument/2006/relationships/image" Target="../media/image1556.png"/><Relationship Id="rId206" Type="http://schemas.openxmlformats.org/officeDocument/2006/relationships/image" Target="../media/image1563.png"/><Relationship Id="rId227" Type="http://schemas.openxmlformats.org/officeDocument/2006/relationships/customXml" Target="../ink/ink1575.xml"/><Relationship Id="rId248" Type="http://schemas.openxmlformats.org/officeDocument/2006/relationships/image" Target="../media/image1584.png"/><Relationship Id="rId269" Type="http://schemas.openxmlformats.org/officeDocument/2006/relationships/customXml" Target="../ink/ink1596.xml"/><Relationship Id="rId12" Type="http://schemas.openxmlformats.org/officeDocument/2006/relationships/image" Target="../media/image1466.png"/><Relationship Id="rId33" Type="http://schemas.openxmlformats.org/officeDocument/2006/relationships/customXml" Target="../ink/ink1478.xml"/><Relationship Id="rId108" Type="http://schemas.openxmlformats.org/officeDocument/2006/relationships/image" Target="../media/image1514.png"/><Relationship Id="rId129" Type="http://schemas.openxmlformats.org/officeDocument/2006/relationships/customXml" Target="../ink/ink1526.xml"/><Relationship Id="rId280" Type="http://schemas.openxmlformats.org/officeDocument/2006/relationships/image" Target="../media/image1600.png"/><Relationship Id="rId54" Type="http://schemas.openxmlformats.org/officeDocument/2006/relationships/image" Target="../media/image1487.png"/><Relationship Id="rId75" Type="http://schemas.openxmlformats.org/officeDocument/2006/relationships/customXml" Target="../ink/ink1499.xml"/><Relationship Id="rId96" Type="http://schemas.openxmlformats.org/officeDocument/2006/relationships/image" Target="../media/image1508.png"/><Relationship Id="rId140" Type="http://schemas.openxmlformats.org/officeDocument/2006/relationships/image" Target="../media/image1530.png"/><Relationship Id="rId161" Type="http://schemas.openxmlformats.org/officeDocument/2006/relationships/customXml" Target="../ink/ink1542.xml"/><Relationship Id="rId182" Type="http://schemas.openxmlformats.org/officeDocument/2006/relationships/image" Target="../media/image1551.png"/><Relationship Id="rId217" Type="http://schemas.openxmlformats.org/officeDocument/2006/relationships/customXml" Target="../ink/ink1570.xml"/><Relationship Id="rId6" Type="http://schemas.openxmlformats.org/officeDocument/2006/relationships/image" Target="../media/image1463.png"/><Relationship Id="rId238" Type="http://schemas.openxmlformats.org/officeDocument/2006/relationships/image" Target="../media/image1579.png"/><Relationship Id="rId259" Type="http://schemas.openxmlformats.org/officeDocument/2006/relationships/customXml" Target="../ink/ink1591.xml"/><Relationship Id="rId23" Type="http://schemas.openxmlformats.org/officeDocument/2006/relationships/customXml" Target="../ink/ink1473.xml"/><Relationship Id="rId119" Type="http://schemas.openxmlformats.org/officeDocument/2006/relationships/customXml" Target="../ink/ink1521.xml"/><Relationship Id="rId270" Type="http://schemas.openxmlformats.org/officeDocument/2006/relationships/image" Target="../media/image1595.png"/><Relationship Id="rId291" Type="http://schemas.openxmlformats.org/officeDocument/2006/relationships/customXml" Target="../ink/ink1607.xml"/><Relationship Id="rId305" Type="http://schemas.openxmlformats.org/officeDocument/2006/relationships/customXml" Target="../ink/ink1614.xml"/><Relationship Id="rId44" Type="http://schemas.openxmlformats.org/officeDocument/2006/relationships/image" Target="../media/image1482.png"/><Relationship Id="rId65" Type="http://schemas.openxmlformats.org/officeDocument/2006/relationships/customXml" Target="../ink/ink1494.xml"/><Relationship Id="rId86" Type="http://schemas.openxmlformats.org/officeDocument/2006/relationships/image" Target="../media/image1503.png"/><Relationship Id="rId130" Type="http://schemas.openxmlformats.org/officeDocument/2006/relationships/image" Target="../media/image1525.png"/><Relationship Id="rId151" Type="http://schemas.openxmlformats.org/officeDocument/2006/relationships/customXml" Target="../ink/ink1537.xml"/><Relationship Id="rId172" Type="http://schemas.openxmlformats.org/officeDocument/2006/relationships/image" Target="../media/image1546.png"/><Relationship Id="rId193" Type="http://schemas.openxmlformats.org/officeDocument/2006/relationships/customXml" Target="../ink/ink1558.xml"/><Relationship Id="rId207" Type="http://schemas.openxmlformats.org/officeDocument/2006/relationships/customXml" Target="../ink/ink1565.xml"/><Relationship Id="rId228" Type="http://schemas.openxmlformats.org/officeDocument/2006/relationships/image" Target="../media/image1574.png"/><Relationship Id="rId249" Type="http://schemas.openxmlformats.org/officeDocument/2006/relationships/customXml" Target="../ink/ink1586.xml"/><Relationship Id="rId13" Type="http://schemas.openxmlformats.org/officeDocument/2006/relationships/customXml" Target="../ink/ink1468.xml"/><Relationship Id="rId109" Type="http://schemas.openxmlformats.org/officeDocument/2006/relationships/customXml" Target="../ink/ink1516.xml"/><Relationship Id="rId260" Type="http://schemas.openxmlformats.org/officeDocument/2006/relationships/image" Target="../media/image1590.png"/><Relationship Id="rId281" Type="http://schemas.openxmlformats.org/officeDocument/2006/relationships/customXml" Target="../ink/ink1602.xml"/><Relationship Id="rId34" Type="http://schemas.openxmlformats.org/officeDocument/2006/relationships/image" Target="../media/image1477.png"/><Relationship Id="rId55" Type="http://schemas.openxmlformats.org/officeDocument/2006/relationships/customXml" Target="../ink/ink1489.xml"/><Relationship Id="rId76" Type="http://schemas.openxmlformats.org/officeDocument/2006/relationships/image" Target="../media/image1498.png"/><Relationship Id="rId97" Type="http://schemas.openxmlformats.org/officeDocument/2006/relationships/customXml" Target="../ink/ink1510.xml"/><Relationship Id="rId120" Type="http://schemas.openxmlformats.org/officeDocument/2006/relationships/image" Target="../media/image1520.png"/><Relationship Id="rId141" Type="http://schemas.openxmlformats.org/officeDocument/2006/relationships/customXml" Target="../ink/ink1532.xml"/><Relationship Id="rId7" Type="http://schemas.openxmlformats.org/officeDocument/2006/relationships/customXml" Target="../ink/ink1465.xml"/><Relationship Id="rId162" Type="http://schemas.openxmlformats.org/officeDocument/2006/relationships/image" Target="../media/image1541.png"/><Relationship Id="rId183" Type="http://schemas.openxmlformats.org/officeDocument/2006/relationships/customXml" Target="../ink/ink1553.xml"/><Relationship Id="rId218" Type="http://schemas.openxmlformats.org/officeDocument/2006/relationships/image" Target="../media/image1569.png"/><Relationship Id="rId239" Type="http://schemas.openxmlformats.org/officeDocument/2006/relationships/customXml" Target="../ink/ink1581.xml"/><Relationship Id="rId250" Type="http://schemas.openxmlformats.org/officeDocument/2006/relationships/image" Target="../media/image1585.png"/><Relationship Id="rId271" Type="http://schemas.openxmlformats.org/officeDocument/2006/relationships/customXml" Target="../ink/ink1597.xml"/><Relationship Id="rId292" Type="http://schemas.openxmlformats.org/officeDocument/2006/relationships/image" Target="../media/image1606.png"/><Relationship Id="rId306" Type="http://schemas.openxmlformats.org/officeDocument/2006/relationships/image" Target="../media/image1613.png"/><Relationship Id="rId24" Type="http://schemas.openxmlformats.org/officeDocument/2006/relationships/image" Target="../media/image1472.png"/><Relationship Id="rId40" Type="http://schemas.openxmlformats.org/officeDocument/2006/relationships/image" Target="../media/image1480.png"/><Relationship Id="rId45" Type="http://schemas.openxmlformats.org/officeDocument/2006/relationships/customXml" Target="../ink/ink1484.xml"/><Relationship Id="rId66" Type="http://schemas.openxmlformats.org/officeDocument/2006/relationships/image" Target="../media/image1493.png"/><Relationship Id="rId87" Type="http://schemas.openxmlformats.org/officeDocument/2006/relationships/customXml" Target="../ink/ink1505.xml"/><Relationship Id="rId110" Type="http://schemas.openxmlformats.org/officeDocument/2006/relationships/image" Target="../media/image1515.png"/><Relationship Id="rId115" Type="http://schemas.openxmlformats.org/officeDocument/2006/relationships/customXml" Target="../ink/ink1519.xml"/><Relationship Id="rId131" Type="http://schemas.openxmlformats.org/officeDocument/2006/relationships/customXml" Target="../ink/ink1527.xml"/><Relationship Id="rId136" Type="http://schemas.openxmlformats.org/officeDocument/2006/relationships/image" Target="../media/image1528.png"/><Relationship Id="rId157" Type="http://schemas.openxmlformats.org/officeDocument/2006/relationships/customXml" Target="../ink/ink1540.xml"/><Relationship Id="rId178" Type="http://schemas.openxmlformats.org/officeDocument/2006/relationships/image" Target="../media/image1549.png"/><Relationship Id="rId301" Type="http://schemas.openxmlformats.org/officeDocument/2006/relationships/customXml" Target="../ink/ink1612.xml"/><Relationship Id="rId61" Type="http://schemas.openxmlformats.org/officeDocument/2006/relationships/customXml" Target="../ink/ink1492.xml"/><Relationship Id="rId82" Type="http://schemas.openxmlformats.org/officeDocument/2006/relationships/image" Target="../media/image1501.png"/><Relationship Id="rId152" Type="http://schemas.openxmlformats.org/officeDocument/2006/relationships/image" Target="../media/image1536.png"/><Relationship Id="rId173" Type="http://schemas.openxmlformats.org/officeDocument/2006/relationships/customXml" Target="../ink/ink1548.xml"/><Relationship Id="rId194" Type="http://schemas.openxmlformats.org/officeDocument/2006/relationships/image" Target="../media/image1557.png"/><Relationship Id="rId199" Type="http://schemas.openxmlformats.org/officeDocument/2006/relationships/customXml" Target="../ink/ink1561.xml"/><Relationship Id="rId203" Type="http://schemas.openxmlformats.org/officeDocument/2006/relationships/customXml" Target="../ink/ink1563.xml"/><Relationship Id="rId208" Type="http://schemas.openxmlformats.org/officeDocument/2006/relationships/image" Target="../media/image1564.png"/><Relationship Id="rId229" Type="http://schemas.openxmlformats.org/officeDocument/2006/relationships/customXml" Target="../ink/ink1576.xml"/><Relationship Id="rId19" Type="http://schemas.openxmlformats.org/officeDocument/2006/relationships/customXml" Target="../ink/ink1471.xml"/><Relationship Id="rId224" Type="http://schemas.openxmlformats.org/officeDocument/2006/relationships/image" Target="../media/image1572.png"/><Relationship Id="rId240" Type="http://schemas.openxmlformats.org/officeDocument/2006/relationships/image" Target="../media/image1580.png"/><Relationship Id="rId245" Type="http://schemas.openxmlformats.org/officeDocument/2006/relationships/customXml" Target="../ink/ink1584.xml"/><Relationship Id="rId261" Type="http://schemas.openxmlformats.org/officeDocument/2006/relationships/customXml" Target="../ink/ink1592.xml"/><Relationship Id="rId266" Type="http://schemas.openxmlformats.org/officeDocument/2006/relationships/image" Target="../media/image1593.png"/><Relationship Id="rId287" Type="http://schemas.openxmlformats.org/officeDocument/2006/relationships/customXml" Target="../ink/ink1605.xml"/><Relationship Id="rId14" Type="http://schemas.openxmlformats.org/officeDocument/2006/relationships/image" Target="../media/image1467.png"/><Relationship Id="rId30" Type="http://schemas.openxmlformats.org/officeDocument/2006/relationships/image" Target="../media/image1475.png"/><Relationship Id="rId35" Type="http://schemas.openxmlformats.org/officeDocument/2006/relationships/customXml" Target="../ink/ink1479.xml"/><Relationship Id="rId56" Type="http://schemas.openxmlformats.org/officeDocument/2006/relationships/image" Target="../media/image1488.png"/><Relationship Id="rId77" Type="http://schemas.openxmlformats.org/officeDocument/2006/relationships/customXml" Target="../ink/ink1500.xml"/><Relationship Id="rId100" Type="http://schemas.openxmlformats.org/officeDocument/2006/relationships/image" Target="../media/image1510.png"/><Relationship Id="rId105" Type="http://schemas.openxmlformats.org/officeDocument/2006/relationships/customXml" Target="../ink/ink1514.xml"/><Relationship Id="rId126" Type="http://schemas.openxmlformats.org/officeDocument/2006/relationships/image" Target="../media/image1523.png"/><Relationship Id="rId147" Type="http://schemas.openxmlformats.org/officeDocument/2006/relationships/customXml" Target="../ink/ink1535.xml"/><Relationship Id="rId168" Type="http://schemas.openxmlformats.org/officeDocument/2006/relationships/image" Target="../media/image1544.png"/><Relationship Id="rId282" Type="http://schemas.openxmlformats.org/officeDocument/2006/relationships/image" Target="../media/image1601.png"/><Relationship Id="rId312" Type="http://schemas.openxmlformats.org/officeDocument/2006/relationships/image" Target="../media/image1616.png"/><Relationship Id="rId8" Type="http://schemas.openxmlformats.org/officeDocument/2006/relationships/image" Target="../media/image1464.png"/><Relationship Id="rId51" Type="http://schemas.openxmlformats.org/officeDocument/2006/relationships/customXml" Target="../ink/ink1487.xml"/><Relationship Id="rId72" Type="http://schemas.openxmlformats.org/officeDocument/2006/relationships/image" Target="../media/image1496.png"/><Relationship Id="rId93" Type="http://schemas.openxmlformats.org/officeDocument/2006/relationships/customXml" Target="../ink/ink1508.xml"/><Relationship Id="rId98" Type="http://schemas.openxmlformats.org/officeDocument/2006/relationships/image" Target="../media/image1509.png"/><Relationship Id="rId121" Type="http://schemas.openxmlformats.org/officeDocument/2006/relationships/customXml" Target="../ink/ink1522.xml"/><Relationship Id="rId142" Type="http://schemas.openxmlformats.org/officeDocument/2006/relationships/image" Target="../media/image1531.png"/><Relationship Id="rId163" Type="http://schemas.openxmlformats.org/officeDocument/2006/relationships/customXml" Target="../ink/ink1543.xml"/><Relationship Id="rId184" Type="http://schemas.openxmlformats.org/officeDocument/2006/relationships/image" Target="../media/image1552.png"/><Relationship Id="rId189" Type="http://schemas.openxmlformats.org/officeDocument/2006/relationships/customXml" Target="../ink/ink1556.xml"/><Relationship Id="rId219" Type="http://schemas.openxmlformats.org/officeDocument/2006/relationships/customXml" Target="../ink/ink1571.xml"/><Relationship Id="rId3" Type="http://schemas.openxmlformats.org/officeDocument/2006/relationships/customXml" Target="../ink/ink1463.xml"/><Relationship Id="rId214" Type="http://schemas.openxmlformats.org/officeDocument/2006/relationships/image" Target="../media/image1567.png"/><Relationship Id="rId230" Type="http://schemas.openxmlformats.org/officeDocument/2006/relationships/image" Target="../media/image1575.png"/><Relationship Id="rId235" Type="http://schemas.openxmlformats.org/officeDocument/2006/relationships/customXml" Target="../ink/ink1579.xml"/><Relationship Id="rId251" Type="http://schemas.openxmlformats.org/officeDocument/2006/relationships/customXml" Target="../ink/ink1587.xml"/><Relationship Id="rId256" Type="http://schemas.openxmlformats.org/officeDocument/2006/relationships/image" Target="../media/image1588.png"/><Relationship Id="rId277" Type="http://schemas.openxmlformats.org/officeDocument/2006/relationships/customXml" Target="../ink/ink1600.xml"/><Relationship Id="rId298" Type="http://schemas.openxmlformats.org/officeDocument/2006/relationships/image" Target="../media/image1609.png"/><Relationship Id="rId25" Type="http://schemas.openxmlformats.org/officeDocument/2006/relationships/customXml" Target="../ink/ink1474.xml"/><Relationship Id="rId46" Type="http://schemas.openxmlformats.org/officeDocument/2006/relationships/image" Target="../media/image1483.png"/><Relationship Id="rId67" Type="http://schemas.openxmlformats.org/officeDocument/2006/relationships/customXml" Target="../ink/ink1495.xml"/><Relationship Id="rId116" Type="http://schemas.openxmlformats.org/officeDocument/2006/relationships/image" Target="../media/image1518.png"/><Relationship Id="rId137" Type="http://schemas.openxmlformats.org/officeDocument/2006/relationships/customXml" Target="../ink/ink1530.xml"/><Relationship Id="rId158" Type="http://schemas.openxmlformats.org/officeDocument/2006/relationships/image" Target="../media/image1539.png"/><Relationship Id="rId272" Type="http://schemas.openxmlformats.org/officeDocument/2006/relationships/image" Target="../media/image1596.png"/><Relationship Id="rId293" Type="http://schemas.openxmlformats.org/officeDocument/2006/relationships/customXml" Target="../ink/ink1608.xml"/><Relationship Id="rId302" Type="http://schemas.openxmlformats.org/officeDocument/2006/relationships/image" Target="../media/image1611.png"/><Relationship Id="rId307" Type="http://schemas.openxmlformats.org/officeDocument/2006/relationships/customXml" Target="../ink/ink1615.xml"/><Relationship Id="rId20" Type="http://schemas.openxmlformats.org/officeDocument/2006/relationships/image" Target="../media/image1470.png"/><Relationship Id="rId41" Type="http://schemas.openxmlformats.org/officeDocument/2006/relationships/customXml" Target="../ink/ink1482.xml"/><Relationship Id="rId62" Type="http://schemas.openxmlformats.org/officeDocument/2006/relationships/image" Target="../media/image1491.png"/><Relationship Id="rId83" Type="http://schemas.openxmlformats.org/officeDocument/2006/relationships/customXml" Target="../ink/ink1503.xml"/><Relationship Id="rId88" Type="http://schemas.openxmlformats.org/officeDocument/2006/relationships/image" Target="../media/image1504.png"/><Relationship Id="rId111" Type="http://schemas.openxmlformats.org/officeDocument/2006/relationships/customXml" Target="../ink/ink1517.xml"/><Relationship Id="rId132" Type="http://schemas.openxmlformats.org/officeDocument/2006/relationships/image" Target="../media/image1526.png"/><Relationship Id="rId153" Type="http://schemas.openxmlformats.org/officeDocument/2006/relationships/customXml" Target="../ink/ink1538.xml"/><Relationship Id="rId174" Type="http://schemas.openxmlformats.org/officeDocument/2006/relationships/image" Target="../media/image1547.png"/><Relationship Id="rId179" Type="http://schemas.openxmlformats.org/officeDocument/2006/relationships/customXml" Target="../ink/ink1551.xml"/><Relationship Id="rId195" Type="http://schemas.openxmlformats.org/officeDocument/2006/relationships/customXml" Target="../ink/ink1559.xml"/><Relationship Id="rId209" Type="http://schemas.openxmlformats.org/officeDocument/2006/relationships/customXml" Target="../ink/ink1566.xml"/><Relationship Id="rId190" Type="http://schemas.openxmlformats.org/officeDocument/2006/relationships/image" Target="../media/image1555.png"/><Relationship Id="rId204" Type="http://schemas.openxmlformats.org/officeDocument/2006/relationships/image" Target="../media/image1562.png"/><Relationship Id="rId220" Type="http://schemas.openxmlformats.org/officeDocument/2006/relationships/image" Target="../media/image1570.png"/><Relationship Id="rId225" Type="http://schemas.openxmlformats.org/officeDocument/2006/relationships/customXml" Target="../ink/ink1574.xml"/><Relationship Id="rId241" Type="http://schemas.openxmlformats.org/officeDocument/2006/relationships/customXml" Target="../ink/ink1582.xml"/><Relationship Id="rId246" Type="http://schemas.openxmlformats.org/officeDocument/2006/relationships/image" Target="../media/image1583.png"/><Relationship Id="rId267" Type="http://schemas.openxmlformats.org/officeDocument/2006/relationships/customXml" Target="../ink/ink1595.xml"/><Relationship Id="rId288" Type="http://schemas.openxmlformats.org/officeDocument/2006/relationships/image" Target="../media/image1604.png"/><Relationship Id="rId15" Type="http://schemas.openxmlformats.org/officeDocument/2006/relationships/customXml" Target="../ink/ink1469.xml"/><Relationship Id="rId36" Type="http://schemas.openxmlformats.org/officeDocument/2006/relationships/image" Target="../media/image1478.png"/><Relationship Id="rId57" Type="http://schemas.openxmlformats.org/officeDocument/2006/relationships/customXml" Target="../ink/ink1490.xml"/><Relationship Id="rId106" Type="http://schemas.openxmlformats.org/officeDocument/2006/relationships/image" Target="../media/image1513.png"/><Relationship Id="rId127" Type="http://schemas.openxmlformats.org/officeDocument/2006/relationships/customXml" Target="../ink/ink1525.xml"/><Relationship Id="rId262" Type="http://schemas.openxmlformats.org/officeDocument/2006/relationships/image" Target="../media/image1591.png"/><Relationship Id="rId283" Type="http://schemas.openxmlformats.org/officeDocument/2006/relationships/customXml" Target="../ink/ink1603.xml"/><Relationship Id="rId10" Type="http://schemas.openxmlformats.org/officeDocument/2006/relationships/image" Target="../media/image1465.png"/><Relationship Id="rId31" Type="http://schemas.openxmlformats.org/officeDocument/2006/relationships/customXml" Target="../ink/ink1477.xml"/><Relationship Id="rId52" Type="http://schemas.openxmlformats.org/officeDocument/2006/relationships/image" Target="../media/image1486.png"/><Relationship Id="rId73" Type="http://schemas.openxmlformats.org/officeDocument/2006/relationships/customXml" Target="../ink/ink1498.xml"/><Relationship Id="rId78" Type="http://schemas.openxmlformats.org/officeDocument/2006/relationships/image" Target="../media/image1499.png"/><Relationship Id="rId94" Type="http://schemas.openxmlformats.org/officeDocument/2006/relationships/image" Target="../media/image1507.png"/><Relationship Id="rId99" Type="http://schemas.openxmlformats.org/officeDocument/2006/relationships/customXml" Target="../ink/ink1511.xml"/><Relationship Id="rId101" Type="http://schemas.openxmlformats.org/officeDocument/2006/relationships/customXml" Target="../ink/ink1512.xml"/><Relationship Id="rId122" Type="http://schemas.openxmlformats.org/officeDocument/2006/relationships/image" Target="../media/image1521.png"/><Relationship Id="rId143" Type="http://schemas.openxmlformats.org/officeDocument/2006/relationships/customXml" Target="../ink/ink1533.xml"/><Relationship Id="rId148" Type="http://schemas.openxmlformats.org/officeDocument/2006/relationships/image" Target="../media/image1534.png"/><Relationship Id="rId164" Type="http://schemas.openxmlformats.org/officeDocument/2006/relationships/image" Target="../media/image1542.png"/><Relationship Id="rId169" Type="http://schemas.openxmlformats.org/officeDocument/2006/relationships/customXml" Target="../ink/ink1546.xml"/><Relationship Id="rId185" Type="http://schemas.openxmlformats.org/officeDocument/2006/relationships/customXml" Target="../ink/ink1554.xml"/><Relationship Id="rId4" Type="http://schemas.openxmlformats.org/officeDocument/2006/relationships/image" Target="../media/image1462.png"/><Relationship Id="rId9" Type="http://schemas.openxmlformats.org/officeDocument/2006/relationships/customXml" Target="../ink/ink1466.xml"/><Relationship Id="rId180" Type="http://schemas.openxmlformats.org/officeDocument/2006/relationships/image" Target="../media/image1550.png"/><Relationship Id="rId210" Type="http://schemas.openxmlformats.org/officeDocument/2006/relationships/image" Target="../media/image1565.png"/><Relationship Id="rId215" Type="http://schemas.openxmlformats.org/officeDocument/2006/relationships/customXml" Target="../ink/ink1569.xml"/><Relationship Id="rId236" Type="http://schemas.openxmlformats.org/officeDocument/2006/relationships/image" Target="../media/image1578.png"/><Relationship Id="rId257" Type="http://schemas.openxmlformats.org/officeDocument/2006/relationships/customXml" Target="../ink/ink1590.xml"/><Relationship Id="rId278" Type="http://schemas.openxmlformats.org/officeDocument/2006/relationships/image" Target="../media/image1599.png"/><Relationship Id="rId26" Type="http://schemas.openxmlformats.org/officeDocument/2006/relationships/image" Target="../media/image1473.png"/><Relationship Id="rId231" Type="http://schemas.openxmlformats.org/officeDocument/2006/relationships/customXml" Target="../ink/ink1577.xml"/><Relationship Id="rId252" Type="http://schemas.openxmlformats.org/officeDocument/2006/relationships/image" Target="../media/image1586.png"/><Relationship Id="rId273" Type="http://schemas.openxmlformats.org/officeDocument/2006/relationships/customXml" Target="../ink/ink1598.xml"/><Relationship Id="rId294" Type="http://schemas.openxmlformats.org/officeDocument/2006/relationships/image" Target="../media/image1607.png"/><Relationship Id="rId308" Type="http://schemas.openxmlformats.org/officeDocument/2006/relationships/image" Target="../media/image1614.png"/><Relationship Id="rId47" Type="http://schemas.openxmlformats.org/officeDocument/2006/relationships/customXml" Target="../ink/ink1485.xml"/><Relationship Id="rId68" Type="http://schemas.openxmlformats.org/officeDocument/2006/relationships/image" Target="../media/image1494.png"/><Relationship Id="rId89" Type="http://schemas.openxmlformats.org/officeDocument/2006/relationships/customXml" Target="../ink/ink1506.xml"/><Relationship Id="rId112" Type="http://schemas.openxmlformats.org/officeDocument/2006/relationships/image" Target="../media/image1516.png"/><Relationship Id="rId133" Type="http://schemas.openxmlformats.org/officeDocument/2006/relationships/customXml" Target="../ink/ink1528.xml"/><Relationship Id="rId154" Type="http://schemas.openxmlformats.org/officeDocument/2006/relationships/image" Target="../media/image1537.png"/><Relationship Id="rId175" Type="http://schemas.openxmlformats.org/officeDocument/2006/relationships/customXml" Target="../ink/ink1549.xml"/><Relationship Id="rId196" Type="http://schemas.openxmlformats.org/officeDocument/2006/relationships/image" Target="../media/image1558.png"/><Relationship Id="rId200" Type="http://schemas.openxmlformats.org/officeDocument/2006/relationships/image" Target="../media/image1560.png"/><Relationship Id="rId16" Type="http://schemas.openxmlformats.org/officeDocument/2006/relationships/image" Target="../media/image1468.png"/><Relationship Id="rId221" Type="http://schemas.openxmlformats.org/officeDocument/2006/relationships/customXml" Target="../ink/ink1572.xml"/><Relationship Id="rId242" Type="http://schemas.openxmlformats.org/officeDocument/2006/relationships/image" Target="../media/image1581.png"/><Relationship Id="rId263" Type="http://schemas.openxmlformats.org/officeDocument/2006/relationships/customXml" Target="../ink/ink1593.xml"/><Relationship Id="rId284" Type="http://schemas.openxmlformats.org/officeDocument/2006/relationships/image" Target="../media/image1602.png"/><Relationship Id="rId37" Type="http://schemas.openxmlformats.org/officeDocument/2006/relationships/customXml" Target="../ink/ink1480.xml"/><Relationship Id="rId58" Type="http://schemas.openxmlformats.org/officeDocument/2006/relationships/image" Target="../media/image1489.png"/><Relationship Id="rId79" Type="http://schemas.openxmlformats.org/officeDocument/2006/relationships/customXml" Target="../ink/ink1501.xml"/><Relationship Id="rId102" Type="http://schemas.openxmlformats.org/officeDocument/2006/relationships/image" Target="../media/image1511.png"/><Relationship Id="rId123" Type="http://schemas.openxmlformats.org/officeDocument/2006/relationships/customXml" Target="../ink/ink1523.xml"/><Relationship Id="rId144" Type="http://schemas.openxmlformats.org/officeDocument/2006/relationships/image" Target="../media/image1532.png"/><Relationship Id="rId90" Type="http://schemas.openxmlformats.org/officeDocument/2006/relationships/image" Target="../media/image1505.png"/><Relationship Id="rId165" Type="http://schemas.openxmlformats.org/officeDocument/2006/relationships/customXml" Target="../ink/ink1544.xml"/><Relationship Id="rId186" Type="http://schemas.openxmlformats.org/officeDocument/2006/relationships/image" Target="../media/image1553.png"/><Relationship Id="rId211" Type="http://schemas.openxmlformats.org/officeDocument/2006/relationships/customXml" Target="../ink/ink1567.xml"/><Relationship Id="rId232" Type="http://schemas.openxmlformats.org/officeDocument/2006/relationships/image" Target="../media/image1576.png"/><Relationship Id="rId253" Type="http://schemas.openxmlformats.org/officeDocument/2006/relationships/customXml" Target="../ink/ink1588.xml"/><Relationship Id="rId274" Type="http://schemas.openxmlformats.org/officeDocument/2006/relationships/image" Target="../media/image1597.png"/><Relationship Id="rId295" Type="http://schemas.openxmlformats.org/officeDocument/2006/relationships/customXml" Target="../ink/ink1609.xml"/><Relationship Id="rId309" Type="http://schemas.openxmlformats.org/officeDocument/2006/relationships/customXml" Target="../ink/ink1616.xml"/><Relationship Id="rId27" Type="http://schemas.openxmlformats.org/officeDocument/2006/relationships/customXml" Target="../ink/ink1475.xml"/><Relationship Id="rId48" Type="http://schemas.openxmlformats.org/officeDocument/2006/relationships/image" Target="../media/image1484.png"/><Relationship Id="rId69" Type="http://schemas.openxmlformats.org/officeDocument/2006/relationships/customXml" Target="../ink/ink1496.xml"/><Relationship Id="rId113" Type="http://schemas.openxmlformats.org/officeDocument/2006/relationships/customXml" Target="../ink/ink1518.xml"/><Relationship Id="rId134" Type="http://schemas.openxmlformats.org/officeDocument/2006/relationships/image" Target="../media/image1527.png"/><Relationship Id="rId80" Type="http://schemas.openxmlformats.org/officeDocument/2006/relationships/image" Target="../media/image1500.png"/><Relationship Id="rId155" Type="http://schemas.openxmlformats.org/officeDocument/2006/relationships/customXml" Target="../ink/ink1539.xml"/><Relationship Id="rId176" Type="http://schemas.openxmlformats.org/officeDocument/2006/relationships/image" Target="../media/image1548.png"/><Relationship Id="rId197" Type="http://schemas.openxmlformats.org/officeDocument/2006/relationships/customXml" Target="../ink/ink1560.xml"/><Relationship Id="rId201" Type="http://schemas.openxmlformats.org/officeDocument/2006/relationships/customXml" Target="../ink/ink1562.xml"/><Relationship Id="rId222" Type="http://schemas.openxmlformats.org/officeDocument/2006/relationships/image" Target="../media/image1571.png"/><Relationship Id="rId243" Type="http://schemas.openxmlformats.org/officeDocument/2006/relationships/customXml" Target="../ink/ink1583.xml"/><Relationship Id="rId264" Type="http://schemas.openxmlformats.org/officeDocument/2006/relationships/image" Target="../media/image1592.png"/><Relationship Id="rId285" Type="http://schemas.openxmlformats.org/officeDocument/2006/relationships/customXml" Target="../ink/ink1604.xml"/><Relationship Id="rId17" Type="http://schemas.openxmlformats.org/officeDocument/2006/relationships/customXml" Target="../ink/ink1470.xml"/><Relationship Id="rId38" Type="http://schemas.openxmlformats.org/officeDocument/2006/relationships/image" Target="../media/image1479.png"/><Relationship Id="rId59" Type="http://schemas.openxmlformats.org/officeDocument/2006/relationships/customXml" Target="../ink/ink1491.xml"/><Relationship Id="rId103" Type="http://schemas.openxmlformats.org/officeDocument/2006/relationships/customXml" Target="../ink/ink1513.xml"/><Relationship Id="rId124" Type="http://schemas.openxmlformats.org/officeDocument/2006/relationships/image" Target="../media/image1522.png"/><Relationship Id="rId310" Type="http://schemas.openxmlformats.org/officeDocument/2006/relationships/image" Target="../media/image1615.png"/><Relationship Id="rId70" Type="http://schemas.openxmlformats.org/officeDocument/2006/relationships/image" Target="../media/image1495.png"/><Relationship Id="rId91" Type="http://schemas.openxmlformats.org/officeDocument/2006/relationships/customXml" Target="../ink/ink1507.xml"/><Relationship Id="rId145" Type="http://schemas.openxmlformats.org/officeDocument/2006/relationships/customXml" Target="../ink/ink1534.xml"/><Relationship Id="rId166" Type="http://schemas.openxmlformats.org/officeDocument/2006/relationships/image" Target="../media/image1543.png"/><Relationship Id="rId187" Type="http://schemas.openxmlformats.org/officeDocument/2006/relationships/customXml" Target="../ink/ink1555.xml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1566.png"/><Relationship Id="rId233" Type="http://schemas.openxmlformats.org/officeDocument/2006/relationships/customXml" Target="../ink/ink1578.xml"/><Relationship Id="rId254" Type="http://schemas.openxmlformats.org/officeDocument/2006/relationships/image" Target="../media/image1587.png"/><Relationship Id="rId28" Type="http://schemas.openxmlformats.org/officeDocument/2006/relationships/image" Target="../media/image1474.png"/><Relationship Id="rId49" Type="http://schemas.openxmlformats.org/officeDocument/2006/relationships/customXml" Target="../ink/ink1486.xml"/><Relationship Id="rId114" Type="http://schemas.openxmlformats.org/officeDocument/2006/relationships/image" Target="../media/image1517.png"/><Relationship Id="rId275" Type="http://schemas.openxmlformats.org/officeDocument/2006/relationships/customXml" Target="../ink/ink1599.xml"/><Relationship Id="rId296" Type="http://schemas.openxmlformats.org/officeDocument/2006/relationships/image" Target="../media/image1608.png"/><Relationship Id="rId300" Type="http://schemas.openxmlformats.org/officeDocument/2006/relationships/image" Target="../media/image1610.png"/><Relationship Id="rId60" Type="http://schemas.openxmlformats.org/officeDocument/2006/relationships/image" Target="../media/image1490.png"/><Relationship Id="rId81" Type="http://schemas.openxmlformats.org/officeDocument/2006/relationships/customXml" Target="../ink/ink1502.xml"/><Relationship Id="rId135" Type="http://schemas.openxmlformats.org/officeDocument/2006/relationships/customXml" Target="../ink/ink1529.xml"/><Relationship Id="rId156" Type="http://schemas.openxmlformats.org/officeDocument/2006/relationships/image" Target="../media/image1538.png"/><Relationship Id="rId177" Type="http://schemas.openxmlformats.org/officeDocument/2006/relationships/customXml" Target="../ink/ink1550.xml"/><Relationship Id="rId198" Type="http://schemas.openxmlformats.org/officeDocument/2006/relationships/image" Target="../media/image1559.png"/><Relationship Id="rId202" Type="http://schemas.openxmlformats.org/officeDocument/2006/relationships/image" Target="../media/image1561.png"/><Relationship Id="rId223" Type="http://schemas.openxmlformats.org/officeDocument/2006/relationships/customXml" Target="../ink/ink1573.xml"/><Relationship Id="rId244" Type="http://schemas.openxmlformats.org/officeDocument/2006/relationships/image" Target="../media/image1582.png"/><Relationship Id="rId18" Type="http://schemas.openxmlformats.org/officeDocument/2006/relationships/image" Target="../media/image1469.png"/><Relationship Id="rId39" Type="http://schemas.openxmlformats.org/officeDocument/2006/relationships/customXml" Target="../ink/ink1481.xml"/><Relationship Id="rId265" Type="http://schemas.openxmlformats.org/officeDocument/2006/relationships/customXml" Target="../ink/ink1594.xml"/><Relationship Id="rId286" Type="http://schemas.openxmlformats.org/officeDocument/2006/relationships/image" Target="../media/image1603.png"/><Relationship Id="rId50" Type="http://schemas.openxmlformats.org/officeDocument/2006/relationships/image" Target="../media/image1485.png"/><Relationship Id="rId104" Type="http://schemas.openxmlformats.org/officeDocument/2006/relationships/image" Target="../media/image1512.png"/><Relationship Id="rId125" Type="http://schemas.openxmlformats.org/officeDocument/2006/relationships/customXml" Target="../ink/ink1524.xml"/><Relationship Id="rId146" Type="http://schemas.openxmlformats.org/officeDocument/2006/relationships/image" Target="../media/image1533.png"/><Relationship Id="rId167" Type="http://schemas.openxmlformats.org/officeDocument/2006/relationships/customXml" Target="../ink/ink1545.xml"/><Relationship Id="rId188" Type="http://schemas.openxmlformats.org/officeDocument/2006/relationships/image" Target="../media/image1554.png"/><Relationship Id="rId311" Type="http://schemas.openxmlformats.org/officeDocument/2006/relationships/customXml" Target="../ink/ink1617.xml"/><Relationship Id="rId71" Type="http://schemas.openxmlformats.org/officeDocument/2006/relationships/customXml" Target="../ink/ink1497.xml"/><Relationship Id="rId92" Type="http://schemas.openxmlformats.org/officeDocument/2006/relationships/image" Target="../media/image1506.png"/><Relationship Id="rId213" Type="http://schemas.openxmlformats.org/officeDocument/2006/relationships/customXml" Target="../ink/ink1568.xml"/><Relationship Id="rId234" Type="http://schemas.openxmlformats.org/officeDocument/2006/relationships/image" Target="../media/image1577.png"/><Relationship Id="rId2" Type="http://schemas.openxmlformats.org/officeDocument/2006/relationships/image" Target="../media/image1461.png"/><Relationship Id="rId29" Type="http://schemas.openxmlformats.org/officeDocument/2006/relationships/customXml" Target="../ink/ink1476.xml"/><Relationship Id="rId255" Type="http://schemas.openxmlformats.org/officeDocument/2006/relationships/customXml" Target="../ink/ink1589.xml"/><Relationship Id="rId276" Type="http://schemas.openxmlformats.org/officeDocument/2006/relationships/image" Target="../media/image1598.png"/><Relationship Id="rId297" Type="http://schemas.openxmlformats.org/officeDocument/2006/relationships/customXml" Target="../ink/ink1610.xml"/></Relationships>
</file>

<file path=ppt/slides/_rels/slide11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1675.xml"/><Relationship Id="rId299" Type="http://schemas.openxmlformats.org/officeDocument/2006/relationships/customXml" Target="../ink/ink1766.xml"/><Relationship Id="rId21" Type="http://schemas.openxmlformats.org/officeDocument/2006/relationships/customXml" Target="../ink/ink1627.xml"/><Relationship Id="rId63" Type="http://schemas.openxmlformats.org/officeDocument/2006/relationships/customXml" Target="../ink/ink1648.xml"/><Relationship Id="rId159" Type="http://schemas.openxmlformats.org/officeDocument/2006/relationships/customXml" Target="../ink/ink1696.xml"/><Relationship Id="rId324" Type="http://schemas.openxmlformats.org/officeDocument/2006/relationships/image" Target="../media/image1748.png"/><Relationship Id="rId366" Type="http://schemas.openxmlformats.org/officeDocument/2006/relationships/image" Target="../media/image1768.png"/><Relationship Id="rId170" Type="http://schemas.openxmlformats.org/officeDocument/2006/relationships/image" Target="../media/image1672.png"/><Relationship Id="rId226" Type="http://schemas.openxmlformats.org/officeDocument/2006/relationships/image" Target="../media/image1700.png"/><Relationship Id="rId433" Type="http://schemas.openxmlformats.org/officeDocument/2006/relationships/customXml" Target="../ink/ink1833.xml"/><Relationship Id="rId268" Type="http://schemas.openxmlformats.org/officeDocument/2006/relationships/image" Target="../media/image1720.png"/><Relationship Id="rId475" Type="http://schemas.openxmlformats.org/officeDocument/2006/relationships/customXml" Target="../ink/ink1854.xml"/><Relationship Id="rId32" Type="http://schemas.openxmlformats.org/officeDocument/2006/relationships/image" Target="../media/image1512.png"/><Relationship Id="rId74" Type="http://schemas.openxmlformats.org/officeDocument/2006/relationships/image" Target="../media/image1624.png"/><Relationship Id="rId128" Type="http://schemas.openxmlformats.org/officeDocument/2006/relationships/image" Target="../media/image1651.png"/><Relationship Id="rId335" Type="http://schemas.openxmlformats.org/officeDocument/2006/relationships/customXml" Target="../ink/ink1784.xml"/><Relationship Id="rId377" Type="http://schemas.openxmlformats.org/officeDocument/2006/relationships/customXml" Target="../ink/ink1805.xml"/><Relationship Id="rId500" Type="http://schemas.openxmlformats.org/officeDocument/2006/relationships/image" Target="../media/image1835.png"/><Relationship Id="rId5" Type="http://schemas.openxmlformats.org/officeDocument/2006/relationships/customXml" Target="../ink/ink1619.xml"/><Relationship Id="rId181" Type="http://schemas.openxmlformats.org/officeDocument/2006/relationships/customXml" Target="../ink/ink1707.xml"/><Relationship Id="rId237" Type="http://schemas.openxmlformats.org/officeDocument/2006/relationships/customXml" Target="../ink/ink1735.xml"/><Relationship Id="rId402" Type="http://schemas.openxmlformats.org/officeDocument/2006/relationships/image" Target="../media/image1786.png"/><Relationship Id="rId279" Type="http://schemas.openxmlformats.org/officeDocument/2006/relationships/customXml" Target="../ink/ink1756.xml"/><Relationship Id="rId444" Type="http://schemas.openxmlformats.org/officeDocument/2006/relationships/image" Target="../media/image1807.png"/><Relationship Id="rId486" Type="http://schemas.openxmlformats.org/officeDocument/2006/relationships/image" Target="../media/image1828.png"/><Relationship Id="rId43" Type="http://schemas.openxmlformats.org/officeDocument/2006/relationships/customXml" Target="../ink/ink1638.xml"/><Relationship Id="rId139" Type="http://schemas.openxmlformats.org/officeDocument/2006/relationships/customXml" Target="../ink/ink1686.xml"/><Relationship Id="rId290" Type="http://schemas.openxmlformats.org/officeDocument/2006/relationships/image" Target="../media/image1731.png"/><Relationship Id="rId304" Type="http://schemas.openxmlformats.org/officeDocument/2006/relationships/image" Target="../media/image1738.png"/><Relationship Id="rId346" Type="http://schemas.openxmlformats.org/officeDocument/2006/relationships/image" Target="../media/image1759.png"/><Relationship Id="rId388" Type="http://schemas.openxmlformats.org/officeDocument/2006/relationships/image" Target="../media/image1779.png"/><Relationship Id="rId85" Type="http://schemas.openxmlformats.org/officeDocument/2006/relationships/customXml" Target="../ink/ink1659.xml"/><Relationship Id="rId150" Type="http://schemas.openxmlformats.org/officeDocument/2006/relationships/image" Target="../media/image1662.png"/><Relationship Id="rId192" Type="http://schemas.openxmlformats.org/officeDocument/2006/relationships/image" Target="../media/image1683.png"/><Relationship Id="rId206" Type="http://schemas.openxmlformats.org/officeDocument/2006/relationships/image" Target="../media/image1690.png"/><Relationship Id="rId413" Type="http://schemas.openxmlformats.org/officeDocument/2006/relationships/customXml" Target="../ink/ink1823.xml"/><Relationship Id="rId248" Type="http://schemas.openxmlformats.org/officeDocument/2006/relationships/image" Target="../media/image1710.png"/><Relationship Id="rId455" Type="http://schemas.openxmlformats.org/officeDocument/2006/relationships/customXml" Target="../ink/ink1844.xml"/><Relationship Id="rId497" Type="http://schemas.openxmlformats.org/officeDocument/2006/relationships/customXml" Target="../ink/ink1865.xml"/><Relationship Id="rId12" Type="http://schemas.openxmlformats.org/officeDocument/2006/relationships/image" Target="../media/image1502.png"/><Relationship Id="rId108" Type="http://schemas.openxmlformats.org/officeDocument/2006/relationships/image" Target="../media/image1641.png"/><Relationship Id="rId315" Type="http://schemas.openxmlformats.org/officeDocument/2006/relationships/customXml" Target="../ink/ink1774.xml"/><Relationship Id="rId357" Type="http://schemas.openxmlformats.org/officeDocument/2006/relationships/customXml" Target="../ink/ink1795.xml"/><Relationship Id="rId54" Type="http://schemas.openxmlformats.org/officeDocument/2006/relationships/image" Target="../media/image1523.png"/><Relationship Id="rId96" Type="http://schemas.openxmlformats.org/officeDocument/2006/relationships/image" Target="../media/image1635.png"/><Relationship Id="rId161" Type="http://schemas.openxmlformats.org/officeDocument/2006/relationships/customXml" Target="../ink/ink1697.xml"/><Relationship Id="rId217" Type="http://schemas.openxmlformats.org/officeDocument/2006/relationships/customXml" Target="../ink/ink1725.xml"/><Relationship Id="rId399" Type="http://schemas.openxmlformats.org/officeDocument/2006/relationships/customXml" Target="../ink/ink1816.xml"/><Relationship Id="rId259" Type="http://schemas.openxmlformats.org/officeDocument/2006/relationships/customXml" Target="../ink/ink1746.xml"/><Relationship Id="rId424" Type="http://schemas.openxmlformats.org/officeDocument/2006/relationships/image" Target="../media/image1797.png"/><Relationship Id="rId466" Type="http://schemas.openxmlformats.org/officeDocument/2006/relationships/image" Target="../media/image1818.png"/><Relationship Id="rId23" Type="http://schemas.openxmlformats.org/officeDocument/2006/relationships/customXml" Target="../ink/ink1628.xml"/><Relationship Id="rId119" Type="http://schemas.openxmlformats.org/officeDocument/2006/relationships/customXml" Target="../ink/ink1676.xml"/><Relationship Id="rId270" Type="http://schemas.openxmlformats.org/officeDocument/2006/relationships/image" Target="../media/image1721.png"/><Relationship Id="rId326" Type="http://schemas.openxmlformats.org/officeDocument/2006/relationships/image" Target="../media/image1749.png"/><Relationship Id="rId65" Type="http://schemas.openxmlformats.org/officeDocument/2006/relationships/customXml" Target="../ink/ink1649.xml"/><Relationship Id="rId130" Type="http://schemas.openxmlformats.org/officeDocument/2006/relationships/image" Target="../media/image1652.png"/><Relationship Id="rId368" Type="http://schemas.openxmlformats.org/officeDocument/2006/relationships/image" Target="../media/image1769.png"/><Relationship Id="rId172" Type="http://schemas.openxmlformats.org/officeDocument/2006/relationships/image" Target="../media/image1673.png"/><Relationship Id="rId228" Type="http://schemas.openxmlformats.org/officeDocument/2006/relationships/image" Target="../media/image1701.png"/><Relationship Id="rId435" Type="http://schemas.openxmlformats.org/officeDocument/2006/relationships/customXml" Target="../ink/ink1834.xml"/><Relationship Id="rId477" Type="http://schemas.openxmlformats.org/officeDocument/2006/relationships/customXml" Target="../ink/ink1855.xml"/><Relationship Id="rId281" Type="http://schemas.openxmlformats.org/officeDocument/2006/relationships/customXml" Target="../ink/ink1757.xml"/><Relationship Id="rId337" Type="http://schemas.openxmlformats.org/officeDocument/2006/relationships/customXml" Target="../ink/ink1785.xml"/><Relationship Id="rId502" Type="http://schemas.openxmlformats.org/officeDocument/2006/relationships/image" Target="../media/image1836.png"/><Relationship Id="rId34" Type="http://schemas.openxmlformats.org/officeDocument/2006/relationships/image" Target="../media/image1513.png"/><Relationship Id="rId76" Type="http://schemas.openxmlformats.org/officeDocument/2006/relationships/image" Target="../media/image1625.png"/><Relationship Id="rId141" Type="http://schemas.openxmlformats.org/officeDocument/2006/relationships/customXml" Target="../ink/ink1687.xml"/><Relationship Id="rId379" Type="http://schemas.openxmlformats.org/officeDocument/2006/relationships/customXml" Target="../ink/ink1806.xml"/><Relationship Id="rId7" Type="http://schemas.openxmlformats.org/officeDocument/2006/relationships/customXml" Target="../ink/ink1620.xml"/><Relationship Id="rId183" Type="http://schemas.openxmlformats.org/officeDocument/2006/relationships/customXml" Target="../ink/ink1708.xml"/><Relationship Id="rId239" Type="http://schemas.openxmlformats.org/officeDocument/2006/relationships/customXml" Target="../ink/ink1736.xml"/><Relationship Id="rId390" Type="http://schemas.openxmlformats.org/officeDocument/2006/relationships/image" Target="../media/image1780.png"/><Relationship Id="rId404" Type="http://schemas.openxmlformats.org/officeDocument/2006/relationships/image" Target="../media/image1787.png"/><Relationship Id="rId446" Type="http://schemas.openxmlformats.org/officeDocument/2006/relationships/image" Target="../media/image1808.png"/><Relationship Id="rId250" Type="http://schemas.openxmlformats.org/officeDocument/2006/relationships/image" Target="../media/image1711.png"/><Relationship Id="rId292" Type="http://schemas.openxmlformats.org/officeDocument/2006/relationships/image" Target="../media/image1732.png"/><Relationship Id="rId306" Type="http://schemas.openxmlformats.org/officeDocument/2006/relationships/image" Target="../media/image1739.png"/><Relationship Id="rId488" Type="http://schemas.openxmlformats.org/officeDocument/2006/relationships/image" Target="../media/image1829.png"/><Relationship Id="rId24" Type="http://schemas.openxmlformats.org/officeDocument/2006/relationships/image" Target="../media/image1508.png"/><Relationship Id="rId45" Type="http://schemas.openxmlformats.org/officeDocument/2006/relationships/customXml" Target="../ink/ink1639.xml"/><Relationship Id="rId66" Type="http://schemas.openxmlformats.org/officeDocument/2006/relationships/image" Target="../media/image1620.png"/><Relationship Id="rId87" Type="http://schemas.openxmlformats.org/officeDocument/2006/relationships/customXml" Target="../ink/ink1660.xml"/><Relationship Id="rId110" Type="http://schemas.openxmlformats.org/officeDocument/2006/relationships/image" Target="../media/image1642.png"/><Relationship Id="rId131" Type="http://schemas.openxmlformats.org/officeDocument/2006/relationships/customXml" Target="../ink/ink1682.xml"/><Relationship Id="rId327" Type="http://schemas.openxmlformats.org/officeDocument/2006/relationships/customXml" Target="../ink/ink1780.xml"/><Relationship Id="rId348" Type="http://schemas.openxmlformats.org/officeDocument/2006/relationships/image" Target="../media/image1760.png"/><Relationship Id="rId369" Type="http://schemas.openxmlformats.org/officeDocument/2006/relationships/customXml" Target="../ink/ink1801.xml"/><Relationship Id="rId152" Type="http://schemas.openxmlformats.org/officeDocument/2006/relationships/image" Target="../media/image1663.png"/><Relationship Id="rId173" Type="http://schemas.openxmlformats.org/officeDocument/2006/relationships/customXml" Target="../ink/ink1703.xml"/><Relationship Id="rId194" Type="http://schemas.openxmlformats.org/officeDocument/2006/relationships/image" Target="../media/image1684.png"/><Relationship Id="rId208" Type="http://schemas.openxmlformats.org/officeDocument/2006/relationships/image" Target="../media/image1691.png"/><Relationship Id="rId229" Type="http://schemas.openxmlformats.org/officeDocument/2006/relationships/customXml" Target="../ink/ink1731.xml"/><Relationship Id="rId380" Type="http://schemas.openxmlformats.org/officeDocument/2006/relationships/image" Target="../media/image1775.png"/><Relationship Id="rId415" Type="http://schemas.openxmlformats.org/officeDocument/2006/relationships/customXml" Target="../ink/ink1824.xml"/><Relationship Id="rId436" Type="http://schemas.openxmlformats.org/officeDocument/2006/relationships/image" Target="../media/image1803.png"/><Relationship Id="rId457" Type="http://schemas.openxmlformats.org/officeDocument/2006/relationships/customXml" Target="../ink/ink1845.xml"/><Relationship Id="rId240" Type="http://schemas.openxmlformats.org/officeDocument/2006/relationships/image" Target="../media/image1707.png"/><Relationship Id="rId261" Type="http://schemas.openxmlformats.org/officeDocument/2006/relationships/customXml" Target="../ink/ink1747.xml"/><Relationship Id="rId478" Type="http://schemas.openxmlformats.org/officeDocument/2006/relationships/image" Target="../media/image1824.png"/><Relationship Id="rId499" Type="http://schemas.openxmlformats.org/officeDocument/2006/relationships/customXml" Target="../ink/ink1866.xml"/><Relationship Id="rId14" Type="http://schemas.openxmlformats.org/officeDocument/2006/relationships/image" Target="../media/image1503.png"/><Relationship Id="rId35" Type="http://schemas.openxmlformats.org/officeDocument/2006/relationships/customXml" Target="../ink/ink1634.xml"/><Relationship Id="rId56" Type="http://schemas.openxmlformats.org/officeDocument/2006/relationships/image" Target="../media/image1524.png"/><Relationship Id="rId77" Type="http://schemas.openxmlformats.org/officeDocument/2006/relationships/customXml" Target="../ink/ink1655.xml"/><Relationship Id="rId100" Type="http://schemas.openxmlformats.org/officeDocument/2006/relationships/image" Target="../media/image1637.png"/><Relationship Id="rId282" Type="http://schemas.openxmlformats.org/officeDocument/2006/relationships/image" Target="../media/image1727.png"/><Relationship Id="rId317" Type="http://schemas.openxmlformats.org/officeDocument/2006/relationships/customXml" Target="../ink/ink1775.xml"/><Relationship Id="rId338" Type="http://schemas.openxmlformats.org/officeDocument/2006/relationships/image" Target="../media/image1755.png"/><Relationship Id="rId359" Type="http://schemas.openxmlformats.org/officeDocument/2006/relationships/customXml" Target="../ink/ink1796.xml"/><Relationship Id="rId503" Type="http://schemas.openxmlformats.org/officeDocument/2006/relationships/customXml" Target="../ink/ink1868.xml"/><Relationship Id="rId8" Type="http://schemas.openxmlformats.org/officeDocument/2006/relationships/image" Target="../media/image1500.png"/><Relationship Id="rId98" Type="http://schemas.openxmlformats.org/officeDocument/2006/relationships/image" Target="../media/image1636.png"/><Relationship Id="rId121" Type="http://schemas.openxmlformats.org/officeDocument/2006/relationships/customXml" Target="../ink/ink1677.xml"/><Relationship Id="rId142" Type="http://schemas.openxmlformats.org/officeDocument/2006/relationships/image" Target="../media/image1658.png"/><Relationship Id="rId163" Type="http://schemas.openxmlformats.org/officeDocument/2006/relationships/customXml" Target="../ink/ink1698.xml"/><Relationship Id="rId184" Type="http://schemas.openxmlformats.org/officeDocument/2006/relationships/image" Target="../media/image1679.png"/><Relationship Id="rId219" Type="http://schemas.openxmlformats.org/officeDocument/2006/relationships/customXml" Target="../ink/ink1726.xml"/><Relationship Id="rId370" Type="http://schemas.openxmlformats.org/officeDocument/2006/relationships/image" Target="../media/image1770.png"/><Relationship Id="rId391" Type="http://schemas.openxmlformats.org/officeDocument/2006/relationships/customXml" Target="../ink/ink1812.xml"/><Relationship Id="rId405" Type="http://schemas.openxmlformats.org/officeDocument/2006/relationships/customXml" Target="../ink/ink1819.xml"/><Relationship Id="rId426" Type="http://schemas.openxmlformats.org/officeDocument/2006/relationships/image" Target="../media/image1798.png"/><Relationship Id="rId447" Type="http://schemas.openxmlformats.org/officeDocument/2006/relationships/customXml" Target="../ink/ink1840.xml"/><Relationship Id="rId230" Type="http://schemas.openxmlformats.org/officeDocument/2006/relationships/image" Target="../media/image1702.png"/><Relationship Id="rId251" Type="http://schemas.openxmlformats.org/officeDocument/2006/relationships/customXml" Target="../ink/ink1742.xml"/><Relationship Id="rId468" Type="http://schemas.openxmlformats.org/officeDocument/2006/relationships/image" Target="../media/image1819.png"/><Relationship Id="rId489" Type="http://schemas.openxmlformats.org/officeDocument/2006/relationships/customXml" Target="../ink/ink1861.xml"/><Relationship Id="rId25" Type="http://schemas.openxmlformats.org/officeDocument/2006/relationships/customXml" Target="../ink/ink1629.xml"/><Relationship Id="rId46" Type="http://schemas.openxmlformats.org/officeDocument/2006/relationships/image" Target="../media/image1519.png"/><Relationship Id="rId67" Type="http://schemas.openxmlformats.org/officeDocument/2006/relationships/customXml" Target="../ink/ink1650.xml"/><Relationship Id="rId272" Type="http://schemas.openxmlformats.org/officeDocument/2006/relationships/image" Target="../media/image1722.png"/><Relationship Id="rId293" Type="http://schemas.openxmlformats.org/officeDocument/2006/relationships/customXml" Target="../ink/ink1763.xml"/><Relationship Id="rId307" Type="http://schemas.openxmlformats.org/officeDocument/2006/relationships/customXml" Target="../ink/ink1770.xml"/><Relationship Id="rId328" Type="http://schemas.openxmlformats.org/officeDocument/2006/relationships/image" Target="../media/image1750.png"/><Relationship Id="rId349" Type="http://schemas.openxmlformats.org/officeDocument/2006/relationships/customXml" Target="../ink/ink1791.xml"/><Relationship Id="rId88" Type="http://schemas.openxmlformats.org/officeDocument/2006/relationships/image" Target="../media/image1631.png"/><Relationship Id="rId111" Type="http://schemas.openxmlformats.org/officeDocument/2006/relationships/customXml" Target="../ink/ink1672.xml"/><Relationship Id="rId132" Type="http://schemas.openxmlformats.org/officeDocument/2006/relationships/image" Target="../media/image1653.png"/><Relationship Id="rId153" Type="http://schemas.openxmlformats.org/officeDocument/2006/relationships/customXml" Target="../ink/ink1693.xml"/><Relationship Id="rId174" Type="http://schemas.openxmlformats.org/officeDocument/2006/relationships/image" Target="../media/image1674.png"/><Relationship Id="rId195" Type="http://schemas.openxmlformats.org/officeDocument/2006/relationships/customXml" Target="../ink/ink1714.xml"/><Relationship Id="rId209" Type="http://schemas.openxmlformats.org/officeDocument/2006/relationships/customXml" Target="../ink/ink1721.xml"/><Relationship Id="rId360" Type="http://schemas.openxmlformats.org/officeDocument/2006/relationships/image" Target="../media/image1766.png"/><Relationship Id="rId381" Type="http://schemas.openxmlformats.org/officeDocument/2006/relationships/customXml" Target="../ink/ink1807.xml"/><Relationship Id="rId416" Type="http://schemas.openxmlformats.org/officeDocument/2006/relationships/image" Target="../media/image1793.png"/><Relationship Id="rId220" Type="http://schemas.openxmlformats.org/officeDocument/2006/relationships/image" Target="../media/image1697.png"/><Relationship Id="rId241" Type="http://schemas.openxmlformats.org/officeDocument/2006/relationships/customXml" Target="../ink/ink1737.xml"/><Relationship Id="rId437" Type="http://schemas.openxmlformats.org/officeDocument/2006/relationships/customXml" Target="../ink/ink1835.xml"/><Relationship Id="rId458" Type="http://schemas.openxmlformats.org/officeDocument/2006/relationships/image" Target="../media/image1814.png"/><Relationship Id="rId479" Type="http://schemas.openxmlformats.org/officeDocument/2006/relationships/customXml" Target="../ink/ink1856.xml"/><Relationship Id="rId15" Type="http://schemas.openxmlformats.org/officeDocument/2006/relationships/customXml" Target="../ink/ink1624.xml"/><Relationship Id="rId36" Type="http://schemas.openxmlformats.org/officeDocument/2006/relationships/image" Target="../media/image1514.png"/><Relationship Id="rId57" Type="http://schemas.openxmlformats.org/officeDocument/2006/relationships/customXml" Target="../ink/ink1645.xml"/><Relationship Id="rId262" Type="http://schemas.openxmlformats.org/officeDocument/2006/relationships/image" Target="../media/image1717.png"/><Relationship Id="rId283" Type="http://schemas.openxmlformats.org/officeDocument/2006/relationships/customXml" Target="../ink/ink1758.xml"/><Relationship Id="rId318" Type="http://schemas.openxmlformats.org/officeDocument/2006/relationships/image" Target="../media/image1745.png"/><Relationship Id="rId339" Type="http://schemas.openxmlformats.org/officeDocument/2006/relationships/customXml" Target="../ink/ink1786.xml"/><Relationship Id="rId490" Type="http://schemas.openxmlformats.org/officeDocument/2006/relationships/image" Target="../media/image1830.png"/><Relationship Id="rId504" Type="http://schemas.openxmlformats.org/officeDocument/2006/relationships/image" Target="../media/image1837.png"/><Relationship Id="rId78" Type="http://schemas.openxmlformats.org/officeDocument/2006/relationships/image" Target="../media/image1626.png"/><Relationship Id="rId99" Type="http://schemas.openxmlformats.org/officeDocument/2006/relationships/customXml" Target="../ink/ink1666.xml"/><Relationship Id="rId101" Type="http://schemas.openxmlformats.org/officeDocument/2006/relationships/customXml" Target="../ink/ink1667.xml"/><Relationship Id="rId122" Type="http://schemas.openxmlformats.org/officeDocument/2006/relationships/image" Target="../media/image1648.png"/><Relationship Id="rId143" Type="http://schemas.openxmlformats.org/officeDocument/2006/relationships/customXml" Target="../ink/ink1688.xml"/><Relationship Id="rId164" Type="http://schemas.openxmlformats.org/officeDocument/2006/relationships/image" Target="../media/image1669.png"/><Relationship Id="rId185" Type="http://schemas.openxmlformats.org/officeDocument/2006/relationships/customXml" Target="../ink/ink1709.xml"/><Relationship Id="rId350" Type="http://schemas.openxmlformats.org/officeDocument/2006/relationships/image" Target="../media/image1761.png"/><Relationship Id="rId371" Type="http://schemas.openxmlformats.org/officeDocument/2006/relationships/customXml" Target="../ink/ink1802.xml"/><Relationship Id="rId406" Type="http://schemas.openxmlformats.org/officeDocument/2006/relationships/image" Target="../media/image1788.png"/><Relationship Id="rId9" Type="http://schemas.openxmlformats.org/officeDocument/2006/relationships/customXml" Target="../ink/ink1621.xml"/><Relationship Id="rId210" Type="http://schemas.openxmlformats.org/officeDocument/2006/relationships/image" Target="../media/image1692.png"/><Relationship Id="rId392" Type="http://schemas.openxmlformats.org/officeDocument/2006/relationships/image" Target="../media/image1781.png"/><Relationship Id="rId427" Type="http://schemas.openxmlformats.org/officeDocument/2006/relationships/customXml" Target="../ink/ink1830.xml"/><Relationship Id="rId448" Type="http://schemas.openxmlformats.org/officeDocument/2006/relationships/image" Target="../media/image1809.png"/><Relationship Id="rId469" Type="http://schemas.openxmlformats.org/officeDocument/2006/relationships/customXml" Target="../ink/ink1851.xml"/><Relationship Id="rId26" Type="http://schemas.openxmlformats.org/officeDocument/2006/relationships/image" Target="../media/image1509.png"/><Relationship Id="rId231" Type="http://schemas.openxmlformats.org/officeDocument/2006/relationships/customXml" Target="../ink/ink1732.xml"/><Relationship Id="rId252" Type="http://schemas.openxmlformats.org/officeDocument/2006/relationships/image" Target="../media/image1712.png"/><Relationship Id="rId273" Type="http://schemas.openxmlformats.org/officeDocument/2006/relationships/customXml" Target="../ink/ink1753.xml"/><Relationship Id="rId294" Type="http://schemas.openxmlformats.org/officeDocument/2006/relationships/image" Target="../media/image1733.png"/><Relationship Id="rId308" Type="http://schemas.openxmlformats.org/officeDocument/2006/relationships/image" Target="../media/image1740.png"/><Relationship Id="rId329" Type="http://schemas.openxmlformats.org/officeDocument/2006/relationships/customXml" Target="../ink/ink1781.xml"/><Relationship Id="rId480" Type="http://schemas.openxmlformats.org/officeDocument/2006/relationships/image" Target="../media/image1825.png"/><Relationship Id="rId47" Type="http://schemas.openxmlformats.org/officeDocument/2006/relationships/customXml" Target="../ink/ink1640.xml"/><Relationship Id="rId68" Type="http://schemas.openxmlformats.org/officeDocument/2006/relationships/image" Target="../media/image1621.png"/><Relationship Id="rId89" Type="http://schemas.openxmlformats.org/officeDocument/2006/relationships/customXml" Target="../ink/ink1661.xml"/><Relationship Id="rId112" Type="http://schemas.openxmlformats.org/officeDocument/2006/relationships/image" Target="../media/image1643.png"/><Relationship Id="rId133" Type="http://schemas.openxmlformats.org/officeDocument/2006/relationships/customXml" Target="../ink/ink1683.xml"/><Relationship Id="rId154" Type="http://schemas.openxmlformats.org/officeDocument/2006/relationships/image" Target="../media/image1664.png"/><Relationship Id="rId175" Type="http://schemas.openxmlformats.org/officeDocument/2006/relationships/customXml" Target="../ink/ink1704.xml"/><Relationship Id="rId340" Type="http://schemas.openxmlformats.org/officeDocument/2006/relationships/image" Target="../media/image1756.png"/><Relationship Id="rId361" Type="http://schemas.openxmlformats.org/officeDocument/2006/relationships/customXml" Target="../ink/ink1797.xml"/><Relationship Id="rId196" Type="http://schemas.openxmlformats.org/officeDocument/2006/relationships/image" Target="../media/image1685.png"/><Relationship Id="rId200" Type="http://schemas.openxmlformats.org/officeDocument/2006/relationships/image" Target="../media/image1687.png"/><Relationship Id="rId382" Type="http://schemas.openxmlformats.org/officeDocument/2006/relationships/image" Target="../media/image1776.png"/><Relationship Id="rId417" Type="http://schemas.openxmlformats.org/officeDocument/2006/relationships/customXml" Target="../ink/ink1825.xml"/><Relationship Id="rId438" Type="http://schemas.openxmlformats.org/officeDocument/2006/relationships/image" Target="../media/image1804.png"/><Relationship Id="rId459" Type="http://schemas.openxmlformats.org/officeDocument/2006/relationships/customXml" Target="../ink/ink1846.xml"/><Relationship Id="rId16" Type="http://schemas.openxmlformats.org/officeDocument/2006/relationships/image" Target="../media/image1504.png"/><Relationship Id="rId221" Type="http://schemas.openxmlformats.org/officeDocument/2006/relationships/customXml" Target="../ink/ink1727.xml"/><Relationship Id="rId242" Type="http://schemas.openxmlformats.org/officeDocument/2006/relationships/image" Target="../media/image1708.png"/><Relationship Id="rId263" Type="http://schemas.openxmlformats.org/officeDocument/2006/relationships/customXml" Target="../ink/ink1748.xml"/><Relationship Id="rId284" Type="http://schemas.openxmlformats.org/officeDocument/2006/relationships/image" Target="../media/image1728.png"/><Relationship Id="rId319" Type="http://schemas.openxmlformats.org/officeDocument/2006/relationships/customXml" Target="../ink/ink1776.xml"/><Relationship Id="rId470" Type="http://schemas.openxmlformats.org/officeDocument/2006/relationships/image" Target="../media/image1820.png"/><Relationship Id="rId491" Type="http://schemas.openxmlformats.org/officeDocument/2006/relationships/customXml" Target="../ink/ink1862.xml"/><Relationship Id="rId37" Type="http://schemas.openxmlformats.org/officeDocument/2006/relationships/customXml" Target="../ink/ink1635.xml"/><Relationship Id="rId58" Type="http://schemas.openxmlformats.org/officeDocument/2006/relationships/image" Target="../media/image1525.png"/><Relationship Id="rId79" Type="http://schemas.openxmlformats.org/officeDocument/2006/relationships/customXml" Target="../ink/ink1656.xml"/><Relationship Id="rId102" Type="http://schemas.openxmlformats.org/officeDocument/2006/relationships/image" Target="../media/image1638.png"/><Relationship Id="rId123" Type="http://schemas.openxmlformats.org/officeDocument/2006/relationships/customXml" Target="../ink/ink1678.xml"/><Relationship Id="rId144" Type="http://schemas.openxmlformats.org/officeDocument/2006/relationships/image" Target="../media/image1659.png"/><Relationship Id="rId330" Type="http://schemas.openxmlformats.org/officeDocument/2006/relationships/image" Target="../media/image1751.png"/><Relationship Id="rId90" Type="http://schemas.openxmlformats.org/officeDocument/2006/relationships/image" Target="../media/image1632.png"/><Relationship Id="rId165" Type="http://schemas.openxmlformats.org/officeDocument/2006/relationships/customXml" Target="../ink/ink1699.xml"/><Relationship Id="rId186" Type="http://schemas.openxmlformats.org/officeDocument/2006/relationships/image" Target="../media/image1680.png"/><Relationship Id="rId351" Type="http://schemas.openxmlformats.org/officeDocument/2006/relationships/customXml" Target="../ink/ink1792.xml"/><Relationship Id="rId372" Type="http://schemas.openxmlformats.org/officeDocument/2006/relationships/image" Target="../media/image1771.png"/><Relationship Id="rId393" Type="http://schemas.openxmlformats.org/officeDocument/2006/relationships/customXml" Target="../ink/ink1813.xml"/><Relationship Id="rId407" Type="http://schemas.openxmlformats.org/officeDocument/2006/relationships/customXml" Target="../ink/ink1820.xml"/><Relationship Id="rId428" Type="http://schemas.openxmlformats.org/officeDocument/2006/relationships/image" Target="../media/image1799.png"/><Relationship Id="rId449" Type="http://schemas.openxmlformats.org/officeDocument/2006/relationships/customXml" Target="../ink/ink1841.xml"/><Relationship Id="rId211" Type="http://schemas.openxmlformats.org/officeDocument/2006/relationships/customXml" Target="../ink/ink1722.xml"/><Relationship Id="rId232" Type="http://schemas.openxmlformats.org/officeDocument/2006/relationships/image" Target="../media/image1703.png"/><Relationship Id="rId253" Type="http://schemas.openxmlformats.org/officeDocument/2006/relationships/customXml" Target="../ink/ink1743.xml"/><Relationship Id="rId274" Type="http://schemas.openxmlformats.org/officeDocument/2006/relationships/image" Target="../media/image1723.png"/><Relationship Id="rId295" Type="http://schemas.openxmlformats.org/officeDocument/2006/relationships/customXml" Target="../ink/ink1764.xml"/><Relationship Id="rId309" Type="http://schemas.openxmlformats.org/officeDocument/2006/relationships/customXml" Target="../ink/ink1771.xml"/><Relationship Id="rId460" Type="http://schemas.openxmlformats.org/officeDocument/2006/relationships/image" Target="../media/image1815.png"/><Relationship Id="rId481" Type="http://schemas.openxmlformats.org/officeDocument/2006/relationships/customXml" Target="../ink/ink1857.xml"/><Relationship Id="rId27" Type="http://schemas.openxmlformats.org/officeDocument/2006/relationships/customXml" Target="../ink/ink1630.xml"/><Relationship Id="rId48" Type="http://schemas.openxmlformats.org/officeDocument/2006/relationships/image" Target="../media/image1520.png"/><Relationship Id="rId69" Type="http://schemas.openxmlformats.org/officeDocument/2006/relationships/customXml" Target="../ink/ink1651.xml"/><Relationship Id="rId113" Type="http://schemas.openxmlformats.org/officeDocument/2006/relationships/customXml" Target="../ink/ink1673.xml"/><Relationship Id="rId134" Type="http://schemas.openxmlformats.org/officeDocument/2006/relationships/image" Target="../media/image1654.png"/><Relationship Id="rId320" Type="http://schemas.openxmlformats.org/officeDocument/2006/relationships/image" Target="../media/image1746.png"/><Relationship Id="rId80" Type="http://schemas.openxmlformats.org/officeDocument/2006/relationships/image" Target="../media/image1627.png"/><Relationship Id="rId155" Type="http://schemas.openxmlformats.org/officeDocument/2006/relationships/customXml" Target="../ink/ink1694.xml"/><Relationship Id="rId176" Type="http://schemas.openxmlformats.org/officeDocument/2006/relationships/image" Target="../media/image1675.png"/><Relationship Id="rId197" Type="http://schemas.openxmlformats.org/officeDocument/2006/relationships/customXml" Target="../ink/ink1715.xml"/><Relationship Id="rId341" Type="http://schemas.openxmlformats.org/officeDocument/2006/relationships/customXml" Target="../ink/ink1787.xml"/><Relationship Id="rId362" Type="http://schemas.openxmlformats.org/officeDocument/2006/relationships/image" Target="../media/image1767.png"/><Relationship Id="rId383" Type="http://schemas.openxmlformats.org/officeDocument/2006/relationships/customXml" Target="../ink/ink1808.xml"/><Relationship Id="rId418" Type="http://schemas.openxmlformats.org/officeDocument/2006/relationships/image" Target="../media/image1794.png"/><Relationship Id="rId439" Type="http://schemas.openxmlformats.org/officeDocument/2006/relationships/customXml" Target="../ink/ink1836.xml"/><Relationship Id="rId201" Type="http://schemas.openxmlformats.org/officeDocument/2006/relationships/customXml" Target="../ink/ink1717.xml"/><Relationship Id="rId222" Type="http://schemas.openxmlformats.org/officeDocument/2006/relationships/image" Target="../media/image1698.png"/><Relationship Id="rId243" Type="http://schemas.openxmlformats.org/officeDocument/2006/relationships/customXml" Target="../ink/ink1738.xml"/><Relationship Id="rId264" Type="http://schemas.openxmlformats.org/officeDocument/2006/relationships/image" Target="../media/image1718.png"/><Relationship Id="rId285" Type="http://schemas.openxmlformats.org/officeDocument/2006/relationships/customXml" Target="../ink/ink1759.xml"/><Relationship Id="rId450" Type="http://schemas.openxmlformats.org/officeDocument/2006/relationships/image" Target="../media/image1810.png"/><Relationship Id="rId471" Type="http://schemas.openxmlformats.org/officeDocument/2006/relationships/customXml" Target="../ink/ink1852.xml"/><Relationship Id="rId17" Type="http://schemas.openxmlformats.org/officeDocument/2006/relationships/customXml" Target="../ink/ink1625.xml"/><Relationship Id="rId38" Type="http://schemas.openxmlformats.org/officeDocument/2006/relationships/image" Target="../media/image1515.png"/><Relationship Id="rId59" Type="http://schemas.openxmlformats.org/officeDocument/2006/relationships/customXml" Target="../ink/ink1646.xml"/><Relationship Id="rId103" Type="http://schemas.openxmlformats.org/officeDocument/2006/relationships/customXml" Target="../ink/ink1668.xml"/><Relationship Id="rId124" Type="http://schemas.openxmlformats.org/officeDocument/2006/relationships/image" Target="../media/image1649.png"/><Relationship Id="rId310" Type="http://schemas.openxmlformats.org/officeDocument/2006/relationships/image" Target="../media/image1741.png"/><Relationship Id="rId492" Type="http://schemas.openxmlformats.org/officeDocument/2006/relationships/image" Target="../media/image1831.png"/><Relationship Id="rId70" Type="http://schemas.openxmlformats.org/officeDocument/2006/relationships/image" Target="../media/image1622.png"/><Relationship Id="rId91" Type="http://schemas.openxmlformats.org/officeDocument/2006/relationships/customXml" Target="../ink/ink1662.xml"/><Relationship Id="rId145" Type="http://schemas.openxmlformats.org/officeDocument/2006/relationships/customXml" Target="../ink/ink1689.xml"/><Relationship Id="rId166" Type="http://schemas.openxmlformats.org/officeDocument/2006/relationships/image" Target="../media/image1670.png"/><Relationship Id="rId187" Type="http://schemas.openxmlformats.org/officeDocument/2006/relationships/customXml" Target="../ink/ink1710.xml"/><Relationship Id="rId331" Type="http://schemas.openxmlformats.org/officeDocument/2006/relationships/customXml" Target="../ink/ink1782.xml"/><Relationship Id="rId352" Type="http://schemas.openxmlformats.org/officeDocument/2006/relationships/image" Target="../media/image1762.png"/><Relationship Id="rId373" Type="http://schemas.openxmlformats.org/officeDocument/2006/relationships/customXml" Target="../ink/ink1803.xml"/><Relationship Id="rId394" Type="http://schemas.openxmlformats.org/officeDocument/2006/relationships/image" Target="../media/image1782.png"/><Relationship Id="rId408" Type="http://schemas.openxmlformats.org/officeDocument/2006/relationships/image" Target="../media/image1789.png"/><Relationship Id="rId429" Type="http://schemas.openxmlformats.org/officeDocument/2006/relationships/customXml" Target="../ink/ink1831.xml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1693.png"/><Relationship Id="rId233" Type="http://schemas.openxmlformats.org/officeDocument/2006/relationships/customXml" Target="../ink/ink1733.xml"/><Relationship Id="rId254" Type="http://schemas.openxmlformats.org/officeDocument/2006/relationships/image" Target="../media/image1713.png"/><Relationship Id="rId440" Type="http://schemas.openxmlformats.org/officeDocument/2006/relationships/image" Target="../media/image1805.png"/><Relationship Id="rId28" Type="http://schemas.openxmlformats.org/officeDocument/2006/relationships/image" Target="../media/image1510.png"/><Relationship Id="rId49" Type="http://schemas.openxmlformats.org/officeDocument/2006/relationships/customXml" Target="../ink/ink1641.xml"/><Relationship Id="rId114" Type="http://schemas.openxmlformats.org/officeDocument/2006/relationships/image" Target="../media/image1644.png"/><Relationship Id="rId275" Type="http://schemas.openxmlformats.org/officeDocument/2006/relationships/customXml" Target="../ink/ink1754.xml"/><Relationship Id="rId296" Type="http://schemas.openxmlformats.org/officeDocument/2006/relationships/image" Target="../media/image1734.png"/><Relationship Id="rId300" Type="http://schemas.openxmlformats.org/officeDocument/2006/relationships/image" Target="../media/image1736.png"/><Relationship Id="rId461" Type="http://schemas.openxmlformats.org/officeDocument/2006/relationships/customXml" Target="../ink/ink1847.xml"/><Relationship Id="rId482" Type="http://schemas.openxmlformats.org/officeDocument/2006/relationships/image" Target="../media/image1826.png"/><Relationship Id="rId60" Type="http://schemas.openxmlformats.org/officeDocument/2006/relationships/image" Target="../media/image1617.png"/><Relationship Id="rId81" Type="http://schemas.openxmlformats.org/officeDocument/2006/relationships/customXml" Target="../ink/ink1657.xml"/><Relationship Id="rId135" Type="http://schemas.openxmlformats.org/officeDocument/2006/relationships/customXml" Target="../ink/ink1684.xml"/><Relationship Id="rId156" Type="http://schemas.openxmlformats.org/officeDocument/2006/relationships/image" Target="../media/image1665.png"/><Relationship Id="rId177" Type="http://schemas.openxmlformats.org/officeDocument/2006/relationships/customXml" Target="../ink/ink1705.xml"/><Relationship Id="rId198" Type="http://schemas.openxmlformats.org/officeDocument/2006/relationships/image" Target="../media/image1686.png"/><Relationship Id="rId321" Type="http://schemas.openxmlformats.org/officeDocument/2006/relationships/customXml" Target="../ink/ink1777.xml"/><Relationship Id="rId342" Type="http://schemas.openxmlformats.org/officeDocument/2006/relationships/image" Target="../media/image1757.png"/><Relationship Id="rId363" Type="http://schemas.openxmlformats.org/officeDocument/2006/relationships/customXml" Target="../ink/ink1798.xml"/><Relationship Id="rId384" Type="http://schemas.openxmlformats.org/officeDocument/2006/relationships/image" Target="../media/image1777.png"/><Relationship Id="rId419" Type="http://schemas.openxmlformats.org/officeDocument/2006/relationships/customXml" Target="../ink/ink1826.xml"/><Relationship Id="rId202" Type="http://schemas.openxmlformats.org/officeDocument/2006/relationships/image" Target="../media/image1688.png"/><Relationship Id="rId223" Type="http://schemas.openxmlformats.org/officeDocument/2006/relationships/customXml" Target="../ink/ink1728.xml"/><Relationship Id="rId244" Type="http://schemas.openxmlformats.org/officeDocument/2006/relationships/image" Target="../media/image1709.png"/><Relationship Id="rId430" Type="http://schemas.openxmlformats.org/officeDocument/2006/relationships/image" Target="../media/image1800.png"/><Relationship Id="rId18" Type="http://schemas.openxmlformats.org/officeDocument/2006/relationships/image" Target="../media/image1505.png"/><Relationship Id="rId39" Type="http://schemas.openxmlformats.org/officeDocument/2006/relationships/customXml" Target="../ink/ink1636.xml"/><Relationship Id="rId265" Type="http://schemas.openxmlformats.org/officeDocument/2006/relationships/customXml" Target="../ink/ink1749.xml"/><Relationship Id="rId286" Type="http://schemas.openxmlformats.org/officeDocument/2006/relationships/image" Target="../media/image1729.png"/><Relationship Id="rId451" Type="http://schemas.openxmlformats.org/officeDocument/2006/relationships/customXml" Target="../ink/ink1842.xml"/><Relationship Id="rId472" Type="http://schemas.openxmlformats.org/officeDocument/2006/relationships/image" Target="../media/image1821.png"/><Relationship Id="rId493" Type="http://schemas.openxmlformats.org/officeDocument/2006/relationships/customXml" Target="../ink/ink1863.xml"/><Relationship Id="rId50" Type="http://schemas.openxmlformats.org/officeDocument/2006/relationships/image" Target="../media/image1521.png"/><Relationship Id="rId104" Type="http://schemas.openxmlformats.org/officeDocument/2006/relationships/image" Target="../media/image1639.png"/><Relationship Id="rId125" Type="http://schemas.openxmlformats.org/officeDocument/2006/relationships/customXml" Target="../ink/ink1679.xml"/><Relationship Id="rId146" Type="http://schemas.openxmlformats.org/officeDocument/2006/relationships/image" Target="../media/image1660.png"/><Relationship Id="rId167" Type="http://schemas.openxmlformats.org/officeDocument/2006/relationships/customXml" Target="../ink/ink1700.xml"/><Relationship Id="rId188" Type="http://schemas.openxmlformats.org/officeDocument/2006/relationships/image" Target="../media/image1681.png"/><Relationship Id="rId311" Type="http://schemas.openxmlformats.org/officeDocument/2006/relationships/customXml" Target="../ink/ink1772.xml"/><Relationship Id="rId332" Type="http://schemas.openxmlformats.org/officeDocument/2006/relationships/image" Target="../media/image1752.png"/><Relationship Id="rId353" Type="http://schemas.openxmlformats.org/officeDocument/2006/relationships/customXml" Target="../ink/ink1793.xml"/><Relationship Id="rId374" Type="http://schemas.openxmlformats.org/officeDocument/2006/relationships/image" Target="../media/image1772.png"/><Relationship Id="rId395" Type="http://schemas.openxmlformats.org/officeDocument/2006/relationships/customXml" Target="../ink/ink1814.xml"/><Relationship Id="rId409" Type="http://schemas.openxmlformats.org/officeDocument/2006/relationships/customXml" Target="../ink/ink1821.xml"/><Relationship Id="rId71" Type="http://schemas.openxmlformats.org/officeDocument/2006/relationships/customXml" Target="../ink/ink1652.xml"/><Relationship Id="rId92" Type="http://schemas.openxmlformats.org/officeDocument/2006/relationships/image" Target="../media/image1633.png"/><Relationship Id="rId213" Type="http://schemas.openxmlformats.org/officeDocument/2006/relationships/customXml" Target="../ink/ink1723.xml"/><Relationship Id="rId234" Type="http://schemas.openxmlformats.org/officeDocument/2006/relationships/image" Target="../media/image1704.png"/><Relationship Id="rId420" Type="http://schemas.openxmlformats.org/officeDocument/2006/relationships/image" Target="../media/image1795.png"/><Relationship Id="rId2" Type="http://schemas.openxmlformats.org/officeDocument/2006/relationships/image" Target="../media/image1461.png"/><Relationship Id="rId29" Type="http://schemas.openxmlformats.org/officeDocument/2006/relationships/customXml" Target="../ink/ink1631.xml"/><Relationship Id="rId255" Type="http://schemas.openxmlformats.org/officeDocument/2006/relationships/customXml" Target="../ink/ink1744.xml"/><Relationship Id="rId276" Type="http://schemas.openxmlformats.org/officeDocument/2006/relationships/image" Target="../media/image1724.png"/><Relationship Id="rId297" Type="http://schemas.openxmlformats.org/officeDocument/2006/relationships/customXml" Target="../ink/ink1765.xml"/><Relationship Id="rId441" Type="http://schemas.openxmlformats.org/officeDocument/2006/relationships/customXml" Target="../ink/ink1837.xml"/><Relationship Id="rId462" Type="http://schemas.openxmlformats.org/officeDocument/2006/relationships/image" Target="../media/image1816.png"/><Relationship Id="rId483" Type="http://schemas.openxmlformats.org/officeDocument/2006/relationships/customXml" Target="../ink/ink1858.xml"/><Relationship Id="rId40" Type="http://schemas.openxmlformats.org/officeDocument/2006/relationships/image" Target="../media/image1516.png"/><Relationship Id="rId115" Type="http://schemas.openxmlformats.org/officeDocument/2006/relationships/customXml" Target="../ink/ink1674.xml"/><Relationship Id="rId136" Type="http://schemas.openxmlformats.org/officeDocument/2006/relationships/image" Target="../media/image1655.png"/><Relationship Id="rId157" Type="http://schemas.openxmlformats.org/officeDocument/2006/relationships/customXml" Target="../ink/ink1695.xml"/><Relationship Id="rId178" Type="http://schemas.openxmlformats.org/officeDocument/2006/relationships/image" Target="../media/image1676.png"/><Relationship Id="rId301" Type="http://schemas.openxmlformats.org/officeDocument/2006/relationships/customXml" Target="../ink/ink1767.xml"/><Relationship Id="rId322" Type="http://schemas.openxmlformats.org/officeDocument/2006/relationships/image" Target="../media/image1747.png"/><Relationship Id="rId343" Type="http://schemas.openxmlformats.org/officeDocument/2006/relationships/customXml" Target="../ink/ink1788.xml"/><Relationship Id="rId364" Type="http://schemas.openxmlformats.org/officeDocument/2006/relationships/image" Target="../media/image267.png"/><Relationship Id="rId61" Type="http://schemas.openxmlformats.org/officeDocument/2006/relationships/customXml" Target="../ink/ink1647.xml"/><Relationship Id="rId82" Type="http://schemas.openxmlformats.org/officeDocument/2006/relationships/image" Target="../media/image1628.png"/><Relationship Id="rId199" Type="http://schemas.openxmlformats.org/officeDocument/2006/relationships/customXml" Target="../ink/ink1716.xml"/><Relationship Id="rId203" Type="http://schemas.openxmlformats.org/officeDocument/2006/relationships/customXml" Target="../ink/ink1718.xml"/><Relationship Id="rId385" Type="http://schemas.openxmlformats.org/officeDocument/2006/relationships/customXml" Target="../ink/ink1809.xml"/><Relationship Id="rId19" Type="http://schemas.openxmlformats.org/officeDocument/2006/relationships/customXml" Target="../ink/ink1626.xml"/><Relationship Id="rId224" Type="http://schemas.openxmlformats.org/officeDocument/2006/relationships/image" Target="../media/image1699.png"/><Relationship Id="rId245" Type="http://schemas.openxmlformats.org/officeDocument/2006/relationships/customXml" Target="../ink/ink1739.xml"/><Relationship Id="rId266" Type="http://schemas.openxmlformats.org/officeDocument/2006/relationships/image" Target="../media/image1719.png"/><Relationship Id="rId287" Type="http://schemas.openxmlformats.org/officeDocument/2006/relationships/customXml" Target="../ink/ink1760.xml"/><Relationship Id="rId410" Type="http://schemas.openxmlformats.org/officeDocument/2006/relationships/image" Target="../media/image1790.png"/><Relationship Id="rId431" Type="http://schemas.openxmlformats.org/officeDocument/2006/relationships/customXml" Target="../ink/ink1832.xml"/><Relationship Id="rId452" Type="http://schemas.openxmlformats.org/officeDocument/2006/relationships/image" Target="../media/image1811.png"/><Relationship Id="rId473" Type="http://schemas.openxmlformats.org/officeDocument/2006/relationships/customXml" Target="../ink/ink1853.xml"/><Relationship Id="rId494" Type="http://schemas.openxmlformats.org/officeDocument/2006/relationships/image" Target="../media/image1832.png"/><Relationship Id="rId30" Type="http://schemas.openxmlformats.org/officeDocument/2006/relationships/image" Target="../media/image1511.png"/><Relationship Id="rId105" Type="http://schemas.openxmlformats.org/officeDocument/2006/relationships/customXml" Target="../ink/ink1669.xml"/><Relationship Id="rId126" Type="http://schemas.openxmlformats.org/officeDocument/2006/relationships/image" Target="../media/image1650.png"/><Relationship Id="rId147" Type="http://schemas.openxmlformats.org/officeDocument/2006/relationships/customXml" Target="../ink/ink1690.xml"/><Relationship Id="rId168" Type="http://schemas.openxmlformats.org/officeDocument/2006/relationships/image" Target="../media/image1671.png"/><Relationship Id="rId312" Type="http://schemas.openxmlformats.org/officeDocument/2006/relationships/image" Target="../media/image1742.png"/><Relationship Id="rId333" Type="http://schemas.openxmlformats.org/officeDocument/2006/relationships/customXml" Target="../ink/ink1783.xml"/><Relationship Id="rId354" Type="http://schemas.openxmlformats.org/officeDocument/2006/relationships/image" Target="../media/image1763.png"/><Relationship Id="rId51" Type="http://schemas.openxmlformats.org/officeDocument/2006/relationships/customXml" Target="../ink/ink1642.xml"/><Relationship Id="rId72" Type="http://schemas.openxmlformats.org/officeDocument/2006/relationships/image" Target="../media/image1623.png"/><Relationship Id="rId93" Type="http://schemas.openxmlformats.org/officeDocument/2006/relationships/customXml" Target="../ink/ink1663.xml"/><Relationship Id="rId189" Type="http://schemas.openxmlformats.org/officeDocument/2006/relationships/customXml" Target="../ink/ink1711.xml"/><Relationship Id="rId375" Type="http://schemas.openxmlformats.org/officeDocument/2006/relationships/customXml" Target="../ink/ink1804.xml"/><Relationship Id="rId396" Type="http://schemas.openxmlformats.org/officeDocument/2006/relationships/image" Target="../media/image1783.png"/><Relationship Id="rId3" Type="http://schemas.openxmlformats.org/officeDocument/2006/relationships/customXml" Target="../ink/ink1618.xml"/><Relationship Id="rId214" Type="http://schemas.openxmlformats.org/officeDocument/2006/relationships/image" Target="../media/image1694.png"/><Relationship Id="rId235" Type="http://schemas.openxmlformats.org/officeDocument/2006/relationships/customXml" Target="../ink/ink1734.xml"/><Relationship Id="rId256" Type="http://schemas.openxmlformats.org/officeDocument/2006/relationships/image" Target="../media/image1714.png"/><Relationship Id="rId277" Type="http://schemas.openxmlformats.org/officeDocument/2006/relationships/customXml" Target="../ink/ink1755.xml"/><Relationship Id="rId298" Type="http://schemas.openxmlformats.org/officeDocument/2006/relationships/image" Target="../media/image1735.png"/><Relationship Id="rId400" Type="http://schemas.openxmlformats.org/officeDocument/2006/relationships/image" Target="../media/image1785.png"/><Relationship Id="rId421" Type="http://schemas.openxmlformats.org/officeDocument/2006/relationships/customXml" Target="../ink/ink1827.xml"/><Relationship Id="rId442" Type="http://schemas.openxmlformats.org/officeDocument/2006/relationships/image" Target="../media/image1806.png"/><Relationship Id="rId463" Type="http://schemas.openxmlformats.org/officeDocument/2006/relationships/customXml" Target="../ink/ink1848.xml"/><Relationship Id="rId484" Type="http://schemas.openxmlformats.org/officeDocument/2006/relationships/image" Target="../media/image1827.png"/><Relationship Id="rId116" Type="http://schemas.openxmlformats.org/officeDocument/2006/relationships/image" Target="../media/image1645.png"/><Relationship Id="rId137" Type="http://schemas.openxmlformats.org/officeDocument/2006/relationships/customXml" Target="../ink/ink1685.xml"/><Relationship Id="rId158" Type="http://schemas.openxmlformats.org/officeDocument/2006/relationships/image" Target="../media/image1666.png"/><Relationship Id="rId302" Type="http://schemas.openxmlformats.org/officeDocument/2006/relationships/image" Target="../media/image1737.png"/><Relationship Id="rId323" Type="http://schemas.openxmlformats.org/officeDocument/2006/relationships/customXml" Target="../ink/ink1778.xml"/><Relationship Id="rId344" Type="http://schemas.openxmlformats.org/officeDocument/2006/relationships/image" Target="../media/image1758.png"/><Relationship Id="rId20" Type="http://schemas.openxmlformats.org/officeDocument/2006/relationships/image" Target="../media/image1506.png"/><Relationship Id="rId41" Type="http://schemas.openxmlformats.org/officeDocument/2006/relationships/customXml" Target="../ink/ink1637.xml"/><Relationship Id="rId62" Type="http://schemas.openxmlformats.org/officeDocument/2006/relationships/image" Target="../media/image1618.png"/><Relationship Id="rId83" Type="http://schemas.openxmlformats.org/officeDocument/2006/relationships/customXml" Target="../ink/ink1658.xml"/><Relationship Id="rId179" Type="http://schemas.openxmlformats.org/officeDocument/2006/relationships/customXml" Target="../ink/ink1706.xml"/><Relationship Id="rId365" Type="http://schemas.openxmlformats.org/officeDocument/2006/relationships/customXml" Target="../ink/ink1799.xml"/><Relationship Id="rId386" Type="http://schemas.openxmlformats.org/officeDocument/2006/relationships/image" Target="../media/image1778.png"/><Relationship Id="rId190" Type="http://schemas.openxmlformats.org/officeDocument/2006/relationships/image" Target="../media/image1682.png"/><Relationship Id="rId204" Type="http://schemas.openxmlformats.org/officeDocument/2006/relationships/image" Target="../media/image1689.png"/><Relationship Id="rId225" Type="http://schemas.openxmlformats.org/officeDocument/2006/relationships/customXml" Target="../ink/ink1729.xml"/><Relationship Id="rId246" Type="http://schemas.openxmlformats.org/officeDocument/2006/relationships/image" Target="../media/image1597.png"/><Relationship Id="rId267" Type="http://schemas.openxmlformats.org/officeDocument/2006/relationships/customXml" Target="../ink/ink1750.xml"/><Relationship Id="rId288" Type="http://schemas.openxmlformats.org/officeDocument/2006/relationships/image" Target="../media/image1730.png"/><Relationship Id="rId411" Type="http://schemas.openxmlformats.org/officeDocument/2006/relationships/customXml" Target="../ink/ink1822.xml"/><Relationship Id="rId432" Type="http://schemas.openxmlformats.org/officeDocument/2006/relationships/image" Target="../media/image1801.png"/><Relationship Id="rId453" Type="http://schemas.openxmlformats.org/officeDocument/2006/relationships/customXml" Target="../ink/ink1843.xml"/><Relationship Id="rId474" Type="http://schemas.openxmlformats.org/officeDocument/2006/relationships/image" Target="../media/image1822.png"/><Relationship Id="rId106" Type="http://schemas.openxmlformats.org/officeDocument/2006/relationships/image" Target="../media/image1640.png"/><Relationship Id="rId127" Type="http://schemas.openxmlformats.org/officeDocument/2006/relationships/customXml" Target="../ink/ink1680.xml"/><Relationship Id="rId313" Type="http://schemas.openxmlformats.org/officeDocument/2006/relationships/customXml" Target="../ink/ink1773.xml"/><Relationship Id="rId495" Type="http://schemas.openxmlformats.org/officeDocument/2006/relationships/customXml" Target="../ink/ink1864.xml"/><Relationship Id="rId10" Type="http://schemas.openxmlformats.org/officeDocument/2006/relationships/image" Target="../media/image1501.png"/><Relationship Id="rId31" Type="http://schemas.openxmlformats.org/officeDocument/2006/relationships/customXml" Target="../ink/ink1632.xml"/><Relationship Id="rId52" Type="http://schemas.openxmlformats.org/officeDocument/2006/relationships/image" Target="../media/image1522.png"/><Relationship Id="rId73" Type="http://schemas.openxmlformats.org/officeDocument/2006/relationships/customXml" Target="../ink/ink1653.xml"/><Relationship Id="rId94" Type="http://schemas.openxmlformats.org/officeDocument/2006/relationships/image" Target="../media/image1634.png"/><Relationship Id="rId148" Type="http://schemas.openxmlformats.org/officeDocument/2006/relationships/image" Target="../media/image1661.png"/><Relationship Id="rId169" Type="http://schemas.openxmlformats.org/officeDocument/2006/relationships/customXml" Target="../ink/ink1701.xml"/><Relationship Id="rId334" Type="http://schemas.openxmlformats.org/officeDocument/2006/relationships/image" Target="../media/image1753.png"/><Relationship Id="rId355" Type="http://schemas.openxmlformats.org/officeDocument/2006/relationships/customXml" Target="../ink/ink1794.xml"/><Relationship Id="rId376" Type="http://schemas.openxmlformats.org/officeDocument/2006/relationships/image" Target="../media/image1773.png"/><Relationship Id="rId397" Type="http://schemas.openxmlformats.org/officeDocument/2006/relationships/customXml" Target="../ink/ink1815.xml"/><Relationship Id="rId4" Type="http://schemas.openxmlformats.org/officeDocument/2006/relationships/image" Target="../media/image1498.png"/><Relationship Id="rId180" Type="http://schemas.openxmlformats.org/officeDocument/2006/relationships/image" Target="../media/image1677.png"/><Relationship Id="rId215" Type="http://schemas.openxmlformats.org/officeDocument/2006/relationships/customXml" Target="../ink/ink1724.xml"/><Relationship Id="rId236" Type="http://schemas.openxmlformats.org/officeDocument/2006/relationships/image" Target="../media/image1705.png"/><Relationship Id="rId257" Type="http://schemas.openxmlformats.org/officeDocument/2006/relationships/customXml" Target="../ink/ink1745.xml"/><Relationship Id="rId278" Type="http://schemas.openxmlformats.org/officeDocument/2006/relationships/image" Target="../media/image1725.png"/><Relationship Id="rId401" Type="http://schemas.openxmlformats.org/officeDocument/2006/relationships/customXml" Target="../ink/ink1817.xml"/><Relationship Id="rId422" Type="http://schemas.openxmlformats.org/officeDocument/2006/relationships/image" Target="../media/image1796.png"/><Relationship Id="rId443" Type="http://schemas.openxmlformats.org/officeDocument/2006/relationships/customXml" Target="../ink/ink1838.xml"/><Relationship Id="rId464" Type="http://schemas.openxmlformats.org/officeDocument/2006/relationships/image" Target="../media/image1817.png"/><Relationship Id="rId303" Type="http://schemas.openxmlformats.org/officeDocument/2006/relationships/customXml" Target="../ink/ink1768.xml"/><Relationship Id="rId485" Type="http://schemas.openxmlformats.org/officeDocument/2006/relationships/customXml" Target="../ink/ink1859.xml"/><Relationship Id="rId42" Type="http://schemas.openxmlformats.org/officeDocument/2006/relationships/image" Target="../media/image1517.png"/><Relationship Id="rId84" Type="http://schemas.openxmlformats.org/officeDocument/2006/relationships/image" Target="../media/image1629.png"/><Relationship Id="rId138" Type="http://schemas.openxmlformats.org/officeDocument/2006/relationships/image" Target="../media/image1656.png"/><Relationship Id="rId345" Type="http://schemas.openxmlformats.org/officeDocument/2006/relationships/customXml" Target="../ink/ink1789.xml"/><Relationship Id="rId387" Type="http://schemas.openxmlformats.org/officeDocument/2006/relationships/customXml" Target="../ink/ink1810.xml"/><Relationship Id="rId191" Type="http://schemas.openxmlformats.org/officeDocument/2006/relationships/customXml" Target="../ink/ink1712.xml"/><Relationship Id="rId205" Type="http://schemas.openxmlformats.org/officeDocument/2006/relationships/customXml" Target="../ink/ink1719.xml"/><Relationship Id="rId247" Type="http://schemas.openxmlformats.org/officeDocument/2006/relationships/customXml" Target="../ink/ink1740.xml"/><Relationship Id="rId412" Type="http://schemas.openxmlformats.org/officeDocument/2006/relationships/image" Target="../media/image1791.png"/><Relationship Id="rId107" Type="http://schemas.openxmlformats.org/officeDocument/2006/relationships/customXml" Target="../ink/ink1670.xml"/><Relationship Id="rId289" Type="http://schemas.openxmlformats.org/officeDocument/2006/relationships/customXml" Target="../ink/ink1761.xml"/><Relationship Id="rId454" Type="http://schemas.openxmlformats.org/officeDocument/2006/relationships/image" Target="../media/image1812.png"/><Relationship Id="rId496" Type="http://schemas.openxmlformats.org/officeDocument/2006/relationships/image" Target="../media/image1833.png"/><Relationship Id="rId11" Type="http://schemas.openxmlformats.org/officeDocument/2006/relationships/customXml" Target="../ink/ink1622.xml"/><Relationship Id="rId53" Type="http://schemas.openxmlformats.org/officeDocument/2006/relationships/customXml" Target="../ink/ink1643.xml"/><Relationship Id="rId149" Type="http://schemas.openxmlformats.org/officeDocument/2006/relationships/customXml" Target="../ink/ink1691.xml"/><Relationship Id="rId314" Type="http://schemas.openxmlformats.org/officeDocument/2006/relationships/image" Target="../media/image1743.png"/><Relationship Id="rId356" Type="http://schemas.openxmlformats.org/officeDocument/2006/relationships/image" Target="../media/image1764.png"/><Relationship Id="rId398" Type="http://schemas.openxmlformats.org/officeDocument/2006/relationships/image" Target="../media/image1784.png"/><Relationship Id="rId95" Type="http://schemas.openxmlformats.org/officeDocument/2006/relationships/customXml" Target="../ink/ink1664.xml"/><Relationship Id="rId160" Type="http://schemas.openxmlformats.org/officeDocument/2006/relationships/image" Target="../media/image1667.png"/><Relationship Id="rId216" Type="http://schemas.openxmlformats.org/officeDocument/2006/relationships/image" Target="../media/image1695.png"/><Relationship Id="rId423" Type="http://schemas.openxmlformats.org/officeDocument/2006/relationships/customXml" Target="../ink/ink1828.xml"/><Relationship Id="rId258" Type="http://schemas.openxmlformats.org/officeDocument/2006/relationships/image" Target="../media/image1715.png"/><Relationship Id="rId465" Type="http://schemas.openxmlformats.org/officeDocument/2006/relationships/customXml" Target="../ink/ink1849.xml"/><Relationship Id="rId22" Type="http://schemas.openxmlformats.org/officeDocument/2006/relationships/image" Target="../media/image1507.png"/><Relationship Id="rId64" Type="http://schemas.openxmlformats.org/officeDocument/2006/relationships/image" Target="../media/image1619.png"/><Relationship Id="rId118" Type="http://schemas.openxmlformats.org/officeDocument/2006/relationships/image" Target="../media/image1646.png"/><Relationship Id="rId325" Type="http://schemas.openxmlformats.org/officeDocument/2006/relationships/customXml" Target="../ink/ink1779.xml"/><Relationship Id="rId367" Type="http://schemas.openxmlformats.org/officeDocument/2006/relationships/customXml" Target="../ink/ink1800.xml"/><Relationship Id="rId171" Type="http://schemas.openxmlformats.org/officeDocument/2006/relationships/customXml" Target="../ink/ink1702.xml"/><Relationship Id="rId227" Type="http://schemas.openxmlformats.org/officeDocument/2006/relationships/customXml" Target="../ink/ink1730.xml"/><Relationship Id="rId269" Type="http://schemas.openxmlformats.org/officeDocument/2006/relationships/customXml" Target="../ink/ink1751.xml"/><Relationship Id="rId434" Type="http://schemas.openxmlformats.org/officeDocument/2006/relationships/image" Target="../media/image1802.png"/><Relationship Id="rId476" Type="http://schemas.openxmlformats.org/officeDocument/2006/relationships/image" Target="../media/image1823.png"/><Relationship Id="rId33" Type="http://schemas.openxmlformats.org/officeDocument/2006/relationships/customXml" Target="../ink/ink1633.xml"/><Relationship Id="rId129" Type="http://schemas.openxmlformats.org/officeDocument/2006/relationships/customXml" Target="../ink/ink1681.xml"/><Relationship Id="rId280" Type="http://schemas.openxmlformats.org/officeDocument/2006/relationships/image" Target="../media/image1726.png"/><Relationship Id="rId336" Type="http://schemas.openxmlformats.org/officeDocument/2006/relationships/image" Target="../media/image1754.png"/><Relationship Id="rId501" Type="http://schemas.openxmlformats.org/officeDocument/2006/relationships/customXml" Target="../ink/ink1867.xml"/><Relationship Id="rId75" Type="http://schemas.openxmlformats.org/officeDocument/2006/relationships/customXml" Target="../ink/ink1654.xml"/><Relationship Id="rId140" Type="http://schemas.openxmlformats.org/officeDocument/2006/relationships/image" Target="../media/image1657.png"/><Relationship Id="rId182" Type="http://schemas.openxmlformats.org/officeDocument/2006/relationships/image" Target="../media/image1678.png"/><Relationship Id="rId378" Type="http://schemas.openxmlformats.org/officeDocument/2006/relationships/image" Target="../media/image1774.png"/><Relationship Id="rId403" Type="http://schemas.openxmlformats.org/officeDocument/2006/relationships/customXml" Target="../ink/ink1818.xml"/><Relationship Id="rId6" Type="http://schemas.openxmlformats.org/officeDocument/2006/relationships/image" Target="../media/image1499.png"/><Relationship Id="rId238" Type="http://schemas.openxmlformats.org/officeDocument/2006/relationships/image" Target="../media/image1706.png"/><Relationship Id="rId445" Type="http://schemas.openxmlformats.org/officeDocument/2006/relationships/customXml" Target="../ink/ink1839.xml"/><Relationship Id="rId487" Type="http://schemas.openxmlformats.org/officeDocument/2006/relationships/customXml" Target="../ink/ink1860.xml"/><Relationship Id="rId291" Type="http://schemas.openxmlformats.org/officeDocument/2006/relationships/customXml" Target="../ink/ink1762.xml"/><Relationship Id="rId305" Type="http://schemas.openxmlformats.org/officeDocument/2006/relationships/customXml" Target="../ink/ink1769.xml"/><Relationship Id="rId347" Type="http://schemas.openxmlformats.org/officeDocument/2006/relationships/customXml" Target="../ink/ink1790.xml"/><Relationship Id="rId44" Type="http://schemas.openxmlformats.org/officeDocument/2006/relationships/image" Target="../media/image1518.png"/><Relationship Id="rId86" Type="http://schemas.openxmlformats.org/officeDocument/2006/relationships/image" Target="../media/image1630.png"/><Relationship Id="rId151" Type="http://schemas.openxmlformats.org/officeDocument/2006/relationships/customXml" Target="../ink/ink1692.xml"/><Relationship Id="rId389" Type="http://schemas.openxmlformats.org/officeDocument/2006/relationships/customXml" Target="../ink/ink1811.xml"/><Relationship Id="rId193" Type="http://schemas.openxmlformats.org/officeDocument/2006/relationships/customXml" Target="../ink/ink1713.xml"/><Relationship Id="rId207" Type="http://schemas.openxmlformats.org/officeDocument/2006/relationships/customXml" Target="../ink/ink1720.xml"/><Relationship Id="rId249" Type="http://schemas.openxmlformats.org/officeDocument/2006/relationships/customXml" Target="../ink/ink1741.xml"/><Relationship Id="rId414" Type="http://schemas.openxmlformats.org/officeDocument/2006/relationships/image" Target="../media/image1792.png"/><Relationship Id="rId456" Type="http://schemas.openxmlformats.org/officeDocument/2006/relationships/image" Target="../media/image1813.png"/><Relationship Id="rId498" Type="http://schemas.openxmlformats.org/officeDocument/2006/relationships/image" Target="../media/image1834.png"/><Relationship Id="rId13" Type="http://schemas.openxmlformats.org/officeDocument/2006/relationships/customXml" Target="../ink/ink1623.xml"/><Relationship Id="rId109" Type="http://schemas.openxmlformats.org/officeDocument/2006/relationships/customXml" Target="../ink/ink1671.xml"/><Relationship Id="rId260" Type="http://schemas.openxmlformats.org/officeDocument/2006/relationships/image" Target="../media/image1716.png"/><Relationship Id="rId316" Type="http://schemas.openxmlformats.org/officeDocument/2006/relationships/image" Target="../media/image1744.png"/><Relationship Id="rId55" Type="http://schemas.openxmlformats.org/officeDocument/2006/relationships/customXml" Target="../ink/ink1644.xml"/><Relationship Id="rId97" Type="http://schemas.openxmlformats.org/officeDocument/2006/relationships/customXml" Target="../ink/ink1665.xml"/><Relationship Id="rId120" Type="http://schemas.openxmlformats.org/officeDocument/2006/relationships/image" Target="../media/image1647.png"/><Relationship Id="rId358" Type="http://schemas.openxmlformats.org/officeDocument/2006/relationships/image" Target="../media/image1765.png"/><Relationship Id="rId162" Type="http://schemas.openxmlformats.org/officeDocument/2006/relationships/image" Target="../media/image1668.png"/><Relationship Id="rId218" Type="http://schemas.openxmlformats.org/officeDocument/2006/relationships/image" Target="../media/image1696.png"/><Relationship Id="rId425" Type="http://schemas.openxmlformats.org/officeDocument/2006/relationships/customXml" Target="../ink/ink1829.xml"/><Relationship Id="rId467" Type="http://schemas.openxmlformats.org/officeDocument/2006/relationships/customXml" Target="../ink/ink1850.xml"/><Relationship Id="rId271" Type="http://schemas.openxmlformats.org/officeDocument/2006/relationships/customXml" Target="../ink/ink1752.xml"/></Relationships>
</file>

<file path=ppt/slides/_rels/slide12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1926.xml"/><Relationship Id="rId299" Type="http://schemas.openxmlformats.org/officeDocument/2006/relationships/customXml" Target="../ink/ink2017.xml"/><Relationship Id="rId21" Type="http://schemas.openxmlformats.org/officeDocument/2006/relationships/customXml" Target="../ink/ink1878.xml"/><Relationship Id="rId63" Type="http://schemas.openxmlformats.org/officeDocument/2006/relationships/customXml" Target="../ink/ink1899.xml"/><Relationship Id="rId159" Type="http://schemas.openxmlformats.org/officeDocument/2006/relationships/customXml" Target="../ink/ink1947.xml"/><Relationship Id="rId324" Type="http://schemas.openxmlformats.org/officeDocument/2006/relationships/image" Target="../media/image1999.png"/><Relationship Id="rId366" Type="http://schemas.openxmlformats.org/officeDocument/2006/relationships/image" Target="../media/image2020.png"/><Relationship Id="rId170" Type="http://schemas.openxmlformats.org/officeDocument/2006/relationships/image" Target="../media/image1922.png"/><Relationship Id="rId226" Type="http://schemas.openxmlformats.org/officeDocument/2006/relationships/image" Target="../media/image1950.png"/><Relationship Id="rId433" Type="http://schemas.openxmlformats.org/officeDocument/2006/relationships/customXml" Target="../ink/ink2084.xml"/><Relationship Id="rId268" Type="http://schemas.openxmlformats.org/officeDocument/2006/relationships/image" Target="../media/image1971.png"/><Relationship Id="rId475" Type="http://schemas.openxmlformats.org/officeDocument/2006/relationships/customXml" Target="../ink/ink2105.xml"/><Relationship Id="rId32" Type="http://schemas.openxmlformats.org/officeDocument/2006/relationships/image" Target="../media/image1853.png"/><Relationship Id="rId74" Type="http://schemas.openxmlformats.org/officeDocument/2006/relationships/image" Target="../media/image1874.png"/><Relationship Id="rId128" Type="http://schemas.openxmlformats.org/officeDocument/2006/relationships/image" Target="../media/image1901.png"/><Relationship Id="rId335" Type="http://schemas.openxmlformats.org/officeDocument/2006/relationships/customXml" Target="../ink/ink2035.xml"/><Relationship Id="rId377" Type="http://schemas.openxmlformats.org/officeDocument/2006/relationships/customXml" Target="../ink/ink2056.xml"/><Relationship Id="rId5" Type="http://schemas.openxmlformats.org/officeDocument/2006/relationships/customXml" Target="../ink/ink1870.xml"/><Relationship Id="rId181" Type="http://schemas.openxmlformats.org/officeDocument/2006/relationships/customXml" Target="../ink/ink1958.xml"/><Relationship Id="rId237" Type="http://schemas.openxmlformats.org/officeDocument/2006/relationships/customXml" Target="../ink/ink1986.xml"/><Relationship Id="rId402" Type="http://schemas.openxmlformats.org/officeDocument/2006/relationships/image" Target="../media/image2038.png"/><Relationship Id="rId279" Type="http://schemas.openxmlformats.org/officeDocument/2006/relationships/customXml" Target="../ink/ink2007.xml"/><Relationship Id="rId444" Type="http://schemas.openxmlformats.org/officeDocument/2006/relationships/image" Target="../media/image2058.png"/><Relationship Id="rId43" Type="http://schemas.openxmlformats.org/officeDocument/2006/relationships/customXml" Target="../ink/ink1889.xml"/><Relationship Id="rId139" Type="http://schemas.openxmlformats.org/officeDocument/2006/relationships/customXml" Target="../ink/ink1937.xml"/><Relationship Id="rId290" Type="http://schemas.openxmlformats.org/officeDocument/2006/relationships/image" Target="../media/image1982.png"/><Relationship Id="rId304" Type="http://schemas.openxmlformats.org/officeDocument/2006/relationships/image" Target="../media/image1989.png"/><Relationship Id="rId346" Type="http://schemas.openxmlformats.org/officeDocument/2006/relationships/image" Target="../media/image2010.png"/><Relationship Id="rId388" Type="http://schemas.openxmlformats.org/officeDocument/2006/relationships/image" Target="../media/image2031.png"/><Relationship Id="rId85" Type="http://schemas.openxmlformats.org/officeDocument/2006/relationships/customXml" Target="../ink/ink1910.xml"/><Relationship Id="rId150" Type="http://schemas.openxmlformats.org/officeDocument/2006/relationships/image" Target="../media/image1912.png"/><Relationship Id="rId192" Type="http://schemas.openxmlformats.org/officeDocument/2006/relationships/image" Target="../media/image1933.png"/><Relationship Id="rId206" Type="http://schemas.openxmlformats.org/officeDocument/2006/relationships/image" Target="../media/image1940.png"/><Relationship Id="rId413" Type="http://schemas.openxmlformats.org/officeDocument/2006/relationships/customXml" Target="../ink/ink2074.xml"/><Relationship Id="rId248" Type="http://schemas.openxmlformats.org/officeDocument/2006/relationships/image" Target="../media/image1961.png"/><Relationship Id="rId455" Type="http://schemas.openxmlformats.org/officeDocument/2006/relationships/customXml" Target="../ink/ink2095.xml"/><Relationship Id="rId12" Type="http://schemas.openxmlformats.org/officeDocument/2006/relationships/image" Target="../media/image1843.png"/><Relationship Id="rId108" Type="http://schemas.openxmlformats.org/officeDocument/2006/relationships/image" Target="../media/image1891.png"/><Relationship Id="rId315" Type="http://schemas.openxmlformats.org/officeDocument/2006/relationships/customXml" Target="../ink/ink2025.xml"/><Relationship Id="rId357" Type="http://schemas.openxmlformats.org/officeDocument/2006/relationships/customXml" Target="../ink/ink2046.xml"/><Relationship Id="rId54" Type="http://schemas.openxmlformats.org/officeDocument/2006/relationships/image" Target="../media/image1864.png"/><Relationship Id="rId96" Type="http://schemas.openxmlformats.org/officeDocument/2006/relationships/image" Target="../media/image1885.png"/><Relationship Id="rId161" Type="http://schemas.openxmlformats.org/officeDocument/2006/relationships/customXml" Target="../ink/ink1948.xml"/><Relationship Id="rId217" Type="http://schemas.openxmlformats.org/officeDocument/2006/relationships/customXml" Target="../ink/ink1976.xml"/><Relationship Id="rId399" Type="http://schemas.openxmlformats.org/officeDocument/2006/relationships/customXml" Target="../ink/ink2067.xml"/><Relationship Id="rId259" Type="http://schemas.openxmlformats.org/officeDocument/2006/relationships/customXml" Target="../ink/ink1997.xml"/><Relationship Id="rId424" Type="http://schemas.openxmlformats.org/officeDocument/2006/relationships/image" Target="../media/image2049.png"/><Relationship Id="rId466" Type="http://schemas.openxmlformats.org/officeDocument/2006/relationships/image" Target="../media/image2069.png"/><Relationship Id="rId23" Type="http://schemas.openxmlformats.org/officeDocument/2006/relationships/customXml" Target="../ink/ink1879.xml"/><Relationship Id="rId119" Type="http://schemas.openxmlformats.org/officeDocument/2006/relationships/customXml" Target="../ink/ink1927.xml"/><Relationship Id="rId270" Type="http://schemas.openxmlformats.org/officeDocument/2006/relationships/image" Target="../media/image1972.png"/><Relationship Id="rId326" Type="http://schemas.openxmlformats.org/officeDocument/2006/relationships/image" Target="../media/image2000.png"/><Relationship Id="rId65" Type="http://schemas.openxmlformats.org/officeDocument/2006/relationships/customXml" Target="../ink/ink1900.xml"/><Relationship Id="rId130" Type="http://schemas.openxmlformats.org/officeDocument/2006/relationships/image" Target="../media/image1902.png"/><Relationship Id="rId368" Type="http://schemas.openxmlformats.org/officeDocument/2006/relationships/image" Target="../media/image2021.png"/><Relationship Id="rId172" Type="http://schemas.openxmlformats.org/officeDocument/2006/relationships/image" Target="../media/image1923.png"/><Relationship Id="rId228" Type="http://schemas.openxmlformats.org/officeDocument/2006/relationships/image" Target="../media/image1951.png"/><Relationship Id="rId435" Type="http://schemas.openxmlformats.org/officeDocument/2006/relationships/customXml" Target="../ink/ink2085.xml"/><Relationship Id="rId477" Type="http://schemas.openxmlformats.org/officeDocument/2006/relationships/customXml" Target="../ink/ink2106.xml"/><Relationship Id="rId281" Type="http://schemas.openxmlformats.org/officeDocument/2006/relationships/customXml" Target="../ink/ink2008.xml"/><Relationship Id="rId337" Type="http://schemas.openxmlformats.org/officeDocument/2006/relationships/customXml" Target="../ink/ink2036.xml"/><Relationship Id="rId34" Type="http://schemas.openxmlformats.org/officeDocument/2006/relationships/image" Target="../media/image1854.png"/><Relationship Id="rId55" Type="http://schemas.openxmlformats.org/officeDocument/2006/relationships/customXml" Target="../ink/ink1895.xml"/><Relationship Id="rId76" Type="http://schemas.openxmlformats.org/officeDocument/2006/relationships/image" Target="../media/image1875.png"/><Relationship Id="rId97" Type="http://schemas.openxmlformats.org/officeDocument/2006/relationships/customXml" Target="../ink/ink1916.xml"/><Relationship Id="rId120" Type="http://schemas.openxmlformats.org/officeDocument/2006/relationships/image" Target="../media/image1897.png"/><Relationship Id="rId141" Type="http://schemas.openxmlformats.org/officeDocument/2006/relationships/customXml" Target="../ink/ink1938.xml"/><Relationship Id="rId358" Type="http://schemas.openxmlformats.org/officeDocument/2006/relationships/image" Target="../media/image2016.png"/><Relationship Id="rId379" Type="http://schemas.openxmlformats.org/officeDocument/2006/relationships/customXml" Target="../ink/ink2057.xml"/><Relationship Id="rId7" Type="http://schemas.openxmlformats.org/officeDocument/2006/relationships/customXml" Target="../ink/ink1871.xml"/><Relationship Id="rId162" Type="http://schemas.openxmlformats.org/officeDocument/2006/relationships/image" Target="../media/image1918.png"/><Relationship Id="rId183" Type="http://schemas.openxmlformats.org/officeDocument/2006/relationships/customXml" Target="../ink/ink1959.xml"/><Relationship Id="rId218" Type="http://schemas.openxmlformats.org/officeDocument/2006/relationships/image" Target="../media/image1946.png"/><Relationship Id="rId239" Type="http://schemas.openxmlformats.org/officeDocument/2006/relationships/customXml" Target="../ink/ink1987.xml"/><Relationship Id="rId390" Type="http://schemas.openxmlformats.org/officeDocument/2006/relationships/image" Target="../media/image2032.png"/><Relationship Id="rId404" Type="http://schemas.openxmlformats.org/officeDocument/2006/relationships/image" Target="../media/image2039.png"/><Relationship Id="rId425" Type="http://schemas.openxmlformats.org/officeDocument/2006/relationships/customXml" Target="../ink/ink2080.xml"/><Relationship Id="rId446" Type="http://schemas.openxmlformats.org/officeDocument/2006/relationships/image" Target="../media/image2059.png"/><Relationship Id="rId467" Type="http://schemas.openxmlformats.org/officeDocument/2006/relationships/customXml" Target="../ink/ink2101.xml"/><Relationship Id="rId250" Type="http://schemas.openxmlformats.org/officeDocument/2006/relationships/image" Target="../media/image1962.png"/><Relationship Id="rId271" Type="http://schemas.openxmlformats.org/officeDocument/2006/relationships/customXml" Target="../ink/ink2003.xml"/><Relationship Id="rId292" Type="http://schemas.openxmlformats.org/officeDocument/2006/relationships/image" Target="../media/image1983.png"/><Relationship Id="rId306" Type="http://schemas.openxmlformats.org/officeDocument/2006/relationships/image" Target="../media/image1990.png"/><Relationship Id="rId24" Type="http://schemas.openxmlformats.org/officeDocument/2006/relationships/image" Target="../media/image1849.png"/><Relationship Id="rId45" Type="http://schemas.openxmlformats.org/officeDocument/2006/relationships/customXml" Target="../ink/ink1890.xml"/><Relationship Id="rId66" Type="http://schemas.openxmlformats.org/officeDocument/2006/relationships/image" Target="../media/image1870.png"/><Relationship Id="rId87" Type="http://schemas.openxmlformats.org/officeDocument/2006/relationships/customXml" Target="../ink/ink1911.xml"/><Relationship Id="rId110" Type="http://schemas.openxmlformats.org/officeDocument/2006/relationships/image" Target="../media/image1892.png"/><Relationship Id="rId131" Type="http://schemas.openxmlformats.org/officeDocument/2006/relationships/customXml" Target="../ink/ink1933.xml"/><Relationship Id="rId327" Type="http://schemas.openxmlformats.org/officeDocument/2006/relationships/customXml" Target="../ink/ink2031.xml"/><Relationship Id="rId348" Type="http://schemas.openxmlformats.org/officeDocument/2006/relationships/image" Target="../media/image2011.png"/><Relationship Id="rId369" Type="http://schemas.openxmlformats.org/officeDocument/2006/relationships/customXml" Target="../ink/ink2052.xml"/><Relationship Id="rId152" Type="http://schemas.openxmlformats.org/officeDocument/2006/relationships/image" Target="../media/image1913.png"/><Relationship Id="rId173" Type="http://schemas.openxmlformats.org/officeDocument/2006/relationships/customXml" Target="../ink/ink1954.xml"/><Relationship Id="rId194" Type="http://schemas.openxmlformats.org/officeDocument/2006/relationships/image" Target="../media/image1934.png"/><Relationship Id="rId208" Type="http://schemas.openxmlformats.org/officeDocument/2006/relationships/image" Target="../media/image1941.png"/><Relationship Id="rId229" Type="http://schemas.openxmlformats.org/officeDocument/2006/relationships/customXml" Target="../ink/ink1982.xml"/><Relationship Id="rId380" Type="http://schemas.openxmlformats.org/officeDocument/2006/relationships/image" Target="../media/image2027.png"/><Relationship Id="rId415" Type="http://schemas.openxmlformats.org/officeDocument/2006/relationships/customXml" Target="../ink/ink2075.xml"/><Relationship Id="rId436" Type="http://schemas.openxmlformats.org/officeDocument/2006/relationships/image" Target="../media/image2054.png"/><Relationship Id="rId457" Type="http://schemas.openxmlformats.org/officeDocument/2006/relationships/customXml" Target="../ink/ink2096.xml"/><Relationship Id="rId240" Type="http://schemas.openxmlformats.org/officeDocument/2006/relationships/image" Target="../media/image1957.png"/><Relationship Id="rId261" Type="http://schemas.openxmlformats.org/officeDocument/2006/relationships/customXml" Target="../ink/ink1998.xml"/><Relationship Id="rId478" Type="http://schemas.openxmlformats.org/officeDocument/2006/relationships/image" Target="../media/image2075.png"/><Relationship Id="rId14" Type="http://schemas.openxmlformats.org/officeDocument/2006/relationships/image" Target="../media/image1844.png"/><Relationship Id="rId35" Type="http://schemas.openxmlformats.org/officeDocument/2006/relationships/customXml" Target="../ink/ink1885.xml"/><Relationship Id="rId56" Type="http://schemas.openxmlformats.org/officeDocument/2006/relationships/image" Target="../media/image1865.png"/><Relationship Id="rId77" Type="http://schemas.openxmlformats.org/officeDocument/2006/relationships/customXml" Target="../ink/ink1906.xml"/><Relationship Id="rId100" Type="http://schemas.openxmlformats.org/officeDocument/2006/relationships/image" Target="../media/image1887.png"/><Relationship Id="rId282" Type="http://schemas.openxmlformats.org/officeDocument/2006/relationships/image" Target="../media/image1978.png"/><Relationship Id="rId317" Type="http://schemas.openxmlformats.org/officeDocument/2006/relationships/customXml" Target="../ink/ink2026.xml"/><Relationship Id="rId338" Type="http://schemas.openxmlformats.org/officeDocument/2006/relationships/image" Target="../media/image2006.png"/><Relationship Id="rId359" Type="http://schemas.openxmlformats.org/officeDocument/2006/relationships/customXml" Target="../ink/ink2047.xml"/><Relationship Id="rId8" Type="http://schemas.openxmlformats.org/officeDocument/2006/relationships/image" Target="../media/image1841.png"/><Relationship Id="rId98" Type="http://schemas.openxmlformats.org/officeDocument/2006/relationships/image" Target="../media/image1886.png"/><Relationship Id="rId121" Type="http://schemas.openxmlformats.org/officeDocument/2006/relationships/customXml" Target="../ink/ink1928.xml"/><Relationship Id="rId142" Type="http://schemas.openxmlformats.org/officeDocument/2006/relationships/image" Target="../media/image1908.png"/><Relationship Id="rId163" Type="http://schemas.openxmlformats.org/officeDocument/2006/relationships/customXml" Target="../ink/ink1949.xml"/><Relationship Id="rId184" Type="http://schemas.openxmlformats.org/officeDocument/2006/relationships/image" Target="../media/image1929.png"/><Relationship Id="rId219" Type="http://schemas.openxmlformats.org/officeDocument/2006/relationships/customXml" Target="../ink/ink1977.xml"/><Relationship Id="rId370" Type="http://schemas.openxmlformats.org/officeDocument/2006/relationships/image" Target="../media/image2022.png"/><Relationship Id="rId391" Type="http://schemas.openxmlformats.org/officeDocument/2006/relationships/customXml" Target="../ink/ink2063.xml"/><Relationship Id="rId405" Type="http://schemas.openxmlformats.org/officeDocument/2006/relationships/customXml" Target="../ink/ink2070.xml"/><Relationship Id="rId426" Type="http://schemas.openxmlformats.org/officeDocument/2006/relationships/image" Target="../media/image2050.png"/><Relationship Id="rId447" Type="http://schemas.openxmlformats.org/officeDocument/2006/relationships/customXml" Target="../ink/ink2091.xml"/><Relationship Id="rId230" Type="http://schemas.openxmlformats.org/officeDocument/2006/relationships/image" Target="../media/image1952.png"/><Relationship Id="rId251" Type="http://schemas.openxmlformats.org/officeDocument/2006/relationships/customXml" Target="../ink/ink1993.xml"/><Relationship Id="rId468" Type="http://schemas.openxmlformats.org/officeDocument/2006/relationships/image" Target="../media/image2070.png"/><Relationship Id="rId25" Type="http://schemas.openxmlformats.org/officeDocument/2006/relationships/customXml" Target="../ink/ink1880.xml"/><Relationship Id="rId46" Type="http://schemas.openxmlformats.org/officeDocument/2006/relationships/image" Target="../media/image1860.png"/><Relationship Id="rId67" Type="http://schemas.openxmlformats.org/officeDocument/2006/relationships/customXml" Target="../ink/ink1901.xml"/><Relationship Id="rId272" Type="http://schemas.openxmlformats.org/officeDocument/2006/relationships/image" Target="../media/image1973.png"/><Relationship Id="rId293" Type="http://schemas.openxmlformats.org/officeDocument/2006/relationships/customXml" Target="../ink/ink2014.xml"/><Relationship Id="rId307" Type="http://schemas.openxmlformats.org/officeDocument/2006/relationships/customXml" Target="../ink/ink2021.xml"/><Relationship Id="rId328" Type="http://schemas.openxmlformats.org/officeDocument/2006/relationships/image" Target="../media/image2001.png"/><Relationship Id="rId349" Type="http://schemas.openxmlformats.org/officeDocument/2006/relationships/customXml" Target="../ink/ink2042.xml"/><Relationship Id="rId88" Type="http://schemas.openxmlformats.org/officeDocument/2006/relationships/image" Target="../media/image1881.png"/><Relationship Id="rId111" Type="http://schemas.openxmlformats.org/officeDocument/2006/relationships/customXml" Target="../ink/ink1923.xml"/><Relationship Id="rId132" Type="http://schemas.openxmlformats.org/officeDocument/2006/relationships/image" Target="../media/image1903.png"/><Relationship Id="rId153" Type="http://schemas.openxmlformats.org/officeDocument/2006/relationships/customXml" Target="../ink/ink1944.xml"/><Relationship Id="rId174" Type="http://schemas.openxmlformats.org/officeDocument/2006/relationships/image" Target="../media/image1924.png"/><Relationship Id="rId195" Type="http://schemas.openxmlformats.org/officeDocument/2006/relationships/customXml" Target="../ink/ink1965.xml"/><Relationship Id="rId209" Type="http://schemas.openxmlformats.org/officeDocument/2006/relationships/customXml" Target="../ink/ink1972.xml"/><Relationship Id="rId360" Type="http://schemas.openxmlformats.org/officeDocument/2006/relationships/image" Target="../media/image2017.png"/><Relationship Id="rId381" Type="http://schemas.openxmlformats.org/officeDocument/2006/relationships/customXml" Target="../ink/ink2058.xml"/><Relationship Id="rId416" Type="http://schemas.openxmlformats.org/officeDocument/2006/relationships/image" Target="../media/image2045.png"/><Relationship Id="rId220" Type="http://schemas.openxmlformats.org/officeDocument/2006/relationships/image" Target="../media/image1947.png"/><Relationship Id="rId241" Type="http://schemas.openxmlformats.org/officeDocument/2006/relationships/customXml" Target="../ink/ink1988.xml"/><Relationship Id="rId437" Type="http://schemas.openxmlformats.org/officeDocument/2006/relationships/customXml" Target="../ink/ink2086.xml"/><Relationship Id="rId458" Type="http://schemas.openxmlformats.org/officeDocument/2006/relationships/image" Target="../media/image2065.png"/><Relationship Id="rId479" Type="http://schemas.openxmlformats.org/officeDocument/2006/relationships/customXml" Target="../ink/ink2107.xml"/><Relationship Id="rId15" Type="http://schemas.openxmlformats.org/officeDocument/2006/relationships/customXml" Target="../ink/ink1875.xml"/><Relationship Id="rId36" Type="http://schemas.openxmlformats.org/officeDocument/2006/relationships/image" Target="../media/image1855.png"/><Relationship Id="rId57" Type="http://schemas.openxmlformats.org/officeDocument/2006/relationships/customXml" Target="../ink/ink1896.xml"/><Relationship Id="rId262" Type="http://schemas.openxmlformats.org/officeDocument/2006/relationships/image" Target="../media/image1968.png"/><Relationship Id="rId283" Type="http://schemas.openxmlformats.org/officeDocument/2006/relationships/customXml" Target="../ink/ink2009.xml"/><Relationship Id="rId318" Type="http://schemas.openxmlformats.org/officeDocument/2006/relationships/image" Target="../media/image1996.png"/><Relationship Id="rId339" Type="http://schemas.openxmlformats.org/officeDocument/2006/relationships/customXml" Target="../ink/ink2037.xml"/><Relationship Id="rId78" Type="http://schemas.openxmlformats.org/officeDocument/2006/relationships/image" Target="../media/image1876.png"/><Relationship Id="rId99" Type="http://schemas.openxmlformats.org/officeDocument/2006/relationships/customXml" Target="../ink/ink1917.xml"/><Relationship Id="rId101" Type="http://schemas.openxmlformats.org/officeDocument/2006/relationships/customXml" Target="../ink/ink1918.xml"/><Relationship Id="rId122" Type="http://schemas.openxmlformats.org/officeDocument/2006/relationships/image" Target="../media/image1898.png"/><Relationship Id="rId143" Type="http://schemas.openxmlformats.org/officeDocument/2006/relationships/customXml" Target="../ink/ink1939.xml"/><Relationship Id="rId164" Type="http://schemas.openxmlformats.org/officeDocument/2006/relationships/image" Target="../media/image1919.png"/><Relationship Id="rId185" Type="http://schemas.openxmlformats.org/officeDocument/2006/relationships/customXml" Target="../ink/ink1960.xml"/><Relationship Id="rId350" Type="http://schemas.openxmlformats.org/officeDocument/2006/relationships/image" Target="../media/image2012.png"/><Relationship Id="rId371" Type="http://schemas.openxmlformats.org/officeDocument/2006/relationships/customXml" Target="../ink/ink2053.xml"/><Relationship Id="rId406" Type="http://schemas.openxmlformats.org/officeDocument/2006/relationships/image" Target="../media/image2040.png"/><Relationship Id="rId9" Type="http://schemas.openxmlformats.org/officeDocument/2006/relationships/customXml" Target="../ink/ink1872.xml"/><Relationship Id="rId210" Type="http://schemas.openxmlformats.org/officeDocument/2006/relationships/image" Target="../media/image1942.png"/><Relationship Id="rId392" Type="http://schemas.openxmlformats.org/officeDocument/2006/relationships/image" Target="../media/image2033.png"/><Relationship Id="rId427" Type="http://schemas.openxmlformats.org/officeDocument/2006/relationships/customXml" Target="../ink/ink2081.xml"/><Relationship Id="rId448" Type="http://schemas.openxmlformats.org/officeDocument/2006/relationships/image" Target="../media/image2060.png"/><Relationship Id="rId469" Type="http://schemas.openxmlformats.org/officeDocument/2006/relationships/customXml" Target="../ink/ink2102.xml"/><Relationship Id="rId26" Type="http://schemas.openxmlformats.org/officeDocument/2006/relationships/image" Target="../media/image1850.png"/><Relationship Id="rId231" Type="http://schemas.openxmlformats.org/officeDocument/2006/relationships/customXml" Target="../ink/ink1983.xml"/><Relationship Id="rId252" Type="http://schemas.openxmlformats.org/officeDocument/2006/relationships/image" Target="../media/image1963.png"/><Relationship Id="rId273" Type="http://schemas.openxmlformats.org/officeDocument/2006/relationships/customXml" Target="../ink/ink2004.xml"/><Relationship Id="rId294" Type="http://schemas.openxmlformats.org/officeDocument/2006/relationships/image" Target="../media/image1984.png"/><Relationship Id="rId308" Type="http://schemas.openxmlformats.org/officeDocument/2006/relationships/image" Target="../media/image1991.png"/><Relationship Id="rId329" Type="http://schemas.openxmlformats.org/officeDocument/2006/relationships/customXml" Target="../ink/ink2032.xml"/><Relationship Id="rId480" Type="http://schemas.openxmlformats.org/officeDocument/2006/relationships/image" Target="../media/image2076.png"/><Relationship Id="rId47" Type="http://schemas.openxmlformats.org/officeDocument/2006/relationships/customXml" Target="../ink/ink1891.xml"/><Relationship Id="rId68" Type="http://schemas.openxmlformats.org/officeDocument/2006/relationships/image" Target="../media/image1871.png"/><Relationship Id="rId89" Type="http://schemas.openxmlformats.org/officeDocument/2006/relationships/customXml" Target="../ink/ink1912.xml"/><Relationship Id="rId112" Type="http://schemas.openxmlformats.org/officeDocument/2006/relationships/image" Target="../media/image1893.png"/><Relationship Id="rId133" Type="http://schemas.openxmlformats.org/officeDocument/2006/relationships/customXml" Target="../ink/ink1934.xml"/><Relationship Id="rId154" Type="http://schemas.openxmlformats.org/officeDocument/2006/relationships/image" Target="../media/image1914.png"/><Relationship Id="rId175" Type="http://schemas.openxmlformats.org/officeDocument/2006/relationships/customXml" Target="../ink/ink1955.xml"/><Relationship Id="rId340" Type="http://schemas.openxmlformats.org/officeDocument/2006/relationships/image" Target="../media/image2007.png"/><Relationship Id="rId361" Type="http://schemas.openxmlformats.org/officeDocument/2006/relationships/customXml" Target="../ink/ink2048.xml"/><Relationship Id="rId196" Type="http://schemas.openxmlformats.org/officeDocument/2006/relationships/image" Target="../media/image1935.png"/><Relationship Id="rId200" Type="http://schemas.openxmlformats.org/officeDocument/2006/relationships/image" Target="../media/image1937.png"/><Relationship Id="rId382" Type="http://schemas.openxmlformats.org/officeDocument/2006/relationships/image" Target="../media/image2028.png"/><Relationship Id="rId417" Type="http://schemas.openxmlformats.org/officeDocument/2006/relationships/customXml" Target="../ink/ink2076.xml"/><Relationship Id="rId438" Type="http://schemas.openxmlformats.org/officeDocument/2006/relationships/image" Target="../media/image2055.png"/><Relationship Id="rId459" Type="http://schemas.openxmlformats.org/officeDocument/2006/relationships/customXml" Target="../ink/ink2097.xml"/><Relationship Id="rId16" Type="http://schemas.openxmlformats.org/officeDocument/2006/relationships/image" Target="../media/image1845.png"/><Relationship Id="rId221" Type="http://schemas.openxmlformats.org/officeDocument/2006/relationships/customXml" Target="../ink/ink1978.xml"/><Relationship Id="rId242" Type="http://schemas.openxmlformats.org/officeDocument/2006/relationships/image" Target="../media/image1958.png"/><Relationship Id="rId263" Type="http://schemas.openxmlformats.org/officeDocument/2006/relationships/customXml" Target="../ink/ink1999.xml"/><Relationship Id="rId284" Type="http://schemas.openxmlformats.org/officeDocument/2006/relationships/image" Target="../media/image1979.png"/><Relationship Id="rId319" Type="http://schemas.openxmlformats.org/officeDocument/2006/relationships/customXml" Target="../ink/ink2027.xml"/><Relationship Id="rId470" Type="http://schemas.openxmlformats.org/officeDocument/2006/relationships/image" Target="../media/image2071.png"/><Relationship Id="rId37" Type="http://schemas.openxmlformats.org/officeDocument/2006/relationships/customXml" Target="../ink/ink1886.xml"/><Relationship Id="rId58" Type="http://schemas.openxmlformats.org/officeDocument/2006/relationships/image" Target="../media/image1866.png"/><Relationship Id="rId79" Type="http://schemas.openxmlformats.org/officeDocument/2006/relationships/customXml" Target="../ink/ink1907.xml"/><Relationship Id="rId102" Type="http://schemas.openxmlformats.org/officeDocument/2006/relationships/image" Target="../media/image1888.png"/><Relationship Id="rId123" Type="http://schemas.openxmlformats.org/officeDocument/2006/relationships/customXml" Target="../ink/ink1929.xml"/><Relationship Id="rId144" Type="http://schemas.openxmlformats.org/officeDocument/2006/relationships/image" Target="../media/image1909.png"/><Relationship Id="rId330" Type="http://schemas.openxmlformats.org/officeDocument/2006/relationships/image" Target="../media/image2002.png"/><Relationship Id="rId90" Type="http://schemas.openxmlformats.org/officeDocument/2006/relationships/image" Target="../media/image1882.png"/><Relationship Id="rId165" Type="http://schemas.openxmlformats.org/officeDocument/2006/relationships/customXml" Target="../ink/ink1950.xml"/><Relationship Id="rId186" Type="http://schemas.openxmlformats.org/officeDocument/2006/relationships/image" Target="../media/image1930.png"/><Relationship Id="rId351" Type="http://schemas.openxmlformats.org/officeDocument/2006/relationships/customXml" Target="../ink/ink2043.xml"/><Relationship Id="rId372" Type="http://schemas.openxmlformats.org/officeDocument/2006/relationships/image" Target="../media/image2023.png"/><Relationship Id="rId393" Type="http://schemas.openxmlformats.org/officeDocument/2006/relationships/customXml" Target="../ink/ink2064.xml"/><Relationship Id="rId407" Type="http://schemas.openxmlformats.org/officeDocument/2006/relationships/customXml" Target="../ink/ink2071.xml"/><Relationship Id="rId428" Type="http://schemas.openxmlformats.org/officeDocument/2006/relationships/image" Target="../media/image2051.png"/><Relationship Id="rId449" Type="http://schemas.openxmlformats.org/officeDocument/2006/relationships/customXml" Target="../ink/ink2092.xml"/><Relationship Id="rId211" Type="http://schemas.openxmlformats.org/officeDocument/2006/relationships/customXml" Target="../ink/ink1973.xml"/><Relationship Id="rId232" Type="http://schemas.openxmlformats.org/officeDocument/2006/relationships/image" Target="../media/image1953.png"/><Relationship Id="rId253" Type="http://schemas.openxmlformats.org/officeDocument/2006/relationships/customXml" Target="../ink/ink1994.xml"/><Relationship Id="rId274" Type="http://schemas.openxmlformats.org/officeDocument/2006/relationships/image" Target="../media/image1974.png"/><Relationship Id="rId295" Type="http://schemas.openxmlformats.org/officeDocument/2006/relationships/customXml" Target="../ink/ink2015.xml"/><Relationship Id="rId309" Type="http://schemas.openxmlformats.org/officeDocument/2006/relationships/customXml" Target="../ink/ink2022.xml"/><Relationship Id="rId460" Type="http://schemas.openxmlformats.org/officeDocument/2006/relationships/image" Target="../media/image2066.png"/><Relationship Id="rId481" Type="http://schemas.openxmlformats.org/officeDocument/2006/relationships/customXml" Target="../ink/ink2108.xml"/><Relationship Id="rId27" Type="http://schemas.openxmlformats.org/officeDocument/2006/relationships/customXml" Target="../ink/ink1881.xml"/><Relationship Id="rId48" Type="http://schemas.openxmlformats.org/officeDocument/2006/relationships/image" Target="../media/image1861.png"/><Relationship Id="rId69" Type="http://schemas.openxmlformats.org/officeDocument/2006/relationships/customXml" Target="../ink/ink1902.xml"/><Relationship Id="rId113" Type="http://schemas.openxmlformats.org/officeDocument/2006/relationships/customXml" Target="../ink/ink1924.xml"/><Relationship Id="rId134" Type="http://schemas.openxmlformats.org/officeDocument/2006/relationships/image" Target="../media/image1904.png"/><Relationship Id="rId320" Type="http://schemas.openxmlformats.org/officeDocument/2006/relationships/image" Target="../media/image1997.png"/><Relationship Id="rId80" Type="http://schemas.openxmlformats.org/officeDocument/2006/relationships/image" Target="../media/image1877.png"/><Relationship Id="rId155" Type="http://schemas.openxmlformats.org/officeDocument/2006/relationships/customXml" Target="../ink/ink1945.xml"/><Relationship Id="rId176" Type="http://schemas.openxmlformats.org/officeDocument/2006/relationships/image" Target="../media/image1925.png"/><Relationship Id="rId197" Type="http://schemas.openxmlformats.org/officeDocument/2006/relationships/customXml" Target="../ink/ink1966.xml"/><Relationship Id="rId341" Type="http://schemas.openxmlformats.org/officeDocument/2006/relationships/customXml" Target="../ink/ink2038.xml"/><Relationship Id="rId362" Type="http://schemas.openxmlformats.org/officeDocument/2006/relationships/image" Target="../media/image2018.png"/><Relationship Id="rId383" Type="http://schemas.openxmlformats.org/officeDocument/2006/relationships/customXml" Target="../ink/ink2059.xml"/><Relationship Id="rId418" Type="http://schemas.openxmlformats.org/officeDocument/2006/relationships/image" Target="../media/image2046.png"/><Relationship Id="rId439" Type="http://schemas.openxmlformats.org/officeDocument/2006/relationships/customXml" Target="../ink/ink2087.xml"/><Relationship Id="rId201" Type="http://schemas.openxmlformats.org/officeDocument/2006/relationships/customXml" Target="../ink/ink1968.xml"/><Relationship Id="rId222" Type="http://schemas.openxmlformats.org/officeDocument/2006/relationships/image" Target="../media/image1948.png"/><Relationship Id="rId243" Type="http://schemas.openxmlformats.org/officeDocument/2006/relationships/customXml" Target="../ink/ink1989.xml"/><Relationship Id="rId264" Type="http://schemas.openxmlformats.org/officeDocument/2006/relationships/image" Target="../media/image1969.png"/><Relationship Id="rId285" Type="http://schemas.openxmlformats.org/officeDocument/2006/relationships/customXml" Target="../ink/ink2010.xml"/><Relationship Id="rId450" Type="http://schemas.openxmlformats.org/officeDocument/2006/relationships/image" Target="../media/image2061.png"/><Relationship Id="rId471" Type="http://schemas.openxmlformats.org/officeDocument/2006/relationships/customXml" Target="../ink/ink2103.xml"/><Relationship Id="rId17" Type="http://schemas.openxmlformats.org/officeDocument/2006/relationships/customXml" Target="../ink/ink1876.xml"/><Relationship Id="rId38" Type="http://schemas.openxmlformats.org/officeDocument/2006/relationships/image" Target="../media/image1856.png"/><Relationship Id="rId59" Type="http://schemas.openxmlformats.org/officeDocument/2006/relationships/customXml" Target="../ink/ink1897.xml"/><Relationship Id="rId103" Type="http://schemas.openxmlformats.org/officeDocument/2006/relationships/customXml" Target="../ink/ink1919.xml"/><Relationship Id="rId124" Type="http://schemas.openxmlformats.org/officeDocument/2006/relationships/image" Target="../media/image1899.png"/><Relationship Id="rId310" Type="http://schemas.openxmlformats.org/officeDocument/2006/relationships/image" Target="../media/image1992.png"/><Relationship Id="rId70" Type="http://schemas.openxmlformats.org/officeDocument/2006/relationships/image" Target="../media/image1872.png"/><Relationship Id="rId91" Type="http://schemas.openxmlformats.org/officeDocument/2006/relationships/customXml" Target="../ink/ink1913.xml"/><Relationship Id="rId145" Type="http://schemas.openxmlformats.org/officeDocument/2006/relationships/customXml" Target="../ink/ink1940.xml"/><Relationship Id="rId166" Type="http://schemas.openxmlformats.org/officeDocument/2006/relationships/image" Target="../media/image1920.png"/><Relationship Id="rId187" Type="http://schemas.openxmlformats.org/officeDocument/2006/relationships/customXml" Target="../ink/ink1961.xml"/><Relationship Id="rId331" Type="http://schemas.openxmlformats.org/officeDocument/2006/relationships/customXml" Target="../ink/ink2033.xml"/><Relationship Id="rId352" Type="http://schemas.openxmlformats.org/officeDocument/2006/relationships/image" Target="../media/image2013.png"/><Relationship Id="rId373" Type="http://schemas.openxmlformats.org/officeDocument/2006/relationships/customXml" Target="../ink/ink2054.xml"/><Relationship Id="rId394" Type="http://schemas.openxmlformats.org/officeDocument/2006/relationships/image" Target="../media/image2034.png"/><Relationship Id="rId408" Type="http://schemas.openxmlformats.org/officeDocument/2006/relationships/image" Target="../media/image2041.png"/><Relationship Id="rId429" Type="http://schemas.openxmlformats.org/officeDocument/2006/relationships/customXml" Target="../ink/ink2082.xml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1943.png"/><Relationship Id="rId233" Type="http://schemas.openxmlformats.org/officeDocument/2006/relationships/customXml" Target="../ink/ink1984.xml"/><Relationship Id="rId254" Type="http://schemas.openxmlformats.org/officeDocument/2006/relationships/image" Target="../media/image1964.png"/><Relationship Id="rId440" Type="http://schemas.openxmlformats.org/officeDocument/2006/relationships/image" Target="../media/image2056.png"/><Relationship Id="rId28" Type="http://schemas.openxmlformats.org/officeDocument/2006/relationships/image" Target="../media/image1851.png"/><Relationship Id="rId49" Type="http://schemas.openxmlformats.org/officeDocument/2006/relationships/customXml" Target="../ink/ink1892.xml"/><Relationship Id="rId114" Type="http://schemas.openxmlformats.org/officeDocument/2006/relationships/image" Target="../media/image1894.png"/><Relationship Id="rId275" Type="http://schemas.openxmlformats.org/officeDocument/2006/relationships/customXml" Target="../ink/ink2005.xml"/><Relationship Id="rId296" Type="http://schemas.openxmlformats.org/officeDocument/2006/relationships/image" Target="../media/image1985.png"/><Relationship Id="rId300" Type="http://schemas.openxmlformats.org/officeDocument/2006/relationships/image" Target="../media/image1987.png"/><Relationship Id="rId461" Type="http://schemas.openxmlformats.org/officeDocument/2006/relationships/customXml" Target="../ink/ink2098.xml"/><Relationship Id="rId482" Type="http://schemas.openxmlformats.org/officeDocument/2006/relationships/image" Target="../media/image2077.png"/><Relationship Id="rId60" Type="http://schemas.openxmlformats.org/officeDocument/2006/relationships/image" Target="../media/image1867.png"/><Relationship Id="rId81" Type="http://schemas.openxmlformats.org/officeDocument/2006/relationships/customXml" Target="../ink/ink1908.xml"/><Relationship Id="rId135" Type="http://schemas.openxmlformats.org/officeDocument/2006/relationships/customXml" Target="../ink/ink1935.xml"/><Relationship Id="rId156" Type="http://schemas.openxmlformats.org/officeDocument/2006/relationships/image" Target="../media/image1915.png"/><Relationship Id="rId177" Type="http://schemas.openxmlformats.org/officeDocument/2006/relationships/customXml" Target="../ink/ink1956.xml"/><Relationship Id="rId198" Type="http://schemas.openxmlformats.org/officeDocument/2006/relationships/image" Target="../media/image1936.png"/><Relationship Id="rId321" Type="http://schemas.openxmlformats.org/officeDocument/2006/relationships/customXml" Target="../ink/ink2028.xml"/><Relationship Id="rId342" Type="http://schemas.openxmlformats.org/officeDocument/2006/relationships/image" Target="../media/image2008.png"/><Relationship Id="rId363" Type="http://schemas.openxmlformats.org/officeDocument/2006/relationships/customXml" Target="../ink/ink2049.xml"/><Relationship Id="rId384" Type="http://schemas.openxmlformats.org/officeDocument/2006/relationships/image" Target="../media/image2029.png"/><Relationship Id="rId419" Type="http://schemas.openxmlformats.org/officeDocument/2006/relationships/customXml" Target="../ink/ink2077.xml"/><Relationship Id="rId202" Type="http://schemas.openxmlformats.org/officeDocument/2006/relationships/image" Target="../media/image1938.png"/><Relationship Id="rId223" Type="http://schemas.openxmlformats.org/officeDocument/2006/relationships/customXml" Target="../ink/ink1979.xml"/><Relationship Id="rId244" Type="http://schemas.openxmlformats.org/officeDocument/2006/relationships/image" Target="../media/image1959.png"/><Relationship Id="rId430" Type="http://schemas.openxmlformats.org/officeDocument/2006/relationships/image" Target="../media/image2052.png"/><Relationship Id="rId18" Type="http://schemas.openxmlformats.org/officeDocument/2006/relationships/image" Target="../media/image1846.png"/><Relationship Id="rId39" Type="http://schemas.openxmlformats.org/officeDocument/2006/relationships/customXml" Target="../ink/ink1887.xml"/><Relationship Id="rId265" Type="http://schemas.openxmlformats.org/officeDocument/2006/relationships/customXml" Target="../ink/ink2000.xml"/><Relationship Id="rId286" Type="http://schemas.openxmlformats.org/officeDocument/2006/relationships/image" Target="../media/image1980.png"/><Relationship Id="rId451" Type="http://schemas.openxmlformats.org/officeDocument/2006/relationships/customXml" Target="../ink/ink2093.xml"/><Relationship Id="rId472" Type="http://schemas.openxmlformats.org/officeDocument/2006/relationships/image" Target="../media/image2072.png"/><Relationship Id="rId50" Type="http://schemas.openxmlformats.org/officeDocument/2006/relationships/image" Target="../media/image1862.png"/><Relationship Id="rId104" Type="http://schemas.openxmlformats.org/officeDocument/2006/relationships/image" Target="../media/image1889.png"/><Relationship Id="rId125" Type="http://schemas.openxmlformats.org/officeDocument/2006/relationships/customXml" Target="../ink/ink1930.xml"/><Relationship Id="rId146" Type="http://schemas.openxmlformats.org/officeDocument/2006/relationships/image" Target="../media/image1910.png"/><Relationship Id="rId167" Type="http://schemas.openxmlformats.org/officeDocument/2006/relationships/customXml" Target="../ink/ink1951.xml"/><Relationship Id="rId188" Type="http://schemas.openxmlformats.org/officeDocument/2006/relationships/image" Target="../media/image1931.png"/><Relationship Id="rId311" Type="http://schemas.openxmlformats.org/officeDocument/2006/relationships/customXml" Target="../ink/ink2023.xml"/><Relationship Id="rId332" Type="http://schemas.openxmlformats.org/officeDocument/2006/relationships/image" Target="../media/image2003.png"/><Relationship Id="rId353" Type="http://schemas.openxmlformats.org/officeDocument/2006/relationships/customXml" Target="../ink/ink2044.xml"/><Relationship Id="rId374" Type="http://schemas.openxmlformats.org/officeDocument/2006/relationships/image" Target="../media/image2024.png"/><Relationship Id="rId395" Type="http://schemas.openxmlformats.org/officeDocument/2006/relationships/customXml" Target="../ink/ink2065.xml"/><Relationship Id="rId409" Type="http://schemas.openxmlformats.org/officeDocument/2006/relationships/customXml" Target="../ink/ink2072.xml"/><Relationship Id="rId71" Type="http://schemas.openxmlformats.org/officeDocument/2006/relationships/customXml" Target="../ink/ink1903.xml"/><Relationship Id="rId92" Type="http://schemas.openxmlformats.org/officeDocument/2006/relationships/image" Target="../media/image1883.png"/><Relationship Id="rId213" Type="http://schemas.openxmlformats.org/officeDocument/2006/relationships/customXml" Target="../ink/ink1974.xml"/><Relationship Id="rId234" Type="http://schemas.openxmlformats.org/officeDocument/2006/relationships/image" Target="../media/image1954.png"/><Relationship Id="rId420" Type="http://schemas.openxmlformats.org/officeDocument/2006/relationships/image" Target="../media/image2047.png"/><Relationship Id="rId2" Type="http://schemas.openxmlformats.org/officeDocument/2006/relationships/image" Target="../media/image1838.png"/><Relationship Id="rId29" Type="http://schemas.openxmlformats.org/officeDocument/2006/relationships/customXml" Target="../ink/ink1882.xml"/><Relationship Id="rId255" Type="http://schemas.openxmlformats.org/officeDocument/2006/relationships/customXml" Target="../ink/ink1995.xml"/><Relationship Id="rId276" Type="http://schemas.openxmlformats.org/officeDocument/2006/relationships/image" Target="../media/image1975.png"/><Relationship Id="rId297" Type="http://schemas.openxmlformats.org/officeDocument/2006/relationships/customXml" Target="../ink/ink2016.xml"/><Relationship Id="rId441" Type="http://schemas.openxmlformats.org/officeDocument/2006/relationships/customXml" Target="../ink/ink2088.xml"/><Relationship Id="rId462" Type="http://schemas.openxmlformats.org/officeDocument/2006/relationships/image" Target="../media/image2067.png"/><Relationship Id="rId483" Type="http://schemas.openxmlformats.org/officeDocument/2006/relationships/customXml" Target="../ink/ink2109.xml"/><Relationship Id="rId40" Type="http://schemas.openxmlformats.org/officeDocument/2006/relationships/image" Target="../media/image1857.png"/><Relationship Id="rId115" Type="http://schemas.openxmlformats.org/officeDocument/2006/relationships/customXml" Target="../ink/ink1925.xml"/><Relationship Id="rId136" Type="http://schemas.openxmlformats.org/officeDocument/2006/relationships/image" Target="../media/image1905.png"/><Relationship Id="rId157" Type="http://schemas.openxmlformats.org/officeDocument/2006/relationships/customXml" Target="../ink/ink1946.xml"/><Relationship Id="rId178" Type="http://schemas.openxmlformats.org/officeDocument/2006/relationships/image" Target="../media/image1926.png"/><Relationship Id="rId301" Type="http://schemas.openxmlformats.org/officeDocument/2006/relationships/customXml" Target="../ink/ink2018.xml"/><Relationship Id="rId322" Type="http://schemas.openxmlformats.org/officeDocument/2006/relationships/image" Target="../media/image1998.png"/><Relationship Id="rId343" Type="http://schemas.openxmlformats.org/officeDocument/2006/relationships/customXml" Target="../ink/ink2039.xml"/><Relationship Id="rId364" Type="http://schemas.openxmlformats.org/officeDocument/2006/relationships/image" Target="../media/image2019.png"/><Relationship Id="rId61" Type="http://schemas.openxmlformats.org/officeDocument/2006/relationships/customXml" Target="../ink/ink1898.xml"/><Relationship Id="rId82" Type="http://schemas.openxmlformats.org/officeDocument/2006/relationships/image" Target="../media/image1878.png"/><Relationship Id="rId199" Type="http://schemas.openxmlformats.org/officeDocument/2006/relationships/customXml" Target="../ink/ink1967.xml"/><Relationship Id="rId203" Type="http://schemas.openxmlformats.org/officeDocument/2006/relationships/customXml" Target="../ink/ink1969.xml"/><Relationship Id="rId385" Type="http://schemas.openxmlformats.org/officeDocument/2006/relationships/customXml" Target="../ink/ink2060.xml"/><Relationship Id="rId19" Type="http://schemas.openxmlformats.org/officeDocument/2006/relationships/customXml" Target="../ink/ink1877.xml"/><Relationship Id="rId224" Type="http://schemas.openxmlformats.org/officeDocument/2006/relationships/image" Target="../media/image1949.png"/><Relationship Id="rId245" Type="http://schemas.openxmlformats.org/officeDocument/2006/relationships/customXml" Target="../ink/ink1990.xml"/><Relationship Id="rId266" Type="http://schemas.openxmlformats.org/officeDocument/2006/relationships/image" Target="../media/image1970.png"/><Relationship Id="rId287" Type="http://schemas.openxmlformats.org/officeDocument/2006/relationships/customXml" Target="../ink/ink2011.xml"/><Relationship Id="rId410" Type="http://schemas.openxmlformats.org/officeDocument/2006/relationships/image" Target="../media/image2042.png"/><Relationship Id="rId431" Type="http://schemas.openxmlformats.org/officeDocument/2006/relationships/customXml" Target="../ink/ink2083.xml"/><Relationship Id="rId452" Type="http://schemas.openxmlformats.org/officeDocument/2006/relationships/image" Target="../media/image2062.png"/><Relationship Id="rId473" Type="http://schemas.openxmlformats.org/officeDocument/2006/relationships/customXml" Target="../ink/ink2104.xml"/><Relationship Id="rId30" Type="http://schemas.openxmlformats.org/officeDocument/2006/relationships/image" Target="../media/image1852.png"/><Relationship Id="rId105" Type="http://schemas.openxmlformats.org/officeDocument/2006/relationships/customXml" Target="../ink/ink1920.xml"/><Relationship Id="rId126" Type="http://schemas.openxmlformats.org/officeDocument/2006/relationships/image" Target="../media/image1900.png"/><Relationship Id="rId147" Type="http://schemas.openxmlformats.org/officeDocument/2006/relationships/customXml" Target="../ink/ink1941.xml"/><Relationship Id="rId168" Type="http://schemas.openxmlformats.org/officeDocument/2006/relationships/image" Target="../media/image1921.png"/><Relationship Id="rId312" Type="http://schemas.openxmlformats.org/officeDocument/2006/relationships/image" Target="../media/image1993.png"/><Relationship Id="rId333" Type="http://schemas.openxmlformats.org/officeDocument/2006/relationships/customXml" Target="../ink/ink2034.xml"/><Relationship Id="rId354" Type="http://schemas.openxmlformats.org/officeDocument/2006/relationships/image" Target="../media/image2014.png"/><Relationship Id="rId51" Type="http://schemas.openxmlformats.org/officeDocument/2006/relationships/customXml" Target="../ink/ink1893.xml"/><Relationship Id="rId72" Type="http://schemas.openxmlformats.org/officeDocument/2006/relationships/image" Target="../media/image1873.png"/><Relationship Id="rId93" Type="http://schemas.openxmlformats.org/officeDocument/2006/relationships/customXml" Target="../ink/ink1914.xml"/><Relationship Id="rId189" Type="http://schemas.openxmlformats.org/officeDocument/2006/relationships/customXml" Target="../ink/ink1962.xml"/><Relationship Id="rId375" Type="http://schemas.openxmlformats.org/officeDocument/2006/relationships/customXml" Target="../ink/ink2055.xml"/><Relationship Id="rId396" Type="http://schemas.openxmlformats.org/officeDocument/2006/relationships/image" Target="../media/image2035.png"/><Relationship Id="rId3" Type="http://schemas.openxmlformats.org/officeDocument/2006/relationships/customXml" Target="../ink/ink1869.xml"/><Relationship Id="rId214" Type="http://schemas.openxmlformats.org/officeDocument/2006/relationships/image" Target="../media/image1944.png"/><Relationship Id="rId235" Type="http://schemas.openxmlformats.org/officeDocument/2006/relationships/customXml" Target="../ink/ink1985.xml"/><Relationship Id="rId256" Type="http://schemas.openxmlformats.org/officeDocument/2006/relationships/image" Target="../media/image1965.png"/><Relationship Id="rId277" Type="http://schemas.openxmlformats.org/officeDocument/2006/relationships/customXml" Target="../ink/ink2006.xml"/><Relationship Id="rId298" Type="http://schemas.openxmlformats.org/officeDocument/2006/relationships/image" Target="../media/image1986.png"/><Relationship Id="rId400" Type="http://schemas.openxmlformats.org/officeDocument/2006/relationships/image" Target="../media/image2037.png"/><Relationship Id="rId421" Type="http://schemas.openxmlformats.org/officeDocument/2006/relationships/customXml" Target="../ink/ink2078.xml"/><Relationship Id="rId442" Type="http://schemas.openxmlformats.org/officeDocument/2006/relationships/image" Target="../media/image2057.png"/><Relationship Id="rId463" Type="http://schemas.openxmlformats.org/officeDocument/2006/relationships/customXml" Target="../ink/ink2099.xml"/><Relationship Id="rId484" Type="http://schemas.openxmlformats.org/officeDocument/2006/relationships/image" Target="../media/image2078.png"/><Relationship Id="rId116" Type="http://schemas.openxmlformats.org/officeDocument/2006/relationships/image" Target="../media/image1895.png"/><Relationship Id="rId137" Type="http://schemas.openxmlformats.org/officeDocument/2006/relationships/customXml" Target="../ink/ink1936.xml"/><Relationship Id="rId158" Type="http://schemas.openxmlformats.org/officeDocument/2006/relationships/image" Target="../media/image1916.png"/><Relationship Id="rId302" Type="http://schemas.openxmlformats.org/officeDocument/2006/relationships/image" Target="../media/image1988.png"/><Relationship Id="rId323" Type="http://schemas.openxmlformats.org/officeDocument/2006/relationships/customXml" Target="../ink/ink2029.xml"/><Relationship Id="rId344" Type="http://schemas.openxmlformats.org/officeDocument/2006/relationships/image" Target="../media/image2009.png"/><Relationship Id="rId20" Type="http://schemas.openxmlformats.org/officeDocument/2006/relationships/image" Target="../media/image1847.png"/><Relationship Id="rId41" Type="http://schemas.openxmlformats.org/officeDocument/2006/relationships/customXml" Target="../ink/ink1888.xml"/><Relationship Id="rId62" Type="http://schemas.openxmlformats.org/officeDocument/2006/relationships/image" Target="../media/image1868.png"/><Relationship Id="rId83" Type="http://schemas.openxmlformats.org/officeDocument/2006/relationships/customXml" Target="../ink/ink1909.xml"/><Relationship Id="rId179" Type="http://schemas.openxmlformats.org/officeDocument/2006/relationships/customXml" Target="../ink/ink1957.xml"/><Relationship Id="rId365" Type="http://schemas.openxmlformats.org/officeDocument/2006/relationships/customXml" Target="../ink/ink2050.xml"/><Relationship Id="rId386" Type="http://schemas.openxmlformats.org/officeDocument/2006/relationships/image" Target="../media/image2030.png"/><Relationship Id="rId190" Type="http://schemas.openxmlformats.org/officeDocument/2006/relationships/image" Target="../media/image1932.png"/><Relationship Id="rId204" Type="http://schemas.openxmlformats.org/officeDocument/2006/relationships/image" Target="../media/image1939.png"/><Relationship Id="rId225" Type="http://schemas.openxmlformats.org/officeDocument/2006/relationships/customXml" Target="../ink/ink1980.xml"/><Relationship Id="rId246" Type="http://schemas.openxmlformats.org/officeDocument/2006/relationships/image" Target="../media/image1960.png"/><Relationship Id="rId267" Type="http://schemas.openxmlformats.org/officeDocument/2006/relationships/customXml" Target="../ink/ink2001.xml"/><Relationship Id="rId288" Type="http://schemas.openxmlformats.org/officeDocument/2006/relationships/image" Target="../media/image1981.png"/><Relationship Id="rId411" Type="http://schemas.openxmlformats.org/officeDocument/2006/relationships/customXml" Target="../ink/ink2073.xml"/><Relationship Id="rId432" Type="http://schemas.openxmlformats.org/officeDocument/2006/relationships/image" Target="../media/image2053.png"/><Relationship Id="rId453" Type="http://schemas.openxmlformats.org/officeDocument/2006/relationships/customXml" Target="../ink/ink2094.xml"/><Relationship Id="rId474" Type="http://schemas.openxmlformats.org/officeDocument/2006/relationships/image" Target="../media/image2073.png"/><Relationship Id="rId106" Type="http://schemas.openxmlformats.org/officeDocument/2006/relationships/image" Target="../media/image1890.png"/><Relationship Id="rId127" Type="http://schemas.openxmlformats.org/officeDocument/2006/relationships/customXml" Target="../ink/ink1931.xml"/><Relationship Id="rId313" Type="http://schemas.openxmlformats.org/officeDocument/2006/relationships/customXml" Target="../ink/ink2024.xml"/><Relationship Id="rId10" Type="http://schemas.openxmlformats.org/officeDocument/2006/relationships/image" Target="../media/image1842.png"/><Relationship Id="rId31" Type="http://schemas.openxmlformats.org/officeDocument/2006/relationships/customXml" Target="../ink/ink1883.xml"/><Relationship Id="rId52" Type="http://schemas.openxmlformats.org/officeDocument/2006/relationships/image" Target="../media/image1863.png"/><Relationship Id="rId73" Type="http://schemas.openxmlformats.org/officeDocument/2006/relationships/customXml" Target="../ink/ink1904.xml"/><Relationship Id="rId94" Type="http://schemas.openxmlformats.org/officeDocument/2006/relationships/image" Target="../media/image1884.png"/><Relationship Id="rId148" Type="http://schemas.openxmlformats.org/officeDocument/2006/relationships/image" Target="../media/image1911.png"/><Relationship Id="rId169" Type="http://schemas.openxmlformats.org/officeDocument/2006/relationships/customXml" Target="../ink/ink1952.xml"/><Relationship Id="rId334" Type="http://schemas.openxmlformats.org/officeDocument/2006/relationships/image" Target="../media/image2004.png"/><Relationship Id="rId355" Type="http://schemas.openxmlformats.org/officeDocument/2006/relationships/customXml" Target="../ink/ink2045.xml"/><Relationship Id="rId376" Type="http://schemas.openxmlformats.org/officeDocument/2006/relationships/image" Target="../media/image2025.png"/><Relationship Id="rId397" Type="http://schemas.openxmlformats.org/officeDocument/2006/relationships/customXml" Target="../ink/ink2066.xml"/><Relationship Id="rId4" Type="http://schemas.openxmlformats.org/officeDocument/2006/relationships/image" Target="../media/image1839.png"/><Relationship Id="rId180" Type="http://schemas.openxmlformats.org/officeDocument/2006/relationships/image" Target="../media/image1927.png"/><Relationship Id="rId215" Type="http://schemas.openxmlformats.org/officeDocument/2006/relationships/customXml" Target="../ink/ink1975.xml"/><Relationship Id="rId236" Type="http://schemas.openxmlformats.org/officeDocument/2006/relationships/image" Target="../media/image1955.png"/><Relationship Id="rId257" Type="http://schemas.openxmlformats.org/officeDocument/2006/relationships/customXml" Target="../ink/ink1996.xml"/><Relationship Id="rId278" Type="http://schemas.openxmlformats.org/officeDocument/2006/relationships/image" Target="../media/image1976.png"/><Relationship Id="rId401" Type="http://schemas.openxmlformats.org/officeDocument/2006/relationships/customXml" Target="../ink/ink2068.xml"/><Relationship Id="rId422" Type="http://schemas.openxmlformats.org/officeDocument/2006/relationships/image" Target="../media/image2048.png"/><Relationship Id="rId443" Type="http://schemas.openxmlformats.org/officeDocument/2006/relationships/customXml" Target="../ink/ink2089.xml"/><Relationship Id="rId464" Type="http://schemas.openxmlformats.org/officeDocument/2006/relationships/image" Target="../media/image2068.png"/><Relationship Id="rId303" Type="http://schemas.openxmlformats.org/officeDocument/2006/relationships/customXml" Target="../ink/ink2019.xml"/><Relationship Id="rId42" Type="http://schemas.openxmlformats.org/officeDocument/2006/relationships/image" Target="../media/image1858.png"/><Relationship Id="rId84" Type="http://schemas.openxmlformats.org/officeDocument/2006/relationships/image" Target="../media/image1879.png"/><Relationship Id="rId138" Type="http://schemas.openxmlformats.org/officeDocument/2006/relationships/image" Target="../media/image1906.png"/><Relationship Id="rId345" Type="http://schemas.openxmlformats.org/officeDocument/2006/relationships/customXml" Target="../ink/ink2040.xml"/><Relationship Id="rId387" Type="http://schemas.openxmlformats.org/officeDocument/2006/relationships/customXml" Target="../ink/ink2061.xml"/><Relationship Id="rId191" Type="http://schemas.openxmlformats.org/officeDocument/2006/relationships/customXml" Target="../ink/ink1963.xml"/><Relationship Id="rId205" Type="http://schemas.openxmlformats.org/officeDocument/2006/relationships/customXml" Target="../ink/ink1970.xml"/><Relationship Id="rId247" Type="http://schemas.openxmlformats.org/officeDocument/2006/relationships/customXml" Target="../ink/ink1991.xml"/><Relationship Id="rId412" Type="http://schemas.openxmlformats.org/officeDocument/2006/relationships/image" Target="../media/image2043.png"/><Relationship Id="rId107" Type="http://schemas.openxmlformats.org/officeDocument/2006/relationships/customXml" Target="../ink/ink1921.xml"/><Relationship Id="rId289" Type="http://schemas.openxmlformats.org/officeDocument/2006/relationships/customXml" Target="../ink/ink2012.xml"/><Relationship Id="rId454" Type="http://schemas.openxmlformats.org/officeDocument/2006/relationships/image" Target="../media/image2063.png"/><Relationship Id="rId11" Type="http://schemas.openxmlformats.org/officeDocument/2006/relationships/customXml" Target="../ink/ink1873.xml"/><Relationship Id="rId53" Type="http://schemas.openxmlformats.org/officeDocument/2006/relationships/customXml" Target="../ink/ink1894.xml"/><Relationship Id="rId149" Type="http://schemas.openxmlformats.org/officeDocument/2006/relationships/customXml" Target="../ink/ink1942.xml"/><Relationship Id="rId314" Type="http://schemas.openxmlformats.org/officeDocument/2006/relationships/image" Target="../media/image1994.png"/><Relationship Id="rId356" Type="http://schemas.openxmlformats.org/officeDocument/2006/relationships/image" Target="../media/image2015.png"/><Relationship Id="rId398" Type="http://schemas.openxmlformats.org/officeDocument/2006/relationships/image" Target="../media/image2036.png"/><Relationship Id="rId95" Type="http://schemas.openxmlformats.org/officeDocument/2006/relationships/customXml" Target="../ink/ink1915.xml"/><Relationship Id="rId160" Type="http://schemas.openxmlformats.org/officeDocument/2006/relationships/image" Target="../media/image1917.png"/><Relationship Id="rId216" Type="http://schemas.openxmlformats.org/officeDocument/2006/relationships/image" Target="../media/image1945.png"/><Relationship Id="rId423" Type="http://schemas.openxmlformats.org/officeDocument/2006/relationships/customXml" Target="../ink/ink2079.xml"/><Relationship Id="rId258" Type="http://schemas.openxmlformats.org/officeDocument/2006/relationships/image" Target="../media/image1966.png"/><Relationship Id="rId465" Type="http://schemas.openxmlformats.org/officeDocument/2006/relationships/customXml" Target="../ink/ink2100.xml"/><Relationship Id="rId22" Type="http://schemas.openxmlformats.org/officeDocument/2006/relationships/image" Target="../media/image1848.png"/><Relationship Id="rId64" Type="http://schemas.openxmlformats.org/officeDocument/2006/relationships/image" Target="../media/image1869.png"/><Relationship Id="rId118" Type="http://schemas.openxmlformats.org/officeDocument/2006/relationships/image" Target="../media/image1896.png"/><Relationship Id="rId325" Type="http://schemas.openxmlformats.org/officeDocument/2006/relationships/customXml" Target="../ink/ink2030.xml"/><Relationship Id="rId367" Type="http://schemas.openxmlformats.org/officeDocument/2006/relationships/customXml" Target="../ink/ink2051.xml"/><Relationship Id="rId171" Type="http://schemas.openxmlformats.org/officeDocument/2006/relationships/customXml" Target="../ink/ink1953.xml"/><Relationship Id="rId227" Type="http://schemas.openxmlformats.org/officeDocument/2006/relationships/customXml" Target="../ink/ink1981.xml"/><Relationship Id="rId269" Type="http://schemas.openxmlformats.org/officeDocument/2006/relationships/customXml" Target="../ink/ink2002.xml"/><Relationship Id="rId434" Type="http://schemas.openxmlformats.org/officeDocument/2006/relationships/image" Target="../media/image94.png"/><Relationship Id="rId476" Type="http://schemas.openxmlformats.org/officeDocument/2006/relationships/image" Target="../media/image2074.png"/><Relationship Id="rId33" Type="http://schemas.openxmlformats.org/officeDocument/2006/relationships/customXml" Target="../ink/ink1884.xml"/><Relationship Id="rId129" Type="http://schemas.openxmlformats.org/officeDocument/2006/relationships/customXml" Target="../ink/ink1932.xml"/><Relationship Id="rId280" Type="http://schemas.openxmlformats.org/officeDocument/2006/relationships/image" Target="../media/image1977.png"/><Relationship Id="rId336" Type="http://schemas.openxmlformats.org/officeDocument/2006/relationships/image" Target="../media/image2005.png"/><Relationship Id="rId75" Type="http://schemas.openxmlformats.org/officeDocument/2006/relationships/customXml" Target="../ink/ink1905.xml"/><Relationship Id="rId140" Type="http://schemas.openxmlformats.org/officeDocument/2006/relationships/image" Target="../media/image1907.png"/><Relationship Id="rId182" Type="http://schemas.openxmlformats.org/officeDocument/2006/relationships/image" Target="../media/image1928.png"/><Relationship Id="rId378" Type="http://schemas.openxmlformats.org/officeDocument/2006/relationships/image" Target="../media/image2026.png"/><Relationship Id="rId403" Type="http://schemas.openxmlformats.org/officeDocument/2006/relationships/customXml" Target="../ink/ink2069.xml"/><Relationship Id="rId6" Type="http://schemas.openxmlformats.org/officeDocument/2006/relationships/image" Target="../media/image1840.png"/><Relationship Id="rId238" Type="http://schemas.openxmlformats.org/officeDocument/2006/relationships/image" Target="../media/image1956.png"/><Relationship Id="rId445" Type="http://schemas.openxmlformats.org/officeDocument/2006/relationships/customXml" Target="../ink/ink2090.xml"/><Relationship Id="rId291" Type="http://schemas.openxmlformats.org/officeDocument/2006/relationships/customXml" Target="../ink/ink2013.xml"/><Relationship Id="rId305" Type="http://schemas.openxmlformats.org/officeDocument/2006/relationships/customXml" Target="../ink/ink2020.xml"/><Relationship Id="rId347" Type="http://schemas.openxmlformats.org/officeDocument/2006/relationships/customXml" Target="../ink/ink2041.xml"/><Relationship Id="rId44" Type="http://schemas.openxmlformats.org/officeDocument/2006/relationships/image" Target="../media/image1859.png"/><Relationship Id="rId86" Type="http://schemas.openxmlformats.org/officeDocument/2006/relationships/image" Target="../media/image1880.png"/><Relationship Id="rId151" Type="http://schemas.openxmlformats.org/officeDocument/2006/relationships/customXml" Target="../ink/ink1943.xml"/><Relationship Id="rId389" Type="http://schemas.openxmlformats.org/officeDocument/2006/relationships/customXml" Target="../ink/ink2062.xml"/><Relationship Id="rId193" Type="http://schemas.openxmlformats.org/officeDocument/2006/relationships/customXml" Target="../ink/ink1964.xml"/><Relationship Id="rId207" Type="http://schemas.openxmlformats.org/officeDocument/2006/relationships/customXml" Target="../ink/ink1971.xml"/><Relationship Id="rId249" Type="http://schemas.openxmlformats.org/officeDocument/2006/relationships/customXml" Target="../ink/ink1992.xml"/><Relationship Id="rId414" Type="http://schemas.openxmlformats.org/officeDocument/2006/relationships/image" Target="../media/image2044.png"/><Relationship Id="rId456" Type="http://schemas.openxmlformats.org/officeDocument/2006/relationships/image" Target="../media/image2064.png"/><Relationship Id="rId13" Type="http://schemas.openxmlformats.org/officeDocument/2006/relationships/customXml" Target="../ink/ink1874.xml"/><Relationship Id="rId109" Type="http://schemas.openxmlformats.org/officeDocument/2006/relationships/customXml" Target="../ink/ink1922.xml"/><Relationship Id="rId260" Type="http://schemas.openxmlformats.org/officeDocument/2006/relationships/image" Target="../media/image1967.png"/><Relationship Id="rId316" Type="http://schemas.openxmlformats.org/officeDocument/2006/relationships/image" Target="../media/image1995.png"/></Relationships>
</file>

<file path=ppt/slides/_rels/slide13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2167.xml"/><Relationship Id="rId299" Type="http://schemas.openxmlformats.org/officeDocument/2006/relationships/customXml" Target="../ink/ink2258.xml"/><Relationship Id="rId21" Type="http://schemas.openxmlformats.org/officeDocument/2006/relationships/customXml" Target="../ink/ink2119.xml"/><Relationship Id="rId63" Type="http://schemas.openxmlformats.org/officeDocument/2006/relationships/customXml" Target="../ink/ink2140.xml"/><Relationship Id="rId159" Type="http://schemas.openxmlformats.org/officeDocument/2006/relationships/customXml" Target="../ink/ink2188.xml"/><Relationship Id="rId324" Type="http://schemas.openxmlformats.org/officeDocument/2006/relationships/image" Target="../media/image2209.png"/><Relationship Id="rId366" Type="http://schemas.openxmlformats.org/officeDocument/2006/relationships/image" Target="../media/image2230.png"/><Relationship Id="rId170" Type="http://schemas.openxmlformats.org/officeDocument/2006/relationships/image" Target="../media/image2132.png"/><Relationship Id="rId226" Type="http://schemas.openxmlformats.org/officeDocument/2006/relationships/image" Target="../media/image2160.png"/><Relationship Id="rId433" Type="http://schemas.openxmlformats.org/officeDocument/2006/relationships/customXml" Target="../ink/ink2325.xml"/><Relationship Id="rId268" Type="http://schemas.openxmlformats.org/officeDocument/2006/relationships/image" Target="../media/image2181.png"/><Relationship Id="rId475" Type="http://schemas.openxmlformats.org/officeDocument/2006/relationships/customXml" Target="../ink/ink2346.xml"/><Relationship Id="rId32" Type="http://schemas.openxmlformats.org/officeDocument/2006/relationships/image" Target="../media/image1941.png"/><Relationship Id="rId74" Type="http://schemas.openxmlformats.org/officeDocument/2006/relationships/image" Target="../media/image2084.png"/><Relationship Id="rId128" Type="http://schemas.openxmlformats.org/officeDocument/2006/relationships/image" Target="../media/image2111.png"/><Relationship Id="rId335" Type="http://schemas.openxmlformats.org/officeDocument/2006/relationships/customXml" Target="../ink/ink2276.xml"/><Relationship Id="rId377" Type="http://schemas.openxmlformats.org/officeDocument/2006/relationships/customXml" Target="../ink/ink2297.xml"/><Relationship Id="rId500" Type="http://schemas.openxmlformats.org/officeDocument/2006/relationships/image" Target="../media/image2260.png"/><Relationship Id="rId5" Type="http://schemas.openxmlformats.org/officeDocument/2006/relationships/customXml" Target="../ink/ink2111.xml"/><Relationship Id="rId181" Type="http://schemas.openxmlformats.org/officeDocument/2006/relationships/customXml" Target="../ink/ink2199.xml"/><Relationship Id="rId237" Type="http://schemas.openxmlformats.org/officeDocument/2006/relationships/customXml" Target="../ink/ink2227.xml"/><Relationship Id="rId402" Type="http://schemas.openxmlformats.org/officeDocument/2006/relationships/image" Target="../media/image2049.png"/><Relationship Id="rId279" Type="http://schemas.openxmlformats.org/officeDocument/2006/relationships/customXml" Target="../ink/ink2248.xml"/><Relationship Id="rId444" Type="http://schemas.openxmlformats.org/officeDocument/2006/relationships/image" Target="../media/image2070.png"/><Relationship Id="rId486" Type="http://schemas.openxmlformats.org/officeDocument/2006/relationships/image" Target="../media/image2253.png"/><Relationship Id="rId43" Type="http://schemas.openxmlformats.org/officeDocument/2006/relationships/customXml" Target="../ink/ink2130.xml"/><Relationship Id="rId139" Type="http://schemas.openxmlformats.org/officeDocument/2006/relationships/customXml" Target="../ink/ink2178.xml"/><Relationship Id="rId290" Type="http://schemas.openxmlformats.org/officeDocument/2006/relationships/image" Target="../media/image2192.png"/><Relationship Id="rId304" Type="http://schemas.openxmlformats.org/officeDocument/2006/relationships/image" Target="../media/image2199.png"/><Relationship Id="rId346" Type="http://schemas.openxmlformats.org/officeDocument/2006/relationships/image" Target="../media/image2220.png"/><Relationship Id="rId388" Type="http://schemas.openxmlformats.org/officeDocument/2006/relationships/image" Target="../media/image2042.png"/><Relationship Id="rId85" Type="http://schemas.openxmlformats.org/officeDocument/2006/relationships/customXml" Target="../ink/ink2151.xml"/><Relationship Id="rId150" Type="http://schemas.openxmlformats.org/officeDocument/2006/relationships/image" Target="../media/image2122.png"/><Relationship Id="rId192" Type="http://schemas.openxmlformats.org/officeDocument/2006/relationships/image" Target="../media/image2143.png"/><Relationship Id="rId206" Type="http://schemas.openxmlformats.org/officeDocument/2006/relationships/image" Target="../media/image2150.png"/><Relationship Id="rId413" Type="http://schemas.openxmlformats.org/officeDocument/2006/relationships/customXml" Target="../ink/ink2315.xml"/><Relationship Id="rId248" Type="http://schemas.openxmlformats.org/officeDocument/2006/relationships/image" Target="../media/image2171.png"/><Relationship Id="rId455" Type="http://schemas.openxmlformats.org/officeDocument/2006/relationships/customXml" Target="../ink/ink2336.xml"/><Relationship Id="rId497" Type="http://schemas.openxmlformats.org/officeDocument/2006/relationships/customXml" Target="../ink/ink2357.xml"/><Relationship Id="rId12" Type="http://schemas.openxmlformats.org/officeDocument/2006/relationships/image" Target="../media/image1843.png"/><Relationship Id="rId108" Type="http://schemas.openxmlformats.org/officeDocument/2006/relationships/image" Target="../media/image2101.png"/><Relationship Id="rId315" Type="http://schemas.openxmlformats.org/officeDocument/2006/relationships/customXml" Target="../ink/ink2266.xml"/><Relationship Id="rId357" Type="http://schemas.openxmlformats.org/officeDocument/2006/relationships/customXml" Target="../ink/ink2287.xml"/><Relationship Id="rId54" Type="http://schemas.openxmlformats.org/officeDocument/2006/relationships/image" Target="../media/image1952.png"/><Relationship Id="rId96" Type="http://schemas.openxmlformats.org/officeDocument/2006/relationships/image" Target="../media/image2095.png"/><Relationship Id="rId161" Type="http://schemas.openxmlformats.org/officeDocument/2006/relationships/customXml" Target="../ink/ink2189.xml"/><Relationship Id="rId217" Type="http://schemas.openxmlformats.org/officeDocument/2006/relationships/customXml" Target="../ink/ink2217.xml"/><Relationship Id="rId399" Type="http://schemas.openxmlformats.org/officeDocument/2006/relationships/customXml" Target="../ink/ink2308.xml"/><Relationship Id="rId259" Type="http://schemas.openxmlformats.org/officeDocument/2006/relationships/customXml" Target="../ink/ink2238.xml"/><Relationship Id="rId424" Type="http://schemas.openxmlformats.org/officeDocument/2006/relationships/image" Target="../media/image2060.png"/><Relationship Id="rId466" Type="http://schemas.openxmlformats.org/officeDocument/2006/relationships/image" Target="../media/image2243.png"/><Relationship Id="rId23" Type="http://schemas.openxmlformats.org/officeDocument/2006/relationships/customXml" Target="../ink/ink2120.xml"/><Relationship Id="rId119" Type="http://schemas.openxmlformats.org/officeDocument/2006/relationships/customXml" Target="../ink/ink2168.xml"/><Relationship Id="rId270" Type="http://schemas.openxmlformats.org/officeDocument/2006/relationships/image" Target="../media/image2182.png"/><Relationship Id="rId326" Type="http://schemas.openxmlformats.org/officeDocument/2006/relationships/image" Target="../media/image2210.png"/><Relationship Id="rId65" Type="http://schemas.openxmlformats.org/officeDocument/2006/relationships/customXml" Target="../ink/ink2141.xml"/><Relationship Id="rId130" Type="http://schemas.openxmlformats.org/officeDocument/2006/relationships/image" Target="../media/image2112.png"/><Relationship Id="rId368" Type="http://schemas.openxmlformats.org/officeDocument/2006/relationships/image" Target="../media/image2231.png"/><Relationship Id="rId172" Type="http://schemas.openxmlformats.org/officeDocument/2006/relationships/image" Target="../media/image2133.png"/><Relationship Id="rId228" Type="http://schemas.openxmlformats.org/officeDocument/2006/relationships/image" Target="../media/image2161.png"/><Relationship Id="rId435" Type="http://schemas.openxmlformats.org/officeDocument/2006/relationships/customXml" Target="../ink/ink2326.xml"/><Relationship Id="rId477" Type="http://schemas.openxmlformats.org/officeDocument/2006/relationships/customXml" Target="../ink/ink2347.xml"/><Relationship Id="rId281" Type="http://schemas.openxmlformats.org/officeDocument/2006/relationships/customXml" Target="../ink/ink2249.xml"/><Relationship Id="rId337" Type="http://schemas.openxmlformats.org/officeDocument/2006/relationships/customXml" Target="../ink/ink2277.xml"/><Relationship Id="rId502" Type="http://schemas.openxmlformats.org/officeDocument/2006/relationships/image" Target="../media/image2261.png"/><Relationship Id="rId34" Type="http://schemas.openxmlformats.org/officeDocument/2006/relationships/image" Target="../media/image1942.png"/><Relationship Id="rId76" Type="http://schemas.openxmlformats.org/officeDocument/2006/relationships/image" Target="../media/image2085.png"/><Relationship Id="rId141" Type="http://schemas.openxmlformats.org/officeDocument/2006/relationships/customXml" Target="../ink/ink2179.xml"/><Relationship Id="rId379" Type="http://schemas.openxmlformats.org/officeDocument/2006/relationships/customXml" Target="../ink/ink2298.xml"/><Relationship Id="rId7" Type="http://schemas.openxmlformats.org/officeDocument/2006/relationships/customXml" Target="../ink/ink2112.xml"/><Relationship Id="rId183" Type="http://schemas.openxmlformats.org/officeDocument/2006/relationships/customXml" Target="../ink/ink2200.xml"/><Relationship Id="rId239" Type="http://schemas.openxmlformats.org/officeDocument/2006/relationships/customXml" Target="../ink/ink2228.xml"/><Relationship Id="rId390" Type="http://schemas.openxmlformats.org/officeDocument/2006/relationships/image" Target="../media/image2043.png"/><Relationship Id="rId404" Type="http://schemas.openxmlformats.org/officeDocument/2006/relationships/image" Target="../media/image2050.png"/><Relationship Id="rId446" Type="http://schemas.openxmlformats.org/officeDocument/2006/relationships/image" Target="../media/image2071.png"/><Relationship Id="rId250" Type="http://schemas.openxmlformats.org/officeDocument/2006/relationships/image" Target="../media/image2172.png"/><Relationship Id="rId292" Type="http://schemas.openxmlformats.org/officeDocument/2006/relationships/image" Target="../media/image2193.png"/><Relationship Id="rId306" Type="http://schemas.openxmlformats.org/officeDocument/2006/relationships/image" Target="../media/image2200.png"/><Relationship Id="rId488" Type="http://schemas.openxmlformats.org/officeDocument/2006/relationships/image" Target="../media/image2254.png"/><Relationship Id="rId24" Type="http://schemas.openxmlformats.org/officeDocument/2006/relationships/image" Target="../media/image1937.png"/><Relationship Id="rId45" Type="http://schemas.openxmlformats.org/officeDocument/2006/relationships/customXml" Target="../ink/ink2131.xml"/><Relationship Id="rId66" Type="http://schemas.openxmlformats.org/officeDocument/2006/relationships/image" Target="../media/image2080.png"/><Relationship Id="rId87" Type="http://schemas.openxmlformats.org/officeDocument/2006/relationships/customXml" Target="../ink/ink2152.xml"/><Relationship Id="rId110" Type="http://schemas.openxmlformats.org/officeDocument/2006/relationships/image" Target="../media/image2102.png"/><Relationship Id="rId131" Type="http://schemas.openxmlformats.org/officeDocument/2006/relationships/customXml" Target="../ink/ink2174.xml"/><Relationship Id="rId327" Type="http://schemas.openxmlformats.org/officeDocument/2006/relationships/customXml" Target="../ink/ink2272.xml"/><Relationship Id="rId348" Type="http://schemas.openxmlformats.org/officeDocument/2006/relationships/image" Target="../media/image2221.png"/><Relationship Id="rId369" Type="http://schemas.openxmlformats.org/officeDocument/2006/relationships/customXml" Target="../ink/ink2293.xml"/><Relationship Id="rId152" Type="http://schemas.openxmlformats.org/officeDocument/2006/relationships/image" Target="../media/image2123.png"/><Relationship Id="rId173" Type="http://schemas.openxmlformats.org/officeDocument/2006/relationships/customXml" Target="../ink/ink2195.xml"/><Relationship Id="rId194" Type="http://schemas.openxmlformats.org/officeDocument/2006/relationships/image" Target="../media/image2144.png"/><Relationship Id="rId208" Type="http://schemas.openxmlformats.org/officeDocument/2006/relationships/image" Target="../media/image2151.png"/><Relationship Id="rId229" Type="http://schemas.openxmlformats.org/officeDocument/2006/relationships/customXml" Target="../ink/ink2223.xml"/><Relationship Id="rId380" Type="http://schemas.openxmlformats.org/officeDocument/2006/relationships/image" Target="../media/image2038.png"/><Relationship Id="rId415" Type="http://schemas.openxmlformats.org/officeDocument/2006/relationships/customXml" Target="../ink/ink2316.xml"/><Relationship Id="rId436" Type="http://schemas.openxmlformats.org/officeDocument/2006/relationships/image" Target="../media/image2066.png"/><Relationship Id="rId457" Type="http://schemas.openxmlformats.org/officeDocument/2006/relationships/customXml" Target="../ink/ink2337.xml"/><Relationship Id="rId240" Type="http://schemas.openxmlformats.org/officeDocument/2006/relationships/image" Target="../media/image2167.png"/><Relationship Id="rId261" Type="http://schemas.openxmlformats.org/officeDocument/2006/relationships/customXml" Target="../ink/ink2239.xml"/><Relationship Id="rId478" Type="http://schemas.openxmlformats.org/officeDocument/2006/relationships/image" Target="../media/image2249.png"/><Relationship Id="rId499" Type="http://schemas.openxmlformats.org/officeDocument/2006/relationships/customXml" Target="../ink/ink2358.xml"/><Relationship Id="rId14" Type="http://schemas.openxmlformats.org/officeDocument/2006/relationships/image" Target="../media/image1854.png"/><Relationship Id="rId35" Type="http://schemas.openxmlformats.org/officeDocument/2006/relationships/customXml" Target="../ink/ink2126.xml"/><Relationship Id="rId56" Type="http://schemas.openxmlformats.org/officeDocument/2006/relationships/image" Target="../media/image1953.png"/><Relationship Id="rId77" Type="http://schemas.openxmlformats.org/officeDocument/2006/relationships/customXml" Target="../ink/ink2147.xml"/><Relationship Id="rId100" Type="http://schemas.openxmlformats.org/officeDocument/2006/relationships/image" Target="../media/image2097.png"/><Relationship Id="rId282" Type="http://schemas.openxmlformats.org/officeDocument/2006/relationships/image" Target="../media/image2188.png"/><Relationship Id="rId317" Type="http://schemas.openxmlformats.org/officeDocument/2006/relationships/customXml" Target="../ink/ink2267.xml"/><Relationship Id="rId338" Type="http://schemas.openxmlformats.org/officeDocument/2006/relationships/image" Target="../media/image2216.png"/><Relationship Id="rId359" Type="http://schemas.openxmlformats.org/officeDocument/2006/relationships/customXml" Target="../ink/ink2288.xml"/><Relationship Id="rId503" Type="http://schemas.openxmlformats.org/officeDocument/2006/relationships/customXml" Target="../ink/ink2360.xml"/><Relationship Id="rId8" Type="http://schemas.openxmlformats.org/officeDocument/2006/relationships/image" Target="../media/image1841.png"/><Relationship Id="rId98" Type="http://schemas.openxmlformats.org/officeDocument/2006/relationships/image" Target="../media/image2096.png"/><Relationship Id="rId121" Type="http://schemas.openxmlformats.org/officeDocument/2006/relationships/customXml" Target="../ink/ink2169.xml"/><Relationship Id="rId142" Type="http://schemas.openxmlformats.org/officeDocument/2006/relationships/image" Target="../media/image2118.png"/><Relationship Id="rId163" Type="http://schemas.openxmlformats.org/officeDocument/2006/relationships/customXml" Target="../ink/ink2190.xml"/><Relationship Id="rId184" Type="http://schemas.openxmlformats.org/officeDocument/2006/relationships/image" Target="../media/image2139.png"/><Relationship Id="rId219" Type="http://schemas.openxmlformats.org/officeDocument/2006/relationships/customXml" Target="../ink/ink2218.xml"/><Relationship Id="rId370" Type="http://schemas.openxmlformats.org/officeDocument/2006/relationships/image" Target="../media/image2232.png"/><Relationship Id="rId391" Type="http://schemas.openxmlformats.org/officeDocument/2006/relationships/customXml" Target="../ink/ink2304.xml"/><Relationship Id="rId405" Type="http://schemas.openxmlformats.org/officeDocument/2006/relationships/customXml" Target="../ink/ink2311.xml"/><Relationship Id="rId426" Type="http://schemas.openxmlformats.org/officeDocument/2006/relationships/image" Target="../media/image2061.png"/><Relationship Id="rId447" Type="http://schemas.openxmlformats.org/officeDocument/2006/relationships/customXml" Target="../ink/ink2332.xml"/><Relationship Id="rId230" Type="http://schemas.openxmlformats.org/officeDocument/2006/relationships/image" Target="../media/image2162.png"/><Relationship Id="rId251" Type="http://schemas.openxmlformats.org/officeDocument/2006/relationships/customXml" Target="../ink/ink2234.xml"/><Relationship Id="rId468" Type="http://schemas.openxmlformats.org/officeDocument/2006/relationships/image" Target="../media/image2244.png"/><Relationship Id="rId489" Type="http://schemas.openxmlformats.org/officeDocument/2006/relationships/customXml" Target="../ink/ink2353.xml"/><Relationship Id="rId25" Type="http://schemas.openxmlformats.org/officeDocument/2006/relationships/customXml" Target="../ink/ink2121.xml"/><Relationship Id="rId46" Type="http://schemas.openxmlformats.org/officeDocument/2006/relationships/image" Target="../media/image1948.png"/><Relationship Id="rId67" Type="http://schemas.openxmlformats.org/officeDocument/2006/relationships/customXml" Target="../ink/ink2142.xml"/><Relationship Id="rId272" Type="http://schemas.openxmlformats.org/officeDocument/2006/relationships/image" Target="../media/image2183.png"/><Relationship Id="rId293" Type="http://schemas.openxmlformats.org/officeDocument/2006/relationships/customXml" Target="../ink/ink2255.xml"/><Relationship Id="rId307" Type="http://schemas.openxmlformats.org/officeDocument/2006/relationships/customXml" Target="../ink/ink2262.xml"/><Relationship Id="rId328" Type="http://schemas.openxmlformats.org/officeDocument/2006/relationships/image" Target="../media/image2211.png"/><Relationship Id="rId349" Type="http://schemas.openxmlformats.org/officeDocument/2006/relationships/customXml" Target="../ink/ink2283.xml"/><Relationship Id="rId88" Type="http://schemas.openxmlformats.org/officeDocument/2006/relationships/image" Target="../media/image2091.png"/><Relationship Id="rId111" Type="http://schemas.openxmlformats.org/officeDocument/2006/relationships/customXml" Target="../ink/ink2164.xml"/><Relationship Id="rId132" Type="http://schemas.openxmlformats.org/officeDocument/2006/relationships/image" Target="../media/image2113.png"/><Relationship Id="rId153" Type="http://schemas.openxmlformats.org/officeDocument/2006/relationships/customXml" Target="../ink/ink2185.xml"/><Relationship Id="rId174" Type="http://schemas.openxmlformats.org/officeDocument/2006/relationships/image" Target="../media/image2134.png"/><Relationship Id="rId195" Type="http://schemas.openxmlformats.org/officeDocument/2006/relationships/customXml" Target="../ink/ink2206.xml"/><Relationship Id="rId209" Type="http://schemas.openxmlformats.org/officeDocument/2006/relationships/customXml" Target="../ink/ink2213.xml"/><Relationship Id="rId360" Type="http://schemas.openxmlformats.org/officeDocument/2006/relationships/image" Target="../media/image2227.png"/><Relationship Id="rId381" Type="http://schemas.openxmlformats.org/officeDocument/2006/relationships/customXml" Target="../ink/ink2299.xml"/><Relationship Id="rId416" Type="http://schemas.openxmlformats.org/officeDocument/2006/relationships/image" Target="../media/image2056.png"/><Relationship Id="rId220" Type="http://schemas.openxmlformats.org/officeDocument/2006/relationships/image" Target="../media/image2157.png"/><Relationship Id="rId241" Type="http://schemas.openxmlformats.org/officeDocument/2006/relationships/customXml" Target="../ink/ink2229.xml"/><Relationship Id="rId437" Type="http://schemas.openxmlformats.org/officeDocument/2006/relationships/customXml" Target="../ink/ink2327.xml"/><Relationship Id="rId458" Type="http://schemas.openxmlformats.org/officeDocument/2006/relationships/image" Target="../media/image2239.png"/><Relationship Id="rId479" Type="http://schemas.openxmlformats.org/officeDocument/2006/relationships/customXml" Target="../ink/ink2348.xml"/><Relationship Id="rId15" Type="http://schemas.openxmlformats.org/officeDocument/2006/relationships/customXml" Target="../ink/ink2116.xml"/><Relationship Id="rId36" Type="http://schemas.openxmlformats.org/officeDocument/2006/relationships/image" Target="../media/image1943.png"/><Relationship Id="rId57" Type="http://schemas.openxmlformats.org/officeDocument/2006/relationships/customXml" Target="../ink/ink2137.xml"/><Relationship Id="rId262" Type="http://schemas.openxmlformats.org/officeDocument/2006/relationships/image" Target="../media/image2178.png"/><Relationship Id="rId283" Type="http://schemas.openxmlformats.org/officeDocument/2006/relationships/customXml" Target="../ink/ink2250.xml"/><Relationship Id="rId318" Type="http://schemas.openxmlformats.org/officeDocument/2006/relationships/image" Target="../media/image2206.png"/><Relationship Id="rId339" Type="http://schemas.openxmlformats.org/officeDocument/2006/relationships/customXml" Target="../ink/ink2278.xml"/><Relationship Id="rId490" Type="http://schemas.openxmlformats.org/officeDocument/2006/relationships/image" Target="../media/image2255.png"/><Relationship Id="rId504" Type="http://schemas.openxmlformats.org/officeDocument/2006/relationships/image" Target="../media/image2262.png"/><Relationship Id="rId78" Type="http://schemas.openxmlformats.org/officeDocument/2006/relationships/image" Target="../media/image2086.png"/><Relationship Id="rId99" Type="http://schemas.openxmlformats.org/officeDocument/2006/relationships/customXml" Target="../ink/ink2158.xml"/><Relationship Id="rId101" Type="http://schemas.openxmlformats.org/officeDocument/2006/relationships/customXml" Target="../ink/ink2159.xml"/><Relationship Id="rId122" Type="http://schemas.openxmlformats.org/officeDocument/2006/relationships/image" Target="../media/image2108.png"/><Relationship Id="rId143" Type="http://schemas.openxmlformats.org/officeDocument/2006/relationships/customXml" Target="../ink/ink2180.xml"/><Relationship Id="rId164" Type="http://schemas.openxmlformats.org/officeDocument/2006/relationships/image" Target="../media/image2129.png"/><Relationship Id="rId185" Type="http://schemas.openxmlformats.org/officeDocument/2006/relationships/customXml" Target="../ink/ink2201.xml"/><Relationship Id="rId350" Type="http://schemas.openxmlformats.org/officeDocument/2006/relationships/image" Target="../media/image2222.png"/><Relationship Id="rId371" Type="http://schemas.openxmlformats.org/officeDocument/2006/relationships/customXml" Target="../ink/ink2294.xml"/><Relationship Id="rId406" Type="http://schemas.openxmlformats.org/officeDocument/2006/relationships/image" Target="../media/image2051.png"/><Relationship Id="rId9" Type="http://schemas.openxmlformats.org/officeDocument/2006/relationships/customXml" Target="../ink/ink2113.xml"/><Relationship Id="rId210" Type="http://schemas.openxmlformats.org/officeDocument/2006/relationships/image" Target="../media/image2152.png"/><Relationship Id="rId392" Type="http://schemas.openxmlformats.org/officeDocument/2006/relationships/image" Target="../media/image2044.png"/><Relationship Id="rId427" Type="http://schemas.openxmlformats.org/officeDocument/2006/relationships/customXml" Target="../ink/ink2322.xml"/><Relationship Id="rId448" Type="http://schemas.openxmlformats.org/officeDocument/2006/relationships/image" Target="../media/image2072.png"/><Relationship Id="rId469" Type="http://schemas.openxmlformats.org/officeDocument/2006/relationships/customXml" Target="../ink/ink2343.xml"/><Relationship Id="rId26" Type="http://schemas.openxmlformats.org/officeDocument/2006/relationships/image" Target="../media/image1938.png"/><Relationship Id="rId231" Type="http://schemas.openxmlformats.org/officeDocument/2006/relationships/customXml" Target="../ink/ink2224.xml"/><Relationship Id="rId252" Type="http://schemas.openxmlformats.org/officeDocument/2006/relationships/image" Target="../media/image2173.png"/><Relationship Id="rId273" Type="http://schemas.openxmlformats.org/officeDocument/2006/relationships/customXml" Target="../ink/ink2245.xml"/><Relationship Id="rId294" Type="http://schemas.openxmlformats.org/officeDocument/2006/relationships/image" Target="../media/image2194.png"/><Relationship Id="rId308" Type="http://schemas.openxmlformats.org/officeDocument/2006/relationships/image" Target="../media/image2201.png"/><Relationship Id="rId329" Type="http://schemas.openxmlformats.org/officeDocument/2006/relationships/customXml" Target="../ink/ink2273.xml"/><Relationship Id="rId480" Type="http://schemas.openxmlformats.org/officeDocument/2006/relationships/image" Target="../media/image2250.png"/><Relationship Id="rId47" Type="http://schemas.openxmlformats.org/officeDocument/2006/relationships/customXml" Target="../ink/ink2132.xml"/><Relationship Id="rId68" Type="http://schemas.openxmlformats.org/officeDocument/2006/relationships/image" Target="../media/image2081.png"/><Relationship Id="rId89" Type="http://schemas.openxmlformats.org/officeDocument/2006/relationships/customXml" Target="../ink/ink2153.xml"/><Relationship Id="rId112" Type="http://schemas.openxmlformats.org/officeDocument/2006/relationships/image" Target="../media/image2103.png"/><Relationship Id="rId133" Type="http://schemas.openxmlformats.org/officeDocument/2006/relationships/customXml" Target="../ink/ink2175.xml"/><Relationship Id="rId154" Type="http://schemas.openxmlformats.org/officeDocument/2006/relationships/image" Target="../media/image2124.png"/><Relationship Id="rId175" Type="http://schemas.openxmlformats.org/officeDocument/2006/relationships/customXml" Target="../ink/ink2196.xml"/><Relationship Id="rId340" Type="http://schemas.openxmlformats.org/officeDocument/2006/relationships/image" Target="../media/image2217.png"/><Relationship Id="rId361" Type="http://schemas.openxmlformats.org/officeDocument/2006/relationships/customXml" Target="../ink/ink2289.xml"/><Relationship Id="rId196" Type="http://schemas.openxmlformats.org/officeDocument/2006/relationships/image" Target="../media/image2145.png"/><Relationship Id="rId200" Type="http://schemas.openxmlformats.org/officeDocument/2006/relationships/image" Target="../media/image2147.png"/><Relationship Id="rId382" Type="http://schemas.openxmlformats.org/officeDocument/2006/relationships/image" Target="../media/image2039.png"/><Relationship Id="rId417" Type="http://schemas.openxmlformats.org/officeDocument/2006/relationships/customXml" Target="../ink/ink2317.xml"/><Relationship Id="rId438" Type="http://schemas.openxmlformats.org/officeDocument/2006/relationships/image" Target="../media/image2067.png"/><Relationship Id="rId459" Type="http://schemas.openxmlformats.org/officeDocument/2006/relationships/customXml" Target="../ink/ink2338.xml"/><Relationship Id="rId16" Type="http://schemas.openxmlformats.org/officeDocument/2006/relationships/image" Target="../media/image1905.png"/><Relationship Id="rId221" Type="http://schemas.openxmlformats.org/officeDocument/2006/relationships/customXml" Target="../ink/ink2219.xml"/><Relationship Id="rId242" Type="http://schemas.openxmlformats.org/officeDocument/2006/relationships/image" Target="../media/image2168.png"/><Relationship Id="rId263" Type="http://schemas.openxmlformats.org/officeDocument/2006/relationships/customXml" Target="../ink/ink2240.xml"/><Relationship Id="rId284" Type="http://schemas.openxmlformats.org/officeDocument/2006/relationships/image" Target="../media/image2189.png"/><Relationship Id="rId319" Type="http://schemas.openxmlformats.org/officeDocument/2006/relationships/customXml" Target="../ink/ink2268.xml"/><Relationship Id="rId470" Type="http://schemas.openxmlformats.org/officeDocument/2006/relationships/image" Target="../media/image2245.png"/><Relationship Id="rId491" Type="http://schemas.openxmlformats.org/officeDocument/2006/relationships/customXml" Target="../ink/ink2354.xml"/><Relationship Id="rId37" Type="http://schemas.openxmlformats.org/officeDocument/2006/relationships/customXml" Target="../ink/ink2127.xml"/><Relationship Id="rId58" Type="http://schemas.openxmlformats.org/officeDocument/2006/relationships/image" Target="../media/image1954.png"/><Relationship Id="rId79" Type="http://schemas.openxmlformats.org/officeDocument/2006/relationships/customXml" Target="../ink/ink2148.xml"/><Relationship Id="rId102" Type="http://schemas.openxmlformats.org/officeDocument/2006/relationships/image" Target="../media/image2098.png"/><Relationship Id="rId123" Type="http://schemas.openxmlformats.org/officeDocument/2006/relationships/customXml" Target="../ink/ink2170.xml"/><Relationship Id="rId144" Type="http://schemas.openxmlformats.org/officeDocument/2006/relationships/image" Target="../media/image2119.png"/><Relationship Id="rId330" Type="http://schemas.openxmlformats.org/officeDocument/2006/relationships/image" Target="../media/image2212.png"/><Relationship Id="rId90" Type="http://schemas.openxmlformats.org/officeDocument/2006/relationships/image" Target="../media/image2092.png"/><Relationship Id="rId165" Type="http://schemas.openxmlformats.org/officeDocument/2006/relationships/customXml" Target="../ink/ink2191.xml"/><Relationship Id="rId186" Type="http://schemas.openxmlformats.org/officeDocument/2006/relationships/image" Target="../media/image2140.png"/><Relationship Id="rId351" Type="http://schemas.openxmlformats.org/officeDocument/2006/relationships/customXml" Target="../ink/ink2284.xml"/><Relationship Id="rId372" Type="http://schemas.openxmlformats.org/officeDocument/2006/relationships/image" Target="../media/image2233.png"/><Relationship Id="rId393" Type="http://schemas.openxmlformats.org/officeDocument/2006/relationships/customXml" Target="../ink/ink2305.xml"/><Relationship Id="rId407" Type="http://schemas.openxmlformats.org/officeDocument/2006/relationships/customXml" Target="../ink/ink2312.xml"/><Relationship Id="rId428" Type="http://schemas.openxmlformats.org/officeDocument/2006/relationships/image" Target="../media/image2062.png"/><Relationship Id="rId449" Type="http://schemas.openxmlformats.org/officeDocument/2006/relationships/customXml" Target="../ink/ink2333.xml"/><Relationship Id="rId211" Type="http://schemas.openxmlformats.org/officeDocument/2006/relationships/customXml" Target="../ink/ink2214.xml"/><Relationship Id="rId232" Type="http://schemas.openxmlformats.org/officeDocument/2006/relationships/image" Target="../media/image2163.png"/><Relationship Id="rId253" Type="http://schemas.openxmlformats.org/officeDocument/2006/relationships/customXml" Target="../ink/ink2235.xml"/><Relationship Id="rId274" Type="http://schemas.openxmlformats.org/officeDocument/2006/relationships/image" Target="../media/image2184.png"/><Relationship Id="rId295" Type="http://schemas.openxmlformats.org/officeDocument/2006/relationships/customXml" Target="../ink/ink2256.xml"/><Relationship Id="rId309" Type="http://schemas.openxmlformats.org/officeDocument/2006/relationships/customXml" Target="../ink/ink2263.xml"/><Relationship Id="rId460" Type="http://schemas.openxmlformats.org/officeDocument/2006/relationships/image" Target="../media/image2240.png"/><Relationship Id="rId481" Type="http://schemas.openxmlformats.org/officeDocument/2006/relationships/customXml" Target="../ink/ink2349.xml"/><Relationship Id="rId27" Type="http://schemas.openxmlformats.org/officeDocument/2006/relationships/customXml" Target="../ink/ink2122.xml"/><Relationship Id="rId48" Type="http://schemas.openxmlformats.org/officeDocument/2006/relationships/image" Target="../media/image1949.png"/><Relationship Id="rId69" Type="http://schemas.openxmlformats.org/officeDocument/2006/relationships/customXml" Target="../ink/ink2143.xml"/><Relationship Id="rId113" Type="http://schemas.openxmlformats.org/officeDocument/2006/relationships/customXml" Target="../ink/ink2165.xml"/><Relationship Id="rId134" Type="http://schemas.openxmlformats.org/officeDocument/2006/relationships/image" Target="../media/image2114.png"/><Relationship Id="rId320" Type="http://schemas.openxmlformats.org/officeDocument/2006/relationships/image" Target="../media/image2207.png"/><Relationship Id="rId80" Type="http://schemas.openxmlformats.org/officeDocument/2006/relationships/image" Target="../media/image2087.png"/><Relationship Id="rId155" Type="http://schemas.openxmlformats.org/officeDocument/2006/relationships/customXml" Target="../ink/ink2186.xml"/><Relationship Id="rId176" Type="http://schemas.openxmlformats.org/officeDocument/2006/relationships/image" Target="../media/image2135.png"/><Relationship Id="rId197" Type="http://schemas.openxmlformats.org/officeDocument/2006/relationships/customXml" Target="../ink/ink2207.xml"/><Relationship Id="rId341" Type="http://schemas.openxmlformats.org/officeDocument/2006/relationships/customXml" Target="../ink/ink2279.xml"/><Relationship Id="rId362" Type="http://schemas.openxmlformats.org/officeDocument/2006/relationships/image" Target="../media/image2228.png"/><Relationship Id="rId383" Type="http://schemas.openxmlformats.org/officeDocument/2006/relationships/customXml" Target="../ink/ink2300.xml"/><Relationship Id="rId418" Type="http://schemas.openxmlformats.org/officeDocument/2006/relationships/image" Target="../media/image2057.png"/><Relationship Id="rId439" Type="http://schemas.openxmlformats.org/officeDocument/2006/relationships/customXml" Target="../ink/ink2328.xml"/><Relationship Id="rId201" Type="http://schemas.openxmlformats.org/officeDocument/2006/relationships/customXml" Target="../ink/ink2209.xml"/><Relationship Id="rId222" Type="http://schemas.openxmlformats.org/officeDocument/2006/relationships/image" Target="../media/image2158.png"/><Relationship Id="rId243" Type="http://schemas.openxmlformats.org/officeDocument/2006/relationships/customXml" Target="../ink/ink2230.xml"/><Relationship Id="rId264" Type="http://schemas.openxmlformats.org/officeDocument/2006/relationships/image" Target="../media/image2179.png"/><Relationship Id="rId285" Type="http://schemas.openxmlformats.org/officeDocument/2006/relationships/customXml" Target="../ink/ink2251.xml"/><Relationship Id="rId450" Type="http://schemas.openxmlformats.org/officeDocument/2006/relationships/image" Target="../media/image2073.png"/><Relationship Id="rId471" Type="http://schemas.openxmlformats.org/officeDocument/2006/relationships/customXml" Target="../ink/ink2344.xml"/><Relationship Id="rId17" Type="http://schemas.openxmlformats.org/officeDocument/2006/relationships/customXml" Target="../ink/ink2117.xml"/><Relationship Id="rId38" Type="http://schemas.openxmlformats.org/officeDocument/2006/relationships/image" Target="../media/image1944.png"/><Relationship Id="rId59" Type="http://schemas.openxmlformats.org/officeDocument/2006/relationships/customXml" Target="../ink/ink2138.xml"/><Relationship Id="rId103" Type="http://schemas.openxmlformats.org/officeDocument/2006/relationships/customXml" Target="../ink/ink2160.xml"/><Relationship Id="rId124" Type="http://schemas.openxmlformats.org/officeDocument/2006/relationships/image" Target="../media/image2109.png"/><Relationship Id="rId310" Type="http://schemas.openxmlformats.org/officeDocument/2006/relationships/image" Target="../media/image2202.png"/><Relationship Id="rId492" Type="http://schemas.openxmlformats.org/officeDocument/2006/relationships/image" Target="../media/image2256.png"/><Relationship Id="rId70" Type="http://schemas.openxmlformats.org/officeDocument/2006/relationships/image" Target="../media/image2082.png"/><Relationship Id="rId91" Type="http://schemas.openxmlformats.org/officeDocument/2006/relationships/customXml" Target="../ink/ink2154.xml"/><Relationship Id="rId145" Type="http://schemas.openxmlformats.org/officeDocument/2006/relationships/customXml" Target="../ink/ink2181.xml"/><Relationship Id="rId166" Type="http://schemas.openxmlformats.org/officeDocument/2006/relationships/image" Target="../media/image2130.png"/><Relationship Id="rId187" Type="http://schemas.openxmlformats.org/officeDocument/2006/relationships/customXml" Target="../ink/ink2202.xml"/><Relationship Id="rId331" Type="http://schemas.openxmlformats.org/officeDocument/2006/relationships/customXml" Target="../ink/ink2274.xml"/><Relationship Id="rId352" Type="http://schemas.openxmlformats.org/officeDocument/2006/relationships/image" Target="../media/image2223.png"/><Relationship Id="rId373" Type="http://schemas.openxmlformats.org/officeDocument/2006/relationships/customXml" Target="../ink/ink2295.xml"/><Relationship Id="rId394" Type="http://schemas.openxmlformats.org/officeDocument/2006/relationships/image" Target="../media/image2045.png"/><Relationship Id="rId408" Type="http://schemas.openxmlformats.org/officeDocument/2006/relationships/image" Target="../media/image2052.png"/><Relationship Id="rId429" Type="http://schemas.openxmlformats.org/officeDocument/2006/relationships/customXml" Target="../ink/ink2323.xml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2153.png"/><Relationship Id="rId233" Type="http://schemas.openxmlformats.org/officeDocument/2006/relationships/customXml" Target="../ink/ink2225.xml"/><Relationship Id="rId254" Type="http://schemas.openxmlformats.org/officeDocument/2006/relationships/image" Target="../media/image2174.png"/><Relationship Id="rId440" Type="http://schemas.openxmlformats.org/officeDocument/2006/relationships/image" Target="../media/image2068.png"/><Relationship Id="rId28" Type="http://schemas.openxmlformats.org/officeDocument/2006/relationships/image" Target="../media/image1939.png"/><Relationship Id="rId49" Type="http://schemas.openxmlformats.org/officeDocument/2006/relationships/customXml" Target="../ink/ink2133.xml"/><Relationship Id="rId114" Type="http://schemas.openxmlformats.org/officeDocument/2006/relationships/image" Target="../media/image2104.png"/><Relationship Id="rId275" Type="http://schemas.openxmlformats.org/officeDocument/2006/relationships/customXml" Target="../ink/ink2246.xml"/><Relationship Id="rId296" Type="http://schemas.openxmlformats.org/officeDocument/2006/relationships/image" Target="../media/image2195.png"/><Relationship Id="rId300" Type="http://schemas.openxmlformats.org/officeDocument/2006/relationships/image" Target="../media/image2197.png"/><Relationship Id="rId461" Type="http://schemas.openxmlformats.org/officeDocument/2006/relationships/customXml" Target="../ink/ink2339.xml"/><Relationship Id="rId482" Type="http://schemas.openxmlformats.org/officeDocument/2006/relationships/image" Target="../media/image2251.png"/><Relationship Id="rId60" Type="http://schemas.openxmlformats.org/officeDocument/2006/relationships/image" Target="../media/image1955.png"/><Relationship Id="rId81" Type="http://schemas.openxmlformats.org/officeDocument/2006/relationships/customXml" Target="../ink/ink2149.xml"/><Relationship Id="rId135" Type="http://schemas.openxmlformats.org/officeDocument/2006/relationships/customXml" Target="../ink/ink2176.xml"/><Relationship Id="rId156" Type="http://schemas.openxmlformats.org/officeDocument/2006/relationships/image" Target="../media/image2125.png"/><Relationship Id="rId177" Type="http://schemas.openxmlformats.org/officeDocument/2006/relationships/customXml" Target="../ink/ink2197.xml"/><Relationship Id="rId198" Type="http://schemas.openxmlformats.org/officeDocument/2006/relationships/image" Target="../media/image2146.png"/><Relationship Id="rId321" Type="http://schemas.openxmlformats.org/officeDocument/2006/relationships/customXml" Target="../ink/ink2269.xml"/><Relationship Id="rId342" Type="http://schemas.openxmlformats.org/officeDocument/2006/relationships/image" Target="../media/image2218.png"/><Relationship Id="rId363" Type="http://schemas.openxmlformats.org/officeDocument/2006/relationships/customXml" Target="../ink/ink2290.xml"/><Relationship Id="rId384" Type="http://schemas.openxmlformats.org/officeDocument/2006/relationships/image" Target="../media/image2040.png"/><Relationship Id="rId419" Type="http://schemas.openxmlformats.org/officeDocument/2006/relationships/customXml" Target="../ink/ink2318.xml"/><Relationship Id="rId202" Type="http://schemas.openxmlformats.org/officeDocument/2006/relationships/image" Target="../media/image2148.png"/><Relationship Id="rId223" Type="http://schemas.openxmlformats.org/officeDocument/2006/relationships/customXml" Target="../ink/ink2220.xml"/><Relationship Id="rId244" Type="http://schemas.openxmlformats.org/officeDocument/2006/relationships/image" Target="../media/image2169.png"/><Relationship Id="rId430" Type="http://schemas.openxmlformats.org/officeDocument/2006/relationships/image" Target="../media/image2063.png"/><Relationship Id="rId18" Type="http://schemas.openxmlformats.org/officeDocument/2006/relationships/image" Target="../media/image1906.png"/><Relationship Id="rId39" Type="http://schemas.openxmlformats.org/officeDocument/2006/relationships/customXml" Target="../ink/ink2128.xml"/><Relationship Id="rId265" Type="http://schemas.openxmlformats.org/officeDocument/2006/relationships/customXml" Target="../ink/ink2241.xml"/><Relationship Id="rId286" Type="http://schemas.openxmlformats.org/officeDocument/2006/relationships/image" Target="../media/image2190.png"/><Relationship Id="rId451" Type="http://schemas.openxmlformats.org/officeDocument/2006/relationships/customXml" Target="../ink/ink2334.xml"/><Relationship Id="rId472" Type="http://schemas.openxmlformats.org/officeDocument/2006/relationships/image" Target="../media/image2246.png"/><Relationship Id="rId493" Type="http://schemas.openxmlformats.org/officeDocument/2006/relationships/customXml" Target="../ink/ink2355.xml"/><Relationship Id="rId50" Type="http://schemas.openxmlformats.org/officeDocument/2006/relationships/image" Target="../media/image1950.png"/><Relationship Id="rId104" Type="http://schemas.openxmlformats.org/officeDocument/2006/relationships/image" Target="../media/image2099.png"/><Relationship Id="rId125" Type="http://schemas.openxmlformats.org/officeDocument/2006/relationships/customXml" Target="../ink/ink2171.xml"/><Relationship Id="rId146" Type="http://schemas.openxmlformats.org/officeDocument/2006/relationships/image" Target="../media/image2120.png"/><Relationship Id="rId167" Type="http://schemas.openxmlformats.org/officeDocument/2006/relationships/customXml" Target="../ink/ink2192.xml"/><Relationship Id="rId188" Type="http://schemas.openxmlformats.org/officeDocument/2006/relationships/image" Target="../media/image2141.png"/><Relationship Id="rId311" Type="http://schemas.openxmlformats.org/officeDocument/2006/relationships/customXml" Target="../ink/ink2264.xml"/><Relationship Id="rId332" Type="http://schemas.openxmlformats.org/officeDocument/2006/relationships/image" Target="../media/image2213.png"/><Relationship Id="rId353" Type="http://schemas.openxmlformats.org/officeDocument/2006/relationships/customXml" Target="../ink/ink2285.xml"/><Relationship Id="rId374" Type="http://schemas.openxmlformats.org/officeDocument/2006/relationships/image" Target="../media/image2234.png"/><Relationship Id="rId395" Type="http://schemas.openxmlformats.org/officeDocument/2006/relationships/customXml" Target="../ink/ink2306.xml"/><Relationship Id="rId409" Type="http://schemas.openxmlformats.org/officeDocument/2006/relationships/customXml" Target="../ink/ink2313.xml"/><Relationship Id="rId71" Type="http://schemas.openxmlformats.org/officeDocument/2006/relationships/customXml" Target="../ink/ink2144.xml"/><Relationship Id="rId92" Type="http://schemas.openxmlformats.org/officeDocument/2006/relationships/image" Target="../media/image2093.png"/><Relationship Id="rId213" Type="http://schemas.openxmlformats.org/officeDocument/2006/relationships/customXml" Target="../ink/ink2215.xml"/><Relationship Id="rId234" Type="http://schemas.openxmlformats.org/officeDocument/2006/relationships/image" Target="../media/image2164.png"/><Relationship Id="rId420" Type="http://schemas.openxmlformats.org/officeDocument/2006/relationships/image" Target="../media/image2058.png"/><Relationship Id="rId2" Type="http://schemas.openxmlformats.org/officeDocument/2006/relationships/image" Target="../media/image1838.png"/><Relationship Id="rId29" Type="http://schemas.openxmlformats.org/officeDocument/2006/relationships/customXml" Target="../ink/ink2123.xml"/><Relationship Id="rId255" Type="http://schemas.openxmlformats.org/officeDocument/2006/relationships/customXml" Target="../ink/ink2236.xml"/><Relationship Id="rId276" Type="http://schemas.openxmlformats.org/officeDocument/2006/relationships/image" Target="../media/image2185.png"/><Relationship Id="rId297" Type="http://schemas.openxmlformats.org/officeDocument/2006/relationships/customXml" Target="../ink/ink2257.xml"/><Relationship Id="rId441" Type="http://schemas.openxmlformats.org/officeDocument/2006/relationships/customXml" Target="../ink/ink2329.xml"/><Relationship Id="rId462" Type="http://schemas.openxmlformats.org/officeDocument/2006/relationships/image" Target="../media/image2241.png"/><Relationship Id="rId483" Type="http://schemas.openxmlformats.org/officeDocument/2006/relationships/customXml" Target="../ink/ink2350.xml"/><Relationship Id="rId40" Type="http://schemas.openxmlformats.org/officeDocument/2006/relationships/image" Target="../media/image1945.png"/><Relationship Id="rId115" Type="http://schemas.openxmlformats.org/officeDocument/2006/relationships/customXml" Target="../ink/ink2166.xml"/><Relationship Id="rId136" Type="http://schemas.openxmlformats.org/officeDocument/2006/relationships/image" Target="../media/image2115.png"/><Relationship Id="rId157" Type="http://schemas.openxmlformats.org/officeDocument/2006/relationships/customXml" Target="../ink/ink2187.xml"/><Relationship Id="rId178" Type="http://schemas.openxmlformats.org/officeDocument/2006/relationships/image" Target="../media/image2136.png"/><Relationship Id="rId301" Type="http://schemas.openxmlformats.org/officeDocument/2006/relationships/customXml" Target="../ink/ink2259.xml"/><Relationship Id="rId322" Type="http://schemas.openxmlformats.org/officeDocument/2006/relationships/image" Target="../media/image2208.png"/><Relationship Id="rId343" Type="http://schemas.openxmlformats.org/officeDocument/2006/relationships/customXml" Target="../ink/ink2280.xml"/><Relationship Id="rId364" Type="http://schemas.openxmlformats.org/officeDocument/2006/relationships/image" Target="../media/image2229.png"/><Relationship Id="rId61" Type="http://schemas.openxmlformats.org/officeDocument/2006/relationships/customXml" Target="../ink/ink2139.xml"/><Relationship Id="rId82" Type="http://schemas.openxmlformats.org/officeDocument/2006/relationships/image" Target="../media/image2088.png"/><Relationship Id="rId199" Type="http://schemas.openxmlformats.org/officeDocument/2006/relationships/customXml" Target="../ink/ink2208.xml"/><Relationship Id="rId203" Type="http://schemas.openxmlformats.org/officeDocument/2006/relationships/customXml" Target="../ink/ink2210.xml"/><Relationship Id="rId385" Type="http://schemas.openxmlformats.org/officeDocument/2006/relationships/customXml" Target="../ink/ink2301.xml"/><Relationship Id="rId19" Type="http://schemas.openxmlformats.org/officeDocument/2006/relationships/customXml" Target="../ink/ink2118.xml"/><Relationship Id="rId224" Type="http://schemas.openxmlformats.org/officeDocument/2006/relationships/image" Target="../media/image2159.png"/><Relationship Id="rId245" Type="http://schemas.openxmlformats.org/officeDocument/2006/relationships/customXml" Target="../ink/ink2231.xml"/><Relationship Id="rId266" Type="http://schemas.openxmlformats.org/officeDocument/2006/relationships/image" Target="../media/image2180.png"/><Relationship Id="rId287" Type="http://schemas.openxmlformats.org/officeDocument/2006/relationships/customXml" Target="../ink/ink2252.xml"/><Relationship Id="rId410" Type="http://schemas.openxmlformats.org/officeDocument/2006/relationships/image" Target="../media/image2053.png"/><Relationship Id="rId431" Type="http://schemas.openxmlformats.org/officeDocument/2006/relationships/customXml" Target="../ink/ink2324.xml"/><Relationship Id="rId452" Type="http://schemas.openxmlformats.org/officeDocument/2006/relationships/image" Target="../media/image2074.png"/><Relationship Id="rId473" Type="http://schemas.openxmlformats.org/officeDocument/2006/relationships/customXml" Target="../ink/ink2345.xml"/><Relationship Id="rId494" Type="http://schemas.openxmlformats.org/officeDocument/2006/relationships/image" Target="../media/image2257.png"/><Relationship Id="rId30" Type="http://schemas.openxmlformats.org/officeDocument/2006/relationships/image" Target="../media/image1940.png"/><Relationship Id="rId105" Type="http://schemas.openxmlformats.org/officeDocument/2006/relationships/customXml" Target="../ink/ink2161.xml"/><Relationship Id="rId126" Type="http://schemas.openxmlformats.org/officeDocument/2006/relationships/image" Target="../media/image2110.png"/><Relationship Id="rId147" Type="http://schemas.openxmlformats.org/officeDocument/2006/relationships/customXml" Target="../ink/ink2182.xml"/><Relationship Id="rId168" Type="http://schemas.openxmlformats.org/officeDocument/2006/relationships/image" Target="../media/image2131.png"/><Relationship Id="rId312" Type="http://schemas.openxmlformats.org/officeDocument/2006/relationships/image" Target="../media/image2203.png"/><Relationship Id="rId333" Type="http://schemas.openxmlformats.org/officeDocument/2006/relationships/customXml" Target="../ink/ink2275.xml"/><Relationship Id="rId354" Type="http://schemas.openxmlformats.org/officeDocument/2006/relationships/image" Target="../media/image2224.png"/><Relationship Id="rId51" Type="http://schemas.openxmlformats.org/officeDocument/2006/relationships/customXml" Target="../ink/ink2134.xml"/><Relationship Id="rId72" Type="http://schemas.openxmlformats.org/officeDocument/2006/relationships/image" Target="../media/image2083.png"/><Relationship Id="rId93" Type="http://schemas.openxmlformats.org/officeDocument/2006/relationships/customXml" Target="../ink/ink2155.xml"/><Relationship Id="rId189" Type="http://schemas.openxmlformats.org/officeDocument/2006/relationships/customXml" Target="../ink/ink2203.xml"/><Relationship Id="rId375" Type="http://schemas.openxmlformats.org/officeDocument/2006/relationships/customXml" Target="../ink/ink2296.xml"/><Relationship Id="rId396" Type="http://schemas.openxmlformats.org/officeDocument/2006/relationships/image" Target="../media/image2046.png"/><Relationship Id="rId3" Type="http://schemas.openxmlformats.org/officeDocument/2006/relationships/customXml" Target="../ink/ink2110.xml"/><Relationship Id="rId214" Type="http://schemas.openxmlformats.org/officeDocument/2006/relationships/image" Target="../media/image2154.png"/><Relationship Id="rId235" Type="http://schemas.openxmlformats.org/officeDocument/2006/relationships/customXml" Target="../ink/ink2226.xml"/><Relationship Id="rId256" Type="http://schemas.openxmlformats.org/officeDocument/2006/relationships/image" Target="../media/image2175.png"/><Relationship Id="rId277" Type="http://schemas.openxmlformats.org/officeDocument/2006/relationships/customXml" Target="../ink/ink2247.xml"/><Relationship Id="rId298" Type="http://schemas.openxmlformats.org/officeDocument/2006/relationships/image" Target="../media/image2196.png"/><Relationship Id="rId400" Type="http://schemas.openxmlformats.org/officeDocument/2006/relationships/image" Target="../media/image2048.png"/><Relationship Id="rId421" Type="http://schemas.openxmlformats.org/officeDocument/2006/relationships/customXml" Target="../ink/ink2319.xml"/><Relationship Id="rId442" Type="http://schemas.openxmlformats.org/officeDocument/2006/relationships/image" Target="../media/image2069.png"/><Relationship Id="rId463" Type="http://schemas.openxmlformats.org/officeDocument/2006/relationships/customXml" Target="../ink/ink2340.xml"/><Relationship Id="rId484" Type="http://schemas.openxmlformats.org/officeDocument/2006/relationships/image" Target="../media/image2252.png"/><Relationship Id="rId116" Type="http://schemas.openxmlformats.org/officeDocument/2006/relationships/image" Target="../media/image2105.png"/><Relationship Id="rId137" Type="http://schemas.openxmlformats.org/officeDocument/2006/relationships/customXml" Target="../ink/ink2177.xml"/><Relationship Id="rId158" Type="http://schemas.openxmlformats.org/officeDocument/2006/relationships/image" Target="../media/image2126.png"/><Relationship Id="rId302" Type="http://schemas.openxmlformats.org/officeDocument/2006/relationships/image" Target="../media/image2198.png"/><Relationship Id="rId323" Type="http://schemas.openxmlformats.org/officeDocument/2006/relationships/customXml" Target="../ink/ink2270.xml"/><Relationship Id="rId344" Type="http://schemas.openxmlformats.org/officeDocument/2006/relationships/image" Target="../media/image2219.png"/><Relationship Id="rId20" Type="http://schemas.openxmlformats.org/officeDocument/2006/relationships/image" Target="../media/image1935.png"/><Relationship Id="rId41" Type="http://schemas.openxmlformats.org/officeDocument/2006/relationships/customXml" Target="../ink/ink2129.xml"/><Relationship Id="rId62" Type="http://schemas.openxmlformats.org/officeDocument/2006/relationships/image" Target="../media/image2036.png"/><Relationship Id="rId83" Type="http://schemas.openxmlformats.org/officeDocument/2006/relationships/customXml" Target="../ink/ink2150.xml"/><Relationship Id="rId179" Type="http://schemas.openxmlformats.org/officeDocument/2006/relationships/customXml" Target="../ink/ink2198.xml"/><Relationship Id="rId365" Type="http://schemas.openxmlformats.org/officeDocument/2006/relationships/customXml" Target="../ink/ink2291.xml"/><Relationship Id="rId386" Type="http://schemas.openxmlformats.org/officeDocument/2006/relationships/image" Target="../media/image2041.png"/><Relationship Id="rId190" Type="http://schemas.openxmlformats.org/officeDocument/2006/relationships/image" Target="../media/image2142.png"/><Relationship Id="rId204" Type="http://schemas.openxmlformats.org/officeDocument/2006/relationships/image" Target="../media/image2149.png"/><Relationship Id="rId225" Type="http://schemas.openxmlformats.org/officeDocument/2006/relationships/customXml" Target="../ink/ink2221.xml"/><Relationship Id="rId246" Type="http://schemas.openxmlformats.org/officeDocument/2006/relationships/image" Target="../media/image2170.png"/><Relationship Id="rId267" Type="http://schemas.openxmlformats.org/officeDocument/2006/relationships/customXml" Target="../ink/ink2242.xml"/><Relationship Id="rId288" Type="http://schemas.openxmlformats.org/officeDocument/2006/relationships/image" Target="../media/image2191.png"/><Relationship Id="rId411" Type="http://schemas.openxmlformats.org/officeDocument/2006/relationships/customXml" Target="../ink/ink2314.xml"/><Relationship Id="rId432" Type="http://schemas.openxmlformats.org/officeDocument/2006/relationships/image" Target="../media/image2064.png"/><Relationship Id="rId453" Type="http://schemas.openxmlformats.org/officeDocument/2006/relationships/customXml" Target="../ink/ink2335.xml"/><Relationship Id="rId474" Type="http://schemas.openxmlformats.org/officeDocument/2006/relationships/image" Target="../media/image2247.png"/><Relationship Id="rId106" Type="http://schemas.openxmlformats.org/officeDocument/2006/relationships/image" Target="../media/image2100.png"/><Relationship Id="rId127" Type="http://schemas.openxmlformats.org/officeDocument/2006/relationships/customXml" Target="../ink/ink2172.xml"/><Relationship Id="rId313" Type="http://schemas.openxmlformats.org/officeDocument/2006/relationships/customXml" Target="../ink/ink2265.xml"/><Relationship Id="rId495" Type="http://schemas.openxmlformats.org/officeDocument/2006/relationships/customXml" Target="../ink/ink2356.xml"/><Relationship Id="rId10" Type="http://schemas.openxmlformats.org/officeDocument/2006/relationships/image" Target="../media/image1842.png"/><Relationship Id="rId31" Type="http://schemas.openxmlformats.org/officeDocument/2006/relationships/customXml" Target="../ink/ink2124.xml"/><Relationship Id="rId52" Type="http://schemas.openxmlformats.org/officeDocument/2006/relationships/image" Target="../media/image1951.png"/><Relationship Id="rId73" Type="http://schemas.openxmlformats.org/officeDocument/2006/relationships/customXml" Target="../ink/ink2145.xml"/><Relationship Id="rId94" Type="http://schemas.openxmlformats.org/officeDocument/2006/relationships/image" Target="../media/image2094.png"/><Relationship Id="rId148" Type="http://schemas.openxmlformats.org/officeDocument/2006/relationships/image" Target="../media/image2121.png"/><Relationship Id="rId169" Type="http://schemas.openxmlformats.org/officeDocument/2006/relationships/customXml" Target="../ink/ink2193.xml"/><Relationship Id="rId334" Type="http://schemas.openxmlformats.org/officeDocument/2006/relationships/image" Target="../media/image2214.png"/><Relationship Id="rId355" Type="http://schemas.openxmlformats.org/officeDocument/2006/relationships/customXml" Target="../ink/ink2286.xml"/><Relationship Id="rId376" Type="http://schemas.openxmlformats.org/officeDocument/2006/relationships/image" Target="../media/image2235.png"/><Relationship Id="rId397" Type="http://schemas.openxmlformats.org/officeDocument/2006/relationships/customXml" Target="../ink/ink2307.xml"/><Relationship Id="rId4" Type="http://schemas.openxmlformats.org/officeDocument/2006/relationships/image" Target="../media/image1839.png"/><Relationship Id="rId180" Type="http://schemas.openxmlformats.org/officeDocument/2006/relationships/image" Target="../media/image2137.png"/><Relationship Id="rId215" Type="http://schemas.openxmlformats.org/officeDocument/2006/relationships/customXml" Target="../ink/ink2216.xml"/><Relationship Id="rId236" Type="http://schemas.openxmlformats.org/officeDocument/2006/relationships/image" Target="../media/image2165.png"/><Relationship Id="rId257" Type="http://schemas.openxmlformats.org/officeDocument/2006/relationships/customXml" Target="../ink/ink2237.xml"/><Relationship Id="rId278" Type="http://schemas.openxmlformats.org/officeDocument/2006/relationships/image" Target="../media/image2186.png"/><Relationship Id="rId401" Type="http://schemas.openxmlformats.org/officeDocument/2006/relationships/customXml" Target="../ink/ink2309.xml"/><Relationship Id="rId422" Type="http://schemas.openxmlformats.org/officeDocument/2006/relationships/image" Target="../media/image2059.png"/><Relationship Id="rId443" Type="http://schemas.openxmlformats.org/officeDocument/2006/relationships/customXml" Target="../ink/ink2330.xml"/><Relationship Id="rId464" Type="http://schemas.openxmlformats.org/officeDocument/2006/relationships/image" Target="../media/image2242.png"/><Relationship Id="rId303" Type="http://schemas.openxmlformats.org/officeDocument/2006/relationships/customXml" Target="../ink/ink2260.xml"/><Relationship Id="rId485" Type="http://schemas.openxmlformats.org/officeDocument/2006/relationships/customXml" Target="../ink/ink2351.xml"/><Relationship Id="rId42" Type="http://schemas.openxmlformats.org/officeDocument/2006/relationships/image" Target="../media/image1946.png"/><Relationship Id="rId84" Type="http://schemas.openxmlformats.org/officeDocument/2006/relationships/image" Target="../media/image2089.png"/><Relationship Id="rId138" Type="http://schemas.openxmlformats.org/officeDocument/2006/relationships/image" Target="../media/image2116.png"/><Relationship Id="rId345" Type="http://schemas.openxmlformats.org/officeDocument/2006/relationships/customXml" Target="../ink/ink2281.xml"/><Relationship Id="rId387" Type="http://schemas.openxmlformats.org/officeDocument/2006/relationships/customXml" Target="../ink/ink2302.xml"/><Relationship Id="rId191" Type="http://schemas.openxmlformats.org/officeDocument/2006/relationships/customXml" Target="../ink/ink2204.xml"/><Relationship Id="rId205" Type="http://schemas.openxmlformats.org/officeDocument/2006/relationships/customXml" Target="../ink/ink2211.xml"/><Relationship Id="rId247" Type="http://schemas.openxmlformats.org/officeDocument/2006/relationships/customXml" Target="../ink/ink2232.xml"/><Relationship Id="rId412" Type="http://schemas.openxmlformats.org/officeDocument/2006/relationships/image" Target="../media/image2054.png"/><Relationship Id="rId107" Type="http://schemas.openxmlformats.org/officeDocument/2006/relationships/customXml" Target="../ink/ink2162.xml"/><Relationship Id="rId289" Type="http://schemas.openxmlformats.org/officeDocument/2006/relationships/customXml" Target="../ink/ink2253.xml"/><Relationship Id="rId454" Type="http://schemas.openxmlformats.org/officeDocument/2006/relationships/image" Target="../media/image2237.png"/><Relationship Id="rId496" Type="http://schemas.openxmlformats.org/officeDocument/2006/relationships/image" Target="../media/image2258.png"/><Relationship Id="rId11" Type="http://schemas.openxmlformats.org/officeDocument/2006/relationships/customXml" Target="../ink/ink2114.xml"/><Relationship Id="rId53" Type="http://schemas.openxmlformats.org/officeDocument/2006/relationships/customXml" Target="../ink/ink2135.xml"/><Relationship Id="rId149" Type="http://schemas.openxmlformats.org/officeDocument/2006/relationships/customXml" Target="../ink/ink2183.xml"/><Relationship Id="rId314" Type="http://schemas.openxmlformats.org/officeDocument/2006/relationships/image" Target="../media/image2204.png"/><Relationship Id="rId356" Type="http://schemas.openxmlformats.org/officeDocument/2006/relationships/image" Target="../media/image2225.png"/><Relationship Id="rId398" Type="http://schemas.openxmlformats.org/officeDocument/2006/relationships/image" Target="../media/image2047.png"/><Relationship Id="rId95" Type="http://schemas.openxmlformats.org/officeDocument/2006/relationships/customXml" Target="../ink/ink2156.xml"/><Relationship Id="rId160" Type="http://schemas.openxmlformats.org/officeDocument/2006/relationships/image" Target="../media/image2127.png"/><Relationship Id="rId216" Type="http://schemas.openxmlformats.org/officeDocument/2006/relationships/image" Target="../media/image2155.png"/><Relationship Id="rId423" Type="http://schemas.openxmlformats.org/officeDocument/2006/relationships/customXml" Target="../ink/ink2320.xml"/><Relationship Id="rId258" Type="http://schemas.openxmlformats.org/officeDocument/2006/relationships/image" Target="../media/image2176.png"/><Relationship Id="rId465" Type="http://schemas.openxmlformats.org/officeDocument/2006/relationships/customXml" Target="../ink/ink2341.xml"/><Relationship Id="rId22" Type="http://schemas.openxmlformats.org/officeDocument/2006/relationships/image" Target="../media/image1936.png"/><Relationship Id="rId64" Type="http://schemas.openxmlformats.org/officeDocument/2006/relationships/image" Target="../media/image2079.png"/><Relationship Id="rId118" Type="http://schemas.openxmlformats.org/officeDocument/2006/relationships/image" Target="../media/image2106.png"/><Relationship Id="rId325" Type="http://schemas.openxmlformats.org/officeDocument/2006/relationships/customXml" Target="../ink/ink2271.xml"/><Relationship Id="rId367" Type="http://schemas.openxmlformats.org/officeDocument/2006/relationships/customXml" Target="../ink/ink2292.xml"/><Relationship Id="rId171" Type="http://schemas.openxmlformats.org/officeDocument/2006/relationships/customXml" Target="../ink/ink2194.xml"/><Relationship Id="rId227" Type="http://schemas.openxmlformats.org/officeDocument/2006/relationships/customXml" Target="../ink/ink2222.xml"/><Relationship Id="rId269" Type="http://schemas.openxmlformats.org/officeDocument/2006/relationships/customXml" Target="../ink/ink2243.xml"/><Relationship Id="rId434" Type="http://schemas.openxmlformats.org/officeDocument/2006/relationships/image" Target="../media/image2065.png"/><Relationship Id="rId476" Type="http://schemas.openxmlformats.org/officeDocument/2006/relationships/image" Target="../media/image2248.png"/><Relationship Id="rId33" Type="http://schemas.openxmlformats.org/officeDocument/2006/relationships/customXml" Target="../ink/ink2125.xml"/><Relationship Id="rId129" Type="http://schemas.openxmlformats.org/officeDocument/2006/relationships/customXml" Target="../ink/ink2173.xml"/><Relationship Id="rId280" Type="http://schemas.openxmlformats.org/officeDocument/2006/relationships/image" Target="../media/image2187.png"/><Relationship Id="rId336" Type="http://schemas.openxmlformats.org/officeDocument/2006/relationships/image" Target="../media/image2215.png"/><Relationship Id="rId501" Type="http://schemas.openxmlformats.org/officeDocument/2006/relationships/customXml" Target="../ink/ink2359.xml"/><Relationship Id="rId75" Type="http://schemas.openxmlformats.org/officeDocument/2006/relationships/customXml" Target="../ink/ink2146.xml"/><Relationship Id="rId140" Type="http://schemas.openxmlformats.org/officeDocument/2006/relationships/image" Target="../media/image2117.png"/><Relationship Id="rId182" Type="http://schemas.openxmlformats.org/officeDocument/2006/relationships/image" Target="../media/image2138.png"/><Relationship Id="rId378" Type="http://schemas.openxmlformats.org/officeDocument/2006/relationships/image" Target="../media/image2236.png"/><Relationship Id="rId403" Type="http://schemas.openxmlformats.org/officeDocument/2006/relationships/customXml" Target="../ink/ink2310.xml"/><Relationship Id="rId6" Type="http://schemas.openxmlformats.org/officeDocument/2006/relationships/image" Target="../media/image1840.png"/><Relationship Id="rId238" Type="http://schemas.openxmlformats.org/officeDocument/2006/relationships/image" Target="../media/image2166.png"/><Relationship Id="rId445" Type="http://schemas.openxmlformats.org/officeDocument/2006/relationships/customXml" Target="../ink/ink2331.xml"/><Relationship Id="rId487" Type="http://schemas.openxmlformats.org/officeDocument/2006/relationships/customXml" Target="../ink/ink2352.xml"/><Relationship Id="rId291" Type="http://schemas.openxmlformats.org/officeDocument/2006/relationships/customXml" Target="../ink/ink2254.xml"/><Relationship Id="rId305" Type="http://schemas.openxmlformats.org/officeDocument/2006/relationships/customXml" Target="../ink/ink2261.xml"/><Relationship Id="rId347" Type="http://schemas.openxmlformats.org/officeDocument/2006/relationships/customXml" Target="../ink/ink2282.xml"/><Relationship Id="rId44" Type="http://schemas.openxmlformats.org/officeDocument/2006/relationships/image" Target="../media/image1947.png"/><Relationship Id="rId86" Type="http://schemas.openxmlformats.org/officeDocument/2006/relationships/image" Target="../media/image2090.png"/><Relationship Id="rId151" Type="http://schemas.openxmlformats.org/officeDocument/2006/relationships/customXml" Target="../ink/ink2184.xml"/><Relationship Id="rId389" Type="http://schemas.openxmlformats.org/officeDocument/2006/relationships/customXml" Target="../ink/ink2303.xml"/><Relationship Id="rId193" Type="http://schemas.openxmlformats.org/officeDocument/2006/relationships/customXml" Target="../ink/ink2205.xml"/><Relationship Id="rId207" Type="http://schemas.openxmlformats.org/officeDocument/2006/relationships/customXml" Target="../ink/ink2212.xml"/><Relationship Id="rId249" Type="http://schemas.openxmlformats.org/officeDocument/2006/relationships/customXml" Target="../ink/ink2233.xml"/><Relationship Id="rId414" Type="http://schemas.openxmlformats.org/officeDocument/2006/relationships/image" Target="../media/image2055.png"/><Relationship Id="rId456" Type="http://schemas.openxmlformats.org/officeDocument/2006/relationships/image" Target="../media/image2238.png"/><Relationship Id="rId498" Type="http://schemas.openxmlformats.org/officeDocument/2006/relationships/image" Target="../media/image2259.png"/><Relationship Id="rId13" Type="http://schemas.openxmlformats.org/officeDocument/2006/relationships/customXml" Target="../ink/ink2115.xml"/><Relationship Id="rId109" Type="http://schemas.openxmlformats.org/officeDocument/2006/relationships/customXml" Target="../ink/ink2163.xml"/><Relationship Id="rId260" Type="http://schemas.openxmlformats.org/officeDocument/2006/relationships/image" Target="../media/image2177.png"/><Relationship Id="rId316" Type="http://schemas.openxmlformats.org/officeDocument/2006/relationships/image" Target="../media/image2205.png"/><Relationship Id="rId55" Type="http://schemas.openxmlformats.org/officeDocument/2006/relationships/customXml" Target="../ink/ink2136.xml"/><Relationship Id="rId97" Type="http://schemas.openxmlformats.org/officeDocument/2006/relationships/customXml" Target="../ink/ink2157.xml"/><Relationship Id="rId120" Type="http://schemas.openxmlformats.org/officeDocument/2006/relationships/image" Target="../media/image2107.png"/><Relationship Id="rId358" Type="http://schemas.openxmlformats.org/officeDocument/2006/relationships/image" Target="../media/image2226.png"/><Relationship Id="rId162" Type="http://schemas.openxmlformats.org/officeDocument/2006/relationships/image" Target="../media/image2128.png"/><Relationship Id="rId218" Type="http://schemas.openxmlformats.org/officeDocument/2006/relationships/image" Target="../media/image2156.png"/><Relationship Id="rId425" Type="http://schemas.openxmlformats.org/officeDocument/2006/relationships/customXml" Target="../ink/ink2321.xml"/><Relationship Id="rId467" Type="http://schemas.openxmlformats.org/officeDocument/2006/relationships/customXml" Target="../ink/ink2342.xml"/><Relationship Id="rId271" Type="http://schemas.openxmlformats.org/officeDocument/2006/relationships/customXml" Target="../ink/ink2244.xml"/></Relationships>
</file>

<file path=ppt/slides/_rels/slide14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2418.xml"/><Relationship Id="rId299" Type="http://schemas.openxmlformats.org/officeDocument/2006/relationships/customXml" Target="../ink/ink2509.xml"/><Relationship Id="rId21" Type="http://schemas.openxmlformats.org/officeDocument/2006/relationships/customXml" Target="../ink/ink2370.xml"/><Relationship Id="rId63" Type="http://schemas.openxmlformats.org/officeDocument/2006/relationships/customXml" Target="../ink/ink2391.xml"/><Relationship Id="rId159" Type="http://schemas.openxmlformats.org/officeDocument/2006/relationships/customXml" Target="../ink/ink2439.xml"/><Relationship Id="rId324" Type="http://schemas.openxmlformats.org/officeDocument/2006/relationships/customXml" Target="../ink/ink2522.xml"/><Relationship Id="rId366" Type="http://schemas.openxmlformats.org/officeDocument/2006/relationships/customXml" Target="../ink/ink2543.xml"/><Relationship Id="rId531" Type="http://schemas.openxmlformats.org/officeDocument/2006/relationships/customXml" Target="../ink/ink2626.xml"/><Relationship Id="rId573" Type="http://schemas.openxmlformats.org/officeDocument/2006/relationships/customXml" Target="../ink/ink2647.xml"/><Relationship Id="rId629" Type="http://schemas.openxmlformats.org/officeDocument/2006/relationships/customXml" Target="../ink/ink2675.xml"/><Relationship Id="rId170" Type="http://schemas.openxmlformats.org/officeDocument/2006/relationships/image" Target="../media/image2347.png"/><Relationship Id="rId226" Type="http://schemas.openxmlformats.org/officeDocument/2006/relationships/image" Target="../media/image2375.png"/><Relationship Id="rId433" Type="http://schemas.openxmlformats.org/officeDocument/2006/relationships/image" Target="../media/image2477.png"/><Relationship Id="rId268" Type="http://schemas.openxmlformats.org/officeDocument/2006/relationships/image" Target="../media/image2395.png"/><Relationship Id="rId475" Type="http://schemas.openxmlformats.org/officeDocument/2006/relationships/customXml" Target="../ink/ink2598.xml"/><Relationship Id="rId640" Type="http://schemas.openxmlformats.org/officeDocument/2006/relationships/image" Target="../media/image2580.png"/><Relationship Id="rId32" Type="http://schemas.openxmlformats.org/officeDocument/2006/relationships/image" Target="../media/image2278.png"/><Relationship Id="rId74" Type="http://schemas.openxmlformats.org/officeDocument/2006/relationships/image" Target="../media/image2299.png"/><Relationship Id="rId128" Type="http://schemas.openxmlformats.org/officeDocument/2006/relationships/image" Target="../media/image2326.png"/><Relationship Id="rId335" Type="http://schemas.openxmlformats.org/officeDocument/2006/relationships/image" Target="../media/image2428.png"/><Relationship Id="rId377" Type="http://schemas.openxmlformats.org/officeDocument/2006/relationships/image" Target="../media/image2449.png"/><Relationship Id="rId500" Type="http://schemas.openxmlformats.org/officeDocument/2006/relationships/image" Target="../media/image2510.png"/><Relationship Id="rId542" Type="http://schemas.openxmlformats.org/officeDocument/2006/relationships/image" Target="../media/image2531.png"/><Relationship Id="rId584" Type="http://schemas.openxmlformats.org/officeDocument/2006/relationships/image" Target="../media/image2552.png"/><Relationship Id="rId5" Type="http://schemas.openxmlformats.org/officeDocument/2006/relationships/customXml" Target="../ink/ink2362.xml"/><Relationship Id="rId181" Type="http://schemas.openxmlformats.org/officeDocument/2006/relationships/customXml" Target="../ink/ink2450.xml"/><Relationship Id="rId237" Type="http://schemas.openxmlformats.org/officeDocument/2006/relationships/customXml" Target="../ink/ink2478.xml"/><Relationship Id="rId402" Type="http://schemas.openxmlformats.org/officeDocument/2006/relationships/customXml" Target="../ink/ink2561.xml"/><Relationship Id="rId279" Type="http://schemas.openxmlformats.org/officeDocument/2006/relationships/customXml" Target="../ink/ink2499.xml"/><Relationship Id="rId444" Type="http://schemas.openxmlformats.org/officeDocument/2006/relationships/customXml" Target="../ink/ink2582.xml"/><Relationship Id="rId486" Type="http://schemas.openxmlformats.org/officeDocument/2006/relationships/image" Target="../media/image2503.png"/><Relationship Id="rId651" Type="http://schemas.openxmlformats.org/officeDocument/2006/relationships/customXml" Target="../ink/ink2686.xml"/><Relationship Id="rId43" Type="http://schemas.openxmlformats.org/officeDocument/2006/relationships/customXml" Target="../ink/ink2381.xml"/><Relationship Id="rId139" Type="http://schemas.openxmlformats.org/officeDocument/2006/relationships/customXml" Target="../ink/ink2429.xml"/><Relationship Id="rId290" Type="http://schemas.openxmlformats.org/officeDocument/2006/relationships/image" Target="../media/image2406.png"/><Relationship Id="rId304" Type="http://schemas.openxmlformats.org/officeDocument/2006/relationships/image" Target="../media/image2413.png"/><Relationship Id="rId346" Type="http://schemas.openxmlformats.org/officeDocument/2006/relationships/customXml" Target="../ink/ink2533.xml"/><Relationship Id="rId388" Type="http://schemas.openxmlformats.org/officeDocument/2006/relationships/customXml" Target="../ink/ink2554.xml"/><Relationship Id="rId511" Type="http://schemas.openxmlformats.org/officeDocument/2006/relationships/customXml" Target="../ink/ink2616.xml"/><Relationship Id="rId553" Type="http://schemas.openxmlformats.org/officeDocument/2006/relationships/customXml" Target="../ink/ink2637.xml"/><Relationship Id="rId609" Type="http://schemas.openxmlformats.org/officeDocument/2006/relationships/customXml" Target="../ink/ink2665.xml"/><Relationship Id="rId85" Type="http://schemas.openxmlformats.org/officeDocument/2006/relationships/customXml" Target="../ink/ink2402.xml"/><Relationship Id="rId150" Type="http://schemas.openxmlformats.org/officeDocument/2006/relationships/image" Target="../media/image2337.png"/><Relationship Id="rId192" Type="http://schemas.openxmlformats.org/officeDocument/2006/relationships/image" Target="../media/image2358.png"/><Relationship Id="rId206" Type="http://schemas.openxmlformats.org/officeDocument/2006/relationships/image" Target="../media/image2365.png"/><Relationship Id="rId413" Type="http://schemas.openxmlformats.org/officeDocument/2006/relationships/image" Target="../media/image2467.png"/><Relationship Id="rId595" Type="http://schemas.openxmlformats.org/officeDocument/2006/relationships/customXml" Target="../ink/ink2658.xml"/><Relationship Id="rId248" Type="http://schemas.openxmlformats.org/officeDocument/2006/relationships/image" Target="../media/image2386.png"/><Relationship Id="rId455" Type="http://schemas.openxmlformats.org/officeDocument/2006/relationships/customXml" Target="../ink/ink2588.xml"/><Relationship Id="rId497" Type="http://schemas.openxmlformats.org/officeDocument/2006/relationships/customXml" Target="../ink/ink2609.xml"/><Relationship Id="rId620" Type="http://schemas.openxmlformats.org/officeDocument/2006/relationships/image" Target="../media/image2570.png"/><Relationship Id="rId12" Type="http://schemas.openxmlformats.org/officeDocument/2006/relationships/image" Target="../media/image2268.png"/><Relationship Id="rId108" Type="http://schemas.openxmlformats.org/officeDocument/2006/relationships/image" Target="../media/image2316.png"/><Relationship Id="rId315" Type="http://schemas.openxmlformats.org/officeDocument/2006/relationships/image" Target="../media/image2418.png"/><Relationship Id="rId357" Type="http://schemas.openxmlformats.org/officeDocument/2006/relationships/image" Target="../media/image2439.png"/><Relationship Id="rId522" Type="http://schemas.openxmlformats.org/officeDocument/2006/relationships/image" Target="../media/image2521.png"/><Relationship Id="rId54" Type="http://schemas.openxmlformats.org/officeDocument/2006/relationships/image" Target="../media/image2289.png"/><Relationship Id="rId96" Type="http://schemas.openxmlformats.org/officeDocument/2006/relationships/image" Target="../media/image2310.png"/><Relationship Id="rId161" Type="http://schemas.openxmlformats.org/officeDocument/2006/relationships/customXml" Target="../ink/ink2440.xml"/><Relationship Id="rId217" Type="http://schemas.openxmlformats.org/officeDocument/2006/relationships/customXml" Target="../ink/ink2468.xml"/><Relationship Id="rId399" Type="http://schemas.openxmlformats.org/officeDocument/2006/relationships/image" Target="../media/image2460.png"/><Relationship Id="rId564" Type="http://schemas.openxmlformats.org/officeDocument/2006/relationships/image" Target="../media/image2542.png"/><Relationship Id="rId259" Type="http://schemas.openxmlformats.org/officeDocument/2006/relationships/customXml" Target="../ink/ink2489.xml"/><Relationship Id="rId424" Type="http://schemas.openxmlformats.org/officeDocument/2006/relationships/customXml" Target="../ink/ink2572.xml"/><Relationship Id="rId466" Type="http://schemas.openxmlformats.org/officeDocument/2006/relationships/image" Target="../media/image2493.png"/><Relationship Id="rId631" Type="http://schemas.openxmlformats.org/officeDocument/2006/relationships/customXml" Target="../ink/ink2676.xml"/><Relationship Id="rId23" Type="http://schemas.openxmlformats.org/officeDocument/2006/relationships/customXml" Target="../ink/ink2371.xml"/><Relationship Id="rId119" Type="http://schemas.openxmlformats.org/officeDocument/2006/relationships/customXml" Target="../ink/ink2419.xml"/><Relationship Id="rId270" Type="http://schemas.openxmlformats.org/officeDocument/2006/relationships/image" Target="../media/image2396.png"/><Relationship Id="rId326" Type="http://schemas.openxmlformats.org/officeDocument/2006/relationships/customXml" Target="../ink/ink2523.xml"/><Relationship Id="rId533" Type="http://schemas.openxmlformats.org/officeDocument/2006/relationships/customXml" Target="../ink/ink2627.xml"/><Relationship Id="rId65" Type="http://schemas.openxmlformats.org/officeDocument/2006/relationships/customXml" Target="../ink/ink2392.xml"/><Relationship Id="rId130" Type="http://schemas.openxmlformats.org/officeDocument/2006/relationships/image" Target="../media/image2327.png"/><Relationship Id="rId368" Type="http://schemas.openxmlformats.org/officeDocument/2006/relationships/customXml" Target="../ink/ink2544.xml"/><Relationship Id="rId575" Type="http://schemas.openxmlformats.org/officeDocument/2006/relationships/customXml" Target="../ink/ink2648.xml"/><Relationship Id="rId172" Type="http://schemas.openxmlformats.org/officeDocument/2006/relationships/image" Target="../media/image2348.png"/><Relationship Id="rId228" Type="http://schemas.openxmlformats.org/officeDocument/2006/relationships/image" Target="../media/image2376.png"/><Relationship Id="rId435" Type="http://schemas.openxmlformats.org/officeDocument/2006/relationships/image" Target="../media/image2478.png"/><Relationship Id="rId477" Type="http://schemas.openxmlformats.org/officeDocument/2006/relationships/customXml" Target="../ink/ink2599.xml"/><Relationship Id="rId600" Type="http://schemas.openxmlformats.org/officeDocument/2006/relationships/image" Target="../media/image2560.png"/><Relationship Id="rId642" Type="http://schemas.openxmlformats.org/officeDocument/2006/relationships/image" Target="../media/image2581.png"/><Relationship Id="rId281" Type="http://schemas.openxmlformats.org/officeDocument/2006/relationships/customXml" Target="../ink/ink2500.xml"/><Relationship Id="rId337" Type="http://schemas.openxmlformats.org/officeDocument/2006/relationships/image" Target="../media/image2429.png"/><Relationship Id="rId502" Type="http://schemas.openxmlformats.org/officeDocument/2006/relationships/image" Target="../media/image2511.png"/><Relationship Id="rId34" Type="http://schemas.openxmlformats.org/officeDocument/2006/relationships/image" Target="../media/image2279.png"/><Relationship Id="rId76" Type="http://schemas.openxmlformats.org/officeDocument/2006/relationships/image" Target="../media/image2300.png"/><Relationship Id="rId141" Type="http://schemas.openxmlformats.org/officeDocument/2006/relationships/customXml" Target="../ink/ink2430.xml"/><Relationship Id="rId379" Type="http://schemas.openxmlformats.org/officeDocument/2006/relationships/image" Target="../media/image2450.png"/><Relationship Id="rId544" Type="http://schemas.openxmlformats.org/officeDocument/2006/relationships/image" Target="../media/image2532.png"/><Relationship Id="rId586" Type="http://schemas.openxmlformats.org/officeDocument/2006/relationships/image" Target="../media/image2553.png"/><Relationship Id="rId7" Type="http://schemas.openxmlformats.org/officeDocument/2006/relationships/customXml" Target="../ink/ink2363.xml"/><Relationship Id="rId183" Type="http://schemas.openxmlformats.org/officeDocument/2006/relationships/customXml" Target="../ink/ink2451.xml"/><Relationship Id="rId239" Type="http://schemas.openxmlformats.org/officeDocument/2006/relationships/customXml" Target="../ink/ink2479.xml"/><Relationship Id="rId390" Type="http://schemas.openxmlformats.org/officeDocument/2006/relationships/customXml" Target="../ink/ink2555.xml"/><Relationship Id="rId404" Type="http://schemas.openxmlformats.org/officeDocument/2006/relationships/customXml" Target="../ink/ink2562.xml"/><Relationship Id="rId446" Type="http://schemas.openxmlformats.org/officeDocument/2006/relationships/customXml" Target="../ink/ink2583.xml"/><Relationship Id="rId611" Type="http://schemas.openxmlformats.org/officeDocument/2006/relationships/customXml" Target="../ink/ink2666.xml"/><Relationship Id="rId653" Type="http://schemas.openxmlformats.org/officeDocument/2006/relationships/customXml" Target="../ink/ink2687.xml"/><Relationship Id="rId250" Type="http://schemas.openxmlformats.org/officeDocument/2006/relationships/image" Target="../media/image2387.png"/><Relationship Id="rId292" Type="http://schemas.openxmlformats.org/officeDocument/2006/relationships/image" Target="../media/image2407.png"/><Relationship Id="rId306" Type="http://schemas.openxmlformats.org/officeDocument/2006/relationships/customXml" Target="../ink/ink2513.xml"/><Relationship Id="rId488" Type="http://schemas.openxmlformats.org/officeDocument/2006/relationships/image" Target="../media/image2504.png"/><Relationship Id="rId45" Type="http://schemas.openxmlformats.org/officeDocument/2006/relationships/customXml" Target="../ink/ink2382.xml"/><Relationship Id="rId87" Type="http://schemas.openxmlformats.org/officeDocument/2006/relationships/customXml" Target="../ink/ink2403.xml"/><Relationship Id="rId110" Type="http://schemas.openxmlformats.org/officeDocument/2006/relationships/image" Target="../media/image2317.png"/><Relationship Id="rId348" Type="http://schemas.openxmlformats.org/officeDocument/2006/relationships/customXml" Target="../ink/ink2534.xml"/><Relationship Id="rId513" Type="http://schemas.openxmlformats.org/officeDocument/2006/relationships/customXml" Target="../ink/ink2617.xml"/><Relationship Id="rId555" Type="http://schemas.openxmlformats.org/officeDocument/2006/relationships/customXml" Target="../ink/ink2638.xml"/><Relationship Id="rId597" Type="http://schemas.openxmlformats.org/officeDocument/2006/relationships/customXml" Target="../ink/ink2659.xml"/><Relationship Id="rId152" Type="http://schemas.openxmlformats.org/officeDocument/2006/relationships/image" Target="../media/image2338.png"/><Relationship Id="rId194" Type="http://schemas.openxmlformats.org/officeDocument/2006/relationships/image" Target="../media/image2359.png"/><Relationship Id="rId208" Type="http://schemas.openxmlformats.org/officeDocument/2006/relationships/image" Target="../media/image2366.png"/><Relationship Id="rId415" Type="http://schemas.openxmlformats.org/officeDocument/2006/relationships/image" Target="../media/image2468.png"/><Relationship Id="rId457" Type="http://schemas.openxmlformats.org/officeDocument/2006/relationships/customXml" Target="../ink/ink2589.xml"/><Relationship Id="rId622" Type="http://schemas.openxmlformats.org/officeDocument/2006/relationships/image" Target="../media/image2571.png"/><Relationship Id="rId261" Type="http://schemas.openxmlformats.org/officeDocument/2006/relationships/customXml" Target="../ink/ink2490.xml"/><Relationship Id="rId499" Type="http://schemas.openxmlformats.org/officeDocument/2006/relationships/customXml" Target="../ink/ink2610.xml"/><Relationship Id="rId14" Type="http://schemas.openxmlformats.org/officeDocument/2006/relationships/image" Target="../media/image2269.png"/><Relationship Id="rId56" Type="http://schemas.openxmlformats.org/officeDocument/2006/relationships/image" Target="../media/image2290.png"/><Relationship Id="rId317" Type="http://schemas.openxmlformats.org/officeDocument/2006/relationships/image" Target="../media/image2419.png"/><Relationship Id="rId359" Type="http://schemas.openxmlformats.org/officeDocument/2006/relationships/image" Target="../media/image2440.png"/><Relationship Id="rId524" Type="http://schemas.openxmlformats.org/officeDocument/2006/relationships/image" Target="../media/image2522.png"/><Relationship Id="rId566" Type="http://schemas.openxmlformats.org/officeDocument/2006/relationships/image" Target="../media/image2543.png"/><Relationship Id="rId98" Type="http://schemas.openxmlformats.org/officeDocument/2006/relationships/image" Target="../media/image2311.png"/><Relationship Id="rId121" Type="http://schemas.openxmlformats.org/officeDocument/2006/relationships/customXml" Target="../ink/ink2420.xml"/><Relationship Id="rId163" Type="http://schemas.openxmlformats.org/officeDocument/2006/relationships/customXml" Target="../ink/ink2441.xml"/><Relationship Id="rId219" Type="http://schemas.openxmlformats.org/officeDocument/2006/relationships/customXml" Target="../ink/ink2469.xml"/><Relationship Id="rId370" Type="http://schemas.openxmlformats.org/officeDocument/2006/relationships/customXml" Target="../ink/ink2545.xml"/><Relationship Id="rId426" Type="http://schemas.openxmlformats.org/officeDocument/2006/relationships/customXml" Target="../ink/ink2573.xml"/><Relationship Id="rId633" Type="http://schemas.openxmlformats.org/officeDocument/2006/relationships/customXml" Target="../ink/ink2677.xml"/><Relationship Id="rId230" Type="http://schemas.openxmlformats.org/officeDocument/2006/relationships/image" Target="../media/image2377.png"/><Relationship Id="rId468" Type="http://schemas.openxmlformats.org/officeDocument/2006/relationships/image" Target="../media/image2494.png"/><Relationship Id="rId25" Type="http://schemas.openxmlformats.org/officeDocument/2006/relationships/customXml" Target="../ink/ink2372.xml"/><Relationship Id="rId67" Type="http://schemas.openxmlformats.org/officeDocument/2006/relationships/customXml" Target="../ink/ink2393.xml"/><Relationship Id="rId272" Type="http://schemas.openxmlformats.org/officeDocument/2006/relationships/image" Target="../media/image2397.png"/><Relationship Id="rId328" Type="http://schemas.openxmlformats.org/officeDocument/2006/relationships/customXml" Target="../ink/ink2524.xml"/><Relationship Id="rId535" Type="http://schemas.openxmlformats.org/officeDocument/2006/relationships/customXml" Target="../ink/ink2628.xml"/><Relationship Id="rId577" Type="http://schemas.openxmlformats.org/officeDocument/2006/relationships/customXml" Target="../ink/ink2649.xml"/><Relationship Id="rId132" Type="http://schemas.openxmlformats.org/officeDocument/2006/relationships/image" Target="../media/image2328.png"/><Relationship Id="rId174" Type="http://schemas.openxmlformats.org/officeDocument/2006/relationships/image" Target="../media/image2349.png"/><Relationship Id="rId381" Type="http://schemas.openxmlformats.org/officeDocument/2006/relationships/image" Target="../media/image2451.png"/><Relationship Id="rId602" Type="http://schemas.openxmlformats.org/officeDocument/2006/relationships/image" Target="../media/image2561.png"/><Relationship Id="rId241" Type="http://schemas.openxmlformats.org/officeDocument/2006/relationships/customXml" Target="../ink/ink2480.xml"/><Relationship Id="rId437" Type="http://schemas.openxmlformats.org/officeDocument/2006/relationships/image" Target="../media/image2479.png"/><Relationship Id="rId479" Type="http://schemas.openxmlformats.org/officeDocument/2006/relationships/customXml" Target="../ink/ink2600.xml"/><Relationship Id="rId644" Type="http://schemas.openxmlformats.org/officeDocument/2006/relationships/image" Target="../media/image2582.png"/><Relationship Id="rId36" Type="http://schemas.openxmlformats.org/officeDocument/2006/relationships/image" Target="../media/image2280.png"/><Relationship Id="rId283" Type="http://schemas.openxmlformats.org/officeDocument/2006/relationships/customXml" Target="../ink/ink2501.xml"/><Relationship Id="rId339" Type="http://schemas.openxmlformats.org/officeDocument/2006/relationships/image" Target="../media/image2430.png"/><Relationship Id="rId490" Type="http://schemas.openxmlformats.org/officeDocument/2006/relationships/image" Target="../media/image2505.png"/><Relationship Id="rId504" Type="http://schemas.openxmlformats.org/officeDocument/2006/relationships/image" Target="../media/image2512.png"/><Relationship Id="rId546" Type="http://schemas.openxmlformats.org/officeDocument/2006/relationships/image" Target="../media/image2533.png"/><Relationship Id="rId78" Type="http://schemas.openxmlformats.org/officeDocument/2006/relationships/image" Target="../media/image2301.png"/><Relationship Id="rId101" Type="http://schemas.openxmlformats.org/officeDocument/2006/relationships/customXml" Target="../ink/ink2410.xml"/><Relationship Id="rId143" Type="http://schemas.openxmlformats.org/officeDocument/2006/relationships/customXml" Target="../ink/ink2431.xml"/><Relationship Id="rId185" Type="http://schemas.openxmlformats.org/officeDocument/2006/relationships/customXml" Target="../ink/ink2452.xml"/><Relationship Id="rId350" Type="http://schemas.openxmlformats.org/officeDocument/2006/relationships/customXml" Target="../ink/ink2535.xml"/><Relationship Id="rId406" Type="http://schemas.openxmlformats.org/officeDocument/2006/relationships/customXml" Target="../ink/ink2563.xml"/><Relationship Id="rId588" Type="http://schemas.openxmlformats.org/officeDocument/2006/relationships/image" Target="../media/image2554.png"/><Relationship Id="rId9" Type="http://schemas.openxmlformats.org/officeDocument/2006/relationships/customXml" Target="../ink/ink2364.xml"/><Relationship Id="rId210" Type="http://schemas.openxmlformats.org/officeDocument/2006/relationships/image" Target="../media/image2367.png"/><Relationship Id="rId392" Type="http://schemas.openxmlformats.org/officeDocument/2006/relationships/customXml" Target="../ink/ink2556.xml"/><Relationship Id="rId448" Type="http://schemas.openxmlformats.org/officeDocument/2006/relationships/image" Target="../media/image2484.png"/><Relationship Id="rId613" Type="http://schemas.openxmlformats.org/officeDocument/2006/relationships/customXml" Target="../ink/ink2667.xml"/><Relationship Id="rId252" Type="http://schemas.openxmlformats.org/officeDocument/2006/relationships/image" Target="../media/image2388.png"/><Relationship Id="rId294" Type="http://schemas.openxmlformats.org/officeDocument/2006/relationships/image" Target="../media/image2408.png"/><Relationship Id="rId308" Type="http://schemas.openxmlformats.org/officeDocument/2006/relationships/customXml" Target="../ink/ink2514.xml"/><Relationship Id="rId515" Type="http://schemas.openxmlformats.org/officeDocument/2006/relationships/customXml" Target="../ink/ink2618.xml"/><Relationship Id="rId47" Type="http://schemas.openxmlformats.org/officeDocument/2006/relationships/customXml" Target="../ink/ink2383.xml"/><Relationship Id="rId89" Type="http://schemas.openxmlformats.org/officeDocument/2006/relationships/customXml" Target="../ink/ink2404.xml"/><Relationship Id="rId112" Type="http://schemas.openxmlformats.org/officeDocument/2006/relationships/image" Target="../media/image2318.png"/><Relationship Id="rId154" Type="http://schemas.openxmlformats.org/officeDocument/2006/relationships/image" Target="../media/image2339.png"/><Relationship Id="rId361" Type="http://schemas.openxmlformats.org/officeDocument/2006/relationships/image" Target="../media/image2441.png"/><Relationship Id="rId557" Type="http://schemas.openxmlformats.org/officeDocument/2006/relationships/customXml" Target="../ink/ink2639.xml"/><Relationship Id="rId599" Type="http://schemas.openxmlformats.org/officeDocument/2006/relationships/customXml" Target="../ink/ink2660.xml"/><Relationship Id="rId196" Type="http://schemas.openxmlformats.org/officeDocument/2006/relationships/image" Target="../media/image2360.png"/><Relationship Id="rId417" Type="http://schemas.openxmlformats.org/officeDocument/2006/relationships/image" Target="../media/image2469.png"/><Relationship Id="rId459" Type="http://schemas.openxmlformats.org/officeDocument/2006/relationships/customXml" Target="../ink/ink2590.xml"/><Relationship Id="rId624" Type="http://schemas.openxmlformats.org/officeDocument/2006/relationships/image" Target="../media/image2572.png"/><Relationship Id="rId16" Type="http://schemas.openxmlformats.org/officeDocument/2006/relationships/image" Target="../media/image2270.png"/><Relationship Id="rId221" Type="http://schemas.openxmlformats.org/officeDocument/2006/relationships/customXml" Target="../ink/ink2470.xml"/><Relationship Id="rId263" Type="http://schemas.openxmlformats.org/officeDocument/2006/relationships/customXml" Target="../ink/ink2491.xml"/><Relationship Id="rId319" Type="http://schemas.openxmlformats.org/officeDocument/2006/relationships/image" Target="../media/image2420.png"/><Relationship Id="rId470" Type="http://schemas.openxmlformats.org/officeDocument/2006/relationships/image" Target="../media/image2495.png"/><Relationship Id="rId526" Type="http://schemas.openxmlformats.org/officeDocument/2006/relationships/image" Target="../media/image2523.png"/><Relationship Id="rId58" Type="http://schemas.openxmlformats.org/officeDocument/2006/relationships/image" Target="../media/image2291.png"/><Relationship Id="rId123" Type="http://schemas.openxmlformats.org/officeDocument/2006/relationships/customXml" Target="../ink/ink2421.xml"/><Relationship Id="rId330" Type="http://schemas.openxmlformats.org/officeDocument/2006/relationships/customXml" Target="../ink/ink2525.xml"/><Relationship Id="rId568" Type="http://schemas.openxmlformats.org/officeDocument/2006/relationships/image" Target="../media/image2544.png"/><Relationship Id="rId165" Type="http://schemas.openxmlformats.org/officeDocument/2006/relationships/customXml" Target="../ink/ink2442.xml"/><Relationship Id="rId372" Type="http://schemas.openxmlformats.org/officeDocument/2006/relationships/customXml" Target="../ink/ink2546.xml"/><Relationship Id="rId428" Type="http://schemas.openxmlformats.org/officeDocument/2006/relationships/customXml" Target="../ink/ink2574.xml"/><Relationship Id="rId635" Type="http://schemas.openxmlformats.org/officeDocument/2006/relationships/customXml" Target="../ink/ink2678.xml"/><Relationship Id="rId232" Type="http://schemas.openxmlformats.org/officeDocument/2006/relationships/image" Target="../media/image2378.png"/><Relationship Id="rId274" Type="http://schemas.openxmlformats.org/officeDocument/2006/relationships/image" Target="../media/image2398.png"/><Relationship Id="rId481" Type="http://schemas.openxmlformats.org/officeDocument/2006/relationships/customXml" Target="../ink/ink2601.xml"/><Relationship Id="rId27" Type="http://schemas.openxmlformats.org/officeDocument/2006/relationships/customXml" Target="../ink/ink2373.xml"/><Relationship Id="rId69" Type="http://schemas.openxmlformats.org/officeDocument/2006/relationships/customXml" Target="../ink/ink2394.xml"/><Relationship Id="rId134" Type="http://schemas.openxmlformats.org/officeDocument/2006/relationships/image" Target="../media/image2329.png"/><Relationship Id="rId537" Type="http://schemas.openxmlformats.org/officeDocument/2006/relationships/customXml" Target="../ink/ink2629.xml"/><Relationship Id="rId579" Type="http://schemas.openxmlformats.org/officeDocument/2006/relationships/customXml" Target="../ink/ink2650.xml"/><Relationship Id="rId80" Type="http://schemas.openxmlformats.org/officeDocument/2006/relationships/image" Target="../media/image2302.png"/><Relationship Id="rId176" Type="http://schemas.openxmlformats.org/officeDocument/2006/relationships/image" Target="../media/image2350.png"/><Relationship Id="rId341" Type="http://schemas.openxmlformats.org/officeDocument/2006/relationships/image" Target="../media/image2431.png"/><Relationship Id="rId383" Type="http://schemas.openxmlformats.org/officeDocument/2006/relationships/image" Target="../media/image2452.png"/><Relationship Id="rId439" Type="http://schemas.openxmlformats.org/officeDocument/2006/relationships/image" Target="../media/image2480.png"/><Relationship Id="rId590" Type="http://schemas.openxmlformats.org/officeDocument/2006/relationships/image" Target="../media/image2555.png"/><Relationship Id="rId604" Type="http://schemas.openxmlformats.org/officeDocument/2006/relationships/image" Target="../media/image2562.png"/><Relationship Id="rId646" Type="http://schemas.openxmlformats.org/officeDocument/2006/relationships/image" Target="../media/image2583.png"/><Relationship Id="rId201" Type="http://schemas.openxmlformats.org/officeDocument/2006/relationships/customXml" Target="../ink/ink2460.xml"/><Relationship Id="rId243" Type="http://schemas.openxmlformats.org/officeDocument/2006/relationships/customXml" Target="../ink/ink2481.xml"/><Relationship Id="rId285" Type="http://schemas.openxmlformats.org/officeDocument/2006/relationships/customXml" Target="../ink/ink2502.xml"/><Relationship Id="rId450" Type="http://schemas.openxmlformats.org/officeDocument/2006/relationships/image" Target="../media/image2485.png"/><Relationship Id="rId506" Type="http://schemas.openxmlformats.org/officeDocument/2006/relationships/image" Target="../media/image2513.png"/><Relationship Id="rId38" Type="http://schemas.openxmlformats.org/officeDocument/2006/relationships/image" Target="../media/image2281.png"/><Relationship Id="rId103" Type="http://schemas.openxmlformats.org/officeDocument/2006/relationships/customXml" Target="../ink/ink2411.xml"/><Relationship Id="rId310" Type="http://schemas.openxmlformats.org/officeDocument/2006/relationships/customXml" Target="../ink/ink2515.xml"/><Relationship Id="rId492" Type="http://schemas.openxmlformats.org/officeDocument/2006/relationships/image" Target="../media/image2506.png"/><Relationship Id="rId548" Type="http://schemas.openxmlformats.org/officeDocument/2006/relationships/image" Target="../media/image2534.png"/><Relationship Id="rId91" Type="http://schemas.openxmlformats.org/officeDocument/2006/relationships/customXml" Target="../ink/ink2405.xml"/><Relationship Id="rId145" Type="http://schemas.openxmlformats.org/officeDocument/2006/relationships/customXml" Target="../ink/ink2432.xml"/><Relationship Id="rId187" Type="http://schemas.openxmlformats.org/officeDocument/2006/relationships/customXml" Target="../ink/ink2453.xml"/><Relationship Id="rId352" Type="http://schemas.openxmlformats.org/officeDocument/2006/relationships/customXml" Target="../ink/ink2536.xml"/><Relationship Id="rId394" Type="http://schemas.openxmlformats.org/officeDocument/2006/relationships/customXml" Target="../ink/ink2557.xml"/><Relationship Id="rId408" Type="http://schemas.openxmlformats.org/officeDocument/2006/relationships/customXml" Target="../ink/ink2564.xml"/><Relationship Id="rId615" Type="http://schemas.openxmlformats.org/officeDocument/2006/relationships/customXml" Target="../ink/ink2668.xml"/><Relationship Id="rId212" Type="http://schemas.openxmlformats.org/officeDocument/2006/relationships/image" Target="../media/image2368.png"/><Relationship Id="rId254" Type="http://schemas.openxmlformats.org/officeDocument/2006/relationships/image" Target="../media/image94.png"/><Relationship Id="rId28" Type="http://schemas.openxmlformats.org/officeDocument/2006/relationships/image" Target="../media/image2276.png"/><Relationship Id="rId49" Type="http://schemas.openxmlformats.org/officeDocument/2006/relationships/customXml" Target="../ink/ink2384.xml"/><Relationship Id="rId114" Type="http://schemas.openxmlformats.org/officeDocument/2006/relationships/image" Target="../media/image2319.png"/><Relationship Id="rId275" Type="http://schemas.openxmlformats.org/officeDocument/2006/relationships/customXml" Target="../ink/ink2497.xml"/><Relationship Id="rId296" Type="http://schemas.openxmlformats.org/officeDocument/2006/relationships/image" Target="../media/image2409.png"/><Relationship Id="rId300" Type="http://schemas.openxmlformats.org/officeDocument/2006/relationships/image" Target="../media/image2411.png"/><Relationship Id="rId461" Type="http://schemas.openxmlformats.org/officeDocument/2006/relationships/customXml" Target="../ink/ink2591.xml"/><Relationship Id="rId482" Type="http://schemas.openxmlformats.org/officeDocument/2006/relationships/image" Target="../media/image2501.png"/><Relationship Id="rId517" Type="http://schemas.openxmlformats.org/officeDocument/2006/relationships/customXml" Target="../ink/ink2619.xml"/><Relationship Id="rId538" Type="http://schemas.openxmlformats.org/officeDocument/2006/relationships/image" Target="../media/image2529.png"/><Relationship Id="rId559" Type="http://schemas.openxmlformats.org/officeDocument/2006/relationships/customXml" Target="../ink/ink2640.xml"/><Relationship Id="rId60" Type="http://schemas.openxmlformats.org/officeDocument/2006/relationships/image" Target="../media/image2292.png"/><Relationship Id="rId81" Type="http://schemas.openxmlformats.org/officeDocument/2006/relationships/customXml" Target="../ink/ink2400.xml"/><Relationship Id="rId135" Type="http://schemas.openxmlformats.org/officeDocument/2006/relationships/customXml" Target="../ink/ink2427.xml"/><Relationship Id="rId156" Type="http://schemas.openxmlformats.org/officeDocument/2006/relationships/image" Target="../media/image2340.png"/><Relationship Id="rId177" Type="http://schemas.openxmlformats.org/officeDocument/2006/relationships/customXml" Target="../ink/ink2448.xml"/><Relationship Id="rId198" Type="http://schemas.openxmlformats.org/officeDocument/2006/relationships/image" Target="../media/image2361.png"/><Relationship Id="rId321" Type="http://schemas.openxmlformats.org/officeDocument/2006/relationships/image" Target="../media/image2421.png"/><Relationship Id="rId342" Type="http://schemas.openxmlformats.org/officeDocument/2006/relationships/customXml" Target="../ink/ink2531.xml"/><Relationship Id="rId363" Type="http://schemas.openxmlformats.org/officeDocument/2006/relationships/image" Target="../media/image2442.png"/><Relationship Id="rId384" Type="http://schemas.openxmlformats.org/officeDocument/2006/relationships/customXml" Target="../ink/ink2552.xml"/><Relationship Id="rId419" Type="http://schemas.openxmlformats.org/officeDocument/2006/relationships/image" Target="../media/image2470.png"/><Relationship Id="rId570" Type="http://schemas.openxmlformats.org/officeDocument/2006/relationships/image" Target="../media/image2545.png"/><Relationship Id="rId591" Type="http://schemas.openxmlformats.org/officeDocument/2006/relationships/customXml" Target="../ink/ink2656.xml"/><Relationship Id="rId605" Type="http://schemas.openxmlformats.org/officeDocument/2006/relationships/customXml" Target="../ink/ink2663.xml"/><Relationship Id="rId626" Type="http://schemas.openxmlformats.org/officeDocument/2006/relationships/image" Target="../media/image2573.png"/><Relationship Id="rId202" Type="http://schemas.openxmlformats.org/officeDocument/2006/relationships/image" Target="../media/image2363.png"/><Relationship Id="rId223" Type="http://schemas.openxmlformats.org/officeDocument/2006/relationships/customXml" Target="../ink/ink2471.xml"/><Relationship Id="rId244" Type="http://schemas.openxmlformats.org/officeDocument/2006/relationships/image" Target="../media/image2384.png"/><Relationship Id="rId430" Type="http://schemas.openxmlformats.org/officeDocument/2006/relationships/customXml" Target="../ink/ink2575.xml"/><Relationship Id="rId647" Type="http://schemas.openxmlformats.org/officeDocument/2006/relationships/customXml" Target="../ink/ink2684.xml"/><Relationship Id="rId18" Type="http://schemas.openxmlformats.org/officeDocument/2006/relationships/image" Target="../media/image2271.png"/><Relationship Id="rId39" Type="http://schemas.openxmlformats.org/officeDocument/2006/relationships/customXml" Target="../ink/ink2379.xml"/><Relationship Id="rId265" Type="http://schemas.openxmlformats.org/officeDocument/2006/relationships/customXml" Target="../ink/ink2492.xml"/><Relationship Id="rId286" Type="http://schemas.openxmlformats.org/officeDocument/2006/relationships/image" Target="../media/image2404.png"/><Relationship Id="rId451" Type="http://schemas.openxmlformats.org/officeDocument/2006/relationships/customXml" Target="../ink/ink2586.xml"/><Relationship Id="rId472" Type="http://schemas.openxmlformats.org/officeDocument/2006/relationships/image" Target="../media/image2496.png"/><Relationship Id="rId493" Type="http://schemas.openxmlformats.org/officeDocument/2006/relationships/customXml" Target="../ink/ink2607.xml"/><Relationship Id="rId507" Type="http://schemas.openxmlformats.org/officeDocument/2006/relationships/customXml" Target="../ink/ink2614.xml"/><Relationship Id="rId528" Type="http://schemas.openxmlformats.org/officeDocument/2006/relationships/image" Target="../media/image2524.png"/><Relationship Id="rId549" Type="http://schemas.openxmlformats.org/officeDocument/2006/relationships/customXml" Target="../ink/ink2635.xml"/><Relationship Id="rId50" Type="http://schemas.openxmlformats.org/officeDocument/2006/relationships/image" Target="../media/image2287.png"/><Relationship Id="rId104" Type="http://schemas.openxmlformats.org/officeDocument/2006/relationships/image" Target="../media/image2314.png"/><Relationship Id="rId125" Type="http://schemas.openxmlformats.org/officeDocument/2006/relationships/customXml" Target="../ink/ink2422.xml"/><Relationship Id="rId146" Type="http://schemas.openxmlformats.org/officeDocument/2006/relationships/image" Target="../media/image2335.png"/><Relationship Id="rId167" Type="http://schemas.openxmlformats.org/officeDocument/2006/relationships/customXml" Target="../ink/ink2443.xml"/><Relationship Id="rId188" Type="http://schemas.openxmlformats.org/officeDocument/2006/relationships/image" Target="../media/image2356.png"/><Relationship Id="rId311" Type="http://schemas.openxmlformats.org/officeDocument/2006/relationships/image" Target="../media/image2416.png"/><Relationship Id="rId332" Type="http://schemas.openxmlformats.org/officeDocument/2006/relationships/customXml" Target="../ink/ink2526.xml"/><Relationship Id="rId353" Type="http://schemas.openxmlformats.org/officeDocument/2006/relationships/image" Target="../media/image2437.png"/><Relationship Id="rId374" Type="http://schemas.openxmlformats.org/officeDocument/2006/relationships/customXml" Target="../ink/ink2547.xml"/><Relationship Id="rId395" Type="http://schemas.openxmlformats.org/officeDocument/2006/relationships/image" Target="../media/image2458.png"/><Relationship Id="rId409" Type="http://schemas.openxmlformats.org/officeDocument/2006/relationships/image" Target="../media/image2465.png"/><Relationship Id="rId560" Type="http://schemas.openxmlformats.org/officeDocument/2006/relationships/image" Target="../media/image2540.png"/><Relationship Id="rId581" Type="http://schemas.openxmlformats.org/officeDocument/2006/relationships/customXml" Target="../ink/ink2651.xml"/><Relationship Id="rId71" Type="http://schemas.openxmlformats.org/officeDocument/2006/relationships/customXml" Target="../ink/ink2395.xml"/><Relationship Id="rId92" Type="http://schemas.openxmlformats.org/officeDocument/2006/relationships/image" Target="../media/image2308.png"/><Relationship Id="rId213" Type="http://schemas.openxmlformats.org/officeDocument/2006/relationships/customXml" Target="../ink/ink2466.xml"/><Relationship Id="rId234" Type="http://schemas.openxmlformats.org/officeDocument/2006/relationships/image" Target="../media/image2379.png"/><Relationship Id="rId420" Type="http://schemas.openxmlformats.org/officeDocument/2006/relationships/customXml" Target="../ink/ink2570.xml"/><Relationship Id="rId616" Type="http://schemas.openxmlformats.org/officeDocument/2006/relationships/image" Target="../media/image2568.png"/><Relationship Id="rId637" Type="http://schemas.openxmlformats.org/officeDocument/2006/relationships/customXml" Target="../ink/ink2679.xml"/><Relationship Id="rId2" Type="http://schemas.openxmlformats.org/officeDocument/2006/relationships/image" Target="../media/image2263.png"/><Relationship Id="rId29" Type="http://schemas.openxmlformats.org/officeDocument/2006/relationships/customXml" Target="../ink/ink2374.xml"/><Relationship Id="rId255" Type="http://schemas.openxmlformats.org/officeDocument/2006/relationships/customXml" Target="../ink/ink2487.xml"/><Relationship Id="rId276" Type="http://schemas.openxmlformats.org/officeDocument/2006/relationships/image" Target="../media/image2399.png"/><Relationship Id="rId297" Type="http://schemas.openxmlformats.org/officeDocument/2006/relationships/customXml" Target="../ink/ink2508.xml"/><Relationship Id="rId441" Type="http://schemas.openxmlformats.org/officeDocument/2006/relationships/image" Target="../media/image2481.png"/><Relationship Id="rId462" Type="http://schemas.openxmlformats.org/officeDocument/2006/relationships/image" Target="../media/image2491.png"/><Relationship Id="rId483" Type="http://schemas.openxmlformats.org/officeDocument/2006/relationships/customXml" Target="../ink/ink2602.xml"/><Relationship Id="rId518" Type="http://schemas.openxmlformats.org/officeDocument/2006/relationships/image" Target="../media/image2519.png"/><Relationship Id="rId539" Type="http://schemas.openxmlformats.org/officeDocument/2006/relationships/customXml" Target="../ink/ink2630.xml"/><Relationship Id="rId40" Type="http://schemas.openxmlformats.org/officeDocument/2006/relationships/image" Target="../media/image2282.png"/><Relationship Id="rId115" Type="http://schemas.openxmlformats.org/officeDocument/2006/relationships/customXml" Target="../ink/ink2417.xml"/><Relationship Id="rId136" Type="http://schemas.openxmlformats.org/officeDocument/2006/relationships/image" Target="../media/image2330.png"/><Relationship Id="rId157" Type="http://schemas.openxmlformats.org/officeDocument/2006/relationships/customXml" Target="../ink/ink2438.xml"/><Relationship Id="rId178" Type="http://schemas.openxmlformats.org/officeDocument/2006/relationships/image" Target="../media/image2351.png"/><Relationship Id="rId301" Type="http://schemas.openxmlformats.org/officeDocument/2006/relationships/customXml" Target="../ink/ink2510.xml"/><Relationship Id="rId322" Type="http://schemas.openxmlformats.org/officeDocument/2006/relationships/customXml" Target="../ink/ink2521.xml"/><Relationship Id="rId343" Type="http://schemas.openxmlformats.org/officeDocument/2006/relationships/image" Target="../media/image2432.png"/><Relationship Id="rId364" Type="http://schemas.openxmlformats.org/officeDocument/2006/relationships/customXml" Target="../ink/ink2542.xml"/><Relationship Id="rId550" Type="http://schemas.openxmlformats.org/officeDocument/2006/relationships/image" Target="../media/image2535.png"/><Relationship Id="rId61" Type="http://schemas.openxmlformats.org/officeDocument/2006/relationships/customXml" Target="../ink/ink2390.xml"/><Relationship Id="rId82" Type="http://schemas.openxmlformats.org/officeDocument/2006/relationships/image" Target="../media/image2303.png"/><Relationship Id="rId199" Type="http://schemas.openxmlformats.org/officeDocument/2006/relationships/customXml" Target="../ink/ink2459.xml"/><Relationship Id="rId203" Type="http://schemas.openxmlformats.org/officeDocument/2006/relationships/customXml" Target="../ink/ink2461.xml"/><Relationship Id="rId385" Type="http://schemas.openxmlformats.org/officeDocument/2006/relationships/image" Target="../media/image2453.png"/><Relationship Id="rId571" Type="http://schemas.openxmlformats.org/officeDocument/2006/relationships/customXml" Target="../ink/ink2646.xml"/><Relationship Id="rId592" Type="http://schemas.openxmlformats.org/officeDocument/2006/relationships/image" Target="../media/image2556.png"/><Relationship Id="rId606" Type="http://schemas.openxmlformats.org/officeDocument/2006/relationships/image" Target="../media/image2563.png"/><Relationship Id="rId627" Type="http://schemas.openxmlformats.org/officeDocument/2006/relationships/customXml" Target="../ink/ink2674.xml"/><Relationship Id="rId648" Type="http://schemas.openxmlformats.org/officeDocument/2006/relationships/image" Target="../media/image2584.png"/><Relationship Id="rId19" Type="http://schemas.openxmlformats.org/officeDocument/2006/relationships/customXml" Target="../ink/ink2369.xml"/><Relationship Id="rId224" Type="http://schemas.openxmlformats.org/officeDocument/2006/relationships/image" Target="../media/image2374.png"/><Relationship Id="rId245" Type="http://schemas.openxmlformats.org/officeDocument/2006/relationships/customXml" Target="../ink/ink2482.xml"/><Relationship Id="rId266" Type="http://schemas.openxmlformats.org/officeDocument/2006/relationships/image" Target="../media/image2394.png"/><Relationship Id="rId287" Type="http://schemas.openxmlformats.org/officeDocument/2006/relationships/customXml" Target="../ink/ink2503.xml"/><Relationship Id="rId410" Type="http://schemas.openxmlformats.org/officeDocument/2006/relationships/customXml" Target="../ink/ink2565.xml"/><Relationship Id="rId431" Type="http://schemas.openxmlformats.org/officeDocument/2006/relationships/image" Target="../media/image2476.png"/><Relationship Id="rId452" Type="http://schemas.openxmlformats.org/officeDocument/2006/relationships/image" Target="../media/image2486.png"/><Relationship Id="rId473" Type="http://schemas.openxmlformats.org/officeDocument/2006/relationships/customXml" Target="../ink/ink2597.xml"/><Relationship Id="rId494" Type="http://schemas.openxmlformats.org/officeDocument/2006/relationships/image" Target="../media/image2507.png"/><Relationship Id="rId508" Type="http://schemas.openxmlformats.org/officeDocument/2006/relationships/image" Target="../media/image2514.png"/><Relationship Id="rId529" Type="http://schemas.openxmlformats.org/officeDocument/2006/relationships/customXml" Target="../ink/ink2625.xml"/><Relationship Id="rId30" Type="http://schemas.openxmlformats.org/officeDocument/2006/relationships/image" Target="../media/image2277.png"/><Relationship Id="rId105" Type="http://schemas.openxmlformats.org/officeDocument/2006/relationships/customXml" Target="../ink/ink2412.xml"/><Relationship Id="rId126" Type="http://schemas.openxmlformats.org/officeDocument/2006/relationships/image" Target="../media/image2325.png"/><Relationship Id="rId147" Type="http://schemas.openxmlformats.org/officeDocument/2006/relationships/customXml" Target="../ink/ink2433.xml"/><Relationship Id="rId168" Type="http://schemas.openxmlformats.org/officeDocument/2006/relationships/image" Target="../media/image2346.png"/><Relationship Id="rId312" Type="http://schemas.openxmlformats.org/officeDocument/2006/relationships/customXml" Target="../ink/ink2516.xml"/><Relationship Id="rId333" Type="http://schemas.openxmlformats.org/officeDocument/2006/relationships/image" Target="../media/image2427.png"/><Relationship Id="rId354" Type="http://schemas.openxmlformats.org/officeDocument/2006/relationships/customXml" Target="../ink/ink2537.xml"/><Relationship Id="rId540" Type="http://schemas.openxmlformats.org/officeDocument/2006/relationships/image" Target="../media/image2530.png"/><Relationship Id="rId51" Type="http://schemas.openxmlformats.org/officeDocument/2006/relationships/customXml" Target="../ink/ink2385.xml"/><Relationship Id="rId72" Type="http://schemas.openxmlformats.org/officeDocument/2006/relationships/image" Target="../media/image2298.png"/><Relationship Id="rId93" Type="http://schemas.openxmlformats.org/officeDocument/2006/relationships/customXml" Target="../ink/ink2406.xml"/><Relationship Id="rId189" Type="http://schemas.openxmlformats.org/officeDocument/2006/relationships/customXml" Target="../ink/ink2454.xml"/><Relationship Id="rId375" Type="http://schemas.openxmlformats.org/officeDocument/2006/relationships/image" Target="../media/image2448.png"/><Relationship Id="rId396" Type="http://schemas.openxmlformats.org/officeDocument/2006/relationships/customXml" Target="../ink/ink2558.xml"/><Relationship Id="rId561" Type="http://schemas.openxmlformats.org/officeDocument/2006/relationships/customXml" Target="../ink/ink2641.xml"/><Relationship Id="rId582" Type="http://schemas.openxmlformats.org/officeDocument/2006/relationships/image" Target="../media/image2551.png"/><Relationship Id="rId617" Type="http://schemas.openxmlformats.org/officeDocument/2006/relationships/customXml" Target="../ink/ink2669.xml"/><Relationship Id="rId638" Type="http://schemas.openxmlformats.org/officeDocument/2006/relationships/image" Target="../media/image2579.png"/><Relationship Id="rId3" Type="http://schemas.openxmlformats.org/officeDocument/2006/relationships/customXml" Target="../ink/ink2361.xml"/><Relationship Id="rId214" Type="http://schemas.openxmlformats.org/officeDocument/2006/relationships/image" Target="../media/image2369.png"/><Relationship Id="rId235" Type="http://schemas.openxmlformats.org/officeDocument/2006/relationships/customXml" Target="../ink/ink2477.xml"/><Relationship Id="rId256" Type="http://schemas.openxmlformats.org/officeDocument/2006/relationships/image" Target="../media/image2389.png"/><Relationship Id="rId277" Type="http://schemas.openxmlformats.org/officeDocument/2006/relationships/customXml" Target="../ink/ink2498.xml"/><Relationship Id="rId298" Type="http://schemas.openxmlformats.org/officeDocument/2006/relationships/image" Target="../media/image2410.png"/><Relationship Id="rId400" Type="http://schemas.openxmlformats.org/officeDocument/2006/relationships/customXml" Target="../ink/ink2560.xml"/><Relationship Id="rId421" Type="http://schemas.openxmlformats.org/officeDocument/2006/relationships/image" Target="../media/image2471.png"/><Relationship Id="rId442" Type="http://schemas.openxmlformats.org/officeDocument/2006/relationships/customXml" Target="../ink/ink2581.xml"/><Relationship Id="rId463" Type="http://schemas.openxmlformats.org/officeDocument/2006/relationships/customXml" Target="../ink/ink2592.xml"/><Relationship Id="rId484" Type="http://schemas.openxmlformats.org/officeDocument/2006/relationships/image" Target="../media/image2502.png"/><Relationship Id="rId519" Type="http://schemas.openxmlformats.org/officeDocument/2006/relationships/customXml" Target="../ink/ink2620.xml"/><Relationship Id="rId116" Type="http://schemas.openxmlformats.org/officeDocument/2006/relationships/image" Target="../media/image2320.png"/><Relationship Id="rId137" Type="http://schemas.openxmlformats.org/officeDocument/2006/relationships/customXml" Target="../ink/ink2428.xml"/><Relationship Id="rId158" Type="http://schemas.openxmlformats.org/officeDocument/2006/relationships/image" Target="../media/image2341.png"/><Relationship Id="rId302" Type="http://schemas.openxmlformats.org/officeDocument/2006/relationships/image" Target="../media/image2412.png"/><Relationship Id="rId323" Type="http://schemas.openxmlformats.org/officeDocument/2006/relationships/image" Target="../media/image2422.png"/><Relationship Id="rId344" Type="http://schemas.openxmlformats.org/officeDocument/2006/relationships/customXml" Target="../ink/ink2532.xml"/><Relationship Id="rId530" Type="http://schemas.openxmlformats.org/officeDocument/2006/relationships/image" Target="../media/image2525.png"/><Relationship Id="rId20" Type="http://schemas.openxmlformats.org/officeDocument/2006/relationships/image" Target="../media/image2272.png"/><Relationship Id="rId41" Type="http://schemas.openxmlformats.org/officeDocument/2006/relationships/customXml" Target="../ink/ink2380.xml"/><Relationship Id="rId62" Type="http://schemas.openxmlformats.org/officeDocument/2006/relationships/image" Target="../media/image2293.png"/><Relationship Id="rId83" Type="http://schemas.openxmlformats.org/officeDocument/2006/relationships/customXml" Target="../ink/ink2401.xml"/><Relationship Id="rId179" Type="http://schemas.openxmlformats.org/officeDocument/2006/relationships/customXml" Target="../ink/ink2449.xml"/><Relationship Id="rId365" Type="http://schemas.openxmlformats.org/officeDocument/2006/relationships/image" Target="../media/image2443.png"/><Relationship Id="rId386" Type="http://schemas.openxmlformats.org/officeDocument/2006/relationships/customXml" Target="../ink/ink2553.xml"/><Relationship Id="rId551" Type="http://schemas.openxmlformats.org/officeDocument/2006/relationships/customXml" Target="../ink/ink2636.xml"/><Relationship Id="rId572" Type="http://schemas.openxmlformats.org/officeDocument/2006/relationships/image" Target="../media/image2546.png"/><Relationship Id="rId593" Type="http://schemas.openxmlformats.org/officeDocument/2006/relationships/customXml" Target="../ink/ink2657.xml"/><Relationship Id="rId607" Type="http://schemas.openxmlformats.org/officeDocument/2006/relationships/customXml" Target="../ink/ink2664.xml"/><Relationship Id="rId628" Type="http://schemas.openxmlformats.org/officeDocument/2006/relationships/image" Target="../media/image2574.png"/><Relationship Id="rId649" Type="http://schemas.openxmlformats.org/officeDocument/2006/relationships/customXml" Target="../ink/ink2685.xml"/><Relationship Id="rId190" Type="http://schemas.openxmlformats.org/officeDocument/2006/relationships/image" Target="../media/image2357.png"/><Relationship Id="rId204" Type="http://schemas.openxmlformats.org/officeDocument/2006/relationships/image" Target="../media/image2364.png"/><Relationship Id="rId225" Type="http://schemas.openxmlformats.org/officeDocument/2006/relationships/customXml" Target="../ink/ink2472.xml"/><Relationship Id="rId246" Type="http://schemas.openxmlformats.org/officeDocument/2006/relationships/image" Target="../media/image2385.png"/><Relationship Id="rId267" Type="http://schemas.openxmlformats.org/officeDocument/2006/relationships/customXml" Target="../ink/ink2493.xml"/><Relationship Id="rId288" Type="http://schemas.openxmlformats.org/officeDocument/2006/relationships/image" Target="../media/image2405.png"/><Relationship Id="rId411" Type="http://schemas.openxmlformats.org/officeDocument/2006/relationships/image" Target="../media/image2466.png"/><Relationship Id="rId432" Type="http://schemas.openxmlformats.org/officeDocument/2006/relationships/customXml" Target="../ink/ink2576.xml"/><Relationship Id="rId453" Type="http://schemas.openxmlformats.org/officeDocument/2006/relationships/customXml" Target="../ink/ink2587.xml"/><Relationship Id="rId474" Type="http://schemas.openxmlformats.org/officeDocument/2006/relationships/image" Target="../media/image2497.png"/><Relationship Id="rId509" Type="http://schemas.openxmlformats.org/officeDocument/2006/relationships/customXml" Target="../ink/ink2615.xml"/><Relationship Id="rId106" Type="http://schemas.openxmlformats.org/officeDocument/2006/relationships/image" Target="../media/image2315.png"/><Relationship Id="rId127" Type="http://schemas.openxmlformats.org/officeDocument/2006/relationships/customXml" Target="../ink/ink2423.xml"/><Relationship Id="rId313" Type="http://schemas.openxmlformats.org/officeDocument/2006/relationships/image" Target="../media/image2417.png"/><Relationship Id="rId495" Type="http://schemas.openxmlformats.org/officeDocument/2006/relationships/customXml" Target="../ink/ink2608.xml"/><Relationship Id="rId10" Type="http://schemas.openxmlformats.org/officeDocument/2006/relationships/image" Target="../media/image2267.png"/><Relationship Id="rId31" Type="http://schemas.openxmlformats.org/officeDocument/2006/relationships/customXml" Target="../ink/ink2375.xml"/><Relationship Id="rId52" Type="http://schemas.openxmlformats.org/officeDocument/2006/relationships/image" Target="../media/image2288.png"/><Relationship Id="rId73" Type="http://schemas.openxmlformats.org/officeDocument/2006/relationships/customXml" Target="../ink/ink2396.xml"/><Relationship Id="rId94" Type="http://schemas.openxmlformats.org/officeDocument/2006/relationships/image" Target="../media/image2309.png"/><Relationship Id="rId148" Type="http://schemas.openxmlformats.org/officeDocument/2006/relationships/image" Target="../media/image2336.png"/><Relationship Id="rId169" Type="http://schemas.openxmlformats.org/officeDocument/2006/relationships/customXml" Target="../ink/ink2444.xml"/><Relationship Id="rId334" Type="http://schemas.openxmlformats.org/officeDocument/2006/relationships/customXml" Target="../ink/ink2527.xml"/><Relationship Id="rId355" Type="http://schemas.openxmlformats.org/officeDocument/2006/relationships/image" Target="../media/image2438.png"/><Relationship Id="rId376" Type="http://schemas.openxmlformats.org/officeDocument/2006/relationships/customXml" Target="../ink/ink2548.xml"/><Relationship Id="rId397" Type="http://schemas.openxmlformats.org/officeDocument/2006/relationships/image" Target="../media/image2459.png"/><Relationship Id="rId520" Type="http://schemas.openxmlformats.org/officeDocument/2006/relationships/image" Target="../media/image2520.png"/><Relationship Id="rId541" Type="http://schemas.openxmlformats.org/officeDocument/2006/relationships/customXml" Target="../ink/ink2631.xml"/><Relationship Id="rId562" Type="http://schemas.openxmlformats.org/officeDocument/2006/relationships/image" Target="../media/image2541.png"/><Relationship Id="rId583" Type="http://schemas.openxmlformats.org/officeDocument/2006/relationships/customXml" Target="../ink/ink2652.xml"/><Relationship Id="rId618" Type="http://schemas.openxmlformats.org/officeDocument/2006/relationships/image" Target="../media/image2569.png"/><Relationship Id="rId639" Type="http://schemas.openxmlformats.org/officeDocument/2006/relationships/customXml" Target="../ink/ink2680.xml"/><Relationship Id="rId4" Type="http://schemas.openxmlformats.org/officeDocument/2006/relationships/image" Target="../media/image2264.png"/><Relationship Id="rId180" Type="http://schemas.openxmlformats.org/officeDocument/2006/relationships/image" Target="../media/image2352.png"/><Relationship Id="rId215" Type="http://schemas.openxmlformats.org/officeDocument/2006/relationships/customXml" Target="../ink/ink2467.xml"/><Relationship Id="rId236" Type="http://schemas.openxmlformats.org/officeDocument/2006/relationships/image" Target="../media/image2380.png"/><Relationship Id="rId257" Type="http://schemas.openxmlformats.org/officeDocument/2006/relationships/customXml" Target="../ink/ink2488.xml"/><Relationship Id="rId278" Type="http://schemas.openxmlformats.org/officeDocument/2006/relationships/image" Target="../media/image2400.png"/><Relationship Id="rId401" Type="http://schemas.openxmlformats.org/officeDocument/2006/relationships/image" Target="../media/image2461.png"/><Relationship Id="rId422" Type="http://schemas.openxmlformats.org/officeDocument/2006/relationships/customXml" Target="../ink/ink2571.xml"/><Relationship Id="rId443" Type="http://schemas.openxmlformats.org/officeDocument/2006/relationships/image" Target="../media/image2482.png"/><Relationship Id="rId464" Type="http://schemas.openxmlformats.org/officeDocument/2006/relationships/image" Target="../media/image2492.png"/><Relationship Id="rId650" Type="http://schemas.openxmlformats.org/officeDocument/2006/relationships/image" Target="../media/image2585.png"/><Relationship Id="rId303" Type="http://schemas.openxmlformats.org/officeDocument/2006/relationships/customXml" Target="../ink/ink2511.xml"/><Relationship Id="rId485" Type="http://schemas.openxmlformats.org/officeDocument/2006/relationships/customXml" Target="../ink/ink2603.xml"/><Relationship Id="rId42" Type="http://schemas.openxmlformats.org/officeDocument/2006/relationships/image" Target="../media/image2283.png"/><Relationship Id="rId84" Type="http://schemas.openxmlformats.org/officeDocument/2006/relationships/image" Target="../media/image2304.png"/><Relationship Id="rId138" Type="http://schemas.openxmlformats.org/officeDocument/2006/relationships/image" Target="../media/image2331.png"/><Relationship Id="rId345" Type="http://schemas.openxmlformats.org/officeDocument/2006/relationships/image" Target="../media/image2433.png"/><Relationship Id="rId387" Type="http://schemas.openxmlformats.org/officeDocument/2006/relationships/image" Target="../media/image2454.png"/><Relationship Id="rId510" Type="http://schemas.openxmlformats.org/officeDocument/2006/relationships/image" Target="../media/image2515.png"/><Relationship Id="rId552" Type="http://schemas.openxmlformats.org/officeDocument/2006/relationships/image" Target="../media/image2536.png"/><Relationship Id="rId594" Type="http://schemas.openxmlformats.org/officeDocument/2006/relationships/image" Target="../media/image2557.png"/><Relationship Id="rId608" Type="http://schemas.openxmlformats.org/officeDocument/2006/relationships/image" Target="../media/image2564.png"/><Relationship Id="rId191" Type="http://schemas.openxmlformats.org/officeDocument/2006/relationships/customXml" Target="../ink/ink2455.xml"/><Relationship Id="rId205" Type="http://schemas.openxmlformats.org/officeDocument/2006/relationships/customXml" Target="../ink/ink2462.xml"/><Relationship Id="rId247" Type="http://schemas.openxmlformats.org/officeDocument/2006/relationships/customXml" Target="../ink/ink2483.xml"/><Relationship Id="rId412" Type="http://schemas.openxmlformats.org/officeDocument/2006/relationships/customXml" Target="../ink/ink2566.xml"/><Relationship Id="rId107" Type="http://schemas.openxmlformats.org/officeDocument/2006/relationships/customXml" Target="../ink/ink2413.xml"/><Relationship Id="rId289" Type="http://schemas.openxmlformats.org/officeDocument/2006/relationships/customXml" Target="../ink/ink2504.xml"/><Relationship Id="rId454" Type="http://schemas.openxmlformats.org/officeDocument/2006/relationships/image" Target="../media/image2487.png"/><Relationship Id="rId496" Type="http://schemas.openxmlformats.org/officeDocument/2006/relationships/image" Target="../media/image2508.png"/><Relationship Id="rId11" Type="http://schemas.openxmlformats.org/officeDocument/2006/relationships/customXml" Target="../ink/ink2365.xml"/><Relationship Id="rId53" Type="http://schemas.openxmlformats.org/officeDocument/2006/relationships/customXml" Target="../ink/ink2386.xml"/><Relationship Id="rId149" Type="http://schemas.openxmlformats.org/officeDocument/2006/relationships/customXml" Target="../ink/ink2434.xml"/><Relationship Id="rId314" Type="http://schemas.openxmlformats.org/officeDocument/2006/relationships/customXml" Target="../ink/ink2517.xml"/><Relationship Id="rId356" Type="http://schemas.openxmlformats.org/officeDocument/2006/relationships/customXml" Target="../ink/ink2538.xml"/><Relationship Id="rId398" Type="http://schemas.openxmlformats.org/officeDocument/2006/relationships/customXml" Target="../ink/ink2559.xml"/><Relationship Id="rId521" Type="http://schemas.openxmlformats.org/officeDocument/2006/relationships/customXml" Target="../ink/ink2621.xml"/><Relationship Id="rId563" Type="http://schemas.openxmlformats.org/officeDocument/2006/relationships/customXml" Target="../ink/ink2642.xml"/><Relationship Id="rId619" Type="http://schemas.openxmlformats.org/officeDocument/2006/relationships/customXml" Target="../ink/ink2670.xml"/><Relationship Id="rId95" Type="http://schemas.openxmlformats.org/officeDocument/2006/relationships/customXml" Target="../ink/ink2407.xml"/><Relationship Id="rId160" Type="http://schemas.openxmlformats.org/officeDocument/2006/relationships/image" Target="../media/image2342.png"/><Relationship Id="rId216" Type="http://schemas.openxmlformats.org/officeDocument/2006/relationships/image" Target="../media/image2370.png"/><Relationship Id="rId423" Type="http://schemas.openxmlformats.org/officeDocument/2006/relationships/image" Target="../media/image2472.png"/><Relationship Id="rId258" Type="http://schemas.openxmlformats.org/officeDocument/2006/relationships/image" Target="../media/image2390.png"/><Relationship Id="rId465" Type="http://schemas.openxmlformats.org/officeDocument/2006/relationships/customXml" Target="../ink/ink2593.xml"/><Relationship Id="rId630" Type="http://schemas.openxmlformats.org/officeDocument/2006/relationships/image" Target="../media/image2575.png"/><Relationship Id="rId22" Type="http://schemas.openxmlformats.org/officeDocument/2006/relationships/image" Target="../media/image2273.png"/><Relationship Id="rId64" Type="http://schemas.openxmlformats.org/officeDocument/2006/relationships/image" Target="../media/image2294.png"/><Relationship Id="rId118" Type="http://schemas.openxmlformats.org/officeDocument/2006/relationships/image" Target="../media/image2321.png"/><Relationship Id="rId325" Type="http://schemas.openxmlformats.org/officeDocument/2006/relationships/image" Target="../media/image2423.png"/><Relationship Id="rId367" Type="http://schemas.openxmlformats.org/officeDocument/2006/relationships/image" Target="../media/image2444.png"/><Relationship Id="rId532" Type="http://schemas.openxmlformats.org/officeDocument/2006/relationships/image" Target="../media/image2526.png"/><Relationship Id="rId574" Type="http://schemas.openxmlformats.org/officeDocument/2006/relationships/image" Target="../media/image2547.png"/><Relationship Id="rId171" Type="http://schemas.openxmlformats.org/officeDocument/2006/relationships/customXml" Target="../ink/ink2445.xml"/><Relationship Id="rId227" Type="http://schemas.openxmlformats.org/officeDocument/2006/relationships/customXml" Target="../ink/ink2473.xml"/><Relationship Id="rId269" Type="http://schemas.openxmlformats.org/officeDocument/2006/relationships/customXml" Target="../ink/ink2494.xml"/><Relationship Id="rId434" Type="http://schemas.openxmlformats.org/officeDocument/2006/relationships/customXml" Target="../ink/ink2577.xml"/><Relationship Id="rId476" Type="http://schemas.openxmlformats.org/officeDocument/2006/relationships/image" Target="../media/image2498.png"/><Relationship Id="rId641" Type="http://schemas.openxmlformats.org/officeDocument/2006/relationships/customXml" Target="../ink/ink2681.xml"/><Relationship Id="rId33" Type="http://schemas.openxmlformats.org/officeDocument/2006/relationships/customXml" Target="../ink/ink2376.xml"/><Relationship Id="rId129" Type="http://schemas.openxmlformats.org/officeDocument/2006/relationships/customXml" Target="../ink/ink2424.xml"/><Relationship Id="rId280" Type="http://schemas.openxmlformats.org/officeDocument/2006/relationships/image" Target="../media/image2401.png"/><Relationship Id="rId336" Type="http://schemas.openxmlformats.org/officeDocument/2006/relationships/customXml" Target="../ink/ink2528.xml"/><Relationship Id="rId501" Type="http://schemas.openxmlformats.org/officeDocument/2006/relationships/customXml" Target="../ink/ink2611.xml"/><Relationship Id="rId543" Type="http://schemas.openxmlformats.org/officeDocument/2006/relationships/customXml" Target="../ink/ink2632.xml"/><Relationship Id="rId75" Type="http://schemas.openxmlformats.org/officeDocument/2006/relationships/customXml" Target="../ink/ink2397.xml"/><Relationship Id="rId140" Type="http://schemas.openxmlformats.org/officeDocument/2006/relationships/image" Target="../media/image2332.png"/><Relationship Id="rId182" Type="http://schemas.openxmlformats.org/officeDocument/2006/relationships/image" Target="../media/image2353.png"/><Relationship Id="rId378" Type="http://schemas.openxmlformats.org/officeDocument/2006/relationships/customXml" Target="../ink/ink2549.xml"/><Relationship Id="rId403" Type="http://schemas.openxmlformats.org/officeDocument/2006/relationships/image" Target="../media/image2462.png"/><Relationship Id="rId585" Type="http://schemas.openxmlformats.org/officeDocument/2006/relationships/customXml" Target="../ink/ink2653.xml"/><Relationship Id="rId6" Type="http://schemas.openxmlformats.org/officeDocument/2006/relationships/image" Target="../media/image2265.png"/><Relationship Id="rId238" Type="http://schemas.openxmlformats.org/officeDocument/2006/relationships/image" Target="../media/image2381.png"/><Relationship Id="rId445" Type="http://schemas.openxmlformats.org/officeDocument/2006/relationships/image" Target="../media/image2483.png"/><Relationship Id="rId487" Type="http://schemas.openxmlformats.org/officeDocument/2006/relationships/customXml" Target="../ink/ink2604.xml"/><Relationship Id="rId610" Type="http://schemas.openxmlformats.org/officeDocument/2006/relationships/image" Target="../media/image2565.png"/><Relationship Id="rId652" Type="http://schemas.openxmlformats.org/officeDocument/2006/relationships/image" Target="../media/image2586.png"/><Relationship Id="rId291" Type="http://schemas.openxmlformats.org/officeDocument/2006/relationships/customXml" Target="../ink/ink2505.xml"/><Relationship Id="rId305" Type="http://schemas.openxmlformats.org/officeDocument/2006/relationships/customXml" Target="../ink/ink2512.xml"/><Relationship Id="rId347" Type="http://schemas.openxmlformats.org/officeDocument/2006/relationships/image" Target="../media/image2434.png"/><Relationship Id="rId512" Type="http://schemas.openxmlformats.org/officeDocument/2006/relationships/image" Target="../media/image2516.png"/><Relationship Id="rId44" Type="http://schemas.openxmlformats.org/officeDocument/2006/relationships/image" Target="../media/image2284.png"/><Relationship Id="rId86" Type="http://schemas.openxmlformats.org/officeDocument/2006/relationships/image" Target="../media/image2305.png"/><Relationship Id="rId151" Type="http://schemas.openxmlformats.org/officeDocument/2006/relationships/customXml" Target="../ink/ink2435.xml"/><Relationship Id="rId389" Type="http://schemas.openxmlformats.org/officeDocument/2006/relationships/image" Target="../media/image2455.png"/><Relationship Id="rId554" Type="http://schemas.openxmlformats.org/officeDocument/2006/relationships/image" Target="../media/image2537.png"/><Relationship Id="rId596" Type="http://schemas.openxmlformats.org/officeDocument/2006/relationships/image" Target="../media/image2558.png"/><Relationship Id="rId193" Type="http://schemas.openxmlformats.org/officeDocument/2006/relationships/customXml" Target="../ink/ink2456.xml"/><Relationship Id="rId207" Type="http://schemas.openxmlformats.org/officeDocument/2006/relationships/customXml" Target="../ink/ink2463.xml"/><Relationship Id="rId249" Type="http://schemas.openxmlformats.org/officeDocument/2006/relationships/customXml" Target="../ink/ink2484.xml"/><Relationship Id="rId414" Type="http://schemas.openxmlformats.org/officeDocument/2006/relationships/customXml" Target="../ink/ink2567.xml"/><Relationship Id="rId456" Type="http://schemas.openxmlformats.org/officeDocument/2006/relationships/image" Target="../media/image2488.png"/><Relationship Id="rId498" Type="http://schemas.openxmlformats.org/officeDocument/2006/relationships/image" Target="../media/image2509.png"/><Relationship Id="rId621" Type="http://schemas.openxmlformats.org/officeDocument/2006/relationships/customXml" Target="../ink/ink2671.xml"/><Relationship Id="rId13" Type="http://schemas.openxmlformats.org/officeDocument/2006/relationships/customXml" Target="../ink/ink2366.xml"/><Relationship Id="rId109" Type="http://schemas.openxmlformats.org/officeDocument/2006/relationships/customXml" Target="../ink/ink2414.xml"/><Relationship Id="rId260" Type="http://schemas.openxmlformats.org/officeDocument/2006/relationships/image" Target="../media/image2391.png"/><Relationship Id="rId316" Type="http://schemas.openxmlformats.org/officeDocument/2006/relationships/customXml" Target="../ink/ink2518.xml"/><Relationship Id="rId523" Type="http://schemas.openxmlformats.org/officeDocument/2006/relationships/customXml" Target="../ink/ink2622.xml"/><Relationship Id="rId55" Type="http://schemas.openxmlformats.org/officeDocument/2006/relationships/customXml" Target="../ink/ink2387.xml"/><Relationship Id="rId97" Type="http://schemas.openxmlformats.org/officeDocument/2006/relationships/customXml" Target="../ink/ink2408.xml"/><Relationship Id="rId120" Type="http://schemas.openxmlformats.org/officeDocument/2006/relationships/image" Target="../media/image2322.png"/><Relationship Id="rId358" Type="http://schemas.openxmlformats.org/officeDocument/2006/relationships/customXml" Target="../ink/ink2539.xml"/><Relationship Id="rId565" Type="http://schemas.openxmlformats.org/officeDocument/2006/relationships/customXml" Target="../ink/ink2643.xml"/><Relationship Id="rId162" Type="http://schemas.openxmlformats.org/officeDocument/2006/relationships/image" Target="../media/image2343.png"/><Relationship Id="rId218" Type="http://schemas.openxmlformats.org/officeDocument/2006/relationships/image" Target="../media/image2371.png"/><Relationship Id="rId425" Type="http://schemas.openxmlformats.org/officeDocument/2006/relationships/image" Target="../media/image2473.png"/><Relationship Id="rId467" Type="http://schemas.openxmlformats.org/officeDocument/2006/relationships/customXml" Target="../ink/ink2594.xml"/><Relationship Id="rId632" Type="http://schemas.openxmlformats.org/officeDocument/2006/relationships/image" Target="../media/image2576.png"/><Relationship Id="rId271" Type="http://schemas.openxmlformats.org/officeDocument/2006/relationships/customXml" Target="../ink/ink2495.xml"/><Relationship Id="rId24" Type="http://schemas.openxmlformats.org/officeDocument/2006/relationships/image" Target="../media/image2274.png"/><Relationship Id="rId66" Type="http://schemas.openxmlformats.org/officeDocument/2006/relationships/image" Target="../media/image2295.png"/><Relationship Id="rId131" Type="http://schemas.openxmlformats.org/officeDocument/2006/relationships/customXml" Target="../ink/ink2425.xml"/><Relationship Id="rId327" Type="http://schemas.openxmlformats.org/officeDocument/2006/relationships/image" Target="../media/image2424.png"/><Relationship Id="rId369" Type="http://schemas.openxmlformats.org/officeDocument/2006/relationships/image" Target="../media/image2445.png"/><Relationship Id="rId534" Type="http://schemas.openxmlformats.org/officeDocument/2006/relationships/image" Target="../media/image2527.png"/><Relationship Id="rId576" Type="http://schemas.openxmlformats.org/officeDocument/2006/relationships/image" Target="../media/image2548.png"/><Relationship Id="rId173" Type="http://schemas.openxmlformats.org/officeDocument/2006/relationships/customXml" Target="../ink/ink2446.xml"/><Relationship Id="rId229" Type="http://schemas.openxmlformats.org/officeDocument/2006/relationships/customXml" Target="../ink/ink2474.xml"/><Relationship Id="rId380" Type="http://schemas.openxmlformats.org/officeDocument/2006/relationships/customXml" Target="../ink/ink2550.xml"/><Relationship Id="rId436" Type="http://schemas.openxmlformats.org/officeDocument/2006/relationships/customXml" Target="../ink/ink2578.xml"/><Relationship Id="rId601" Type="http://schemas.openxmlformats.org/officeDocument/2006/relationships/customXml" Target="../ink/ink2661.xml"/><Relationship Id="rId643" Type="http://schemas.openxmlformats.org/officeDocument/2006/relationships/customXml" Target="../ink/ink2682.xml"/><Relationship Id="rId240" Type="http://schemas.openxmlformats.org/officeDocument/2006/relationships/image" Target="../media/image2382.png"/><Relationship Id="rId478" Type="http://schemas.openxmlformats.org/officeDocument/2006/relationships/image" Target="../media/image2499.png"/><Relationship Id="rId35" Type="http://schemas.openxmlformats.org/officeDocument/2006/relationships/customXml" Target="../ink/ink2377.xml"/><Relationship Id="rId77" Type="http://schemas.openxmlformats.org/officeDocument/2006/relationships/customXml" Target="../ink/ink2398.xml"/><Relationship Id="rId100" Type="http://schemas.openxmlformats.org/officeDocument/2006/relationships/image" Target="../media/image2312.png"/><Relationship Id="rId282" Type="http://schemas.openxmlformats.org/officeDocument/2006/relationships/image" Target="../media/image2402.png"/><Relationship Id="rId338" Type="http://schemas.openxmlformats.org/officeDocument/2006/relationships/customXml" Target="../ink/ink2529.xml"/><Relationship Id="rId503" Type="http://schemas.openxmlformats.org/officeDocument/2006/relationships/customXml" Target="../ink/ink2612.xml"/><Relationship Id="rId545" Type="http://schemas.openxmlformats.org/officeDocument/2006/relationships/customXml" Target="../ink/ink2633.xml"/><Relationship Id="rId587" Type="http://schemas.openxmlformats.org/officeDocument/2006/relationships/customXml" Target="../ink/ink2654.xml"/><Relationship Id="rId8" Type="http://schemas.openxmlformats.org/officeDocument/2006/relationships/image" Target="../media/image2266.png"/><Relationship Id="rId142" Type="http://schemas.openxmlformats.org/officeDocument/2006/relationships/image" Target="../media/image2333.png"/><Relationship Id="rId184" Type="http://schemas.openxmlformats.org/officeDocument/2006/relationships/image" Target="../media/image2354.png"/><Relationship Id="rId391" Type="http://schemas.openxmlformats.org/officeDocument/2006/relationships/image" Target="../media/image2456.png"/><Relationship Id="rId405" Type="http://schemas.openxmlformats.org/officeDocument/2006/relationships/image" Target="../media/image2463.png"/><Relationship Id="rId447" Type="http://schemas.openxmlformats.org/officeDocument/2006/relationships/customXml" Target="../ink/ink2584.xml"/><Relationship Id="rId612" Type="http://schemas.openxmlformats.org/officeDocument/2006/relationships/image" Target="../media/image2566.png"/><Relationship Id="rId251" Type="http://schemas.openxmlformats.org/officeDocument/2006/relationships/customXml" Target="../ink/ink2485.xml"/><Relationship Id="rId489" Type="http://schemas.openxmlformats.org/officeDocument/2006/relationships/customXml" Target="../ink/ink2605.xml"/><Relationship Id="rId654" Type="http://schemas.openxmlformats.org/officeDocument/2006/relationships/image" Target="../media/image2587.png"/><Relationship Id="rId46" Type="http://schemas.openxmlformats.org/officeDocument/2006/relationships/image" Target="../media/image2285.png"/><Relationship Id="rId293" Type="http://schemas.openxmlformats.org/officeDocument/2006/relationships/customXml" Target="../ink/ink2506.xml"/><Relationship Id="rId307" Type="http://schemas.openxmlformats.org/officeDocument/2006/relationships/image" Target="../media/image2414.png"/><Relationship Id="rId349" Type="http://schemas.openxmlformats.org/officeDocument/2006/relationships/image" Target="../media/image2435.png"/><Relationship Id="rId514" Type="http://schemas.openxmlformats.org/officeDocument/2006/relationships/image" Target="../media/image2517.png"/><Relationship Id="rId556" Type="http://schemas.openxmlformats.org/officeDocument/2006/relationships/image" Target="../media/image2538.png"/><Relationship Id="rId88" Type="http://schemas.openxmlformats.org/officeDocument/2006/relationships/image" Target="../media/image2306.png"/><Relationship Id="rId111" Type="http://schemas.openxmlformats.org/officeDocument/2006/relationships/customXml" Target="../ink/ink2415.xml"/><Relationship Id="rId153" Type="http://schemas.openxmlformats.org/officeDocument/2006/relationships/customXml" Target="../ink/ink2436.xml"/><Relationship Id="rId195" Type="http://schemas.openxmlformats.org/officeDocument/2006/relationships/customXml" Target="../ink/ink2457.xml"/><Relationship Id="rId209" Type="http://schemas.openxmlformats.org/officeDocument/2006/relationships/customXml" Target="../ink/ink2464.xml"/><Relationship Id="rId360" Type="http://schemas.openxmlformats.org/officeDocument/2006/relationships/customXml" Target="../ink/ink2540.xml"/><Relationship Id="rId416" Type="http://schemas.openxmlformats.org/officeDocument/2006/relationships/customXml" Target="../ink/ink2568.xml"/><Relationship Id="rId598" Type="http://schemas.openxmlformats.org/officeDocument/2006/relationships/image" Target="../media/image2559.png"/><Relationship Id="rId220" Type="http://schemas.openxmlformats.org/officeDocument/2006/relationships/image" Target="../media/image2372.png"/><Relationship Id="rId458" Type="http://schemas.openxmlformats.org/officeDocument/2006/relationships/image" Target="../media/image2489.png"/><Relationship Id="rId623" Type="http://schemas.openxmlformats.org/officeDocument/2006/relationships/customXml" Target="../ink/ink2672.xml"/><Relationship Id="rId15" Type="http://schemas.openxmlformats.org/officeDocument/2006/relationships/customXml" Target="../ink/ink2367.xml"/><Relationship Id="rId57" Type="http://schemas.openxmlformats.org/officeDocument/2006/relationships/customXml" Target="../ink/ink2388.xml"/><Relationship Id="rId262" Type="http://schemas.openxmlformats.org/officeDocument/2006/relationships/image" Target="../media/image2392.png"/><Relationship Id="rId318" Type="http://schemas.openxmlformats.org/officeDocument/2006/relationships/customXml" Target="../ink/ink2519.xml"/><Relationship Id="rId525" Type="http://schemas.openxmlformats.org/officeDocument/2006/relationships/customXml" Target="../ink/ink2623.xml"/><Relationship Id="rId567" Type="http://schemas.openxmlformats.org/officeDocument/2006/relationships/customXml" Target="../ink/ink2644.xml"/><Relationship Id="rId99" Type="http://schemas.openxmlformats.org/officeDocument/2006/relationships/customXml" Target="../ink/ink2409.xml"/><Relationship Id="rId122" Type="http://schemas.openxmlformats.org/officeDocument/2006/relationships/image" Target="../media/image2323.png"/><Relationship Id="rId164" Type="http://schemas.openxmlformats.org/officeDocument/2006/relationships/image" Target="../media/image2344.png"/><Relationship Id="rId371" Type="http://schemas.openxmlformats.org/officeDocument/2006/relationships/image" Target="../media/image2446.png"/><Relationship Id="rId427" Type="http://schemas.openxmlformats.org/officeDocument/2006/relationships/image" Target="../media/image2474.png"/><Relationship Id="rId469" Type="http://schemas.openxmlformats.org/officeDocument/2006/relationships/customXml" Target="../ink/ink2595.xml"/><Relationship Id="rId634" Type="http://schemas.openxmlformats.org/officeDocument/2006/relationships/image" Target="../media/image2577.png"/><Relationship Id="rId26" Type="http://schemas.openxmlformats.org/officeDocument/2006/relationships/image" Target="../media/image2275.png"/><Relationship Id="rId231" Type="http://schemas.openxmlformats.org/officeDocument/2006/relationships/customXml" Target="../ink/ink2475.xml"/><Relationship Id="rId273" Type="http://schemas.openxmlformats.org/officeDocument/2006/relationships/customXml" Target="../ink/ink2496.xml"/><Relationship Id="rId329" Type="http://schemas.openxmlformats.org/officeDocument/2006/relationships/image" Target="../media/image2425.png"/><Relationship Id="rId480" Type="http://schemas.openxmlformats.org/officeDocument/2006/relationships/image" Target="../media/image2500.png"/><Relationship Id="rId536" Type="http://schemas.openxmlformats.org/officeDocument/2006/relationships/image" Target="../media/image2528.png"/><Relationship Id="rId68" Type="http://schemas.openxmlformats.org/officeDocument/2006/relationships/image" Target="../media/image2296.png"/><Relationship Id="rId133" Type="http://schemas.openxmlformats.org/officeDocument/2006/relationships/customXml" Target="../ink/ink2426.xml"/><Relationship Id="rId175" Type="http://schemas.openxmlformats.org/officeDocument/2006/relationships/customXml" Target="../ink/ink2447.xml"/><Relationship Id="rId340" Type="http://schemas.openxmlformats.org/officeDocument/2006/relationships/customXml" Target="../ink/ink2530.xml"/><Relationship Id="rId578" Type="http://schemas.openxmlformats.org/officeDocument/2006/relationships/image" Target="../media/image2549.png"/><Relationship Id="rId200" Type="http://schemas.openxmlformats.org/officeDocument/2006/relationships/image" Target="../media/image2362.png"/><Relationship Id="rId382" Type="http://schemas.openxmlformats.org/officeDocument/2006/relationships/customXml" Target="../ink/ink2551.xml"/><Relationship Id="rId438" Type="http://schemas.openxmlformats.org/officeDocument/2006/relationships/customXml" Target="../ink/ink2579.xml"/><Relationship Id="rId603" Type="http://schemas.openxmlformats.org/officeDocument/2006/relationships/customXml" Target="../ink/ink2662.xml"/><Relationship Id="rId645" Type="http://schemas.openxmlformats.org/officeDocument/2006/relationships/customXml" Target="../ink/ink2683.xml"/><Relationship Id="rId242" Type="http://schemas.openxmlformats.org/officeDocument/2006/relationships/image" Target="../media/image2383.png"/><Relationship Id="rId284" Type="http://schemas.openxmlformats.org/officeDocument/2006/relationships/image" Target="../media/image2403.png"/><Relationship Id="rId491" Type="http://schemas.openxmlformats.org/officeDocument/2006/relationships/customXml" Target="../ink/ink2606.xml"/><Relationship Id="rId505" Type="http://schemas.openxmlformats.org/officeDocument/2006/relationships/customXml" Target="../ink/ink2613.xml"/><Relationship Id="rId37" Type="http://schemas.openxmlformats.org/officeDocument/2006/relationships/customXml" Target="../ink/ink2378.xml"/><Relationship Id="rId79" Type="http://schemas.openxmlformats.org/officeDocument/2006/relationships/customXml" Target="../ink/ink2399.xml"/><Relationship Id="rId102" Type="http://schemas.openxmlformats.org/officeDocument/2006/relationships/image" Target="../media/image2313.png"/><Relationship Id="rId144" Type="http://schemas.openxmlformats.org/officeDocument/2006/relationships/image" Target="../media/image2334.png"/><Relationship Id="rId547" Type="http://schemas.openxmlformats.org/officeDocument/2006/relationships/customXml" Target="../ink/ink2634.xml"/><Relationship Id="rId589" Type="http://schemas.openxmlformats.org/officeDocument/2006/relationships/customXml" Target="../ink/ink2655.xml"/><Relationship Id="rId90" Type="http://schemas.openxmlformats.org/officeDocument/2006/relationships/image" Target="../media/image2307.png"/><Relationship Id="rId186" Type="http://schemas.openxmlformats.org/officeDocument/2006/relationships/image" Target="../media/image2355.png"/><Relationship Id="rId351" Type="http://schemas.openxmlformats.org/officeDocument/2006/relationships/image" Target="../media/image2436.png"/><Relationship Id="rId393" Type="http://schemas.openxmlformats.org/officeDocument/2006/relationships/image" Target="../media/image2457.png"/><Relationship Id="rId407" Type="http://schemas.openxmlformats.org/officeDocument/2006/relationships/image" Target="../media/image2464.png"/><Relationship Id="rId449" Type="http://schemas.openxmlformats.org/officeDocument/2006/relationships/customXml" Target="../ink/ink2585.xml"/><Relationship Id="rId614" Type="http://schemas.openxmlformats.org/officeDocument/2006/relationships/image" Target="../media/image2567.png"/><Relationship Id="rId211" Type="http://schemas.openxmlformats.org/officeDocument/2006/relationships/customXml" Target="../ink/ink2465.xml"/><Relationship Id="rId253" Type="http://schemas.openxmlformats.org/officeDocument/2006/relationships/customXml" Target="../ink/ink2486.xml"/><Relationship Id="rId295" Type="http://schemas.openxmlformats.org/officeDocument/2006/relationships/customXml" Target="../ink/ink2507.xml"/><Relationship Id="rId309" Type="http://schemas.openxmlformats.org/officeDocument/2006/relationships/image" Target="../media/image2415.png"/><Relationship Id="rId460" Type="http://schemas.openxmlformats.org/officeDocument/2006/relationships/image" Target="../media/image2490.png"/><Relationship Id="rId516" Type="http://schemas.openxmlformats.org/officeDocument/2006/relationships/image" Target="../media/image2518.png"/><Relationship Id="rId48" Type="http://schemas.openxmlformats.org/officeDocument/2006/relationships/image" Target="../media/image2286.png"/><Relationship Id="rId113" Type="http://schemas.openxmlformats.org/officeDocument/2006/relationships/customXml" Target="../ink/ink2416.xml"/><Relationship Id="rId320" Type="http://schemas.openxmlformats.org/officeDocument/2006/relationships/customXml" Target="../ink/ink2520.xml"/><Relationship Id="rId558" Type="http://schemas.openxmlformats.org/officeDocument/2006/relationships/image" Target="../media/image2539.png"/><Relationship Id="rId155" Type="http://schemas.openxmlformats.org/officeDocument/2006/relationships/customXml" Target="../ink/ink2437.xml"/><Relationship Id="rId197" Type="http://schemas.openxmlformats.org/officeDocument/2006/relationships/customXml" Target="../ink/ink2458.xml"/><Relationship Id="rId362" Type="http://schemas.openxmlformats.org/officeDocument/2006/relationships/customXml" Target="../ink/ink2541.xml"/><Relationship Id="rId418" Type="http://schemas.openxmlformats.org/officeDocument/2006/relationships/customXml" Target="../ink/ink2569.xml"/><Relationship Id="rId625" Type="http://schemas.openxmlformats.org/officeDocument/2006/relationships/customXml" Target="../ink/ink2673.xml"/><Relationship Id="rId222" Type="http://schemas.openxmlformats.org/officeDocument/2006/relationships/image" Target="../media/image2373.png"/><Relationship Id="rId264" Type="http://schemas.openxmlformats.org/officeDocument/2006/relationships/image" Target="../media/image2393.png"/><Relationship Id="rId471" Type="http://schemas.openxmlformats.org/officeDocument/2006/relationships/customXml" Target="../ink/ink2596.xml"/><Relationship Id="rId17" Type="http://schemas.openxmlformats.org/officeDocument/2006/relationships/customXml" Target="../ink/ink2368.xml"/><Relationship Id="rId59" Type="http://schemas.openxmlformats.org/officeDocument/2006/relationships/customXml" Target="../ink/ink2389.xml"/><Relationship Id="rId124" Type="http://schemas.openxmlformats.org/officeDocument/2006/relationships/image" Target="../media/image2324.png"/><Relationship Id="rId527" Type="http://schemas.openxmlformats.org/officeDocument/2006/relationships/customXml" Target="../ink/ink2624.xml"/><Relationship Id="rId569" Type="http://schemas.openxmlformats.org/officeDocument/2006/relationships/customXml" Target="../ink/ink2645.xml"/><Relationship Id="rId70" Type="http://schemas.openxmlformats.org/officeDocument/2006/relationships/image" Target="../media/image2297.png"/><Relationship Id="rId166" Type="http://schemas.openxmlformats.org/officeDocument/2006/relationships/image" Target="../media/image2345.png"/><Relationship Id="rId331" Type="http://schemas.openxmlformats.org/officeDocument/2006/relationships/image" Target="../media/image2426.png"/><Relationship Id="rId373" Type="http://schemas.openxmlformats.org/officeDocument/2006/relationships/image" Target="../media/image2447.png"/><Relationship Id="rId429" Type="http://schemas.openxmlformats.org/officeDocument/2006/relationships/image" Target="../media/image2475.png"/><Relationship Id="rId580" Type="http://schemas.openxmlformats.org/officeDocument/2006/relationships/image" Target="../media/image2550.png"/><Relationship Id="rId636" Type="http://schemas.openxmlformats.org/officeDocument/2006/relationships/image" Target="../media/image2578.png"/><Relationship Id="rId1" Type="http://schemas.openxmlformats.org/officeDocument/2006/relationships/slideLayout" Target="../slideLayouts/slideLayout2.xml"/><Relationship Id="rId233" Type="http://schemas.openxmlformats.org/officeDocument/2006/relationships/customXml" Target="../ink/ink2476.xml"/><Relationship Id="rId440" Type="http://schemas.openxmlformats.org/officeDocument/2006/relationships/customXml" Target="../ink/ink2580.xml"/></Relationships>
</file>

<file path=ppt/slides/_rels/slide15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2745.xml"/><Relationship Id="rId299" Type="http://schemas.openxmlformats.org/officeDocument/2006/relationships/customXml" Target="../ink/ink2836.xml"/><Relationship Id="rId21" Type="http://schemas.openxmlformats.org/officeDocument/2006/relationships/customXml" Target="../ink/ink2697.xml"/><Relationship Id="rId63" Type="http://schemas.openxmlformats.org/officeDocument/2006/relationships/customXml" Target="../ink/ink2718.xml"/><Relationship Id="rId159" Type="http://schemas.openxmlformats.org/officeDocument/2006/relationships/customXml" Target="../ink/ink2766.xml"/><Relationship Id="rId324" Type="http://schemas.openxmlformats.org/officeDocument/2006/relationships/image" Target="../media/image2661.png"/><Relationship Id="rId366" Type="http://schemas.openxmlformats.org/officeDocument/2006/relationships/image" Target="../media/image2682.png"/><Relationship Id="rId170" Type="http://schemas.openxmlformats.org/officeDocument/2006/relationships/image" Target="../media/image2437.png"/><Relationship Id="rId226" Type="http://schemas.openxmlformats.org/officeDocument/2006/relationships/image" Target="../media/image2612.png"/><Relationship Id="rId433" Type="http://schemas.openxmlformats.org/officeDocument/2006/relationships/customXml" Target="../ink/ink2903.xml"/><Relationship Id="rId268" Type="http://schemas.openxmlformats.org/officeDocument/2006/relationships/image" Target="../media/image2633.png"/><Relationship Id="rId475" Type="http://schemas.openxmlformats.org/officeDocument/2006/relationships/customXml" Target="../ink/ink2924.xml"/><Relationship Id="rId32" Type="http://schemas.openxmlformats.org/officeDocument/2006/relationships/image" Target="../media/image2278.png"/><Relationship Id="rId74" Type="http://schemas.openxmlformats.org/officeDocument/2006/relationships/image" Target="../media/image2299.png"/><Relationship Id="rId128" Type="http://schemas.openxmlformats.org/officeDocument/2006/relationships/image" Target="../media/image2326.png"/><Relationship Id="rId335" Type="http://schemas.openxmlformats.org/officeDocument/2006/relationships/customXml" Target="../ink/ink2854.xml"/><Relationship Id="rId377" Type="http://schemas.openxmlformats.org/officeDocument/2006/relationships/customXml" Target="../ink/ink2875.xml"/><Relationship Id="rId500" Type="http://schemas.openxmlformats.org/officeDocument/2006/relationships/image" Target="../media/image2749.png"/><Relationship Id="rId5" Type="http://schemas.openxmlformats.org/officeDocument/2006/relationships/customXml" Target="../ink/ink2689.xml"/><Relationship Id="rId181" Type="http://schemas.openxmlformats.org/officeDocument/2006/relationships/customXml" Target="../ink/ink2777.xml"/><Relationship Id="rId237" Type="http://schemas.openxmlformats.org/officeDocument/2006/relationships/customXml" Target="../ink/ink2805.xml"/><Relationship Id="rId402" Type="http://schemas.openxmlformats.org/officeDocument/2006/relationships/image" Target="../media/image2700.png"/><Relationship Id="rId279" Type="http://schemas.openxmlformats.org/officeDocument/2006/relationships/customXml" Target="../ink/ink2826.xml"/><Relationship Id="rId444" Type="http://schemas.openxmlformats.org/officeDocument/2006/relationships/image" Target="../media/image2721.png"/><Relationship Id="rId486" Type="http://schemas.openxmlformats.org/officeDocument/2006/relationships/image" Target="../media/image2742.png"/><Relationship Id="rId43" Type="http://schemas.openxmlformats.org/officeDocument/2006/relationships/customXml" Target="../ink/ink2708.xml"/><Relationship Id="rId139" Type="http://schemas.openxmlformats.org/officeDocument/2006/relationships/customXml" Target="../ink/ink2756.xml"/><Relationship Id="rId290" Type="http://schemas.openxmlformats.org/officeDocument/2006/relationships/image" Target="../media/image2644.png"/><Relationship Id="rId304" Type="http://schemas.openxmlformats.org/officeDocument/2006/relationships/image" Target="../media/image2651.png"/><Relationship Id="rId346" Type="http://schemas.openxmlformats.org/officeDocument/2006/relationships/image" Target="../media/image2672.png"/><Relationship Id="rId388" Type="http://schemas.openxmlformats.org/officeDocument/2006/relationships/image" Target="../media/image2693.png"/><Relationship Id="rId511" Type="http://schemas.openxmlformats.org/officeDocument/2006/relationships/customXml" Target="../ink/ink2942.xml"/><Relationship Id="rId85" Type="http://schemas.openxmlformats.org/officeDocument/2006/relationships/customXml" Target="../ink/ink2729.xml"/><Relationship Id="rId150" Type="http://schemas.openxmlformats.org/officeDocument/2006/relationships/image" Target="../media/image2337.png"/><Relationship Id="rId192" Type="http://schemas.openxmlformats.org/officeDocument/2006/relationships/image" Target="../media/image2595.png"/><Relationship Id="rId206" Type="http://schemas.openxmlformats.org/officeDocument/2006/relationships/image" Target="../media/image2602.png"/><Relationship Id="rId413" Type="http://schemas.openxmlformats.org/officeDocument/2006/relationships/customXml" Target="../ink/ink2893.xml"/><Relationship Id="rId248" Type="http://schemas.openxmlformats.org/officeDocument/2006/relationships/image" Target="../media/image2623.png"/><Relationship Id="rId455" Type="http://schemas.openxmlformats.org/officeDocument/2006/relationships/customXml" Target="../ink/ink2914.xml"/><Relationship Id="rId497" Type="http://schemas.openxmlformats.org/officeDocument/2006/relationships/customXml" Target="../ink/ink2935.xml"/><Relationship Id="rId12" Type="http://schemas.openxmlformats.org/officeDocument/2006/relationships/image" Target="../media/image2268.png"/><Relationship Id="rId108" Type="http://schemas.openxmlformats.org/officeDocument/2006/relationships/image" Target="../media/image2316.png"/><Relationship Id="rId315" Type="http://schemas.openxmlformats.org/officeDocument/2006/relationships/customXml" Target="../ink/ink2844.xml"/><Relationship Id="rId357" Type="http://schemas.openxmlformats.org/officeDocument/2006/relationships/customXml" Target="../ink/ink2865.xml"/><Relationship Id="rId522" Type="http://schemas.openxmlformats.org/officeDocument/2006/relationships/image" Target="../media/image2760.png"/><Relationship Id="rId54" Type="http://schemas.openxmlformats.org/officeDocument/2006/relationships/image" Target="../media/image2289.png"/><Relationship Id="rId96" Type="http://schemas.openxmlformats.org/officeDocument/2006/relationships/image" Target="../media/image2310.png"/><Relationship Id="rId161" Type="http://schemas.openxmlformats.org/officeDocument/2006/relationships/customXml" Target="../ink/ink2767.xml"/><Relationship Id="rId217" Type="http://schemas.openxmlformats.org/officeDocument/2006/relationships/customXml" Target="../ink/ink2795.xml"/><Relationship Id="rId399" Type="http://schemas.openxmlformats.org/officeDocument/2006/relationships/customXml" Target="../ink/ink2886.xml"/><Relationship Id="rId259" Type="http://schemas.openxmlformats.org/officeDocument/2006/relationships/customXml" Target="../ink/ink2816.xml"/><Relationship Id="rId424" Type="http://schemas.openxmlformats.org/officeDocument/2006/relationships/image" Target="../media/image2711.png"/><Relationship Id="rId466" Type="http://schemas.openxmlformats.org/officeDocument/2006/relationships/image" Target="../media/image2732.png"/><Relationship Id="rId23" Type="http://schemas.openxmlformats.org/officeDocument/2006/relationships/customXml" Target="../ink/ink2698.xml"/><Relationship Id="rId119" Type="http://schemas.openxmlformats.org/officeDocument/2006/relationships/customXml" Target="../ink/ink2746.xml"/><Relationship Id="rId270" Type="http://schemas.openxmlformats.org/officeDocument/2006/relationships/image" Target="../media/image2634.png"/><Relationship Id="rId326" Type="http://schemas.openxmlformats.org/officeDocument/2006/relationships/image" Target="../media/image2662.png"/><Relationship Id="rId65" Type="http://schemas.openxmlformats.org/officeDocument/2006/relationships/customXml" Target="../ink/ink2719.xml"/><Relationship Id="rId130" Type="http://schemas.openxmlformats.org/officeDocument/2006/relationships/image" Target="../media/image2327.png"/><Relationship Id="rId368" Type="http://schemas.openxmlformats.org/officeDocument/2006/relationships/image" Target="../media/image2683.png"/><Relationship Id="rId172" Type="http://schemas.openxmlformats.org/officeDocument/2006/relationships/image" Target="../media/image2438.png"/><Relationship Id="rId228" Type="http://schemas.openxmlformats.org/officeDocument/2006/relationships/image" Target="../media/image2613.png"/><Relationship Id="rId435" Type="http://schemas.openxmlformats.org/officeDocument/2006/relationships/customXml" Target="../ink/ink2904.xml"/><Relationship Id="rId477" Type="http://schemas.openxmlformats.org/officeDocument/2006/relationships/customXml" Target="../ink/ink2925.xml"/><Relationship Id="rId281" Type="http://schemas.openxmlformats.org/officeDocument/2006/relationships/customXml" Target="../ink/ink2827.xml"/><Relationship Id="rId337" Type="http://schemas.openxmlformats.org/officeDocument/2006/relationships/customXml" Target="../ink/ink2855.xml"/><Relationship Id="rId502" Type="http://schemas.openxmlformats.org/officeDocument/2006/relationships/image" Target="../media/image2750.png"/><Relationship Id="rId34" Type="http://schemas.openxmlformats.org/officeDocument/2006/relationships/image" Target="../media/image2279.png"/><Relationship Id="rId76" Type="http://schemas.openxmlformats.org/officeDocument/2006/relationships/image" Target="../media/image2300.png"/><Relationship Id="rId141" Type="http://schemas.openxmlformats.org/officeDocument/2006/relationships/customXml" Target="../ink/ink2757.xml"/><Relationship Id="rId379" Type="http://schemas.openxmlformats.org/officeDocument/2006/relationships/customXml" Target="../ink/ink2876.xml"/><Relationship Id="rId7" Type="http://schemas.openxmlformats.org/officeDocument/2006/relationships/customXml" Target="../ink/ink2690.xml"/><Relationship Id="rId183" Type="http://schemas.openxmlformats.org/officeDocument/2006/relationships/customXml" Target="../ink/ink2778.xml"/><Relationship Id="rId239" Type="http://schemas.openxmlformats.org/officeDocument/2006/relationships/customXml" Target="../ink/ink2806.xml"/><Relationship Id="rId390" Type="http://schemas.openxmlformats.org/officeDocument/2006/relationships/image" Target="../media/image2694.png"/><Relationship Id="rId404" Type="http://schemas.openxmlformats.org/officeDocument/2006/relationships/image" Target="../media/image2701.png"/><Relationship Id="rId446" Type="http://schemas.openxmlformats.org/officeDocument/2006/relationships/image" Target="../media/image2722.png"/><Relationship Id="rId250" Type="http://schemas.openxmlformats.org/officeDocument/2006/relationships/image" Target="../media/image2624.png"/><Relationship Id="rId292" Type="http://schemas.openxmlformats.org/officeDocument/2006/relationships/image" Target="../media/image2645.png"/><Relationship Id="rId306" Type="http://schemas.openxmlformats.org/officeDocument/2006/relationships/image" Target="../media/image2652.png"/><Relationship Id="rId488" Type="http://schemas.openxmlformats.org/officeDocument/2006/relationships/image" Target="../media/image2743.png"/><Relationship Id="rId45" Type="http://schemas.openxmlformats.org/officeDocument/2006/relationships/customXml" Target="../ink/ink2709.xml"/><Relationship Id="rId87" Type="http://schemas.openxmlformats.org/officeDocument/2006/relationships/customXml" Target="../ink/ink2730.xml"/><Relationship Id="rId110" Type="http://schemas.openxmlformats.org/officeDocument/2006/relationships/image" Target="../media/image2317.png"/><Relationship Id="rId348" Type="http://schemas.openxmlformats.org/officeDocument/2006/relationships/image" Target="../media/image2673.png"/><Relationship Id="rId513" Type="http://schemas.openxmlformats.org/officeDocument/2006/relationships/customXml" Target="../ink/ink2943.xml"/><Relationship Id="rId152" Type="http://schemas.openxmlformats.org/officeDocument/2006/relationships/image" Target="../media/image2338.png"/><Relationship Id="rId194" Type="http://schemas.openxmlformats.org/officeDocument/2006/relationships/image" Target="../media/image2596.png"/><Relationship Id="rId208" Type="http://schemas.openxmlformats.org/officeDocument/2006/relationships/image" Target="../media/image2603.png"/><Relationship Id="rId415" Type="http://schemas.openxmlformats.org/officeDocument/2006/relationships/customXml" Target="../ink/ink2894.xml"/><Relationship Id="rId457" Type="http://schemas.openxmlformats.org/officeDocument/2006/relationships/customXml" Target="../ink/ink2915.xml"/><Relationship Id="rId261" Type="http://schemas.openxmlformats.org/officeDocument/2006/relationships/customXml" Target="../ink/ink2817.xml"/><Relationship Id="rId499" Type="http://schemas.openxmlformats.org/officeDocument/2006/relationships/customXml" Target="../ink/ink2936.xml"/><Relationship Id="rId14" Type="http://schemas.openxmlformats.org/officeDocument/2006/relationships/image" Target="../media/image2269.png"/><Relationship Id="rId35" Type="http://schemas.openxmlformats.org/officeDocument/2006/relationships/customXml" Target="../ink/ink2704.xml"/><Relationship Id="rId56" Type="http://schemas.openxmlformats.org/officeDocument/2006/relationships/image" Target="../media/image2290.png"/><Relationship Id="rId77" Type="http://schemas.openxmlformats.org/officeDocument/2006/relationships/customXml" Target="../ink/ink2725.xml"/><Relationship Id="rId100" Type="http://schemas.openxmlformats.org/officeDocument/2006/relationships/image" Target="../media/image2312.png"/><Relationship Id="rId282" Type="http://schemas.openxmlformats.org/officeDocument/2006/relationships/image" Target="../media/image2640.png"/><Relationship Id="rId317" Type="http://schemas.openxmlformats.org/officeDocument/2006/relationships/customXml" Target="../ink/ink2845.xml"/><Relationship Id="rId338" Type="http://schemas.openxmlformats.org/officeDocument/2006/relationships/image" Target="../media/image2668.png"/><Relationship Id="rId359" Type="http://schemas.openxmlformats.org/officeDocument/2006/relationships/customXml" Target="../ink/ink2866.xml"/><Relationship Id="rId503" Type="http://schemas.openxmlformats.org/officeDocument/2006/relationships/customXml" Target="../ink/ink2938.xml"/><Relationship Id="rId8" Type="http://schemas.openxmlformats.org/officeDocument/2006/relationships/image" Target="../media/image2266.png"/><Relationship Id="rId98" Type="http://schemas.openxmlformats.org/officeDocument/2006/relationships/image" Target="../media/image2311.png"/><Relationship Id="rId121" Type="http://schemas.openxmlformats.org/officeDocument/2006/relationships/customXml" Target="../ink/ink2747.xml"/><Relationship Id="rId142" Type="http://schemas.openxmlformats.org/officeDocument/2006/relationships/image" Target="../media/image2333.png"/><Relationship Id="rId163" Type="http://schemas.openxmlformats.org/officeDocument/2006/relationships/customXml" Target="../ink/ink2768.xml"/><Relationship Id="rId184" Type="http://schemas.openxmlformats.org/officeDocument/2006/relationships/image" Target="../media/image2591.png"/><Relationship Id="rId219" Type="http://schemas.openxmlformats.org/officeDocument/2006/relationships/customXml" Target="../ink/ink2796.xml"/><Relationship Id="rId370" Type="http://schemas.openxmlformats.org/officeDocument/2006/relationships/image" Target="../media/image2684.png"/><Relationship Id="rId391" Type="http://schemas.openxmlformats.org/officeDocument/2006/relationships/customXml" Target="../ink/ink2882.xml"/><Relationship Id="rId405" Type="http://schemas.openxmlformats.org/officeDocument/2006/relationships/customXml" Target="../ink/ink2889.xml"/><Relationship Id="rId426" Type="http://schemas.openxmlformats.org/officeDocument/2006/relationships/image" Target="../media/image2712.png"/><Relationship Id="rId447" Type="http://schemas.openxmlformats.org/officeDocument/2006/relationships/customXml" Target="../ink/ink2910.xml"/><Relationship Id="rId230" Type="http://schemas.openxmlformats.org/officeDocument/2006/relationships/image" Target="../media/image2614.png"/><Relationship Id="rId251" Type="http://schemas.openxmlformats.org/officeDocument/2006/relationships/customXml" Target="../ink/ink2812.xml"/><Relationship Id="rId468" Type="http://schemas.openxmlformats.org/officeDocument/2006/relationships/image" Target="../media/image2733.png"/><Relationship Id="rId489" Type="http://schemas.openxmlformats.org/officeDocument/2006/relationships/customXml" Target="../ink/ink2931.xml"/><Relationship Id="rId25" Type="http://schemas.openxmlformats.org/officeDocument/2006/relationships/customXml" Target="../ink/ink2699.xml"/><Relationship Id="rId46" Type="http://schemas.openxmlformats.org/officeDocument/2006/relationships/image" Target="../media/image2285.png"/><Relationship Id="rId67" Type="http://schemas.openxmlformats.org/officeDocument/2006/relationships/customXml" Target="../ink/ink2720.xml"/><Relationship Id="rId272" Type="http://schemas.openxmlformats.org/officeDocument/2006/relationships/image" Target="../media/image2635.png"/><Relationship Id="rId293" Type="http://schemas.openxmlformats.org/officeDocument/2006/relationships/customXml" Target="../ink/ink2833.xml"/><Relationship Id="rId307" Type="http://schemas.openxmlformats.org/officeDocument/2006/relationships/customXml" Target="../ink/ink2840.xml"/><Relationship Id="rId328" Type="http://schemas.openxmlformats.org/officeDocument/2006/relationships/image" Target="../media/image2663.png"/><Relationship Id="rId349" Type="http://schemas.openxmlformats.org/officeDocument/2006/relationships/customXml" Target="../ink/ink2861.xml"/><Relationship Id="rId514" Type="http://schemas.openxmlformats.org/officeDocument/2006/relationships/image" Target="../media/image2756.png"/><Relationship Id="rId88" Type="http://schemas.openxmlformats.org/officeDocument/2006/relationships/image" Target="../media/image2306.png"/><Relationship Id="rId111" Type="http://schemas.openxmlformats.org/officeDocument/2006/relationships/customXml" Target="../ink/ink2742.xml"/><Relationship Id="rId132" Type="http://schemas.openxmlformats.org/officeDocument/2006/relationships/image" Target="../media/image2328.png"/><Relationship Id="rId153" Type="http://schemas.openxmlformats.org/officeDocument/2006/relationships/customXml" Target="../ink/ink2763.xml"/><Relationship Id="rId174" Type="http://schemas.openxmlformats.org/officeDocument/2006/relationships/image" Target="../media/image2439.png"/><Relationship Id="rId195" Type="http://schemas.openxmlformats.org/officeDocument/2006/relationships/customXml" Target="../ink/ink2784.xml"/><Relationship Id="rId209" Type="http://schemas.openxmlformats.org/officeDocument/2006/relationships/customXml" Target="../ink/ink2791.xml"/><Relationship Id="rId360" Type="http://schemas.openxmlformats.org/officeDocument/2006/relationships/image" Target="../media/image2679.png"/><Relationship Id="rId381" Type="http://schemas.openxmlformats.org/officeDocument/2006/relationships/customXml" Target="../ink/ink2877.xml"/><Relationship Id="rId416" Type="http://schemas.openxmlformats.org/officeDocument/2006/relationships/image" Target="../media/image2707.png"/><Relationship Id="rId220" Type="http://schemas.openxmlformats.org/officeDocument/2006/relationships/image" Target="../media/image2609.png"/><Relationship Id="rId241" Type="http://schemas.openxmlformats.org/officeDocument/2006/relationships/customXml" Target="../ink/ink2807.xml"/><Relationship Id="rId437" Type="http://schemas.openxmlformats.org/officeDocument/2006/relationships/customXml" Target="../ink/ink2905.xml"/><Relationship Id="rId458" Type="http://schemas.openxmlformats.org/officeDocument/2006/relationships/image" Target="../media/image2728.png"/><Relationship Id="rId479" Type="http://schemas.openxmlformats.org/officeDocument/2006/relationships/customXml" Target="../ink/ink2926.xml"/><Relationship Id="rId15" Type="http://schemas.openxmlformats.org/officeDocument/2006/relationships/customXml" Target="../ink/ink2694.xml"/><Relationship Id="rId36" Type="http://schemas.openxmlformats.org/officeDocument/2006/relationships/image" Target="../media/image2280.png"/><Relationship Id="rId57" Type="http://schemas.openxmlformats.org/officeDocument/2006/relationships/customXml" Target="../ink/ink2715.xml"/><Relationship Id="rId262" Type="http://schemas.openxmlformats.org/officeDocument/2006/relationships/image" Target="../media/image2630.png"/><Relationship Id="rId283" Type="http://schemas.openxmlformats.org/officeDocument/2006/relationships/customXml" Target="../ink/ink2828.xml"/><Relationship Id="rId318" Type="http://schemas.openxmlformats.org/officeDocument/2006/relationships/image" Target="../media/image2658.png"/><Relationship Id="rId339" Type="http://schemas.openxmlformats.org/officeDocument/2006/relationships/customXml" Target="../ink/ink2856.xml"/><Relationship Id="rId490" Type="http://schemas.openxmlformats.org/officeDocument/2006/relationships/image" Target="../media/image2744.png"/><Relationship Id="rId504" Type="http://schemas.openxmlformats.org/officeDocument/2006/relationships/image" Target="../media/image2751.png"/><Relationship Id="rId78" Type="http://schemas.openxmlformats.org/officeDocument/2006/relationships/image" Target="../media/image2301.png"/><Relationship Id="rId99" Type="http://schemas.openxmlformats.org/officeDocument/2006/relationships/customXml" Target="../ink/ink2736.xml"/><Relationship Id="rId101" Type="http://schemas.openxmlformats.org/officeDocument/2006/relationships/customXml" Target="../ink/ink2737.xml"/><Relationship Id="rId122" Type="http://schemas.openxmlformats.org/officeDocument/2006/relationships/image" Target="../media/image2323.png"/><Relationship Id="rId143" Type="http://schemas.openxmlformats.org/officeDocument/2006/relationships/customXml" Target="../ink/ink2758.xml"/><Relationship Id="rId164" Type="http://schemas.openxmlformats.org/officeDocument/2006/relationships/image" Target="../media/image2434.png"/><Relationship Id="rId185" Type="http://schemas.openxmlformats.org/officeDocument/2006/relationships/customXml" Target="../ink/ink2779.xml"/><Relationship Id="rId350" Type="http://schemas.openxmlformats.org/officeDocument/2006/relationships/image" Target="../media/image2674.png"/><Relationship Id="rId371" Type="http://schemas.openxmlformats.org/officeDocument/2006/relationships/customXml" Target="../ink/ink2872.xml"/><Relationship Id="rId406" Type="http://schemas.openxmlformats.org/officeDocument/2006/relationships/image" Target="../media/image2702.png"/><Relationship Id="rId9" Type="http://schemas.openxmlformats.org/officeDocument/2006/relationships/customXml" Target="../ink/ink2691.xml"/><Relationship Id="rId210" Type="http://schemas.openxmlformats.org/officeDocument/2006/relationships/image" Target="../media/image2604.png"/><Relationship Id="rId392" Type="http://schemas.openxmlformats.org/officeDocument/2006/relationships/image" Target="../media/image2695.png"/><Relationship Id="rId427" Type="http://schemas.openxmlformats.org/officeDocument/2006/relationships/customXml" Target="../ink/ink2900.xml"/><Relationship Id="rId448" Type="http://schemas.openxmlformats.org/officeDocument/2006/relationships/image" Target="../media/image2723.png"/><Relationship Id="rId469" Type="http://schemas.openxmlformats.org/officeDocument/2006/relationships/customXml" Target="../ink/ink2921.xml"/><Relationship Id="rId26" Type="http://schemas.openxmlformats.org/officeDocument/2006/relationships/image" Target="../media/image2275.png"/><Relationship Id="rId231" Type="http://schemas.openxmlformats.org/officeDocument/2006/relationships/customXml" Target="../ink/ink2802.xml"/><Relationship Id="rId252" Type="http://schemas.openxmlformats.org/officeDocument/2006/relationships/image" Target="../media/image2625.png"/><Relationship Id="rId273" Type="http://schemas.openxmlformats.org/officeDocument/2006/relationships/customXml" Target="../ink/ink2823.xml"/><Relationship Id="rId294" Type="http://schemas.openxmlformats.org/officeDocument/2006/relationships/image" Target="../media/image2646.png"/><Relationship Id="rId308" Type="http://schemas.openxmlformats.org/officeDocument/2006/relationships/image" Target="../media/image2653.png"/><Relationship Id="rId329" Type="http://schemas.openxmlformats.org/officeDocument/2006/relationships/customXml" Target="../ink/ink2851.xml"/><Relationship Id="rId480" Type="http://schemas.openxmlformats.org/officeDocument/2006/relationships/image" Target="../media/image2739.png"/><Relationship Id="rId515" Type="http://schemas.openxmlformats.org/officeDocument/2006/relationships/customXml" Target="../ink/ink2944.xml"/><Relationship Id="rId47" Type="http://schemas.openxmlformats.org/officeDocument/2006/relationships/customXml" Target="../ink/ink2710.xml"/><Relationship Id="rId68" Type="http://schemas.openxmlformats.org/officeDocument/2006/relationships/image" Target="../media/image2296.png"/><Relationship Id="rId89" Type="http://schemas.openxmlformats.org/officeDocument/2006/relationships/customXml" Target="../ink/ink2731.xml"/><Relationship Id="rId112" Type="http://schemas.openxmlformats.org/officeDocument/2006/relationships/image" Target="../media/image2318.png"/><Relationship Id="rId133" Type="http://schemas.openxmlformats.org/officeDocument/2006/relationships/customXml" Target="../ink/ink2753.xml"/><Relationship Id="rId154" Type="http://schemas.openxmlformats.org/officeDocument/2006/relationships/image" Target="../media/image2339.png"/><Relationship Id="rId175" Type="http://schemas.openxmlformats.org/officeDocument/2006/relationships/customXml" Target="../ink/ink2774.xml"/><Relationship Id="rId340" Type="http://schemas.openxmlformats.org/officeDocument/2006/relationships/image" Target="../media/image2669.png"/><Relationship Id="rId361" Type="http://schemas.openxmlformats.org/officeDocument/2006/relationships/customXml" Target="../ink/ink2867.xml"/><Relationship Id="rId196" Type="http://schemas.openxmlformats.org/officeDocument/2006/relationships/image" Target="../media/image2597.png"/><Relationship Id="rId200" Type="http://schemas.openxmlformats.org/officeDocument/2006/relationships/image" Target="../media/image2599.png"/><Relationship Id="rId382" Type="http://schemas.openxmlformats.org/officeDocument/2006/relationships/image" Target="../media/image2690.png"/><Relationship Id="rId417" Type="http://schemas.openxmlformats.org/officeDocument/2006/relationships/customXml" Target="../ink/ink2895.xml"/><Relationship Id="rId438" Type="http://schemas.openxmlformats.org/officeDocument/2006/relationships/image" Target="../media/image2718.png"/><Relationship Id="rId459" Type="http://schemas.openxmlformats.org/officeDocument/2006/relationships/customXml" Target="../ink/ink2916.xml"/><Relationship Id="rId16" Type="http://schemas.openxmlformats.org/officeDocument/2006/relationships/image" Target="../media/image2270.png"/><Relationship Id="rId221" Type="http://schemas.openxmlformats.org/officeDocument/2006/relationships/customXml" Target="../ink/ink2797.xml"/><Relationship Id="rId242" Type="http://schemas.openxmlformats.org/officeDocument/2006/relationships/image" Target="../media/image2620.png"/><Relationship Id="rId263" Type="http://schemas.openxmlformats.org/officeDocument/2006/relationships/customXml" Target="../ink/ink2818.xml"/><Relationship Id="rId284" Type="http://schemas.openxmlformats.org/officeDocument/2006/relationships/image" Target="../media/image2641.png"/><Relationship Id="rId319" Type="http://schemas.openxmlformats.org/officeDocument/2006/relationships/customXml" Target="../ink/ink2846.xml"/><Relationship Id="rId470" Type="http://schemas.openxmlformats.org/officeDocument/2006/relationships/image" Target="../media/image2734.png"/><Relationship Id="rId491" Type="http://schemas.openxmlformats.org/officeDocument/2006/relationships/customXml" Target="../ink/ink2932.xml"/><Relationship Id="rId505" Type="http://schemas.openxmlformats.org/officeDocument/2006/relationships/customXml" Target="../ink/ink2939.xml"/><Relationship Id="rId37" Type="http://schemas.openxmlformats.org/officeDocument/2006/relationships/customXml" Target="../ink/ink2705.xml"/><Relationship Id="rId58" Type="http://schemas.openxmlformats.org/officeDocument/2006/relationships/image" Target="../media/image2291.png"/><Relationship Id="rId79" Type="http://schemas.openxmlformats.org/officeDocument/2006/relationships/customXml" Target="../ink/ink2726.xml"/><Relationship Id="rId102" Type="http://schemas.openxmlformats.org/officeDocument/2006/relationships/image" Target="../media/image2313.png"/><Relationship Id="rId123" Type="http://schemas.openxmlformats.org/officeDocument/2006/relationships/customXml" Target="../ink/ink2748.xml"/><Relationship Id="rId144" Type="http://schemas.openxmlformats.org/officeDocument/2006/relationships/image" Target="../media/image2334.png"/><Relationship Id="rId330" Type="http://schemas.openxmlformats.org/officeDocument/2006/relationships/image" Target="../media/image2664.png"/><Relationship Id="rId90" Type="http://schemas.openxmlformats.org/officeDocument/2006/relationships/image" Target="../media/image2307.png"/><Relationship Id="rId165" Type="http://schemas.openxmlformats.org/officeDocument/2006/relationships/customXml" Target="../ink/ink2769.xml"/><Relationship Id="rId186" Type="http://schemas.openxmlformats.org/officeDocument/2006/relationships/image" Target="../media/image2592.png"/><Relationship Id="rId351" Type="http://schemas.openxmlformats.org/officeDocument/2006/relationships/customXml" Target="../ink/ink2862.xml"/><Relationship Id="rId372" Type="http://schemas.openxmlformats.org/officeDocument/2006/relationships/image" Target="../media/image2685.png"/><Relationship Id="rId393" Type="http://schemas.openxmlformats.org/officeDocument/2006/relationships/customXml" Target="../ink/ink2883.xml"/><Relationship Id="rId407" Type="http://schemas.openxmlformats.org/officeDocument/2006/relationships/customXml" Target="../ink/ink2890.xml"/><Relationship Id="rId428" Type="http://schemas.openxmlformats.org/officeDocument/2006/relationships/image" Target="../media/image2713.png"/><Relationship Id="rId449" Type="http://schemas.openxmlformats.org/officeDocument/2006/relationships/customXml" Target="../ink/ink2911.xml"/><Relationship Id="rId211" Type="http://schemas.openxmlformats.org/officeDocument/2006/relationships/customXml" Target="../ink/ink2792.xml"/><Relationship Id="rId232" Type="http://schemas.openxmlformats.org/officeDocument/2006/relationships/image" Target="../media/image2615.png"/><Relationship Id="rId253" Type="http://schemas.openxmlformats.org/officeDocument/2006/relationships/customXml" Target="../ink/ink2813.xml"/><Relationship Id="rId274" Type="http://schemas.openxmlformats.org/officeDocument/2006/relationships/image" Target="../media/image2636.png"/><Relationship Id="rId295" Type="http://schemas.openxmlformats.org/officeDocument/2006/relationships/customXml" Target="../ink/ink2834.xml"/><Relationship Id="rId309" Type="http://schemas.openxmlformats.org/officeDocument/2006/relationships/customXml" Target="../ink/ink2841.xml"/><Relationship Id="rId460" Type="http://schemas.openxmlformats.org/officeDocument/2006/relationships/image" Target="../media/image2729.png"/><Relationship Id="rId481" Type="http://schemas.openxmlformats.org/officeDocument/2006/relationships/customXml" Target="../ink/ink2927.xml"/><Relationship Id="rId516" Type="http://schemas.openxmlformats.org/officeDocument/2006/relationships/image" Target="../media/image2757.png"/><Relationship Id="rId27" Type="http://schemas.openxmlformats.org/officeDocument/2006/relationships/customXml" Target="../ink/ink2700.xml"/><Relationship Id="rId48" Type="http://schemas.openxmlformats.org/officeDocument/2006/relationships/image" Target="../media/image2286.png"/><Relationship Id="rId69" Type="http://schemas.openxmlformats.org/officeDocument/2006/relationships/customXml" Target="../ink/ink2721.xml"/><Relationship Id="rId113" Type="http://schemas.openxmlformats.org/officeDocument/2006/relationships/customXml" Target="../ink/ink2743.xml"/><Relationship Id="rId134" Type="http://schemas.openxmlformats.org/officeDocument/2006/relationships/image" Target="../media/image2329.png"/><Relationship Id="rId320" Type="http://schemas.openxmlformats.org/officeDocument/2006/relationships/image" Target="../media/image2659.png"/><Relationship Id="rId80" Type="http://schemas.openxmlformats.org/officeDocument/2006/relationships/image" Target="../media/image2302.png"/><Relationship Id="rId155" Type="http://schemas.openxmlformats.org/officeDocument/2006/relationships/customXml" Target="../ink/ink2764.xml"/><Relationship Id="rId176" Type="http://schemas.openxmlformats.org/officeDocument/2006/relationships/image" Target="../media/image2440.png"/><Relationship Id="rId197" Type="http://schemas.openxmlformats.org/officeDocument/2006/relationships/customXml" Target="../ink/ink2785.xml"/><Relationship Id="rId341" Type="http://schemas.openxmlformats.org/officeDocument/2006/relationships/customXml" Target="../ink/ink2857.xml"/><Relationship Id="rId362" Type="http://schemas.openxmlformats.org/officeDocument/2006/relationships/image" Target="../media/image2680.png"/><Relationship Id="rId383" Type="http://schemas.openxmlformats.org/officeDocument/2006/relationships/customXml" Target="../ink/ink2878.xml"/><Relationship Id="rId418" Type="http://schemas.openxmlformats.org/officeDocument/2006/relationships/image" Target="../media/image2708.png"/><Relationship Id="rId439" Type="http://schemas.openxmlformats.org/officeDocument/2006/relationships/customXml" Target="../ink/ink2906.xml"/><Relationship Id="rId201" Type="http://schemas.openxmlformats.org/officeDocument/2006/relationships/customXml" Target="../ink/ink2787.xml"/><Relationship Id="rId222" Type="http://schemas.openxmlformats.org/officeDocument/2006/relationships/image" Target="../media/image2610.png"/><Relationship Id="rId243" Type="http://schemas.openxmlformats.org/officeDocument/2006/relationships/customXml" Target="../ink/ink2808.xml"/><Relationship Id="rId264" Type="http://schemas.openxmlformats.org/officeDocument/2006/relationships/image" Target="../media/image2631.png"/><Relationship Id="rId285" Type="http://schemas.openxmlformats.org/officeDocument/2006/relationships/customXml" Target="../ink/ink2829.xml"/><Relationship Id="rId450" Type="http://schemas.openxmlformats.org/officeDocument/2006/relationships/image" Target="../media/image2724.png"/><Relationship Id="rId471" Type="http://schemas.openxmlformats.org/officeDocument/2006/relationships/customXml" Target="../ink/ink2922.xml"/><Relationship Id="rId506" Type="http://schemas.openxmlformats.org/officeDocument/2006/relationships/image" Target="../media/image2752.png"/><Relationship Id="rId17" Type="http://schemas.openxmlformats.org/officeDocument/2006/relationships/customXml" Target="../ink/ink2695.xml"/><Relationship Id="rId38" Type="http://schemas.openxmlformats.org/officeDocument/2006/relationships/image" Target="../media/image2281.png"/><Relationship Id="rId59" Type="http://schemas.openxmlformats.org/officeDocument/2006/relationships/customXml" Target="../ink/ink2716.xml"/><Relationship Id="rId103" Type="http://schemas.openxmlformats.org/officeDocument/2006/relationships/customXml" Target="../ink/ink2738.xml"/><Relationship Id="rId124" Type="http://schemas.openxmlformats.org/officeDocument/2006/relationships/image" Target="../media/image2324.png"/><Relationship Id="rId310" Type="http://schemas.openxmlformats.org/officeDocument/2006/relationships/image" Target="../media/image2654.png"/><Relationship Id="rId492" Type="http://schemas.openxmlformats.org/officeDocument/2006/relationships/image" Target="../media/image2745.png"/><Relationship Id="rId70" Type="http://schemas.openxmlformats.org/officeDocument/2006/relationships/image" Target="../media/image2297.png"/><Relationship Id="rId91" Type="http://schemas.openxmlformats.org/officeDocument/2006/relationships/customXml" Target="../ink/ink2732.xml"/><Relationship Id="rId145" Type="http://schemas.openxmlformats.org/officeDocument/2006/relationships/customXml" Target="../ink/ink2759.xml"/><Relationship Id="rId166" Type="http://schemas.openxmlformats.org/officeDocument/2006/relationships/image" Target="../media/image2435.png"/><Relationship Id="rId187" Type="http://schemas.openxmlformats.org/officeDocument/2006/relationships/customXml" Target="../ink/ink2780.xml"/><Relationship Id="rId331" Type="http://schemas.openxmlformats.org/officeDocument/2006/relationships/customXml" Target="../ink/ink2852.xml"/><Relationship Id="rId352" Type="http://schemas.openxmlformats.org/officeDocument/2006/relationships/image" Target="../media/image2675.png"/><Relationship Id="rId373" Type="http://schemas.openxmlformats.org/officeDocument/2006/relationships/customXml" Target="../ink/ink2873.xml"/><Relationship Id="rId394" Type="http://schemas.openxmlformats.org/officeDocument/2006/relationships/image" Target="../media/image2696.png"/><Relationship Id="rId408" Type="http://schemas.openxmlformats.org/officeDocument/2006/relationships/image" Target="../media/image2703.png"/><Relationship Id="rId429" Type="http://schemas.openxmlformats.org/officeDocument/2006/relationships/customXml" Target="../ink/ink2901.xml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2605.png"/><Relationship Id="rId233" Type="http://schemas.openxmlformats.org/officeDocument/2006/relationships/customXml" Target="../ink/ink2803.xml"/><Relationship Id="rId254" Type="http://schemas.openxmlformats.org/officeDocument/2006/relationships/image" Target="../media/image2626.png"/><Relationship Id="rId440" Type="http://schemas.openxmlformats.org/officeDocument/2006/relationships/image" Target="../media/image2719.png"/><Relationship Id="rId28" Type="http://schemas.openxmlformats.org/officeDocument/2006/relationships/image" Target="../media/image2276.png"/><Relationship Id="rId49" Type="http://schemas.openxmlformats.org/officeDocument/2006/relationships/customXml" Target="../ink/ink2711.xml"/><Relationship Id="rId114" Type="http://schemas.openxmlformats.org/officeDocument/2006/relationships/image" Target="../media/image2319.png"/><Relationship Id="rId275" Type="http://schemas.openxmlformats.org/officeDocument/2006/relationships/customXml" Target="../ink/ink2824.xml"/><Relationship Id="rId296" Type="http://schemas.openxmlformats.org/officeDocument/2006/relationships/image" Target="../media/image2647.png"/><Relationship Id="rId300" Type="http://schemas.openxmlformats.org/officeDocument/2006/relationships/image" Target="../media/image2649.png"/><Relationship Id="rId461" Type="http://schemas.openxmlformats.org/officeDocument/2006/relationships/customXml" Target="../ink/ink2917.xml"/><Relationship Id="rId482" Type="http://schemas.openxmlformats.org/officeDocument/2006/relationships/image" Target="../media/image2740.png"/><Relationship Id="rId517" Type="http://schemas.openxmlformats.org/officeDocument/2006/relationships/customXml" Target="../ink/ink2945.xml"/><Relationship Id="rId60" Type="http://schemas.openxmlformats.org/officeDocument/2006/relationships/image" Target="../media/image2292.png"/><Relationship Id="rId81" Type="http://schemas.openxmlformats.org/officeDocument/2006/relationships/customXml" Target="../ink/ink2727.xml"/><Relationship Id="rId135" Type="http://schemas.openxmlformats.org/officeDocument/2006/relationships/customXml" Target="../ink/ink2754.xml"/><Relationship Id="rId156" Type="http://schemas.openxmlformats.org/officeDocument/2006/relationships/image" Target="../media/image2430.png"/><Relationship Id="rId177" Type="http://schemas.openxmlformats.org/officeDocument/2006/relationships/customXml" Target="../ink/ink2775.xml"/><Relationship Id="rId198" Type="http://schemas.openxmlformats.org/officeDocument/2006/relationships/image" Target="../media/image2598.png"/><Relationship Id="rId321" Type="http://schemas.openxmlformats.org/officeDocument/2006/relationships/customXml" Target="../ink/ink2847.xml"/><Relationship Id="rId342" Type="http://schemas.openxmlformats.org/officeDocument/2006/relationships/image" Target="../media/image2670.png"/><Relationship Id="rId363" Type="http://schemas.openxmlformats.org/officeDocument/2006/relationships/customXml" Target="../ink/ink2868.xml"/><Relationship Id="rId384" Type="http://schemas.openxmlformats.org/officeDocument/2006/relationships/image" Target="../media/image2691.png"/><Relationship Id="rId419" Type="http://schemas.openxmlformats.org/officeDocument/2006/relationships/customXml" Target="../ink/ink2896.xml"/><Relationship Id="rId202" Type="http://schemas.openxmlformats.org/officeDocument/2006/relationships/image" Target="../media/image2600.png"/><Relationship Id="rId223" Type="http://schemas.openxmlformats.org/officeDocument/2006/relationships/customXml" Target="../ink/ink2798.xml"/><Relationship Id="rId244" Type="http://schemas.openxmlformats.org/officeDocument/2006/relationships/image" Target="../media/image2621.png"/><Relationship Id="rId430" Type="http://schemas.openxmlformats.org/officeDocument/2006/relationships/image" Target="../media/image2714.png"/><Relationship Id="rId18" Type="http://schemas.openxmlformats.org/officeDocument/2006/relationships/image" Target="../media/image2271.png"/><Relationship Id="rId39" Type="http://schemas.openxmlformats.org/officeDocument/2006/relationships/customXml" Target="../ink/ink2706.xml"/><Relationship Id="rId265" Type="http://schemas.openxmlformats.org/officeDocument/2006/relationships/customXml" Target="../ink/ink2819.xml"/><Relationship Id="rId286" Type="http://schemas.openxmlformats.org/officeDocument/2006/relationships/image" Target="../media/image2642.png"/><Relationship Id="rId451" Type="http://schemas.openxmlformats.org/officeDocument/2006/relationships/customXml" Target="../ink/ink2912.xml"/><Relationship Id="rId472" Type="http://schemas.openxmlformats.org/officeDocument/2006/relationships/image" Target="../media/image2735.png"/><Relationship Id="rId493" Type="http://schemas.openxmlformats.org/officeDocument/2006/relationships/customXml" Target="../ink/ink2933.xml"/><Relationship Id="rId507" Type="http://schemas.openxmlformats.org/officeDocument/2006/relationships/customXml" Target="../ink/ink2940.xml"/><Relationship Id="rId50" Type="http://schemas.openxmlformats.org/officeDocument/2006/relationships/image" Target="../media/image2287.png"/><Relationship Id="rId104" Type="http://schemas.openxmlformats.org/officeDocument/2006/relationships/image" Target="../media/image2314.png"/><Relationship Id="rId125" Type="http://schemas.openxmlformats.org/officeDocument/2006/relationships/customXml" Target="../ink/ink2749.xml"/><Relationship Id="rId146" Type="http://schemas.openxmlformats.org/officeDocument/2006/relationships/image" Target="../media/image2335.png"/><Relationship Id="rId167" Type="http://schemas.openxmlformats.org/officeDocument/2006/relationships/customXml" Target="../ink/ink2770.xml"/><Relationship Id="rId188" Type="http://schemas.openxmlformats.org/officeDocument/2006/relationships/image" Target="../media/image2593.png"/><Relationship Id="rId311" Type="http://schemas.openxmlformats.org/officeDocument/2006/relationships/customXml" Target="../ink/ink2842.xml"/><Relationship Id="rId332" Type="http://schemas.openxmlformats.org/officeDocument/2006/relationships/image" Target="../media/image2665.png"/><Relationship Id="rId353" Type="http://schemas.openxmlformats.org/officeDocument/2006/relationships/customXml" Target="../ink/ink2863.xml"/><Relationship Id="rId374" Type="http://schemas.openxmlformats.org/officeDocument/2006/relationships/image" Target="../media/image2686.png"/><Relationship Id="rId395" Type="http://schemas.openxmlformats.org/officeDocument/2006/relationships/customXml" Target="../ink/ink2884.xml"/><Relationship Id="rId409" Type="http://schemas.openxmlformats.org/officeDocument/2006/relationships/customXml" Target="../ink/ink2891.xml"/><Relationship Id="rId71" Type="http://schemas.openxmlformats.org/officeDocument/2006/relationships/customXml" Target="../ink/ink2722.xml"/><Relationship Id="rId92" Type="http://schemas.openxmlformats.org/officeDocument/2006/relationships/image" Target="../media/image2308.png"/><Relationship Id="rId213" Type="http://schemas.openxmlformats.org/officeDocument/2006/relationships/customXml" Target="../ink/ink2793.xml"/><Relationship Id="rId234" Type="http://schemas.openxmlformats.org/officeDocument/2006/relationships/image" Target="../media/image2616.png"/><Relationship Id="rId420" Type="http://schemas.openxmlformats.org/officeDocument/2006/relationships/image" Target="../media/image2709.png"/><Relationship Id="rId2" Type="http://schemas.openxmlformats.org/officeDocument/2006/relationships/image" Target="../media/image2263.png"/><Relationship Id="rId29" Type="http://schemas.openxmlformats.org/officeDocument/2006/relationships/customXml" Target="../ink/ink2701.xml"/><Relationship Id="rId255" Type="http://schemas.openxmlformats.org/officeDocument/2006/relationships/customXml" Target="../ink/ink2814.xml"/><Relationship Id="rId276" Type="http://schemas.openxmlformats.org/officeDocument/2006/relationships/image" Target="../media/image2637.png"/><Relationship Id="rId297" Type="http://schemas.openxmlformats.org/officeDocument/2006/relationships/customXml" Target="../ink/ink2835.xml"/><Relationship Id="rId441" Type="http://schemas.openxmlformats.org/officeDocument/2006/relationships/customXml" Target="../ink/ink2907.xml"/><Relationship Id="rId462" Type="http://schemas.openxmlformats.org/officeDocument/2006/relationships/image" Target="../media/image2730.png"/><Relationship Id="rId483" Type="http://schemas.openxmlformats.org/officeDocument/2006/relationships/customXml" Target="../ink/ink2928.xml"/><Relationship Id="rId518" Type="http://schemas.openxmlformats.org/officeDocument/2006/relationships/image" Target="../media/image2758.png"/><Relationship Id="rId40" Type="http://schemas.openxmlformats.org/officeDocument/2006/relationships/image" Target="../media/image2282.png"/><Relationship Id="rId115" Type="http://schemas.openxmlformats.org/officeDocument/2006/relationships/customXml" Target="../ink/ink2744.xml"/><Relationship Id="rId136" Type="http://schemas.openxmlformats.org/officeDocument/2006/relationships/image" Target="../media/image2330.png"/><Relationship Id="rId157" Type="http://schemas.openxmlformats.org/officeDocument/2006/relationships/customXml" Target="../ink/ink2765.xml"/><Relationship Id="rId178" Type="http://schemas.openxmlformats.org/officeDocument/2006/relationships/image" Target="../media/image2588.png"/><Relationship Id="rId301" Type="http://schemas.openxmlformats.org/officeDocument/2006/relationships/customXml" Target="../ink/ink2837.xml"/><Relationship Id="rId322" Type="http://schemas.openxmlformats.org/officeDocument/2006/relationships/image" Target="../media/image2660.png"/><Relationship Id="rId343" Type="http://schemas.openxmlformats.org/officeDocument/2006/relationships/customXml" Target="../ink/ink2858.xml"/><Relationship Id="rId364" Type="http://schemas.openxmlformats.org/officeDocument/2006/relationships/image" Target="../media/image2681.png"/><Relationship Id="rId61" Type="http://schemas.openxmlformats.org/officeDocument/2006/relationships/customXml" Target="../ink/ink2717.xml"/><Relationship Id="rId82" Type="http://schemas.openxmlformats.org/officeDocument/2006/relationships/image" Target="../media/image2303.png"/><Relationship Id="rId199" Type="http://schemas.openxmlformats.org/officeDocument/2006/relationships/customXml" Target="../ink/ink2786.xml"/><Relationship Id="rId203" Type="http://schemas.openxmlformats.org/officeDocument/2006/relationships/customXml" Target="../ink/ink2788.xml"/><Relationship Id="rId385" Type="http://schemas.openxmlformats.org/officeDocument/2006/relationships/customXml" Target="../ink/ink2879.xml"/><Relationship Id="rId19" Type="http://schemas.openxmlformats.org/officeDocument/2006/relationships/customXml" Target="../ink/ink2696.xml"/><Relationship Id="rId224" Type="http://schemas.openxmlformats.org/officeDocument/2006/relationships/image" Target="../media/image2611.png"/><Relationship Id="rId245" Type="http://schemas.openxmlformats.org/officeDocument/2006/relationships/customXml" Target="../ink/ink2809.xml"/><Relationship Id="rId266" Type="http://schemas.openxmlformats.org/officeDocument/2006/relationships/image" Target="../media/image2632.png"/><Relationship Id="rId287" Type="http://schemas.openxmlformats.org/officeDocument/2006/relationships/customXml" Target="../ink/ink2830.xml"/><Relationship Id="rId410" Type="http://schemas.openxmlformats.org/officeDocument/2006/relationships/image" Target="../media/image2704.png"/><Relationship Id="rId431" Type="http://schemas.openxmlformats.org/officeDocument/2006/relationships/customXml" Target="../ink/ink2902.xml"/><Relationship Id="rId452" Type="http://schemas.openxmlformats.org/officeDocument/2006/relationships/image" Target="../media/image2725.png"/><Relationship Id="rId473" Type="http://schemas.openxmlformats.org/officeDocument/2006/relationships/customXml" Target="../ink/ink2923.xml"/><Relationship Id="rId494" Type="http://schemas.openxmlformats.org/officeDocument/2006/relationships/image" Target="../media/image2746.png"/><Relationship Id="rId508" Type="http://schemas.openxmlformats.org/officeDocument/2006/relationships/image" Target="../media/image2753.png"/><Relationship Id="rId30" Type="http://schemas.openxmlformats.org/officeDocument/2006/relationships/image" Target="../media/image2277.png"/><Relationship Id="rId105" Type="http://schemas.openxmlformats.org/officeDocument/2006/relationships/customXml" Target="../ink/ink2739.xml"/><Relationship Id="rId126" Type="http://schemas.openxmlformats.org/officeDocument/2006/relationships/image" Target="../media/image2325.png"/><Relationship Id="rId147" Type="http://schemas.openxmlformats.org/officeDocument/2006/relationships/customXml" Target="../ink/ink2760.xml"/><Relationship Id="rId168" Type="http://schemas.openxmlformats.org/officeDocument/2006/relationships/image" Target="../media/image2436.png"/><Relationship Id="rId312" Type="http://schemas.openxmlformats.org/officeDocument/2006/relationships/image" Target="../media/image2655.png"/><Relationship Id="rId333" Type="http://schemas.openxmlformats.org/officeDocument/2006/relationships/customXml" Target="../ink/ink2853.xml"/><Relationship Id="rId354" Type="http://schemas.openxmlformats.org/officeDocument/2006/relationships/image" Target="../media/image2676.png"/><Relationship Id="rId51" Type="http://schemas.openxmlformats.org/officeDocument/2006/relationships/customXml" Target="../ink/ink2712.xml"/><Relationship Id="rId72" Type="http://schemas.openxmlformats.org/officeDocument/2006/relationships/image" Target="../media/image2298.png"/><Relationship Id="rId93" Type="http://schemas.openxmlformats.org/officeDocument/2006/relationships/customXml" Target="../ink/ink2733.xml"/><Relationship Id="rId189" Type="http://schemas.openxmlformats.org/officeDocument/2006/relationships/customXml" Target="../ink/ink2781.xml"/><Relationship Id="rId375" Type="http://schemas.openxmlformats.org/officeDocument/2006/relationships/customXml" Target="../ink/ink2874.xml"/><Relationship Id="rId396" Type="http://schemas.openxmlformats.org/officeDocument/2006/relationships/image" Target="../media/image2697.png"/><Relationship Id="rId3" Type="http://schemas.openxmlformats.org/officeDocument/2006/relationships/customXml" Target="../ink/ink2688.xml"/><Relationship Id="rId214" Type="http://schemas.openxmlformats.org/officeDocument/2006/relationships/image" Target="../media/image2606.png"/><Relationship Id="rId235" Type="http://schemas.openxmlformats.org/officeDocument/2006/relationships/customXml" Target="../ink/ink2804.xml"/><Relationship Id="rId256" Type="http://schemas.openxmlformats.org/officeDocument/2006/relationships/image" Target="../media/image2627.png"/><Relationship Id="rId277" Type="http://schemas.openxmlformats.org/officeDocument/2006/relationships/customXml" Target="../ink/ink2825.xml"/><Relationship Id="rId298" Type="http://schemas.openxmlformats.org/officeDocument/2006/relationships/image" Target="../media/image2648.png"/><Relationship Id="rId400" Type="http://schemas.openxmlformats.org/officeDocument/2006/relationships/image" Target="../media/image2699.png"/><Relationship Id="rId421" Type="http://schemas.openxmlformats.org/officeDocument/2006/relationships/customXml" Target="../ink/ink2897.xml"/><Relationship Id="rId442" Type="http://schemas.openxmlformats.org/officeDocument/2006/relationships/image" Target="../media/image2720.png"/><Relationship Id="rId463" Type="http://schemas.openxmlformats.org/officeDocument/2006/relationships/customXml" Target="../ink/ink2918.xml"/><Relationship Id="rId484" Type="http://schemas.openxmlformats.org/officeDocument/2006/relationships/image" Target="../media/image2741.png"/><Relationship Id="rId519" Type="http://schemas.openxmlformats.org/officeDocument/2006/relationships/customXml" Target="../ink/ink2946.xml"/><Relationship Id="rId116" Type="http://schemas.openxmlformats.org/officeDocument/2006/relationships/image" Target="../media/image2320.png"/><Relationship Id="rId137" Type="http://schemas.openxmlformats.org/officeDocument/2006/relationships/customXml" Target="../ink/ink2755.xml"/><Relationship Id="rId158" Type="http://schemas.openxmlformats.org/officeDocument/2006/relationships/image" Target="../media/image2431.png"/><Relationship Id="rId302" Type="http://schemas.openxmlformats.org/officeDocument/2006/relationships/image" Target="../media/image2650.png"/><Relationship Id="rId323" Type="http://schemas.openxmlformats.org/officeDocument/2006/relationships/customXml" Target="../ink/ink2848.xml"/><Relationship Id="rId344" Type="http://schemas.openxmlformats.org/officeDocument/2006/relationships/image" Target="../media/image2671.png"/><Relationship Id="rId20" Type="http://schemas.openxmlformats.org/officeDocument/2006/relationships/image" Target="../media/image2272.png"/><Relationship Id="rId41" Type="http://schemas.openxmlformats.org/officeDocument/2006/relationships/customXml" Target="../ink/ink2707.xml"/><Relationship Id="rId62" Type="http://schemas.openxmlformats.org/officeDocument/2006/relationships/image" Target="../media/image2293.png"/><Relationship Id="rId83" Type="http://schemas.openxmlformats.org/officeDocument/2006/relationships/customXml" Target="../ink/ink2728.xml"/><Relationship Id="rId179" Type="http://schemas.openxmlformats.org/officeDocument/2006/relationships/customXml" Target="../ink/ink2776.xml"/><Relationship Id="rId365" Type="http://schemas.openxmlformats.org/officeDocument/2006/relationships/customXml" Target="../ink/ink2869.xml"/><Relationship Id="rId386" Type="http://schemas.openxmlformats.org/officeDocument/2006/relationships/image" Target="../media/image2692.png"/><Relationship Id="rId190" Type="http://schemas.openxmlformats.org/officeDocument/2006/relationships/image" Target="../media/image2594.png"/><Relationship Id="rId204" Type="http://schemas.openxmlformats.org/officeDocument/2006/relationships/image" Target="../media/image2601.png"/><Relationship Id="rId225" Type="http://schemas.openxmlformats.org/officeDocument/2006/relationships/customXml" Target="../ink/ink2799.xml"/><Relationship Id="rId246" Type="http://schemas.openxmlformats.org/officeDocument/2006/relationships/image" Target="../media/image2622.png"/><Relationship Id="rId267" Type="http://schemas.openxmlformats.org/officeDocument/2006/relationships/customXml" Target="../ink/ink2820.xml"/><Relationship Id="rId288" Type="http://schemas.openxmlformats.org/officeDocument/2006/relationships/image" Target="../media/image2643.png"/><Relationship Id="rId411" Type="http://schemas.openxmlformats.org/officeDocument/2006/relationships/customXml" Target="../ink/ink2892.xml"/><Relationship Id="rId432" Type="http://schemas.openxmlformats.org/officeDocument/2006/relationships/image" Target="../media/image2715.png"/><Relationship Id="rId453" Type="http://schemas.openxmlformats.org/officeDocument/2006/relationships/customXml" Target="../ink/ink2913.xml"/><Relationship Id="rId474" Type="http://schemas.openxmlformats.org/officeDocument/2006/relationships/image" Target="../media/image2736.png"/><Relationship Id="rId509" Type="http://schemas.openxmlformats.org/officeDocument/2006/relationships/customXml" Target="../ink/ink2941.xml"/><Relationship Id="rId106" Type="http://schemas.openxmlformats.org/officeDocument/2006/relationships/image" Target="../media/image2315.png"/><Relationship Id="rId127" Type="http://schemas.openxmlformats.org/officeDocument/2006/relationships/customXml" Target="../ink/ink2750.xml"/><Relationship Id="rId313" Type="http://schemas.openxmlformats.org/officeDocument/2006/relationships/customXml" Target="../ink/ink2843.xml"/><Relationship Id="rId495" Type="http://schemas.openxmlformats.org/officeDocument/2006/relationships/customXml" Target="../ink/ink2934.xml"/><Relationship Id="rId10" Type="http://schemas.openxmlformats.org/officeDocument/2006/relationships/image" Target="../media/image2267.png"/><Relationship Id="rId31" Type="http://schemas.openxmlformats.org/officeDocument/2006/relationships/customXml" Target="../ink/ink2702.xml"/><Relationship Id="rId52" Type="http://schemas.openxmlformats.org/officeDocument/2006/relationships/image" Target="../media/image2288.png"/><Relationship Id="rId73" Type="http://schemas.openxmlformats.org/officeDocument/2006/relationships/customXml" Target="../ink/ink2723.xml"/><Relationship Id="rId94" Type="http://schemas.openxmlformats.org/officeDocument/2006/relationships/image" Target="../media/image2309.png"/><Relationship Id="rId148" Type="http://schemas.openxmlformats.org/officeDocument/2006/relationships/image" Target="../media/image2336.png"/><Relationship Id="rId169" Type="http://schemas.openxmlformats.org/officeDocument/2006/relationships/customXml" Target="../ink/ink2771.xml"/><Relationship Id="rId334" Type="http://schemas.openxmlformats.org/officeDocument/2006/relationships/image" Target="../media/image2666.png"/><Relationship Id="rId355" Type="http://schemas.openxmlformats.org/officeDocument/2006/relationships/customXml" Target="../ink/ink2864.xml"/><Relationship Id="rId376" Type="http://schemas.openxmlformats.org/officeDocument/2006/relationships/image" Target="../media/image2687.png"/><Relationship Id="rId397" Type="http://schemas.openxmlformats.org/officeDocument/2006/relationships/customXml" Target="../ink/ink2885.xml"/><Relationship Id="rId520" Type="http://schemas.openxmlformats.org/officeDocument/2006/relationships/image" Target="../media/image2759.png"/><Relationship Id="rId4" Type="http://schemas.openxmlformats.org/officeDocument/2006/relationships/image" Target="../media/image2264.png"/><Relationship Id="rId180" Type="http://schemas.openxmlformats.org/officeDocument/2006/relationships/image" Target="../media/image2589.png"/><Relationship Id="rId215" Type="http://schemas.openxmlformats.org/officeDocument/2006/relationships/customXml" Target="../ink/ink2794.xml"/><Relationship Id="rId236" Type="http://schemas.openxmlformats.org/officeDocument/2006/relationships/image" Target="../media/image2617.png"/><Relationship Id="rId257" Type="http://schemas.openxmlformats.org/officeDocument/2006/relationships/customXml" Target="../ink/ink2815.xml"/><Relationship Id="rId278" Type="http://schemas.openxmlformats.org/officeDocument/2006/relationships/image" Target="../media/image2638.png"/><Relationship Id="rId401" Type="http://schemas.openxmlformats.org/officeDocument/2006/relationships/customXml" Target="../ink/ink2887.xml"/><Relationship Id="rId422" Type="http://schemas.openxmlformats.org/officeDocument/2006/relationships/image" Target="../media/image2710.png"/><Relationship Id="rId443" Type="http://schemas.openxmlformats.org/officeDocument/2006/relationships/customXml" Target="../ink/ink2908.xml"/><Relationship Id="rId464" Type="http://schemas.openxmlformats.org/officeDocument/2006/relationships/image" Target="../media/image2731.png"/><Relationship Id="rId303" Type="http://schemas.openxmlformats.org/officeDocument/2006/relationships/customXml" Target="../ink/ink2838.xml"/><Relationship Id="rId485" Type="http://schemas.openxmlformats.org/officeDocument/2006/relationships/customXml" Target="../ink/ink2929.xml"/><Relationship Id="rId42" Type="http://schemas.openxmlformats.org/officeDocument/2006/relationships/image" Target="../media/image2283.png"/><Relationship Id="rId84" Type="http://schemas.openxmlformats.org/officeDocument/2006/relationships/image" Target="../media/image2304.png"/><Relationship Id="rId138" Type="http://schemas.openxmlformats.org/officeDocument/2006/relationships/image" Target="../media/image2331.png"/><Relationship Id="rId345" Type="http://schemas.openxmlformats.org/officeDocument/2006/relationships/customXml" Target="../ink/ink2859.xml"/><Relationship Id="rId387" Type="http://schemas.openxmlformats.org/officeDocument/2006/relationships/customXml" Target="../ink/ink2880.xml"/><Relationship Id="rId510" Type="http://schemas.openxmlformats.org/officeDocument/2006/relationships/image" Target="../media/image2754.png"/><Relationship Id="rId191" Type="http://schemas.openxmlformats.org/officeDocument/2006/relationships/customXml" Target="../ink/ink2782.xml"/><Relationship Id="rId205" Type="http://schemas.openxmlformats.org/officeDocument/2006/relationships/customXml" Target="../ink/ink2789.xml"/><Relationship Id="rId247" Type="http://schemas.openxmlformats.org/officeDocument/2006/relationships/customXml" Target="../ink/ink2810.xml"/><Relationship Id="rId412" Type="http://schemas.openxmlformats.org/officeDocument/2006/relationships/image" Target="../media/image2705.png"/><Relationship Id="rId107" Type="http://schemas.openxmlformats.org/officeDocument/2006/relationships/customXml" Target="../ink/ink2740.xml"/><Relationship Id="rId289" Type="http://schemas.openxmlformats.org/officeDocument/2006/relationships/customXml" Target="../ink/ink2831.xml"/><Relationship Id="rId454" Type="http://schemas.openxmlformats.org/officeDocument/2006/relationships/image" Target="../media/image2726.png"/><Relationship Id="rId496" Type="http://schemas.openxmlformats.org/officeDocument/2006/relationships/image" Target="../media/image2747.png"/><Relationship Id="rId11" Type="http://schemas.openxmlformats.org/officeDocument/2006/relationships/customXml" Target="../ink/ink2692.xml"/><Relationship Id="rId53" Type="http://schemas.openxmlformats.org/officeDocument/2006/relationships/customXml" Target="../ink/ink2713.xml"/><Relationship Id="rId149" Type="http://schemas.openxmlformats.org/officeDocument/2006/relationships/customXml" Target="../ink/ink2761.xml"/><Relationship Id="rId314" Type="http://schemas.openxmlformats.org/officeDocument/2006/relationships/image" Target="../media/image2656.png"/><Relationship Id="rId356" Type="http://schemas.openxmlformats.org/officeDocument/2006/relationships/image" Target="../media/image2677.png"/><Relationship Id="rId398" Type="http://schemas.openxmlformats.org/officeDocument/2006/relationships/image" Target="../media/image2698.png"/><Relationship Id="rId521" Type="http://schemas.openxmlformats.org/officeDocument/2006/relationships/customXml" Target="../ink/ink2947.xml"/><Relationship Id="rId95" Type="http://schemas.openxmlformats.org/officeDocument/2006/relationships/customXml" Target="../ink/ink2734.xml"/><Relationship Id="rId160" Type="http://schemas.openxmlformats.org/officeDocument/2006/relationships/image" Target="../media/image2432.png"/><Relationship Id="rId216" Type="http://schemas.openxmlformats.org/officeDocument/2006/relationships/image" Target="../media/image2607.png"/><Relationship Id="rId423" Type="http://schemas.openxmlformats.org/officeDocument/2006/relationships/customXml" Target="../ink/ink2898.xml"/><Relationship Id="rId258" Type="http://schemas.openxmlformats.org/officeDocument/2006/relationships/image" Target="../media/image2628.png"/><Relationship Id="rId465" Type="http://schemas.openxmlformats.org/officeDocument/2006/relationships/customXml" Target="../ink/ink2919.xml"/><Relationship Id="rId22" Type="http://schemas.openxmlformats.org/officeDocument/2006/relationships/image" Target="../media/image2273.png"/><Relationship Id="rId64" Type="http://schemas.openxmlformats.org/officeDocument/2006/relationships/image" Target="../media/image2294.png"/><Relationship Id="rId118" Type="http://schemas.openxmlformats.org/officeDocument/2006/relationships/image" Target="../media/image2321.png"/><Relationship Id="rId325" Type="http://schemas.openxmlformats.org/officeDocument/2006/relationships/customXml" Target="../ink/ink2849.xml"/><Relationship Id="rId367" Type="http://schemas.openxmlformats.org/officeDocument/2006/relationships/customXml" Target="../ink/ink2870.xml"/><Relationship Id="rId171" Type="http://schemas.openxmlformats.org/officeDocument/2006/relationships/customXml" Target="../ink/ink2772.xml"/><Relationship Id="rId227" Type="http://schemas.openxmlformats.org/officeDocument/2006/relationships/customXml" Target="../ink/ink2800.xml"/><Relationship Id="rId269" Type="http://schemas.openxmlformats.org/officeDocument/2006/relationships/customXml" Target="../ink/ink2821.xml"/><Relationship Id="rId434" Type="http://schemas.openxmlformats.org/officeDocument/2006/relationships/image" Target="../media/image2716.png"/><Relationship Id="rId476" Type="http://schemas.openxmlformats.org/officeDocument/2006/relationships/image" Target="../media/image2737.png"/><Relationship Id="rId33" Type="http://schemas.openxmlformats.org/officeDocument/2006/relationships/customXml" Target="../ink/ink2703.xml"/><Relationship Id="rId129" Type="http://schemas.openxmlformats.org/officeDocument/2006/relationships/customXml" Target="../ink/ink2751.xml"/><Relationship Id="rId280" Type="http://schemas.openxmlformats.org/officeDocument/2006/relationships/image" Target="../media/image2639.png"/><Relationship Id="rId336" Type="http://schemas.openxmlformats.org/officeDocument/2006/relationships/image" Target="../media/image2667.png"/><Relationship Id="rId501" Type="http://schemas.openxmlformats.org/officeDocument/2006/relationships/customXml" Target="../ink/ink2937.xml"/><Relationship Id="rId75" Type="http://schemas.openxmlformats.org/officeDocument/2006/relationships/customXml" Target="../ink/ink2724.xml"/><Relationship Id="rId140" Type="http://schemas.openxmlformats.org/officeDocument/2006/relationships/image" Target="../media/image2332.png"/><Relationship Id="rId182" Type="http://schemas.openxmlformats.org/officeDocument/2006/relationships/image" Target="../media/image2590.png"/><Relationship Id="rId378" Type="http://schemas.openxmlformats.org/officeDocument/2006/relationships/image" Target="../media/image2688.png"/><Relationship Id="rId403" Type="http://schemas.openxmlformats.org/officeDocument/2006/relationships/customXml" Target="../ink/ink2888.xml"/><Relationship Id="rId6" Type="http://schemas.openxmlformats.org/officeDocument/2006/relationships/image" Target="../media/image2265.png"/><Relationship Id="rId238" Type="http://schemas.openxmlformats.org/officeDocument/2006/relationships/image" Target="../media/image2618.png"/><Relationship Id="rId445" Type="http://schemas.openxmlformats.org/officeDocument/2006/relationships/customXml" Target="../ink/ink2909.xml"/><Relationship Id="rId487" Type="http://schemas.openxmlformats.org/officeDocument/2006/relationships/customXml" Target="../ink/ink2930.xml"/><Relationship Id="rId291" Type="http://schemas.openxmlformats.org/officeDocument/2006/relationships/customXml" Target="../ink/ink2832.xml"/><Relationship Id="rId305" Type="http://schemas.openxmlformats.org/officeDocument/2006/relationships/customXml" Target="../ink/ink2839.xml"/><Relationship Id="rId347" Type="http://schemas.openxmlformats.org/officeDocument/2006/relationships/customXml" Target="../ink/ink2860.xml"/><Relationship Id="rId512" Type="http://schemas.openxmlformats.org/officeDocument/2006/relationships/image" Target="../media/image2755.png"/><Relationship Id="rId44" Type="http://schemas.openxmlformats.org/officeDocument/2006/relationships/image" Target="../media/image2284.png"/><Relationship Id="rId86" Type="http://schemas.openxmlformats.org/officeDocument/2006/relationships/image" Target="../media/image2305.png"/><Relationship Id="rId151" Type="http://schemas.openxmlformats.org/officeDocument/2006/relationships/customXml" Target="../ink/ink2762.xml"/><Relationship Id="rId389" Type="http://schemas.openxmlformats.org/officeDocument/2006/relationships/customXml" Target="../ink/ink2881.xml"/><Relationship Id="rId193" Type="http://schemas.openxmlformats.org/officeDocument/2006/relationships/customXml" Target="../ink/ink2783.xml"/><Relationship Id="rId207" Type="http://schemas.openxmlformats.org/officeDocument/2006/relationships/customXml" Target="../ink/ink2790.xml"/><Relationship Id="rId249" Type="http://schemas.openxmlformats.org/officeDocument/2006/relationships/customXml" Target="../ink/ink2811.xml"/><Relationship Id="rId414" Type="http://schemas.openxmlformats.org/officeDocument/2006/relationships/image" Target="../media/image2706.png"/><Relationship Id="rId456" Type="http://schemas.openxmlformats.org/officeDocument/2006/relationships/image" Target="../media/image2727.png"/><Relationship Id="rId498" Type="http://schemas.openxmlformats.org/officeDocument/2006/relationships/image" Target="../media/image2748.png"/><Relationship Id="rId13" Type="http://schemas.openxmlformats.org/officeDocument/2006/relationships/customXml" Target="../ink/ink2693.xml"/><Relationship Id="rId109" Type="http://schemas.openxmlformats.org/officeDocument/2006/relationships/customXml" Target="../ink/ink2741.xml"/><Relationship Id="rId260" Type="http://schemas.openxmlformats.org/officeDocument/2006/relationships/image" Target="../media/image2629.png"/><Relationship Id="rId316" Type="http://schemas.openxmlformats.org/officeDocument/2006/relationships/image" Target="../media/image2657.png"/><Relationship Id="rId55" Type="http://schemas.openxmlformats.org/officeDocument/2006/relationships/customXml" Target="../ink/ink2714.xml"/><Relationship Id="rId97" Type="http://schemas.openxmlformats.org/officeDocument/2006/relationships/customXml" Target="../ink/ink2735.xml"/><Relationship Id="rId120" Type="http://schemas.openxmlformats.org/officeDocument/2006/relationships/image" Target="../media/image2322.png"/><Relationship Id="rId358" Type="http://schemas.openxmlformats.org/officeDocument/2006/relationships/image" Target="../media/image2678.png"/><Relationship Id="rId162" Type="http://schemas.openxmlformats.org/officeDocument/2006/relationships/image" Target="../media/image2433.png"/><Relationship Id="rId218" Type="http://schemas.openxmlformats.org/officeDocument/2006/relationships/image" Target="../media/image2608.png"/><Relationship Id="rId425" Type="http://schemas.openxmlformats.org/officeDocument/2006/relationships/customXml" Target="../ink/ink2899.xml"/><Relationship Id="rId467" Type="http://schemas.openxmlformats.org/officeDocument/2006/relationships/customXml" Target="../ink/ink2920.xml"/><Relationship Id="rId271" Type="http://schemas.openxmlformats.org/officeDocument/2006/relationships/customXml" Target="../ink/ink2822.xml"/><Relationship Id="rId24" Type="http://schemas.openxmlformats.org/officeDocument/2006/relationships/image" Target="../media/image2274.png"/><Relationship Id="rId66" Type="http://schemas.openxmlformats.org/officeDocument/2006/relationships/image" Target="../media/image2295.png"/><Relationship Id="rId131" Type="http://schemas.openxmlformats.org/officeDocument/2006/relationships/customXml" Target="../ink/ink2752.xml"/><Relationship Id="rId327" Type="http://schemas.openxmlformats.org/officeDocument/2006/relationships/customXml" Target="../ink/ink2850.xml"/><Relationship Id="rId369" Type="http://schemas.openxmlformats.org/officeDocument/2006/relationships/customXml" Target="../ink/ink2871.xml"/><Relationship Id="rId173" Type="http://schemas.openxmlformats.org/officeDocument/2006/relationships/customXml" Target="../ink/ink2773.xml"/><Relationship Id="rId229" Type="http://schemas.openxmlformats.org/officeDocument/2006/relationships/customXml" Target="../ink/ink2801.xml"/><Relationship Id="rId380" Type="http://schemas.openxmlformats.org/officeDocument/2006/relationships/image" Target="../media/image2689.png"/><Relationship Id="rId436" Type="http://schemas.openxmlformats.org/officeDocument/2006/relationships/image" Target="../media/image2717.png"/><Relationship Id="rId240" Type="http://schemas.openxmlformats.org/officeDocument/2006/relationships/image" Target="../media/image2619.png"/><Relationship Id="rId478" Type="http://schemas.openxmlformats.org/officeDocument/2006/relationships/image" Target="../media/image2738.png"/></Relationships>
</file>

<file path=ppt/slides/_rels/slide16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3005.xml"/><Relationship Id="rId299" Type="http://schemas.openxmlformats.org/officeDocument/2006/relationships/customXml" Target="../ink/ink3096.xml"/><Relationship Id="rId21" Type="http://schemas.openxmlformats.org/officeDocument/2006/relationships/customXml" Target="../ink/ink2957.xml"/><Relationship Id="rId63" Type="http://schemas.openxmlformats.org/officeDocument/2006/relationships/customXml" Target="../ink/ink2978.xml"/><Relationship Id="rId159" Type="http://schemas.openxmlformats.org/officeDocument/2006/relationships/customXml" Target="../ink/ink3026.xml"/><Relationship Id="rId324" Type="http://schemas.openxmlformats.org/officeDocument/2006/relationships/image" Target="../media/image2803.png"/><Relationship Id="rId366" Type="http://schemas.openxmlformats.org/officeDocument/2006/relationships/image" Target="../media/image2824.png"/><Relationship Id="rId531" Type="http://schemas.openxmlformats.org/officeDocument/2006/relationships/customXml" Target="../ink/ink3212.xml"/><Relationship Id="rId573" Type="http://schemas.openxmlformats.org/officeDocument/2006/relationships/customXml" Target="../ink/ink3233.xml"/><Relationship Id="rId629" Type="http://schemas.openxmlformats.org/officeDocument/2006/relationships/customXml" Target="../ink/ink3261.xml"/><Relationship Id="rId170" Type="http://schemas.openxmlformats.org/officeDocument/2006/relationships/image" Target="../media/image2437.png"/><Relationship Id="rId226" Type="http://schemas.openxmlformats.org/officeDocument/2006/relationships/image" Target="../media/image2623.png"/><Relationship Id="rId433" Type="http://schemas.openxmlformats.org/officeDocument/2006/relationships/customXml" Target="../ink/ink3163.xml"/><Relationship Id="rId268" Type="http://schemas.openxmlformats.org/officeDocument/2006/relationships/image" Target="../media/image2775.png"/><Relationship Id="rId475" Type="http://schemas.openxmlformats.org/officeDocument/2006/relationships/customXml" Target="../ink/ink3184.xml"/><Relationship Id="rId640" Type="http://schemas.openxmlformats.org/officeDocument/2006/relationships/image" Target="../media/image2960.png"/><Relationship Id="rId32" Type="http://schemas.openxmlformats.org/officeDocument/2006/relationships/image" Target="../media/image2278.png"/><Relationship Id="rId74" Type="http://schemas.openxmlformats.org/officeDocument/2006/relationships/image" Target="../media/image2299.png"/><Relationship Id="rId128" Type="http://schemas.openxmlformats.org/officeDocument/2006/relationships/image" Target="../media/image2326.png"/><Relationship Id="rId335" Type="http://schemas.openxmlformats.org/officeDocument/2006/relationships/customXml" Target="../ink/ink3114.xml"/><Relationship Id="rId377" Type="http://schemas.openxmlformats.org/officeDocument/2006/relationships/customXml" Target="../ink/ink3135.xml"/><Relationship Id="rId500" Type="http://schemas.openxmlformats.org/officeDocument/2006/relationships/image" Target="../media/image2890.png"/><Relationship Id="rId542" Type="http://schemas.openxmlformats.org/officeDocument/2006/relationships/image" Target="../media/image2911.png"/><Relationship Id="rId584" Type="http://schemas.openxmlformats.org/officeDocument/2006/relationships/image" Target="../media/image2932.png"/><Relationship Id="rId5" Type="http://schemas.openxmlformats.org/officeDocument/2006/relationships/customXml" Target="../ink/ink2949.xml"/><Relationship Id="rId181" Type="http://schemas.openxmlformats.org/officeDocument/2006/relationships/customXml" Target="../ink/ink3037.xml"/><Relationship Id="rId237" Type="http://schemas.openxmlformats.org/officeDocument/2006/relationships/customXml" Target="../ink/ink3065.xml"/><Relationship Id="rId402" Type="http://schemas.openxmlformats.org/officeDocument/2006/relationships/image" Target="../media/image2841.png"/><Relationship Id="rId279" Type="http://schemas.openxmlformats.org/officeDocument/2006/relationships/customXml" Target="../ink/ink3086.xml"/><Relationship Id="rId444" Type="http://schemas.openxmlformats.org/officeDocument/2006/relationships/image" Target="../media/image2862.png"/><Relationship Id="rId486" Type="http://schemas.openxmlformats.org/officeDocument/2006/relationships/image" Target="../media/image2883.png"/><Relationship Id="rId43" Type="http://schemas.openxmlformats.org/officeDocument/2006/relationships/customXml" Target="../ink/ink2968.xml"/><Relationship Id="rId139" Type="http://schemas.openxmlformats.org/officeDocument/2006/relationships/customXml" Target="../ink/ink3016.xml"/><Relationship Id="rId290" Type="http://schemas.openxmlformats.org/officeDocument/2006/relationships/image" Target="../media/image2786.png"/><Relationship Id="rId304" Type="http://schemas.openxmlformats.org/officeDocument/2006/relationships/image" Target="../media/image2793.png"/><Relationship Id="rId346" Type="http://schemas.openxmlformats.org/officeDocument/2006/relationships/image" Target="../media/image2814.png"/><Relationship Id="rId388" Type="http://schemas.openxmlformats.org/officeDocument/2006/relationships/image" Target="../media/image2835.png"/><Relationship Id="rId511" Type="http://schemas.openxmlformats.org/officeDocument/2006/relationships/customXml" Target="../ink/ink3202.xml"/><Relationship Id="rId553" Type="http://schemas.openxmlformats.org/officeDocument/2006/relationships/customXml" Target="../ink/ink3223.xml"/><Relationship Id="rId609" Type="http://schemas.openxmlformats.org/officeDocument/2006/relationships/customXml" Target="../ink/ink3251.xml"/><Relationship Id="rId85" Type="http://schemas.openxmlformats.org/officeDocument/2006/relationships/customXml" Target="../ink/ink2989.xml"/><Relationship Id="rId150" Type="http://schemas.openxmlformats.org/officeDocument/2006/relationships/image" Target="../media/image2337.png"/><Relationship Id="rId192" Type="http://schemas.openxmlformats.org/officeDocument/2006/relationships/image" Target="../media/image2595.png"/><Relationship Id="rId206" Type="http://schemas.openxmlformats.org/officeDocument/2006/relationships/image" Target="../media/image2602.png"/><Relationship Id="rId413" Type="http://schemas.openxmlformats.org/officeDocument/2006/relationships/customXml" Target="../ink/ink3153.xml"/><Relationship Id="rId595" Type="http://schemas.openxmlformats.org/officeDocument/2006/relationships/customXml" Target="../ink/ink3244.xml"/><Relationship Id="rId248" Type="http://schemas.openxmlformats.org/officeDocument/2006/relationships/image" Target="../media/image2765.png"/><Relationship Id="rId455" Type="http://schemas.openxmlformats.org/officeDocument/2006/relationships/customXml" Target="../ink/ink3174.xml"/><Relationship Id="rId497" Type="http://schemas.openxmlformats.org/officeDocument/2006/relationships/customXml" Target="../ink/ink3195.xml"/><Relationship Id="rId620" Type="http://schemas.openxmlformats.org/officeDocument/2006/relationships/image" Target="../media/image2950.png"/><Relationship Id="rId12" Type="http://schemas.openxmlformats.org/officeDocument/2006/relationships/image" Target="../media/image2268.png"/><Relationship Id="rId108" Type="http://schemas.openxmlformats.org/officeDocument/2006/relationships/image" Target="../media/image2316.png"/><Relationship Id="rId315" Type="http://schemas.openxmlformats.org/officeDocument/2006/relationships/customXml" Target="../ink/ink3104.xml"/><Relationship Id="rId357" Type="http://schemas.openxmlformats.org/officeDocument/2006/relationships/customXml" Target="../ink/ink3125.xml"/><Relationship Id="rId522" Type="http://schemas.openxmlformats.org/officeDocument/2006/relationships/image" Target="../media/image2901.png"/><Relationship Id="rId54" Type="http://schemas.openxmlformats.org/officeDocument/2006/relationships/image" Target="../media/image2289.png"/><Relationship Id="rId96" Type="http://schemas.openxmlformats.org/officeDocument/2006/relationships/image" Target="../media/image2310.png"/><Relationship Id="rId161" Type="http://schemas.openxmlformats.org/officeDocument/2006/relationships/customXml" Target="../ink/ink3027.xml"/><Relationship Id="rId217" Type="http://schemas.openxmlformats.org/officeDocument/2006/relationships/customXml" Target="../ink/ink3055.xml"/><Relationship Id="rId399" Type="http://schemas.openxmlformats.org/officeDocument/2006/relationships/customXml" Target="../ink/ink3146.xml"/><Relationship Id="rId564" Type="http://schemas.openxmlformats.org/officeDocument/2006/relationships/image" Target="../media/image2922.png"/><Relationship Id="rId259" Type="http://schemas.openxmlformats.org/officeDocument/2006/relationships/customXml" Target="../ink/ink3076.xml"/><Relationship Id="rId424" Type="http://schemas.openxmlformats.org/officeDocument/2006/relationships/image" Target="../media/image2852.png"/><Relationship Id="rId466" Type="http://schemas.openxmlformats.org/officeDocument/2006/relationships/image" Target="../media/image2873.png"/><Relationship Id="rId631" Type="http://schemas.openxmlformats.org/officeDocument/2006/relationships/customXml" Target="../ink/ink3262.xml"/><Relationship Id="rId23" Type="http://schemas.openxmlformats.org/officeDocument/2006/relationships/customXml" Target="../ink/ink2958.xml"/><Relationship Id="rId119" Type="http://schemas.openxmlformats.org/officeDocument/2006/relationships/customXml" Target="../ink/ink3006.xml"/><Relationship Id="rId270" Type="http://schemas.openxmlformats.org/officeDocument/2006/relationships/image" Target="../media/image2776.png"/><Relationship Id="rId326" Type="http://schemas.openxmlformats.org/officeDocument/2006/relationships/image" Target="../media/image2804.png"/><Relationship Id="rId533" Type="http://schemas.openxmlformats.org/officeDocument/2006/relationships/customXml" Target="../ink/ink3213.xml"/><Relationship Id="rId65" Type="http://schemas.openxmlformats.org/officeDocument/2006/relationships/customXml" Target="../ink/ink2979.xml"/><Relationship Id="rId130" Type="http://schemas.openxmlformats.org/officeDocument/2006/relationships/image" Target="../media/image2327.png"/><Relationship Id="rId368" Type="http://schemas.openxmlformats.org/officeDocument/2006/relationships/image" Target="../media/image2825.png"/><Relationship Id="rId575" Type="http://schemas.openxmlformats.org/officeDocument/2006/relationships/customXml" Target="../ink/ink3234.xml"/><Relationship Id="rId172" Type="http://schemas.openxmlformats.org/officeDocument/2006/relationships/image" Target="../media/image2438.png"/><Relationship Id="rId228" Type="http://schemas.openxmlformats.org/officeDocument/2006/relationships/image" Target="../media/image2624.png"/><Relationship Id="rId435" Type="http://schemas.openxmlformats.org/officeDocument/2006/relationships/customXml" Target="../ink/ink3164.xml"/><Relationship Id="rId477" Type="http://schemas.openxmlformats.org/officeDocument/2006/relationships/customXml" Target="../ink/ink3185.xml"/><Relationship Id="rId600" Type="http://schemas.openxmlformats.org/officeDocument/2006/relationships/image" Target="../media/image2940.png"/><Relationship Id="rId642" Type="http://schemas.openxmlformats.org/officeDocument/2006/relationships/image" Target="../media/image2961.png"/><Relationship Id="rId281" Type="http://schemas.openxmlformats.org/officeDocument/2006/relationships/customXml" Target="../ink/ink3087.xml"/><Relationship Id="rId337" Type="http://schemas.openxmlformats.org/officeDocument/2006/relationships/customXml" Target="../ink/ink3115.xml"/><Relationship Id="rId502" Type="http://schemas.openxmlformats.org/officeDocument/2006/relationships/image" Target="../media/image2891.png"/><Relationship Id="rId34" Type="http://schemas.openxmlformats.org/officeDocument/2006/relationships/image" Target="../media/image2279.png"/><Relationship Id="rId76" Type="http://schemas.openxmlformats.org/officeDocument/2006/relationships/image" Target="../media/image2300.png"/><Relationship Id="rId141" Type="http://schemas.openxmlformats.org/officeDocument/2006/relationships/customXml" Target="../ink/ink3017.xml"/><Relationship Id="rId379" Type="http://schemas.openxmlformats.org/officeDocument/2006/relationships/customXml" Target="../ink/ink3136.xml"/><Relationship Id="rId544" Type="http://schemas.openxmlformats.org/officeDocument/2006/relationships/image" Target="../media/image2912.png"/><Relationship Id="rId586" Type="http://schemas.openxmlformats.org/officeDocument/2006/relationships/image" Target="../media/image2933.png"/><Relationship Id="rId7" Type="http://schemas.openxmlformats.org/officeDocument/2006/relationships/customXml" Target="../ink/ink2950.xml"/><Relationship Id="rId183" Type="http://schemas.openxmlformats.org/officeDocument/2006/relationships/customXml" Target="../ink/ink3038.xml"/><Relationship Id="rId239" Type="http://schemas.openxmlformats.org/officeDocument/2006/relationships/customXml" Target="../ink/ink3066.xml"/><Relationship Id="rId390" Type="http://schemas.openxmlformats.org/officeDocument/2006/relationships/image" Target="../media/image2836.png"/><Relationship Id="rId404" Type="http://schemas.openxmlformats.org/officeDocument/2006/relationships/image" Target="../media/image2842.png"/><Relationship Id="rId446" Type="http://schemas.openxmlformats.org/officeDocument/2006/relationships/image" Target="../media/image2863.png"/><Relationship Id="rId611" Type="http://schemas.openxmlformats.org/officeDocument/2006/relationships/customXml" Target="../ink/ink3252.xml"/><Relationship Id="rId250" Type="http://schemas.openxmlformats.org/officeDocument/2006/relationships/image" Target="../media/image2766.png"/><Relationship Id="rId292" Type="http://schemas.openxmlformats.org/officeDocument/2006/relationships/image" Target="../media/image2787.png"/><Relationship Id="rId306" Type="http://schemas.openxmlformats.org/officeDocument/2006/relationships/image" Target="../media/image2794.png"/><Relationship Id="rId488" Type="http://schemas.openxmlformats.org/officeDocument/2006/relationships/image" Target="../media/image2884.png"/><Relationship Id="rId45" Type="http://schemas.openxmlformats.org/officeDocument/2006/relationships/customXml" Target="../ink/ink2969.xml"/><Relationship Id="rId87" Type="http://schemas.openxmlformats.org/officeDocument/2006/relationships/customXml" Target="../ink/ink2990.xml"/><Relationship Id="rId110" Type="http://schemas.openxmlformats.org/officeDocument/2006/relationships/image" Target="../media/image2317.png"/><Relationship Id="rId348" Type="http://schemas.openxmlformats.org/officeDocument/2006/relationships/image" Target="../media/image2815.png"/><Relationship Id="rId513" Type="http://schemas.openxmlformats.org/officeDocument/2006/relationships/customXml" Target="../ink/ink3203.xml"/><Relationship Id="rId555" Type="http://schemas.openxmlformats.org/officeDocument/2006/relationships/customXml" Target="../ink/ink3224.xml"/><Relationship Id="rId597" Type="http://schemas.openxmlformats.org/officeDocument/2006/relationships/customXml" Target="../ink/ink3245.xml"/><Relationship Id="rId152" Type="http://schemas.openxmlformats.org/officeDocument/2006/relationships/image" Target="../media/image2338.png"/><Relationship Id="rId194" Type="http://schemas.openxmlformats.org/officeDocument/2006/relationships/image" Target="../media/image2596.png"/><Relationship Id="rId208" Type="http://schemas.openxmlformats.org/officeDocument/2006/relationships/image" Target="../media/image2603.png"/><Relationship Id="rId415" Type="http://schemas.openxmlformats.org/officeDocument/2006/relationships/customXml" Target="../ink/ink3154.xml"/><Relationship Id="rId457" Type="http://schemas.openxmlformats.org/officeDocument/2006/relationships/customXml" Target="../ink/ink3175.xml"/><Relationship Id="rId622" Type="http://schemas.openxmlformats.org/officeDocument/2006/relationships/image" Target="../media/image2951.png"/><Relationship Id="rId261" Type="http://schemas.openxmlformats.org/officeDocument/2006/relationships/customXml" Target="../ink/ink3077.xml"/><Relationship Id="rId499" Type="http://schemas.openxmlformats.org/officeDocument/2006/relationships/customXml" Target="../ink/ink3196.xml"/><Relationship Id="rId14" Type="http://schemas.openxmlformats.org/officeDocument/2006/relationships/image" Target="../media/image2269.png"/><Relationship Id="rId56" Type="http://schemas.openxmlformats.org/officeDocument/2006/relationships/image" Target="../media/image2290.png"/><Relationship Id="rId317" Type="http://schemas.openxmlformats.org/officeDocument/2006/relationships/customXml" Target="../ink/ink3105.xml"/><Relationship Id="rId359" Type="http://schemas.openxmlformats.org/officeDocument/2006/relationships/customXml" Target="../ink/ink3126.xml"/><Relationship Id="rId524" Type="http://schemas.openxmlformats.org/officeDocument/2006/relationships/image" Target="../media/image2902.png"/><Relationship Id="rId566" Type="http://schemas.openxmlformats.org/officeDocument/2006/relationships/image" Target="../media/image2923.png"/><Relationship Id="rId98" Type="http://schemas.openxmlformats.org/officeDocument/2006/relationships/image" Target="../media/image2311.png"/><Relationship Id="rId121" Type="http://schemas.openxmlformats.org/officeDocument/2006/relationships/customXml" Target="../ink/ink3007.xml"/><Relationship Id="rId163" Type="http://schemas.openxmlformats.org/officeDocument/2006/relationships/customXml" Target="../ink/ink3028.xml"/><Relationship Id="rId219" Type="http://schemas.openxmlformats.org/officeDocument/2006/relationships/customXml" Target="../ink/ink3056.xml"/><Relationship Id="rId370" Type="http://schemas.openxmlformats.org/officeDocument/2006/relationships/image" Target="../media/image2826.png"/><Relationship Id="rId426" Type="http://schemas.openxmlformats.org/officeDocument/2006/relationships/image" Target="../media/image2853.png"/><Relationship Id="rId633" Type="http://schemas.openxmlformats.org/officeDocument/2006/relationships/customXml" Target="../ink/ink3263.xml"/><Relationship Id="rId230" Type="http://schemas.openxmlformats.org/officeDocument/2006/relationships/image" Target="../media/image2625.png"/><Relationship Id="rId468" Type="http://schemas.openxmlformats.org/officeDocument/2006/relationships/image" Target="../media/image2874.png"/><Relationship Id="rId25" Type="http://schemas.openxmlformats.org/officeDocument/2006/relationships/customXml" Target="../ink/ink2959.xml"/><Relationship Id="rId67" Type="http://schemas.openxmlformats.org/officeDocument/2006/relationships/customXml" Target="../ink/ink2980.xml"/><Relationship Id="rId272" Type="http://schemas.openxmlformats.org/officeDocument/2006/relationships/image" Target="../media/image2777.png"/><Relationship Id="rId328" Type="http://schemas.openxmlformats.org/officeDocument/2006/relationships/image" Target="../media/image2805.png"/><Relationship Id="rId535" Type="http://schemas.openxmlformats.org/officeDocument/2006/relationships/customXml" Target="../ink/ink3214.xml"/><Relationship Id="rId577" Type="http://schemas.openxmlformats.org/officeDocument/2006/relationships/customXml" Target="../ink/ink3235.xml"/><Relationship Id="rId132" Type="http://schemas.openxmlformats.org/officeDocument/2006/relationships/image" Target="../media/image2328.png"/><Relationship Id="rId174" Type="http://schemas.openxmlformats.org/officeDocument/2006/relationships/image" Target="../media/image2439.png"/><Relationship Id="rId381" Type="http://schemas.openxmlformats.org/officeDocument/2006/relationships/customXml" Target="../ink/ink3137.xml"/><Relationship Id="rId602" Type="http://schemas.openxmlformats.org/officeDocument/2006/relationships/image" Target="../media/image2941.png"/><Relationship Id="rId241" Type="http://schemas.openxmlformats.org/officeDocument/2006/relationships/customXml" Target="../ink/ink3067.xml"/><Relationship Id="rId437" Type="http://schemas.openxmlformats.org/officeDocument/2006/relationships/customXml" Target="../ink/ink3165.xml"/><Relationship Id="rId479" Type="http://schemas.openxmlformats.org/officeDocument/2006/relationships/customXml" Target="../ink/ink3186.xml"/><Relationship Id="rId36" Type="http://schemas.openxmlformats.org/officeDocument/2006/relationships/image" Target="../media/image2280.png"/><Relationship Id="rId283" Type="http://schemas.openxmlformats.org/officeDocument/2006/relationships/customXml" Target="../ink/ink3088.xml"/><Relationship Id="rId339" Type="http://schemas.openxmlformats.org/officeDocument/2006/relationships/customXml" Target="../ink/ink3116.xml"/><Relationship Id="rId490" Type="http://schemas.openxmlformats.org/officeDocument/2006/relationships/image" Target="../media/image2885.png"/><Relationship Id="rId504" Type="http://schemas.openxmlformats.org/officeDocument/2006/relationships/image" Target="../media/image2892.png"/><Relationship Id="rId546" Type="http://schemas.openxmlformats.org/officeDocument/2006/relationships/image" Target="../media/image2913.png"/><Relationship Id="rId78" Type="http://schemas.openxmlformats.org/officeDocument/2006/relationships/image" Target="../media/image2301.png"/><Relationship Id="rId101" Type="http://schemas.openxmlformats.org/officeDocument/2006/relationships/customXml" Target="../ink/ink2997.xml"/><Relationship Id="rId143" Type="http://schemas.openxmlformats.org/officeDocument/2006/relationships/customXml" Target="../ink/ink3018.xml"/><Relationship Id="rId185" Type="http://schemas.openxmlformats.org/officeDocument/2006/relationships/customXml" Target="../ink/ink3039.xml"/><Relationship Id="rId350" Type="http://schemas.openxmlformats.org/officeDocument/2006/relationships/image" Target="../media/image2816.png"/><Relationship Id="rId406" Type="http://schemas.openxmlformats.org/officeDocument/2006/relationships/image" Target="../media/image2843.png"/><Relationship Id="rId588" Type="http://schemas.openxmlformats.org/officeDocument/2006/relationships/image" Target="../media/image2934.png"/><Relationship Id="rId9" Type="http://schemas.openxmlformats.org/officeDocument/2006/relationships/customXml" Target="../ink/ink2951.xml"/><Relationship Id="rId210" Type="http://schemas.openxmlformats.org/officeDocument/2006/relationships/image" Target="../media/image2604.png"/><Relationship Id="rId392" Type="http://schemas.openxmlformats.org/officeDocument/2006/relationships/image" Target="../media/image2837.png"/><Relationship Id="rId448" Type="http://schemas.openxmlformats.org/officeDocument/2006/relationships/image" Target="../media/image2864.png"/><Relationship Id="rId613" Type="http://schemas.openxmlformats.org/officeDocument/2006/relationships/customXml" Target="../ink/ink3253.xml"/><Relationship Id="rId252" Type="http://schemas.openxmlformats.org/officeDocument/2006/relationships/image" Target="../media/image2767.png"/><Relationship Id="rId294" Type="http://schemas.openxmlformats.org/officeDocument/2006/relationships/image" Target="../media/image2788.png"/><Relationship Id="rId308" Type="http://schemas.openxmlformats.org/officeDocument/2006/relationships/image" Target="../media/image2795.png"/><Relationship Id="rId515" Type="http://schemas.openxmlformats.org/officeDocument/2006/relationships/customXml" Target="../ink/ink3204.xml"/><Relationship Id="rId47" Type="http://schemas.openxmlformats.org/officeDocument/2006/relationships/customXml" Target="../ink/ink2970.xml"/><Relationship Id="rId89" Type="http://schemas.openxmlformats.org/officeDocument/2006/relationships/customXml" Target="../ink/ink2991.xml"/><Relationship Id="rId112" Type="http://schemas.openxmlformats.org/officeDocument/2006/relationships/image" Target="../media/image2318.png"/><Relationship Id="rId154" Type="http://schemas.openxmlformats.org/officeDocument/2006/relationships/image" Target="../media/image2339.png"/><Relationship Id="rId361" Type="http://schemas.openxmlformats.org/officeDocument/2006/relationships/customXml" Target="../ink/ink3127.xml"/><Relationship Id="rId557" Type="http://schemas.openxmlformats.org/officeDocument/2006/relationships/customXml" Target="../ink/ink3225.xml"/><Relationship Id="rId599" Type="http://schemas.openxmlformats.org/officeDocument/2006/relationships/customXml" Target="../ink/ink3246.xml"/><Relationship Id="rId196" Type="http://schemas.openxmlformats.org/officeDocument/2006/relationships/image" Target="../media/image2597.png"/><Relationship Id="rId417" Type="http://schemas.openxmlformats.org/officeDocument/2006/relationships/customXml" Target="../ink/ink3155.xml"/><Relationship Id="rId459" Type="http://schemas.openxmlformats.org/officeDocument/2006/relationships/customXml" Target="../ink/ink3176.xml"/><Relationship Id="rId624" Type="http://schemas.openxmlformats.org/officeDocument/2006/relationships/image" Target="../media/image2952.png"/><Relationship Id="rId16" Type="http://schemas.openxmlformats.org/officeDocument/2006/relationships/image" Target="../media/image2270.png"/><Relationship Id="rId221" Type="http://schemas.openxmlformats.org/officeDocument/2006/relationships/customXml" Target="../ink/ink3057.xml"/><Relationship Id="rId263" Type="http://schemas.openxmlformats.org/officeDocument/2006/relationships/customXml" Target="../ink/ink3078.xml"/><Relationship Id="rId319" Type="http://schemas.openxmlformats.org/officeDocument/2006/relationships/customXml" Target="../ink/ink3106.xml"/><Relationship Id="rId470" Type="http://schemas.openxmlformats.org/officeDocument/2006/relationships/image" Target="../media/image2875.png"/><Relationship Id="rId526" Type="http://schemas.openxmlformats.org/officeDocument/2006/relationships/image" Target="../media/image2903.png"/><Relationship Id="rId58" Type="http://schemas.openxmlformats.org/officeDocument/2006/relationships/image" Target="../media/image2291.png"/><Relationship Id="rId123" Type="http://schemas.openxmlformats.org/officeDocument/2006/relationships/customXml" Target="../ink/ink3008.xml"/><Relationship Id="rId330" Type="http://schemas.openxmlformats.org/officeDocument/2006/relationships/image" Target="../media/image2806.png"/><Relationship Id="rId568" Type="http://schemas.openxmlformats.org/officeDocument/2006/relationships/image" Target="../media/image2924.png"/><Relationship Id="rId165" Type="http://schemas.openxmlformats.org/officeDocument/2006/relationships/customXml" Target="../ink/ink3029.xml"/><Relationship Id="rId372" Type="http://schemas.openxmlformats.org/officeDocument/2006/relationships/image" Target="../media/image2827.png"/><Relationship Id="rId428" Type="http://schemas.openxmlformats.org/officeDocument/2006/relationships/image" Target="../media/image2854.png"/><Relationship Id="rId635" Type="http://schemas.openxmlformats.org/officeDocument/2006/relationships/customXml" Target="../ink/ink3264.xml"/><Relationship Id="rId232" Type="http://schemas.openxmlformats.org/officeDocument/2006/relationships/image" Target="../media/image2626.png"/><Relationship Id="rId274" Type="http://schemas.openxmlformats.org/officeDocument/2006/relationships/image" Target="../media/image2778.png"/><Relationship Id="rId481" Type="http://schemas.openxmlformats.org/officeDocument/2006/relationships/customXml" Target="../ink/ink3187.xml"/><Relationship Id="rId27" Type="http://schemas.openxmlformats.org/officeDocument/2006/relationships/customXml" Target="../ink/ink2960.xml"/><Relationship Id="rId69" Type="http://schemas.openxmlformats.org/officeDocument/2006/relationships/customXml" Target="../ink/ink2981.xml"/><Relationship Id="rId134" Type="http://schemas.openxmlformats.org/officeDocument/2006/relationships/image" Target="../media/image2329.png"/><Relationship Id="rId537" Type="http://schemas.openxmlformats.org/officeDocument/2006/relationships/customXml" Target="../ink/ink3215.xml"/><Relationship Id="rId579" Type="http://schemas.openxmlformats.org/officeDocument/2006/relationships/customXml" Target="../ink/ink3236.xml"/><Relationship Id="rId80" Type="http://schemas.openxmlformats.org/officeDocument/2006/relationships/image" Target="../media/image2302.png"/><Relationship Id="rId176" Type="http://schemas.openxmlformats.org/officeDocument/2006/relationships/image" Target="../media/image2440.png"/><Relationship Id="rId341" Type="http://schemas.openxmlformats.org/officeDocument/2006/relationships/customXml" Target="../ink/ink3117.xml"/><Relationship Id="rId383" Type="http://schemas.openxmlformats.org/officeDocument/2006/relationships/customXml" Target="../ink/ink3138.xml"/><Relationship Id="rId439" Type="http://schemas.openxmlformats.org/officeDocument/2006/relationships/customXml" Target="../ink/ink3166.xml"/><Relationship Id="rId590" Type="http://schemas.openxmlformats.org/officeDocument/2006/relationships/image" Target="../media/image2935.png"/><Relationship Id="rId604" Type="http://schemas.openxmlformats.org/officeDocument/2006/relationships/image" Target="../media/image2942.png"/><Relationship Id="rId201" Type="http://schemas.openxmlformats.org/officeDocument/2006/relationships/customXml" Target="../ink/ink3047.xml"/><Relationship Id="rId243" Type="http://schemas.openxmlformats.org/officeDocument/2006/relationships/customXml" Target="../ink/ink3068.xml"/><Relationship Id="rId285" Type="http://schemas.openxmlformats.org/officeDocument/2006/relationships/customXml" Target="../ink/ink3089.xml"/><Relationship Id="rId450" Type="http://schemas.openxmlformats.org/officeDocument/2006/relationships/image" Target="../media/image2865.png"/><Relationship Id="rId506" Type="http://schemas.openxmlformats.org/officeDocument/2006/relationships/image" Target="../media/image2893.png"/><Relationship Id="rId38" Type="http://schemas.openxmlformats.org/officeDocument/2006/relationships/image" Target="../media/image2281.png"/><Relationship Id="rId103" Type="http://schemas.openxmlformats.org/officeDocument/2006/relationships/customXml" Target="../ink/ink2998.xml"/><Relationship Id="rId310" Type="http://schemas.openxmlformats.org/officeDocument/2006/relationships/image" Target="../media/image2796.png"/><Relationship Id="rId492" Type="http://schemas.openxmlformats.org/officeDocument/2006/relationships/image" Target="../media/image2886.png"/><Relationship Id="rId548" Type="http://schemas.openxmlformats.org/officeDocument/2006/relationships/image" Target="../media/image2914.png"/><Relationship Id="rId91" Type="http://schemas.openxmlformats.org/officeDocument/2006/relationships/customXml" Target="../ink/ink2992.xml"/><Relationship Id="rId145" Type="http://schemas.openxmlformats.org/officeDocument/2006/relationships/customXml" Target="../ink/ink3019.xml"/><Relationship Id="rId187" Type="http://schemas.openxmlformats.org/officeDocument/2006/relationships/customXml" Target="../ink/ink3040.xml"/><Relationship Id="rId352" Type="http://schemas.openxmlformats.org/officeDocument/2006/relationships/image" Target="../media/image2817.png"/><Relationship Id="rId394" Type="http://schemas.openxmlformats.org/officeDocument/2006/relationships/image" Target="../media/image94.png"/><Relationship Id="rId408" Type="http://schemas.openxmlformats.org/officeDocument/2006/relationships/image" Target="../media/image2844.png"/><Relationship Id="rId615" Type="http://schemas.openxmlformats.org/officeDocument/2006/relationships/customXml" Target="../ink/ink3254.xml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2605.png"/><Relationship Id="rId233" Type="http://schemas.openxmlformats.org/officeDocument/2006/relationships/customXml" Target="../ink/ink3063.xml"/><Relationship Id="rId254" Type="http://schemas.openxmlformats.org/officeDocument/2006/relationships/image" Target="../media/image2768.png"/><Relationship Id="rId440" Type="http://schemas.openxmlformats.org/officeDocument/2006/relationships/image" Target="../media/image2860.png"/><Relationship Id="rId28" Type="http://schemas.openxmlformats.org/officeDocument/2006/relationships/image" Target="../media/image2276.png"/><Relationship Id="rId49" Type="http://schemas.openxmlformats.org/officeDocument/2006/relationships/customXml" Target="../ink/ink2971.xml"/><Relationship Id="rId114" Type="http://schemas.openxmlformats.org/officeDocument/2006/relationships/image" Target="../media/image2319.png"/><Relationship Id="rId275" Type="http://schemas.openxmlformats.org/officeDocument/2006/relationships/customXml" Target="../ink/ink3084.xml"/><Relationship Id="rId296" Type="http://schemas.openxmlformats.org/officeDocument/2006/relationships/image" Target="../media/image2789.png"/><Relationship Id="rId300" Type="http://schemas.openxmlformats.org/officeDocument/2006/relationships/image" Target="../media/image2791.png"/><Relationship Id="rId461" Type="http://schemas.openxmlformats.org/officeDocument/2006/relationships/customXml" Target="../ink/ink3177.xml"/><Relationship Id="rId482" Type="http://schemas.openxmlformats.org/officeDocument/2006/relationships/image" Target="../media/image2881.png"/><Relationship Id="rId517" Type="http://schemas.openxmlformats.org/officeDocument/2006/relationships/customXml" Target="../ink/ink3205.xml"/><Relationship Id="rId538" Type="http://schemas.openxmlformats.org/officeDocument/2006/relationships/image" Target="../media/image2909.png"/><Relationship Id="rId559" Type="http://schemas.openxmlformats.org/officeDocument/2006/relationships/customXml" Target="../ink/ink3226.xml"/><Relationship Id="rId60" Type="http://schemas.openxmlformats.org/officeDocument/2006/relationships/image" Target="../media/image2292.png"/><Relationship Id="rId81" Type="http://schemas.openxmlformats.org/officeDocument/2006/relationships/customXml" Target="../ink/ink2987.xml"/><Relationship Id="rId135" Type="http://schemas.openxmlformats.org/officeDocument/2006/relationships/customXml" Target="../ink/ink3014.xml"/><Relationship Id="rId156" Type="http://schemas.openxmlformats.org/officeDocument/2006/relationships/image" Target="../media/image2430.png"/><Relationship Id="rId177" Type="http://schemas.openxmlformats.org/officeDocument/2006/relationships/customXml" Target="../ink/ink3035.xml"/><Relationship Id="rId198" Type="http://schemas.openxmlformats.org/officeDocument/2006/relationships/image" Target="../media/image2598.png"/><Relationship Id="rId321" Type="http://schemas.openxmlformats.org/officeDocument/2006/relationships/customXml" Target="../ink/ink3107.xml"/><Relationship Id="rId342" Type="http://schemas.openxmlformats.org/officeDocument/2006/relationships/image" Target="../media/image2812.png"/><Relationship Id="rId363" Type="http://schemas.openxmlformats.org/officeDocument/2006/relationships/customXml" Target="../ink/ink3128.xml"/><Relationship Id="rId384" Type="http://schemas.openxmlformats.org/officeDocument/2006/relationships/image" Target="../media/image2833.png"/><Relationship Id="rId419" Type="http://schemas.openxmlformats.org/officeDocument/2006/relationships/customXml" Target="../ink/ink3156.xml"/><Relationship Id="rId570" Type="http://schemas.openxmlformats.org/officeDocument/2006/relationships/image" Target="../media/image2925.png"/><Relationship Id="rId591" Type="http://schemas.openxmlformats.org/officeDocument/2006/relationships/customXml" Target="../ink/ink3242.xml"/><Relationship Id="rId605" Type="http://schemas.openxmlformats.org/officeDocument/2006/relationships/customXml" Target="../ink/ink3249.xml"/><Relationship Id="rId626" Type="http://schemas.openxmlformats.org/officeDocument/2006/relationships/image" Target="../media/image2953.png"/><Relationship Id="rId202" Type="http://schemas.openxmlformats.org/officeDocument/2006/relationships/image" Target="../media/image2600.png"/><Relationship Id="rId223" Type="http://schemas.openxmlformats.org/officeDocument/2006/relationships/customXml" Target="../ink/ink3058.xml"/><Relationship Id="rId244" Type="http://schemas.openxmlformats.org/officeDocument/2006/relationships/image" Target="../media/image2763.png"/><Relationship Id="rId430" Type="http://schemas.openxmlformats.org/officeDocument/2006/relationships/image" Target="../media/image2855.png"/><Relationship Id="rId18" Type="http://schemas.openxmlformats.org/officeDocument/2006/relationships/image" Target="../media/image2271.png"/><Relationship Id="rId39" Type="http://schemas.openxmlformats.org/officeDocument/2006/relationships/customXml" Target="../ink/ink2966.xml"/><Relationship Id="rId265" Type="http://schemas.openxmlformats.org/officeDocument/2006/relationships/customXml" Target="../ink/ink3079.xml"/><Relationship Id="rId286" Type="http://schemas.openxmlformats.org/officeDocument/2006/relationships/image" Target="../media/image2784.png"/><Relationship Id="rId451" Type="http://schemas.openxmlformats.org/officeDocument/2006/relationships/customXml" Target="../ink/ink3172.xml"/><Relationship Id="rId472" Type="http://schemas.openxmlformats.org/officeDocument/2006/relationships/image" Target="../media/image2876.png"/><Relationship Id="rId493" Type="http://schemas.openxmlformats.org/officeDocument/2006/relationships/customXml" Target="../ink/ink3193.xml"/><Relationship Id="rId507" Type="http://schemas.openxmlformats.org/officeDocument/2006/relationships/customXml" Target="../ink/ink3200.xml"/><Relationship Id="rId528" Type="http://schemas.openxmlformats.org/officeDocument/2006/relationships/image" Target="../media/image2904.png"/><Relationship Id="rId549" Type="http://schemas.openxmlformats.org/officeDocument/2006/relationships/customXml" Target="../ink/ink3221.xml"/><Relationship Id="rId50" Type="http://schemas.openxmlformats.org/officeDocument/2006/relationships/image" Target="../media/image2287.png"/><Relationship Id="rId104" Type="http://schemas.openxmlformats.org/officeDocument/2006/relationships/image" Target="../media/image2314.png"/><Relationship Id="rId125" Type="http://schemas.openxmlformats.org/officeDocument/2006/relationships/customXml" Target="../ink/ink3009.xml"/><Relationship Id="rId146" Type="http://schemas.openxmlformats.org/officeDocument/2006/relationships/image" Target="../media/image2335.png"/><Relationship Id="rId167" Type="http://schemas.openxmlformats.org/officeDocument/2006/relationships/customXml" Target="../ink/ink3030.xml"/><Relationship Id="rId188" Type="http://schemas.openxmlformats.org/officeDocument/2006/relationships/image" Target="../media/image2593.png"/><Relationship Id="rId311" Type="http://schemas.openxmlformats.org/officeDocument/2006/relationships/customXml" Target="../ink/ink3102.xml"/><Relationship Id="rId332" Type="http://schemas.openxmlformats.org/officeDocument/2006/relationships/image" Target="../media/image2807.png"/><Relationship Id="rId353" Type="http://schemas.openxmlformats.org/officeDocument/2006/relationships/customXml" Target="../ink/ink3123.xml"/><Relationship Id="rId374" Type="http://schemas.openxmlformats.org/officeDocument/2006/relationships/image" Target="../media/image2828.png"/><Relationship Id="rId395" Type="http://schemas.openxmlformats.org/officeDocument/2006/relationships/customXml" Target="../ink/ink3144.xml"/><Relationship Id="rId409" Type="http://schemas.openxmlformats.org/officeDocument/2006/relationships/customXml" Target="../ink/ink3151.xml"/><Relationship Id="rId560" Type="http://schemas.openxmlformats.org/officeDocument/2006/relationships/image" Target="../media/image2920.png"/><Relationship Id="rId581" Type="http://schemas.openxmlformats.org/officeDocument/2006/relationships/customXml" Target="../ink/ink3237.xml"/><Relationship Id="rId71" Type="http://schemas.openxmlformats.org/officeDocument/2006/relationships/customXml" Target="../ink/ink2982.xml"/><Relationship Id="rId92" Type="http://schemas.openxmlformats.org/officeDocument/2006/relationships/image" Target="../media/image2308.png"/><Relationship Id="rId213" Type="http://schemas.openxmlformats.org/officeDocument/2006/relationships/customXml" Target="../ink/ink3053.xml"/><Relationship Id="rId234" Type="http://schemas.openxmlformats.org/officeDocument/2006/relationships/image" Target="../media/image2627.png"/><Relationship Id="rId420" Type="http://schemas.openxmlformats.org/officeDocument/2006/relationships/image" Target="../media/image2850.png"/><Relationship Id="rId616" Type="http://schemas.openxmlformats.org/officeDocument/2006/relationships/image" Target="../media/image2948.png"/><Relationship Id="rId637" Type="http://schemas.openxmlformats.org/officeDocument/2006/relationships/customXml" Target="../ink/ink3265.xml"/><Relationship Id="rId2" Type="http://schemas.openxmlformats.org/officeDocument/2006/relationships/image" Target="../media/image2263.png"/><Relationship Id="rId29" Type="http://schemas.openxmlformats.org/officeDocument/2006/relationships/customXml" Target="../ink/ink2961.xml"/><Relationship Id="rId255" Type="http://schemas.openxmlformats.org/officeDocument/2006/relationships/customXml" Target="../ink/ink3074.xml"/><Relationship Id="rId276" Type="http://schemas.openxmlformats.org/officeDocument/2006/relationships/image" Target="../media/image2779.png"/><Relationship Id="rId297" Type="http://schemas.openxmlformats.org/officeDocument/2006/relationships/customXml" Target="../ink/ink3095.xml"/><Relationship Id="rId441" Type="http://schemas.openxmlformats.org/officeDocument/2006/relationships/customXml" Target="../ink/ink3167.xml"/><Relationship Id="rId462" Type="http://schemas.openxmlformats.org/officeDocument/2006/relationships/image" Target="../media/image2871.png"/><Relationship Id="rId483" Type="http://schemas.openxmlformats.org/officeDocument/2006/relationships/customXml" Target="../ink/ink3188.xml"/><Relationship Id="rId518" Type="http://schemas.openxmlformats.org/officeDocument/2006/relationships/image" Target="../media/image2899.png"/><Relationship Id="rId539" Type="http://schemas.openxmlformats.org/officeDocument/2006/relationships/customXml" Target="../ink/ink3216.xml"/><Relationship Id="rId40" Type="http://schemas.openxmlformats.org/officeDocument/2006/relationships/image" Target="../media/image2282.png"/><Relationship Id="rId115" Type="http://schemas.openxmlformats.org/officeDocument/2006/relationships/customXml" Target="../ink/ink3004.xml"/><Relationship Id="rId136" Type="http://schemas.openxmlformats.org/officeDocument/2006/relationships/image" Target="../media/image2330.png"/><Relationship Id="rId157" Type="http://schemas.openxmlformats.org/officeDocument/2006/relationships/customXml" Target="../ink/ink3025.xml"/><Relationship Id="rId178" Type="http://schemas.openxmlformats.org/officeDocument/2006/relationships/image" Target="../media/image2588.png"/><Relationship Id="rId301" Type="http://schemas.openxmlformats.org/officeDocument/2006/relationships/customXml" Target="../ink/ink3097.xml"/><Relationship Id="rId322" Type="http://schemas.openxmlformats.org/officeDocument/2006/relationships/image" Target="../media/image2802.png"/><Relationship Id="rId343" Type="http://schemas.openxmlformats.org/officeDocument/2006/relationships/customXml" Target="../ink/ink3118.xml"/><Relationship Id="rId364" Type="http://schemas.openxmlformats.org/officeDocument/2006/relationships/image" Target="../media/image2823.png"/><Relationship Id="rId550" Type="http://schemas.openxmlformats.org/officeDocument/2006/relationships/image" Target="../media/image2915.png"/><Relationship Id="rId61" Type="http://schemas.openxmlformats.org/officeDocument/2006/relationships/customXml" Target="../ink/ink2977.xml"/><Relationship Id="rId82" Type="http://schemas.openxmlformats.org/officeDocument/2006/relationships/image" Target="../media/image2303.png"/><Relationship Id="rId199" Type="http://schemas.openxmlformats.org/officeDocument/2006/relationships/customXml" Target="../ink/ink3046.xml"/><Relationship Id="rId203" Type="http://schemas.openxmlformats.org/officeDocument/2006/relationships/customXml" Target="../ink/ink3048.xml"/><Relationship Id="rId385" Type="http://schemas.openxmlformats.org/officeDocument/2006/relationships/customXml" Target="../ink/ink3139.xml"/><Relationship Id="rId571" Type="http://schemas.openxmlformats.org/officeDocument/2006/relationships/customXml" Target="../ink/ink3232.xml"/><Relationship Id="rId592" Type="http://schemas.openxmlformats.org/officeDocument/2006/relationships/image" Target="../media/image2936.png"/><Relationship Id="rId606" Type="http://schemas.openxmlformats.org/officeDocument/2006/relationships/image" Target="../media/image2943.png"/><Relationship Id="rId627" Type="http://schemas.openxmlformats.org/officeDocument/2006/relationships/customXml" Target="../ink/ink3260.xml"/><Relationship Id="rId19" Type="http://schemas.openxmlformats.org/officeDocument/2006/relationships/customXml" Target="../ink/ink2956.xml"/><Relationship Id="rId224" Type="http://schemas.openxmlformats.org/officeDocument/2006/relationships/image" Target="../media/image2622.png"/><Relationship Id="rId245" Type="http://schemas.openxmlformats.org/officeDocument/2006/relationships/customXml" Target="../ink/ink3069.xml"/><Relationship Id="rId266" Type="http://schemas.openxmlformats.org/officeDocument/2006/relationships/image" Target="../media/image2774.png"/><Relationship Id="rId287" Type="http://schemas.openxmlformats.org/officeDocument/2006/relationships/customXml" Target="../ink/ink3090.xml"/><Relationship Id="rId410" Type="http://schemas.openxmlformats.org/officeDocument/2006/relationships/image" Target="../media/image2845.png"/><Relationship Id="rId431" Type="http://schemas.openxmlformats.org/officeDocument/2006/relationships/customXml" Target="../ink/ink3162.xml"/><Relationship Id="rId452" Type="http://schemas.openxmlformats.org/officeDocument/2006/relationships/image" Target="../media/image2866.png"/><Relationship Id="rId473" Type="http://schemas.openxmlformats.org/officeDocument/2006/relationships/customXml" Target="../ink/ink3183.xml"/><Relationship Id="rId494" Type="http://schemas.openxmlformats.org/officeDocument/2006/relationships/image" Target="../media/image2887.png"/><Relationship Id="rId508" Type="http://schemas.openxmlformats.org/officeDocument/2006/relationships/image" Target="../media/image2894.png"/><Relationship Id="rId529" Type="http://schemas.openxmlformats.org/officeDocument/2006/relationships/customXml" Target="../ink/ink3211.xml"/><Relationship Id="rId30" Type="http://schemas.openxmlformats.org/officeDocument/2006/relationships/image" Target="../media/image2277.png"/><Relationship Id="rId105" Type="http://schemas.openxmlformats.org/officeDocument/2006/relationships/customXml" Target="../ink/ink2999.xml"/><Relationship Id="rId126" Type="http://schemas.openxmlformats.org/officeDocument/2006/relationships/image" Target="../media/image2325.png"/><Relationship Id="rId147" Type="http://schemas.openxmlformats.org/officeDocument/2006/relationships/customXml" Target="../ink/ink3020.xml"/><Relationship Id="rId168" Type="http://schemas.openxmlformats.org/officeDocument/2006/relationships/image" Target="../media/image2436.png"/><Relationship Id="rId312" Type="http://schemas.openxmlformats.org/officeDocument/2006/relationships/image" Target="../media/image2797.png"/><Relationship Id="rId333" Type="http://schemas.openxmlformats.org/officeDocument/2006/relationships/customXml" Target="../ink/ink3113.xml"/><Relationship Id="rId354" Type="http://schemas.openxmlformats.org/officeDocument/2006/relationships/image" Target="../media/image2818.png"/><Relationship Id="rId540" Type="http://schemas.openxmlformats.org/officeDocument/2006/relationships/image" Target="../media/image2910.png"/><Relationship Id="rId51" Type="http://schemas.openxmlformats.org/officeDocument/2006/relationships/customXml" Target="../ink/ink2972.xml"/><Relationship Id="rId72" Type="http://schemas.openxmlformats.org/officeDocument/2006/relationships/image" Target="../media/image2298.png"/><Relationship Id="rId93" Type="http://schemas.openxmlformats.org/officeDocument/2006/relationships/customXml" Target="../ink/ink2993.xml"/><Relationship Id="rId189" Type="http://schemas.openxmlformats.org/officeDocument/2006/relationships/customXml" Target="../ink/ink3041.xml"/><Relationship Id="rId375" Type="http://schemas.openxmlformats.org/officeDocument/2006/relationships/customXml" Target="../ink/ink3134.xml"/><Relationship Id="rId396" Type="http://schemas.openxmlformats.org/officeDocument/2006/relationships/image" Target="../media/image2838.png"/><Relationship Id="rId561" Type="http://schemas.openxmlformats.org/officeDocument/2006/relationships/customXml" Target="../ink/ink3227.xml"/><Relationship Id="rId582" Type="http://schemas.openxmlformats.org/officeDocument/2006/relationships/image" Target="../media/image2931.png"/><Relationship Id="rId617" Type="http://schemas.openxmlformats.org/officeDocument/2006/relationships/customXml" Target="../ink/ink3255.xml"/><Relationship Id="rId638" Type="http://schemas.openxmlformats.org/officeDocument/2006/relationships/image" Target="../media/image2959.png"/><Relationship Id="rId3" Type="http://schemas.openxmlformats.org/officeDocument/2006/relationships/customXml" Target="../ink/ink2948.xml"/><Relationship Id="rId214" Type="http://schemas.openxmlformats.org/officeDocument/2006/relationships/image" Target="../media/image2606.png"/><Relationship Id="rId235" Type="http://schemas.openxmlformats.org/officeDocument/2006/relationships/customXml" Target="../ink/ink3064.xml"/><Relationship Id="rId256" Type="http://schemas.openxmlformats.org/officeDocument/2006/relationships/image" Target="../media/image2769.png"/><Relationship Id="rId277" Type="http://schemas.openxmlformats.org/officeDocument/2006/relationships/customXml" Target="../ink/ink3085.xml"/><Relationship Id="rId298" Type="http://schemas.openxmlformats.org/officeDocument/2006/relationships/image" Target="../media/image2790.png"/><Relationship Id="rId400" Type="http://schemas.openxmlformats.org/officeDocument/2006/relationships/image" Target="../media/image2840.png"/><Relationship Id="rId421" Type="http://schemas.openxmlformats.org/officeDocument/2006/relationships/customXml" Target="../ink/ink3157.xml"/><Relationship Id="rId442" Type="http://schemas.openxmlformats.org/officeDocument/2006/relationships/image" Target="../media/image2861.png"/><Relationship Id="rId463" Type="http://schemas.openxmlformats.org/officeDocument/2006/relationships/customXml" Target="../ink/ink3178.xml"/><Relationship Id="rId484" Type="http://schemas.openxmlformats.org/officeDocument/2006/relationships/image" Target="../media/image2882.png"/><Relationship Id="rId519" Type="http://schemas.openxmlformats.org/officeDocument/2006/relationships/customXml" Target="../ink/ink3206.xml"/><Relationship Id="rId116" Type="http://schemas.openxmlformats.org/officeDocument/2006/relationships/image" Target="../media/image2320.png"/><Relationship Id="rId137" Type="http://schemas.openxmlformats.org/officeDocument/2006/relationships/customXml" Target="../ink/ink3015.xml"/><Relationship Id="rId158" Type="http://schemas.openxmlformats.org/officeDocument/2006/relationships/image" Target="../media/image2431.png"/><Relationship Id="rId302" Type="http://schemas.openxmlformats.org/officeDocument/2006/relationships/image" Target="../media/image2792.png"/><Relationship Id="rId323" Type="http://schemas.openxmlformats.org/officeDocument/2006/relationships/customXml" Target="../ink/ink3108.xml"/><Relationship Id="rId344" Type="http://schemas.openxmlformats.org/officeDocument/2006/relationships/image" Target="../media/image2813.png"/><Relationship Id="rId530" Type="http://schemas.openxmlformats.org/officeDocument/2006/relationships/image" Target="../media/image2905.png"/><Relationship Id="rId20" Type="http://schemas.openxmlformats.org/officeDocument/2006/relationships/image" Target="../media/image2272.png"/><Relationship Id="rId41" Type="http://schemas.openxmlformats.org/officeDocument/2006/relationships/customXml" Target="../ink/ink2967.xml"/><Relationship Id="rId62" Type="http://schemas.openxmlformats.org/officeDocument/2006/relationships/image" Target="../media/image2293.png"/><Relationship Id="rId83" Type="http://schemas.openxmlformats.org/officeDocument/2006/relationships/customXml" Target="../ink/ink2988.xml"/><Relationship Id="rId179" Type="http://schemas.openxmlformats.org/officeDocument/2006/relationships/customXml" Target="../ink/ink3036.xml"/><Relationship Id="rId365" Type="http://schemas.openxmlformats.org/officeDocument/2006/relationships/customXml" Target="../ink/ink3129.xml"/><Relationship Id="rId386" Type="http://schemas.openxmlformats.org/officeDocument/2006/relationships/image" Target="../media/image2834.png"/><Relationship Id="rId551" Type="http://schemas.openxmlformats.org/officeDocument/2006/relationships/customXml" Target="../ink/ink3222.xml"/><Relationship Id="rId572" Type="http://schemas.openxmlformats.org/officeDocument/2006/relationships/image" Target="../media/image2926.png"/><Relationship Id="rId593" Type="http://schemas.openxmlformats.org/officeDocument/2006/relationships/customXml" Target="../ink/ink3243.xml"/><Relationship Id="rId607" Type="http://schemas.openxmlformats.org/officeDocument/2006/relationships/customXml" Target="../ink/ink3250.xml"/><Relationship Id="rId628" Type="http://schemas.openxmlformats.org/officeDocument/2006/relationships/image" Target="../media/image2954.png"/><Relationship Id="rId190" Type="http://schemas.openxmlformats.org/officeDocument/2006/relationships/image" Target="../media/image2594.png"/><Relationship Id="rId204" Type="http://schemas.openxmlformats.org/officeDocument/2006/relationships/image" Target="../media/image2601.png"/><Relationship Id="rId225" Type="http://schemas.openxmlformats.org/officeDocument/2006/relationships/customXml" Target="../ink/ink3059.xml"/><Relationship Id="rId246" Type="http://schemas.openxmlformats.org/officeDocument/2006/relationships/image" Target="../media/image2764.png"/><Relationship Id="rId267" Type="http://schemas.openxmlformats.org/officeDocument/2006/relationships/customXml" Target="../ink/ink3080.xml"/><Relationship Id="rId288" Type="http://schemas.openxmlformats.org/officeDocument/2006/relationships/image" Target="../media/image2785.png"/><Relationship Id="rId411" Type="http://schemas.openxmlformats.org/officeDocument/2006/relationships/customXml" Target="../ink/ink3152.xml"/><Relationship Id="rId432" Type="http://schemas.openxmlformats.org/officeDocument/2006/relationships/image" Target="../media/image2856.png"/><Relationship Id="rId453" Type="http://schemas.openxmlformats.org/officeDocument/2006/relationships/customXml" Target="../ink/ink3173.xml"/><Relationship Id="rId474" Type="http://schemas.openxmlformats.org/officeDocument/2006/relationships/image" Target="../media/image2877.png"/><Relationship Id="rId509" Type="http://schemas.openxmlformats.org/officeDocument/2006/relationships/customXml" Target="../ink/ink3201.xml"/><Relationship Id="rId106" Type="http://schemas.openxmlformats.org/officeDocument/2006/relationships/image" Target="../media/image2315.png"/><Relationship Id="rId127" Type="http://schemas.openxmlformats.org/officeDocument/2006/relationships/customXml" Target="../ink/ink3010.xml"/><Relationship Id="rId313" Type="http://schemas.openxmlformats.org/officeDocument/2006/relationships/customXml" Target="../ink/ink3103.xml"/><Relationship Id="rId495" Type="http://schemas.openxmlformats.org/officeDocument/2006/relationships/customXml" Target="../ink/ink3194.xml"/><Relationship Id="rId10" Type="http://schemas.openxmlformats.org/officeDocument/2006/relationships/image" Target="../media/image2267.png"/><Relationship Id="rId31" Type="http://schemas.openxmlformats.org/officeDocument/2006/relationships/customXml" Target="../ink/ink2962.xml"/><Relationship Id="rId52" Type="http://schemas.openxmlformats.org/officeDocument/2006/relationships/image" Target="../media/image2288.png"/><Relationship Id="rId73" Type="http://schemas.openxmlformats.org/officeDocument/2006/relationships/customXml" Target="../ink/ink2983.xml"/><Relationship Id="rId94" Type="http://schemas.openxmlformats.org/officeDocument/2006/relationships/image" Target="../media/image2309.png"/><Relationship Id="rId148" Type="http://schemas.openxmlformats.org/officeDocument/2006/relationships/image" Target="../media/image2336.png"/><Relationship Id="rId169" Type="http://schemas.openxmlformats.org/officeDocument/2006/relationships/customXml" Target="../ink/ink3031.xml"/><Relationship Id="rId334" Type="http://schemas.openxmlformats.org/officeDocument/2006/relationships/image" Target="../media/image2808.png"/><Relationship Id="rId355" Type="http://schemas.openxmlformats.org/officeDocument/2006/relationships/customXml" Target="../ink/ink3124.xml"/><Relationship Id="rId376" Type="http://schemas.openxmlformats.org/officeDocument/2006/relationships/image" Target="../media/image2829.png"/><Relationship Id="rId397" Type="http://schemas.openxmlformats.org/officeDocument/2006/relationships/customXml" Target="../ink/ink3145.xml"/><Relationship Id="rId520" Type="http://schemas.openxmlformats.org/officeDocument/2006/relationships/image" Target="../media/image2900.png"/><Relationship Id="rId541" Type="http://schemas.openxmlformats.org/officeDocument/2006/relationships/customXml" Target="../ink/ink3217.xml"/><Relationship Id="rId562" Type="http://schemas.openxmlformats.org/officeDocument/2006/relationships/image" Target="../media/image2921.png"/><Relationship Id="rId583" Type="http://schemas.openxmlformats.org/officeDocument/2006/relationships/customXml" Target="../ink/ink3238.xml"/><Relationship Id="rId618" Type="http://schemas.openxmlformats.org/officeDocument/2006/relationships/image" Target="../media/image2949.png"/><Relationship Id="rId639" Type="http://schemas.openxmlformats.org/officeDocument/2006/relationships/customXml" Target="../ink/ink3266.xml"/><Relationship Id="rId4" Type="http://schemas.openxmlformats.org/officeDocument/2006/relationships/image" Target="../media/image2264.png"/><Relationship Id="rId180" Type="http://schemas.openxmlformats.org/officeDocument/2006/relationships/image" Target="../media/image2589.png"/><Relationship Id="rId215" Type="http://schemas.openxmlformats.org/officeDocument/2006/relationships/customXml" Target="../ink/ink3054.xml"/><Relationship Id="rId236" Type="http://schemas.openxmlformats.org/officeDocument/2006/relationships/image" Target="../media/image2628.png"/><Relationship Id="rId257" Type="http://schemas.openxmlformats.org/officeDocument/2006/relationships/customXml" Target="../ink/ink3075.xml"/><Relationship Id="rId278" Type="http://schemas.openxmlformats.org/officeDocument/2006/relationships/image" Target="../media/image2780.png"/><Relationship Id="rId401" Type="http://schemas.openxmlformats.org/officeDocument/2006/relationships/customXml" Target="../ink/ink3147.xml"/><Relationship Id="rId422" Type="http://schemas.openxmlformats.org/officeDocument/2006/relationships/image" Target="../media/image2851.png"/><Relationship Id="rId443" Type="http://schemas.openxmlformats.org/officeDocument/2006/relationships/customXml" Target="../ink/ink3168.xml"/><Relationship Id="rId464" Type="http://schemas.openxmlformats.org/officeDocument/2006/relationships/image" Target="../media/image2872.png"/><Relationship Id="rId303" Type="http://schemas.openxmlformats.org/officeDocument/2006/relationships/customXml" Target="../ink/ink3098.xml"/><Relationship Id="rId485" Type="http://schemas.openxmlformats.org/officeDocument/2006/relationships/customXml" Target="../ink/ink3189.xml"/><Relationship Id="rId42" Type="http://schemas.openxmlformats.org/officeDocument/2006/relationships/image" Target="../media/image2283.png"/><Relationship Id="rId84" Type="http://schemas.openxmlformats.org/officeDocument/2006/relationships/image" Target="../media/image2304.png"/><Relationship Id="rId138" Type="http://schemas.openxmlformats.org/officeDocument/2006/relationships/image" Target="../media/image2331.png"/><Relationship Id="rId345" Type="http://schemas.openxmlformats.org/officeDocument/2006/relationships/customXml" Target="../ink/ink3119.xml"/><Relationship Id="rId387" Type="http://schemas.openxmlformats.org/officeDocument/2006/relationships/customXml" Target="../ink/ink3140.xml"/><Relationship Id="rId510" Type="http://schemas.openxmlformats.org/officeDocument/2006/relationships/image" Target="../media/image2895.png"/><Relationship Id="rId552" Type="http://schemas.openxmlformats.org/officeDocument/2006/relationships/image" Target="../media/image2916.png"/><Relationship Id="rId594" Type="http://schemas.openxmlformats.org/officeDocument/2006/relationships/image" Target="../media/image2937.png"/><Relationship Id="rId608" Type="http://schemas.openxmlformats.org/officeDocument/2006/relationships/image" Target="../media/image2944.png"/><Relationship Id="rId191" Type="http://schemas.openxmlformats.org/officeDocument/2006/relationships/customXml" Target="../ink/ink3042.xml"/><Relationship Id="rId205" Type="http://schemas.openxmlformats.org/officeDocument/2006/relationships/customXml" Target="../ink/ink3049.xml"/><Relationship Id="rId247" Type="http://schemas.openxmlformats.org/officeDocument/2006/relationships/customXml" Target="../ink/ink3070.xml"/><Relationship Id="rId412" Type="http://schemas.openxmlformats.org/officeDocument/2006/relationships/image" Target="../media/image2846.png"/><Relationship Id="rId107" Type="http://schemas.openxmlformats.org/officeDocument/2006/relationships/customXml" Target="../ink/ink3000.xml"/><Relationship Id="rId289" Type="http://schemas.openxmlformats.org/officeDocument/2006/relationships/customXml" Target="../ink/ink3091.xml"/><Relationship Id="rId454" Type="http://schemas.openxmlformats.org/officeDocument/2006/relationships/image" Target="../media/image2867.png"/><Relationship Id="rId496" Type="http://schemas.openxmlformats.org/officeDocument/2006/relationships/image" Target="../media/image2888.png"/><Relationship Id="rId11" Type="http://schemas.openxmlformats.org/officeDocument/2006/relationships/customXml" Target="../ink/ink2952.xml"/><Relationship Id="rId53" Type="http://schemas.openxmlformats.org/officeDocument/2006/relationships/customXml" Target="../ink/ink2973.xml"/><Relationship Id="rId149" Type="http://schemas.openxmlformats.org/officeDocument/2006/relationships/customXml" Target="../ink/ink3021.xml"/><Relationship Id="rId314" Type="http://schemas.openxmlformats.org/officeDocument/2006/relationships/image" Target="../media/image2798.png"/><Relationship Id="rId356" Type="http://schemas.openxmlformats.org/officeDocument/2006/relationships/image" Target="../media/image2819.png"/><Relationship Id="rId398" Type="http://schemas.openxmlformats.org/officeDocument/2006/relationships/image" Target="../media/image2839.png"/><Relationship Id="rId521" Type="http://schemas.openxmlformats.org/officeDocument/2006/relationships/customXml" Target="../ink/ink3207.xml"/><Relationship Id="rId563" Type="http://schemas.openxmlformats.org/officeDocument/2006/relationships/customXml" Target="../ink/ink3228.xml"/><Relationship Id="rId619" Type="http://schemas.openxmlformats.org/officeDocument/2006/relationships/customXml" Target="../ink/ink3256.xml"/><Relationship Id="rId95" Type="http://schemas.openxmlformats.org/officeDocument/2006/relationships/customXml" Target="../ink/ink2994.xml"/><Relationship Id="rId160" Type="http://schemas.openxmlformats.org/officeDocument/2006/relationships/image" Target="../media/image2432.png"/><Relationship Id="rId216" Type="http://schemas.openxmlformats.org/officeDocument/2006/relationships/image" Target="../media/image2607.png"/><Relationship Id="rId423" Type="http://schemas.openxmlformats.org/officeDocument/2006/relationships/customXml" Target="../ink/ink3158.xml"/><Relationship Id="rId258" Type="http://schemas.openxmlformats.org/officeDocument/2006/relationships/image" Target="../media/image2770.png"/><Relationship Id="rId465" Type="http://schemas.openxmlformats.org/officeDocument/2006/relationships/customXml" Target="../ink/ink3179.xml"/><Relationship Id="rId630" Type="http://schemas.openxmlformats.org/officeDocument/2006/relationships/image" Target="../media/image2955.png"/><Relationship Id="rId22" Type="http://schemas.openxmlformats.org/officeDocument/2006/relationships/image" Target="../media/image2273.png"/><Relationship Id="rId64" Type="http://schemas.openxmlformats.org/officeDocument/2006/relationships/image" Target="../media/image2294.png"/><Relationship Id="rId118" Type="http://schemas.openxmlformats.org/officeDocument/2006/relationships/image" Target="../media/image2321.png"/><Relationship Id="rId325" Type="http://schemas.openxmlformats.org/officeDocument/2006/relationships/customXml" Target="../ink/ink3109.xml"/><Relationship Id="rId367" Type="http://schemas.openxmlformats.org/officeDocument/2006/relationships/customXml" Target="../ink/ink3130.xml"/><Relationship Id="rId532" Type="http://schemas.openxmlformats.org/officeDocument/2006/relationships/image" Target="../media/image2906.png"/><Relationship Id="rId574" Type="http://schemas.openxmlformats.org/officeDocument/2006/relationships/image" Target="../media/image2927.png"/><Relationship Id="rId171" Type="http://schemas.openxmlformats.org/officeDocument/2006/relationships/customXml" Target="../ink/ink3032.xml"/><Relationship Id="rId227" Type="http://schemas.openxmlformats.org/officeDocument/2006/relationships/customXml" Target="../ink/ink3060.xml"/><Relationship Id="rId269" Type="http://schemas.openxmlformats.org/officeDocument/2006/relationships/customXml" Target="../ink/ink3081.xml"/><Relationship Id="rId434" Type="http://schemas.openxmlformats.org/officeDocument/2006/relationships/image" Target="../media/image2857.png"/><Relationship Id="rId476" Type="http://schemas.openxmlformats.org/officeDocument/2006/relationships/image" Target="../media/image2878.png"/><Relationship Id="rId641" Type="http://schemas.openxmlformats.org/officeDocument/2006/relationships/customXml" Target="../ink/ink3267.xml"/><Relationship Id="rId33" Type="http://schemas.openxmlformats.org/officeDocument/2006/relationships/customXml" Target="../ink/ink2963.xml"/><Relationship Id="rId129" Type="http://schemas.openxmlformats.org/officeDocument/2006/relationships/customXml" Target="../ink/ink3011.xml"/><Relationship Id="rId280" Type="http://schemas.openxmlformats.org/officeDocument/2006/relationships/image" Target="../media/image2781.png"/><Relationship Id="rId336" Type="http://schemas.openxmlformats.org/officeDocument/2006/relationships/image" Target="../media/image2809.png"/><Relationship Id="rId501" Type="http://schemas.openxmlformats.org/officeDocument/2006/relationships/customXml" Target="../ink/ink3197.xml"/><Relationship Id="rId543" Type="http://schemas.openxmlformats.org/officeDocument/2006/relationships/customXml" Target="../ink/ink3218.xml"/><Relationship Id="rId75" Type="http://schemas.openxmlformats.org/officeDocument/2006/relationships/customXml" Target="../ink/ink2984.xml"/><Relationship Id="rId140" Type="http://schemas.openxmlformats.org/officeDocument/2006/relationships/image" Target="../media/image2332.png"/><Relationship Id="rId182" Type="http://schemas.openxmlformats.org/officeDocument/2006/relationships/image" Target="../media/image2590.png"/><Relationship Id="rId378" Type="http://schemas.openxmlformats.org/officeDocument/2006/relationships/image" Target="../media/image2830.png"/><Relationship Id="rId403" Type="http://schemas.openxmlformats.org/officeDocument/2006/relationships/customXml" Target="../ink/ink3148.xml"/><Relationship Id="rId585" Type="http://schemas.openxmlformats.org/officeDocument/2006/relationships/customXml" Target="../ink/ink3239.xml"/><Relationship Id="rId6" Type="http://schemas.openxmlformats.org/officeDocument/2006/relationships/image" Target="../media/image2265.png"/><Relationship Id="rId238" Type="http://schemas.openxmlformats.org/officeDocument/2006/relationships/image" Target="../media/image2629.png"/><Relationship Id="rId445" Type="http://schemas.openxmlformats.org/officeDocument/2006/relationships/customXml" Target="../ink/ink3169.xml"/><Relationship Id="rId487" Type="http://schemas.openxmlformats.org/officeDocument/2006/relationships/customXml" Target="../ink/ink3190.xml"/><Relationship Id="rId610" Type="http://schemas.openxmlformats.org/officeDocument/2006/relationships/image" Target="../media/image2945.png"/><Relationship Id="rId291" Type="http://schemas.openxmlformats.org/officeDocument/2006/relationships/customXml" Target="../ink/ink3092.xml"/><Relationship Id="rId305" Type="http://schemas.openxmlformats.org/officeDocument/2006/relationships/customXml" Target="../ink/ink3099.xml"/><Relationship Id="rId347" Type="http://schemas.openxmlformats.org/officeDocument/2006/relationships/customXml" Target="../ink/ink3120.xml"/><Relationship Id="rId512" Type="http://schemas.openxmlformats.org/officeDocument/2006/relationships/image" Target="../media/image2896.png"/><Relationship Id="rId44" Type="http://schemas.openxmlformats.org/officeDocument/2006/relationships/image" Target="../media/image2284.png"/><Relationship Id="rId86" Type="http://schemas.openxmlformats.org/officeDocument/2006/relationships/image" Target="../media/image2305.png"/><Relationship Id="rId151" Type="http://schemas.openxmlformats.org/officeDocument/2006/relationships/customXml" Target="../ink/ink3022.xml"/><Relationship Id="rId389" Type="http://schemas.openxmlformats.org/officeDocument/2006/relationships/customXml" Target="../ink/ink3141.xml"/><Relationship Id="rId554" Type="http://schemas.openxmlformats.org/officeDocument/2006/relationships/image" Target="../media/image2917.png"/><Relationship Id="rId596" Type="http://schemas.openxmlformats.org/officeDocument/2006/relationships/image" Target="../media/image2938.png"/><Relationship Id="rId193" Type="http://schemas.openxmlformats.org/officeDocument/2006/relationships/customXml" Target="../ink/ink3043.xml"/><Relationship Id="rId207" Type="http://schemas.openxmlformats.org/officeDocument/2006/relationships/customXml" Target="../ink/ink3050.xml"/><Relationship Id="rId249" Type="http://schemas.openxmlformats.org/officeDocument/2006/relationships/customXml" Target="../ink/ink3071.xml"/><Relationship Id="rId414" Type="http://schemas.openxmlformats.org/officeDocument/2006/relationships/image" Target="../media/image2847.png"/><Relationship Id="rId456" Type="http://schemas.openxmlformats.org/officeDocument/2006/relationships/image" Target="../media/image2868.png"/><Relationship Id="rId498" Type="http://schemas.openxmlformats.org/officeDocument/2006/relationships/image" Target="../media/image2889.png"/><Relationship Id="rId621" Type="http://schemas.openxmlformats.org/officeDocument/2006/relationships/customXml" Target="../ink/ink3257.xml"/><Relationship Id="rId13" Type="http://schemas.openxmlformats.org/officeDocument/2006/relationships/customXml" Target="../ink/ink2953.xml"/><Relationship Id="rId109" Type="http://schemas.openxmlformats.org/officeDocument/2006/relationships/customXml" Target="../ink/ink3001.xml"/><Relationship Id="rId260" Type="http://schemas.openxmlformats.org/officeDocument/2006/relationships/image" Target="../media/image2771.png"/><Relationship Id="rId316" Type="http://schemas.openxmlformats.org/officeDocument/2006/relationships/image" Target="../media/image2799.png"/><Relationship Id="rId523" Type="http://schemas.openxmlformats.org/officeDocument/2006/relationships/customXml" Target="../ink/ink3208.xml"/><Relationship Id="rId55" Type="http://schemas.openxmlformats.org/officeDocument/2006/relationships/customXml" Target="../ink/ink2974.xml"/><Relationship Id="rId97" Type="http://schemas.openxmlformats.org/officeDocument/2006/relationships/customXml" Target="../ink/ink2995.xml"/><Relationship Id="rId120" Type="http://schemas.openxmlformats.org/officeDocument/2006/relationships/image" Target="../media/image2322.png"/><Relationship Id="rId358" Type="http://schemas.openxmlformats.org/officeDocument/2006/relationships/image" Target="../media/image2820.png"/><Relationship Id="rId565" Type="http://schemas.openxmlformats.org/officeDocument/2006/relationships/customXml" Target="../ink/ink3229.xml"/><Relationship Id="rId162" Type="http://schemas.openxmlformats.org/officeDocument/2006/relationships/image" Target="../media/image2433.png"/><Relationship Id="rId218" Type="http://schemas.openxmlformats.org/officeDocument/2006/relationships/image" Target="../media/image2608.png"/><Relationship Id="rId425" Type="http://schemas.openxmlformats.org/officeDocument/2006/relationships/customXml" Target="../ink/ink3159.xml"/><Relationship Id="rId467" Type="http://schemas.openxmlformats.org/officeDocument/2006/relationships/customXml" Target="../ink/ink3180.xml"/><Relationship Id="rId632" Type="http://schemas.openxmlformats.org/officeDocument/2006/relationships/image" Target="../media/image2956.png"/><Relationship Id="rId271" Type="http://schemas.openxmlformats.org/officeDocument/2006/relationships/customXml" Target="../ink/ink3082.xml"/><Relationship Id="rId24" Type="http://schemas.openxmlformats.org/officeDocument/2006/relationships/image" Target="../media/image2274.png"/><Relationship Id="rId66" Type="http://schemas.openxmlformats.org/officeDocument/2006/relationships/image" Target="../media/image2295.png"/><Relationship Id="rId131" Type="http://schemas.openxmlformats.org/officeDocument/2006/relationships/customXml" Target="../ink/ink3012.xml"/><Relationship Id="rId327" Type="http://schemas.openxmlformats.org/officeDocument/2006/relationships/customXml" Target="../ink/ink3110.xml"/><Relationship Id="rId369" Type="http://schemas.openxmlformats.org/officeDocument/2006/relationships/customXml" Target="../ink/ink3131.xml"/><Relationship Id="rId534" Type="http://schemas.openxmlformats.org/officeDocument/2006/relationships/image" Target="../media/image2907.png"/><Relationship Id="rId576" Type="http://schemas.openxmlformats.org/officeDocument/2006/relationships/image" Target="../media/image2928.png"/><Relationship Id="rId173" Type="http://schemas.openxmlformats.org/officeDocument/2006/relationships/customXml" Target="../ink/ink3033.xml"/><Relationship Id="rId229" Type="http://schemas.openxmlformats.org/officeDocument/2006/relationships/customXml" Target="../ink/ink3061.xml"/><Relationship Id="rId380" Type="http://schemas.openxmlformats.org/officeDocument/2006/relationships/image" Target="../media/image2831.png"/><Relationship Id="rId436" Type="http://schemas.openxmlformats.org/officeDocument/2006/relationships/image" Target="../media/image2858.png"/><Relationship Id="rId601" Type="http://schemas.openxmlformats.org/officeDocument/2006/relationships/customXml" Target="../ink/ink3247.xml"/><Relationship Id="rId643" Type="http://schemas.openxmlformats.org/officeDocument/2006/relationships/customXml" Target="../ink/ink3268.xml"/><Relationship Id="rId240" Type="http://schemas.openxmlformats.org/officeDocument/2006/relationships/image" Target="../media/image2761.png"/><Relationship Id="rId478" Type="http://schemas.openxmlformats.org/officeDocument/2006/relationships/image" Target="../media/image2879.png"/><Relationship Id="rId35" Type="http://schemas.openxmlformats.org/officeDocument/2006/relationships/customXml" Target="../ink/ink2964.xml"/><Relationship Id="rId77" Type="http://schemas.openxmlformats.org/officeDocument/2006/relationships/customXml" Target="../ink/ink2985.xml"/><Relationship Id="rId100" Type="http://schemas.openxmlformats.org/officeDocument/2006/relationships/image" Target="../media/image2312.png"/><Relationship Id="rId282" Type="http://schemas.openxmlformats.org/officeDocument/2006/relationships/image" Target="../media/image2782.png"/><Relationship Id="rId338" Type="http://schemas.openxmlformats.org/officeDocument/2006/relationships/image" Target="../media/image2810.png"/><Relationship Id="rId503" Type="http://schemas.openxmlformats.org/officeDocument/2006/relationships/customXml" Target="../ink/ink3198.xml"/><Relationship Id="rId545" Type="http://schemas.openxmlformats.org/officeDocument/2006/relationships/customXml" Target="../ink/ink3219.xml"/><Relationship Id="rId587" Type="http://schemas.openxmlformats.org/officeDocument/2006/relationships/customXml" Target="../ink/ink3240.xml"/><Relationship Id="rId8" Type="http://schemas.openxmlformats.org/officeDocument/2006/relationships/image" Target="../media/image2266.png"/><Relationship Id="rId142" Type="http://schemas.openxmlformats.org/officeDocument/2006/relationships/image" Target="../media/image2333.png"/><Relationship Id="rId184" Type="http://schemas.openxmlformats.org/officeDocument/2006/relationships/image" Target="../media/image2591.png"/><Relationship Id="rId391" Type="http://schemas.openxmlformats.org/officeDocument/2006/relationships/customXml" Target="../ink/ink3142.xml"/><Relationship Id="rId405" Type="http://schemas.openxmlformats.org/officeDocument/2006/relationships/customXml" Target="../ink/ink3149.xml"/><Relationship Id="rId447" Type="http://schemas.openxmlformats.org/officeDocument/2006/relationships/customXml" Target="../ink/ink3170.xml"/><Relationship Id="rId612" Type="http://schemas.openxmlformats.org/officeDocument/2006/relationships/image" Target="../media/image2946.png"/><Relationship Id="rId251" Type="http://schemas.openxmlformats.org/officeDocument/2006/relationships/customXml" Target="../ink/ink3072.xml"/><Relationship Id="rId489" Type="http://schemas.openxmlformats.org/officeDocument/2006/relationships/customXml" Target="../ink/ink3191.xml"/><Relationship Id="rId46" Type="http://schemas.openxmlformats.org/officeDocument/2006/relationships/image" Target="../media/image2285.png"/><Relationship Id="rId293" Type="http://schemas.openxmlformats.org/officeDocument/2006/relationships/customXml" Target="../ink/ink3093.xml"/><Relationship Id="rId307" Type="http://schemas.openxmlformats.org/officeDocument/2006/relationships/customXml" Target="../ink/ink3100.xml"/><Relationship Id="rId349" Type="http://schemas.openxmlformats.org/officeDocument/2006/relationships/customXml" Target="../ink/ink3121.xml"/><Relationship Id="rId514" Type="http://schemas.openxmlformats.org/officeDocument/2006/relationships/image" Target="../media/image2897.png"/><Relationship Id="rId556" Type="http://schemas.openxmlformats.org/officeDocument/2006/relationships/image" Target="../media/image2918.png"/><Relationship Id="rId88" Type="http://schemas.openxmlformats.org/officeDocument/2006/relationships/image" Target="../media/image2306.png"/><Relationship Id="rId111" Type="http://schemas.openxmlformats.org/officeDocument/2006/relationships/customXml" Target="../ink/ink3002.xml"/><Relationship Id="rId153" Type="http://schemas.openxmlformats.org/officeDocument/2006/relationships/customXml" Target="../ink/ink3023.xml"/><Relationship Id="rId195" Type="http://schemas.openxmlformats.org/officeDocument/2006/relationships/customXml" Target="../ink/ink3044.xml"/><Relationship Id="rId209" Type="http://schemas.openxmlformats.org/officeDocument/2006/relationships/customXml" Target="../ink/ink3051.xml"/><Relationship Id="rId360" Type="http://schemas.openxmlformats.org/officeDocument/2006/relationships/image" Target="../media/image2821.png"/><Relationship Id="rId416" Type="http://schemas.openxmlformats.org/officeDocument/2006/relationships/image" Target="../media/image2848.png"/><Relationship Id="rId598" Type="http://schemas.openxmlformats.org/officeDocument/2006/relationships/image" Target="../media/image2939.png"/><Relationship Id="rId220" Type="http://schemas.openxmlformats.org/officeDocument/2006/relationships/image" Target="../media/image2620.png"/><Relationship Id="rId458" Type="http://schemas.openxmlformats.org/officeDocument/2006/relationships/image" Target="../media/image2869.png"/><Relationship Id="rId623" Type="http://schemas.openxmlformats.org/officeDocument/2006/relationships/customXml" Target="../ink/ink3258.xml"/><Relationship Id="rId15" Type="http://schemas.openxmlformats.org/officeDocument/2006/relationships/customXml" Target="../ink/ink2954.xml"/><Relationship Id="rId57" Type="http://schemas.openxmlformats.org/officeDocument/2006/relationships/customXml" Target="../ink/ink2975.xml"/><Relationship Id="rId262" Type="http://schemas.openxmlformats.org/officeDocument/2006/relationships/image" Target="../media/image2772.png"/><Relationship Id="rId318" Type="http://schemas.openxmlformats.org/officeDocument/2006/relationships/image" Target="../media/image2800.png"/><Relationship Id="rId525" Type="http://schemas.openxmlformats.org/officeDocument/2006/relationships/customXml" Target="../ink/ink3209.xml"/><Relationship Id="rId567" Type="http://schemas.openxmlformats.org/officeDocument/2006/relationships/customXml" Target="../ink/ink3230.xml"/><Relationship Id="rId99" Type="http://schemas.openxmlformats.org/officeDocument/2006/relationships/customXml" Target="../ink/ink2996.xml"/><Relationship Id="rId122" Type="http://schemas.openxmlformats.org/officeDocument/2006/relationships/image" Target="../media/image2323.png"/><Relationship Id="rId164" Type="http://schemas.openxmlformats.org/officeDocument/2006/relationships/image" Target="../media/image2434.png"/><Relationship Id="rId371" Type="http://schemas.openxmlformats.org/officeDocument/2006/relationships/customXml" Target="../ink/ink3132.xml"/><Relationship Id="rId427" Type="http://schemas.openxmlformats.org/officeDocument/2006/relationships/customXml" Target="../ink/ink3160.xml"/><Relationship Id="rId469" Type="http://schemas.openxmlformats.org/officeDocument/2006/relationships/customXml" Target="../ink/ink3181.xml"/><Relationship Id="rId634" Type="http://schemas.openxmlformats.org/officeDocument/2006/relationships/image" Target="../media/image2957.png"/><Relationship Id="rId26" Type="http://schemas.openxmlformats.org/officeDocument/2006/relationships/image" Target="../media/image2275.png"/><Relationship Id="rId231" Type="http://schemas.openxmlformats.org/officeDocument/2006/relationships/customXml" Target="../ink/ink3062.xml"/><Relationship Id="rId273" Type="http://schemas.openxmlformats.org/officeDocument/2006/relationships/customXml" Target="../ink/ink3083.xml"/><Relationship Id="rId329" Type="http://schemas.openxmlformats.org/officeDocument/2006/relationships/customXml" Target="../ink/ink3111.xml"/><Relationship Id="rId480" Type="http://schemas.openxmlformats.org/officeDocument/2006/relationships/image" Target="../media/image2880.png"/><Relationship Id="rId536" Type="http://schemas.openxmlformats.org/officeDocument/2006/relationships/image" Target="../media/image2908.png"/><Relationship Id="rId68" Type="http://schemas.openxmlformats.org/officeDocument/2006/relationships/image" Target="../media/image2296.png"/><Relationship Id="rId133" Type="http://schemas.openxmlformats.org/officeDocument/2006/relationships/customXml" Target="../ink/ink3013.xml"/><Relationship Id="rId175" Type="http://schemas.openxmlformats.org/officeDocument/2006/relationships/customXml" Target="../ink/ink3034.xml"/><Relationship Id="rId340" Type="http://schemas.openxmlformats.org/officeDocument/2006/relationships/image" Target="../media/image2811.png"/><Relationship Id="rId578" Type="http://schemas.openxmlformats.org/officeDocument/2006/relationships/image" Target="../media/image2929.png"/><Relationship Id="rId200" Type="http://schemas.openxmlformats.org/officeDocument/2006/relationships/image" Target="../media/image2599.png"/><Relationship Id="rId382" Type="http://schemas.openxmlformats.org/officeDocument/2006/relationships/image" Target="../media/image2832.png"/><Relationship Id="rId438" Type="http://schemas.openxmlformats.org/officeDocument/2006/relationships/image" Target="../media/image2859.png"/><Relationship Id="rId603" Type="http://schemas.openxmlformats.org/officeDocument/2006/relationships/customXml" Target="../ink/ink3248.xml"/><Relationship Id="rId242" Type="http://schemas.openxmlformats.org/officeDocument/2006/relationships/image" Target="../media/image2762.png"/><Relationship Id="rId284" Type="http://schemas.openxmlformats.org/officeDocument/2006/relationships/image" Target="../media/image2783.png"/><Relationship Id="rId491" Type="http://schemas.openxmlformats.org/officeDocument/2006/relationships/customXml" Target="../ink/ink3192.xml"/><Relationship Id="rId505" Type="http://schemas.openxmlformats.org/officeDocument/2006/relationships/customXml" Target="../ink/ink3199.xml"/><Relationship Id="rId37" Type="http://schemas.openxmlformats.org/officeDocument/2006/relationships/customXml" Target="../ink/ink2965.xml"/><Relationship Id="rId79" Type="http://schemas.openxmlformats.org/officeDocument/2006/relationships/customXml" Target="../ink/ink2986.xml"/><Relationship Id="rId102" Type="http://schemas.openxmlformats.org/officeDocument/2006/relationships/image" Target="../media/image2313.png"/><Relationship Id="rId144" Type="http://schemas.openxmlformats.org/officeDocument/2006/relationships/image" Target="../media/image2334.png"/><Relationship Id="rId547" Type="http://schemas.openxmlformats.org/officeDocument/2006/relationships/customXml" Target="../ink/ink3220.xml"/><Relationship Id="rId589" Type="http://schemas.openxmlformats.org/officeDocument/2006/relationships/customXml" Target="../ink/ink3241.xml"/><Relationship Id="rId90" Type="http://schemas.openxmlformats.org/officeDocument/2006/relationships/image" Target="../media/image2307.png"/><Relationship Id="rId186" Type="http://schemas.openxmlformats.org/officeDocument/2006/relationships/image" Target="../media/image2592.png"/><Relationship Id="rId351" Type="http://schemas.openxmlformats.org/officeDocument/2006/relationships/customXml" Target="../ink/ink3122.xml"/><Relationship Id="rId393" Type="http://schemas.openxmlformats.org/officeDocument/2006/relationships/customXml" Target="../ink/ink3143.xml"/><Relationship Id="rId407" Type="http://schemas.openxmlformats.org/officeDocument/2006/relationships/customXml" Target="../ink/ink3150.xml"/><Relationship Id="rId449" Type="http://schemas.openxmlformats.org/officeDocument/2006/relationships/customXml" Target="../ink/ink3171.xml"/><Relationship Id="rId614" Type="http://schemas.openxmlformats.org/officeDocument/2006/relationships/image" Target="../media/image2947.png"/><Relationship Id="rId211" Type="http://schemas.openxmlformats.org/officeDocument/2006/relationships/customXml" Target="../ink/ink3052.xml"/><Relationship Id="rId253" Type="http://schemas.openxmlformats.org/officeDocument/2006/relationships/customXml" Target="../ink/ink3073.xml"/><Relationship Id="rId295" Type="http://schemas.openxmlformats.org/officeDocument/2006/relationships/customXml" Target="../ink/ink3094.xml"/><Relationship Id="rId309" Type="http://schemas.openxmlformats.org/officeDocument/2006/relationships/customXml" Target="../ink/ink3101.xml"/><Relationship Id="rId460" Type="http://schemas.openxmlformats.org/officeDocument/2006/relationships/image" Target="../media/image2870.png"/><Relationship Id="rId516" Type="http://schemas.openxmlformats.org/officeDocument/2006/relationships/image" Target="../media/image2898.png"/><Relationship Id="rId48" Type="http://schemas.openxmlformats.org/officeDocument/2006/relationships/image" Target="../media/image2286.png"/><Relationship Id="rId113" Type="http://schemas.openxmlformats.org/officeDocument/2006/relationships/customXml" Target="../ink/ink3003.xml"/><Relationship Id="rId320" Type="http://schemas.openxmlformats.org/officeDocument/2006/relationships/image" Target="../media/image2801.png"/><Relationship Id="rId558" Type="http://schemas.openxmlformats.org/officeDocument/2006/relationships/image" Target="../media/image2919.png"/><Relationship Id="rId155" Type="http://schemas.openxmlformats.org/officeDocument/2006/relationships/customXml" Target="../ink/ink3024.xml"/><Relationship Id="rId197" Type="http://schemas.openxmlformats.org/officeDocument/2006/relationships/customXml" Target="../ink/ink3045.xml"/><Relationship Id="rId362" Type="http://schemas.openxmlformats.org/officeDocument/2006/relationships/image" Target="../media/image2822.png"/><Relationship Id="rId418" Type="http://schemas.openxmlformats.org/officeDocument/2006/relationships/image" Target="../media/image2849.png"/><Relationship Id="rId625" Type="http://schemas.openxmlformats.org/officeDocument/2006/relationships/customXml" Target="../ink/ink3259.xml"/><Relationship Id="rId222" Type="http://schemas.openxmlformats.org/officeDocument/2006/relationships/image" Target="../media/image2621.png"/><Relationship Id="rId264" Type="http://schemas.openxmlformats.org/officeDocument/2006/relationships/image" Target="../media/image2773.png"/><Relationship Id="rId471" Type="http://schemas.openxmlformats.org/officeDocument/2006/relationships/customXml" Target="../ink/ink3182.xml"/><Relationship Id="rId17" Type="http://schemas.openxmlformats.org/officeDocument/2006/relationships/customXml" Target="../ink/ink2955.xml"/><Relationship Id="rId59" Type="http://schemas.openxmlformats.org/officeDocument/2006/relationships/customXml" Target="../ink/ink2976.xml"/><Relationship Id="rId124" Type="http://schemas.openxmlformats.org/officeDocument/2006/relationships/image" Target="../media/image2324.png"/><Relationship Id="rId527" Type="http://schemas.openxmlformats.org/officeDocument/2006/relationships/customXml" Target="../ink/ink3210.xml"/><Relationship Id="rId569" Type="http://schemas.openxmlformats.org/officeDocument/2006/relationships/customXml" Target="../ink/ink3231.xml"/><Relationship Id="rId70" Type="http://schemas.openxmlformats.org/officeDocument/2006/relationships/image" Target="../media/image2297.png"/><Relationship Id="rId166" Type="http://schemas.openxmlformats.org/officeDocument/2006/relationships/image" Target="../media/image2435.png"/><Relationship Id="rId331" Type="http://schemas.openxmlformats.org/officeDocument/2006/relationships/customXml" Target="../ink/ink3112.xml"/><Relationship Id="rId373" Type="http://schemas.openxmlformats.org/officeDocument/2006/relationships/customXml" Target="../ink/ink3133.xml"/><Relationship Id="rId429" Type="http://schemas.openxmlformats.org/officeDocument/2006/relationships/customXml" Target="../ink/ink3161.xml"/><Relationship Id="rId580" Type="http://schemas.openxmlformats.org/officeDocument/2006/relationships/image" Target="../media/image2930.png"/><Relationship Id="rId636" Type="http://schemas.openxmlformats.org/officeDocument/2006/relationships/image" Target="../media/image2958.png"/></Relationships>
</file>

<file path=ppt/slides/_rels/slide17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3326.xml"/><Relationship Id="rId299" Type="http://schemas.openxmlformats.org/officeDocument/2006/relationships/customXml" Target="../ink/ink3417.xml"/><Relationship Id="rId21" Type="http://schemas.openxmlformats.org/officeDocument/2006/relationships/customXml" Target="../ink/ink3278.xml"/><Relationship Id="rId63" Type="http://schemas.openxmlformats.org/officeDocument/2006/relationships/customXml" Target="../ink/ink3299.xml"/><Relationship Id="rId159" Type="http://schemas.openxmlformats.org/officeDocument/2006/relationships/customXml" Target="../ink/ink3347.xml"/><Relationship Id="rId324" Type="http://schemas.openxmlformats.org/officeDocument/2006/relationships/image" Target="../media/image3123.png"/><Relationship Id="rId366" Type="http://schemas.openxmlformats.org/officeDocument/2006/relationships/image" Target="../media/image3144.png"/><Relationship Id="rId170" Type="http://schemas.openxmlformats.org/officeDocument/2006/relationships/image" Target="../media/image3046.png"/><Relationship Id="rId226" Type="http://schemas.openxmlformats.org/officeDocument/2006/relationships/image" Target="../media/image3074.png"/><Relationship Id="rId433" Type="http://schemas.openxmlformats.org/officeDocument/2006/relationships/customXml" Target="../ink/ink3484.xml"/><Relationship Id="rId268" Type="http://schemas.openxmlformats.org/officeDocument/2006/relationships/image" Target="../media/image3095.png"/><Relationship Id="rId32" Type="http://schemas.openxmlformats.org/officeDocument/2006/relationships/image" Target="../media/image2977.png"/><Relationship Id="rId74" Type="http://schemas.openxmlformats.org/officeDocument/2006/relationships/image" Target="../media/image2998.png"/><Relationship Id="rId128" Type="http://schemas.openxmlformats.org/officeDocument/2006/relationships/image" Target="../media/image3025.png"/><Relationship Id="rId335" Type="http://schemas.openxmlformats.org/officeDocument/2006/relationships/customXml" Target="../ink/ink3435.xml"/><Relationship Id="rId377" Type="http://schemas.openxmlformats.org/officeDocument/2006/relationships/customXml" Target="../ink/ink3456.xml"/><Relationship Id="rId5" Type="http://schemas.openxmlformats.org/officeDocument/2006/relationships/customXml" Target="../ink/ink3270.xml"/><Relationship Id="rId181" Type="http://schemas.openxmlformats.org/officeDocument/2006/relationships/customXml" Target="../ink/ink3358.xml"/><Relationship Id="rId237" Type="http://schemas.openxmlformats.org/officeDocument/2006/relationships/customXml" Target="../ink/ink3386.xml"/><Relationship Id="rId402" Type="http://schemas.openxmlformats.org/officeDocument/2006/relationships/image" Target="../media/image3162.png"/><Relationship Id="rId279" Type="http://schemas.openxmlformats.org/officeDocument/2006/relationships/customXml" Target="../ink/ink3407.xml"/><Relationship Id="rId444" Type="http://schemas.openxmlformats.org/officeDocument/2006/relationships/image" Target="../media/image3183.png"/><Relationship Id="rId43" Type="http://schemas.openxmlformats.org/officeDocument/2006/relationships/customXml" Target="../ink/ink3289.xml"/><Relationship Id="rId139" Type="http://schemas.openxmlformats.org/officeDocument/2006/relationships/customXml" Target="../ink/ink3337.xml"/><Relationship Id="rId290" Type="http://schemas.openxmlformats.org/officeDocument/2006/relationships/image" Target="../media/image3106.png"/><Relationship Id="rId304" Type="http://schemas.openxmlformats.org/officeDocument/2006/relationships/image" Target="../media/image3113.png"/><Relationship Id="rId346" Type="http://schemas.openxmlformats.org/officeDocument/2006/relationships/image" Target="../media/image3134.png"/><Relationship Id="rId388" Type="http://schemas.openxmlformats.org/officeDocument/2006/relationships/image" Target="../media/image3155.png"/><Relationship Id="rId85" Type="http://schemas.openxmlformats.org/officeDocument/2006/relationships/customXml" Target="../ink/ink3310.xml"/><Relationship Id="rId150" Type="http://schemas.openxmlformats.org/officeDocument/2006/relationships/image" Target="../media/image3036.png"/><Relationship Id="rId192" Type="http://schemas.openxmlformats.org/officeDocument/2006/relationships/image" Target="../media/image3057.png"/><Relationship Id="rId206" Type="http://schemas.openxmlformats.org/officeDocument/2006/relationships/image" Target="../media/image3064.png"/><Relationship Id="rId413" Type="http://schemas.openxmlformats.org/officeDocument/2006/relationships/customXml" Target="../ink/ink3474.xml"/><Relationship Id="rId248" Type="http://schemas.openxmlformats.org/officeDocument/2006/relationships/image" Target="../media/image3085.png"/><Relationship Id="rId455" Type="http://schemas.openxmlformats.org/officeDocument/2006/relationships/customXml" Target="../ink/ink3495.xml"/><Relationship Id="rId12" Type="http://schemas.openxmlformats.org/officeDocument/2006/relationships/image" Target="../media/image2967.png"/><Relationship Id="rId108" Type="http://schemas.openxmlformats.org/officeDocument/2006/relationships/image" Target="../media/image3015.png"/><Relationship Id="rId315" Type="http://schemas.openxmlformats.org/officeDocument/2006/relationships/customXml" Target="../ink/ink3425.xml"/><Relationship Id="rId357" Type="http://schemas.openxmlformats.org/officeDocument/2006/relationships/customXml" Target="../ink/ink3446.xml"/><Relationship Id="rId54" Type="http://schemas.openxmlformats.org/officeDocument/2006/relationships/image" Target="../media/image2988.png"/><Relationship Id="rId96" Type="http://schemas.openxmlformats.org/officeDocument/2006/relationships/image" Target="../media/image3009.png"/><Relationship Id="rId161" Type="http://schemas.openxmlformats.org/officeDocument/2006/relationships/customXml" Target="../ink/ink3348.xml"/><Relationship Id="rId217" Type="http://schemas.openxmlformats.org/officeDocument/2006/relationships/customXml" Target="../ink/ink3376.xml"/><Relationship Id="rId399" Type="http://schemas.openxmlformats.org/officeDocument/2006/relationships/customXml" Target="../ink/ink3467.xml"/><Relationship Id="rId259" Type="http://schemas.openxmlformats.org/officeDocument/2006/relationships/customXml" Target="../ink/ink3397.xml"/><Relationship Id="rId424" Type="http://schemas.openxmlformats.org/officeDocument/2006/relationships/image" Target="../media/image3173.png"/><Relationship Id="rId23" Type="http://schemas.openxmlformats.org/officeDocument/2006/relationships/customXml" Target="../ink/ink3279.xml"/><Relationship Id="rId119" Type="http://schemas.openxmlformats.org/officeDocument/2006/relationships/customXml" Target="../ink/ink3327.xml"/><Relationship Id="rId270" Type="http://schemas.openxmlformats.org/officeDocument/2006/relationships/image" Target="../media/image3096.png"/><Relationship Id="rId291" Type="http://schemas.openxmlformats.org/officeDocument/2006/relationships/customXml" Target="../ink/ink3413.xml"/><Relationship Id="rId305" Type="http://schemas.openxmlformats.org/officeDocument/2006/relationships/customXml" Target="../ink/ink3420.xml"/><Relationship Id="rId326" Type="http://schemas.openxmlformats.org/officeDocument/2006/relationships/image" Target="../media/image3124.png"/><Relationship Id="rId347" Type="http://schemas.openxmlformats.org/officeDocument/2006/relationships/customXml" Target="../ink/ink3441.xml"/><Relationship Id="rId44" Type="http://schemas.openxmlformats.org/officeDocument/2006/relationships/image" Target="../media/image2983.png"/><Relationship Id="rId65" Type="http://schemas.openxmlformats.org/officeDocument/2006/relationships/customXml" Target="../ink/ink3300.xml"/><Relationship Id="rId86" Type="http://schemas.openxmlformats.org/officeDocument/2006/relationships/image" Target="../media/image3004.png"/><Relationship Id="rId130" Type="http://schemas.openxmlformats.org/officeDocument/2006/relationships/image" Target="../media/image3026.png"/><Relationship Id="rId151" Type="http://schemas.openxmlformats.org/officeDocument/2006/relationships/customXml" Target="../ink/ink3343.xml"/><Relationship Id="rId368" Type="http://schemas.openxmlformats.org/officeDocument/2006/relationships/image" Target="../media/image3145.png"/><Relationship Id="rId389" Type="http://schemas.openxmlformats.org/officeDocument/2006/relationships/customXml" Target="../ink/ink3462.xml"/><Relationship Id="rId172" Type="http://schemas.openxmlformats.org/officeDocument/2006/relationships/image" Target="../media/image3047.png"/><Relationship Id="rId193" Type="http://schemas.openxmlformats.org/officeDocument/2006/relationships/customXml" Target="../ink/ink3364.xml"/><Relationship Id="rId207" Type="http://schemas.openxmlformats.org/officeDocument/2006/relationships/customXml" Target="../ink/ink3371.xml"/><Relationship Id="rId228" Type="http://schemas.openxmlformats.org/officeDocument/2006/relationships/image" Target="../media/image3075.png"/><Relationship Id="rId249" Type="http://schemas.openxmlformats.org/officeDocument/2006/relationships/customXml" Target="../ink/ink3392.xml"/><Relationship Id="rId414" Type="http://schemas.openxmlformats.org/officeDocument/2006/relationships/image" Target="../media/image3168.png"/><Relationship Id="rId435" Type="http://schemas.openxmlformats.org/officeDocument/2006/relationships/customXml" Target="../ink/ink3485.xml"/><Relationship Id="rId456" Type="http://schemas.openxmlformats.org/officeDocument/2006/relationships/image" Target="../media/image3189.png"/><Relationship Id="rId13" Type="http://schemas.openxmlformats.org/officeDocument/2006/relationships/customXml" Target="../ink/ink3274.xml"/><Relationship Id="rId109" Type="http://schemas.openxmlformats.org/officeDocument/2006/relationships/customXml" Target="../ink/ink3322.xml"/><Relationship Id="rId260" Type="http://schemas.openxmlformats.org/officeDocument/2006/relationships/image" Target="../media/image3091.png"/><Relationship Id="rId281" Type="http://schemas.openxmlformats.org/officeDocument/2006/relationships/customXml" Target="../ink/ink3408.xml"/><Relationship Id="rId316" Type="http://schemas.openxmlformats.org/officeDocument/2006/relationships/image" Target="../media/image3119.png"/><Relationship Id="rId337" Type="http://schemas.openxmlformats.org/officeDocument/2006/relationships/customXml" Target="../ink/ink3436.xml"/><Relationship Id="rId34" Type="http://schemas.openxmlformats.org/officeDocument/2006/relationships/image" Target="../media/image2978.png"/><Relationship Id="rId55" Type="http://schemas.openxmlformats.org/officeDocument/2006/relationships/customXml" Target="../ink/ink3295.xml"/><Relationship Id="rId76" Type="http://schemas.openxmlformats.org/officeDocument/2006/relationships/image" Target="../media/image2999.png"/><Relationship Id="rId97" Type="http://schemas.openxmlformats.org/officeDocument/2006/relationships/customXml" Target="../ink/ink3316.xml"/><Relationship Id="rId120" Type="http://schemas.openxmlformats.org/officeDocument/2006/relationships/image" Target="../media/image3021.png"/><Relationship Id="rId141" Type="http://schemas.openxmlformats.org/officeDocument/2006/relationships/customXml" Target="../ink/ink3338.xml"/><Relationship Id="rId358" Type="http://schemas.openxmlformats.org/officeDocument/2006/relationships/image" Target="../media/image3140.png"/><Relationship Id="rId379" Type="http://schemas.openxmlformats.org/officeDocument/2006/relationships/customXml" Target="../ink/ink3457.xml"/><Relationship Id="rId7" Type="http://schemas.openxmlformats.org/officeDocument/2006/relationships/customXml" Target="../ink/ink3271.xml"/><Relationship Id="rId162" Type="http://schemas.openxmlformats.org/officeDocument/2006/relationships/image" Target="../media/image3042.png"/><Relationship Id="rId183" Type="http://schemas.openxmlformats.org/officeDocument/2006/relationships/customXml" Target="../ink/ink3359.xml"/><Relationship Id="rId218" Type="http://schemas.openxmlformats.org/officeDocument/2006/relationships/image" Target="../media/image3070.png"/><Relationship Id="rId239" Type="http://schemas.openxmlformats.org/officeDocument/2006/relationships/customXml" Target="../ink/ink3387.xml"/><Relationship Id="rId390" Type="http://schemas.openxmlformats.org/officeDocument/2006/relationships/image" Target="../media/image3156.png"/><Relationship Id="rId404" Type="http://schemas.openxmlformats.org/officeDocument/2006/relationships/image" Target="../media/image3163.png"/><Relationship Id="rId425" Type="http://schemas.openxmlformats.org/officeDocument/2006/relationships/customXml" Target="../ink/ink3480.xml"/><Relationship Id="rId446" Type="http://schemas.openxmlformats.org/officeDocument/2006/relationships/image" Target="../media/image3184.png"/><Relationship Id="rId250" Type="http://schemas.openxmlformats.org/officeDocument/2006/relationships/image" Target="../media/image3086.png"/><Relationship Id="rId271" Type="http://schemas.openxmlformats.org/officeDocument/2006/relationships/customXml" Target="../ink/ink3403.xml"/><Relationship Id="rId292" Type="http://schemas.openxmlformats.org/officeDocument/2006/relationships/image" Target="../media/image3107.png"/><Relationship Id="rId306" Type="http://schemas.openxmlformats.org/officeDocument/2006/relationships/image" Target="../media/image3114.png"/><Relationship Id="rId24" Type="http://schemas.openxmlformats.org/officeDocument/2006/relationships/image" Target="../media/image2973.png"/><Relationship Id="rId45" Type="http://schemas.openxmlformats.org/officeDocument/2006/relationships/customXml" Target="../ink/ink3290.xml"/><Relationship Id="rId66" Type="http://schemas.openxmlformats.org/officeDocument/2006/relationships/image" Target="../media/image2994.png"/><Relationship Id="rId87" Type="http://schemas.openxmlformats.org/officeDocument/2006/relationships/customXml" Target="../ink/ink3311.xml"/><Relationship Id="rId110" Type="http://schemas.openxmlformats.org/officeDocument/2006/relationships/image" Target="../media/image3016.png"/><Relationship Id="rId131" Type="http://schemas.openxmlformats.org/officeDocument/2006/relationships/customXml" Target="../ink/ink3333.xml"/><Relationship Id="rId327" Type="http://schemas.openxmlformats.org/officeDocument/2006/relationships/customXml" Target="../ink/ink3431.xml"/><Relationship Id="rId348" Type="http://schemas.openxmlformats.org/officeDocument/2006/relationships/image" Target="../media/image3135.png"/><Relationship Id="rId369" Type="http://schemas.openxmlformats.org/officeDocument/2006/relationships/customXml" Target="../ink/ink3452.xml"/><Relationship Id="rId152" Type="http://schemas.openxmlformats.org/officeDocument/2006/relationships/image" Target="../media/image3037.png"/><Relationship Id="rId173" Type="http://schemas.openxmlformats.org/officeDocument/2006/relationships/customXml" Target="../ink/ink3354.xml"/><Relationship Id="rId194" Type="http://schemas.openxmlformats.org/officeDocument/2006/relationships/image" Target="../media/image3058.png"/><Relationship Id="rId208" Type="http://schemas.openxmlformats.org/officeDocument/2006/relationships/image" Target="../media/image3065.png"/><Relationship Id="rId229" Type="http://schemas.openxmlformats.org/officeDocument/2006/relationships/customXml" Target="../ink/ink3382.xml"/><Relationship Id="rId380" Type="http://schemas.openxmlformats.org/officeDocument/2006/relationships/image" Target="../media/image3151.png"/><Relationship Id="rId415" Type="http://schemas.openxmlformats.org/officeDocument/2006/relationships/customXml" Target="../ink/ink3475.xml"/><Relationship Id="rId436" Type="http://schemas.openxmlformats.org/officeDocument/2006/relationships/image" Target="../media/image3179.png"/><Relationship Id="rId457" Type="http://schemas.openxmlformats.org/officeDocument/2006/relationships/customXml" Target="../ink/ink3496.xml"/><Relationship Id="rId240" Type="http://schemas.openxmlformats.org/officeDocument/2006/relationships/image" Target="../media/image3081.png"/><Relationship Id="rId261" Type="http://schemas.openxmlformats.org/officeDocument/2006/relationships/customXml" Target="../ink/ink3398.xml"/><Relationship Id="rId14" Type="http://schemas.openxmlformats.org/officeDocument/2006/relationships/image" Target="../media/image2968.png"/><Relationship Id="rId35" Type="http://schemas.openxmlformats.org/officeDocument/2006/relationships/customXml" Target="../ink/ink3285.xml"/><Relationship Id="rId56" Type="http://schemas.openxmlformats.org/officeDocument/2006/relationships/image" Target="../media/image2989.png"/><Relationship Id="rId77" Type="http://schemas.openxmlformats.org/officeDocument/2006/relationships/customXml" Target="../ink/ink3306.xml"/><Relationship Id="rId100" Type="http://schemas.openxmlformats.org/officeDocument/2006/relationships/image" Target="../media/image3011.png"/><Relationship Id="rId282" Type="http://schemas.openxmlformats.org/officeDocument/2006/relationships/image" Target="../media/image3102.png"/><Relationship Id="rId317" Type="http://schemas.openxmlformats.org/officeDocument/2006/relationships/customXml" Target="../ink/ink3426.xml"/><Relationship Id="rId338" Type="http://schemas.openxmlformats.org/officeDocument/2006/relationships/image" Target="../media/image3130.png"/><Relationship Id="rId359" Type="http://schemas.openxmlformats.org/officeDocument/2006/relationships/customXml" Target="../ink/ink3447.xml"/><Relationship Id="rId8" Type="http://schemas.openxmlformats.org/officeDocument/2006/relationships/image" Target="../media/image2965.png"/><Relationship Id="rId98" Type="http://schemas.openxmlformats.org/officeDocument/2006/relationships/image" Target="../media/image3010.png"/><Relationship Id="rId121" Type="http://schemas.openxmlformats.org/officeDocument/2006/relationships/customXml" Target="../ink/ink3328.xml"/><Relationship Id="rId142" Type="http://schemas.openxmlformats.org/officeDocument/2006/relationships/image" Target="../media/image3032.png"/><Relationship Id="rId163" Type="http://schemas.openxmlformats.org/officeDocument/2006/relationships/customXml" Target="../ink/ink3349.xml"/><Relationship Id="rId184" Type="http://schemas.openxmlformats.org/officeDocument/2006/relationships/image" Target="../media/image3053.png"/><Relationship Id="rId219" Type="http://schemas.openxmlformats.org/officeDocument/2006/relationships/customXml" Target="../ink/ink3377.xml"/><Relationship Id="rId370" Type="http://schemas.openxmlformats.org/officeDocument/2006/relationships/image" Target="../media/image3146.png"/><Relationship Id="rId391" Type="http://schemas.openxmlformats.org/officeDocument/2006/relationships/customXml" Target="../ink/ink3463.xml"/><Relationship Id="rId405" Type="http://schemas.openxmlformats.org/officeDocument/2006/relationships/customXml" Target="../ink/ink3470.xml"/><Relationship Id="rId426" Type="http://schemas.openxmlformats.org/officeDocument/2006/relationships/image" Target="../media/image3174.png"/><Relationship Id="rId447" Type="http://schemas.openxmlformats.org/officeDocument/2006/relationships/customXml" Target="../ink/ink3491.xml"/><Relationship Id="rId230" Type="http://schemas.openxmlformats.org/officeDocument/2006/relationships/image" Target="../media/image3076.png"/><Relationship Id="rId251" Type="http://schemas.openxmlformats.org/officeDocument/2006/relationships/customXml" Target="../ink/ink3393.xml"/><Relationship Id="rId25" Type="http://schemas.openxmlformats.org/officeDocument/2006/relationships/customXml" Target="../ink/ink3280.xml"/><Relationship Id="rId46" Type="http://schemas.openxmlformats.org/officeDocument/2006/relationships/image" Target="../media/image2984.png"/><Relationship Id="rId67" Type="http://schemas.openxmlformats.org/officeDocument/2006/relationships/customXml" Target="../ink/ink3301.xml"/><Relationship Id="rId272" Type="http://schemas.openxmlformats.org/officeDocument/2006/relationships/image" Target="../media/image3097.png"/><Relationship Id="rId293" Type="http://schemas.openxmlformats.org/officeDocument/2006/relationships/customXml" Target="../ink/ink3414.xml"/><Relationship Id="rId307" Type="http://schemas.openxmlformats.org/officeDocument/2006/relationships/customXml" Target="../ink/ink3421.xml"/><Relationship Id="rId328" Type="http://schemas.openxmlformats.org/officeDocument/2006/relationships/image" Target="../media/image3125.png"/><Relationship Id="rId349" Type="http://schemas.openxmlformats.org/officeDocument/2006/relationships/customXml" Target="../ink/ink3442.xml"/><Relationship Id="rId88" Type="http://schemas.openxmlformats.org/officeDocument/2006/relationships/image" Target="../media/image3005.png"/><Relationship Id="rId111" Type="http://schemas.openxmlformats.org/officeDocument/2006/relationships/customXml" Target="../ink/ink3323.xml"/><Relationship Id="rId132" Type="http://schemas.openxmlformats.org/officeDocument/2006/relationships/image" Target="../media/image3027.png"/><Relationship Id="rId153" Type="http://schemas.openxmlformats.org/officeDocument/2006/relationships/customXml" Target="../ink/ink3344.xml"/><Relationship Id="rId174" Type="http://schemas.openxmlformats.org/officeDocument/2006/relationships/image" Target="../media/image3048.png"/><Relationship Id="rId195" Type="http://schemas.openxmlformats.org/officeDocument/2006/relationships/customXml" Target="../ink/ink3365.xml"/><Relationship Id="rId209" Type="http://schemas.openxmlformats.org/officeDocument/2006/relationships/customXml" Target="../ink/ink3372.xml"/><Relationship Id="rId360" Type="http://schemas.openxmlformats.org/officeDocument/2006/relationships/image" Target="../media/image3141.png"/><Relationship Id="rId381" Type="http://schemas.openxmlformats.org/officeDocument/2006/relationships/customXml" Target="../ink/ink3458.xml"/><Relationship Id="rId416" Type="http://schemas.openxmlformats.org/officeDocument/2006/relationships/image" Target="../media/image3169.png"/><Relationship Id="rId220" Type="http://schemas.openxmlformats.org/officeDocument/2006/relationships/image" Target="../media/image3071.png"/><Relationship Id="rId241" Type="http://schemas.openxmlformats.org/officeDocument/2006/relationships/customXml" Target="../ink/ink3388.xml"/><Relationship Id="rId437" Type="http://schemas.openxmlformats.org/officeDocument/2006/relationships/customXml" Target="../ink/ink3486.xml"/><Relationship Id="rId458" Type="http://schemas.openxmlformats.org/officeDocument/2006/relationships/image" Target="../media/image3190.png"/><Relationship Id="rId15" Type="http://schemas.openxmlformats.org/officeDocument/2006/relationships/customXml" Target="../ink/ink3275.xml"/><Relationship Id="rId36" Type="http://schemas.openxmlformats.org/officeDocument/2006/relationships/image" Target="../media/image2979.png"/><Relationship Id="rId57" Type="http://schemas.openxmlformats.org/officeDocument/2006/relationships/customXml" Target="../ink/ink3296.xml"/><Relationship Id="rId262" Type="http://schemas.openxmlformats.org/officeDocument/2006/relationships/image" Target="../media/image3092.png"/><Relationship Id="rId283" Type="http://schemas.openxmlformats.org/officeDocument/2006/relationships/customXml" Target="../ink/ink3409.xml"/><Relationship Id="rId318" Type="http://schemas.openxmlformats.org/officeDocument/2006/relationships/image" Target="../media/image3120.png"/><Relationship Id="rId339" Type="http://schemas.openxmlformats.org/officeDocument/2006/relationships/customXml" Target="../ink/ink3437.xml"/><Relationship Id="rId78" Type="http://schemas.openxmlformats.org/officeDocument/2006/relationships/image" Target="../media/image3000.png"/><Relationship Id="rId99" Type="http://schemas.openxmlformats.org/officeDocument/2006/relationships/customXml" Target="../ink/ink3317.xml"/><Relationship Id="rId101" Type="http://schemas.openxmlformats.org/officeDocument/2006/relationships/customXml" Target="../ink/ink3318.xml"/><Relationship Id="rId122" Type="http://schemas.openxmlformats.org/officeDocument/2006/relationships/image" Target="../media/image3022.png"/><Relationship Id="rId143" Type="http://schemas.openxmlformats.org/officeDocument/2006/relationships/customXml" Target="../ink/ink3339.xml"/><Relationship Id="rId164" Type="http://schemas.openxmlformats.org/officeDocument/2006/relationships/image" Target="../media/image3043.png"/><Relationship Id="rId185" Type="http://schemas.openxmlformats.org/officeDocument/2006/relationships/customXml" Target="../ink/ink3360.xml"/><Relationship Id="rId350" Type="http://schemas.openxmlformats.org/officeDocument/2006/relationships/image" Target="../media/image3136.png"/><Relationship Id="rId371" Type="http://schemas.openxmlformats.org/officeDocument/2006/relationships/customXml" Target="../ink/ink3453.xml"/><Relationship Id="rId406" Type="http://schemas.openxmlformats.org/officeDocument/2006/relationships/image" Target="../media/image3164.png"/><Relationship Id="rId9" Type="http://schemas.openxmlformats.org/officeDocument/2006/relationships/customXml" Target="../ink/ink3272.xml"/><Relationship Id="rId210" Type="http://schemas.openxmlformats.org/officeDocument/2006/relationships/image" Target="../media/image3066.png"/><Relationship Id="rId392" Type="http://schemas.openxmlformats.org/officeDocument/2006/relationships/image" Target="../media/image3157.png"/><Relationship Id="rId427" Type="http://schemas.openxmlformats.org/officeDocument/2006/relationships/customXml" Target="../ink/ink3481.xml"/><Relationship Id="rId448" Type="http://schemas.openxmlformats.org/officeDocument/2006/relationships/image" Target="../media/image3185.png"/><Relationship Id="rId26" Type="http://schemas.openxmlformats.org/officeDocument/2006/relationships/image" Target="../media/image2974.png"/><Relationship Id="rId231" Type="http://schemas.openxmlformats.org/officeDocument/2006/relationships/customXml" Target="../ink/ink3383.xml"/><Relationship Id="rId252" Type="http://schemas.openxmlformats.org/officeDocument/2006/relationships/image" Target="../media/image3087.png"/><Relationship Id="rId273" Type="http://schemas.openxmlformats.org/officeDocument/2006/relationships/customXml" Target="../ink/ink3404.xml"/><Relationship Id="rId294" Type="http://schemas.openxmlformats.org/officeDocument/2006/relationships/image" Target="../media/image3108.png"/><Relationship Id="rId308" Type="http://schemas.openxmlformats.org/officeDocument/2006/relationships/image" Target="../media/image3115.png"/><Relationship Id="rId329" Type="http://schemas.openxmlformats.org/officeDocument/2006/relationships/customXml" Target="../ink/ink3432.xml"/><Relationship Id="rId47" Type="http://schemas.openxmlformats.org/officeDocument/2006/relationships/customXml" Target="../ink/ink3291.xml"/><Relationship Id="rId68" Type="http://schemas.openxmlformats.org/officeDocument/2006/relationships/image" Target="../media/image2995.png"/><Relationship Id="rId89" Type="http://schemas.openxmlformats.org/officeDocument/2006/relationships/customXml" Target="../ink/ink3312.xml"/><Relationship Id="rId112" Type="http://schemas.openxmlformats.org/officeDocument/2006/relationships/image" Target="../media/image3017.png"/><Relationship Id="rId133" Type="http://schemas.openxmlformats.org/officeDocument/2006/relationships/customXml" Target="../ink/ink3334.xml"/><Relationship Id="rId154" Type="http://schemas.openxmlformats.org/officeDocument/2006/relationships/image" Target="../media/image3038.png"/><Relationship Id="rId175" Type="http://schemas.openxmlformats.org/officeDocument/2006/relationships/customXml" Target="../ink/ink3355.xml"/><Relationship Id="rId340" Type="http://schemas.openxmlformats.org/officeDocument/2006/relationships/image" Target="../media/image3131.png"/><Relationship Id="rId361" Type="http://schemas.openxmlformats.org/officeDocument/2006/relationships/customXml" Target="../ink/ink3448.xml"/><Relationship Id="rId196" Type="http://schemas.openxmlformats.org/officeDocument/2006/relationships/image" Target="../media/image3059.png"/><Relationship Id="rId200" Type="http://schemas.openxmlformats.org/officeDocument/2006/relationships/image" Target="../media/image3061.png"/><Relationship Id="rId382" Type="http://schemas.openxmlformats.org/officeDocument/2006/relationships/image" Target="../media/image3152.png"/><Relationship Id="rId417" Type="http://schemas.openxmlformats.org/officeDocument/2006/relationships/customXml" Target="../ink/ink3476.xml"/><Relationship Id="rId438" Type="http://schemas.openxmlformats.org/officeDocument/2006/relationships/image" Target="../media/image3180.png"/><Relationship Id="rId459" Type="http://schemas.openxmlformats.org/officeDocument/2006/relationships/customXml" Target="../ink/ink3497.xml"/><Relationship Id="rId16" Type="http://schemas.openxmlformats.org/officeDocument/2006/relationships/image" Target="../media/image2969.png"/><Relationship Id="rId221" Type="http://schemas.openxmlformats.org/officeDocument/2006/relationships/customXml" Target="../ink/ink3378.xml"/><Relationship Id="rId242" Type="http://schemas.openxmlformats.org/officeDocument/2006/relationships/image" Target="../media/image3082.png"/><Relationship Id="rId263" Type="http://schemas.openxmlformats.org/officeDocument/2006/relationships/customXml" Target="../ink/ink3399.xml"/><Relationship Id="rId284" Type="http://schemas.openxmlformats.org/officeDocument/2006/relationships/image" Target="../media/image3103.png"/><Relationship Id="rId319" Type="http://schemas.openxmlformats.org/officeDocument/2006/relationships/customXml" Target="../ink/ink3427.xml"/><Relationship Id="rId37" Type="http://schemas.openxmlformats.org/officeDocument/2006/relationships/customXml" Target="../ink/ink3286.xml"/><Relationship Id="rId58" Type="http://schemas.openxmlformats.org/officeDocument/2006/relationships/image" Target="../media/image2990.png"/><Relationship Id="rId79" Type="http://schemas.openxmlformats.org/officeDocument/2006/relationships/customXml" Target="../ink/ink3307.xml"/><Relationship Id="rId102" Type="http://schemas.openxmlformats.org/officeDocument/2006/relationships/image" Target="../media/image3012.png"/><Relationship Id="rId123" Type="http://schemas.openxmlformats.org/officeDocument/2006/relationships/customXml" Target="../ink/ink3329.xml"/><Relationship Id="rId144" Type="http://schemas.openxmlformats.org/officeDocument/2006/relationships/image" Target="../media/image3033.png"/><Relationship Id="rId330" Type="http://schemas.openxmlformats.org/officeDocument/2006/relationships/image" Target="../media/image3126.png"/><Relationship Id="rId90" Type="http://schemas.openxmlformats.org/officeDocument/2006/relationships/image" Target="../media/image3006.png"/><Relationship Id="rId165" Type="http://schemas.openxmlformats.org/officeDocument/2006/relationships/customXml" Target="../ink/ink3350.xml"/><Relationship Id="rId186" Type="http://schemas.openxmlformats.org/officeDocument/2006/relationships/image" Target="../media/image3054.png"/><Relationship Id="rId351" Type="http://schemas.openxmlformats.org/officeDocument/2006/relationships/customXml" Target="../ink/ink3443.xml"/><Relationship Id="rId372" Type="http://schemas.openxmlformats.org/officeDocument/2006/relationships/image" Target="../media/image3147.png"/><Relationship Id="rId393" Type="http://schemas.openxmlformats.org/officeDocument/2006/relationships/customXml" Target="../ink/ink3464.xml"/><Relationship Id="rId407" Type="http://schemas.openxmlformats.org/officeDocument/2006/relationships/customXml" Target="../ink/ink3471.xml"/><Relationship Id="rId428" Type="http://schemas.openxmlformats.org/officeDocument/2006/relationships/image" Target="../media/image3175.png"/><Relationship Id="rId449" Type="http://schemas.openxmlformats.org/officeDocument/2006/relationships/customXml" Target="../ink/ink3492.xml"/><Relationship Id="rId211" Type="http://schemas.openxmlformats.org/officeDocument/2006/relationships/customXml" Target="../ink/ink3373.xml"/><Relationship Id="rId232" Type="http://schemas.openxmlformats.org/officeDocument/2006/relationships/image" Target="../media/image3077.png"/><Relationship Id="rId253" Type="http://schemas.openxmlformats.org/officeDocument/2006/relationships/customXml" Target="../ink/ink3394.xml"/><Relationship Id="rId274" Type="http://schemas.openxmlformats.org/officeDocument/2006/relationships/image" Target="../media/image3098.png"/><Relationship Id="rId295" Type="http://schemas.openxmlformats.org/officeDocument/2006/relationships/customXml" Target="../ink/ink3415.xml"/><Relationship Id="rId309" Type="http://schemas.openxmlformats.org/officeDocument/2006/relationships/customXml" Target="../ink/ink3422.xml"/><Relationship Id="rId460" Type="http://schemas.openxmlformats.org/officeDocument/2006/relationships/image" Target="../media/image3191.png"/><Relationship Id="rId27" Type="http://schemas.openxmlformats.org/officeDocument/2006/relationships/customXml" Target="../ink/ink3281.xml"/><Relationship Id="rId48" Type="http://schemas.openxmlformats.org/officeDocument/2006/relationships/image" Target="../media/image2985.png"/><Relationship Id="rId69" Type="http://schemas.openxmlformats.org/officeDocument/2006/relationships/customXml" Target="../ink/ink3302.xml"/><Relationship Id="rId113" Type="http://schemas.openxmlformats.org/officeDocument/2006/relationships/customXml" Target="../ink/ink3324.xml"/><Relationship Id="rId134" Type="http://schemas.openxmlformats.org/officeDocument/2006/relationships/image" Target="../media/image3028.png"/><Relationship Id="rId320" Type="http://schemas.openxmlformats.org/officeDocument/2006/relationships/image" Target="../media/image3121.png"/><Relationship Id="rId80" Type="http://schemas.openxmlformats.org/officeDocument/2006/relationships/image" Target="../media/image3001.png"/><Relationship Id="rId155" Type="http://schemas.openxmlformats.org/officeDocument/2006/relationships/customXml" Target="../ink/ink3345.xml"/><Relationship Id="rId176" Type="http://schemas.openxmlformats.org/officeDocument/2006/relationships/image" Target="../media/image3049.png"/><Relationship Id="rId197" Type="http://schemas.openxmlformats.org/officeDocument/2006/relationships/customXml" Target="../ink/ink3366.xml"/><Relationship Id="rId341" Type="http://schemas.openxmlformats.org/officeDocument/2006/relationships/customXml" Target="../ink/ink3438.xml"/><Relationship Id="rId362" Type="http://schemas.openxmlformats.org/officeDocument/2006/relationships/image" Target="../media/image3142.png"/><Relationship Id="rId383" Type="http://schemas.openxmlformats.org/officeDocument/2006/relationships/customXml" Target="../ink/ink3459.xml"/><Relationship Id="rId418" Type="http://schemas.openxmlformats.org/officeDocument/2006/relationships/image" Target="../media/image3170.png"/><Relationship Id="rId439" Type="http://schemas.openxmlformats.org/officeDocument/2006/relationships/customXml" Target="../ink/ink3487.xml"/><Relationship Id="rId201" Type="http://schemas.openxmlformats.org/officeDocument/2006/relationships/customXml" Target="../ink/ink3368.xml"/><Relationship Id="rId222" Type="http://schemas.openxmlformats.org/officeDocument/2006/relationships/image" Target="../media/image3072.png"/><Relationship Id="rId243" Type="http://schemas.openxmlformats.org/officeDocument/2006/relationships/customXml" Target="../ink/ink3389.xml"/><Relationship Id="rId264" Type="http://schemas.openxmlformats.org/officeDocument/2006/relationships/image" Target="../media/image3093.png"/><Relationship Id="rId285" Type="http://schemas.openxmlformats.org/officeDocument/2006/relationships/customXml" Target="../ink/ink3410.xml"/><Relationship Id="rId450" Type="http://schemas.openxmlformats.org/officeDocument/2006/relationships/image" Target="../media/image3186.png"/><Relationship Id="rId17" Type="http://schemas.openxmlformats.org/officeDocument/2006/relationships/customXml" Target="../ink/ink3276.xml"/><Relationship Id="rId38" Type="http://schemas.openxmlformats.org/officeDocument/2006/relationships/image" Target="../media/image2980.png"/><Relationship Id="rId59" Type="http://schemas.openxmlformats.org/officeDocument/2006/relationships/customXml" Target="../ink/ink3297.xml"/><Relationship Id="rId103" Type="http://schemas.openxmlformats.org/officeDocument/2006/relationships/customXml" Target="../ink/ink3319.xml"/><Relationship Id="rId124" Type="http://schemas.openxmlformats.org/officeDocument/2006/relationships/image" Target="../media/image3023.png"/><Relationship Id="rId310" Type="http://schemas.openxmlformats.org/officeDocument/2006/relationships/image" Target="../media/image3116.png"/><Relationship Id="rId70" Type="http://schemas.openxmlformats.org/officeDocument/2006/relationships/image" Target="../media/image2996.png"/><Relationship Id="rId91" Type="http://schemas.openxmlformats.org/officeDocument/2006/relationships/customXml" Target="../ink/ink3313.xml"/><Relationship Id="rId145" Type="http://schemas.openxmlformats.org/officeDocument/2006/relationships/customXml" Target="../ink/ink3340.xml"/><Relationship Id="rId166" Type="http://schemas.openxmlformats.org/officeDocument/2006/relationships/image" Target="../media/image3044.png"/><Relationship Id="rId187" Type="http://schemas.openxmlformats.org/officeDocument/2006/relationships/customXml" Target="../ink/ink3361.xml"/><Relationship Id="rId331" Type="http://schemas.openxmlformats.org/officeDocument/2006/relationships/customXml" Target="../ink/ink3433.xml"/><Relationship Id="rId352" Type="http://schemas.openxmlformats.org/officeDocument/2006/relationships/image" Target="../media/image3137.png"/><Relationship Id="rId373" Type="http://schemas.openxmlformats.org/officeDocument/2006/relationships/customXml" Target="../ink/ink3454.xml"/><Relationship Id="rId394" Type="http://schemas.openxmlformats.org/officeDocument/2006/relationships/image" Target="../media/image3158.png"/><Relationship Id="rId408" Type="http://schemas.openxmlformats.org/officeDocument/2006/relationships/image" Target="../media/image3165.png"/><Relationship Id="rId429" Type="http://schemas.openxmlformats.org/officeDocument/2006/relationships/customXml" Target="../ink/ink3482.xml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3067.png"/><Relationship Id="rId233" Type="http://schemas.openxmlformats.org/officeDocument/2006/relationships/customXml" Target="../ink/ink3384.xml"/><Relationship Id="rId254" Type="http://schemas.openxmlformats.org/officeDocument/2006/relationships/image" Target="../media/image3088.png"/><Relationship Id="rId440" Type="http://schemas.openxmlformats.org/officeDocument/2006/relationships/image" Target="../media/image3181.png"/><Relationship Id="rId28" Type="http://schemas.openxmlformats.org/officeDocument/2006/relationships/image" Target="../media/image2975.png"/><Relationship Id="rId49" Type="http://schemas.openxmlformats.org/officeDocument/2006/relationships/customXml" Target="../ink/ink3292.xml"/><Relationship Id="rId114" Type="http://schemas.openxmlformats.org/officeDocument/2006/relationships/image" Target="../media/image3018.png"/><Relationship Id="rId275" Type="http://schemas.openxmlformats.org/officeDocument/2006/relationships/customXml" Target="../ink/ink3405.xml"/><Relationship Id="rId296" Type="http://schemas.openxmlformats.org/officeDocument/2006/relationships/image" Target="../media/image3109.png"/><Relationship Id="rId300" Type="http://schemas.openxmlformats.org/officeDocument/2006/relationships/image" Target="../media/image3111.png"/><Relationship Id="rId60" Type="http://schemas.openxmlformats.org/officeDocument/2006/relationships/image" Target="../media/image2991.png"/><Relationship Id="rId81" Type="http://schemas.openxmlformats.org/officeDocument/2006/relationships/customXml" Target="../ink/ink3308.xml"/><Relationship Id="rId135" Type="http://schemas.openxmlformats.org/officeDocument/2006/relationships/customXml" Target="../ink/ink3335.xml"/><Relationship Id="rId156" Type="http://schemas.openxmlformats.org/officeDocument/2006/relationships/image" Target="../media/image3039.png"/><Relationship Id="rId177" Type="http://schemas.openxmlformats.org/officeDocument/2006/relationships/customXml" Target="../ink/ink3356.xml"/><Relationship Id="rId198" Type="http://schemas.openxmlformats.org/officeDocument/2006/relationships/image" Target="../media/image3060.png"/><Relationship Id="rId321" Type="http://schemas.openxmlformats.org/officeDocument/2006/relationships/customXml" Target="../ink/ink3428.xml"/><Relationship Id="rId342" Type="http://schemas.openxmlformats.org/officeDocument/2006/relationships/image" Target="../media/image3132.png"/><Relationship Id="rId363" Type="http://schemas.openxmlformats.org/officeDocument/2006/relationships/customXml" Target="../ink/ink3449.xml"/><Relationship Id="rId384" Type="http://schemas.openxmlformats.org/officeDocument/2006/relationships/image" Target="../media/image3153.png"/><Relationship Id="rId419" Type="http://schemas.openxmlformats.org/officeDocument/2006/relationships/customXml" Target="../ink/ink3477.xml"/><Relationship Id="rId202" Type="http://schemas.openxmlformats.org/officeDocument/2006/relationships/image" Target="../media/image3062.png"/><Relationship Id="rId223" Type="http://schemas.openxmlformats.org/officeDocument/2006/relationships/customXml" Target="../ink/ink3379.xml"/><Relationship Id="rId244" Type="http://schemas.openxmlformats.org/officeDocument/2006/relationships/image" Target="../media/image3083.png"/><Relationship Id="rId430" Type="http://schemas.openxmlformats.org/officeDocument/2006/relationships/image" Target="../media/image3176.png"/><Relationship Id="rId18" Type="http://schemas.openxmlformats.org/officeDocument/2006/relationships/image" Target="../media/image2970.png"/><Relationship Id="rId39" Type="http://schemas.openxmlformats.org/officeDocument/2006/relationships/customXml" Target="../ink/ink3287.xml"/><Relationship Id="rId265" Type="http://schemas.openxmlformats.org/officeDocument/2006/relationships/customXml" Target="../ink/ink3400.xml"/><Relationship Id="rId286" Type="http://schemas.openxmlformats.org/officeDocument/2006/relationships/image" Target="../media/image3104.png"/><Relationship Id="rId451" Type="http://schemas.openxmlformats.org/officeDocument/2006/relationships/customXml" Target="../ink/ink3493.xml"/><Relationship Id="rId50" Type="http://schemas.openxmlformats.org/officeDocument/2006/relationships/image" Target="../media/image2986.png"/><Relationship Id="rId104" Type="http://schemas.openxmlformats.org/officeDocument/2006/relationships/image" Target="../media/image3013.png"/><Relationship Id="rId125" Type="http://schemas.openxmlformats.org/officeDocument/2006/relationships/customXml" Target="../ink/ink3330.xml"/><Relationship Id="rId146" Type="http://schemas.openxmlformats.org/officeDocument/2006/relationships/image" Target="../media/image3034.png"/><Relationship Id="rId167" Type="http://schemas.openxmlformats.org/officeDocument/2006/relationships/customXml" Target="../ink/ink3351.xml"/><Relationship Id="rId188" Type="http://schemas.openxmlformats.org/officeDocument/2006/relationships/image" Target="../media/image3055.png"/><Relationship Id="rId311" Type="http://schemas.openxmlformats.org/officeDocument/2006/relationships/customXml" Target="../ink/ink3423.xml"/><Relationship Id="rId332" Type="http://schemas.openxmlformats.org/officeDocument/2006/relationships/image" Target="../media/image3127.png"/><Relationship Id="rId353" Type="http://schemas.openxmlformats.org/officeDocument/2006/relationships/customXml" Target="../ink/ink3444.xml"/><Relationship Id="rId374" Type="http://schemas.openxmlformats.org/officeDocument/2006/relationships/image" Target="../media/image3148.png"/><Relationship Id="rId395" Type="http://schemas.openxmlformats.org/officeDocument/2006/relationships/customXml" Target="../ink/ink3465.xml"/><Relationship Id="rId409" Type="http://schemas.openxmlformats.org/officeDocument/2006/relationships/customXml" Target="../ink/ink3472.xml"/><Relationship Id="rId71" Type="http://schemas.openxmlformats.org/officeDocument/2006/relationships/customXml" Target="../ink/ink3303.xml"/><Relationship Id="rId92" Type="http://schemas.openxmlformats.org/officeDocument/2006/relationships/image" Target="../media/image3007.png"/><Relationship Id="rId213" Type="http://schemas.openxmlformats.org/officeDocument/2006/relationships/customXml" Target="../ink/ink3374.xml"/><Relationship Id="rId234" Type="http://schemas.openxmlformats.org/officeDocument/2006/relationships/image" Target="../media/image3078.png"/><Relationship Id="rId420" Type="http://schemas.openxmlformats.org/officeDocument/2006/relationships/image" Target="../media/image3171.png"/><Relationship Id="rId2" Type="http://schemas.openxmlformats.org/officeDocument/2006/relationships/image" Target="../media/image2962.png"/><Relationship Id="rId29" Type="http://schemas.openxmlformats.org/officeDocument/2006/relationships/customXml" Target="../ink/ink3282.xml"/><Relationship Id="rId255" Type="http://schemas.openxmlformats.org/officeDocument/2006/relationships/customXml" Target="../ink/ink3395.xml"/><Relationship Id="rId276" Type="http://schemas.openxmlformats.org/officeDocument/2006/relationships/image" Target="../media/image3099.png"/><Relationship Id="rId297" Type="http://schemas.openxmlformats.org/officeDocument/2006/relationships/customXml" Target="../ink/ink3416.xml"/><Relationship Id="rId441" Type="http://schemas.openxmlformats.org/officeDocument/2006/relationships/customXml" Target="../ink/ink3488.xml"/><Relationship Id="rId40" Type="http://schemas.openxmlformats.org/officeDocument/2006/relationships/image" Target="../media/image2981.png"/><Relationship Id="rId115" Type="http://schemas.openxmlformats.org/officeDocument/2006/relationships/customXml" Target="../ink/ink3325.xml"/><Relationship Id="rId136" Type="http://schemas.openxmlformats.org/officeDocument/2006/relationships/image" Target="../media/image3029.png"/><Relationship Id="rId157" Type="http://schemas.openxmlformats.org/officeDocument/2006/relationships/customXml" Target="../ink/ink3346.xml"/><Relationship Id="rId178" Type="http://schemas.openxmlformats.org/officeDocument/2006/relationships/image" Target="../media/image3050.png"/><Relationship Id="rId301" Type="http://schemas.openxmlformats.org/officeDocument/2006/relationships/customXml" Target="../ink/ink3418.xml"/><Relationship Id="rId322" Type="http://schemas.openxmlformats.org/officeDocument/2006/relationships/image" Target="../media/image3122.png"/><Relationship Id="rId343" Type="http://schemas.openxmlformats.org/officeDocument/2006/relationships/customXml" Target="../ink/ink3439.xml"/><Relationship Id="rId364" Type="http://schemas.openxmlformats.org/officeDocument/2006/relationships/image" Target="../media/image3143.png"/><Relationship Id="rId61" Type="http://schemas.openxmlformats.org/officeDocument/2006/relationships/customXml" Target="../ink/ink3298.xml"/><Relationship Id="rId82" Type="http://schemas.openxmlformats.org/officeDocument/2006/relationships/image" Target="../media/image3002.png"/><Relationship Id="rId199" Type="http://schemas.openxmlformats.org/officeDocument/2006/relationships/customXml" Target="../ink/ink3367.xml"/><Relationship Id="rId203" Type="http://schemas.openxmlformats.org/officeDocument/2006/relationships/customXml" Target="../ink/ink3369.xml"/><Relationship Id="rId385" Type="http://schemas.openxmlformats.org/officeDocument/2006/relationships/customXml" Target="../ink/ink3460.xml"/><Relationship Id="rId19" Type="http://schemas.openxmlformats.org/officeDocument/2006/relationships/customXml" Target="../ink/ink3277.xml"/><Relationship Id="rId224" Type="http://schemas.openxmlformats.org/officeDocument/2006/relationships/image" Target="../media/image3073.png"/><Relationship Id="rId245" Type="http://schemas.openxmlformats.org/officeDocument/2006/relationships/customXml" Target="../ink/ink3390.xml"/><Relationship Id="rId266" Type="http://schemas.openxmlformats.org/officeDocument/2006/relationships/image" Target="../media/image3094.png"/><Relationship Id="rId287" Type="http://schemas.openxmlformats.org/officeDocument/2006/relationships/customXml" Target="../ink/ink3411.xml"/><Relationship Id="rId410" Type="http://schemas.openxmlformats.org/officeDocument/2006/relationships/image" Target="../media/image3166.png"/><Relationship Id="rId431" Type="http://schemas.openxmlformats.org/officeDocument/2006/relationships/customXml" Target="../ink/ink3483.xml"/><Relationship Id="rId452" Type="http://schemas.openxmlformats.org/officeDocument/2006/relationships/image" Target="../media/image3187.png"/><Relationship Id="rId30" Type="http://schemas.openxmlformats.org/officeDocument/2006/relationships/image" Target="../media/image2976.png"/><Relationship Id="rId105" Type="http://schemas.openxmlformats.org/officeDocument/2006/relationships/customXml" Target="../ink/ink3320.xml"/><Relationship Id="rId126" Type="http://schemas.openxmlformats.org/officeDocument/2006/relationships/image" Target="../media/image3024.png"/><Relationship Id="rId147" Type="http://schemas.openxmlformats.org/officeDocument/2006/relationships/customXml" Target="../ink/ink3341.xml"/><Relationship Id="rId168" Type="http://schemas.openxmlformats.org/officeDocument/2006/relationships/image" Target="../media/image3045.png"/><Relationship Id="rId312" Type="http://schemas.openxmlformats.org/officeDocument/2006/relationships/image" Target="../media/image3117.png"/><Relationship Id="rId333" Type="http://schemas.openxmlformats.org/officeDocument/2006/relationships/customXml" Target="../ink/ink3434.xml"/><Relationship Id="rId354" Type="http://schemas.openxmlformats.org/officeDocument/2006/relationships/image" Target="../media/image3138.png"/><Relationship Id="rId51" Type="http://schemas.openxmlformats.org/officeDocument/2006/relationships/customXml" Target="../ink/ink3293.xml"/><Relationship Id="rId72" Type="http://schemas.openxmlformats.org/officeDocument/2006/relationships/image" Target="../media/image2997.png"/><Relationship Id="rId93" Type="http://schemas.openxmlformats.org/officeDocument/2006/relationships/customXml" Target="../ink/ink3314.xml"/><Relationship Id="rId189" Type="http://schemas.openxmlformats.org/officeDocument/2006/relationships/customXml" Target="../ink/ink3362.xml"/><Relationship Id="rId375" Type="http://schemas.openxmlformats.org/officeDocument/2006/relationships/customXml" Target="../ink/ink3455.xml"/><Relationship Id="rId396" Type="http://schemas.openxmlformats.org/officeDocument/2006/relationships/image" Target="../media/image3159.png"/><Relationship Id="rId3" Type="http://schemas.openxmlformats.org/officeDocument/2006/relationships/customXml" Target="../ink/ink3269.xml"/><Relationship Id="rId214" Type="http://schemas.openxmlformats.org/officeDocument/2006/relationships/image" Target="../media/image3068.png"/><Relationship Id="rId235" Type="http://schemas.openxmlformats.org/officeDocument/2006/relationships/customXml" Target="../ink/ink3385.xml"/><Relationship Id="rId256" Type="http://schemas.openxmlformats.org/officeDocument/2006/relationships/image" Target="../media/image3089.png"/><Relationship Id="rId277" Type="http://schemas.openxmlformats.org/officeDocument/2006/relationships/customXml" Target="../ink/ink3406.xml"/><Relationship Id="rId298" Type="http://schemas.openxmlformats.org/officeDocument/2006/relationships/image" Target="../media/image3110.png"/><Relationship Id="rId400" Type="http://schemas.openxmlformats.org/officeDocument/2006/relationships/image" Target="../media/image3161.png"/><Relationship Id="rId421" Type="http://schemas.openxmlformats.org/officeDocument/2006/relationships/customXml" Target="../ink/ink3478.xml"/><Relationship Id="rId442" Type="http://schemas.openxmlformats.org/officeDocument/2006/relationships/image" Target="../media/image3182.png"/><Relationship Id="rId116" Type="http://schemas.openxmlformats.org/officeDocument/2006/relationships/image" Target="../media/image3019.png"/><Relationship Id="rId137" Type="http://schemas.openxmlformats.org/officeDocument/2006/relationships/customXml" Target="../ink/ink3336.xml"/><Relationship Id="rId158" Type="http://schemas.openxmlformats.org/officeDocument/2006/relationships/image" Target="../media/image3040.png"/><Relationship Id="rId302" Type="http://schemas.openxmlformats.org/officeDocument/2006/relationships/image" Target="../media/image3112.png"/><Relationship Id="rId323" Type="http://schemas.openxmlformats.org/officeDocument/2006/relationships/customXml" Target="../ink/ink3429.xml"/><Relationship Id="rId344" Type="http://schemas.openxmlformats.org/officeDocument/2006/relationships/image" Target="../media/image3133.png"/><Relationship Id="rId20" Type="http://schemas.openxmlformats.org/officeDocument/2006/relationships/image" Target="../media/image2971.png"/><Relationship Id="rId41" Type="http://schemas.openxmlformats.org/officeDocument/2006/relationships/customXml" Target="../ink/ink3288.xml"/><Relationship Id="rId62" Type="http://schemas.openxmlformats.org/officeDocument/2006/relationships/image" Target="../media/image2992.png"/><Relationship Id="rId83" Type="http://schemas.openxmlformats.org/officeDocument/2006/relationships/customXml" Target="../ink/ink3309.xml"/><Relationship Id="rId179" Type="http://schemas.openxmlformats.org/officeDocument/2006/relationships/customXml" Target="../ink/ink3357.xml"/><Relationship Id="rId365" Type="http://schemas.openxmlformats.org/officeDocument/2006/relationships/customXml" Target="../ink/ink3450.xml"/><Relationship Id="rId386" Type="http://schemas.openxmlformats.org/officeDocument/2006/relationships/image" Target="../media/image3154.png"/><Relationship Id="rId190" Type="http://schemas.openxmlformats.org/officeDocument/2006/relationships/image" Target="../media/image3056.png"/><Relationship Id="rId204" Type="http://schemas.openxmlformats.org/officeDocument/2006/relationships/image" Target="../media/image3063.png"/><Relationship Id="rId225" Type="http://schemas.openxmlformats.org/officeDocument/2006/relationships/customXml" Target="../ink/ink3380.xml"/><Relationship Id="rId246" Type="http://schemas.openxmlformats.org/officeDocument/2006/relationships/image" Target="../media/image3084.png"/><Relationship Id="rId267" Type="http://schemas.openxmlformats.org/officeDocument/2006/relationships/customXml" Target="../ink/ink3401.xml"/><Relationship Id="rId288" Type="http://schemas.openxmlformats.org/officeDocument/2006/relationships/image" Target="../media/image3105.png"/><Relationship Id="rId411" Type="http://schemas.openxmlformats.org/officeDocument/2006/relationships/customXml" Target="../ink/ink3473.xml"/><Relationship Id="rId432" Type="http://schemas.openxmlformats.org/officeDocument/2006/relationships/image" Target="../media/image3177.png"/><Relationship Id="rId453" Type="http://schemas.openxmlformats.org/officeDocument/2006/relationships/customXml" Target="../ink/ink3494.xml"/><Relationship Id="rId106" Type="http://schemas.openxmlformats.org/officeDocument/2006/relationships/image" Target="../media/image3014.png"/><Relationship Id="rId127" Type="http://schemas.openxmlformats.org/officeDocument/2006/relationships/customXml" Target="../ink/ink3331.xml"/><Relationship Id="rId313" Type="http://schemas.openxmlformats.org/officeDocument/2006/relationships/customXml" Target="../ink/ink3424.xml"/><Relationship Id="rId10" Type="http://schemas.openxmlformats.org/officeDocument/2006/relationships/image" Target="../media/image2966.png"/><Relationship Id="rId31" Type="http://schemas.openxmlformats.org/officeDocument/2006/relationships/customXml" Target="../ink/ink3283.xml"/><Relationship Id="rId52" Type="http://schemas.openxmlformats.org/officeDocument/2006/relationships/image" Target="../media/image2987.png"/><Relationship Id="rId73" Type="http://schemas.openxmlformats.org/officeDocument/2006/relationships/customXml" Target="../ink/ink3304.xml"/><Relationship Id="rId94" Type="http://schemas.openxmlformats.org/officeDocument/2006/relationships/image" Target="../media/image3008.png"/><Relationship Id="rId148" Type="http://schemas.openxmlformats.org/officeDocument/2006/relationships/image" Target="../media/image3035.png"/><Relationship Id="rId169" Type="http://schemas.openxmlformats.org/officeDocument/2006/relationships/customXml" Target="../ink/ink3352.xml"/><Relationship Id="rId334" Type="http://schemas.openxmlformats.org/officeDocument/2006/relationships/image" Target="../media/image3128.png"/><Relationship Id="rId355" Type="http://schemas.openxmlformats.org/officeDocument/2006/relationships/customXml" Target="../ink/ink3445.xml"/><Relationship Id="rId376" Type="http://schemas.openxmlformats.org/officeDocument/2006/relationships/image" Target="../media/image3149.png"/><Relationship Id="rId397" Type="http://schemas.openxmlformats.org/officeDocument/2006/relationships/customXml" Target="../ink/ink3466.xml"/><Relationship Id="rId4" Type="http://schemas.openxmlformats.org/officeDocument/2006/relationships/image" Target="../media/image2963.png"/><Relationship Id="rId180" Type="http://schemas.openxmlformats.org/officeDocument/2006/relationships/image" Target="../media/image3051.png"/><Relationship Id="rId215" Type="http://schemas.openxmlformats.org/officeDocument/2006/relationships/customXml" Target="../ink/ink3375.xml"/><Relationship Id="rId236" Type="http://schemas.openxmlformats.org/officeDocument/2006/relationships/image" Target="../media/image3079.png"/><Relationship Id="rId257" Type="http://schemas.openxmlformats.org/officeDocument/2006/relationships/customXml" Target="../ink/ink3396.xml"/><Relationship Id="rId278" Type="http://schemas.openxmlformats.org/officeDocument/2006/relationships/image" Target="../media/image3100.png"/><Relationship Id="rId401" Type="http://schemas.openxmlformats.org/officeDocument/2006/relationships/customXml" Target="../ink/ink3468.xml"/><Relationship Id="rId422" Type="http://schemas.openxmlformats.org/officeDocument/2006/relationships/image" Target="../media/image3172.png"/><Relationship Id="rId443" Type="http://schemas.openxmlformats.org/officeDocument/2006/relationships/customXml" Target="../ink/ink3489.xml"/><Relationship Id="rId303" Type="http://schemas.openxmlformats.org/officeDocument/2006/relationships/customXml" Target="../ink/ink3419.xml"/><Relationship Id="rId42" Type="http://schemas.openxmlformats.org/officeDocument/2006/relationships/image" Target="../media/image2982.png"/><Relationship Id="rId84" Type="http://schemas.openxmlformats.org/officeDocument/2006/relationships/image" Target="../media/image3003.png"/><Relationship Id="rId138" Type="http://schemas.openxmlformats.org/officeDocument/2006/relationships/image" Target="../media/image3030.png"/><Relationship Id="rId345" Type="http://schemas.openxmlformats.org/officeDocument/2006/relationships/customXml" Target="../ink/ink3440.xml"/><Relationship Id="rId387" Type="http://schemas.openxmlformats.org/officeDocument/2006/relationships/customXml" Target="../ink/ink3461.xml"/><Relationship Id="rId191" Type="http://schemas.openxmlformats.org/officeDocument/2006/relationships/customXml" Target="../ink/ink3363.xml"/><Relationship Id="rId205" Type="http://schemas.openxmlformats.org/officeDocument/2006/relationships/customXml" Target="../ink/ink3370.xml"/><Relationship Id="rId247" Type="http://schemas.openxmlformats.org/officeDocument/2006/relationships/customXml" Target="../ink/ink3391.xml"/><Relationship Id="rId412" Type="http://schemas.openxmlformats.org/officeDocument/2006/relationships/image" Target="../media/image3167.png"/><Relationship Id="rId107" Type="http://schemas.openxmlformats.org/officeDocument/2006/relationships/customXml" Target="../ink/ink3321.xml"/><Relationship Id="rId289" Type="http://schemas.openxmlformats.org/officeDocument/2006/relationships/customXml" Target="../ink/ink3412.xml"/><Relationship Id="rId454" Type="http://schemas.openxmlformats.org/officeDocument/2006/relationships/image" Target="../media/image3188.png"/><Relationship Id="rId11" Type="http://schemas.openxmlformats.org/officeDocument/2006/relationships/customXml" Target="../ink/ink3273.xml"/><Relationship Id="rId53" Type="http://schemas.openxmlformats.org/officeDocument/2006/relationships/customXml" Target="../ink/ink3294.xml"/><Relationship Id="rId149" Type="http://schemas.openxmlformats.org/officeDocument/2006/relationships/customXml" Target="../ink/ink3342.xml"/><Relationship Id="rId314" Type="http://schemas.openxmlformats.org/officeDocument/2006/relationships/image" Target="../media/image3118.png"/><Relationship Id="rId356" Type="http://schemas.openxmlformats.org/officeDocument/2006/relationships/image" Target="../media/image3139.png"/><Relationship Id="rId398" Type="http://schemas.openxmlformats.org/officeDocument/2006/relationships/image" Target="../media/image3160.png"/><Relationship Id="rId95" Type="http://schemas.openxmlformats.org/officeDocument/2006/relationships/customXml" Target="../ink/ink3315.xml"/><Relationship Id="rId160" Type="http://schemas.openxmlformats.org/officeDocument/2006/relationships/image" Target="../media/image3041.png"/><Relationship Id="rId216" Type="http://schemas.openxmlformats.org/officeDocument/2006/relationships/image" Target="../media/image3069.png"/><Relationship Id="rId423" Type="http://schemas.openxmlformats.org/officeDocument/2006/relationships/customXml" Target="../ink/ink3479.xml"/><Relationship Id="rId258" Type="http://schemas.openxmlformats.org/officeDocument/2006/relationships/image" Target="../media/image3090.png"/><Relationship Id="rId22" Type="http://schemas.openxmlformats.org/officeDocument/2006/relationships/image" Target="../media/image2972.png"/><Relationship Id="rId64" Type="http://schemas.openxmlformats.org/officeDocument/2006/relationships/image" Target="../media/image2993.png"/><Relationship Id="rId118" Type="http://schemas.openxmlformats.org/officeDocument/2006/relationships/image" Target="../media/image3020.png"/><Relationship Id="rId325" Type="http://schemas.openxmlformats.org/officeDocument/2006/relationships/customXml" Target="../ink/ink3430.xml"/><Relationship Id="rId367" Type="http://schemas.openxmlformats.org/officeDocument/2006/relationships/customXml" Target="../ink/ink3451.xml"/><Relationship Id="rId171" Type="http://schemas.openxmlformats.org/officeDocument/2006/relationships/customXml" Target="../ink/ink3353.xml"/><Relationship Id="rId227" Type="http://schemas.openxmlformats.org/officeDocument/2006/relationships/customXml" Target="../ink/ink3381.xml"/><Relationship Id="rId269" Type="http://schemas.openxmlformats.org/officeDocument/2006/relationships/customXml" Target="../ink/ink3402.xml"/><Relationship Id="rId434" Type="http://schemas.openxmlformats.org/officeDocument/2006/relationships/image" Target="../media/image3178.png"/><Relationship Id="rId33" Type="http://schemas.openxmlformats.org/officeDocument/2006/relationships/customXml" Target="../ink/ink3284.xml"/><Relationship Id="rId129" Type="http://schemas.openxmlformats.org/officeDocument/2006/relationships/customXml" Target="../ink/ink3332.xml"/><Relationship Id="rId280" Type="http://schemas.openxmlformats.org/officeDocument/2006/relationships/image" Target="../media/image3101.png"/><Relationship Id="rId336" Type="http://schemas.openxmlformats.org/officeDocument/2006/relationships/image" Target="../media/image3129.png"/><Relationship Id="rId75" Type="http://schemas.openxmlformats.org/officeDocument/2006/relationships/customXml" Target="../ink/ink3305.xml"/><Relationship Id="rId140" Type="http://schemas.openxmlformats.org/officeDocument/2006/relationships/image" Target="../media/image3031.png"/><Relationship Id="rId182" Type="http://schemas.openxmlformats.org/officeDocument/2006/relationships/image" Target="../media/image3052.png"/><Relationship Id="rId378" Type="http://schemas.openxmlformats.org/officeDocument/2006/relationships/image" Target="../media/image3150.png"/><Relationship Id="rId403" Type="http://schemas.openxmlformats.org/officeDocument/2006/relationships/customXml" Target="../ink/ink3469.xml"/><Relationship Id="rId6" Type="http://schemas.openxmlformats.org/officeDocument/2006/relationships/image" Target="../media/image2964.png"/><Relationship Id="rId238" Type="http://schemas.openxmlformats.org/officeDocument/2006/relationships/image" Target="../media/image3080.png"/><Relationship Id="rId445" Type="http://schemas.openxmlformats.org/officeDocument/2006/relationships/customXml" Target="../ink/ink3490.xml"/></Relationships>
</file>

<file path=ppt/slides/_rels/slide18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3555.xml"/><Relationship Id="rId299" Type="http://schemas.openxmlformats.org/officeDocument/2006/relationships/customXml" Target="../ink/ink3646.xml"/><Relationship Id="rId21" Type="http://schemas.openxmlformats.org/officeDocument/2006/relationships/customXml" Target="../ink/ink3507.xml"/><Relationship Id="rId63" Type="http://schemas.openxmlformats.org/officeDocument/2006/relationships/customXml" Target="../ink/ink3528.xml"/><Relationship Id="rId159" Type="http://schemas.openxmlformats.org/officeDocument/2006/relationships/customXml" Target="../ink/ink3576.xml"/><Relationship Id="rId324" Type="http://schemas.openxmlformats.org/officeDocument/2006/relationships/image" Target="../media/image3285.png"/><Relationship Id="rId366" Type="http://schemas.openxmlformats.org/officeDocument/2006/relationships/image" Target="../media/image3306.png"/><Relationship Id="rId170" Type="http://schemas.openxmlformats.org/officeDocument/2006/relationships/image" Target="../media/image3208.png"/><Relationship Id="rId226" Type="http://schemas.openxmlformats.org/officeDocument/2006/relationships/image" Target="../media/image3236.png"/><Relationship Id="rId268" Type="http://schemas.openxmlformats.org/officeDocument/2006/relationships/image" Target="../media/image3257.png"/><Relationship Id="rId11" Type="http://schemas.openxmlformats.org/officeDocument/2006/relationships/customXml" Target="../ink/ink3502.xml"/><Relationship Id="rId32" Type="http://schemas.openxmlformats.org/officeDocument/2006/relationships/image" Target="../media/image2977.png"/><Relationship Id="rId53" Type="http://schemas.openxmlformats.org/officeDocument/2006/relationships/customXml" Target="../ink/ink3523.xml"/><Relationship Id="rId74" Type="http://schemas.openxmlformats.org/officeDocument/2006/relationships/image" Target="../media/image2998.png"/><Relationship Id="rId128" Type="http://schemas.openxmlformats.org/officeDocument/2006/relationships/image" Target="../media/image3025.png"/><Relationship Id="rId149" Type="http://schemas.openxmlformats.org/officeDocument/2006/relationships/customXml" Target="../ink/ink3571.xml"/><Relationship Id="rId314" Type="http://schemas.openxmlformats.org/officeDocument/2006/relationships/image" Target="../media/image3280.png"/><Relationship Id="rId335" Type="http://schemas.openxmlformats.org/officeDocument/2006/relationships/customXml" Target="../ink/ink3664.xml"/><Relationship Id="rId356" Type="http://schemas.openxmlformats.org/officeDocument/2006/relationships/image" Target="../media/image3301.png"/><Relationship Id="rId377" Type="http://schemas.openxmlformats.org/officeDocument/2006/relationships/customXml" Target="../ink/ink3685.xml"/><Relationship Id="rId398" Type="http://schemas.openxmlformats.org/officeDocument/2006/relationships/image" Target="../media/image3322.png"/><Relationship Id="rId5" Type="http://schemas.openxmlformats.org/officeDocument/2006/relationships/customXml" Target="../ink/ink3499.xml"/><Relationship Id="rId95" Type="http://schemas.openxmlformats.org/officeDocument/2006/relationships/customXml" Target="../ink/ink3544.xml"/><Relationship Id="rId160" Type="http://schemas.openxmlformats.org/officeDocument/2006/relationships/image" Target="../media/image3203.png"/><Relationship Id="rId181" Type="http://schemas.openxmlformats.org/officeDocument/2006/relationships/customXml" Target="../ink/ink3587.xml"/><Relationship Id="rId216" Type="http://schemas.openxmlformats.org/officeDocument/2006/relationships/image" Target="../media/image3231.png"/><Relationship Id="rId237" Type="http://schemas.openxmlformats.org/officeDocument/2006/relationships/customXml" Target="../ink/ink3615.xml"/><Relationship Id="rId402" Type="http://schemas.openxmlformats.org/officeDocument/2006/relationships/image" Target="../media/image3324.png"/><Relationship Id="rId258" Type="http://schemas.openxmlformats.org/officeDocument/2006/relationships/image" Target="../media/image3252.png"/><Relationship Id="rId279" Type="http://schemas.openxmlformats.org/officeDocument/2006/relationships/customXml" Target="../ink/ink3636.xml"/><Relationship Id="rId22" Type="http://schemas.openxmlformats.org/officeDocument/2006/relationships/image" Target="../media/image2972.png"/><Relationship Id="rId43" Type="http://schemas.openxmlformats.org/officeDocument/2006/relationships/customXml" Target="../ink/ink3518.xml"/><Relationship Id="rId64" Type="http://schemas.openxmlformats.org/officeDocument/2006/relationships/image" Target="../media/image2993.png"/><Relationship Id="rId118" Type="http://schemas.openxmlformats.org/officeDocument/2006/relationships/image" Target="../media/image3020.png"/><Relationship Id="rId139" Type="http://schemas.openxmlformats.org/officeDocument/2006/relationships/customXml" Target="../ink/ink3566.xml"/><Relationship Id="rId290" Type="http://schemas.openxmlformats.org/officeDocument/2006/relationships/image" Target="../media/image3268.png"/><Relationship Id="rId304" Type="http://schemas.openxmlformats.org/officeDocument/2006/relationships/image" Target="../media/image3275.png"/><Relationship Id="rId325" Type="http://schemas.openxmlformats.org/officeDocument/2006/relationships/customXml" Target="../ink/ink3659.xml"/><Relationship Id="rId346" Type="http://schemas.openxmlformats.org/officeDocument/2006/relationships/image" Target="../media/image3296.png"/><Relationship Id="rId367" Type="http://schemas.openxmlformats.org/officeDocument/2006/relationships/customXml" Target="../ink/ink3680.xml"/><Relationship Id="rId388" Type="http://schemas.openxmlformats.org/officeDocument/2006/relationships/image" Target="../media/image3317.png"/><Relationship Id="rId85" Type="http://schemas.openxmlformats.org/officeDocument/2006/relationships/customXml" Target="../ink/ink3539.xml"/><Relationship Id="rId150" Type="http://schemas.openxmlformats.org/officeDocument/2006/relationships/image" Target="../media/image3198.png"/><Relationship Id="rId171" Type="http://schemas.openxmlformats.org/officeDocument/2006/relationships/customXml" Target="../ink/ink3582.xml"/><Relationship Id="rId192" Type="http://schemas.openxmlformats.org/officeDocument/2006/relationships/image" Target="../media/image3219.png"/><Relationship Id="rId206" Type="http://schemas.openxmlformats.org/officeDocument/2006/relationships/image" Target="../media/image3226.png"/><Relationship Id="rId227" Type="http://schemas.openxmlformats.org/officeDocument/2006/relationships/customXml" Target="../ink/ink3610.xml"/><Relationship Id="rId248" Type="http://schemas.openxmlformats.org/officeDocument/2006/relationships/image" Target="../media/image3247.png"/><Relationship Id="rId269" Type="http://schemas.openxmlformats.org/officeDocument/2006/relationships/customXml" Target="../ink/ink3631.xml"/><Relationship Id="rId12" Type="http://schemas.openxmlformats.org/officeDocument/2006/relationships/image" Target="../media/image2967.png"/><Relationship Id="rId33" Type="http://schemas.openxmlformats.org/officeDocument/2006/relationships/customXml" Target="../ink/ink3513.xml"/><Relationship Id="rId108" Type="http://schemas.openxmlformats.org/officeDocument/2006/relationships/image" Target="../media/image3015.png"/><Relationship Id="rId129" Type="http://schemas.openxmlformats.org/officeDocument/2006/relationships/customXml" Target="../ink/ink3561.xml"/><Relationship Id="rId280" Type="http://schemas.openxmlformats.org/officeDocument/2006/relationships/image" Target="../media/image3263.png"/><Relationship Id="rId315" Type="http://schemas.openxmlformats.org/officeDocument/2006/relationships/customXml" Target="../ink/ink3654.xml"/><Relationship Id="rId336" Type="http://schemas.openxmlformats.org/officeDocument/2006/relationships/image" Target="../media/image3291.png"/><Relationship Id="rId357" Type="http://schemas.openxmlformats.org/officeDocument/2006/relationships/customXml" Target="../ink/ink3675.xml"/><Relationship Id="rId54" Type="http://schemas.openxmlformats.org/officeDocument/2006/relationships/image" Target="../media/image2988.png"/><Relationship Id="rId75" Type="http://schemas.openxmlformats.org/officeDocument/2006/relationships/customXml" Target="../ink/ink3534.xml"/><Relationship Id="rId96" Type="http://schemas.openxmlformats.org/officeDocument/2006/relationships/image" Target="../media/image3009.png"/><Relationship Id="rId140" Type="http://schemas.openxmlformats.org/officeDocument/2006/relationships/image" Target="../media/image3193.png"/><Relationship Id="rId161" Type="http://schemas.openxmlformats.org/officeDocument/2006/relationships/customXml" Target="../ink/ink3577.xml"/><Relationship Id="rId182" Type="http://schemas.openxmlformats.org/officeDocument/2006/relationships/image" Target="../media/image3214.png"/><Relationship Id="rId217" Type="http://schemas.openxmlformats.org/officeDocument/2006/relationships/customXml" Target="../ink/ink3605.xml"/><Relationship Id="rId378" Type="http://schemas.openxmlformats.org/officeDocument/2006/relationships/image" Target="../media/image3312.png"/><Relationship Id="rId399" Type="http://schemas.openxmlformats.org/officeDocument/2006/relationships/customXml" Target="../ink/ink3696.xml"/><Relationship Id="rId403" Type="http://schemas.openxmlformats.org/officeDocument/2006/relationships/customXml" Target="../ink/ink3698.xml"/><Relationship Id="rId6" Type="http://schemas.openxmlformats.org/officeDocument/2006/relationships/image" Target="../media/image2964.png"/><Relationship Id="rId238" Type="http://schemas.openxmlformats.org/officeDocument/2006/relationships/image" Target="../media/image3242.png"/><Relationship Id="rId259" Type="http://schemas.openxmlformats.org/officeDocument/2006/relationships/customXml" Target="../ink/ink3626.xml"/><Relationship Id="rId23" Type="http://schemas.openxmlformats.org/officeDocument/2006/relationships/customXml" Target="../ink/ink3508.xml"/><Relationship Id="rId119" Type="http://schemas.openxmlformats.org/officeDocument/2006/relationships/customXml" Target="../ink/ink3556.xml"/><Relationship Id="rId270" Type="http://schemas.openxmlformats.org/officeDocument/2006/relationships/image" Target="../media/image3258.png"/><Relationship Id="rId291" Type="http://schemas.openxmlformats.org/officeDocument/2006/relationships/customXml" Target="../ink/ink3642.xml"/><Relationship Id="rId305" Type="http://schemas.openxmlformats.org/officeDocument/2006/relationships/customXml" Target="../ink/ink3649.xml"/><Relationship Id="rId326" Type="http://schemas.openxmlformats.org/officeDocument/2006/relationships/image" Target="../media/image3286.png"/><Relationship Id="rId347" Type="http://schemas.openxmlformats.org/officeDocument/2006/relationships/customXml" Target="../ink/ink3670.xml"/><Relationship Id="rId44" Type="http://schemas.openxmlformats.org/officeDocument/2006/relationships/image" Target="../media/image2983.png"/><Relationship Id="rId65" Type="http://schemas.openxmlformats.org/officeDocument/2006/relationships/customXml" Target="../ink/ink3529.xml"/><Relationship Id="rId86" Type="http://schemas.openxmlformats.org/officeDocument/2006/relationships/image" Target="../media/image3004.png"/><Relationship Id="rId130" Type="http://schemas.openxmlformats.org/officeDocument/2006/relationships/image" Target="../media/image3026.png"/><Relationship Id="rId151" Type="http://schemas.openxmlformats.org/officeDocument/2006/relationships/customXml" Target="../ink/ink3572.xml"/><Relationship Id="rId368" Type="http://schemas.openxmlformats.org/officeDocument/2006/relationships/image" Target="../media/image3307.png"/><Relationship Id="rId389" Type="http://schemas.openxmlformats.org/officeDocument/2006/relationships/customXml" Target="../ink/ink3691.xml"/><Relationship Id="rId172" Type="http://schemas.openxmlformats.org/officeDocument/2006/relationships/image" Target="../media/image3209.png"/><Relationship Id="rId193" Type="http://schemas.openxmlformats.org/officeDocument/2006/relationships/customXml" Target="../ink/ink3593.xml"/><Relationship Id="rId207" Type="http://schemas.openxmlformats.org/officeDocument/2006/relationships/customXml" Target="../ink/ink3600.xml"/><Relationship Id="rId228" Type="http://schemas.openxmlformats.org/officeDocument/2006/relationships/image" Target="../media/image3237.png"/><Relationship Id="rId249" Type="http://schemas.openxmlformats.org/officeDocument/2006/relationships/customXml" Target="../ink/ink3621.xml"/><Relationship Id="rId13" Type="http://schemas.openxmlformats.org/officeDocument/2006/relationships/customXml" Target="../ink/ink3503.xml"/><Relationship Id="rId109" Type="http://schemas.openxmlformats.org/officeDocument/2006/relationships/customXml" Target="../ink/ink3551.xml"/><Relationship Id="rId260" Type="http://schemas.openxmlformats.org/officeDocument/2006/relationships/image" Target="../media/image3253.png"/><Relationship Id="rId281" Type="http://schemas.openxmlformats.org/officeDocument/2006/relationships/customXml" Target="../ink/ink3637.xml"/><Relationship Id="rId316" Type="http://schemas.openxmlformats.org/officeDocument/2006/relationships/image" Target="../media/image3281.png"/><Relationship Id="rId337" Type="http://schemas.openxmlformats.org/officeDocument/2006/relationships/customXml" Target="../ink/ink3665.xml"/><Relationship Id="rId34" Type="http://schemas.openxmlformats.org/officeDocument/2006/relationships/image" Target="../media/image2978.png"/><Relationship Id="rId55" Type="http://schemas.openxmlformats.org/officeDocument/2006/relationships/customXml" Target="../ink/ink3524.xml"/><Relationship Id="rId76" Type="http://schemas.openxmlformats.org/officeDocument/2006/relationships/image" Target="../media/image2999.png"/><Relationship Id="rId97" Type="http://schemas.openxmlformats.org/officeDocument/2006/relationships/customXml" Target="../ink/ink3545.xml"/><Relationship Id="rId120" Type="http://schemas.openxmlformats.org/officeDocument/2006/relationships/image" Target="../media/image3021.png"/><Relationship Id="rId141" Type="http://schemas.openxmlformats.org/officeDocument/2006/relationships/customXml" Target="../ink/ink3567.xml"/><Relationship Id="rId358" Type="http://schemas.openxmlformats.org/officeDocument/2006/relationships/image" Target="../media/image3302.png"/><Relationship Id="rId379" Type="http://schemas.openxmlformats.org/officeDocument/2006/relationships/customXml" Target="../ink/ink3686.xml"/><Relationship Id="rId7" Type="http://schemas.openxmlformats.org/officeDocument/2006/relationships/customXml" Target="../ink/ink3500.xml"/><Relationship Id="rId162" Type="http://schemas.openxmlformats.org/officeDocument/2006/relationships/image" Target="../media/image3204.png"/><Relationship Id="rId183" Type="http://schemas.openxmlformats.org/officeDocument/2006/relationships/customXml" Target="../ink/ink3588.xml"/><Relationship Id="rId218" Type="http://schemas.openxmlformats.org/officeDocument/2006/relationships/image" Target="../media/image3232.png"/><Relationship Id="rId239" Type="http://schemas.openxmlformats.org/officeDocument/2006/relationships/customXml" Target="../ink/ink3616.xml"/><Relationship Id="rId390" Type="http://schemas.openxmlformats.org/officeDocument/2006/relationships/image" Target="../media/image3318.png"/><Relationship Id="rId404" Type="http://schemas.openxmlformats.org/officeDocument/2006/relationships/image" Target="../media/image3325.png"/><Relationship Id="rId250" Type="http://schemas.openxmlformats.org/officeDocument/2006/relationships/image" Target="../media/image3248.png"/><Relationship Id="rId271" Type="http://schemas.openxmlformats.org/officeDocument/2006/relationships/customXml" Target="../ink/ink3632.xml"/><Relationship Id="rId292" Type="http://schemas.openxmlformats.org/officeDocument/2006/relationships/image" Target="../media/image3269.png"/><Relationship Id="rId306" Type="http://schemas.openxmlformats.org/officeDocument/2006/relationships/image" Target="../media/image3276.png"/><Relationship Id="rId24" Type="http://schemas.openxmlformats.org/officeDocument/2006/relationships/image" Target="../media/image2973.png"/><Relationship Id="rId45" Type="http://schemas.openxmlformats.org/officeDocument/2006/relationships/customXml" Target="../ink/ink3519.xml"/><Relationship Id="rId66" Type="http://schemas.openxmlformats.org/officeDocument/2006/relationships/image" Target="../media/image2994.png"/><Relationship Id="rId87" Type="http://schemas.openxmlformats.org/officeDocument/2006/relationships/customXml" Target="../ink/ink3540.xml"/><Relationship Id="rId110" Type="http://schemas.openxmlformats.org/officeDocument/2006/relationships/image" Target="../media/image3016.png"/><Relationship Id="rId131" Type="http://schemas.openxmlformats.org/officeDocument/2006/relationships/customXml" Target="../ink/ink3562.xml"/><Relationship Id="rId327" Type="http://schemas.openxmlformats.org/officeDocument/2006/relationships/customXml" Target="../ink/ink3660.xml"/><Relationship Id="rId348" Type="http://schemas.openxmlformats.org/officeDocument/2006/relationships/image" Target="../media/image3297.png"/><Relationship Id="rId369" Type="http://schemas.openxmlformats.org/officeDocument/2006/relationships/customXml" Target="../ink/ink3681.xml"/><Relationship Id="rId152" Type="http://schemas.openxmlformats.org/officeDocument/2006/relationships/image" Target="../media/image3199.png"/><Relationship Id="rId173" Type="http://schemas.openxmlformats.org/officeDocument/2006/relationships/customXml" Target="../ink/ink3583.xml"/><Relationship Id="rId194" Type="http://schemas.openxmlformats.org/officeDocument/2006/relationships/image" Target="../media/image3220.png"/><Relationship Id="rId208" Type="http://schemas.openxmlformats.org/officeDocument/2006/relationships/image" Target="../media/image3227.png"/><Relationship Id="rId229" Type="http://schemas.openxmlformats.org/officeDocument/2006/relationships/customXml" Target="../ink/ink3611.xml"/><Relationship Id="rId380" Type="http://schemas.openxmlformats.org/officeDocument/2006/relationships/image" Target="../media/image3313.png"/><Relationship Id="rId240" Type="http://schemas.openxmlformats.org/officeDocument/2006/relationships/image" Target="../media/image3243.png"/><Relationship Id="rId261" Type="http://schemas.openxmlformats.org/officeDocument/2006/relationships/customXml" Target="../ink/ink3627.xml"/><Relationship Id="rId14" Type="http://schemas.openxmlformats.org/officeDocument/2006/relationships/image" Target="../media/image2968.png"/><Relationship Id="rId35" Type="http://schemas.openxmlformats.org/officeDocument/2006/relationships/customXml" Target="../ink/ink3514.xml"/><Relationship Id="rId56" Type="http://schemas.openxmlformats.org/officeDocument/2006/relationships/image" Target="../media/image2989.png"/><Relationship Id="rId77" Type="http://schemas.openxmlformats.org/officeDocument/2006/relationships/customXml" Target="../ink/ink3535.xml"/><Relationship Id="rId100" Type="http://schemas.openxmlformats.org/officeDocument/2006/relationships/image" Target="../media/image3011.png"/><Relationship Id="rId282" Type="http://schemas.openxmlformats.org/officeDocument/2006/relationships/image" Target="../media/image3264.png"/><Relationship Id="rId317" Type="http://schemas.openxmlformats.org/officeDocument/2006/relationships/customXml" Target="../ink/ink3655.xml"/><Relationship Id="rId338" Type="http://schemas.openxmlformats.org/officeDocument/2006/relationships/image" Target="../media/image3292.png"/><Relationship Id="rId359" Type="http://schemas.openxmlformats.org/officeDocument/2006/relationships/customXml" Target="../ink/ink3676.xml"/><Relationship Id="rId8" Type="http://schemas.openxmlformats.org/officeDocument/2006/relationships/image" Target="../media/image2965.png"/><Relationship Id="rId98" Type="http://schemas.openxmlformats.org/officeDocument/2006/relationships/image" Target="../media/image3010.png"/><Relationship Id="rId121" Type="http://schemas.openxmlformats.org/officeDocument/2006/relationships/customXml" Target="../ink/ink3557.xml"/><Relationship Id="rId142" Type="http://schemas.openxmlformats.org/officeDocument/2006/relationships/image" Target="../media/image3194.png"/><Relationship Id="rId163" Type="http://schemas.openxmlformats.org/officeDocument/2006/relationships/customXml" Target="../ink/ink3578.xml"/><Relationship Id="rId184" Type="http://schemas.openxmlformats.org/officeDocument/2006/relationships/image" Target="../media/image3215.png"/><Relationship Id="rId219" Type="http://schemas.openxmlformats.org/officeDocument/2006/relationships/customXml" Target="../ink/ink3606.xml"/><Relationship Id="rId370" Type="http://schemas.openxmlformats.org/officeDocument/2006/relationships/image" Target="../media/image3308.png"/><Relationship Id="rId391" Type="http://schemas.openxmlformats.org/officeDocument/2006/relationships/customXml" Target="../ink/ink3692.xml"/><Relationship Id="rId405" Type="http://schemas.openxmlformats.org/officeDocument/2006/relationships/customXml" Target="../ink/ink3699.xml"/><Relationship Id="rId230" Type="http://schemas.openxmlformats.org/officeDocument/2006/relationships/image" Target="../media/image3238.png"/><Relationship Id="rId251" Type="http://schemas.openxmlformats.org/officeDocument/2006/relationships/customXml" Target="../ink/ink3622.xml"/><Relationship Id="rId25" Type="http://schemas.openxmlformats.org/officeDocument/2006/relationships/customXml" Target="../ink/ink3509.xml"/><Relationship Id="rId46" Type="http://schemas.openxmlformats.org/officeDocument/2006/relationships/image" Target="../media/image2984.png"/><Relationship Id="rId67" Type="http://schemas.openxmlformats.org/officeDocument/2006/relationships/customXml" Target="../ink/ink3530.xml"/><Relationship Id="rId272" Type="http://schemas.openxmlformats.org/officeDocument/2006/relationships/image" Target="../media/image3259.png"/><Relationship Id="rId293" Type="http://schemas.openxmlformats.org/officeDocument/2006/relationships/customXml" Target="../ink/ink3643.xml"/><Relationship Id="rId307" Type="http://schemas.openxmlformats.org/officeDocument/2006/relationships/customXml" Target="../ink/ink3650.xml"/><Relationship Id="rId328" Type="http://schemas.openxmlformats.org/officeDocument/2006/relationships/image" Target="../media/image3287.png"/><Relationship Id="rId349" Type="http://schemas.openxmlformats.org/officeDocument/2006/relationships/customXml" Target="../ink/ink3671.xml"/><Relationship Id="rId88" Type="http://schemas.openxmlformats.org/officeDocument/2006/relationships/image" Target="../media/image3005.png"/><Relationship Id="rId111" Type="http://schemas.openxmlformats.org/officeDocument/2006/relationships/customXml" Target="../ink/ink3552.xml"/><Relationship Id="rId132" Type="http://schemas.openxmlformats.org/officeDocument/2006/relationships/image" Target="../media/image3027.png"/><Relationship Id="rId153" Type="http://schemas.openxmlformats.org/officeDocument/2006/relationships/customXml" Target="../ink/ink3573.xml"/><Relationship Id="rId174" Type="http://schemas.openxmlformats.org/officeDocument/2006/relationships/image" Target="../media/image3210.png"/><Relationship Id="rId195" Type="http://schemas.openxmlformats.org/officeDocument/2006/relationships/customXml" Target="../ink/ink3594.xml"/><Relationship Id="rId209" Type="http://schemas.openxmlformats.org/officeDocument/2006/relationships/customXml" Target="../ink/ink3601.xml"/><Relationship Id="rId360" Type="http://schemas.openxmlformats.org/officeDocument/2006/relationships/image" Target="../media/image3303.png"/><Relationship Id="rId381" Type="http://schemas.openxmlformats.org/officeDocument/2006/relationships/customXml" Target="../ink/ink3687.xml"/><Relationship Id="rId220" Type="http://schemas.openxmlformats.org/officeDocument/2006/relationships/image" Target="../media/image3233.png"/><Relationship Id="rId241" Type="http://schemas.openxmlformats.org/officeDocument/2006/relationships/customXml" Target="../ink/ink3617.xml"/><Relationship Id="rId15" Type="http://schemas.openxmlformats.org/officeDocument/2006/relationships/customXml" Target="../ink/ink3504.xml"/><Relationship Id="rId36" Type="http://schemas.openxmlformats.org/officeDocument/2006/relationships/image" Target="../media/image2979.png"/><Relationship Id="rId57" Type="http://schemas.openxmlformats.org/officeDocument/2006/relationships/customXml" Target="../ink/ink3525.xml"/><Relationship Id="rId262" Type="http://schemas.openxmlformats.org/officeDocument/2006/relationships/image" Target="../media/image3254.png"/><Relationship Id="rId283" Type="http://schemas.openxmlformats.org/officeDocument/2006/relationships/customXml" Target="../ink/ink3638.xml"/><Relationship Id="rId318" Type="http://schemas.openxmlformats.org/officeDocument/2006/relationships/image" Target="../media/image3282.png"/><Relationship Id="rId339" Type="http://schemas.openxmlformats.org/officeDocument/2006/relationships/customXml" Target="../ink/ink3666.xml"/><Relationship Id="rId78" Type="http://schemas.openxmlformats.org/officeDocument/2006/relationships/image" Target="../media/image3000.png"/><Relationship Id="rId99" Type="http://schemas.openxmlformats.org/officeDocument/2006/relationships/customXml" Target="../ink/ink3546.xml"/><Relationship Id="rId101" Type="http://schemas.openxmlformats.org/officeDocument/2006/relationships/customXml" Target="../ink/ink3547.xml"/><Relationship Id="rId122" Type="http://schemas.openxmlformats.org/officeDocument/2006/relationships/image" Target="../media/image3022.png"/><Relationship Id="rId143" Type="http://schemas.openxmlformats.org/officeDocument/2006/relationships/customXml" Target="../ink/ink3568.xml"/><Relationship Id="rId164" Type="http://schemas.openxmlformats.org/officeDocument/2006/relationships/image" Target="../media/image3205.png"/><Relationship Id="rId185" Type="http://schemas.openxmlformats.org/officeDocument/2006/relationships/customXml" Target="../ink/ink3589.xml"/><Relationship Id="rId350" Type="http://schemas.openxmlformats.org/officeDocument/2006/relationships/image" Target="../media/image3298.png"/><Relationship Id="rId371" Type="http://schemas.openxmlformats.org/officeDocument/2006/relationships/customXml" Target="../ink/ink3682.xml"/><Relationship Id="rId406" Type="http://schemas.openxmlformats.org/officeDocument/2006/relationships/image" Target="../media/image3326.png"/><Relationship Id="rId9" Type="http://schemas.openxmlformats.org/officeDocument/2006/relationships/customXml" Target="../ink/ink3501.xml"/><Relationship Id="rId210" Type="http://schemas.openxmlformats.org/officeDocument/2006/relationships/image" Target="../media/image3228.png"/><Relationship Id="rId392" Type="http://schemas.openxmlformats.org/officeDocument/2006/relationships/image" Target="../media/image3319.png"/><Relationship Id="rId26" Type="http://schemas.openxmlformats.org/officeDocument/2006/relationships/image" Target="../media/image2974.png"/><Relationship Id="rId231" Type="http://schemas.openxmlformats.org/officeDocument/2006/relationships/customXml" Target="../ink/ink3612.xml"/><Relationship Id="rId252" Type="http://schemas.openxmlformats.org/officeDocument/2006/relationships/image" Target="../media/image3249.png"/><Relationship Id="rId273" Type="http://schemas.openxmlformats.org/officeDocument/2006/relationships/customXml" Target="../ink/ink3633.xml"/><Relationship Id="rId294" Type="http://schemas.openxmlformats.org/officeDocument/2006/relationships/image" Target="../media/image3270.png"/><Relationship Id="rId308" Type="http://schemas.openxmlformats.org/officeDocument/2006/relationships/image" Target="../media/image3277.png"/><Relationship Id="rId329" Type="http://schemas.openxmlformats.org/officeDocument/2006/relationships/customXml" Target="../ink/ink3661.xml"/><Relationship Id="rId47" Type="http://schemas.openxmlformats.org/officeDocument/2006/relationships/customXml" Target="../ink/ink3520.xml"/><Relationship Id="rId68" Type="http://schemas.openxmlformats.org/officeDocument/2006/relationships/image" Target="../media/image2995.png"/><Relationship Id="rId89" Type="http://schemas.openxmlformats.org/officeDocument/2006/relationships/customXml" Target="../ink/ink3541.xml"/><Relationship Id="rId112" Type="http://schemas.openxmlformats.org/officeDocument/2006/relationships/image" Target="../media/image3017.png"/><Relationship Id="rId133" Type="http://schemas.openxmlformats.org/officeDocument/2006/relationships/customXml" Target="../ink/ink3563.xml"/><Relationship Id="rId154" Type="http://schemas.openxmlformats.org/officeDocument/2006/relationships/image" Target="../media/image3200.png"/><Relationship Id="rId175" Type="http://schemas.openxmlformats.org/officeDocument/2006/relationships/customXml" Target="../ink/ink3584.xml"/><Relationship Id="rId340" Type="http://schemas.openxmlformats.org/officeDocument/2006/relationships/image" Target="../media/image3293.png"/><Relationship Id="rId361" Type="http://schemas.openxmlformats.org/officeDocument/2006/relationships/customXml" Target="../ink/ink3677.xml"/><Relationship Id="rId196" Type="http://schemas.openxmlformats.org/officeDocument/2006/relationships/image" Target="../media/image3221.png"/><Relationship Id="rId200" Type="http://schemas.openxmlformats.org/officeDocument/2006/relationships/image" Target="../media/image3223.png"/><Relationship Id="rId382" Type="http://schemas.openxmlformats.org/officeDocument/2006/relationships/image" Target="../media/image3314.png"/><Relationship Id="rId16" Type="http://schemas.openxmlformats.org/officeDocument/2006/relationships/image" Target="../media/image2969.png"/><Relationship Id="rId221" Type="http://schemas.openxmlformats.org/officeDocument/2006/relationships/customXml" Target="../ink/ink3607.xml"/><Relationship Id="rId242" Type="http://schemas.openxmlformats.org/officeDocument/2006/relationships/image" Target="../media/image3244.png"/><Relationship Id="rId263" Type="http://schemas.openxmlformats.org/officeDocument/2006/relationships/customXml" Target="../ink/ink3628.xml"/><Relationship Id="rId284" Type="http://schemas.openxmlformats.org/officeDocument/2006/relationships/image" Target="../media/image3265.png"/><Relationship Id="rId319" Type="http://schemas.openxmlformats.org/officeDocument/2006/relationships/customXml" Target="../ink/ink3656.xml"/><Relationship Id="rId37" Type="http://schemas.openxmlformats.org/officeDocument/2006/relationships/customXml" Target="../ink/ink3515.xml"/><Relationship Id="rId58" Type="http://schemas.openxmlformats.org/officeDocument/2006/relationships/image" Target="../media/image2990.png"/><Relationship Id="rId79" Type="http://schemas.openxmlformats.org/officeDocument/2006/relationships/customXml" Target="../ink/ink3536.xml"/><Relationship Id="rId102" Type="http://schemas.openxmlformats.org/officeDocument/2006/relationships/image" Target="../media/image3012.png"/><Relationship Id="rId123" Type="http://schemas.openxmlformats.org/officeDocument/2006/relationships/customXml" Target="../ink/ink3558.xml"/><Relationship Id="rId144" Type="http://schemas.openxmlformats.org/officeDocument/2006/relationships/image" Target="../media/image3195.png"/><Relationship Id="rId330" Type="http://schemas.openxmlformats.org/officeDocument/2006/relationships/image" Target="../media/image3288.png"/><Relationship Id="rId90" Type="http://schemas.openxmlformats.org/officeDocument/2006/relationships/image" Target="../media/image3006.png"/><Relationship Id="rId165" Type="http://schemas.openxmlformats.org/officeDocument/2006/relationships/customXml" Target="../ink/ink3579.xml"/><Relationship Id="rId186" Type="http://schemas.openxmlformats.org/officeDocument/2006/relationships/image" Target="../media/image3216.png"/><Relationship Id="rId351" Type="http://schemas.openxmlformats.org/officeDocument/2006/relationships/customXml" Target="../ink/ink3672.xml"/><Relationship Id="rId372" Type="http://schemas.openxmlformats.org/officeDocument/2006/relationships/image" Target="../media/image3309.png"/><Relationship Id="rId393" Type="http://schemas.openxmlformats.org/officeDocument/2006/relationships/customXml" Target="../ink/ink3693.xml"/><Relationship Id="rId407" Type="http://schemas.openxmlformats.org/officeDocument/2006/relationships/customXml" Target="../ink/ink3700.xml"/><Relationship Id="rId211" Type="http://schemas.openxmlformats.org/officeDocument/2006/relationships/customXml" Target="../ink/ink3602.xml"/><Relationship Id="rId232" Type="http://schemas.openxmlformats.org/officeDocument/2006/relationships/image" Target="../media/image3239.png"/><Relationship Id="rId253" Type="http://schemas.openxmlformats.org/officeDocument/2006/relationships/customXml" Target="../ink/ink3623.xml"/><Relationship Id="rId274" Type="http://schemas.openxmlformats.org/officeDocument/2006/relationships/image" Target="../media/image3260.png"/><Relationship Id="rId295" Type="http://schemas.openxmlformats.org/officeDocument/2006/relationships/customXml" Target="../ink/ink3644.xml"/><Relationship Id="rId309" Type="http://schemas.openxmlformats.org/officeDocument/2006/relationships/customXml" Target="../ink/ink3651.xml"/><Relationship Id="rId27" Type="http://schemas.openxmlformats.org/officeDocument/2006/relationships/customXml" Target="../ink/ink3510.xml"/><Relationship Id="rId48" Type="http://schemas.openxmlformats.org/officeDocument/2006/relationships/image" Target="../media/image2985.png"/><Relationship Id="rId69" Type="http://schemas.openxmlformats.org/officeDocument/2006/relationships/customXml" Target="../ink/ink3531.xml"/><Relationship Id="rId113" Type="http://schemas.openxmlformats.org/officeDocument/2006/relationships/customXml" Target="../ink/ink3553.xml"/><Relationship Id="rId134" Type="http://schemas.openxmlformats.org/officeDocument/2006/relationships/image" Target="../media/image3028.png"/><Relationship Id="rId320" Type="http://schemas.openxmlformats.org/officeDocument/2006/relationships/image" Target="../media/image3283.png"/><Relationship Id="rId80" Type="http://schemas.openxmlformats.org/officeDocument/2006/relationships/image" Target="../media/image3001.png"/><Relationship Id="rId155" Type="http://schemas.openxmlformats.org/officeDocument/2006/relationships/customXml" Target="../ink/ink3574.xml"/><Relationship Id="rId176" Type="http://schemas.openxmlformats.org/officeDocument/2006/relationships/image" Target="../media/image3211.png"/><Relationship Id="rId197" Type="http://schemas.openxmlformats.org/officeDocument/2006/relationships/customXml" Target="../ink/ink3595.xml"/><Relationship Id="rId341" Type="http://schemas.openxmlformats.org/officeDocument/2006/relationships/customXml" Target="../ink/ink3667.xml"/><Relationship Id="rId362" Type="http://schemas.openxmlformats.org/officeDocument/2006/relationships/image" Target="../media/image3304.png"/><Relationship Id="rId383" Type="http://schemas.openxmlformats.org/officeDocument/2006/relationships/customXml" Target="../ink/ink3688.xml"/><Relationship Id="rId201" Type="http://schemas.openxmlformats.org/officeDocument/2006/relationships/customXml" Target="../ink/ink3597.xml"/><Relationship Id="rId222" Type="http://schemas.openxmlformats.org/officeDocument/2006/relationships/image" Target="../media/image3234.png"/><Relationship Id="rId243" Type="http://schemas.openxmlformats.org/officeDocument/2006/relationships/customXml" Target="../ink/ink3618.xml"/><Relationship Id="rId264" Type="http://schemas.openxmlformats.org/officeDocument/2006/relationships/image" Target="../media/image3255.png"/><Relationship Id="rId285" Type="http://schemas.openxmlformats.org/officeDocument/2006/relationships/customXml" Target="../ink/ink3639.xml"/><Relationship Id="rId17" Type="http://schemas.openxmlformats.org/officeDocument/2006/relationships/customXml" Target="../ink/ink3505.xml"/><Relationship Id="rId38" Type="http://schemas.openxmlformats.org/officeDocument/2006/relationships/image" Target="../media/image2980.png"/><Relationship Id="rId59" Type="http://schemas.openxmlformats.org/officeDocument/2006/relationships/customXml" Target="../ink/ink3526.xml"/><Relationship Id="rId103" Type="http://schemas.openxmlformats.org/officeDocument/2006/relationships/customXml" Target="../ink/ink3548.xml"/><Relationship Id="rId124" Type="http://schemas.openxmlformats.org/officeDocument/2006/relationships/image" Target="../media/image3023.png"/><Relationship Id="rId310" Type="http://schemas.openxmlformats.org/officeDocument/2006/relationships/image" Target="../media/image3278.png"/><Relationship Id="rId70" Type="http://schemas.openxmlformats.org/officeDocument/2006/relationships/image" Target="../media/image2996.png"/><Relationship Id="rId91" Type="http://schemas.openxmlformats.org/officeDocument/2006/relationships/customXml" Target="../ink/ink3542.xml"/><Relationship Id="rId145" Type="http://schemas.openxmlformats.org/officeDocument/2006/relationships/customXml" Target="../ink/ink3569.xml"/><Relationship Id="rId166" Type="http://schemas.openxmlformats.org/officeDocument/2006/relationships/image" Target="../media/image3206.png"/><Relationship Id="rId187" Type="http://schemas.openxmlformats.org/officeDocument/2006/relationships/customXml" Target="../ink/ink3590.xml"/><Relationship Id="rId331" Type="http://schemas.openxmlformats.org/officeDocument/2006/relationships/customXml" Target="../ink/ink3662.xml"/><Relationship Id="rId352" Type="http://schemas.openxmlformats.org/officeDocument/2006/relationships/image" Target="../media/image3299.png"/><Relationship Id="rId373" Type="http://schemas.openxmlformats.org/officeDocument/2006/relationships/customXml" Target="../ink/ink3683.xml"/><Relationship Id="rId394" Type="http://schemas.openxmlformats.org/officeDocument/2006/relationships/image" Target="../media/image3320.png"/><Relationship Id="rId408" Type="http://schemas.openxmlformats.org/officeDocument/2006/relationships/image" Target="../media/image3327.png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3229.png"/><Relationship Id="rId233" Type="http://schemas.openxmlformats.org/officeDocument/2006/relationships/customXml" Target="../ink/ink3613.xml"/><Relationship Id="rId254" Type="http://schemas.openxmlformats.org/officeDocument/2006/relationships/image" Target="../media/image3250.png"/><Relationship Id="rId28" Type="http://schemas.openxmlformats.org/officeDocument/2006/relationships/image" Target="../media/image2975.png"/><Relationship Id="rId49" Type="http://schemas.openxmlformats.org/officeDocument/2006/relationships/customXml" Target="../ink/ink3521.xml"/><Relationship Id="rId114" Type="http://schemas.openxmlformats.org/officeDocument/2006/relationships/image" Target="../media/image3018.png"/><Relationship Id="rId275" Type="http://schemas.openxmlformats.org/officeDocument/2006/relationships/customXml" Target="../ink/ink3634.xml"/><Relationship Id="rId296" Type="http://schemas.openxmlformats.org/officeDocument/2006/relationships/image" Target="../media/image3271.png"/><Relationship Id="rId300" Type="http://schemas.openxmlformats.org/officeDocument/2006/relationships/image" Target="../media/image3273.png"/><Relationship Id="rId60" Type="http://schemas.openxmlformats.org/officeDocument/2006/relationships/image" Target="../media/image2991.png"/><Relationship Id="rId81" Type="http://schemas.openxmlformats.org/officeDocument/2006/relationships/customXml" Target="../ink/ink3537.xml"/><Relationship Id="rId135" Type="http://schemas.openxmlformats.org/officeDocument/2006/relationships/customXml" Target="../ink/ink3564.xml"/><Relationship Id="rId156" Type="http://schemas.openxmlformats.org/officeDocument/2006/relationships/image" Target="../media/image3201.png"/><Relationship Id="rId177" Type="http://schemas.openxmlformats.org/officeDocument/2006/relationships/customXml" Target="../ink/ink3585.xml"/><Relationship Id="rId198" Type="http://schemas.openxmlformats.org/officeDocument/2006/relationships/image" Target="../media/image3222.png"/><Relationship Id="rId321" Type="http://schemas.openxmlformats.org/officeDocument/2006/relationships/customXml" Target="../ink/ink3657.xml"/><Relationship Id="rId342" Type="http://schemas.openxmlformats.org/officeDocument/2006/relationships/image" Target="../media/image3294.png"/><Relationship Id="rId363" Type="http://schemas.openxmlformats.org/officeDocument/2006/relationships/customXml" Target="../ink/ink3678.xml"/><Relationship Id="rId384" Type="http://schemas.openxmlformats.org/officeDocument/2006/relationships/image" Target="../media/image3315.png"/><Relationship Id="rId202" Type="http://schemas.openxmlformats.org/officeDocument/2006/relationships/image" Target="../media/image3224.png"/><Relationship Id="rId223" Type="http://schemas.openxmlformats.org/officeDocument/2006/relationships/customXml" Target="../ink/ink3608.xml"/><Relationship Id="rId244" Type="http://schemas.openxmlformats.org/officeDocument/2006/relationships/image" Target="../media/image3245.png"/><Relationship Id="rId18" Type="http://schemas.openxmlformats.org/officeDocument/2006/relationships/image" Target="../media/image2970.png"/><Relationship Id="rId39" Type="http://schemas.openxmlformats.org/officeDocument/2006/relationships/customXml" Target="../ink/ink3516.xml"/><Relationship Id="rId265" Type="http://schemas.openxmlformats.org/officeDocument/2006/relationships/customXml" Target="../ink/ink3629.xml"/><Relationship Id="rId286" Type="http://schemas.openxmlformats.org/officeDocument/2006/relationships/image" Target="../media/image3266.png"/><Relationship Id="rId50" Type="http://schemas.openxmlformats.org/officeDocument/2006/relationships/image" Target="../media/image2986.png"/><Relationship Id="rId104" Type="http://schemas.openxmlformats.org/officeDocument/2006/relationships/image" Target="../media/image3013.png"/><Relationship Id="rId125" Type="http://schemas.openxmlformats.org/officeDocument/2006/relationships/customXml" Target="../ink/ink3559.xml"/><Relationship Id="rId146" Type="http://schemas.openxmlformats.org/officeDocument/2006/relationships/image" Target="../media/image3196.png"/><Relationship Id="rId167" Type="http://schemas.openxmlformats.org/officeDocument/2006/relationships/customXml" Target="../ink/ink3580.xml"/><Relationship Id="rId188" Type="http://schemas.openxmlformats.org/officeDocument/2006/relationships/image" Target="../media/image3217.png"/><Relationship Id="rId311" Type="http://schemas.openxmlformats.org/officeDocument/2006/relationships/customXml" Target="../ink/ink3652.xml"/><Relationship Id="rId332" Type="http://schemas.openxmlformats.org/officeDocument/2006/relationships/image" Target="../media/image3289.png"/><Relationship Id="rId353" Type="http://schemas.openxmlformats.org/officeDocument/2006/relationships/customXml" Target="../ink/ink3673.xml"/><Relationship Id="rId374" Type="http://schemas.openxmlformats.org/officeDocument/2006/relationships/image" Target="../media/image3310.png"/><Relationship Id="rId395" Type="http://schemas.openxmlformats.org/officeDocument/2006/relationships/customXml" Target="../ink/ink3694.xml"/><Relationship Id="rId71" Type="http://schemas.openxmlformats.org/officeDocument/2006/relationships/customXml" Target="../ink/ink3532.xml"/><Relationship Id="rId92" Type="http://schemas.openxmlformats.org/officeDocument/2006/relationships/image" Target="../media/image3007.png"/><Relationship Id="rId213" Type="http://schemas.openxmlformats.org/officeDocument/2006/relationships/customXml" Target="../ink/ink3603.xml"/><Relationship Id="rId234" Type="http://schemas.openxmlformats.org/officeDocument/2006/relationships/image" Target="../media/image3240.png"/><Relationship Id="rId2" Type="http://schemas.openxmlformats.org/officeDocument/2006/relationships/image" Target="../media/image2962.png"/><Relationship Id="rId29" Type="http://schemas.openxmlformats.org/officeDocument/2006/relationships/customXml" Target="../ink/ink3511.xml"/><Relationship Id="rId255" Type="http://schemas.openxmlformats.org/officeDocument/2006/relationships/customXml" Target="../ink/ink3624.xml"/><Relationship Id="rId276" Type="http://schemas.openxmlformats.org/officeDocument/2006/relationships/image" Target="../media/image3261.png"/><Relationship Id="rId297" Type="http://schemas.openxmlformats.org/officeDocument/2006/relationships/customXml" Target="../ink/ink3645.xml"/><Relationship Id="rId40" Type="http://schemas.openxmlformats.org/officeDocument/2006/relationships/image" Target="../media/image2981.png"/><Relationship Id="rId115" Type="http://schemas.openxmlformats.org/officeDocument/2006/relationships/customXml" Target="../ink/ink3554.xml"/><Relationship Id="rId136" Type="http://schemas.openxmlformats.org/officeDocument/2006/relationships/image" Target="../media/image3029.png"/><Relationship Id="rId157" Type="http://schemas.openxmlformats.org/officeDocument/2006/relationships/customXml" Target="../ink/ink3575.xml"/><Relationship Id="rId178" Type="http://schemas.openxmlformats.org/officeDocument/2006/relationships/image" Target="../media/image3212.png"/><Relationship Id="rId301" Type="http://schemas.openxmlformats.org/officeDocument/2006/relationships/customXml" Target="../ink/ink3647.xml"/><Relationship Id="rId322" Type="http://schemas.openxmlformats.org/officeDocument/2006/relationships/image" Target="../media/image3284.png"/><Relationship Id="rId343" Type="http://schemas.openxmlformats.org/officeDocument/2006/relationships/customXml" Target="../ink/ink3668.xml"/><Relationship Id="rId364" Type="http://schemas.openxmlformats.org/officeDocument/2006/relationships/image" Target="../media/image3305.png"/><Relationship Id="rId61" Type="http://schemas.openxmlformats.org/officeDocument/2006/relationships/customXml" Target="../ink/ink3527.xml"/><Relationship Id="rId82" Type="http://schemas.openxmlformats.org/officeDocument/2006/relationships/image" Target="../media/image3002.png"/><Relationship Id="rId199" Type="http://schemas.openxmlformats.org/officeDocument/2006/relationships/customXml" Target="../ink/ink3596.xml"/><Relationship Id="rId203" Type="http://schemas.openxmlformats.org/officeDocument/2006/relationships/customXml" Target="../ink/ink3598.xml"/><Relationship Id="rId385" Type="http://schemas.openxmlformats.org/officeDocument/2006/relationships/customXml" Target="../ink/ink3689.xml"/><Relationship Id="rId19" Type="http://schemas.openxmlformats.org/officeDocument/2006/relationships/customXml" Target="../ink/ink3506.xml"/><Relationship Id="rId224" Type="http://schemas.openxmlformats.org/officeDocument/2006/relationships/image" Target="../media/image3235.png"/><Relationship Id="rId245" Type="http://schemas.openxmlformats.org/officeDocument/2006/relationships/customXml" Target="../ink/ink3619.xml"/><Relationship Id="rId266" Type="http://schemas.openxmlformats.org/officeDocument/2006/relationships/image" Target="../media/image3256.png"/><Relationship Id="rId287" Type="http://schemas.openxmlformats.org/officeDocument/2006/relationships/customXml" Target="../ink/ink3640.xml"/><Relationship Id="rId30" Type="http://schemas.openxmlformats.org/officeDocument/2006/relationships/image" Target="../media/image2976.png"/><Relationship Id="rId105" Type="http://schemas.openxmlformats.org/officeDocument/2006/relationships/customXml" Target="../ink/ink3549.xml"/><Relationship Id="rId126" Type="http://schemas.openxmlformats.org/officeDocument/2006/relationships/image" Target="../media/image3024.png"/><Relationship Id="rId147" Type="http://schemas.openxmlformats.org/officeDocument/2006/relationships/customXml" Target="../ink/ink3570.xml"/><Relationship Id="rId168" Type="http://schemas.openxmlformats.org/officeDocument/2006/relationships/image" Target="../media/image3207.png"/><Relationship Id="rId312" Type="http://schemas.openxmlformats.org/officeDocument/2006/relationships/image" Target="../media/image3279.png"/><Relationship Id="rId333" Type="http://schemas.openxmlformats.org/officeDocument/2006/relationships/customXml" Target="../ink/ink3663.xml"/><Relationship Id="rId354" Type="http://schemas.openxmlformats.org/officeDocument/2006/relationships/image" Target="../media/image3300.png"/><Relationship Id="rId51" Type="http://schemas.openxmlformats.org/officeDocument/2006/relationships/customXml" Target="../ink/ink3522.xml"/><Relationship Id="rId72" Type="http://schemas.openxmlformats.org/officeDocument/2006/relationships/image" Target="../media/image2997.png"/><Relationship Id="rId93" Type="http://schemas.openxmlformats.org/officeDocument/2006/relationships/customXml" Target="../ink/ink3543.xml"/><Relationship Id="rId189" Type="http://schemas.openxmlformats.org/officeDocument/2006/relationships/customXml" Target="../ink/ink3591.xml"/><Relationship Id="rId375" Type="http://schemas.openxmlformats.org/officeDocument/2006/relationships/customXml" Target="../ink/ink3684.xml"/><Relationship Id="rId396" Type="http://schemas.openxmlformats.org/officeDocument/2006/relationships/image" Target="../media/image3321.png"/><Relationship Id="rId3" Type="http://schemas.openxmlformats.org/officeDocument/2006/relationships/customXml" Target="../ink/ink3498.xml"/><Relationship Id="rId214" Type="http://schemas.openxmlformats.org/officeDocument/2006/relationships/image" Target="../media/image3230.png"/><Relationship Id="rId235" Type="http://schemas.openxmlformats.org/officeDocument/2006/relationships/customXml" Target="../ink/ink3614.xml"/><Relationship Id="rId256" Type="http://schemas.openxmlformats.org/officeDocument/2006/relationships/image" Target="../media/image3251.png"/><Relationship Id="rId277" Type="http://schemas.openxmlformats.org/officeDocument/2006/relationships/customXml" Target="../ink/ink3635.xml"/><Relationship Id="rId298" Type="http://schemas.openxmlformats.org/officeDocument/2006/relationships/image" Target="../media/image3272.png"/><Relationship Id="rId400" Type="http://schemas.openxmlformats.org/officeDocument/2006/relationships/image" Target="../media/image3323.png"/><Relationship Id="rId116" Type="http://schemas.openxmlformats.org/officeDocument/2006/relationships/image" Target="../media/image3019.png"/><Relationship Id="rId137" Type="http://schemas.openxmlformats.org/officeDocument/2006/relationships/customXml" Target="../ink/ink3565.xml"/><Relationship Id="rId158" Type="http://schemas.openxmlformats.org/officeDocument/2006/relationships/image" Target="../media/image3202.png"/><Relationship Id="rId302" Type="http://schemas.openxmlformats.org/officeDocument/2006/relationships/image" Target="../media/image3274.png"/><Relationship Id="rId323" Type="http://schemas.openxmlformats.org/officeDocument/2006/relationships/customXml" Target="../ink/ink3658.xml"/><Relationship Id="rId344" Type="http://schemas.openxmlformats.org/officeDocument/2006/relationships/image" Target="../media/image3295.png"/><Relationship Id="rId20" Type="http://schemas.openxmlformats.org/officeDocument/2006/relationships/image" Target="../media/image2971.png"/><Relationship Id="rId41" Type="http://schemas.openxmlformats.org/officeDocument/2006/relationships/customXml" Target="../ink/ink3517.xml"/><Relationship Id="rId62" Type="http://schemas.openxmlformats.org/officeDocument/2006/relationships/image" Target="../media/image2992.png"/><Relationship Id="rId83" Type="http://schemas.openxmlformats.org/officeDocument/2006/relationships/customXml" Target="../ink/ink3538.xml"/><Relationship Id="rId179" Type="http://schemas.openxmlformats.org/officeDocument/2006/relationships/customXml" Target="../ink/ink3586.xml"/><Relationship Id="rId365" Type="http://schemas.openxmlformats.org/officeDocument/2006/relationships/customXml" Target="../ink/ink3679.xml"/><Relationship Id="rId386" Type="http://schemas.openxmlformats.org/officeDocument/2006/relationships/image" Target="../media/image3316.png"/><Relationship Id="rId190" Type="http://schemas.openxmlformats.org/officeDocument/2006/relationships/image" Target="../media/image3218.png"/><Relationship Id="rId204" Type="http://schemas.openxmlformats.org/officeDocument/2006/relationships/image" Target="../media/image3225.png"/><Relationship Id="rId225" Type="http://schemas.openxmlformats.org/officeDocument/2006/relationships/customXml" Target="../ink/ink3609.xml"/><Relationship Id="rId246" Type="http://schemas.openxmlformats.org/officeDocument/2006/relationships/image" Target="../media/image3246.png"/><Relationship Id="rId267" Type="http://schemas.openxmlformats.org/officeDocument/2006/relationships/customXml" Target="../ink/ink3630.xml"/><Relationship Id="rId288" Type="http://schemas.openxmlformats.org/officeDocument/2006/relationships/image" Target="../media/image3267.png"/><Relationship Id="rId106" Type="http://schemas.openxmlformats.org/officeDocument/2006/relationships/image" Target="../media/image3014.png"/><Relationship Id="rId127" Type="http://schemas.openxmlformats.org/officeDocument/2006/relationships/customXml" Target="../ink/ink3560.xml"/><Relationship Id="rId313" Type="http://schemas.openxmlformats.org/officeDocument/2006/relationships/customXml" Target="../ink/ink3653.xml"/><Relationship Id="rId10" Type="http://schemas.openxmlformats.org/officeDocument/2006/relationships/image" Target="../media/image2966.png"/><Relationship Id="rId31" Type="http://schemas.openxmlformats.org/officeDocument/2006/relationships/customXml" Target="../ink/ink3512.xml"/><Relationship Id="rId52" Type="http://schemas.openxmlformats.org/officeDocument/2006/relationships/image" Target="../media/image2987.png"/><Relationship Id="rId73" Type="http://schemas.openxmlformats.org/officeDocument/2006/relationships/customXml" Target="../ink/ink3533.xml"/><Relationship Id="rId94" Type="http://schemas.openxmlformats.org/officeDocument/2006/relationships/image" Target="../media/image3008.png"/><Relationship Id="rId148" Type="http://schemas.openxmlformats.org/officeDocument/2006/relationships/image" Target="../media/image3197.png"/><Relationship Id="rId169" Type="http://schemas.openxmlformats.org/officeDocument/2006/relationships/customXml" Target="../ink/ink3581.xml"/><Relationship Id="rId334" Type="http://schemas.openxmlformats.org/officeDocument/2006/relationships/image" Target="../media/image3290.png"/><Relationship Id="rId355" Type="http://schemas.openxmlformats.org/officeDocument/2006/relationships/customXml" Target="../ink/ink3674.xml"/><Relationship Id="rId376" Type="http://schemas.openxmlformats.org/officeDocument/2006/relationships/image" Target="../media/image3311.png"/><Relationship Id="rId397" Type="http://schemas.openxmlformats.org/officeDocument/2006/relationships/customXml" Target="../ink/ink3695.xml"/><Relationship Id="rId4" Type="http://schemas.openxmlformats.org/officeDocument/2006/relationships/image" Target="../media/image2963.png"/><Relationship Id="rId180" Type="http://schemas.openxmlformats.org/officeDocument/2006/relationships/image" Target="../media/image3213.png"/><Relationship Id="rId215" Type="http://schemas.openxmlformats.org/officeDocument/2006/relationships/customXml" Target="../ink/ink3604.xml"/><Relationship Id="rId236" Type="http://schemas.openxmlformats.org/officeDocument/2006/relationships/image" Target="../media/image3241.png"/><Relationship Id="rId257" Type="http://schemas.openxmlformats.org/officeDocument/2006/relationships/customXml" Target="../ink/ink3625.xml"/><Relationship Id="rId278" Type="http://schemas.openxmlformats.org/officeDocument/2006/relationships/image" Target="../media/image3262.png"/><Relationship Id="rId401" Type="http://schemas.openxmlformats.org/officeDocument/2006/relationships/customXml" Target="../ink/ink3697.xml"/><Relationship Id="rId303" Type="http://schemas.openxmlformats.org/officeDocument/2006/relationships/customXml" Target="../ink/ink3648.xml"/><Relationship Id="rId42" Type="http://schemas.openxmlformats.org/officeDocument/2006/relationships/image" Target="../media/image2982.png"/><Relationship Id="rId84" Type="http://schemas.openxmlformats.org/officeDocument/2006/relationships/image" Target="../media/image3003.png"/><Relationship Id="rId138" Type="http://schemas.openxmlformats.org/officeDocument/2006/relationships/image" Target="../media/image3192.png"/><Relationship Id="rId345" Type="http://schemas.openxmlformats.org/officeDocument/2006/relationships/customXml" Target="../ink/ink3669.xml"/><Relationship Id="rId387" Type="http://schemas.openxmlformats.org/officeDocument/2006/relationships/customXml" Target="../ink/ink3690.xml"/><Relationship Id="rId191" Type="http://schemas.openxmlformats.org/officeDocument/2006/relationships/customXml" Target="../ink/ink3592.xml"/><Relationship Id="rId205" Type="http://schemas.openxmlformats.org/officeDocument/2006/relationships/customXml" Target="../ink/ink3599.xml"/><Relationship Id="rId247" Type="http://schemas.openxmlformats.org/officeDocument/2006/relationships/customXml" Target="../ink/ink3620.xml"/><Relationship Id="rId107" Type="http://schemas.openxmlformats.org/officeDocument/2006/relationships/customXml" Target="../ink/ink3550.xml"/><Relationship Id="rId289" Type="http://schemas.openxmlformats.org/officeDocument/2006/relationships/customXml" Target="../ink/ink3641.xml"/></Relationships>
</file>

<file path=ppt/slides/_rels/slide19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3758.xml"/><Relationship Id="rId299" Type="http://schemas.openxmlformats.org/officeDocument/2006/relationships/customXml" Target="../ink/ink3849.xml"/><Relationship Id="rId21" Type="http://schemas.openxmlformats.org/officeDocument/2006/relationships/customXml" Target="../ink/ink3710.xml"/><Relationship Id="rId63" Type="http://schemas.openxmlformats.org/officeDocument/2006/relationships/customXml" Target="../ink/ink3731.xml"/><Relationship Id="rId159" Type="http://schemas.openxmlformats.org/officeDocument/2006/relationships/customXml" Target="../ink/ink3779.xml"/><Relationship Id="rId324" Type="http://schemas.openxmlformats.org/officeDocument/2006/relationships/image" Target="../media/image3421.png"/><Relationship Id="rId366" Type="http://schemas.openxmlformats.org/officeDocument/2006/relationships/image" Target="../media/image3442.png"/><Relationship Id="rId170" Type="http://schemas.openxmlformats.org/officeDocument/2006/relationships/image" Target="../media/image3344.png"/><Relationship Id="rId226" Type="http://schemas.openxmlformats.org/officeDocument/2006/relationships/image" Target="../media/image3372.png"/><Relationship Id="rId433" Type="http://schemas.openxmlformats.org/officeDocument/2006/relationships/customXml" Target="../ink/ink3916.xml"/><Relationship Id="rId268" Type="http://schemas.openxmlformats.org/officeDocument/2006/relationships/image" Target="../media/image3393.png"/><Relationship Id="rId475" Type="http://schemas.openxmlformats.org/officeDocument/2006/relationships/customXml" Target="../ink/ink3937.xml"/><Relationship Id="rId32" Type="http://schemas.openxmlformats.org/officeDocument/2006/relationships/image" Target="../media/image2977.png"/><Relationship Id="rId74" Type="http://schemas.openxmlformats.org/officeDocument/2006/relationships/image" Target="../media/image2998.png"/><Relationship Id="rId128" Type="http://schemas.openxmlformats.org/officeDocument/2006/relationships/image" Target="../media/image3025.png"/><Relationship Id="rId335" Type="http://schemas.openxmlformats.org/officeDocument/2006/relationships/customXml" Target="../ink/ink3867.xml"/><Relationship Id="rId377" Type="http://schemas.openxmlformats.org/officeDocument/2006/relationships/customXml" Target="../ink/ink3888.xml"/><Relationship Id="rId500" Type="http://schemas.openxmlformats.org/officeDocument/2006/relationships/image" Target="../media/image3509.png"/><Relationship Id="rId5" Type="http://schemas.openxmlformats.org/officeDocument/2006/relationships/customXml" Target="../ink/ink3702.xml"/><Relationship Id="rId181" Type="http://schemas.openxmlformats.org/officeDocument/2006/relationships/customXml" Target="../ink/ink3790.xml"/><Relationship Id="rId237" Type="http://schemas.openxmlformats.org/officeDocument/2006/relationships/customXml" Target="../ink/ink3818.xml"/><Relationship Id="rId402" Type="http://schemas.openxmlformats.org/officeDocument/2006/relationships/image" Target="../media/image3460.png"/><Relationship Id="rId279" Type="http://schemas.openxmlformats.org/officeDocument/2006/relationships/customXml" Target="../ink/ink3839.xml"/><Relationship Id="rId444" Type="http://schemas.openxmlformats.org/officeDocument/2006/relationships/image" Target="../media/image3481.png"/><Relationship Id="rId486" Type="http://schemas.openxmlformats.org/officeDocument/2006/relationships/image" Target="../media/image3502.png"/><Relationship Id="rId43" Type="http://schemas.openxmlformats.org/officeDocument/2006/relationships/customXml" Target="../ink/ink3721.xml"/><Relationship Id="rId139" Type="http://schemas.openxmlformats.org/officeDocument/2006/relationships/customXml" Target="../ink/ink3769.xml"/><Relationship Id="rId290" Type="http://schemas.openxmlformats.org/officeDocument/2006/relationships/image" Target="../media/image3404.png"/><Relationship Id="rId304" Type="http://schemas.openxmlformats.org/officeDocument/2006/relationships/image" Target="../media/image3411.png"/><Relationship Id="rId346" Type="http://schemas.openxmlformats.org/officeDocument/2006/relationships/image" Target="../media/image3432.png"/><Relationship Id="rId388" Type="http://schemas.openxmlformats.org/officeDocument/2006/relationships/image" Target="../media/image3453.png"/><Relationship Id="rId85" Type="http://schemas.openxmlformats.org/officeDocument/2006/relationships/customXml" Target="../ink/ink3742.xml"/><Relationship Id="rId150" Type="http://schemas.openxmlformats.org/officeDocument/2006/relationships/image" Target="../media/image3334.png"/><Relationship Id="rId192" Type="http://schemas.openxmlformats.org/officeDocument/2006/relationships/image" Target="../media/image3355.png"/><Relationship Id="rId206" Type="http://schemas.openxmlformats.org/officeDocument/2006/relationships/image" Target="../media/image3362.png"/><Relationship Id="rId413" Type="http://schemas.openxmlformats.org/officeDocument/2006/relationships/customXml" Target="../ink/ink3906.xml"/><Relationship Id="rId248" Type="http://schemas.openxmlformats.org/officeDocument/2006/relationships/image" Target="../media/image3383.png"/><Relationship Id="rId455" Type="http://schemas.openxmlformats.org/officeDocument/2006/relationships/customXml" Target="../ink/ink3927.xml"/><Relationship Id="rId497" Type="http://schemas.openxmlformats.org/officeDocument/2006/relationships/customXml" Target="../ink/ink3948.xml"/><Relationship Id="rId12" Type="http://schemas.openxmlformats.org/officeDocument/2006/relationships/image" Target="../media/image2967.png"/><Relationship Id="rId108" Type="http://schemas.openxmlformats.org/officeDocument/2006/relationships/image" Target="../media/image3015.png"/><Relationship Id="rId315" Type="http://schemas.openxmlformats.org/officeDocument/2006/relationships/customXml" Target="../ink/ink3857.xml"/><Relationship Id="rId357" Type="http://schemas.openxmlformats.org/officeDocument/2006/relationships/customXml" Target="../ink/ink3878.xml"/><Relationship Id="rId54" Type="http://schemas.openxmlformats.org/officeDocument/2006/relationships/image" Target="../media/image2988.png"/><Relationship Id="rId96" Type="http://schemas.openxmlformats.org/officeDocument/2006/relationships/image" Target="../media/image3009.png"/><Relationship Id="rId161" Type="http://schemas.openxmlformats.org/officeDocument/2006/relationships/customXml" Target="../ink/ink3780.xml"/><Relationship Id="rId217" Type="http://schemas.openxmlformats.org/officeDocument/2006/relationships/customXml" Target="../ink/ink3808.xml"/><Relationship Id="rId399" Type="http://schemas.openxmlformats.org/officeDocument/2006/relationships/customXml" Target="../ink/ink3899.xml"/><Relationship Id="rId259" Type="http://schemas.openxmlformats.org/officeDocument/2006/relationships/customXml" Target="../ink/ink3829.xml"/><Relationship Id="rId424" Type="http://schemas.openxmlformats.org/officeDocument/2006/relationships/image" Target="../media/image3471.png"/><Relationship Id="rId466" Type="http://schemas.openxmlformats.org/officeDocument/2006/relationships/image" Target="../media/image3492.png"/><Relationship Id="rId23" Type="http://schemas.openxmlformats.org/officeDocument/2006/relationships/customXml" Target="../ink/ink3711.xml"/><Relationship Id="rId119" Type="http://schemas.openxmlformats.org/officeDocument/2006/relationships/customXml" Target="../ink/ink3759.xml"/><Relationship Id="rId270" Type="http://schemas.openxmlformats.org/officeDocument/2006/relationships/image" Target="../media/image3394.png"/><Relationship Id="rId326" Type="http://schemas.openxmlformats.org/officeDocument/2006/relationships/image" Target="../media/image3422.png"/><Relationship Id="rId65" Type="http://schemas.openxmlformats.org/officeDocument/2006/relationships/customXml" Target="../ink/ink3732.xml"/><Relationship Id="rId130" Type="http://schemas.openxmlformats.org/officeDocument/2006/relationships/image" Target="../media/image3026.png"/><Relationship Id="rId368" Type="http://schemas.openxmlformats.org/officeDocument/2006/relationships/image" Target="../media/image3443.png"/><Relationship Id="rId172" Type="http://schemas.openxmlformats.org/officeDocument/2006/relationships/image" Target="../media/image3345.png"/><Relationship Id="rId228" Type="http://schemas.openxmlformats.org/officeDocument/2006/relationships/image" Target="../media/image3373.png"/><Relationship Id="rId435" Type="http://schemas.openxmlformats.org/officeDocument/2006/relationships/customXml" Target="../ink/ink3917.xml"/><Relationship Id="rId477" Type="http://schemas.openxmlformats.org/officeDocument/2006/relationships/customXml" Target="../ink/ink3938.xml"/><Relationship Id="rId281" Type="http://schemas.openxmlformats.org/officeDocument/2006/relationships/customXml" Target="../ink/ink3840.xml"/><Relationship Id="rId337" Type="http://schemas.openxmlformats.org/officeDocument/2006/relationships/customXml" Target="../ink/ink3868.xml"/><Relationship Id="rId502" Type="http://schemas.openxmlformats.org/officeDocument/2006/relationships/image" Target="../media/image3510.png"/><Relationship Id="rId34" Type="http://schemas.openxmlformats.org/officeDocument/2006/relationships/image" Target="../media/image2978.png"/><Relationship Id="rId76" Type="http://schemas.openxmlformats.org/officeDocument/2006/relationships/image" Target="../media/image2999.png"/><Relationship Id="rId141" Type="http://schemas.openxmlformats.org/officeDocument/2006/relationships/customXml" Target="../ink/ink3770.xml"/><Relationship Id="rId379" Type="http://schemas.openxmlformats.org/officeDocument/2006/relationships/customXml" Target="../ink/ink3889.xml"/><Relationship Id="rId7" Type="http://schemas.openxmlformats.org/officeDocument/2006/relationships/customXml" Target="../ink/ink3703.xml"/><Relationship Id="rId183" Type="http://schemas.openxmlformats.org/officeDocument/2006/relationships/customXml" Target="../ink/ink3791.xml"/><Relationship Id="rId239" Type="http://schemas.openxmlformats.org/officeDocument/2006/relationships/customXml" Target="../ink/ink3819.xml"/><Relationship Id="rId390" Type="http://schemas.openxmlformats.org/officeDocument/2006/relationships/image" Target="../media/image3454.png"/><Relationship Id="rId404" Type="http://schemas.openxmlformats.org/officeDocument/2006/relationships/image" Target="../media/image3461.png"/><Relationship Id="rId446" Type="http://schemas.openxmlformats.org/officeDocument/2006/relationships/image" Target="../media/image3482.png"/><Relationship Id="rId250" Type="http://schemas.openxmlformats.org/officeDocument/2006/relationships/image" Target="../media/image3384.png"/><Relationship Id="rId292" Type="http://schemas.openxmlformats.org/officeDocument/2006/relationships/image" Target="../media/image3405.png"/><Relationship Id="rId306" Type="http://schemas.openxmlformats.org/officeDocument/2006/relationships/image" Target="../media/image3412.png"/><Relationship Id="rId488" Type="http://schemas.openxmlformats.org/officeDocument/2006/relationships/image" Target="../media/image3503.png"/><Relationship Id="rId45" Type="http://schemas.openxmlformats.org/officeDocument/2006/relationships/customXml" Target="../ink/ink3722.xml"/><Relationship Id="rId87" Type="http://schemas.openxmlformats.org/officeDocument/2006/relationships/customXml" Target="../ink/ink3743.xml"/><Relationship Id="rId110" Type="http://schemas.openxmlformats.org/officeDocument/2006/relationships/image" Target="../media/image3016.png"/><Relationship Id="rId348" Type="http://schemas.openxmlformats.org/officeDocument/2006/relationships/image" Target="../media/image3433.png"/><Relationship Id="rId152" Type="http://schemas.openxmlformats.org/officeDocument/2006/relationships/image" Target="../media/image3335.png"/><Relationship Id="rId173" Type="http://schemas.openxmlformats.org/officeDocument/2006/relationships/customXml" Target="../ink/ink3786.xml"/><Relationship Id="rId194" Type="http://schemas.openxmlformats.org/officeDocument/2006/relationships/image" Target="../media/image3356.png"/><Relationship Id="rId208" Type="http://schemas.openxmlformats.org/officeDocument/2006/relationships/image" Target="../media/image3363.png"/><Relationship Id="rId229" Type="http://schemas.openxmlformats.org/officeDocument/2006/relationships/customXml" Target="../ink/ink3814.xml"/><Relationship Id="rId380" Type="http://schemas.openxmlformats.org/officeDocument/2006/relationships/image" Target="../media/image3449.png"/><Relationship Id="rId415" Type="http://schemas.openxmlformats.org/officeDocument/2006/relationships/customXml" Target="../ink/ink3907.xml"/><Relationship Id="rId436" Type="http://schemas.openxmlformats.org/officeDocument/2006/relationships/image" Target="../media/image3477.png"/><Relationship Id="rId457" Type="http://schemas.openxmlformats.org/officeDocument/2006/relationships/customXml" Target="../ink/ink3928.xml"/><Relationship Id="rId240" Type="http://schemas.openxmlformats.org/officeDocument/2006/relationships/image" Target="../media/image3379.png"/><Relationship Id="rId261" Type="http://schemas.openxmlformats.org/officeDocument/2006/relationships/customXml" Target="../ink/ink3830.xml"/><Relationship Id="rId478" Type="http://schemas.openxmlformats.org/officeDocument/2006/relationships/image" Target="../media/image3498.png"/><Relationship Id="rId499" Type="http://schemas.openxmlformats.org/officeDocument/2006/relationships/customXml" Target="../ink/ink3949.xml"/><Relationship Id="rId14" Type="http://schemas.openxmlformats.org/officeDocument/2006/relationships/image" Target="../media/image2968.png"/><Relationship Id="rId35" Type="http://schemas.openxmlformats.org/officeDocument/2006/relationships/customXml" Target="../ink/ink3717.xml"/><Relationship Id="rId56" Type="http://schemas.openxmlformats.org/officeDocument/2006/relationships/image" Target="../media/image2989.png"/><Relationship Id="rId77" Type="http://schemas.openxmlformats.org/officeDocument/2006/relationships/customXml" Target="../ink/ink3738.xml"/><Relationship Id="rId100" Type="http://schemas.openxmlformats.org/officeDocument/2006/relationships/image" Target="../media/image3011.png"/><Relationship Id="rId282" Type="http://schemas.openxmlformats.org/officeDocument/2006/relationships/image" Target="../media/image3400.png"/><Relationship Id="rId317" Type="http://schemas.openxmlformats.org/officeDocument/2006/relationships/customXml" Target="../ink/ink3858.xml"/><Relationship Id="rId338" Type="http://schemas.openxmlformats.org/officeDocument/2006/relationships/image" Target="../media/image3428.png"/><Relationship Id="rId359" Type="http://schemas.openxmlformats.org/officeDocument/2006/relationships/customXml" Target="../ink/ink3879.xml"/><Relationship Id="rId503" Type="http://schemas.openxmlformats.org/officeDocument/2006/relationships/customXml" Target="../ink/ink3951.xml"/><Relationship Id="rId8" Type="http://schemas.openxmlformats.org/officeDocument/2006/relationships/image" Target="../media/image2965.png"/><Relationship Id="rId98" Type="http://schemas.openxmlformats.org/officeDocument/2006/relationships/image" Target="../media/image3010.png"/><Relationship Id="rId121" Type="http://schemas.openxmlformats.org/officeDocument/2006/relationships/customXml" Target="../ink/ink3760.xml"/><Relationship Id="rId142" Type="http://schemas.openxmlformats.org/officeDocument/2006/relationships/image" Target="../media/image3330.png"/><Relationship Id="rId163" Type="http://schemas.openxmlformats.org/officeDocument/2006/relationships/customXml" Target="../ink/ink3781.xml"/><Relationship Id="rId184" Type="http://schemas.openxmlformats.org/officeDocument/2006/relationships/image" Target="../media/image3351.png"/><Relationship Id="rId219" Type="http://schemas.openxmlformats.org/officeDocument/2006/relationships/customXml" Target="../ink/ink3809.xml"/><Relationship Id="rId370" Type="http://schemas.openxmlformats.org/officeDocument/2006/relationships/image" Target="../media/image3444.png"/><Relationship Id="rId391" Type="http://schemas.openxmlformats.org/officeDocument/2006/relationships/customXml" Target="../ink/ink3895.xml"/><Relationship Id="rId405" Type="http://schemas.openxmlformats.org/officeDocument/2006/relationships/customXml" Target="../ink/ink3902.xml"/><Relationship Id="rId426" Type="http://schemas.openxmlformats.org/officeDocument/2006/relationships/image" Target="../media/image3472.png"/><Relationship Id="rId447" Type="http://schemas.openxmlformats.org/officeDocument/2006/relationships/customXml" Target="../ink/ink3923.xml"/><Relationship Id="rId230" Type="http://schemas.openxmlformats.org/officeDocument/2006/relationships/image" Target="../media/image3374.png"/><Relationship Id="rId251" Type="http://schemas.openxmlformats.org/officeDocument/2006/relationships/customXml" Target="../ink/ink3825.xml"/><Relationship Id="rId468" Type="http://schemas.openxmlformats.org/officeDocument/2006/relationships/image" Target="../media/image3493.png"/><Relationship Id="rId489" Type="http://schemas.openxmlformats.org/officeDocument/2006/relationships/customXml" Target="../ink/ink3944.xml"/><Relationship Id="rId25" Type="http://schemas.openxmlformats.org/officeDocument/2006/relationships/customXml" Target="../ink/ink3712.xml"/><Relationship Id="rId46" Type="http://schemas.openxmlformats.org/officeDocument/2006/relationships/image" Target="../media/image2984.png"/><Relationship Id="rId67" Type="http://schemas.openxmlformats.org/officeDocument/2006/relationships/customXml" Target="../ink/ink3733.xml"/><Relationship Id="rId272" Type="http://schemas.openxmlformats.org/officeDocument/2006/relationships/image" Target="../media/image3395.png"/><Relationship Id="rId293" Type="http://schemas.openxmlformats.org/officeDocument/2006/relationships/customXml" Target="../ink/ink3846.xml"/><Relationship Id="rId307" Type="http://schemas.openxmlformats.org/officeDocument/2006/relationships/customXml" Target="../ink/ink3853.xml"/><Relationship Id="rId328" Type="http://schemas.openxmlformats.org/officeDocument/2006/relationships/image" Target="../media/image3423.png"/><Relationship Id="rId349" Type="http://schemas.openxmlformats.org/officeDocument/2006/relationships/customXml" Target="../ink/ink3874.xml"/><Relationship Id="rId88" Type="http://schemas.openxmlformats.org/officeDocument/2006/relationships/image" Target="../media/image3005.png"/><Relationship Id="rId111" Type="http://schemas.openxmlformats.org/officeDocument/2006/relationships/customXml" Target="../ink/ink3755.xml"/><Relationship Id="rId132" Type="http://schemas.openxmlformats.org/officeDocument/2006/relationships/image" Target="../media/image3027.png"/><Relationship Id="rId153" Type="http://schemas.openxmlformats.org/officeDocument/2006/relationships/customXml" Target="../ink/ink3776.xml"/><Relationship Id="rId174" Type="http://schemas.openxmlformats.org/officeDocument/2006/relationships/image" Target="../media/image3346.png"/><Relationship Id="rId195" Type="http://schemas.openxmlformats.org/officeDocument/2006/relationships/customXml" Target="../ink/ink3797.xml"/><Relationship Id="rId209" Type="http://schemas.openxmlformats.org/officeDocument/2006/relationships/customXml" Target="../ink/ink3804.xml"/><Relationship Id="rId360" Type="http://schemas.openxmlformats.org/officeDocument/2006/relationships/image" Target="../media/image3439.png"/><Relationship Id="rId381" Type="http://schemas.openxmlformats.org/officeDocument/2006/relationships/customXml" Target="../ink/ink3890.xml"/><Relationship Id="rId416" Type="http://schemas.openxmlformats.org/officeDocument/2006/relationships/image" Target="../media/image3467.png"/><Relationship Id="rId220" Type="http://schemas.openxmlformats.org/officeDocument/2006/relationships/image" Target="../media/image3369.png"/><Relationship Id="rId241" Type="http://schemas.openxmlformats.org/officeDocument/2006/relationships/customXml" Target="../ink/ink3820.xml"/><Relationship Id="rId437" Type="http://schemas.openxmlformats.org/officeDocument/2006/relationships/customXml" Target="../ink/ink3918.xml"/><Relationship Id="rId458" Type="http://schemas.openxmlformats.org/officeDocument/2006/relationships/image" Target="../media/image3488.png"/><Relationship Id="rId479" Type="http://schemas.openxmlformats.org/officeDocument/2006/relationships/customXml" Target="../ink/ink3939.xml"/><Relationship Id="rId15" Type="http://schemas.openxmlformats.org/officeDocument/2006/relationships/customXml" Target="../ink/ink3707.xml"/><Relationship Id="rId36" Type="http://schemas.openxmlformats.org/officeDocument/2006/relationships/image" Target="../media/image2979.png"/><Relationship Id="rId57" Type="http://schemas.openxmlformats.org/officeDocument/2006/relationships/customXml" Target="../ink/ink3728.xml"/><Relationship Id="rId262" Type="http://schemas.openxmlformats.org/officeDocument/2006/relationships/image" Target="../media/image3390.png"/><Relationship Id="rId283" Type="http://schemas.openxmlformats.org/officeDocument/2006/relationships/customXml" Target="../ink/ink3841.xml"/><Relationship Id="rId318" Type="http://schemas.openxmlformats.org/officeDocument/2006/relationships/image" Target="../media/image3418.png"/><Relationship Id="rId339" Type="http://schemas.openxmlformats.org/officeDocument/2006/relationships/customXml" Target="../ink/ink3869.xml"/><Relationship Id="rId490" Type="http://schemas.openxmlformats.org/officeDocument/2006/relationships/image" Target="../media/image3504.png"/><Relationship Id="rId504" Type="http://schemas.openxmlformats.org/officeDocument/2006/relationships/image" Target="../media/image3511.png"/><Relationship Id="rId78" Type="http://schemas.openxmlformats.org/officeDocument/2006/relationships/image" Target="../media/image3000.png"/><Relationship Id="rId99" Type="http://schemas.openxmlformats.org/officeDocument/2006/relationships/customXml" Target="../ink/ink3749.xml"/><Relationship Id="rId101" Type="http://schemas.openxmlformats.org/officeDocument/2006/relationships/customXml" Target="../ink/ink3750.xml"/><Relationship Id="rId122" Type="http://schemas.openxmlformats.org/officeDocument/2006/relationships/image" Target="../media/image3022.png"/><Relationship Id="rId143" Type="http://schemas.openxmlformats.org/officeDocument/2006/relationships/customXml" Target="../ink/ink3771.xml"/><Relationship Id="rId164" Type="http://schemas.openxmlformats.org/officeDocument/2006/relationships/image" Target="../media/image3341.png"/><Relationship Id="rId185" Type="http://schemas.openxmlformats.org/officeDocument/2006/relationships/customXml" Target="../ink/ink3792.xml"/><Relationship Id="rId350" Type="http://schemas.openxmlformats.org/officeDocument/2006/relationships/image" Target="../media/image3434.png"/><Relationship Id="rId371" Type="http://schemas.openxmlformats.org/officeDocument/2006/relationships/customXml" Target="../ink/ink3885.xml"/><Relationship Id="rId406" Type="http://schemas.openxmlformats.org/officeDocument/2006/relationships/image" Target="../media/image3462.png"/><Relationship Id="rId9" Type="http://schemas.openxmlformats.org/officeDocument/2006/relationships/customXml" Target="../ink/ink3704.xml"/><Relationship Id="rId210" Type="http://schemas.openxmlformats.org/officeDocument/2006/relationships/image" Target="../media/image3364.png"/><Relationship Id="rId392" Type="http://schemas.openxmlformats.org/officeDocument/2006/relationships/image" Target="../media/image3455.png"/><Relationship Id="rId427" Type="http://schemas.openxmlformats.org/officeDocument/2006/relationships/customXml" Target="../ink/ink3913.xml"/><Relationship Id="rId448" Type="http://schemas.openxmlformats.org/officeDocument/2006/relationships/image" Target="../media/image3483.png"/><Relationship Id="rId469" Type="http://schemas.openxmlformats.org/officeDocument/2006/relationships/customXml" Target="../ink/ink3934.xml"/><Relationship Id="rId26" Type="http://schemas.openxmlformats.org/officeDocument/2006/relationships/image" Target="../media/image2974.png"/><Relationship Id="rId231" Type="http://schemas.openxmlformats.org/officeDocument/2006/relationships/customXml" Target="../ink/ink3815.xml"/><Relationship Id="rId252" Type="http://schemas.openxmlformats.org/officeDocument/2006/relationships/image" Target="../media/image3385.png"/><Relationship Id="rId273" Type="http://schemas.openxmlformats.org/officeDocument/2006/relationships/customXml" Target="../ink/ink3836.xml"/><Relationship Id="rId294" Type="http://schemas.openxmlformats.org/officeDocument/2006/relationships/image" Target="../media/image3406.png"/><Relationship Id="rId308" Type="http://schemas.openxmlformats.org/officeDocument/2006/relationships/image" Target="../media/image3413.png"/><Relationship Id="rId329" Type="http://schemas.openxmlformats.org/officeDocument/2006/relationships/customXml" Target="../ink/ink3864.xml"/><Relationship Id="rId480" Type="http://schemas.openxmlformats.org/officeDocument/2006/relationships/image" Target="../media/image3499.png"/><Relationship Id="rId47" Type="http://schemas.openxmlformats.org/officeDocument/2006/relationships/customXml" Target="../ink/ink3723.xml"/><Relationship Id="rId68" Type="http://schemas.openxmlformats.org/officeDocument/2006/relationships/image" Target="../media/image2995.png"/><Relationship Id="rId89" Type="http://schemas.openxmlformats.org/officeDocument/2006/relationships/customXml" Target="../ink/ink3744.xml"/><Relationship Id="rId112" Type="http://schemas.openxmlformats.org/officeDocument/2006/relationships/image" Target="../media/image3017.png"/><Relationship Id="rId133" Type="http://schemas.openxmlformats.org/officeDocument/2006/relationships/customXml" Target="../ink/ink3766.xml"/><Relationship Id="rId154" Type="http://schemas.openxmlformats.org/officeDocument/2006/relationships/image" Target="../media/image3336.png"/><Relationship Id="rId175" Type="http://schemas.openxmlformats.org/officeDocument/2006/relationships/customXml" Target="../ink/ink3787.xml"/><Relationship Id="rId340" Type="http://schemas.openxmlformats.org/officeDocument/2006/relationships/image" Target="../media/image3429.png"/><Relationship Id="rId361" Type="http://schemas.openxmlformats.org/officeDocument/2006/relationships/customXml" Target="../ink/ink3880.xml"/><Relationship Id="rId196" Type="http://schemas.openxmlformats.org/officeDocument/2006/relationships/image" Target="../media/image3357.png"/><Relationship Id="rId200" Type="http://schemas.openxmlformats.org/officeDocument/2006/relationships/image" Target="../media/image3359.png"/><Relationship Id="rId382" Type="http://schemas.openxmlformats.org/officeDocument/2006/relationships/image" Target="../media/image3450.png"/><Relationship Id="rId417" Type="http://schemas.openxmlformats.org/officeDocument/2006/relationships/customXml" Target="../ink/ink3908.xml"/><Relationship Id="rId438" Type="http://schemas.openxmlformats.org/officeDocument/2006/relationships/image" Target="../media/image3478.png"/><Relationship Id="rId459" Type="http://schemas.openxmlformats.org/officeDocument/2006/relationships/customXml" Target="../ink/ink3929.xml"/><Relationship Id="rId16" Type="http://schemas.openxmlformats.org/officeDocument/2006/relationships/image" Target="../media/image2969.png"/><Relationship Id="rId221" Type="http://schemas.openxmlformats.org/officeDocument/2006/relationships/customXml" Target="../ink/ink3810.xml"/><Relationship Id="rId242" Type="http://schemas.openxmlformats.org/officeDocument/2006/relationships/image" Target="../media/image3380.png"/><Relationship Id="rId263" Type="http://schemas.openxmlformats.org/officeDocument/2006/relationships/customXml" Target="../ink/ink3831.xml"/><Relationship Id="rId284" Type="http://schemas.openxmlformats.org/officeDocument/2006/relationships/image" Target="../media/image3401.png"/><Relationship Id="rId319" Type="http://schemas.openxmlformats.org/officeDocument/2006/relationships/customXml" Target="../ink/ink3859.xml"/><Relationship Id="rId470" Type="http://schemas.openxmlformats.org/officeDocument/2006/relationships/image" Target="../media/image3494.png"/><Relationship Id="rId491" Type="http://schemas.openxmlformats.org/officeDocument/2006/relationships/customXml" Target="../ink/ink3945.xml"/><Relationship Id="rId505" Type="http://schemas.openxmlformats.org/officeDocument/2006/relationships/customXml" Target="../ink/ink3952.xml"/><Relationship Id="rId37" Type="http://schemas.openxmlformats.org/officeDocument/2006/relationships/customXml" Target="../ink/ink3718.xml"/><Relationship Id="rId58" Type="http://schemas.openxmlformats.org/officeDocument/2006/relationships/image" Target="../media/image2990.png"/><Relationship Id="rId79" Type="http://schemas.openxmlformats.org/officeDocument/2006/relationships/customXml" Target="../ink/ink3739.xml"/><Relationship Id="rId102" Type="http://schemas.openxmlformats.org/officeDocument/2006/relationships/image" Target="../media/image3012.png"/><Relationship Id="rId123" Type="http://schemas.openxmlformats.org/officeDocument/2006/relationships/customXml" Target="../ink/ink3761.xml"/><Relationship Id="rId144" Type="http://schemas.openxmlformats.org/officeDocument/2006/relationships/image" Target="../media/image3331.png"/><Relationship Id="rId330" Type="http://schemas.openxmlformats.org/officeDocument/2006/relationships/image" Target="../media/image3424.png"/><Relationship Id="rId90" Type="http://schemas.openxmlformats.org/officeDocument/2006/relationships/image" Target="../media/image3006.png"/><Relationship Id="rId165" Type="http://schemas.openxmlformats.org/officeDocument/2006/relationships/customXml" Target="../ink/ink3782.xml"/><Relationship Id="rId186" Type="http://schemas.openxmlformats.org/officeDocument/2006/relationships/image" Target="../media/image3352.png"/><Relationship Id="rId351" Type="http://schemas.openxmlformats.org/officeDocument/2006/relationships/customXml" Target="../ink/ink3875.xml"/><Relationship Id="rId372" Type="http://schemas.openxmlformats.org/officeDocument/2006/relationships/image" Target="../media/image3445.png"/><Relationship Id="rId393" Type="http://schemas.openxmlformats.org/officeDocument/2006/relationships/customXml" Target="../ink/ink3896.xml"/><Relationship Id="rId407" Type="http://schemas.openxmlformats.org/officeDocument/2006/relationships/customXml" Target="../ink/ink3903.xml"/><Relationship Id="rId428" Type="http://schemas.openxmlformats.org/officeDocument/2006/relationships/image" Target="../media/image3473.png"/><Relationship Id="rId449" Type="http://schemas.openxmlformats.org/officeDocument/2006/relationships/customXml" Target="../ink/ink3924.xml"/><Relationship Id="rId211" Type="http://schemas.openxmlformats.org/officeDocument/2006/relationships/customXml" Target="../ink/ink3805.xml"/><Relationship Id="rId232" Type="http://schemas.openxmlformats.org/officeDocument/2006/relationships/image" Target="../media/image3375.png"/><Relationship Id="rId253" Type="http://schemas.openxmlformats.org/officeDocument/2006/relationships/customXml" Target="../ink/ink3826.xml"/><Relationship Id="rId274" Type="http://schemas.openxmlformats.org/officeDocument/2006/relationships/image" Target="../media/image3396.png"/><Relationship Id="rId295" Type="http://schemas.openxmlformats.org/officeDocument/2006/relationships/customXml" Target="../ink/ink3847.xml"/><Relationship Id="rId309" Type="http://schemas.openxmlformats.org/officeDocument/2006/relationships/customXml" Target="../ink/ink3854.xml"/><Relationship Id="rId460" Type="http://schemas.openxmlformats.org/officeDocument/2006/relationships/image" Target="../media/image3489.png"/><Relationship Id="rId481" Type="http://schemas.openxmlformats.org/officeDocument/2006/relationships/customXml" Target="../ink/ink3940.xml"/><Relationship Id="rId27" Type="http://schemas.openxmlformats.org/officeDocument/2006/relationships/customXml" Target="../ink/ink3713.xml"/><Relationship Id="rId48" Type="http://schemas.openxmlformats.org/officeDocument/2006/relationships/image" Target="../media/image2985.png"/><Relationship Id="rId69" Type="http://schemas.openxmlformats.org/officeDocument/2006/relationships/customXml" Target="../ink/ink3734.xml"/><Relationship Id="rId113" Type="http://schemas.openxmlformats.org/officeDocument/2006/relationships/customXml" Target="../ink/ink3756.xml"/><Relationship Id="rId134" Type="http://schemas.openxmlformats.org/officeDocument/2006/relationships/image" Target="../media/image3028.png"/><Relationship Id="rId320" Type="http://schemas.openxmlformats.org/officeDocument/2006/relationships/image" Target="../media/image3419.png"/><Relationship Id="rId80" Type="http://schemas.openxmlformats.org/officeDocument/2006/relationships/image" Target="../media/image3001.png"/><Relationship Id="rId155" Type="http://schemas.openxmlformats.org/officeDocument/2006/relationships/customXml" Target="../ink/ink3777.xml"/><Relationship Id="rId176" Type="http://schemas.openxmlformats.org/officeDocument/2006/relationships/image" Target="../media/image3347.png"/><Relationship Id="rId197" Type="http://schemas.openxmlformats.org/officeDocument/2006/relationships/customXml" Target="../ink/ink3798.xml"/><Relationship Id="rId341" Type="http://schemas.openxmlformats.org/officeDocument/2006/relationships/customXml" Target="../ink/ink3870.xml"/><Relationship Id="rId362" Type="http://schemas.openxmlformats.org/officeDocument/2006/relationships/image" Target="../media/image3440.png"/><Relationship Id="rId383" Type="http://schemas.openxmlformats.org/officeDocument/2006/relationships/customXml" Target="../ink/ink3891.xml"/><Relationship Id="rId418" Type="http://schemas.openxmlformats.org/officeDocument/2006/relationships/image" Target="../media/image3468.png"/><Relationship Id="rId439" Type="http://schemas.openxmlformats.org/officeDocument/2006/relationships/customXml" Target="../ink/ink3919.xml"/><Relationship Id="rId201" Type="http://schemas.openxmlformats.org/officeDocument/2006/relationships/customXml" Target="../ink/ink3800.xml"/><Relationship Id="rId222" Type="http://schemas.openxmlformats.org/officeDocument/2006/relationships/image" Target="../media/image3370.png"/><Relationship Id="rId243" Type="http://schemas.openxmlformats.org/officeDocument/2006/relationships/customXml" Target="../ink/ink3821.xml"/><Relationship Id="rId264" Type="http://schemas.openxmlformats.org/officeDocument/2006/relationships/image" Target="../media/image3391.png"/><Relationship Id="rId285" Type="http://schemas.openxmlformats.org/officeDocument/2006/relationships/customXml" Target="../ink/ink3842.xml"/><Relationship Id="rId450" Type="http://schemas.openxmlformats.org/officeDocument/2006/relationships/image" Target="../media/image3484.png"/><Relationship Id="rId471" Type="http://schemas.openxmlformats.org/officeDocument/2006/relationships/customXml" Target="../ink/ink3935.xml"/><Relationship Id="rId506" Type="http://schemas.openxmlformats.org/officeDocument/2006/relationships/image" Target="../media/image3512.png"/><Relationship Id="rId17" Type="http://schemas.openxmlformats.org/officeDocument/2006/relationships/customXml" Target="../ink/ink3708.xml"/><Relationship Id="rId38" Type="http://schemas.openxmlformats.org/officeDocument/2006/relationships/image" Target="../media/image2980.png"/><Relationship Id="rId59" Type="http://schemas.openxmlformats.org/officeDocument/2006/relationships/customXml" Target="../ink/ink3729.xml"/><Relationship Id="rId103" Type="http://schemas.openxmlformats.org/officeDocument/2006/relationships/customXml" Target="../ink/ink3751.xml"/><Relationship Id="rId124" Type="http://schemas.openxmlformats.org/officeDocument/2006/relationships/image" Target="../media/image3023.png"/><Relationship Id="rId310" Type="http://schemas.openxmlformats.org/officeDocument/2006/relationships/image" Target="../media/image3414.png"/><Relationship Id="rId492" Type="http://schemas.openxmlformats.org/officeDocument/2006/relationships/image" Target="../media/image3505.png"/><Relationship Id="rId70" Type="http://schemas.openxmlformats.org/officeDocument/2006/relationships/image" Target="../media/image2996.png"/><Relationship Id="rId91" Type="http://schemas.openxmlformats.org/officeDocument/2006/relationships/customXml" Target="../ink/ink3745.xml"/><Relationship Id="rId145" Type="http://schemas.openxmlformats.org/officeDocument/2006/relationships/customXml" Target="../ink/ink3772.xml"/><Relationship Id="rId166" Type="http://schemas.openxmlformats.org/officeDocument/2006/relationships/image" Target="../media/image3342.png"/><Relationship Id="rId187" Type="http://schemas.openxmlformats.org/officeDocument/2006/relationships/customXml" Target="../ink/ink3793.xml"/><Relationship Id="rId331" Type="http://schemas.openxmlformats.org/officeDocument/2006/relationships/customXml" Target="../ink/ink3865.xml"/><Relationship Id="rId352" Type="http://schemas.openxmlformats.org/officeDocument/2006/relationships/image" Target="../media/image3435.png"/><Relationship Id="rId373" Type="http://schemas.openxmlformats.org/officeDocument/2006/relationships/customXml" Target="../ink/ink3886.xml"/><Relationship Id="rId394" Type="http://schemas.openxmlformats.org/officeDocument/2006/relationships/image" Target="../media/image3456.png"/><Relationship Id="rId408" Type="http://schemas.openxmlformats.org/officeDocument/2006/relationships/image" Target="../media/image3463.png"/><Relationship Id="rId429" Type="http://schemas.openxmlformats.org/officeDocument/2006/relationships/customXml" Target="../ink/ink3914.xml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3365.png"/><Relationship Id="rId233" Type="http://schemas.openxmlformats.org/officeDocument/2006/relationships/customXml" Target="../ink/ink3816.xml"/><Relationship Id="rId254" Type="http://schemas.openxmlformats.org/officeDocument/2006/relationships/image" Target="../media/image3386.png"/><Relationship Id="rId440" Type="http://schemas.openxmlformats.org/officeDocument/2006/relationships/image" Target="../media/image3479.png"/><Relationship Id="rId28" Type="http://schemas.openxmlformats.org/officeDocument/2006/relationships/image" Target="../media/image2975.png"/><Relationship Id="rId49" Type="http://schemas.openxmlformats.org/officeDocument/2006/relationships/customXml" Target="../ink/ink3724.xml"/><Relationship Id="rId114" Type="http://schemas.openxmlformats.org/officeDocument/2006/relationships/image" Target="../media/image3018.png"/><Relationship Id="rId275" Type="http://schemas.openxmlformats.org/officeDocument/2006/relationships/customXml" Target="../ink/ink3837.xml"/><Relationship Id="rId296" Type="http://schemas.openxmlformats.org/officeDocument/2006/relationships/image" Target="../media/image3407.png"/><Relationship Id="rId300" Type="http://schemas.openxmlformats.org/officeDocument/2006/relationships/image" Target="../media/image3409.png"/><Relationship Id="rId461" Type="http://schemas.openxmlformats.org/officeDocument/2006/relationships/customXml" Target="../ink/ink3930.xml"/><Relationship Id="rId482" Type="http://schemas.openxmlformats.org/officeDocument/2006/relationships/image" Target="../media/image3500.png"/><Relationship Id="rId60" Type="http://schemas.openxmlformats.org/officeDocument/2006/relationships/image" Target="../media/image2991.png"/><Relationship Id="rId81" Type="http://schemas.openxmlformats.org/officeDocument/2006/relationships/customXml" Target="../ink/ink3740.xml"/><Relationship Id="rId135" Type="http://schemas.openxmlformats.org/officeDocument/2006/relationships/customXml" Target="../ink/ink3767.xml"/><Relationship Id="rId156" Type="http://schemas.openxmlformats.org/officeDocument/2006/relationships/image" Target="../media/image3337.png"/><Relationship Id="rId177" Type="http://schemas.openxmlformats.org/officeDocument/2006/relationships/customXml" Target="../ink/ink3788.xml"/><Relationship Id="rId198" Type="http://schemas.openxmlformats.org/officeDocument/2006/relationships/image" Target="../media/image3358.png"/><Relationship Id="rId321" Type="http://schemas.openxmlformats.org/officeDocument/2006/relationships/customXml" Target="../ink/ink3860.xml"/><Relationship Id="rId342" Type="http://schemas.openxmlformats.org/officeDocument/2006/relationships/image" Target="../media/image3430.png"/><Relationship Id="rId363" Type="http://schemas.openxmlformats.org/officeDocument/2006/relationships/customXml" Target="../ink/ink3881.xml"/><Relationship Id="rId384" Type="http://schemas.openxmlformats.org/officeDocument/2006/relationships/image" Target="../media/image3451.png"/><Relationship Id="rId419" Type="http://schemas.openxmlformats.org/officeDocument/2006/relationships/customXml" Target="../ink/ink3909.xml"/><Relationship Id="rId202" Type="http://schemas.openxmlformats.org/officeDocument/2006/relationships/image" Target="../media/image3360.png"/><Relationship Id="rId223" Type="http://schemas.openxmlformats.org/officeDocument/2006/relationships/customXml" Target="../ink/ink3811.xml"/><Relationship Id="rId244" Type="http://schemas.openxmlformats.org/officeDocument/2006/relationships/image" Target="../media/image3381.png"/><Relationship Id="rId430" Type="http://schemas.openxmlformats.org/officeDocument/2006/relationships/image" Target="../media/image3474.png"/><Relationship Id="rId18" Type="http://schemas.openxmlformats.org/officeDocument/2006/relationships/image" Target="../media/image2970.png"/><Relationship Id="rId39" Type="http://schemas.openxmlformats.org/officeDocument/2006/relationships/customXml" Target="../ink/ink3719.xml"/><Relationship Id="rId265" Type="http://schemas.openxmlformats.org/officeDocument/2006/relationships/customXml" Target="../ink/ink3832.xml"/><Relationship Id="rId286" Type="http://schemas.openxmlformats.org/officeDocument/2006/relationships/image" Target="../media/image3402.png"/><Relationship Id="rId451" Type="http://schemas.openxmlformats.org/officeDocument/2006/relationships/customXml" Target="../ink/ink3925.xml"/><Relationship Id="rId472" Type="http://schemas.openxmlformats.org/officeDocument/2006/relationships/image" Target="../media/image3495.png"/><Relationship Id="rId493" Type="http://schemas.openxmlformats.org/officeDocument/2006/relationships/customXml" Target="../ink/ink3946.xml"/><Relationship Id="rId507" Type="http://schemas.openxmlformats.org/officeDocument/2006/relationships/customXml" Target="../ink/ink3953.xml"/><Relationship Id="rId50" Type="http://schemas.openxmlformats.org/officeDocument/2006/relationships/image" Target="../media/image2986.png"/><Relationship Id="rId104" Type="http://schemas.openxmlformats.org/officeDocument/2006/relationships/image" Target="../media/image3013.png"/><Relationship Id="rId125" Type="http://schemas.openxmlformats.org/officeDocument/2006/relationships/customXml" Target="../ink/ink3762.xml"/><Relationship Id="rId146" Type="http://schemas.openxmlformats.org/officeDocument/2006/relationships/image" Target="../media/image3332.png"/><Relationship Id="rId167" Type="http://schemas.openxmlformats.org/officeDocument/2006/relationships/customXml" Target="../ink/ink3783.xml"/><Relationship Id="rId188" Type="http://schemas.openxmlformats.org/officeDocument/2006/relationships/image" Target="../media/image3353.png"/><Relationship Id="rId311" Type="http://schemas.openxmlformats.org/officeDocument/2006/relationships/customXml" Target="../ink/ink3855.xml"/><Relationship Id="rId332" Type="http://schemas.openxmlformats.org/officeDocument/2006/relationships/image" Target="../media/image3425.png"/><Relationship Id="rId353" Type="http://schemas.openxmlformats.org/officeDocument/2006/relationships/customXml" Target="../ink/ink3876.xml"/><Relationship Id="rId374" Type="http://schemas.openxmlformats.org/officeDocument/2006/relationships/image" Target="../media/image3446.png"/><Relationship Id="rId395" Type="http://schemas.openxmlformats.org/officeDocument/2006/relationships/customXml" Target="../ink/ink3897.xml"/><Relationship Id="rId409" Type="http://schemas.openxmlformats.org/officeDocument/2006/relationships/customXml" Target="../ink/ink3904.xml"/><Relationship Id="rId71" Type="http://schemas.openxmlformats.org/officeDocument/2006/relationships/customXml" Target="../ink/ink3735.xml"/><Relationship Id="rId92" Type="http://schemas.openxmlformats.org/officeDocument/2006/relationships/image" Target="../media/image3007.png"/><Relationship Id="rId213" Type="http://schemas.openxmlformats.org/officeDocument/2006/relationships/customXml" Target="../ink/ink3806.xml"/><Relationship Id="rId234" Type="http://schemas.openxmlformats.org/officeDocument/2006/relationships/image" Target="../media/image3376.png"/><Relationship Id="rId420" Type="http://schemas.openxmlformats.org/officeDocument/2006/relationships/image" Target="../media/image3469.png"/><Relationship Id="rId2" Type="http://schemas.openxmlformats.org/officeDocument/2006/relationships/image" Target="../media/image2962.png"/><Relationship Id="rId29" Type="http://schemas.openxmlformats.org/officeDocument/2006/relationships/customXml" Target="../ink/ink3714.xml"/><Relationship Id="rId255" Type="http://schemas.openxmlformats.org/officeDocument/2006/relationships/customXml" Target="../ink/ink3827.xml"/><Relationship Id="rId276" Type="http://schemas.openxmlformats.org/officeDocument/2006/relationships/image" Target="../media/image3397.png"/><Relationship Id="rId297" Type="http://schemas.openxmlformats.org/officeDocument/2006/relationships/customXml" Target="../ink/ink3848.xml"/><Relationship Id="rId441" Type="http://schemas.openxmlformats.org/officeDocument/2006/relationships/customXml" Target="../ink/ink3920.xml"/><Relationship Id="rId462" Type="http://schemas.openxmlformats.org/officeDocument/2006/relationships/image" Target="../media/image3490.png"/><Relationship Id="rId483" Type="http://schemas.openxmlformats.org/officeDocument/2006/relationships/customXml" Target="../ink/ink3941.xml"/><Relationship Id="rId40" Type="http://schemas.openxmlformats.org/officeDocument/2006/relationships/image" Target="../media/image2981.png"/><Relationship Id="rId115" Type="http://schemas.openxmlformats.org/officeDocument/2006/relationships/customXml" Target="../ink/ink3757.xml"/><Relationship Id="rId136" Type="http://schemas.openxmlformats.org/officeDocument/2006/relationships/image" Target="../media/image3029.png"/><Relationship Id="rId157" Type="http://schemas.openxmlformats.org/officeDocument/2006/relationships/customXml" Target="../ink/ink3778.xml"/><Relationship Id="rId178" Type="http://schemas.openxmlformats.org/officeDocument/2006/relationships/image" Target="../media/image3348.png"/><Relationship Id="rId301" Type="http://schemas.openxmlformats.org/officeDocument/2006/relationships/customXml" Target="../ink/ink3850.xml"/><Relationship Id="rId322" Type="http://schemas.openxmlformats.org/officeDocument/2006/relationships/image" Target="../media/image3420.png"/><Relationship Id="rId343" Type="http://schemas.openxmlformats.org/officeDocument/2006/relationships/customXml" Target="../ink/ink3871.xml"/><Relationship Id="rId364" Type="http://schemas.openxmlformats.org/officeDocument/2006/relationships/image" Target="../media/image3441.png"/><Relationship Id="rId61" Type="http://schemas.openxmlformats.org/officeDocument/2006/relationships/customXml" Target="../ink/ink3730.xml"/><Relationship Id="rId82" Type="http://schemas.openxmlformats.org/officeDocument/2006/relationships/image" Target="../media/image3002.png"/><Relationship Id="rId199" Type="http://schemas.openxmlformats.org/officeDocument/2006/relationships/customXml" Target="../ink/ink3799.xml"/><Relationship Id="rId203" Type="http://schemas.openxmlformats.org/officeDocument/2006/relationships/customXml" Target="../ink/ink3801.xml"/><Relationship Id="rId385" Type="http://schemas.openxmlformats.org/officeDocument/2006/relationships/customXml" Target="../ink/ink3892.xml"/><Relationship Id="rId19" Type="http://schemas.openxmlformats.org/officeDocument/2006/relationships/customXml" Target="../ink/ink3709.xml"/><Relationship Id="rId224" Type="http://schemas.openxmlformats.org/officeDocument/2006/relationships/image" Target="../media/image3371.png"/><Relationship Id="rId245" Type="http://schemas.openxmlformats.org/officeDocument/2006/relationships/customXml" Target="../ink/ink3822.xml"/><Relationship Id="rId266" Type="http://schemas.openxmlformats.org/officeDocument/2006/relationships/image" Target="../media/image3392.png"/><Relationship Id="rId287" Type="http://schemas.openxmlformats.org/officeDocument/2006/relationships/customXml" Target="../ink/ink3843.xml"/><Relationship Id="rId410" Type="http://schemas.openxmlformats.org/officeDocument/2006/relationships/image" Target="../media/image3464.png"/><Relationship Id="rId431" Type="http://schemas.openxmlformats.org/officeDocument/2006/relationships/customXml" Target="../ink/ink3915.xml"/><Relationship Id="rId452" Type="http://schemas.openxmlformats.org/officeDocument/2006/relationships/image" Target="../media/image3485.png"/><Relationship Id="rId473" Type="http://schemas.openxmlformats.org/officeDocument/2006/relationships/customXml" Target="../ink/ink3936.xml"/><Relationship Id="rId494" Type="http://schemas.openxmlformats.org/officeDocument/2006/relationships/image" Target="../media/image3506.png"/><Relationship Id="rId508" Type="http://schemas.openxmlformats.org/officeDocument/2006/relationships/image" Target="../media/image3513.png"/><Relationship Id="rId30" Type="http://schemas.openxmlformats.org/officeDocument/2006/relationships/image" Target="../media/image2976.png"/><Relationship Id="rId105" Type="http://schemas.openxmlformats.org/officeDocument/2006/relationships/customXml" Target="../ink/ink3752.xml"/><Relationship Id="rId126" Type="http://schemas.openxmlformats.org/officeDocument/2006/relationships/image" Target="../media/image3024.png"/><Relationship Id="rId147" Type="http://schemas.openxmlformats.org/officeDocument/2006/relationships/customXml" Target="../ink/ink3773.xml"/><Relationship Id="rId168" Type="http://schemas.openxmlformats.org/officeDocument/2006/relationships/image" Target="../media/image3343.png"/><Relationship Id="rId312" Type="http://schemas.openxmlformats.org/officeDocument/2006/relationships/image" Target="../media/image3415.png"/><Relationship Id="rId333" Type="http://schemas.openxmlformats.org/officeDocument/2006/relationships/customXml" Target="../ink/ink3866.xml"/><Relationship Id="rId354" Type="http://schemas.openxmlformats.org/officeDocument/2006/relationships/image" Target="../media/image3436.png"/><Relationship Id="rId51" Type="http://schemas.openxmlformats.org/officeDocument/2006/relationships/customXml" Target="../ink/ink3725.xml"/><Relationship Id="rId72" Type="http://schemas.openxmlformats.org/officeDocument/2006/relationships/image" Target="../media/image2997.png"/><Relationship Id="rId93" Type="http://schemas.openxmlformats.org/officeDocument/2006/relationships/customXml" Target="../ink/ink3746.xml"/><Relationship Id="rId189" Type="http://schemas.openxmlformats.org/officeDocument/2006/relationships/customXml" Target="../ink/ink3794.xml"/><Relationship Id="rId375" Type="http://schemas.openxmlformats.org/officeDocument/2006/relationships/customXml" Target="../ink/ink3887.xml"/><Relationship Id="rId396" Type="http://schemas.openxmlformats.org/officeDocument/2006/relationships/image" Target="../media/image3457.png"/><Relationship Id="rId3" Type="http://schemas.openxmlformats.org/officeDocument/2006/relationships/customXml" Target="../ink/ink3701.xml"/><Relationship Id="rId214" Type="http://schemas.openxmlformats.org/officeDocument/2006/relationships/image" Target="../media/image3366.png"/><Relationship Id="rId235" Type="http://schemas.openxmlformats.org/officeDocument/2006/relationships/customXml" Target="../ink/ink3817.xml"/><Relationship Id="rId256" Type="http://schemas.openxmlformats.org/officeDocument/2006/relationships/image" Target="../media/image3387.png"/><Relationship Id="rId277" Type="http://schemas.openxmlformats.org/officeDocument/2006/relationships/customXml" Target="../ink/ink3838.xml"/><Relationship Id="rId298" Type="http://schemas.openxmlformats.org/officeDocument/2006/relationships/image" Target="../media/image3408.png"/><Relationship Id="rId400" Type="http://schemas.openxmlformats.org/officeDocument/2006/relationships/image" Target="../media/image3459.png"/><Relationship Id="rId421" Type="http://schemas.openxmlformats.org/officeDocument/2006/relationships/customXml" Target="../ink/ink3910.xml"/><Relationship Id="rId442" Type="http://schemas.openxmlformats.org/officeDocument/2006/relationships/image" Target="../media/image3480.png"/><Relationship Id="rId463" Type="http://schemas.openxmlformats.org/officeDocument/2006/relationships/customXml" Target="../ink/ink3931.xml"/><Relationship Id="rId484" Type="http://schemas.openxmlformats.org/officeDocument/2006/relationships/image" Target="../media/image3501.png"/><Relationship Id="rId116" Type="http://schemas.openxmlformats.org/officeDocument/2006/relationships/image" Target="../media/image3019.png"/><Relationship Id="rId137" Type="http://schemas.openxmlformats.org/officeDocument/2006/relationships/customXml" Target="../ink/ink3768.xml"/><Relationship Id="rId158" Type="http://schemas.openxmlformats.org/officeDocument/2006/relationships/image" Target="../media/image3338.png"/><Relationship Id="rId302" Type="http://schemas.openxmlformats.org/officeDocument/2006/relationships/image" Target="../media/image3410.png"/><Relationship Id="rId323" Type="http://schemas.openxmlformats.org/officeDocument/2006/relationships/customXml" Target="../ink/ink3861.xml"/><Relationship Id="rId344" Type="http://schemas.openxmlformats.org/officeDocument/2006/relationships/image" Target="../media/image3431.png"/><Relationship Id="rId20" Type="http://schemas.openxmlformats.org/officeDocument/2006/relationships/image" Target="../media/image2971.png"/><Relationship Id="rId41" Type="http://schemas.openxmlformats.org/officeDocument/2006/relationships/customXml" Target="../ink/ink3720.xml"/><Relationship Id="rId62" Type="http://schemas.openxmlformats.org/officeDocument/2006/relationships/image" Target="../media/image2992.png"/><Relationship Id="rId83" Type="http://schemas.openxmlformats.org/officeDocument/2006/relationships/customXml" Target="../ink/ink3741.xml"/><Relationship Id="rId179" Type="http://schemas.openxmlformats.org/officeDocument/2006/relationships/customXml" Target="../ink/ink3789.xml"/><Relationship Id="rId365" Type="http://schemas.openxmlformats.org/officeDocument/2006/relationships/customXml" Target="../ink/ink3882.xml"/><Relationship Id="rId386" Type="http://schemas.openxmlformats.org/officeDocument/2006/relationships/image" Target="../media/image3452.png"/><Relationship Id="rId190" Type="http://schemas.openxmlformats.org/officeDocument/2006/relationships/image" Target="../media/image3354.png"/><Relationship Id="rId204" Type="http://schemas.openxmlformats.org/officeDocument/2006/relationships/image" Target="../media/image3361.png"/><Relationship Id="rId225" Type="http://schemas.openxmlformats.org/officeDocument/2006/relationships/customXml" Target="../ink/ink3812.xml"/><Relationship Id="rId246" Type="http://schemas.openxmlformats.org/officeDocument/2006/relationships/image" Target="../media/image3382.png"/><Relationship Id="rId267" Type="http://schemas.openxmlformats.org/officeDocument/2006/relationships/customXml" Target="../ink/ink3833.xml"/><Relationship Id="rId288" Type="http://schemas.openxmlformats.org/officeDocument/2006/relationships/image" Target="../media/image3403.png"/><Relationship Id="rId411" Type="http://schemas.openxmlformats.org/officeDocument/2006/relationships/customXml" Target="../ink/ink3905.xml"/><Relationship Id="rId432" Type="http://schemas.openxmlformats.org/officeDocument/2006/relationships/image" Target="../media/image3475.png"/><Relationship Id="rId453" Type="http://schemas.openxmlformats.org/officeDocument/2006/relationships/customXml" Target="../ink/ink3926.xml"/><Relationship Id="rId474" Type="http://schemas.openxmlformats.org/officeDocument/2006/relationships/image" Target="../media/image3496.png"/><Relationship Id="rId509" Type="http://schemas.openxmlformats.org/officeDocument/2006/relationships/customXml" Target="../ink/ink3954.xml"/><Relationship Id="rId106" Type="http://schemas.openxmlformats.org/officeDocument/2006/relationships/image" Target="../media/image3014.png"/><Relationship Id="rId127" Type="http://schemas.openxmlformats.org/officeDocument/2006/relationships/customXml" Target="../ink/ink3763.xml"/><Relationship Id="rId313" Type="http://schemas.openxmlformats.org/officeDocument/2006/relationships/customXml" Target="../ink/ink3856.xml"/><Relationship Id="rId495" Type="http://schemas.openxmlformats.org/officeDocument/2006/relationships/customXml" Target="../ink/ink3947.xml"/><Relationship Id="rId10" Type="http://schemas.openxmlformats.org/officeDocument/2006/relationships/image" Target="../media/image2966.png"/><Relationship Id="rId31" Type="http://schemas.openxmlformats.org/officeDocument/2006/relationships/customXml" Target="../ink/ink3715.xml"/><Relationship Id="rId52" Type="http://schemas.openxmlformats.org/officeDocument/2006/relationships/image" Target="../media/image2987.png"/><Relationship Id="rId73" Type="http://schemas.openxmlformats.org/officeDocument/2006/relationships/customXml" Target="../ink/ink3736.xml"/><Relationship Id="rId94" Type="http://schemas.openxmlformats.org/officeDocument/2006/relationships/image" Target="../media/image3008.png"/><Relationship Id="rId148" Type="http://schemas.openxmlformats.org/officeDocument/2006/relationships/image" Target="../media/image3333.png"/><Relationship Id="rId169" Type="http://schemas.openxmlformats.org/officeDocument/2006/relationships/customXml" Target="../ink/ink3784.xml"/><Relationship Id="rId334" Type="http://schemas.openxmlformats.org/officeDocument/2006/relationships/image" Target="../media/image3426.png"/><Relationship Id="rId355" Type="http://schemas.openxmlformats.org/officeDocument/2006/relationships/customXml" Target="../ink/ink3877.xml"/><Relationship Id="rId376" Type="http://schemas.openxmlformats.org/officeDocument/2006/relationships/image" Target="../media/image3447.png"/><Relationship Id="rId397" Type="http://schemas.openxmlformats.org/officeDocument/2006/relationships/customXml" Target="../ink/ink3898.xml"/><Relationship Id="rId4" Type="http://schemas.openxmlformats.org/officeDocument/2006/relationships/image" Target="../media/image2963.png"/><Relationship Id="rId180" Type="http://schemas.openxmlformats.org/officeDocument/2006/relationships/image" Target="../media/image3349.png"/><Relationship Id="rId215" Type="http://schemas.openxmlformats.org/officeDocument/2006/relationships/customXml" Target="../ink/ink3807.xml"/><Relationship Id="rId236" Type="http://schemas.openxmlformats.org/officeDocument/2006/relationships/image" Target="../media/image3377.png"/><Relationship Id="rId257" Type="http://schemas.openxmlformats.org/officeDocument/2006/relationships/customXml" Target="../ink/ink3828.xml"/><Relationship Id="rId278" Type="http://schemas.openxmlformats.org/officeDocument/2006/relationships/image" Target="../media/image3398.png"/><Relationship Id="rId401" Type="http://schemas.openxmlformats.org/officeDocument/2006/relationships/customXml" Target="../ink/ink3900.xml"/><Relationship Id="rId422" Type="http://schemas.openxmlformats.org/officeDocument/2006/relationships/image" Target="../media/image3470.png"/><Relationship Id="rId443" Type="http://schemas.openxmlformats.org/officeDocument/2006/relationships/customXml" Target="../ink/ink3921.xml"/><Relationship Id="rId464" Type="http://schemas.openxmlformats.org/officeDocument/2006/relationships/image" Target="../media/image3491.png"/><Relationship Id="rId303" Type="http://schemas.openxmlformats.org/officeDocument/2006/relationships/customXml" Target="../ink/ink3851.xml"/><Relationship Id="rId485" Type="http://schemas.openxmlformats.org/officeDocument/2006/relationships/customXml" Target="../ink/ink3942.xml"/><Relationship Id="rId42" Type="http://schemas.openxmlformats.org/officeDocument/2006/relationships/image" Target="../media/image2982.png"/><Relationship Id="rId84" Type="http://schemas.openxmlformats.org/officeDocument/2006/relationships/image" Target="../media/image3003.png"/><Relationship Id="rId138" Type="http://schemas.openxmlformats.org/officeDocument/2006/relationships/image" Target="../media/image3328.png"/><Relationship Id="rId345" Type="http://schemas.openxmlformats.org/officeDocument/2006/relationships/customXml" Target="../ink/ink3872.xml"/><Relationship Id="rId387" Type="http://schemas.openxmlformats.org/officeDocument/2006/relationships/customXml" Target="../ink/ink3893.xml"/><Relationship Id="rId510" Type="http://schemas.openxmlformats.org/officeDocument/2006/relationships/image" Target="../media/image3514.png"/><Relationship Id="rId191" Type="http://schemas.openxmlformats.org/officeDocument/2006/relationships/customXml" Target="../ink/ink3795.xml"/><Relationship Id="rId205" Type="http://schemas.openxmlformats.org/officeDocument/2006/relationships/customXml" Target="../ink/ink3802.xml"/><Relationship Id="rId247" Type="http://schemas.openxmlformats.org/officeDocument/2006/relationships/customXml" Target="../ink/ink3823.xml"/><Relationship Id="rId412" Type="http://schemas.openxmlformats.org/officeDocument/2006/relationships/image" Target="../media/image3465.png"/><Relationship Id="rId107" Type="http://schemas.openxmlformats.org/officeDocument/2006/relationships/customXml" Target="../ink/ink3753.xml"/><Relationship Id="rId289" Type="http://schemas.openxmlformats.org/officeDocument/2006/relationships/customXml" Target="../ink/ink3844.xml"/><Relationship Id="rId454" Type="http://schemas.openxmlformats.org/officeDocument/2006/relationships/image" Target="../media/image3486.png"/><Relationship Id="rId496" Type="http://schemas.openxmlformats.org/officeDocument/2006/relationships/image" Target="../media/image3507.png"/><Relationship Id="rId11" Type="http://schemas.openxmlformats.org/officeDocument/2006/relationships/customXml" Target="../ink/ink3705.xml"/><Relationship Id="rId53" Type="http://schemas.openxmlformats.org/officeDocument/2006/relationships/customXml" Target="../ink/ink3726.xml"/><Relationship Id="rId149" Type="http://schemas.openxmlformats.org/officeDocument/2006/relationships/customXml" Target="../ink/ink3774.xml"/><Relationship Id="rId314" Type="http://schemas.openxmlformats.org/officeDocument/2006/relationships/image" Target="../media/image3416.png"/><Relationship Id="rId356" Type="http://schemas.openxmlformats.org/officeDocument/2006/relationships/image" Target="../media/image3437.png"/><Relationship Id="rId398" Type="http://schemas.openxmlformats.org/officeDocument/2006/relationships/image" Target="../media/image3458.png"/><Relationship Id="rId95" Type="http://schemas.openxmlformats.org/officeDocument/2006/relationships/customXml" Target="../ink/ink3747.xml"/><Relationship Id="rId160" Type="http://schemas.openxmlformats.org/officeDocument/2006/relationships/image" Target="../media/image3339.png"/><Relationship Id="rId216" Type="http://schemas.openxmlformats.org/officeDocument/2006/relationships/image" Target="../media/image3367.png"/><Relationship Id="rId423" Type="http://schemas.openxmlformats.org/officeDocument/2006/relationships/customXml" Target="../ink/ink3911.xml"/><Relationship Id="rId258" Type="http://schemas.openxmlformats.org/officeDocument/2006/relationships/image" Target="../media/image3388.png"/><Relationship Id="rId465" Type="http://schemas.openxmlformats.org/officeDocument/2006/relationships/customXml" Target="../ink/ink3932.xml"/><Relationship Id="rId22" Type="http://schemas.openxmlformats.org/officeDocument/2006/relationships/image" Target="../media/image2972.png"/><Relationship Id="rId64" Type="http://schemas.openxmlformats.org/officeDocument/2006/relationships/image" Target="../media/image2993.png"/><Relationship Id="rId118" Type="http://schemas.openxmlformats.org/officeDocument/2006/relationships/image" Target="../media/image3020.png"/><Relationship Id="rId325" Type="http://schemas.openxmlformats.org/officeDocument/2006/relationships/customXml" Target="../ink/ink3862.xml"/><Relationship Id="rId367" Type="http://schemas.openxmlformats.org/officeDocument/2006/relationships/customXml" Target="../ink/ink3883.xml"/><Relationship Id="rId171" Type="http://schemas.openxmlformats.org/officeDocument/2006/relationships/customXml" Target="../ink/ink3785.xml"/><Relationship Id="rId227" Type="http://schemas.openxmlformats.org/officeDocument/2006/relationships/customXml" Target="../ink/ink3813.xml"/><Relationship Id="rId269" Type="http://schemas.openxmlformats.org/officeDocument/2006/relationships/customXml" Target="../ink/ink3834.xml"/><Relationship Id="rId434" Type="http://schemas.openxmlformats.org/officeDocument/2006/relationships/image" Target="../media/image3476.png"/><Relationship Id="rId476" Type="http://schemas.openxmlformats.org/officeDocument/2006/relationships/image" Target="../media/image3497.png"/><Relationship Id="rId33" Type="http://schemas.openxmlformats.org/officeDocument/2006/relationships/customXml" Target="../ink/ink3716.xml"/><Relationship Id="rId129" Type="http://schemas.openxmlformats.org/officeDocument/2006/relationships/customXml" Target="../ink/ink3764.xml"/><Relationship Id="rId280" Type="http://schemas.openxmlformats.org/officeDocument/2006/relationships/image" Target="../media/image3399.png"/><Relationship Id="rId336" Type="http://schemas.openxmlformats.org/officeDocument/2006/relationships/image" Target="../media/image3427.png"/><Relationship Id="rId501" Type="http://schemas.openxmlformats.org/officeDocument/2006/relationships/customXml" Target="../ink/ink3950.xml"/><Relationship Id="rId75" Type="http://schemas.openxmlformats.org/officeDocument/2006/relationships/customXml" Target="../ink/ink3737.xml"/><Relationship Id="rId140" Type="http://schemas.openxmlformats.org/officeDocument/2006/relationships/image" Target="../media/image3329.png"/><Relationship Id="rId182" Type="http://schemas.openxmlformats.org/officeDocument/2006/relationships/image" Target="../media/image3350.png"/><Relationship Id="rId378" Type="http://schemas.openxmlformats.org/officeDocument/2006/relationships/image" Target="../media/image3448.png"/><Relationship Id="rId403" Type="http://schemas.openxmlformats.org/officeDocument/2006/relationships/customXml" Target="../ink/ink3901.xml"/><Relationship Id="rId6" Type="http://schemas.openxmlformats.org/officeDocument/2006/relationships/image" Target="../media/image2964.png"/><Relationship Id="rId238" Type="http://schemas.openxmlformats.org/officeDocument/2006/relationships/image" Target="../media/image3378.png"/><Relationship Id="rId445" Type="http://schemas.openxmlformats.org/officeDocument/2006/relationships/customXml" Target="../ink/ink3922.xml"/><Relationship Id="rId487" Type="http://schemas.openxmlformats.org/officeDocument/2006/relationships/customXml" Target="../ink/ink3943.xml"/><Relationship Id="rId291" Type="http://schemas.openxmlformats.org/officeDocument/2006/relationships/customXml" Target="../ink/ink3845.xml"/><Relationship Id="rId305" Type="http://schemas.openxmlformats.org/officeDocument/2006/relationships/customXml" Target="../ink/ink3852.xml"/><Relationship Id="rId347" Type="http://schemas.openxmlformats.org/officeDocument/2006/relationships/customXml" Target="../ink/ink3873.xml"/><Relationship Id="rId44" Type="http://schemas.openxmlformats.org/officeDocument/2006/relationships/image" Target="../media/image2983.png"/><Relationship Id="rId86" Type="http://schemas.openxmlformats.org/officeDocument/2006/relationships/image" Target="../media/image3004.png"/><Relationship Id="rId151" Type="http://schemas.openxmlformats.org/officeDocument/2006/relationships/customXml" Target="../ink/ink3775.xml"/><Relationship Id="rId389" Type="http://schemas.openxmlformats.org/officeDocument/2006/relationships/customXml" Target="../ink/ink3894.xml"/><Relationship Id="rId193" Type="http://schemas.openxmlformats.org/officeDocument/2006/relationships/customXml" Target="../ink/ink3796.xml"/><Relationship Id="rId207" Type="http://schemas.openxmlformats.org/officeDocument/2006/relationships/customXml" Target="../ink/ink3803.xml"/><Relationship Id="rId249" Type="http://schemas.openxmlformats.org/officeDocument/2006/relationships/customXml" Target="../ink/ink3824.xml"/><Relationship Id="rId414" Type="http://schemas.openxmlformats.org/officeDocument/2006/relationships/image" Target="../media/image3466.png"/><Relationship Id="rId456" Type="http://schemas.openxmlformats.org/officeDocument/2006/relationships/image" Target="../media/image3487.png"/><Relationship Id="rId498" Type="http://schemas.openxmlformats.org/officeDocument/2006/relationships/image" Target="../media/image3508.png"/><Relationship Id="rId13" Type="http://schemas.openxmlformats.org/officeDocument/2006/relationships/customXml" Target="../ink/ink3706.xml"/><Relationship Id="rId109" Type="http://schemas.openxmlformats.org/officeDocument/2006/relationships/customXml" Target="../ink/ink3754.xml"/><Relationship Id="rId260" Type="http://schemas.openxmlformats.org/officeDocument/2006/relationships/image" Target="../media/image3389.png"/><Relationship Id="rId316" Type="http://schemas.openxmlformats.org/officeDocument/2006/relationships/image" Target="../media/image3417.png"/><Relationship Id="rId55" Type="http://schemas.openxmlformats.org/officeDocument/2006/relationships/customXml" Target="../ink/ink3727.xml"/><Relationship Id="rId97" Type="http://schemas.openxmlformats.org/officeDocument/2006/relationships/customXml" Target="../ink/ink3748.xml"/><Relationship Id="rId120" Type="http://schemas.openxmlformats.org/officeDocument/2006/relationships/image" Target="../media/image3021.png"/><Relationship Id="rId358" Type="http://schemas.openxmlformats.org/officeDocument/2006/relationships/image" Target="../media/image3438.png"/><Relationship Id="rId162" Type="http://schemas.openxmlformats.org/officeDocument/2006/relationships/image" Target="../media/image3340.png"/><Relationship Id="rId218" Type="http://schemas.openxmlformats.org/officeDocument/2006/relationships/image" Target="../media/image3368.png"/><Relationship Id="rId425" Type="http://schemas.openxmlformats.org/officeDocument/2006/relationships/customXml" Target="../ink/ink3912.xml"/><Relationship Id="rId467" Type="http://schemas.openxmlformats.org/officeDocument/2006/relationships/customXml" Target="../ink/ink3933.xml"/><Relationship Id="rId271" Type="http://schemas.openxmlformats.org/officeDocument/2006/relationships/customXml" Target="../ink/ink3835.xml"/><Relationship Id="rId24" Type="http://schemas.openxmlformats.org/officeDocument/2006/relationships/image" Target="../media/image2973.png"/><Relationship Id="rId66" Type="http://schemas.openxmlformats.org/officeDocument/2006/relationships/image" Target="../media/image2994.png"/><Relationship Id="rId131" Type="http://schemas.openxmlformats.org/officeDocument/2006/relationships/customXml" Target="../ink/ink3765.xml"/><Relationship Id="rId327" Type="http://schemas.openxmlformats.org/officeDocument/2006/relationships/customXml" Target="../ink/ink3863.xml"/><Relationship Id="rId369" Type="http://schemas.openxmlformats.org/officeDocument/2006/relationships/customXml" Target="../ink/ink388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58.xml"/><Relationship Id="rId299" Type="http://schemas.openxmlformats.org/officeDocument/2006/relationships/customXml" Target="../ink/ink149.xml"/><Relationship Id="rId21" Type="http://schemas.openxmlformats.org/officeDocument/2006/relationships/customXml" Target="../ink/ink10.xml"/><Relationship Id="rId63" Type="http://schemas.openxmlformats.org/officeDocument/2006/relationships/customXml" Target="../ink/ink31.xml"/><Relationship Id="rId159" Type="http://schemas.openxmlformats.org/officeDocument/2006/relationships/customXml" Target="../ink/ink79.xml"/><Relationship Id="rId324" Type="http://schemas.openxmlformats.org/officeDocument/2006/relationships/image" Target="../media/image164.png"/><Relationship Id="rId366" Type="http://schemas.openxmlformats.org/officeDocument/2006/relationships/image" Target="../media/image185.png"/><Relationship Id="rId531" Type="http://schemas.openxmlformats.org/officeDocument/2006/relationships/customXml" Target="../ink/ink266.xml"/><Relationship Id="rId573" Type="http://schemas.openxmlformats.org/officeDocument/2006/relationships/customXml" Target="../ink/ink287.xml"/><Relationship Id="rId170" Type="http://schemas.openxmlformats.org/officeDocument/2006/relationships/image" Target="../media/image87.png"/><Relationship Id="rId226" Type="http://schemas.openxmlformats.org/officeDocument/2006/relationships/image" Target="../media/image115.png"/><Relationship Id="rId433" Type="http://schemas.openxmlformats.org/officeDocument/2006/relationships/customXml" Target="../ink/ink216.xml"/><Relationship Id="rId268" Type="http://schemas.openxmlformats.org/officeDocument/2006/relationships/image" Target="../media/image136.png"/><Relationship Id="rId475" Type="http://schemas.openxmlformats.org/officeDocument/2006/relationships/customXml" Target="../ink/ink237.xml"/><Relationship Id="rId32" Type="http://schemas.openxmlformats.org/officeDocument/2006/relationships/image" Target="../media/image18.png"/><Relationship Id="rId74" Type="http://schemas.openxmlformats.org/officeDocument/2006/relationships/image" Target="../media/image39.png"/><Relationship Id="rId128" Type="http://schemas.openxmlformats.org/officeDocument/2006/relationships/image" Target="../media/image66.png"/><Relationship Id="rId335" Type="http://schemas.openxmlformats.org/officeDocument/2006/relationships/customXml" Target="../ink/ink167.xml"/><Relationship Id="rId377" Type="http://schemas.openxmlformats.org/officeDocument/2006/relationships/customXml" Target="../ink/ink188.xml"/><Relationship Id="rId500" Type="http://schemas.openxmlformats.org/officeDocument/2006/relationships/image" Target="../media/image252.png"/><Relationship Id="rId542" Type="http://schemas.openxmlformats.org/officeDocument/2006/relationships/image" Target="../media/image272.png"/><Relationship Id="rId584" Type="http://schemas.openxmlformats.org/officeDocument/2006/relationships/image" Target="../media/image293.png"/><Relationship Id="rId5" Type="http://schemas.openxmlformats.org/officeDocument/2006/relationships/customXml" Target="../ink/ink2.xml"/><Relationship Id="rId181" Type="http://schemas.openxmlformats.org/officeDocument/2006/relationships/customXml" Target="../ink/ink90.xml"/><Relationship Id="rId237" Type="http://schemas.openxmlformats.org/officeDocument/2006/relationships/customXml" Target="../ink/ink118.xml"/><Relationship Id="rId402" Type="http://schemas.openxmlformats.org/officeDocument/2006/relationships/image" Target="../media/image203.png"/><Relationship Id="rId279" Type="http://schemas.openxmlformats.org/officeDocument/2006/relationships/customXml" Target="../ink/ink139.xml"/><Relationship Id="rId444" Type="http://schemas.openxmlformats.org/officeDocument/2006/relationships/image" Target="../media/image224.png"/><Relationship Id="rId486" Type="http://schemas.openxmlformats.org/officeDocument/2006/relationships/image" Target="../media/image245.png"/><Relationship Id="rId43" Type="http://schemas.openxmlformats.org/officeDocument/2006/relationships/customXml" Target="../ink/ink21.xml"/><Relationship Id="rId139" Type="http://schemas.openxmlformats.org/officeDocument/2006/relationships/customXml" Target="../ink/ink69.xml"/><Relationship Id="rId290" Type="http://schemas.openxmlformats.org/officeDocument/2006/relationships/image" Target="../media/image147.png"/><Relationship Id="rId304" Type="http://schemas.openxmlformats.org/officeDocument/2006/relationships/image" Target="../media/image154.png"/><Relationship Id="rId346" Type="http://schemas.openxmlformats.org/officeDocument/2006/relationships/image" Target="../media/image175.png"/><Relationship Id="rId388" Type="http://schemas.openxmlformats.org/officeDocument/2006/relationships/image" Target="../media/image196.png"/><Relationship Id="rId511" Type="http://schemas.openxmlformats.org/officeDocument/2006/relationships/customXml" Target="../ink/ink255.xml"/><Relationship Id="rId553" Type="http://schemas.openxmlformats.org/officeDocument/2006/relationships/customXml" Target="../ink/ink277.xml"/><Relationship Id="rId609" Type="http://schemas.openxmlformats.org/officeDocument/2006/relationships/customXml" Target="../ink/ink305.xml"/><Relationship Id="rId85" Type="http://schemas.openxmlformats.org/officeDocument/2006/relationships/customXml" Target="../ink/ink42.xml"/><Relationship Id="rId150" Type="http://schemas.openxmlformats.org/officeDocument/2006/relationships/image" Target="../media/image77.png"/><Relationship Id="rId192" Type="http://schemas.openxmlformats.org/officeDocument/2006/relationships/image" Target="../media/image98.png"/><Relationship Id="rId206" Type="http://schemas.openxmlformats.org/officeDocument/2006/relationships/image" Target="../media/image105.png"/><Relationship Id="rId413" Type="http://schemas.openxmlformats.org/officeDocument/2006/relationships/customXml" Target="../ink/ink206.xml"/><Relationship Id="rId595" Type="http://schemas.openxmlformats.org/officeDocument/2006/relationships/customXml" Target="../ink/ink298.xml"/><Relationship Id="rId248" Type="http://schemas.openxmlformats.org/officeDocument/2006/relationships/image" Target="../media/image126.png"/><Relationship Id="rId455" Type="http://schemas.openxmlformats.org/officeDocument/2006/relationships/customXml" Target="../ink/ink227.xml"/><Relationship Id="rId497" Type="http://schemas.openxmlformats.org/officeDocument/2006/relationships/customXml" Target="../ink/ink248.xml"/><Relationship Id="rId620" Type="http://schemas.openxmlformats.org/officeDocument/2006/relationships/image" Target="../media/image311.png"/><Relationship Id="rId12" Type="http://schemas.openxmlformats.org/officeDocument/2006/relationships/image" Target="../media/image8.png"/><Relationship Id="rId108" Type="http://schemas.openxmlformats.org/officeDocument/2006/relationships/image" Target="../media/image56.png"/><Relationship Id="rId315" Type="http://schemas.openxmlformats.org/officeDocument/2006/relationships/customXml" Target="../ink/ink157.xml"/><Relationship Id="rId357" Type="http://schemas.openxmlformats.org/officeDocument/2006/relationships/customXml" Target="../ink/ink178.xml"/><Relationship Id="rId522" Type="http://schemas.openxmlformats.org/officeDocument/2006/relationships/image" Target="../media/image262.png"/><Relationship Id="rId54" Type="http://schemas.openxmlformats.org/officeDocument/2006/relationships/image" Target="../media/image29.png"/><Relationship Id="rId96" Type="http://schemas.openxmlformats.org/officeDocument/2006/relationships/image" Target="../media/image50.png"/><Relationship Id="rId161" Type="http://schemas.openxmlformats.org/officeDocument/2006/relationships/customXml" Target="../ink/ink80.xml"/><Relationship Id="rId217" Type="http://schemas.openxmlformats.org/officeDocument/2006/relationships/customXml" Target="../ink/ink108.xml"/><Relationship Id="rId399" Type="http://schemas.openxmlformats.org/officeDocument/2006/relationships/customXml" Target="../ink/ink199.xml"/><Relationship Id="rId564" Type="http://schemas.openxmlformats.org/officeDocument/2006/relationships/image" Target="../media/image283.png"/><Relationship Id="rId259" Type="http://schemas.openxmlformats.org/officeDocument/2006/relationships/customXml" Target="../ink/ink129.xml"/><Relationship Id="rId424" Type="http://schemas.openxmlformats.org/officeDocument/2006/relationships/image" Target="../media/image214.png"/><Relationship Id="rId466" Type="http://schemas.openxmlformats.org/officeDocument/2006/relationships/image" Target="../media/image235.png"/><Relationship Id="rId23" Type="http://schemas.openxmlformats.org/officeDocument/2006/relationships/customXml" Target="../ink/ink11.xml"/><Relationship Id="rId119" Type="http://schemas.openxmlformats.org/officeDocument/2006/relationships/customXml" Target="../ink/ink59.xml"/><Relationship Id="rId270" Type="http://schemas.openxmlformats.org/officeDocument/2006/relationships/image" Target="../media/image137.png"/><Relationship Id="rId326" Type="http://schemas.openxmlformats.org/officeDocument/2006/relationships/image" Target="../media/image165.png"/><Relationship Id="rId533" Type="http://schemas.openxmlformats.org/officeDocument/2006/relationships/customXml" Target="../ink/ink267.xml"/><Relationship Id="rId65" Type="http://schemas.openxmlformats.org/officeDocument/2006/relationships/customXml" Target="../ink/ink32.xml"/><Relationship Id="rId130" Type="http://schemas.openxmlformats.org/officeDocument/2006/relationships/image" Target="../media/image67.png"/><Relationship Id="rId368" Type="http://schemas.openxmlformats.org/officeDocument/2006/relationships/image" Target="../media/image186.png"/><Relationship Id="rId575" Type="http://schemas.openxmlformats.org/officeDocument/2006/relationships/customXml" Target="../ink/ink288.xml"/><Relationship Id="rId172" Type="http://schemas.openxmlformats.org/officeDocument/2006/relationships/image" Target="../media/image88.png"/><Relationship Id="rId228" Type="http://schemas.openxmlformats.org/officeDocument/2006/relationships/image" Target="../media/image116.png"/><Relationship Id="rId435" Type="http://schemas.openxmlformats.org/officeDocument/2006/relationships/customXml" Target="../ink/ink217.xml"/><Relationship Id="rId477" Type="http://schemas.openxmlformats.org/officeDocument/2006/relationships/customXml" Target="../ink/ink238.xml"/><Relationship Id="rId600" Type="http://schemas.openxmlformats.org/officeDocument/2006/relationships/image" Target="../media/image301.png"/><Relationship Id="rId281" Type="http://schemas.openxmlformats.org/officeDocument/2006/relationships/customXml" Target="../ink/ink140.xml"/><Relationship Id="rId337" Type="http://schemas.openxmlformats.org/officeDocument/2006/relationships/customXml" Target="../ink/ink168.xml"/><Relationship Id="rId502" Type="http://schemas.openxmlformats.org/officeDocument/2006/relationships/image" Target="../media/image253.png"/><Relationship Id="rId34" Type="http://schemas.openxmlformats.org/officeDocument/2006/relationships/image" Target="../media/image19.png"/><Relationship Id="rId76" Type="http://schemas.openxmlformats.org/officeDocument/2006/relationships/image" Target="../media/image40.png"/><Relationship Id="rId141" Type="http://schemas.openxmlformats.org/officeDocument/2006/relationships/customXml" Target="../ink/ink70.xml"/><Relationship Id="rId379" Type="http://schemas.openxmlformats.org/officeDocument/2006/relationships/customXml" Target="../ink/ink189.xml"/><Relationship Id="rId544" Type="http://schemas.openxmlformats.org/officeDocument/2006/relationships/image" Target="../media/image273.png"/><Relationship Id="rId586" Type="http://schemas.openxmlformats.org/officeDocument/2006/relationships/image" Target="../media/image294.png"/><Relationship Id="rId7" Type="http://schemas.openxmlformats.org/officeDocument/2006/relationships/customXml" Target="../ink/ink3.xml"/><Relationship Id="rId183" Type="http://schemas.openxmlformats.org/officeDocument/2006/relationships/customXml" Target="../ink/ink91.xml"/><Relationship Id="rId239" Type="http://schemas.openxmlformats.org/officeDocument/2006/relationships/customXml" Target="../ink/ink119.xml"/><Relationship Id="rId390" Type="http://schemas.openxmlformats.org/officeDocument/2006/relationships/image" Target="../media/image197.png"/><Relationship Id="rId404" Type="http://schemas.openxmlformats.org/officeDocument/2006/relationships/image" Target="../media/image204.png"/><Relationship Id="rId446" Type="http://schemas.openxmlformats.org/officeDocument/2006/relationships/image" Target="../media/image225.png"/><Relationship Id="rId611" Type="http://schemas.openxmlformats.org/officeDocument/2006/relationships/customXml" Target="../ink/ink306.xml"/><Relationship Id="rId250" Type="http://schemas.openxmlformats.org/officeDocument/2006/relationships/image" Target="../media/image127.png"/><Relationship Id="rId292" Type="http://schemas.openxmlformats.org/officeDocument/2006/relationships/image" Target="../media/image148.png"/><Relationship Id="rId306" Type="http://schemas.openxmlformats.org/officeDocument/2006/relationships/image" Target="../media/image155.png"/><Relationship Id="rId488" Type="http://schemas.openxmlformats.org/officeDocument/2006/relationships/image" Target="../media/image246.png"/><Relationship Id="rId45" Type="http://schemas.openxmlformats.org/officeDocument/2006/relationships/customXml" Target="../ink/ink22.xml"/><Relationship Id="rId87" Type="http://schemas.openxmlformats.org/officeDocument/2006/relationships/customXml" Target="../ink/ink43.xml"/><Relationship Id="rId110" Type="http://schemas.openxmlformats.org/officeDocument/2006/relationships/image" Target="../media/image57.png"/><Relationship Id="rId348" Type="http://schemas.openxmlformats.org/officeDocument/2006/relationships/image" Target="../media/image176.png"/><Relationship Id="rId513" Type="http://schemas.openxmlformats.org/officeDocument/2006/relationships/customXml" Target="../ink/ink256.xml"/><Relationship Id="rId555" Type="http://schemas.openxmlformats.org/officeDocument/2006/relationships/customXml" Target="../ink/ink278.xml"/><Relationship Id="rId597" Type="http://schemas.openxmlformats.org/officeDocument/2006/relationships/customXml" Target="../ink/ink299.xml"/><Relationship Id="rId152" Type="http://schemas.openxmlformats.org/officeDocument/2006/relationships/image" Target="../media/image78.png"/><Relationship Id="rId194" Type="http://schemas.openxmlformats.org/officeDocument/2006/relationships/image" Target="../media/image99.png"/><Relationship Id="rId208" Type="http://schemas.openxmlformats.org/officeDocument/2006/relationships/image" Target="../media/image106.png"/><Relationship Id="rId415" Type="http://schemas.openxmlformats.org/officeDocument/2006/relationships/customXml" Target="../ink/ink207.xml"/><Relationship Id="rId457" Type="http://schemas.openxmlformats.org/officeDocument/2006/relationships/customXml" Target="../ink/ink228.xml"/><Relationship Id="rId622" Type="http://schemas.openxmlformats.org/officeDocument/2006/relationships/image" Target="../media/image312.png"/><Relationship Id="rId261" Type="http://schemas.openxmlformats.org/officeDocument/2006/relationships/customXml" Target="../ink/ink130.xml"/><Relationship Id="rId499" Type="http://schemas.openxmlformats.org/officeDocument/2006/relationships/customXml" Target="../ink/ink249.xml"/><Relationship Id="rId14" Type="http://schemas.openxmlformats.org/officeDocument/2006/relationships/image" Target="../media/image9.png"/><Relationship Id="rId56" Type="http://schemas.openxmlformats.org/officeDocument/2006/relationships/image" Target="../media/image30.png"/><Relationship Id="rId317" Type="http://schemas.openxmlformats.org/officeDocument/2006/relationships/customXml" Target="../ink/ink158.xml"/><Relationship Id="rId359" Type="http://schemas.openxmlformats.org/officeDocument/2006/relationships/customXml" Target="../ink/ink179.xml"/><Relationship Id="rId524" Type="http://schemas.openxmlformats.org/officeDocument/2006/relationships/image" Target="../media/image263.png"/><Relationship Id="rId566" Type="http://schemas.openxmlformats.org/officeDocument/2006/relationships/image" Target="../media/image284.png"/><Relationship Id="rId98" Type="http://schemas.openxmlformats.org/officeDocument/2006/relationships/image" Target="../media/image51.png"/><Relationship Id="rId121" Type="http://schemas.openxmlformats.org/officeDocument/2006/relationships/customXml" Target="../ink/ink60.xml"/><Relationship Id="rId163" Type="http://schemas.openxmlformats.org/officeDocument/2006/relationships/customXml" Target="../ink/ink81.xml"/><Relationship Id="rId219" Type="http://schemas.openxmlformats.org/officeDocument/2006/relationships/customXml" Target="../ink/ink109.xml"/><Relationship Id="rId370" Type="http://schemas.openxmlformats.org/officeDocument/2006/relationships/image" Target="../media/image187.png"/><Relationship Id="rId426" Type="http://schemas.openxmlformats.org/officeDocument/2006/relationships/image" Target="../media/image215.png"/><Relationship Id="rId230" Type="http://schemas.openxmlformats.org/officeDocument/2006/relationships/image" Target="../media/image117.png"/><Relationship Id="rId468" Type="http://schemas.openxmlformats.org/officeDocument/2006/relationships/image" Target="../media/image236.png"/><Relationship Id="rId25" Type="http://schemas.openxmlformats.org/officeDocument/2006/relationships/customXml" Target="../ink/ink12.xml"/><Relationship Id="rId67" Type="http://schemas.openxmlformats.org/officeDocument/2006/relationships/customXml" Target="../ink/ink33.xml"/><Relationship Id="rId272" Type="http://schemas.openxmlformats.org/officeDocument/2006/relationships/image" Target="../media/image138.png"/><Relationship Id="rId328" Type="http://schemas.openxmlformats.org/officeDocument/2006/relationships/image" Target="../media/image166.png"/><Relationship Id="rId535" Type="http://schemas.openxmlformats.org/officeDocument/2006/relationships/customXml" Target="../ink/ink268.xml"/><Relationship Id="rId577" Type="http://schemas.openxmlformats.org/officeDocument/2006/relationships/customXml" Target="../ink/ink289.xml"/><Relationship Id="rId132" Type="http://schemas.openxmlformats.org/officeDocument/2006/relationships/image" Target="../media/image68.png"/><Relationship Id="rId174" Type="http://schemas.openxmlformats.org/officeDocument/2006/relationships/image" Target="../media/image89.png"/><Relationship Id="rId381" Type="http://schemas.openxmlformats.org/officeDocument/2006/relationships/customXml" Target="../ink/ink190.xml"/><Relationship Id="rId602" Type="http://schemas.openxmlformats.org/officeDocument/2006/relationships/image" Target="../media/image302.png"/><Relationship Id="rId241" Type="http://schemas.openxmlformats.org/officeDocument/2006/relationships/customXml" Target="../ink/ink120.xml"/><Relationship Id="rId437" Type="http://schemas.openxmlformats.org/officeDocument/2006/relationships/customXml" Target="../ink/ink218.xml"/><Relationship Id="rId479" Type="http://schemas.openxmlformats.org/officeDocument/2006/relationships/customXml" Target="../ink/ink239.xml"/><Relationship Id="rId36" Type="http://schemas.openxmlformats.org/officeDocument/2006/relationships/image" Target="../media/image20.png"/><Relationship Id="rId283" Type="http://schemas.openxmlformats.org/officeDocument/2006/relationships/customXml" Target="../ink/ink141.xml"/><Relationship Id="rId339" Type="http://schemas.openxmlformats.org/officeDocument/2006/relationships/customXml" Target="../ink/ink169.xml"/><Relationship Id="rId490" Type="http://schemas.openxmlformats.org/officeDocument/2006/relationships/image" Target="../media/image247.png"/><Relationship Id="rId504" Type="http://schemas.openxmlformats.org/officeDocument/2006/relationships/image" Target="../media/image254.png"/><Relationship Id="rId546" Type="http://schemas.openxmlformats.org/officeDocument/2006/relationships/image" Target="../media/image274.png"/><Relationship Id="rId78" Type="http://schemas.openxmlformats.org/officeDocument/2006/relationships/image" Target="../media/image41.png"/><Relationship Id="rId101" Type="http://schemas.openxmlformats.org/officeDocument/2006/relationships/customXml" Target="../ink/ink50.xml"/><Relationship Id="rId143" Type="http://schemas.openxmlformats.org/officeDocument/2006/relationships/customXml" Target="../ink/ink71.xml"/><Relationship Id="rId185" Type="http://schemas.openxmlformats.org/officeDocument/2006/relationships/customXml" Target="../ink/ink92.xml"/><Relationship Id="rId350" Type="http://schemas.openxmlformats.org/officeDocument/2006/relationships/image" Target="../media/image177.png"/><Relationship Id="rId406" Type="http://schemas.openxmlformats.org/officeDocument/2006/relationships/image" Target="../media/image205.png"/><Relationship Id="rId588" Type="http://schemas.openxmlformats.org/officeDocument/2006/relationships/image" Target="../media/image295.png"/><Relationship Id="rId9" Type="http://schemas.openxmlformats.org/officeDocument/2006/relationships/customXml" Target="../ink/ink4.xml"/><Relationship Id="rId210" Type="http://schemas.openxmlformats.org/officeDocument/2006/relationships/image" Target="../media/image107.png"/><Relationship Id="rId392" Type="http://schemas.openxmlformats.org/officeDocument/2006/relationships/image" Target="../media/image198.png"/><Relationship Id="rId448" Type="http://schemas.openxmlformats.org/officeDocument/2006/relationships/image" Target="../media/image226.png"/><Relationship Id="rId613" Type="http://schemas.openxmlformats.org/officeDocument/2006/relationships/customXml" Target="../ink/ink307.xml"/><Relationship Id="rId252" Type="http://schemas.openxmlformats.org/officeDocument/2006/relationships/image" Target="../media/image128.png"/><Relationship Id="rId294" Type="http://schemas.openxmlformats.org/officeDocument/2006/relationships/image" Target="../media/image149.png"/><Relationship Id="rId308" Type="http://schemas.openxmlformats.org/officeDocument/2006/relationships/image" Target="../media/image156.png"/><Relationship Id="rId515" Type="http://schemas.openxmlformats.org/officeDocument/2006/relationships/customXml" Target="../ink/ink258.xml"/><Relationship Id="rId47" Type="http://schemas.openxmlformats.org/officeDocument/2006/relationships/customXml" Target="../ink/ink23.xml"/><Relationship Id="rId89" Type="http://schemas.openxmlformats.org/officeDocument/2006/relationships/customXml" Target="../ink/ink44.xml"/><Relationship Id="rId112" Type="http://schemas.openxmlformats.org/officeDocument/2006/relationships/image" Target="../media/image58.png"/><Relationship Id="rId154" Type="http://schemas.openxmlformats.org/officeDocument/2006/relationships/image" Target="../media/image79.png"/><Relationship Id="rId361" Type="http://schemas.openxmlformats.org/officeDocument/2006/relationships/customXml" Target="../ink/ink180.xml"/><Relationship Id="rId557" Type="http://schemas.openxmlformats.org/officeDocument/2006/relationships/customXml" Target="../ink/ink279.xml"/><Relationship Id="rId599" Type="http://schemas.openxmlformats.org/officeDocument/2006/relationships/customXml" Target="../ink/ink300.xml"/><Relationship Id="rId196" Type="http://schemas.openxmlformats.org/officeDocument/2006/relationships/image" Target="../media/image100.png"/><Relationship Id="rId417" Type="http://schemas.openxmlformats.org/officeDocument/2006/relationships/customXml" Target="../ink/ink208.xml"/><Relationship Id="rId459" Type="http://schemas.openxmlformats.org/officeDocument/2006/relationships/customXml" Target="../ink/ink229.xml"/><Relationship Id="rId16" Type="http://schemas.openxmlformats.org/officeDocument/2006/relationships/image" Target="../media/image10.png"/><Relationship Id="rId221" Type="http://schemas.openxmlformats.org/officeDocument/2006/relationships/customXml" Target="../ink/ink110.xml"/><Relationship Id="rId263" Type="http://schemas.openxmlformats.org/officeDocument/2006/relationships/customXml" Target="../ink/ink131.xml"/><Relationship Id="rId319" Type="http://schemas.openxmlformats.org/officeDocument/2006/relationships/customXml" Target="../ink/ink159.xml"/><Relationship Id="rId470" Type="http://schemas.openxmlformats.org/officeDocument/2006/relationships/image" Target="../media/image237.png"/><Relationship Id="rId526" Type="http://schemas.openxmlformats.org/officeDocument/2006/relationships/image" Target="../media/image264.png"/><Relationship Id="rId58" Type="http://schemas.openxmlformats.org/officeDocument/2006/relationships/image" Target="../media/image31.png"/><Relationship Id="rId123" Type="http://schemas.openxmlformats.org/officeDocument/2006/relationships/customXml" Target="../ink/ink61.xml"/><Relationship Id="rId330" Type="http://schemas.openxmlformats.org/officeDocument/2006/relationships/image" Target="../media/image167.png"/><Relationship Id="rId568" Type="http://schemas.openxmlformats.org/officeDocument/2006/relationships/image" Target="../media/image285.png"/><Relationship Id="rId165" Type="http://schemas.openxmlformats.org/officeDocument/2006/relationships/customXml" Target="../ink/ink82.xml"/><Relationship Id="rId372" Type="http://schemas.openxmlformats.org/officeDocument/2006/relationships/image" Target="../media/image188.png"/><Relationship Id="rId428" Type="http://schemas.openxmlformats.org/officeDocument/2006/relationships/image" Target="../media/image216.png"/><Relationship Id="rId232" Type="http://schemas.openxmlformats.org/officeDocument/2006/relationships/image" Target="../media/image118.png"/><Relationship Id="rId274" Type="http://schemas.openxmlformats.org/officeDocument/2006/relationships/image" Target="../media/image139.png"/><Relationship Id="rId481" Type="http://schemas.openxmlformats.org/officeDocument/2006/relationships/customXml" Target="../ink/ink240.xml"/><Relationship Id="rId27" Type="http://schemas.openxmlformats.org/officeDocument/2006/relationships/customXml" Target="../ink/ink13.xml"/><Relationship Id="rId69" Type="http://schemas.openxmlformats.org/officeDocument/2006/relationships/customXml" Target="../ink/ink34.xml"/><Relationship Id="rId134" Type="http://schemas.openxmlformats.org/officeDocument/2006/relationships/image" Target="../media/image69.png"/><Relationship Id="rId537" Type="http://schemas.openxmlformats.org/officeDocument/2006/relationships/customXml" Target="../ink/ink269.xml"/><Relationship Id="rId579" Type="http://schemas.openxmlformats.org/officeDocument/2006/relationships/customXml" Target="../ink/ink290.xml"/><Relationship Id="rId80" Type="http://schemas.openxmlformats.org/officeDocument/2006/relationships/image" Target="../media/image42.png"/><Relationship Id="rId155" Type="http://schemas.openxmlformats.org/officeDocument/2006/relationships/customXml" Target="../ink/ink77.xml"/><Relationship Id="rId176" Type="http://schemas.openxmlformats.org/officeDocument/2006/relationships/image" Target="../media/image90.png"/><Relationship Id="rId197" Type="http://schemas.openxmlformats.org/officeDocument/2006/relationships/customXml" Target="../ink/ink98.xml"/><Relationship Id="rId341" Type="http://schemas.openxmlformats.org/officeDocument/2006/relationships/customXml" Target="../ink/ink170.xml"/><Relationship Id="rId362" Type="http://schemas.openxmlformats.org/officeDocument/2006/relationships/image" Target="../media/image183.png"/><Relationship Id="rId383" Type="http://schemas.openxmlformats.org/officeDocument/2006/relationships/customXml" Target="../ink/ink191.xml"/><Relationship Id="rId418" Type="http://schemas.openxmlformats.org/officeDocument/2006/relationships/image" Target="../media/image211.png"/><Relationship Id="rId439" Type="http://schemas.openxmlformats.org/officeDocument/2006/relationships/customXml" Target="../ink/ink219.xml"/><Relationship Id="rId590" Type="http://schemas.openxmlformats.org/officeDocument/2006/relationships/image" Target="../media/image296.png"/><Relationship Id="rId604" Type="http://schemas.openxmlformats.org/officeDocument/2006/relationships/image" Target="../media/image303.png"/><Relationship Id="rId201" Type="http://schemas.openxmlformats.org/officeDocument/2006/relationships/customXml" Target="../ink/ink100.xml"/><Relationship Id="rId222" Type="http://schemas.openxmlformats.org/officeDocument/2006/relationships/image" Target="../media/image113.png"/><Relationship Id="rId243" Type="http://schemas.openxmlformats.org/officeDocument/2006/relationships/customXml" Target="../ink/ink121.xml"/><Relationship Id="rId264" Type="http://schemas.openxmlformats.org/officeDocument/2006/relationships/image" Target="../media/image134.png"/><Relationship Id="rId285" Type="http://schemas.openxmlformats.org/officeDocument/2006/relationships/customXml" Target="../ink/ink142.xml"/><Relationship Id="rId450" Type="http://schemas.openxmlformats.org/officeDocument/2006/relationships/image" Target="../media/image227.png"/><Relationship Id="rId471" Type="http://schemas.openxmlformats.org/officeDocument/2006/relationships/customXml" Target="../ink/ink235.xml"/><Relationship Id="rId506" Type="http://schemas.openxmlformats.org/officeDocument/2006/relationships/image" Target="../media/image255.png"/><Relationship Id="rId17" Type="http://schemas.openxmlformats.org/officeDocument/2006/relationships/customXml" Target="../ink/ink8.xml"/><Relationship Id="rId38" Type="http://schemas.openxmlformats.org/officeDocument/2006/relationships/image" Target="../media/image21.png"/><Relationship Id="rId59" Type="http://schemas.openxmlformats.org/officeDocument/2006/relationships/customXml" Target="../ink/ink29.xml"/><Relationship Id="rId103" Type="http://schemas.openxmlformats.org/officeDocument/2006/relationships/customXml" Target="../ink/ink51.xml"/><Relationship Id="rId124" Type="http://schemas.openxmlformats.org/officeDocument/2006/relationships/image" Target="../media/image64.png"/><Relationship Id="rId310" Type="http://schemas.openxmlformats.org/officeDocument/2006/relationships/image" Target="../media/image157.png"/><Relationship Id="rId492" Type="http://schemas.openxmlformats.org/officeDocument/2006/relationships/image" Target="../media/image248.png"/><Relationship Id="rId527" Type="http://schemas.openxmlformats.org/officeDocument/2006/relationships/customXml" Target="../ink/ink264.xml"/><Relationship Id="rId548" Type="http://schemas.openxmlformats.org/officeDocument/2006/relationships/image" Target="../media/image275.png"/><Relationship Id="rId569" Type="http://schemas.openxmlformats.org/officeDocument/2006/relationships/customXml" Target="../ink/ink285.xml"/><Relationship Id="rId70" Type="http://schemas.openxmlformats.org/officeDocument/2006/relationships/image" Target="../media/image37.png"/><Relationship Id="rId91" Type="http://schemas.openxmlformats.org/officeDocument/2006/relationships/customXml" Target="../ink/ink45.xml"/><Relationship Id="rId145" Type="http://schemas.openxmlformats.org/officeDocument/2006/relationships/customXml" Target="../ink/ink72.xml"/><Relationship Id="rId166" Type="http://schemas.openxmlformats.org/officeDocument/2006/relationships/image" Target="../media/image85.png"/><Relationship Id="rId187" Type="http://schemas.openxmlformats.org/officeDocument/2006/relationships/customXml" Target="../ink/ink93.xml"/><Relationship Id="rId331" Type="http://schemas.openxmlformats.org/officeDocument/2006/relationships/customXml" Target="../ink/ink165.xml"/><Relationship Id="rId352" Type="http://schemas.openxmlformats.org/officeDocument/2006/relationships/image" Target="../media/image178.png"/><Relationship Id="rId373" Type="http://schemas.openxmlformats.org/officeDocument/2006/relationships/customXml" Target="../ink/ink186.xml"/><Relationship Id="rId394" Type="http://schemas.openxmlformats.org/officeDocument/2006/relationships/image" Target="../media/image199.png"/><Relationship Id="rId408" Type="http://schemas.openxmlformats.org/officeDocument/2006/relationships/image" Target="../media/image206.png"/><Relationship Id="rId429" Type="http://schemas.openxmlformats.org/officeDocument/2006/relationships/customXml" Target="../ink/ink214.xml"/><Relationship Id="rId580" Type="http://schemas.openxmlformats.org/officeDocument/2006/relationships/image" Target="../media/image291.png"/><Relationship Id="rId615" Type="http://schemas.openxmlformats.org/officeDocument/2006/relationships/customXml" Target="../ink/ink308.xml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108.png"/><Relationship Id="rId233" Type="http://schemas.openxmlformats.org/officeDocument/2006/relationships/customXml" Target="../ink/ink116.xml"/><Relationship Id="rId254" Type="http://schemas.openxmlformats.org/officeDocument/2006/relationships/image" Target="../media/image129.png"/><Relationship Id="rId440" Type="http://schemas.openxmlformats.org/officeDocument/2006/relationships/image" Target="../media/image222.png"/><Relationship Id="rId28" Type="http://schemas.openxmlformats.org/officeDocument/2006/relationships/image" Target="../media/image16.png"/><Relationship Id="rId49" Type="http://schemas.openxmlformats.org/officeDocument/2006/relationships/customXml" Target="../ink/ink24.xml"/><Relationship Id="rId114" Type="http://schemas.openxmlformats.org/officeDocument/2006/relationships/image" Target="../media/image59.png"/><Relationship Id="rId275" Type="http://schemas.openxmlformats.org/officeDocument/2006/relationships/customXml" Target="../ink/ink137.xml"/><Relationship Id="rId296" Type="http://schemas.openxmlformats.org/officeDocument/2006/relationships/image" Target="../media/image150.png"/><Relationship Id="rId300" Type="http://schemas.openxmlformats.org/officeDocument/2006/relationships/image" Target="../media/image152.png"/><Relationship Id="rId461" Type="http://schemas.openxmlformats.org/officeDocument/2006/relationships/customXml" Target="../ink/ink230.xml"/><Relationship Id="rId482" Type="http://schemas.openxmlformats.org/officeDocument/2006/relationships/image" Target="../media/image243.png"/><Relationship Id="rId517" Type="http://schemas.openxmlformats.org/officeDocument/2006/relationships/customXml" Target="../ink/ink259.xml"/><Relationship Id="rId538" Type="http://schemas.openxmlformats.org/officeDocument/2006/relationships/image" Target="../media/image270.png"/><Relationship Id="rId559" Type="http://schemas.openxmlformats.org/officeDocument/2006/relationships/customXml" Target="../ink/ink280.xml"/><Relationship Id="rId60" Type="http://schemas.openxmlformats.org/officeDocument/2006/relationships/image" Target="../media/image32.png"/><Relationship Id="rId81" Type="http://schemas.openxmlformats.org/officeDocument/2006/relationships/customXml" Target="../ink/ink40.xml"/><Relationship Id="rId135" Type="http://schemas.openxmlformats.org/officeDocument/2006/relationships/customXml" Target="../ink/ink67.xml"/><Relationship Id="rId156" Type="http://schemas.openxmlformats.org/officeDocument/2006/relationships/image" Target="../media/image80.png"/><Relationship Id="rId177" Type="http://schemas.openxmlformats.org/officeDocument/2006/relationships/customXml" Target="../ink/ink88.xml"/><Relationship Id="rId198" Type="http://schemas.openxmlformats.org/officeDocument/2006/relationships/image" Target="../media/image101.png"/><Relationship Id="rId321" Type="http://schemas.openxmlformats.org/officeDocument/2006/relationships/customXml" Target="../ink/ink160.xml"/><Relationship Id="rId342" Type="http://schemas.openxmlformats.org/officeDocument/2006/relationships/image" Target="../media/image173.png"/><Relationship Id="rId363" Type="http://schemas.openxmlformats.org/officeDocument/2006/relationships/customXml" Target="../ink/ink181.xml"/><Relationship Id="rId384" Type="http://schemas.openxmlformats.org/officeDocument/2006/relationships/image" Target="../media/image194.png"/><Relationship Id="rId419" Type="http://schemas.openxmlformats.org/officeDocument/2006/relationships/customXml" Target="../ink/ink209.xml"/><Relationship Id="rId570" Type="http://schemas.openxmlformats.org/officeDocument/2006/relationships/image" Target="../media/image286.png"/><Relationship Id="rId591" Type="http://schemas.openxmlformats.org/officeDocument/2006/relationships/customXml" Target="../ink/ink296.xml"/><Relationship Id="rId605" Type="http://schemas.openxmlformats.org/officeDocument/2006/relationships/customXml" Target="../ink/ink303.xml"/><Relationship Id="rId202" Type="http://schemas.openxmlformats.org/officeDocument/2006/relationships/image" Target="../media/image103.png"/><Relationship Id="rId223" Type="http://schemas.openxmlformats.org/officeDocument/2006/relationships/customXml" Target="../ink/ink111.xml"/><Relationship Id="rId244" Type="http://schemas.openxmlformats.org/officeDocument/2006/relationships/image" Target="../media/image124.png"/><Relationship Id="rId430" Type="http://schemas.openxmlformats.org/officeDocument/2006/relationships/image" Target="../media/image217.png"/><Relationship Id="rId18" Type="http://schemas.openxmlformats.org/officeDocument/2006/relationships/image" Target="../media/image11.png"/><Relationship Id="rId39" Type="http://schemas.openxmlformats.org/officeDocument/2006/relationships/customXml" Target="../ink/ink19.xml"/><Relationship Id="rId265" Type="http://schemas.openxmlformats.org/officeDocument/2006/relationships/customXml" Target="../ink/ink132.xml"/><Relationship Id="rId286" Type="http://schemas.openxmlformats.org/officeDocument/2006/relationships/image" Target="../media/image145.png"/><Relationship Id="rId451" Type="http://schemas.openxmlformats.org/officeDocument/2006/relationships/customXml" Target="../ink/ink225.xml"/><Relationship Id="rId472" Type="http://schemas.openxmlformats.org/officeDocument/2006/relationships/image" Target="../media/image238.png"/><Relationship Id="rId493" Type="http://schemas.openxmlformats.org/officeDocument/2006/relationships/customXml" Target="../ink/ink246.xml"/><Relationship Id="rId507" Type="http://schemas.openxmlformats.org/officeDocument/2006/relationships/customXml" Target="../ink/ink253.xml"/><Relationship Id="rId528" Type="http://schemas.openxmlformats.org/officeDocument/2006/relationships/image" Target="../media/image265.png"/><Relationship Id="rId549" Type="http://schemas.openxmlformats.org/officeDocument/2006/relationships/customXml" Target="../ink/ink275.xml"/><Relationship Id="rId50" Type="http://schemas.openxmlformats.org/officeDocument/2006/relationships/image" Target="../media/image27.png"/><Relationship Id="rId104" Type="http://schemas.openxmlformats.org/officeDocument/2006/relationships/image" Target="../media/image54.png"/><Relationship Id="rId125" Type="http://schemas.openxmlformats.org/officeDocument/2006/relationships/customXml" Target="../ink/ink62.xml"/><Relationship Id="rId146" Type="http://schemas.openxmlformats.org/officeDocument/2006/relationships/image" Target="../media/image75.png"/><Relationship Id="rId167" Type="http://schemas.openxmlformats.org/officeDocument/2006/relationships/customXml" Target="../ink/ink83.xml"/><Relationship Id="rId188" Type="http://schemas.openxmlformats.org/officeDocument/2006/relationships/image" Target="../media/image96.png"/><Relationship Id="rId311" Type="http://schemas.openxmlformats.org/officeDocument/2006/relationships/customXml" Target="../ink/ink155.xml"/><Relationship Id="rId332" Type="http://schemas.openxmlformats.org/officeDocument/2006/relationships/image" Target="../media/image168.png"/><Relationship Id="rId353" Type="http://schemas.openxmlformats.org/officeDocument/2006/relationships/customXml" Target="../ink/ink176.xml"/><Relationship Id="rId374" Type="http://schemas.openxmlformats.org/officeDocument/2006/relationships/image" Target="../media/image189.png"/><Relationship Id="rId395" Type="http://schemas.openxmlformats.org/officeDocument/2006/relationships/customXml" Target="../ink/ink197.xml"/><Relationship Id="rId409" Type="http://schemas.openxmlformats.org/officeDocument/2006/relationships/customXml" Target="../ink/ink204.xml"/><Relationship Id="rId560" Type="http://schemas.openxmlformats.org/officeDocument/2006/relationships/image" Target="../media/image281.png"/><Relationship Id="rId581" Type="http://schemas.openxmlformats.org/officeDocument/2006/relationships/customXml" Target="../ink/ink291.xml"/><Relationship Id="rId71" Type="http://schemas.openxmlformats.org/officeDocument/2006/relationships/customXml" Target="../ink/ink35.xml"/><Relationship Id="rId92" Type="http://schemas.openxmlformats.org/officeDocument/2006/relationships/image" Target="../media/image48.png"/><Relationship Id="rId213" Type="http://schemas.openxmlformats.org/officeDocument/2006/relationships/customXml" Target="../ink/ink106.xml"/><Relationship Id="rId234" Type="http://schemas.openxmlformats.org/officeDocument/2006/relationships/image" Target="../media/image119.png"/><Relationship Id="rId420" Type="http://schemas.openxmlformats.org/officeDocument/2006/relationships/image" Target="../media/image212.png"/><Relationship Id="rId616" Type="http://schemas.openxmlformats.org/officeDocument/2006/relationships/image" Target="../media/image309.png"/><Relationship Id="rId2" Type="http://schemas.openxmlformats.org/officeDocument/2006/relationships/image" Target="../media/image3.png"/><Relationship Id="rId29" Type="http://schemas.openxmlformats.org/officeDocument/2006/relationships/customXml" Target="../ink/ink14.xml"/><Relationship Id="rId255" Type="http://schemas.openxmlformats.org/officeDocument/2006/relationships/customXml" Target="../ink/ink127.xml"/><Relationship Id="rId276" Type="http://schemas.openxmlformats.org/officeDocument/2006/relationships/image" Target="../media/image140.png"/><Relationship Id="rId297" Type="http://schemas.openxmlformats.org/officeDocument/2006/relationships/customXml" Target="../ink/ink148.xml"/><Relationship Id="rId441" Type="http://schemas.openxmlformats.org/officeDocument/2006/relationships/customXml" Target="../ink/ink220.xml"/><Relationship Id="rId462" Type="http://schemas.openxmlformats.org/officeDocument/2006/relationships/image" Target="../media/image233.png"/><Relationship Id="rId483" Type="http://schemas.openxmlformats.org/officeDocument/2006/relationships/customXml" Target="../ink/ink241.xml"/><Relationship Id="rId518" Type="http://schemas.openxmlformats.org/officeDocument/2006/relationships/image" Target="../media/image260.png"/><Relationship Id="rId539" Type="http://schemas.openxmlformats.org/officeDocument/2006/relationships/customXml" Target="../ink/ink270.xml"/><Relationship Id="rId40" Type="http://schemas.openxmlformats.org/officeDocument/2006/relationships/image" Target="../media/image22.png"/><Relationship Id="rId115" Type="http://schemas.openxmlformats.org/officeDocument/2006/relationships/customXml" Target="../ink/ink57.xml"/><Relationship Id="rId136" Type="http://schemas.openxmlformats.org/officeDocument/2006/relationships/image" Target="../media/image70.png"/><Relationship Id="rId157" Type="http://schemas.openxmlformats.org/officeDocument/2006/relationships/customXml" Target="../ink/ink78.xml"/><Relationship Id="rId178" Type="http://schemas.openxmlformats.org/officeDocument/2006/relationships/image" Target="../media/image91.png"/><Relationship Id="rId301" Type="http://schemas.openxmlformats.org/officeDocument/2006/relationships/customXml" Target="../ink/ink150.xml"/><Relationship Id="rId322" Type="http://schemas.openxmlformats.org/officeDocument/2006/relationships/image" Target="../media/image163.png"/><Relationship Id="rId343" Type="http://schemas.openxmlformats.org/officeDocument/2006/relationships/customXml" Target="../ink/ink171.xml"/><Relationship Id="rId364" Type="http://schemas.openxmlformats.org/officeDocument/2006/relationships/image" Target="../media/image184.png"/><Relationship Id="rId550" Type="http://schemas.openxmlformats.org/officeDocument/2006/relationships/image" Target="../media/image276.png"/><Relationship Id="rId61" Type="http://schemas.openxmlformats.org/officeDocument/2006/relationships/customXml" Target="../ink/ink30.xml"/><Relationship Id="rId82" Type="http://schemas.openxmlformats.org/officeDocument/2006/relationships/image" Target="../media/image43.png"/><Relationship Id="rId199" Type="http://schemas.openxmlformats.org/officeDocument/2006/relationships/customXml" Target="../ink/ink99.xml"/><Relationship Id="rId203" Type="http://schemas.openxmlformats.org/officeDocument/2006/relationships/customXml" Target="../ink/ink101.xml"/><Relationship Id="rId385" Type="http://schemas.openxmlformats.org/officeDocument/2006/relationships/customXml" Target="../ink/ink192.xml"/><Relationship Id="rId571" Type="http://schemas.openxmlformats.org/officeDocument/2006/relationships/customXml" Target="../ink/ink286.xml"/><Relationship Id="rId592" Type="http://schemas.openxmlformats.org/officeDocument/2006/relationships/image" Target="../media/image297.png"/><Relationship Id="rId606" Type="http://schemas.openxmlformats.org/officeDocument/2006/relationships/image" Target="../media/image304.png"/><Relationship Id="rId19" Type="http://schemas.openxmlformats.org/officeDocument/2006/relationships/customXml" Target="../ink/ink9.xml"/><Relationship Id="rId224" Type="http://schemas.openxmlformats.org/officeDocument/2006/relationships/image" Target="../media/image114.png"/><Relationship Id="rId245" Type="http://schemas.openxmlformats.org/officeDocument/2006/relationships/customXml" Target="../ink/ink122.xml"/><Relationship Id="rId266" Type="http://schemas.openxmlformats.org/officeDocument/2006/relationships/image" Target="../media/image135.png"/><Relationship Id="rId287" Type="http://schemas.openxmlformats.org/officeDocument/2006/relationships/customXml" Target="../ink/ink143.xml"/><Relationship Id="rId410" Type="http://schemas.openxmlformats.org/officeDocument/2006/relationships/image" Target="../media/image207.png"/><Relationship Id="rId431" Type="http://schemas.openxmlformats.org/officeDocument/2006/relationships/customXml" Target="../ink/ink215.xml"/><Relationship Id="rId452" Type="http://schemas.openxmlformats.org/officeDocument/2006/relationships/image" Target="../media/image228.png"/><Relationship Id="rId473" Type="http://schemas.openxmlformats.org/officeDocument/2006/relationships/customXml" Target="../ink/ink236.xml"/><Relationship Id="rId494" Type="http://schemas.openxmlformats.org/officeDocument/2006/relationships/image" Target="../media/image249.png"/><Relationship Id="rId508" Type="http://schemas.openxmlformats.org/officeDocument/2006/relationships/image" Target="../media/image256.png"/><Relationship Id="rId529" Type="http://schemas.openxmlformats.org/officeDocument/2006/relationships/customXml" Target="../ink/ink265.xml"/><Relationship Id="rId30" Type="http://schemas.openxmlformats.org/officeDocument/2006/relationships/image" Target="../media/image17.png"/><Relationship Id="rId105" Type="http://schemas.openxmlformats.org/officeDocument/2006/relationships/customXml" Target="../ink/ink52.xml"/><Relationship Id="rId126" Type="http://schemas.openxmlformats.org/officeDocument/2006/relationships/image" Target="../media/image65.png"/><Relationship Id="rId147" Type="http://schemas.openxmlformats.org/officeDocument/2006/relationships/customXml" Target="../ink/ink73.xml"/><Relationship Id="rId168" Type="http://schemas.openxmlformats.org/officeDocument/2006/relationships/image" Target="../media/image86.png"/><Relationship Id="rId312" Type="http://schemas.openxmlformats.org/officeDocument/2006/relationships/image" Target="../media/image158.png"/><Relationship Id="rId333" Type="http://schemas.openxmlformats.org/officeDocument/2006/relationships/customXml" Target="../ink/ink166.xml"/><Relationship Id="rId354" Type="http://schemas.openxmlformats.org/officeDocument/2006/relationships/image" Target="../media/image179.png"/><Relationship Id="rId540" Type="http://schemas.openxmlformats.org/officeDocument/2006/relationships/image" Target="../media/image271.png"/><Relationship Id="rId51" Type="http://schemas.openxmlformats.org/officeDocument/2006/relationships/customXml" Target="../ink/ink25.xml"/><Relationship Id="rId72" Type="http://schemas.openxmlformats.org/officeDocument/2006/relationships/image" Target="../media/image38.png"/><Relationship Id="rId93" Type="http://schemas.openxmlformats.org/officeDocument/2006/relationships/customXml" Target="../ink/ink46.xml"/><Relationship Id="rId189" Type="http://schemas.openxmlformats.org/officeDocument/2006/relationships/customXml" Target="../ink/ink94.xml"/><Relationship Id="rId375" Type="http://schemas.openxmlformats.org/officeDocument/2006/relationships/customXml" Target="../ink/ink187.xml"/><Relationship Id="rId396" Type="http://schemas.openxmlformats.org/officeDocument/2006/relationships/image" Target="../media/image200.png"/><Relationship Id="rId561" Type="http://schemas.openxmlformats.org/officeDocument/2006/relationships/customXml" Target="../ink/ink281.xml"/><Relationship Id="rId582" Type="http://schemas.openxmlformats.org/officeDocument/2006/relationships/image" Target="../media/image292.png"/><Relationship Id="rId617" Type="http://schemas.openxmlformats.org/officeDocument/2006/relationships/customXml" Target="../ink/ink309.xml"/><Relationship Id="rId3" Type="http://schemas.openxmlformats.org/officeDocument/2006/relationships/customXml" Target="../ink/ink1.xml"/><Relationship Id="rId214" Type="http://schemas.openxmlformats.org/officeDocument/2006/relationships/image" Target="../media/image109.png"/><Relationship Id="rId235" Type="http://schemas.openxmlformats.org/officeDocument/2006/relationships/customXml" Target="../ink/ink117.xml"/><Relationship Id="rId256" Type="http://schemas.openxmlformats.org/officeDocument/2006/relationships/image" Target="../media/image130.png"/><Relationship Id="rId277" Type="http://schemas.openxmlformats.org/officeDocument/2006/relationships/customXml" Target="../ink/ink138.xml"/><Relationship Id="rId298" Type="http://schemas.openxmlformats.org/officeDocument/2006/relationships/image" Target="../media/image151.png"/><Relationship Id="rId400" Type="http://schemas.openxmlformats.org/officeDocument/2006/relationships/image" Target="../media/image202.png"/><Relationship Id="rId421" Type="http://schemas.openxmlformats.org/officeDocument/2006/relationships/customXml" Target="../ink/ink210.xml"/><Relationship Id="rId442" Type="http://schemas.openxmlformats.org/officeDocument/2006/relationships/image" Target="../media/image223.png"/><Relationship Id="rId463" Type="http://schemas.openxmlformats.org/officeDocument/2006/relationships/customXml" Target="../ink/ink231.xml"/><Relationship Id="rId484" Type="http://schemas.openxmlformats.org/officeDocument/2006/relationships/image" Target="../media/image244.png"/><Relationship Id="rId519" Type="http://schemas.openxmlformats.org/officeDocument/2006/relationships/customXml" Target="../ink/ink260.xml"/><Relationship Id="rId116" Type="http://schemas.openxmlformats.org/officeDocument/2006/relationships/image" Target="../media/image60.png"/><Relationship Id="rId137" Type="http://schemas.openxmlformats.org/officeDocument/2006/relationships/customXml" Target="../ink/ink68.xml"/><Relationship Id="rId158" Type="http://schemas.openxmlformats.org/officeDocument/2006/relationships/image" Target="../media/image81.png"/><Relationship Id="rId302" Type="http://schemas.openxmlformats.org/officeDocument/2006/relationships/image" Target="../media/image153.png"/><Relationship Id="rId323" Type="http://schemas.openxmlformats.org/officeDocument/2006/relationships/customXml" Target="../ink/ink161.xml"/><Relationship Id="rId344" Type="http://schemas.openxmlformats.org/officeDocument/2006/relationships/image" Target="../media/image174.png"/><Relationship Id="rId530" Type="http://schemas.openxmlformats.org/officeDocument/2006/relationships/image" Target="../media/image266.png"/><Relationship Id="rId20" Type="http://schemas.openxmlformats.org/officeDocument/2006/relationships/image" Target="../media/image12.png"/><Relationship Id="rId41" Type="http://schemas.openxmlformats.org/officeDocument/2006/relationships/customXml" Target="../ink/ink20.xml"/><Relationship Id="rId62" Type="http://schemas.openxmlformats.org/officeDocument/2006/relationships/image" Target="../media/image33.png"/><Relationship Id="rId83" Type="http://schemas.openxmlformats.org/officeDocument/2006/relationships/customXml" Target="../ink/ink41.xml"/><Relationship Id="rId179" Type="http://schemas.openxmlformats.org/officeDocument/2006/relationships/customXml" Target="../ink/ink89.xml"/><Relationship Id="rId365" Type="http://schemas.openxmlformats.org/officeDocument/2006/relationships/customXml" Target="../ink/ink182.xml"/><Relationship Id="rId386" Type="http://schemas.openxmlformats.org/officeDocument/2006/relationships/image" Target="../media/image195.png"/><Relationship Id="rId551" Type="http://schemas.openxmlformats.org/officeDocument/2006/relationships/customXml" Target="../ink/ink276.xml"/><Relationship Id="rId572" Type="http://schemas.openxmlformats.org/officeDocument/2006/relationships/image" Target="../media/image287.png"/><Relationship Id="rId593" Type="http://schemas.openxmlformats.org/officeDocument/2006/relationships/customXml" Target="../ink/ink297.xml"/><Relationship Id="rId607" Type="http://schemas.openxmlformats.org/officeDocument/2006/relationships/customXml" Target="../ink/ink304.xml"/><Relationship Id="rId190" Type="http://schemas.openxmlformats.org/officeDocument/2006/relationships/image" Target="../media/image97.png"/><Relationship Id="rId204" Type="http://schemas.openxmlformats.org/officeDocument/2006/relationships/image" Target="../media/image104.png"/><Relationship Id="rId225" Type="http://schemas.openxmlformats.org/officeDocument/2006/relationships/customXml" Target="../ink/ink112.xml"/><Relationship Id="rId246" Type="http://schemas.openxmlformats.org/officeDocument/2006/relationships/image" Target="../media/image125.png"/><Relationship Id="rId267" Type="http://schemas.openxmlformats.org/officeDocument/2006/relationships/customXml" Target="../ink/ink133.xml"/><Relationship Id="rId288" Type="http://schemas.openxmlformats.org/officeDocument/2006/relationships/image" Target="../media/image146.png"/><Relationship Id="rId411" Type="http://schemas.openxmlformats.org/officeDocument/2006/relationships/customXml" Target="../ink/ink205.xml"/><Relationship Id="rId432" Type="http://schemas.openxmlformats.org/officeDocument/2006/relationships/image" Target="../media/image218.png"/><Relationship Id="rId453" Type="http://schemas.openxmlformats.org/officeDocument/2006/relationships/customXml" Target="../ink/ink226.xml"/><Relationship Id="rId474" Type="http://schemas.openxmlformats.org/officeDocument/2006/relationships/image" Target="../media/image239.png"/><Relationship Id="rId509" Type="http://schemas.openxmlformats.org/officeDocument/2006/relationships/customXml" Target="../ink/ink254.xml"/><Relationship Id="rId106" Type="http://schemas.openxmlformats.org/officeDocument/2006/relationships/image" Target="../media/image55.png"/><Relationship Id="rId127" Type="http://schemas.openxmlformats.org/officeDocument/2006/relationships/customXml" Target="../ink/ink63.xml"/><Relationship Id="rId313" Type="http://schemas.openxmlformats.org/officeDocument/2006/relationships/customXml" Target="../ink/ink156.xml"/><Relationship Id="rId495" Type="http://schemas.openxmlformats.org/officeDocument/2006/relationships/customXml" Target="../ink/ink247.xml"/><Relationship Id="rId10" Type="http://schemas.openxmlformats.org/officeDocument/2006/relationships/image" Target="../media/image7.png"/><Relationship Id="rId31" Type="http://schemas.openxmlformats.org/officeDocument/2006/relationships/customXml" Target="../ink/ink15.xml"/><Relationship Id="rId52" Type="http://schemas.openxmlformats.org/officeDocument/2006/relationships/image" Target="../media/image28.png"/><Relationship Id="rId73" Type="http://schemas.openxmlformats.org/officeDocument/2006/relationships/customXml" Target="../ink/ink36.xml"/><Relationship Id="rId94" Type="http://schemas.openxmlformats.org/officeDocument/2006/relationships/image" Target="../media/image49.png"/><Relationship Id="rId148" Type="http://schemas.openxmlformats.org/officeDocument/2006/relationships/image" Target="../media/image76.png"/><Relationship Id="rId169" Type="http://schemas.openxmlformats.org/officeDocument/2006/relationships/customXml" Target="../ink/ink84.xml"/><Relationship Id="rId334" Type="http://schemas.openxmlformats.org/officeDocument/2006/relationships/image" Target="../media/image169.png"/><Relationship Id="rId355" Type="http://schemas.openxmlformats.org/officeDocument/2006/relationships/customXml" Target="../ink/ink177.xml"/><Relationship Id="rId376" Type="http://schemas.openxmlformats.org/officeDocument/2006/relationships/image" Target="../media/image190.png"/><Relationship Id="rId397" Type="http://schemas.openxmlformats.org/officeDocument/2006/relationships/customXml" Target="../ink/ink198.xml"/><Relationship Id="rId520" Type="http://schemas.openxmlformats.org/officeDocument/2006/relationships/image" Target="../media/image261.png"/><Relationship Id="rId541" Type="http://schemas.openxmlformats.org/officeDocument/2006/relationships/customXml" Target="../ink/ink271.xml"/><Relationship Id="rId562" Type="http://schemas.openxmlformats.org/officeDocument/2006/relationships/image" Target="../media/image282.png"/><Relationship Id="rId583" Type="http://schemas.openxmlformats.org/officeDocument/2006/relationships/customXml" Target="../ink/ink292.xml"/><Relationship Id="rId618" Type="http://schemas.openxmlformats.org/officeDocument/2006/relationships/image" Target="../media/image310.png"/><Relationship Id="rId4" Type="http://schemas.openxmlformats.org/officeDocument/2006/relationships/image" Target="../media/image4.png"/><Relationship Id="rId180" Type="http://schemas.openxmlformats.org/officeDocument/2006/relationships/image" Target="../media/image92.png"/><Relationship Id="rId215" Type="http://schemas.openxmlformats.org/officeDocument/2006/relationships/customXml" Target="../ink/ink107.xml"/><Relationship Id="rId236" Type="http://schemas.openxmlformats.org/officeDocument/2006/relationships/image" Target="../media/image120.png"/><Relationship Id="rId257" Type="http://schemas.openxmlformats.org/officeDocument/2006/relationships/customXml" Target="../ink/ink128.xml"/><Relationship Id="rId278" Type="http://schemas.openxmlformats.org/officeDocument/2006/relationships/image" Target="../media/image141.png"/><Relationship Id="rId401" Type="http://schemas.openxmlformats.org/officeDocument/2006/relationships/customXml" Target="../ink/ink200.xml"/><Relationship Id="rId422" Type="http://schemas.openxmlformats.org/officeDocument/2006/relationships/image" Target="../media/image213.png"/><Relationship Id="rId443" Type="http://schemas.openxmlformats.org/officeDocument/2006/relationships/customXml" Target="../ink/ink221.xml"/><Relationship Id="rId464" Type="http://schemas.openxmlformats.org/officeDocument/2006/relationships/image" Target="../media/image234.png"/><Relationship Id="rId303" Type="http://schemas.openxmlformats.org/officeDocument/2006/relationships/customXml" Target="../ink/ink151.xml"/><Relationship Id="rId485" Type="http://schemas.openxmlformats.org/officeDocument/2006/relationships/customXml" Target="../ink/ink242.xml"/><Relationship Id="rId42" Type="http://schemas.openxmlformats.org/officeDocument/2006/relationships/image" Target="../media/image23.png"/><Relationship Id="rId84" Type="http://schemas.openxmlformats.org/officeDocument/2006/relationships/image" Target="../media/image44.png"/><Relationship Id="rId138" Type="http://schemas.openxmlformats.org/officeDocument/2006/relationships/image" Target="../media/image71.png"/><Relationship Id="rId345" Type="http://schemas.openxmlformats.org/officeDocument/2006/relationships/customXml" Target="../ink/ink172.xml"/><Relationship Id="rId387" Type="http://schemas.openxmlformats.org/officeDocument/2006/relationships/customXml" Target="../ink/ink193.xml"/><Relationship Id="rId510" Type="http://schemas.openxmlformats.org/officeDocument/2006/relationships/image" Target="../media/image257.png"/><Relationship Id="rId552" Type="http://schemas.openxmlformats.org/officeDocument/2006/relationships/image" Target="../media/image277.png"/><Relationship Id="rId594" Type="http://schemas.openxmlformats.org/officeDocument/2006/relationships/image" Target="../media/image298.png"/><Relationship Id="rId608" Type="http://schemas.openxmlformats.org/officeDocument/2006/relationships/image" Target="../media/image305.png"/><Relationship Id="rId191" Type="http://schemas.openxmlformats.org/officeDocument/2006/relationships/customXml" Target="../ink/ink95.xml"/><Relationship Id="rId205" Type="http://schemas.openxmlformats.org/officeDocument/2006/relationships/customXml" Target="../ink/ink102.xml"/><Relationship Id="rId247" Type="http://schemas.openxmlformats.org/officeDocument/2006/relationships/customXml" Target="../ink/ink123.xml"/><Relationship Id="rId412" Type="http://schemas.openxmlformats.org/officeDocument/2006/relationships/image" Target="../media/image208.png"/><Relationship Id="rId107" Type="http://schemas.openxmlformats.org/officeDocument/2006/relationships/customXml" Target="../ink/ink53.xml"/><Relationship Id="rId289" Type="http://schemas.openxmlformats.org/officeDocument/2006/relationships/customXml" Target="../ink/ink144.xml"/><Relationship Id="rId454" Type="http://schemas.openxmlformats.org/officeDocument/2006/relationships/image" Target="../media/image229.png"/><Relationship Id="rId496" Type="http://schemas.openxmlformats.org/officeDocument/2006/relationships/image" Target="../media/image250.png"/><Relationship Id="rId11" Type="http://schemas.openxmlformats.org/officeDocument/2006/relationships/customXml" Target="../ink/ink5.xml"/><Relationship Id="rId53" Type="http://schemas.openxmlformats.org/officeDocument/2006/relationships/customXml" Target="../ink/ink26.xml"/><Relationship Id="rId149" Type="http://schemas.openxmlformats.org/officeDocument/2006/relationships/customXml" Target="../ink/ink74.xml"/><Relationship Id="rId314" Type="http://schemas.openxmlformats.org/officeDocument/2006/relationships/image" Target="../media/image159.png"/><Relationship Id="rId356" Type="http://schemas.openxmlformats.org/officeDocument/2006/relationships/image" Target="../media/image180.png"/><Relationship Id="rId398" Type="http://schemas.openxmlformats.org/officeDocument/2006/relationships/image" Target="../media/image201.png"/><Relationship Id="rId521" Type="http://schemas.openxmlformats.org/officeDocument/2006/relationships/customXml" Target="../ink/ink261.xml"/><Relationship Id="rId563" Type="http://schemas.openxmlformats.org/officeDocument/2006/relationships/customXml" Target="../ink/ink282.xml"/><Relationship Id="rId619" Type="http://schemas.openxmlformats.org/officeDocument/2006/relationships/customXml" Target="../ink/ink310.xml"/><Relationship Id="rId95" Type="http://schemas.openxmlformats.org/officeDocument/2006/relationships/customXml" Target="../ink/ink47.xml"/><Relationship Id="rId160" Type="http://schemas.openxmlformats.org/officeDocument/2006/relationships/image" Target="../media/image82.png"/><Relationship Id="rId216" Type="http://schemas.openxmlformats.org/officeDocument/2006/relationships/image" Target="../media/image110.png"/><Relationship Id="rId423" Type="http://schemas.openxmlformats.org/officeDocument/2006/relationships/customXml" Target="../ink/ink211.xml"/><Relationship Id="rId258" Type="http://schemas.openxmlformats.org/officeDocument/2006/relationships/image" Target="../media/image131.png"/><Relationship Id="rId465" Type="http://schemas.openxmlformats.org/officeDocument/2006/relationships/customXml" Target="../ink/ink232.xml"/><Relationship Id="rId22" Type="http://schemas.openxmlformats.org/officeDocument/2006/relationships/image" Target="../media/image13.png"/><Relationship Id="rId64" Type="http://schemas.openxmlformats.org/officeDocument/2006/relationships/image" Target="../media/image34.png"/><Relationship Id="rId118" Type="http://schemas.openxmlformats.org/officeDocument/2006/relationships/image" Target="../media/image61.png"/><Relationship Id="rId325" Type="http://schemas.openxmlformats.org/officeDocument/2006/relationships/customXml" Target="../ink/ink162.xml"/><Relationship Id="rId367" Type="http://schemas.openxmlformats.org/officeDocument/2006/relationships/customXml" Target="../ink/ink183.xml"/><Relationship Id="rId532" Type="http://schemas.openxmlformats.org/officeDocument/2006/relationships/image" Target="../media/image267.png"/><Relationship Id="rId574" Type="http://schemas.openxmlformats.org/officeDocument/2006/relationships/image" Target="../media/image288.png"/><Relationship Id="rId171" Type="http://schemas.openxmlformats.org/officeDocument/2006/relationships/customXml" Target="../ink/ink85.xml"/><Relationship Id="rId227" Type="http://schemas.openxmlformats.org/officeDocument/2006/relationships/customXml" Target="../ink/ink113.xml"/><Relationship Id="rId269" Type="http://schemas.openxmlformats.org/officeDocument/2006/relationships/customXml" Target="../ink/ink134.xml"/><Relationship Id="rId434" Type="http://schemas.openxmlformats.org/officeDocument/2006/relationships/image" Target="../media/image219.png"/><Relationship Id="rId476" Type="http://schemas.openxmlformats.org/officeDocument/2006/relationships/image" Target="../media/image240.png"/><Relationship Id="rId33" Type="http://schemas.openxmlformats.org/officeDocument/2006/relationships/customXml" Target="../ink/ink16.xml"/><Relationship Id="rId129" Type="http://schemas.openxmlformats.org/officeDocument/2006/relationships/customXml" Target="../ink/ink64.xml"/><Relationship Id="rId280" Type="http://schemas.openxmlformats.org/officeDocument/2006/relationships/image" Target="../media/image142.png"/><Relationship Id="rId336" Type="http://schemas.openxmlformats.org/officeDocument/2006/relationships/image" Target="../media/image170.png"/><Relationship Id="rId501" Type="http://schemas.openxmlformats.org/officeDocument/2006/relationships/customXml" Target="../ink/ink250.xml"/><Relationship Id="rId543" Type="http://schemas.openxmlformats.org/officeDocument/2006/relationships/customXml" Target="../ink/ink272.xml"/><Relationship Id="rId75" Type="http://schemas.openxmlformats.org/officeDocument/2006/relationships/customXml" Target="../ink/ink37.xml"/><Relationship Id="rId140" Type="http://schemas.openxmlformats.org/officeDocument/2006/relationships/image" Target="../media/image72.png"/><Relationship Id="rId182" Type="http://schemas.openxmlformats.org/officeDocument/2006/relationships/image" Target="../media/image93.png"/><Relationship Id="rId378" Type="http://schemas.openxmlformats.org/officeDocument/2006/relationships/image" Target="../media/image191.png"/><Relationship Id="rId403" Type="http://schemas.openxmlformats.org/officeDocument/2006/relationships/customXml" Target="../ink/ink201.xml"/><Relationship Id="rId585" Type="http://schemas.openxmlformats.org/officeDocument/2006/relationships/customXml" Target="../ink/ink293.xml"/><Relationship Id="rId6" Type="http://schemas.openxmlformats.org/officeDocument/2006/relationships/image" Target="../media/image5.png"/><Relationship Id="rId238" Type="http://schemas.openxmlformats.org/officeDocument/2006/relationships/image" Target="../media/image121.png"/><Relationship Id="rId445" Type="http://schemas.openxmlformats.org/officeDocument/2006/relationships/customXml" Target="../ink/ink222.xml"/><Relationship Id="rId487" Type="http://schemas.openxmlformats.org/officeDocument/2006/relationships/customXml" Target="../ink/ink243.xml"/><Relationship Id="rId610" Type="http://schemas.openxmlformats.org/officeDocument/2006/relationships/image" Target="../media/image306.png"/><Relationship Id="rId291" Type="http://schemas.openxmlformats.org/officeDocument/2006/relationships/customXml" Target="../ink/ink145.xml"/><Relationship Id="rId305" Type="http://schemas.openxmlformats.org/officeDocument/2006/relationships/customXml" Target="../ink/ink152.xml"/><Relationship Id="rId347" Type="http://schemas.openxmlformats.org/officeDocument/2006/relationships/customXml" Target="../ink/ink173.xml"/><Relationship Id="rId512" Type="http://schemas.openxmlformats.org/officeDocument/2006/relationships/image" Target="../media/image258.png"/><Relationship Id="rId44" Type="http://schemas.openxmlformats.org/officeDocument/2006/relationships/image" Target="../media/image24.png"/><Relationship Id="rId86" Type="http://schemas.openxmlformats.org/officeDocument/2006/relationships/image" Target="../media/image45.png"/><Relationship Id="rId151" Type="http://schemas.openxmlformats.org/officeDocument/2006/relationships/customXml" Target="../ink/ink75.xml"/><Relationship Id="rId389" Type="http://schemas.openxmlformats.org/officeDocument/2006/relationships/customXml" Target="../ink/ink194.xml"/><Relationship Id="rId554" Type="http://schemas.openxmlformats.org/officeDocument/2006/relationships/image" Target="../media/image278.png"/><Relationship Id="rId596" Type="http://schemas.openxmlformats.org/officeDocument/2006/relationships/image" Target="../media/image299.png"/><Relationship Id="rId193" Type="http://schemas.openxmlformats.org/officeDocument/2006/relationships/customXml" Target="../ink/ink96.xml"/><Relationship Id="rId207" Type="http://schemas.openxmlformats.org/officeDocument/2006/relationships/customXml" Target="../ink/ink103.xml"/><Relationship Id="rId249" Type="http://schemas.openxmlformats.org/officeDocument/2006/relationships/customXml" Target="../ink/ink124.xml"/><Relationship Id="rId414" Type="http://schemas.openxmlformats.org/officeDocument/2006/relationships/image" Target="../media/image209.png"/><Relationship Id="rId456" Type="http://schemas.openxmlformats.org/officeDocument/2006/relationships/image" Target="../media/image230.png"/><Relationship Id="rId498" Type="http://schemas.openxmlformats.org/officeDocument/2006/relationships/image" Target="../media/image251.png"/><Relationship Id="rId621" Type="http://schemas.openxmlformats.org/officeDocument/2006/relationships/customXml" Target="../ink/ink311.xml"/><Relationship Id="rId13" Type="http://schemas.openxmlformats.org/officeDocument/2006/relationships/customXml" Target="../ink/ink6.xml"/><Relationship Id="rId109" Type="http://schemas.openxmlformats.org/officeDocument/2006/relationships/customXml" Target="../ink/ink54.xml"/><Relationship Id="rId260" Type="http://schemas.openxmlformats.org/officeDocument/2006/relationships/image" Target="../media/image132.png"/><Relationship Id="rId316" Type="http://schemas.openxmlformats.org/officeDocument/2006/relationships/image" Target="../media/image160.png"/><Relationship Id="rId523" Type="http://schemas.openxmlformats.org/officeDocument/2006/relationships/customXml" Target="../ink/ink262.xml"/><Relationship Id="rId55" Type="http://schemas.openxmlformats.org/officeDocument/2006/relationships/customXml" Target="../ink/ink27.xml"/><Relationship Id="rId97" Type="http://schemas.openxmlformats.org/officeDocument/2006/relationships/customXml" Target="../ink/ink48.xml"/><Relationship Id="rId120" Type="http://schemas.openxmlformats.org/officeDocument/2006/relationships/image" Target="../media/image62.png"/><Relationship Id="rId358" Type="http://schemas.openxmlformats.org/officeDocument/2006/relationships/image" Target="../media/image181.png"/><Relationship Id="rId565" Type="http://schemas.openxmlformats.org/officeDocument/2006/relationships/customXml" Target="../ink/ink283.xml"/><Relationship Id="rId162" Type="http://schemas.openxmlformats.org/officeDocument/2006/relationships/image" Target="../media/image83.png"/><Relationship Id="rId218" Type="http://schemas.openxmlformats.org/officeDocument/2006/relationships/image" Target="../media/image111.png"/><Relationship Id="rId425" Type="http://schemas.openxmlformats.org/officeDocument/2006/relationships/customXml" Target="../ink/ink212.xml"/><Relationship Id="rId467" Type="http://schemas.openxmlformats.org/officeDocument/2006/relationships/customXml" Target="../ink/ink233.xml"/><Relationship Id="rId271" Type="http://schemas.openxmlformats.org/officeDocument/2006/relationships/customXml" Target="../ink/ink135.xml"/><Relationship Id="rId24" Type="http://schemas.openxmlformats.org/officeDocument/2006/relationships/image" Target="../media/image14.png"/><Relationship Id="rId66" Type="http://schemas.openxmlformats.org/officeDocument/2006/relationships/image" Target="../media/image35.png"/><Relationship Id="rId131" Type="http://schemas.openxmlformats.org/officeDocument/2006/relationships/customXml" Target="../ink/ink65.xml"/><Relationship Id="rId327" Type="http://schemas.openxmlformats.org/officeDocument/2006/relationships/customXml" Target="../ink/ink163.xml"/><Relationship Id="rId369" Type="http://schemas.openxmlformats.org/officeDocument/2006/relationships/customXml" Target="../ink/ink184.xml"/><Relationship Id="rId534" Type="http://schemas.openxmlformats.org/officeDocument/2006/relationships/image" Target="../media/image268.png"/><Relationship Id="rId576" Type="http://schemas.openxmlformats.org/officeDocument/2006/relationships/image" Target="../media/image289.png"/><Relationship Id="rId173" Type="http://schemas.openxmlformats.org/officeDocument/2006/relationships/customXml" Target="../ink/ink86.xml"/><Relationship Id="rId229" Type="http://schemas.openxmlformats.org/officeDocument/2006/relationships/customXml" Target="../ink/ink114.xml"/><Relationship Id="rId380" Type="http://schemas.openxmlformats.org/officeDocument/2006/relationships/image" Target="../media/image192.png"/><Relationship Id="rId436" Type="http://schemas.openxmlformats.org/officeDocument/2006/relationships/image" Target="../media/image220.png"/><Relationship Id="rId601" Type="http://schemas.openxmlformats.org/officeDocument/2006/relationships/customXml" Target="../ink/ink301.xml"/><Relationship Id="rId240" Type="http://schemas.openxmlformats.org/officeDocument/2006/relationships/image" Target="../media/image122.png"/><Relationship Id="rId478" Type="http://schemas.openxmlformats.org/officeDocument/2006/relationships/image" Target="../media/image241.png"/><Relationship Id="rId35" Type="http://schemas.openxmlformats.org/officeDocument/2006/relationships/customXml" Target="../ink/ink17.xml"/><Relationship Id="rId77" Type="http://schemas.openxmlformats.org/officeDocument/2006/relationships/customXml" Target="../ink/ink38.xml"/><Relationship Id="rId100" Type="http://schemas.openxmlformats.org/officeDocument/2006/relationships/image" Target="../media/image52.png"/><Relationship Id="rId282" Type="http://schemas.openxmlformats.org/officeDocument/2006/relationships/image" Target="../media/image143.png"/><Relationship Id="rId338" Type="http://schemas.openxmlformats.org/officeDocument/2006/relationships/image" Target="../media/image171.png"/><Relationship Id="rId503" Type="http://schemas.openxmlformats.org/officeDocument/2006/relationships/customXml" Target="../ink/ink251.xml"/><Relationship Id="rId545" Type="http://schemas.openxmlformats.org/officeDocument/2006/relationships/customXml" Target="../ink/ink273.xml"/><Relationship Id="rId587" Type="http://schemas.openxmlformats.org/officeDocument/2006/relationships/customXml" Target="../ink/ink294.xml"/><Relationship Id="rId8" Type="http://schemas.openxmlformats.org/officeDocument/2006/relationships/image" Target="../media/image6.png"/><Relationship Id="rId142" Type="http://schemas.openxmlformats.org/officeDocument/2006/relationships/image" Target="../media/image73.png"/><Relationship Id="rId184" Type="http://schemas.openxmlformats.org/officeDocument/2006/relationships/image" Target="../media/image94.png"/><Relationship Id="rId391" Type="http://schemas.openxmlformats.org/officeDocument/2006/relationships/customXml" Target="../ink/ink195.xml"/><Relationship Id="rId405" Type="http://schemas.openxmlformats.org/officeDocument/2006/relationships/customXml" Target="../ink/ink202.xml"/><Relationship Id="rId447" Type="http://schemas.openxmlformats.org/officeDocument/2006/relationships/customXml" Target="../ink/ink223.xml"/><Relationship Id="rId612" Type="http://schemas.openxmlformats.org/officeDocument/2006/relationships/image" Target="../media/image307.png"/><Relationship Id="rId251" Type="http://schemas.openxmlformats.org/officeDocument/2006/relationships/customXml" Target="../ink/ink125.xml"/><Relationship Id="rId489" Type="http://schemas.openxmlformats.org/officeDocument/2006/relationships/customXml" Target="../ink/ink244.xml"/><Relationship Id="rId46" Type="http://schemas.openxmlformats.org/officeDocument/2006/relationships/image" Target="../media/image25.png"/><Relationship Id="rId293" Type="http://schemas.openxmlformats.org/officeDocument/2006/relationships/customXml" Target="../ink/ink146.xml"/><Relationship Id="rId307" Type="http://schemas.openxmlformats.org/officeDocument/2006/relationships/customXml" Target="../ink/ink153.xml"/><Relationship Id="rId349" Type="http://schemas.openxmlformats.org/officeDocument/2006/relationships/customXml" Target="../ink/ink174.xml"/><Relationship Id="rId514" Type="http://schemas.openxmlformats.org/officeDocument/2006/relationships/customXml" Target="../ink/ink257.xml"/><Relationship Id="rId556" Type="http://schemas.openxmlformats.org/officeDocument/2006/relationships/image" Target="../media/image279.png"/><Relationship Id="rId88" Type="http://schemas.openxmlformats.org/officeDocument/2006/relationships/image" Target="../media/image46.png"/><Relationship Id="rId111" Type="http://schemas.openxmlformats.org/officeDocument/2006/relationships/customXml" Target="../ink/ink55.xml"/><Relationship Id="rId153" Type="http://schemas.openxmlformats.org/officeDocument/2006/relationships/customXml" Target="../ink/ink76.xml"/><Relationship Id="rId195" Type="http://schemas.openxmlformats.org/officeDocument/2006/relationships/customXml" Target="../ink/ink97.xml"/><Relationship Id="rId209" Type="http://schemas.openxmlformats.org/officeDocument/2006/relationships/customXml" Target="../ink/ink104.xml"/><Relationship Id="rId360" Type="http://schemas.openxmlformats.org/officeDocument/2006/relationships/image" Target="../media/image182.png"/><Relationship Id="rId416" Type="http://schemas.openxmlformats.org/officeDocument/2006/relationships/image" Target="../media/image210.png"/><Relationship Id="rId598" Type="http://schemas.openxmlformats.org/officeDocument/2006/relationships/image" Target="../media/image300.png"/><Relationship Id="rId220" Type="http://schemas.openxmlformats.org/officeDocument/2006/relationships/image" Target="../media/image112.png"/><Relationship Id="rId458" Type="http://schemas.openxmlformats.org/officeDocument/2006/relationships/image" Target="../media/image231.png"/><Relationship Id="rId15" Type="http://schemas.openxmlformats.org/officeDocument/2006/relationships/customXml" Target="../ink/ink7.xml"/><Relationship Id="rId57" Type="http://schemas.openxmlformats.org/officeDocument/2006/relationships/customXml" Target="../ink/ink28.xml"/><Relationship Id="rId262" Type="http://schemas.openxmlformats.org/officeDocument/2006/relationships/image" Target="../media/image133.png"/><Relationship Id="rId318" Type="http://schemas.openxmlformats.org/officeDocument/2006/relationships/image" Target="../media/image161.png"/><Relationship Id="rId525" Type="http://schemas.openxmlformats.org/officeDocument/2006/relationships/customXml" Target="../ink/ink263.xml"/><Relationship Id="rId567" Type="http://schemas.openxmlformats.org/officeDocument/2006/relationships/customXml" Target="../ink/ink284.xml"/><Relationship Id="rId99" Type="http://schemas.openxmlformats.org/officeDocument/2006/relationships/customXml" Target="../ink/ink49.xml"/><Relationship Id="rId122" Type="http://schemas.openxmlformats.org/officeDocument/2006/relationships/image" Target="../media/image63.png"/><Relationship Id="rId164" Type="http://schemas.openxmlformats.org/officeDocument/2006/relationships/image" Target="../media/image84.png"/><Relationship Id="rId371" Type="http://schemas.openxmlformats.org/officeDocument/2006/relationships/customXml" Target="../ink/ink185.xml"/><Relationship Id="rId427" Type="http://schemas.openxmlformats.org/officeDocument/2006/relationships/customXml" Target="../ink/ink213.xml"/><Relationship Id="rId469" Type="http://schemas.openxmlformats.org/officeDocument/2006/relationships/customXml" Target="../ink/ink234.xml"/><Relationship Id="rId26" Type="http://schemas.openxmlformats.org/officeDocument/2006/relationships/image" Target="../media/image15.png"/><Relationship Id="rId231" Type="http://schemas.openxmlformats.org/officeDocument/2006/relationships/customXml" Target="../ink/ink115.xml"/><Relationship Id="rId273" Type="http://schemas.openxmlformats.org/officeDocument/2006/relationships/customXml" Target="../ink/ink136.xml"/><Relationship Id="rId329" Type="http://schemas.openxmlformats.org/officeDocument/2006/relationships/customXml" Target="../ink/ink164.xml"/><Relationship Id="rId480" Type="http://schemas.openxmlformats.org/officeDocument/2006/relationships/image" Target="../media/image242.png"/><Relationship Id="rId536" Type="http://schemas.openxmlformats.org/officeDocument/2006/relationships/image" Target="../media/image269.png"/><Relationship Id="rId68" Type="http://schemas.openxmlformats.org/officeDocument/2006/relationships/image" Target="../media/image36.png"/><Relationship Id="rId133" Type="http://schemas.openxmlformats.org/officeDocument/2006/relationships/customXml" Target="../ink/ink66.xml"/><Relationship Id="rId175" Type="http://schemas.openxmlformats.org/officeDocument/2006/relationships/customXml" Target="../ink/ink87.xml"/><Relationship Id="rId340" Type="http://schemas.openxmlformats.org/officeDocument/2006/relationships/image" Target="../media/image172.png"/><Relationship Id="rId578" Type="http://schemas.openxmlformats.org/officeDocument/2006/relationships/image" Target="../media/image290.png"/><Relationship Id="rId200" Type="http://schemas.openxmlformats.org/officeDocument/2006/relationships/image" Target="../media/image102.png"/><Relationship Id="rId382" Type="http://schemas.openxmlformats.org/officeDocument/2006/relationships/image" Target="../media/image193.png"/><Relationship Id="rId438" Type="http://schemas.openxmlformats.org/officeDocument/2006/relationships/image" Target="../media/image221.png"/><Relationship Id="rId603" Type="http://schemas.openxmlformats.org/officeDocument/2006/relationships/customXml" Target="../ink/ink302.xml"/><Relationship Id="rId242" Type="http://schemas.openxmlformats.org/officeDocument/2006/relationships/image" Target="../media/image123.png"/><Relationship Id="rId284" Type="http://schemas.openxmlformats.org/officeDocument/2006/relationships/image" Target="../media/image144.png"/><Relationship Id="rId491" Type="http://schemas.openxmlformats.org/officeDocument/2006/relationships/customXml" Target="../ink/ink245.xml"/><Relationship Id="rId505" Type="http://schemas.openxmlformats.org/officeDocument/2006/relationships/customXml" Target="../ink/ink252.xml"/><Relationship Id="rId37" Type="http://schemas.openxmlformats.org/officeDocument/2006/relationships/customXml" Target="../ink/ink18.xml"/><Relationship Id="rId79" Type="http://schemas.openxmlformats.org/officeDocument/2006/relationships/customXml" Target="../ink/ink39.xml"/><Relationship Id="rId102" Type="http://schemas.openxmlformats.org/officeDocument/2006/relationships/image" Target="../media/image53.png"/><Relationship Id="rId144" Type="http://schemas.openxmlformats.org/officeDocument/2006/relationships/image" Target="../media/image74.png"/><Relationship Id="rId547" Type="http://schemas.openxmlformats.org/officeDocument/2006/relationships/customXml" Target="../ink/ink274.xml"/><Relationship Id="rId589" Type="http://schemas.openxmlformats.org/officeDocument/2006/relationships/customXml" Target="../ink/ink295.xml"/><Relationship Id="rId90" Type="http://schemas.openxmlformats.org/officeDocument/2006/relationships/image" Target="../media/image47.png"/><Relationship Id="rId186" Type="http://schemas.openxmlformats.org/officeDocument/2006/relationships/image" Target="../media/image95.png"/><Relationship Id="rId351" Type="http://schemas.openxmlformats.org/officeDocument/2006/relationships/customXml" Target="../ink/ink175.xml"/><Relationship Id="rId393" Type="http://schemas.openxmlformats.org/officeDocument/2006/relationships/customXml" Target="../ink/ink196.xml"/><Relationship Id="rId407" Type="http://schemas.openxmlformats.org/officeDocument/2006/relationships/customXml" Target="../ink/ink203.xml"/><Relationship Id="rId449" Type="http://schemas.openxmlformats.org/officeDocument/2006/relationships/customXml" Target="../ink/ink224.xml"/><Relationship Id="rId614" Type="http://schemas.openxmlformats.org/officeDocument/2006/relationships/image" Target="../media/image308.png"/><Relationship Id="rId211" Type="http://schemas.openxmlformats.org/officeDocument/2006/relationships/customXml" Target="../ink/ink105.xml"/><Relationship Id="rId253" Type="http://schemas.openxmlformats.org/officeDocument/2006/relationships/customXml" Target="../ink/ink126.xml"/><Relationship Id="rId295" Type="http://schemas.openxmlformats.org/officeDocument/2006/relationships/customXml" Target="../ink/ink147.xml"/><Relationship Id="rId309" Type="http://schemas.openxmlformats.org/officeDocument/2006/relationships/customXml" Target="../ink/ink154.xml"/><Relationship Id="rId460" Type="http://schemas.openxmlformats.org/officeDocument/2006/relationships/image" Target="../media/image232.png"/><Relationship Id="rId516" Type="http://schemas.openxmlformats.org/officeDocument/2006/relationships/image" Target="../media/image259.png"/><Relationship Id="rId48" Type="http://schemas.openxmlformats.org/officeDocument/2006/relationships/image" Target="../media/image26.png"/><Relationship Id="rId113" Type="http://schemas.openxmlformats.org/officeDocument/2006/relationships/customXml" Target="../ink/ink56.xml"/><Relationship Id="rId320" Type="http://schemas.openxmlformats.org/officeDocument/2006/relationships/image" Target="../media/image162.png"/><Relationship Id="rId558" Type="http://schemas.openxmlformats.org/officeDocument/2006/relationships/image" Target="../media/image280.png"/></Relationships>
</file>

<file path=ppt/slides/_rels/slide5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369.xml"/><Relationship Id="rId299" Type="http://schemas.openxmlformats.org/officeDocument/2006/relationships/customXml" Target="../ink/ink460.xml"/><Relationship Id="rId303" Type="http://schemas.openxmlformats.org/officeDocument/2006/relationships/customXml" Target="../ink/ink462.xml"/><Relationship Id="rId21" Type="http://schemas.openxmlformats.org/officeDocument/2006/relationships/customXml" Target="../ink/ink321.xml"/><Relationship Id="rId42" Type="http://schemas.openxmlformats.org/officeDocument/2006/relationships/image" Target="../media/image333.png"/><Relationship Id="rId63" Type="http://schemas.openxmlformats.org/officeDocument/2006/relationships/customXml" Target="../ink/ink342.xml"/><Relationship Id="rId84" Type="http://schemas.openxmlformats.org/officeDocument/2006/relationships/image" Target="../media/image354.png"/><Relationship Id="rId138" Type="http://schemas.openxmlformats.org/officeDocument/2006/relationships/image" Target="../media/image381.png"/><Relationship Id="rId159" Type="http://schemas.openxmlformats.org/officeDocument/2006/relationships/customXml" Target="../ink/ink390.xml"/><Relationship Id="rId324" Type="http://schemas.openxmlformats.org/officeDocument/2006/relationships/image" Target="../media/image474.png"/><Relationship Id="rId170" Type="http://schemas.openxmlformats.org/officeDocument/2006/relationships/image" Target="../media/image397.png"/><Relationship Id="rId191" Type="http://schemas.openxmlformats.org/officeDocument/2006/relationships/customXml" Target="../ink/ink406.xml"/><Relationship Id="rId205" Type="http://schemas.openxmlformats.org/officeDocument/2006/relationships/customXml" Target="../ink/ink413.xml"/><Relationship Id="rId226" Type="http://schemas.openxmlformats.org/officeDocument/2006/relationships/image" Target="../media/image425.png"/><Relationship Id="rId247" Type="http://schemas.openxmlformats.org/officeDocument/2006/relationships/customXml" Target="../ink/ink434.xml"/><Relationship Id="rId107" Type="http://schemas.openxmlformats.org/officeDocument/2006/relationships/customXml" Target="../ink/ink364.xml"/><Relationship Id="rId268" Type="http://schemas.openxmlformats.org/officeDocument/2006/relationships/image" Target="../media/image446.png"/><Relationship Id="rId289" Type="http://schemas.openxmlformats.org/officeDocument/2006/relationships/customXml" Target="../ink/ink455.xml"/><Relationship Id="rId11" Type="http://schemas.openxmlformats.org/officeDocument/2006/relationships/customXml" Target="../ink/ink316.xml"/><Relationship Id="rId32" Type="http://schemas.openxmlformats.org/officeDocument/2006/relationships/image" Target="../media/image328.png"/><Relationship Id="rId53" Type="http://schemas.openxmlformats.org/officeDocument/2006/relationships/customXml" Target="../ink/ink337.xml"/><Relationship Id="rId74" Type="http://schemas.openxmlformats.org/officeDocument/2006/relationships/image" Target="../media/image349.png"/><Relationship Id="rId128" Type="http://schemas.openxmlformats.org/officeDocument/2006/relationships/image" Target="../media/image376.png"/><Relationship Id="rId149" Type="http://schemas.openxmlformats.org/officeDocument/2006/relationships/customXml" Target="../ink/ink385.xml"/><Relationship Id="rId314" Type="http://schemas.openxmlformats.org/officeDocument/2006/relationships/image" Target="../media/image469.png"/><Relationship Id="rId5" Type="http://schemas.openxmlformats.org/officeDocument/2006/relationships/customXml" Target="../ink/ink313.xml"/><Relationship Id="rId95" Type="http://schemas.openxmlformats.org/officeDocument/2006/relationships/customXml" Target="../ink/ink358.xml"/><Relationship Id="rId160" Type="http://schemas.openxmlformats.org/officeDocument/2006/relationships/image" Target="../media/image392.png"/><Relationship Id="rId181" Type="http://schemas.openxmlformats.org/officeDocument/2006/relationships/customXml" Target="../ink/ink401.xml"/><Relationship Id="rId216" Type="http://schemas.openxmlformats.org/officeDocument/2006/relationships/image" Target="../media/image420.png"/><Relationship Id="rId237" Type="http://schemas.openxmlformats.org/officeDocument/2006/relationships/customXml" Target="../ink/ink429.xml"/><Relationship Id="rId258" Type="http://schemas.openxmlformats.org/officeDocument/2006/relationships/image" Target="../media/image441.png"/><Relationship Id="rId279" Type="http://schemas.openxmlformats.org/officeDocument/2006/relationships/customXml" Target="../ink/ink450.xml"/><Relationship Id="rId22" Type="http://schemas.openxmlformats.org/officeDocument/2006/relationships/image" Target="../media/image323.png"/><Relationship Id="rId43" Type="http://schemas.openxmlformats.org/officeDocument/2006/relationships/customXml" Target="../ink/ink332.xml"/><Relationship Id="rId64" Type="http://schemas.openxmlformats.org/officeDocument/2006/relationships/image" Target="../media/image344.png"/><Relationship Id="rId118" Type="http://schemas.openxmlformats.org/officeDocument/2006/relationships/image" Target="../media/image371.png"/><Relationship Id="rId139" Type="http://schemas.openxmlformats.org/officeDocument/2006/relationships/customXml" Target="../ink/ink380.xml"/><Relationship Id="rId290" Type="http://schemas.openxmlformats.org/officeDocument/2006/relationships/image" Target="../media/image457.png"/><Relationship Id="rId304" Type="http://schemas.openxmlformats.org/officeDocument/2006/relationships/image" Target="../media/image464.png"/><Relationship Id="rId325" Type="http://schemas.openxmlformats.org/officeDocument/2006/relationships/customXml" Target="../ink/ink473.xml"/><Relationship Id="rId85" Type="http://schemas.openxmlformats.org/officeDocument/2006/relationships/customXml" Target="../ink/ink353.xml"/><Relationship Id="rId150" Type="http://schemas.openxmlformats.org/officeDocument/2006/relationships/image" Target="../media/image387.png"/><Relationship Id="rId171" Type="http://schemas.openxmlformats.org/officeDocument/2006/relationships/customXml" Target="../ink/ink396.xml"/><Relationship Id="rId192" Type="http://schemas.openxmlformats.org/officeDocument/2006/relationships/image" Target="../media/image408.png"/><Relationship Id="rId206" Type="http://schemas.openxmlformats.org/officeDocument/2006/relationships/image" Target="../media/image415.png"/><Relationship Id="rId227" Type="http://schemas.openxmlformats.org/officeDocument/2006/relationships/customXml" Target="../ink/ink424.xml"/><Relationship Id="rId248" Type="http://schemas.openxmlformats.org/officeDocument/2006/relationships/image" Target="../media/image436.png"/><Relationship Id="rId269" Type="http://schemas.openxmlformats.org/officeDocument/2006/relationships/customXml" Target="../ink/ink445.xml"/><Relationship Id="rId12" Type="http://schemas.openxmlformats.org/officeDocument/2006/relationships/image" Target="../media/image318.png"/><Relationship Id="rId33" Type="http://schemas.openxmlformats.org/officeDocument/2006/relationships/customXml" Target="../ink/ink327.xml"/><Relationship Id="rId108" Type="http://schemas.openxmlformats.org/officeDocument/2006/relationships/image" Target="../media/image366.png"/><Relationship Id="rId129" Type="http://schemas.openxmlformats.org/officeDocument/2006/relationships/customXml" Target="../ink/ink375.xml"/><Relationship Id="rId280" Type="http://schemas.openxmlformats.org/officeDocument/2006/relationships/image" Target="../media/image452.png"/><Relationship Id="rId315" Type="http://schemas.openxmlformats.org/officeDocument/2006/relationships/customXml" Target="../ink/ink468.xml"/><Relationship Id="rId54" Type="http://schemas.openxmlformats.org/officeDocument/2006/relationships/image" Target="../media/image339.png"/><Relationship Id="rId75" Type="http://schemas.openxmlformats.org/officeDocument/2006/relationships/customXml" Target="../ink/ink348.xml"/><Relationship Id="rId96" Type="http://schemas.openxmlformats.org/officeDocument/2006/relationships/image" Target="../media/image360.png"/><Relationship Id="rId140" Type="http://schemas.openxmlformats.org/officeDocument/2006/relationships/image" Target="../media/image382.png"/><Relationship Id="rId161" Type="http://schemas.openxmlformats.org/officeDocument/2006/relationships/customXml" Target="../ink/ink391.xml"/><Relationship Id="rId182" Type="http://schemas.openxmlformats.org/officeDocument/2006/relationships/image" Target="../media/image403.png"/><Relationship Id="rId217" Type="http://schemas.openxmlformats.org/officeDocument/2006/relationships/customXml" Target="../ink/ink419.xml"/><Relationship Id="rId6" Type="http://schemas.openxmlformats.org/officeDocument/2006/relationships/image" Target="../media/image315.png"/><Relationship Id="rId238" Type="http://schemas.openxmlformats.org/officeDocument/2006/relationships/image" Target="../media/image431.png"/><Relationship Id="rId259" Type="http://schemas.openxmlformats.org/officeDocument/2006/relationships/customXml" Target="../ink/ink440.xml"/><Relationship Id="rId23" Type="http://schemas.openxmlformats.org/officeDocument/2006/relationships/customXml" Target="../ink/ink322.xml"/><Relationship Id="rId119" Type="http://schemas.openxmlformats.org/officeDocument/2006/relationships/customXml" Target="../ink/ink370.xml"/><Relationship Id="rId270" Type="http://schemas.openxmlformats.org/officeDocument/2006/relationships/image" Target="../media/image447.png"/><Relationship Id="rId291" Type="http://schemas.openxmlformats.org/officeDocument/2006/relationships/customXml" Target="../ink/ink456.xml"/><Relationship Id="rId305" Type="http://schemas.openxmlformats.org/officeDocument/2006/relationships/customXml" Target="../ink/ink463.xml"/><Relationship Id="rId326" Type="http://schemas.openxmlformats.org/officeDocument/2006/relationships/image" Target="../media/image475.png"/><Relationship Id="rId44" Type="http://schemas.openxmlformats.org/officeDocument/2006/relationships/image" Target="../media/image334.png"/><Relationship Id="rId65" Type="http://schemas.openxmlformats.org/officeDocument/2006/relationships/customXml" Target="../ink/ink343.xml"/><Relationship Id="rId86" Type="http://schemas.openxmlformats.org/officeDocument/2006/relationships/image" Target="../media/image355.png"/><Relationship Id="rId130" Type="http://schemas.openxmlformats.org/officeDocument/2006/relationships/image" Target="../media/image377.png"/><Relationship Id="rId151" Type="http://schemas.openxmlformats.org/officeDocument/2006/relationships/customXml" Target="../ink/ink386.xml"/><Relationship Id="rId172" Type="http://schemas.openxmlformats.org/officeDocument/2006/relationships/image" Target="../media/image398.png"/><Relationship Id="rId193" Type="http://schemas.openxmlformats.org/officeDocument/2006/relationships/customXml" Target="../ink/ink407.xml"/><Relationship Id="rId207" Type="http://schemas.openxmlformats.org/officeDocument/2006/relationships/customXml" Target="../ink/ink414.xml"/><Relationship Id="rId228" Type="http://schemas.openxmlformats.org/officeDocument/2006/relationships/image" Target="../media/image426.png"/><Relationship Id="rId249" Type="http://schemas.openxmlformats.org/officeDocument/2006/relationships/customXml" Target="../ink/ink435.xml"/><Relationship Id="rId13" Type="http://schemas.openxmlformats.org/officeDocument/2006/relationships/customXml" Target="../ink/ink317.xml"/><Relationship Id="rId109" Type="http://schemas.openxmlformats.org/officeDocument/2006/relationships/customXml" Target="../ink/ink365.xml"/><Relationship Id="rId260" Type="http://schemas.openxmlformats.org/officeDocument/2006/relationships/image" Target="../media/image442.png"/><Relationship Id="rId281" Type="http://schemas.openxmlformats.org/officeDocument/2006/relationships/customXml" Target="../ink/ink451.xml"/><Relationship Id="rId316" Type="http://schemas.openxmlformats.org/officeDocument/2006/relationships/image" Target="../media/image470.png"/><Relationship Id="rId34" Type="http://schemas.openxmlformats.org/officeDocument/2006/relationships/image" Target="../media/image329.png"/><Relationship Id="rId55" Type="http://schemas.openxmlformats.org/officeDocument/2006/relationships/customXml" Target="../ink/ink338.xml"/><Relationship Id="rId76" Type="http://schemas.openxmlformats.org/officeDocument/2006/relationships/image" Target="../media/image350.png"/><Relationship Id="rId97" Type="http://schemas.openxmlformats.org/officeDocument/2006/relationships/customXml" Target="../ink/ink359.xml"/><Relationship Id="rId120" Type="http://schemas.openxmlformats.org/officeDocument/2006/relationships/image" Target="../media/image372.png"/><Relationship Id="rId141" Type="http://schemas.openxmlformats.org/officeDocument/2006/relationships/customXml" Target="../ink/ink381.xml"/><Relationship Id="rId7" Type="http://schemas.openxmlformats.org/officeDocument/2006/relationships/customXml" Target="../ink/ink314.xml"/><Relationship Id="rId162" Type="http://schemas.openxmlformats.org/officeDocument/2006/relationships/image" Target="../media/image393.png"/><Relationship Id="rId183" Type="http://schemas.openxmlformats.org/officeDocument/2006/relationships/customXml" Target="../ink/ink402.xml"/><Relationship Id="rId218" Type="http://schemas.openxmlformats.org/officeDocument/2006/relationships/image" Target="../media/image421.png"/><Relationship Id="rId239" Type="http://schemas.openxmlformats.org/officeDocument/2006/relationships/customXml" Target="../ink/ink430.xml"/><Relationship Id="rId250" Type="http://schemas.openxmlformats.org/officeDocument/2006/relationships/image" Target="../media/image437.png"/><Relationship Id="rId271" Type="http://schemas.openxmlformats.org/officeDocument/2006/relationships/customXml" Target="../ink/ink446.xml"/><Relationship Id="rId292" Type="http://schemas.openxmlformats.org/officeDocument/2006/relationships/image" Target="../media/image458.png"/><Relationship Id="rId306" Type="http://schemas.openxmlformats.org/officeDocument/2006/relationships/image" Target="../media/image465.png"/><Relationship Id="rId24" Type="http://schemas.openxmlformats.org/officeDocument/2006/relationships/image" Target="../media/image324.png"/><Relationship Id="rId45" Type="http://schemas.openxmlformats.org/officeDocument/2006/relationships/customXml" Target="../ink/ink333.xml"/><Relationship Id="rId66" Type="http://schemas.openxmlformats.org/officeDocument/2006/relationships/image" Target="../media/image345.png"/><Relationship Id="rId87" Type="http://schemas.openxmlformats.org/officeDocument/2006/relationships/customXml" Target="../ink/ink354.xml"/><Relationship Id="rId110" Type="http://schemas.openxmlformats.org/officeDocument/2006/relationships/image" Target="../media/image367.png"/><Relationship Id="rId131" Type="http://schemas.openxmlformats.org/officeDocument/2006/relationships/customXml" Target="../ink/ink376.xml"/><Relationship Id="rId327" Type="http://schemas.openxmlformats.org/officeDocument/2006/relationships/customXml" Target="../ink/ink474.xml"/><Relationship Id="rId152" Type="http://schemas.openxmlformats.org/officeDocument/2006/relationships/image" Target="../media/image388.png"/><Relationship Id="rId173" Type="http://schemas.openxmlformats.org/officeDocument/2006/relationships/customXml" Target="../ink/ink397.xml"/><Relationship Id="rId194" Type="http://schemas.openxmlformats.org/officeDocument/2006/relationships/image" Target="../media/image409.png"/><Relationship Id="rId208" Type="http://schemas.openxmlformats.org/officeDocument/2006/relationships/image" Target="../media/image416.png"/><Relationship Id="rId229" Type="http://schemas.openxmlformats.org/officeDocument/2006/relationships/customXml" Target="../ink/ink425.xml"/><Relationship Id="rId240" Type="http://schemas.openxmlformats.org/officeDocument/2006/relationships/image" Target="../media/image432.png"/><Relationship Id="rId261" Type="http://schemas.openxmlformats.org/officeDocument/2006/relationships/customXml" Target="../ink/ink441.xml"/><Relationship Id="rId14" Type="http://schemas.openxmlformats.org/officeDocument/2006/relationships/image" Target="../media/image319.png"/><Relationship Id="rId35" Type="http://schemas.openxmlformats.org/officeDocument/2006/relationships/customXml" Target="../ink/ink328.xml"/><Relationship Id="rId56" Type="http://schemas.openxmlformats.org/officeDocument/2006/relationships/image" Target="../media/image340.png"/><Relationship Id="rId77" Type="http://schemas.openxmlformats.org/officeDocument/2006/relationships/customXml" Target="../ink/ink349.xml"/><Relationship Id="rId100" Type="http://schemas.openxmlformats.org/officeDocument/2006/relationships/image" Target="../media/image362.png"/><Relationship Id="rId282" Type="http://schemas.openxmlformats.org/officeDocument/2006/relationships/image" Target="../media/image453.png"/><Relationship Id="rId317" Type="http://schemas.openxmlformats.org/officeDocument/2006/relationships/customXml" Target="../ink/ink469.xml"/><Relationship Id="rId8" Type="http://schemas.openxmlformats.org/officeDocument/2006/relationships/image" Target="../media/image316.png"/><Relationship Id="rId51" Type="http://schemas.openxmlformats.org/officeDocument/2006/relationships/customXml" Target="../ink/ink336.xml"/><Relationship Id="rId72" Type="http://schemas.openxmlformats.org/officeDocument/2006/relationships/image" Target="../media/image348.png"/><Relationship Id="rId93" Type="http://schemas.openxmlformats.org/officeDocument/2006/relationships/customXml" Target="../ink/ink357.xml"/><Relationship Id="rId98" Type="http://schemas.openxmlformats.org/officeDocument/2006/relationships/image" Target="../media/image361.png"/><Relationship Id="rId121" Type="http://schemas.openxmlformats.org/officeDocument/2006/relationships/customXml" Target="../ink/ink371.xml"/><Relationship Id="rId142" Type="http://schemas.openxmlformats.org/officeDocument/2006/relationships/image" Target="../media/image383.png"/><Relationship Id="rId163" Type="http://schemas.openxmlformats.org/officeDocument/2006/relationships/customXml" Target="../ink/ink392.xml"/><Relationship Id="rId184" Type="http://schemas.openxmlformats.org/officeDocument/2006/relationships/image" Target="../media/image404.png"/><Relationship Id="rId189" Type="http://schemas.openxmlformats.org/officeDocument/2006/relationships/customXml" Target="../ink/ink405.xml"/><Relationship Id="rId219" Type="http://schemas.openxmlformats.org/officeDocument/2006/relationships/customXml" Target="../ink/ink420.xml"/><Relationship Id="rId3" Type="http://schemas.openxmlformats.org/officeDocument/2006/relationships/customXml" Target="../ink/ink312.xml"/><Relationship Id="rId214" Type="http://schemas.openxmlformats.org/officeDocument/2006/relationships/image" Target="../media/image419.png"/><Relationship Id="rId230" Type="http://schemas.openxmlformats.org/officeDocument/2006/relationships/image" Target="../media/image427.png"/><Relationship Id="rId235" Type="http://schemas.openxmlformats.org/officeDocument/2006/relationships/customXml" Target="../ink/ink428.xml"/><Relationship Id="rId251" Type="http://schemas.openxmlformats.org/officeDocument/2006/relationships/customXml" Target="../ink/ink436.xml"/><Relationship Id="rId256" Type="http://schemas.openxmlformats.org/officeDocument/2006/relationships/image" Target="../media/image440.png"/><Relationship Id="rId277" Type="http://schemas.openxmlformats.org/officeDocument/2006/relationships/customXml" Target="../ink/ink449.xml"/><Relationship Id="rId298" Type="http://schemas.openxmlformats.org/officeDocument/2006/relationships/image" Target="../media/image461.png"/><Relationship Id="rId25" Type="http://schemas.openxmlformats.org/officeDocument/2006/relationships/customXml" Target="../ink/ink323.xml"/><Relationship Id="rId46" Type="http://schemas.openxmlformats.org/officeDocument/2006/relationships/image" Target="../media/image335.png"/><Relationship Id="rId67" Type="http://schemas.openxmlformats.org/officeDocument/2006/relationships/customXml" Target="../ink/ink344.xml"/><Relationship Id="rId116" Type="http://schemas.openxmlformats.org/officeDocument/2006/relationships/image" Target="../media/image370.png"/><Relationship Id="rId137" Type="http://schemas.openxmlformats.org/officeDocument/2006/relationships/customXml" Target="../ink/ink379.xml"/><Relationship Id="rId158" Type="http://schemas.openxmlformats.org/officeDocument/2006/relationships/image" Target="../media/image391.png"/><Relationship Id="rId272" Type="http://schemas.openxmlformats.org/officeDocument/2006/relationships/image" Target="../media/image448.png"/><Relationship Id="rId293" Type="http://schemas.openxmlformats.org/officeDocument/2006/relationships/customXml" Target="../ink/ink457.xml"/><Relationship Id="rId302" Type="http://schemas.openxmlformats.org/officeDocument/2006/relationships/image" Target="../media/image463.png"/><Relationship Id="rId307" Type="http://schemas.openxmlformats.org/officeDocument/2006/relationships/customXml" Target="../ink/ink464.xml"/><Relationship Id="rId323" Type="http://schemas.openxmlformats.org/officeDocument/2006/relationships/customXml" Target="../ink/ink472.xml"/><Relationship Id="rId328" Type="http://schemas.openxmlformats.org/officeDocument/2006/relationships/image" Target="../media/image476.png"/><Relationship Id="rId20" Type="http://schemas.openxmlformats.org/officeDocument/2006/relationships/image" Target="../media/image322.png"/><Relationship Id="rId41" Type="http://schemas.openxmlformats.org/officeDocument/2006/relationships/customXml" Target="../ink/ink331.xml"/><Relationship Id="rId62" Type="http://schemas.openxmlformats.org/officeDocument/2006/relationships/image" Target="../media/image343.png"/><Relationship Id="rId83" Type="http://schemas.openxmlformats.org/officeDocument/2006/relationships/customXml" Target="../ink/ink352.xml"/><Relationship Id="rId88" Type="http://schemas.openxmlformats.org/officeDocument/2006/relationships/image" Target="../media/image356.png"/><Relationship Id="rId111" Type="http://schemas.openxmlformats.org/officeDocument/2006/relationships/customXml" Target="../ink/ink366.xml"/><Relationship Id="rId132" Type="http://schemas.openxmlformats.org/officeDocument/2006/relationships/image" Target="../media/image378.png"/><Relationship Id="rId153" Type="http://schemas.openxmlformats.org/officeDocument/2006/relationships/customXml" Target="../ink/ink387.xml"/><Relationship Id="rId174" Type="http://schemas.openxmlformats.org/officeDocument/2006/relationships/image" Target="../media/image399.png"/><Relationship Id="rId179" Type="http://schemas.openxmlformats.org/officeDocument/2006/relationships/customXml" Target="../ink/ink400.xml"/><Relationship Id="rId195" Type="http://schemas.openxmlformats.org/officeDocument/2006/relationships/customXml" Target="../ink/ink408.xml"/><Relationship Id="rId209" Type="http://schemas.openxmlformats.org/officeDocument/2006/relationships/customXml" Target="../ink/ink415.xml"/><Relationship Id="rId190" Type="http://schemas.openxmlformats.org/officeDocument/2006/relationships/image" Target="../media/image407.png"/><Relationship Id="rId204" Type="http://schemas.openxmlformats.org/officeDocument/2006/relationships/image" Target="../media/image414.png"/><Relationship Id="rId220" Type="http://schemas.openxmlformats.org/officeDocument/2006/relationships/image" Target="../media/image422.png"/><Relationship Id="rId225" Type="http://schemas.openxmlformats.org/officeDocument/2006/relationships/customXml" Target="../ink/ink423.xml"/><Relationship Id="rId241" Type="http://schemas.openxmlformats.org/officeDocument/2006/relationships/customXml" Target="../ink/ink431.xml"/><Relationship Id="rId246" Type="http://schemas.openxmlformats.org/officeDocument/2006/relationships/image" Target="../media/image435.png"/><Relationship Id="rId267" Type="http://schemas.openxmlformats.org/officeDocument/2006/relationships/customXml" Target="../ink/ink444.xml"/><Relationship Id="rId288" Type="http://schemas.openxmlformats.org/officeDocument/2006/relationships/image" Target="../media/image456.png"/><Relationship Id="rId15" Type="http://schemas.openxmlformats.org/officeDocument/2006/relationships/customXml" Target="../ink/ink318.xml"/><Relationship Id="rId36" Type="http://schemas.openxmlformats.org/officeDocument/2006/relationships/image" Target="../media/image330.png"/><Relationship Id="rId57" Type="http://schemas.openxmlformats.org/officeDocument/2006/relationships/customXml" Target="../ink/ink339.xml"/><Relationship Id="rId106" Type="http://schemas.openxmlformats.org/officeDocument/2006/relationships/image" Target="../media/image365.png"/><Relationship Id="rId127" Type="http://schemas.openxmlformats.org/officeDocument/2006/relationships/customXml" Target="../ink/ink374.xml"/><Relationship Id="rId262" Type="http://schemas.openxmlformats.org/officeDocument/2006/relationships/image" Target="../media/image443.png"/><Relationship Id="rId283" Type="http://schemas.openxmlformats.org/officeDocument/2006/relationships/customXml" Target="../ink/ink452.xml"/><Relationship Id="rId313" Type="http://schemas.openxmlformats.org/officeDocument/2006/relationships/customXml" Target="../ink/ink467.xml"/><Relationship Id="rId318" Type="http://schemas.openxmlformats.org/officeDocument/2006/relationships/image" Target="../media/image471.png"/><Relationship Id="rId10" Type="http://schemas.openxmlformats.org/officeDocument/2006/relationships/image" Target="../media/image317.png"/><Relationship Id="rId31" Type="http://schemas.openxmlformats.org/officeDocument/2006/relationships/customXml" Target="../ink/ink326.xml"/><Relationship Id="rId52" Type="http://schemas.openxmlformats.org/officeDocument/2006/relationships/image" Target="../media/image338.png"/><Relationship Id="rId73" Type="http://schemas.openxmlformats.org/officeDocument/2006/relationships/customXml" Target="../ink/ink347.xml"/><Relationship Id="rId78" Type="http://schemas.openxmlformats.org/officeDocument/2006/relationships/image" Target="../media/image351.png"/><Relationship Id="rId94" Type="http://schemas.openxmlformats.org/officeDocument/2006/relationships/image" Target="../media/image359.png"/><Relationship Id="rId99" Type="http://schemas.openxmlformats.org/officeDocument/2006/relationships/customXml" Target="../ink/ink360.xml"/><Relationship Id="rId101" Type="http://schemas.openxmlformats.org/officeDocument/2006/relationships/customXml" Target="../ink/ink361.xml"/><Relationship Id="rId122" Type="http://schemas.openxmlformats.org/officeDocument/2006/relationships/image" Target="../media/image373.png"/><Relationship Id="rId143" Type="http://schemas.openxmlformats.org/officeDocument/2006/relationships/customXml" Target="../ink/ink382.xml"/><Relationship Id="rId148" Type="http://schemas.openxmlformats.org/officeDocument/2006/relationships/image" Target="../media/image386.png"/><Relationship Id="rId164" Type="http://schemas.openxmlformats.org/officeDocument/2006/relationships/image" Target="../media/image394.png"/><Relationship Id="rId169" Type="http://schemas.openxmlformats.org/officeDocument/2006/relationships/customXml" Target="../ink/ink395.xml"/><Relationship Id="rId185" Type="http://schemas.openxmlformats.org/officeDocument/2006/relationships/customXml" Target="../ink/ink403.xml"/><Relationship Id="rId4" Type="http://schemas.openxmlformats.org/officeDocument/2006/relationships/image" Target="../media/image314.png"/><Relationship Id="rId9" Type="http://schemas.openxmlformats.org/officeDocument/2006/relationships/customXml" Target="../ink/ink315.xml"/><Relationship Id="rId180" Type="http://schemas.openxmlformats.org/officeDocument/2006/relationships/image" Target="../media/image402.png"/><Relationship Id="rId210" Type="http://schemas.openxmlformats.org/officeDocument/2006/relationships/image" Target="../media/image417.png"/><Relationship Id="rId215" Type="http://schemas.openxmlformats.org/officeDocument/2006/relationships/customXml" Target="../ink/ink418.xml"/><Relationship Id="rId236" Type="http://schemas.openxmlformats.org/officeDocument/2006/relationships/image" Target="../media/image430.png"/><Relationship Id="rId257" Type="http://schemas.openxmlformats.org/officeDocument/2006/relationships/customXml" Target="../ink/ink439.xml"/><Relationship Id="rId278" Type="http://schemas.openxmlformats.org/officeDocument/2006/relationships/image" Target="../media/image451.png"/><Relationship Id="rId26" Type="http://schemas.openxmlformats.org/officeDocument/2006/relationships/image" Target="../media/image325.png"/><Relationship Id="rId231" Type="http://schemas.openxmlformats.org/officeDocument/2006/relationships/customXml" Target="../ink/ink426.xml"/><Relationship Id="rId252" Type="http://schemas.openxmlformats.org/officeDocument/2006/relationships/image" Target="../media/image438.png"/><Relationship Id="rId273" Type="http://schemas.openxmlformats.org/officeDocument/2006/relationships/customXml" Target="../ink/ink447.xml"/><Relationship Id="rId294" Type="http://schemas.openxmlformats.org/officeDocument/2006/relationships/image" Target="../media/image459.png"/><Relationship Id="rId308" Type="http://schemas.openxmlformats.org/officeDocument/2006/relationships/image" Target="../media/image466.png"/><Relationship Id="rId329" Type="http://schemas.openxmlformats.org/officeDocument/2006/relationships/customXml" Target="../ink/ink475.xml"/><Relationship Id="rId47" Type="http://schemas.openxmlformats.org/officeDocument/2006/relationships/customXml" Target="../ink/ink334.xml"/><Relationship Id="rId68" Type="http://schemas.openxmlformats.org/officeDocument/2006/relationships/image" Target="../media/image346.png"/><Relationship Id="rId89" Type="http://schemas.openxmlformats.org/officeDocument/2006/relationships/customXml" Target="../ink/ink355.xml"/><Relationship Id="rId112" Type="http://schemas.openxmlformats.org/officeDocument/2006/relationships/image" Target="../media/image368.png"/><Relationship Id="rId133" Type="http://schemas.openxmlformats.org/officeDocument/2006/relationships/customXml" Target="../ink/ink377.xml"/><Relationship Id="rId154" Type="http://schemas.openxmlformats.org/officeDocument/2006/relationships/image" Target="../media/image389.png"/><Relationship Id="rId175" Type="http://schemas.openxmlformats.org/officeDocument/2006/relationships/customXml" Target="../ink/ink398.xml"/><Relationship Id="rId196" Type="http://schemas.openxmlformats.org/officeDocument/2006/relationships/image" Target="../media/image410.png"/><Relationship Id="rId200" Type="http://schemas.openxmlformats.org/officeDocument/2006/relationships/image" Target="../media/image412.png"/><Relationship Id="rId16" Type="http://schemas.openxmlformats.org/officeDocument/2006/relationships/image" Target="../media/image320.png"/><Relationship Id="rId221" Type="http://schemas.openxmlformats.org/officeDocument/2006/relationships/customXml" Target="../ink/ink421.xml"/><Relationship Id="rId242" Type="http://schemas.openxmlformats.org/officeDocument/2006/relationships/image" Target="../media/image433.png"/><Relationship Id="rId263" Type="http://schemas.openxmlformats.org/officeDocument/2006/relationships/customXml" Target="../ink/ink442.xml"/><Relationship Id="rId284" Type="http://schemas.openxmlformats.org/officeDocument/2006/relationships/image" Target="../media/image454.png"/><Relationship Id="rId319" Type="http://schemas.openxmlformats.org/officeDocument/2006/relationships/customXml" Target="../ink/ink470.xml"/><Relationship Id="rId37" Type="http://schemas.openxmlformats.org/officeDocument/2006/relationships/customXml" Target="../ink/ink329.xml"/><Relationship Id="rId58" Type="http://schemas.openxmlformats.org/officeDocument/2006/relationships/image" Target="../media/image341.png"/><Relationship Id="rId79" Type="http://schemas.openxmlformats.org/officeDocument/2006/relationships/customXml" Target="../ink/ink350.xml"/><Relationship Id="rId102" Type="http://schemas.openxmlformats.org/officeDocument/2006/relationships/image" Target="../media/image363.png"/><Relationship Id="rId123" Type="http://schemas.openxmlformats.org/officeDocument/2006/relationships/customXml" Target="../ink/ink372.xml"/><Relationship Id="rId144" Type="http://schemas.openxmlformats.org/officeDocument/2006/relationships/image" Target="../media/image384.png"/><Relationship Id="rId330" Type="http://schemas.openxmlformats.org/officeDocument/2006/relationships/image" Target="../media/image477.png"/><Relationship Id="rId90" Type="http://schemas.openxmlformats.org/officeDocument/2006/relationships/image" Target="../media/image357.png"/><Relationship Id="rId165" Type="http://schemas.openxmlformats.org/officeDocument/2006/relationships/customXml" Target="../ink/ink393.xml"/><Relationship Id="rId186" Type="http://schemas.openxmlformats.org/officeDocument/2006/relationships/image" Target="../media/image405.png"/><Relationship Id="rId211" Type="http://schemas.openxmlformats.org/officeDocument/2006/relationships/customXml" Target="../ink/ink416.xml"/><Relationship Id="rId232" Type="http://schemas.openxmlformats.org/officeDocument/2006/relationships/image" Target="../media/image428.png"/><Relationship Id="rId253" Type="http://schemas.openxmlformats.org/officeDocument/2006/relationships/customXml" Target="../ink/ink437.xml"/><Relationship Id="rId274" Type="http://schemas.openxmlformats.org/officeDocument/2006/relationships/image" Target="../media/image449.png"/><Relationship Id="rId295" Type="http://schemas.openxmlformats.org/officeDocument/2006/relationships/customXml" Target="../ink/ink458.xml"/><Relationship Id="rId309" Type="http://schemas.openxmlformats.org/officeDocument/2006/relationships/customXml" Target="../ink/ink465.xml"/><Relationship Id="rId27" Type="http://schemas.openxmlformats.org/officeDocument/2006/relationships/customXml" Target="../ink/ink324.xml"/><Relationship Id="rId48" Type="http://schemas.openxmlformats.org/officeDocument/2006/relationships/image" Target="../media/image336.png"/><Relationship Id="rId69" Type="http://schemas.openxmlformats.org/officeDocument/2006/relationships/customXml" Target="../ink/ink345.xml"/><Relationship Id="rId113" Type="http://schemas.openxmlformats.org/officeDocument/2006/relationships/customXml" Target="../ink/ink367.xml"/><Relationship Id="rId134" Type="http://schemas.openxmlformats.org/officeDocument/2006/relationships/image" Target="../media/image379.png"/><Relationship Id="rId320" Type="http://schemas.openxmlformats.org/officeDocument/2006/relationships/image" Target="../media/image472.png"/><Relationship Id="rId80" Type="http://schemas.openxmlformats.org/officeDocument/2006/relationships/image" Target="../media/image352.png"/><Relationship Id="rId155" Type="http://schemas.openxmlformats.org/officeDocument/2006/relationships/customXml" Target="../ink/ink388.xml"/><Relationship Id="rId176" Type="http://schemas.openxmlformats.org/officeDocument/2006/relationships/image" Target="../media/image400.png"/><Relationship Id="rId197" Type="http://schemas.openxmlformats.org/officeDocument/2006/relationships/customXml" Target="../ink/ink409.xml"/><Relationship Id="rId201" Type="http://schemas.openxmlformats.org/officeDocument/2006/relationships/customXml" Target="../ink/ink411.xml"/><Relationship Id="rId222" Type="http://schemas.openxmlformats.org/officeDocument/2006/relationships/image" Target="../media/image423.png"/><Relationship Id="rId243" Type="http://schemas.openxmlformats.org/officeDocument/2006/relationships/customXml" Target="../ink/ink432.xml"/><Relationship Id="rId264" Type="http://schemas.openxmlformats.org/officeDocument/2006/relationships/image" Target="../media/image444.png"/><Relationship Id="rId285" Type="http://schemas.openxmlformats.org/officeDocument/2006/relationships/customXml" Target="../ink/ink453.xml"/><Relationship Id="rId17" Type="http://schemas.openxmlformats.org/officeDocument/2006/relationships/customXml" Target="../ink/ink319.xml"/><Relationship Id="rId38" Type="http://schemas.openxmlformats.org/officeDocument/2006/relationships/image" Target="../media/image331.png"/><Relationship Id="rId59" Type="http://schemas.openxmlformats.org/officeDocument/2006/relationships/customXml" Target="../ink/ink340.xml"/><Relationship Id="rId103" Type="http://schemas.openxmlformats.org/officeDocument/2006/relationships/customXml" Target="../ink/ink362.xml"/><Relationship Id="rId124" Type="http://schemas.openxmlformats.org/officeDocument/2006/relationships/image" Target="../media/image374.png"/><Relationship Id="rId310" Type="http://schemas.openxmlformats.org/officeDocument/2006/relationships/image" Target="../media/image467.png"/><Relationship Id="rId70" Type="http://schemas.openxmlformats.org/officeDocument/2006/relationships/image" Target="../media/image347.png"/><Relationship Id="rId91" Type="http://schemas.openxmlformats.org/officeDocument/2006/relationships/customXml" Target="../ink/ink356.xml"/><Relationship Id="rId145" Type="http://schemas.openxmlformats.org/officeDocument/2006/relationships/customXml" Target="../ink/ink383.xml"/><Relationship Id="rId166" Type="http://schemas.openxmlformats.org/officeDocument/2006/relationships/image" Target="../media/image395.png"/><Relationship Id="rId187" Type="http://schemas.openxmlformats.org/officeDocument/2006/relationships/customXml" Target="../ink/ink404.xml"/><Relationship Id="rId331" Type="http://schemas.openxmlformats.org/officeDocument/2006/relationships/customXml" Target="../ink/ink476.xml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418.png"/><Relationship Id="rId233" Type="http://schemas.openxmlformats.org/officeDocument/2006/relationships/customXml" Target="../ink/ink427.xml"/><Relationship Id="rId254" Type="http://schemas.openxmlformats.org/officeDocument/2006/relationships/image" Target="../media/image439.png"/><Relationship Id="rId28" Type="http://schemas.openxmlformats.org/officeDocument/2006/relationships/image" Target="../media/image326.png"/><Relationship Id="rId49" Type="http://schemas.openxmlformats.org/officeDocument/2006/relationships/customXml" Target="../ink/ink335.xml"/><Relationship Id="rId114" Type="http://schemas.openxmlformats.org/officeDocument/2006/relationships/image" Target="../media/image369.png"/><Relationship Id="rId275" Type="http://schemas.openxmlformats.org/officeDocument/2006/relationships/customXml" Target="../ink/ink448.xml"/><Relationship Id="rId296" Type="http://schemas.openxmlformats.org/officeDocument/2006/relationships/image" Target="../media/image460.png"/><Relationship Id="rId300" Type="http://schemas.openxmlformats.org/officeDocument/2006/relationships/image" Target="../media/image462.png"/><Relationship Id="rId60" Type="http://schemas.openxmlformats.org/officeDocument/2006/relationships/image" Target="../media/image342.png"/><Relationship Id="rId81" Type="http://schemas.openxmlformats.org/officeDocument/2006/relationships/customXml" Target="../ink/ink351.xml"/><Relationship Id="rId135" Type="http://schemas.openxmlformats.org/officeDocument/2006/relationships/customXml" Target="../ink/ink378.xml"/><Relationship Id="rId156" Type="http://schemas.openxmlformats.org/officeDocument/2006/relationships/image" Target="../media/image390.png"/><Relationship Id="rId177" Type="http://schemas.openxmlformats.org/officeDocument/2006/relationships/customXml" Target="../ink/ink399.xml"/><Relationship Id="rId198" Type="http://schemas.openxmlformats.org/officeDocument/2006/relationships/image" Target="../media/image411.png"/><Relationship Id="rId321" Type="http://schemas.openxmlformats.org/officeDocument/2006/relationships/customXml" Target="../ink/ink471.xml"/><Relationship Id="rId202" Type="http://schemas.openxmlformats.org/officeDocument/2006/relationships/image" Target="../media/image413.png"/><Relationship Id="rId223" Type="http://schemas.openxmlformats.org/officeDocument/2006/relationships/customXml" Target="../ink/ink422.xml"/><Relationship Id="rId244" Type="http://schemas.openxmlformats.org/officeDocument/2006/relationships/image" Target="../media/image434.png"/><Relationship Id="rId18" Type="http://schemas.openxmlformats.org/officeDocument/2006/relationships/image" Target="../media/image321.png"/><Relationship Id="rId39" Type="http://schemas.openxmlformats.org/officeDocument/2006/relationships/customXml" Target="../ink/ink330.xml"/><Relationship Id="rId265" Type="http://schemas.openxmlformats.org/officeDocument/2006/relationships/customXml" Target="../ink/ink443.xml"/><Relationship Id="rId286" Type="http://schemas.openxmlformats.org/officeDocument/2006/relationships/image" Target="../media/image455.png"/><Relationship Id="rId50" Type="http://schemas.openxmlformats.org/officeDocument/2006/relationships/image" Target="../media/image337.png"/><Relationship Id="rId104" Type="http://schemas.openxmlformats.org/officeDocument/2006/relationships/image" Target="../media/image364.png"/><Relationship Id="rId125" Type="http://schemas.openxmlformats.org/officeDocument/2006/relationships/customXml" Target="../ink/ink373.xml"/><Relationship Id="rId146" Type="http://schemas.openxmlformats.org/officeDocument/2006/relationships/image" Target="../media/image385.png"/><Relationship Id="rId167" Type="http://schemas.openxmlformats.org/officeDocument/2006/relationships/customXml" Target="../ink/ink394.xml"/><Relationship Id="rId188" Type="http://schemas.openxmlformats.org/officeDocument/2006/relationships/image" Target="../media/image406.png"/><Relationship Id="rId311" Type="http://schemas.openxmlformats.org/officeDocument/2006/relationships/customXml" Target="../ink/ink466.xml"/><Relationship Id="rId332" Type="http://schemas.openxmlformats.org/officeDocument/2006/relationships/image" Target="../media/image478.png"/><Relationship Id="rId71" Type="http://schemas.openxmlformats.org/officeDocument/2006/relationships/customXml" Target="../ink/ink346.xml"/><Relationship Id="rId92" Type="http://schemas.openxmlformats.org/officeDocument/2006/relationships/image" Target="../media/image358.png"/><Relationship Id="rId213" Type="http://schemas.openxmlformats.org/officeDocument/2006/relationships/customXml" Target="../ink/ink417.xml"/><Relationship Id="rId234" Type="http://schemas.openxmlformats.org/officeDocument/2006/relationships/image" Target="../media/image429.png"/><Relationship Id="rId2" Type="http://schemas.openxmlformats.org/officeDocument/2006/relationships/image" Target="../media/image313.png"/><Relationship Id="rId29" Type="http://schemas.openxmlformats.org/officeDocument/2006/relationships/customXml" Target="../ink/ink325.xml"/><Relationship Id="rId255" Type="http://schemas.openxmlformats.org/officeDocument/2006/relationships/customXml" Target="../ink/ink438.xml"/><Relationship Id="rId276" Type="http://schemas.openxmlformats.org/officeDocument/2006/relationships/image" Target="../media/image450.png"/><Relationship Id="rId297" Type="http://schemas.openxmlformats.org/officeDocument/2006/relationships/customXml" Target="../ink/ink459.xml"/><Relationship Id="rId40" Type="http://schemas.openxmlformats.org/officeDocument/2006/relationships/image" Target="../media/image332.png"/><Relationship Id="rId115" Type="http://schemas.openxmlformats.org/officeDocument/2006/relationships/customXml" Target="../ink/ink368.xml"/><Relationship Id="rId136" Type="http://schemas.openxmlformats.org/officeDocument/2006/relationships/image" Target="../media/image380.png"/><Relationship Id="rId157" Type="http://schemas.openxmlformats.org/officeDocument/2006/relationships/customXml" Target="../ink/ink389.xml"/><Relationship Id="rId178" Type="http://schemas.openxmlformats.org/officeDocument/2006/relationships/image" Target="../media/image401.png"/><Relationship Id="rId301" Type="http://schemas.openxmlformats.org/officeDocument/2006/relationships/customXml" Target="../ink/ink461.xml"/><Relationship Id="rId322" Type="http://schemas.openxmlformats.org/officeDocument/2006/relationships/image" Target="../media/image473.png"/><Relationship Id="rId61" Type="http://schemas.openxmlformats.org/officeDocument/2006/relationships/customXml" Target="../ink/ink341.xml"/><Relationship Id="rId82" Type="http://schemas.openxmlformats.org/officeDocument/2006/relationships/image" Target="../media/image353.png"/><Relationship Id="rId199" Type="http://schemas.openxmlformats.org/officeDocument/2006/relationships/customXml" Target="../ink/ink410.xml"/><Relationship Id="rId203" Type="http://schemas.openxmlformats.org/officeDocument/2006/relationships/customXml" Target="../ink/ink412.xml"/><Relationship Id="rId19" Type="http://schemas.openxmlformats.org/officeDocument/2006/relationships/customXml" Target="../ink/ink320.xml"/><Relationship Id="rId224" Type="http://schemas.openxmlformats.org/officeDocument/2006/relationships/image" Target="../media/image424.png"/><Relationship Id="rId245" Type="http://schemas.openxmlformats.org/officeDocument/2006/relationships/customXml" Target="../ink/ink433.xml"/><Relationship Id="rId266" Type="http://schemas.openxmlformats.org/officeDocument/2006/relationships/image" Target="../media/image445.png"/><Relationship Id="rId287" Type="http://schemas.openxmlformats.org/officeDocument/2006/relationships/customXml" Target="../ink/ink454.xml"/><Relationship Id="rId30" Type="http://schemas.openxmlformats.org/officeDocument/2006/relationships/image" Target="../media/image327.png"/><Relationship Id="rId105" Type="http://schemas.openxmlformats.org/officeDocument/2006/relationships/customXml" Target="../ink/ink363.xml"/><Relationship Id="rId126" Type="http://schemas.openxmlformats.org/officeDocument/2006/relationships/image" Target="../media/image375.png"/><Relationship Id="rId147" Type="http://schemas.openxmlformats.org/officeDocument/2006/relationships/customXml" Target="../ink/ink384.xml"/><Relationship Id="rId168" Type="http://schemas.openxmlformats.org/officeDocument/2006/relationships/image" Target="../media/image396.png"/><Relationship Id="rId312" Type="http://schemas.openxmlformats.org/officeDocument/2006/relationships/image" Target="../media/image468.png"/></Relationships>
</file>

<file path=ppt/slides/_rels/slide6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534.xml"/><Relationship Id="rId21" Type="http://schemas.openxmlformats.org/officeDocument/2006/relationships/customXml" Target="../ink/ink486.xml"/><Relationship Id="rId42" Type="http://schemas.openxmlformats.org/officeDocument/2006/relationships/image" Target="../media/image498.png"/><Relationship Id="rId63" Type="http://schemas.openxmlformats.org/officeDocument/2006/relationships/customXml" Target="../ink/ink507.xml"/><Relationship Id="rId84" Type="http://schemas.openxmlformats.org/officeDocument/2006/relationships/image" Target="../media/image518.png"/><Relationship Id="rId138" Type="http://schemas.openxmlformats.org/officeDocument/2006/relationships/image" Target="../media/image545.png"/><Relationship Id="rId159" Type="http://schemas.openxmlformats.org/officeDocument/2006/relationships/customXml" Target="../ink/ink555.xml"/><Relationship Id="rId170" Type="http://schemas.openxmlformats.org/officeDocument/2006/relationships/image" Target="../media/image561.png"/><Relationship Id="rId191" Type="http://schemas.openxmlformats.org/officeDocument/2006/relationships/customXml" Target="../ink/ink571.xml"/><Relationship Id="rId205" Type="http://schemas.openxmlformats.org/officeDocument/2006/relationships/customXml" Target="../ink/ink578.xml"/><Relationship Id="rId226" Type="http://schemas.openxmlformats.org/officeDocument/2006/relationships/image" Target="../media/image589.png"/><Relationship Id="rId107" Type="http://schemas.openxmlformats.org/officeDocument/2006/relationships/customXml" Target="../ink/ink529.xml"/><Relationship Id="rId11" Type="http://schemas.openxmlformats.org/officeDocument/2006/relationships/customXml" Target="../ink/ink481.xml"/><Relationship Id="rId32" Type="http://schemas.openxmlformats.org/officeDocument/2006/relationships/image" Target="../media/image493.png"/><Relationship Id="rId53" Type="http://schemas.openxmlformats.org/officeDocument/2006/relationships/customXml" Target="../ink/ink502.xml"/><Relationship Id="rId74" Type="http://schemas.openxmlformats.org/officeDocument/2006/relationships/image" Target="../media/image513.png"/><Relationship Id="rId128" Type="http://schemas.openxmlformats.org/officeDocument/2006/relationships/image" Target="../media/image540.png"/><Relationship Id="rId149" Type="http://schemas.openxmlformats.org/officeDocument/2006/relationships/customXml" Target="../ink/ink550.xml"/><Relationship Id="rId5" Type="http://schemas.openxmlformats.org/officeDocument/2006/relationships/customXml" Target="../ink/ink478.xml"/><Relationship Id="rId95" Type="http://schemas.openxmlformats.org/officeDocument/2006/relationships/customXml" Target="../ink/ink523.xml"/><Relationship Id="rId160" Type="http://schemas.openxmlformats.org/officeDocument/2006/relationships/image" Target="../media/image556.png"/><Relationship Id="rId181" Type="http://schemas.openxmlformats.org/officeDocument/2006/relationships/customXml" Target="../ink/ink566.xml"/><Relationship Id="rId216" Type="http://schemas.openxmlformats.org/officeDocument/2006/relationships/image" Target="../media/image584.png"/><Relationship Id="rId237" Type="http://schemas.openxmlformats.org/officeDocument/2006/relationships/customXml" Target="../ink/ink594.xml"/><Relationship Id="rId22" Type="http://schemas.openxmlformats.org/officeDocument/2006/relationships/image" Target="../media/image488.png"/><Relationship Id="rId43" Type="http://schemas.openxmlformats.org/officeDocument/2006/relationships/customXml" Target="../ink/ink497.xml"/><Relationship Id="rId64" Type="http://schemas.openxmlformats.org/officeDocument/2006/relationships/image" Target="../media/image508.png"/><Relationship Id="rId118" Type="http://schemas.openxmlformats.org/officeDocument/2006/relationships/image" Target="../media/image535.png"/><Relationship Id="rId139" Type="http://schemas.openxmlformats.org/officeDocument/2006/relationships/customXml" Target="../ink/ink545.xml"/><Relationship Id="rId85" Type="http://schemas.openxmlformats.org/officeDocument/2006/relationships/customXml" Target="../ink/ink518.xml"/><Relationship Id="rId150" Type="http://schemas.openxmlformats.org/officeDocument/2006/relationships/image" Target="../media/image551.png"/><Relationship Id="rId171" Type="http://schemas.openxmlformats.org/officeDocument/2006/relationships/customXml" Target="../ink/ink561.xml"/><Relationship Id="rId192" Type="http://schemas.openxmlformats.org/officeDocument/2006/relationships/image" Target="../media/image572.png"/><Relationship Id="rId206" Type="http://schemas.openxmlformats.org/officeDocument/2006/relationships/image" Target="../media/image579.png"/><Relationship Id="rId227" Type="http://schemas.openxmlformats.org/officeDocument/2006/relationships/customXml" Target="../ink/ink589.xml"/><Relationship Id="rId201" Type="http://schemas.openxmlformats.org/officeDocument/2006/relationships/customXml" Target="../ink/ink576.xml"/><Relationship Id="rId222" Type="http://schemas.openxmlformats.org/officeDocument/2006/relationships/image" Target="../media/image587.png"/><Relationship Id="rId243" Type="http://schemas.openxmlformats.org/officeDocument/2006/relationships/customXml" Target="../ink/ink597.xml"/><Relationship Id="rId12" Type="http://schemas.openxmlformats.org/officeDocument/2006/relationships/image" Target="../media/image483.png"/><Relationship Id="rId17" Type="http://schemas.openxmlformats.org/officeDocument/2006/relationships/customXml" Target="../ink/ink484.xml"/><Relationship Id="rId33" Type="http://schemas.openxmlformats.org/officeDocument/2006/relationships/customXml" Target="../ink/ink492.xml"/><Relationship Id="rId38" Type="http://schemas.openxmlformats.org/officeDocument/2006/relationships/image" Target="../media/image496.png"/><Relationship Id="rId59" Type="http://schemas.openxmlformats.org/officeDocument/2006/relationships/customXml" Target="../ink/ink505.xml"/><Relationship Id="rId103" Type="http://schemas.openxmlformats.org/officeDocument/2006/relationships/customXml" Target="../ink/ink527.xml"/><Relationship Id="rId108" Type="http://schemas.openxmlformats.org/officeDocument/2006/relationships/image" Target="../media/image530.png"/><Relationship Id="rId124" Type="http://schemas.openxmlformats.org/officeDocument/2006/relationships/image" Target="../media/image538.png"/><Relationship Id="rId129" Type="http://schemas.openxmlformats.org/officeDocument/2006/relationships/customXml" Target="../ink/ink540.xml"/><Relationship Id="rId54" Type="http://schemas.openxmlformats.org/officeDocument/2006/relationships/image" Target="../media/image504.png"/><Relationship Id="rId70" Type="http://schemas.openxmlformats.org/officeDocument/2006/relationships/image" Target="../media/image511.png"/><Relationship Id="rId75" Type="http://schemas.openxmlformats.org/officeDocument/2006/relationships/customXml" Target="../ink/ink513.xml"/><Relationship Id="rId91" Type="http://schemas.openxmlformats.org/officeDocument/2006/relationships/customXml" Target="../ink/ink521.xml"/><Relationship Id="rId96" Type="http://schemas.openxmlformats.org/officeDocument/2006/relationships/image" Target="../media/image524.png"/><Relationship Id="rId140" Type="http://schemas.openxmlformats.org/officeDocument/2006/relationships/image" Target="../media/image546.png"/><Relationship Id="rId145" Type="http://schemas.openxmlformats.org/officeDocument/2006/relationships/customXml" Target="../ink/ink548.xml"/><Relationship Id="rId161" Type="http://schemas.openxmlformats.org/officeDocument/2006/relationships/customXml" Target="../ink/ink556.xml"/><Relationship Id="rId166" Type="http://schemas.openxmlformats.org/officeDocument/2006/relationships/image" Target="../media/image559.png"/><Relationship Id="rId182" Type="http://schemas.openxmlformats.org/officeDocument/2006/relationships/image" Target="../media/image567.png"/><Relationship Id="rId187" Type="http://schemas.openxmlformats.org/officeDocument/2006/relationships/customXml" Target="../ink/ink569.xml"/><Relationship Id="rId217" Type="http://schemas.openxmlformats.org/officeDocument/2006/relationships/customXml" Target="../ink/ink58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0.png"/><Relationship Id="rId212" Type="http://schemas.openxmlformats.org/officeDocument/2006/relationships/image" Target="../media/image582.png"/><Relationship Id="rId233" Type="http://schemas.openxmlformats.org/officeDocument/2006/relationships/customXml" Target="../ink/ink592.xml"/><Relationship Id="rId238" Type="http://schemas.openxmlformats.org/officeDocument/2006/relationships/image" Target="../media/image595.png"/><Relationship Id="rId23" Type="http://schemas.openxmlformats.org/officeDocument/2006/relationships/customXml" Target="../ink/ink487.xml"/><Relationship Id="rId28" Type="http://schemas.openxmlformats.org/officeDocument/2006/relationships/image" Target="../media/image491.png"/><Relationship Id="rId49" Type="http://schemas.openxmlformats.org/officeDocument/2006/relationships/customXml" Target="../ink/ink500.xml"/><Relationship Id="rId114" Type="http://schemas.openxmlformats.org/officeDocument/2006/relationships/image" Target="../media/image533.png"/><Relationship Id="rId119" Type="http://schemas.openxmlformats.org/officeDocument/2006/relationships/customXml" Target="../ink/ink535.xml"/><Relationship Id="rId44" Type="http://schemas.openxmlformats.org/officeDocument/2006/relationships/image" Target="../media/image499.png"/><Relationship Id="rId60" Type="http://schemas.openxmlformats.org/officeDocument/2006/relationships/image" Target="../media/image94.png"/><Relationship Id="rId65" Type="http://schemas.openxmlformats.org/officeDocument/2006/relationships/customXml" Target="../ink/ink508.xml"/><Relationship Id="rId81" Type="http://schemas.openxmlformats.org/officeDocument/2006/relationships/customXml" Target="../ink/ink516.xml"/><Relationship Id="rId86" Type="http://schemas.openxmlformats.org/officeDocument/2006/relationships/image" Target="../media/image519.png"/><Relationship Id="rId130" Type="http://schemas.openxmlformats.org/officeDocument/2006/relationships/image" Target="../media/image541.png"/><Relationship Id="rId135" Type="http://schemas.openxmlformats.org/officeDocument/2006/relationships/customXml" Target="../ink/ink543.xml"/><Relationship Id="rId151" Type="http://schemas.openxmlformats.org/officeDocument/2006/relationships/customXml" Target="../ink/ink551.xml"/><Relationship Id="rId156" Type="http://schemas.openxmlformats.org/officeDocument/2006/relationships/image" Target="../media/image554.png"/><Relationship Id="rId177" Type="http://schemas.openxmlformats.org/officeDocument/2006/relationships/customXml" Target="../ink/ink564.xml"/><Relationship Id="rId198" Type="http://schemas.openxmlformats.org/officeDocument/2006/relationships/image" Target="../media/image575.png"/><Relationship Id="rId172" Type="http://schemas.openxmlformats.org/officeDocument/2006/relationships/image" Target="../media/image562.png"/><Relationship Id="rId193" Type="http://schemas.openxmlformats.org/officeDocument/2006/relationships/customXml" Target="../ink/ink572.xml"/><Relationship Id="rId202" Type="http://schemas.openxmlformats.org/officeDocument/2006/relationships/image" Target="../media/image577.png"/><Relationship Id="rId207" Type="http://schemas.openxmlformats.org/officeDocument/2006/relationships/customXml" Target="../ink/ink579.xml"/><Relationship Id="rId223" Type="http://schemas.openxmlformats.org/officeDocument/2006/relationships/customXml" Target="../ink/ink587.xml"/><Relationship Id="rId228" Type="http://schemas.openxmlformats.org/officeDocument/2006/relationships/image" Target="../media/image590.png"/><Relationship Id="rId244" Type="http://schemas.openxmlformats.org/officeDocument/2006/relationships/image" Target="../media/image598.png"/><Relationship Id="rId13" Type="http://schemas.openxmlformats.org/officeDocument/2006/relationships/customXml" Target="../ink/ink482.xml"/><Relationship Id="rId18" Type="http://schemas.openxmlformats.org/officeDocument/2006/relationships/image" Target="../media/image486.png"/><Relationship Id="rId39" Type="http://schemas.openxmlformats.org/officeDocument/2006/relationships/customXml" Target="../ink/ink495.xml"/><Relationship Id="rId109" Type="http://schemas.openxmlformats.org/officeDocument/2006/relationships/customXml" Target="../ink/ink530.xml"/><Relationship Id="rId34" Type="http://schemas.openxmlformats.org/officeDocument/2006/relationships/image" Target="../media/image494.png"/><Relationship Id="rId50" Type="http://schemas.openxmlformats.org/officeDocument/2006/relationships/image" Target="../media/image502.png"/><Relationship Id="rId55" Type="http://schemas.openxmlformats.org/officeDocument/2006/relationships/customXml" Target="../ink/ink503.xml"/><Relationship Id="rId76" Type="http://schemas.openxmlformats.org/officeDocument/2006/relationships/image" Target="../media/image514.png"/><Relationship Id="rId97" Type="http://schemas.openxmlformats.org/officeDocument/2006/relationships/customXml" Target="../ink/ink524.xml"/><Relationship Id="rId104" Type="http://schemas.openxmlformats.org/officeDocument/2006/relationships/image" Target="../media/image528.png"/><Relationship Id="rId120" Type="http://schemas.openxmlformats.org/officeDocument/2006/relationships/image" Target="../media/image536.png"/><Relationship Id="rId125" Type="http://schemas.openxmlformats.org/officeDocument/2006/relationships/customXml" Target="../ink/ink538.xml"/><Relationship Id="rId141" Type="http://schemas.openxmlformats.org/officeDocument/2006/relationships/customXml" Target="../ink/ink546.xml"/><Relationship Id="rId146" Type="http://schemas.openxmlformats.org/officeDocument/2006/relationships/image" Target="../media/image549.png"/><Relationship Id="rId167" Type="http://schemas.openxmlformats.org/officeDocument/2006/relationships/customXml" Target="../ink/ink559.xml"/><Relationship Id="rId188" Type="http://schemas.openxmlformats.org/officeDocument/2006/relationships/image" Target="../media/image570.png"/><Relationship Id="rId7" Type="http://schemas.openxmlformats.org/officeDocument/2006/relationships/customXml" Target="../ink/ink479.xml"/><Relationship Id="rId71" Type="http://schemas.openxmlformats.org/officeDocument/2006/relationships/customXml" Target="../ink/ink511.xml"/><Relationship Id="rId92" Type="http://schemas.openxmlformats.org/officeDocument/2006/relationships/image" Target="../media/image522.png"/><Relationship Id="rId162" Type="http://schemas.openxmlformats.org/officeDocument/2006/relationships/image" Target="../media/image557.png"/><Relationship Id="rId183" Type="http://schemas.openxmlformats.org/officeDocument/2006/relationships/customXml" Target="../ink/ink567.xml"/><Relationship Id="rId213" Type="http://schemas.openxmlformats.org/officeDocument/2006/relationships/customXml" Target="../ink/ink582.xml"/><Relationship Id="rId218" Type="http://schemas.openxmlformats.org/officeDocument/2006/relationships/image" Target="../media/image585.png"/><Relationship Id="rId234" Type="http://schemas.openxmlformats.org/officeDocument/2006/relationships/image" Target="../media/image593.png"/><Relationship Id="rId239" Type="http://schemas.openxmlformats.org/officeDocument/2006/relationships/customXml" Target="../ink/ink595.xml"/><Relationship Id="rId2" Type="http://schemas.openxmlformats.org/officeDocument/2006/relationships/image" Target="../media/image313.png"/><Relationship Id="rId29" Type="http://schemas.openxmlformats.org/officeDocument/2006/relationships/customXml" Target="../ink/ink490.xml"/><Relationship Id="rId24" Type="http://schemas.openxmlformats.org/officeDocument/2006/relationships/image" Target="../media/image489.png"/><Relationship Id="rId40" Type="http://schemas.openxmlformats.org/officeDocument/2006/relationships/image" Target="../media/image497.png"/><Relationship Id="rId45" Type="http://schemas.openxmlformats.org/officeDocument/2006/relationships/customXml" Target="../ink/ink498.xml"/><Relationship Id="rId66" Type="http://schemas.openxmlformats.org/officeDocument/2006/relationships/image" Target="../media/image509.png"/><Relationship Id="rId87" Type="http://schemas.openxmlformats.org/officeDocument/2006/relationships/customXml" Target="../ink/ink519.xml"/><Relationship Id="rId110" Type="http://schemas.openxmlformats.org/officeDocument/2006/relationships/image" Target="../media/image531.png"/><Relationship Id="rId115" Type="http://schemas.openxmlformats.org/officeDocument/2006/relationships/customXml" Target="../ink/ink533.xml"/><Relationship Id="rId131" Type="http://schemas.openxmlformats.org/officeDocument/2006/relationships/customXml" Target="../ink/ink541.xml"/><Relationship Id="rId136" Type="http://schemas.openxmlformats.org/officeDocument/2006/relationships/image" Target="../media/image544.png"/><Relationship Id="rId157" Type="http://schemas.openxmlformats.org/officeDocument/2006/relationships/customXml" Target="../ink/ink554.xml"/><Relationship Id="rId178" Type="http://schemas.openxmlformats.org/officeDocument/2006/relationships/image" Target="../media/image565.png"/><Relationship Id="rId61" Type="http://schemas.openxmlformats.org/officeDocument/2006/relationships/customXml" Target="../ink/ink506.xml"/><Relationship Id="rId82" Type="http://schemas.openxmlformats.org/officeDocument/2006/relationships/image" Target="../media/image517.png"/><Relationship Id="rId152" Type="http://schemas.openxmlformats.org/officeDocument/2006/relationships/image" Target="../media/image552.png"/><Relationship Id="rId173" Type="http://schemas.openxmlformats.org/officeDocument/2006/relationships/customXml" Target="../ink/ink562.xml"/><Relationship Id="rId194" Type="http://schemas.openxmlformats.org/officeDocument/2006/relationships/image" Target="../media/image573.png"/><Relationship Id="rId199" Type="http://schemas.openxmlformats.org/officeDocument/2006/relationships/customXml" Target="../ink/ink575.xml"/><Relationship Id="rId203" Type="http://schemas.openxmlformats.org/officeDocument/2006/relationships/customXml" Target="../ink/ink577.xml"/><Relationship Id="rId208" Type="http://schemas.openxmlformats.org/officeDocument/2006/relationships/image" Target="../media/image580.png"/><Relationship Id="rId229" Type="http://schemas.openxmlformats.org/officeDocument/2006/relationships/customXml" Target="../ink/ink590.xml"/><Relationship Id="rId19" Type="http://schemas.openxmlformats.org/officeDocument/2006/relationships/customXml" Target="../ink/ink485.xml"/><Relationship Id="rId224" Type="http://schemas.openxmlformats.org/officeDocument/2006/relationships/image" Target="../media/image588.png"/><Relationship Id="rId240" Type="http://schemas.openxmlformats.org/officeDocument/2006/relationships/image" Target="../media/image596.png"/><Relationship Id="rId245" Type="http://schemas.openxmlformats.org/officeDocument/2006/relationships/customXml" Target="../ink/ink598.xml"/><Relationship Id="rId14" Type="http://schemas.openxmlformats.org/officeDocument/2006/relationships/image" Target="../media/image484.png"/><Relationship Id="rId30" Type="http://schemas.openxmlformats.org/officeDocument/2006/relationships/image" Target="../media/image492.png"/><Relationship Id="rId35" Type="http://schemas.openxmlformats.org/officeDocument/2006/relationships/customXml" Target="../ink/ink493.xml"/><Relationship Id="rId56" Type="http://schemas.openxmlformats.org/officeDocument/2006/relationships/image" Target="../media/image505.png"/><Relationship Id="rId77" Type="http://schemas.openxmlformats.org/officeDocument/2006/relationships/customXml" Target="../ink/ink514.xml"/><Relationship Id="rId100" Type="http://schemas.openxmlformats.org/officeDocument/2006/relationships/image" Target="../media/image526.png"/><Relationship Id="rId105" Type="http://schemas.openxmlformats.org/officeDocument/2006/relationships/customXml" Target="../ink/ink528.xml"/><Relationship Id="rId126" Type="http://schemas.openxmlformats.org/officeDocument/2006/relationships/image" Target="../media/image539.png"/><Relationship Id="rId147" Type="http://schemas.openxmlformats.org/officeDocument/2006/relationships/customXml" Target="../ink/ink549.xml"/><Relationship Id="rId168" Type="http://schemas.openxmlformats.org/officeDocument/2006/relationships/image" Target="../media/image560.png"/><Relationship Id="rId8" Type="http://schemas.openxmlformats.org/officeDocument/2006/relationships/image" Target="../media/image481.png"/><Relationship Id="rId51" Type="http://schemas.openxmlformats.org/officeDocument/2006/relationships/customXml" Target="../ink/ink501.xml"/><Relationship Id="rId72" Type="http://schemas.openxmlformats.org/officeDocument/2006/relationships/image" Target="../media/image512.png"/><Relationship Id="rId93" Type="http://schemas.openxmlformats.org/officeDocument/2006/relationships/customXml" Target="../ink/ink522.xml"/><Relationship Id="rId98" Type="http://schemas.openxmlformats.org/officeDocument/2006/relationships/image" Target="../media/image525.png"/><Relationship Id="rId121" Type="http://schemas.openxmlformats.org/officeDocument/2006/relationships/customXml" Target="../ink/ink536.xml"/><Relationship Id="rId142" Type="http://schemas.openxmlformats.org/officeDocument/2006/relationships/image" Target="../media/image547.png"/><Relationship Id="rId163" Type="http://schemas.openxmlformats.org/officeDocument/2006/relationships/customXml" Target="../ink/ink557.xml"/><Relationship Id="rId184" Type="http://schemas.openxmlformats.org/officeDocument/2006/relationships/image" Target="../media/image568.png"/><Relationship Id="rId189" Type="http://schemas.openxmlformats.org/officeDocument/2006/relationships/customXml" Target="../ink/ink570.xml"/><Relationship Id="rId219" Type="http://schemas.openxmlformats.org/officeDocument/2006/relationships/customXml" Target="../ink/ink585.xml"/><Relationship Id="rId3" Type="http://schemas.openxmlformats.org/officeDocument/2006/relationships/customXml" Target="../ink/ink477.xml"/><Relationship Id="rId214" Type="http://schemas.openxmlformats.org/officeDocument/2006/relationships/image" Target="../media/image583.png"/><Relationship Id="rId230" Type="http://schemas.openxmlformats.org/officeDocument/2006/relationships/image" Target="../media/image591.png"/><Relationship Id="rId235" Type="http://schemas.openxmlformats.org/officeDocument/2006/relationships/customXml" Target="../ink/ink593.xml"/><Relationship Id="rId25" Type="http://schemas.openxmlformats.org/officeDocument/2006/relationships/customXml" Target="../ink/ink488.xml"/><Relationship Id="rId46" Type="http://schemas.openxmlformats.org/officeDocument/2006/relationships/image" Target="../media/image500.png"/><Relationship Id="rId67" Type="http://schemas.openxmlformats.org/officeDocument/2006/relationships/customXml" Target="../ink/ink509.xml"/><Relationship Id="rId116" Type="http://schemas.openxmlformats.org/officeDocument/2006/relationships/image" Target="../media/image534.png"/><Relationship Id="rId137" Type="http://schemas.openxmlformats.org/officeDocument/2006/relationships/customXml" Target="../ink/ink544.xml"/><Relationship Id="rId158" Type="http://schemas.openxmlformats.org/officeDocument/2006/relationships/image" Target="../media/image555.png"/><Relationship Id="rId20" Type="http://schemas.openxmlformats.org/officeDocument/2006/relationships/image" Target="../media/image487.png"/><Relationship Id="rId41" Type="http://schemas.openxmlformats.org/officeDocument/2006/relationships/customXml" Target="../ink/ink496.xml"/><Relationship Id="rId62" Type="http://schemas.openxmlformats.org/officeDocument/2006/relationships/image" Target="../media/image507.png"/><Relationship Id="rId83" Type="http://schemas.openxmlformats.org/officeDocument/2006/relationships/customXml" Target="../ink/ink517.xml"/><Relationship Id="rId88" Type="http://schemas.openxmlformats.org/officeDocument/2006/relationships/image" Target="../media/image520.png"/><Relationship Id="rId111" Type="http://schemas.openxmlformats.org/officeDocument/2006/relationships/customXml" Target="../ink/ink531.xml"/><Relationship Id="rId132" Type="http://schemas.openxmlformats.org/officeDocument/2006/relationships/image" Target="../media/image542.png"/><Relationship Id="rId153" Type="http://schemas.openxmlformats.org/officeDocument/2006/relationships/customXml" Target="../ink/ink552.xml"/><Relationship Id="rId174" Type="http://schemas.openxmlformats.org/officeDocument/2006/relationships/image" Target="../media/image563.png"/><Relationship Id="rId179" Type="http://schemas.openxmlformats.org/officeDocument/2006/relationships/customXml" Target="../ink/ink565.xml"/><Relationship Id="rId195" Type="http://schemas.openxmlformats.org/officeDocument/2006/relationships/customXml" Target="../ink/ink573.xml"/><Relationship Id="rId209" Type="http://schemas.openxmlformats.org/officeDocument/2006/relationships/customXml" Target="../ink/ink580.xml"/><Relationship Id="rId190" Type="http://schemas.openxmlformats.org/officeDocument/2006/relationships/image" Target="../media/image571.png"/><Relationship Id="rId204" Type="http://schemas.openxmlformats.org/officeDocument/2006/relationships/image" Target="../media/image578.png"/><Relationship Id="rId220" Type="http://schemas.openxmlformats.org/officeDocument/2006/relationships/image" Target="../media/image586.png"/><Relationship Id="rId225" Type="http://schemas.openxmlformats.org/officeDocument/2006/relationships/customXml" Target="../ink/ink588.xml"/><Relationship Id="rId241" Type="http://schemas.openxmlformats.org/officeDocument/2006/relationships/customXml" Target="../ink/ink596.xml"/><Relationship Id="rId246" Type="http://schemas.openxmlformats.org/officeDocument/2006/relationships/image" Target="../media/image599.png"/><Relationship Id="rId15" Type="http://schemas.openxmlformats.org/officeDocument/2006/relationships/customXml" Target="../ink/ink483.xml"/><Relationship Id="rId36" Type="http://schemas.openxmlformats.org/officeDocument/2006/relationships/image" Target="../media/image495.png"/><Relationship Id="rId57" Type="http://schemas.openxmlformats.org/officeDocument/2006/relationships/customXml" Target="../ink/ink504.xml"/><Relationship Id="rId106" Type="http://schemas.openxmlformats.org/officeDocument/2006/relationships/image" Target="../media/image529.png"/><Relationship Id="rId127" Type="http://schemas.openxmlformats.org/officeDocument/2006/relationships/customXml" Target="../ink/ink539.xml"/><Relationship Id="rId10" Type="http://schemas.openxmlformats.org/officeDocument/2006/relationships/image" Target="../media/image482.png"/><Relationship Id="rId31" Type="http://schemas.openxmlformats.org/officeDocument/2006/relationships/customXml" Target="../ink/ink491.xml"/><Relationship Id="rId52" Type="http://schemas.openxmlformats.org/officeDocument/2006/relationships/image" Target="../media/image503.png"/><Relationship Id="rId73" Type="http://schemas.openxmlformats.org/officeDocument/2006/relationships/customXml" Target="../ink/ink512.xml"/><Relationship Id="rId78" Type="http://schemas.openxmlformats.org/officeDocument/2006/relationships/image" Target="../media/image515.png"/><Relationship Id="rId94" Type="http://schemas.openxmlformats.org/officeDocument/2006/relationships/image" Target="../media/image523.png"/><Relationship Id="rId99" Type="http://schemas.openxmlformats.org/officeDocument/2006/relationships/customXml" Target="../ink/ink525.xml"/><Relationship Id="rId101" Type="http://schemas.openxmlformats.org/officeDocument/2006/relationships/customXml" Target="../ink/ink526.xml"/><Relationship Id="rId122" Type="http://schemas.openxmlformats.org/officeDocument/2006/relationships/image" Target="../media/image537.png"/><Relationship Id="rId143" Type="http://schemas.openxmlformats.org/officeDocument/2006/relationships/customXml" Target="../ink/ink547.xml"/><Relationship Id="rId148" Type="http://schemas.openxmlformats.org/officeDocument/2006/relationships/image" Target="../media/image550.png"/><Relationship Id="rId164" Type="http://schemas.openxmlformats.org/officeDocument/2006/relationships/image" Target="../media/image558.png"/><Relationship Id="rId169" Type="http://schemas.openxmlformats.org/officeDocument/2006/relationships/customXml" Target="../ink/ink560.xml"/><Relationship Id="rId185" Type="http://schemas.openxmlformats.org/officeDocument/2006/relationships/customXml" Target="../ink/ink568.xml"/><Relationship Id="rId4" Type="http://schemas.openxmlformats.org/officeDocument/2006/relationships/image" Target="../media/image479.png"/><Relationship Id="rId9" Type="http://schemas.openxmlformats.org/officeDocument/2006/relationships/customXml" Target="../ink/ink480.xml"/><Relationship Id="rId180" Type="http://schemas.openxmlformats.org/officeDocument/2006/relationships/image" Target="../media/image566.png"/><Relationship Id="rId210" Type="http://schemas.openxmlformats.org/officeDocument/2006/relationships/image" Target="../media/image581.png"/><Relationship Id="rId215" Type="http://schemas.openxmlformats.org/officeDocument/2006/relationships/customXml" Target="../ink/ink583.xml"/><Relationship Id="rId236" Type="http://schemas.openxmlformats.org/officeDocument/2006/relationships/image" Target="../media/image594.png"/><Relationship Id="rId26" Type="http://schemas.openxmlformats.org/officeDocument/2006/relationships/image" Target="../media/image490.png"/><Relationship Id="rId231" Type="http://schemas.openxmlformats.org/officeDocument/2006/relationships/customXml" Target="../ink/ink591.xml"/><Relationship Id="rId47" Type="http://schemas.openxmlformats.org/officeDocument/2006/relationships/customXml" Target="../ink/ink499.xml"/><Relationship Id="rId68" Type="http://schemas.openxmlformats.org/officeDocument/2006/relationships/image" Target="../media/image510.png"/><Relationship Id="rId89" Type="http://schemas.openxmlformats.org/officeDocument/2006/relationships/customXml" Target="../ink/ink520.xml"/><Relationship Id="rId112" Type="http://schemas.openxmlformats.org/officeDocument/2006/relationships/image" Target="../media/image532.png"/><Relationship Id="rId133" Type="http://schemas.openxmlformats.org/officeDocument/2006/relationships/customXml" Target="../ink/ink542.xml"/><Relationship Id="rId154" Type="http://schemas.openxmlformats.org/officeDocument/2006/relationships/image" Target="../media/image553.png"/><Relationship Id="rId175" Type="http://schemas.openxmlformats.org/officeDocument/2006/relationships/customXml" Target="../ink/ink563.xml"/><Relationship Id="rId196" Type="http://schemas.openxmlformats.org/officeDocument/2006/relationships/image" Target="../media/image574.png"/><Relationship Id="rId200" Type="http://schemas.openxmlformats.org/officeDocument/2006/relationships/image" Target="../media/image576.png"/><Relationship Id="rId16" Type="http://schemas.openxmlformats.org/officeDocument/2006/relationships/image" Target="../media/image485.png"/><Relationship Id="rId221" Type="http://schemas.openxmlformats.org/officeDocument/2006/relationships/customXml" Target="../ink/ink586.xml"/><Relationship Id="rId242" Type="http://schemas.openxmlformats.org/officeDocument/2006/relationships/image" Target="../media/image597.png"/><Relationship Id="rId37" Type="http://schemas.openxmlformats.org/officeDocument/2006/relationships/customXml" Target="../ink/ink494.xml"/><Relationship Id="rId58" Type="http://schemas.openxmlformats.org/officeDocument/2006/relationships/image" Target="../media/image506.png"/><Relationship Id="rId79" Type="http://schemas.openxmlformats.org/officeDocument/2006/relationships/customXml" Target="../ink/ink515.xml"/><Relationship Id="rId102" Type="http://schemas.openxmlformats.org/officeDocument/2006/relationships/image" Target="../media/image527.png"/><Relationship Id="rId123" Type="http://schemas.openxmlformats.org/officeDocument/2006/relationships/customXml" Target="../ink/ink537.xml"/><Relationship Id="rId144" Type="http://schemas.openxmlformats.org/officeDocument/2006/relationships/image" Target="../media/image548.png"/><Relationship Id="rId90" Type="http://schemas.openxmlformats.org/officeDocument/2006/relationships/image" Target="../media/image521.png"/><Relationship Id="rId165" Type="http://schemas.openxmlformats.org/officeDocument/2006/relationships/customXml" Target="../ink/ink558.xml"/><Relationship Id="rId186" Type="http://schemas.openxmlformats.org/officeDocument/2006/relationships/image" Target="../media/image569.png"/><Relationship Id="rId211" Type="http://schemas.openxmlformats.org/officeDocument/2006/relationships/customXml" Target="../ink/ink581.xml"/><Relationship Id="rId232" Type="http://schemas.openxmlformats.org/officeDocument/2006/relationships/image" Target="../media/image592.png"/><Relationship Id="rId27" Type="http://schemas.openxmlformats.org/officeDocument/2006/relationships/customXml" Target="../ink/ink489.xml"/><Relationship Id="rId48" Type="http://schemas.openxmlformats.org/officeDocument/2006/relationships/image" Target="../media/image501.png"/><Relationship Id="rId69" Type="http://schemas.openxmlformats.org/officeDocument/2006/relationships/customXml" Target="../ink/ink510.xml"/><Relationship Id="rId113" Type="http://schemas.openxmlformats.org/officeDocument/2006/relationships/customXml" Target="../ink/ink532.xml"/><Relationship Id="rId134" Type="http://schemas.openxmlformats.org/officeDocument/2006/relationships/image" Target="../media/image543.png"/><Relationship Id="rId80" Type="http://schemas.openxmlformats.org/officeDocument/2006/relationships/image" Target="../media/image516.png"/><Relationship Id="rId155" Type="http://schemas.openxmlformats.org/officeDocument/2006/relationships/customXml" Target="../ink/ink553.xml"/><Relationship Id="rId176" Type="http://schemas.openxmlformats.org/officeDocument/2006/relationships/image" Target="../media/image564.png"/><Relationship Id="rId197" Type="http://schemas.openxmlformats.org/officeDocument/2006/relationships/customXml" Target="../ink/ink574.xml"/></Relationships>
</file>

<file path=ppt/slides/_rels/slide7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656.xml"/><Relationship Id="rId21" Type="http://schemas.openxmlformats.org/officeDocument/2006/relationships/customXml" Target="../ink/ink608.xml"/><Relationship Id="rId42" Type="http://schemas.openxmlformats.org/officeDocument/2006/relationships/image" Target="../media/image619.png"/><Relationship Id="rId63" Type="http://schemas.openxmlformats.org/officeDocument/2006/relationships/customXml" Target="../ink/ink629.xml"/><Relationship Id="rId84" Type="http://schemas.openxmlformats.org/officeDocument/2006/relationships/image" Target="../media/image640.png"/><Relationship Id="rId138" Type="http://schemas.openxmlformats.org/officeDocument/2006/relationships/image" Target="../media/image667.png"/><Relationship Id="rId159" Type="http://schemas.openxmlformats.org/officeDocument/2006/relationships/customXml" Target="../ink/ink677.xml"/><Relationship Id="rId170" Type="http://schemas.openxmlformats.org/officeDocument/2006/relationships/image" Target="../media/image683.png"/><Relationship Id="rId191" Type="http://schemas.openxmlformats.org/officeDocument/2006/relationships/customXml" Target="../ink/ink693.xml"/><Relationship Id="rId205" Type="http://schemas.openxmlformats.org/officeDocument/2006/relationships/customXml" Target="../ink/ink700.xml"/><Relationship Id="rId226" Type="http://schemas.openxmlformats.org/officeDocument/2006/relationships/image" Target="../media/image711.png"/><Relationship Id="rId247" Type="http://schemas.openxmlformats.org/officeDocument/2006/relationships/customXml" Target="../ink/ink721.xml"/><Relationship Id="rId107" Type="http://schemas.openxmlformats.org/officeDocument/2006/relationships/customXml" Target="../ink/ink651.xml"/><Relationship Id="rId268" Type="http://schemas.openxmlformats.org/officeDocument/2006/relationships/image" Target="../media/image732.png"/><Relationship Id="rId11" Type="http://schemas.openxmlformats.org/officeDocument/2006/relationships/customXml" Target="../ink/ink603.xml"/><Relationship Id="rId32" Type="http://schemas.openxmlformats.org/officeDocument/2006/relationships/image" Target="../media/image614.png"/><Relationship Id="rId53" Type="http://schemas.openxmlformats.org/officeDocument/2006/relationships/customXml" Target="../ink/ink624.xml"/><Relationship Id="rId74" Type="http://schemas.openxmlformats.org/officeDocument/2006/relationships/image" Target="../media/image635.png"/><Relationship Id="rId128" Type="http://schemas.openxmlformats.org/officeDocument/2006/relationships/image" Target="../media/image662.png"/><Relationship Id="rId149" Type="http://schemas.openxmlformats.org/officeDocument/2006/relationships/customXml" Target="../ink/ink672.xml"/><Relationship Id="rId5" Type="http://schemas.openxmlformats.org/officeDocument/2006/relationships/customXml" Target="../ink/ink600.xml"/><Relationship Id="rId95" Type="http://schemas.openxmlformats.org/officeDocument/2006/relationships/customXml" Target="../ink/ink645.xml"/><Relationship Id="rId160" Type="http://schemas.openxmlformats.org/officeDocument/2006/relationships/image" Target="../media/image678.png"/><Relationship Id="rId181" Type="http://schemas.openxmlformats.org/officeDocument/2006/relationships/customXml" Target="../ink/ink688.xml"/><Relationship Id="rId216" Type="http://schemas.openxmlformats.org/officeDocument/2006/relationships/image" Target="../media/image706.png"/><Relationship Id="rId237" Type="http://schemas.openxmlformats.org/officeDocument/2006/relationships/customXml" Target="../ink/ink716.xml"/><Relationship Id="rId258" Type="http://schemas.openxmlformats.org/officeDocument/2006/relationships/image" Target="../media/image727.png"/><Relationship Id="rId279" Type="http://schemas.openxmlformats.org/officeDocument/2006/relationships/customXml" Target="../ink/ink737.xml"/><Relationship Id="rId22" Type="http://schemas.openxmlformats.org/officeDocument/2006/relationships/image" Target="../media/image609.png"/><Relationship Id="rId43" Type="http://schemas.openxmlformats.org/officeDocument/2006/relationships/customXml" Target="../ink/ink619.xml"/><Relationship Id="rId64" Type="http://schemas.openxmlformats.org/officeDocument/2006/relationships/image" Target="../media/image630.png"/><Relationship Id="rId118" Type="http://schemas.openxmlformats.org/officeDocument/2006/relationships/image" Target="../media/image657.png"/><Relationship Id="rId139" Type="http://schemas.openxmlformats.org/officeDocument/2006/relationships/customXml" Target="../ink/ink667.xml"/><Relationship Id="rId85" Type="http://schemas.openxmlformats.org/officeDocument/2006/relationships/customXml" Target="../ink/ink640.xml"/><Relationship Id="rId150" Type="http://schemas.openxmlformats.org/officeDocument/2006/relationships/image" Target="../media/image673.png"/><Relationship Id="rId171" Type="http://schemas.openxmlformats.org/officeDocument/2006/relationships/customXml" Target="../ink/ink683.xml"/><Relationship Id="rId192" Type="http://schemas.openxmlformats.org/officeDocument/2006/relationships/image" Target="../media/image694.png"/><Relationship Id="rId206" Type="http://schemas.openxmlformats.org/officeDocument/2006/relationships/image" Target="../media/image701.png"/><Relationship Id="rId227" Type="http://schemas.openxmlformats.org/officeDocument/2006/relationships/customXml" Target="../ink/ink711.xml"/><Relationship Id="rId248" Type="http://schemas.openxmlformats.org/officeDocument/2006/relationships/image" Target="../media/image722.png"/><Relationship Id="rId269" Type="http://schemas.openxmlformats.org/officeDocument/2006/relationships/customXml" Target="../ink/ink732.xml"/><Relationship Id="rId12" Type="http://schemas.openxmlformats.org/officeDocument/2006/relationships/image" Target="../media/image604.png"/><Relationship Id="rId33" Type="http://schemas.openxmlformats.org/officeDocument/2006/relationships/customXml" Target="../ink/ink614.xml"/><Relationship Id="rId108" Type="http://schemas.openxmlformats.org/officeDocument/2006/relationships/image" Target="../media/image652.png"/><Relationship Id="rId129" Type="http://schemas.openxmlformats.org/officeDocument/2006/relationships/customXml" Target="../ink/ink662.xml"/><Relationship Id="rId280" Type="http://schemas.openxmlformats.org/officeDocument/2006/relationships/image" Target="../media/image738.png"/><Relationship Id="rId54" Type="http://schemas.openxmlformats.org/officeDocument/2006/relationships/image" Target="../media/image625.png"/><Relationship Id="rId75" Type="http://schemas.openxmlformats.org/officeDocument/2006/relationships/customXml" Target="../ink/ink635.xml"/><Relationship Id="rId96" Type="http://schemas.openxmlformats.org/officeDocument/2006/relationships/image" Target="../media/image646.png"/><Relationship Id="rId140" Type="http://schemas.openxmlformats.org/officeDocument/2006/relationships/image" Target="../media/image668.png"/><Relationship Id="rId161" Type="http://schemas.openxmlformats.org/officeDocument/2006/relationships/customXml" Target="../ink/ink678.xml"/><Relationship Id="rId182" Type="http://schemas.openxmlformats.org/officeDocument/2006/relationships/image" Target="../media/image689.png"/><Relationship Id="rId217" Type="http://schemas.openxmlformats.org/officeDocument/2006/relationships/customXml" Target="../ink/ink706.xml"/><Relationship Id="rId6" Type="http://schemas.openxmlformats.org/officeDocument/2006/relationships/image" Target="../media/image601.png"/><Relationship Id="rId238" Type="http://schemas.openxmlformats.org/officeDocument/2006/relationships/image" Target="../media/image717.png"/><Relationship Id="rId259" Type="http://schemas.openxmlformats.org/officeDocument/2006/relationships/customXml" Target="../ink/ink727.xml"/><Relationship Id="rId23" Type="http://schemas.openxmlformats.org/officeDocument/2006/relationships/customXml" Target="../ink/ink609.xml"/><Relationship Id="rId119" Type="http://schemas.openxmlformats.org/officeDocument/2006/relationships/customXml" Target="../ink/ink657.xml"/><Relationship Id="rId270" Type="http://schemas.openxmlformats.org/officeDocument/2006/relationships/image" Target="../media/image733.png"/><Relationship Id="rId44" Type="http://schemas.openxmlformats.org/officeDocument/2006/relationships/image" Target="../media/image620.png"/><Relationship Id="rId65" Type="http://schemas.openxmlformats.org/officeDocument/2006/relationships/customXml" Target="../ink/ink630.xml"/><Relationship Id="rId86" Type="http://schemas.openxmlformats.org/officeDocument/2006/relationships/image" Target="../media/image641.png"/><Relationship Id="rId130" Type="http://schemas.openxmlformats.org/officeDocument/2006/relationships/image" Target="../media/image663.png"/><Relationship Id="rId151" Type="http://schemas.openxmlformats.org/officeDocument/2006/relationships/customXml" Target="../ink/ink673.xml"/><Relationship Id="rId172" Type="http://schemas.openxmlformats.org/officeDocument/2006/relationships/image" Target="../media/image684.png"/><Relationship Id="rId193" Type="http://schemas.openxmlformats.org/officeDocument/2006/relationships/customXml" Target="../ink/ink694.xml"/><Relationship Id="rId207" Type="http://schemas.openxmlformats.org/officeDocument/2006/relationships/customXml" Target="../ink/ink701.xml"/><Relationship Id="rId228" Type="http://schemas.openxmlformats.org/officeDocument/2006/relationships/image" Target="../media/image712.png"/><Relationship Id="rId249" Type="http://schemas.openxmlformats.org/officeDocument/2006/relationships/customXml" Target="../ink/ink722.xml"/><Relationship Id="rId13" Type="http://schemas.openxmlformats.org/officeDocument/2006/relationships/customXml" Target="../ink/ink604.xml"/><Relationship Id="rId18" Type="http://schemas.openxmlformats.org/officeDocument/2006/relationships/image" Target="../media/image607.png"/><Relationship Id="rId39" Type="http://schemas.openxmlformats.org/officeDocument/2006/relationships/customXml" Target="../ink/ink617.xml"/><Relationship Id="rId109" Type="http://schemas.openxmlformats.org/officeDocument/2006/relationships/customXml" Target="../ink/ink652.xml"/><Relationship Id="rId260" Type="http://schemas.openxmlformats.org/officeDocument/2006/relationships/image" Target="../media/image728.png"/><Relationship Id="rId265" Type="http://schemas.openxmlformats.org/officeDocument/2006/relationships/customXml" Target="../ink/ink730.xml"/><Relationship Id="rId281" Type="http://schemas.openxmlformats.org/officeDocument/2006/relationships/customXml" Target="../ink/ink738.xml"/><Relationship Id="rId286" Type="http://schemas.openxmlformats.org/officeDocument/2006/relationships/image" Target="../media/image741.png"/><Relationship Id="rId34" Type="http://schemas.openxmlformats.org/officeDocument/2006/relationships/image" Target="../media/image615.png"/><Relationship Id="rId50" Type="http://schemas.openxmlformats.org/officeDocument/2006/relationships/image" Target="../media/image623.png"/><Relationship Id="rId55" Type="http://schemas.openxmlformats.org/officeDocument/2006/relationships/customXml" Target="../ink/ink625.xml"/><Relationship Id="rId76" Type="http://schemas.openxmlformats.org/officeDocument/2006/relationships/image" Target="../media/image636.png"/><Relationship Id="rId97" Type="http://schemas.openxmlformats.org/officeDocument/2006/relationships/customXml" Target="../ink/ink646.xml"/><Relationship Id="rId104" Type="http://schemas.openxmlformats.org/officeDocument/2006/relationships/image" Target="../media/image650.png"/><Relationship Id="rId120" Type="http://schemas.openxmlformats.org/officeDocument/2006/relationships/image" Target="../media/image658.png"/><Relationship Id="rId125" Type="http://schemas.openxmlformats.org/officeDocument/2006/relationships/customXml" Target="../ink/ink660.xml"/><Relationship Id="rId141" Type="http://schemas.openxmlformats.org/officeDocument/2006/relationships/customXml" Target="../ink/ink668.xml"/><Relationship Id="rId146" Type="http://schemas.openxmlformats.org/officeDocument/2006/relationships/image" Target="../media/image671.png"/><Relationship Id="rId167" Type="http://schemas.openxmlformats.org/officeDocument/2006/relationships/customXml" Target="../ink/ink681.xml"/><Relationship Id="rId188" Type="http://schemas.openxmlformats.org/officeDocument/2006/relationships/image" Target="../media/image692.png"/><Relationship Id="rId7" Type="http://schemas.openxmlformats.org/officeDocument/2006/relationships/customXml" Target="../ink/ink601.xml"/><Relationship Id="rId71" Type="http://schemas.openxmlformats.org/officeDocument/2006/relationships/customXml" Target="../ink/ink633.xml"/><Relationship Id="rId92" Type="http://schemas.openxmlformats.org/officeDocument/2006/relationships/image" Target="../media/image644.png"/><Relationship Id="rId162" Type="http://schemas.openxmlformats.org/officeDocument/2006/relationships/image" Target="../media/image679.png"/><Relationship Id="rId183" Type="http://schemas.openxmlformats.org/officeDocument/2006/relationships/customXml" Target="../ink/ink689.xml"/><Relationship Id="rId213" Type="http://schemas.openxmlformats.org/officeDocument/2006/relationships/customXml" Target="../ink/ink704.xml"/><Relationship Id="rId218" Type="http://schemas.openxmlformats.org/officeDocument/2006/relationships/image" Target="../media/image707.png"/><Relationship Id="rId234" Type="http://schemas.openxmlformats.org/officeDocument/2006/relationships/image" Target="../media/image715.png"/><Relationship Id="rId239" Type="http://schemas.openxmlformats.org/officeDocument/2006/relationships/customXml" Target="../ink/ink717.xml"/><Relationship Id="rId2" Type="http://schemas.openxmlformats.org/officeDocument/2006/relationships/image" Target="../media/image313.png"/><Relationship Id="rId29" Type="http://schemas.openxmlformats.org/officeDocument/2006/relationships/customXml" Target="../ink/ink612.xml"/><Relationship Id="rId250" Type="http://schemas.openxmlformats.org/officeDocument/2006/relationships/image" Target="../media/image723.png"/><Relationship Id="rId255" Type="http://schemas.openxmlformats.org/officeDocument/2006/relationships/customXml" Target="../ink/ink725.xml"/><Relationship Id="rId271" Type="http://schemas.openxmlformats.org/officeDocument/2006/relationships/customXml" Target="../ink/ink733.xml"/><Relationship Id="rId276" Type="http://schemas.openxmlformats.org/officeDocument/2006/relationships/image" Target="../media/image736.png"/><Relationship Id="rId24" Type="http://schemas.openxmlformats.org/officeDocument/2006/relationships/image" Target="../media/image610.png"/><Relationship Id="rId40" Type="http://schemas.openxmlformats.org/officeDocument/2006/relationships/image" Target="../media/image618.png"/><Relationship Id="rId45" Type="http://schemas.openxmlformats.org/officeDocument/2006/relationships/customXml" Target="../ink/ink620.xml"/><Relationship Id="rId66" Type="http://schemas.openxmlformats.org/officeDocument/2006/relationships/image" Target="../media/image631.png"/><Relationship Id="rId87" Type="http://schemas.openxmlformats.org/officeDocument/2006/relationships/customXml" Target="../ink/ink641.xml"/><Relationship Id="rId110" Type="http://schemas.openxmlformats.org/officeDocument/2006/relationships/image" Target="../media/image653.png"/><Relationship Id="rId115" Type="http://schemas.openxmlformats.org/officeDocument/2006/relationships/customXml" Target="../ink/ink655.xml"/><Relationship Id="rId131" Type="http://schemas.openxmlformats.org/officeDocument/2006/relationships/customXml" Target="../ink/ink663.xml"/><Relationship Id="rId136" Type="http://schemas.openxmlformats.org/officeDocument/2006/relationships/image" Target="../media/image666.png"/><Relationship Id="rId157" Type="http://schemas.openxmlformats.org/officeDocument/2006/relationships/customXml" Target="../ink/ink676.xml"/><Relationship Id="rId178" Type="http://schemas.openxmlformats.org/officeDocument/2006/relationships/image" Target="../media/image687.png"/><Relationship Id="rId61" Type="http://schemas.openxmlformats.org/officeDocument/2006/relationships/customXml" Target="../ink/ink628.xml"/><Relationship Id="rId82" Type="http://schemas.openxmlformats.org/officeDocument/2006/relationships/image" Target="../media/image639.png"/><Relationship Id="rId152" Type="http://schemas.openxmlformats.org/officeDocument/2006/relationships/image" Target="../media/image674.png"/><Relationship Id="rId173" Type="http://schemas.openxmlformats.org/officeDocument/2006/relationships/customXml" Target="../ink/ink684.xml"/><Relationship Id="rId194" Type="http://schemas.openxmlformats.org/officeDocument/2006/relationships/image" Target="../media/image695.png"/><Relationship Id="rId199" Type="http://schemas.openxmlformats.org/officeDocument/2006/relationships/customXml" Target="../ink/ink697.xml"/><Relationship Id="rId203" Type="http://schemas.openxmlformats.org/officeDocument/2006/relationships/customXml" Target="../ink/ink699.xml"/><Relationship Id="rId208" Type="http://schemas.openxmlformats.org/officeDocument/2006/relationships/image" Target="../media/image702.png"/><Relationship Id="rId229" Type="http://schemas.openxmlformats.org/officeDocument/2006/relationships/customXml" Target="../ink/ink712.xml"/><Relationship Id="rId19" Type="http://schemas.openxmlformats.org/officeDocument/2006/relationships/customXml" Target="../ink/ink607.xml"/><Relationship Id="rId224" Type="http://schemas.openxmlformats.org/officeDocument/2006/relationships/image" Target="../media/image710.png"/><Relationship Id="rId240" Type="http://schemas.openxmlformats.org/officeDocument/2006/relationships/image" Target="../media/image718.png"/><Relationship Id="rId245" Type="http://schemas.openxmlformats.org/officeDocument/2006/relationships/customXml" Target="../ink/ink720.xml"/><Relationship Id="rId261" Type="http://schemas.openxmlformats.org/officeDocument/2006/relationships/customXml" Target="../ink/ink728.xml"/><Relationship Id="rId266" Type="http://schemas.openxmlformats.org/officeDocument/2006/relationships/image" Target="../media/image731.png"/><Relationship Id="rId287" Type="http://schemas.openxmlformats.org/officeDocument/2006/relationships/customXml" Target="../ink/ink741.xml"/><Relationship Id="rId14" Type="http://schemas.openxmlformats.org/officeDocument/2006/relationships/image" Target="../media/image605.png"/><Relationship Id="rId30" Type="http://schemas.openxmlformats.org/officeDocument/2006/relationships/image" Target="../media/image613.png"/><Relationship Id="rId35" Type="http://schemas.openxmlformats.org/officeDocument/2006/relationships/customXml" Target="../ink/ink615.xml"/><Relationship Id="rId56" Type="http://schemas.openxmlformats.org/officeDocument/2006/relationships/image" Target="../media/image626.png"/><Relationship Id="rId77" Type="http://schemas.openxmlformats.org/officeDocument/2006/relationships/customXml" Target="../ink/ink636.xml"/><Relationship Id="rId100" Type="http://schemas.openxmlformats.org/officeDocument/2006/relationships/image" Target="../media/image648.png"/><Relationship Id="rId105" Type="http://schemas.openxmlformats.org/officeDocument/2006/relationships/customXml" Target="../ink/ink650.xml"/><Relationship Id="rId126" Type="http://schemas.openxmlformats.org/officeDocument/2006/relationships/image" Target="../media/image661.png"/><Relationship Id="rId147" Type="http://schemas.openxmlformats.org/officeDocument/2006/relationships/customXml" Target="../ink/ink671.xml"/><Relationship Id="rId168" Type="http://schemas.openxmlformats.org/officeDocument/2006/relationships/image" Target="../media/image682.png"/><Relationship Id="rId282" Type="http://schemas.openxmlformats.org/officeDocument/2006/relationships/image" Target="../media/image739.png"/><Relationship Id="rId8" Type="http://schemas.openxmlformats.org/officeDocument/2006/relationships/image" Target="../media/image602.png"/><Relationship Id="rId51" Type="http://schemas.openxmlformats.org/officeDocument/2006/relationships/customXml" Target="../ink/ink623.xml"/><Relationship Id="rId72" Type="http://schemas.openxmlformats.org/officeDocument/2006/relationships/image" Target="../media/image634.png"/><Relationship Id="rId93" Type="http://schemas.openxmlformats.org/officeDocument/2006/relationships/customXml" Target="../ink/ink644.xml"/><Relationship Id="rId98" Type="http://schemas.openxmlformats.org/officeDocument/2006/relationships/image" Target="../media/image647.png"/><Relationship Id="rId121" Type="http://schemas.openxmlformats.org/officeDocument/2006/relationships/customXml" Target="../ink/ink658.xml"/><Relationship Id="rId142" Type="http://schemas.openxmlformats.org/officeDocument/2006/relationships/image" Target="../media/image669.png"/><Relationship Id="rId163" Type="http://schemas.openxmlformats.org/officeDocument/2006/relationships/customXml" Target="../ink/ink679.xml"/><Relationship Id="rId184" Type="http://schemas.openxmlformats.org/officeDocument/2006/relationships/image" Target="../media/image690.png"/><Relationship Id="rId189" Type="http://schemas.openxmlformats.org/officeDocument/2006/relationships/customXml" Target="../ink/ink692.xml"/><Relationship Id="rId219" Type="http://schemas.openxmlformats.org/officeDocument/2006/relationships/customXml" Target="../ink/ink707.xml"/><Relationship Id="rId3" Type="http://schemas.openxmlformats.org/officeDocument/2006/relationships/customXml" Target="../ink/ink599.xml"/><Relationship Id="rId214" Type="http://schemas.openxmlformats.org/officeDocument/2006/relationships/image" Target="../media/image705.png"/><Relationship Id="rId230" Type="http://schemas.openxmlformats.org/officeDocument/2006/relationships/image" Target="../media/image713.png"/><Relationship Id="rId235" Type="http://schemas.openxmlformats.org/officeDocument/2006/relationships/customXml" Target="../ink/ink715.xml"/><Relationship Id="rId251" Type="http://schemas.openxmlformats.org/officeDocument/2006/relationships/customXml" Target="../ink/ink723.xml"/><Relationship Id="rId256" Type="http://schemas.openxmlformats.org/officeDocument/2006/relationships/image" Target="../media/image726.png"/><Relationship Id="rId277" Type="http://schemas.openxmlformats.org/officeDocument/2006/relationships/customXml" Target="../ink/ink736.xml"/><Relationship Id="rId25" Type="http://schemas.openxmlformats.org/officeDocument/2006/relationships/customXml" Target="../ink/ink610.xml"/><Relationship Id="rId46" Type="http://schemas.openxmlformats.org/officeDocument/2006/relationships/image" Target="../media/image621.png"/><Relationship Id="rId67" Type="http://schemas.openxmlformats.org/officeDocument/2006/relationships/customXml" Target="../ink/ink631.xml"/><Relationship Id="rId116" Type="http://schemas.openxmlformats.org/officeDocument/2006/relationships/image" Target="../media/image656.png"/><Relationship Id="rId137" Type="http://schemas.openxmlformats.org/officeDocument/2006/relationships/customXml" Target="../ink/ink666.xml"/><Relationship Id="rId158" Type="http://schemas.openxmlformats.org/officeDocument/2006/relationships/image" Target="../media/image677.png"/><Relationship Id="rId272" Type="http://schemas.openxmlformats.org/officeDocument/2006/relationships/image" Target="../media/image734.png"/><Relationship Id="rId20" Type="http://schemas.openxmlformats.org/officeDocument/2006/relationships/image" Target="../media/image608.png"/><Relationship Id="rId41" Type="http://schemas.openxmlformats.org/officeDocument/2006/relationships/customXml" Target="../ink/ink618.xml"/><Relationship Id="rId62" Type="http://schemas.openxmlformats.org/officeDocument/2006/relationships/image" Target="../media/image629.png"/><Relationship Id="rId83" Type="http://schemas.openxmlformats.org/officeDocument/2006/relationships/customXml" Target="../ink/ink639.xml"/><Relationship Id="rId88" Type="http://schemas.openxmlformats.org/officeDocument/2006/relationships/image" Target="../media/image642.png"/><Relationship Id="rId111" Type="http://schemas.openxmlformats.org/officeDocument/2006/relationships/customXml" Target="../ink/ink653.xml"/><Relationship Id="rId132" Type="http://schemas.openxmlformats.org/officeDocument/2006/relationships/image" Target="../media/image664.png"/><Relationship Id="rId153" Type="http://schemas.openxmlformats.org/officeDocument/2006/relationships/customXml" Target="../ink/ink674.xml"/><Relationship Id="rId174" Type="http://schemas.openxmlformats.org/officeDocument/2006/relationships/image" Target="../media/image685.png"/><Relationship Id="rId179" Type="http://schemas.openxmlformats.org/officeDocument/2006/relationships/customXml" Target="../ink/ink687.xml"/><Relationship Id="rId195" Type="http://schemas.openxmlformats.org/officeDocument/2006/relationships/customXml" Target="../ink/ink695.xml"/><Relationship Id="rId209" Type="http://schemas.openxmlformats.org/officeDocument/2006/relationships/customXml" Target="../ink/ink702.xml"/><Relationship Id="rId190" Type="http://schemas.openxmlformats.org/officeDocument/2006/relationships/image" Target="../media/image693.png"/><Relationship Id="rId204" Type="http://schemas.openxmlformats.org/officeDocument/2006/relationships/image" Target="../media/image700.png"/><Relationship Id="rId220" Type="http://schemas.openxmlformats.org/officeDocument/2006/relationships/image" Target="../media/image708.png"/><Relationship Id="rId225" Type="http://schemas.openxmlformats.org/officeDocument/2006/relationships/customXml" Target="../ink/ink710.xml"/><Relationship Id="rId241" Type="http://schemas.openxmlformats.org/officeDocument/2006/relationships/customXml" Target="../ink/ink718.xml"/><Relationship Id="rId246" Type="http://schemas.openxmlformats.org/officeDocument/2006/relationships/image" Target="../media/image721.png"/><Relationship Id="rId267" Type="http://schemas.openxmlformats.org/officeDocument/2006/relationships/customXml" Target="../ink/ink731.xml"/><Relationship Id="rId288" Type="http://schemas.openxmlformats.org/officeDocument/2006/relationships/image" Target="../media/image742.png"/><Relationship Id="rId15" Type="http://schemas.openxmlformats.org/officeDocument/2006/relationships/customXml" Target="../ink/ink605.xml"/><Relationship Id="rId36" Type="http://schemas.openxmlformats.org/officeDocument/2006/relationships/image" Target="../media/image616.png"/><Relationship Id="rId57" Type="http://schemas.openxmlformats.org/officeDocument/2006/relationships/customXml" Target="../ink/ink626.xml"/><Relationship Id="rId106" Type="http://schemas.openxmlformats.org/officeDocument/2006/relationships/image" Target="../media/image651.png"/><Relationship Id="rId127" Type="http://schemas.openxmlformats.org/officeDocument/2006/relationships/customXml" Target="../ink/ink661.xml"/><Relationship Id="rId262" Type="http://schemas.openxmlformats.org/officeDocument/2006/relationships/image" Target="../media/image729.png"/><Relationship Id="rId283" Type="http://schemas.openxmlformats.org/officeDocument/2006/relationships/customXml" Target="../ink/ink739.xml"/><Relationship Id="rId10" Type="http://schemas.openxmlformats.org/officeDocument/2006/relationships/image" Target="../media/image603.png"/><Relationship Id="rId31" Type="http://schemas.openxmlformats.org/officeDocument/2006/relationships/customXml" Target="../ink/ink613.xml"/><Relationship Id="rId52" Type="http://schemas.openxmlformats.org/officeDocument/2006/relationships/image" Target="../media/image624.png"/><Relationship Id="rId73" Type="http://schemas.openxmlformats.org/officeDocument/2006/relationships/customXml" Target="../ink/ink634.xml"/><Relationship Id="rId78" Type="http://schemas.openxmlformats.org/officeDocument/2006/relationships/image" Target="../media/image637.png"/><Relationship Id="rId94" Type="http://schemas.openxmlformats.org/officeDocument/2006/relationships/image" Target="../media/image645.png"/><Relationship Id="rId99" Type="http://schemas.openxmlformats.org/officeDocument/2006/relationships/customXml" Target="../ink/ink647.xml"/><Relationship Id="rId101" Type="http://schemas.openxmlformats.org/officeDocument/2006/relationships/customXml" Target="../ink/ink648.xml"/><Relationship Id="rId122" Type="http://schemas.openxmlformats.org/officeDocument/2006/relationships/image" Target="../media/image659.png"/><Relationship Id="rId143" Type="http://schemas.openxmlformats.org/officeDocument/2006/relationships/customXml" Target="../ink/ink669.xml"/><Relationship Id="rId148" Type="http://schemas.openxmlformats.org/officeDocument/2006/relationships/image" Target="../media/image672.png"/><Relationship Id="rId164" Type="http://schemas.openxmlformats.org/officeDocument/2006/relationships/image" Target="../media/image680.png"/><Relationship Id="rId169" Type="http://schemas.openxmlformats.org/officeDocument/2006/relationships/customXml" Target="../ink/ink682.xml"/><Relationship Id="rId185" Type="http://schemas.openxmlformats.org/officeDocument/2006/relationships/customXml" Target="../ink/ink690.xml"/><Relationship Id="rId4" Type="http://schemas.openxmlformats.org/officeDocument/2006/relationships/image" Target="../media/image600.png"/><Relationship Id="rId9" Type="http://schemas.openxmlformats.org/officeDocument/2006/relationships/customXml" Target="../ink/ink602.xml"/><Relationship Id="rId180" Type="http://schemas.openxmlformats.org/officeDocument/2006/relationships/image" Target="../media/image688.png"/><Relationship Id="rId210" Type="http://schemas.openxmlformats.org/officeDocument/2006/relationships/image" Target="../media/image703.png"/><Relationship Id="rId215" Type="http://schemas.openxmlformats.org/officeDocument/2006/relationships/customXml" Target="../ink/ink705.xml"/><Relationship Id="rId236" Type="http://schemas.openxmlformats.org/officeDocument/2006/relationships/image" Target="../media/image716.png"/><Relationship Id="rId257" Type="http://schemas.openxmlformats.org/officeDocument/2006/relationships/customXml" Target="../ink/ink726.xml"/><Relationship Id="rId278" Type="http://schemas.openxmlformats.org/officeDocument/2006/relationships/image" Target="../media/image737.png"/><Relationship Id="rId26" Type="http://schemas.openxmlformats.org/officeDocument/2006/relationships/image" Target="../media/image611.png"/><Relationship Id="rId231" Type="http://schemas.openxmlformats.org/officeDocument/2006/relationships/customXml" Target="../ink/ink713.xml"/><Relationship Id="rId252" Type="http://schemas.openxmlformats.org/officeDocument/2006/relationships/image" Target="../media/image724.png"/><Relationship Id="rId273" Type="http://schemas.openxmlformats.org/officeDocument/2006/relationships/customXml" Target="../ink/ink734.xml"/><Relationship Id="rId47" Type="http://schemas.openxmlformats.org/officeDocument/2006/relationships/customXml" Target="../ink/ink621.xml"/><Relationship Id="rId68" Type="http://schemas.openxmlformats.org/officeDocument/2006/relationships/image" Target="../media/image632.png"/><Relationship Id="rId89" Type="http://schemas.openxmlformats.org/officeDocument/2006/relationships/customXml" Target="../ink/ink642.xml"/><Relationship Id="rId112" Type="http://schemas.openxmlformats.org/officeDocument/2006/relationships/image" Target="../media/image654.png"/><Relationship Id="rId133" Type="http://schemas.openxmlformats.org/officeDocument/2006/relationships/customXml" Target="../ink/ink664.xml"/><Relationship Id="rId154" Type="http://schemas.openxmlformats.org/officeDocument/2006/relationships/image" Target="../media/image675.png"/><Relationship Id="rId175" Type="http://schemas.openxmlformats.org/officeDocument/2006/relationships/customXml" Target="../ink/ink685.xml"/><Relationship Id="rId196" Type="http://schemas.openxmlformats.org/officeDocument/2006/relationships/image" Target="../media/image696.png"/><Relationship Id="rId200" Type="http://schemas.openxmlformats.org/officeDocument/2006/relationships/image" Target="../media/image698.png"/><Relationship Id="rId16" Type="http://schemas.openxmlformats.org/officeDocument/2006/relationships/image" Target="../media/image606.png"/><Relationship Id="rId221" Type="http://schemas.openxmlformats.org/officeDocument/2006/relationships/customXml" Target="../ink/ink708.xml"/><Relationship Id="rId242" Type="http://schemas.openxmlformats.org/officeDocument/2006/relationships/image" Target="../media/image719.png"/><Relationship Id="rId263" Type="http://schemas.openxmlformats.org/officeDocument/2006/relationships/customXml" Target="../ink/ink729.xml"/><Relationship Id="rId284" Type="http://schemas.openxmlformats.org/officeDocument/2006/relationships/image" Target="../media/image740.png"/><Relationship Id="rId37" Type="http://schemas.openxmlformats.org/officeDocument/2006/relationships/customXml" Target="../ink/ink616.xml"/><Relationship Id="rId58" Type="http://schemas.openxmlformats.org/officeDocument/2006/relationships/image" Target="../media/image627.png"/><Relationship Id="rId79" Type="http://schemas.openxmlformats.org/officeDocument/2006/relationships/customXml" Target="../ink/ink637.xml"/><Relationship Id="rId102" Type="http://schemas.openxmlformats.org/officeDocument/2006/relationships/image" Target="../media/image649.png"/><Relationship Id="rId123" Type="http://schemas.openxmlformats.org/officeDocument/2006/relationships/customXml" Target="../ink/ink659.xml"/><Relationship Id="rId144" Type="http://schemas.openxmlformats.org/officeDocument/2006/relationships/image" Target="../media/image670.png"/><Relationship Id="rId90" Type="http://schemas.openxmlformats.org/officeDocument/2006/relationships/image" Target="../media/image643.png"/><Relationship Id="rId165" Type="http://schemas.openxmlformats.org/officeDocument/2006/relationships/customXml" Target="../ink/ink680.xml"/><Relationship Id="rId186" Type="http://schemas.openxmlformats.org/officeDocument/2006/relationships/image" Target="../media/image691.png"/><Relationship Id="rId211" Type="http://schemas.openxmlformats.org/officeDocument/2006/relationships/customXml" Target="../ink/ink703.xml"/><Relationship Id="rId232" Type="http://schemas.openxmlformats.org/officeDocument/2006/relationships/image" Target="../media/image714.png"/><Relationship Id="rId253" Type="http://schemas.openxmlformats.org/officeDocument/2006/relationships/customXml" Target="../ink/ink724.xml"/><Relationship Id="rId274" Type="http://schemas.openxmlformats.org/officeDocument/2006/relationships/image" Target="../media/image735.png"/><Relationship Id="rId27" Type="http://schemas.openxmlformats.org/officeDocument/2006/relationships/customXml" Target="../ink/ink611.xml"/><Relationship Id="rId48" Type="http://schemas.openxmlformats.org/officeDocument/2006/relationships/image" Target="../media/image622.png"/><Relationship Id="rId69" Type="http://schemas.openxmlformats.org/officeDocument/2006/relationships/customXml" Target="../ink/ink632.xml"/><Relationship Id="rId113" Type="http://schemas.openxmlformats.org/officeDocument/2006/relationships/customXml" Target="../ink/ink654.xml"/><Relationship Id="rId134" Type="http://schemas.openxmlformats.org/officeDocument/2006/relationships/image" Target="../media/image665.png"/><Relationship Id="rId80" Type="http://schemas.openxmlformats.org/officeDocument/2006/relationships/image" Target="../media/image638.png"/><Relationship Id="rId155" Type="http://schemas.openxmlformats.org/officeDocument/2006/relationships/customXml" Target="../ink/ink675.xml"/><Relationship Id="rId176" Type="http://schemas.openxmlformats.org/officeDocument/2006/relationships/image" Target="../media/image686.png"/><Relationship Id="rId197" Type="http://schemas.openxmlformats.org/officeDocument/2006/relationships/customXml" Target="../ink/ink696.xml"/><Relationship Id="rId201" Type="http://schemas.openxmlformats.org/officeDocument/2006/relationships/customXml" Target="../ink/ink698.xml"/><Relationship Id="rId222" Type="http://schemas.openxmlformats.org/officeDocument/2006/relationships/image" Target="../media/image709.png"/><Relationship Id="rId243" Type="http://schemas.openxmlformats.org/officeDocument/2006/relationships/customXml" Target="../ink/ink719.xml"/><Relationship Id="rId264" Type="http://schemas.openxmlformats.org/officeDocument/2006/relationships/image" Target="../media/image730.png"/><Relationship Id="rId285" Type="http://schemas.openxmlformats.org/officeDocument/2006/relationships/customXml" Target="../ink/ink740.xml"/><Relationship Id="rId17" Type="http://schemas.openxmlformats.org/officeDocument/2006/relationships/customXml" Target="../ink/ink606.xml"/><Relationship Id="rId38" Type="http://schemas.openxmlformats.org/officeDocument/2006/relationships/image" Target="../media/image617.png"/><Relationship Id="rId59" Type="http://schemas.openxmlformats.org/officeDocument/2006/relationships/customXml" Target="../ink/ink627.xml"/><Relationship Id="rId103" Type="http://schemas.openxmlformats.org/officeDocument/2006/relationships/customXml" Target="../ink/ink649.xml"/><Relationship Id="rId124" Type="http://schemas.openxmlformats.org/officeDocument/2006/relationships/image" Target="../media/image660.png"/><Relationship Id="rId70" Type="http://schemas.openxmlformats.org/officeDocument/2006/relationships/image" Target="../media/image633.png"/><Relationship Id="rId91" Type="http://schemas.openxmlformats.org/officeDocument/2006/relationships/customXml" Target="../ink/ink643.xml"/><Relationship Id="rId145" Type="http://schemas.openxmlformats.org/officeDocument/2006/relationships/customXml" Target="../ink/ink670.xml"/><Relationship Id="rId166" Type="http://schemas.openxmlformats.org/officeDocument/2006/relationships/image" Target="../media/image681.png"/><Relationship Id="rId187" Type="http://schemas.openxmlformats.org/officeDocument/2006/relationships/customXml" Target="../ink/ink691.xml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704.png"/><Relationship Id="rId233" Type="http://schemas.openxmlformats.org/officeDocument/2006/relationships/customXml" Target="../ink/ink714.xml"/><Relationship Id="rId254" Type="http://schemas.openxmlformats.org/officeDocument/2006/relationships/image" Target="../media/image725.png"/><Relationship Id="rId28" Type="http://schemas.openxmlformats.org/officeDocument/2006/relationships/image" Target="../media/image612.png"/><Relationship Id="rId49" Type="http://schemas.openxmlformats.org/officeDocument/2006/relationships/customXml" Target="../ink/ink622.xml"/><Relationship Id="rId114" Type="http://schemas.openxmlformats.org/officeDocument/2006/relationships/image" Target="../media/image655.png"/><Relationship Id="rId275" Type="http://schemas.openxmlformats.org/officeDocument/2006/relationships/customXml" Target="../ink/ink735.xml"/><Relationship Id="rId60" Type="http://schemas.openxmlformats.org/officeDocument/2006/relationships/image" Target="../media/image628.png"/><Relationship Id="rId81" Type="http://schemas.openxmlformats.org/officeDocument/2006/relationships/customXml" Target="../ink/ink638.xml"/><Relationship Id="rId135" Type="http://schemas.openxmlformats.org/officeDocument/2006/relationships/customXml" Target="../ink/ink665.xml"/><Relationship Id="rId156" Type="http://schemas.openxmlformats.org/officeDocument/2006/relationships/image" Target="../media/image676.png"/><Relationship Id="rId177" Type="http://schemas.openxmlformats.org/officeDocument/2006/relationships/customXml" Target="../ink/ink686.xml"/><Relationship Id="rId198" Type="http://schemas.openxmlformats.org/officeDocument/2006/relationships/image" Target="../media/image697.png"/><Relationship Id="rId202" Type="http://schemas.openxmlformats.org/officeDocument/2006/relationships/image" Target="../media/image699.png"/><Relationship Id="rId223" Type="http://schemas.openxmlformats.org/officeDocument/2006/relationships/customXml" Target="../ink/ink709.xml"/><Relationship Id="rId244" Type="http://schemas.openxmlformats.org/officeDocument/2006/relationships/image" Target="../media/image720.png"/></Relationships>
</file>

<file path=ppt/slides/_rels/slide8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799.xml"/><Relationship Id="rId299" Type="http://schemas.openxmlformats.org/officeDocument/2006/relationships/customXml" Target="../ink/ink890.xml"/><Relationship Id="rId671" Type="http://schemas.openxmlformats.org/officeDocument/2006/relationships/image" Target="../media/image1076.png"/><Relationship Id="rId21" Type="http://schemas.openxmlformats.org/officeDocument/2006/relationships/customXml" Target="../ink/ink751.xml"/><Relationship Id="rId63" Type="http://schemas.openxmlformats.org/officeDocument/2006/relationships/customXml" Target="../ink/ink772.xml"/><Relationship Id="rId159" Type="http://schemas.openxmlformats.org/officeDocument/2006/relationships/customXml" Target="../ink/ink820.xml"/><Relationship Id="rId324" Type="http://schemas.openxmlformats.org/officeDocument/2006/relationships/image" Target="../media/image903.png"/><Relationship Id="rId366" Type="http://schemas.openxmlformats.org/officeDocument/2006/relationships/image" Target="../media/image924.png"/><Relationship Id="rId531" Type="http://schemas.openxmlformats.org/officeDocument/2006/relationships/image" Target="../media/image1006.png"/><Relationship Id="rId573" Type="http://schemas.openxmlformats.org/officeDocument/2006/relationships/image" Target="../media/image1027.png"/><Relationship Id="rId629" Type="http://schemas.openxmlformats.org/officeDocument/2006/relationships/image" Target="../media/image1055.png"/><Relationship Id="rId170" Type="http://schemas.openxmlformats.org/officeDocument/2006/relationships/image" Target="../media/image826.png"/><Relationship Id="rId226" Type="http://schemas.openxmlformats.org/officeDocument/2006/relationships/image" Target="../media/image854.png"/><Relationship Id="rId433" Type="http://schemas.openxmlformats.org/officeDocument/2006/relationships/customXml" Target="../ink/ink957.xml"/><Relationship Id="rId268" Type="http://schemas.openxmlformats.org/officeDocument/2006/relationships/image" Target="../media/image875.png"/><Relationship Id="rId475" Type="http://schemas.openxmlformats.org/officeDocument/2006/relationships/image" Target="../media/image978.png"/><Relationship Id="rId640" Type="http://schemas.openxmlformats.org/officeDocument/2006/relationships/customXml" Target="../ink/ink1061.xml"/><Relationship Id="rId32" Type="http://schemas.openxmlformats.org/officeDocument/2006/relationships/image" Target="../media/image758.png"/><Relationship Id="rId74" Type="http://schemas.openxmlformats.org/officeDocument/2006/relationships/image" Target="../media/image778.png"/><Relationship Id="rId128" Type="http://schemas.openxmlformats.org/officeDocument/2006/relationships/image" Target="../media/image805.png"/><Relationship Id="rId335" Type="http://schemas.openxmlformats.org/officeDocument/2006/relationships/customXml" Target="../ink/ink908.xml"/><Relationship Id="rId377" Type="http://schemas.openxmlformats.org/officeDocument/2006/relationships/customXml" Target="../ink/ink929.xml"/><Relationship Id="rId500" Type="http://schemas.openxmlformats.org/officeDocument/2006/relationships/customXml" Target="../ink/ink991.xml"/><Relationship Id="rId542" Type="http://schemas.openxmlformats.org/officeDocument/2006/relationships/customXml" Target="../ink/ink1012.xml"/><Relationship Id="rId584" Type="http://schemas.openxmlformats.org/officeDocument/2006/relationships/customXml" Target="../ink/ink1033.xml"/><Relationship Id="rId5" Type="http://schemas.openxmlformats.org/officeDocument/2006/relationships/customXml" Target="../ink/ink743.xml"/><Relationship Id="rId181" Type="http://schemas.openxmlformats.org/officeDocument/2006/relationships/customXml" Target="../ink/ink831.xml"/><Relationship Id="rId237" Type="http://schemas.openxmlformats.org/officeDocument/2006/relationships/customXml" Target="../ink/ink859.xml"/><Relationship Id="rId402" Type="http://schemas.openxmlformats.org/officeDocument/2006/relationships/image" Target="../media/image942.png"/><Relationship Id="rId279" Type="http://schemas.openxmlformats.org/officeDocument/2006/relationships/customXml" Target="../ink/ink880.xml"/><Relationship Id="rId444" Type="http://schemas.openxmlformats.org/officeDocument/2006/relationships/image" Target="../media/image963.png"/><Relationship Id="rId486" Type="http://schemas.openxmlformats.org/officeDocument/2006/relationships/customXml" Target="../ink/ink984.xml"/><Relationship Id="rId651" Type="http://schemas.openxmlformats.org/officeDocument/2006/relationships/image" Target="../media/image1066.png"/><Relationship Id="rId43" Type="http://schemas.openxmlformats.org/officeDocument/2006/relationships/customXml" Target="../ink/ink762.xml"/><Relationship Id="rId139" Type="http://schemas.openxmlformats.org/officeDocument/2006/relationships/customXml" Target="../ink/ink810.xml"/><Relationship Id="rId290" Type="http://schemas.openxmlformats.org/officeDocument/2006/relationships/image" Target="../media/image886.png"/><Relationship Id="rId304" Type="http://schemas.openxmlformats.org/officeDocument/2006/relationships/image" Target="../media/image893.png"/><Relationship Id="rId346" Type="http://schemas.openxmlformats.org/officeDocument/2006/relationships/image" Target="../media/image914.png"/><Relationship Id="rId388" Type="http://schemas.openxmlformats.org/officeDocument/2006/relationships/image" Target="../media/image935.png"/><Relationship Id="rId511" Type="http://schemas.openxmlformats.org/officeDocument/2006/relationships/image" Target="../media/image996.png"/><Relationship Id="rId553" Type="http://schemas.openxmlformats.org/officeDocument/2006/relationships/image" Target="../media/image1017.png"/><Relationship Id="rId609" Type="http://schemas.openxmlformats.org/officeDocument/2006/relationships/image" Target="../media/image1045.png"/><Relationship Id="rId85" Type="http://schemas.openxmlformats.org/officeDocument/2006/relationships/customXml" Target="../ink/ink783.xml"/><Relationship Id="rId150" Type="http://schemas.openxmlformats.org/officeDocument/2006/relationships/image" Target="../media/image816.png"/><Relationship Id="rId192" Type="http://schemas.openxmlformats.org/officeDocument/2006/relationships/image" Target="../media/image837.png"/><Relationship Id="rId206" Type="http://schemas.openxmlformats.org/officeDocument/2006/relationships/image" Target="../media/image844.png"/><Relationship Id="rId413" Type="http://schemas.openxmlformats.org/officeDocument/2006/relationships/customXml" Target="../ink/ink947.xml"/><Relationship Id="rId595" Type="http://schemas.openxmlformats.org/officeDocument/2006/relationships/image" Target="../media/image1038.png"/><Relationship Id="rId248" Type="http://schemas.openxmlformats.org/officeDocument/2006/relationships/image" Target="../media/image865.png"/><Relationship Id="rId455" Type="http://schemas.openxmlformats.org/officeDocument/2006/relationships/image" Target="../media/image968.png"/><Relationship Id="rId497" Type="http://schemas.openxmlformats.org/officeDocument/2006/relationships/image" Target="../media/image989.png"/><Relationship Id="rId620" Type="http://schemas.openxmlformats.org/officeDocument/2006/relationships/customXml" Target="../ink/ink1051.xml"/><Relationship Id="rId662" Type="http://schemas.openxmlformats.org/officeDocument/2006/relationships/customXml" Target="../ink/ink1072.xml"/><Relationship Id="rId12" Type="http://schemas.openxmlformats.org/officeDocument/2006/relationships/image" Target="../media/image748.png"/><Relationship Id="rId108" Type="http://schemas.openxmlformats.org/officeDocument/2006/relationships/image" Target="../media/image795.png"/><Relationship Id="rId315" Type="http://schemas.openxmlformats.org/officeDocument/2006/relationships/customXml" Target="../ink/ink898.xml"/><Relationship Id="rId357" Type="http://schemas.openxmlformats.org/officeDocument/2006/relationships/customXml" Target="../ink/ink919.xml"/><Relationship Id="rId522" Type="http://schemas.openxmlformats.org/officeDocument/2006/relationships/customXml" Target="../ink/ink1002.xml"/><Relationship Id="rId54" Type="http://schemas.openxmlformats.org/officeDocument/2006/relationships/image" Target="../media/image768.png"/><Relationship Id="rId96" Type="http://schemas.openxmlformats.org/officeDocument/2006/relationships/image" Target="../media/image789.png"/><Relationship Id="rId161" Type="http://schemas.openxmlformats.org/officeDocument/2006/relationships/customXml" Target="../ink/ink821.xml"/><Relationship Id="rId217" Type="http://schemas.openxmlformats.org/officeDocument/2006/relationships/customXml" Target="../ink/ink849.xml"/><Relationship Id="rId399" Type="http://schemas.openxmlformats.org/officeDocument/2006/relationships/customXml" Target="../ink/ink940.xml"/><Relationship Id="rId564" Type="http://schemas.openxmlformats.org/officeDocument/2006/relationships/customXml" Target="../ink/ink1023.xml"/><Relationship Id="rId259" Type="http://schemas.openxmlformats.org/officeDocument/2006/relationships/customXml" Target="../ink/ink870.xml"/><Relationship Id="rId424" Type="http://schemas.openxmlformats.org/officeDocument/2006/relationships/image" Target="../media/image953.png"/><Relationship Id="rId466" Type="http://schemas.openxmlformats.org/officeDocument/2006/relationships/customXml" Target="../ink/ink974.xml"/><Relationship Id="rId631" Type="http://schemas.openxmlformats.org/officeDocument/2006/relationships/image" Target="../media/image1056.png"/><Relationship Id="rId23" Type="http://schemas.openxmlformats.org/officeDocument/2006/relationships/customXml" Target="../ink/ink752.xml"/><Relationship Id="rId119" Type="http://schemas.openxmlformats.org/officeDocument/2006/relationships/customXml" Target="../ink/ink800.xml"/><Relationship Id="rId270" Type="http://schemas.openxmlformats.org/officeDocument/2006/relationships/image" Target="../media/image876.png"/><Relationship Id="rId326" Type="http://schemas.openxmlformats.org/officeDocument/2006/relationships/image" Target="../media/image904.png"/><Relationship Id="rId533" Type="http://schemas.openxmlformats.org/officeDocument/2006/relationships/image" Target="../media/image1007.png"/><Relationship Id="rId65" Type="http://schemas.openxmlformats.org/officeDocument/2006/relationships/customXml" Target="../ink/ink773.xml"/><Relationship Id="rId130" Type="http://schemas.openxmlformats.org/officeDocument/2006/relationships/image" Target="../media/image806.png"/><Relationship Id="rId368" Type="http://schemas.openxmlformats.org/officeDocument/2006/relationships/image" Target="../media/image925.png"/><Relationship Id="rId575" Type="http://schemas.openxmlformats.org/officeDocument/2006/relationships/image" Target="../media/image1028.png"/><Relationship Id="rId172" Type="http://schemas.openxmlformats.org/officeDocument/2006/relationships/image" Target="../media/image827.png"/><Relationship Id="rId228" Type="http://schemas.openxmlformats.org/officeDocument/2006/relationships/image" Target="../media/image855.png"/><Relationship Id="rId435" Type="http://schemas.openxmlformats.org/officeDocument/2006/relationships/customXml" Target="../ink/ink958.xml"/><Relationship Id="rId477" Type="http://schemas.openxmlformats.org/officeDocument/2006/relationships/image" Target="../media/image979.png"/><Relationship Id="rId600" Type="http://schemas.openxmlformats.org/officeDocument/2006/relationships/customXml" Target="../ink/ink1041.xml"/><Relationship Id="rId642" Type="http://schemas.openxmlformats.org/officeDocument/2006/relationships/customXml" Target="../ink/ink1062.xml"/><Relationship Id="rId281" Type="http://schemas.openxmlformats.org/officeDocument/2006/relationships/customXml" Target="../ink/ink881.xml"/><Relationship Id="rId337" Type="http://schemas.openxmlformats.org/officeDocument/2006/relationships/customXml" Target="../ink/ink909.xml"/><Relationship Id="rId502" Type="http://schemas.openxmlformats.org/officeDocument/2006/relationships/customXml" Target="../ink/ink992.xml"/><Relationship Id="rId34" Type="http://schemas.openxmlformats.org/officeDocument/2006/relationships/image" Target="../media/image759.png"/><Relationship Id="rId76" Type="http://schemas.openxmlformats.org/officeDocument/2006/relationships/image" Target="../media/image779.png"/><Relationship Id="rId141" Type="http://schemas.openxmlformats.org/officeDocument/2006/relationships/customXml" Target="../ink/ink811.xml"/><Relationship Id="rId379" Type="http://schemas.openxmlformats.org/officeDocument/2006/relationships/customXml" Target="../ink/ink930.xml"/><Relationship Id="rId544" Type="http://schemas.openxmlformats.org/officeDocument/2006/relationships/customXml" Target="../ink/ink1013.xml"/><Relationship Id="rId586" Type="http://schemas.openxmlformats.org/officeDocument/2006/relationships/customXml" Target="../ink/ink1034.xml"/><Relationship Id="rId7" Type="http://schemas.openxmlformats.org/officeDocument/2006/relationships/customXml" Target="../ink/ink744.xml"/><Relationship Id="rId183" Type="http://schemas.openxmlformats.org/officeDocument/2006/relationships/customXml" Target="../ink/ink832.xml"/><Relationship Id="rId239" Type="http://schemas.openxmlformats.org/officeDocument/2006/relationships/customXml" Target="../ink/ink860.xml"/><Relationship Id="rId390" Type="http://schemas.openxmlformats.org/officeDocument/2006/relationships/image" Target="../media/image936.png"/><Relationship Id="rId404" Type="http://schemas.openxmlformats.org/officeDocument/2006/relationships/image" Target="../media/image943.png"/><Relationship Id="rId446" Type="http://schemas.openxmlformats.org/officeDocument/2006/relationships/image" Target="../media/image964.png"/><Relationship Id="rId611" Type="http://schemas.openxmlformats.org/officeDocument/2006/relationships/image" Target="../media/image1046.png"/><Relationship Id="rId653" Type="http://schemas.openxmlformats.org/officeDocument/2006/relationships/image" Target="../media/image1067.png"/><Relationship Id="rId250" Type="http://schemas.openxmlformats.org/officeDocument/2006/relationships/image" Target="../media/image866.png"/><Relationship Id="rId292" Type="http://schemas.openxmlformats.org/officeDocument/2006/relationships/image" Target="../media/image887.png"/><Relationship Id="rId306" Type="http://schemas.openxmlformats.org/officeDocument/2006/relationships/image" Target="../media/image894.png"/><Relationship Id="rId488" Type="http://schemas.openxmlformats.org/officeDocument/2006/relationships/customXml" Target="../ink/ink985.xml"/><Relationship Id="rId45" Type="http://schemas.openxmlformats.org/officeDocument/2006/relationships/customXml" Target="../ink/ink763.xml"/><Relationship Id="rId87" Type="http://schemas.openxmlformats.org/officeDocument/2006/relationships/customXml" Target="../ink/ink784.xml"/><Relationship Id="rId110" Type="http://schemas.openxmlformats.org/officeDocument/2006/relationships/image" Target="../media/image796.png"/><Relationship Id="rId348" Type="http://schemas.openxmlformats.org/officeDocument/2006/relationships/image" Target="../media/image915.png"/><Relationship Id="rId513" Type="http://schemas.openxmlformats.org/officeDocument/2006/relationships/image" Target="../media/image997.png"/><Relationship Id="rId555" Type="http://schemas.openxmlformats.org/officeDocument/2006/relationships/image" Target="../media/image1018.png"/><Relationship Id="rId597" Type="http://schemas.openxmlformats.org/officeDocument/2006/relationships/image" Target="../media/image1039.png"/><Relationship Id="rId152" Type="http://schemas.openxmlformats.org/officeDocument/2006/relationships/image" Target="../media/image817.png"/><Relationship Id="rId194" Type="http://schemas.openxmlformats.org/officeDocument/2006/relationships/image" Target="../media/image838.png"/><Relationship Id="rId208" Type="http://schemas.openxmlformats.org/officeDocument/2006/relationships/image" Target="../media/image845.png"/><Relationship Id="rId415" Type="http://schemas.openxmlformats.org/officeDocument/2006/relationships/customXml" Target="../ink/ink948.xml"/><Relationship Id="rId457" Type="http://schemas.openxmlformats.org/officeDocument/2006/relationships/image" Target="../media/image969.png"/><Relationship Id="rId622" Type="http://schemas.openxmlformats.org/officeDocument/2006/relationships/customXml" Target="../ink/ink1052.xml"/><Relationship Id="rId261" Type="http://schemas.openxmlformats.org/officeDocument/2006/relationships/customXml" Target="../ink/ink871.xml"/><Relationship Id="rId499" Type="http://schemas.openxmlformats.org/officeDocument/2006/relationships/image" Target="../media/image990.png"/><Relationship Id="rId664" Type="http://schemas.openxmlformats.org/officeDocument/2006/relationships/customXml" Target="../ink/ink1073.xml"/><Relationship Id="rId14" Type="http://schemas.openxmlformats.org/officeDocument/2006/relationships/image" Target="../media/image749.png"/><Relationship Id="rId56" Type="http://schemas.openxmlformats.org/officeDocument/2006/relationships/image" Target="../media/image769.png"/><Relationship Id="rId317" Type="http://schemas.openxmlformats.org/officeDocument/2006/relationships/customXml" Target="../ink/ink899.xml"/><Relationship Id="rId359" Type="http://schemas.openxmlformats.org/officeDocument/2006/relationships/customXml" Target="../ink/ink920.xml"/><Relationship Id="rId524" Type="http://schemas.openxmlformats.org/officeDocument/2006/relationships/customXml" Target="../ink/ink1003.xml"/><Relationship Id="rId566" Type="http://schemas.openxmlformats.org/officeDocument/2006/relationships/customXml" Target="../ink/ink1024.xml"/><Relationship Id="rId98" Type="http://schemas.openxmlformats.org/officeDocument/2006/relationships/image" Target="../media/image790.png"/><Relationship Id="rId121" Type="http://schemas.openxmlformats.org/officeDocument/2006/relationships/customXml" Target="../ink/ink801.xml"/><Relationship Id="rId163" Type="http://schemas.openxmlformats.org/officeDocument/2006/relationships/customXml" Target="../ink/ink822.xml"/><Relationship Id="rId219" Type="http://schemas.openxmlformats.org/officeDocument/2006/relationships/customXml" Target="../ink/ink850.xml"/><Relationship Id="rId370" Type="http://schemas.openxmlformats.org/officeDocument/2006/relationships/image" Target="../media/image926.png"/><Relationship Id="rId426" Type="http://schemas.openxmlformats.org/officeDocument/2006/relationships/image" Target="../media/image954.png"/><Relationship Id="rId633" Type="http://schemas.openxmlformats.org/officeDocument/2006/relationships/image" Target="../media/image1057.png"/><Relationship Id="rId230" Type="http://schemas.openxmlformats.org/officeDocument/2006/relationships/image" Target="../media/image856.png"/><Relationship Id="rId468" Type="http://schemas.openxmlformats.org/officeDocument/2006/relationships/customXml" Target="../ink/ink975.xml"/><Relationship Id="rId25" Type="http://schemas.openxmlformats.org/officeDocument/2006/relationships/customXml" Target="../ink/ink753.xml"/><Relationship Id="rId67" Type="http://schemas.openxmlformats.org/officeDocument/2006/relationships/customXml" Target="../ink/ink774.xml"/><Relationship Id="rId272" Type="http://schemas.openxmlformats.org/officeDocument/2006/relationships/image" Target="../media/image877.png"/><Relationship Id="rId328" Type="http://schemas.openxmlformats.org/officeDocument/2006/relationships/image" Target="../media/image905.png"/><Relationship Id="rId535" Type="http://schemas.openxmlformats.org/officeDocument/2006/relationships/image" Target="../media/image1008.png"/><Relationship Id="rId577" Type="http://schemas.openxmlformats.org/officeDocument/2006/relationships/image" Target="../media/image1029.png"/><Relationship Id="rId132" Type="http://schemas.openxmlformats.org/officeDocument/2006/relationships/image" Target="../media/image807.png"/><Relationship Id="rId174" Type="http://schemas.openxmlformats.org/officeDocument/2006/relationships/image" Target="../media/image828.png"/><Relationship Id="rId381" Type="http://schemas.openxmlformats.org/officeDocument/2006/relationships/customXml" Target="../ink/ink931.xml"/><Relationship Id="rId602" Type="http://schemas.openxmlformats.org/officeDocument/2006/relationships/customXml" Target="../ink/ink1042.xml"/><Relationship Id="rId241" Type="http://schemas.openxmlformats.org/officeDocument/2006/relationships/customXml" Target="../ink/ink861.xml"/><Relationship Id="rId437" Type="http://schemas.openxmlformats.org/officeDocument/2006/relationships/customXml" Target="../ink/ink959.xml"/><Relationship Id="rId479" Type="http://schemas.openxmlformats.org/officeDocument/2006/relationships/image" Target="../media/image980.png"/><Relationship Id="rId644" Type="http://schemas.openxmlformats.org/officeDocument/2006/relationships/customXml" Target="../ink/ink1063.xml"/><Relationship Id="rId36" Type="http://schemas.openxmlformats.org/officeDocument/2006/relationships/image" Target="../media/image94.png"/><Relationship Id="rId283" Type="http://schemas.openxmlformats.org/officeDocument/2006/relationships/customXml" Target="../ink/ink882.xml"/><Relationship Id="rId339" Type="http://schemas.openxmlformats.org/officeDocument/2006/relationships/customXml" Target="../ink/ink910.xml"/><Relationship Id="rId490" Type="http://schemas.openxmlformats.org/officeDocument/2006/relationships/customXml" Target="../ink/ink986.xml"/><Relationship Id="rId504" Type="http://schemas.openxmlformats.org/officeDocument/2006/relationships/customXml" Target="../ink/ink993.xml"/><Relationship Id="rId546" Type="http://schemas.openxmlformats.org/officeDocument/2006/relationships/customXml" Target="../ink/ink1014.xml"/><Relationship Id="rId78" Type="http://schemas.openxmlformats.org/officeDocument/2006/relationships/image" Target="../media/image780.png"/><Relationship Id="rId101" Type="http://schemas.openxmlformats.org/officeDocument/2006/relationships/customXml" Target="../ink/ink791.xml"/><Relationship Id="rId143" Type="http://schemas.openxmlformats.org/officeDocument/2006/relationships/customXml" Target="../ink/ink812.xml"/><Relationship Id="rId185" Type="http://schemas.openxmlformats.org/officeDocument/2006/relationships/customXml" Target="../ink/ink833.xml"/><Relationship Id="rId350" Type="http://schemas.openxmlformats.org/officeDocument/2006/relationships/image" Target="../media/image916.png"/><Relationship Id="rId406" Type="http://schemas.openxmlformats.org/officeDocument/2006/relationships/image" Target="../media/image944.png"/><Relationship Id="rId588" Type="http://schemas.openxmlformats.org/officeDocument/2006/relationships/customXml" Target="../ink/ink1035.xml"/><Relationship Id="rId9" Type="http://schemas.openxmlformats.org/officeDocument/2006/relationships/customXml" Target="../ink/ink745.xml"/><Relationship Id="rId210" Type="http://schemas.openxmlformats.org/officeDocument/2006/relationships/image" Target="../media/image846.png"/><Relationship Id="rId392" Type="http://schemas.openxmlformats.org/officeDocument/2006/relationships/image" Target="../media/image937.png"/><Relationship Id="rId448" Type="http://schemas.openxmlformats.org/officeDocument/2006/relationships/customXml" Target="../ink/ink965.xml"/><Relationship Id="rId613" Type="http://schemas.openxmlformats.org/officeDocument/2006/relationships/image" Target="../media/image1047.png"/><Relationship Id="rId655" Type="http://schemas.openxmlformats.org/officeDocument/2006/relationships/image" Target="../media/image1068.png"/><Relationship Id="rId252" Type="http://schemas.openxmlformats.org/officeDocument/2006/relationships/image" Target="../media/image867.png"/><Relationship Id="rId294" Type="http://schemas.openxmlformats.org/officeDocument/2006/relationships/image" Target="../media/image888.png"/><Relationship Id="rId308" Type="http://schemas.openxmlformats.org/officeDocument/2006/relationships/image" Target="../media/image895.png"/><Relationship Id="rId515" Type="http://schemas.openxmlformats.org/officeDocument/2006/relationships/image" Target="../media/image998.png"/><Relationship Id="rId47" Type="http://schemas.openxmlformats.org/officeDocument/2006/relationships/customXml" Target="../ink/ink764.xml"/><Relationship Id="rId89" Type="http://schemas.openxmlformats.org/officeDocument/2006/relationships/customXml" Target="../ink/ink785.xml"/><Relationship Id="rId112" Type="http://schemas.openxmlformats.org/officeDocument/2006/relationships/image" Target="../media/image797.png"/><Relationship Id="rId154" Type="http://schemas.openxmlformats.org/officeDocument/2006/relationships/image" Target="../media/image818.png"/><Relationship Id="rId361" Type="http://schemas.openxmlformats.org/officeDocument/2006/relationships/customXml" Target="../ink/ink921.xml"/><Relationship Id="rId557" Type="http://schemas.openxmlformats.org/officeDocument/2006/relationships/image" Target="../media/image1019.png"/><Relationship Id="rId599" Type="http://schemas.openxmlformats.org/officeDocument/2006/relationships/image" Target="../media/image1040.png"/><Relationship Id="rId196" Type="http://schemas.openxmlformats.org/officeDocument/2006/relationships/image" Target="../media/image839.png"/><Relationship Id="rId417" Type="http://schemas.openxmlformats.org/officeDocument/2006/relationships/customXml" Target="../ink/ink949.xml"/><Relationship Id="rId459" Type="http://schemas.openxmlformats.org/officeDocument/2006/relationships/image" Target="../media/image970.png"/><Relationship Id="rId624" Type="http://schemas.openxmlformats.org/officeDocument/2006/relationships/customXml" Target="../ink/ink1053.xml"/><Relationship Id="rId666" Type="http://schemas.openxmlformats.org/officeDocument/2006/relationships/customXml" Target="../ink/ink1074.xml"/><Relationship Id="rId16" Type="http://schemas.openxmlformats.org/officeDocument/2006/relationships/image" Target="../media/image750.png"/><Relationship Id="rId221" Type="http://schemas.openxmlformats.org/officeDocument/2006/relationships/customXml" Target="../ink/ink851.xml"/><Relationship Id="rId263" Type="http://schemas.openxmlformats.org/officeDocument/2006/relationships/customXml" Target="../ink/ink872.xml"/><Relationship Id="rId319" Type="http://schemas.openxmlformats.org/officeDocument/2006/relationships/customXml" Target="../ink/ink900.xml"/><Relationship Id="rId470" Type="http://schemas.openxmlformats.org/officeDocument/2006/relationships/customXml" Target="../ink/ink976.xml"/><Relationship Id="rId526" Type="http://schemas.openxmlformats.org/officeDocument/2006/relationships/customXml" Target="../ink/ink1004.xml"/><Relationship Id="rId58" Type="http://schemas.openxmlformats.org/officeDocument/2006/relationships/image" Target="../media/image770.png"/><Relationship Id="rId123" Type="http://schemas.openxmlformats.org/officeDocument/2006/relationships/customXml" Target="../ink/ink802.xml"/><Relationship Id="rId330" Type="http://schemas.openxmlformats.org/officeDocument/2006/relationships/image" Target="../media/image906.png"/><Relationship Id="rId568" Type="http://schemas.openxmlformats.org/officeDocument/2006/relationships/customXml" Target="../ink/ink1025.xml"/><Relationship Id="rId165" Type="http://schemas.openxmlformats.org/officeDocument/2006/relationships/customXml" Target="../ink/ink823.xml"/><Relationship Id="rId372" Type="http://schemas.openxmlformats.org/officeDocument/2006/relationships/image" Target="../media/image927.png"/><Relationship Id="rId428" Type="http://schemas.openxmlformats.org/officeDocument/2006/relationships/image" Target="../media/image955.png"/><Relationship Id="rId635" Type="http://schemas.openxmlformats.org/officeDocument/2006/relationships/image" Target="../media/image1058.png"/><Relationship Id="rId232" Type="http://schemas.openxmlformats.org/officeDocument/2006/relationships/image" Target="../media/image857.png"/><Relationship Id="rId274" Type="http://schemas.openxmlformats.org/officeDocument/2006/relationships/image" Target="../media/image878.png"/><Relationship Id="rId481" Type="http://schemas.openxmlformats.org/officeDocument/2006/relationships/image" Target="../media/image981.png"/><Relationship Id="rId27" Type="http://schemas.openxmlformats.org/officeDocument/2006/relationships/customXml" Target="../ink/ink754.xml"/><Relationship Id="rId69" Type="http://schemas.openxmlformats.org/officeDocument/2006/relationships/customXml" Target="../ink/ink775.xml"/><Relationship Id="rId134" Type="http://schemas.openxmlformats.org/officeDocument/2006/relationships/image" Target="../media/image808.png"/><Relationship Id="rId537" Type="http://schemas.openxmlformats.org/officeDocument/2006/relationships/image" Target="../media/image1009.png"/><Relationship Id="rId579" Type="http://schemas.openxmlformats.org/officeDocument/2006/relationships/image" Target="../media/image1030.png"/><Relationship Id="rId80" Type="http://schemas.openxmlformats.org/officeDocument/2006/relationships/image" Target="../media/image781.png"/><Relationship Id="rId176" Type="http://schemas.openxmlformats.org/officeDocument/2006/relationships/image" Target="../media/image829.png"/><Relationship Id="rId341" Type="http://schemas.openxmlformats.org/officeDocument/2006/relationships/customXml" Target="../ink/ink911.xml"/><Relationship Id="rId383" Type="http://schemas.openxmlformats.org/officeDocument/2006/relationships/customXml" Target="../ink/ink932.xml"/><Relationship Id="rId439" Type="http://schemas.openxmlformats.org/officeDocument/2006/relationships/customXml" Target="../ink/ink960.xml"/><Relationship Id="rId590" Type="http://schemas.openxmlformats.org/officeDocument/2006/relationships/customXml" Target="../ink/ink1036.xml"/><Relationship Id="rId604" Type="http://schemas.openxmlformats.org/officeDocument/2006/relationships/customXml" Target="../ink/ink1043.xml"/><Relationship Id="rId646" Type="http://schemas.openxmlformats.org/officeDocument/2006/relationships/customXml" Target="../ink/ink1064.xml"/><Relationship Id="rId201" Type="http://schemas.openxmlformats.org/officeDocument/2006/relationships/customXml" Target="../ink/ink841.xml"/><Relationship Id="rId243" Type="http://schemas.openxmlformats.org/officeDocument/2006/relationships/customXml" Target="../ink/ink862.xml"/><Relationship Id="rId285" Type="http://schemas.openxmlformats.org/officeDocument/2006/relationships/customXml" Target="../ink/ink883.xml"/><Relationship Id="rId450" Type="http://schemas.openxmlformats.org/officeDocument/2006/relationships/customXml" Target="../ink/ink966.xml"/><Relationship Id="rId506" Type="http://schemas.openxmlformats.org/officeDocument/2006/relationships/customXml" Target="../ink/ink994.xml"/><Relationship Id="rId38" Type="http://schemas.openxmlformats.org/officeDocument/2006/relationships/image" Target="../media/image760.png"/><Relationship Id="rId103" Type="http://schemas.openxmlformats.org/officeDocument/2006/relationships/customXml" Target="../ink/ink792.xml"/><Relationship Id="rId310" Type="http://schemas.openxmlformats.org/officeDocument/2006/relationships/image" Target="../media/image896.png"/><Relationship Id="rId492" Type="http://schemas.openxmlformats.org/officeDocument/2006/relationships/customXml" Target="../ink/ink987.xml"/><Relationship Id="rId548" Type="http://schemas.openxmlformats.org/officeDocument/2006/relationships/customXml" Target="../ink/ink1015.xml"/><Relationship Id="rId91" Type="http://schemas.openxmlformats.org/officeDocument/2006/relationships/customXml" Target="../ink/ink786.xml"/><Relationship Id="rId145" Type="http://schemas.openxmlformats.org/officeDocument/2006/relationships/customXml" Target="../ink/ink813.xml"/><Relationship Id="rId187" Type="http://schemas.openxmlformats.org/officeDocument/2006/relationships/customXml" Target="../ink/ink834.xml"/><Relationship Id="rId352" Type="http://schemas.openxmlformats.org/officeDocument/2006/relationships/image" Target="../media/image917.png"/><Relationship Id="rId394" Type="http://schemas.openxmlformats.org/officeDocument/2006/relationships/image" Target="../media/image938.png"/><Relationship Id="rId408" Type="http://schemas.openxmlformats.org/officeDocument/2006/relationships/image" Target="../media/image945.png"/><Relationship Id="rId615" Type="http://schemas.openxmlformats.org/officeDocument/2006/relationships/image" Target="../media/image1048.png"/><Relationship Id="rId212" Type="http://schemas.openxmlformats.org/officeDocument/2006/relationships/image" Target="../media/image847.png"/><Relationship Id="rId254" Type="http://schemas.openxmlformats.org/officeDocument/2006/relationships/image" Target="../media/image868.png"/><Relationship Id="rId657" Type="http://schemas.openxmlformats.org/officeDocument/2006/relationships/image" Target="../media/image1069.png"/><Relationship Id="rId49" Type="http://schemas.openxmlformats.org/officeDocument/2006/relationships/customXml" Target="../ink/ink765.xml"/><Relationship Id="rId114" Type="http://schemas.openxmlformats.org/officeDocument/2006/relationships/image" Target="../media/image798.png"/><Relationship Id="rId296" Type="http://schemas.openxmlformats.org/officeDocument/2006/relationships/image" Target="../media/image889.png"/><Relationship Id="rId461" Type="http://schemas.openxmlformats.org/officeDocument/2006/relationships/image" Target="../media/image971.png"/><Relationship Id="rId517" Type="http://schemas.openxmlformats.org/officeDocument/2006/relationships/image" Target="../media/image999.png"/><Relationship Id="rId559" Type="http://schemas.openxmlformats.org/officeDocument/2006/relationships/image" Target="../media/image1020.png"/><Relationship Id="rId60" Type="http://schemas.openxmlformats.org/officeDocument/2006/relationships/image" Target="../media/image771.png"/><Relationship Id="rId156" Type="http://schemas.openxmlformats.org/officeDocument/2006/relationships/image" Target="../media/image819.png"/><Relationship Id="rId198" Type="http://schemas.openxmlformats.org/officeDocument/2006/relationships/image" Target="../media/image840.png"/><Relationship Id="rId321" Type="http://schemas.openxmlformats.org/officeDocument/2006/relationships/customXml" Target="../ink/ink901.xml"/><Relationship Id="rId363" Type="http://schemas.openxmlformats.org/officeDocument/2006/relationships/customXml" Target="../ink/ink922.xml"/><Relationship Id="rId419" Type="http://schemas.openxmlformats.org/officeDocument/2006/relationships/customXml" Target="../ink/ink950.xml"/><Relationship Id="rId570" Type="http://schemas.openxmlformats.org/officeDocument/2006/relationships/customXml" Target="../ink/ink1026.xml"/><Relationship Id="rId626" Type="http://schemas.openxmlformats.org/officeDocument/2006/relationships/customXml" Target="../ink/ink1054.xml"/><Relationship Id="rId223" Type="http://schemas.openxmlformats.org/officeDocument/2006/relationships/customXml" Target="../ink/ink852.xml"/><Relationship Id="rId430" Type="http://schemas.openxmlformats.org/officeDocument/2006/relationships/image" Target="../media/image956.png"/><Relationship Id="rId668" Type="http://schemas.openxmlformats.org/officeDocument/2006/relationships/customXml" Target="../ink/ink1075.xml"/><Relationship Id="rId18" Type="http://schemas.openxmlformats.org/officeDocument/2006/relationships/image" Target="../media/image751.png"/><Relationship Id="rId39" Type="http://schemas.openxmlformats.org/officeDocument/2006/relationships/customXml" Target="../ink/ink760.xml"/><Relationship Id="rId265" Type="http://schemas.openxmlformats.org/officeDocument/2006/relationships/customXml" Target="../ink/ink873.xml"/><Relationship Id="rId286" Type="http://schemas.openxmlformats.org/officeDocument/2006/relationships/image" Target="../media/image884.png"/><Relationship Id="rId451" Type="http://schemas.openxmlformats.org/officeDocument/2006/relationships/image" Target="../media/image966.png"/><Relationship Id="rId472" Type="http://schemas.openxmlformats.org/officeDocument/2006/relationships/customXml" Target="../ink/ink977.xml"/><Relationship Id="rId493" Type="http://schemas.openxmlformats.org/officeDocument/2006/relationships/image" Target="../media/image987.png"/><Relationship Id="rId507" Type="http://schemas.openxmlformats.org/officeDocument/2006/relationships/image" Target="../media/image994.png"/><Relationship Id="rId528" Type="http://schemas.openxmlformats.org/officeDocument/2006/relationships/customXml" Target="../ink/ink1005.xml"/><Relationship Id="rId549" Type="http://schemas.openxmlformats.org/officeDocument/2006/relationships/image" Target="../media/image1015.png"/><Relationship Id="rId50" Type="http://schemas.openxmlformats.org/officeDocument/2006/relationships/image" Target="../media/image766.png"/><Relationship Id="rId104" Type="http://schemas.openxmlformats.org/officeDocument/2006/relationships/image" Target="../media/image793.png"/><Relationship Id="rId125" Type="http://schemas.openxmlformats.org/officeDocument/2006/relationships/customXml" Target="../ink/ink803.xml"/><Relationship Id="rId146" Type="http://schemas.openxmlformats.org/officeDocument/2006/relationships/image" Target="../media/image814.png"/><Relationship Id="rId167" Type="http://schemas.openxmlformats.org/officeDocument/2006/relationships/customXml" Target="../ink/ink824.xml"/><Relationship Id="rId188" Type="http://schemas.openxmlformats.org/officeDocument/2006/relationships/image" Target="../media/image835.png"/><Relationship Id="rId311" Type="http://schemas.openxmlformats.org/officeDocument/2006/relationships/customXml" Target="../ink/ink896.xml"/><Relationship Id="rId332" Type="http://schemas.openxmlformats.org/officeDocument/2006/relationships/image" Target="../media/image907.png"/><Relationship Id="rId353" Type="http://schemas.openxmlformats.org/officeDocument/2006/relationships/customXml" Target="../ink/ink917.xml"/><Relationship Id="rId374" Type="http://schemas.openxmlformats.org/officeDocument/2006/relationships/image" Target="../media/image928.png"/><Relationship Id="rId395" Type="http://schemas.openxmlformats.org/officeDocument/2006/relationships/customXml" Target="../ink/ink938.xml"/><Relationship Id="rId409" Type="http://schemas.openxmlformats.org/officeDocument/2006/relationships/customXml" Target="../ink/ink945.xml"/><Relationship Id="rId560" Type="http://schemas.openxmlformats.org/officeDocument/2006/relationships/customXml" Target="../ink/ink1021.xml"/><Relationship Id="rId581" Type="http://schemas.openxmlformats.org/officeDocument/2006/relationships/image" Target="../media/image1031.png"/><Relationship Id="rId71" Type="http://schemas.openxmlformats.org/officeDocument/2006/relationships/customXml" Target="../ink/ink776.xml"/><Relationship Id="rId92" Type="http://schemas.openxmlformats.org/officeDocument/2006/relationships/image" Target="../media/image787.png"/><Relationship Id="rId213" Type="http://schemas.openxmlformats.org/officeDocument/2006/relationships/customXml" Target="../ink/ink847.xml"/><Relationship Id="rId234" Type="http://schemas.openxmlformats.org/officeDocument/2006/relationships/image" Target="../media/image858.png"/><Relationship Id="rId420" Type="http://schemas.openxmlformats.org/officeDocument/2006/relationships/image" Target="../media/image951.png"/><Relationship Id="rId616" Type="http://schemas.openxmlformats.org/officeDocument/2006/relationships/customXml" Target="../ink/ink1049.xml"/><Relationship Id="rId637" Type="http://schemas.openxmlformats.org/officeDocument/2006/relationships/image" Target="../media/image1059.png"/><Relationship Id="rId658" Type="http://schemas.openxmlformats.org/officeDocument/2006/relationships/customXml" Target="../ink/ink1070.xml"/><Relationship Id="rId2" Type="http://schemas.openxmlformats.org/officeDocument/2006/relationships/image" Target="../media/image743.png"/><Relationship Id="rId29" Type="http://schemas.openxmlformats.org/officeDocument/2006/relationships/customXml" Target="../ink/ink755.xml"/><Relationship Id="rId255" Type="http://schemas.openxmlformats.org/officeDocument/2006/relationships/customXml" Target="../ink/ink868.xml"/><Relationship Id="rId276" Type="http://schemas.openxmlformats.org/officeDocument/2006/relationships/image" Target="../media/image879.png"/><Relationship Id="rId297" Type="http://schemas.openxmlformats.org/officeDocument/2006/relationships/customXml" Target="../ink/ink889.xml"/><Relationship Id="rId441" Type="http://schemas.openxmlformats.org/officeDocument/2006/relationships/customXml" Target="../ink/ink961.xml"/><Relationship Id="rId462" Type="http://schemas.openxmlformats.org/officeDocument/2006/relationships/customXml" Target="../ink/ink972.xml"/><Relationship Id="rId483" Type="http://schemas.openxmlformats.org/officeDocument/2006/relationships/image" Target="../media/image982.png"/><Relationship Id="rId518" Type="http://schemas.openxmlformats.org/officeDocument/2006/relationships/customXml" Target="../ink/ink1000.xml"/><Relationship Id="rId539" Type="http://schemas.openxmlformats.org/officeDocument/2006/relationships/image" Target="../media/image1010.png"/><Relationship Id="rId40" Type="http://schemas.openxmlformats.org/officeDocument/2006/relationships/image" Target="../media/image761.png"/><Relationship Id="rId115" Type="http://schemas.openxmlformats.org/officeDocument/2006/relationships/customXml" Target="../ink/ink798.xml"/><Relationship Id="rId136" Type="http://schemas.openxmlformats.org/officeDocument/2006/relationships/image" Target="../media/image809.png"/><Relationship Id="rId157" Type="http://schemas.openxmlformats.org/officeDocument/2006/relationships/customXml" Target="../ink/ink819.xml"/><Relationship Id="rId178" Type="http://schemas.openxmlformats.org/officeDocument/2006/relationships/image" Target="../media/image830.png"/><Relationship Id="rId301" Type="http://schemas.openxmlformats.org/officeDocument/2006/relationships/customXml" Target="../ink/ink891.xml"/><Relationship Id="rId322" Type="http://schemas.openxmlformats.org/officeDocument/2006/relationships/image" Target="../media/image902.png"/><Relationship Id="rId343" Type="http://schemas.openxmlformats.org/officeDocument/2006/relationships/customXml" Target="../ink/ink912.xml"/><Relationship Id="rId364" Type="http://schemas.openxmlformats.org/officeDocument/2006/relationships/image" Target="../media/image923.png"/><Relationship Id="rId550" Type="http://schemas.openxmlformats.org/officeDocument/2006/relationships/customXml" Target="../ink/ink1016.xml"/><Relationship Id="rId61" Type="http://schemas.openxmlformats.org/officeDocument/2006/relationships/customXml" Target="../ink/ink771.xml"/><Relationship Id="rId82" Type="http://schemas.openxmlformats.org/officeDocument/2006/relationships/image" Target="../media/image782.png"/><Relationship Id="rId199" Type="http://schemas.openxmlformats.org/officeDocument/2006/relationships/customXml" Target="../ink/ink840.xml"/><Relationship Id="rId203" Type="http://schemas.openxmlformats.org/officeDocument/2006/relationships/customXml" Target="../ink/ink842.xml"/><Relationship Id="rId385" Type="http://schemas.openxmlformats.org/officeDocument/2006/relationships/customXml" Target="../ink/ink933.xml"/><Relationship Id="rId571" Type="http://schemas.openxmlformats.org/officeDocument/2006/relationships/image" Target="../media/image1026.png"/><Relationship Id="rId592" Type="http://schemas.openxmlformats.org/officeDocument/2006/relationships/customXml" Target="../ink/ink1037.xml"/><Relationship Id="rId606" Type="http://schemas.openxmlformats.org/officeDocument/2006/relationships/customXml" Target="../ink/ink1044.xml"/><Relationship Id="rId627" Type="http://schemas.openxmlformats.org/officeDocument/2006/relationships/image" Target="../media/image1054.png"/><Relationship Id="rId648" Type="http://schemas.openxmlformats.org/officeDocument/2006/relationships/customXml" Target="../ink/ink1065.xml"/><Relationship Id="rId669" Type="http://schemas.openxmlformats.org/officeDocument/2006/relationships/image" Target="../media/image1075.png"/><Relationship Id="rId19" Type="http://schemas.openxmlformats.org/officeDocument/2006/relationships/customXml" Target="../ink/ink750.xml"/><Relationship Id="rId224" Type="http://schemas.openxmlformats.org/officeDocument/2006/relationships/image" Target="../media/image853.png"/><Relationship Id="rId245" Type="http://schemas.openxmlformats.org/officeDocument/2006/relationships/customXml" Target="../ink/ink863.xml"/><Relationship Id="rId266" Type="http://schemas.openxmlformats.org/officeDocument/2006/relationships/image" Target="../media/image874.png"/><Relationship Id="rId287" Type="http://schemas.openxmlformats.org/officeDocument/2006/relationships/customXml" Target="../ink/ink884.xml"/><Relationship Id="rId410" Type="http://schemas.openxmlformats.org/officeDocument/2006/relationships/image" Target="../media/image946.png"/><Relationship Id="rId431" Type="http://schemas.openxmlformats.org/officeDocument/2006/relationships/customXml" Target="../ink/ink956.xml"/><Relationship Id="rId452" Type="http://schemas.openxmlformats.org/officeDocument/2006/relationships/customXml" Target="../ink/ink967.xml"/><Relationship Id="rId473" Type="http://schemas.openxmlformats.org/officeDocument/2006/relationships/image" Target="../media/image977.png"/><Relationship Id="rId494" Type="http://schemas.openxmlformats.org/officeDocument/2006/relationships/customXml" Target="../ink/ink988.xml"/><Relationship Id="rId508" Type="http://schemas.openxmlformats.org/officeDocument/2006/relationships/customXml" Target="../ink/ink995.xml"/><Relationship Id="rId529" Type="http://schemas.openxmlformats.org/officeDocument/2006/relationships/image" Target="../media/image1005.png"/><Relationship Id="rId30" Type="http://schemas.openxmlformats.org/officeDocument/2006/relationships/image" Target="../media/image757.png"/><Relationship Id="rId105" Type="http://schemas.openxmlformats.org/officeDocument/2006/relationships/customXml" Target="../ink/ink793.xml"/><Relationship Id="rId126" Type="http://schemas.openxmlformats.org/officeDocument/2006/relationships/image" Target="../media/image804.png"/><Relationship Id="rId147" Type="http://schemas.openxmlformats.org/officeDocument/2006/relationships/customXml" Target="../ink/ink814.xml"/><Relationship Id="rId168" Type="http://schemas.openxmlformats.org/officeDocument/2006/relationships/image" Target="../media/image825.png"/><Relationship Id="rId312" Type="http://schemas.openxmlformats.org/officeDocument/2006/relationships/image" Target="../media/image897.png"/><Relationship Id="rId333" Type="http://schemas.openxmlformats.org/officeDocument/2006/relationships/customXml" Target="../ink/ink907.xml"/><Relationship Id="rId354" Type="http://schemas.openxmlformats.org/officeDocument/2006/relationships/image" Target="../media/image918.png"/><Relationship Id="rId540" Type="http://schemas.openxmlformats.org/officeDocument/2006/relationships/customXml" Target="../ink/ink1011.xml"/><Relationship Id="rId51" Type="http://schemas.openxmlformats.org/officeDocument/2006/relationships/customXml" Target="../ink/ink766.xml"/><Relationship Id="rId72" Type="http://schemas.openxmlformats.org/officeDocument/2006/relationships/image" Target="../media/image777.png"/><Relationship Id="rId93" Type="http://schemas.openxmlformats.org/officeDocument/2006/relationships/customXml" Target="../ink/ink787.xml"/><Relationship Id="rId189" Type="http://schemas.openxmlformats.org/officeDocument/2006/relationships/customXml" Target="../ink/ink835.xml"/><Relationship Id="rId375" Type="http://schemas.openxmlformats.org/officeDocument/2006/relationships/customXml" Target="../ink/ink928.xml"/><Relationship Id="rId396" Type="http://schemas.openxmlformats.org/officeDocument/2006/relationships/image" Target="../media/image939.png"/><Relationship Id="rId561" Type="http://schemas.openxmlformats.org/officeDocument/2006/relationships/image" Target="../media/image1021.png"/><Relationship Id="rId582" Type="http://schemas.openxmlformats.org/officeDocument/2006/relationships/customXml" Target="../ink/ink1032.xml"/><Relationship Id="rId617" Type="http://schemas.openxmlformats.org/officeDocument/2006/relationships/image" Target="../media/image1049.png"/><Relationship Id="rId638" Type="http://schemas.openxmlformats.org/officeDocument/2006/relationships/customXml" Target="../ink/ink1060.xml"/><Relationship Id="rId659" Type="http://schemas.openxmlformats.org/officeDocument/2006/relationships/image" Target="../media/image1070.png"/><Relationship Id="rId3" Type="http://schemas.openxmlformats.org/officeDocument/2006/relationships/customXml" Target="../ink/ink742.xml"/><Relationship Id="rId214" Type="http://schemas.openxmlformats.org/officeDocument/2006/relationships/image" Target="../media/image848.png"/><Relationship Id="rId235" Type="http://schemas.openxmlformats.org/officeDocument/2006/relationships/customXml" Target="../ink/ink858.xml"/><Relationship Id="rId256" Type="http://schemas.openxmlformats.org/officeDocument/2006/relationships/image" Target="../media/image869.png"/><Relationship Id="rId277" Type="http://schemas.openxmlformats.org/officeDocument/2006/relationships/customXml" Target="../ink/ink879.xml"/><Relationship Id="rId298" Type="http://schemas.openxmlformats.org/officeDocument/2006/relationships/image" Target="../media/image890.png"/><Relationship Id="rId400" Type="http://schemas.openxmlformats.org/officeDocument/2006/relationships/image" Target="../media/image941.png"/><Relationship Id="rId421" Type="http://schemas.openxmlformats.org/officeDocument/2006/relationships/customXml" Target="../ink/ink951.xml"/><Relationship Id="rId442" Type="http://schemas.openxmlformats.org/officeDocument/2006/relationships/image" Target="../media/image962.png"/><Relationship Id="rId463" Type="http://schemas.openxmlformats.org/officeDocument/2006/relationships/image" Target="../media/image972.png"/><Relationship Id="rId484" Type="http://schemas.openxmlformats.org/officeDocument/2006/relationships/customXml" Target="../ink/ink983.xml"/><Relationship Id="rId519" Type="http://schemas.openxmlformats.org/officeDocument/2006/relationships/image" Target="../media/image1000.png"/><Relationship Id="rId670" Type="http://schemas.openxmlformats.org/officeDocument/2006/relationships/customXml" Target="../ink/ink1076.xml"/><Relationship Id="rId116" Type="http://schemas.openxmlformats.org/officeDocument/2006/relationships/image" Target="../media/image799.png"/><Relationship Id="rId137" Type="http://schemas.openxmlformats.org/officeDocument/2006/relationships/customXml" Target="../ink/ink809.xml"/><Relationship Id="rId158" Type="http://schemas.openxmlformats.org/officeDocument/2006/relationships/image" Target="../media/image820.png"/><Relationship Id="rId302" Type="http://schemas.openxmlformats.org/officeDocument/2006/relationships/image" Target="../media/image892.png"/><Relationship Id="rId323" Type="http://schemas.openxmlformats.org/officeDocument/2006/relationships/customXml" Target="../ink/ink902.xml"/><Relationship Id="rId344" Type="http://schemas.openxmlformats.org/officeDocument/2006/relationships/image" Target="../media/image913.png"/><Relationship Id="rId530" Type="http://schemas.openxmlformats.org/officeDocument/2006/relationships/customXml" Target="../ink/ink1006.xml"/><Relationship Id="rId20" Type="http://schemas.openxmlformats.org/officeDocument/2006/relationships/image" Target="../media/image752.png"/><Relationship Id="rId41" Type="http://schemas.openxmlformats.org/officeDocument/2006/relationships/customXml" Target="../ink/ink761.xml"/><Relationship Id="rId62" Type="http://schemas.openxmlformats.org/officeDocument/2006/relationships/image" Target="../media/image772.png"/><Relationship Id="rId83" Type="http://schemas.openxmlformats.org/officeDocument/2006/relationships/customXml" Target="../ink/ink782.xml"/><Relationship Id="rId179" Type="http://schemas.openxmlformats.org/officeDocument/2006/relationships/customXml" Target="../ink/ink830.xml"/><Relationship Id="rId365" Type="http://schemas.openxmlformats.org/officeDocument/2006/relationships/customXml" Target="../ink/ink923.xml"/><Relationship Id="rId386" Type="http://schemas.openxmlformats.org/officeDocument/2006/relationships/image" Target="../media/image934.png"/><Relationship Id="rId551" Type="http://schemas.openxmlformats.org/officeDocument/2006/relationships/image" Target="../media/image1016.png"/><Relationship Id="rId572" Type="http://schemas.openxmlformats.org/officeDocument/2006/relationships/customXml" Target="../ink/ink1027.xml"/><Relationship Id="rId593" Type="http://schemas.openxmlformats.org/officeDocument/2006/relationships/image" Target="../media/image1037.png"/><Relationship Id="rId607" Type="http://schemas.openxmlformats.org/officeDocument/2006/relationships/image" Target="../media/image1044.png"/><Relationship Id="rId628" Type="http://schemas.openxmlformats.org/officeDocument/2006/relationships/customXml" Target="../ink/ink1055.xml"/><Relationship Id="rId649" Type="http://schemas.openxmlformats.org/officeDocument/2006/relationships/image" Target="../media/image1065.png"/><Relationship Id="rId190" Type="http://schemas.openxmlformats.org/officeDocument/2006/relationships/image" Target="../media/image836.png"/><Relationship Id="rId204" Type="http://schemas.openxmlformats.org/officeDocument/2006/relationships/image" Target="../media/image843.png"/><Relationship Id="rId225" Type="http://schemas.openxmlformats.org/officeDocument/2006/relationships/customXml" Target="../ink/ink853.xml"/><Relationship Id="rId246" Type="http://schemas.openxmlformats.org/officeDocument/2006/relationships/image" Target="../media/image864.png"/><Relationship Id="rId267" Type="http://schemas.openxmlformats.org/officeDocument/2006/relationships/customXml" Target="../ink/ink874.xml"/><Relationship Id="rId288" Type="http://schemas.openxmlformats.org/officeDocument/2006/relationships/image" Target="../media/image885.png"/><Relationship Id="rId411" Type="http://schemas.openxmlformats.org/officeDocument/2006/relationships/customXml" Target="../ink/ink946.xml"/><Relationship Id="rId432" Type="http://schemas.openxmlformats.org/officeDocument/2006/relationships/image" Target="../media/image957.png"/><Relationship Id="rId453" Type="http://schemas.openxmlformats.org/officeDocument/2006/relationships/image" Target="../media/image967.png"/><Relationship Id="rId474" Type="http://schemas.openxmlformats.org/officeDocument/2006/relationships/customXml" Target="../ink/ink978.xml"/><Relationship Id="rId509" Type="http://schemas.openxmlformats.org/officeDocument/2006/relationships/image" Target="../media/image995.png"/><Relationship Id="rId660" Type="http://schemas.openxmlformats.org/officeDocument/2006/relationships/customXml" Target="../ink/ink1071.xml"/><Relationship Id="rId106" Type="http://schemas.openxmlformats.org/officeDocument/2006/relationships/image" Target="../media/image794.png"/><Relationship Id="rId127" Type="http://schemas.openxmlformats.org/officeDocument/2006/relationships/customXml" Target="../ink/ink804.xml"/><Relationship Id="rId313" Type="http://schemas.openxmlformats.org/officeDocument/2006/relationships/customXml" Target="../ink/ink897.xml"/><Relationship Id="rId495" Type="http://schemas.openxmlformats.org/officeDocument/2006/relationships/image" Target="../media/image988.png"/><Relationship Id="rId10" Type="http://schemas.openxmlformats.org/officeDocument/2006/relationships/image" Target="../media/image747.png"/><Relationship Id="rId31" Type="http://schemas.openxmlformats.org/officeDocument/2006/relationships/customXml" Target="../ink/ink756.xml"/><Relationship Id="rId52" Type="http://schemas.openxmlformats.org/officeDocument/2006/relationships/image" Target="../media/image767.png"/><Relationship Id="rId73" Type="http://schemas.openxmlformats.org/officeDocument/2006/relationships/customXml" Target="../ink/ink777.xml"/><Relationship Id="rId94" Type="http://schemas.openxmlformats.org/officeDocument/2006/relationships/image" Target="../media/image788.png"/><Relationship Id="rId148" Type="http://schemas.openxmlformats.org/officeDocument/2006/relationships/image" Target="../media/image815.png"/><Relationship Id="rId169" Type="http://schemas.openxmlformats.org/officeDocument/2006/relationships/customXml" Target="../ink/ink825.xml"/><Relationship Id="rId334" Type="http://schemas.openxmlformats.org/officeDocument/2006/relationships/image" Target="../media/image908.png"/><Relationship Id="rId355" Type="http://schemas.openxmlformats.org/officeDocument/2006/relationships/customXml" Target="../ink/ink918.xml"/><Relationship Id="rId376" Type="http://schemas.openxmlformats.org/officeDocument/2006/relationships/image" Target="../media/image929.png"/><Relationship Id="rId397" Type="http://schemas.openxmlformats.org/officeDocument/2006/relationships/customXml" Target="../ink/ink939.xml"/><Relationship Id="rId520" Type="http://schemas.openxmlformats.org/officeDocument/2006/relationships/customXml" Target="../ink/ink1001.xml"/><Relationship Id="rId541" Type="http://schemas.openxmlformats.org/officeDocument/2006/relationships/image" Target="../media/image1011.png"/><Relationship Id="rId562" Type="http://schemas.openxmlformats.org/officeDocument/2006/relationships/customXml" Target="../ink/ink1022.xml"/><Relationship Id="rId583" Type="http://schemas.openxmlformats.org/officeDocument/2006/relationships/image" Target="../media/image1032.png"/><Relationship Id="rId618" Type="http://schemas.openxmlformats.org/officeDocument/2006/relationships/customXml" Target="../ink/ink1050.xml"/><Relationship Id="rId639" Type="http://schemas.openxmlformats.org/officeDocument/2006/relationships/image" Target="../media/image1060.png"/><Relationship Id="rId4" Type="http://schemas.openxmlformats.org/officeDocument/2006/relationships/image" Target="../media/image744.png"/><Relationship Id="rId180" Type="http://schemas.openxmlformats.org/officeDocument/2006/relationships/image" Target="../media/image831.png"/><Relationship Id="rId215" Type="http://schemas.openxmlformats.org/officeDocument/2006/relationships/customXml" Target="../ink/ink848.xml"/><Relationship Id="rId236" Type="http://schemas.openxmlformats.org/officeDocument/2006/relationships/image" Target="../media/image859.png"/><Relationship Id="rId257" Type="http://schemas.openxmlformats.org/officeDocument/2006/relationships/customXml" Target="../ink/ink869.xml"/><Relationship Id="rId278" Type="http://schemas.openxmlformats.org/officeDocument/2006/relationships/image" Target="../media/image880.png"/><Relationship Id="rId401" Type="http://schemas.openxmlformats.org/officeDocument/2006/relationships/customXml" Target="../ink/ink941.xml"/><Relationship Id="rId422" Type="http://schemas.openxmlformats.org/officeDocument/2006/relationships/image" Target="../media/image952.png"/><Relationship Id="rId443" Type="http://schemas.openxmlformats.org/officeDocument/2006/relationships/customXml" Target="../ink/ink962.xml"/><Relationship Id="rId464" Type="http://schemas.openxmlformats.org/officeDocument/2006/relationships/customXml" Target="../ink/ink973.xml"/><Relationship Id="rId650" Type="http://schemas.openxmlformats.org/officeDocument/2006/relationships/customXml" Target="../ink/ink1066.xml"/><Relationship Id="rId303" Type="http://schemas.openxmlformats.org/officeDocument/2006/relationships/customXml" Target="../ink/ink892.xml"/><Relationship Id="rId485" Type="http://schemas.openxmlformats.org/officeDocument/2006/relationships/image" Target="../media/image983.png"/><Relationship Id="rId42" Type="http://schemas.openxmlformats.org/officeDocument/2006/relationships/image" Target="../media/image762.png"/><Relationship Id="rId84" Type="http://schemas.openxmlformats.org/officeDocument/2006/relationships/image" Target="../media/image783.png"/><Relationship Id="rId138" Type="http://schemas.openxmlformats.org/officeDocument/2006/relationships/image" Target="../media/image810.png"/><Relationship Id="rId345" Type="http://schemas.openxmlformats.org/officeDocument/2006/relationships/customXml" Target="../ink/ink913.xml"/><Relationship Id="rId387" Type="http://schemas.openxmlformats.org/officeDocument/2006/relationships/customXml" Target="../ink/ink934.xml"/><Relationship Id="rId510" Type="http://schemas.openxmlformats.org/officeDocument/2006/relationships/customXml" Target="../ink/ink996.xml"/><Relationship Id="rId552" Type="http://schemas.openxmlformats.org/officeDocument/2006/relationships/customXml" Target="../ink/ink1017.xml"/><Relationship Id="rId594" Type="http://schemas.openxmlformats.org/officeDocument/2006/relationships/customXml" Target="../ink/ink1038.xml"/><Relationship Id="rId608" Type="http://schemas.openxmlformats.org/officeDocument/2006/relationships/customXml" Target="../ink/ink1045.xml"/><Relationship Id="rId191" Type="http://schemas.openxmlformats.org/officeDocument/2006/relationships/customXml" Target="../ink/ink836.xml"/><Relationship Id="rId205" Type="http://schemas.openxmlformats.org/officeDocument/2006/relationships/customXml" Target="../ink/ink843.xml"/><Relationship Id="rId247" Type="http://schemas.openxmlformats.org/officeDocument/2006/relationships/customXml" Target="../ink/ink864.xml"/><Relationship Id="rId412" Type="http://schemas.openxmlformats.org/officeDocument/2006/relationships/image" Target="../media/image947.png"/><Relationship Id="rId107" Type="http://schemas.openxmlformats.org/officeDocument/2006/relationships/customXml" Target="../ink/ink794.xml"/><Relationship Id="rId289" Type="http://schemas.openxmlformats.org/officeDocument/2006/relationships/customXml" Target="../ink/ink885.xml"/><Relationship Id="rId454" Type="http://schemas.openxmlformats.org/officeDocument/2006/relationships/customXml" Target="../ink/ink968.xml"/><Relationship Id="rId496" Type="http://schemas.openxmlformats.org/officeDocument/2006/relationships/customXml" Target="../ink/ink989.xml"/><Relationship Id="rId661" Type="http://schemas.openxmlformats.org/officeDocument/2006/relationships/image" Target="../media/image1071.png"/><Relationship Id="rId11" Type="http://schemas.openxmlformats.org/officeDocument/2006/relationships/customXml" Target="../ink/ink746.xml"/><Relationship Id="rId53" Type="http://schemas.openxmlformats.org/officeDocument/2006/relationships/customXml" Target="../ink/ink767.xml"/><Relationship Id="rId149" Type="http://schemas.openxmlformats.org/officeDocument/2006/relationships/customXml" Target="../ink/ink815.xml"/><Relationship Id="rId314" Type="http://schemas.openxmlformats.org/officeDocument/2006/relationships/image" Target="../media/image898.png"/><Relationship Id="rId356" Type="http://schemas.openxmlformats.org/officeDocument/2006/relationships/image" Target="../media/image919.png"/><Relationship Id="rId398" Type="http://schemas.openxmlformats.org/officeDocument/2006/relationships/image" Target="../media/image940.png"/><Relationship Id="rId521" Type="http://schemas.openxmlformats.org/officeDocument/2006/relationships/image" Target="../media/image1001.png"/><Relationship Id="rId563" Type="http://schemas.openxmlformats.org/officeDocument/2006/relationships/image" Target="../media/image1022.png"/><Relationship Id="rId619" Type="http://schemas.openxmlformats.org/officeDocument/2006/relationships/image" Target="../media/image1050.png"/><Relationship Id="rId95" Type="http://schemas.openxmlformats.org/officeDocument/2006/relationships/customXml" Target="../ink/ink788.xml"/><Relationship Id="rId160" Type="http://schemas.openxmlformats.org/officeDocument/2006/relationships/image" Target="../media/image821.png"/><Relationship Id="rId216" Type="http://schemas.openxmlformats.org/officeDocument/2006/relationships/image" Target="../media/image849.png"/><Relationship Id="rId423" Type="http://schemas.openxmlformats.org/officeDocument/2006/relationships/customXml" Target="../ink/ink952.xml"/><Relationship Id="rId258" Type="http://schemas.openxmlformats.org/officeDocument/2006/relationships/image" Target="../media/image870.png"/><Relationship Id="rId465" Type="http://schemas.openxmlformats.org/officeDocument/2006/relationships/image" Target="../media/image973.png"/><Relationship Id="rId630" Type="http://schemas.openxmlformats.org/officeDocument/2006/relationships/customXml" Target="../ink/ink1056.xml"/><Relationship Id="rId22" Type="http://schemas.openxmlformats.org/officeDocument/2006/relationships/image" Target="../media/image753.png"/><Relationship Id="rId64" Type="http://schemas.openxmlformats.org/officeDocument/2006/relationships/image" Target="../media/image773.png"/><Relationship Id="rId118" Type="http://schemas.openxmlformats.org/officeDocument/2006/relationships/image" Target="../media/image800.png"/><Relationship Id="rId325" Type="http://schemas.openxmlformats.org/officeDocument/2006/relationships/customXml" Target="../ink/ink903.xml"/><Relationship Id="rId367" Type="http://schemas.openxmlformats.org/officeDocument/2006/relationships/customXml" Target="../ink/ink924.xml"/><Relationship Id="rId532" Type="http://schemas.openxmlformats.org/officeDocument/2006/relationships/customXml" Target="../ink/ink1007.xml"/><Relationship Id="rId574" Type="http://schemas.openxmlformats.org/officeDocument/2006/relationships/customXml" Target="../ink/ink1028.xml"/><Relationship Id="rId171" Type="http://schemas.openxmlformats.org/officeDocument/2006/relationships/customXml" Target="../ink/ink826.xml"/><Relationship Id="rId227" Type="http://schemas.openxmlformats.org/officeDocument/2006/relationships/customXml" Target="../ink/ink854.xml"/><Relationship Id="rId269" Type="http://schemas.openxmlformats.org/officeDocument/2006/relationships/customXml" Target="../ink/ink875.xml"/><Relationship Id="rId434" Type="http://schemas.openxmlformats.org/officeDocument/2006/relationships/image" Target="../media/image958.png"/><Relationship Id="rId476" Type="http://schemas.openxmlformats.org/officeDocument/2006/relationships/customXml" Target="../ink/ink979.xml"/><Relationship Id="rId641" Type="http://schemas.openxmlformats.org/officeDocument/2006/relationships/image" Target="../media/image1061.png"/><Relationship Id="rId33" Type="http://schemas.openxmlformats.org/officeDocument/2006/relationships/customXml" Target="../ink/ink757.xml"/><Relationship Id="rId129" Type="http://schemas.openxmlformats.org/officeDocument/2006/relationships/customXml" Target="../ink/ink805.xml"/><Relationship Id="rId280" Type="http://schemas.openxmlformats.org/officeDocument/2006/relationships/image" Target="../media/image881.png"/><Relationship Id="rId336" Type="http://schemas.openxmlformats.org/officeDocument/2006/relationships/image" Target="../media/image909.png"/><Relationship Id="rId501" Type="http://schemas.openxmlformats.org/officeDocument/2006/relationships/image" Target="../media/image991.png"/><Relationship Id="rId543" Type="http://schemas.openxmlformats.org/officeDocument/2006/relationships/image" Target="../media/image1012.png"/><Relationship Id="rId75" Type="http://schemas.openxmlformats.org/officeDocument/2006/relationships/customXml" Target="../ink/ink778.xml"/><Relationship Id="rId140" Type="http://schemas.openxmlformats.org/officeDocument/2006/relationships/image" Target="../media/image811.png"/><Relationship Id="rId182" Type="http://schemas.openxmlformats.org/officeDocument/2006/relationships/image" Target="../media/image832.png"/><Relationship Id="rId378" Type="http://schemas.openxmlformats.org/officeDocument/2006/relationships/image" Target="../media/image930.png"/><Relationship Id="rId403" Type="http://schemas.openxmlformats.org/officeDocument/2006/relationships/customXml" Target="../ink/ink942.xml"/><Relationship Id="rId585" Type="http://schemas.openxmlformats.org/officeDocument/2006/relationships/image" Target="../media/image1033.png"/><Relationship Id="rId6" Type="http://schemas.openxmlformats.org/officeDocument/2006/relationships/image" Target="../media/image745.png"/><Relationship Id="rId238" Type="http://schemas.openxmlformats.org/officeDocument/2006/relationships/image" Target="../media/image860.png"/><Relationship Id="rId445" Type="http://schemas.openxmlformats.org/officeDocument/2006/relationships/customXml" Target="../ink/ink963.xml"/><Relationship Id="rId487" Type="http://schemas.openxmlformats.org/officeDocument/2006/relationships/image" Target="../media/image984.png"/><Relationship Id="rId610" Type="http://schemas.openxmlformats.org/officeDocument/2006/relationships/customXml" Target="../ink/ink1046.xml"/><Relationship Id="rId652" Type="http://schemas.openxmlformats.org/officeDocument/2006/relationships/customXml" Target="../ink/ink1067.xml"/><Relationship Id="rId291" Type="http://schemas.openxmlformats.org/officeDocument/2006/relationships/customXml" Target="../ink/ink886.xml"/><Relationship Id="rId305" Type="http://schemas.openxmlformats.org/officeDocument/2006/relationships/customXml" Target="../ink/ink893.xml"/><Relationship Id="rId347" Type="http://schemas.openxmlformats.org/officeDocument/2006/relationships/customXml" Target="../ink/ink914.xml"/><Relationship Id="rId512" Type="http://schemas.openxmlformats.org/officeDocument/2006/relationships/customXml" Target="../ink/ink997.xml"/><Relationship Id="rId44" Type="http://schemas.openxmlformats.org/officeDocument/2006/relationships/image" Target="../media/image763.png"/><Relationship Id="rId86" Type="http://schemas.openxmlformats.org/officeDocument/2006/relationships/image" Target="../media/image784.png"/><Relationship Id="rId151" Type="http://schemas.openxmlformats.org/officeDocument/2006/relationships/customXml" Target="../ink/ink816.xml"/><Relationship Id="rId389" Type="http://schemas.openxmlformats.org/officeDocument/2006/relationships/customXml" Target="../ink/ink935.xml"/><Relationship Id="rId554" Type="http://schemas.openxmlformats.org/officeDocument/2006/relationships/customXml" Target="../ink/ink1018.xml"/><Relationship Id="rId596" Type="http://schemas.openxmlformats.org/officeDocument/2006/relationships/customXml" Target="../ink/ink1039.xml"/><Relationship Id="rId193" Type="http://schemas.openxmlformats.org/officeDocument/2006/relationships/customXml" Target="../ink/ink837.xml"/><Relationship Id="rId207" Type="http://schemas.openxmlformats.org/officeDocument/2006/relationships/customXml" Target="../ink/ink844.xml"/><Relationship Id="rId249" Type="http://schemas.openxmlformats.org/officeDocument/2006/relationships/customXml" Target="../ink/ink865.xml"/><Relationship Id="rId414" Type="http://schemas.openxmlformats.org/officeDocument/2006/relationships/image" Target="../media/image948.png"/><Relationship Id="rId456" Type="http://schemas.openxmlformats.org/officeDocument/2006/relationships/customXml" Target="../ink/ink969.xml"/><Relationship Id="rId498" Type="http://schemas.openxmlformats.org/officeDocument/2006/relationships/customXml" Target="../ink/ink990.xml"/><Relationship Id="rId621" Type="http://schemas.openxmlformats.org/officeDocument/2006/relationships/image" Target="../media/image1051.png"/><Relationship Id="rId663" Type="http://schemas.openxmlformats.org/officeDocument/2006/relationships/image" Target="../media/image1072.png"/><Relationship Id="rId13" Type="http://schemas.openxmlformats.org/officeDocument/2006/relationships/customXml" Target="../ink/ink747.xml"/><Relationship Id="rId109" Type="http://schemas.openxmlformats.org/officeDocument/2006/relationships/customXml" Target="../ink/ink795.xml"/><Relationship Id="rId260" Type="http://schemas.openxmlformats.org/officeDocument/2006/relationships/image" Target="../media/image871.png"/><Relationship Id="rId316" Type="http://schemas.openxmlformats.org/officeDocument/2006/relationships/image" Target="../media/image899.png"/><Relationship Id="rId523" Type="http://schemas.openxmlformats.org/officeDocument/2006/relationships/image" Target="../media/image1002.png"/><Relationship Id="rId55" Type="http://schemas.openxmlformats.org/officeDocument/2006/relationships/customXml" Target="../ink/ink768.xml"/><Relationship Id="rId97" Type="http://schemas.openxmlformats.org/officeDocument/2006/relationships/customXml" Target="../ink/ink789.xml"/><Relationship Id="rId120" Type="http://schemas.openxmlformats.org/officeDocument/2006/relationships/image" Target="../media/image801.png"/><Relationship Id="rId358" Type="http://schemas.openxmlformats.org/officeDocument/2006/relationships/image" Target="../media/image920.png"/><Relationship Id="rId565" Type="http://schemas.openxmlformats.org/officeDocument/2006/relationships/image" Target="../media/image1023.png"/><Relationship Id="rId162" Type="http://schemas.openxmlformats.org/officeDocument/2006/relationships/image" Target="../media/image822.png"/><Relationship Id="rId218" Type="http://schemas.openxmlformats.org/officeDocument/2006/relationships/image" Target="../media/image850.png"/><Relationship Id="rId425" Type="http://schemas.openxmlformats.org/officeDocument/2006/relationships/customXml" Target="../ink/ink953.xml"/><Relationship Id="rId467" Type="http://schemas.openxmlformats.org/officeDocument/2006/relationships/image" Target="../media/image974.png"/><Relationship Id="rId632" Type="http://schemas.openxmlformats.org/officeDocument/2006/relationships/customXml" Target="../ink/ink1057.xml"/><Relationship Id="rId271" Type="http://schemas.openxmlformats.org/officeDocument/2006/relationships/customXml" Target="../ink/ink876.xml"/><Relationship Id="rId24" Type="http://schemas.openxmlformats.org/officeDocument/2006/relationships/image" Target="../media/image754.png"/><Relationship Id="rId66" Type="http://schemas.openxmlformats.org/officeDocument/2006/relationships/image" Target="../media/image774.png"/><Relationship Id="rId131" Type="http://schemas.openxmlformats.org/officeDocument/2006/relationships/customXml" Target="../ink/ink806.xml"/><Relationship Id="rId327" Type="http://schemas.openxmlformats.org/officeDocument/2006/relationships/customXml" Target="../ink/ink904.xml"/><Relationship Id="rId369" Type="http://schemas.openxmlformats.org/officeDocument/2006/relationships/customXml" Target="../ink/ink925.xml"/><Relationship Id="rId534" Type="http://schemas.openxmlformats.org/officeDocument/2006/relationships/customXml" Target="../ink/ink1008.xml"/><Relationship Id="rId576" Type="http://schemas.openxmlformats.org/officeDocument/2006/relationships/customXml" Target="../ink/ink1029.xml"/><Relationship Id="rId173" Type="http://schemas.openxmlformats.org/officeDocument/2006/relationships/customXml" Target="../ink/ink827.xml"/><Relationship Id="rId229" Type="http://schemas.openxmlformats.org/officeDocument/2006/relationships/customXml" Target="../ink/ink855.xml"/><Relationship Id="rId380" Type="http://schemas.openxmlformats.org/officeDocument/2006/relationships/image" Target="../media/image931.png"/><Relationship Id="rId436" Type="http://schemas.openxmlformats.org/officeDocument/2006/relationships/image" Target="../media/image959.png"/><Relationship Id="rId601" Type="http://schemas.openxmlformats.org/officeDocument/2006/relationships/image" Target="../media/image1041.png"/><Relationship Id="rId643" Type="http://schemas.openxmlformats.org/officeDocument/2006/relationships/image" Target="../media/image1062.png"/><Relationship Id="rId240" Type="http://schemas.openxmlformats.org/officeDocument/2006/relationships/image" Target="../media/image861.png"/><Relationship Id="rId478" Type="http://schemas.openxmlformats.org/officeDocument/2006/relationships/customXml" Target="../ink/ink980.xml"/><Relationship Id="rId35" Type="http://schemas.openxmlformats.org/officeDocument/2006/relationships/customXml" Target="../ink/ink758.xml"/><Relationship Id="rId77" Type="http://schemas.openxmlformats.org/officeDocument/2006/relationships/customXml" Target="../ink/ink779.xml"/><Relationship Id="rId100" Type="http://schemas.openxmlformats.org/officeDocument/2006/relationships/image" Target="../media/image791.png"/><Relationship Id="rId282" Type="http://schemas.openxmlformats.org/officeDocument/2006/relationships/image" Target="../media/image882.png"/><Relationship Id="rId338" Type="http://schemas.openxmlformats.org/officeDocument/2006/relationships/image" Target="../media/image910.png"/><Relationship Id="rId503" Type="http://schemas.openxmlformats.org/officeDocument/2006/relationships/image" Target="../media/image992.png"/><Relationship Id="rId545" Type="http://schemas.openxmlformats.org/officeDocument/2006/relationships/image" Target="../media/image1013.png"/><Relationship Id="rId587" Type="http://schemas.openxmlformats.org/officeDocument/2006/relationships/image" Target="../media/image1034.png"/><Relationship Id="rId8" Type="http://schemas.openxmlformats.org/officeDocument/2006/relationships/image" Target="../media/image746.png"/><Relationship Id="rId142" Type="http://schemas.openxmlformats.org/officeDocument/2006/relationships/image" Target="../media/image812.png"/><Relationship Id="rId184" Type="http://schemas.openxmlformats.org/officeDocument/2006/relationships/image" Target="../media/image833.png"/><Relationship Id="rId391" Type="http://schemas.openxmlformats.org/officeDocument/2006/relationships/customXml" Target="../ink/ink936.xml"/><Relationship Id="rId405" Type="http://schemas.openxmlformats.org/officeDocument/2006/relationships/customXml" Target="../ink/ink943.xml"/><Relationship Id="rId447" Type="http://schemas.openxmlformats.org/officeDocument/2006/relationships/customXml" Target="../ink/ink964.xml"/><Relationship Id="rId612" Type="http://schemas.openxmlformats.org/officeDocument/2006/relationships/customXml" Target="../ink/ink1047.xml"/><Relationship Id="rId251" Type="http://schemas.openxmlformats.org/officeDocument/2006/relationships/customXml" Target="../ink/ink866.xml"/><Relationship Id="rId489" Type="http://schemas.openxmlformats.org/officeDocument/2006/relationships/image" Target="../media/image985.png"/><Relationship Id="rId654" Type="http://schemas.openxmlformats.org/officeDocument/2006/relationships/customXml" Target="../ink/ink1068.xml"/><Relationship Id="rId46" Type="http://schemas.openxmlformats.org/officeDocument/2006/relationships/image" Target="../media/image764.png"/><Relationship Id="rId293" Type="http://schemas.openxmlformats.org/officeDocument/2006/relationships/customXml" Target="../ink/ink887.xml"/><Relationship Id="rId307" Type="http://schemas.openxmlformats.org/officeDocument/2006/relationships/customXml" Target="../ink/ink894.xml"/><Relationship Id="rId349" Type="http://schemas.openxmlformats.org/officeDocument/2006/relationships/customXml" Target="../ink/ink915.xml"/><Relationship Id="rId514" Type="http://schemas.openxmlformats.org/officeDocument/2006/relationships/customXml" Target="../ink/ink998.xml"/><Relationship Id="rId556" Type="http://schemas.openxmlformats.org/officeDocument/2006/relationships/customXml" Target="../ink/ink1019.xml"/><Relationship Id="rId88" Type="http://schemas.openxmlformats.org/officeDocument/2006/relationships/image" Target="../media/image785.png"/><Relationship Id="rId111" Type="http://schemas.openxmlformats.org/officeDocument/2006/relationships/customXml" Target="../ink/ink796.xml"/><Relationship Id="rId153" Type="http://schemas.openxmlformats.org/officeDocument/2006/relationships/customXml" Target="../ink/ink817.xml"/><Relationship Id="rId195" Type="http://schemas.openxmlformats.org/officeDocument/2006/relationships/customXml" Target="../ink/ink838.xml"/><Relationship Id="rId209" Type="http://schemas.openxmlformats.org/officeDocument/2006/relationships/customXml" Target="../ink/ink845.xml"/><Relationship Id="rId360" Type="http://schemas.openxmlformats.org/officeDocument/2006/relationships/image" Target="../media/image921.png"/><Relationship Id="rId416" Type="http://schemas.openxmlformats.org/officeDocument/2006/relationships/image" Target="../media/image949.png"/><Relationship Id="rId598" Type="http://schemas.openxmlformats.org/officeDocument/2006/relationships/customXml" Target="../ink/ink1040.xml"/><Relationship Id="rId220" Type="http://schemas.openxmlformats.org/officeDocument/2006/relationships/image" Target="../media/image851.png"/><Relationship Id="rId458" Type="http://schemas.openxmlformats.org/officeDocument/2006/relationships/customXml" Target="../ink/ink970.xml"/><Relationship Id="rId623" Type="http://schemas.openxmlformats.org/officeDocument/2006/relationships/image" Target="../media/image1052.png"/><Relationship Id="rId665" Type="http://schemas.openxmlformats.org/officeDocument/2006/relationships/image" Target="../media/image1073.png"/><Relationship Id="rId15" Type="http://schemas.openxmlformats.org/officeDocument/2006/relationships/customXml" Target="../ink/ink748.xml"/><Relationship Id="rId57" Type="http://schemas.openxmlformats.org/officeDocument/2006/relationships/customXml" Target="../ink/ink769.xml"/><Relationship Id="rId262" Type="http://schemas.openxmlformats.org/officeDocument/2006/relationships/image" Target="../media/image872.png"/><Relationship Id="rId318" Type="http://schemas.openxmlformats.org/officeDocument/2006/relationships/image" Target="../media/image900.png"/><Relationship Id="rId525" Type="http://schemas.openxmlformats.org/officeDocument/2006/relationships/image" Target="../media/image1003.png"/><Relationship Id="rId567" Type="http://schemas.openxmlformats.org/officeDocument/2006/relationships/image" Target="../media/image1024.png"/><Relationship Id="rId99" Type="http://schemas.openxmlformats.org/officeDocument/2006/relationships/customXml" Target="../ink/ink790.xml"/><Relationship Id="rId122" Type="http://schemas.openxmlformats.org/officeDocument/2006/relationships/image" Target="../media/image802.png"/><Relationship Id="rId164" Type="http://schemas.openxmlformats.org/officeDocument/2006/relationships/image" Target="../media/image823.png"/><Relationship Id="rId371" Type="http://schemas.openxmlformats.org/officeDocument/2006/relationships/customXml" Target="../ink/ink926.xml"/><Relationship Id="rId427" Type="http://schemas.openxmlformats.org/officeDocument/2006/relationships/customXml" Target="../ink/ink954.xml"/><Relationship Id="rId469" Type="http://schemas.openxmlformats.org/officeDocument/2006/relationships/image" Target="../media/image975.png"/><Relationship Id="rId634" Type="http://schemas.openxmlformats.org/officeDocument/2006/relationships/customXml" Target="../ink/ink1058.xml"/><Relationship Id="rId26" Type="http://schemas.openxmlformats.org/officeDocument/2006/relationships/image" Target="../media/image755.png"/><Relationship Id="rId231" Type="http://schemas.openxmlformats.org/officeDocument/2006/relationships/customXml" Target="../ink/ink856.xml"/><Relationship Id="rId273" Type="http://schemas.openxmlformats.org/officeDocument/2006/relationships/customXml" Target="../ink/ink877.xml"/><Relationship Id="rId329" Type="http://schemas.openxmlformats.org/officeDocument/2006/relationships/customXml" Target="../ink/ink905.xml"/><Relationship Id="rId480" Type="http://schemas.openxmlformats.org/officeDocument/2006/relationships/customXml" Target="../ink/ink981.xml"/><Relationship Id="rId536" Type="http://schemas.openxmlformats.org/officeDocument/2006/relationships/customXml" Target="../ink/ink1009.xml"/><Relationship Id="rId68" Type="http://schemas.openxmlformats.org/officeDocument/2006/relationships/image" Target="../media/image775.png"/><Relationship Id="rId133" Type="http://schemas.openxmlformats.org/officeDocument/2006/relationships/customXml" Target="../ink/ink807.xml"/><Relationship Id="rId175" Type="http://schemas.openxmlformats.org/officeDocument/2006/relationships/customXml" Target="../ink/ink828.xml"/><Relationship Id="rId340" Type="http://schemas.openxmlformats.org/officeDocument/2006/relationships/image" Target="../media/image911.png"/><Relationship Id="rId578" Type="http://schemas.openxmlformats.org/officeDocument/2006/relationships/customXml" Target="../ink/ink1030.xml"/><Relationship Id="rId200" Type="http://schemas.openxmlformats.org/officeDocument/2006/relationships/image" Target="../media/image841.png"/><Relationship Id="rId382" Type="http://schemas.openxmlformats.org/officeDocument/2006/relationships/image" Target="../media/image932.png"/><Relationship Id="rId438" Type="http://schemas.openxmlformats.org/officeDocument/2006/relationships/image" Target="../media/image960.png"/><Relationship Id="rId603" Type="http://schemas.openxmlformats.org/officeDocument/2006/relationships/image" Target="../media/image1042.png"/><Relationship Id="rId645" Type="http://schemas.openxmlformats.org/officeDocument/2006/relationships/image" Target="../media/image1063.png"/><Relationship Id="rId242" Type="http://schemas.openxmlformats.org/officeDocument/2006/relationships/image" Target="../media/image862.png"/><Relationship Id="rId284" Type="http://schemas.openxmlformats.org/officeDocument/2006/relationships/image" Target="../media/image883.png"/><Relationship Id="rId491" Type="http://schemas.openxmlformats.org/officeDocument/2006/relationships/image" Target="../media/image986.png"/><Relationship Id="rId505" Type="http://schemas.openxmlformats.org/officeDocument/2006/relationships/image" Target="../media/image993.png"/><Relationship Id="rId37" Type="http://schemas.openxmlformats.org/officeDocument/2006/relationships/customXml" Target="../ink/ink759.xml"/><Relationship Id="rId79" Type="http://schemas.openxmlformats.org/officeDocument/2006/relationships/customXml" Target="../ink/ink780.xml"/><Relationship Id="rId102" Type="http://schemas.openxmlformats.org/officeDocument/2006/relationships/image" Target="../media/image792.png"/><Relationship Id="rId144" Type="http://schemas.openxmlformats.org/officeDocument/2006/relationships/image" Target="../media/image813.png"/><Relationship Id="rId547" Type="http://schemas.openxmlformats.org/officeDocument/2006/relationships/image" Target="../media/image1014.png"/><Relationship Id="rId589" Type="http://schemas.openxmlformats.org/officeDocument/2006/relationships/image" Target="../media/image1035.png"/><Relationship Id="rId90" Type="http://schemas.openxmlformats.org/officeDocument/2006/relationships/image" Target="../media/image786.png"/><Relationship Id="rId186" Type="http://schemas.openxmlformats.org/officeDocument/2006/relationships/image" Target="../media/image834.png"/><Relationship Id="rId351" Type="http://schemas.openxmlformats.org/officeDocument/2006/relationships/customXml" Target="../ink/ink916.xml"/><Relationship Id="rId393" Type="http://schemas.openxmlformats.org/officeDocument/2006/relationships/customXml" Target="../ink/ink937.xml"/><Relationship Id="rId407" Type="http://schemas.openxmlformats.org/officeDocument/2006/relationships/customXml" Target="../ink/ink944.xml"/><Relationship Id="rId449" Type="http://schemas.openxmlformats.org/officeDocument/2006/relationships/image" Target="../media/image965.png"/><Relationship Id="rId614" Type="http://schemas.openxmlformats.org/officeDocument/2006/relationships/customXml" Target="../ink/ink1048.xml"/><Relationship Id="rId656" Type="http://schemas.openxmlformats.org/officeDocument/2006/relationships/customXml" Target="../ink/ink1069.xml"/><Relationship Id="rId211" Type="http://schemas.openxmlformats.org/officeDocument/2006/relationships/customXml" Target="../ink/ink846.xml"/><Relationship Id="rId253" Type="http://schemas.openxmlformats.org/officeDocument/2006/relationships/customXml" Target="../ink/ink867.xml"/><Relationship Id="rId295" Type="http://schemas.openxmlformats.org/officeDocument/2006/relationships/customXml" Target="../ink/ink888.xml"/><Relationship Id="rId309" Type="http://schemas.openxmlformats.org/officeDocument/2006/relationships/customXml" Target="../ink/ink895.xml"/><Relationship Id="rId460" Type="http://schemas.openxmlformats.org/officeDocument/2006/relationships/customXml" Target="../ink/ink971.xml"/><Relationship Id="rId516" Type="http://schemas.openxmlformats.org/officeDocument/2006/relationships/customXml" Target="../ink/ink999.xml"/><Relationship Id="rId48" Type="http://schemas.openxmlformats.org/officeDocument/2006/relationships/image" Target="../media/image765.png"/><Relationship Id="rId113" Type="http://schemas.openxmlformats.org/officeDocument/2006/relationships/customXml" Target="../ink/ink797.xml"/><Relationship Id="rId320" Type="http://schemas.openxmlformats.org/officeDocument/2006/relationships/image" Target="../media/image901.png"/><Relationship Id="rId558" Type="http://schemas.openxmlformats.org/officeDocument/2006/relationships/customXml" Target="../ink/ink1020.xml"/><Relationship Id="rId155" Type="http://schemas.openxmlformats.org/officeDocument/2006/relationships/customXml" Target="../ink/ink818.xml"/><Relationship Id="rId197" Type="http://schemas.openxmlformats.org/officeDocument/2006/relationships/customXml" Target="../ink/ink839.xml"/><Relationship Id="rId362" Type="http://schemas.openxmlformats.org/officeDocument/2006/relationships/image" Target="../media/image922.png"/><Relationship Id="rId418" Type="http://schemas.openxmlformats.org/officeDocument/2006/relationships/image" Target="../media/image950.png"/><Relationship Id="rId625" Type="http://schemas.openxmlformats.org/officeDocument/2006/relationships/image" Target="../media/image1053.png"/><Relationship Id="rId222" Type="http://schemas.openxmlformats.org/officeDocument/2006/relationships/image" Target="../media/image852.png"/><Relationship Id="rId264" Type="http://schemas.openxmlformats.org/officeDocument/2006/relationships/image" Target="../media/image873.png"/><Relationship Id="rId471" Type="http://schemas.openxmlformats.org/officeDocument/2006/relationships/image" Target="../media/image976.png"/><Relationship Id="rId667" Type="http://schemas.openxmlformats.org/officeDocument/2006/relationships/image" Target="../media/image1074.png"/><Relationship Id="rId17" Type="http://schemas.openxmlformats.org/officeDocument/2006/relationships/customXml" Target="../ink/ink749.xml"/><Relationship Id="rId59" Type="http://schemas.openxmlformats.org/officeDocument/2006/relationships/customXml" Target="../ink/ink770.xml"/><Relationship Id="rId124" Type="http://schemas.openxmlformats.org/officeDocument/2006/relationships/image" Target="../media/image803.png"/><Relationship Id="rId527" Type="http://schemas.openxmlformats.org/officeDocument/2006/relationships/image" Target="../media/image1004.png"/><Relationship Id="rId569" Type="http://schemas.openxmlformats.org/officeDocument/2006/relationships/image" Target="../media/image1025.png"/><Relationship Id="rId70" Type="http://schemas.openxmlformats.org/officeDocument/2006/relationships/image" Target="../media/image776.png"/><Relationship Id="rId166" Type="http://schemas.openxmlformats.org/officeDocument/2006/relationships/image" Target="../media/image824.png"/><Relationship Id="rId331" Type="http://schemas.openxmlformats.org/officeDocument/2006/relationships/customXml" Target="../ink/ink906.xml"/><Relationship Id="rId373" Type="http://schemas.openxmlformats.org/officeDocument/2006/relationships/customXml" Target="../ink/ink927.xml"/><Relationship Id="rId429" Type="http://schemas.openxmlformats.org/officeDocument/2006/relationships/customXml" Target="../ink/ink955.xml"/><Relationship Id="rId580" Type="http://schemas.openxmlformats.org/officeDocument/2006/relationships/customXml" Target="../ink/ink1031.xml"/><Relationship Id="rId636" Type="http://schemas.openxmlformats.org/officeDocument/2006/relationships/customXml" Target="../ink/ink1059.xml"/><Relationship Id="rId1" Type="http://schemas.openxmlformats.org/officeDocument/2006/relationships/slideLayout" Target="../slideLayouts/slideLayout2.xml"/><Relationship Id="rId233" Type="http://schemas.openxmlformats.org/officeDocument/2006/relationships/customXml" Target="../ink/ink857.xml"/><Relationship Id="rId440" Type="http://schemas.openxmlformats.org/officeDocument/2006/relationships/image" Target="../media/image961.png"/><Relationship Id="rId28" Type="http://schemas.openxmlformats.org/officeDocument/2006/relationships/image" Target="../media/image756.png"/><Relationship Id="rId275" Type="http://schemas.openxmlformats.org/officeDocument/2006/relationships/customXml" Target="../ink/ink878.xml"/><Relationship Id="rId300" Type="http://schemas.openxmlformats.org/officeDocument/2006/relationships/image" Target="../media/image891.png"/><Relationship Id="rId482" Type="http://schemas.openxmlformats.org/officeDocument/2006/relationships/customXml" Target="../ink/ink982.xml"/><Relationship Id="rId538" Type="http://schemas.openxmlformats.org/officeDocument/2006/relationships/customXml" Target="../ink/ink1010.xml"/><Relationship Id="rId81" Type="http://schemas.openxmlformats.org/officeDocument/2006/relationships/customXml" Target="../ink/ink781.xml"/><Relationship Id="rId135" Type="http://schemas.openxmlformats.org/officeDocument/2006/relationships/customXml" Target="../ink/ink808.xml"/><Relationship Id="rId177" Type="http://schemas.openxmlformats.org/officeDocument/2006/relationships/customXml" Target="../ink/ink829.xml"/><Relationship Id="rId342" Type="http://schemas.openxmlformats.org/officeDocument/2006/relationships/image" Target="../media/image912.png"/><Relationship Id="rId384" Type="http://schemas.openxmlformats.org/officeDocument/2006/relationships/image" Target="../media/image933.png"/><Relationship Id="rId591" Type="http://schemas.openxmlformats.org/officeDocument/2006/relationships/image" Target="../media/image1036.png"/><Relationship Id="rId605" Type="http://schemas.openxmlformats.org/officeDocument/2006/relationships/image" Target="../media/image1043.png"/><Relationship Id="rId202" Type="http://schemas.openxmlformats.org/officeDocument/2006/relationships/image" Target="../media/image842.png"/><Relationship Id="rId244" Type="http://schemas.openxmlformats.org/officeDocument/2006/relationships/image" Target="../media/image863.png"/><Relationship Id="rId647" Type="http://schemas.openxmlformats.org/officeDocument/2006/relationships/image" Target="../media/image1064.png"/></Relationships>
</file>

<file path=ppt/slides/_rels/slide9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1134.xml"/><Relationship Id="rId671" Type="http://schemas.openxmlformats.org/officeDocument/2006/relationships/image" Target="../media/image1409.png"/><Relationship Id="rId769" Type="http://schemas.openxmlformats.org/officeDocument/2006/relationships/image" Target="../media/image1458.png"/><Relationship Id="rId21" Type="http://schemas.openxmlformats.org/officeDocument/2006/relationships/customXml" Target="../ink/ink1086.xml"/><Relationship Id="rId63" Type="http://schemas.openxmlformats.org/officeDocument/2006/relationships/customXml" Target="../ink/ink1107.xml"/><Relationship Id="rId159" Type="http://schemas.openxmlformats.org/officeDocument/2006/relationships/customXml" Target="../ink/ink1155.xml"/><Relationship Id="rId324" Type="http://schemas.openxmlformats.org/officeDocument/2006/relationships/image" Target="../media/image1237.png"/><Relationship Id="rId366" Type="http://schemas.openxmlformats.org/officeDocument/2006/relationships/image" Target="../media/image1258.png"/><Relationship Id="rId531" Type="http://schemas.openxmlformats.org/officeDocument/2006/relationships/customXml" Target="../ink/ink1341.xml"/><Relationship Id="rId573" Type="http://schemas.openxmlformats.org/officeDocument/2006/relationships/customXml" Target="../ink/ink1362.xml"/><Relationship Id="rId629" Type="http://schemas.openxmlformats.org/officeDocument/2006/relationships/customXml" Target="../ink/ink1390.xml"/><Relationship Id="rId170" Type="http://schemas.openxmlformats.org/officeDocument/2006/relationships/image" Target="../media/image1160.png"/><Relationship Id="rId226" Type="http://schemas.openxmlformats.org/officeDocument/2006/relationships/image" Target="../media/image1188.png"/><Relationship Id="rId433" Type="http://schemas.openxmlformats.org/officeDocument/2006/relationships/customXml" Target="../ink/ink1292.xml"/><Relationship Id="rId268" Type="http://schemas.openxmlformats.org/officeDocument/2006/relationships/image" Target="../media/image1209.png"/><Relationship Id="rId475" Type="http://schemas.openxmlformats.org/officeDocument/2006/relationships/customXml" Target="../ink/ink1313.xml"/><Relationship Id="rId640" Type="http://schemas.openxmlformats.org/officeDocument/2006/relationships/customXml" Target="../ink/ink1396.xml"/><Relationship Id="rId682" Type="http://schemas.openxmlformats.org/officeDocument/2006/relationships/customXml" Target="../ink/ink1417.xml"/><Relationship Id="rId738" Type="http://schemas.openxmlformats.org/officeDocument/2006/relationships/customXml" Target="../ink/ink1445.xml"/><Relationship Id="rId32" Type="http://schemas.openxmlformats.org/officeDocument/2006/relationships/image" Target="../media/image1091.png"/><Relationship Id="rId74" Type="http://schemas.openxmlformats.org/officeDocument/2006/relationships/image" Target="../media/image1112.png"/><Relationship Id="rId128" Type="http://schemas.openxmlformats.org/officeDocument/2006/relationships/image" Target="../media/image1139.png"/><Relationship Id="rId335" Type="http://schemas.openxmlformats.org/officeDocument/2006/relationships/customXml" Target="../ink/ink1243.xml"/><Relationship Id="rId377" Type="http://schemas.openxmlformats.org/officeDocument/2006/relationships/customXml" Target="../ink/ink1264.xml"/><Relationship Id="rId500" Type="http://schemas.openxmlformats.org/officeDocument/2006/relationships/image" Target="../media/image1325.png"/><Relationship Id="rId542" Type="http://schemas.openxmlformats.org/officeDocument/2006/relationships/image" Target="../media/image1345.png"/><Relationship Id="rId584" Type="http://schemas.openxmlformats.org/officeDocument/2006/relationships/image" Target="../media/image1366.png"/><Relationship Id="rId5" Type="http://schemas.openxmlformats.org/officeDocument/2006/relationships/customXml" Target="../ink/ink1078.xml"/><Relationship Id="rId181" Type="http://schemas.openxmlformats.org/officeDocument/2006/relationships/customXml" Target="../ink/ink1166.xml"/><Relationship Id="rId237" Type="http://schemas.openxmlformats.org/officeDocument/2006/relationships/customXml" Target="../ink/ink1194.xml"/><Relationship Id="rId402" Type="http://schemas.openxmlformats.org/officeDocument/2006/relationships/image" Target="../media/image1276.png"/><Relationship Id="rId279" Type="http://schemas.openxmlformats.org/officeDocument/2006/relationships/customXml" Target="../ink/ink1215.xml"/><Relationship Id="rId444" Type="http://schemas.openxmlformats.org/officeDocument/2006/relationships/image" Target="../media/image1297.png"/><Relationship Id="rId486" Type="http://schemas.openxmlformats.org/officeDocument/2006/relationships/image" Target="../media/image1318.png"/><Relationship Id="rId651" Type="http://schemas.openxmlformats.org/officeDocument/2006/relationships/image" Target="../media/image1399.png"/><Relationship Id="rId693" Type="http://schemas.openxmlformats.org/officeDocument/2006/relationships/image" Target="../media/image1420.png"/><Relationship Id="rId707" Type="http://schemas.openxmlformats.org/officeDocument/2006/relationships/image" Target="../media/image1427.png"/><Relationship Id="rId749" Type="http://schemas.openxmlformats.org/officeDocument/2006/relationships/image" Target="../media/image1448.png"/><Relationship Id="rId43" Type="http://schemas.openxmlformats.org/officeDocument/2006/relationships/customXml" Target="../ink/ink1097.xml"/><Relationship Id="rId139" Type="http://schemas.openxmlformats.org/officeDocument/2006/relationships/customXml" Target="../ink/ink1145.xml"/><Relationship Id="rId290" Type="http://schemas.openxmlformats.org/officeDocument/2006/relationships/image" Target="../media/image1220.png"/><Relationship Id="rId304" Type="http://schemas.openxmlformats.org/officeDocument/2006/relationships/image" Target="../media/image1227.png"/><Relationship Id="rId346" Type="http://schemas.openxmlformats.org/officeDocument/2006/relationships/image" Target="../media/image1248.png"/><Relationship Id="rId388" Type="http://schemas.openxmlformats.org/officeDocument/2006/relationships/image" Target="../media/image1269.png"/><Relationship Id="rId511" Type="http://schemas.openxmlformats.org/officeDocument/2006/relationships/customXml" Target="../ink/ink1331.xml"/><Relationship Id="rId553" Type="http://schemas.openxmlformats.org/officeDocument/2006/relationships/customXml" Target="../ink/ink1352.xml"/><Relationship Id="rId609" Type="http://schemas.openxmlformats.org/officeDocument/2006/relationships/customXml" Target="../ink/ink1380.xml"/><Relationship Id="rId760" Type="http://schemas.openxmlformats.org/officeDocument/2006/relationships/customXml" Target="../ink/ink1456.xml"/><Relationship Id="rId85" Type="http://schemas.openxmlformats.org/officeDocument/2006/relationships/customXml" Target="../ink/ink1118.xml"/><Relationship Id="rId150" Type="http://schemas.openxmlformats.org/officeDocument/2006/relationships/image" Target="../media/image1150.png"/><Relationship Id="rId192" Type="http://schemas.openxmlformats.org/officeDocument/2006/relationships/image" Target="../media/image1171.png"/><Relationship Id="rId206" Type="http://schemas.openxmlformats.org/officeDocument/2006/relationships/image" Target="../media/image1178.png"/><Relationship Id="rId413" Type="http://schemas.openxmlformats.org/officeDocument/2006/relationships/customXml" Target="../ink/ink1282.xml"/><Relationship Id="rId595" Type="http://schemas.openxmlformats.org/officeDocument/2006/relationships/customXml" Target="../ink/ink1373.xml"/><Relationship Id="rId248" Type="http://schemas.openxmlformats.org/officeDocument/2006/relationships/image" Target="../media/image1199.png"/><Relationship Id="rId455" Type="http://schemas.openxmlformats.org/officeDocument/2006/relationships/customXml" Target="../ink/ink1303.xml"/><Relationship Id="rId497" Type="http://schemas.openxmlformats.org/officeDocument/2006/relationships/customXml" Target="../ink/ink1324.xml"/><Relationship Id="rId620" Type="http://schemas.openxmlformats.org/officeDocument/2006/relationships/image" Target="../media/image1384.png"/><Relationship Id="rId662" Type="http://schemas.openxmlformats.org/officeDocument/2006/relationships/customXml" Target="../ink/ink1407.xml"/><Relationship Id="rId718" Type="http://schemas.openxmlformats.org/officeDocument/2006/relationships/customXml" Target="../ink/ink1435.xml"/><Relationship Id="rId12" Type="http://schemas.openxmlformats.org/officeDocument/2006/relationships/image" Target="../media/image1081.png"/><Relationship Id="rId108" Type="http://schemas.openxmlformats.org/officeDocument/2006/relationships/image" Target="../media/image1129.png"/><Relationship Id="rId315" Type="http://schemas.openxmlformats.org/officeDocument/2006/relationships/customXml" Target="../ink/ink1233.xml"/><Relationship Id="rId357" Type="http://schemas.openxmlformats.org/officeDocument/2006/relationships/customXml" Target="../ink/ink1254.xml"/><Relationship Id="rId522" Type="http://schemas.openxmlformats.org/officeDocument/2006/relationships/image" Target="../media/image1336.png"/><Relationship Id="rId54" Type="http://schemas.openxmlformats.org/officeDocument/2006/relationships/image" Target="../media/image1102.png"/><Relationship Id="rId96" Type="http://schemas.openxmlformats.org/officeDocument/2006/relationships/image" Target="../media/image1123.png"/><Relationship Id="rId161" Type="http://schemas.openxmlformats.org/officeDocument/2006/relationships/customXml" Target="../ink/ink1156.xml"/><Relationship Id="rId217" Type="http://schemas.openxmlformats.org/officeDocument/2006/relationships/customXml" Target="../ink/ink1184.xml"/><Relationship Id="rId399" Type="http://schemas.openxmlformats.org/officeDocument/2006/relationships/customXml" Target="../ink/ink1275.xml"/><Relationship Id="rId564" Type="http://schemas.openxmlformats.org/officeDocument/2006/relationships/image" Target="../media/image1356.png"/><Relationship Id="rId771" Type="http://schemas.openxmlformats.org/officeDocument/2006/relationships/image" Target="../media/image1459.png"/><Relationship Id="rId259" Type="http://schemas.openxmlformats.org/officeDocument/2006/relationships/customXml" Target="../ink/ink1205.xml"/><Relationship Id="rId424" Type="http://schemas.openxmlformats.org/officeDocument/2006/relationships/image" Target="../media/image1287.png"/><Relationship Id="rId466" Type="http://schemas.openxmlformats.org/officeDocument/2006/relationships/image" Target="../media/image1308.png"/><Relationship Id="rId631" Type="http://schemas.openxmlformats.org/officeDocument/2006/relationships/customXml" Target="../ink/ink1391.xml"/><Relationship Id="rId673" Type="http://schemas.openxmlformats.org/officeDocument/2006/relationships/image" Target="../media/image1410.png"/><Relationship Id="rId729" Type="http://schemas.openxmlformats.org/officeDocument/2006/relationships/image" Target="../media/image1438.png"/><Relationship Id="rId23" Type="http://schemas.openxmlformats.org/officeDocument/2006/relationships/customXml" Target="../ink/ink1087.xml"/><Relationship Id="rId119" Type="http://schemas.openxmlformats.org/officeDocument/2006/relationships/customXml" Target="../ink/ink1135.xml"/><Relationship Id="rId270" Type="http://schemas.openxmlformats.org/officeDocument/2006/relationships/image" Target="../media/image1210.png"/><Relationship Id="rId326" Type="http://schemas.openxmlformats.org/officeDocument/2006/relationships/image" Target="../media/image1238.png"/><Relationship Id="rId533" Type="http://schemas.openxmlformats.org/officeDocument/2006/relationships/customXml" Target="../ink/ink1342.xml"/><Relationship Id="rId65" Type="http://schemas.openxmlformats.org/officeDocument/2006/relationships/customXml" Target="../ink/ink1108.xml"/><Relationship Id="rId130" Type="http://schemas.openxmlformats.org/officeDocument/2006/relationships/image" Target="../media/image1140.png"/><Relationship Id="rId368" Type="http://schemas.openxmlformats.org/officeDocument/2006/relationships/image" Target="../media/image1259.png"/><Relationship Id="rId575" Type="http://schemas.openxmlformats.org/officeDocument/2006/relationships/customXml" Target="../ink/ink1363.xml"/><Relationship Id="rId740" Type="http://schemas.openxmlformats.org/officeDocument/2006/relationships/customXml" Target="../ink/ink1446.xml"/><Relationship Id="rId172" Type="http://schemas.openxmlformats.org/officeDocument/2006/relationships/image" Target="../media/image1161.png"/><Relationship Id="rId228" Type="http://schemas.openxmlformats.org/officeDocument/2006/relationships/image" Target="../media/image1189.png"/><Relationship Id="rId435" Type="http://schemas.openxmlformats.org/officeDocument/2006/relationships/customXml" Target="../ink/ink1293.xml"/><Relationship Id="rId477" Type="http://schemas.openxmlformats.org/officeDocument/2006/relationships/customXml" Target="../ink/ink1314.xml"/><Relationship Id="rId600" Type="http://schemas.openxmlformats.org/officeDocument/2006/relationships/image" Target="../media/image1374.png"/><Relationship Id="rId642" Type="http://schemas.openxmlformats.org/officeDocument/2006/relationships/customXml" Target="../ink/ink1397.xml"/><Relationship Id="rId684" Type="http://schemas.openxmlformats.org/officeDocument/2006/relationships/customXml" Target="../ink/ink1418.xml"/><Relationship Id="rId281" Type="http://schemas.openxmlformats.org/officeDocument/2006/relationships/customXml" Target="../ink/ink1216.xml"/><Relationship Id="rId337" Type="http://schemas.openxmlformats.org/officeDocument/2006/relationships/customXml" Target="../ink/ink1244.xml"/><Relationship Id="rId502" Type="http://schemas.openxmlformats.org/officeDocument/2006/relationships/image" Target="../media/image1326.png"/><Relationship Id="rId34" Type="http://schemas.openxmlformats.org/officeDocument/2006/relationships/image" Target="../media/image1092.png"/><Relationship Id="rId76" Type="http://schemas.openxmlformats.org/officeDocument/2006/relationships/image" Target="../media/image1113.png"/><Relationship Id="rId141" Type="http://schemas.openxmlformats.org/officeDocument/2006/relationships/customXml" Target="../ink/ink1146.xml"/><Relationship Id="rId379" Type="http://schemas.openxmlformats.org/officeDocument/2006/relationships/customXml" Target="../ink/ink1265.xml"/><Relationship Id="rId544" Type="http://schemas.openxmlformats.org/officeDocument/2006/relationships/image" Target="../media/image1346.png"/><Relationship Id="rId586" Type="http://schemas.openxmlformats.org/officeDocument/2006/relationships/image" Target="../media/image1367.png"/><Relationship Id="rId751" Type="http://schemas.openxmlformats.org/officeDocument/2006/relationships/image" Target="../media/image1449.png"/><Relationship Id="rId7" Type="http://schemas.openxmlformats.org/officeDocument/2006/relationships/customXml" Target="../ink/ink1079.xml"/><Relationship Id="rId183" Type="http://schemas.openxmlformats.org/officeDocument/2006/relationships/customXml" Target="../ink/ink1167.xml"/><Relationship Id="rId239" Type="http://schemas.openxmlformats.org/officeDocument/2006/relationships/customXml" Target="../ink/ink1195.xml"/><Relationship Id="rId390" Type="http://schemas.openxmlformats.org/officeDocument/2006/relationships/image" Target="../media/image1270.png"/><Relationship Id="rId404" Type="http://schemas.openxmlformats.org/officeDocument/2006/relationships/image" Target="../media/image1277.png"/><Relationship Id="rId446" Type="http://schemas.openxmlformats.org/officeDocument/2006/relationships/image" Target="../media/image1298.png"/><Relationship Id="rId611" Type="http://schemas.openxmlformats.org/officeDocument/2006/relationships/customXml" Target="../ink/ink1381.xml"/><Relationship Id="rId653" Type="http://schemas.openxmlformats.org/officeDocument/2006/relationships/image" Target="../media/image1400.png"/><Relationship Id="rId250" Type="http://schemas.openxmlformats.org/officeDocument/2006/relationships/image" Target="../media/image1200.png"/><Relationship Id="rId292" Type="http://schemas.openxmlformats.org/officeDocument/2006/relationships/image" Target="../media/image1221.png"/><Relationship Id="rId306" Type="http://schemas.openxmlformats.org/officeDocument/2006/relationships/image" Target="../media/image1228.png"/><Relationship Id="rId488" Type="http://schemas.openxmlformats.org/officeDocument/2006/relationships/image" Target="../media/image1319.png"/><Relationship Id="rId695" Type="http://schemas.openxmlformats.org/officeDocument/2006/relationships/image" Target="../media/image1421.png"/><Relationship Id="rId709" Type="http://schemas.openxmlformats.org/officeDocument/2006/relationships/image" Target="../media/image1428.png"/><Relationship Id="rId45" Type="http://schemas.openxmlformats.org/officeDocument/2006/relationships/customXml" Target="../ink/ink1098.xml"/><Relationship Id="rId87" Type="http://schemas.openxmlformats.org/officeDocument/2006/relationships/customXml" Target="../ink/ink1119.xml"/><Relationship Id="rId110" Type="http://schemas.openxmlformats.org/officeDocument/2006/relationships/image" Target="../media/image1130.png"/><Relationship Id="rId348" Type="http://schemas.openxmlformats.org/officeDocument/2006/relationships/image" Target="../media/image1249.png"/><Relationship Id="rId513" Type="http://schemas.openxmlformats.org/officeDocument/2006/relationships/customXml" Target="../ink/ink1332.xml"/><Relationship Id="rId555" Type="http://schemas.openxmlformats.org/officeDocument/2006/relationships/customXml" Target="../ink/ink1353.xml"/><Relationship Id="rId597" Type="http://schemas.openxmlformats.org/officeDocument/2006/relationships/customXml" Target="../ink/ink1374.xml"/><Relationship Id="rId720" Type="http://schemas.openxmlformats.org/officeDocument/2006/relationships/customXml" Target="../ink/ink1436.xml"/><Relationship Id="rId762" Type="http://schemas.openxmlformats.org/officeDocument/2006/relationships/customXml" Target="../ink/ink1457.xml"/><Relationship Id="rId152" Type="http://schemas.openxmlformats.org/officeDocument/2006/relationships/image" Target="../media/image1151.png"/><Relationship Id="rId194" Type="http://schemas.openxmlformats.org/officeDocument/2006/relationships/image" Target="../media/image1172.png"/><Relationship Id="rId208" Type="http://schemas.openxmlformats.org/officeDocument/2006/relationships/image" Target="../media/image1179.png"/><Relationship Id="rId415" Type="http://schemas.openxmlformats.org/officeDocument/2006/relationships/customXml" Target="../ink/ink1283.xml"/><Relationship Id="rId457" Type="http://schemas.openxmlformats.org/officeDocument/2006/relationships/customXml" Target="../ink/ink1304.xml"/><Relationship Id="rId622" Type="http://schemas.openxmlformats.org/officeDocument/2006/relationships/image" Target="../media/image1385.png"/><Relationship Id="rId261" Type="http://schemas.openxmlformats.org/officeDocument/2006/relationships/customXml" Target="../ink/ink1206.xml"/><Relationship Id="rId499" Type="http://schemas.openxmlformats.org/officeDocument/2006/relationships/customXml" Target="../ink/ink1325.xml"/><Relationship Id="rId664" Type="http://schemas.openxmlformats.org/officeDocument/2006/relationships/customXml" Target="../ink/ink1408.xml"/><Relationship Id="rId14" Type="http://schemas.openxmlformats.org/officeDocument/2006/relationships/image" Target="../media/image1082.png"/><Relationship Id="rId56" Type="http://schemas.openxmlformats.org/officeDocument/2006/relationships/image" Target="../media/image1103.png"/><Relationship Id="rId317" Type="http://schemas.openxmlformats.org/officeDocument/2006/relationships/customXml" Target="../ink/ink1234.xml"/><Relationship Id="rId359" Type="http://schemas.openxmlformats.org/officeDocument/2006/relationships/customXml" Target="../ink/ink1255.xml"/><Relationship Id="rId524" Type="http://schemas.openxmlformats.org/officeDocument/2006/relationships/image" Target="../media/image1337.png"/><Relationship Id="rId566" Type="http://schemas.openxmlformats.org/officeDocument/2006/relationships/image" Target="../media/image1357.png"/><Relationship Id="rId731" Type="http://schemas.openxmlformats.org/officeDocument/2006/relationships/image" Target="../media/image1439.png"/><Relationship Id="rId773" Type="http://schemas.openxmlformats.org/officeDocument/2006/relationships/image" Target="../media/image1460.png"/><Relationship Id="rId98" Type="http://schemas.openxmlformats.org/officeDocument/2006/relationships/image" Target="../media/image1124.png"/><Relationship Id="rId121" Type="http://schemas.openxmlformats.org/officeDocument/2006/relationships/customXml" Target="../ink/ink1136.xml"/><Relationship Id="rId163" Type="http://schemas.openxmlformats.org/officeDocument/2006/relationships/customXml" Target="../ink/ink1157.xml"/><Relationship Id="rId219" Type="http://schemas.openxmlformats.org/officeDocument/2006/relationships/customXml" Target="../ink/ink1185.xml"/><Relationship Id="rId370" Type="http://schemas.openxmlformats.org/officeDocument/2006/relationships/image" Target="../media/image1260.png"/><Relationship Id="rId426" Type="http://schemas.openxmlformats.org/officeDocument/2006/relationships/image" Target="../media/image1288.png"/><Relationship Id="rId633" Type="http://schemas.openxmlformats.org/officeDocument/2006/relationships/customXml" Target="../ink/ink1392.xml"/><Relationship Id="rId230" Type="http://schemas.openxmlformats.org/officeDocument/2006/relationships/image" Target="../media/image1190.png"/><Relationship Id="rId468" Type="http://schemas.openxmlformats.org/officeDocument/2006/relationships/image" Target="../media/image1309.png"/><Relationship Id="rId675" Type="http://schemas.openxmlformats.org/officeDocument/2006/relationships/image" Target="../media/image1411.png"/><Relationship Id="rId25" Type="http://schemas.openxmlformats.org/officeDocument/2006/relationships/customXml" Target="../ink/ink1088.xml"/><Relationship Id="rId67" Type="http://schemas.openxmlformats.org/officeDocument/2006/relationships/customXml" Target="../ink/ink1109.xml"/><Relationship Id="rId272" Type="http://schemas.openxmlformats.org/officeDocument/2006/relationships/image" Target="../media/image1211.png"/><Relationship Id="rId328" Type="http://schemas.openxmlformats.org/officeDocument/2006/relationships/image" Target="../media/image1239.png"/><Relationship Id="rId535" Type="http://schemas.openxmlformats.org/officeDocument/2006/relationships/customXml" Target="../ink/ink1343.xml"/><Relationship Id="rId577" Type="http://schemas.openxmlformats.org/officeDocument/2006/relationships/customXml" Target="../ink/ink1364.xml"/><Relationship Id="rId700" Type="http://schemas.openxmlformats.org/officeDocument/2006/relationships/customXml" Target="../ink/ink1426.xml"/><Relationship Id="rId742" Type="http://schemas.openxmlformats.org/officeDocument/2006/relationships/customXml" Target="../ink/ink1447.xml"/><Relationship Id="rId132" Type="http://schemas.openxmlformats.org/officeDocument/2006/relationships/image" Target="../media/image1141.png"/><Relationship Id="rId174" Type="http://schemas.openxmlformats.org/officeDocument/2006/relationships/image" Target="../media/image1162.png"/><Relationship Id="rId381" Type="http://schemas.openxmlformats.org/officeDocument/2006/relationships/customXml" Target="../ink/ink1266.xml"/><Relationship Id="rId602" Type="http://schemas.openxmlformats.org/officeDocument/2006/relationships/image" Target="../media/image1375.png"/><Relationship Id="rId241" Type="http://schemas.openxmlformats.org/officeDocument/2006/relationships/customXml" Target="../ink/ink1196.xml"/><Relationship Id="rId437" Type="http://schemas.openxmlformats.org/officeDocument/2006/relationships/customXml" Target="../ink/ink1294.xml"/><Relationship Id="rId479" Type="http://schemas.openxmlformats.org/officeDocument/2006/relationships/customXml" Target="../ink/ink1315.xml"/><Relationship Id="rId644" Type="http://schemas.openxmlformats.org/officeDocument/2006/relationships/customXml" Target="../ink/ink1398.xml"/><Relationship Id="rId686" Type="http://schemas.openxmlformats.org/officeDocument/2006/relationships/customXml" Target="../ink/ink1419.xml"/><Relationship Id="rId36" Type="http://schemas.openxmlformats.org/officeDocument/2006/relationships/image" Target="../media/image1093.png"/><Relationship Id="rId283" Type="http://schemas.openxmlformats.org/officeDocument/2006/relationships/customXml" Target="../ink/ink1217.xml"/><Relationship Id="rId339" Type="http://schemas.openxmlformats.org/officeDocument/2006/relationships/customXml" Target="../ink/ink1245.xml"/><Relationship Id="rId490" Type="http://schemas.openxmlformats.org/officeDocument/2006/relationships/image" Target="../media/image1320.png"/><Relationship Id="rId504" Type="http://schemas.openxmlformats.org/officeDocument/2006/relationships/image" Target="../media/image1327.png"/><Relationship Id="rId546" Type="http://schemas.openxmlformats.org/officeDocument/2006/relationships/image" Target="../media/image1347.png"/><Relationship Id="rId711" Type="http://schemas.openxmlformats.org/officeDocument/2006/relationships/image" Target="../media/image1429.png"/><Relationship Id="rId753" Type="http://schemas.openxmlformats.org/officeDocument/2006/relationships/image" Target="../media/image1450.png"/><Relationship Id="rId78" Type="http://schemas.openxmlformats.org/officeDocument/2006/relationships/image" Target="../media/image1114.png"/><Relationship Id="rId101" Type="http://schemas.openxmlformats.org/officeDocument/2006/relationships/customXml" Target="../ink/ink1126.xml"/><Relationship Id="rId143" Type="http://schemas.openxmlformats.org/officeDocument/2006/relationships/customXml" Target="../ink/ink1147.xml"/><Relationship Id="rId185" Type="http://schemas.openxmlformats.org/officeDocument/2006/relationships/customXml" Target="../ink/ink1168.xml"/><Relationship Id="rId350" Type="http://schemas.openxmlformats.org/officeDocument/2006/relationships/image" Target="../media/image1250.png"/><Relationship Id="rId406" Type="http://schemas.openxmlformats.org/officeDocument/2006/relationships/image" Target="../media/image1278.png"/><Relationship Id="rId588" Type="http://schemas.openxmlformats.org/officeDocument/2006/relationships/image" Target="../media/image1368.png"/><Relationship Id="rId9" Type="http://schemas.openxmlformats.org/officeDocument/2006/relationships/customXml" Target="../ink/ink1080.xml"/><Relationship Id="rId210" Type="http://schemas.openxmlformats.org/officeDocument/2006/relationships/image" Target="../media/image1180.png"/><Relationship Id="rId392" Type="http://schemas.openxmlformats.org/officeDocument/2006/relationships/image" Target="../media/image1271.png"/><Relationship Id="rId448" Type="http://schemas.openxmlformats.org/officeDocument/2006/relationships/image" Target="../media/image1299.png"/><Relationship Id="rId613" Type="http://schemas.openxmlformats.org/officeDocument/2006/relationships/customXml" Target="../ink/ink1382.xml"/><Relationship Id="rId655" Type="http://schemas.openxmlformats.org/officeDocument/2006/relationships/image" Target="../media/image1401.png"/><Relationship Id="rId697" Type="http://schemas.openxmlformats.org/officeDocument/2006/relationships/image" Target="../media/image1422.png"/><Relationship Id="rId252" Type="http://schemas.openxmlformats.org/officeDocument/2006/relationships/image" Target="../media/image1201.png"/><Relationship Id="rId294" Type="http://schemas.openxmlformats.org/officeDocument/2006/relationships/image" Target="../media/image1222.png"/><Relationship Id="rId308" Type="http://schemas.openxmlformats.org/officeDocument/2006/relationships/image" Target="../media/image1229.png"/><Relationship Id="rId515" Type="http://schemas.openxmlformats.org/officeDocument/2006/relationships/customXml" Target="../ink/ink1333.xml"/><Relationship Id="rId722" Type="http://schemas.openxmlformats.org/officeDocument/2006/relationships/customXml" Target="../ink/ink1437.xml"/><Relationship Id="rId47" Type="http://schemas.openxmlformats.org/officeDocument/2006/relationships/customXml" Target="../ink/ink1099.xml"/><Relationship Id="rId89" Type="http://schemas.openxmlformats.org/officeDocument/2006/relationships/customXml" Target="../ink/ink1120.xml"/><Relationship Id="rId112" Type="http://schemas.openxmlformats.org/officeDocument/2006/relationships/image" Target="../media/image1131.png"/><Relationship Id="rId154" Type="http://schemas.openxmlformats.org/officeDocument/2006/relationships/image" Target="../media/image1152.png"/><Relationship Id="rId361" Type="http://schemas.openxmlformats.org/officeDocument/2006/relationships/customXml" Target="../ink/ink1256.xml"/><Relationship Id="rId557" Type="http://schemas.openxmlformats.org/officeDocument/2006/relationships/customXml" Target="../ink/ink1354.xml"/><Relationship Id="rId599" Type="http://schemas.openxmlformats.org/officeDocument/2006/relationships/customXml" Target="../ink/ink1375.xml"/><Relationship Id="rId764" Type="http://schemas.openxmlformats.org/officeDocument/2006/relationships/customXml" Target="../ink/ink1458.xml"/><Relationship Id="rId196" Type="http://schemas.openxmlformats.org/officeDocument/2006/relationships/image" Target="../media/image1173.png"/><Relationship Id="rId417" Type="http://schemas.openxmlformats.org/officeDocument/2006/relationships/customXml" Target="../ink/ink1284.xml"/><Relationship Id="rId459" Type="http://schemas.openxmlformats.org/officeDocument/2006/relationships/customXml" Target="../ink/ink1305.xml"/><Relationship Id="rId624" Type="http://schemas.openxmlformats.org/officeDocument/2006/relationships/image" Target="../media/image1386.png"/><Relationship Id="rId666" Type="http://schemas.openxmlformats.org/officeDocument/2006/relationships/customXml" Target="../ink/ink1409.xml"/><Relationship Id="rId16" Type="http://schemas.openxmlformats.org/officeDocument/2006/relationships/image" Target="../media/image1083.png"/><Relationship Id="rId221" Type="http://schemas.openxmlformats.org/officeDocument/2006/relationships/customXml" Target="../ink/ink1186.xml"/><Relationship Id="rId263" Type="http://schemas.openxmlformats.org/officeDocument/2006/relationships/customXml" Target="../ink/ink1207.xml"/><Relationship Id="rId319" Type="http://schemas.openxmlformats.org/officeDocument/2006/relationships/customXml" Target="../ink/ink1235.xml"/><Relationship Id="rId470" Type="http://schemas.openxmlformats.org/officeDocument/2006/relationships/image" Target="../media/image1310.png"/><Relationship Id="rId526" Type="http://schemas.openxmlformats.org/officeDocument/2006/relationships/image" Target="../media/image1338.png"/><Relationship Id="rId58" Type="http://schemas.openxmlformats.org/officeDocument/2006/relationships/image" Target="../media/image1104.png"/><Relationship Id="rId123" Type="http://schemas.openxmlformats.org/officeDocument/2006/relationships/customXml" Target="../ink/ink1137.xml"/><Relationship Id="rId330" Type="http://schemas.openxmlformats.org/officeDocument/2006/relationships/image" Target="../media/image1240.png"/><Relationship Id="rId568" Type="http://schemas.openxmlformats.org/officeDocument/2006/relationships/image" Target="../media/image1358.png"/><Relationship Id="rId733" Type="http://schemas.openxmlformats.org/officeDocument/2006/relationships/image" Target="../media/image1440.png"/><Relationship Id="rId165" Type="http://schemas.openxmlformats.org/officeDocument/2006/relationships/customXml" Target="../ink/ink1158.xml"/><Relationship Id="rId372" Type="http://schemas.openxmlformats.org/officeDocument/2006/relationships/image" Target="../media/image1261.png"/><Relationship Id="rId428" Type="http://schemas.openxmlformats.org/officeDocument/2006/relationships/image" Target="../media/image1289.png"/><Relationship Id="rId635" Type="http://schemas.openxmlformats.org/officeDocument/2006/relationships/image" Target="../media/image1391.png"/><Relationship Id="rId677" Type="http://schemas.openxmlformats.org/officeDocument/2006/relationships/image" Target="../media/image1412.png"/><Relationship Id="rId232" Type="http://schemas.openxmlformats.org/officeDocument/2006/relationships/image" Target="../media/image1191.png"/><Relationship Id="rId274" Type="http://schemas.openxmlformats.org/officeDocument/2006/relationships/image" Target="../media/image1212.png"/><Relationship Id="rId481" Type="http://schemas.openxmlformats.org/officeDocument/2006/relationships/customXml" Target="../ink/ink1316.xml"/><Relationship Id="rId702" Type="http://schemas.openxmlformats.org/officeDocument/2006/relationships/customXml" Target="../ink/ink1427.xml"/><Relationship Id="rId27" Type="http://schemas.openxmlformats.org/officeDocument/2006/relationships/customXml" Target="../ink/ink1089.xml"/><Relationship Id="rId69" Type="http://schemas.openxmlformats.org/officeDocument/2006/relationships/customXml" Target="../ink/ink1110.xml"/><Relationship Id="rId134" Type="http://schemas.openxmlformats.org/officeDocument/2006/relationships/image" Target="../media/image1142.png"/><Relationship Id="rId537" Type="http://schemas.openxmlformats.org/officeDocument/2006/relationships/customXml" Target="../ink/ink1344.xml"/><Relationship Id="rId579" Type="http://schemas.openxmlformats.org/officeDocument/2006/relationships/customXml" Target="../ink/ink1365.xml"/><Relationship Id="rId744" Type="http://schemas.openxmlformats.org/officeDocument/2006/relationships/customXml" Target="../ink/ink1448.xml"/><Relationship Id="rId80" Type="http://schemas.openxmlformats.org/officeDocument/2006/relationships/image" Target="../media/image1115.png"/><Relationship Id="rId176" Type="http://schemas.openxmlformats.org/officeDocument/2006/relationships/image" Target="../media/image1163.png"/><Relationship Id="rId341" Type="http://schemas.openxmlformats.org/officeDocument/2006/relationships/customXml" Target="../ink/ink1246.xml"/><Relationship Id="rId383" Type="http://schemas.openxmlformats.org/officeDocument/2006/relationships/customXml" Target="../ink/ink1267.xml"/><Relationship Id="rId439" Type="http://schemas.openxmlformats.org/officeDocument/2006/relationships/customXml" Target="../ink/ink1295.xml"/><Relationship Id="rId590" Type="http://schemas.openxmlformats.org/officeDocument/2006/relationships/image" Target="../media/image1369.png"/><Relationship Id="rId604" Type="http://schemas.openxmlformats.org/officeDocument/2006/relationships/image" Target="../media/image1376.png"/><Relationship Id="rId646" Type="http://schemas.openxmlformats.org/officeDocument/2006/relationships/customXml" Target="../ink/ink1399.xml"/><Relationship Id="rId201" Type="http://schemas.openxmlformats.org/officeDocument/2006/relationships/customXml" Target="../ink/ink1176.xml"/><Relationship Id="rId243" Type="http://schemas.openxmlformats.org/officeDocument/2006/relationships/customXml" Target="../ink/ink1197.xml"/><Relationship Id="rId285" Type="http://schemas.openxmlformats.org/officeDocument/2006/relationships/customXml" Target="../ink/ink1218.xml"/><Relationship Id="rId450" Type="http://schemas.openxmlformats.org/officeDocument/2006/relationships/image" Target="../media/image1300.png"/><Relationship Id="rId506" Type="http://schemas.openxmlformats.org/officeDocument/2006/relationships/image" Target="../media/image1328.png"/><Relationship Id="rId688" Type="http://schemas.openxmlformats.org/officeDocument/2006/relationships/customXml" Target="../ink/ink1420.xml"/><Relationship Id="rId38" Type="http://schemas.openxmlformats.org/officeDocument/2006/relationships/image" Target="../media/image1094.png"/><Relationship Id="rId103" Type="http://schemas.openxmlformats.org/officeDocument/2006/relationships/customXml" Target="../ink/ink1127.xml"/><Relationship Id="rId310" Type="http://schemas.openxmlformats.org/officeDocument/2006/relationships/image" Target="../media/image1230.png"/><Relationship Id="rId492" Type="http://schemas.openxmlformats.org/officeDocument/2006/relationships/image" Target="../media/image1321.png"/><Relationship Id="rId548" Type="http://schemas.openxmlformats.org/officeDocument/2006/relationships/image" Target="../media/image1348.png"/><Relationship Id="rId713" Type="http://schemas.openxmlformats.org/officeDocument/2006/relationships/image" Target="../media/image1430.png"/><Relationship Id="rId755" Type="http://schemas.openxmlformats.org/officeDocument/2006/relationships/image" Target="../media/image1451.png"/><Relationship Id="rId91" Type="http://schemas.openxmlformats.org/officeDocument/2006/relationships/customXml" Target="../ink/ink1121.xml"/><Relationship Id="rId145" Type="http://schemas.openxmlformats.org/officeDocument/2006/relationships/customXml" Target="../ink/ink1148.xml"/><Relationship Id="rId187" Type="http://schemas.openxmlformats.org/officeDocument/2006/relationships/customXml" Target="../ink/ink1169.xml"/><Relationship Id="rId352" Type="http://schemas.openxmlformats.org/officeDocument/2006/relationships/image" Target="../media/image1251.png"/><Relationship Id="rId394" Type="http://schemas.openxmlformats.org/officeDocument/2006/relationships/image" Target="../media/image1272.png"/><Relationship Id="rId408" Type="http://schemas.openxmlformats.org/officeDocument/2006/relationships/image" Target="../media/image1279.png"/><Relationship Id="rId615" Type="http://schemas.openxmlformats.org/officeDocument/2006/relationships/customXml" Target="../ink/ink1383.xml"/><Relationship Id="rId212" Type="http://schemas.openxmlformats.org/officeDocument/2006/relationships/image" Target="../media/image1181.png"/><Relationship Id="rId254" Type="http://schemas.openxmlformats.org/officeDocument/2006/relationships/image" Target="../media/image1202.png"/><Relationship Id="rId657" Type="http://schemas.openxmlformats.org/officeDocument/2006/relationships/image" Target="../media/image1402.png"/><Relationship Id="rId699" Type="http://schemas.openxmlformats.org/officeDocument/2006/relationships/image" Target="../media/image1423.png"/><Relationship Id="rId49" Type="http://schemas.openxmlformats.org/officeDocument/2006/relationships/customXml" Target="../ink/ink1100.xml"/><Relationship Id="rId114" Type="http://schemas.openxmlformats.org/officeDocument/2006/relationships/image" Target="../media/image1132.png"/><Relationship Id="rId296" Type="http://schemas.openxmlformats.org/officeDocument/2006/relationships/image" Target="../media/image1223.png"/><Relationship Id="rId461" Type="http://schemas.openxmlformats.org/officeDocument/2006/relationships/customXml" Target="../ink/ink1306.xml"/><Relationship Id="rId517" Type="http://schemas.openxmlformats.org/officeDocument/2006/relationships/customXml" Target="../ink/ink1334.xml"/><Relationship Id="rId559" Type="http://schemas.openxmlformats.org/officeDocument/2006/relationships/customXml" Target="../ink/ink1355.xml"/><Relationship Id="rId724" Type="http://schemas.openxmlformats.org/officeDocument/2006/relationships/customXml" Target="../ink/ink1438.xml"/><Relationship Id="rId766" Type="http://schemas.openxmlformats.org/officeDocument/2006/relationships/customXml" Target="../ink/ink1459.xml"/><Relationship Id="rId60" Type="http://schemas.openxmlformats.org/officeDocument/2006/relationships/image" Target="../media/image1105.png"/><Relationship Id="rId156" Type="http://schemas.openxmlformats.org/officeDocument/2006/relationships/image" Target="../media/image1153.png"/><Relationship Id="rId198" Type="http://schemas.openxmlformats.org/officeDocument/2006/relationships/image" Target="../media/image1174.png"/><Relationship Id="rId321" Type="http://schemas.openxmlformats.org/officeDocument/2006/relationships/customXml" Target="../ink/ink1236.xml"/><Relationship Id="rId363" Type="http://schemas.openxmlformats.org/officeDocument/2006/relationships/customXml" Target="../ink/ink1257.xml"/><Relationship Id="rId419" Type="http://schemas.openxmlformats.org/officeDocument/2006/relationships/customXml" Target="../ink/ink1285.xml"/><Relationship Id="rId570" Type="http://schemas.openxmlformats.org/officeDocument/2006/relationships/image" Target="../media/image1359.png"/><Relationship Id="rId626" Type="http://schemas.openxmlformats.org/officeDocument/2006/relationships/image" Target="../media/image1387.png"/><Relationship Id="rId223" Type="http://schemas.openxmlformats.org/officeDocument/2006/relationships/customXml" Target="../ink/ink1187.xml"/><Relationship Id="rId430" Type="http://schemas.openxmlformats.org/officeDocument/2006/relationships/image" Target="../media/image1290.png"/><Relationship Id="rId668" Type="http://schemas.openxmlformats.org/officeDocument/2006/relationships/customXml" Target="../ink/ink1410.xml"/><Relationship Id="rId18" Type="http://schemas.openxmlformats.org/officeDocument/2006/relationships/image" Target="../media/image1084.png"/><Relationship Id="rId265" Type="http://schemas.openxmlformats.org/officeDocument/2006/relationships/customXml" Target="../ink/ink1208.xml"/><Relationship Id="rId472" Type="http://schemas.openxmlformats.org/officeDocument/2006/relationships/image" Target="../media/image1311.png"/><Relationship Id="rId528" Type="http://schemas.openxmlformats.org/officeDocument/2006/relationships/image" Target="../media/image1339.png"/><Relationship Id="rId735" Type="http://schemas.openxmlformats.org/officeDocument/2006/relationships/image" Target="../media/image1441.png"/><Relationship Id="rId125" Type="http://schemas.openxmlformats.org/officeDocument/2006/relationships/customXml" Target="../ink/ink1138.xml"/><Relationship Id="rId167" Type="http://schemas.openxmlformats.org/officeDocument/2006/relationships/customXml" Target="../ink/ink1159.xml"/><Relationship Id="rId332" Type="http://schemas.openxmlformats.org/officeDocument/2006/relationships/image" Target="../media/image1241.png"/><Relationship Id="rId374" Type="http://schemas.openxmlformats.org/officeDocument/2006/relationships/image" Target="../media/image1262.png"/><Relationship Id="rId581" Type="http://schemas.openxmlformats.org/officeDocument/2006/relationships/customXml" Target="../ink/ink1366.xml"/><Relationship Id="rId71" Type="http://schemas.openxmlformats.org/officeDocument/2006/relationships/customXml" Target="../ink/ink1111.xml"/><Relationship Id="rId234" Type="http://schemas.openxmlformats.org/officeDocument/2006/relationships/image" Target="../media/image1192.png"/><Relationship Id="rId637" Type="http://schemas.openxmlformats.org/officeDocument/2006/relationships/image" Target="../media/image1392.png"/><Relationship Id="rId679" Type="http://schemas.openxmlformats.org/officeDocument/2006/relationships/image" Target="../media/image1413.png"/><Relationship Id="rId2" Type="http://schemas.openxmlformats.org/officeDocument/2006/relationships/image" Target="../media/image743.png"/><Relationship Id="rId29" Type="http://schemas.openxmlformats.org/officeDocument/2006/relationships/customXml" Target="../ink/ink1090.xml"/><Relationship Id="rId276" Type="http://schemas.openxmlformats.org/officeDocument/2006/relationships/image" Target="../media/image1213.png"/><Relationship Id="rId441" Type="http://schemas.openxmlformats.org/officeDocument/2006/relationships/customXml" Target="../ink/ink1296.xml"/><Relationship Id="rId483" Type="http://schemas.openxmlformats.org/officeDocument/2006/relationships/customXml" Target="../ink/ink1317.xml"/><Relationship Id="rId539" Type="http://schemas.openxmlformats.org/officeDocument/2006/relationships/customXml" Target="../ink/ink1345.xml"/><Relationship Id="rId690" Type="http://schemas.openxmlformats.org/officeDocument/2006/relationships/customXml" Target="../ink/ink1421.xml"/><Relationship Id="rId704" Type="http://schemas.openxmlformats.org/officeDocument/2006/relationships/customXml" Target="../ink/ink1428.xml"/><Relationship Id="rId746" Type="http://schemas.openxmlformats.org/officeDocument/2006/relationships/customXml" Target="../ink/ink1449.xml"/><Relationship Id="rId40" Type="http://schemas.openxmlformats.org/officeDocument/2006/relationships/image" Target="../media/image1095.png"/><Relationship Id="rId136" Type="http://schemas.openxmlformats.org/officeDocument/2006/relationships/image" Target="../media/image1143.png"/><Relationship Id="rId178" Type="http://schemas.openxmlformats.org/officeDocument/2006/relationships/image" Target="../media/image1164.png"/><Relationship Id="rId301" Type="http://schemas.openxmlformats.org/officeDocument/2006/relationships/customXml" Target="../ink/ink1226.xml"/><Relationship Id="rId343" Type="http://schemas.openxmlformats.org/officeDocument/2006/relationships/customXml" Target="../ink/ink1247.xml"/><Relationship Id="rId550" Type="http://schemas.openxmlformats.org/officeDocument/2006/relationships/image" Target="../media/image1349.png"/><Relationship Id="rId82" Type="http://schemas.openxmlformats.org/officeDocument/2006/relationships/image" Target="../media/image1116.png"/><Relationship Id="rId203" Type="http://schemas.openxmlformats.org/officeDocument/2006/relationships/customXml" Target="../ink/ink1177.xml"/><Relationship Id="rId385" Type="http://schemas.openxmlformats.org/officeDocument/2006/relationships/customXml" Target="../ink/ink1268.xml"/><Relationship Id="rId592" Type="http://schemas.openxmlformats.org/officeDocument/2006/relationships/image" Target="../media/image1370.png"/><Relationship Id="rId606" Type="http://schemas.openxmlformats.org/officeDocument/2006/relationships/image" Target="../media/image1377.png"/><Relationship Id="rId648" Type="http://schemas.openxmlformats.org/officeDocument/2006/relationships/customXml" Target="../ink/ink1400.xml"/><Relationship Id="rId245" Type="http://schemas.openxmlformats.org/officeDocument/2006/relationships/customXml" Target="../ink/ink1198.xml"/><Relationship Id="rId287" Type="http://schemas.openxmlformats.org/officeDocument/2006/relationships/customXml" Target="../ink/ink1219.xml"/><Relationship Id="rId410" Type="http://schemas.openxmlformats.org/officeDocument/2006/relationships/image" Target="../media/image1280.png"/><Relationship Id="rId452" Type="http://schemas.openxmlformats.org/officeDocument/2006/relationships/image" Target="../media/image1301.png"/><Relationship Id="rId494" Type="http://schemas.openxmlformats.org/officeDocument/2006/relationships/image" Target="../media/image1322.png"/><Relationship Id="rId508" Type="http://schemas.openxmlformats.org/officeDocument/2006/relationships/image" Target="../media/image1329.png"/><Relationship Id="rId715" Type="http://schemas.openxmlformats.org/officeDocument/2006/relationships/image" Target="../media/image1431.png"/><Relationship Id="rId105" Type="http://schemas.openxmlformats.org/officeDocument/2006/relationships/customXml" Target="../ink/ink1128.xml"/><Relationship Id="rId147" Type="http://schemas.openxmlformats.org/officeDocument/2006/relationships/customXml" Target="../ink/ink1149.xml"/><Relationship Id="rId312" Type="http://schemas.openxmlformats.org/officeDocument/2006/relationships/image" Target="../media/image1231.png"/><Relationship Id="rId354" Type="http://schemas.openxmlformats.org/officeDocument/2006/relationships/image" Target="../media/image1252.png"/><Relationship Id="rId757" Type="http://schemas.openxmlformats.org/officeDocument/2006/relationships/image" Target="../media/image1452.png"/><Relationship Id="rId51" Type="http://schemas.openxmlformats.org/officeDocument/2006/relationships/customXml" Target="../ink/ink1101.xml"/><Relationship Id="rId93" Type="http://schemas.openxmlformats.org/officeDocument/2006/relationships/customXml" Target="../ink/ink1122.xml"/><Relationship Id="rId189" Type="http://schemas.openxmlformats.org/officeDocument/2006/relationships/customXml" Target="../ink/ink1170.xml"/><Relationship Id="rId396" Type="http://schemas.openxmlformats.org/officeDocument/2006/relationships/image" Target="../media/image1273.png"/><Relationship Id="rId561" Type="http://schemas.openxmlformats.org/officeDocument/2006/relationships/customXml" Target="../ink/ink1356.xml"/><Relationship Id="rId617" Type="http://schemas.openxmlformats.org/officeDocument/2006/relationships/customXml" Target="../ink/ink1384.xml"/><Relationship Id="rId659" Type="http://schemas.openxmlformats.org/officeDocument/2006/relationships/image" Target="../media/image1403.png"/><Relationship Id="rId214" Type="http://schemas.openxmlformats.org/officeDocument/2006/relationships/image" Target="../media/image1182.png"/><Relationship Id="rId256" Type="http://schemas.openxmlformats.org/officeDocument/2006/relationships/image" Target="../media/image1203.png"/><Relationship Id="rId298" Type="http://schemas.openxmlformats.org/officeDocument/2006/relationships/image" Target="../media/image1224.png"/><Relationship Id="rId421" Type="http://schemas.openxmlformats.org/officeDocument/2006/relationships/customXml" Target="../ink/ink1286.xml"/><Relationship Id="rId463" Type="http://schemas.openxmlformats.org/officeDocument/2006/relationships/customXml" Target="../ink/ink1307.xml"/><Relationship Id="rId519" Type="http://schemas.openxmlformats.org/officeDocument/2006/relationships/customXml" Target="../ink/ink1335.xml"/><Relationship Id="rId670" Type="http://schemas.openxmlformats.org/officeDocument/2006/relationships/customXml" Target="../ink/ink1411.xml"/><Relationship Id="rId116" Type="http://schemas.openxmlformats.org/officeDocument/2006/relationships/image" Target="../media/image1133.png"/><Relationship Id="rId158" Type="http://schemas.openxmlformats.org/officeDocument/2006/relationships/image" Target="../media/image1154.png"/><Relationship Id="rId323" Type="http://schemas.openxmlformats.org/officeDocument/2006/relationships/customXml" Target="../ink/ink1237.xml"/><Relationship Id="rId530" Type="http://schemas.openxmlformats.org/officeDocument/2006/relationships/image" Target="../media/image1340.png"/><Relationship Id="rId726" Type="http://schemas.openxmlformats.org/officeDocument/2006/relationships/customXml" Target="../ink/ink1439.xml"/><Relationship Id="rId768" Type="http://schemas.openxmlformats.org/officeDocument/2006/relationships/customXml" Target="../ink/ink1460.xml"/><Relationship Id="rId20" Type="http://schemas.openxmlformats.org/officeDocument/2006/relationships/image" Target="../media/image1085.png"/><Relationship Id="rId62" Type="http://schemas.openxmlformats.org/officeDocument/2006/relationships/image" Target="../media/image1106.png"/><Relationship Id="rId365" Type="http://schemas.openxmlformats.org/officeDocument/2006/relationships/customXml" Target="../ink/ink1258.xml"/><Relationship Id="rId572" Type="http://schemas.openxmlformats.org/officeDocument/2006/relationships/image" Target="../media/image1360.png"/><Relationship Id="rId628" Type="http://schemas.openxmlformats.org/officeDocument/2006/relationships/image" Target="../media/image1388.png"/><Relationship Id="rId225" Type="http://schemas.openxmlformats.org/officeDocument/2006/relationships/customXml" Target="../ink/ink1188.xml"/><Relationship Id="rId267" Type="http://schemas.openxmlformats.org/officeDocument/2006/relationships/customXml" Target="../ink/ink1209.xml"/><Relationship Id="rId432" Type="http://schemas.openxmlformats.org/officeDocument/2006/relationships/image" Target="../media/image1291.png"/><Relationship Id="rId474" Type="http://schemas.openxmlformats.org/officeDocument/2006/relationships/image" Target="../media/image1312.png"/><Relationship Id="rId127" Type="http://schemas.openxmlformats.org/officeDocument/2006/relationships/customXml" Target="../ink/ink1139.xml"/><Relationship Id="rId681" Type="http://schemas.openxmlformats.org/officeDocument/2006/relationships/image" Target="../media/image1414.png"/><Relationship Id="rId737" Type="http://schemas.openxmlformats.org/officeDocument/2006/relationships/image" Target="../media/image1442.png"/><Relationship Id="rId31" Type="http://schemas.openxmlformats.org/officeDocument/2006/relationships/customXml" Target="../ink/ink1091.xml"/><Relationship Id="rId73" Type="http://schemas.openxmlformats.org/officeDocument/2006/relationships/customXml" Target="../ink/ink1112.xml"/><Relationship Id="rId169" Type="http://schemas.openxmlformats.org/officeDocument/2006/relationships/customXml" Target="../ink/ink1160.xml"/><Relationship Id="rId334" Type="http://schemas.openxmlformats.org/officeDocument/2006/relationships/image" Target="../media/image1242.png"/><Relationship Id="rId376" Type="http://schemas.openxmlformats.org/officeDocument/2006/relationships/image" Target="../media/image1263.png"/><Relationship Id="rId541" Type="http://schemas.openxmlformats.org/officeDocument/2006/relationships/customXml" Target="../ink/ink1346.xml"/><Relationship Id="rId583" Type="http://schemas.openxmlformats.org/officeDocument/2006/relationships/customXml" Target="../ink/ink1367.xml"/><Relationship Id="rId639" Type="http://schemas.openxmlformats.org/officeDocument/2006/relationships/image" Target="../media/image1393.png"/><Relationship Id="rId4" Type="http://schemas.openxmlformats.org/officeDocument/2006/relationships/image" Target="../media/image1077.png"/><Relationship Id="rId180" Type="http://schemas.openxmlformats.org/officeDocument/2006/relationships/image" Target="../media/image1165.png"/><Relationship Id="rId236" Type="http://schemas.openxmlformats.org/officeDocument/2006/relationships/image" Target="../media/image1193.png"/><Relationship Id="rId278" Type="http://schemas.openxmlformats.org/officeDocument/2006/relationships/image" Target="../media/image1214.png"/><Relationship Id="rId401" Type="http://schemas.openxmlformats.org/officeDocument/2006/relationships/customXml" Target="../ink/ink1276.xml"/><Relationship Id="rId443" Type="http://schemas.openxmlformats.org/officeDocument/2006/relationships/customXml" Target="../ink/ink1297.xml"/><Relationship Id="rId650" Type="http://schemas.openxmlformats.org/officeDocument/2006/relationships/customXml" Target="../ink/ink1401.xml"/><Relationship Id="rId303" Type="http://schemas.openxmlformats.org/officeDocument/2006/relationships/customXml" Target="../ink/ink1227.xml"/><Relationship Id="rId485" Type="http://schemas.openxmlformats.org/officeDocument/2006/relationships/customXml" Target="../ink/ink1318.xml"/><Relationship Id="rId692" Type="http://schemas.openxmlformats.org/officeDocument/2006/relationships/customXml" Target="../ink/ink1422.xml"/><Relationship Id="rId706" Type="http://schemas.openxmlformats.org/officeDocument/2006/relationships/customXml" Target="../ink/ink1429.xml"/><Relationship Id="rId748" Type="http://schemas.openxmlformats.org/officeDocument/2006/relationships/customXml" Target="../ink/ink1450.xml"/><Relationship Id="rId42" Type="http://schemas.openxmlformats.org/officeDocument/2006/relationships/image" Target="../media/image1096.png"/><Relationship Id="rId84" Type="http://schemas.openxmlformats.org/officeDocument/2006/relationships/image" Target="../media/image1117.png"/><Relationship Id="rId138" Type="http://schemas.openxmlformats.org/officeDocument/2006/relationships/image" Target="../media/image1144.png"/><Relationship Id="rId345" Type="http://schemas.openxmlformats.org/officeDocument/2006/relationships/customXml" Target="../ink/ink1248.xml"/><Relationship Id="rId387" Type="http://schemas.openxmlformats.org/officeDocument/2006/relationships/customXml" Target="../ink/ink1269.xml"/><Relationship Id="rId510" Type="http://schemas.openxmlformats.org/officeDocument/2006/relationships/image" Target="../media/image1330.png"/><Relationship Id="rId552" Type="http://schemas.openxmlformats.org/officeDocument/2006/relationships/image" Target="../media/image1350.png"/><Relationship Id="rId594" Type="http://schemas.openxmlformats.org/officeDocument/2006/relationships/image" Target="../media/image1371.png"/><Relationship Id="rId608" Type="http://schemas.openxmlformats.org/officeDocument/2006/relationships/image" Target="../media/image1378.png"/><Relationship Id="rId191" Type="http://schemas.openxmlformats.org/officeDocument/2006/relationships/customXml" Target="../ink/ink1171.xml"/><Relationship Id="rId205" Type="http://schemas.openxmlformats.org/officeDocument/2006/relationships/customXml" Target="../ink/ink1178.xml"/><Relationship Id="rId247" Type="http://schemas.openxmlformats.org/officeDocument/2006/relationships/customXml" Target="../ink/ink1199.xml"/><Relationship Id="rId412" Type="http://schemas.openxmlformats.org/officeDocument/2006/relationships/image" Target="../media/image1281.png"/><Relationship Id="rId107" Type="http://schemas.openxmlformats.org/officeDocument/2006/relationships/customXml" Target="../ink/ink1129.xml"/><Relationship Id="rId289" Type="http://schemas.openxmlformats.org/officeDocument/2006/relationships/customXml" Target="../ink/ink1220.xml"/><Relationship Id="rId454" Type="http://schemas.openxmlformats.org/officeDocument/2006/relationships/image" Target="../media/image1302.png"/><Relationship Id="rId496" Type="http://schemas.openxmlformats.org/officeDocument/2006/relationships/image" Target="../media/image1323.png"/><Relationship Id="rId661" Type="http://schemas.openxmlformats.org/officeDocument/2006/relationships/image" Target="../media/image1404.png"/><Relationship Id="rId717" Type="http://schemas.openxmlformats.org/officeDocument/2006/relationships/image" Target="../media/image1432.png"/><Relationship Id="rId759" Type="http://schemas.openxmlformats.org/officeDocument/2006/relationships/image" Target="../media/image1453.png"/><Relationship Id="rId11" Type="http://schemas.openxmlformats.org/officeDocument/2006/relationships/customXml" Target="../ink/ink1081.xml"/><Relationship Id="rId53" Type="http://schemas.openxmlformats.org/officeDocument/2006/relationships/customXml" Target="../ink/ink1102.xml"/><Relationship Id="rId149" Type="http://schemas.openxmlformats.org/officeDocument/2006/relationships/customXml" Target="../ink/ink1150.xml"/><Relationship Id="rId314" Type="http://schemas.openxmlformats.org/officeDocument/2006/relationships/image" Target="../media/image1232.png"/><Relationship Id="rId356" Type="http://schemas.openxmlformats.org/officeDocument/2006/relationships/image" Target="../media/image1253.png"/><Relationship Id="rId398" Type="http://schemas.openxmlformats.org/officeDocument/2006/relationships/image" Target="../media/image1274.png"/><Relationship Id="rId521" Type="http://schemas.openxmlformats.org/officeDocument/2006/relationships/customXml" Target="../ink/ink1336.xml"/><Relationship Id="rId563" Type="http://schemas.openxmlformats.org/officeDocument/2006/relationships/customXml" Target="../ink/ink1357.xml"/><Relationship Id="rId619" Type="http://schemas.openxmlformats.org/officeDocument/2006/relationships/customXml" Target="../ink/ink1385.xml"/><Relationship Id="rId770" Type="http://schemas.openxmlformats.org/officeDocument/2006/relationships/customXml" Target="../ink/ink1461.xml"/><Relationship Id="rId95" Type="http://schemas.openxmlformats.org/officeDocument/2006/relationships/customXml" Target="../ink/ink1123.xml"/><Relationship Id="rId160" Type="http://schemas.openxmlformats.org/officeDocument/2006/relationships/image" Target="../media/image1155.png"/><Relationship Id="rId216" Type="http://schemas.openxmlformats.org/officeDocument/2006/relationships/image" Target="../media/image1183.png"/><Relationship Id="rId423" Type="http://schemas.openxmlformats.org/officeDocument/2006/relationships/customXml" Target="../ink/ink1287.xml"/><Relationship Id="rId258" Type="http://schemas.openxmlformats.org/officeDocument/2006/relationships/image" Target="../media/image1204.png"/><Relationship Id="rId465" Type="http://schemas.openxmlformats.org/officeDocument/2006/relationships/customXml" Target="../ink/ink1308.xml"/><Relationship Id="rId630" Type="http://schemas.openxmlformats.org/officeDocument/2006/relationships/image" Target="../media/image1389.png"/><Relationship Id="rId672" Type="http://schemas.openxmlformats.org/officeDocument/2006/relationships/customXml" Target="../ink/ink1412.xml"/><Relationship Id="rId728" Type="http://schemas.openxmlformats.org/officeDocument/2006/relationships/customXml" Target="../ink/ink1440.xml"/><Relationship Id="rId22" Type="http://schemas.openxmlformats.org/officeDocument/2006/relationships/image" Target="../media/image1086.png"/><Relationship Id="rId64" Type="http://schemas.openxmlformats.org/officeDocument/2006/relationships/image" Target="../media/image1107.png"/><Relationship Id="rId118" Type="http://schemas.openxmlformats.org/officeDocument/2006/relationships/image" Target="../media/image1134.png"/><Relationship Id="rId325" Type="http://schemas.openxmlformats.org/officeDocument/2006/relationships/customXml" Target="../ink/ink1238.xml"/><Relationship Id="rId367" Type="http://schemas.openxmlformats.org/officeDocument/2006/relationships/customXml" Target="../ink/ink1259.xml"/><Relationship Id="rId532" Type="http://schemas.openxmlformats.org/officeDocument/2006/relationships/image" Target="../media/image1341.png"/><Relationship Id="rId574" Type="http://schemas.openxmlformats.org/officeDocument/2006/relationships/image" Target="../media/image1361.png"/><Relationship Id="rId171" Type="http://schemas.openxmlformats.org/officeDocument/2006/relationships/customXml" Target="../ink/ink1161.xml"/><Relationship Id="rId227" Type="http://schemas.openxmlformats.org/officeDocument/2006/relationships/customXml" Target="../ink/ink1189.xml"/><Relationship Id="rId269" Type="http://schemas.openxmlformats.org/officeDocument/2006/relationships/customXml" Target="../ink/ink1210.xml"/><Relationship Id="rId434" Type="http://schemas.openxmlformats.org/officeDocument/2006/relationships/image" Target="../media/image1292.png"/><Relationship Id="rId476" Type="http://schemas.openxmlformats.org/officeDocument/2006/relationships/image" Target="../media/image1313.png"/><Relationship Id="rId641" Type="http://schemas.openxmlformats.org/officeDocument/2006/relationships/image" Target="../media/image1394.png"/><Relationship Id="rId683" Type="http://schemas.openxmlformats.org/officeDocument/2006/relationships/image" Target="../media/image1415.png"/><Relationship Id="rId739" Type="http://schemas.openxmlformats.org/officeDocument/2006/relationships/image" Target="../media/image1443.png"/><Relationship Id="rId33" Type="http://schemas.openxmlformats.org/officeDocument/2006/relationships/customXml" Target="../ink/ink1092.xml"/><Relationship Id="rId129" Type="http://schemas.openxmlformats.org/officeDocument/2006/relationships/customXml" Target="../ink/ink1140.xml"/><Relationship Id="rId280" Type="http://schemas.openxmlformats.org/officeDocument/2006/relationships/image" Target="../media/image1215.png"/><Relationship Id="rId336" Type="http://schemas.openxmlformats.org/officeDocument/2006/relationships/image" Target="../media/image1243.png"/><Relationship Id="rId501" Type="http://schemas.openxmlformats.org/officeDocument/2006/relationships/customXml" Target="../ink/ink1326.xml"/><Relationship Id="rId543" Type="http://schemas.openxmlformats.org/officeDocument/2006/relationships/customXml" Target="../ink/ink1347.xml"/><Relationship Id="rId75" Type="http://schemas.openxmlformats.org/officeDocument/2006/relationships/customXml" Target="../ink/ink1113.xml"/><Relationship Id="rId140" Type="http://schemas.openxmlformats.org/officeDocument/2006/relationships/image" Target="../media/image1145.png"/><Relationship Id="rId182" Type="http://schemas.openxmlformats.org/officeDocument/2006/relationships/image" Target="../media/image1166.png"/><Relationship Id="rId378" Type="http://schemas.openxmlformats.org/officeDocument/2006/relationships/image" Target="../media/image1264.png"/><Relationship Id="rId403" Type="http://schemas.openxmlformats.org/officeDocument/2006/relationships/customXml" Target="../ink/ink1277.xml"/><Relationship Id="rId585" Type="http://schemas.openxmlformats.org/officeDocument/2006/relationships/customXml" Target="../ink/ink1368.xml"/><Relationship Id="rId750" Type="http://schemas.openxmlformats.org/officeDocument/2006/relationships/customXml" Target="../ink/ink1451.xml"/><Relationship Id="rId6" Type="http://schemas.openxmlformats.org/officeDocument/2006/relationships/image" Target="../media/image1078.png"/><Relationship Id="rId238" Type="http://schemas.openxmlformats.org/officeDocument/2006/relationships/image" Target="../media/image1194.png"/><Relationship Id="rId445" Type="http://schemas.openxmlformats.org/officeDocument/2006/relationships/customXml" Target="../ink/ink1298.xml"/><Relationship Id="rId487" Type="http://schemas.openxmlformats.org/officeDocument/2006/relationships/customXml" Target="../ink/ink1319.xml"/><Relationship Id="rId610" Type="http://schemas.openxmlformats.org/officeDocument/2006/relationships/image" Target="../media/image1379.png"/><Relationship Id="rId652" Type="http://schemas.openxmlformats.org/officeDocument/2006/relationships/customXml" Target="../ink/ink1402.xml"/><Relationship Id="rId694" Type="http://schemas.openxmlformats.org/officeDocument/2006/relationships/customXml" Target="../ink/ink1423.xml"/><Relationship Id="rId708" Type="http://schemas.openxmlformats.org/officeDocument/2006/relationships/customXml" Target="../ink/ink1430.xml"/><Relationship Id="rId291" Type="http://schemas.openxmlformats.org/officeDocument/2006/relationships/customXml" Target="../ink/ink1221.xml"/><Relationship Id="rId305" Type="http://schemas.openxmlformats.org/officeDocument/2006/relationships/customXml" Target="../ink/ink1228.xml"/><Relationship Id="rId347" Type="http://schemas.openxmlformats.org/officeDocument/2006/relationships/customXml" Target="../ink/ink1249.xml"/><Relationship Id="rId512" Type="http://schemas.openxmlformats.org/officeDocument/2006/relationships/image" Target="../media/image1331.png"/><Relationship Id="rId44" Type="http://schemas.openxmlformats.org/officeDocument/2006/relationships/image" Target="../media/image1097.png"/><Relationship Id="rId86" Type="http://schemas.openxmlformats.org/officeDocument/2006/relationships/image" Target="../media/image1118.png"/><Relationship Id="rId151" Type="http://schemas.openxmlformats.org/officeDocument/2006/relationships/customXml" Target="../ink/ink1151.xml"/><Relationship Id="rId389" Type="http://schemas.openxmlformats.org/officeDocument/2006/relationships/customXml" Target="../ink/ink1270.xml"/><Relationship Id="rId554" Type="http://schemas.openxmlformats.org/officeDocument/2006/relationships/image" Target="../media/image1351.png"/><Relationship Id="rId596" Type="http://schemas.openxmlformats.org/officeDocument/2006/relationships/image" Target="../media/image1372.png"/><Relationship Id="rId761" Type="http://schemas.openxmlformats.org/officeDocument/2006/relationships/image" Target="../media/image1454.png"/><Relationship Id="rId193" Type="http://schemas.openxmlformats.org/officeDocument/2006/relationships/customXml" Target="../ink/ink1172.xml"/><Relationship Id="rId207" Type="http://schemas.openxmlformats.org/officeDocument/2006/relationships/customXml" Target="../ink/ink1179.xml"/><Relationship Id="rId249" Type="http://schemas.openxmlformats.org/officeDocument/2006/relationships/customXml" Target="../ink/ink1200.xml"/><Relationship Id="rId414" Type="http://schemas.openxmlformats.org/officeDocument/2006/relationships/image" Target="../media/image1282.png"/><Relationship Id="rId456" Type="http://schemas.openxmlformats.org/officeDocument/2006/relationships/image" Target="../media/image1303.png"/><Relationship Id="rId498" Type="http://schemas.openxmlformats.org/officeDocument/2006/relationships/image" Target="../media/image1324.png"/><Relationship Id="rId621" Type="http://schemas.openxmlformats.org/officeDocument/2006/relationships/customXml" Target="../ink/ink1386.xml"/><Relationship Id="rId663" Type="http://schemas.openxmlformats.org/officeDocument/2006/relationships/image" Target="../media/image1405.png"/><Relationship Id="rId13" Type="http://schemas.openxmlformats.org/officeDocument/2006/relationships/customXml" Target="../ink/ink1082.xml"/><Relationship Id="rId109" Type="http://schemas.openxmlformats.org/officeDocument/2006/relationships/customXml" Target="../ink/ink1130.xml"/><Relationship Id="rId260" Type="http://schemas.openxmlformats.org/officeDocument/2006/relationships/image" Target="../media/image1205.png"/><Relationship Id="rId316" Type="http://schemas.openxmlformats.org/officeDocument/2006/relationships/image" Target="../media/image1233.png"/><Relationship Id="rId523" Type="http://schemas.openxmlformats.org/officeDocument/2006/relationships/customXml" Target="../ink/ink1337.xml"/><Relationship Id="rId719" Type="http://schemas.openxmlformats.org/officeDocument/2006/relationships/image" Target="../media/image1433.png"/><Relationship Id="rId55" Type="http://schemas.openxmlformats.org/officeDocument/2006/relationships/customXml" Target="../ink/ink1103.xml"/><Relationship Id="rId97" Type="http://schemas.openxmlformats.org/officeDocument/2006/relationships/customXml" Target="../ink/ink1124.xml"/><Relationship Id="rId120" Type="http://schemas.openxmlformats.org/officeDocument/2006/relationships/image" Target="../media/image1135.png"/><Relationship Id="rId358" Type="http://schemas.openxmlformats.org/officeDocument/2006/relationships/image" Target="../media/image1254.png"/><Relationship Id="rId565" Type="http://schemas.openxmlformats.org/officeDocument/2006/relationships/customXml" Target="../ink/ink1358.xml"/><Relationship Id="rId730" Type="http://schemas.openxmlformats.org/officeDocument/2006/relationships/customXml" Target="../ink/ink1441.xml"/><Relationship Id="rId772" Type="http://schemas.openxmlformats.org/officeDocument/2006/relationships/customXml" Target="../ink/ink1462.xml"/><Relationship Id="rId162" Type="http://schemas.openxmlformats.org/officeDocument/2006/relationships/image" Target="../media/image1156.png"/><Relationship Id="rId218" Type="http://schemas.openxmlformats.org/officeDocument/2006/relationships/image" Target="../media/image1184.png"/><Relationship Id="rId425" Type="http://schemas.openxmlformats.org/officeDocument/2006/relationships/customXml" Target="../ink/ink1288.xml"/><Relationship Id="rId467" Type="http://schemas.openxmlformats.org/officeDocument/2006/relationships/customXml" Target="../ink/ink1309.xml"/><Relationship Id="rId632" Type="http://schemas.openxmlformats.org/officeDocument/2006/relationships/image" Target="../media/image1390.png"/><Relationship Id="rId271" Type="http://schemas.openxmlformats.org/officeDocument/2006/relationships/customXml" Target="../ink/ink1211.xml"/><Relationship Id="rId674" Type="http://schemas.openxmlformats.org/officeDocument/2006/relationships/customXml" Target="../ink/ink1413.xml"/><Relationship Id="rId24" Type="http://schemas.openxmlformats.org/officeDocument/2006/relationships/image" Target="../media/image1087.png"/><Relationship Id="rId66" Type="http://schemas.openxmlformats.org/officeDocument/2006/relationships/image" Target="../media/image1108.png"/><Relationship Id="rId131" Type="http://schemas.openxmlformats.org/officeDocument/2006/relationships/customXml" Target="../ink/ink1141.xml"/><Relationship Id="rId327" Type="http://schemas.openxmlformats.org/officeDocument/2006/relationships/customXml" Target="../ink/ink1239.xml"/><Relationship Id="rId369" Type="http://schemas.openxmlformats.org/officeDocument/2006/relationships/customXml" Target="../ink/ink1260.xml"/><Relationship Id="rId534" Type="http://schemas.openxmlformats.org/officeDocument/2006/relationships/image" Target="../media/image94.png"/><Relationship Id="rId576" Type="http://schemas.openxmlformats.org/officeDocument/2006/relationships/image" Target="../media/image1362.png"/><Relationship Id="rId741" Type="http://schemas.openxmlformats.org/officeDocument/2006/relationships/image" Target="../media/image1444.png"/><Relationship Id="rId173" Type="http://schemas.openxmlformats.org/officeDocument/2006/relationships/customXml" Target="../ink/ink1162.xml"/><Relationship Id="rId229" Type="http://schemas.openxmlformats.org/officeDocument/2006/relationships/customXml" Target="../ink/ink1190.xml"/><Relationship Id="rId380" Type="http://schemas.openxmlformats.org/officeDocument/2006/relationships/image" Target="../media/image1265.png"/><Relationship Id="rId436" Type="http://schemas.openxmlformats.org/officeDocument/2006/relationships/image" Target="../media/image1293.png"/><Relationship Id="rId601" Type="http://schemas.openxmlformats.org/officeDocument/2006/relationships/customXml" Target="../ink/ink1376.xml"/><Relationship Id="rId643" Type="http://schemas.openxmlformats.org/officeDocument/2006/relationships/image" Target="../media/image1395.png"/><Relationship Id="rId240" Type="http://schemas.openxmlformats.org/officeDocument/2006/relationships/image" Target="../media/image1195.png"/><Relationship Id="rId478" Type="http://schemas.openxmlformats.org/officeDocument/2006/relationships/image" Target="../media/image1314.png"/><Relationship Id="rId685" Type="http://schemas.openxmlformats.org/officeDocument/2006/relationships/image" Target="../media/image1416.png"/><Relationship Id="rId35" Type="http://schemas.openxmlformats.org/officeDocument/2006/relationships/customXml" Target="../ink/ink1093.xml"/><Relationship Id="rId77" Type="http://schemas.openxmlformats.org/officeDocument/2006/relationships/customXml" Target="../ink/ink1114.xml"/><Relationship Id="rId100" Type="http://schemas.openxmlformats.org/officeDocument/2006/relationships/image" Target="../media/image1125.png"/><Relationship Id="rId282" Type="http://schemas.openxmlformats.org/officeDocument/2006/relationships/image" Target="../media/image1216.png"/><Relationship Id="rId338" Type="http://schemas.openxmlformats.org/officeDocument/2006/relationships/image" Target="../media/image1244.png"/><Relationship Id="rId503" Type="http://schemas.openxmlformats.org/officeDocument/2006/relationships/customXml" Target="../ink/ink1327.xml"/><Relationship Id="rId545" Type="http://schemas.openxmlformats.org/officeDocument/2006/relationships/customXml" Target="../ink/ink1348.xml"/><Relationship Id="rId587" Type="http://schemas.openxmlformats.org/officeDocument/2006/relationships/customXml" Target="../ink/ink1369.xml"/><Relationship Id="rId710" Type="http://schemas.openxmlformats.org/officeDocument/2006/relationships/customXml" Target="../ink/ink1431.xml"/><Relationship Id="rId752" Type="http://schemas.openxmlformats.org/officeDocument/2006/relationships/customXml" Target="../ink/ink1452.xml"/><Relationship Id="rId8" Type="http://schemas.openxmlformats.org/officeDocument/2006/relationships/image" Target="../media/image1079.png"/><Relationship Id="rId142" Type="http://schemas.openxmlformats.org/officeDocument/2006/relationships/image" Target="../media/image1146.png"/><Relationship Id="rId184" Type="http://schemas.openxmlformats.org/officeDocument/2006/relationships/image" Target="../media/image1167.png"/><Relationship Id="rId391" Type="http://schemas.openxmlformats.org/officeDocument/2006/relationships/customXml" Target="../ink/ink1271.xml"/><Relationship Id="rId405" Type="http://schemas.openxmlformats.org/officeDocument/2006/relationships/customXml" Target="../ink/ink1278.xml"/><Relationship Id="rId447" Type="http://schemas.openxmlformats.org/officeDocument/2006/relationships/customXml" Target="../ink/ink1299.xml"/><Relationship Id="rId612" Type="http://schemas.openxmlformats.org/officeDocument/2006/relationships/image" Target="../media/image1380.png"/><Relationship Id="rId251" Type="http://schemas.openxmlformats.org/officeDocument/2006/relationships/customXml" Target="../ink/ink1201.xml"/><Relationship Id="rId489" Type="http://schemas.openxmlformats.org/officeDocument/2006/relationships/customXml" Target="../ink/ink1320.xml"/><Relationship Id="rId654" Type="http://schemas.openxmlformats.org/officeDocument/2006/relationships/customXml" Target="../ink/ink1403.xml"/><Relationship Id="rId696" Type="http://schemas.openxmlformats.org/officeDocument/2006/relationships/customXml" Target="../ink/ink1424.xml"/><Relationship Id="rId46" Type="http://schemas.openxmlformats.org/officeDocument/2006/relationships/image" Target="../media/image1098.png"/><Relationship Id="rId293" Type="http://schemas.openxmlformats.org/officeDocument/2006/relationships/customXml" Target="../ink/ink1222.xml"/><Relationship Id="rId307" Type="http://schemas.openxmlformats.org/officeDocument/2006/relationships/customXml" Target="../ink/ink1229.xml"/><Relationship Id="rId349" Type="http://schemas.openxmlformats.org/officeDocument/2006/relationships/customXml" Target="../ink/ink1250.xml"/><Relationship Id="rId514" Type="http://schemas.openxmlformats.org/officeDocument/2006/relationships/image" Target="../media/image1332.png"/><Relationship Id="rId556" Type="http://schemas.openxmlformats.org/officeDocument/2006/relationships/image" Target="../media/image1352.png"/><Relationship Id="rId721" Type="http://schemas.openxmlformats.org/officeDocument/2006/relationships/image" Target="../media/image1434.png"/><Relationship Id="rId763" Type="http://schemas.openxmlformats.org/officeDocument/2006/relationships/image" Target="../media/image1455.png"/><Relationship Id="rId88" Type="http://schemas.openxmlformats.org/officeDocument/2006/relationships/image" Target="../media/image1119.png"/><Relationship Id="rId111" Type="http://schemas.openxmlformats.org/officeDocument/2006/relationships/customXml" Target="../ink/ink1131.xml"/><Relationship Id="rId153" Type="http://schemas.openxmlformats.org/officeDocument/2006/relationships/customXml" Target="../ink/ink1152.xml"/><Relationship Id="rId195" Type="http://schemas.openxmlformats.org/officeDocument/2006/relationships/customXml" Target="../ink/ink1173.xml"/><Relationship Id="rId209" Type="http://schemas.openxmlformats.org/officeDocument/2006/relationships/customXml" Target="../ink/ink1180.xml"/><Relationship Id="rId360" Type="http://schemas.openxmlformats.org/officeDocument/2006/relationships/image" Target="../media/image1255.png"/><Relationship Id="rId416" Type="http://schemas.openxmlformats.org/officeDocument/2006/relationships/image" Target="../media/image1283.png"/><Relationship Id="rId598" Type="http://schemas.openxmlformats.org/officeDocument/2006/relationships/image" Target="../media/image1373.png"/><Relationship Id="rId220" Type="http://schemas.openxmlformats.org/officeDocument/2006/relationships/image" Target="../media/image1185.png"/><Relationship Id="rId458" Type="http://schemas.openxmlformats.org/officeDocument/2006/relationships/image" Target="../media/image1304.png"/><Relationship Id="rId623" Type="http://schemas.openxmlformats.org/officeDocument/2006/relationships/customXml" Target="../ink/ink1387.xml"/><Relationship Id="rId665" Type="http://schemas.openxmlformats.org/officeDocument/2006/relationships/image" Target="../media/image1406.png"/><Relationship Id="rId15" Type="http://schemas.openxmlformats.org/officeDocument/2006/relationships/customXml" Target="../ink/ink1083.xml"/><Relationship Id="rId57" Type="http://schemas.openxmlformats.org/officeDocument/2006/relationships/customXml" Target="../ink/ink1104.xml"/><Relationship Id="rId262" Type="http://schemas.openxmlformats.org/officeDocument/2006/relationships/image" Target="../media/image1206.png"/><Relationship Id="rId318" Type="http://schemas.openxmlformats.org/officeDocument/2006/relationships/image" Target="../media/image1234.png"/><Relationship Id="rId525" Type="http://schemas.openxmlformats.org/officeDocument/2006/relationships/customXml" Target="../ink/ink1338.xml"/><Relationship Id="rId567" Type="http://schemas.openxmlformats.org/officeDocument/2006/relationships/customXml" Target="../ink/ink1359.xml"/><Relationship Id="rId732" Type="http://schemas.openxmlformats.org/officeDocument/2006/relationships/customXml" Target="../ink/ink1442.xml"/><Relationship Id="rId99" Type="http://schemas.openxmlformats.org/officeDocument/2006/relationships/customXml" Target="../ink/ink1125.xml"/><Relationship Id="rId122" Type="http://schemas.openxmlformats.org/officeDocument/2006/relationships/image" Target="../media/image1136.png"/><Relationship Id="rId164" Type="http://schemas.openxmlformats.org/officeDocument/2006/relationships/image" Target="../media/image1157.png"/><Relationship Id="rId371" Type="http://schemas.openxmlformats.org/officeDocument/2006/relationships/customXml" Target="../ink/ink1261.xml"/><Relationship Id="rId427" Type="http://schemas.openxmlformats.org/officeDocument/2006/relationships/customXml" Target="../ink/ink1289.xml"/><Relationship Id="rId469" Type="http://schemas.openxmlformats.org/officeDocument/2006/relationships/customXml" Target="../ink/ink1310.xml"/><Relationship Id="rId634" Type="http://schemas.openxmlformats.org/officeDocument/2006/relationships/customXml" Target="../ink/ink1393.xml"/><Relationship Id="rId676" Type="http://schemas.openxmlformats.org/officeDocument/2006/relationships/customXml" Target="../ink/ink1414.xml"/><Relationship Id="rId26" Type="http://schemas.openxmlformats.org/officeDocument/2006/relationships/image" Target="../media/image1088.png"/><Relationship Id="rId231" Type="http://schemas.openxmlformats.org/officeDocument/2006/relationships/customXml" Target="../ink/ink1191.xml"/><Relationship Id="rId273" Type="http://schemas.openxmlformats.org/officeDocument/2006/relationships/customXml" Target="../ink/ink1212.xml"/><Relationship Id="rId329" Type="http://schemas.openxmlformats.org/officeDocument/2006/relationships/customXml" Target="../ink/ink1240.xml"/><Relationship Id="rId480" Type="http://schemas.openxmlformats.org/officeDocument/2006/relationships/image" Target="../media/image1315.png"/><Relationship Id="rId536" Type="http://schemas.openxmlformats.org/officeDocument/2006/relationships/image" Target="../media/image1342.png"/><Relationship Id="rId701" Type="http://schemas.openxmlformats.org/officeDocument/2006/relationships/image" Target="../media/image1424.png"/><Relationship Id="rId68" Type="http://schemas.openxmlformats.org/officeDocument/2006/relationships/image" Target="../media/image1109.png"/><Relationship Id="rId133" Type="http://schemas.openxmlformats.org/officeDocument/2006/relationships/customXml" Target="../ink/ink1142.xml"/><Relationship Id="rId175" Type="http://schemas.openxmlformats.org/officeDocument/2006/relationships/customXml" Target="../ink/ink1163.xml"/><Relationship Id="rId340" Type="http://schemas.openxmlformats.org/officeDocument/2006/relationships/image" Target="../media/image1245.png"/><Relationship Id="rId578" Type="http://schemas.openxmlformats.org/officeDocument/2006/relationships/image" Target="../media/image1363.png"/><Relationship Id="rId743" Type="http://schemas.openxmlformats.org/officeDocument/2006/relationships/image" Target="../media/image1445.png"/><Relationship Id="rId200" Type="http://schemas.openxmlformats.org/officeDocument/2006/relationships/image" Target="../media/image1175.png"/><Relationship Id="rId382" Type="http://schemas.openxmlformats.org/officeDocument/2006/relationships/image" Target="../media/image1266.png"/><Relationship Id="rId438" Type="http://schemas.openxmlformats.org/officeDocument/2006/relationships/image" Target="../media/image1294.png"/><Relationship Id="rId603" Type="http://schemas.openxmlformats.org/officeDocument/2006/relationships/customXml" Target="../ink/ink1377.xml"/><Relationship Id="rId645" Type="http://schemas.openxmlformats.org/officeDocument/2006/relationships/image" Target="../media/image1396.png"/><Relationship Id="rId687" Type="http://schemas.openxmlformats.org/officeDocument/2006/relationships/image" Target="../media/image1417.png"/><Relationship Id="rId242" Type="http://schemas.openxmlformats.org/officeDocument/2006/relationships/image" Target="../media/image1196.png"/><Relationship Id="rId284" Type="http://schemas.openxmlformats.org/officeDocument/2006/relationships/image" Target="../media/image1217.png"/><Relationship Id="rId491" Type="http://schemas.openxmlformats.org/officeDocument/2006/relationships/customXml" Target="../ink/ink1321.xml"/><Relationship Id="rId505" Type="http://schemas.openxmlformats.org/officeDocument/2006/relationships/customXml" Target="../ink/ink1328.xml"/><Relationship Id="rId712" Type="http://schemas.openxmlformats.org/officeDocument/2006/relationships/customXml" Target="../ink/ink1432.xml"/><Relationship Id="rId37" Type="http://schemas.openxmlformats.org/officeDocument/2006/relationships/customXml" Target="../ink/ink1094.xml"/><Relationship Id="rId79" Type="http://schemas.openxmlformats.org/officeDocument/2006/relationships/customXml" Target="../ink/ink1115.xml"/><Relationship Id="rId102" Type="http://schemas.openxmlformats.org/officeDocument/2006/relationships/image" Target="../media/image1126.png"/><Relationship Id="rId144" Type="http://schemas.openxmlformats.org/officeDocument/2006/relationships/image" Target="../media/image1147.png"/><Relationship Id="rId547" Type="http://schemas.openxmlformats.org/officeDocument/2006/relationships/customXml" Target="../ink/ink1349.xml"/><Relationship Id="rId589" Type="http://schemas.openxmlformats.org/officeDocument/2006/relationships/customXml" Target="../ink/ink1370.xml"/><Relationship Id="rId754" Type="http://schemas.openxmlformats.org/officeDocument/2006/relationships/customXml" Target="../ink/ink1453.xml"/><Relationship Id="rId90" Type="http://schemas.openxmlformats.org/officeDocument/2006/relationships/image" Target="../media/image1120.png"/><Relationship Id="rId186" Type="http://schemas.openxmlformats.org/officeDocument/2006/relationships/image" Target="../media/image1168.png"/><Relationship Id="rId351" Type="http://schemas.openxmlformats.org/officeDocument/2006/relationships/customXml" Target="../ink/ink1251.xml"/><Relationship Id="rId393" Type="http://schemas.openxmlformats.org/officeDocument/2006/relationships/customXml" Target="../ink/ink1272.xml"/><Relationship Id="rId407" Type="http://schemas.openxmlformats.org/officeDocument/2006/relationships/customXml" Target="../ink/ink1279.xml"/><Relationship Id="rId449" Type="http://schemas.openxmlformats.org/officeDocument/2006/relationships/customXml" Target="../ink/ink1300.xml"/><Relationship Id="rId614" Type="http://schemas.openxmlformats.org/officeDocument/2006/relationships/image" Target="../media/image1381.png"/><Relationship Id="rId656" Type="http://schemas.openxmlformats.org/officeDocument/2006/relationships/customXml" Target="../ink/ink1404.xml"/><Relationship Id="rId211" Type="http://schemas.openxmlformats.org/officeDocument/2006/relationships/customXml" Target="../ink/ink1181.xml"/><Relationship Id="rId253" Type="http://schemas.openxmlformats.org/officeDocument/2006/relationships/customXml" Target="../ink/ink1202.xml"/><Relationship Id="rId295" Type="http://schemas.openxmlformats.org/officeDocument/2006/relationships/customXml" Target="../ink/ink1223.xml"/><Relationship Id="rId309" Type="http://schemas.openxmlformats.org/officeDocument/2006/relationships/customXml" Target="../ink/ink1230.xml"/><Relationship Id="rId460" Type="http://schemas.openxmlformats.org/officeDocument/2006/relationships/image" Target="../media/image1305.png"/><Relationship Id="rId516" Type="http://schemas.openxmlformats.org/officeDocument/2006/relationships/image" Target="../media/image1333.png"/><Relationship Id="rId698" Type="http://schemas.openxmlformats.org/officeDocument/2006/relationships/customXml" Target="../ink/ink1425.xml"/><Relationship Id="rId48" Type="http://schemas.openxmlformats.org/officeDocument/2006/relationships/image" Target="../media/image1099.png"/><Relationship Id="rId113" Type="http://schemas.openxmlformats.org/officeDocument/2006/relationships/customXml" Target="../ink/ink1132.xml"/><Relationship Id="rId320" Type="http://schemas.openxmlformats.org/officeDocument/2006/relationships/image" Target="../media/image1235.png"/><Relationship Id="rId558" Type="http://schemas.openxmlformats.org/officeDocument/2006/relationships/image" Target="../media/image1353.png"/><Relationship Id="rId723" Type="http://schemas.openxmlformats.org/officeDocument/2006/relationships/image" Target="../media/image1435.png"/><Relationship Id="rId765" Type="http://schemas.openxmlformats.org/officeDocument/2006/relationships/image" Target="../media/image1456.png"/><Relationship Id="rId155" Type="http://schemas.openxmlformats.org/officeDocument/2006/relationships/customXml" Target="../ink/ink1153.xml"/><Relationship Id="rId197" Type="http://schemas.openxmlformats.org/officeDocument/2006/relationships/customXml" Target="../ink/ink1174.xml"/><Relationship Id="rId362" Type="http://schemas.openxmlformats.org/officeDocument/2006/relationships/image" Target="../media/image1256.png"/><Relationship Id="rId418" Type="http://schemas.openxmlformats.org/officeDocument/2006/relationships/image" Target="../media/image1284.png"/><Relationship Id="rId625" Type="http://schemas.openxmlformats.org/officeDocument/2006/relationships/customXml" Target="../ink/ink1388.xml"/><Relationship Id="rId222" Type="http://schemas.openxmlformats.org/officeDocument/2006/relationships/image" Target="../media/image1186.png"/><Relationship Id="rId264" Type="http://schemas.openxmlformats.org/officeDocument/2006/relationships/image" Target="../media/image1207.png"/><Relationship Id="rId471" Type="http://schemas.openxmlformats.org/officeDocument/2006/relationships/customXml" Target="../ink/ink1311.xml"/><Relationship Id="rId667" Type="http://schemas.openxmlformats.org/officeDocument/2006/relationships/image" Target="../media/image1407.png"/><Relationship Id="rId17" Type="http://schemas.openxmlformats.org/officeDocument/2006/relationships/customXml" Target="../ink/ink1084.xml"/><Relationship Id="rId59" Type="http://schemas.openxmlformats.org/officeDocument/2006/relationships/customXml" Target="../ink/ink1105.xml"/><Relationship Id="rId124" Type="http://schemas.openxmlformats.org/officeDocument/2006/relationships/image" Target="../media/image1137.png"/><Relationship Id="rId527" Type="http://schemas.openxmlformats.org/officeDocument/2006/relationships/customXml" Target="../ink/ink1339.xml"/><Relationship Id="rId569" Type="http://schemas.openxmlformats.org/officeDocument/2006/relationships/customXml" Target="../ink/ink1360.xml"/><Relationship Id="rId734" Type="http://schemas.openxmlformats.org/officeDocument/2006/relationships/customXml" Target="../ink/ink1443.xml"/><Relationship Id="rId70" Type="http://schemas.openxmlformats.org/officeDocument/2006/relationships/image" Target="../media/image1110.png"/><Relationship Id="rId166" Type="http://schemas.openxmlformats.org/officeDocument/2006/relationships/image" Target="../media/image1158.png"/><Relationship Id="rId331" Type="http://schemas.openxmlformats.org/officeDocument/2006/relationships/customXml" Target="../ink/ink1241.xml"/><Relationship Id="rId373" Type="http://schemas.openxmlformats.org/officeDocument/2006/relationships/customXml" Target="../ink/ink1262.xml"/><Relationship Id="rId429" Type="http://schemas.openxmlformats.org/officeDocument/2006/relationships/customXml" Target="../ink/ink1290.xml"/><Relationship Id="rId580" Type="http://schemas.openxmlformats.org/officeDocument/2006/relationships/image" Target="../media/image1364.png"/><Relationship Id="rId636" Type="http://schemas.openxmlformats.org/officeDocument/2006/relationships/customXml" Target="../ink/ink1394.xml"/><Relationship Id="rId1" Type="http://schemas.openxmlformats.org/officeDocument/2006/relationships/slideLayout" Target="../slideLayouts/slideLayout2.xml"/><Relationship Id="rId233" Type="http://schemas.openxmlformats.org/officeDocument/2006/relationships/customXml" Target="../ink/ink1192.xml"/><Relationship Id="rId440" Type="http://schemas.openxmlformats.org/officeDocument/2006/relationships/image" Target="../media/image1295.png"/><Relationship Id="rId678" Type="http://schemas.openxmlformats.org/officeDocument/2006/relationships/customXml" Target="../ink/ink1415.xml"/><Relationship Id="rId28" Type="http://schemas.openxmlformats.org/officeDocument/2006/relationships/image" Target="../media/image1089.png"/><Relationship Id="rId275" Type="http://schemas.openxmlformats.org/officeDocument/2006/relationships/customXml" Target="../ink/ink1213.xml"/><Relationship Id="rId300" Type="http://schemas.openxmlformats.org/officeDocument/2006/relationships/image" Target="../media/image1225.png"/><Relationship Id="rId482" Type="http://schemas.openxmlformats.org/officeDocument/2006/relationships/image" Target="../media/image1316.png"/><Relationship Id="rId538" Type="http://schemas.openxmlformats.org/officeDocument/2006/relationships/image" Target="../media/image1343.png"/><Relationship Id="rId703" Type="http://schemas.openxmlformats.org/officeDocument/2006/relationships/image" Target="../media/image1425.png"/><Relationship Id="rId745" Type="http://schemas.openxmlformats.org/officeDocument/2006/relationships/image" Target="../media/image1446.png"/><Relationship Id="rId81" Type="http://schemas.openxmlformats.org/officeDocument/2006/relationships/customXml" Target="../ink/ink1116.xml"/><Relationship Id="rId135" Type="http://schemas.openxmlformats.org/officeDocument/2006/relationships/customXml" Target="../ink/ink1143.xml"/><Relationship Id="rId177" Type="http://schemas.openxmlformats.org/officeDocument/2006/relationships/customXml" Target="../ink/ink1164.xml"/><Relationship Id="rId342" Type="http://schemas.openxmlformats.org/officeDocument/2006/relationships/image" Target="../media/image1246.png"/><Relationship Id="rId384" Type="http://schemas.openxmlformats.org/officeDocument/2006/relationships/image" Target="../media/image1267.png"/><Relationship Id="rId591" Type="http://schemas.openxmlformats.org/officeDocument/2006/relationships/customXml" Target="../ink/ink1371.xml"/><Relationship Id="rId605" Type="http://schemas.openxmlformats.org/officeDocument/2006/relationships/customXml" Target="../ink/ink1378.xml"/><Relationship Id="rId202" Type="http://schemas.openxmlformats.org/officeDocument/2006/relationships/image" Target="../media/image1176.png"/><Relationship Id="rId244" Type="http://schemas.openxmlformats.org/officeDocument/2006/relationships/image" Target="../media/image1197.png"/><Relationship Id="rId647" Type="http://schemas.openxmlformats.org/officeDocument/2006/relationships/image" Target="../media/image1397.png"/><Relationship Id="rId689" Type="http://schemas.openxmlformats.org/officeDocument/2006/relationships/image" Target="../media/image1418.png"/><Relationship Id="rId39" Type="http://schemas.openxmlformats.org/officeDocument/2006/relationships/customXml" Target="../ink/ink1095.xml"/><Relationship Id="rId286" Type="http://schemas.openxmlformats.org/officeDocument/2006/relationships/image" Target="../media/image1218.png"/><Relationship Id="rId451" Type="http://schemas.openxmlformats.org/officeDocument/2006/relationships/customXml" Target="../ink/ink1301.xml"/><Relationship Id="rId493" Type="http://schemas.openxmlformats.org/officeDocument/2006/relationships/customXml" Target="../ink/ink1322.xml"/><Relationship Id="rId507" Type="http://schemas.openxmlformats.org/officeDocument/2006/relationships/customXml" Target="../ink/ink1329.xml"/><Relationship Id="rId549" Type="http://schemas.openxmlformats.org/officeDocument/2006/relationships/customXml" Target="../ink/ink1350.xml"/><Relationship Id="rId714" Type="http://schemas.openxmlformats.org/officeDocument/2006/relationships/customXml" Target="../ink/ink1433.xml"/><Relationship Id="rId756" Type="http://schemas.openxmlformats.org/officeDocument/2006/relationships/customXml" Target="../ink/ink1454.xml"/><Relationship Id="rId50" Type="http://schemas.openxmlformats.org/officeDocument/2006/relationships/image" Target="../media/image1100.png"/><Relationship Id="rId104" Type="http://schemas.openxmlformats.org/officeDocument/2006/relationships/image" Target="../media/image1127.png"/><Relationship Id="rId146" Type="http://schemas.openxmlformats.org/officeDocument/2006/relationships/image" Target="../media/image1148.png"/><Relationship Id="rId188" Type="http://schemas.openxmlformats.org/officeDocument/2006/relationships/image" Target="../media/image1169.png"/><Relationship Id="rId311" Type="http://schemas.openxmlformats.org/officeDocument/2006/relationships/customXml" Target="../ink/ink1231.xml"/><Relationship Id="rId353" Type="http://schemas.openxmlformats.org/officeDocument/2006/relationships/customXml" Target="../ink/ink1252.xml"/><Relationship Id="rId395" Type="http://schemas.openxmlformats.org/officeDocument/2006/relationships/customXml" Target="../ink/ink1273.xml"/><Relationship Id="rId409" Type="http://schemas.openxmlformats.org/officeDocument/2006/relationships/customXml" Target="../ink/ink1280.xml"/><Relationship Id="rId560" Type="http://schemas.openxmlformats.org/officeDocument/2006/relationships/image" Target="../media/image1354.png"/><Relationship Id="rId92" Type="http://schemas.openxmlformats.org/officeDocument/2006/relationships/image" Target="../media/image1121.png"/><Relationship Id="rId213" Type="http://schemas.openxmlformats.org/officeDocument/2006/relationships/customXml" Target="../ink/ink1182.xml"/><Relationship Id="rId420" Type="http://schemas.openxmlformats.org/officeDocument/2006/relationships/image" Target="../media/image1285.png"/><Relationship Id="rId616" Type="http://schemas.openxmlformats.org/officeDocument/2006/relationships/image" Target="../media/image1382.png"/><Relationship Id="rId658" Type="http://schemas.openxmlformats.org/officeDocument/2006/relationships/customXml" Target="../ink/ink1405.xml"/><Relationship Id="rId255" Type="http://schemas.openxmlformats.org/officeDocument/2006/relationships/customXml" Target="../ink/ink1203.xml"/><Relationship Id="rId297" Type="http://schemas.openxmlformats.org/officeDocument/2006/relationships/customXml" Target="../ink/ink1224.xml"/><Relationship Id="rId462" Type="http://schemas.openxmlformats.org/officeDocument/2006/relationships/image" Target="../media/image1306.png"/><Relationship Id="rId518" Type="http://schemas.openxmlformats.org/officeDocument/2006/relationships/image" Target="../media/image1334.png"/><Relationship Id="rId725" Type="http://schemas.openxmlformats.org/officeDocument/2006/relationships/image" Target="../media/image1436.png"/><Relationship Id="rId115" Type="http://schemas.openxmlformats.org/officeDocument/2006/relationships/customXml" Target="../ink/ink1133.xml"/><Relationship Id="rId157" Type="http://schemas.openxmlformats.org/officeDocument/2006/relationships/customXml" Target="../ink/ink1154.xml"/><Relationship Id="rId322" Type="http://schemas.openxmlformats.org/officeDocument/2006/relationships/image" Target="../media/image1236.png"/><Relationship Id="rId364" Type="http://schemas.openxmlformats.org/officeDocument/2006/relationships/image" Target="../media/image1257.png"/><Relationship Id="rId767" Type="http://schemas.openxmlformats.org/officeDocument/2006/relationships/image" Target="../media/image1457.png"/><Relationship Id="rId61" Type="http://schemas.openxmlformats.org/officeDocument/2006/relationships/customXml" Target="../ink/ink1106.xml"/><Relationship Id="rId199" Type="http://schemas.openxmlformats.org/officeDocument/2006/relationships/customXml" Target="../ink/ink1175.xml"/><Relationship Id="rId571" Type="http://schemas.openxmlformats.org/officeDocument/2006/relationships/customXml" Target="../ink/ink1361.xml"/><Relationship Id="rId627" Type="http://schemas.openxmlformats.org/officeDocument/2006/relationships/customXml" Target="../ink/ink1389.xml"/><Relationship Id="rId669" Type="http://schemas.openxmlformats.org/officeDocument/2006/relationships/image" Target="../media/image1408.png"/><Relationship Id="rId19" Type="http://schemas.openxmlformats.org/officeDocument/2006/relationships/customXml" Target="../ink/ink1085.xml"/><Relationship Id="rId224" Type="http://schemas.openxmlformats.org/officeDocument/2006/relationships/image" Target="../media/image1187.png"/><Relationship Id="rId266" Type="http://schemas.openxmlformats.org/officeDocument/2006/relationships/image" Target="../media/image1208.png"/><Relationship Id="rId431" Type="http://schemas.openxmlformats.org/officeDocument/2006/relationships/customXml" Target="../ink/ink1291.xml"/><Relationship Id="rId473" Type="http://schemas.openxmlformats.org/officeDocument/2006/relationships/customXml" Target="../ink/ink1312.xml"/><Relationship Id="rId529" Type="http://schemas.openxmlformats.org/officeDocument/2006/relationships/customXml" Target="../ink/ink1340.xml"/><Relationship Id="rId680" Type="http://schemas.openxmlformats.org/officeDocument/2006/relationships/customXml" Target="../ink/ink1416.xml"/><Relationship Id="rId736" Type="http://schemas.openxmlformats.org/officeDocument/2006/relationships/customXml" Target="../ink/ink1444.xml"/><Relationship Id="rId30" Type="http://schemas.openxmlformats.org/officeDocument/2006/relationships/image" Target="../media/image1090.png"/><Relationship Id="rId126" Type="http://schemas.openxmlformats.org/officeDocument/2006/relationships/image" Target="../media/image1138.png"/><Relationship Id="rId168" Type="http://schemas.openxmlformats.org/officeDocument/2006/relationships/image" Target="../media/image1159.png"/><Relationship Id="rId333" Type="http://schemas.openxmlformats.org/officeDocument/2006/relationships/customXml" Target="../ink/ink1242.xml"/><Relationship Id="rId540" Type="http://schemas.openxmlformats.org/officeDocument/2006/relationships/image" Target="../media/image1344.png"/><Relationship Id="rId72" Type="http://schemas.openxmlformats.org/officeDocument/2006/relationships/image" Target="../media/image1111.png"/><Relationship Id="rId375" Type="http://schemas.openxmlformats.org/officeDocument/2006/relationships/customXml" Target="../ink/ink1263.xml"/><Relationship Id="rId582" Type="http://schemas.openxmlformats.org/officeDocument/2006/relationships/image" Target="../media/image1365.png"/><Relationship Id="rId638" Type="http://schemas.openxmlformats.org/officeDocument/2006/relationships/customXml" Target="../ink/ink1395.xml"/><Relationship Id="rId3" Type="http://schemas.openxmlformats.org/officeDocument/2006/relationships/customXml" Target="../ink/ink1077.xml"/><Relationship Id="rId235" Type="http://schemas.openxmlformats.org/officeDocument/2006/relationships/customXml" Target="../ink/ink1193.xml"/><Relationship Id="rId277" Type="http://schemas.openxmlformats.org/officeDocument/2006/relationships/customXml" Target="../ink/ink1214.xml"/><Relationship Id="rId400" Type="http://schemas.openxmlformats.org/officeDocument/2006/relationships/image" Target="../media/image1275.png"/><Relationship Id="rId442" Type="http://schemas.openxmlformats.org/officeDocument/2006/relationships/image" Target="../media/image1296.png"/><Relationship Id="rId484" Type="http://schemas.openxmlformats.org/officeDocument/2006/relationships/image" Target="../media/image1317.png"/><Relationship Id="rId705" Type="http://schemas.openxmlformats.org/officeDocument/2006/relationships/image" Target="../media/image1426.png"/><Relationship Id="rId137" Type="http://schemas.openxmlformats.org/officeDocument/2006/relationships/customXml" Target="../ink/ink1144.xml"/><Relationship Id="rId302" Type="http://schemas.openxmlformats.org/officeDocument/2006/relationships/image" Target="../media/image1226.png"/><Relationship Id="rId344" Type="http://schemas.openxmlformats.org/officeDocument/2006/relationships/image" Target="../media/image1247.png"/><Relationship Id="rId691" Type="http://schemas.openxmlformats.org/officeDocument/2006/relationships/image" Target="../media/image1419.png"/><Relationship Id="rId747" Type="http://schemas.openxmlformats.org/officeDocument/2006/relationships/image" Target="../media/image1447.png"/><Relationship Id="rId41" Type="http://schemas.openxmlformats.org/officeDocument/2006/relationships/customXml" Target="../ink/ink1096.xml"/><Relationship Id="rId83" Type="http://schemas.openxmlformats.org/officeDocument/2006/relationships/customXml" Target="../ink/ink1117.xml"/><Relationship Id="rId179" Type="http://schemas.openxmlformats.org/officeDocument/2006/relationships/customXml" Target="../ink/ink1165.xml"/><Relationship Id="rId386" Type="http://schemas.openxmlformats.org/officeDocument/2006/relationships/image" Target="../media/image1268.png"/><Relationship Id="rId551" Type="http://schemas.openxmlformats.org/officeDocument/2006/relationships/customXml" Target="../ink/ink1351.xml"/><Relationship Id="rId593" Type="http://schemas.openxmlformats.org/officeDocument/2006/relationships/customXml" Target="../ink/ink1372.xml"/><Relationship Id="rId607" Type="http://schemas.openxmlformats.org/officeDocument/2006/relationships/customXml" Target="../ink/ink1379.xml"/><Relationship Id="rId649" Type="http://schemas.openxmlformats.org/officeDocument/2006/relationships/image" Target="../media/image1398.png"/><Relationship Id="rId190" Type="http://schemas.openxmlformats.org/officeDocument/2006/relationships/image" Target="../media/image1170.png"/><Relationship Id="rId204" Type="http://schemas.openxmlformats.org/officeDocument/2006/relationships/image" Target="../media/image1177.png"/><Relationship Id="rId246" Type="http://schemas.openxmlformats.org/officeDocument/2006/relationships/image" Target="../media/image1198.png"/><Relationship Id="rId288" Type="http://schemas.openxmlformats.org/officeDocument/2006/relationships/image" Target="../media/image1219.png"/><Relationship Id="rId411" Type="http://schemas.openxmlformats.org/officeDocument/2006/relationships/customXml" Target="../ink/ink1281.xml"/><Relationship Id="rId453" Type="http://schemas.openxmlformats.org/officeDocument/2006/relationships/customXml" Target="../ink/ink1302.xml"/><Relationship Id="rId509" Type="http://schemas.openxmlformats.org/officeDocument/2006/relationships/customXml" Target="../ink/ink1330.xml"/><Relationship Id="rId660" Type="http://schemas.openxmlformats.org/officeDocument/2006/relationships/customXml" Target="../ink/ink1406.xml"/><Relationship Id="rId106" Type="http://schemas.openxmlformats.org/officeDocument/2006/relationships/image" Target="../media/image1128.png"/><Relationship Id="rId313" Type="http://schemas.openxmlformats.org/officeDocument/2006/relationships/customXml" Target="../ink/ink1232.xml"/><Relationship Id="rId495" Type="http://schemas.openxmlformats.org/officeDocument/2006/relationships/customXml" Target="../ink/ink1323.xml"/><Relationship Id="rId716" Type="http://schemas.openxmlformats.org/officeDocument/2006/relationships/customXml" Target="../ink/ink1434.xml"/><Relationship Id="rId758" Type="http://schemas.openxmlformats.org/officeDocument/2006/relationships/customXml" Target="../ink/ink1455.xml"/><Relationship Id="rId10" Type="http://schemas.openxmlformats.org/officeDocument/2006/relationships/image" Target="../media/image1080.png"/><Relationship Id="rId52" Type="http://schemas.openxmlformats.org/officeDocument/2006/relationships/image" Target="../media/image1101.png"/><Relationship Id="rId94" Type="http://schemas.openxmlformats.org/officeDocument/2006/relationships/image" Target="../media/image1122.png"/><Relationship Id="rId148" Type="http://schemas.openxmlformats.org/officeDocument/2006/relationships/image" Target="../media/image1149.png"/><Relationship Id="rId355" Type="http://schemas.openxmlformats.org/officeDocument/2006/relationships/customXml" Target="../ink/ink1253.xml"/><Relationship Id="rId397" Type="http://schemas.openxmlformats.org/officeDocument/2006/relationships/customXml" Target="../ink/ink1274.xml"/><Relationship Id="rId520" Type="http://schemas.openxmlformats.org/officeDocument/2006/relationships/image" Target="../media/image1335.png"/><Relationship Id="rId562" Type="http://schemas.openxmlformats.org/officeDocument/2006/relationships/image" Target="../media/image1355.png"/><Relationship Id="rId618" Type="http://schemas.openxmlformats.org/officeDocument/2006/relationships/image" Target="../media/image1383.png"/><Relationship Id="rId215" Type="http://schemas.openxmlformats.org/officeDocument/2006/relationships/customXml" Target="../ink/ink1183.xml"/><Relationship Id="rId257" Type="http://schemas.openxmlformats.org/officeDocument/2006/relationships/customXml" Target="../ink/ink1204.xml"/><Relationship Id="rId422" Type="http://schemas.openxmlformats.org/officeDocument/2006/relationships/image" Target="../media/image1286.png"/><Relationship Id="rId464" Type="http://schemas.openxmlformats.org/officeDocument/2006/relationships/image" Target="../media/image1307.png"/><Relationship Id="rId299" Type="http://schemas.openxmlformats.org/officeDocument/2006/relationships/customXml" Target="../ink/ink1225.xml"/><Relationship Id="rId727" Type="http://schemas.openxmlformats.org/officeDocument/2006/relationships/image" Target="../media/image14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3126-2673-4BB3-82D9-C0E06B6BD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Vectors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C27EF-A28E-4528-B10F-73C539F254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Geometric Vector Proofs</a:t>
            </a:r>
          </a:p>
        </p:txBody>
      </p:sp>
    </p:spTree>
    <p:extLst>
      <p:ext uri="{BB962C8B-B14F-4D97-AF65-F5344CB8AC3E}">
        <p14:creationId xmlns:p14="http://schemas.microsoft.com/office/powerpoint/2010/main" val="406938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44231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Cambridge 17E Q5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57F2A8-3CC3-4D01-9679-6B398DD10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2416" y="215284"/>
            <a:ext cx="8135485" cy="2124371"/>
          </a:xfrm>
          <a:prstGeom prst="rect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75DD2867-EDA9-4ACA-984A-AB63270A5F86}"/>
              </a:ext>
            </a:extLst>
          </p:cNvPr>
          <p:cNvGrpSpPr/>
          <p:nvPr/>
        </p:nvGrpSpPr>
        <p:grpSpPr>
          <a:xfrm>
            <a:off x="501819" y="2361579"/>
            <a:ext cx="958320" cy="446760"/>
            <a:chOff x="501819" y="2361579"/>
            <a:chExt cx="958320" cy="446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9E3D1EBE-9F6A-4BAF-BA13-F9F3D0914833}"/>
                    </a:ext>
                  </a:extLst>
                </p14:cNvPr>
                <p14:cNvContentPartPr/>
                <p14:nvPr/>
              </p14:nvContentPartPr>
              <p14:xfrm>
                <a:off x="505419" y="2550579"/>
                <a:ext cx="101520" cy="19152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9E3D1EBE-9F6A-4BAF-BA13-F9F3D0914833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96419" y="2541939"/>
                  <a:ext cx="11916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D3285D82-D0EA-43C6-8B67-86C8C0DC8FEB}"/>
                    </a:ext>
                  </a:extLst>
                </p14:cNvPr>
                <p14:cNvContentPartPr/>
                <p14:nvPr/>
              </p14:nvContentPartPr>
              <p14:xfrm>
                <a:off x="501819" y="2659659"/>
                <a:ext cx="111600" cy="2088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D3285D82-D0EA-43C6-8B67-86C8C0DC8FEB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92819" y="2651019"/>
                  <a:ext cx="12924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0A79AFCA-0945-4195-BADC-1D7291E96AAA}"/>
                    </a:ext>
                  </a:extLst>
                </p14:cNvPr>
                <p14:cNvContentPartPr/>
                <p14:nvPr/>
              </p14:nvContentPartPr>
              <p14:xfrm>
                <a:off x="593619" y="2538339"/>
                <a:ext cx="221040" cy="2224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0A79AFCA-0945-4195-BADC-1D7291E96AA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84979" y="2529699"/>
                  <a:ext cx="23868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0A5E5DAC-1B63-49B4-9AC6-1008174FD661}"/>
                    </a:ext>
                  </a:extLst>
                </p14:cNvPr>
                <p14:cNvContentPartPr/>
                <p14:nvPr/>
              </p14:nvContentPartPr>
              <p14:xfrm>
                <a:off x="503259" y="2361579"/>
                <a:ext cx="254520" cy="4644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0A5E5DAC-1B63-49B4-9AC6-1008174FD661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94259" y="2352939"/>
                  <a:ext cx="27216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73D082B5-07E8-4FA2-BB92-67F1CDC018D6}"/>
                    </a:ext>
                  </a:extLst>
                </p14:cNvPr>
                <p14:cNvContentPartPr/>
                <p14:nvPr/>
              </p14:nvContentPartPr>
              <p14:xfrm>
                <a:off x="733299" y="2363739"/>
                <a:ext cx="244440" cy="21276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73D082B5-07E8-4FA2-BB92-67F1CDC018D6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24299" y="2355099"/>
                  <a:ext cx="26208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6444A978-CEFB-4E3F-8689-574B211E861F}"/>
                    </a:ext>
                  </a:extLst>
                </p14:cNvPr>
                <p14:cNvContentPartPr/>
                <p14:nvPr/>
              </p14:nvContentPartPr>
              <p14:xfrm>
                <a:off x="923019" y="2608899"/>
                <a:ext cx="124920" cy="2592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6444A978-CEFB-4E3F-8689-574B211E861F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914019" y="2599899"/>
                  <a:ext cx="14256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F38787E7-B45D-4ED9-B9A0-06649673B0FF}"/>
                    </a:ext>
                  </a:extLst>
                </p14:cNvPr>
                <p14:cNvContentPartPr/>
                <p14:nvPr/>
              </p14:nvContentPartPr>
              <p14:xfrm>
                <a:off x="1255659" y="2511339"/>
                <a:ext cx="93240" cy="12276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F38787E7-B45D-4ED9-B9A0-06649673B0FF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246659" y="2502339"/>
                  <a:ext cx="11088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1849640D-AB93-4872-B088-B9534B1AA708}"/>
                    </a:ext>
                  </a:extLst>
                </p14:cNvPr>
                <p14:cNvContentPartPr/>
                <p14:nvPr/>
              </p14:nvContentPartPr>
              <p14:xfrm>
                <a:off x="1245219" y="2744979"/>
                <a:ext cx="214920" cy="6336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1849640D-AB93-4872-B088-B9534B1AA708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236219" y="2735979"/>
                  <a:ext cx="232560" cy="81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58" name="Ink 57">
                <a:extLst>
                  <a:ext uri="{FF2B5EF4-FFF2-40B4-BE49-F238E27FC236}">
                    <a16:creationId xmlns:a16="http://schemas.microsoft.com/office/drawing/2014/main" id="{25A6789D-766C-4BC5-ABB6-79CCD14B286F}"/>
                  </a:ext>
                </a:extLst>
              </p14:cNvPr>
              <p14:cNvContentPartPr/>
              <p14:nvPr/>
            </p14:nvContentPartPr>
            <p14:xfrm>
              <a:off x="475179" y="3143499"/>
              <a:ext cx="124920" cy="174600"/>
            </p14:xfrm>
          </p:contentPart>
        </mc:Choice>
        <mc:Fallback xmlns="">
          <p:pic>
            <p:nvPicPr>
              <p:cNvPr id="58" name="Ink 57">
                <a:extLst>
                  <a:ext uri="{FF2B5EF4-FFF2-40B4-BE49-F238E27FC236}">
                    <a16:creationId xmlns:a16="http://schemas.microsoft.com/office/drawing/2014/main" id="{25A6789D-766C-4BC5-ABB6-79CCD14B286F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66179" y="3134499"/>
                <a:ext cx="142560" cy="19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59" name="Ink 58">
                <a:extLst>
                  <a:ext uri="{FF2B5EF4-FFF2-40B4-BE49-F238E27FC236}">
                    <a16:creationId xmlns:a16="http://schemas.microsoft.com/office/drawing/2014/main" id="{4B85EE27-B2D5-49FD-A922-A17082E0A443}"/>
                  </a:ext>
                </a:extLst>
              </p14:cNvPr>
              <p14:cNvContentPartPr/>
              <p14:nvPr/>
            </p14:nvContentPartPr>
            <p14:xfrm>
              <a:off x="586059" y="3175899"/>
              <a:ext cx="222840" cy="244800"/>
            </p14:xfrm>
          </p:contentPart>
        </mc:Choice>
        <mc:Fallback xmlns="">
          <p:pic>
            <p:nvPicPr>
              <p:cNvPr id="59" name="Ink 58">
                <a:extLst>
                  <a:ext uri="{FF2B5EF4-FFF2-40B4-BE49-F238E27FC236}">
                    <a16:creationId xmlns:a16="http://schemas.microsoft.com/office/drawing/2014/main" id="{4B85EE27-B2D5-49FD-A922-A17082E0A443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577059" y="3167259"/>
                <a:ext cx="240480" cy="26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60" name="Ink 59">
                <a:extLst>
                  <a:ext uri="{FF2B5EF4-FFF2-40B4-BE49-F238E27FC236}">
                    <a16:creationId xmlns:a16="http://schemas.microsoft.com/office/drawing/2014/main" id="{D6DDADE0-490E-4D13-BC5A-E55501972BA6}"/>
                  </a:ext>
                </a:extLst>
              </p14:cNvPr>
              <p14:cNvContentPartPr/>
              <p14:nvPr/>
            </p14:nvContentPartPr>
            <p14:xfrm>
              <a:off x="451419" y="2961339"/>
              <a:ext cx="230400" cy="25560"/>
            </p14:xfrm>
          </p:contentPart>
        </mc:Choice>
        <mc:Fallback xmlns="">
          <p:pic>
            <p:nvPicPr>
              <p:cNvPr id="60" name="Ink 59">
                <a:extLst>
                  <a:ext uri="{FF2B5EF4-FFF2-40B4-BE49-F238E27FC236}">
                    <a16:creationId xmlns:a16="http://schemas.microsoft.com/office/drawing/2014/main" id="{D6DDADE0-490E-4D13-BC5A-E55501972BA6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42779" y="2952699"/>
                <a:ext cx="248040" cy="4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61" name="Ink 60">
                <a:extLst>
                  <a:ext uri="{FF2B5EF4-FFF2-40B4-BE49-F238E27FC236}">
                    <a16:creationId xmlns:a16="http://schemas.microsoft.com/office/drawing/2014/main" id="{6F38E71A-AD93-4B1B-A345-EF2EA57DE475}"/>
                  </a:ext>
                </a:extLst>
              </p14:cNvPr>
              <p14:cNvContentPartPr/>
              <p14:nvPr/>
            </p14:nvContentPartPr>
            <p14:xfrm>
              <a:off x="695139" y="2931099"/>
              <a:ext cx="119160" cy="105840"/>
            </p14:xfrm>
          </p:contentPart>
        </mc:Choice>
        <mc:Fallback xmlns="">
          <p:pic>
            <p:nvPicPr>
              <p:cNvPr id="61" name="Ink 60">
                <a:extLst>
                  <a:ext uri="{FF2B5EF4-FFF2-40B4-BE49-F238E27FC236}">
                    <a16:creationId xmlns:a16="http://schemas.microsoft.com/office/drawing/2014/main" id="{6F38E71A-AD93-4B1B-A345-EF2EA57DE475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686139" y="2922099"/>
                <a:ext cx="136800" cy="12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62" name="Ink 61">
                <a:extLst>
                  <a:ext uri="{FF2B5EF4-FFF2-40B4-BE49-F238E27FC236}">
                    <a16:creationId xmlns:a16="http://schemas.microsoft.com/office/drawing/2014/main" id="{2433938C-EF62-4F32-9D50-88261F40DCE0}"/>
                  </a:ext>
                </a:extLst>
              </p14:cNvPr>
              <p14:cNvContentPartPr/>
              <p14:nvPr/>
            </p14:nvContentPartPr>
            <p14:xfrm>
              <a:off x="990339" y="3164019"/>
              <a:ext cx="103680" cy="91080"/>
            </p14:xfrm>
          </p:contentPart>
        </mc:Choice>
        <mc:Fallback xmlns="">
          <p:pic>
            <p:nvPicPr>
              <p:cNvPr id="62" name="Ink 61">
                <a:extLst>
                  <a:ext uri="{FF2B5EF4-FFF2-40B4-BE49-F238E27FC236}">
                    <a16:creationId xmlns:a16="http://schemas.microsoft.com/office/drawing/2014/main" id="{2433938C-EF62-4F32-9D50-88261F40DCE0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981339" y="3155019"/>
                <a:ext cx="121320" cy="10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63" name="Ink 62">
                <a:extLst>
                  <a:ext uri="{FF2B5EF4-FFF2-40B4-BE49-F238E27FC236}">
                    <a16:creationId xmlns:a16="http://schemas.microsoft.com/office/drawing/2014/main" id="{6CDBC67C-3257-45CA-834A-BA39CD369628}"/>
                  </a:ext>
                </a:extLst>
              </p14:cNvPr>
              <p14:cNvContentPartPr/>
              <p14:nvPr/>
            </p14:nvContentPartPr>
            <p14:xfrm>
              <a:off x="1260339" y="3090219"/>
              <a:ext cx="122760" cy="165240"/>
            </p14:xfrm>
          </p:contentPart>
        </mc:Choice>
        <mc:Fallback xmlns="">
          <p:pic>
            <p:nvPicPr>
              <p:cNvPr id="63" name="Ink 62">
                <a:extLst>
                  <a:ext uri="{FF2B5EF4-FFF2-40B4-BE49-F238E27FC236}">
                    <a16:creationId xmlns:a16="http://schemas.microsoft.com/office/drawing/2014/main" id="{6CDBC67C-3257-45CA-834A-BA39CD369628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1251339" y="3081579"/>
                <a:ext cx="140400" cy="18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64" name="Ink 63">
                <a:extLst>
                  <a:ext uri="{FF2B5EF4-FFF2-40B4-BE49-F238E27FC236}">
                    <a16:creationId xmlns:a16="http://schemas.microsoft.com/office/drawing/2014/main" id="{26ACDA02-1499-4ABF-8F14-868FF96E760B}"/>
                  </a:ext>
                </a:extLst>
              </p14:cNvPr>
              <p14:cNvContentPartPr/>
              <p14:nvPr/>
            </p14:nvContentPartPr>
            <p14:xfrm>
              <a:off x="1432779" y="3088419"/>
              <a:ext cx="151920" cy="183240"/>
            </p14:xfrm>
          </p:contentPart>
        </mc:Choice>
        <mc:Fallback xmlns="">
          <p:pic>
            <p:nvPicPr>
              <p:cNvPr id="64" name="Ink 63">
                <a:extLst>
                  <a:ext uri="{FF2B5EF4-FFF2-40B4-BE49-F238E27FC236}">
                    <a16:creationId xmlns:a16="http://schemas.microsoft.com/office/drawing/2014/main" id="{26ACDA02-1499-4ABF-8F14-868FF96E760B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1424139" y="3079779"/>
                <a:ext cx="169560" cy="20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65" name="Ink 64">
                <a:extLst>
                  <a:ext uri="{FF2B5EF4-FFF2-40B4-BE49-F238E27FC236}">
                    <a16:creationId xmlns:a16="http://schemas.microsoft.com/office/drawing/2014/main" id="{5747F0E5-64A7-44FA-979B-4B6B875E4718}"/>
                  </a:ext>
                </a:extLst>
              </p14:cNvPr>
              <p14:cNvContentPartPr/>
              <p14:nvPr/>
            </p14:nvContentPartPr>
            <p14:xfrm>
              <a:off x="1482459" y="3172659"/>
              <a:ext cx="95040" cy="33840"/>
            </p14:xfrm>
          </p:contentPart>
        </mc:Choice>
        <mc:Fallback xmlns="">
          <p:pic>
            <p:nvPicPr>
              <p:cNvPr id="65" name="Ink 64">
                <a:extLst>
                  <a:ext uri="{FF2B5EF4-FFF2-40B4-BE49-F238E27FC236}">
                    <a16:creationId xmlns:a16="http://schemas.microsoft.com/office/drawing/2014/main" id="{5747F0E5-64A7-44FA-979B-4B6B875E4718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1473459" y="3164019"/>
                <a:ext cx="112680" cy="5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66" name="Ink 65">
                <a:extLst>
                  <a:ext uri="{FF2B5EF4-FFF2-40B4-BE49-F238E27FC236}">
                    <a16:creationId xmlns:a16="http://schemas.microsoft.com/office/drawing/2014/main" id="{8CE79263-DA53-4558-A0A8-62722DF55688}"/>
                  </a:ext>
                </a:extLst>
              </p14:cNvPr>
              <p14:cNvContentPartPr/>
              <p14:nvPr/>
            </p14:nvContentPartPr>
            <p14:xfrm>
              <a:off x="1354659" y="2948019"/>
              <a:ext cx="245520" cy="144720"/>
            </p14:xfrm>
          </p:contentPart>
        </mc:Choice>
        <mc:Fallback xmlns="">
          <p:pic>
            <p:nvPicPr>
              <p:cNvPr id="66" name="Ink 65">
                <a:extLst>
                  <a:ext uri="{FF2B5EF4-FFF2-40B4-BE49-F238E27FC236}">
                    <a16:creationId xmlns:a16="http://schemas.microsoft.com/office/drawing/2014/main" id="{8CE79263-DA53-4558-A0A8-62722DF55688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1345659" y="2939019"/>
                <a:ext cx="263160" cy="162360"/>
              </a:xfrm>
              <a:prstGeom prst="rect">
                <a:avLst/>
              </a:prstGeom>
            </p:spPr>
          </p:pic>
        </mc:Fallback>
      </mc:AlternateContent>
      <p:grpSp>
        <p:nvGrpSpPr>
          <p:cNvPr id="83" name="Group 82">
            <a:extLst>
              <a:ext uri="{FF2B5EF4-FFF2-40B4-BE49-F238E27FC236}">
                <a16:creationId xmlns:a16="http://schemas.microsoft.com/office/drawing/2014/main" id="{023F4068-92C2-4464-B174-6D05FA06D3D4}"/>
              </a:ext>
            </a:extLst>
          </p:cNvPr>
          <p:cNvGrpSpPr/>
          <p:nvPr/>
        </p:nvGrpSpPr>
        <p:grpSpPr>
          <a:xfrm>
            <a:off x="1812219" y="2840379"/>
            <a:ext cx="615600" cy="461880"/>
            <a:chOff x="1812219" y="2840379"/>
            <a:chExt cx="615600" cy="461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3DC30FCD-0335-4A11-A3BC-D738A025E075}"/>
                    </a:ext>
                  </a:extLst>
                </p14:cNvPr>
                <p14:cNvContentPartPr/>
                <p14:nvPr/>
              </p14:nvContentPartPr>
              <p14:xfrm>
                <a:off x="1812219" y="3165819"/>
                <a:ext cx="130320" cy="1764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3DC30FCD-0335-4A11-A3BC-D738A025E075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803579" y="3157179"/>
                  <a:ext cx="14796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C0EADD35-8B8E-4178-B171-508405446A01}"/>
                    </a:ext>
                  </a:extLst>
                </p14:cNvPr>
                <p14:cNvContentPartPr/>
                <p14:nvPr/>
              </p14:nvContentPartPr>
              <p14:xfrm>
                <a:off x="1858299" y="3063219"/>
                <a:ext cx="36360" cy="17748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C0EADD35-8B8E-4178-B171-508405446A01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849659" y="3054579"/>
                  <a:ext cx="5400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1BDB937F-BFB3-415F-A562-9BB374033170}"/>
                    </a:ext>
                  </a:extLst>
                </p14:cNvPr>
                <p14:cNvContentPartPr/>
                <p14:nvPr/>
              </p14:nvContentPartPr>
              <p14:xfrm>
                <a:off x="2041539" y="3099579"/>
                <a:ext cx="123840" cy="19764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1BDB937F-BFB3-415F-A562-9BB374033170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2032899" y="3090939"/>
                  <a:ext cx="14148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DFD4398C-40A6-43F6-A3D7-0A1FE391D13A}"/>
                    </a:ext>
                  </a:extLst>
                </p14:cNvPr>
                <p14:cNvContentPartPr/>
                <p14:nvPr/>
              </p14:nvContentPartPr>
              <p14:xfrm>
                <a:off x="2053779" y="3183099"/>
                <a:ext cx="156960" cy="3924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DFD4398C-40A6-43F6-A3D7-0A1FE391D13A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2044779" y="3174099"/>
                  <a:ext cx="17460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E4742471-58CC-449C-AEE5-D5BD2A6A479D}"/>
                    </a:ext>
                  </a:extLst>
                </p14:cNvPr>
                <p14:cNvContentPartPr/>
                <p14:nvPr/>
              </p14:nvContentPartPr>
              <p14:xfrm>
                <a:off x="2143779" y="3040179"/>
                <a:ext cx="268200" cy="26208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E4742471-58CC-449C-AEE5-D5BD2A6A479D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2134779" y="3031539"/>
                  <a:ext cx="285840" cy="27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5CBEB090-5DEF-402D-A3ED-518770D11BCA}"/>
                    </a:ext>
                  </a:extLst>
                </p14:cNvPr>
                <p14:cNvContentPartPr/>
                <p14:nvPr/>
              </p14:nvContentPartPr>
              <p14:xfrm>
                <a:off x="2051619" y="2887899"/>
                <a:ext cx="307080" cy="4140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5CBEB090-5DEF-402D-A3ED-518770D11BCA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2042619" y="2878899"/>
                  <a:ext cx="32472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462FA29B-E999-48D3-A93B-E9087C3CDB03}"/>
                    </a:ext>
                  </a:extLst>
                </p14:cNvPr>
                <p14:cNvContentPartPr/>
                <p14:nvPr/>
              </p14:nvContentPartPr>
              <p14:xfrm>
                <a:off x="2344659" y="2840379"/>
                <a:ext cx="83160" cy="17964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462FA29B-E999-48D3-A93B-E9087C3CDB03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2336019" y="2831379"/>
                  <a:ext cx="100800" cy="197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79951A1B-CFA7-4979-949F-BE01C762278F}"/>
              </a:ext>
            </a:extLst>
          </p:cNvPr>
          <p:cNvGrpSpPr/>
          <p:nvPr/>
        </p:nvGrpSpPr>
        <p:grpSpPr>
          <a:xfrm>
            <a:off x="1041099" y="3620499"/>
            <a:ext cx="1163880" cy="347400"/>
            <a:chOff x="1041099" y="3620499"/>
            <a:chExt cx="1163880" cy="347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DBC9367F-5391-4509-AAC0-239DA3790D6D}"/>
                    </a:ext>
                  </a:extLst>
                </p14:cNvPr>
                <p14:cNvContentPartPr/>
                <p14:nvPr/>
              </p14:nvContentPartPr>
              <p14:xfrm>
                <a:off x="1041099" y="3719139"/>
                <a:ext cx="178920" cy="9108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DBC9367F-5391-4509-AAC0-239DA3790D6D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032099" y="3710139"/>
                  <a:ext cx="19656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7710AFA9-F918-4E52-8CAD-15F7F351EB0E}"/>
                    </a:ext>
                  </a:extLst>
                </p14:cNvPr>
                <p14:cNvContentPartPr/>
                <p14:nvPr/>
              </p14:nvContentPartPr>
              <p14:xfrm>
                <a:off x="1329459" y="3692139"/>
                <a:ext cx="144000" cy="14472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7710AFA9-F918-4E52-8CAD-15F7F351EB0E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320819" y="3683499"/>
                  <a:ext cx="16164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9105C289-273F-452E-B5FF-80C3D4ABF318}"/>
                    </a:ext>
                  </a:extLst>
                </p14:cNvPr>
                <p14:cNvContentPartPr/>
                <p14:nvPr/>
              </p14:nvContentPartPr>
              <p14:xfrm>
                <a:off x="1357899" y="3899499"/>
                <a:ext cx="226800" cy="6840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9105C289-273F-452E-B5FF-80C3D4ABF318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348899" y="3890859"/>
                  <a:ext cx="244440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EF48F36A-D407-45FA-8FCC-B738205A8338}"/>
                    </a:ext>
                  </a:extLst>
                </p14:cNvPr>
                <p14:cNvContentPartPr/>
                <p14:nvPr/>
              </p14:nvContentPartPr>
              <p14:xfrm>
                <a:off x="1685499" y="3620499"/>
                <a:ext cx="141840" cy="14976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EF48F36A-D407-45FA-8FCC-B738205A8338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676859" y="3611859"/>
                  <a:ext cx="15948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29E0367C-4F2E-4212-8567-FADD5F1E791B}"/>
                    </a:ext>
                  </a:extLst>
                </p14:cNvPr>
                <p14:cNvContentPartPr/>
                <p14:nvPr/>
              </p14:nvContentPartPr>
              <p14:xfrm>
                <a:off x="2028579" y="3656139"/>
                <a:ext cx="101880" cy="12132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29E0367C-4F2E-4212-8567-FADD5F1E791B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2019579" y="3647139"/>
                  <a:ext cx="11952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CACC7D74-D611-4DCC-94DD-4C3A140C47F8}"/>
                    </a:ext>
                  </a:extLst>
                </p14:cNvPr>
                <p14:cNvContentPartPr/>
                <p14:nvPr/>
              </p14:nvContentPartPr>
              <p14:xfrm>
                <a:off x="2026779" y="3869259"/>
                <a:ext cx="178200" cy="4932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CACC7D74-D611-4DCC-94DD-4C3A140C47F8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2018139" y="3860619"/>
                  <a:ext cx="195840" cy="66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1EBF34DF-E2E1-4FB0-AC87-4A0DA199E028}"/>
              </a:ext>
            </a:extLst>
          </p:cNvPr>
          <p:cNvGrpSpPr/>
          <p:nvPr/>
        </p:nvGrpSpPr>
        <p:grpSpPr>
          <a:xfrm>
            <a:off x="531699" y="4093539"/>
            <a:ext cx="414360" cy="428040"/>
            <a:chOff x="531699" y="4093539"/>
            <a:chExt cx="414360" cy="428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0925E714-DC8D-478C-A64C-B790608476D3}"/>
                    </a:ext>
                  </a:extLst>
                </p14:cNvPr>
                <p14:cNvContentPartPr/>
                <p14:nvPr/>
              </p14:nvContentPartPr>
              <p14:xfrm>
                <a:off x="531699" y="4264179"/>
                <a:ext cx="138960" cy="25740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0925E714-DC8D-478C-A64C-B790608476D3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522699" y="4255539"/>
                  <a:ext cx="156600" cy="27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B55F0227-4EEB-427A-9396-159F881DA06A}"/>
                    </a:ext>
                  </a:extLst>
                </p14:cNvPr>
                <p14:cNvContentPartPr/>
                <p14:nvPr/>
              </p14:nvContentPartPr>
              <p14:xfrm>
                <a:off x="560859" y="4386579"/>
                <a:ext cx="132120" cy="3780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B55F0227-4EEB-427A-9396-159F881DA06A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552219" y="4377939"/>
                  <a:ext cx="14976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EDB5C8D8-E94E-49C7-9C1B-E667313AE2C5}"/>
                    </a:ext>
                  </a:extLst>
                </p14:cNvPr>
                <p14:cNvContentPartPr/>
                <p14:nvPr/>
              </p14:nvContentPartPr>
              <p14:xfrm>
                <a:off x="606579" y="4162299"/>
                <a:ext cx="339480" cy="28908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EDB5C8D8-E94E-49C7-9C1B-E667313AE2C5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597579" y="4153299"/>
                  <a:ext cx="357120" cy="30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7B341DFD-909E-49C4-83B6-49789A23D7EF}"/>
                    </a:ext>
                  </a:extLst>
                </p14:cNvPr>
                <p14:cNvContentPartPr/>
                <p14:nvPr/>
              </p14:nvContentPartPr>
              <p14:xfrm>
                <a:off x="792699" y="4093539"/>
                <a:ext cx="127800" cy="12132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7B341DFD-909E-49C4-83B6-49789A23D7EF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784059" y="4084899"/>
                  <a:ext cx="145440" cy="138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4444B89B-E1B0-4F70-B5A1-7395663E64EB}"/>
              </a:ext>
            </a:extLst>
          </p:cNvPr>
          <p:cNvGrpSpPr/>
          <p:nvPr/>
        </p:nvGrpSpPr>
        <p:grpSpPr>
          <a:xfrm>
            <a:off x="1219659" y="4357779"/>
            <a:ext cx="176400" cy="87840"/>
            <a:chOff x="1219659" y="4357779"/>
            <a:chExt cx="176400" cy="87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41EE8CD8-778F-4BBD-B30A-31FAE1A1FB90}"/>
                    </a:ext>
                  </a:extLst>
                </p14:cNvPr>
                <p14:cNvContentPartPr/>
                <p14:nvPr/>
              </p14:nvContentPartPr>
              <p14:xfrm>
                <a:off x="1219659" y="4357779"/>
                <a:ext cx="97200" cy="1692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41EE8CD8-778F-4BBD-B30A-31FAE1A1FB90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211019" y="4348779"/>
                  <a:ext cx="11484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C3070B1A-1765-4579-8B2D-DDB6D05DB01F}"/>
                    </a:ext>
                  </a:extLst>
                </p14:cNvPr>
                <p14:cNvContentPartPr/>
                <p14:nvPr/>
              </p14:nvContentPartPr>
              <p14:xfrm>
                <a:off x="1256379" y="4407099"/>
                <a:ext cx="139680" cy="3852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C3070B1A-1765-4579-8B2D-DDB6D05DB01F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1247739" y="4398459"/>
                  <a:ext cx="157320" cy="56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F9A104D1-7E2C-4403-8546-8F2C890C4FB4}"/>
              </a:ext>
            </a:extLst>
          </p:cNvPr>
          <p:cNvGrpSpPr/>
          <p:nvPr/>
        </p:nvGrpSpPr>
        <p:grpSpPr>
          <a:xfrm>
            <a:off x="694779" y="618099"/>
            <a:ext cx="2300463" cy="1502280"/>
            <a:chOff x="694779" y="618099"/>
            <a:chExt cx="2300463" cy="1502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1B4E3B49-1563-4C40-B9C5-6A89D3BAF878}"/>
                    </a:ext>
                  </a:extLst>
                </p14:cNvPr>
                <p14:cNvContentPartPr/>
                <p14:nvPr/>
              </p14:nvContentPartPr>
              <p14:xfrm>
                <a:off x="1095522" y="1054059"/>
                <a:ext cx="264600" cy="6476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1B4E3B49-1563-4C40-B9C5-6A89D3BAF878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1086882" y="1045059"/>
                  <a:ext cx="282240" cy="66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C08802E4-3DB8-487C-AB60-B1453CC608FF}"/>
                    </a:ext>
                  </a:extLst>
                </p14:cNvPr>
                <p14:cNvContentPartPr/>
                <p14:nvPr/>
              </p14:nvContentPartPr>
              <p14:xfrm>
                <a:off x="975282" y="1772619"/>
                <a:ext cx="46080" cy="464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C08802E4-3DB8-487C-AB60-B1453CC608FF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966642" y="1763619"/>
                  <a:ext cx="6372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E4E78749-DC0F-4DD5-8170-102DF7C76EB3}"/>
                    </a:ext>
                  </a:extLst>
                </p14:cNvPr>
                <p14:cNvContentPartPr/>
                <p14:nvPr/>
              </p14:nvContentPartPr>
              <p14:xfrm>
                <a:off x="2586282" y="999339"/>
                <a:ext cx="203400" cy="7495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E4E78749-DC0F-4DD5-8170-102DF7C76EB3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2577282" y="990699"/>
                  <a:ext cx="221040" cy="76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A260DF27-E5CF-4E68-9FE0-22AF5CAED4CF}"/>
                    </a:ext>
                  </a:extLst>
                </p14:cNvPr>
                <p14:cNvContentPartPr/>
                <p14:nvPr/>
              </p14:nvContentPartPr>
              <p14:xfrm>
                <a:off x="2645619" y="1757139"/>
                <a:ext cx="208080" cy="2473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A260DF27-E5CF-4E68-9FE0-22AF5CAED4CF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2636979" y="1748139"/>
                  <a:ext cx="22572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BA2589F1-677C-4D29-A251-A5746061CA33}"/>
                    </a:ext>
                  </a:extLst>
                </p14:cNvPr>
                <p14:cNvContentPartPr/>
                <p14:nvPr/>
              </p14:nvContentPartPr>
              <p14:xfrm>
                <a:off x="1235859" y="1798179"/>
                <a:ext cx="1114920" cy="583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BA2589F1-677C-4D29-A251-A5746061CA33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226859" y="1789179"/>
                  <a:ext cx="113256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6C713225-64CD-4F02-9533-C9B3963AD5C8}"/>
                    </a:ext>
                  </a:extLst>
                </p14:cNvPr>
                <p14:cNvContentPartPr/>
                <p14:nvPr/>
              </p14:nvContentPartPr>
              <p14:xfrm>
                <a:off x="694779" y="1922739"/>
                <a:ext cx="132840" cy="19764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6C713225-64CD-4F02-9533-C9B3963AD5C8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686139" y="1914099"/>
                  <a:ext cx="15048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AD983BBC-CC2C-472C-AFDB-3670E7D73835}"/>
                    </a:ext>
                  </a:extLst>
                </p14:cNvPr>
                <p14:cNvContentPartPr/>
                <p14:nvPr/>
              </p14:nvContentPartPr>
              <p14:xfrm>
                <a:off x="1353642" y="876939"/>
                <a:ext cx="35280" cy="385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AD983BBC-CC2C-472C-AFDB-3670E7D73835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344642" y="868299"/>
                  <a:ext cx="5292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56BA43E9-B1AC-4403-A07A-D346EA490E25}"/>
                    </a:ext>
                  </a:extLst>
                </p14:cNvPr>
                <p14:cNvContentPartPr/>
                <p14:nvPr/>
              </p14:nvContentPartPr>
              <p14:xfrm>
                <a:off x="1446162" y="836619"/>
                <a:ext cx="1297440" cy="421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56BA43E9-B1AC-4403-A07A-D346EA490E25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437522" y="827979"/>
                  <a:ext cx="131508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0C819D14-8464-4C60-A93D-8F150CE99A86}"/>
                    </a:ext>
                  </a:extLst>
                </p14:cNvPr>
                <p14:cNvContentPartPr/>
                <p14:nvPr/>
              </p14:nvContentPartPr>
              <p14:xfrm>
                <a:off x="2867802" y="659139"/>
                <a:ext cx="127440" cy="19440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0C819D14-8464-4C60-A93D-8F150CE99A86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2859162" y="650139"/>
                  <a:ext cx="14508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A0ABA31B-DF6B-4BEC-B24D-9F7090EA012F}"/>
                    </a:ext>
                  </a:extLst>
                </p14:cNvPr>
                <p14:cNvContentPartPr/>
                <p14:nvPr/>
              </p14:nvContentPartPr>
              <p14:xfrm>
                <a:off x="2889762" y="776499"/>
                <a:ext cx="103320" cy="2952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A0ABA31B-DF6B-4BEC-B24D-9F7090EA012F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2880762" y="767499"/>
                  <a:ext cx="12096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4C2362A6-C9FB-4AC7-AA83-030465D0FB15}"/>
                    </a:ext>
                  </a:extLst>
                </p14:cNvPr>
                <p14:cNvContentPartPr/>
                <p14:nvPr/>
              </p14:nvContentPartPr>
              <p14:xfrm>
                <a:off x="989979" y="646179"/>
                <a:ext cx="129600" cy="1335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4C2362A6-C9FB-4AC7-AA83-030465D0FB15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980979" y="637539"/>
                  <a:ext cx="14724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5828166E-6A77-4BCE-BA2A-574C102BB084}"/>
                    </a:ext>
                  </a:extLst>
                </p14:cNvPr>
                <p14:cNvContentPartPr/>
                <p14:nvPr/>
              </p14:nvContentPartPr>
              <p14:xfrm>
                <a:off x="873339" y="1176099"/>
                <a:ext cx="82800" cy="1015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5828166E-6A77-4BCE-BA2A-574C102BB084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864339" y="1167099"/>
                  <a:ext cx="10044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6944C3BA-8B47-4623-8E3C-4BE889EF4375}"/>
                    </a:ext>
                  </a:extLst>
                </p14:cNvPr>
                <p14:cNvContentPartPr/>
                <p14:nvPr/>
              </p14:nvContentPartPr>
              <p14:xfrm>
                <a:off x="810699" y="1375539"/>
                <a:ext cx="220320" cy="572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6944C3BA-8B47-4623-8E3C-4BE889EF4375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801699" y="1366539"/>
                  <a:ext cx="23796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F3E8DC1C-CC42-4EFA-A897-66DFD7111F8B}"/>
                    </a:ext>
                  </a:extLst>
                </p14:cNvPr>
                <p14:cNvContentPartPr/>
                <p14:nvPr/>
              </p14:nvContentPartPr>
              <p14:xfrm>
                <a:off x="1137579" y="1268619"/>
                <a:ext cx="198000" cy="1260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F3E8DC1C-CC42-4EFA-A897-66DFD7111F8B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128579" y="1259619"/>
                  <a:ext cx="21564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CA4F6A43-4C35-4242-B6DD-916E296665D7}"/>
                    </a:ext>
                  </a:extLst>
                </p14:cNvPr>
                <p14:cNvContentPartPr/>
                <p14:nvPr/>
              </p14:nvContentPartPr>
              <p14:xfrm>
                <a:off x="2022459" y="618099"/>
                <a:ext cx="94320" cy="842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CA4F6A43-4C35-4242-B6DD-916E296665D7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2013459" y="609459"/>
                  <a:ext cx="11196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010C3358-893E-4B9D-B6F8-03FD4C28AEEE}"/>
                    </a:ext>
                  </a:extLst>
                </p14:cNvPr>
                <p14:cNvContentPartPr/>
                <p14:nvPr/>
              </p14:nvContentPartPr>
              <p14:xfrm>
                <a:off x="2005539" y="736899"/>
                <a:ext cx="217080" cy="669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010C3358-893E-4B9D-B6F8-03FD4C28AEEE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1996899" y="727899"/>
                  <a:ext cx="23472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130EB1B0-7305-4CC7-A71D-B9DFA83EA6B2}"/>
                    </a:ext>
                  </a:extLst>
                </p14:cNvPr>
                <p14:cNvContentPartPr/>
                <p14:nvPr/>
              </p14:nvContentPartPr>
              <p14:xfrm>
                <a:off x="2285259" y="765699"/>
                <a:ext cx="119520" cy="2149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130EB1B0-7305-4CC7-A71D-B9DFA83EA6B2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2276619" y="757059"/>
                  <a:ext cx="13716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A07B181E-F731-48E0-A2E3-C9FE62CB1D19}"/>
                    </a:ext>
                  </a:extLst>
                </p14:cNvPr>
                <p14:cNvContentPartPr/>
                <p14:nvPr/>
              </p14:nvContentPartPr>
              <p14:xfrm>
                <a:off x="1528539" y="1006539"/>
                <a:ext cx="76680" cy="2736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A07B181E-F731-48E0-A2E3-C9FE62CB1D19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1519539" y="997899"/>
                  <a:ext cx="9432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1D1B6E19-0B64-4856-94BC-AB02636A66AB}"/>
                    </a:ext>
                  </a:extLst>
                </p14:cNvPr>
                <p14:cNvContentPartPr/>
                <p14:nvPr/>
              </p14:nvContentPartPr>
              <p14:xfrm>
                <a:off x="1739499" y="1118499"/>
                <a:ext cx="239760" cy="15048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1D1B6E19-0B64-4856-94BC-AB02636A66AB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1730499" y="1109499"/>
                  <a:ext cx="25740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3AAFC44E-D5FC-416A-AE16-4D69A611701D}"/>
                    </a:ext>
                  </a:extLst>
                </p14:cNvPr>
                <p14:cNvContentPartPr/>
                <p14:nvPr/>
              </p14:nvContentPartPr>
              <p14:xfrm>
                <a:off x="2041539" y="1343499"/>
                <a:ext cx="195120" cy="1666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3AAFC44E-D5FC-416A-AE16-4D69A611701D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2032899" y="1334859"/>
                  <a:ext cx="21276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96359907-77CF-4F26-92D9-A86A49E618D6}"/>
                    </a:ext>
                  </a:extLst>
                </p14:cNvPr>
                <p14:cNvContentPartPr/>
                <p14:nvPr/>
              </p14:nvContentPartPr>
              <p14:xfrm>
                <a:off x="2323419" y="1532499"/>
                <a:ext cx="228240" cy="17604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96359907-77CF-4F26-92D9-A86A49E618D6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2314779" y="1523859"/>
                  <a:ext cx="24588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44790ECB-314A-4FA4-B6F5-36CA9FA94054}"/>
                    </a:ext>
                  </a:extLst>
                </p14:cNvPr>
                <p14:cNvContentPartPr/>
                <p14:nvPr/>
              </p14:nvContentPartPr>
              <p14:xfrm>
                <a:off x="1915899" y="1202019"/>
                <a:ext cx="189000" cy="13824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44790ECB-314A-4FA4-B6F5-36CA9FA94054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1906899" y="1193019"/>
                  <a:ext cx="20664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AA208E2F-C230-4246-A704-00B4EE66C440}"/>
                    </a:ext>
                  </a:extLst>
                </p14:cNvPr>
                <p14:cNvContentPartPr/>
                <p14:nvPr/>
              </p14:nvContentPartPr>
              <p14:xfrm>
                <a:off x="2638779" y="1163139"/>
                <a:ext cx="213840" cy="12672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AA208E2F-C230-4246-A704-00B4EE66C440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2629779" y="1154139"/>
                  <a:ext cx="23148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682BBAA1-C374-4C35-90DB-D3C019F07D78}"/>
                    </a:ext>
                  </a:extLst>
                </p14:cNvPr>
                <p14:cNvContentPartPr/>
                <p14:nvPr/>
              </p14:nvContentPartPr>
              <p14:xfrm>
                <a:off x="2620779" y="997539"/>
                <a:ext cx="42120" cy="2808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682BBAA1-C374-4C35-90DB-D3C019F07D78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2612139" y="988539"/>
                  <a:ext cx="5976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26641295-88F9-45A9-9E75-2DB4FD8A0ED7}"/>
                    </a:ext>
                  </a:extLst>
                </p14:cNvPr>
                <p14:cNvContentPartPr/>
                <p14:nvPr/>
              </p14:nvContentPartPr>
              <p14:xfrm>
                <a:off x="2497659" y="1089339"/>
                <a:ext cx="25920" cy="1728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26641295-88F9-45A9-9E75-2DB4FD8A0ED7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2489019" y="1080699"/>
                  <a:ext cx="4356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470155F3-9F85-409E-A432-AEC9FC44E014}"/>
                    </a:ext>
                  </a:extLst>
                </p14:cNvPr>
                <p14:cNvContentPartPr/>
                <p14:nvPr/>
              </p14:nvContentPartPr>
              <p14:xfrm>
                <a:off x="1923459" y="1215339"/>
                <a:ext cx="402480" cy="21204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470155F3-9F85-409E-A432-AEC9FC44E014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1914459" y="1206699"/>
                  <a:ext cx="42012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0D276A6B-F0DE-465C-86F5-FAAC05BD7A58}"/>
                    </a:ext>
                  </a:extLst>
                </p14:cNvPr>
                <p14:cNvContentPartPr/>
                <p14:nvPr/>
              </p14:nvContentPartPr>
              <p14:xfrm>
                <a:off x="1315779" y="1469499"/>
                <a:ext cx="438480" cy="22464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0D276A6B-F0DE-465C-86F5-FAAC05BD7A58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1307139" y="1460859"/>
                  <a:ext cx="45612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6EAE5B25-A489-4ABC-9CAF-A995D13645EA}"/>
                    </a:ext>
                  </a:extLst>
                </p14:cNvPr>
                <p14:cNvContentPartPr/>
                <p14:nvPr/>
              </p14:nvContentPartPr>
              <p14:xfrm>
                <a:off x="1093659" y="1748499"/>
                <a:ext cx="130680" cy="7200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6EAE5B25-A489-4ABC-9CAF-A995D13645EA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1084659" y="1739859"/>
                  <a:ext cx="148320" cy="89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47D8903F-BA04-47F5-A99F-B38460C055B3}"/>
              </a:ext>
            </a:extLst>
          </p:cNvPr>
          <p:cNvGrpSpPr/>
          <p:nvPr/>
        </p:nvGrpSpPr>
        <p:grpSpPr>
          <a:xfrm>
            <a:off x="1635819" y="4121259"/>
            <a:ext cx="370440" cy="450360"/>
            <a:chOff x="1635819" y="4121259"/>
            <a:chExt cx="370440" cy="450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F5F74FF9-07B4-424B-A92B-0EA082F0498C}"/>
                    </a:ext>
                  </a:extLst>
                </p14:cNvPr>
                <p14:cNvContentPartPr/>
                <p14:nvPr/>
              </p14:nvContentPartPr>
              <p14:xfrm>
                <a:off x="1635819" y="4334379"/>
                <a:ext cx="136080" cy="22968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F5F74FF9-07B4-424B-A92B-0EA082F0498C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1627179" y="4325379"/>
                  <a:ext cx="153720" cy="24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AA7A9EFC-8436-4263-8C0E-750B5AB9705A}"/>
                    </a:ext>
                  </a:extLst>
                </p14:cNvPr>
                <p14:cNvContentPartPr/>
                <p14:nvPr/>
              </p14:nvContentPartPr>
              <p14:xfrm>
                <a:off x="1636539" y="4426179"/>
                <a:ext cx="141480" cy="6156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AA7A9EFC-8436-4263-8C0E-750B5AB9705A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627899" y="4417179"/>
                  <a:ext cx="15912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F0554427-3CE4-4918-AA78-577484B60F45}"/>
                    </a:ext>
                  </a:extLst>
                </p14:cNvPr>
                <p14:cNvContentPartPr/>
                <p14:nvPr/>
              </p14:nvContentPartPr>
              <p14:xfrm>
                <a:off x="1840659" y="4376499"/>
                <a:ext cx="162360" cy="19512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F0554427-3CE4-4918-AA78-577484B60F45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831659" y="4367499"/>
                  <a:ext cx="18000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D10B1CBC-55D6-4097-90B2-A4FC2231B5D8}"/>
                    </a:ext>
                  </a:extLst>
                </p14:cNvPr>
                <p14:cNvContentPartPr/>
                <p14:nvPr/>
              </p14:nvContentPartPr>
              <p14:xfrm>
                <a:off x="1635819" y="4121259"/>
                <a:ext cx="370440" cy="14832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D10B1CBC-55D6-4097-90B2-A4FC2231B5D8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627179" y="4112259"/>
                  <a:ext cx="388080" cy="165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CF9D9677-C9FD-43D7-A3C1-B66002B8A85C}"/>
              </a:ext>
            </a:extLst>
          </p:cNvPr>
          <p:cNvGrpSpPr/>
          <p:nvPr/>
        </p:nvGrpSpPr>
        <p:grpSpPr>
          <a:xfrm>
            <a:off x="2262579" y="4099299"/>
            <a:ext cx="606960" cy="395280"/>
            <a:chOff x="2262579" y="4099299"/>
            <a:chExt cx="606960" cy="395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4BE50CFC-0A86-488C-ACA5-580EE702078B}"/>
                    </a:ext>
                  </a:extLst>
                </p14:cNvPr>
                <p14:cNvContentPartPr/>
                <p14:nvPr/>
              </p14:nvContentPartPr>
              <p14:xfrm>
                <a:off x="2262579" y="4403859"/>
                <a:ext cx="166680" cy="5652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4BE50CFC-0A86-488C-ACA5-580EE702078B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2253579" y="4394859"/>
                  <a:ext cx="18432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03CAF58F-99BB-4476-BBF4-202F734A74AF}"/>
                    </a:ext>
                  </a:extLst>
                </p14:cNvPr>
                <p14:cNvContentPartPr/>
                <p14:nvPr/>
              </p14:nvContentPartPr>
              <p14:xfrm>
                <a:off x="2363019" y="4318539"/>
                <a:ext cx="60480" cy="17604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03CAF58F-99BB-4476-BBF4-202F734A74AF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2354379" y="4309899"/>
                  <a:ext cx="7812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E57275EC-F3CC-4D19-A284-17A60AB60C7A}"/>
                    </a:ext>
                  </a:extLst>
                </p14:cNvPr>
                <p14:cNvContentPartPr/>
                <p14:nvPr/>
              </p14:nvContentPartPr>
              <p14:xfrm>
                <a:off x="2540139" y="4325739"/>
                <a:ext cx="119520" cy="12384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E57275EC-F3CC-4D19-A284-17A60AB60C7A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2531499" y="4317099"/>
                  <a:ext cx="13716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33D09925-A5AE-4274-8C73-59599E3ED366}"/>
                    </a:ext>
                  </a:extLst>
                </p14:cNvPr>
                <p14:cNvContentPartPr/>
                <p14:nvPr/>
              </p14:nvContentPartPr>
              <p14:xfrm>
                <a:off x="2738499" y="4281099"/>
                <a:ext cx="131040" cy="15516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33D09925-A5AE-4274-8C73-59599E3ED366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2729859" y="4272459"/>
                  <a:ext cx="14868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AC0CCC2C-37F7-4541-953C-E752BD39976B}"/>
                    </a:ext>
                  </a:extLst>
                </p14:cNvPr>
                <p14:cNvContentPartPr/>
                <p14:nvPr/>
              </p14:nvContentPartPr>
              <p14:xfrm>
                <a:off x="2611419" y="4099299"/>
                <a:ext cx="257400" cy="14688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AC0CCC2C-37F7-4541-953C-E752BD39976B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2602779" y="4090299"/>
                  <a:ext cx="275040" cy="164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49">
            <p14:nvContentPartPr>
              <p14:cNvPr id="108" name="Ink 107">
                <a:extLst>
                  <a:ext uri="{FF2B5EF4-FFF2-40B4-BE49-F238E27FC236}">
                    <a16:creationId xmlns:a16="http://schemas.microsoft.com/office/drawing/2014/main" id="{B503FF98-4D1C-48DA-9562-AB31F01E7F4B}"/>
                  </a:ext>
                </a:extLst>
              </p14:cNvPr>
              <p14:cNvContentPartPr/>
              <p14:nvPr/>
            </p14:nvContentPartPr>
            <p14:xfrm>
              <a:off x="1226139" y="4890939"/>
              <a:ext cx="187920" cy="66960"/>
            </p14:xfrm>
          </p:contentPart>
        </mc:Choice>
        <mc:Fallback xmlns="">
          <p:pic>
            <p:nvPicPr>
              <p:cNvPr id="108" name="Ink 107">
                <a:extLst>
                  <a:ext uri="{FF2B5EF4-FFF2-40B4-BE49-F238E27FC236}">
                    <a16:creationId xmlns:a16="http://schemas.microsoft.com/office/drawing/2014/main" id="{B503FF98-4D1C-48DA-9562-AB31F01E7F4B}"/>
                  </a:ext>
                </a:extLst>
              </p:cNvPr>
              <p:cNvPicPr/>
              <p:nvPr/>
            </p:nvPicPr>
            <p:blipFill>
              <a:blip r:embed="rId150"/>
              <a:stretch>
                <a:fillRect/>
              </a:stretch>
            </p:blipFill>
            <p:spPr>
              <a:xfrm>
                <a:off x="1217139" y="4881939"/>
                <a:ext cx="205560" cy="8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1">
            <p14:nvContentPartPr>
              <p14:cNvPr id="110" name="Ink 109">
                <a:extLst>
                  <a:ext uri="{FF2B5EF4-FFF2-40B4-BE49-F238E27FC236}">
                    <a16:creationId xmlns:a16="http://schemas.microsoft.com/office/drawing/2014/main" id="{291DE777-4C58-4CE2-A1BC-9CD212643285}"/>
                  </a:ext>
                </a:extLst>
              </p14:cNvPr>
              <p14:cNvContentPartPr/>
              <p14:nvPr/>
            </p14:nvContentPartPr>
            <p14:xfrm>
              <a:off x="1612779" y="5110179"/>
              <a:ext cx="236160" cy="29520"/>
            </p14:xfrm>
          </p:contentPart>
        </mc:Choice>
        <mc:Fallback xmlns="">
          <p:pic>
            <p:nvPicPr>
              <p:cNvPr id="110" name="Ink 109">
                <a:extLst>
                  <a:ext uri="{FF2B5EF4-FFF2-40B4-BE49-F238E27FC236}">
                    <a16:creationId xmlns:a16="http://schemas.microsoft.com/office/drawing/2014/main" id="{291DE777-4C58-4CE2-A1BC-9CD212643285}"/>
                  </a:ext>
                </a:extLst>
              </p:cNvPr>
              <p:cNvPicPr/>
              <p:nvPr/>
            </p:nvPicPr>
            <p:blipFill>
              <a:blip r:embed="rId152"/>
              <a:stretch>
                <a:fillRect/>
              </a:stretch>
            </p:blipFill>
            <p:spPr>
              <a:xfrm>
                <a:off x="1603779" y="5101539"/>
                <a:ext cx="253800" cy="47160"/>
              </a:xfrm>
              <a:prstGeom prst="rect">
                <a:avLst/>
              </a:prstGeom>
            </p:spPr>
          </p:pic>
        </mc:Fallback>
      </mc:AlternateContent>
      <p:grpSp>
        <p:nvGrpSpPr>
          <p:cNvPr id="114" name="Group 113">
            <a:extLst>
              <a:ext uri="{FF2B5EF4-FFF2-40B4-BE49-F238E27FC236}">
                <a16:creationId xmlns:a16="http://schemas.microsoft.com/office/drawing/2014/main" id="{9D14E899-EE74-448B-A7E5-927CF06B6F2C}"/>
              </a:ext>
            </a:extLst>
          </p:cNvPr>
          <p:cNvGrpSpPr/>
          <p:nvPr/>
        </p:nvGrpSpPr>
        <p:grpSpPr>
          <a:xfrm>
            <a:off x="1630419" y="4865379"/>
            <a:ext cx="440640" cy="123480"/>
            <a:chOff x="1630419" y="4865379"/>
            <a:chExt cx="440640" cy="123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DEF395B3-3917-47AB-ADE3-BB8ADF7BCB27}"/>
                    </a:ext>
                  </a:extLst>
                </p14:cNvPr>
                <p14:cNvContentPartPr/>
                <p14:nvPr/>
              </p14:nvContentPartPr>
              <p14:xfrm>
                <a:off x="1630419" y="4865379"/>
                <a:ext cx="134280" cy="12348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DEF395B3-3917-47AB-ADE3-BB8ADF7BCB27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1621419" y="4856379"/>
                  <a:ext cx="15192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97D647A1-B708-4713-9C9C-65BEA9023EDC}"/>
                    </a:ext>
                  </a:extLst>
                </p14:cNvPr>
                <p14:cNvContentPartPr/>
                <p14:nvPr/>
              </p14:nvContentPartPr>
              <p14:xfrm>
                <a:off x="1948299" y="4940259"/>
                <a:ext cx="122760" cy="1872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97D647A1-B708-4713-9C9C-65BEA9023EDC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1939299" y="4931619"/>
                  <a:ext cx="140400" cy="36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7">
            <p14:nvContentPartPr>
              <p14:cNvPr id="112" name="Ink 111">
                <a:extLst>
                  <a:ext uri="{FF2B5EF4-FFF2-40B4-BE49-F238E27FC236}">
                    <a16:creationId xmlns:a16="http://schemas.microsoft.com/office/drawing/2014/main" id="{34DC4240-B5BD-4F58-803B-A4002193C037}"/>
                  </a:ext>
                </a:extLst>
              </p14:cNvPr>
              <p14:cNvContentPartPr/>
              <p14:nvPr/>
            </p14:nvContentPartPr>
            <p14:xfrm>
              <a:off x="2281299" y="4895979"/>
              <a:ext cx="140040" cy="123840"/>
            </p14:xfrm>
          </p:contentPart>
        </mc:Choice>
        <mc:Fallback xmlns="">
          <p:pic>
            <p:nvPicPr>
              <p:cNvPr id="112" name="Ink 111">
                <a:extLst>
                  <a:ext uri="{FF2B5EF4-FFF2-40B4-BE49-F238E27FC236}">
                    <a16:creationId xmlns:a16="http://schemas.microsoft.com/office/drawing/2014/main" id="{34DC4240-B5BD-4F58-803B-A4002193C037}"/>
                  </a:ext>
                </a:extLst>
              </p:cNvPr>
              <p:cNvPicPr/>
              <p:nvPr/>
            </p:nvPicPr>
            <p:blipFill>
              <a:blip r:embed="rId158"/>
              <a:stretch>
                <a:fillRect/>
              </a:stretch>
            </p:blipFill>
            <p:spPr>
              <a:xfrm>
                <a:off x="2272659" y="4887339"/>
                <a:ext cx="157680" cy="14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9">
            <p14:nvContentPartPr>
              <p14:cNvPr id="113" name="Ink 112">
                <a:extLst>
                  <a:ext uri="{FF2B5EF4-FFF2-40B4-BE49-F238E27FC236}">
                    <a16:creationId xmlns:a16="http://schemas.microsoft.com/office/drawing/2014/main" id="{44FD6785-CF75-4B2C-8C2E-ED6DE7B033CB}"/>
                  </a:ext>
                </a:extLst>
              </p14:cNvPr>
              <p14:cNvContentPartPr/>
              <p14:nvPr/>
            </p14:nvContentPartPr>
            <p14:xfrm>
              <a:off x="2307939" y="5170299"/>
              <a:ext cx="240480" cy="44280"/>
            </p14:xfrm>
          </p:contentPart>
        </mc:Choice>
        <mc:Fallback xmlns="">
          <p:pic>
            <p:nvPicPr>
              <p:cNvPr id="113" name="Ink 112">
                <a:extLst>
                  <a:ext uri="{FF2B5EF4-FFF2-40B4-BE49-F238E27FC236}">
                    <a16:creationId xmlns:a16="http://schemas.microsoft.com/office/drawing/2014/main" id="{44FD6785-CF75-4B2C-8C2E-ED6DE7B033CB}"/>
                  </a:ext>
                </a:extLst>
              </p:cNvPr>
              <p:cNvPicPr/>
              <p:nvPr/>
            </p:nvPicPr>
            <p:blipFill>
              <a:blip r:embed="rId160"/>
              <a:stretch>
                <a:fillRect/>
              </a:stretch>
            </p:blipFill>
            <p:spPr>
              <a:xfrm>
                <a:off x="2298939" y="5161659"/>
                <a:ext cx="258120" cy="61920"/>
              </a:xfrm>
              <a:prstGeom prst="rect">
                <a:avLst/>
              </a:prstGeom>
            </p:spPr>
          </p:pic>
        </mc:Fallback>
      </mc:AlternateContent>
      <p:grpSp>
        <p:nvGrpSpPr>
          <p:cNvPr id="133" name="Group 132">
            <a:extLst>
              <a:ext uri="{FF2B5EF4-FFF2-40B4-BE49-F238E27FC236}">
                <a16:creationId xmlns:a16="http://schemas.microsoft.com/office/drawing/2014/main" id="{83157962-ED03-4DCC-A0BF-C23303CCE60E}"/>
              </a:ext>
            </a:extLst>
          </p:cNvPr>
          <p:cNvGrpSpPr/>
          <p:nvPr/>
        </p:nvGrpSpPr>
        <p:grpSpPr>
          <a:xfrm>
            <a:off x="4073019" y="2340339"/>
            <a:ext cx="1806480" cy="464400"/>
            <a:chOff x="4073019" y="2340339"/>
            <a:chExt cx="1806480" cy="464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D09FC134-0CD1-49C8-A9FC-52E8DB9C135D}"/>
                    </a:ext>
                  </a:extLst>
                </p14:cNvPr>
                <p14:cNvContentPartPr/>
                <p14:nvPr/>
              </p14:nvContentPartPr>
              <p14:xfrm>
                <a:off x="4074819" y="2588019"/>
                <a:ext cx="128520" cy="20376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D09FC134-0CD1-49C8-A9FC-52E8DB9C135D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4066179" y="2579379"/>
                  <a:ext cx="14616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75F0D239-69E5-47AA-B1A4-E27B7557D5EB}"/>
                    </a:ext>
                  </a:extLst>
                </p14:cNvPr>
                <p14:cNvContentPartPr/>
                <p14:nvPr/>
              </p14:nvContentPartPr>
              <p14:xfrm>
                <a:off x="4157259" y="2612499"/>
                <a:ext cx="219240" cy="19224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75F0D239-69E5-47AA-B1A4-E27B7557D5EB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4148619" y="2603499"/>
                  <a:ext cx="23688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CA7168E1-DEA4-443B-92D4-F3BFDCF73662}"/>
                    </a:ext>
                  </a:extLst>
                </p14:cNvPr>
                <p14:cNvContentPartPr/>
                <p14:nvPr/>
              </p14:nvContentPartPr>
              <p14:xfrm>
                <a:off x="4073019" y="2486499"/>
                <a:ext cx="236880" cy="2160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CA7168E1-DEA4-443B-92D4-F3BFDCF73662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4064379" y="2477499"/>
                  <a:ext cx="25452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E21DE69F-01DE-4EEA-8298-22B7353D6DFC}"/>
                    </a:ext>
                  </a:extLst>
                </p14:cNvPr>
                <p14:cNvContentPartPr/>
                <p14:nvPr/>
              </p14:nvContentPartPr>
              <p14:xfrm>
                <a:off x="4302339" y="2450499"/>
                <a:ext cx="221400" cy="19764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E21DE69F-01DE-4EEA-8298-22B7353D6DFC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4293699" y="2441499"/>
                  <a:ext cx="23904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E73150C7-2B90-4DBE-91F4-CE5D0966DD0E}"/>
                    </a:ext>
                  </a:extLst>
                </p14:cNvPr>
                <p14:cNvContentPartPr/>
                <p14:nvPr/>
              </p14:nvContentPartPr>
              <p14:xfrm>
                <a:off x="4676739" y="2559579"/>
                <a:ext cx="149400" cy="17712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E73150C7-2B90-4DBE-91F4-CE5D0966DD0E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4667739" y="2550579"/>
                  <a:ext cx="16704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8C1CA77C-637A-42B1-97C9-EE99DBBD19D7}"/>
                    </a:ext>
                  </a:extLst>
                </p14:cNvPr>
                <p14:cNvContentPartPr/>
                <p14:nvPr/>
              </p14:nvContentPartPr>
              <p14:xfrm>
                <a:off x="4722459" y="2638419"/>
                <a:ext cx="124920" cy="3888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8C1CA77C-637A-42B1-97C9-EE99DBBD19D7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4713459" y="2629779"/>
                  <a:ext cx="14256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28D6B407-C223-4EF3-9180-04C708B48EDB}"/>
                    </a:ext>
                  </a:extLst>
                </p14:cNvPr>
                <p14:cNvContentPartPr/>
                <p14:nvPr/>
              </p14:nvContentPartPr>
              <p14:xfrm>
                <a:off x="4754499" y="2415219"/>
                <a:ext cx="267120" cy="30564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28D6B407-C223-4EF3-9180-04C708B48EDB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4745499" y="2406579"/>
                  <a:ext cx="284760" cy="32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81FE88D1-6B05-4091-8475-B541275DF100}"/>
                    </a:ext>
                  </a:extLst>
                </p14:cNvPr>
                <p14:cNvContentPartPr/>
                <p14:nvPr/>
              </p14:nvContentPartPr>
              <p14:xfrm>
                <a:off x="4902099" y="2340339"/>
                <a:ext cx="130680" cy="14436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81FE88D1-6B05-4091-8475-B541275DF100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4893459" y="2331339"/>
                  <a:ext cx="14832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7D751A8A-7A38-46A5-AC22-DF5E1F2F5038}"/>
                    </a:ext>
                  </a:extLst>
                </p14:cNvPr>
                <p14:cNvContentPartPr/>
                <p14:nvPr/>
              </p14:nvContentPartPr>
              <p14:xfrm>
                <a:off x="5188299" y="2504859"/>
                <a:ext cx="93960" cy="9828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7D751A8A-7A38-46A5-AC22-DF5E1F2F5038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5179299" y="2495859"/>
                  <a:ext cx="11160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4CF8D2A2-982D-4D96-BA20-560375803E46}"/>
                    </a:ext>
                  </a:extLst>
                </p14:cNvPr>
                <p14:cNvContentPartPr/>
                <p14:nvPr/>
              </p14:nvContentPartPr>
              <p14:xfrm>
                <a:off x="5497179" y="2509539"/>
                <a:ext cx="143640" cy="12024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4CF8D2A2-982D-4D96-BA20-560375803E46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5488179" y="2500539"/>
                  <a:ext cx="16128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FB4B0DBF-F1C4-4F79-83CD-82988E9E17DF}"/>
                    </a:ext>
                  </a:extLst>
                </p14:cNvPr>
                <p14:cNvContentPartPr/>
                <p14:nvPr/>
              </p14:nvContentPartPr>
              <p14:xfrm>
                <a:off x="5370459" y="2389299"/>
                <a:ext cx="92160" cy="35100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FB4B0DBF-F1C4-4F79-83CD-82988E9E17DF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5361459" y="2380299"/>
                  <a:ext cx="109800" cy="36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BAA2704D-1626-40C3-ACA9-038284B56E0A}"/>
                    </a:ext>
                  </a:extLst>
                </p14:cNvPr>
                <p14:cNvContentPartPr/>
                <p14:nvPr/>
              </p14:nvContentPartPr>
              <p14:xfrm>
                <a:off x="5739819" y="2418459"/>
                <a:ext cx="139680" cy="14832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BAA2704D-1626-40C3-ACA9-038284B56E0A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5730819" y="2409459"/>
                  <a:ext cx="15732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B666C579-FF10-4F1E-800D-C1DEF90117C3}"/>
                    </a:ext>
                  </a:extLst>
                </p14:cNvPr>
                <p14:cNvContentPartPr/>
                <p14:nvPr/>
              </p14:nvContentPartPr>
              <p14:xfrm>
                <a:off x="5529579" y="2687019"/>
                <a:ext cx="162360" cy="3816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B666C579-FF10-4F1E-800D-C1DEF90117C3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5520579" y="2678379"/>
                  <a:ext cx="180000" cy="55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1524F639-BF93-4B02-87E2-8B44EF0B92E5}"/>
              </a:ext>
            </a:extLst>
          </p:cNvPr>
          <p:cNvGrpSpPr/>
          <p:nvPr/>
        </p:nvGrpSpPr>
        <p:grpSpPr>
          <a:xfrm>
            <a:off x="6068139" y="2390739"/>
            <a:ext cx="538200" cy="366480"/>
            <a:chOff x="6068139" y="2390739"/>
            <a:chExt cx="538200" cy="366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27319739-F5DB-40AC-B37A-8E1C956401A4}"/>
                    </a:ext>
                  </a:extLst>
                </p14:cNvPr>
                <p14:cNvContentPartPr/>
                <p14:nvPr/>
              </p14:nvContentPartPr>
              <p14:xfrm>
                <a:off x="6068139" y="2495499"/>
                <a:ext cx="126000" cy="12924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27319739-F5DB-40AC-B37A-8E1C956401A4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6059139" y="2486859"/>
                  <a:ext cx="14364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EE9C4466-F1A8-4C49-99AF-E53020F75046}"/>
                    </a:ext>
                  </a:extLst>
                </p14:cNvPr>
                <p14:cNvContentPartPr/>
                <p14:nvPr/>
              </p14:nvContentPartPr>
              <p14:xfrm>
                <a:off x="6078939" y="2698899"/>
                <a:ext cx="222840" cy="4644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EE9C4466-F1A8-4C49-99AF-E53020F75046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6069939" y="2689899"/>
                  <a:ext cx="24048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D0FB3881-8B52-4F08-8424-F8DCAC2043FD}"/>
                    </a:ext>
                  </a:extLst>
                </p14:cNvPr>
                <p14:cNvContentPartPr/>
                <p14:nvPr/>
              </p14:nvContentPartPr>
              <p14:xfrm>
                <a:off x="6320499" y="2390739"/>
                <a:ext cx="285840" cy="36648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D0FB3881-8B52-4F08-8424-F8DCAC2043FD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6311499" y="2381739"/>
                  <a:ext cx="303480" cy="384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2592FA9E-7FFA-49C0-B939-AE3E0D05AED9}"/>
              </a:ext>
            </a:extLst>
          </p:cNvPr>
          <p:cNvGrpSpPr/>
          <p:nvPr/>
        </p:nvGrpSpPr>
        <p:grpSpPr>
          <a:xfrm>
            <a:off x="6838539" y="2431779"/>
            <a:ext cx="532080" cy="302040"/>
            <a:chOff x="6838539" y="2431779"/>
            <a:chExt cx="532080" cy="302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0C597E76-BB83-4F90-B4E5-8C6709711806}"/>
                    </a:ext>
                  </a:extLst>
                </p14:cNvPr>
                <p14:cNvContentPartPr/>
                <p14:nvPr/>
              </p14:nvContentPartPr>
              <p14:xfrm>
                <a:off x="6838539" y="2431779"/>
                <a:ext cx="83880" cy="25596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0C597E76-BB83-4F90-B4E5-8C6709711806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6829899" y="2423139"/>
                  <a:ext cx="101520" cy="27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C30E0A14-A33D-4818-BB5D-92AC41ED4450}"/>
                    </a:ext>
                  </a:extLst>
                </p14:cNvPr>
                <p14:cNvContentPartPr/>
                <p14:nvPr/>
              </p14:nvContentPartPr>
              <p14:xfrm>
                <a:off x="7003059" y="2499459"/>
                <a:ext cx="83880" cy="12312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C30E0A14-A33D-4818-BB5D-92AC41ED4450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6994419" y="2490819"/>
                  <a:ext cx="10152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CAD5D63B-4D2C-4C53-9F3E-F676A81B35EA}"/>
                    </a:ext>
                  </a:extLst>
                </p14:cNvPr>
                <p14:cNvContentPartPr/>
                <p14:nvPr/>
              </p14:nvContentPartPr>
              <p14:xfrm>
                <a:off x="6952659" y="2613939"/>
                <a:ext cx="417960" cy="11988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CAD5D63B-4D2C-4C53-9F3E-F676A81B35EA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6943659" y="2604939"/>
                  <a:ext cx="435600" cy="137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1F849E08-BCA0-4003-A154-DCAFE03F7F39}"/>
              </a:ext>
            </a:extLst>
          </p:cNvPr>
          <p:cNvGrpSpPr/>
          <p:nvPr/>
        </p:nvGrpSpPr>
        <p:grpSpPr>
          <a:xfrm>
            <a:off x="7549179" y="2347179"/>
            <a:ext cx="498600" cy="393120"/>
            <a:chOff x="7549179" y="2347179"/>
            <a:chExt cx="498600" cy="393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A2A7A163-5312-4107-B2A8-BD31A1100AB9}"/>
                    </a:ext>
                  </a:extLst>
                </p14:cNvPr>
                <p14:cNvContentPartPr/>
                <p14:nvPr/>
              </p14:nvContentPartPr>
              <p14:xfrm>
                <a:off x="7549179" y="2521059"/>
                <a:ext cx="141480" cy="12600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A2A7A163-5312-4107-B2A8-BD31A1100AB9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7540539" y="2512419"/>
                  <a:ext cx="15912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E3FCCBB8-5322-4326-8E3F-8B75E6766BBF}"/>
                    </a:ext>
                  </a:extLst>
                </p14:cNvPr>
                <p14:cNvContentPartPr/>
                <p14:nvPr/>
              </p14:nvContentPartPr>
              <p14:xfrm>
                <a:off x="7584819" y="2690259"/>
                <a:ext cx="220680" cy="5004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E3FCCBB8-5322-4326-8E3F-8B75E6766BBF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7576179" y="2681259"/>
                  <a:ext cx="23832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AB752239-ADBC-4597-9175-B015CDC0CA14}"/>
                    </a:ext>
                  </a:extLst>
                </p14:cNvPr>
                <p14:cNvContentPartPr/>
                <p14:nvPr/>
              </p14:nvContentPartPr>
              <p14:xfrm>
                <a:off x="7889379" y="2347179"/>
                <a:ext cx="158400" cy="32976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AB752239-ADBC-4597-9175-B015CDC0CA14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7880739" y="2338539"/>
                  <a:ext cx="176040" cy="347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05B89FD-8621-4185-B039-2B0D03022AB7}"/>
              </a:ext>
            </a:extLst>
          </p:cNvPr>
          <p:cNvGrpSpPr/>
          <p:nvPr/>
        </p:nvGrpSpPr>
        <p:grpSpPr>
          <a:xfrm>
            <a:off x="5059419" y="3134139"/>
            <a:ext cx="136800" cy="74880"/>
            <a:chOff x="5059419" y="3134139"/>
            <a:chExt cx="136800" cy="74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47086709-1F66-408B-8683-CDC0EE89F6BE}"/>
                    </a:ext>
                  </a:extLst>
                </p14:cNvPr>
                <p14:cNvContentPartPr/>
                <p14:nvPr/>
              </p14:nvContentPartPr>
              <p14:xfrm>
                <a:off x="5059419" y="3134139"/>
                <a:ext cx="78840" cy="2052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47086709-1F66-408B-8683-CDC0EE89F6BE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5050419" y="3125139"/>
                  <a:ext cx="9648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B27A1778-ECB5-412E-9AB8-BD842886FFAF}"/>
                    </a:ext>
                  </a:extLst>
                </p14:cNvPr>
                <p14:cNvContentPartPr/>
                <p14:nvPr/>
              </p14:nvContentPartPr>
              <p14:xfrm>
                <a:off x="5098299" y="3185979"/>
                <a:ext cx="97920" cy="2304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B27A1778-ECB5-412E-9AB8-BD842886FFAF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5089659" y="3176979"/>
                  <a:ext cx="115560" cy="40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6D2CFA03-94A7-4137-98D2-F7E8841B3BAD}"/>
              </a:ext>
            </a:extLst>
          </p:cNvPr>
          <p:cNvGrpSpPr/>
          <p:nvPr/>
        </p:nvGrpSpPr>
        <p:grpSpPr>
          <a:xfrm>
            <a:off x="5498619" y="3068979"/>
            <a:ext cx="1036800" cy="309600"/>
            <a:chOff x="5498619" y="3068979"/>
            <a:chExt cx="1036800" cy="309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74695F1B-8112-44F0-B2D5-7F3629A0E4A4}"/>
                    </a:ext>
                  </a:extLst>
                </p14:cNvPr>
                <p14:cNvContentPartPr/>
                <p14:nvPr/>
              </p14:nvContentPartPr>
              <p14:xfrm>
                <a:off x="5498619" y="3147819"/>
                <a:ext cx="136080" cy="13968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74695F1B-8112-44F0-B2D5-7F3629A0E4A4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5489619" y="3138819"/>
                  <a:ext cx="15372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1D73F28E-52A4-401E-BA95-E1BF2BD28D2C}"/>
                    </a:ext>
                  </a:extLst>
                </p14:cNvPr>
                <p14:cNvContentPartPr/>
                <p14:nvPr/>
              </p14:nvContentPartPr>
              <p14:xfrm>
                <a:off x="5550099" y="3340419"/>
                <a:ext cx="195840" cy="3816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1D73F28E-52A4-401E-BA95-E1BF2BD28D2C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5541099" y="3331779"/>
                  <a:ext cx="21348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712CE1FB-660E-4F6C-B203-0E3DC42329EB}"/>
                    </a:ext>
                  </a:extLst>
                </p14:cNvPr>
                <p14:cNvContentPartPr/>
                <p14:nvPr/>
              </p14:nvContentPartPr>
              <p14:xfrm>
                <a:off x="5831979" y="3068979"/>
                <a:ext cx="307080" cy="29232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712CE1FB-660E-4F6C-B203-0E3DC42329EB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5822979" y="3060339"/>
                  <a:ext cx="324720" cy="30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69B21C4A-FC65-4E88-8F0C-A7D7D8AF9E05}"/>
                    </a:ext>
                  </a:extLst>
                </p14:cNvPr>
                <p14:cNvContentPartPr/>
                <p14:nvPr/>
              </p14:nvContentPartPr>
              <p14:xfrm>
                <a:off x="6230139" y="3146739"/>
                <a:ext cx="65880" cy="13032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69B21C4A-FC65-4E88-8F0C-A7D7D8AF9E05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6221139" y="3137739"/>
                  <a:ext cx="8352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09CD4EE7-A5F5-44F5-A6C9-73E468F7468B}"/>
                    </a:ext>
                  </a:extLst>
                </p14:cNvPr>
                <p14:cNvContentPartPr/>
                <p14:nvPr/>
              </p14:nvContentPartPr>
              <p14:xfrm>
                <a:off x="6228339" y="3335379"/>
                <a:ext cx="147600" cy="2160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09CD4EE7-A5F5-44F5-A6C9-73E468F7468B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6219339" y="3326379"/>
                  <a:ext cx="16524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18ABE107-53ED-490A-BB08-3C319C87CB95}"/>
                    </a:ext>
                  </a:extLst>
                </p14:cNvPr>
                <p14:cNvContentPartPr/>
                <p14:nvPr/>
              </p14:nvContentPartPr>
              <p14:xfrm>
                <a:off x="6464139" y="3227019"/>
                <a:ext cx="71280" cy="252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18ABE107-53ED-490A-BB08-3C319C87CB95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6455139" y="3218019"/>
                  <a:ext cx="88920" cy="20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E4522B3D-A5E5-46EF-80FD-5C5AD6BA8D04}"/>
              </a:ext>
            </a:extLst>
          </p:cNvPr>
          <p:cNvGrpSpPr/>
          <p:nvPr/>
        </p:nvGrpSpPr>
        <p:grpSpPr>
          <a:xfrm>
            <a:off x="6697419" y="3017499"/>
            <a:ext cx="1163880" cy="361440"/>
            <a:chOff x="6697419" y="3017499"/>
            <a:chExt cx="1163880" cy="361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F95BC2E3-5712-4902-9797-989299A33E1F}"/>
                    </a:ext>
                  </a:extLst>
                </p14:cNvPr>
                <p14:cNvContentPartPr/>
                <p14:nvPr/>
              </p14:nvContentPartPr>
              <p14:xfrm>
                <a:off x="6697419" y="3140979"/>
                <a:ext cx="221040" cy="20880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F95BC2E3-5712-4902-9797-989299A33E1F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6688419" y="3131979"/>
                  <a:ext cx="238680" cy="22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2B0B0FED-8C77-44BD-B70B-1CADFF9C0FE8}"/>
                    </a:ext>
                  </a:extLst>
                </p14:cNvPr>
                <p14:cNvContentPartPr/>
                <p14:nvPr/>
              </p14:nvContentPartPr>
              <p14:xfrm>
                <a:off x="6941499" y="3017499"/>
                <a:ext cx="163080" cy="36144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2B0B0FED-8C77-44BD-B70B-1CADFF9C0FE8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6932499" y="3008499"/>
                  <a:ext cx="180720" cy="37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1B8CD0BD-D506-4830-944C-DCC3ABDB20C9}"/>
                    </a:ext>
                  </a:extLst>
                </p14:cNvPr>
                <p14:cNvContentPartPr/>
                <p14:nvPr/>
              </p14:nvContentPartPr>
              <p14:xfrm>
                <a:off x="7253619" y="3145299"/>
                <a:ext cx="117360" cy="2124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1B8CD0BD-D506-4830-944C-DCC3ABDB20C9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7244619" y="3136299"/>
                  <a:ext cx="13500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56F2BC9B-4393-415F-A881-A67B4C05E148}"/>
                    </a:ext>
                  </a:extLst>
                </p14:cNvPr>
                <p14:cNvContentPartPr/>
                <p14:nvPr/>
              </p14:nvContentPartPr>
              <p14:xfrm>
                <a:off x="7326339" y="3059979"/>
                <a:ext cx="61200" cy="16020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56F2BC9B-4393-415F-A881-A67B4C05E148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7317699" y="3050979"/>
                  <a:ext cx="7884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64961870-3640-48D7-BDF6-6830F38D040C}"/>
                    </a:ext>
                  </a:extLst>
                </p14:cNvPr>
                <p14:cNvContentPartPr/>
                <p14:nvPr/>
              </p14:nvContentPartPr>
              <p14:xfrm>
                <a:off x="7519659" y="3067539"/>
                <a:ext cx="201600" cy="24336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64961870-3640-48D7-BDF6-6830F38D040C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7511019" y="3058539"/>
                  <a:ext cx="219240" cy="26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70710F29-3E74-49D5-9443-C55A971B0C29}"/>
                    </a:ext>
                  </a:extLst>
                </p14:cNvPr>
                <p14:cNvContentPartPr/>
                <p14:nvPr/>
              </p14:nvContentPartPr>
              <p14:xfrm>
                <a:off x="7837539" y="3151779"/>
                <a:ext cx="23760" cy="1584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70710F29-3E74-49D5-9443-C55A971B0C29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7828899" y="3143139"/>
                  <a:ext cx="41400" cy="33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6D9F54A8-5457-427D-B619-BF5D47B6E569}"/>
              </a:ext>
            </a:extLst>
          </p:cNvPr>
          <p:cNvGrpSpPr/>
          <p:nvPr/>
        </p:nvGrpSpPr>
        <p:grpSpPr>
          <a:xfrm>
            <a:off x="8040939" y="2996979"/>
            <a:ext cx="529200" cy="255960"/>
            <a:chOff x="8040939" y="2996979"/>
            <a:chExt cx="529200" cy="255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656EB1E2-A95D-4B7D-96E6-B600D1C11562}"/>
                    </a:ext>
                  </a:extLst>
                </p14:cNvPr>
                <p14:cNvContentPartPr/>
                <p14:nvPr/>
              </p14:nvContentPartPr>
              <p14:xfrm>
                <a:off x="8040939" y="2996979"/>
                <a:ext cx="94680" cy="21996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656EB1E2-A95D-4B7D-96E6-B600D1C11562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8031939" y="2987979"/>
                  <a:ext cx="11232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F19B1202-08BC-44B0-9CF7-2313DECD2BB2}"/>
                    </a:ext>
                  </a:extLst>
                </p14:cNvPr>
                <p14:cNvContentPartPr/>
                <p14:nvPr/>
              </p14:nvContentPartPr>
              <p14:xfrm>
                <a:off x="8224899" y="3045939"/>
                <a:ext cx="139680" cy="20700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F19B1202-08BC-44B0-9CF7-2313DECD2BB2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8216259" y="3037299"/>
                  <a:ext cx="15732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BDFFACBE-0703-42FE-8759-758A3BF07AB8}"/>
                    </a:ext>
                  </a:extLst>
                </p14:cNvPr>
                <p14:cNvContentPartPr/>
                <p14:nvPr/>
              </p14:nvContentPartPr>
              <p14:xfrm>
                <a:off x="8460699" y="3122979"/>
                <a:ext cx="109440" cy="2088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BDFFACBE-0703-42FE-8759-758A3BF07AB8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8452059" y="3113979"/>
                  <a:ext cx="127080" cy="38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53EDDED3-B6A6-4893-87AB-5A1C96EA988C}"/>
              </a:ext>
            </a:extLst>
          </p:cNvPr>
          <p:cNvGrpSpPr/>
          <p:nvPr/>
        </p:nvGrpSpPr>
        <p:grpSpPr>
          <a:xfrm>
            <a:off x="8800179" y="2940819"/>
            <a:ext cx="329040" cy="352800"/>
            <a:chOff x="8800179" y="2940819"/>
            <a:chExt cx="329040" cy="352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D4219708-B217-4638-AFFA-093ED9345F36}"/>
                    </a:ext>
                  </a:extLst>
                </p14:cNvPr>
                <p14:cNvContentPartPr/>
                <p14:nvPr/>
              </p14:nvContentPartPr>
              <p14:xfrm>
                <a:off x="8800179" y="3034059"/>
                <a:ext cx="93600" cy="12672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D4219708-B217-4638-AFFA-093ED9345F36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8791179" y="3025419"/>
                  <a:ext cx="11124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86309E69-CC37-4D5D-ADCD-52B0875F5E25}"/>
                    </a:ext>
                  </a:extLst>
                </p14:cNvPr>
                <p14:cNvContentPartPr/>
                <p14:nvPr/>
              </p14:nvContentPartPr>
              <p14:xfrm>
                <a:off x="8824659" y="3232059"/>
                <a:ext cx="117360" cy="1188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86309E69-CC37-4D5D-ADCD-52B0875F5E25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8816019" y="3223059"/>
                  <a:ext cx="13500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2468A4D6-75B7-4E70-8342-3599ECE31416}"/>
                    </a:ext>
                  </a:extLst>
                </p14:cNvPr>
                <p14:cNvContentPartPr/>
                <p14:nvPr/>
              </p14:nvContentPartPr>
              <p14:xfrm>
                <a:off x="9039219" y="2940819"/>
                <a:ext cx="90000" cy="35280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2468A4D6-75B7-4E70-8342-3599ECE31416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9030579" y="2932179"/>
                  <a:ext cx="107640" cy="370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84997B4A-569F-40BC-BFDC-6B6F8E1EB77E}"/>
              </a:ext>
            </a:extLst>
          </p:cNvPr>
          <p:cNvGrpSpPr/>
          <p:nvPr/>
        </p:nvGrpSpPr>
        <p:grpSpPr>
          <a:xfrm>
            <a:off x="5098299" y="3767019"/>
            <a:ext cx="143280" cy="75240"/>
            <a:chOff x="5098299" y="3767019"/>
            <a:chExt cx="143280" cy="75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9411D997-E7CE-4BF2-A593-39EBA70AE9CC}"/>
                    </a:ext>
                  </a:extLst>
                </p14:cNvPr>
                <p14:cNvContentPartPr/>
                <p14:nvPr/>
              </p14:nvContentPartPr>
              <p14:xfrm>
                <a:off x="5098299" y="3767019"/>
                <a:ext cx="71280" cy="1152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9411D997-E7CE-4BF2-A593-39EBA70AE9CC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5089659" y="3758379"/>
                  <a:ext cx="8892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5070A0E0-A1B5-4945-9BAC-BF63F31AA6A8}"/>
                    </a:ext>
                  </a:extLst>
                </p14:cNvPr>
                <p14:cNvContentPartPr/>
                <p14:nvPr/>
              </p14:nvContentPartPr>
              <p14:xfrm>
                <a:off x="5109459" y="3826779"/>
                <a:ext cx="132120" cy="1548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5070A0E0-A1B5-4945-9BAC-BF63F31AA6A8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5100819" y="3817779"/>
                  <a:ext cx="149760" cy="33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CB3F0AB5-7607-4247-B64A-6BC447AF4525}"/>
              </a:ext>
            </a:extLst>
          </p:cNvPr>
          <p:cNvGrpSpPr/>
          <p:nvPr/>
        </p:nvGrpSpPr>
        <p:grpSpPr>
          <a:xfrm>
            <a:off x="5438499" y="3736419"/>
            <a:ext cx="274680" cy="216720"/>
            <a:chOff x="5438499" y="3736419"/>
            <a:chExt cx="274680" cy="216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62D17A00-FF36-47F6-98EA-70FB1F8D4DB5}"/>
                    </a:ext>
                  </a:extLst>
                </p14:cNvPr>
                <p14:cNvContentPartPr/>
                <p14:nvPr/>
              </p14:nvContentPartPr>
              <p14:xfrm>
                <a:off x="5438499" y="3736419"/>
                <a:ext cx="123480" cy="10980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62D17A00-FF36-47F6-98EA-70FB1F8D4DB5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5429499" y="3727419"/>
                  <a:ext cx="14112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5DA49607-F479-4FB2-8248-7B8D69FD956F}"/>
                    </a:ext>
                  </a:extLst>
                </p14:cNvPr>
                <p14:cNvContentPartPr/>
                <p14:nvPr/>
              </p14:nvContentPartPr>
              <p14:xfrm>
                <a:off x="5456499" y="3799059"/>
                <a:ext cx="256680" cy="15408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5DA49607-F479-4FB2-8248-7B8D69FD956F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5447859" y="3790059"/>
                  <a:ext cx="274320" cy="171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65D9A162-3893-4F08-BAB2-1250E02A971E}"/>
              </a:ext>
            </a:extLst>
          </p:cNvPr>
          <p:cNvGrpSpPr/>
          <p:nvPr/>
        </p:nvGrpSpPr>
        <p:grpSpPr>
          <a:xfrm>
            <a:off x="5925219" y="3736059"/>
            <a:ext cx="374400" cy="207720"/>
            <a:chOff x="5925219" y="3736059"/>
            <a:chExt cx="374400" cy="207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1D1784F9-A118-432E-A508-D28CFDBE6CCE}"/>
                    </a:ext>
                  </a:extLst>
                </p14:cNvPr>
                <p14:cNvContentPartPr/>
                <p14:nvPr/>
              </p14:nvContentPartPr>
              <p14:xfrm>
                <a:off x="5925219" y="3736059"/>
                <a:ext cx="52560" cy="7632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1D1784F9-A118-432E-A508-D28CFDBE6CCE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5916579" y="3727059"/>
                  <a:ext cx="7020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9AB3853D-006C-4F08-8217-3F543D0ADBFF}"/>
                    </a:ext>
                  </a:extLst>
                </p14:cNvPr>
                <p14:cNvContentPartPr/>
                <p14:nvPr/>
              </p14:nvContentPartPr>
              <p14:xfrm>
                <a:off x="5929539" y="3870699"/>
                <a:ext cx="160920" cy="7308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9AB3853D-006C-4F08-8217-3F543D0ADBFF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5920899" y="3861699"/>
                  <a:ext cx="17856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A813B9FC-3D52-4B0F-BA15-60B85A02B192}"/>
                    </a:ext>
                  </a:extLst>
                </p14:cNvPr>
                <p14:cNvContentPartPr/>
                <p14:nvPr/>
              </p14:nvContentPartPr>
              <p14:xfrm>
                <a:off x="6184419" y="3765219"/>
                <a:ext cx="115200" cy="1584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A813B9FC-3D52-4B0F-BA15-60B85A02B192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6175779" y="3756219"/>
                  <a:ext cx="132840" cy="33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417C6619-653F-47DC-9B2B-4B13DA1A1C09}"/>
              </a:ext>
            </a:extLst>
          </p:cNvPr>
          <p:cNvGrpSpPr/>
          <p:nvPr/>
        </p:nvGrpSpPr>
        <p:grpSpPr>
          <a:xfrm>
            <a:off x="6479259" y="3666939"/>
            <a:ext cx="897120" cy="289440"/>
            <a:chOff x="6479259" y="3666939"/>
            <a:chExt cx="897120" cy="289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9CC861BB-BDEF-4B77-8C0A-BC7CF0B96D91}"/>
                    </a:ext>
                  </a:extLst>
                </p14:cNvPr>
                <p14:cNvContentPartPr/>
                <p14:nvPr/>
              </p14:nvContentPartPr>
              <p14:xfrm>
                <a:off x="6479259" y="3681339"/>
                <a:ext cx="100080" cy="13320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9CC861BB-BDEF-4B77-8C0A-BC7CF0B96D91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6470259" y="3672699"/>
                  <a:ext cx="11772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EB0C9656-00F3-4730-B130-CBED7FD68BE8}"/>
                    </a:ext>
                  </a:extLst>
                </p14:cNvPr>
                <p14:cNvContentPartPr/>
                <p14:nvPr/>
              </p14:nvContentPartPr>
              <p14:xfrm>
                <a:off x="6512379" y="3743259"/>
                <a:ext cx="234000" cy="17748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EB0C9656-00F3-4730-B130-CBED7FD68BE8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6503379" y="3734259"/>
                  <a:ext cx="25164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EDDC7F3D-D42C-47A6-A646-E00E699ED6CB}"/>
                    </a:ext>
                  </a:extLst>
                </p14:cNvPr>
                <p14:cNvContentPartPr/>
                <p14:nvPr/>
              </p14:nvContentPartPr>
              <p14:xfrm>
                <a:off x="6874539" y="3666939"/>
                <a:ext cx="122400" cy="12240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EDDC7F3D-D42C-47A6-A646-E00E699ED6CB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6865539" y="3658299"/>
                  <a:ext cx="14004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D539A7EB-145B-44F0-B34C-3BD416CFD021}"/>
                    </a:ext>
                  </a:extLst>
                </p14:cNvPr>
                <p14:cNvContentPartPr/>
                <p14:nvPr/>
              </p14:nvContentPartPr>
              <p14:xfrm>
                <a:off x="6889659" y="3887619"/>
                <a:ext cx="216360" cy="6876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D539A7EB-145B-44F0-B34C-3BD416CFD021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6880659" y="3878979"/>
                  <a:ext cx="23400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D19651C1-617A-4875-9996-7FF514CEFB5E}"/>
                    </a:ext>
                  </a:extLst>
                </p14:cNvPr>
                <p14:cNvContentPartPr/>
                <p14:nvPr/>
              </p14:nvContentPartPr>
              <p14:xfrm>
                <a:off x="7247859" y="3767739"/>
                <a:ext cx="128520" cy="612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D19651C1-617A-4875-9996-7FF514CEFB5E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7239219" y="3759099"/>
                  <a:ext cx="14616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67ADE3E3-42FD-4616-9F3C-3AC1A2BEFF41}"/>
                    </a:ext>
                  </a:extLst>
                </p14:cNvPr>
                <p14:cNvContentPartPr/>
                <p14:nvPr/>
              </p14:nvContentPartPr>
              <p14:xfrm>
                <a:off x="7322019" y="3678819"/>
                <a:ext cx="29520" cy="16668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67ADE3E3-42FD-4616-9F3C-3AC1A2BEFF41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7313379" y="3669819"/>
                  <a:ext cx="47160" cy="184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4052D55A-8A3B-4246-9DD3-F2279B144293}"/>
              </a:ext>
            </a:extLst>
          </p:cNvPr>
          <p:cNvGrpSpPr/>
          <p:nvPr/>
        </p:nvGrpSpPr>
        <p:grpSpPr>
          <a:xfrm>
            <a:off x="7552419" y="3684579"/>
            <a:ext cx="244080" cy="243000"/>
            <a:chOff x="7552419" y="3684579"/>
            <a:chExt cx="244080" cy="243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ABBC87DC-7FD0-4EF9-8808-F686107475EF}"/>
                    </a:ext>
                  </a:extLst>
                </p14:cNvPr>
                <p14:cNvContentPartPr/>
                <p14:nvPr/>
              </p14:nvContentPartPr>
              <p14:xfrm>
                <a:off x="7552419" y="3684579"/>
                <a:ext cx="151920" cy="24300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ABBC87DC-7FD0-4EF9-8808-F686107475EF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7543419" y="3675579"/>
                  <a:ext cx="169560" cy="26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2376908C-08C7-4DC4-88B7-2B6F28D0F0B2}"/>
                    </a:ext>
                  </a:extLst>
                </p14:cNvPr>
                <p14:cNvContentPartPr/>
                <p14:nvPr/>
              </p14:nvContentPartPr>
              <p14:xfrm>
                <a:off x="7791819" y="3794019"/>
                <a:ext cx="4680" cy="36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2376908C-08C7-4DC4-88B7-2B6F28D0F0B2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7782819" y="3785379"/>
                  <a:ext cx="22320" cy="18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75">
            <p14:nvContentPartPr>
              <p14:cNvPr id="186" name="Ink 185">
                <a:extLst>
                  <a:ext uri="{FF2B5EF4-FFF2-40B4-BE49-F238E27FC236}">
                    <a16:creationId xmlns:a16="http://schemas.microsoft.com/office/drawing/2014/main" id="{5C75D5BA-4C6B-43D8-B98C-6E80EDF782FB}"/>
                  </a:ext>
                </a:extLst>
              </p14:cNvPr>
              <p14:cNvContentPartPr/>
              <p14:nvPr/>
            </p14:nvContentPartPr>
            <p14:xfrm>
              <a:off x="7970019" y="3676299"/>
              <a:ext cx="73440" cy="137160"/>
            </p14:xfrm>
          </p:contentPart>
        </mc:Choice>
        <mc:Fallback xmlns="">
          <p:pic>
            <p:nvPicPr>
              <p:cNvPr id="186" name="Ink 185">
                <a:extLst>
                  <a:ext uri="{FF2B5EF4-FFF2-40B4-BE49-F238E27FC236}">
                    <a16:creationId xmlns:a16="http://schemas.microsoft.com/office/drawing/2014/main" id="{5C75D5BA-4C6B-43D8-B98C-6E80EDF782FB}"/>
                  </a:ext>
                </a:extLst>
              </p:cNvPr>
              <p:cNvPicPr/>
              <p:nvPr/>
            </p:nvPicPr>
            <p:blipFill>
              <a:blip r:embed="rId276"/>
              <a:stretch>
                <a:fillRect/>
              </a:stretch>
            </p:blipFill>
            <p:spPr>
              <a:xfrm>
                <a:off x="7961379" y="3667299"/>
                <a:ext cx="91080" cy="15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7">
            <p14:nvContentPartPr>
              <p14:cNvPr id="187" name="Ink 186">
                <a:extLst>
                  <a:ext uri="{FF2B5EF4-FFF2-40B4-BE49-F238E27FC236}">
                    <a16:creationId xmlns:a16="http://schemas.microsoft.com/office/drawing/2014/main" id="{3FDCF9AE-EEB4-409F-8520-3FF12540D617}"/>
                  </a:ext>
                </a:extLst>
              </p14:cNvPr>
              <p14:cNvContentPartPr/>
              <p14:nvPr/>
            </p14:nvContentPartPr>
            <p14:xfrm>
              <a:off x="7953099" y="3891219"/>
              <a:ext cx="132120" cy="34200"/>
            </p14:xfrm>
          </p:contentPart>
        </mc:Choice>
        <mc:Fallback xmlns="">
          <p:pic>
            <p:nvPicPr>
              <p:cNvPr id="187" name="Ink 186">
                <a:extLst>
                  <a:ext uri="{FF2B5EF4-FFF2-40B4-BE49-F238E27FC236}">
                    <a16:creationId xmlns:a16="http://schemas.microsoft.com/office/drawing/2014/main" id="{3FDCF9AE-EEB4-409F-8520-3FF12540D617}"/>
                  </a:ext>
                </a:extLst>
              </p:cNvPr>
              <p:cNvPicPr/>
              <p:nvPr/>
            </p:nvPicPr>
            <p:blipFill>
              <a:blip r:embed="rId278"/>
              <a:stretch>
                <a:fillRect/>
              </a:stretch>
            </p:blipFill>
            <p:spPr>
              <a:xfrm>
                <a:off x="7944459" y="3882579"/>
                <a:ext cx="149760" cy="5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9">
            <p14:nvContentPartPr>
              <p14:cNvPr id="188" name="Ink 187">
                <a:extLst>
                  <a:ext uri="{FF2B5EF4-FFF2-40B4-BE49-F238E27FC236}">
                    <a16:creationId xmlns:a16="http://schemas.microsoft.com/office/drawing/2014/main" id="{EA2062AC-4ACC-451D-8E2C-6B1AA714BC26}"/>
                  </a:ext>
                </a:extLst>
              </p14:cNvPr>
              <p14:cNvContentPartPr/>
              <p14:nvPr/>
            </p14:nvContentPartPr>
            <p14:xfrm>
              <a:off x="8285739" y="3743259"/>
              <a:ext cx="94680" cy="22320"/>
            </p14:xfrm>
          </p:contentPart>
        </mc:Choice>
        <mc:Fallback xmlns="">
          <p:pic>
            <p:nvPicPr>
              <p:cNvPr id="188" name="Ink 187">
                <a:extLst>
                  <a:ext uri="{FF2B5EF4-FFF2-40B4-BE49-F238E27FC236}">
                    <a16:creationId xmlns:a16="http://schemas.microsoft.com/office/drawing/2014/main" id="{EA2062AC-4ACC-451D-8E2C-6B1AA714BC26}"/>
                  </a:ext>
                </a:extLst>
              </p:cNvPr>
              <p:cNvPicPr/>
              <p:nvPr/>
            </p:nvPicPr>
            <p:blipFill>
              <a:blip r:embed="rId280"/>
              <a:stretch>
                <a:fillRect/>
              </a:stretch>
            </p:blipFill>
            <p:spPr>
              <a:xfrm>
                <a:off x="8277099" y="3734259"/>
                <a:ext cx="112320" cy="39960"/>
              </a:xfrm>
              <a:prstGeom prst="rect">
                <a:avLst/>
              </a:prstGeom>
            </p:spPr>
          </p:pic>
        </mc:Fallback>
      </mc:AlternateContent>
      <p:grpSp>
        <p:nvGrpSpPr>
          <p:cNvPr id="193" name="Group 192">
            <a:extLst>
              <a:ext uri="{FF2B5EF4-FFF2-40B4-BE49-F238E27FC236}">
                <a16:creationId xmlns:a16="http://schemas.microsoft.com/office/drawing/2014/main" id="{1B8C19CA-03CF-4EC6-8A11-EE0DBD41F63D}"/>
              </a:ext>
            </a:extLst>
          </p:cNvPr>
          <p:cNvGrpSpPr/>
          <p:nvPr/>
        </p:nvGrpSpPr>
        <p:grpSpPr>
          <a:xfrm>
            <a:off x="8610459" y="3598539"/>
            <a:ext cx="630000" cy="323280"/>
            <a:chOff x="8610459" y="3598539"/>
            <a:chExt cx="630000" cy="323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CB3274D5-4AD1-4C9F-895E-1D2561383E8D}"/>
                    </a:ext>
                  </a:extLst>
                </p14:cNvPr>
                <p14:cNvContentPartPr/>
                <p14:nvPr/>
              </p14:nvContentPartPr>
              <p14:xfrm>
                <a:off x="8610459" y="3642459"/>
                <a:ext cx="124200" cy="12780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CB3274D5-4AD1-4C9F-895E-1D2561383E8D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8601459" y="3633819"/>
                  <a:ext cx="14184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918BD447-FA8D-44CF-90B5-F5856C021B47}"/>
                    </a:ext>
                  </a:extLst>
                </p14:cNvPr>
                <p14:cNvContentPartPr/>
                <p14:nvPr/>
              </p14:nvContentPartPr>
              <p14:xfrm>
                <a:off x="8619459" y="3739659"/>
                <a:ext cx="288000" cy="18216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918BD447-FA8D-44CF-90B5-F5856C021B47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8610459" y="3730659"/>
                  <a:ext cx="30564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B46F8C65-8DE5-44FF-89D4-8E83298106B8}"/>
                    </a:ext>
                  </a:extLst>
                </p14:cNvPr>
                <p14:cNvContentPartPr/>
                <p14:nvPr/>
              </p14:nvContentPartPr>
              <p14:xfrm>
                <a:off x="9046059" y="3598539"/>
                <a:ext cx="96840" cy="16164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B46F8C65-8DE5-44FF-89D4-8E83298106B8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9037419" y="3589899"/>
                  <a:ext cx="11448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EBB7C261-D4A5-43ED-B5DC-C6F8AA35E715}"/>
                    </a:ext>
                  </a:extLst>
                </p14:cNvPr>
                <p14:cNvContentPartPr/>
                <p14:nvPr/>
              </p14:nvContentPartPr>
              <p14:xfrm>
                <a:off x="9054699" y="3801219"/>
                <a:ext cx="185760" cy="5760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EBB7C261-D4A5-43ED-B5DC-C6F8AA35E715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9046059" y="3792219"/>
                  <a:ext cx="203400" cy="75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AB286E90-16E4-40EA-9909-161285CE5045}"/>
              </a:ext>
            </a:extLst>
          </p:cNvPr>
          <p:cNvGrpSpPr/>
          <p:nvPr/>
        </p:nvGrpSpPr>
        <p:grpSpPr>
          <a:xfrm>
            <a:off x="4929099" y="4034139"/>
            <a:ext cx="2142720" cy="444960"/>
            <a:chOff x="4929099" y="4034139"/>
            <a:chExt cx="2142720" cy="444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82441C78-5F92-485A-BF7C-E0F894D04B09}"/>
                    </a:ext>
                  </a:extLst>
                </p14:cNvPr>
                <p14:cNvContentPartPr/>
                <p14:nvPr/>
              </p14:nvContentPartPr>
              <p14:xfrm>
                <a:off x="4929099" y="4290819"/>
                <a:ext cx="113760" cy="612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82441C78-5F92-485A-BF7C-E0F894D04B09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4920099" y="4282179"/>
                  <a:ext cx="13140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486FF90B-54BE-4693-9223-6F27DBBE1CAC}"/>
                    </a:ext>
                  </a:extLst>
                </p14:cNvPr>
                <p14:cNvContentPartPr/>
                <p14:nvPr/>
              </p14:nvContentPartPr>
              <p14:xfrm>
                <a:off x="5019819" y="4315299"/>
                <a:ext cx="46440" cy="900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486FF90B-54BE-4693-9223-6F27DBBE1CAC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5010819" y="4306299"/>
                  <a:ext cx="6408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3563CD86-6C49-43F4-A4B8-B9F4F36B6477}"/>
                    </a:ext>
                  </a:extLst>
                </p14:cNvPr>
                <p14:cNvContentPartPr/>
                <p14:nvPr/>
              </p14:nvContentPartPr>
              <p14:xfrm>
                <a:off x="5414019" y="4112619"/>
                <a:ext cx="19800" cy="31680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3563CD86-6C49-43F4-A4B8-B9F4F36B6477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5405019" y="4103979"/>
                  <a:ext cx="37440" cy="33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96C7AE97-3D2D-47CC-BB7F-CE433B5C26D6}"/>
                    </a:ext>
                  </a:extLst>
                </p14:cNvPr>
                <p14:cNvContentPartPr/>
                <p14:nvPr/>
              </p14:nvContentPartPr>
              <p14:xfrm>
                <a:off x="5530299" y="4227819"/>
                <a:ext cx="104400" cy="11340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96C7AE97-3D2D-47CC-BB7F-CE433B5C26D6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5521299" y="4219179"/>
                  <a:ext cx="12204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3BD18877-DA4E-42EA-9343-5AF095517DB4}"/>
                    </a:ext>
                  </a:extLst>
                </p14:cNvPr>
                <p14:cNvContentPartPr/>
                <p14:nvPr/>
              </p14:nvContentPartPr>
              <p14:xfrm>
                <a:off x="5525259" y="4398819"/>
                <a:ext cx="140400" cy="2736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3BD18877-DA4E-42EA-9343-5AF095517DB4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5516259" y="4389819"/>
                  <a:ext cx="15804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169DF5F2-70D4-4666-9908-EC8B9DB4B3A2}"/>
                    </a:ext>
                  </a:extLst>
                </p14:cNvPr>
                <p14:cNvContentPartPr/>
                <p14:nvPr/>
              </p14:nvContentPartPr>
              <p14:xfrm>
                <a:off x="5764659" y="4087059"/>
                <a:ext cx="28440" cy="39204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169DF5F2-70D4-4666-9908-EC8B9DB4B3A2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5755659" y="4078419"/>
                  <a:ext cx="46080" cy="40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88A7D5E8-34F0-41B2-997C-9A8FABD7068E}"/>
                    </a:ext>
                  </a:extLst>
                </p14:cNvPr>
                <p14:cNvContentPartPr/>
                <p14:nvPr/>
              </p14:nvContentPartPr>
              <p14:xfrm>
                <a:off x="5831979" y="4034139"/>
                <a:ext cx="322560" cy="26172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88A7D5E8-34F0-41B2-997C-9A8FABD7068E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5822979" y="4025139"/>
                  <a:ext cx="340200" cy="27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E7E42FAB-67DE-4AB4-B18B-EB89C21FE9DF}"/>
                    </a:ext>
                  </a:extLst>
                </p14:cNvPr>
                <p14:cNvContentPartPr/>
                <p14:nvPr/>
              </p14:nvContentPartPr>
              <p14:xfrm>
                <a:off x="6383499" y="4080219"/>
                <a:ext cx="10800" cy="36864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E7E42FAB-67DE-4AB4-B18B-EB89C21FE9DF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6374499" y="4071219"/>
                  <a:ext cx="28440" cy="38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FB39FC28-8414-4B1C-B1BD-1C9A98565E6C}"/>
                    </a:ext>
                  </a:extLst>
                </p14:cNvPr>
                <p14:cNvContentPartPr/>
                <p14:nvPr/>
              </p14:nvContentPartPr>
              <p14:xfrm>
                <a:off x="6500499" y="4167339"/>
                <a:ext cx="102240" cy="15876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FB39FC28-8414-4B1C-B1BD-1C9A98565E6C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6491499" y="4158339"/>
                  <a:ext cx="11988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7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21737AFA-13B7-4D7A-B509-D514C8CD4E84}"/>
                    </a:ext>
                  </a:extLst>
                </p14:cNvPr>
                <p14:cNvContentPartPr/>
                <p14:nvPr/>
              </p14:nvContentPartPr>
              <p14:xfrm>
                <a:off x="6548379" y="4381899"/>
                <a:ext cx="140400" cy="4284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21737AFA-13B7-4D7A-B509-D514C8CD4E84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6539379" y="4372899"/>
                  <a:ext cx="15804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FE6AA0EB-3723-42B1-B50D-B77543ECE695}"/>
                    </a:ext>
                  </a:extLst>
                </p14:cNvPr>
                <p14:cNvContentPartPr/>
                <p14:nvPr/>
              </p14:nvContentPartPr>
              <p14:xfrm>
                <a:off x="6765099" y="4067979"/>
                <a:ext cx="50040" cy="37836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FE6AA0EB-3723-42B1-B50D-B77543ECE695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6756099" y="4059339"/>
                  <a:ext cx="67680" cy="39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77B011FA-BBAA-4F87-A6FC-FDEE78AAB9EF}"/>
                    </a:ext>
                  </a:extLst>
                </p14:cNvPr>
                <p14:cNvContentPartPr/>
                <p14:nvPr/>
              </p14:nvContentPartPr>
              <p14:xfrm>
                <a:off x="6887499" y="4074819"/>
                <a:ext cx="184320" cy="11196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77B011FA-BBAA-4F87-A6FC-FDEE78AAB9EF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6878859" y="4065819"/>
                  <a:ext cx="201960" cy="1296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481838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44231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Cambridge 17E Q5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57F2A8-3CC3-4D01-9679-6B398DD10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2416" y="215284"/>
            <a:ext cx="8135485" cy="2124371"/>
          </a:xfrm>
          <a:prstGeom prst="rect">
            <a:avLst/>
          </a:prstGeom>
        </p:spPr>
      </p:pic>
      <p:grpSp>
        <p:nvGrpSpPr>
          <p:cNvPr id="97" name="Group 96">
            <a:extLst>
              <a:ext uri="{FF2B5EF4-FFF2-40B4-BE49-F238E27FC236}">
                <a16:creationId xmlns:a16="http://schemas.microsoft.com/office/drawing/2014/main" id="{F9A104D1-7E2C-4403-8546-8F2C890C4FB4}"/>
              </a:ext>
            </a:extLst>
          </p:cNvPr>
          <p:cNvGrpSpPr/>
          <p:nvPr/>
        </p:nvGrpSpPr>
        <p:grpSpPr>
          <a:xfrm>
            <a:off x="694779" y="618099"/>
            <a:ext cx="2300463" cy="1502280"/>
            <a:chOff x="694779" y="618099"/>
            <a:chExt cx="2300463" cy="1502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1B4E3B49-1563-4C40-B9C5-6A89D3BAF878}"/>
                    </a:ext>
                  </a:extLst>
                </p14:cNvPr>
                <p14:cNvContentPartPr/>
                <p14:nvPr/>
              </p14:nvContentPartPr>
              <p14:xfrm>
                <a:off x="1095522" y="1054059"/>
                <a:ext cx="264600" cy="6476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1B4E3B49-1563-4C40-B9C5-6A89D3BAF878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086882" y="1045059"/>
                  <a:ext cx="282240" cy="66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C08802E4-3DB8-487C-AB60-B1453CC608FF}"/>
                    </a:ext>
                  </a:extLst>
                </p14:cNvPr>
                <p14:cNvContentPartPr/>
                <p14:nvPr/>
              </p14:nvContentPartPr>
              <p14:xfrm>
                <a:off x="975282" y="1772619"/>
                <a:ext cx="46080" cy="464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C08802E4-3DB8-487C-AB60-B1453CC608FF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966642" y="1763619"/>
                  <a:ext cx="6372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E4E78749-DC0F-4DD5-8170-102DF7C76EB3}"/>
                    </a:ext>
                  </a:extLst>
                </p14:cNvPr>
                <p14:cNvContentPartPr/>
                <p14:nvPr/>
              </p14:nvContentPartPr>
              <p14:xfrm>
                <a:off x="2586282" y="999339"/>
                <a:ext cx="203400" cy="7495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E4E78749-DC0F-4DD5-8170-102DF7C76EB3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577282" y="990699"/>
                  <a:ext cx="221040" cy="76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A260DF27-E5CF-4E68-9FE0-22AF5CAED4CF}"/>
                    </a:ext>
                  </a:extLst>
                </p14:cNvPr>
                <p14:cNvContentPartPr/>
                <p14:nvPr/>
              </p14:nvContentPartPr>
              <p14:xfrm>
                <a:off x="2645619" y="1757139"/>
                <a:ext cx="208080" cy="2473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A260DF27-E5CF-4E68-9FE0-22AF5CAED4CF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636979" y="1748139"/>
                  <a:ext cx="22572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BA2589F1-677C-4D29-A251-A5746061CA33}"/>
                    </a:ext>
                  </a:extLst>
                </p14:cNvPr>
                <p14:cNvContentPartPr/>
                <p14:nvPr/>
              </p14:nvContentPartPr>
              <p14:xfrm>
                <a:off x="1235859" y="1798179"/>
                <a:ext cx="1114920" cy="583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BA2589F1-677C-4D29-A251-A5746061CA33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226859" y="1789179"/>
                  <a:ext cx="113256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6C713225-64CD-4F02-9533-C9B3963AD5C8}"/>
                    </a:ext>
                  </a:extLst>
                </p14:cNvPr>
                <p14:cNvContentPartPr/>
                <p14:nvPr/>
              </p14:nvContentPartPr>
              <p14:xfrm>
                <a:off x="694779" y="1922739"/>
                <a:ext cx="132840" cy="19764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6C713225-64CD-4F02-9533-C9B3963AD5C8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686139" y="1914099"/>
                  <a:ext cx="15048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AD983BBC-CC2C-472C-AFDB-3670E7D73835}"/>
                    </a:ext>
                  </a:extLst>
                </p14:cNvPr>
                <p14:cNvContentPartPr/>
                <p14:nvPr/>
              </p14:nvContentPartPr>
              <p14:xfrm>
                <a:off x="1353642" y="876939"/>
                <a:ext cx="35280" cy="3852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AD983BBC-CC2C-472C-AFDB-3670E7D73835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344642" y="868299"/>
                  <a:ext cx="5292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56BA43E9-B1AC-4403-A07A-D346EA490E25}"/>
                    </a:ext>
                  </a:extLst>
                </p14:cNvPr>
                <p14:cNvContentPartPr/>
                <p14:nvPr/>
              </p14:nvContentPartPr>
              <p14:xfrm>
                <a:off x="1446162" y="836619"/>
                <a:ext cx="1297440" cy="421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56BA43E9-B1AC-4403-A07A-D346EA490E25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437522" y="827979"/>
                  <a:ext cx="131508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0C819D14-8464-4C60-A93D-8F150CE99A86}"/>
                    </a:ext>
                  </a:extLst>
                </p14:cNvPr>
                <p14:cNvContentPartPr/>
                <p14:nvPr/>
              </p14:nvContentPartPr>
              <p14:xfrm>
                <a:off x="2867802" y="659139"/>
                <a:ext cx="127440" cy="19440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0C819D14-8464-4C60-A93D-8F150CE99A86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859162" y="650139"/>
                  <a:ext cx="14508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A0ABA31B-DF6B-4BEC-B24D-9F7090EA012F}"/>
                    </a:ext>
                  </a:extLst>
                </p14:cNvPr>
                <p14:cNvContentPartPr/>
                <p14:nvPr/>
              </p14:nvContentPartPr>
              <p14:xfrm>
                <a:off x="2889762" y="776499"/>
                <a:ext cx="103320" cy="2952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A0ABA31B-DF6B-4BEC-B24D-9F7090EA012F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880762" y="767499"/>
                  <a:ext cx="12096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4C2362A6-C9FB-4AC7-AA83-030465D0FB15}"/>
                    </a:ext>
                  </a:extLst>
                </p14:cNvPr>
                <p14:cNvContentPartPr/>
                <p14:nvPr/>
              </p14:nvContentPartPr>
              <p14:xfrm>
                <a:off x="989979" y="646179"/>
                <a:ext cx="129600" cy="13356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4C2362A6-C9FB-4AC7-AA83-030465D0FB15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980979" y="637539"/>
                  <a:ext cx="14724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5828166E-6A77-4BCE-BA2A-574C102BB084}"/>
                    </a:ext>
                  </a:extLst>
                </p14:cNvPr>
                <p14:cNvContentPartPr/>
                <p14:nvPr/>
              </p14:nvContentPartPr>
              <p14:xfrm>
                <a:off x="873339" y="1176099"/>
                <a:ext cx="82800" cy="1015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5828166E-6A77-4BCE-BA2A-574C102BB084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64339" y="1167099"/>
                  <a:ext cx="10044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6944C3BA-8B47-4623-8E3C-4BE889EF4375}"/>
                    </a:ext>
                  </a:extLst>
                </p14:cNvPr>
                <p14:cNvContentPartPr/>
                <p14:nvPr/>
              </p14:nvContentPartPr>
              <p14:xfrm>
                <a:off x="810699" y="1375539"/>
                <a:ext cx="220320" cy="572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6944C3BA-8B47-4623-8E3C-4BE889EF4375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01699" y="1366539"/>
                  <a:ext cx="23796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F3E8DC1C-CC42-4EFA-A897-66DFD7111F8B}"/>
                    </a:ext>
                  </a:extLst>
                </p14:cNvPr>
                <p14:cNvContentPartPr/>
                <p14:nvPr/>
              </p14:nvContentPartPr>
              <p14:xfrm>
                <a:off x="1137579" y="1268619"/>
                <a:ext cx="198000" cy="1260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F3E8DC1C-CC42-4EFA-A897-66DFD7111F8B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128579" y="1259619"/>
                  <a:ext cx="21564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CA4F6A43-4C35-4242-B6DD-916E296665D7}"/>
                    </a:ext>
                  </a:extLst>
                </p14:cNvPr>
                <p14:cNvContentPartPr/>
                <p14:nvPr/>
              </p14:nvContentPartPr>
              <p14:xfrm>
                <a:off x="2022459" y="618099"/>
                <a:ext cx="94320" cy="842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CA4F6A43-4C35-4242-B6DD-916E296665D7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013459" y="609459"/>
                  <a:ext cx="11196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010C3358-893E-4B9D-B6F8-03FD4C28AEEE}"/>
                    </a:ext>
                  </a:extLst>
                </p14:cNvPr>
                <p14:cNvContentPartPr/>
                <p14:nvPr/>
              </p14:nvContentPartPr>
              <p14:xfrm>
                <a:off x="2005539" y="736899"/>
                <a:ext cx="217080" cy="669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010C3358-893E-4B9D-B6F8-03FD4C28AEEE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996899" y="727899"/>
                  <a:ext cx="23472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130EB1B0-7305-4CC7-A71D-B9DFA83EA6B2}"/>
                    </a:ext>
                  </a:extLst>
                </p14:cNvPr>
                <p14:cNvContentPartPr/>
                <p14:nvPr/>
              </p14:nvContentPartPr>
              <p14:xfrm>
                <a:off x="2285259" y="765699"/>
                <a:ext cx="119520" cy="2149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130EB1B0-7305-4CC7-A71D-B9DFA83EA6B2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2276619" y="757059"/>
                  <a:ext cx="13716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A07B181E-F731-48E0-A2E3-C9FE62CB1D19}"/>
                    </a:ext>
                  </a:extLst>
                </p14:cNvPr>
                <p14:cNvContentPartPr/>
                <p14:nvPr/>
              </p14:nvContentPartPr>
              <p14:xfrm>
                <a:off x="1528539" y="1006539"/>
                <a:ext cx="76680" cy="2736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A07B181E-F731-48E0-A2E3-C9FE62CB1D19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519539" y="997899"/>
                  <a:ext cx="9432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1D1B6E19-0B64-4856-94BC-AB02636A66AB}"/>
                    </a:ext>
                  </a:extLst>
                </p14:cNvPr>
                <p14:cNvContentPartPr/>
                <p14:nvPr/>
              </p14:nvContentPartPr>
              <p14:xfrm>
                <a:off x="1739499" y="1118499"/>
                <a:ext cx="239760" cy="15048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1D1B6E19-0B64-4856-94BC-AB02636A66AB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730499" y="1109499"/>
                  <a:ext cx="25740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3AAFC44E-D5FC-416A-AE16-4D69A611701D}"/>
                    </a:ext>
                  </a:extLst>
                </p14:cNvPr>
                <p14:cNvContentPartPr/>
                <p14:nvPr/>
              </p14:nvContentPartPr>
              <p14:xfrm>
                <a:off x="2041539" y="1343499"/>
                <a:ext cx="195120" cy="16668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3AAFC44E-D5FC-416A-AE16-4D69A611701D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2032899" y="1334859"/>
                  <a:ext cx="21276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96359907-77CF-4F26-92D9-A86A49E618D6}"/>
                    </a:ext>
                  </a:extLst>
                </p14:cNvPr>
                <p14:cNvContentPartPr/>
                <p14:nvPr/>
              </p14:nvContentPartPr>
              <p14:xfrm>
                <a:off x="2323419" y="1532499"/>
                <a:ext cx="228240" cy="17604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96359907-77CF-4F26-92D9-A86A49E618D6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2314779" y="1523859"/>
                  <a:ext cx="24588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44790ECB-314A-4FA4-B6F5-36CA9FA94054}"/>
                    </a:ext>
                  </a:extLst>
                </p14:cNvPr>
                <p14:cNvContentPartPr/>
                <p14:nvPr/>
              </p14:nvContentPartPr>
              <p14:xfrm>
                <a:off x="1915899" y="1202019"/>
                <a:ext cx="189000" cy="13824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44790ECB-314A-4FA4-B6F5-36CA9FA94054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906899" y="1193019"/>
                  <a:ext cx="20664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AA208E2F-C230-4246-A704-00B4EE66C440}"/>
                    </a:ext>
                  </a:extLst>
                </p14:cNvPr>
                <p14:cNvContentPartPr/>
                <p14:nvPr/>
              </p14:nvContentPartPr>
              <p14:xfrm>
                <a:off x="2638779" y="1163139"/>
                <a:ext cx="213840" cy="12672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AA208E2F-C230-4246-A704-00B4EE66C440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2629779" y="1154139"/>
                  <a:ext cx="23148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682BBAA1-C374-4C35-90DB-D3C019F07D78}"/>
                    </a:ext>
                  </a:extLst>
                </p14:cNvPr>
                <p14:cNvContentPartPr/>
                <p14:nvPr/>
              </p14:nvContentPartPr>
              <p14:xfrm>
                <a:off x="2620779" y="997539"/>
                <a:ext cx="42120" cy="2808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682BBAA1-C374-4C35-90DB-D3C019F07D78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2612139" y="988539"/>
                  <a:ext cx="5976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26641295-88F9-45A9-9E75-2DB4FD8A0ED7}"/>
                    </a:ext>
                  </a:extLst>
                </p14:cNvPr>
                <p14:cNvContentPartPr/>
                <p14:nvPr/>
              </p14:nvContentPartPr>
              <p14:xfrm>
                <a:off x="2497659" y="1089339"/>
                <a:ext cx="25920" cy="1728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26641295-88F9-45A9-9E75-2DB4FD8A0ED7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2489019" y="1080699"/>
                  <a:ext cx="4356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470155F3-9F85-409E-A432-AEC9FC44E014}"/>
                    </a:ext>
                  </a:extLst>
                </p14:cNvPr>
                <p14:cNvContentPartPr/>
                <p14:nvPr/>
              </p14:nvContentPartPr>
              <p14:xfrm>
                <a:off x="1923459" y="1215339"/>
                <a:ext cx="402480" cy="21204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470155F3-9F85-409E-A432-AEC9FC44E014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914459" y="1206699"/>
                  <a:ext cx="42012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0D276A6B-F0DE-465C-86F5-FAAC05BD7A58}"/>
                    </a:ext>
                  </a:extLst>
                </p14:cNvPr>
                <p14:cNvContentPartPr/>
                <p14:nvPr/>
              </p14:nvContentPartPr>
              <p14:xfrm>
                <a:off x="1315779" y="1469499"/>
                <a:ext cx="438480" cy="22464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0D276A6B-F0DE-465C-86F5-FAAC05BD7A58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307139" y="1460859"/>
                  <a:ext cx="45612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6EAE5B25-A489-4ABC-9CAF-A995D13645EA}"/>
                    </a:ext>
                  </a:extLst>
                </p14:cNvPr>
                <p14:cNvContentPartPr/>
                <p14:nvPr/>
              </p14:nvContentPartPr>
              <p14:xfrm>
                <a:off x="1093659" y="1748499"/>
                <a:ext cx="130680" cy="7200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6EAE5B25-A489-4ABC-9CAF-A995D13645EA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084659" y="1739859"/>
                  <a:ext cx="148320" cy="89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6A5D3427-8826-4B64-A6D1-EE8B2A9EB24B}"/>
              </a:ext>
            </a:extLst>
          </p:cNvPr>
          <p:cNvGrpSpPr/>
          <p:nvPr/>
        </p:nvGrpSpPr>
        <p:grpSpPr>
          <a:xfrm>
            <a:off x="277560" y="2469219"/>
            <a:ext cx="195840" cy="420480"/>
            <a:chOff x="3973299" y="4487379"/>
            <a:chExt cx="195840" cy="420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8EEE8327-1549-4CAC-8AD2-A9BD3C340D2E}"/>
                    </a:ext>
                  </a:extLst>
                </p14:cNvPr>
                <p14:cNvContentPartPr/>
                <p14:nvPr/>
              </p14:nvContentPartPr>
              <p14:xfrm>
                <a:off x="3973299" y="4613379"/>
                <a:ext cx="27360" cy="23184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8EEE8327-1549-4CAC-8AD2-A9BD3C340D2E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3964299" y="4604379"/>
                  <a:ext cx="4500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7128BF17-AFC9-48D9-8A64-084C9B5B984A}"/>
                    </a:ext>
                  </a:extLst>
                </p14:cNvPr>
                <p14:cNvContentPartPr/>
                <p14:nvPr/>
              </p14:nvContentPartPr>
              <p14:xfrm>
                <a:off x="4053939" y="4487379"/>
                <a:ext cx="63360" cy="42048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7128BF17-AFC9-48D9-8A64-084C9B5B984A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4045299" y="4478379"/>
                  <a:ext cx="81000" cy="43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187CCB9A-1B2F-4589-B805-A81D9480DE25}"/>
                    </a:ext>
                  </a:extLst>
                </p14:cNvPr>
                <p14:cNvContentPartPr/>
                <p14:nvPr/>
              </p14:nvContentPartPr>
              <p14:xfrm>
                <a:off x="4013619" y="4660179"/>
                <a:ext cx="155520" cy="4032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187CCB9A-1B2F-4589-B805-A81D9480DE25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4004619" y="4651539"/>
                  <a:ext cx="173160" cy="57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1" name="Group 240">
            <a:extLst>
              <a:ext uri="{FF2B5EF4-FFF2-40B4-BE49-F238E27FC236}">
                <a16:creationId xmlns:a16="http://schemas.microsoft.com/office/drawing/2014/main" id="{651E3F1B-D560-4E08-9736-4A12885B51F8}"/>
              </a:ext>
            </a:extLst>
          </p:cNvPr>
          <p:cNvGrpSpPr/>
          <p:nvPr/>
        </p:nvGrpSpPr>
        <p:grpSpPr>
          <a:xfrm>
            <a:off x="685440" y="2561019"/>
            <a:ext cx="374040" cy="246960"/>
            <a:chOff x="4381179" y="4579179"/>
            <a:chExt cx="374040" cy="246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AD65E314-4F04-4398-8B82-3048AC5FEF6C}"/>
                    </a:ext>
                  </a:extLst>
                </p14:cNvPr>
                <p14:cNvContentPartPr/>
                <p14:nvPr/>
              </p14:nvContentPartPr>
              <p14:xfrm>
                <a:off x="4381179" y="4759899"/>
                <a:ext cx="113760" cy="1584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AD65E314-4F04-4398-8B82-3048AC5FEF6C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4372179" y="4750899"/>
                  <a:ext cx="13140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224E5444-674A-4700-8D17-546855149EBC}"/>
                    </a:ext>
                  </a:extLst>
                </p14:cNvPr>
                <p14:cNvContentPartPr/>
                <p14:nvPr/>
              </p14:nvContentPartPr>
              <p14:xfrm>
                <a:off x="4422939" y="4650819"/>
                <a:ext cx="50040" cy="17532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224E5444-674A-4700-8D17-546855149EBC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4414299" y="4641819"/>
                  <a:ext cx="6768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044051F1-3E4B-4CF3-944A-594F2C1EF250}"/>
                    </a:ext>
                  </a:extLst>
                </p14:cNvPr>
                <p14:cNvContentPartPr/>
                <p14:nvPr/>
              </p14:nvContentPartPr>
              <p14:xfrm>
                <a:off x="4477299" y="4579179"/>
                <a:ext cx="277920" cy="23472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044051F1-3E4B-4CF3-944A-594F2C1EF250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4468659" y="4570539"/>
                  <a:ext cx="295560" cy="252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AB286E90-16E4-40EA-9909-161285CE5045}"/>
              </a:ext>
            </a:extLst>
          </p:cNvPr>
          <p:cNvGrpSpPr/>
          <p:nvPr/>
        </p:nvGrpSpPr>
        <p:grpSpPr>
          <a:xfrm>
            <a:off x="1242360" y="2402619"/>
            <a:ext cx="2441880" cy="557280"/>
            <a:chOff x="4938099" y="4420779"/>
            <a:chExt cx="2441880" cy="557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D0237F97-481B-44A4-B516-AF79B2A144E2}"/>
                    </a:ext>
                  </a:extLst>
                </p14:cNvPr>
                <p14:cNvContentPartPr/>
                <p14:nvPr/>
              </p14:nvContentPartPr>
              <p14:xfrm>
                <a:off x="4938099" y="4715259"/>
                <a:ext cx="72000" cy="10584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D0237F97-481B-44A4-B516-AF79B2A144E2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4929459" y="4706259"/>
                  <a:ext cx="8964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CD230474-1340-44B6-A038-E5C0BB853B31}"/>
                    </a:ext>
                  </a:extLst>
                </p14:cNvPr>
                <p14:cNvContentPartPr/>
                <p14:nvPr/>
              </p14:nvContentPartPr>
              <p14:xfrm>
                <a:off x="4946739" y="4558659"/>
                <a:ext cx="115200" cy="27144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CD230474-1340-44B6-A038-E5C0BB853B31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4938099" y="4550019"/>
                  <a:ext cx="132840" cy="28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B8FCFA14-7460-4D17-BFEC-1FA6A9356799}"/>
                    </a:ext>
                  </a:extLst>
                </p14:cNvPr>
                <p14:cNvContentPartPr/>
                <p14:nvPr/>
              </p14:nvContentPartPr>
              <p14:xfrm>
                <a:off x="5066979" y="4638579"/>
                <a:ext cx="34920" cy="14724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B8FCFA14-7460-4D17-BFEC-1FA6A9356799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5058339" y="4629939"/>
                  <a:ext cx="5256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1217C4A0-9E70-4D69-BB84-61BCE8E042C3}"/>
                    </a:ext>
                  </a:extLst>
                </p14:cNvPr>
                <p14:cNvContentPartPr/>
                <p14:nvPr/>
              </p14:nvContentPartPr>
              <p14:xfrm>
                <a:off x="5149419" y="4681419"/>
                <a:ext cx="105480" cy="10080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1217C4A0-9E70-4D69-BB84-61BCE8E042C3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5140779" y="4672779"/>
                  <a:ext cx="12312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41749A99-B5EC-4415-BDAD-02AC683E3520}"/>
                    </a:ext>
                  </a:extLst>
                </p14:cNvPr>
                <p14:cNvContentPartPr/>
                <p14:nvPr/>
              </p14:nvContentPartPr>
              <p14:xfrm>
                <a:off x="5286579" y="4676379"/>
                <a:ext cx="95400" cy="30168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41749A99-B5EC-4415-BDAD-02AC683E3520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5277939" y="4667379"/>
                  <a:ext cx="113040" cy="31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9024539E-F91D-449E-9B5D-2C595F5C7CB3}"/>
                    </a:ext>
                  </a:extLst>
                </p14:cNvPr>
                <p14:cNvContentPartPr/>
                <p14:nvPr/>
              </p14:nvContentPartPr>
              <p14:xfrm>
                <a:off x="5385219" y="4700859"/>
                <a:ext cx="93240" cy="11556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9024539E-F91D-449E-9B5D-2C595F5C7CB3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5376219" y="4692219"/>
                  <a:ext cx="11088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6F6A4414-273E-4484-8146-DBB0E2E0790B}"/>
                    </a:ext>
                  </a:extLst>
                </p14:cNvPr>
                <p14:cNvContentPartPr/>
                <p14:nvPr/>
              </p14:nvContentPartPr>
              <p14:xfrm>
                <a:off x="5484939" y="4696539"/>
                <a:ext cx="187920" cy="11700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6F6A4414-273E-4484-8146-DBB0E2E0790B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5475939" y="4687899"/>
                  <a:ext cx="20556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F88B08F9-A982-4E12-81A4-CD5008C30A09}"/>
                    </a:ext>
                  </a:extLst>
                </p14:cNvPr>
                <p14:cNvContentPartPr/>
                <p14:nvPr/>
              </p14:nvContentPartPr>
              <p14:xfrm>
                <a:off x="5680059" y="4558659"/>
                <a:ext cx="234360" cy="248400"/>
              </p14:xfrm>
            </p:contentPart>
          </mc:Choice>
          <mc:Fallback xmlns=""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F88B08F9-A982-4E12-81A4-CD5008C30A09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5671059" y="4550019"/>
                  <a:ext cx="252000" cy="26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DA4E0F64-9451-4FF4-9CC6-74F55897B80D}"/>
                    </a:ext>
                  </a:extLst>
                </p14:cNvPr>
                <p14:cNvContentPartPr/>
                <p14:nvPr/>
              </p14:nvContentPartPr>
              <p14:xfrm>
                <a:off x="5945019" y="4639659"/>
                <a:ext cx="66960" cy="12564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DA4E0F64-9451-4FF4-9CC6-74F55897B80D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5936379" y="4630659"/>
                  <a:ext cx="8460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AB1A811E-6923-4D29-B692-FB5AB5272879}"/>
                    </a:ext>
                  </a:extLst>
                </p14:cNvPr>
                <p14:cNvContentPartPr/>
                <p14:nvPr/>
              </p14:nvContentPartPr>
              <p14:xfrm>
                <a:off x="6205659" y="4662699"/>
                <a:ext cx="22680" cy="142920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AB1A811E-6923-4D29-B692-FB5AB5272879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6197019" y="4654059"/>
                  <a:ext cx="4032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125D8A9F-33E0-4B7F-9BF5-99FA9DDC5C76}"/>
                    </a:ext>
                  </a:extLst>
                </p14:cNvPr>
                <p14:cNvContentPartPr/>
                <p14:nvPr/>
              </p14:nvContentPartPr>
              <p14:xfrm>
                <a:off x="6209259" y="4623099"/>
                <a:ext cx="339480" cy="21564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125D8A9F-33E0-4B7F-9BF5-99FA9DDC5C76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6200259" y="4614459"/>
                  <a:ext cx="357120" cy="23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DBFB802D-67E5-4C78-B605-6FE65FF85196}"/>
                    </a:ext>
                  </a:extLst>
                </p14:cNvPr>
                <p14:cNvContentPartPr/>
                <p14:nvPr/>
              </p14:nvContentPartPr>
              <p14:xfrm>
                <a:off x="6493299" y="4567299"/>
                <a:ext cx="202680" cy="23580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DBFB802D-67E5-4C78-B605-6FE65FF85196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6484299" y="4558299"/>
                  <a:ext cx="220320" cy="25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0E0A97C5-0EC7-4AE6-9854-21C3F4AADE04}"/>
                    </a:ext>
                  </a:extLst>
                </p14:cNvPr>
                <p14:cNvContentPartPr/>
                <p14:nvPr/>
              </p14:nvContentPartPr>
              <p14:xfrm>
                <a:off x="6721179" y="4630299"/>
                <a:ext cx="192600" cy="150480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0E0A97C5-0EC7-4AE6-9854-21C3F4AADE04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6712179" y="4621299"/>
                  <a:ext cx="21024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3111A074-B823-4A27-8BBD-A9542762B521}"/>
                    </a:ext>
                  </a:extLst>
                </p14:cNvPr>
                <p14:cNvContentPartPr/>
                <p14:nvPr/>
              </p14:nvContentPartPr>
              <p14:xfrm>
                <a:off x="6950499" y="4604019"/>
                <a:ext cx="240480" cy="135360"/>
              </p14:xfrm>
            </p:contentPart>
          </mc:Choice>
          <mc:Fallback xmlns=""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3111A074-B823-4A27-8BBD-A9542762B521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6941859" y="4595379"/>
                  <a:ext cx="25812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CD1C3FED-35F9-4EC4-B8C2-F23E39EB3AD0}"/>
                    </a:ext>
                  </a:extLst>
                </p14:cNvPr>
                <p14:cNvContentPartPr/>
                <p14:nvPr/>
              </p14:nvContentPartPr>
              <p14:xfrm>
                <a:off x="7207539" y="4420779"/>
                <a:ext cx="172440" cy="38700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CD1C3FED-35F9-4EC4-B8C2-F23E39EB3AD0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7198899" y="4411779"/>
                  <a:ext cx="190080" cy="404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1">
            <p14:nvContentPartPr>
              <p14:cNvPr id="236" name="Ink 235">
                <a:extLst>
                  <a:ext uri="{FF2B5EF4-FFF2-40B4-BE49-F238E27FC236}">
                    <a16:creationId xmlns:a16="http://schemas.microsoft.com/office/drawing/2014/main" id="{3C00AE15-926D-4562-BD5E-F432110F970C}"/>
                  </a:ext>
                </a:extLst>
              </p14:cNvPr>
              <p14:cNvContentPartPr/>
              <p14:nvPr/>
            </p14:nvContentPartPr>
            <p14:xfrm>
              <a:off x="3899520" y="2509899"/>
              <a:ext cx="201240" cy="335880"/>
            </p14:xfrm>
          </p:contentPart>
        </mc:Choice>
        <mc:Fallback xmlns="">
          <p:pic>
            <p:nvPicPr>
              <p:cNvPr id="236" name="Ink 235">
                <a:extLst>
                  <a:ext uri="{FF2B5EF4-FFF2-40B4-BE49-F238E27FC236}">
                    <a16:creationId xmlns:a16="http://schemas.microsoft.com/office/drawing/2014/main" id="{3C00AE15-926D-4562-BD5E-F432110F970C}"/>
                  </a:ext>
                </a:extLst>
              </p:cNvPr>
              <p:cNvPicPr/>
              <p:nvPr/>
            </p:nvPicPr>
            <p:blipFill>
              <a:blip r:embed="rId102"/>
              <a:stretch>
                <a:fillRect/>
              </a:stretch>
            </p:blipFill>
            <p:spPr>
              <a:xfrm>
                <a:off x="3890520" y="2501259"/>
                <a:ext cx="218880" cy="353520"/>
              </a:xfrm>
              <a:prstGeom prst="rect">
                <a:avLst/>
              </a:prstGeom>
            </p:spPr>
          </p:pic>
        </mc:Fallback>
      </mc:AlternateContent>
      <p:grpSp>
        <p:nvGrpSpPr>
          <p:cNvPr id="262" name="Group 261">
            <a:extLst>
              <a:ext uri="{FF2B5EF4-FFF2-40B4-BE49-F238E27FC236}">
                <a16:creationId xmlns:a16="http://schemas.microsoft.com/office/drawing/2014/main" id="{CAF33DE7-639A-4480-A243-3CA98FA460DE}"/>
              </a:ext>
            </a:extLst>
          </p:cNvPr>
          <p:cNvGrpSpPr/>
          <p:nvPr/>
        </p:nvGrpSpPr>
        <p:grpSpPr>
          <a:xfrm>
            <a:off x="4339440" y="2423139"/>
            <a:ext cx="665280" cy="466920"/>
            <a:chOff x="8035179" y="4441299"/>
            <a:chExt cx="665280" cy="466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53B699CC-7B14-4FDE-BC00-843EE9962A34}"/>
                    </a:ext>
                  </a:extLst>
                </p14:cNvPr>
                <p14:cNvContentPartPr/>
                <p14:nvPr/>
              </p14:nvContentPartPr>
              <p14:xfrm>
                <a:off x="8035179" y="4627779"/>
                <a:ext cx="109440" cy="148320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53B699CC-7B14-4FDE-BC00-843EE9962A34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8026539" y="4618779"/>
                  <a:ext cx="12708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AF3E08C1-5CDB-448E-BA89-704711A6A8A4}"/>
                    </a:ext>
                  </a:extLst>
                </p14:cNvPr>
                <p14:cNvContentPartPr/>
                <p14:nvPr/>
              </p14:nvContentPartPr>
              <p14:xfrm>
                <a:off x="8160099" y="4633899"/>
                <a:ext cx="92160" cy="9180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AF3E08C1-5CDB-448E-BA89-704711A6A8A4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8151459" y="4625259"/>
                  <a:ext cx="10980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C941BD34-10B5-409F-9CCD-3D95B2FA18EB}"/>
                    </a:ext>
                  </a:extLst>
                </p14:cNvPr>
                <p14:cNvContentPartPr/>
                <p14:nvPr/>
              </p14:nvContentPartPr>
              <p14:xfrm>
                <a:off x="8100339" y="4663779"/>
                <a:ext cx="180360" cy="133920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C941BD34-10B5-409F-9CCD-3D95B2FA18EB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8091699" y="4655139"/>
                  <a:ext cx="19800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C6F49B4A-25EF-4E4C-A3F6-3BFAE3061023}"/>
                    </a:ext>
                  </a:extLst>
                </p14:cNvPr>
                <p14:cNvContentPartPr/>
                <p14:nvPr/>
              </p14:nvContentPartPr>
              <p14:xfrm>
                <a:off x="8219499" y="4570899"/>
                <a:ext cx="250920" cy="337320"/>
              </p14:xfrm>
            </p:contentPart>
          </mc:Choice>
          <mc:Fallback xmlns=""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C6F49B4A-25EF-4E4C-A3F6-3BFAE3061023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8210499" y="4561899"/>
                  <a:ext cx="268560" cy="35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BF86AFAD-39A4-4B46-9EF8-F8536D406FAA}"/>
                    </a:ext>
                  </a:extLst>
                </p14:cNvPr>
                <p14:cNvContentPartPr/>
                <p14:nvPr/>
              </p14:nvContentPartPr>
              <p14:xfrm>
                <a:off x="8418219" y="4461819"/>
                <a:ext cx="159840" cy="242640"/>
              </p14:xfrm>
            </p:contentPart>
          </mc:Choice>
          <mc:Fallback xmlns=""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BF86AFAD-39A4-4B46-9EF8-F8536D406FAA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8409579" y="4452819"/>
                  <a:ext cx="17748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A1852267-7A4D-417A-BF1E-77BBFB3248AE}"/>
                    </a:ext>
                  </a:extLst>
                </p14:cNvPr>
                <p14:cNvContentPartPr/>
                <p14:nvPr/>
              </p14:nvContentPartPr>
              <p14:xfrm>
                <a:off x="8594619" y="4441299"/>
                <a:ext cx="105840" cy="208440"/>
              </p14:xfrm>
            </p:contentPart>
          </mc:Choice>
          <mc:Fallback xmlns=""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A1852267-7A4D-417A-BF1E-77BBFB3248AE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8585619" y="4432299"/>
                  <a:ext cx="123480" cy="226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BFE6FD2E-9DE4-46E2-82B2-E7948E79BDAD}"/>
              </a:ext>
            </a:extLst>
          </p:cNvPr>
          <p:cNvGrpSpPr/>
          <p:nvPr/>
        </p:nvGrpSpPr>
        <p:grpSpPr>
          <a:xfrm>
            <a:off x="5208840" y="2435019"/>
            <a:ext cx="148320" cy="259560"/>
            <a:chOff x="8904579" y="4453179"/>
            <a:chExt cx="148320" cy="259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7758F808-B10D-4416-853C-1CE7D571E86C}"/>
                    </a:ext>
                  </a:extLst>
                </p14:cNvPr>
                <p14:cNvContentPartPr/>
                <p14:nvPr/>
              </p14:nvContentPartPr>
              <p14:xfrm>
                <a:off x="8904579" y="4453179"/>
                <a:ext cx="148320" cy="199440"/>
              </p14:xfrm>
            </p:contentPart>
          </mc:Choice>
          <mc:Fallback xmlns=""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7758F808-B10D-4416-853C-1CE7D571E86C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8895939" y="4444539"/>
                  <a:ext cx="165960" cy="21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A7530C5A-CD50-41FC-A82D-2D1CCBDE5D74}"/>
                    </a:ext>
                  </a:extLst>
                </p14:cNvPr>
                <p14:cNvContentPartPr/>
                <p14:nvPr/>
              </p14:nvContentPartPr>
              <p14:xfrm>
                <a:off x="8908899" y="4490619"/>
                <a:ext cx="119160" cy="222120"/>
              </p14:xfrm>
            </p:contentPart>
          </mc:Choice>
          <mc:Fallback xmlns=""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A7530C5A-CD50-41FC-A82D-2D1CCBDE5D74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8900259" y="4481979"/>
                  <a:ext cx="136800" cy="239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9">
            <p14:nvContentPartPr>
              <p14:cNvPr id="248" name="Ink 247">
                <a:extLst>
                  <a:ext uri="{FF2B5EF4-FFF2-40B4-BE49-F238E27FC236}">
                    <a16:creationId xmlns:a16="http://schemas.microsoft.com/office/drawing/2014/main" id="{B4DE221A-546D-485E-B8DD-28E3CE778E2C}"/>
                  </a:ext>
                </a:extLst>
              </p14:cNvPr>
              <p14:cNvContentPartPr/>
              <p14:nvPr/>
            </p14:nvContentPartPr>
            <p14:xfrm>
              <a:off x="5527440" y="2644539"/>
              <a:ext cx="6120" cy="143280"/>
            </p14:xfrm>
          </p:contentPart>
        </mc:Choice>
        <mc:Fallback xmlns="">
          <p:pic>
            <p:nvPicPr>
              <p:cNvPr id="248" name="Ink 247">
                <a:extLst>
                  <a:ext uri="{FF2B5EF4-FFF2-40B4-BE49-F238E27FC236}">
                    <a16:creationId xmlns:a16="http://schemas.microsoft.com/office/drawing/2014/main" id="{B4DE221A-546D-485E-B8DD-28E3CE778E2C}"/>
                  </a:ext>
                </a:extLst>
              </p:cNvPr>
              <p:cNvPicPr/>
              <p:nvPr/>
            </p:nvPicPr>
            <p:blipFill>
              <a:blip r:embed="rId120"/>
              <a:stretch>
                <a:fillRect/>
              </a:stretch>
            </p:blipFill>
            <p:spPr>
              <a:xfrm>
                <a:off x="5518800" y="2635899"/>
                <a:ext cx="23760" cy="160920"/>
              </a:xfrm>
              <a:prstGeom prst="rect">
                <a:avLst/>
              </a:prstGeom>
            </p:spPr>
          </p:pic>
        </mc:Fallback>
      </mc:AlternateContent>
      <p:grpSp>
        <p:nvGrpSpPr>
          <p:cNvPr id="260" name="Group 259">
            <a:extLst>
              <a:ext uri="{FF2B5EF4-FFF2-40B4-BE49-F238E27FC236}">
                <a16:creationId xmlns:a16="http://schemas.microsoft.com/office/drawing/2014/main" id="{CDB8648E-8CA4-4D9C-87D7-D1F382B098B4}"/>
              </a:ext>
            </a:extLst>
          </p:cNvPr>
          <p:cNvGrpSpPr/>
          <p:nvPr/>
        </p:nvGrpSpPr>
        <p:grpSpPr>
          <a:xfrm>
            <a:off x="576360" y="2892579"/>
            <a:ext cx="1061640" cy="375120"/>
            <a:chOff x="4272099" y="4910739"/>
            <a:chExt cx="1061640" cy="375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A1A48805-F157-48CF-8687-93F75C4252F5}"/>
                    </a:ext>
                  </a:extLst>
                </p14:cNvPr>
                <p14:cNvContentPartPr/>
                <p14:nvPr/>
              </p14:nvContentPartPr>
              <p14:xfrm>
                <a:off x="4272099" y="5071659"/>
                <a:ext cx="151560" cy="186120"/>
              </p14:xfrm>
            </p:contentPart>
          </mc:Choice>
          <mc:Fallback xmlns=""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A1A48805-F157-48CF-8687-93F75C4252F5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4263099" y="5063019"/>
                  <a:ext cx="16920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AA66C107-0DB8-4C39-A266-148627EE3885}"/>
                    </a:ext>
                  </a:extLst>
                </p14:cNvPr>
                <p14:cNvContentPartPr/>
                <p14:nvPr/>
              </p14:nvContentPartPr>
              <p14:xfrm>
                <a:off x="4477299" y="5125659"/>
                <a:ext cx="164520" cy="160200"/>
              </p14:xfrm>
            </p:contentPart>
          </mc:Choice>
          <mc:Fallback xmlns=""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AA66C107-0DB8-4C39-A266-148627EE3885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4468659" y="5117019"/>
                  <a:ext cx="18216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78C57019-4BDC-46CA-8C77-F113442D02D2}"/>
                    </a:ext>
                  </a:extLst>
                </p14:cNvPr>
                <p14:cNvContentPartPr/>
                <p14:nvPr/>
              </p14:nvContentPartPr>
              <p14:xfrm>
                <a:off x="4377579" y="4910739"/>
                <a:ext cx="327600" cy="15156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78C57019-4BDC-46CA-8C77-F113442D02D2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4368579" y="4902099"/>
                  <a:ext cx="34524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4B6E4F57-F816-4B84-8919-F6A06828AF64}"/>
                    </a:ext>
                  </a:extLst>
                </p14:cNvPr>
                <p14:cNvContentPartPr/>
                <p14:nvPr/>
              </p14:nvContentPartPr>
              <p14:xfrm>
                <a:off x="4862499" y="5137899"/>
                <a:ext cx="19440" cy="900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4B6E4F57-F816-4B84-8919-F6A06828AF64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4853859" y="5129259"/>
                  <a:ext cx="3708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685FDA4E-A3BC-4D61-99CB-93148D30453B}"/>
                    </a:ext>
                  </a:extLst>
                </p14:cNvPr>
                <p14:cNvContentPartPr/>
                <p14:nvPr/>
              </p14:nvContentPartPr>
              <p14:xfrm>
                <a:off x="4992819" y="5088219"/>
                <a:ext cx="126360" cy="18432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685FDA4E-A3BC-4D61-99CB-93148D30453B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4983819" y="5079579"/>
                  <a:ext cx="14400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31B3DC0E-359F-48B5-8FF0-9B69284B69A2}"/>
                    </a:ext>
                  </a:extLst>
                </p14:cNvPr>
                <p14:cNvContentPartPr/>
                <p14:nvPr/>
              </p14:nvContentPartPr>
              <p14:xfrm>
                <a:off x="5028819" y="5203059"/>
                <a:ext cx="124920" cy="22320"/>
              </p14:xfrm>
            </p:contentPart>
          </mc:Choice>
          <mc:Fallback xmlns=""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31B3DC0E-359F-48B5-8FF0-9B69284B69A2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5020179" y="5194419"/>
                  <a:ext cx="1425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972CB7D5-C2D8-4180-B052-E71A8244B038}"/>
                    </a:ext>
                  </a:extLst>
                </p14:cNvPr>
                <p14:cNvContentPartPr/>
                <p14:nvPr/>
              </p14:nvContentPartPr>
              <p14:xfrm>
                <a:off x="5057979" y="4962219"/>
                <a:ext cx="275760" cy="293040"/>
              </p14:xfrm>
            </p:contentPart>
          </mc:Choice>
          <mc:Fallback xmlns=""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972CB7D5-C2D8-4180-B052-E71A8244B038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5048979" y="4953579"/>
                  <a:ext cx="293400" cy="31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AC312B69-F219-4B5F-ABAA-A87B7C07A612}"/>
                    </a:ext>
                  </a:extLst>
                </p14:cNvPr>
                <p14:cNvContentPartPr/>
                <p14:nvPr/>
              </p14:nvContentPartPr>
              <p14:xfrm>
                <a:off x="5228619" y="4950339"/>
                <a:ext cx="100080" cy="92520"/>
              </p14:xfrm>
            </p:contentPart>
          </mc:Choice>
          <mc:Fallback xmlns=""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AC312B69-F219-4B5F-ABAA-A87B7C07A612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5219619" y="4941339"/>
                  <a:ext cx="117720" cy="110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CC6BACE2-8A98-4093-AA6F-1C49A1466028}"/>
              </a:ext>
            </a:extLst>
          </p:cNvPr>
          <p:cNvGrpSpPr/>
          <p:nvPr/>
        </p:nvGrpSpPr>
        <p:grpSpPr>
          <a:xfrm>
            <a:off x="1802160" y="2957739"/>
            <a:ext cx="373320" cy="216720"/>
            <a:chOff x="5497899" y="4975899"/>
            <a:chExt cx="373320" cy="216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A36C7CA7-3525-4566-8E7B-5A9874B77B8D}"/>
                    </a:ext>
                  </a:extLst>
                </p14:cNvPr>
                <p14:cNvContentPartPr/>
                <p14:nvPr/>
              </p14:nvContentPartPr>
              <p14:xfrm>
                <a:off x="5497899" y="5078499"/>
                <a:ext cx="152280" cy="102240"/>
              </p14:xfrm>
            </p:contentPart>
          </mc:Choice>
          <mc:Fallback xmlns=""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A36C7CA7-3525-4566-8E7B-5A9874B77B8D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5489259" y="5069499"/>
                  <a:ext cx="16992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053D0955-59EF-4190-9AF0-5CA93DB21510}"/>
                    </a:ext>
                  </a:extLst>
                </p14:cNvPr>
                <p14:cNvContentPartPr/>
                <p14:nvPr/>
              </p14:nvContentPartPr>
              <p14:xfrm>
                <a:off x="5703819" y="4975899"/>
                <a:ext cx="167400" cy="216720"/>
              </p14:xfrm>
            </p:contentPart>
          </mc:Choice>
          <mc:Fallback xmlns=""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053D0955-59EF-4190-9AF0-5CA93DB21510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5694819" y="4966899"/>
                  <a:ext cx="185040" cy="234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41">
            <p14:nvContentPartPr>
              <p14:cNvPr id="263" name="Ink 262">
                <a:extLst>
                  <a:ext uri="{FF2B5EF4-FFF2-40B4-BE49-F238E27FC236}">
                    <a16:creationId xmlns:a16="http://schemas.microsoft.com/office/drawing/2014/main" id="{7013974A-7093-40E2-927B-DE82A4ED50FE}"/>
                  </a:ext>
                </a:extLst>
              </p14:cNvPr>
              <p14:cNvContentPartPr/>
              <p14:nvPr/>
            </p14:nvContentPartPr>
            <p14:xfrm>
              <a:off x="0" y="3468939"/>
              <a:ext cx="20880" cy="7560"/>
            </p14:xfrm>
          </p:contentPart>
        </mc:Choice>
        <mc:Fallback xmlns="">
          <p:pic>
            <p:nvPicPr>
              <p:cNvPr id="263" name="Ink 262">
                <a:extLst>
                  <a:ext uri="{FF2B5EF4-FFF2-40B4-BE49-F238E27FC236}">
                    <a16:creationId xmlns:a16="http://schemas.microsoft.com/office/drawing/2014/main" id="{7013974A-7093-40E2-927B-DE82A4ED50FE}"/>
                  </a:ext>
                </a:extLst>
              </p:cNvPr>
              <p:cNvPicPr/>
              <p:nvPr/>
            </p:nvPicPr>
            <p:blipFill>
              <a:blip r:embed="rId142"/>
              <a:stretch>
                <a:fillRect/>
              </a:stretch>
            </p:blipFill>
            <p:spPr>
              <a:xfrm>
                <a:off x="-9000" y="3459939"/>
                <a:ext cx="38520" cy="2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3">
            <p14:nvContentPartPr>
              <p14:cNvPr id="264" name="Ink 263">
                <a:extLst>
                  <a:ext uri="{FF2B5EF4-FFF2-40B4-BE49-F238E27FC236}">
                    <a16:creationId xmlns:a16="http://schemas.microsoft.com/office/drawing/2014/main" id="{689DB0AE-FD74-45F9-9520-347778930750}"/>
                  </a:ext>
                </a:extLst>
              </p14:cNvPr>
              <p14:cNvContentPartPr/>
              <p14:nvPr/>
            </p14:nvContentPartPr>
            <p14:xfrm>
              <a:off x="0" y="3565779"/>
              <a:ext cx="176760" cy="12240"/>
            </p14:xfrm>
          </p:contentPart>
        </mc:Choice>
        <mc:Fallback xmlns="">
          <p:pic>
            <p:nvPicPr>
              <p:cNvPr id="264" name="Ink 263">
                <a:extLst>
                  <a:ext uri="{FF2B5EF4-FFF2-40B4-BE49-F238E27FC236}">
                    <a16:creationId xmlns:a16="http://schemas.microsoft.com/office/drawing/2014/main" id="{689DB0AE-FD74-45F9-9520-347778930750}"/>
                  </a:ext>
                </a:extLst>
              </p:cNvPr>
              <p:cNvPicPr/>
              <p:nvPr/>
            </p:nvPicPr>
            <p:blipFill>
              <a:blip r:embed="rId144"/>
              <a:stretch>
                <a:fillRect/>
              </a:stretch>
            </p:blipFill>
            <p:spPr>
              <a:xfrm>
                <a:off x="-9000" y="3557139"/>
                <a:ext cx="194400" cy="29880"/>
              </a:xfrm>
              <a:prstGeom prst="rect">
                <a:avLst/>
              </a:prstGeom>
            </p:spPr>
          </p:pic>
        </mc:Fallback>
      </mc:AlternateContent>
      <p:grpSp>
        <p:nvGrpSpPr>
          <p:cNvPr id="289" name="Group 288">
            <a:extLst>
              <a:ext uri="{FF2B5EF4-FFF2-40B4-BE49-F238E27FC236}">
                <a16:creationId xmlns:a16="http://schemas.microsoft.com/office/drawing/2014/main" id="{DCE6D500-2540-4377-BD93-1833B257DC9B}"/>
              </a:ext>
            </a:extLst>
          </p:cNvPr>
          <p:cNvGrpSpPr/>
          <p:nvPr/>
        </p:nvGrpSpPr>
        <p:grpSpPr>
          <a:xfrm>
            <a:off x="549000" y="3354099"/>
            <a:ext cx="1407600" cy="385560"/>
            <a:chOff x="4244739" y="5372259"/>
            <a:chExt cx="1407600" cy="385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293E3C74-11EC-4289-AC9D-71736C8171D4}"/>
                    </a:ext>
                  </a:extLst>
                </p14:cNvPr>
                <p14:cNvContentPartPr/>
                <p14:nvPr/>
              </p14:nvContentPartPr>
              <p14:xfrm>
                <a:off x="4244739" y="5462979"/>
                <a:ext cx="64440" cy="255960"/>
              </p14:xfrm>
            </p:contentPart>
          </mc:Choice>
          <mc:Fallback xmlns=""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293E3C74-11EC-4289-AC9D-71736C8171D4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4235739" y="5453979"/>
                  <a:ext cx="82080" cy="27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843F3922-2671-4F21-A65F-6993595458C8}"/>
                    </a:ext>
                  </a:extLst>
                </p14:cNvPr>
                <p14:cNvContentPartPr/>
                <p14:nvPr/>
              </p14:nvContentPartPr>
              <p14:xfrm>
                <a:off x="4382979" y="5532819"/>
                <a:ext cx="103680" cy="122760"/>
              </p14:xfrm>
            </p:contentPart>
          </mc:Choice>
          <mc:Fallback xmlns=""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843F3922-2671-4F21-A65F-6993595458C8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4374339" y="5524179"/>
                  <a:ext cx="12132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7B5F070B-9058-4599-A8C7-B6ECC2D8F974}"/>
                    </a:ext>
                  </a:extLst>
                </p14:cNvPr>
                <p14:cNvContentPartPr/>
                <p14:nvPr/>
              </p14:nvContentPartPr>
              <p14:xfrm>
                <a:off x="4550019" y="5449299"/>
                <a:ext cx="59400" cy="272880"/>
              </p14:xfrm>
            </p:contentPart>
          </mc:Choice>
          <mc:Fallback xmlns=""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7B5F070B-9058-4599-A8C7-B6ECC2D8F974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4541019" y="5440659"/>
                  <a:ext cx="77040" cy="29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366775DC-FE3B-4580-AFB0-D919A35F306B}"/>
                    </a:ext>
                  </a:extLst>
                </p14:cNvPr>
                <p14:cNvContentPartPr/>
                <p14:nvPr/>
              </p14:nvContentPartPr>
              <p14:xfrm>
                <a:off x="4420059" y="5720379"/>
                <a:ext cx="97920" cy="30960"/>
              </p14:xfrm>
            </p:contentPart>
          </mc:Choice>
          <mc:Fallback xmlns=""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366775DC-FE3B-4580-AFB0-D919A35F306B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4411059" y="5711379"/>
                  <a:ext cx="11556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9D82B576-459E-4387-BC56-8CA974975E18}"/>
                    </a:ext>
                  </a:extLst>
                </p14:cNvPr>
                <p14:cNvContentPartPr/>
                <p14:nvPr/>
              </p14:nvContentPartPr>
              <p14:xfrm>
                <a:off x="4605459" y="5391339"/>
                <a:ext cx="105840" cy="105120"/>
              </p14:xfrm>
            </p:contentPart>
          </mc:Choice>
          <mc:Fallback xmlns=""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9D82B576-459E-4387-BC56-8CA974975E18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4596819" y="5382699"/>
                  <a:ext cx="12348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F5C964D5-9D8A-4EDE-9B55-1BA1DC6DBC26}"/>
                    </a:ext>
                  </a:extLst>
                </p14:cNvPr>
                <p14:cNvContentPartPr/>
                <p14:nvPr/>
              </p14:nvContentPartPr>
              <p14:xfrm>
                <a:off x="4812099" y="5582499"/>
                <a:ext cx="92520" cy="25200"/>
              </p14:xfrm>
            </p:contentPart>
          </mc:Choice>
          <mc:Fallback xmlns=""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F5C964D5-9D8A-4EDE-9B55-1BA1DC6DBC26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4803459" y="5573859"/>
                  <a:ext cx="11016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3F302DEE-030C-4400-A130-6B1EDDE58343}"/>
                    </a:ext>
                  </a:extLst>
                </p14:cNvPr>
                <p14:cNvContentPartPr/>
                <p14:nvPr/>
              </p14:nvContentPartPr>
              <p14:xfrm>
                <a:off x="5038539" y="5465139"/>
                <a:ext cx="79200" cy="286560"/>
              </p14:xfrm>
            </p:contentPart>
          </mc:Choice>
          <mc:Fallback xmlns=""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3F302DEE-030C-4400-A130-6B1EDDE58343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5029539" y="5456139"/>
                  <a:ext cx="96840" cy="30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789D60B7-7AFE-4F50-B3C6-5050098A6678}"/>
                    </a:ext>
                  </a:extLst>
                </p14:cNvPr>
                <p14:cNvContentPartPr/>
                <p14:nvPr/>
              </p14:nvContentPartPr>
              <p14:xfrm>
                <a:off x="5144379" y="5523459"/>
                <a:ext cx="110880" cy="93240"/>
              </p14:xfrm>
            </p:contentPart>
          </mc:Choice>
          <mc:Fallback xmlns=""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789D60B7-7AFE-4F50-B3C6-5050098A6678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5135379" y="5514819"/>
                  <a:ext cx="12852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A71A39EB-1032-4249-BD14-D65278E16338}"/>
                    </a:ext>
                  </a:extLst>
                </p14:cNvPr>
                <p14:cNvContentPartPr/>
                <p14:nvPr/>
              </p14:nvContentPartPr>
              <p14:xfrm>
                <a:off x="5212779" y="5710659"/>
                <a:ext cx="92160" cy="19080"/>
              </p14:xfrm>
            </p:contentPart>
          </mc:Choice>
          <mc:Fallback xmlns=""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A71A39EB-1032-4249-BD14-D65278E16338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5203779" y="5701659"/>
                  <a:ext cx="10980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9E26CAED-9A40-443E-B1FB-DDF37AEE1600}"/>
                    </a:ext>
                  </a:extLst>
                </p14:cNvPr>
                <p14:cNvContentPartPr/>
                <p14:nvPr/>
              </p14:nvContentPartPr>
              <p14:xfrm>
                <a:off x="5343459" y="5372259"/>
                <a:ext cx="157680" cy="385560"/>
              </p14:xfrm>
            </p:contentPart>
          </mc:Choice>
          <mc:Fallback xmlns=""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9E26CAED-9A40-443E-B1FB-DDF37AEE1600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5334459" y="5363259"/>
                  <a:ext cx="175320" cy="40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6449497A-57E0-4BC5-BEE2-98182CA9483F}"/>
                    </a:ext>
                  </a:extLst>
                </p14:cNvPr>
                <p14:cNvContentPartPr/>
                <p14:nvPr/>
              </p14:nvContentPartPr>
              <p14:xfrm>
                <a:off x="5557659" y="5529579"/>
                <a:ext cx="94680" cy="83880"/>
              </p14:xfrm>
            </p:contentPart>
          </mc:Choice>
          <mc:Fallback xmlns=""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6449497A-57E0-4BC5-BEE2-98182CA9483F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5549019" y="5520579"/>
                  <a:ext cx="112320" cy="101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67">
            <p14:nvContentPartPr>
              <p14:cNvPr id="276" name="Ink 275">
                <a:extLst>
                  <a:ext uri="{FF2B5EF4-FFF2-40B4-BE49-F238E27FC236}">
                    <a16:creationId xmlns:a16="http://schemas.microsoft.com/office/drawing/2014/main" id="{1A84EBE3-85BE-4F4C-B9CE-64F5D4D6850D}"/>
                  </a:ext>
                </a:extLst>
              </p14:cNvPr>
              <p14:cNvContentPartPr/>
              <p14:nvPr/>
            </p14:nvContentPartPr>
            <p14:xfrm>
              <a:off x="2134080" y="3432939"/>
              <a:ext cx="138600" cy="161640"/>
            </p14:xfrm>
          </p:contentPart>
        </mc:Choice>
        <mc:Fallback xmlns="">
          <p:pic>
            <p:nvPicPr>
              <p:cNvPr id="276" name="Ink 275">
                <a:extLst>
                  <a:ext uri="{FF2B5EF4-FFF2-40B4-BE49-F238E27FC236}">
                    <a16:creationId xmlns:a16="http://schemas.microsoft.com/office/drawing/2014/main" id="{1A84EBE3-85BE-4F4C-B9CE-64F5D4D6850D}"/>
                  </a:ext>
                </a:extLst>
              </p:cNvPr>
              <p:cNvPicPr/>
              <p:nvPr/>
            </p:nvPicPr>
            <p:blipFill>
              <a:blip r:embed="rId168"/>
              <a:stretch>
                <a:fillRect/>
              </a:stretch>
            </p:blipFill>
            <p:spPr>
              <a:xfrm>
                <a:off x="2125080" y="3423939"/>
                <a:ext cx="156240" cy="179280"/>
              </a:xfrm>
              <a:prstGeom prst="rect">
                <a:avLst/>
              </a:prstGeom>
            </p:spPr>
          </p:pic>
        </mc:Fallback>
      </mc:AlternateContent>
      <p:grpSp>
        <p:nvGrpSpPr>
          <p:cNvPr id="288" name="Group 287">
            <a:extLst>
              <a:ext uri="{FF2B5EF4-FFF2-40B4-BE49-F238E27FC236}">
                <a16:creationId xmlns:a16="http://schemas.microsoft.com/office/drawing/2014/main" id="{B37FADB8-084C-4CE2-A69A-1854A77C62B7}"/>
              </a:ext>
            </a:extLst>
          </p:cNvPr>
          <p:cNvGrpSpPr/>
          <p:nvPr/>
        </p:nvGrpSpPr>
        <p:grpSpPr>
          <a:xfrm>
            <a:off x="592200" y="3830739"/>
            <a:ext cx="1346400" cy="412920"/>
            <a:chOff x="4287939" y="5848899"/>
            <a:chExt cx="1346400" cy="412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3845D631-2627-4DD7-AAFF-8499B178C181}"/>
                    </a:ext>
                  </a:extLst>
                </p14:cNvPr>
                <p14:cNvContentPartPr/>
                <p14:nvPr/>
              </p14:nvContentPartPr>
              <p14:xfrm>
                <a:off x="4287939" y="5994699"/>
                <a:ext cx="26640" cy="212400"/>
              </p14:xfrm>
            </p:contentPart>
          </mc:Choice>
          <mc:Fallback xmlns=""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3845D631-2627-4DD7-AAFF-8499B178C181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4278939" y="5985699"/>
                  <a:ext cx="4428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6B58C960-9A23-4A00-928F-01DBCAB86FC9}"/>
                    </a:ext>
                  </a:extLst>
                </p14:cNvPr>
                <p14:cNvContentPartPr/>
                <p14:nvPr/>
              </p14:nvContentPartPr>
              <p14:xfrm>
                <a:off x="4376859" y="6032139"/>
                <a:ext cx="90720" cy="115920"/>
              </p14:xfrm>
            </p:contentPart>
          </mc:Choice>
          <mc:Fallback xmlns=""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6B58C960-9A23-4A00-928F-01DBCAB86FC9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4367859" y="6023139"/>
                  <a:ext cx="10836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10CBE478-1713-4E6E-B7CB-5C6DDBE8DFBB}"/>
                    </a:ext>
                  </a:extLst>
                </p14:cNvPr>
                <p14:cNvContentPartPr/>
                <p14:nvPr/>
              </p14:nvContentPartPr>
              <p14:xfrm>
                <a:off x="4415739" y="6218979"/>
                <a:ext cx="151920" cy="42840"/>
              </p14:xfrm>
            </p:contentPart>
          </mc:Choice>
          <mc:Fallback xmlns=""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10CBE478-1713-4E6E-B7CB-5C6DDBE8DFBB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4407099" y="6210339"/>
                  <a:ext cx="16956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32E9C26D-3519-4199-A244-F195E877FE64}"/>
                    </a:ext>
                  </a:extLst>
                </p14:cNvPr>
                <p14:cNvContentPartPr/>
                <p14:nvPr/>
              </p14:nvContentPartPr>
              <p14:xfrm>
                <a:off x="4603299" y="5945019"/>
                <a:ext cx="73440" cy="280080"/>
              </p14:xfrm>
            </p:contentPart>
          </mc:Choice>
          <mc:Fallback xmlns=""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32E9C26D-3519-4199-A244-F195E877FE64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4594659" y="5936379"/>
                  <a:ext cx="91080" cy="29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AD639F31-F48B-41FD-BB20-20F1F27093C1}"/>
                    </a:ext>
                  </a:extLst>
                </p14:cNvPr>
                <p14:cNvContentPartPr/>
                <p14:nvPr/>
              </p14:nvContentPartPr>
              <p14:xfrm>
                <a:off x="4682499" y="5848899"/>
                <a:ext cx="92160" cy="75960"/>
              </p14:xfrm>
            </p:contentPart>
          </mc:Choice>
          <mc:Fallback xmlns=""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AD639F31-F48B-41FD-BB20-20F1F27093C1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4673499" y="5839899"/>
                  <a:ext cx="10980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36BE8DDA-500C-4C3E-B9E3-6277E65509E5}"/>
                    </a:ext>
                  </a:extLst>
                </p14:cNvPr>
                <p14:cNvContentPartPr/>
                <p14:nvPr/>
              </p14:nvContentPartPr>
              <p14:xfrm>
                <a:off x="4830099" y="6045459"/>
                <a:ext cx="96120" cy="51480"/>
              </p14:xfrm>
            </p:contentPart>
          </mc:Choice>
          <mc:Fallback xmlns=""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36BE8DDA-500C-4C3E-B9E3-6277E65509E5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4821099" y="6036819"/>
                  <a:ext cx="113760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B998B8B3-4D5B-4DF7-A54E-9FE828E97F45}"/>
                    </a:ext>
                  </a:extLst>
                </p14:cNvPr>
                <p14:cNvContentPartPr/>
                <p14:nvPr/>
              </p14:nvContentPartPr>
              <p14:xfrm>
                <a:off x="5074899" y="5957259"/>
                <a:ext cx="67680" cy="269280"/>
              </p14:xfrm>
            </p:contentPart>
          </mc:Choice>
          <mc:Fallback xmlns=""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B998B8B3-4D5B-4DF7-A54E-9FE828E97F45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5066259" y="5948259"/>
                  <a:ext cx="85320" cy="28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690D70E2-03CC-46E3-B9D8-821BD9D55AF6}"/>
                    </a:ext>
                  </a:extLst>
                </p14:cNvPr>
                <p14:cNvContentPartPr/>
                <p14:nvPr/>
              </p14:nvContentPartPr>
              <p14:xfrm>
                <a:off x="5174979" y="6003339"/>
                <a:ext cx="124920" cy="117720"/>
              </p14:xfrm>
            </p:contentPart>
          </mc:Choice>
          <mc:Fallback xmlns=""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690D70E2-03CC-46E3-B9D8-821BD9D55AF6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5165979" y="5994699"/>
                  <a:ext cx="14256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C5C4B9CD-B1DF-47DF-A417-6F028D27E632}"/>
                    </a:ext>
                  </a:extLst>
                </p14:cNvPr>
                <p14:cNvContentPartPr/>
                <p14:nvPr/>
              </p14:nvContentPartPr>
              <p14:xfrm>
                <a:off x="5241219" y="6162819"/>
                <a:ext cx="115920" cy="54000"/>
              </p14:xfrm>
            </p:contentPart>
          </mc:Choice>
          <mc:Fallback xmlns=""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C5C4B9CD-B1DF-47DF-A417-6F028D27E632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5232219" y="6153819"/>
                  <a:ext cx="133560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8BC77E32-5EBA-4DE5-9E1A-C48699AD71F7}"/>
                    </a:ext>
                  </a:extLst>
                </p14:cNvPr>
                <p14:cNvContentPartPr/>
                <p14:nvPr/>
              </p14:nvContentPartPr>
              <p14:xfrm>
                <a:off x="5407899" y="5923059"/>
                <a:ext cx="90360" cy="333360"/>
              </p14:xfrm>
            </p:contentPart>
          </mc:Choice>
          <mc:Fallback xmlns=""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8BC77E32-5EBA-4DE5-9E1A-C48699AD71F7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5399259" y="5914419"/>
                  <a:ext cx="108000" cy="35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CBBBEB19-F51D-47C9-BE9C-5F20895E6615}"/>
                    </a:ext>
                  </a:extLst>
                </p14:cNvPr>
                <p14:cNvContentPartPr/>
                <p14:nvPr/>
              </p14:nvContentPartPr>
              <p14:xfrm>
                <a:off x="5492499" y="5851059"/>
                <a:ext cx="141840" cy="139680"/>
              </p14:xfrm>
            </p:contentPart>
          </mc:Choice>
          <mc:Fallback xmlns=""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CBBBEB19-F51D-47C9-BE9C-5F20895E6615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5483859" y="5842419"/>
                  <a:ext cx="159480" cy="157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8" name="Group 317">
            <a:extLst>
              <a:ext uri="{FF2B5EF4-FFF2-40B4-BE49-F238E27FC236}">
                <a16:creationId xmlns:a16="http://schemas.microsoft.com/office/drawing/2014/main" id="{21CB9873-E809-44D6-BB33-325352E07DF9}"/>
              </a:ext>
            </a:extLst>
          </p:cNvPr>
          <p:cNvGrpSpPr/>
          <p:nvPr/>
        </p:nvGrpSpPr>
        <p:grpSpPr>
          <a:xfrm>
            <a:off x="661680" y="4342659"/>
            <a:ext cx="1288080" cy="353160"/>
            <a:chOff x="4357419" y="6360819"/>
            <a:chExt cx="1288080" cy="353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F99C3CB6-59E6-4495-9F0C-58B25E471E03}"/>
                    </a:ext>
                  </a:extLst>
                </p14:cNvPr>
                <p14:cNvContentPartPr/>
                <p14:nvPr/>
              </p14:nvContentPartPr>
              <p14:xfrm>
                <a:off x="4357419" y="6413379"/>
                <a:ext cx="37440" cy="234720"/>
              </p14:xfrm>
            </p:contentPart>
          </mc:Choice>
          <mc:Fallback xmlns=""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F99C3CB6-59E6-4495-9F0C-58B25E471E03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4348419" y="6404379"/>
                  <a:ext cx="5508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167581E5-FE60-4928-B5D2-C3AAD230827D}"/>
                    </a:ext>
                  </a:extLst>
                </p14:cNvPr>
                <p14:cNvContentPartPr/>
                <p14:nvPr/>
              </p14:nvContentPartPr>
              <p14:xfrm>
                <a:off x="4466859" y="6445779"/>
                <a:ext cx="54720" cy="131040"/>
              </p14:xfrm>
            </p:contentPart>
          </mc:Choice>
          <mc:Fallback xmlns=""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167581E5-FE60-4928-B5D2-C3AAD230827D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4458219" y="6436779"/>
                  <a:ext cx="7236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FDDCC026-1794-47BB-A9A2-DA47B572EDAD}"/>
                    </a:ext>
                  </a:extLst>
                </p14:cNvPr>
                <p14:cNvContentPartPr/>
                <p14:nvPr/>
              </p14:nvContentPartPr>
              <p14:xfrm>
                <a:off x="4496379" y="6648099"/>
                <a:ext cx="145440" cy="34920"/>
              </p14:xfrm>
            </p:contentPart>
          </mc:Choice>
          <mc:Fallback xmlns=""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FDDCC026-1794-47BB-A9A2-DA47B572EDAD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4487739" y="6639459"/>
                  <a:ext cx="16308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1AAC00EB-0898-455B-9C5F-CC0AEEE243D9}"/>
                    </a:ext>
                  </a:extLst>
                </p14:cNvPr>
                <p14:cNvContentPartPr/>
                <p14:nvPr/>
              </p14:nvContentPartPr>
              <p14:xfrm>
                <a:off x="4670619" y="6360819"/>
                <a:ext cx="108000" cy="32256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1AAC00EB-0898-455B-9C5F-CC0AEEE243D9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4661979" y="6351819"/>
                  <a:ext cx="125640" cy="34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C1E87700-0D94-4451-A128-4B2B14324021}"/>
                    </a:ext>
                  </a:extLst>
                </p14:cNvPr>
                <p14:cNvContentPartPr/>
                <p14:nvPr/>
              </p14:nvContentPartPr>
              <p14:xfrm>
                <a:off x="4902099" y="6490059"/>
                <a:ext cx="124920" cy="93960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C1E87700-0D94-4451-A128-4B2B14324021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4893459" y="6481419"/>
                  <a:ext cx="14256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DFC22730-D617-4F92-ADA9-4E7C21A7DDF5}"/>
                    </a:ext>
                  </a:extLst>
                </p14:cNvPr>
                <p14:cNvContentPartPr/>
                <p14:nvPr/>
              </p14:nvContentPartPr>
              <p14:xfrm>
                <a:off x="5134299" y="6393219"/>
                <a:ext cx="71280" cy="238320"/>
              </p14:xfrm>
            </p:contentPart>
          </mc:Choice>
          <mc:Fallback xmlns=""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DFC22730-D617-4F92-ADA9-4E7C21A7DDF5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5125299" y="6384579"/>
                  <a:ext cx="88920" cy="25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0E17CCED-61A8-4596-B42C-AAFF86E58348}"/>
                    </a:ext>
                  </a:extLst>
                </p14:cNvPr>
                <p14:cNvContentPartPr/>
                <p14:nvPr/>
              </p14:nvContentPartPr>
              <p14:xfrm>
                <a:off x="5293059" y="6452619"/>
                <a:ext cx="94680" cy="105480"/>
              </p14:xfrm>
            </p:contentPart>
          </mc:Choice>
          <mc:Fallback xmlns=""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0E17CCED-61A8-4596-B42C-AAFF86E58348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5284059" y="6443979"/>
                  <a:ext cx="11232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DB871A49-A152-4349-B5D8-ED95380CEA4E}"/>
                    </a:ext>
                  </a:extLst>
                </p14:cNvPr>
                <p14:cNvContentPartPr/>
                <p14:nvPr/>
              </p14:nvContentPartPr>
              <p14:xfrm>
                <a:off x="5360379" y="6619659"/>
                <a:ext cx="113760" cy="42840"/>
              </p14:xfrm>
            </p:contentPart>
          </mc:Choice>
          <mc:Fallback xmlns=""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DB871A49-A152-4349-B5D8-ED95380CEA4E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5351379" y="6611019"/>
                  <a:ext cx="13140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35924FFF-5227-489A-8816-D9B56C33B7A3}"/>
                    </a:ext>
                  </a:extLst>
                </p14:cNvPr>
                <p14:cNvContentPartPr/>
                <p14:nvPr/>
              </p14:nvContentPartPr>
              <p14:xfrm>
                <a:off x="5500419" y="6403299"/>
                <a:ext cx="145080" cy="310680"/>
              </p14:xfrm>
            </p:contentPart>
          </mc:Choice>
          <mc:Fallback xmlns=""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35924FFF-5227-489A-8816-D9B56C33B7A3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5491779" y="6394299"/>
                  <a:ext cx="162720" cy="328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7" name="Group 316">
            <a:extLst>
              <a:ext uri="{FF2B5EF4-FFF2-40B4-BE49-F238E27FC236}">
                <a16:creationId xmlns:a16="http://schemas.microsoft.com/office/drawing/2014/main" id="{AE3A7E26-91C4-4DF8-8FB6-18350DA53CA6}"/>
              </a:ext>
            </a:extLst>
          </p:cNvPr>
          <p:cNvGrpSpPr/>
          <p:nvPr/>
        </p:nvGrpSpPr>
        <p:grpSpPr>
          <a:xfrm>
            <a:off x="2613240" y="3567939"/>
            <a:ext cx="1802880" cy="444240"/>
            <a:chOff x="6308979" y="5586099"/>
            <a:chExt cx="1802880" cy="444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8BAEC53D-9FAD-42CB-87C9-815F4752989C}"/>
                    </a:ext>
                  </a:extLst>
                </p14:cNvPr>
                <p14:cNvContentPartPr/>
                <p14:nvPr/>
              </p14:nvContentPartPr>
              <p14:xfrm>
                <a:off x="6343179" y="5887059"/>
                <a:ext cx="23760" cy="20880"/>
              </p14:xfrm>
            </p:contentPart>
          </mc:Choice>
          <mc:Fallback xmlns=""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8BAEC53D-9FAD-42CB-87C9-815F4752989C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6334179" y="5878059"/>
                  <a:ext cx="4140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12B7D3BC-7867-4D39-9489-3CC3D20FBA40}"/>
                    </a:ext>
                  </a:extLst>
                </p14:cNvPr>
                <p14:cNvContentPartPr/>
                <p14:nvPr/>
              </p14:nvContentPartPr>
              <p14:xfrm>
                <a:off x="6308979" y="5991099"/>
                <a:ext cx="136440" cy="34200"/>
              </p14:xfrm>
            </p:contentPart>
          </mc:Choice>
          <mc:Fallback xmlns=""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12B7D3BC-7867-4D39-9489-3CC3D20FBA40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6300339" y="5982099"/>
                  <a:ext cx="15408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9081CDAC-D972-47E0-BB86-4B785C3DDA67}"/>
                    </a:ext>
                  </a:extLst>
                </p14:cNvPr>
                <p14:cNvContentPartPr/>
                <p14:nvPr/>
              </p14:nvContentPartPr>
              <p14:xfrm>
                <a:off x="6716859" y="5764659"/>
                <a:ext cx="140040" cy="158400"/>
              </p14:xfrm>
            </p:contentPart>
          </mc:Choice>
          <mc:Fallback xmlns=""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9081CDAC-D972-47E0-BB86-4B785C3DDA67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6708219" y="5755659"/>
                  <a:ext cx="15768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03141F6F-D84B-47E4-96AB-DD7BD92FE873}"/>
                    </a:ext>
                  </a:extLst>
                </p14:cNvPr>
                <p14:cNvContentPartPr/>
                <p14:nvPr/>
              </p14:nvContentPartPr>
              <p14:xfrm>
                <a:off x="6949779" y="5789499"/>
                <a:ext cx="158400" cy="126000"/>
              </p14:xfrm>
            </p:contentPart>
          </mc:Choice>
          <mc:Fallback xmlns=""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03141F6F-D84B-47E4-96AB-DD7BD92FE873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6940779" y="5780499"/>
                  <a:ext cx="17604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DF3BA4FD-C1E1-4DB4-B9B7-611865A6EA8B}"/>
                    </a:ext>
                  </a:extLst>
                </p14:cNvPr>
                <p14:cNvContentPartPr/>
                <p14:nvPr/>
              </p14:nvContentPartPr>
              <p14:xfrm>
                <a:off x="7161459" y="5788419"/>
                <a:ext cx="84600" cy="34200"/>
              </p14:xfrm>
            </p:contentPart>
          </mc:Choice>
          <mc:Fallback xmlns=""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DF3BA4FD-C1E1-4DB4-B9B7-611865A6EA8B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7152819" y="5779779"/>
                  <a:ext cx="10224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C86DC282-51EC-4CE6-9D2E-80805078F341}"/>
                    </a:ext>
                  </a:extLst>
                </p14:cNvPr>
                <p14:cNvContentPartPr/>
                <p14:nvPr/>
              </p14:nvContentPartPr>
              <p14:xfrm>
                <a:off x="7186299" y="5844579"/>
                <a:ext cx="122760" cy="15840"/>
              </p14:xfrm>
            </p:contentPart>
          </mc:Choice>
          <mc:Fallback xmlns=""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C86DC282-51EC-4CE6-9D2E-80805078F341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7177659" y="5835579"/>
                  <a:ext cx="14040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F5C27217-E3F1-4019-B433-9D6E2781D697}"/>
                    </a:ext>
                  </a:extLst>
                </p14:cNvPr>
                <p14:cNvContentPartPr/>
                <p14:nvPr/>
              </p14:nvContentPartPr>
              <p14:xfrm>
                <a:off x="6586539" y="5725419"/>
                <a:ext cx="63360" cy="286560"/>
              </p14:xfrm>
            </p:contentPart>
          </mc:Choice>
          <mc:Fallback xmlns=""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F5C27217-E3F1-4019-B433-9D6E2781D697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6577539" y="5716779"/>
                  <a:ext cx="81000" cy="30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D2CE76DA-C493-4E02-9AAA-CE66C610831E}"/>
                    </a:ext>
                  </a:extLst>
                </p14:cNvPr>
                <p14:cNvContentPartPr/>
                <p14:nvPr/>
              </p14:nvContentPartPr>
              <p14:xfrm>
                <a:off x="7094499" y="5706339"/>
                <a:ext cx="40680" cy="309600"/>
              </p14:xfrm>
            </p:contentPart>
          </mc:Choice>
          <mc:Fallback xmlns=""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D2CE76DA-C493-4E02-9AAA-CE66C610831E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7085499" y="5697699"/>
                  <a:ext cx="58320" cy="32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DFEFD82F-12AF-4C3A-9278-B6ABECA07546}"/>
                    </a:ext>
                  </a:extLst>
                </p14:cNvPr>
                <p14:cNvContentPartPr/>
                <p14:nvPr/>
              </p14:nvContentPartPr>
              <p14:xfrm>
                <a:off x="6805419" y="5714259"/>
                <a:ext cx="162360" cy="24480"/>
              </p14:xfrm>
            </p:contentPart>
          </mc:Choice>
          <mc:Fallback xmlns=""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DFEFD82F-12AF-4C3A-9278-B6ABECA07546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6796419" y="5705259"/>
                  <a:ext cx="18000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921C22F1-ADD3-45E1-87CC-DA0ED15072D8}"/>
                    </a:ext>
                  </a:extLst>
                </p14:cNvPr>
                <p14:cNvContentPartPr/>
                <p14:nvPr/>
              </p14:nvContentPartPr>
              <p14:xfrm>
                <a:off x="6926379" y="5671059"/>
                <a:ext cx="90000" cy="114480"/>
              </p14:xfrm>
            </p:contentPart>
          </mc:Choice>
          <mc:Fallback xmlns=""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921C22F1-ADD3-45E1-87CC-DA0ED15072D8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6917379" y="5662059"/>
                  <a:ext cx="10764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309" name="Ink 308">
                  <a:extLst>
                    <a:ext uri="{FF2B5EF4-FFF2-40B4-BE49-F238E27FC236}">
                      <a16:creationId xmlns:a16="http://schemas.microsoft.com/office/drawing/2014/main" id="{58E05A53-20D3-4C99-9BF4-491AC8488B2A}"/>
                    </a:ext>
                  </a:extLst>
                </p14:cNvPr>
                <p14:cNvContentPartPr/>
                <p14:nvPr/>
              </p14:nvContentPartPr>
              <p14:xfrm>
                <a:off x="7458099" y="5706339"/>
                <a:ext cx="61560" cy="266040"/>
              </p14:xfrm>
            </p:contentPart>
          </mc:Choice>
          <mc:Fallback xmlns="">
            <p:pic>
              <p:nvPicPr>
                <p:cNvPr id="309" name="Ink 308">
                  <a:extLst>
                    <a:ext uri="{FF2B5EF4-FFF2-40B4-BE49-F238E27FC236}">
                      <a16:creationId xmlns:a16="http://schemas.microsoft.com/office/drawing/2014/main" id="{58E05A53-20D3-4C99-9BF4-491AC8488B2A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7449459" y="5697699"/>
                  <a:ext cx="79200" cy="28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393C8A02-6744-44DC-8B74-301CF69A0D2F}"/>
                    </a:ext>
                  </a:extLst>
                </p14:cNvPr>
                <p14:cNvContentPartPr/>
                <p14:nvPr/>
              </p14:nvContentPartPr>
              <p14:xfrm>
                <a:off x="7596339" y="5781939"/>
                <a:ext cx="138600" cy="141840"/>
              </p14:xfrm>
            </p:contentPart>
          </mc:Choice>
          <mc:Fallback xmlns=""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393C8A02-6744-44DC-8B74-301CF69A0D2F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7587699" y="5772939"/>
                  <a:ext cx="15624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8BC32BBA-4A6B-4BE8-AB68-6B323D18517E}"/>
                    </a:ext>
                  </a:extLst>
                </p14:cNvPr>
                <p14:cNvContentPartPr/>
                <p14:nvPr/>
              </p14:nvContentPartPr>
              <p14:xfrm>
                <a:off x="7777059" y="5781579"/>
                <a:ext cx="136080" cy="131040"/>
              </p14:xfrm>
            </p:contentPart>
          </mc:Choice>
          <mc:Fallback xmlns=""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8BC32BBA-4A6B-4BE8-AB68-6B323D18517E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7768059" y="5772579"/>
                  <a:ext cx="15372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id="{03E6E00E-25AB-4038-B95C-BE4650A1F3AA}"/>
                    </a:ext>
                  </a:extLst>
                </p14:cNvPr>
                <p14:cNvContentPartPr/>
                <p14:nvPr/>
              </p14:nvContentPartPr>
              <p14:xfrm>
                <a:off x="7627299" y="5646939"/>
                <a:ext cx="207000" cy="36720"/>
              </p14:xfrm>
            </p:contentPart>
          </mc:Choice>
          <mc:Fallback xmlns="">
            <p:pic>
              <p:nvPicPr>
                <p:cNvPr id="312" name="Ink 311">
                  <a:extLst>
                    <a:ext uri="{FF2B5EF4-FFF2-40B4-BE49-F238E27FC236}">
                      <a16:creationId xmlns:a16="http://schemas.microsoft.com/office/drawing/2014/main" id="{03E6E00E-25AB-4038-B95C-BE4650A1F3AA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7618659" y="5638299"/>
                  <a:ext cx="22464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313" name="Ink 312">
                  <a:extLst>
                    <a:ext uri="{FF2B5EF4-FFF2-40B4-BE49-F238E27FC236}">
                      <a16:creationId xmlns:a16="http://schemas.microsoft.com/office/drawing/2014/main" id="{4152FDF4-64B1-44C8-96D4-6AA4A9819C87}"/>
                    </a:ext>
                  </a:extLst>
                </p14:cNvPr>
                <p14:cNvContentPartPr/>
                <p14:nvPr/>
              </p14:nvContentPartPr>
              <p14:xfrm>
                <a:off x="7772739" y="5586099"/>
                <a:ext cx="140400" cy="149760"/>
              </p14:xfrm>
            </p:contentPart>
          </mc:Choice>
          <mc:Fallback xmlns="">
            <p:pic>
              <p:nvPicPr>
                <p:cNvPr id="313" name="Ink 312">
                  <a:extLst>
                    <a:ext uri="{FF2B5EF4-FFF2-40B4-BE49-F238E27FC236}">
                      <a16:creationId xmlns:a16="http://schemas.microsoft.com/office/drawing/2014/main" id="{4152FDF4-64B1-44C8-96D4-6AA4A9819C87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7764099" y="5577099"/>
                  <a:ext cx="15804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2AA02F31-3BD1-489F-B4E9-DF7AB4BC5110}"/>
                    </a:ext>
                  </a:extLst>
                </p14:cNvPr>
                <p14:cNvContentPartPr/>
                <p14:nvPr/>
              </p14:nvContentPartPr>
              <p14:xfrm>
                <a:off x="7775619" y="5785179"/>
                <a:ext cx="196920" cy="24516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2AA02F31-3BD1-489F-B4E9-DF7AB4BC5110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7766979" y="5776539"/>
                  <a:ext cx="21456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3F56C900-ECC5-4592-B2B4-F11715C49D6B}"/>
                    </a:ext>
                  </a:extLst>
                </p14:cNvPr>
                <p14:cNvContentPartPr/>
                <p14:nvPr/>
              </p14:nvContentPartPr>
              <p14:xfrm>
                <a:off x="7832139" y="5844579"/>
                <a:ext cx="155520" cy="58320"/>
              </p14:xfrm>
            </p:contentPart>
          </mc:Choice>
          <mc:Fallback xmlns=""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3F56C900-ECC5-4592-B2B4-F11715C49D6B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7823139" y="5835579"/>
                  <a:ext cx="17316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B9399547-4467-470A-9924-8CA200C21C23}"/>
                    </a:ext>
                  </a:extLst>
                </p14:cNvPr>
                <p14:cNvContentPartPr/>
                <p14:nvPr/>
              </p14:nvContentPartPr>
              <p14:xfrm>
                <a:off x="8035179" y="5624979"/>
                <a:ext cx="76680" cy="332280"/>
              </p14:xfrm>
            </p:contentPart>
          </mc:Choice>
          <mc:Fallback xmlns=""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B9399547-4467-470A-9924-8CA200C21C23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8026539" y="5616339"/>
                  <a:ext cx="94320" cy="349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9" name="Group 348">
            <a:extLst>
              <a:ext uri="{FF2B5EF4-FFF2-40B4-BE49-F238E27FC236}">
                <a16:creationId xmlns:a16="http://schemas.microsoft.com/office/drawing/2014/main" id="{E510AFD0-F1BE-4122-9A20-DDAC44B55970}"/>
              </a:ext>
            </a:extLst>
          </p:cNvPr>
          <p:cNvGrpSpPr/>
          <p:nvPr/>
        </p:nvGrpSpPr>
        <p:grpSpPr>
          <a:xfrm>
            <a:off x="2594160" y="4071939"/>
            <a:ext cx="2627280" cy="582840"/>
            <a:chOff x="6289899" y="6090099"/>
            <a:chExt cx="2627280" cy="582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0A0ED085-EC40-4DC4-86F1-54685909C966}"/>
                    </a:ext>
                  </a:extLst>
                </p14:cNvPr>
                <p14:cNvContentPartPr/>
                <p14:nvPr/>
              </p14:nvContentPartPr>
              <p14:xfrm>
                <a:off x="6299259" y="6290619"/>
                <a:ext cx="4680" cy="360"/>
              </p14:xfrm>
            </p:contentPart>
          </mc:Choice>
          <mc:Fallback xmlns=""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0A0ED085-EC40-4DC4-86F1-54685909C966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6290259" y="6281619"/>
                  <a:ext cx="2232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320" name="Ink 319">
                  <a:extLst>
                    <a:ext uri="{FF2B5EF4-FFF2-40B4-BE49-F238E27FC236}">
                      <a16:creationId xmlns:a16="http://schemas.microsoft.com/office/drawing/2014/main" id="{10C3E39F-61BA-4439-A0A0-4C8A411AAF56}"/>
                    </a:ext>
                  </a:extLst>
                </p14:cNvPr>
                <p14:cNvContentPartPr/>
                <p14:nvPr/>
              </p14:nvContentPartPr>
              <p14:xfrm>
                <a:off x="6289899" y="6357219"/>
                <a:ext cx="136440" cy="29520"/>
              </p14:xfrm>
            </p:contentPart>
          </mc:Choice>
          <mc:Fallback xmlns="">
            <p:pic>
              <p:nvPicPr>
                <p:cNvPr id="320" name="Ink 319">
                  <a:extLst>
                    <a:ext uri="{FF2B5EF4-FFF2-40B4-BE49-F238E27FC236}">
                      <a16:creationId xmlns:a16="http://schemas.microsoft.com/office/drawing/2014/main" id="{10C3E39F-61BA-4439-A0A0-4C8A411AAF56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6281259" y="6348219"/>
                  <a:ext cx="15408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321" name="Ink 320">
                  <a:extLst>
                    <a:ext uri="{FF2B5EF4-FFF2-40B4-BE49-F238E27FC236}">
                      <a16:creationId xmlns:a16="http://schemas.microsoft.com/office/drawing/2014/main" id="{18FF9A6B-38C7-40A5-9BE9-E49CD6B6BC8B}"/>
                    </a:ext>
                  </a:extLst>
                </p14:cNvPr>
                <p14:cNvContentPartPr/>
                <p14:nvPr/>
              </p14:nvContentPartPr>
              <p14:xfrm>
                <a:off x="6545859" y="6296379"/>
                <a:ext cx="10440" cy="62640"/>
              </p14:xfrm>
            </p:contentPart>
          </mc:Choice>
          <mc:Fallback xmlns="">
            <p:pic>
              <p:nvPicPr>
                <p:cNvPr id="321" name="Ink 320">
                  <a:extLst>
                    <a:ext uri="{FF2B5EF4-FFF2-40B4-BE49-F238E27FC236}">
                      <a16:creationId xmlns:a16="http://schemas.microsoft.com/office/drawing/2014/main" id="{18FF9A6B-38C7-40A5-9BE9-E49CD6B6BC8B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6536859" y="6287379"/>
                  <a:ext cx="2808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322" name="Ink 321">
                  <a:extLst>
                    <a:ext uri="{FF2B5EF4-FFF2-40B4-BE49-F238E27FC236}">
                      <a16:creationId xmlns:a16="http://schemas.microsoft.com/office/drawing/2014/main" id="{8235A282-F830-4E4A-9C8E-909486D720BD}"/>
                    </a:ext>
                  </a:extLst>
                </p14:cNvPr>
                <p14:cNvContentPartPr/>
                <p14:nvPr/>
              </p14:nvContentPartPr>
              <p14:xfrm>
                <a:off x="6523539" y="6197019"/>
                <a:ext cx="141480" cy="78840"/>
              </p14:xfrm>
            </p:contentPart>
          </mc:Choice>
          <mc:Fallback xmlns="">
            <p:pic>
              <p:nvPicPr>
                <p:cNvPr id="322" name="Ink 321">
                  <a:extLst>
                    <a:ext uri="{FF2B5EF4-FFF2-40B4-BE49-F238E27FC236}">
                      <a16:creationId xmlns:a16="http://schemas.microsoft.com/office/drawing/2014/main" id="{8235A282-F830-4E4A-9C8E-909486D720BD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6514899" y="6188379"/>
                  <a:ext cx="15912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A721B571-EBC2-479F-8A31-FEC244B1C5A0}"/>
                    </a:ext>
                  </a:extLst>
                </p14:cNvPr>
                <p14:cNvContentPartPr/>
                <p14:nvPr/>
              </p14:nvContentPartPr>
              <p14:xfrm>
                <a:off x="6527139" y="6292779"/>
                <a:ext cx="37080" cy="105840"/>
              </p14:xfrm>
            </p:contentPart>
          </mc:Choice>
          <mc:Fallback xmlns=""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id="{A721B571-EBC2-479F-8A31-FEC244B1C5A0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6518139" y="6283779"/>
                  <a:ext cx="5472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B5AF2D9C-D7CA-4BDE-89BC-2A062F4ED916}"/>
                    </a:ext>
                  </a:extLst>
                </p14:cNvPr>
                <p14:cNvContentPartPr/>
                <p14:nvPr/>
              </p14:nvContentPartPr>
              <p14:xfrm>
                <a:off x="6508419" y="6242019"/>
                <a:ext cx="141480" cy="47520"/>
              </p14:xfrm>
            </p:contentPart>
          </mc:Choice>
          <mc:Fallback xmlns=""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id="{B5AF2D9C-D7CA-4BDE-89BC-2A062F4ED916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6499419" y="6233019"/>
                  <a:ext cx="159120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325" name="Ink 324">
                  <a:extLst>
                    <a:ext uri="{FF2B5EF4-FFF2-40B4-BE49-F238E27FC236}">
                      <a16:creationId xmlns:a16="http://schemas.microsoft.com/office/drawing/2014/main" id="{E6CBD103-1386-477F-AD9B-86EDC117AB5A}"/>
                    </a:ext>
                  </a:extLst>
                </p14:cNvPr>
                <p14:cNvContentPartPr/>
                <p14:nvPr/>
              </p14:nvContentPartPr>
              <p14:xfrm>
                <a:off x="6510219" y="6117099"/>
                <a:ext cx="69120" cy="239040"/>
              </p14:xfrm>
            </p:contentPart>
          </mc:Choice>
          <mc:Fallback xmlns="">
            <p:pic>
              <p:nvPicPr>
                <p:cNvPr id="325" name="Ink 324">
                  <a:extLst>
                    <a:ext uri="{FF2B5EF4-FFF2-40B4-BE49-F238E27FC236}">
                      <a16:creationId xmlns:a16="http://schemas.microsoft.com/office/drawing/2014/main" id="{E6CBD103-1386-477F-AD9B-86EDC117AB5A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6501219" y="6108099"/>
                  <a:ext cx="8676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0D3E1D1D-CFEC-4F3C-89F9-89E257BF65CC}"/>
                    </a:ext>
                  </a:extLst>
                </p14:cNvPr>
                <p14:cNvContentPartPr/>
                <p14:nvPr/>
              </p14:nvContentPartPr>
              <p14:xfrm>
                <a:off x="6611379" y="6109899"/>
                <a:ext cx="251640" cy="214560"/>
              </p14:xfrm>
            </p:contentPart>
          </mc:Choice>
          <mc:Fallback xmlns=""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id="{0D3E1D1D-CFEC-4F3C-89F9-89E257BF65CC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6602739" y="6101259"/>
                  <a:ext cx="269280" cy="23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327" name="Ink 326">
                  <a:extLst>
                    <a:ext uri="{FF2B5EF4-FFF2-40B4-BE49-F238E27FC236}">
                      <a16:creationId xmlns:a16="http://schemas.microsoft.com/office/drawing/2014/main" id="{639AC3E9-ACBD-4E28-BEAF-720EA4E1C4E6}"/>
                    </a:ext>
                  </a:extLst>
                </p14:cNvPr>
                <p14:cNvContentPartPr/>
                <p14:nvPr/>
              </p14:nvContentPartPr>
              <p14:xfrm>
                <a:off x="6925659" y="6183699"/>
                <a:ext cx="92880" cy="224640"/>
              </p14:xfrm>
            </p:contentPart>
          </mc:Choice>
          <mc:Fallback xmlns="">
            <p:pic>
              <p:nvPicPr>
                <p:cNvPr id="327" name="Ink 326">
                  <a:extLst>
                    <a:ext uri="{FF2B5EF4-FFF2-40B4-BE49-F238E27FC236}">
                      <a16:creationId xmlns:a16="http://schemas.microsoft.com/office/drawing/2014/main" id="{639AC3E9-ACBD-4E28-BEAF-720EA4E1C4E6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6917019" y="6174699"/>
                  <a:ext cx="11052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328" name="Ink 327">
                  <a:extLst>
                    <a:ext uri="{FF2B5EF4-FFF2-40B4-BE49-F238E27FC236}">
                      <a16:creationId xmlns:a16="http://schemas.microsoft.com/office/drawing/2014/main" id="{290A056D-67F0-4416-82DC-288FB49EB507}"/>
                    </a:ext>
                  </a:extLst>
                </p14:cNvPr>
                <p14:cNvContentPartPr/>
                <p14:nvPr/>
              </p14:nvContentPartPr>
              <p14:xfrm>
                <a:off x="7071459" y="6217179"/>
                <a:ext cx="134280" cy="115200"/>
              </p14:xfrm>
            </p:contentPart>
          </mc:Choice>
          <mc:Fallback xmlns="">
            <p:pic>
              <p:nvPicPr>
                <p:cNvPr id="328" name="Ink 327">
                  <a:extLst>
                    <a:ext uri="{FF2B5EF4-FFF2-40B4-BE49-F238E27FC236}">
                      <a16:creationId xmlns:a16="http://schemas.microsoft.com/office/drawing/2014/main" id="{290A056D-67F0-4416-82DC-288FB49EB507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7062459" y="6208179"/>
                  <a:ext cx="15192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id="{9DAEAFB8-77E8-4616-9CDF-6487D1AF747A}"/>
                    </a:ext>
                  </a:extLst>
                </p14:cNvPr>
                <p14:cNvContentPartPr/>
                <p14:nvPr/>
              </p14:nvContentPartPr>
              <p14:xfrm>
                <a:off x="7192059" y="6166419"/>
                <a:ext cx="157680" cy="121680"/>
              </p14:xfrm>
            </p:contentPart>
          </mc:Choice>
          <mc:Fallback xmlns="">
            <p:pic>
              <p:nvPicPr>
                <p:cNvPr id="329" name="Ink 328">
                  <a:extLst>
                    <a:ext uri="{FF2B5EF4-FFF2-40B4-BE49-F238E27FC236}">
                      <a16:creationId xmlns:a16="http://schemas.microsoft.com/office/drawing/2014/main" id="{9DAEAFB8-77E8-4616-9CDF-6487D1AF747A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7183059" y="6157779"/>
                  <a:ext cx="17532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330" name="Ink 329">
                  <a:extLst>
                    <a:ext uri="{FF2B5EF4-FFF2-40B4-BE49-F238E27FC236}">
                      <a16:creationId xmlns:a16="http://schemas.microsoft.com/office/drawing/2014/main" id="{A89EAFF5-7433-459A-A0AD-3C061BE80F6D}"/>
                    </a:ext>
                  </a:extLst>
                </p14:cNvPr>
                <p14:cNvContentPartPr/>
                <p14:nvPr/>
              </p14:nvContentPartPr>
              <p14:xfrm>
                <a:off x="7343619" y="6108459"/>
                <a:ext cx="105120" cy="209520"/>
              </p14:xfrm>
            </p:contentPart>
          </mc:Choice>
          <mc:Fallback xmlns="">
            <p:pic>
              <p:nvPicPr>
                <p:cNvPr id="330" name="Ink 329">
                  <a:extLst>
                    <a:ext uri="{FF2B5EF4-FFF2-40B4-BE49-F238E27FC236}">
                      <a16:creationId xmlns:a16="http://schemas.microsoft.com/office/drawing/2014/main" id="{A89EAFF5-7433-459A-A0AD-3C061BE80F6D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7334619" y="6099819"/>
                  <a:ext cx="12276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F482EA33-C2FB-48B2-B993-90B90FA60BA0}"/>
                    </a:ext>
                  </a:extLst>
                </p14:cNvPr>
                <p14:cNvContentPartPr/>
                <p14:nvPr/>
              </p14:nvContentPartPr>
              <p14:xfrm>
                <a:off x="7422099" y="6090099"/>
                <a:ext cx="195840" cy="240480"/>
              </p14:xfrm>
            </p:contentPart>
          </mc:Choice>
          <mc:Fallback xmlns=""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id="{F482EA33-C2FB-48B2-B993-90B90FA60BA0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7413099" y="6081459"/>
                  <a:ext cx="213480" cy="25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B65D6F2E-7E58-4C0E-8C0E-87A1282F7119}"/>
                    </a:ext>
                  </a:extLst>
                </p14:cNvPr>
                <p14:cNvContentPartPr/>
                <p14:nvPr/>
              </p14:nvContentPartPr>
              <p14:xfrm>
                <a:off x="7630899" y="6120699"/>
                <a:ext cx="96120" cy="195840"/>
              </p14:xfrm>
            </p:contentPart>
          </mc:Choice>
          <mc:Fallback xmlns=""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id="{B65D6F2E-7E58-4C0E-8C0E-87A1282F7119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7622259" y="6111699"/>
                  <a:ext cx="11376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333" name="Ink 332">
                  <a:extLst>
                    <a:ext uri="{FF2B5EF4-FFF2-40B4-BE49-F238E27FC236}">
                      <a16:creationId xmlns:a16="http://schemas.microsoft.com/office/drawing/2014/main" id="{0E2634EF-0613-412D-9186-75CCE94DE914}"/>
                    </a:ext>
                  </a:extLst>
                </p14:cNvPr>
                <p14:cNvContentPartPr/>
                <p14:nvPr/>
              </p14:nvContentPartPr>
              <p14:xfrm>
                <a:off x="7744659" y="6229779"/>
                <a:ext cx="61560" cy="90000"/>
              </p14:xfrm>
            </p:contentPart>
          </mc:Choice>
          <mc:Fallback xmlns="">
            <p:pic>
              <p:nvPicPr>
                <p:cNvPr id="333" name="Ink 332">
                  <a:extLst>
                    <a:ext uri="{FF2B5EF4-FFF2-40B4-BE49-F238E27FC236}">
                      <a16:creationId xmlns:a16="http://schemas.microsoft.com/office/drawing/2014/main" id="{0E2634EF-0613-412D-9186-75CCE94DE914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7735659" y="6220779"/>
                  <a:ext cx="7920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334" name="Ink 333">
                  <a:extLst>
                    <a:ext uri="{FF2B5EF4-FFF2-40B4-BE49-F238E27FC236}">
                      <a16:creationId xmlns:a16="http://schemas.microsoft.com/office/drawing/2014/main" id="{2B213B0B-E4CE-41F6-83C0-E3DC8AD7ED31}"/>
                    </a:ext>
                  </a:extLst>
                </p14:cNvPr>
                <p14:cNvContentPartPr/>
                <p14:nvPr/>
              </p14:nvContentPartPr>
              <p14:xfrm>
                <a:off x="7842579" y="6191979"/>
                <a:ext cx="145440" cy="272520"/>
              </p14:xfrm>
            </p:contentPart>
          </mc:Choice>
          <mc:Fallback xmlns="">
            <p:pic>
              <p:nvPicPr>
                <p:cNvPr id="334" name="Ink 333">
                  <a:extLst>
                    <a:ext uri="{FF2B5EF4-FFF2-40B4-BE49-F238E27FC236}">
                      <a16:creationId xmlns:a16="http://schemas.microsoft.com/office/drawing/2014/main" id="{2B213B0B-E4CE-41F6-83C0-E3DC8AD7ED31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7833579" y="6183339"/>
                  <a:ext cx="163080" cy="29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335" name="Ink 334">
                  <a:extLst>
                    <a:ext uri="{FF2B5EF4-FFF2-40B4-BE49-F238E27FC236}">
                      <a16:creationId xmlns:a16="http://schemas.microsoft.com/office/drawing/2014/main" id="{B427BD88-A416-4A95-BEAA-7924A4D545F2}"/>
                    </a:ext>
                  </a:extLst>
                </p14:cNvPr>
                <p14:cNvContentPartPr/>
                <p14:nvPr/>
              </p14:nvContentPartPr>
              <p14:xfrm>
                <a:off x="7986939" y="6157059"/>
                <a:ext cx="219960" cy="185400"/>
              </p14:xfrm>
            </p:contentPart>
          </mc:Choice>
          <mc:Fallback xmlns="">
            <p:pic>
              <p:nvPicPr>
                <p:cNvPr id="335" name="Ink 334">
                  <a:extLst>
                    <a:ext uri="{FF2B5EF4-FFF2-40B4-BE49-F238E27FC236}">
                      <a16:creationId xmlns:a16="http://schemas.microsoft.com/office/drawing/2014/main" id="{B427BD88-A416-4A95-BEAA-7924A4D545F2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7978299" y="6148059"/>
                  <a:ext cx="23760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336" name="Ink 335">
                  <a:extLst>
                    <a:ext uri="{FF2B5EF4-FFF2-40B4-BE49-F238E27FC236}">
                      <a16:creationId xmlns:a16="http://schemas.microsoft.com/office/drawing/2014/main" id="{AB60BC50-92D1-4EFD-A163-4AA91D60D2C1}"/>
                    </a:ext>
                  </a:extLst>
                </p14:cNvPr>
                <p14:cNvContentPartPr/>
                <p14:nvPr/>
              </p14:nvContentPartPr>
              <p14:xfrm>
                <a:off x="8196099" y="6188739"/>
                <a:ext cx="234000" cy="158760"/>
              </p14:xfrm>
            </p:contentPart>
          </mc:Choice>
          <mc:Fallback xmlns="">
            <p:pic>
              <p:nvPicPr>
                <p:cNvPr id="336" name="Ink 335">
                  <a:extLst>
                    <a:ext uri="{FF2B5EF4-FFF2-40B4-BE49-F238E27FC236}">
                      <a16:creationId xmlns:a16="http://schemas.microsoft.com/office/drawing/2014/main" id="{AB60BC50-92D1-4EFD-A163-4AA91D60D2C1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8187099" y="6179739"/>
                  <a:ext cx="25164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338" name="Ink 337">
                  <a:extLst>
                    <a:ext uri="{FF2B5EF4-FFF2-40B4-BE49-F238E27FC236}">
                      <a16:creationId xmlns:a16="http://schemas.microsoft.com/office/drawing/2014/main" id="{990D3F77-3C06-4388-A808-AFFBFA37DB1E}"/>
                    </a:ext>
                  </a:extLst>
                </p14:cNvPr>
                <p14:cNvContentPartPr/>
                <p14:nvPr/>
              </p14:nvContentPartPr>
              <p14:xfrm>
                <a:off x="8552859" y="6272259"/>
                <a:ext cx="30960" cy="87480"/>
              </p14:xfrm>
            </p:contentPart>
          </mc:Choice>
          <mc:Fallback xmlns="">
            <p:pic>
              <p:nvPicPr>
                <p:cNvPr id="338" name="Ink 337">
                  <a:extLst>
                    <a:ext uri="{FF2B5EF4-FFF2-40B4-BE49-F238E27FC236}">
                      <a16:creationId xmlns:a16="http://schemas.microsoft.com/office/drawing/2014/main" id="{990D3F77-3C06-4388-A808-AFFBFA37DB1E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8543859" y="6263259"/>
                  <a:ext cx="4860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339" name="Ink 338">
                  <a:extLst>
                    <a:ext uri="{FF2B5EF4-FFF2-40B4-BE49-F238E27FC236}">
                      <a16:creationId xmlns:a16="http://schemas.microsoft.com/office/drawing/2014/main" id="{33B40913-FEB2-42B9-80DA-9CF117D89CA1}"/>
                    </a:ext>
                  </a:extLst>
                </p14:cNvPr>
                <p14:cNvContentPartPr/>
                <p14:nvPr/>
              </p14:nvContentPartPr>
              <p14:xfrm>
                <a:off x="8533779" y="6161739"/>
                <a:ext cx="23040" cy="52920"/>
              </p14:xfrm>
            </p:contentPart>
          </mc:Choice>
          <mc:Fallback xmlns="">
            <p:pic>
              <p:nvPicPr>
                <p:cNvPr id="339" name="Ink 338">
                  <a:extLst>
                    <a:ext uri="{FF2B5EF4-FFF2-40B4-BE49-F238E27FC236}">
                      <a16:creationId xmlns:a16="http://schemas.microsoft.com/office/drawing/2014/main" id="{33B40913-FEB2-42B9-80DA-9CF117D89CA1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8524779" y="6152739"/>
                  <a:ext cx="4068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340" name="Ink 339">
                  <a:extLst>
                    <a:ext uri="{FF2B5EF4-FFF2-40B4-BE49-F238E27FC236}">
                      <a16:creationId xmlns:a16="http://schemas.microsoft.com/office/drawing/2014/main" id="{7D0D4FF0-5A93-419D-B95B-8F3DC1A32B9A}"/>
                    </a:ext>
                  </a:extLst>
                </p14:cNvPr>
                <p14:cNvContentPartPr/>
                <p14:nvPr/>
              </p14:nvContentPartPr>
              <p14:xfrm>
                <a:off x="8618019" y="6246339"/>
                <a:ext cx="39600" cy="118080"/>
              </p14:xfrm>
            </p:contentPart>
          </mc:Choice>
          <mc:Fallback xmlns="">
            <p:pic>
              <p:nvPicPr>
                <p:cNvPr id="340" name="Ink 339">
                  <a:extLst>
                    <a:ext uri="{FF2B5EF4-FFF2-40B4-BE49-F238E27FC236}">
                      <a16:creationId xmlns:a16="http://schemas.microsoft.com/office/drawing/2014/main" id="{7D0D4FF0-5A93-419D-B95B-8F3DC1A32B9A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8609019" y="6237699"/>
                  <a:ext cx="57240" cy="13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341" name="Ink 340">
                  <a:extLst>
                    <a:ext uri="{FF2B5EF4-FFF2-40B4-BE49-F238E27FC236}">
                      <a16:creationId xmlns:a16="http://schemas.microsoft.com/office/drawing/2014/main" id="{BE926D07-D2D0-4820-8FB0-FC6609ABD3F9}"/>
                    </a:ext>
                  </a:extLst>
                </p14:cNvPr>
                <p14:cNvContentPartPr/>
                <p14:nvPr/>
              </p14:nvContentPartPr>
              <p14:xfrm>
                <a:off x="8782539" y="6276939"/>
                <a:ext cx="134640" cy="108000"/>
              </p14:xfrm>
            </p:contentPart>
          </mc:Choice>
          <mc:Fallback xmlns="">
            <p:pic>
              <p:nvPicPr>
                <p:cNvPr id="341" name="Ink 340">
                  <a:extLst>
                    <a:ext uri="{FF2B5EF4-FFF2-40B4-BE49-F238E27FC236}">
                      <a16:creationId xmlns:a16="http://schemas.microsoft.com/office/drawing/2014/main" id="{BE926D07-D2D0-4820-8FB0-FC6609ABD3F9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8773539" y="6268299"/>
                  <a:ext cx="15228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342" name="Ink 341">
                  <a:extLst>
                    <a:ext uri="{FF2B5EF4-FFF2-40B4-BE49-F238E27FC236}">
                      <a16:creationId xmlns:a16="http://schemas.microsoft.com/office/drawing/2014/main" id="{00C66B36-062E-470F-9F62-7B3EBF9AAE74}"/>
                    </a:ext>
                  </a:extLst>
                </p14:cNvPr>
                <p14:cNvContentPartPr/>
                <p14:nvPr/>
              </p14:nvContentPartPr>
              <p14:xfrm>
                <a:off x="6848979" y="6587259"/>
                <a:ext cx="44640" cy="52920"/>
              </p14:xfrm>
            </p:contentPart>
          </mc:Choice>
          <mc:Fallback xmlns="">
            <p:pic>
              <p:nvPicPr>
                <p:cNvPr id="342" name="Ink 341">
                  <a:extLst>
                    <a:ext uri="{FF2B5EF4-FFF2-40B4-BE49-F238E27FC236}">
                      <a16:creationId xmlns:a16="http://schemas.microsoft.com/office/drawing/2014/main" id="{00C66B36-062E-470F-9F62-7B3EBF9AAE74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6839979" y="6578259"/>
                  <a:ext cx="6228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343" name="Ink 342">
                  <a:extLst>
                    <a:ext uri="{FF2B5EF4-FFF2-40B4-BE49-F238E27FC236}">
                      <a16:creationId xmlns:a16="http://schemas.microsoft.com/office/drawing/2014/main" id="{B842C022-D8B6-4225-8CE3-9DD4D5057947}"/>
                    </a:ext>
                  </a:extLst>
                </p14:cNvPr>
                <p14:cNvContentPartPr/>
                <p14:nvPr/>
              </p14:nvContentPartPr>
              <p14:xfrm>
                <a:off x="6931419" y="6440739"/>
                <a:ext cx="173160" cy="211320"/>
              </p14:xfrm>
            </p:contentPart>
          </mc:Choice>
          <mc:Fallback xmlns="">
            <p:pic>
              <p:nvPicPr>
                <p:cNvPr id="343" name="Ink 342">
                  <a:extLst>
                    <a:ext uri="{FF2B5EF4-FFF2-40B4-BE49-F238E27FC236}">
                      <a16:creationId xmlns:a16="http://schemas.microsoft.com/office/drawing/2014/main" id="{B842C022-D8B6-4225-8CE3-9DD4D5057947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6922419" y="6431739"/>
                  <a:ext cx="19080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344" name="Ink 343">
                  <a:extLst>
                    <a:ext uri="{FF2B5EF4-FFF2-40B4-BE49-F238E27FC236}">
                      <a16:creationId xmlns:a16="http://schemas.microsoft.com/office/drawing/2014/main" id="{3359E2E8-E699-404E-95F5-F9C4F0B22467}"/>
                    </a:ext>
                  </a:extLst>
                </p14:cNvPr>
                <p14:cNvContentPartPr/>
                <p14:nvPr/>
              </p14:nvContentPartPr>
              <p14:xfrm>
                <a:off x="7123299" y="6573939"/>
                <a:ext cx="92160" cy="56880"/>
              </p14:xfrm>
            </p:contentPart>
          </mc:Choice>
          <mc:Fallback xmlns="">
            <p:pic>
              <p:nvPicPr>
                <p:cNvPr id="344" name="Ink 343">
                  <a:extLst>
                    <a:ext uri="{FF2B5EF4-FFF2-40B4-BE49-F238E27FC236}">
                      <a16:creationId xmlns:a16="http://schemas.microsoft.com/office/drawing/2014/main" id="{3359E2E8-E699-404E-95F5-F9C4F0B22467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7114299" y="6564939"/>
                  <a:ext cx="10980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345" name="Ink 344">
                  <a:extLst>
                    <a:ext uri="{FF2B5EF4-FFF2-40B4-BE49-F238E27FC236}">
                      <a16:creationId xmlns:a16="http://schemas.microsoft.com/office/drawing/2014/main" id="{BA9DE66A-F531-496D-8E3B-8F5514444E85}"/>
                    </a:ext>
                  </a:extLst>
                </p14:cNvPr>
                <p14:cNvContentPartPr/>
                <p14:nvPr/>
              </p14:nvContentPartPr>
              <p14:xfrm>
                <a:off x="7259379" y="6570339"/>
                <a:ext cx="214920" cy="69840"/>
              </p14:xfrm>
            </p:contentPart>
          </mc:Choice>
          <mc:Fallback xmlns="">
            <p:pic>
              <p:nvPicPr>
                <p:cNvPr id="345" name="Ink 344">
                  <a:extLst>
                    <a:ext uri="{FF2B5EF4-FFF2-40B4-BE49-F238E27FC236}">
                      <a16:creationId xmlns:a16="http://schemas.microsoft.com/office/drawing/2014/main" id="{BA9DE66A-F531-496D-8E3B-8F5514444E85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7250379" y="6561339"/>
                  <a:ext cx="23256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346" name="Ink 345">
                  <a:extLst>
                    <a:ext uri="{FF2B5EF4-FFF2-40B4-BE49-F238E27FC236}">
                      <a16:creationId xmlns:a16="http://schemas.microsoft.com/office/drawing/2014/main" id="{7B3B1774-13CC-4929-B05A-D6AB23374B0D}"/>
                    </a:ext>
                  </a:extLst>
                </p14:cNvPr>
                <p14:cNvContentPartPr/>
                <p14:nvPr/>
              </p14:nvContentPartPr>
              <p14:xfrm>
                <a:off x="7458099" y="6445779"/>
                <a:ext cx="157680" cy="179640"/>
              </p14:xfrm>
            </p:contentPart>
          </mc:Choice>
          <mc:Fallback xmlns="">
            <p:pic>
              <p:nvPicPr>
                <p:cNvPr id="346" name="Ink 345">
                  <a:extLst>
                    <a:ext uri="{FF2B5EF4-FFF2-40B4-BE49-F238E27FC236}">
                      <a16:creationId xmlns:a16="http://schemas.microsoft.com/office/drawing/2014/main" id="{7B3B1774-13CC-4929-B05A-D6AB23374B0D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7449459" y="6436779"/>
                  <a:ext cx="17532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347" name="Ink 346">
                  <a:extLst>
                    <a:ext uri="{FF2B5EF4-FFF2-40B4-BE49-F238E27FC236}">
                      <a16:creationId xmlns:a16="http://schemas.microsoft.com/office/drawing/2014/main" id="{42E1EEED-0AB4-4380-91BA-A95FF85F70C8}"/>
                    </a:ext>
                  </a:extLst>
                </p14:cNvPr>
                <p14:cNvContentPartPr/>
                <p14:nvPr/>
              </p14:nvContentPartPr>
              <p14:xfrm>
                <a:off x="7705779" y="6548379"/>
                <a:ext cx="199800" cy="107280"/>
              </p14:xfrm>
            </p:contentPart>
          </mc:Choice>
          <mc:Fallback xmlns="">
            <p:pic>
              <p:nvPicPr>
                <p:cNvPr id="347" name="Ink 346">
                  <a:extLst>
                    <a:ext uri="{FF2B5EF4-FFF2-40B4-BE49-F238E27FC236}">
                      <a16:creationId xmlns:a16="http://schemas.microsoft.com/office/drawing/2014/main" id="{42E1EEED-0AB4-4380-91BA-A95FF85F70C8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7696779" y="6539739"/>
                  <a:ext cx="21744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348" name="Ink 347">
                  <a:extLst>
                    <a:ext uri="{FF2B5EF4-FFF2-40B4-BE49-F238E27FC236}">
                      <a16:creationId xmlns:a16="http://schemas.microsoft.com/office/drawing/2014/main" id="{952DB737-0587-4684-9EA5-875441AC437B}"/>
                    </a:ext>
                  </a:extLst>
                </p14:cNvPr>
                <p14:cNvContentPartPr/>
                <p14:nvPr/>
              </p14:nvContentPartPr>
              <p14:xfrm>
                <a:off x="7914579" y="6515979"/>
                <a:ext cx="174960" cy="156960"/>
              </p14:xfrm>
            </p:contentPart>
          </mc:Choice>
          <mc:Fallback xmlns="">
            <p:pic>
              <p:nvPicPr>
                <p:cNvPr id="348" name="Ink 347">
                  <a:extLst>
                    <a:ext uri="{FF2B5EF4-FFF2-40B4-BE49-F238E27FC236}">
                      <a16:creationId xmlns:a16="http://schemas.microsoft.com/office/drawing/2014/main" id="{952DB737-0587-4684-9EA5-875441AC437B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7905579" y="6506979"/>
                  <a:ext cx="192600" cy="174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03">
            <p14:nvContentPartPr>
              <p14:cNvPr id="350" name="Ink 349">
                <a:extLst>
                  <a:ext uri="{FF2B5EF4-FFF2-40B4-BE49-F238E27FC236}">
                    <a16:creationId xmlns:a16="http://schemas.microsoft.com/office/drawing/2014/main" id="{38FEA05A-045C-4170-B3D1-9CB82CB92FC6}"/>
                  </a:ext>
                </a:extLst>
              </p14:cNvPr>
              <p14:cNvContentPartPr/>
              <p14:nvPr/>
            </p14:nvContentPartPr>
            <p14:xfrm>
              <a:off x="5961600" y="1962699"/>
              <a:ext cx="105120" cy="4670280"/>
            </p14:xfrm>
          </p:contentPart>
        </mc:Choice>
        <mc:Fallback xmlns="">
          <p:pic>
            <p:nvPicPr>
              <p:cNvPr id="350" name="Ink 349">
                <a:extLst>
                  <a:ext uri="{FF2B5EF4-FFF2-40B4-BE49-F238E27FC236}">
                    <a16:creationId xmlns:a16="http://schemas.microsoft.com/office/drawing/2014/main" id="{38FEA05A-045C-4170-B3D1-9CB82CB92FC6}"/>
                  </a:ext>
                </a:extLst>
              </p:cNvPr>
              <p:cNvPicPr/>
              <p:nvPr/>
            </p:nvPicPr>
            <p:blipFill>
              <a:blip r:embed="rId304"/>
              <a:stretch>
                <a:fillRect/>
              </a:stretch>
            </p:blipFill>
            <p:spPr>
              <a:xfrm>
                <a:off x="5952600" y="1954059"/>
                <a:ext cx="122760" cy="4687920"/>
              </a:xfrm>
              <a:prstGeom prst="rect">
                <a:avLst/>
              </a:prstGeom>
            </p:spPr>
          </p:pic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0E8236B3-1E04-4506-B98B-AC945DB23F6B}"/>
              </a:ext>
            </a:extLst>
          </p:cNvPr>
          <p:cNvGrpSpPr/>
          <p:nvPr/>
        </p:nvGrpSpPr>
        <p:grpSpPr>
          <a:xfrm>
            <a:off x="6222579" y="2375259"/>
            <a:ext cx="184680" cy="304200"/>
            <a:chOff x="6222579" y="2375259"/>
            <a:chExt cx="184680" cy="304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4F7A77CB-7FAA-41D7-99AF-15A9127AD74B}"/>
                    </a:ext>
                  </a:extLst>
                </p14:cNvPr>
                <p14:cNvContentPartPr/>
                <p14:nvPr/>
              </p14:nvContentPartPr>
              <p14:xfrm>
                <a:off x="6222579" y="2404419"/>
                <a:ext cx="17640" cy="24876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4F7A77CB-7FAA-41D7-99AF-15A9127AD74B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6213579" y="2395419"/>
                  <a:ext cx="35280" cy="26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7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7422A8D6-0AA0-418E-BCEF-1E0D5A0F0488}"/>
                    </a:ext>
                  </a:extLst>
                </p14:cNvPr>
                <p14:cNvContentPartPr/>
                <p14:nvPr/>
              </p14:nvContentPartPr>
              <p14:xfrm>
                <a:off x="6306819" y="2375259"/>
                <a:ext cx="76680" cy="30420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7422A8D6-0AA0-418E-BCEF-1E0D5A0F0488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6298179" y="2366259"/>
                  <a:ext cx="94320" cy="32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E1B54D20-295C-4B13-9343-519839A3E66B}"/>
                    </a:ext>
                  </a:extLst>
                </p14:cNvPr>
                <p14:cNvContentPartPr/>
                <p14:nvPr/>
              </p14:nvContentPartPr>
              <p14:xfrm>
                <a:off x="6278019" y="2557779"/>
                <a:ext cx="129240" cy="1548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E1B54D20-295C-4B13-9343-519839A3E66B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6269019" y="2549139"/>
                  <a:ext cx="146880" cy="33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DB88750-176F-4C9A-A1D4-20BAB851D18D}"/>
              </a:ext>
            </a:extLst>
          </p:cNvPr>
          <p:cNvGrpSpPr/>
          <p:nvPr/>
        </p:nvGrpSpPr>
        <p:grpSpPr>
          <a:xfrm>
            <a:off x="6740979" y="2433219"/>
            <a:ext cx="445320" cy="207720"/>
            <a:chOff x="6740979" y="2433219"/>
            <a:chExt cx="445320" cy="207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C4A16103-47B0-4306-9530-A40835C8D410}"/>
                    </a:ext>
                  </a:extLst>
                </p14:cNvPr>
                <p14:cNvContentPartPr/>
                <p14:nvPr/>
              </p14:nvContentPartPr>
              <p14:xfrm>
                <a:off x="6740979" y="2557779"/>
                <a:ext cx="6480" cy="8316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C4A16103-47B0-4306-9530-A40835C8D410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6732339" y="2549139"/>
                  <a:ext cx="2412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02EF8622-6842-4A78-A5F8-C8CC1C505417}"/>
                    </a:ext>
                  </a:extLst>
                </p14:cNvPr>
                <p14:cNvContentPartPr/>
                <p14:nvPr/>
              </p14:nvContentPartPr>
              <p14:xfrm>
                <a:off x="6746019" y="2481459"/>
                <a:ext cx="130680" cy="9540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02EF8622-6842-4A78-A5F8-C8CC1C505417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6737019" y="2472459"/>
                  <a:ext cx="14832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6EB48E3A-935A-423C-B5D4-3A1BF4304A48}"/>
                    </a:ext>
                  </a:extLst>
                </p14:cNvPr>
                <p14:cNvContentPartPr/>
                <p14:nvPr/>
              </p14:nvContentPartPr>
              <p14:xfrm>
                <a:off x="6818739" y="2433219"/>
                <a:ext cx="261000" cy="19296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6EB48E3A-935A-423C-B5D4-3A1BF4304A48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6810099" y="2424579"/>
                  <a:ext cx="27864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7801F955-11B0-4D55-B642-1B08746C613D}"/>
                    </a:ext>
                  </a:extLst>
                </p14:cNvPr>
                <p14:cNvContentPartPr/>
                <p14:nvPr/>
              </p14:nvContentPartPr>
              <p14:xfrm>
                <a:off x="7102059" y="2462379"/>
                <a:ext cx="84240" cy="16740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7801F955-11B0-4D55-B642-1B08746C613D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7093059" y="2453379"/>
                  <a:ext cx="101880" cy="185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39DA9C54-EF36-4AE5-96A5-D54BF7910AF5}"/>
              </a:ext>
            </a:extLst>
          </p:cNvPr>
          <p:cNvGrpSpPr/>
          <p:nvPr/>
        </p:nvGrpSpPr>
        <p:grpSpPr>
          <a:xfrm>
            <a:off x="7333539" y="2387139"/>
            <a:ext cx="1253160" cy="415800"/>
            <a:chOff x="7333539" y="2387139"/>
            <a:chExt cx="1253160" cy="415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C41C313C-7479-409D-B4BA-4110370A577E}"/>
                    </a:ext>
                  </a:extLst>
                </p14:cNvPr>
                <p14:cNvContentPartPr/>
                <p14:nvPr/>
              </p14:nvContentPartPr>
              <p14:xfrm>
                <a:off x="7333539" y="2539779"/>
                <a:ext cx="100440" cy="1202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C41C313C-7479-409D-B4BA-4110370A577E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7324539" y="2531139"/>
                  <a:ext cx="11808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1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494A55ED-9FD8-4636-AAFE-AF76EEB7F9D5}"/>
                    </a:ext>
                  </a:extLst>
                </p14:cNvPr>
                <p14:cNvContentPartPr/>
                <p14:nvPr/>
              </p14:nvContentPartPr>
              <p14:xfrm>
                <a:off x="7534419" y="2532219"/>
                <a:ext cx="47160" cy="1242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494A55ED-9FD8-4636-AAFE-AF76EEB7F9D5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7525779" y="2523579"/>
                  <a:ext cx="6480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3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CEDE10A9-3066-4A9D-B38E-1736A3D04A56}"/>
                    </a:ext>
                  </a:extLst>
                </p14:cNvPr>
                <p14:cNvContentPartPr/>
                <p14:nvPr/>
              </p14:nvContentPartPr>
              <p14:xfrm>
                <a:off x="7640259" y="2408379"/>
                <a:ext cx="69840" cy="26424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CEDE10A9-3066-4A9D-B38E-1736A3D04A56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7631259" y="2399739"/>
                  <a:ext cx="87480" cy="28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5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1885900B-0A22-49EA-A4CD-C5AA738BDC16}"/>
                    </a:ext>
                  </a:extLst>
                </p14:cNvPr>
                <p14:cNvContentPartPr/>
                <p14:nvPr/>
              </p14:nvContentPartPr>
              <p14:xfrm>
                <a:off x="7646379" y="2418459"/>
                <a:ext cx="249120" cy="30132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1885900B-0A22-49EA-A4CD-C5AA738BDC16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7637739" y="2409459"/>
                  <a:ext cx="266760" cy="31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7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621EED4A-7F7D-4413-866B-C60BA8DB62A9}"/>
                    </a:ext>
                  </a:extLst>
                </p14:cNvPr>
                <p14:cNvContentPartPr/>
                <p14:nvPr/>
              </p14:nvContentPartPr>
              <p14:xfrm>
                <a:off x="7926099" y="2608899"/>
                <a:ext cx="212760" cy="10008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621EED4A-7F7D-4413-866B-C60BA8DB62A9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7917459" y="2599899"/>
                  <a:ext cx="23040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9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B6DE695A-5393-489F-BC56-512F350802AD}"/>
                    </a:ext>
                  </a:extLst>
                </p14:cNvPr>
                <p14:cNvContentPartPr/>
                <p14:nvPr/>
              </p14:nvContentPartPr>
              <p14:xfrm>
                <a:off x="8169099" y="2387139"/>
                <a:ext cx="71280" cy="2606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B6DE695A-5393-489F-BC56-512F350802AD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8160099" y="2378499"/>
                  <a:ext cx="88920" cy="27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1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5F5D10E8-6B40-4C47-9D29-0ECEF3718A29}"/>
                    </a:ext>
                  </a:extLst>
                </p14:cNvPr>
                <p14:cNvContentPartPr/>
                <p14:nvPr/>
              </p14:nvContentPartPr>
              <p14:xfrm>
                <a:off x="8261259" y="2571459"/>
                <a:ext cx="127080" cy="651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5F5D10E8-6B40-4C47-9D29-0ECEF3718A29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8252259" y="2562459"/>
                  <a:ext cx="14472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3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63CA9A6E-5644-4459-96BC-96D35F8EA695}"/>
                    </a:ext>
                  </a:extLst>
                </p14:cNvPr>
                <p14:cNvContentPartPr/>
                <p14:nvPr/>
              </p14:nvContentPartPr>
              <p14:xfrm>
                <a:off x="8414979" y="2516379"/>
                <a:ext cx="54720" cy="1501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63CA9A6E-5644-4459-96BC-96D35F8EA695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8406339" y="2507379"/>
                  <a:ext cx="7236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5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D31DB2F0-C2CB-4FAD-9734-6718A6FD0F6E}"/>
                    </a:ext>
                  </a:extLst>
                </p14:cNvPr>
                <p14:cNvContentPartPr/>
                <p14:nvPr/>
              </p14:nvContentPartPr>
              <p14:xfrm>
                <a:off x="8560059" y="2641299"/>
                <a:ext cx="26640" cy="161640"/>
              </p14:xfrm>
            </p:contentPart>
          </mc:Choice>
          <mc:Fallback xmlns=""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D31DB2F0-C2CB-4FAD-9734-6718A6FD0F6E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8551059" y="2632659"/>
                  <a:ext cx="44280" cy="179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0" name="Group 379">
            <a:extLst>
              <a:ext uri="{FF2B5EF4-FFF2-40B4-BE49-F238E27FC236}">
                <a16:creationId xmlns:a16="http://schemas.microsoft.com/office/drawing/2014/main" id="{DE00E558-067B-47B8-A4C0-394DFE653DE3}"/>
              </a:ext>
            </a:extLst>
          </p:cNvPr>
          <p:cNvGrpSpPr/>
          <p:nvPr/>
        </p:nvGrpSpPr>
        <p:grpSpPr>
          <a:xfrm>
            <a:off x="8969019" y="2315859"/>
            <a:ext cx="578520" cy="371880"/>
            <a:chOff x="8969019" y="2315859"/>
            <a:chExt cx="578520" cy="371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7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37D839A3-52E3-4F65-B8FE-EE084230C09A}"/>
                    </a:ext>
                  </a:extLst>
                </p14:cNvPr>
                <p14:cNvContentPartPr/>
                <p14:nvPr/>
              </p14:nvContentPartPr>
              <p14:xfrm>
                <a:off x="8969019" y="2418459"/>
                <a:ext cx="19080" cy="26928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37D839A3-52E3-4F65-B8FE-EE084230C09A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8960019" y="2409459"/>
                  <a:ext cx="36720" cy="28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9">
              <p14:nvContentPartPr>
                <p14:cNvPr id="337" name="Ink 336">
                  <a:extLst>
                    <a:ext uri="{FF2B5EF4-FFF2-40B4-BE49-F238E27FC236}">
                      <a16:creationId xmlns:a16="http://schemas.microsoft.com/office/drawing/2014/main" id="{4EAA08D2-99B4-4A62-8BA4-540ED8D8A46B}"/>
                    </a:ext>
                  </a:extLst>
                </p14:cNvPr>
                <p14:cNvContentPartPr/>
                <p14:nvPr/>
              </p14:nvContentPartPr>
              <p14:xfrm>
                <a:off x="9059379" y="2499819"/>
                <a:ext cx="135000" cy="147960"/>
              </p14:xfrm>
            </p:contentPart>
          </mc:Choice>
          <mc:Fallback xmlns="">
            <p:pic>
              <p:nvPicPr>
                <p:cNvPr id="337" name="Ink 336">
                  <a:extLst>
                    <a:ext uri="{FF2B5EF4-FFF2-40B4-BE49-F238E27FC236}">
                      <a16:creationId xmlns:a16="http://schemas.microsoft.com/office/drawing/2014/main" id="{4EAA08D2-99B4-4A62-8BA4-540ED8D8A46B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9050379" y="2490819"/>
                  <a:ext cx="15264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1">
              <p14:nvContentPartPr>
                <p14:cNvPr id="351" name="Ink 350">
                  <a:extLst>
                    <a:ext uri="{FF2B5EF4-FFF2-40B4-BE49-F238E27FC236}">
                      <a16:creationId xmlns:a16="http://schemas.microsoft.com/office/drawing/2014/main" id="{4F213BD0-0FA4-44EE-97D9-F0102286E8BF}"/>
                    </a:ext>
                  </a:extLst>
                </p14:cNvPr>
                <p14:cNvContentPartPr/>
                <p14:nvPr/>
              </p14:nvContentPartPr>
              <p14:xfrm>
                <a:off x="9239019" y="2530419"/>
                <a:ext cx="172440" cy="122760"/>
              </p14:xfrm>
            </p:contentPart>
          </mc:Choice>
          <mc:Fallback xmlns="">
            <p:pic>
              <p:nvPicPr>
                <p:cNvPr id="351" name="Ink 350">
                  <a:extLst>
                    <a:ext uri="{FF2B5EF4-FFF2-40B4-BE49-F238E27FC236}">
                      <a16:creationId xmlns:a16="http://schemas.microsoft.com/office/drawing/2014/main" id="{4F213BD0-0FA4-44EE-97D9-F0102286E8BF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9230019" y="2521419"/>
                  <a:ext cx="19008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10E34502-D6F0-4DA1-BB73-D9A59C0510B0}"/>
                    </a:ext>
                  </a:extLst>
                </p14:cNvPr>
                <p14:cNvContentPartPr/>
                <p14:nvPr/>
              </p14:nvContentPartPr>
              <p14:xfrm>
                <a:off x="9148299" y="2327379"/>
                <a:ext cx="280440" cy="9792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10E34502-D6F0-4DA1-BB73-D9A59C0510B0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9139299" y="2318379"/>
                  <a:ext cx="29808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A4B59F19-2767-4C71-B480-D9E1C4B53B78}"/>
                    </a:ext>
                  </a:extLst>
                </p14:cNvPr>
                <p14:cNvContentPartPr/>
                <p14:nvPr/>
              </p14:nvContentPartPr>
              <p14:xfrm>
                <a:off x="9516579" y="2315859"/>
                <a:ext cx="30960" cy="32760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A4B59F19-2767-4C71-B480-D9E1C4B53B78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9507579" y="2306859"/>
                  <a:ext cx="48600" cy="345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47">
            <p14:nvContentPartPr>
              <p14:cNvPr id="209" name="Ink 208">
                <a:extLst>
                  <a:ext uri="{FF2B5EF4-FFF2-40B4-BE49-F238E27FC236}">
                    <a16:creationId xmlns:a16="http://schemas.microsoft.com/office/drawing/2014/main" id="{951CA67F-64C6-42D5-935C-62E3CF86E1F7}"/>
                  </a:ext>
                </a:extLst>
              </p14:cNvPr>
              <p14:cNvContentPartPr/>
              <p14:nvPr/>
            </p14:nvContentPartPr>
            <p14:xfrm>
              <a:off x="9709899" y="2483259"/>
              <a:ext cx="67680" cy="108720"/>
            </p14:xfrm>
          </p:contentPart>
        </mc:Choice>
        <mc:Fallback xmlns="">
          <p:pic>
            <p:nvPicPr>
              <p:cNvPr id="209" name="Ink 208">
                <a:extLst>
                  <a:ext uri="{FF2B5EF4-FFF2-40B4-BE49-F238E27FC236}">
                    <a16:creationId xmlns:a16="http://schemas.microsoft.com/office/drawing/2014/main" id="{951CA67F-64C6-42D5-935C-62E3CF86E1F7}"/>
                  </a:ext>
                </a:extLst>
              </p:cNvPr>
              <p:cNvPicPr/>
              <p:nvPr/>
            </p:nvPicPr>
            <p:blipFill>
              <a:blip r:embed="rId348"/>
              <a:stretch>
                <a:fillRect/>
              </a:stretch>
            </p:blipFill>
            <p:spPr>
              <a:xfrm>
                <a:off x="9700899" y="2474619"/>
                <a:ext cx="85320" cy="126360"/>
              </a:xfrm>
              <a:prstGeom prst="rect">
                <a:avLst/>
              </a:prstGeom>
            </p:spPr>
          </p:pic>
        </mc:Fallback>
      </mc:AlternateContent>
      <p:grpSp>
        <p:nvGrpSpPr>
          <p:cNvPr id="379" name="Group 378">
            <a:extLst>
              <a:ext uri="{FF2B5EF4-FFF2-40B4-BE49-F238E27FC236}">
                <a16:creationId xmlns:a16="http://schemas.microsoft.com/office/drawing/2014/main" id="{4ACE8D09-5934-4BB2-AAF7-7248CE3E9102}"/>
              </a:ext>
            </a:extLst>
          </p:cNvPr>
          <p:cNvGrpSpPr/>
          <p:nvPr/>
        </p:nvGrpSpPr>
        <p:grpSpPr>
          <a:xfrm>
            <a:off x="9975939" y="2251419"/>
            <a:ext cx="526320" cy="405000"/>
            <a:chOff x="9975939" y="2251419"/>
            <a:chExt cx="526320" cy="405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5C751CDA-B126-4E39-8576-1149423CF943}"/>
                    </a:ext>
                  </a:extLst>
                </p14:cNvPr>
                <p14:cNvContentPartPr/>
                <p14:nvPr/>
              </p14:nvContentPartPr>
              <p14:xfrm>
                <a:off x="9975939" y="2434299"/>
                <a:ext cx="19440" cy="22212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5C751CDA-B126-4E39-8576-1149423CF943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9967299" y="2425659"/>
                  <a:ext cx="37080" cy="23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506BE30A-42F6-45A5-9142-BAA93B353848}"/>
                    </a:ext>
                  </a:extLst>
                </p14:cNvPr>
                <p14:cNvContentPartPr/>
                <p14:nvPr/>
              </p14:nvContentPartPr>
              <p14:xfrm>
                <a:off x="10077819" y="2521779"/>
                <a:ext cx="105840" cy="13176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506BE30A-42F6-45A5-9142-BAA93B353848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10068819" y="2512779"/>
                  <a:ext cx="12348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3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9F6DF680-0CCE-4464-8E79-ACE40E0791BE}"/>
                    </a:ext>
                  </a:extLst>
                </p14:cNvPr>
                <p14:cNvContentPartPr/>
                <p14:nvPr/>
              </p14:nvContentPartPr>
              <p14:xfrm>
                <a:off x="10223259" y="2481459"/>
                <a:ext cx="111600" cy="17172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9F6DF680-0CCE-4464-8E79-ACE40E0791BE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10214259" y="2472459"/>
                  <a:ext cx="12924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5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39A691CE-094E-4A7D-8C79-07255BDD8D9B}"/>
                    </a:ext>
                  </a:extLst>
                </p14:cNvPr>
                <p14:cNvContentPartPr/>
                <p14:nvPr/>
              </p14:nvContentPartPr>
              <p14:xfrm>
                <a:off x="10117419" y="2341059"/>
                <a:ext cx="203400" cy="2592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39A691CE-094E-4A7D-8C79-07255BDD8D9B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10108779" y="2332419"/>
                  <a:ext cx="22104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7">
              <p14:nvContentPartPr>
                <p14:cNvPr id="352" name="Ink 351">
                  <a:extLst>
                    <a:ext uri="{FF2B5EF4-FFF2-40B4-BE49-F238E27FC236}">
                      <a16:creationId xmlns:a16="http://schemas.microsoft.com/office/drawing/2014/main" id="{CEB6292E-CFA9-454F-9248-AD13C09D4BFC}"/>
                    </a:ext>
                  </a:extLst>
                </p14:cNvPr>
                <p14:cNvContentPartPr/>
                <p14:nvPr/>
              </p14:nvContentPartPr>
              <p14:xfrm>
                <a:off x="10284819" y="2251419"/>
                <a:ext cx="217440" cy="396720"/>
              </p14:xfrm>
            </p:contentPart>
          </mc:Choice>
          <mc:Fallback xmlns="">
            <p:pic>
              <p:nvPicPr>
                <p:cNvPr id="352" name="Ink 351">
                  <a:extLst>
                    <a:ext uri="{FF2B5EF4-FFF2-40B4-BE49-F238E27FC236}">
                      <a16:creationId xmlns:a16="http://schemas.microsoft.com/office/drawing/2014/main" id="{CEB6292E-CFA9-454F-9248-AD13C09D4BFC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10275819" y="2242419"/>
                  <a:ext cx="235080" cy="414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59">
            <p14:nvContentPartPr>
              <p14:cNvPr id="353" name="Ink 352">
                <a:extLst>
                  <a:ext uri="{FF2B5EF4-FFF2-40B4-BE49-F238E27FC236}">
                    <a16:creationId xmlns:a16="http://schemas.microsoft.com/office/drawing/2014/main" id="{9DF7F940-A83F-4DB6-AA83-C6A0EF47D7AD}"/>
                  </a:ext>
                </a:extLst>
              </p14:cNvPr>
              <p14:cNvContentPartPr/>
              <p14:nvPr/>
            </p14:nvContentPartPr>
            <p14:xfrm>
              <a:off x="8548539" y="2983299"/>
              <a:ext cx="21600" cy="9000"/>
            </p14:xfrm>
          </p:contentPart>
        </mc:Choice>
        <mc:Fallback xmlns="">
          <p:pic>
            <p:nvPicPr>
              <p:cNvPr id="353" name="Ink 352">
                <a:extLst>
                  <a:ext uri="{FF2B5EF4-FFF2-40B4-BE49-F238E27FC236}">
                    <a16:creationId xmlns:a16="http://schemas.microsoft.com/office/drawing/2014/main" id="{9DF7F940-A83F-4DB6-AA83-C6A0EF47D7AD}"/>
                  </a:ext>
                </a:extLst>
              </p:cNvPr>
              <p:cNvPicPr/>
              <p:nvPr/>
            </p:nvPicPr>
            <p:blipFill>
              <a:blip r:embed="rId360"/>
              <a:stretch>
                <a:fillRect/>
              </a:stretch>
            </p:blipFill>
            <p:spPr>
              <a:xfrm>
                <a:off x="8539899" y="2974659"/>
                <a:ext cx="39240" cy="2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1">
            <p14:nvContentPartPr>
              <p14:cNvPr id="354" name="Ink 353">
                <a:extLst>
                  <a:ext uri="{FF2B5EF4-FFF2-40B4-BE49-F238E27FC236}">
                    <a16:creationId xmlns:a16="http://schemas.microsoft.com/office/drawing/2014/main" id="{0E755228-6504-470F-AB66-30E2DDF6F8A4}"/>
                  </a:ext>
                </a:extLst>
              </p14:cNvPr>
              <p14:cNvContentPartPr/>
              <p14:nvPr/>
            </p14:nvContentPartPr>
            <p14:xfrm>
              <a:off x="8466459" y="3116499"/>
              <a:ext cx="207000" cy="22320"/>
            </p14:xfrm>
          </p:contentPart>
        </mc:Choice>
        <mc:Fallback xmlns="">
          <p:pic>
            <p:nvPicPr>
              <p:cNvPr id="354" name="Ink 353">
                <a:extLst>
                  <a:ext uri="{FF2B5EF4-FFF2-40B4-BE49-F238E27FC236}">
                    <a16:creationId xmlns:a16="http://schemas.microsoft.com/office/drawing/2014/main" id="{0E755228-6504-470F-AB66-30E2DDF6F8A4}"/>
                  </a:ext>
                </a:extLst>
              </p:cNvPr>
              <p:cNvPicPr/>
              <p:nvPr/>
            </p:nvPicPr>
            <p:blipFill>
              <a:blip r:embed="rId362"/>
              <a:stretch>
                <a:fillRect/>
              </a:stretch>
            </p:blipFill>
            <p:spPr>
              <a:xfrm>
                <a:off x="8457459" y="3107499"/>
                <a:ext cx="224640" cy="3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3">
            <p14:nvContentPartPr>
              <p14:cNvPr id="363" name="Ink 362">
                <a:extLst>
                  <a:ext uri="{FF2B5EF4-FFF2-40B4-BE49-F238E27FC236}">
                    <a16:creationId xmlns:a16="http://schemas.microsoft.com/office/drawing/2014/main" id="{FDA3E1CE-8C97-4B64-A345-48D0551BFBED}"/>
                  </a:ext>
                </a:extLst>
              </p14:cNvPr>
              <p14:cNvContentPartPr/>
              <p14:nvPr/>
            </p14:nvContentPartPr>
            <p14:xfrm>
              <a:off x="8501019" y="3506739"/>
              <a:ext cx="360" cy="5400"/>
            </p14:xfrm>
          </p:contentPart>
        </mc:Choice>
        <mc:Fallback xmlns="">
          <p:pic>
            <p:nvPicPr>
              <p:cNvPr id="363" name="Ink 362">
                <a:extLst>
                  <a:ext uri="{FF2B5EF4-FFF2-40B4-BE49-F238E27FC236}">
                    <a16:creationId xmlns:a16="http://schemas.microsoft.com/office/drawing/2014/main" id="{FDA3E1CE-8C97-4B64-A345-48D0551BFBED}"/>
                  </a:ext>
                </a:extLst>
              </p:cNvPr>
              <p:cNvPicPr/>
              <p:nvPr/>
            </p:nvPicPr>
            <p:blipFill>
              <a:blip r:embed="rId364"/>
              <a:stretch>
                <a:fillRect/>
              </a:stretch>
            </p:blipFill>
            <p:spPr>
              <a:xfrm>
                <a:off x="8492379" y="3497739"/>
                <a:ext cx="18000" cy="2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5">
            <p14:nvContentPartPr>
              <p14:cNvPr id="364" name="Ink 363">
                <a:extLst>
                  <a:ext uri="{FF2B5EF4-FFF2-40B4-BE49-F238E27FC236}">
                    <a16:creationId xmlns:a16="http://schemas.microsoft.com/office/drawing/2014/main" id="{C4FC73B7-F0E8-4697-8BC9-6D7465243429}"/>
                  </a:ext>
                </a:extLst>
              </p14:cNvPr>
              <p14:cNvContentPartPr/>
              <p14:nvPr/>
            </p14:nvContentPartPr>
            <p14:xfrm>
              <a:off x="8410659" y="3693579"/>
              <a:ext cx="136440" cy="12240"/>
            </p14:xfrm>
          </p:contentPart>
        </mc:Choice>
        <mc:Fallback xmlns="">
          <p:pic>
            <p:nvPicPr>
              <p:cNvPr id="364" name="Ink 363">
                <a:extLst>
                  <a:ext uri="{FF2B5EF4-FFF2-40B4-BE49-F238E27FC236}">
                    <a16:creationId xmlns:a16="http://schemas.microsoft.com/office/drawing/2014/main" id="{C4FC73B7-F0E8-4697-8BC9-6D7465243429}"/>
                  </a:ext>
                </a:extLst>
              </p:cNvPr>
              <p:cNvPicPr/>
              <p:nvPr/>
            </p:nvPicPr>
            <p:blipFill>
              <a:blip r:embed="rId366"/>
              <a:stretch>
                <a:fillRect/>
              </a:stretch>
            </p:blipFill>
            <p:spPr>
              <a:xfrm>
                <a:off x="8401659" y="3684579"/>
                <a:ext cx="154080" cy="29880"/>
              </a:xfrm>
              <a:prstGeom prst="rect">
                <a:avLst/>
              </a:prstGeom>
            </p:spPr>
          </p:pic>
        </mc:Fallback>
      </mc:AlternateContent>
      <p:grpSp>
        <p:nvGrpSpPr>
          <p:cNvPr id="378" name="Group 377">
            <a:extLst>
              <a:ext uri="{FF2B5EF4-FFF2-40B4-BE49-F238E27FC236}">
                <a16:creationId xmlns:a16="http://schemas.microsoft.com/office/drawing/2014/main" id="{C867328F-7BB3-4BEA-BDD2-432BB88B786E}"/>
              </a:ext>
            </a:extLst>
          </p:cNvPr>
          <p:cNvGrpSpPr/>
          <p:nvPr/>
        </p:nvGrpSpPr>
        <p:grpSpPr>
          <a:xfrm>
            <a:off x="8949579" y="2904819"/>
            <a:ext cx="1444680" cy="997200"/>
            <a:chOff x="8949579" y="2904819"/>
            <a:chExt cx="1444680" cy="997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67">
              <p14:nvContentPartPr>
                <p14:cNvPr id="355" name="Ink 354">
                  <a:extLst>
                    <a:ext uri="{FF2B5EF4-FFF2-40B4-BE49-F238E27FC236}">
                      <a16:creationId xmlns:a16="http://schemas.microsoft.com/office/drawing/2014/main" id="{575640F7-7F64-404C-B073-0EA30A91BBEA}"/>
                    </a:ext>
                  </a:extLst>
                </p14:cNvPr>
                <p14:cNvContentPartPr/>
                <p14:nvPr/>
              </p14:nvContentPartPr>
              <p14:xfrm>
                <a:off x="9112299" y="3059979"/>
                <a:ext cx="76680" cy="124560"/>
              </p14:xfrm>
            </p:contentPart>
          </mc:Choice>
          <mc:Fallback xmlns="">
            <p:pic>
              <p:nvPicPr>
                <p:cNvPr id="355" name="Ink 354">
                  <a:extLst>
                    <a:ext uri="{FF2B5EF4-FFF2-40B4-BE49-F238E27FC236}">
                      <a16:creationId xmlns:a16="http://schemas.microsoft.com/office/drawing/2014/main" id="{575640F7-7F64-404C-B073-0EA30A91BBEA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9103659" y="3050979"/>
                  <a:ext cx="9432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9">
              <p14:nvContentPartPr>
                <p14:cNvPr id="356" name="Ink 355">
                  <a:extLst>
                    <a:ext uri="{FF2B5EF4-FFF2-40B4-BE49-F238E27FC236}">
                      <a16:creationId xmlns:a16="http://schemas.microsoft.com/office/drawing/2014/main" id="{88EE6639-34D2-436E-8185-0F748B8AFF62}"/>
                    </a:ext>
                  </a:extLst>
                </p14:cNvPr>
                <p14:cNvContentPartPr/>
                <p14:nvPr/>
              </p14:nvContentPartPr>
              <p14:xfrm>
                <a:off x="9115539" y="3247179"/>
                <a:ext cx="171000" cy="33120"/>
              </p14:xfrm>
            </p:contentPart>
          </mc:Choice>
          <mc:Fallback xmlns="">
            <p:pic>
              <p:nvPicPr>
                <p:cNvPr id="356" name="Ink 355">
                  <a:extLst>
                    <a:ext uri="{FF2B5EF4-FFF2-40B4-BE49-F238E27FC236}">
                      <a16:creationId xmlns:a16="http://schemas.microsoft.com/office/drawing/2014/main" id="{88EE6639-34D2-436E-8185-0F748B8AFF62}"/>
                    </a:ext>
                  </a:extLst>
                </p:cNvPr>
                <p:cNvPicPr/>
                <p:nvPr/>
              </p:nvPicPr>
              <p:blipFill>
                <a:blip r:embed="rId370"/>
                <a:stretch>
                  <a:fillRect/>
                </a:stretch>
              </p:blipFill>
              <p:spPr>
                <a:xfrm>
                  <a:off x="9106899" y="3238539"/>
                  <a:ext cx="18864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1">
              <p14:nvContentPartPr>
                <p14:cNvPr id="357" name="Ink 356">
                  <a:extLst>
                    <a:ext uri="{FF2B5EF4-FFF2-40B4-BE49-F238E27FC236}">
                      <a16:creationId xmlns:a16="http://schemas.microsoft.com/office/drawing/2014/main" id="{6445F8C8-9C8B-43DD-8A64-F6F3F2B9F86F}"/>
                    </a:ext>
                  </a:extLst>
                </p14:cNvPr>
                <p14:cNvContentPartPr/>
                <p14:nvPr/>
              </p14:nvContentPartPr>
              <p14:xfrm>
                <a:off x="8977659" y="2975019"/>
                <a:ext cx="31680" cy="366480"/>
              </p14:xfrm>
            </p:contentPart>
          </mc:Choice>
          <mc:Fallback xmlns="">
            <p:pic>
              <p:nvPicPr>
                <p:cNvPr id="357" name="Ink 356">
                  <a:extLst>
                    <a:ext uri="{FF2B5EF4-FFF2-40B4-BE49-F238E27FC236}">
                      <a16:creationId xmlns:a16="http://schemas.microsoft.com/office/drawing/2014/main" id="{6445F8C8-9C8B-43DD-8A64-F6F3F2B9F86F}"/>
                    </a:ext>
                  </a:extLst>
                </p:cNvPr>
                <p:cNvPicPr/>
                <p:nvPr/>
              </p:nvPicPr>
              <p:blipFill>
                <a:blip r:embed="rId372"/>
                <a:stretch>
                  <a:fillRect/>
                </a:stretch>
              </p:blipFill>
              <p:spPr>
                <a:xfrm>
                  <a:off x="8968659" y="2966019"/>
                  <a:ext cx="49320" cy="38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3">
              <p14:nvContentPartPr>
                <p14:cNvPr id="358" name="Ink 357">
                  <a:extLst>
                    <a:ext uri="{FF2B5EF4-FFF2-40B4-BE49-F238E27FC236}">
                      <a16:creationId xmlns:a16="http://schemas.microsoft.com/office/drawing/2014/main" id="{0980E702-148C-40BC-B44B-DAA5BD578E35}"/>
                    </a:ext>
                  </a:extLst>
                </p14:cNvPr>
                <p14:cNvContentPartPr/>
                <p14:nvPr/>
              </p14:nvContentPartPr>
              <p14:xfrm>
                <a:off x="9338019" y="2991939"/>
                <a:ext cx="245520" cy="307080"/>
              </p14:xfrm>
            </p:contentPart>
          </mc:Choice>
          <mc:Fallback xmlns="">
            <p:pic>
              <p:nvPicPr>
                <p:cNvPr id="358" name="Ink 357">
                  <a:extLst>
                    <a:ext uri="{FF2B5EF4-FFF2-40B4-BE49-F238E27FC236}">
                      <a16:creationId xmlns:a16="http://schemas.microsoft.com/office/drawing/2014/main" id="{0980E702-148C-40BC-B44B-DAA5BD578E35}"/>
                    </a:ext>
                  </a:extLst>
                </p:cNvPr>
                <p:cNvPicPr/>
                <p:nvPr/>
              </p:nvPicPr>
              <p:blipFill>
                <a:blip r:embed="rId374"/>
                <a:stretch>
                  <a:fillRect/>
                </a:stretch>
              </p:blipFill>
              <p:spPr>
                <a:xfrm>
                  <a:off x="9329379" y="2982939"/>
                  <a:ext cx="26316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5">
              <p14:nvContentPartPr>
                <p14:cNvPr id="359" name="Ink 358">
                  <a:extLst>
                    <a:ext uri="{FF2B5EF4-FFF2-40B4-BE49-F238E27FC236}">
                      <a16:creationId xmlns:a16="http://schemas.microsoft.com/office/drawing/2014/main" id="{C86696E5-04DB-4EAC-9D86-4D20F9259199}"/>
                    </a:ext>
                  </a:extLst>
                </p14:cNvPr>
                <p14:cNvContentPartPr/>
                <p14:nvPr/>
              </p14:nvContentPartPr>
              <p14:xfrm>
                <a:off x="9535659" y="2937219"/>
                <a:ext cx="304920" cy="248760"/>
              </p14:xfrm>
            </p:contentPart>
          </mc:Choice>
          <mc:Fallback xmlns="">
            <p:pic>
              <p:nvPicPr>
                <p:cNvPr id="359" name="Ink 358">
                  <a:extLst>
                    <a:ext uri="{FF2B5EF4-FFF2-40B4-BE49-F238E27FC236}">
                      <a16:creationId xmlns:a16="http://schemas.microsoft.com/office/drawing/2014/main" id="{C86696E5-04DB-4EAC-9D86-4D20F9259199}"/>
                    </a:ext>
                  </a:extLst>
                </p:cNvPr>
                <p:cNvPicPr/>
                <p:nvPr/>
              </p:nvPicPr>
              <p:blipFill>
                <a:blip r:embed="rId376"/>
                <a:stretch>
                  <a:fillRect/>
                </a:stretch>
              </p:blipFill>
              <p:spPr>
                <a:xfrm>
                  <a:off x="9526659" y="2928579"/>
                  <a:ext cx="322560" cy="26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7">
              <p14:nvContentPartPr>
                <p14:cNvPr id="360" name="Ink 359">
                  <a:extLst>
                    <a:ext uri="{FF2B5EF4-FFF2-40B4-BE49-F238E27FC236}">
                      <a16:creationId xmlns:a16="http://schemas.microsoft.com/office/drawing/2014/main" id="{154ACD7D-04A8-4440-B553-01816F7C89B1}"/>
                    </a:ext>
                  </a:extLst>
                </p14:cNvPr>
                <p14:cNvContentPartPr/>
                <p14:nvPr/>
              </p14:nvContentPartPr>
              <p14:xfrm>
                <a:off x="9883419" y="2984739"/>
                <a:ext cx="100800" cy="146880"/>
              </p14:xfrm>
            </p:contentPart>
          </mc:Choice>
          <mc:Fallback xmlns="">
            <p:pic>
              <p:nvPicPr>
                <p:cNvPr id="360" name="Ink 359">
                  <a:extLst>
                    <a:ext uri="{FF2B5EF4-FFF2-40B4-BE49-F238E27FC236}">
                      <a16:creationId xmlns:a16="http://schemas.microsoft.com/office/drawing/2014/main" id="{154ACD7D-04A8-4440-B553-01816F7C89B1}"/>
                    </a:ext>
                  </a:extLst>
                </p:cNvPr>
                <p:cNvPicPr/>
                <p:nvPr/>
              </p:nvPicPr>
              <p:blipFill>
                <a:blip r:embed="rId378"/>
                <a:stretch>
                  <a:fillRect/>
                </a:stretch>
              </p:blipFill>
              <p:spPr>
                <a:xfrm>
                  <a:off x="9874419" y="2975739"/>
                  <a:ext cx="11844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9">
              <p14:nvContentPartPr>
                <p14:cNvPr id="361" name="Ink 360">
                  <a:extLst>
                    <a:ext uri="{FF2B5EF4-FFF2-40B4-BE49-F238E27FC236}">
                      <a16:creationId xmlns:a16="http://schemas.microsoft.com/office/drawing/2014/main" id="{C51A7D10-A4EF-41F1-8CB6-7D134F0BD59D}"/>
                    </a:ext>
                  </a:extLst>
                </p14:cNvPr>
                <p14:cNvContentPartPr/>
                <p14:nvPr/>
              </p14:nvContentPartPr>
              <p14:xfrm>
                <a:off x="9896019" y="3202899"/>
                <a:ext cx="182160" cy="53640"/>
              </p14:xfrm>
            </p:contentPart>
          </mc:Choice>
          <mc:Fallback xmlns="">
            <p:pic>
              <p:nvPicPr>
                <p:cNvPr id="361" name="Ink 360">
                  <a:extLst>
                    <a:ext uri="{FF2B5EF4-FFF2-40B4-BE49-F238E27FC236}">
                      <a16:creationId xmlns:a16="http://schemas.microsoft.com/office/drawing/2014/main" id="{C51A7D10-A4EF-41F1-8CB6-7D134F0BD59D}"/>
                    </a:ext>
                  </a:extLst>
                </p:cNvPr>
                <p:cNvPicPr/>
                <p:nvPr/>
              </p:nvPicPr>
              <p:blipFill>
                <a:blip r:embed="rId380"/>
                <a:stretch>
                  <a:fillRect/>
                </a:stretch>
              </p:blipFill>
              <p:spPr>
                <a:xfrm>
                  <a:off x="9887019" y="3193899"/>
                  <a:ext cx="19980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1">
              <p14:nvContentPartPr>
                <p14:cNvPr id="362" name="Ink 361">
                  <a:extLst>
                    <a:ext uri="{FF2B5EF4-FFF2-40B4-BE49-F238E27FC236}">
                      <a16:creationId xmlns:a16="http://schemas.microsoft.com/office/drawing/2014/main" id="{B249A35E-D504-424E-AEA7-1BFD151B3ADF}"/>
                    </a:ext>
                  </a:extLst>
                </p14:cNvPr>
                <p14:cNvContentPartPr/>
                <p14:nvPr/>
              </p14:nvContentPartPr>
              <p14:xfrm>
                <a:off x="10108419" y="2904819"/>
                <a:ext cx="9720" cy="300600"/>
              </p14:xfrm>
            </p:contentPart>
          </mc:Choice>
          <mc:Fallback xmlns="">
            <p:pic>
              <p:nvPicPr>
                <p:cNvPr id="362" name="Ink 361">
                  <a:extLst>
                    <a:ext uri="{FF2B5EF4-FFF2-40B4-BE49-F238E27FC236}">
                      <a16:creationId xmlns:a16="http://schemas.microsoft.com/office/drawing/2014/main" id="{B249A35E-D504-424E-AEA7-1BFD151B3ADF}"/>
                    </a:ext>
                  </a:extLst>
                </p:cNvPr>
                <p:cNvPicPr/>
                <p:nvPr/>
              </p:nvPicPr>
              <p:blipFill>
                <a:blip r:embed="rId382"/>
                <a:stretch>
                  <a:fillRect/>
                </a:stretch>
              </p:blipFill>
              <p:spPr>
                <a:xfrm>
                  <a:off x="10099419" y="2895819"/>
                  <a:ext cx="27360" cy="31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3">
              <p14:nvContentPartPr>
                <p14:cNvPr id="365" name="Ink 364">
                  <a:extLst>
                    <a:ext uri="{FF2B5EF4-FFF2-40B4-BE49-F238E27FC236}">
                      <a16:creationId xmlns:a16="http://schemas.microsoft.com/office/drawing/2014/main" id="{2E8663DD-4474-4829-97AD-DD229BAE373A}"/>
                    </a:ext>
                  </a:extLst>
                </p14:cNvPr>
                <p14:cNvContentPartPr/>
                <p14:nvPr/>
              </p14:nvContentPartPr>
              <p14:xfrm>
                <a:off x="8949579" y="3561099"/>
                <a:ext cx="20520" cy="250200"/>
              </p14:xfrm>
            </p:contentPart>
          </mc:Choice>
          <mc:Fallback xmlns="">
            <p:pic>
              <p:nvPicPr>
                <p:cNvPr id="365" name="Ink 364">
                  <a:extLst>
                    <a:ext uri="{FF2B5EF4-FFF2-40B4-BE49-F238E27FC236}">
                      <a16:creationId xmlns:a16="http://schemas.microsoft.com/office/drawing/2014/main" id="{2E8663DD-4474-4829-97AD-DD229BAE373A}"/>
                    </a:ext>
                  </a:extLst>
                </p:cNvPr>
                <p:cNvPicPr/>
                <p:nvPr/>
              </p:nvPicPr>
              <p:blipFill>
                <a:blip r:embed="rId384"/>
                <a:stretch>
                  <a:fillRect/>
                </a:stretch>
              </p:blipFill>
              <p:spPr>
                <a:xfrm>
                  <a:off x="8940939" y="3552459"/>
                  <a:ext cx="38160" cy="26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5">
              <p14:nvContentPartPr>
                <p14:cNvPr id="366" name="Ink 365">
                  <a:extLst>
                    <a:ext uri="{FF2B5EF4-FFF2-40B4-BE49-F238E27FC236}">
                      <a16:creationId xmlns:a16="http://schemas.microsoft.com/office/drawing/2014/main" id="{BC8A7EEF-2F38-4280-9F01-5139D2F6F2B3}"/>
                    </a:ext>
                  </a:extLst>
                </p14:cNvPr>
                <p14:cNvContentPartPr/>
                <p14:nvPr/>
              </p14:nvContentPartPr>
              <p14:xfrm>
                <a:off x="9111939" y="3643539"/>
                <a:ext cx="69120" cy="126360"/>
              </p14:xfrm>
            </p:contentPart>
          </mc:Choice>
          <mc:Fallback xmlns="">
            <p:pic>
              <p:nvPicPr>
                <p:cNvPr id="366" name="Ink 365">
                  <a:extLst>
                    <a:ext uri="{FF2B5EF4-FFF2-40B4-BE49-F238E27FC236}">
                      <a16:creationId xmlns:a16="http://schemas.microsoft.com/office/drawing/2014/main" id="{BC8A7EEF-2F38-4280-9F01-5139D2F6F2B3}"/>
                    </a:ext>
                  </a:extLst>
                </p:cNvPr>
                <p:cNvPicPr/>
                <p:nvPr/>
              </p:nvPicPr>
              <p:blipFill>
                <a:blip r:embed="rId386"/>
                <a:stretch>
                  <a:fillRect/>
                </a:stretch>
              </p:blipFill>
              <p:spPr>
                <a:xfrm>
                  <a:off x="9103299" y="3634899"/>
                  <a:ext cx="8676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7">
              <p14:nvContentPartPr>
                <p14:cNvPr id="367" name="Ink 366">
                  <a:extLst>
                    <a:ext uri="{FF2B5EF4-FFF2-40B4-BE49-F238E27FC236}">
                      <a16:creationId xmlns:a16="http://schemas.microsoft.com/office/drawing/2014/main" id="{4F5EA86A-BD93-4EB0-AC1A-AC288A895E8B}"/>
                    </a:ext>
                  </a:extLst>
                </p14:cNvPr>
                <p14:cNvContentPartPr/>
                <p14:nvPr/>
              </p14:nvContentPartPr>
              <p14:xfrm>
                <a:off x="9087459" y="3849099"/>
                <a:ext cx="151200" cy="42480"/>
              </p14:xfrm>
            </p:contentPart>
          </mc:Choice>
          <mc:Fallback xmlns="">
            <p:pic>
              <p:nvPicPr>
                <p:cNvPr id="367" name="Ink 366">
                  <a:extLst>
                    <a:ext uri="{FF2B5EF4-FFF2-40B4-BE49-F238E27FC236}">
                      <a16:creationId xmlns:a16="http://schemas.microsoft.com/office/drawing/2014/main" id="{4F5EA86A-BD93-4EB0-AC1A-AC288A895E8B}"/>
                    </a:ext>
                  </a:extLst>
                </p:cNvPr>
                <p:cNvPicPr/>
                <p:nvPr/>
              </p:nvPicPr>
              <p:blipFill>
                <a:blip r:embed="rId388"/>
                <a:stretch>
                  <a:fillRect/>
                </a:stretch>
              </p:blipFill>
              <p:spPr>
                <a:xfrm>
                  <a:off x="9078459" y="3840099"/>
                  <a:ext cx="16884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9">
              <p14:nvContentPartPr>
                <p14:cNvPr id="368" name="Ink 367">
                  <a:extLst>
                    <a:ext uri="{FF2B5EF4-FFF2-40B4-BE49-F238E27FC236}">
                      <a16:creationId xmlns:a16="http://schemas.microsoft.com/office/drawing/2014/main" id="{91D535FF-698C-4FE7-A17F-FF0B4BE0FFE6}"/>
                    </a:ext>
                  </a:extLst>
                </p14:cNvPr>
                <p14:cNvContentPartPr/>
                <p14:nvPr/>
              </p14:nvContentPartPr>
              <p14:xfrm>
                <a:off x="9284379" y="3547059"/>
                <a:ext cx="52200" cy="354960"/>
              </p14:xfrm>
            </p:contentPart>
          </mc:Choice>
          <mc:Fallback xmlns="">
            <p:pic>
              <p:nvPicPr>
                <p:cNvPr id="368" name="Ink 367">
                  <a:extLst>
                    <a:ext uri="{FF2B5EF4-FFF2-40B4-BE49-F238E27FC236}">
                      <a16:creationId xmlns:a16="http://schemas.microsoft.com/office/drawing/2014/main" id="{91D535FF-698C-4FE7-A17F-FF0B4BE0FFE6}"/>
                    </a:ext>
                  </a:extLst>
                </p:cNvPr>
                <p:cNvPicPr/>
                <p:nvPr/>
              </p:nvPicPr>
              <p:blipFill>
                <a:blip r:embed="rId390"/>
                <a:stretch>
                  <a:fillRect/>
                </a:stretch>
              </p:blipFill>
              <p:spPr>
                <a:xfrm>
                  <a:off x="9275379" y="3538419"/>
                  <a:ext cx="69840" cy="37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1">
              <p14:nvContentPartPr>
                <p14:cNvPr id="369" name="Ink 368">
                  <a:extLst>
                    <a:ext uri="{FF2B5EF4-FFF2-40B4-BE49-F238E27FC236}">
                      <a16:creationId xmlns:a16="http://schemas.microsoft.com/office/drawing/2014/main" id="{1DBF870C-7825-4375-B472-48D63535FE5E}"/>
                    </a:ext>
                  </a:extLst>
                </p14:cNvPr>
                <p14:cNvContentPartPr/>
                <p14:nvPr/>
              </p14:nvContentPartPr>
              <p14:xfrm>
                <a:off x="9395259" y="3513939"/>
                <a:ext cx="323280" cy="176400"/>
              </p14:xfrm>
            </p:contentPart>
          </mc:Choice>
          <mc:Fallback xmlns="">
            <p:pic>
              <p:nvPicPr>
                <p:cNvPr id="369" name="Ink 368">
                  <a:extLst>
                    <a:ext uri="{FF2B5EF4-FFF2-40B4-BE49-F238E27FC236}">
                      <a16:creationId xmlns:a16="http://schemas.microsoft.com/office/drawing/2014/main" id="{1DBF870C-7825-4375-B472-48D63535FE5E}"/>
                    </a:ext>
                  </a:extLst>
                </p:cNvPr>
                <p:cNvPicPr/>
                <p:nvPr/>
              </p:nvPicPr>
              <p:blipFill>
                <a:blip r:embed="rId392"/>
                <a:stretch>
                  <a:fillRect/>
                </a:stretch>
              </p:blipFill>
              <p:spPr>
                <a:xfrm>
                  <a:off x="9386619" y="3504939"/>
                  <a:ext cx="34092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3">
              <p14:nvContentPartPr>
                <p14:cNvPr id="370" name="Ink 369">
                  <a:extLst>
                    <a:ext uri="{FF2B5EF4-FFF2-40B4-BE49-F238E27FC236}">
                      <a16:creationId xmlns:a16="http://schemas.microsoft.com/office/drawing/2014/main" id="{947BF9C2-513E-4ADD-967B-62E452675EFC}"/>
                    </a:ext>
                  </a:extLst>
                </p14:cNvPr>
                <p14:cNvContentPartPr/>
                <p14:nvPr/>
              </p14:nvContentPartPr>
              <p14:xfrm>
                <a:off x="9677139" y="3504579"/>
                <a:ext cx="220680" cy="249480"/>
              </p14:xfrm>
            </p:contentPart>
          </mc:Choice>
          <mc:Fallback xmlns="">
            <p:pic>
              <p:nvPicPr>
                <p:cNvPr id="370" name="Ink 369">
                  <a:extLst>
                    <a:ext uri="{FF2B5EF4-FFF2-40B4-BE49-F238E27FC236}">
                      <a16:creationId xmlns:a16="http://schemas.microsoft.com/office/drawing/2014/main" id="{947BF9C2-513E-4ADD-967B-62E452675EFC}"/>
                    </a:ext>
                  </a:extLst>
                </p:cNvPr>
                <p:cNvPicPr/>
                <p:nvPr/>
              </p:nvPicPr>
              <p:blipFill>
                <a:blip r:embed="rId394"/>
                <a:stretch>
                  <a:fillRect/>
                </a:stretch>
              </p:blipFill>
              <p:spPr>
                <a:xfrm>
                  <a:off x="9668499" y="3495579"/>
                  <a:ext cx="238320" cy="2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5">
              <p14:nvContentPartPr>
                <p14:cNvPr id="371" name="Ink 370">
                  <a:extLst>
                    <a:ext uri="{FF2B5EF4-FFF2-40B4-BE49-F238E27FC236}">
                      <a16:creationId xmlns:a16="http://schemas.microsoft.com/office/drawing/2014/main" id="{2C604EDE-6EFD-4B71-B21E-B124FE55C8D7}"/>
                    </a:ext>
                  </a:extLst>
                </p14:cNvPr>
                <p14:cNvContentPartPr/>
                <p14:nvPr/>
              </p14:nvContentPartPr>
              <p14:xfrm>
                <a:off x="9997899" y="3517539"/>
                <a:ext cx="86040" cy="103680"/>
              </p14:xfrm>
            </p:contentPart>
          </mc:Choice>
          <mc:Fallback xmlns="">
            <p:pic>
              <p:nvPicPr>
                <p:cNvPr id="371" name="Ink 370">
                  <a:extLst>
                    <a:ext uri="{FF2B5EF4-FFF2-40B4-BE49-F238E27FC236}">
                      <a16:creationId xmlns:a16="http://schemas.microsoft.com/office/drawing/2014/main" id="{2C604EDE-6EFD-4B71-B21E-B124FE55C8D7}"/>
                    </a:ext>
                  </a:extLst>
                </p:cNvPr>
                <p:cNvPicPr/>
                <p:nvPr/>
              </p:nvPicPr>
              <p:blipFill>
                <a:blip r:embed="rId396"/>
                <a:stretch>
                  <a:fillRect/>
                </a:stretch>
              </p:blipFill>
              <p:spPr>
                <a:xfrm>
                  <a:off x="9988899" y="3508539"/>
                  <a:ext cx="10368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7">
              <p14:nvContentPartPr>
                <p14:cNvPr id="372" name="Ink 371">
                  <a:extLst>
                    <a:ext uri="{FF2B5EF4-FFF2-40B4-BE49-F238E27FC236}">
                      <a16:creationId xmlns:a16="http://schemas.microsoft.com/office/drawing/2014/main" id="{6A7925B4-A345-4792-ABA8-D06B195B0C81}"/>
                    </a:ext>
                  </a:extLst>
                </p14:cNvPr>
                <p14:cNvContentPartPr/>
                <p14:nvPr/>
              </p14:nvContentPartPr>
              <p14:xfrm>
                <a:off x="10016259" y="3664419"/>
                <a:ext cx="111600" cy="58320"/>
              </p14:xfrm>
            </p:contentPart>
          </mc:Choice>
          <mc:Fallback xmlns="">
            <p:pic>
              <p:nvPicPr>
                <p:cNvPr id="372" name="Ink 371">
                  <a:extLst>
                    <a:ext uri="{FF2B5EF4-FFF2-40B4-BE49-F238E27FC236}">
                      <a16:creationId xmlns:a16="http://schemas.microsoft.com/office/drawing/2014/main" id="{6A7925B4-A345-4792-ABA8-D06B195B0C81}"/>
                    </a:ext>
                  </a:extLst>
                </p:cNvPr>
                <p:cNvPicPr/>
                <p:nvPr/>
              </p:nvPicPr>
              <p:blipFill>
                <a:blip r:embed="rId398"/>
                <a:stretch>
                  <a:fillRect/>
                </a:stretch>
              </p:blipFill>
              <p:spPr>
                <a:xfrm>
                  <a:off x="10007619" y="3655779"/>
                  <a:ext cx="12924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9">
              <p14:nvContentPartPr>
                <p14:cNvPr id="373" name="Ink 372">
                  <a:extLst>
                    <a:ext uri="{FF2B5EF4-FFF2-40B4-BE49-F238E27FC236}">
                      <a16:creationId xmlns:a16="http://schemas.microsoft.com/office/drawing/2014/main" id="{0D813CCD-817F-4BE1-919E-9A7CBFC2604F}"/>
                    </a:ext>
                  </a:extLst>
                </p14:cNvPr>
                <p14:cNvContentPartPr/>
                <p14:nvPr/>
              </p14:nvContentPartPr>
              <p14:xfrm>
                <a:off x="10192659" y="3432939"/>
                <a:ext cx="17640" cy="277920"/>
              </p14:xfrm>
            </p:contentPart>
          </mc:Choice>
          <mc:Fallback xmlns="">
            <p:pic>
              <p:nvPicPr>
                <p:cNvPr id="373" name="Ink 372">
                  <a:extLst>
                    <a:ext uri="{FF2B5EF4-FFF2-40B4-BE49-F238E27FC236}">
                      <a16:creationId xmlns:a16="http://schemas.microsoft.com/office/drawing/2014/main" id="{0D813CCD-817F-4BE1-919E-9A7CBFC2604F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10183659" y="3424299"/>
                  <a:ext cx="35280" cy="29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1">
              <p14:nvContentPartPr>
                <p14:cNvPr id="374" name="Ink 373">
                  <a:extLst>
                    <a:ext uri="{FF2B5EF4-FFF2-40B4-BE49-F238E27FC236}">
                      <a16:creationId xmlns:a16="http://schemas.microsoft.com/office/drawing/2014/main" id="{BA165F61-FC2C-439E-90C3-3C0EFC2D7365}"/>
                    </a:ext>
                  </a:extLst>
                </p14:cNvPr>
                <p14:cNvContentPartPr/>
                <p14:nvPr/>
              </p14:nvContentPartPr>
              <p14:xfrm>
                <a:off x="10279059" y="3352299"/>
                <a:ext cx="115200" cy="69120"/>
              </p14:xfrm>
            </p:contentPart>
          </mc:Choice>
          <mc:Fallback xmlns="">
            <p:pic>
              <p:nvPicPr>
                <p:cNvPr id="374" name="Ink 373">
                  <a:extLst>
                    <a:ext uri="{FF2B5EF4-FFF2-40B4-BE49-F238E27FC236}">
                      <a16:creationId xmlns:a16="http://schemas.microsoft.com/office/drawing/2014/main" id="{BA165F61-FC2C-439E-90C3-3C0EFC2D7365}"/>
                    </a:ext>
                  </a:extLst>
                </p:cNvPr>
                <p:cNvPicPr/>
                <p:nvPr/>
              </p:nvPicPr>
              <p:blipFill>
                <a:blip r:embed="rId402"/>
                <a:stretch>
                  <a:fillRect/>
                </a:stretch>
              </p:blipFill>
              <p:spPr>
                <a:xfrm>
                  <a:off x="10270059" y="3343659"/>
                  <a:ext cx="132840" cy="86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3" name="Group 442">
            <a:extLst>
              <a:ext uri="{FF2B5EF4-FFF2-40B4-BE49-F238E27FC236}">
                <a16:creationId xmlns:a16="http://schemas.microsoft.com/office/drawing/2014/main" id="{C1B007C0-69E5-4560-A80B-ECE4569827CF}"/>
              </a:ext>
            </a:extLst>
          </p:cNvPr>
          <p:cNvGrpSpPr/>
          <p:nvPr/>
        </p:nvGrpSpPr>
        <p:grpSpPr>
          <a:xfrm>
            <a:off x="8341899" y="4059699"/>
            <a:ext cx="363600" cy="318960"/>
            <a:chOff x="8341899" y="4059699"/>
            <a:chExt cx="363600" cy="318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3">
              <p14:nvContentPartPr>
                <p14:cNvPr id="381" name="Ink 380">
                  <a:extLst>
                    <a:ext uri="{FF2B5EF4-FFF2-40B4-BE49-F238E27FC236}">
                      <a16:creationId xmlns:a16="http://schemas.microsoft.com/office/drawing/2014/main" id="{00245EA4-7C5E-4A66-90EB-B2EDFFBC4B33}"/>
                    </a:ext>
                  </a:extLst>
                </p14:cNvPr>
                <p14:cNvContentPartPr/>
                <p14:nvPr/>
              </p14:nvContentPartPr>
              <p14:xfrm>
                <a:off x="8341899" y="4156179"/>
                <a:ext cx="151920" cy="4680"/>
              </p14:xfrm>
            </p:contentPart>
          </mc:Choice>
          <mc:Fallback xmlns="">
            <p:pic>
              <p:nvPicPr>
                <p:cNvPr id="381" name="Ink 380">
                  <a:extLst>
                    <a:ext uri="{FF2B5EF4-FFF2-40B4-BE49-F238E27FC236}">
                      <a16:creationId xmlns:a16="http://schemas.microsoft.com/office/drawing/2014/main" id="{00245EA4-7C5E-4A66-90EB-B2EDFFBC4B33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8332899" y="4147179"/>
                  <a:ext cx="16956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5">
              <p14:nvContentPartPr>
                <p14:cNvPr id="382" name="Ink 381">
                  <a:extLst>
                    <a:ext uri="{FF2B5EF4-FFF2-40B4-BE49-F238E27FC236}">
                      <a16:creationId xmlns:a16="http://schemas.microsoft.com/office/drawing/2014/main" id="{300348BA-A631-43CA-8831-8ADB55AFD59D}"/>
                    </a:ext>
                  </a:extLst>
                </p14:cNvPr>
                <p14:cNvContentPartPr/>
                <p14:nvPr/>
              </p14:nvContentPartPr>
              <p14:xfrm>
                <a:off x="8410659" y="4059699"/>
                <a:ext cx="294840" cy="318960"/>
              </p14:xfrm>
            </p:contentPart>
          </mc:Choice>
          <mc:Fallback xmlns="">
            <p:pic>
              <p:nvPicPr>
                <p:cNvPr id="382" name="Ink 381">
                  <a:extLst>
                    <a:ext uri="{FF2B5EF4-FFF2-40B4-BE49-F238E27FC236}">
                      <a16:creationId xmlns:a16="http://schemas.microsoft.com/office/drawing/2014/main" id="{300348BA-A631-43CA-8831-8ADB55AFD59D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8401659" y="4050699"/>
                  <a:ext cx="312480" cy="336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2" name="Group 441">
            <a:extLst>
              <a:ext uri="{FF2B5EF4-FFF2-40B4-BE49-F238E27FC236}">
                <a16:creationId xmlns:a16="http://schemas.microsoft.com/office/drawing/2014/main" id="{8A407305-6D45-4F4C-BD7A-87651BCA4F23}"/>
              </a:ext>
            </a:extLst>
          </p:cNvPr>
          <p:cNvGrpSpPr/>
          <p:nvPr/>
        </p:nvGrpSpPr>
        <p:grpSpPr>
          <a:xfrm>
            <a:off x="8922939" y="4062219"/>
            <a:ext cx="654840" cy="366120"/>
            <a:chOff x="8922939" y="4062219"/>
            <a:chExt cx="654840" cy="366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7">
              <p14:nvContentPartPr>
                <p14:cNvPr id="383" name="Ink 382">
                  <a:extLst>
                    <a:ext uri="{FF2B5EF4-FFF2-40B4-BE49-F238E27FC236}">
                      <a16:creationId xmlns:a16="http://schemas.microsoft.com/office/drawing/2014/main" id="{ABD04490-F477-4AD6-99C8-0523BBA9344C}"/>
                    </a:ext>
                  </a:extLst>
                </p14:cNvPr>
                <p14:cNvContentPartPr/>
                <p14:nvPr/>
              </p14:nvContentPartPr>
              <p14:xfrm>
                <a:off x="8922939" y="4076619"/>
                <a:ext cx="34560" cy="267840"/>
              </p14:xfrm>
            </p:contentPart>
          </mc:Choice>
          <mc:Fallback xmlns="">
            <p:pic>
              <p:nvPicPr>
                <p:cNvPr id="383" name="Ink 382">
                  <a:extLst>
                    <a:ext uri="{FF2B5EF4-FFF2-40B4-BE49-F238E27FC236}">
                      <a16:creationId xmlns:a16="http://schemas.microsoft.com/office/drawing/2014/main" id="{ABD04490-F477-4AD6-99C8-0523BBA9344C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8913939" y="4067619"/>
                  <a:ext cx="52200" cy="28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9">
              <p14:nvContentPartPr>
                <p14:cNvPr id="384" name="Ink 383">
                  <a:extLst>
                    <a:ext uri="{FF2B5EF4-FFF2-40B4-BE49-F238E27FC236}">
                      <a16:creationId xmlns:a16="http://schemas.microsoft.com/office/drawing/2014/main" id="{C63B6147-4CA7-4F6C-A7DF-1426C0A088D1}"/>
                    </a:ext>
                  </a:extLst>
                </p14:cNvPr>
                <p14:cNvContentPartPr/>
                <p14:nvPr/>
              </p14:nvContentPartPr>
              <p14:xfrm>
                <a:off x="9007899" y="4156539"/>
                <a:ext cx="85320" cy="138240"/>
              </p14:xfrm>
            </p:contentPart>
          </mc:Choice>
          <mc:Fallback xmlns="">
            <p:pic>
              <p:nvPicPr>
                <p:cNvPr id="384" name="Ink 383">
                  <a:extLst>
                    <a:ext uri="{FF2B5EF4-FFF2-40B4-BE49-F238E27FC236}">
                      <a16:creationId xmlns:a16="http://schemas.microsoft.com/office/drawing/2014/main" id="{C63B6147-4CA7-4F6C-A7DF-1426C0A088D1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8998899" y="4147899"/>
                  <a:ext cx="10296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1">
              <p14:nvContentPartPr>
                <p14:cNvPr id="385" name="Ink 384">
                  <a:extLst>
                    <a:ext uri="{FF2B5EF4-FFF2-40B4-BE49-F238E27FC236}">
                      <a16:creationId xmlns:a16="http://schemas.microsoft.com/office/drawing/2014/main" id="{BD946E89-F3B3-4404-B9E9-38C9B40B598A}"/>
                    </a:ext>
                  </a:extLst>
                </p14:cNvPr>
                <p14:cNvContentPartPr/>
                <p14:nvPr/>
              </p14:nvContentPartPr>
              <p14:xfrm>
                <a:off x="9001059" y="4362819"/>
                <a:ext cx="191520" cy="32760"/>
              </p14:xfrm>
            </p:contentPart>
          </mc:Choice>
          <mc:Fallback xmlns="">
            <p:pic>
              <p:nvPicPr>
                <p:cNvPr id="385" name="Ink 384">
                  <a:extLst>
                    <a:ext uri="{FF2B5EF4-FFF2-40B4-BE49-F238E27FC236}">
                      <a16:creationId xmlns:a16="http://schemas.microsoft.com/office/drawing/2014/main" id="{BD946E89-F3B3-4404-B9E9-38C9B40B598A}"/>
                    </a:ext>
                  </a:extLst>
                </p:cNvPr>
                <p:cNvPicPr/>
                <p:nvPr/>
              </p:nvPicPr>
              <p:blipFill>
                <a:blip r:embed="rId412"/>
                <a:stretch>
                  <a:fillRect/>
                </a:stretch>
              </p:blipFill>
              <p:spPr>
                <a:xfrm>
                  <a:off x="8992059" y="4354179"/>
                  <a:ext cx="20916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3">
              <p14:nvContentPartPr>
                <p14:cNvPr id="386" name="Ink 385">
                  <a:extLst>
                    <a:ext uri="{FF2B5EF4-FFF2-40B4-BE49-F238E27FC236}">
                      <a16:creationId xmlns:a16="http://schemas.microsoft.com/office/drawing/2014/main" id="{CC3BE76C-67A4-43A8-B099-722CE5959BB9}"/>
                    </a:ext>
                  </a:extLst>
                </p14:cNvPr>
                <p14:cNvContentPartPr/>
                <p14:nvPr/>
              </p14:nvContentPartPr>
              <p14:xfrm>
                <a:off x="9224619" y="4100739"/>
                <a:ext cx="39240" cy="327600"/>
              </p14:xfrm>
            </p:contentPart>
          </mc:Choice>
          <mc:Fallback xmlns="">
            <p:pic>
              <p:nvPicPr>
                <p:cNvPr id="386" name="Ink 385">
                  <a:extLst>
                    <a:ext uri="{FF2B5EF4-FFF2-40B4-BE49-F238E27FC236}">
                      <a16:creationId xmlns:a16="http://schemas.microsoft.com/office/drawing/2014/main" id="{CC3BE76C-67A4-43A8-B099-722CE5959BB9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9215979" y="4091739"/>
                  <a:ext cx="56880" cy="34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5">
              <p14:nvContentPartPr>
                <p14:cNvPr id="387" name="Ink 386">
                  <a:extLst>
                    <a:ext uri="{FF2B5EF4-FFF2-40B4-BE49-F238E27FC236}">
                      <a16:creationId xmlns:a16="http://schemas.microsoft.com/office/drawing/2014/main" id="{D343F43A-8B98-4EC7-B916-0786910AFD74}"/>
                    </a:ext>
                  </a:extLst>
                </p14:cNvPr>
                <p14:cNvContentPartPr/>
                <p14:nvPr/>
              </p14:nvContentPartPr>
              <p14:xfrm>
                <a:off x="9269259" y="4062219"/>
                <a:ext cx="308520" cy="226440"/>
              </p14:xfrm>
            </p:contentPart>
          </mc:Choice>
          <mc:Fallback xmlns="">
            <p:pic>
              <p:nvPicPr>
                <p:cNvPr id="387" name="Ink 386">
                  <a:extLst>
                    <a:ext uri="{FF2B5EF4-FFF2-40B4-BE49-F238E27FC236}">
                      <a16:creationId xmlns:a16="http://schemas.microsoft.com/office/drawing/2014/main" id="{D343F43A-8B98-4EC7-B916-0786910AFD74}"/>
                    </a:ext>
                  </a:extLst>
                </p:cNvPr>
                <p:cNvPicPr/>
                <p:nvPr/>
              </p:nvPicPr>
              <p:blipFill>
                <a:blip r:embed="rId416"/>
                <a:stretch>
                  <a:fillRect/>
                </a:stretch>
              </p:blipFill>
              <p:spPr>
                <a:xfrm>
                  <a:off x="9260619" y="4053219"/>
                  <a:ext cx="326160" cy="244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1" name="Group 440">
            <a:extLst>
              <a:ext uri="{FF2B5EF4-FFF2-40B4-BE49-F238E27FC236}">
                <a16:creationId xmlns:a16="http://schemas.microsoft.com/office/drawing/2014/main" id="{69C59378-16ED-4A3E-BC07-1CBFBB939FF9}"/>
              </a:ext>
            </a:extLst>
          </p:cNvPr>
          <p:cNvGrpSpPr/>
          <p:nvPr/>
        </p:nvGrpSpPr>
        <p:grpSpPr>
          <a:xfrm>
            <a:off x="9750219" y="4036299"/>
            <a:ext cx="979200" cy="395280"/>
            <a:chOff x="9750219" y="4036299"/>
            <a:chExt cx="979200" cy="395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17">
              <p14:nvContentPartPr>
                <p14:cNvPr id="388" name="Ink 387">
                  <a:extLst>
                    <a:ext uri="{FF2B5EF4-FFF2-40B4-BE49-F238E27FC236}">
                      <a16:creationId xmlns:a16="http://schemas.microsoft.com/office/drawing/2014/main" id="{FE70A3C8-6020-4AC9-ACBB-BC952A6B21B7}"/>
                    </a:ext>
                  </a:extLst>
                </p14:cNvPr>
                <p14:cNvContentPartPr/>
                <p14:nvPr/>
              </p14:nvContentPartPr>
              <p14:xfrm>
                <a:off x="9750219" y="4059699"/>
                <a:ext cx="36360" cy="310320"/>
              </p14:xfrm>
            </p:contentPart>
          </mc:Choice>
          <mc:Fallback xmlns="">
            <p:pic>
              <p:nvPicPr>
                <p:cNvPr id="388" name="Ink 387">
                  <a:extLst>
                    <a:ext uri="{FF2B5EF4-FFF2-40B4-BE49-F238E27FC236}">
                      <a16:creationId xmlns:a16="http://schemas.microsoft.com/office/drawing/2014/main" id="{FE70A3C8-6020-4AC9-ACBB-BC952A6B21B7}"/>
                    </a:ext>
                  </a:extLst>
                </p:cNvPr>
                <p:cNvPicPr/>
                <p:nvPr/>
              </p:nvPicPr>
              <p:blipFill>
                <a:blip r:embed="rId418"/>
                <a:stretch>
                  <a:fillRect/>
                </a:stretch>
              </p:blipFill>
              <p:spPr>
                <a:xfrm>
                  <a:off x="9741219" y="4050699"/>
                  <a:ext cx="54000" cy="32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9">
              <p14:nvContentPartPr>
                <p14:cNvPr id="389" name="Ink 388">
                  <a:extLst>
                    <a:ext uri="{FF2B5EF4-FFF2-40B4-BE49-F238E27FC236}">
                      <a16:creationId xmlns:a16="http://schemas.microsoft.com/office/drawing/2014/main" id="{4762C029-F5D0-4408-A8CB-4665279C3803}"/>
                    </a:ext>
                  </a:extLst>
                </p14:cNvPr>
                <p14:cNvContentPartPr/>
                <p14:nvPr/>
              </p14:nvContentPartPr>
              <p14:xfrm>
                <a:off x="9840219" y="4114059"/>
                <a:ext cx="197640" cy="281520"/>
              </p14:xfrm>
            </p:contentPart>
          </mc:Choice>
          <mc:Fallback xmlns="">
            <p:pic>
              <p:nvPicPr>
                <p:cNvPr id="389" name="Ink 388">
                  <a:extLst>
                    <a:ext uri="{FF2B5EF4-FFF2-40B4-BE49-F238E27FC236}">
                      <a16:creationId xmlns:a16="http://schemas.microsoft.com/office/drawing/2014/main" id="{4762C029-F5D0-4408-A8CB-4665279C3803}"/>
                    </a:ext>
                  </a:extLst>
                </p:cNvPr>
                <p:cNvPicPr/>
                <p:nvPr/>
              </p:nvPicPr>
              <p:blipFill>
                <a:blip r:embed="rId420"/>
                <a:stretch>
                  <a:fillRect/>
                </a:stretch>
              </p:blipFill>
              <p:spPr>
                <a:xfrm>
                  <a:off x="9831579" y="4105059"/>
                  <a:ext cx="21528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1">
              <p14:nvContentPartPr>
                <p14:cNvPr id="390" name="Ink 389">
                  <a:extLst>
                    <a:ext uri="{FF2B5EF4-FFF2-40B4-BE49-F238E27FC236}">
                      <a16:creationId xmlns:a16="http://schemas.microsoft.com/office/drawing/2014/main" id="{43778C42-2177-4D5E-AAFB-6B0F7AC246C0}"/>
                    </a:ext>
                  </a:extLst>
                </p14:cNvPr>
                <p14:cNvContentPartPr/>
                <p14:nvPr/>
              </p14:nvContentPartPr>
              <p14:xfrm>
                <a:off x="10078539" y="4095699"/>
                <a:ext cx="28080" cy="335880"/>
              </p14:xfrm>
            </p:contentPart>
          </mc:Choice>
          <mc:Fallback xmlns="">
            <p:pic>
              <p:nvPicPr>
                <p:cNvPr id="390" name="Ink 389">
                  <a:extLst>
                    <a:ext uri="{FF2B5EF4-FFF2-40B4-BE49-F238E27FC236}">
                      <a16:creationId xmlns:a16="http://schemas.microsoft.com/office/drawing/2014/main" id="{43778C42-2177-4D5E-AAFB-6B0F7AC246C0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10069539" y="4086699"/>
                  <a:ext cx="45720" cy="35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3">
              <p14:nvContentPartPr>
                <p14:cNvPr id="391" name="Ink 390">
                  <a:extLst>
                    <a:ext uri="{FF2B5EF4-FFF2-40B4-BE49-F238E27FC236}">
                      <a16:creationId xmlns:a16="http://schemas.microsoft.com/office/drawing/2014/main" id="{DA0392BC-D36E-4E44-A2C2-FE1F8652CAA5}"/>
                    </a:ext>
                  </a:extLst>
                </p14:cNvPr>
                <p14:cNvContentPartPr/>
                <p14:nvPr/>
              </p14:nvContentPartPr>
              <p14:xfrm>
                <a:off x="10186899" y="4036299"/>
                <a:ext cx="65520" cy="48240"/>
              </p14:xfrm>
            </p:contentPart>
          </mc:Choice>
          <mc:Fallback xmlns="">
            <p:pic>
              <p:nvPicPr>
                <p:cNvPr id="391" name="Ink 390">
                  <a:extLst>
                    <a:ext uri="{FF2B5EF4-FFF2-40B4-BE49-F238E27FC236}">
                      <a16:creationId xmlns:a16="http://schemas.microsoft.com/office/drawing/2014/main" id="{DA0392BC-D36E-4E44-A2C2-FE1F8652CAA5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10178259" y="4027299"/>
                  <a:ext cx="83160" cy="6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5">
              <p14:nvContentPartPr>
                <p14:cNvPr id="392" name="Ink 391">
                  <a:extLst>
                    <a:ext uri="{FF2B5EF4-FFF2-40B4-BE49-F238E27FC236}">
                      <a16:creationId xmlns:a16="http://schemas.microsoft.com/office/drawing/2014/main" id="{4E6A227C-9C39-430E-8864-8F0CE3C339C1}"/>
                    </a:ext>
                  </a:extLst>
                </p14:cNvPr>
                <p14:cNvContentPartPr/>
                <p14:nvPr/>
              </p14:nvContentPartPr>
              <p14:xfrm>
                <a:off x="10365459" y="4168779"/>
                <a:ext cx="109440" cy="114480"/>
              </p14:xfrm>
            </p:contentPart>
          </mc:Choice>
          <mc:Fallback xmlns="">
            <p:pic>
              <p:nvPicPr>
                <p:cNvPr id="392" name="Ink 391">
                  <a:extLst>
                    <a:ext uri="{FF2B5EF4-FFF2-40B4-BE49-F238E27FC236}">
                      <a16:creationId xmlns:a16="http://schemas.microsoft.com/office/drawing/2014/main" id="{4E6A227C-9C39-430E-8864-8F0CE3C339C1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10356459" y="4159779"/>
                  <a:ext cx="12708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7">
              <p14:nvContentPartPr>
                <p14:cNvPr id="393" name="Ink 392">
                  <a:extLst>
                    <a:ext uri="{FF2B5EF4-FFF2-40B4-BE49-F238E27FC236}">
                      <a16:creationId xmlns:a16="http://schemas.microsoft.com/office/drawing/2014/main" id="{AE64D88F-69B1-413C-9E75-E97705F49C5D}"/>
                    </a:ext>
                  </a:extLst>
                </p14:cNvPr>
                <p14:cNvContentPartPr/>
                <p14:nvPr/>
              </p14:nvContentPartPr>
              <p14:xfrm>
                <a:off x="10572459" y="4105779"/>
                <a:ext cx="156960" cy="229680"/>
              </p14:xfrm>
            </p:contentPart>
          </mc:Choice>
          <mc:Fallback xmlns="">
            <p:pic>
              <p:nvPicPr>
                <p:cNvPr id="393" name="Ink 392">
                  <a:extLst>
                    <a:ext uri="{FF2B5EF4-FFF2-40B4-BE49-F238E27FC236}">
                      <a16:creationId xmlns:a16="http://schemas.microsoft.com/office/drawing/2014/main" id="{AE64D88F-69B1-413C-9E75-E97705F49C5D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10563819" y="4096779"/>
                  <a:ext cx="174600" cy="247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29">
            <p14:nvContentPartPr>
              <p14:cNvPr id="394" name="Ink 393">
                <a:extLst>
                  <a:ext uri="{FF2B5EF4-FFF2-40B4-BE49-F238E27FC236}">
                    <a16:creationId xmlns:a16="http://schemas.microsoft.com/office/drawing/2014/main" id="{4EFFF1B0-D330-4ACB-930D-44E89DACE24E}"/>
                  </a:ext>
                </a:extLst>
              </p14:cNvPr>
              <p14:cNvContentPartPr/>
              <p14:nvPr/>
            </p14:nvContentPartPr>
            <p14:xfrm>
              <a:off x="6379899" y="4553619"/>
              <a:ext cx="6120" cy="2520"/>
            </p14:xfrm>
          </p:contentPart>
        </mc:Choice>
        <mc:Fallback xmlns="">
          <p:pic>
            <p:nvPicPr>
              <p:cNvPr id="394" name="Ink 393">
                <a:extLst>
                  <a:ext uri="{FF2B5EF4-FFF2-40B4-BE49-F238E27FC236}">
                    <a16:creationId xmlns:a16="http://schemas.microsoft.com/office/drawing/2014/main" id="{4EFFF1B0-D330-4ACB-930D-44E89DACE24E}"/>
                  </a:ext>
                </a:extLst>
              </p:cNvPr>
              <p:cNvPicPr/>
              <p:nvPr/>
            </p:nvPicPr>
            <p:blipFill>
              <a:blip r:embed="rId430"/>
              <a:stretch>
                <a:fillRect/>
              </a:stretch>
            </p:blipFill>
            <p:spPr>
              <a:xfrm>
                <a:off x="6370899" y="4544979"/>
                <a:ext cx="23760" cy="2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1">
            <p14:nvContentPartPr>
              <p14:cNvPr id="395" name="Ink 394">
                <a:extLst>
                  <a:ext uri="{FF2B5EF4-FFF2-40B4-BE49-F238E27FC236}">
                    <a16:creationId xmlns:a16="http://schemas.microsoft.com/office/drawing/2014/main" id="{88D5FF17-9D68-41C5-8907-DE72B5C2A228}"/>
                  </a:ext>
                </a:extLst>
              </p14:cNvPr>
              <p14:cNvContentPartPr/>
              <p14:nvPr/>
            </p14:nvContentPartPr>
            <p14:xfrm>
              <a:off x="6310419" y="4701579"/>
              <a:ext cx="226800" cy="12240"/>
            </p14:xfrm>
          </p:contentPart>
        </mc:Choice>
        <mc:Fallback xmlns="">
          <p:pic>
            <p:nvPicPr>
              <p:cNvPr id="395" name="Ink 394">
                <a:extLst>
                  <a:ext uri="{FF2B5EF4-FFF2-40B4-BE49-F238E27FC236}">
                    <a16:creationId xmlns:a16="http://schemas.microsoft.com/office/drawing/2014/main" id="{88D5FF17-9D68-41C5-8907-DE72B5C2A228}"/>
                  </a:ext>
                </a:extLst>
              </p:cNvPr>
              <p:cNvPicPr/>
              <p:nvPr/>
            </p:nvPicPr>
            <p:blipFill>
              <a:blip r:embed="rId432"/>
              <a:stretch>
                <a:fillRect/>
              </a:stretch>
            </p:blipFill>
            <p:spPr>
              <a:xfrm>
                <a:off x="6301779" y="4692939"/>
                <a:ext cx="244440" cy="29880"/>
              </a:xfrm>
              <a:prstGeom prst="rect">
                <a:avLst/>
              </a:prstGeom>
            </p:spPr>
          </p:pic>
        </mc:Fallback>
      </mc:AlternateContent>
      <p:grpSp>
        <p:nvGrpSpPr>
          <p:cNvPr id="440" name="Group 439">
            <a:extLst>
              <a:ext uri="{FF2B5EF4-FFF2-40B4-BE49-F238E27FC236}">
                <a16:creationId xmlns:a16="http://schemas.microsoft.com/office/drawing/2014/main" id="{1B962C7E-BDAE-4383-8D89-ACDCB1BC1591}"/>
              </a:ext>
            </a:extLst>
          </p:cNvPr>
          <p:cNvGrpSpPr/>
          <p:nvPr/>
        </p:nvGrpSpPr>
        <p:grpSpPr>
          <a:xfrm>
            <a:off x="6871659" y="4397379"/>
            <a:ext cx="627120" cy="517320"/>
            <a:chOff x="6871659" y="4397379"/>
            <a:chExt cx="627120" cy="517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3">
              <p14:nvContentPartPr>
                <p14:cNvPr id="396" name="Ink 395">
                  <a:extLst>
                    <a:ext uri="{FF2B5EF4-FFF2-40B4-BE49-F238E27FC236}">
                      <a16:creationId xmlns:a16="http://schemas.microsoft.com/office/drawing/2014/main" id="{16E850BF-A602-4E3C-8E65-F96315D94A0B}"/>
                    </a:ext>
                  </a:extLst>
                </p14:cNvPr>
                <p14:cNvContentPartPr/>
                <p14:nvPr/>
              </p14:nvContentPartPr>
              <p14:xfrm>
                <a:off x="6871659" y="4638939"/>
                <a:ext cx="157320" cy="235440"/>
              </p14:xfrm>
            </p:contentPart>
          </mc:Choice>
          <mc:Fallback xmlns="">
            <p:pic>
              <p:nvPicPr>
                <p:cNvPr id="396" name="Ink 395">
                  <a:extLst>
                    <a:ext uri="{FF2B5EF4-FFF2-40B4-BE49-F238E27FC236}">
                      <a16:creationId xmlns:a16="http://schemas.microsoft.com/office/drawing/2014/main" id="{16E850BF-A602-4E3C-8E65-F96315D94A0B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6863019" y="4630299"/>
                  <a:ext cx="17496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5">
              <p14:nvContentPartPr>
                <p14:cNvPr id="397" name="Ink 396">
                  <a:extLst>
                    <a:ext uri="{FF2B5EF4-FFF2-40B4-BE49-F238E27FC236}">
                      <a16:creationId xmlns:a16="http://schemas.microsoft.com/office/drawing/2014/main" id="{8FD4544A-D3FD-4B43-888D-4973A470A3EF}"/>
                    </a:ext>
                  </a:extLst>
                </p14:cNvPr>
                <p14:cNvContentPartPr/>
                <p14:nvPr/>
              </p14:nvContentPartPr>
              <p14:xfrm>
                <a:off x="7089099" y="4642179"/>
                <a:ext cx="168840" cy="272520"/>
              </p14:xfrm>
            </p:contentPart>
          </mc:Choice>
          <mc:Fallback xmlns="">
            <p:pic>
              <p:nvPicPr>
                <p:cNvPr id="397" name="Ink 396">
                  <a:extLst>
                    <a:ext uri="{FF2B5EF4-FFF2-40B4-BE49-F238E27FC236}">
                      <a16:creationId xmlns:a16="http://schemas.microsoft.com/office/drawing/2014/main" id="{8FD4544A-D3FD-4B43-888D-4973A470A3EF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7080099" y="4633539"/>
                  <a:ext cx="186480" cy="29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7">
              <p14:nvContentPartPr>
                <p14:cNvPr id="398" name="Ink 397">
                  <a:extLst>
                    <a:ext uri="{FF2B5EF4-FFF2-40B4-BE49-F238E27FC236}">
                      <a16:creationId xmlns:a16="http://schemas.microsoft.com/office/drawing/2014/main" id="{986CD615-D513-410E-91A3-D9EDD52E3AC6}"/>
                    </a:ext>
                  </a:extLst>
                </p14:cNvPr>
                <p14:cNvContentPartPr/>
                <p14:nvPr/>
              </p14:nvContentPartPr>
              <p14:xfrm>
                <a:off x="6895419" y="4456779"/>
                <a:ext cx="299160" cy="59040"/>
              </p14:xfrm>
            </p:contentPart>
          </mc:Choice>
          <mc:Fallback xmlns="">
            <p:pic>
              <p:nvPicPr>
                <p:cNvPr id="398" name="Ink 397">
                  <a:extLst>
                    <a:ext uri="{FF2B5EF4-FFF2-40B4-BE49-F238E27FC236}">
                      <a16:creationId xmlns:a16="http://schemas.microsoft.com/office/drawing/2014/main" id="{986CD615-D513-410E-91A3-D9EDD52E3AC6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6886419" y="4448139"/>
                  <a:ext cx="316800" cy="7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9">
              <p14:nvContentPartPr>
                <p14:cNvPr id="399" name="Ink 398">
                  <a:extLst>
                    <a:ext uri="{FF2B5EF4-FFF2-40B4-BE49-F238E27FC236}">
                      <a16:creationId xmlns:a16="http://schemas.microsoft.com/office/drawing/2014/main" id="{5CB64001-2A0D-4DE1-BD62-74D171C84B49}"/>
                    </a:ext>
                  </a:extLst>
                </p14:cNvPr>
                <p14:cNvContentPartPr/>
                <p14:nvPr/>
              </p14:nvContentPartPr>
              <p14:xfrm>
                <a:off x="7178379" y="4397379"/>
                <a:ext cx="320400" cy="316800"/>
              </p14:xfrm>
            </p:contentPart>
          </mc:Choice>
          <mc:Fallback xmlns="">
            <p:pic>
              <p:nvPicPr>
                <p:cNvPr id="399" name="Ink 398">
                  <a:extLst>
                    <a:ext uri="{FF2B5EF4-FFF2-40B4-BE49-F238E27FC236}">
                      <a16:creationId xmlns:a16="http://schemas.microsoft.com/office/drawing/2014/main" id="{5CB64001-2A0D-4DE1-BD62-74D171C84B49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7169739" y="4388379"/>
                  <a:ext cx="338040" cy="334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9" name="Group 438">
            <a:extLst>
              <a:ext uri="{FF2B5EF4-FFF2-40B4-BE49-F238E27FC236}">
                <a16:creationId xmlns:a16="http://schemas.microsoft.com/office/drawing/2014/main" id="{674BBED4-E1A4-4DB2-9268-1F291DDF1F74}"/>
              </a:ext>
            </a:extLst>
          </p:cNvPr>
          <p:cNvGrpSpPr/>
          <p:nvPr/>
        </p:nvGrpSpPr>
        <p:grpSpPr>
          <a:xfrm>
            <a:off x="7676619" y="4432659"/>
            <a:ext cx="364680" cy="408960"/>
            <a:chOff x="7676619" y="4432659"/>
            <a:chExt cx="364680" cy="408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1">
              <p14:nvContentPartPr>
                <p14:cNvPr id="400" name="Ink 399">
                  <a:extLst>
                    <a:ext uri="{FF2B5EF4-FFF2-40B4-BE49-F238E27FC236}">
                      <a16:creationId xmlns:a16="http://schemas.microsoft.com/office/drawing/2014/main" id="{37ED0F4A-DFB2-4543-8991-329E8A2B810A}"/>
                    </a:ext>
                  </a:extLst>
                </p14:cNvPr>
                <p14:cNvContentPartPr/>
                <p14:nvPr/>
              </p14:nvContentPartPr>
              <p14:xfrm>
                <a:off x="7676619" y="4603299"/>
                <a:ext cx="155880" cy="238320"/>
              </p14:xfrm>
            </p:contentPart>
          </mc:Choice>
          <mc:Fallback xmlns="">
            <p:pic>
              <p:nvPicPr>
                <p:cNvPr id="400" name="Ink 399">
                  <a:extLst>
                    <a:ext uri="{FF2B5EF4-FFF2-40B4-BE49-F238E27FC236}">
                      <a16:creationId xmlns:a16="http://schemas.microsoft.com/office/drawing/2014/main" id="{37ED0F4A-DFB2-4543-8991-329E8A2B810A}"/>
                    </a:ext>
                  </a:extLst>
                </p:cNvPr>
                <p:cNvPicPr/>
                <p:nvPr/>
              </p:nvPicPr>
              <p:blipFill>
                <a:blip r:embed="rId442"/>
                <a:stretch>
                  <a:fillRect/>
                </a:stretch>
              </p:blipFill>
              <p:spPr>
                <a:xfrm>
                  <a:off x="7667979" y="4594659"/>
                  <a:ext cx="173520" cy="25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3">
              <p14:nvContentPartPr>
                <p14:cNvPr id="401" name="Ink 400">
                  <a:extLst>
                    <a:ext uri="{FF2B5EF4-FFF2-40B4-BE49-F238E27FC236}">
                      <a16:creationId xmlns:a16="http://schemas.microsoft.com/office/drawing/2014/main" id="{BAB16188-C7E5-48F2-BB61-0C97003A56D3}"/>
                    </a:ext>
                  </a:extLst>
                </p14:cNvPr>
                <p14:cNvContentPartPr/>
                <p14:nvPr/>
              </p14:nvContentPartPr>
              <p14:xfrm>
                <a:off x="7717299" y="4688619"/>
                <a:ext cx="138600" cy="21960"/>
              </p14:xfrm>
            </p:contentPart>
          </mc:Choice>
          <mc:Fallback xmlns="">
            <p:pic>
              <p:nvPicPr>
                <p:cNvPr id="401" name="Ink 400">
                  <a:extLst>
                    <a:ext uri="{FF2B5EF4-FFF2-40B4-BE49-F238E27FC236}">
                      <a16:creationId xmlns:a16="http://schemas.microsoft.com/office/drawing/2014/main" id="{BAB16188-C7E5-48F2-BB61-0C97003A56D3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7708659" y="4679619"/>
                  <a:ext cx="15624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5">
              <p14:nvContentPartPr>
                <p14:cNvPr id="402" name="Ink 401">
                  <a:extLst>
                    <a:ext uri="{FF2B5EF4-FFF2-40B4-BE49-F238E27FC236}">
                      <a16:creationId xmlns:a16="http://schemas.microsoft.com/office/drawing/2014/main" id="{904F6F35-E8D5-418A-894A-93A4A9D60601}"/>
                    </a:ext>
                  </a:extLst>
                </p14:cNvPr>
                <p14:cNvContentPartPr/>
                <p14:nvPr/>
              </p14:nvContentPartPr>
              <p14:xfrm>
                <a:off x="7889379" y="4652259"/>
                <a:ext cx="151920" cy="185040"/>
              </p14:xfrm>
            </p:contentPart>
          </mc:Choice>
          <mc:Fallback xmlns="">
            <p:pic>
              <p:nvPicPr>
                <p:cNvPr id="402" name="Ink 401">
                  <a:extLst>
                    <a:ext uri="{FF2B5EF4-FFF2-40B4-BE49-F238E27FC236}">
                      <a16:creationId xmlns:a16="http://schemas.microsoft.com/office/drawing/2014/main" id="{904F6F35-E8D5-418A-894A-93A4A9D60601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7880379" y="4643619"/>
                  <a:ext cx="16956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7">
              <p14:nvContentPartPr>
                <p14:cNvPr id="403" name="Ink 402">
                  <a:extLst>
                    <a:ext uri="{FF2B5EF4-FFF2-40B4-BE49-F238E27FC236}">
                      <a16:creationId xmlns:a16="http://schemas.microsoft.com/office/drawing/2014/main" id="{F94B76F7-EF62-4A5C-AE64-982D3B6005D7}"/>
                    </a:ext>
                  </a:extLst>
                </p14:cNvPr>
                <p14:cNvContentPartPr/>
                <p14:nvPr/>
              </p14:nvContentPartPr>
              <p14:xfrm>
                <a:off x="7705419" y="4432659"/>
                <a:ext cx="332640" cy="173520"/>
              </p14:xfrm>
            </p:contentPart>
          </mc:Choice>
          <mc:Fallback xmlns="">
            <p:pic>
              <p:nvPicPr>
                <p:cNvPr id="403" name="Ink 402">
                  <a:extLst>
                    <a:ext uri="{FF2B5EF4-FFF2-40B4-BE49-F238E27FC236}">
                      <a16:creationId xmlns:a16="http://schemas.microsoft.com/office/drawing/2014/main" id="{F94B76F7-EF62-4A5C-AE64-982D3B6005D7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7696419" y="4424019"/>
                  <a:ext cx="350280" cy="191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49">
            <p14:nvContentPartPr>
              <p14:cNvPr id="404" name="Ink 403">
                <a:extLst>
                  <a:ext uri="{FF2B5EF4-FFF2-40B4-BE49-F238E27FC236}">
                    <a16:creationId xmlns:a16="http://schemas.microsoft.com/office/drawing/2014/main" id="{D983D05E-9F1E-4A64-8DC3-C94BDDBF121F}"/>
                  </a:ext>
                </a:extLst>
              </p14:cNvPr>
              <p14:cNvContentPartPr/>
              <p14:nvPr/>
            </p14:nvContentPartPr>
            <p14:xfrm>
              <a:off x="8322819" y="4732179"/>
              <a:ext cx="84600" cy="70560"/>
            </p14:xfrm>
          </p:contentPart>
        </mc:Choice>
        <mc:Fallback xmlns="">
          <p:pic>
            <p:nvPicPr>
              <p:cNvPr id="404" name="Ink 403">
                <a:extLst>
                  <a:ext uri="{FF2B5EF4-FFF2-40B4-BE49-F238E27FC236}">
                    <a16:creationId xmlns:a16="http://schemas.microsoft.com/office/drawing/2014/main" id="{D983D05E-9F1E-4A64-8DC3-C94BDDBF121F}"/>
                  </a:ext>
                </a:extLst>
              </p:cNvPr>
              <p:cNvPicPr/>
              <p:nvPr/>
            </p:nvPicPr>
            <p:blipFill>
              <a:blip r:embed="rId450"/>
              <a:stretch>
                <a:fillRect/>
              </a:stretch>
            </p:blipFill>
            <p:spPr>
              <a:xfrm>
                <a:off x="8313819" y="4723539"/>
                <a:ext cx="102240" cy="88200"/>
              </a:xfrm>
              <a:prstGeom prst="rect">
                <a:avLst/>
              </a:prstGeom>
            </p:spPr>
          </p:pic>
        </mc:Fallback>
      </mc:AlternateContent>
      <p:grpSp>
        <p:nvGrpSpPr>
          <p:cNvPr id="438" name="Group 437">
            <a:extLst>
              <a:ext uri="{FF2B5EF4-FFF2-40B4-BE49-F238E27FC236}">
                <a16:creationId xmlns:a16="http://schemas.microsoft.com/office/drawing/2014/main" id="{0989617C-544F-4BE2-8F0D-8A09588CD1CB}"/>
              </a:ext>
            </a:extLst>
          </p:cNvPr>
          <p:cNvGrpSpPr/>
          <p:nvPr/>
        </p:nvGrpSpPr>
        <p:grpSpPr>
          <a:xfrm>
            <a:off x="8634939" y="4548939"/>
            <a:ext cx="1253520" cy="388080"/>
            <a:chOff x="8634939" y="4548939"/>
            <a:chExt cx="1253520" cy="388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51">
              <p14:nvContentPartPr>
                <p14:cNvPr id="405" name="Ink 404">
                  <a:extLst>
                    <a:ext uri="{FF2B5EF4-FFF2-40B4-BE49-F238E27FC236}">
                      <a16:creationId xmlns:a16="http://schemas.microsoft.com/office/drawing/2014/main" id="{B7E96314-89A4-46D4-B52D-CDD88AC4DF5B}"/>
                    </a:ext>
                  </a:extLst>
                </p14:cNvPr>
                <p14:cNvContentPartPr/>
                <p14:nvPr/>
              </p14:nvContentPartPr>
              <p14:xfrm>
                <a:off x="8634939" y="4599699"/>
                <a:ext cx="234000" cy="307080"/>
              </p14:xfrm>
            </p:contentPart>
          </mc:Choice>
          <mc:Fallback xmlns="">
            <p:pic>
              <p:nvPicPr>
                <p:cNvPr id="405" name="Ink 404">
                  <a:extLst>
                    <a:ext uri="{FF2B5EF4-FFF2-40B4-BE49-F238E27FC236}">
                      <a16:creationId xmlns:a16="http://schemas.microsoft.com/office/drawing/2014/main" id="{B7E96314-89A4-46D4-B52D-CDD88AC4DF5B}"/>
                    </a:ext>
                  </a:extLst>
                </p:cNvPr>
                <p:cNvPicPr/>
                <p:nvPr/>
              </p:nvPicPr>
              <p:blipFill>
                <a:blip r:embed="rId452"/>
                <a:stretch>
                  <a:fillRect/>
                </a:stretch>
              </p:blipFill>
              <p:spPr>
                <a:xfrm>
                  <a:off x="8626299" y="4591059"/>
                  <a:ext cx="25164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3">
              <p14:nvContentPartPr>
                <p14:cNvPr id="406" name="Ink 405">
                  <a:extLst>
                    <a:ext uri="{FF2B5EF4-FFF2-40B4-BE49-F238E27FC236}">
                      <a16:creationId xmlns:a16="http://schemas.microsoft.com/office/drawing/2014/main" id="{BD021180-535C-4248-B760-0373553154CD}"/>
                    </a:ext>
                  </a:extLst>
                </p14:cNvPr>
                <p14:cNvContentPartPr/>
                <p14:nvPr/>
              </p14:nvContentPartPr>
              <p14:xfrm>
                <a:off x="8824659" y="4875099"/>
                <a:ext cx="109440" cy="28080"/>
              </p14:xfrm>
            </p:contentPart>
          </mc:Choice>
          <mc:Fallback xmlns="">
            <p:pic>
              <p:nvPicPr>
                <p:cNvPr id="406" name="Ink 405">
                  <a:extLst>
                    <a:ext uri="{FF2B5EF4-FFF2-40B4-BE49-F238E27FC236}">
                      <a16:creationId xmlns:a16="http://schemas.microsoft.com/office/drawing/2014/main" id="{BD021180-535C-4248-B760-0373553154CD}"/>
                    </a:ext>
                  </a:extLst>
                </p:cNvPr>
                <p:cNvPicPr/>
                <p:nvPr/>
              </p:nvPicPr>
              <p:blipFill>
                <a:blip r:embed="rId454"/>
                <a:stretch>
                  <a:fillRect/>
                </a:stretch>
              </p:blipFill>
              <p:spPr>
                <a:xfrm>
                  <a:off x="8816019" y="4866459"/>
                  <a:ext cx="12708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5">
              <p14:nvContentPartPr>
                <p14:cNvPr id="407" name="Ink 406">
                  <a:extLst>
                    <a:ext uri="{FF2B5EF4-FFF2-40B4-BE49-F238E27FC236}">
                      <a16:creationId xmlns:a16="http://schemas.microsoft.com/office/drawing/2014/main" id="{9583FA9A-8A91-46AF-96D5-D3DF12285296}"/>
                    </a:ext>
                  </a:extLst>
                </p14:cNvPr>
                <p14:cNvContentPartPr/>
                <p14:nvPr/>
              </p14:nvContentPartPr>
              <p14:xfrm>
                <a:off x="8964339" y="4583139"/>
                <a:ext cx="181080" cy="353880"/>
              </p14:xfrm>
            </p:contentPart>
          </mc:Choice>
          <mc:Fallback xmlns="">
            <p:pic>
              <p:nvPicPr>
                <p:cNvPr id="407" name="Ink 406">
                  <a:extLst>
                    <a:ext uri="{FF2B5EF4-FFF2-40B4-BE49-F238E27FC236}">
                      <a16:creationId xmlns:a16="http://schemas.microsoft.com/office/drawing/2014/main" id="{9583FA9A-8A91-46AF-96D5-D3DF12285296}"/>
                    </a:ext>
                  </a:extLst>
                </p:cNvPr>
                <p:cNvPicPr/>
                <p:nvPr/>
              </p:nvPicPr>
              <p:blipFill>
                <a:blip r:embed="rId456"/>
                <a:stretch>
                  <a:fillRect/>
                </a:stretch>
              </p:blipFill>
              <p:spPr>
                <a:xfrm>
                  <a:off x="8955339" y="4574139"/>
                  <a:ext cx="198720" cy="37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7">
              <p14:nvContentPartPr>
                <p14:cNvPr id="408" name="Ink 407">
                  <a:extLst>
                    <a:ext uri="{FF2B5EF4-FFF2-40B4-BE49-F238E27FC236}">
                      <a16:creationId xmlns:a16="http://schemas.microsoft.com/office/drawing/2014/main" id="{5F4900C1-15A0-4BFA-9423-0483F5D1BD79}"/>
                    </a:ext>
                  </a:extLst>
                </p14:cNvPr>
                <p14:cNvContentPartPr/>
                <p14:nvPr/>
              </p14:nvContentPartPr>
              <p14:xfrm>
                <a:off x="9296259" y="4793739"/>
                <a:ext cx="99360" cy="10440"/>
              </p14:xfrm>
            </p:contentPart>
          </mc:Choice>
          <mc:Fallback xmlns="">
            <p:pic>
              <p:nvPicPr>
                <p:cNvPr id="408" name="Ink 407">
                  <a:extLst>
                    <a:ext uri="{FF2B5EF4-FFF2-40B4-BE49-F238E27FC236}">
                      <a16:creationId xmlns:a16="http://schemas.microsoft.com/office/drawing/2014/main" id="{5F4900C1-15A0-4BFA-9423-0483F5D1BD79}"/>
                    </a:ext>
                  </a:extLst>
                </p:cNvPr>
                <p:cNvPicPr/>
                <p:nvPr/>
              </p:nvPicPr>
              <p:blipFill>
                <a:blip r:embed="rId458"/>
                <a:stretch>
                  <a:fillRect/>
                </a:stretch>
              </p:blipFill>
              <p:spPr>
                <a:xfrm>
                  <a:off x="9287619" y="4785099"/>
                  <a:ext cx="11700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9">
              <p14:nvContentPartPr>
                <p14:cNvPr id="409" name="Ink 408">
                  <a:extLst>
                    <a:ext uri="{FF2B5EF4-FFF2-40B4-BE49-F238E27FC236}">
                      <a16:creationId xmlns:a16="http://schemas.microsoft.com/office/drawing/2014/main" id="{E9E6C4B9-0EB6-4B6F-987A-A14C6D097BBF}"/>
                    </a:ext>
                  </a:extLst>
                </p14:cNvPr>
                <p14:cNvContentPartPr/>
                <p14:nvPr/>
              </p14:nvContentPartPr>
              <p14:xfrm>
                <a:off x="9529539" y="4614819"/>
                <a:ext cx="207720" cy="264600"/>
              </p14:xfrm>
            </p:contentPart>
          </mc:Choice>
          <mc:Fallback xmlns="">
            <p:pic>
              <p:nvPicPr>
                <p:cNvPr id="409" name="Ink 408">
                  <a:extLst>
                    <a:ext uri="{FF2B5EF4-FFF2-40B4-BE49-F238E27FC236}">
                      <a16:creationId xmlns:a16="http://schemas.microsoft.com/office/drawing/2014/main" id="{E9E6C4B9-0EB6-4B6F-987A-A14C6D097BBF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9520539" y="4605819"/>
                  <a:ext cx="225360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1">
              <p14:nvContentPartPr>
                <p14:cNvPr id="410" name="Ink 409">
                  <a:extLst>
                    <a:ext uri="{FF2B5EF4-FFF2-40B4-BE49-F238E27FC236}">
                      <a16:creationId xmlns:a16="http://schemas.microsoft.com/office/drawing/2014/main" id="{AE6174C3-C408-4C98-A92F-F283F99A501D}"/>
                    </a:ext>
                  </a:extLst>
                </p14:cNvPr>
                <p14:cNvContentPartPr/>
                <p14:nvPr/>
              </p14:nvContentPartPr>
              <p14:xfrm>
                <a:off x="9677139" y="4839099"/>
                <a:ext cx="100080" cy="25920"/>
              </p14:xfrm>
            </p:contentPart>
          </mc:Choice>
          <mc:Fallback xmlns="">
            <p:pic>
              <p:nvPicPr>
                <p:cNvPr id="410" name="Ink 409">
                  <a:extLst>
                    <a:ext uri="{FF2B5EF4-FFF2-40B4-BE49-F238E27FC236}">
                      <a16:creationId xmlns:a16="http://schemas.microsoft.com/office/drawing/2014/main" id="{AE6174C3-C408-4C98-A92F-F283F99A501D}"/>
                    </a:ext>
                  </a:extLst>
                </p:cNvPr>
                <p:cNvPicPr/>
                <p:nvPr/>
              </p:nvPicPr>
              <p:blipFill>
                <a:blip r:embed="rId462"/>
                <a:stretch>
                  <a:fillRect/>
                </a:stretch>
              </p:blipFill>
              <p:spPr>
                <a:xfrm>
                  <a:off x="9668499" y="4830459"/>
                  <a:ext cx="11772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3">
              <p14:nvContentPartPr>
                <p14:cNvPr id="411" name="Ink 410">
                  <a:extLst>
                    <a:ext uri="{FF2B5EF4-FFF2-40B4-BE49-F238E27FC236}">
                      <a16:creationId xmlns:a16="http://schemas.microsoft.com/office/drawing/2014/main" id="{B92B60B6-CF46-4F0C-97A2-FCF05291DE0B}"/>
                    </a:ext>
                  </a:extLst>
                </p14:cNvPr>
                <p14:cNvContentPartPr/>
                <p14:nvPr/>
              </p14:nvContentPartPr>
              <p14:xfrm>
                <a:off x="9824379" y="4548939"/>
                <a:ext cx="64080" cy="362880"/>
              </p14:xfrm>
            </p:contentPart>
          </mc:Choice>
          <mc:Fallback xmlns="">
            <p:pic>
              <p:nvPicPr>
                <p:cNvPr id="411" name="Ink 410">
                  <a:extLst>
                    <a:ext uri="{FF2B5EF4-FFF2-40B4-BE49-F238E27FC236}">
                      <a16:creationId xmlns:a16="http://schemas.microsoft.com/office/drawing/2014/main" id="{B92B60B6-CF46-4F0C-97A2-FCF05291DE0B}"/>
                    </a:ext>
                  </a:extLst>
                </p:cNvPr>
                <p:cNvPicPr/>
                <p:nvPr/>
              </p:nvPicPr>
              <p:blipFill>
                <a:blip r:embed="rId464"/>
                <a:stretch>
                  <a:fillRect/>
                </a:stretch>
              </p:blipFill>
              <p:spPr>
                <a:xfrm>
                  <a:off x="9815739" y="4539939"/>
                  <a:ext cx="81720" cy="380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7" name="Group 436">
            <a:extLst>
              <a:ext uri="{FF2B5EF4-FFF2-40B4-BE49-F238E27FC236}">
                <a16:creationId xmlns:a16="http://schemas.microsoft.com/office/drawing/2014/main" id="{490B24DF-E0D3-4852-B738-9EBE35C9C922}"/>
              </a:ext>
            </a:extLst>
          </p:cNvPr>
          <p:cNvGrpSpPr/>
          <p:nvPr/>
        </p:nvGrpSpPr>
        <p:grpSpPr>
          <a:xfrm>
            <a:off x="10071699" y="4649379"/>
            <a:ext cx="302760" cy="220320"/>
            <a:chOff x="10071699" y="4649379"/>
            <a:chExt cx="302760" cy="220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5">
              <p14:nvContentPartPr>
                <p14:cNvPr id="412" name="Ink 411">
                  <a:extLst>
                    <a:ext uri="{FF2B5EF4-FFF2-40B4-BE49-F238E27FC236}">
                      <a16:creationId xmlns:a16="http://schemas.microsoft.com/office/drawing/2014/main" id="{221D058B-8529-4247-A044-484FE2C68EE9}"/>
                    </a:ext>
                  </a:extLst>
                </p14:cNvPr>
                <p14:cNvContentPartPr/>
                <p14:nvPr/>
              </p14:nvContentPartPr>
              <p14:xfrm>
                <a:off x="10071699" y="4727139"/>
                <a:ext cx="39240" cy="360"/>
              </p14:xfrm>
            </p:contentPart>
          </mc:Choice>
          <mc:Fallback xmlns="">
            <p:pic>
              <p:nvPicPr>
                <p:cNvPr id="412" name="Ink 411">
                  <a:extLst>
                    <a:ext uri="{FF2B5EF4-FFF2-40B4-BE49-F238E27FC236}">
                      <a16:creationId xmlns:a16="http://schemas.microsoft.com/office/drawing/2014/main" id="{221D058B-8529-4247-A044-484FE2C68EE9}"/>
                    </a:ext>
                  </a:extLst>
                </p:cNvPr>
                <p:cNvPicPr/>
                <p:nvPr/>
              </p:nvPicPr>
              <p:blipFill>
                <a:blip r:embed="rId466"/>
                <a:stretch>
                  <a:fillRect/>
                </a:stretch>
              </p:blipFill>
              <p:spPr>
                <a:xfrm>
                  <a:off x="10062699" y="4718499"/>
                  <a:ext cx="5688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7">
              <p14:nvContentPartPr>
                <p14:cNvPr id="413" name="Ink 412">
                  <a:extLst>
                    <a:ext uri="{FF2B5EF4-FFF2-40B4-BE49-F238E27FC236}">
                      <a16:creationId xmlns:a16="http://schemas.microsoft.com/office/drawing/2014/main" id="{E287FE34-ADDF-4814-84C2-8F2C29EC9175}"/>
                    </a:ext>
                  </a:extLst>
                </p14:cNvPr>
                <p14:cNvContentPartPr/>
                <p14:nvPr/>
              </p14:nvContentPartPr>
              <p14:xfrm>
                <a:off x="10087179" y="4649379"/>
                <a:ext cx="287280" cy="220320"/>
              </p14:xfrm>
            </p:contentPart>
          </mc:Choice>
          <mc:Fallback xmlns="">
            <p:pic>
              <p:nvPicPr>
                <p:cNvPr id="413" name="Ink 412">
                  <a:extLst>
                    <a:ext uri="{FF2B5EF4-FFF2-40B4-BE49-F238E27FC236}">
                      <a16:creationId xmlns:a16="http://schemas.microsoft.com/office/drawing/2014/main" id="{E287FE34-ADDF-4814-84C2-8F2C29EC9175}"/>
                    </a:ext>
                  </a:extLst>
                </p:cNvPr>
                <p:cNvPicPr/>
                <p:nvPr/>
              </p:nvPicPr>
              <p:blipFill>
                <a:blip r:embed="rId468"/>
                <a:stretch>
                  <a:fillRect/>
                </a:stretch>
              </p:blipFill>
              <p:spPr>
                <a:xfrm>
                  <a:off x="10078179" y="4640379"/>
                  <a:ext cx="304920" cy="237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69">
            <p14:nvContentPartPr>
              <p14:cNvPr id="414" name="Ink 413">
                <a:extLst>
                  <a:ext uri="{FF2B5EF4-FFF2-40B4-BE49-F238E27FC236}">
                    <a16:creationId xmlns:a16="http://schemas.microsoft.com/office/drawing/2014/main" id="{7D991BEA-56AD-418A-B90D-1226A5C78A03}"/>
                  </a:ext>
                </a:extLst>
              </p14:cNvPr>
              <p14:cNvContentPartPr/>
              <p14:nvPr/>
            </p14:nvContentPartPr>
            <p14:xfrm>
              <a:off x="6554139" y="5252019"/>
              <a:ext cx="6120" cy="9000"/>
            </p14:xfrm>
          </p:contentPart>
        </mc:Choice>
        <mc:Fallback xmlns="">
          <p:pic>
            <p:nvPicPr>
              <p:cNvPr id="414" name="Ink 413">
                <a:extLst>
                  <a:ext uri="{FF2B5EF4-FFF2-40B4-BE49-F238E27FC236}">
                    <a16:creationId xmlns:a16="http://schemas.microsoft.com/office/drawing/2014/main" id="{7D991BEA-56AD-418A-B90D-1226A5C78A03}"/>
                  </a:ext>
                </a:extLst>
              </p:cNvPr>
              <p:cNvPicPr/>
              <p:nvPr/>
            </p:nvPicPr>
            <p:blipFill>
              <a:blip r:embed="rId470"/>
              <a:stretch>
                <a:fillRect/>
              </a:stretch>
            </p:blipFill>
            <p:spPr>
              <a:xfrm>
                <a:off x="6545139" y="5243019"/>
                <a:ext cx="23760" cy="2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1">
            <p14:nvContentPartPr>
              <p14:cNvPr id="415" name="Ink 414">
                <a:extLst>
                  <a:ext uri="{FF2B5EF4-FFF2-40B4-BE49-F238E27FC236}">
                    <a16:creationId xmlns:a16="http://schemas.microsoft.com/office/drawing/2014/main" id="{EEDFF3BC-06B9-4F9A-9434-11AA1E41D6B3}"/>
                  </a:ext>
                </a:extLst>
              </p14:cNvPr>
              <p14:cNvContentPartPr/>
              <p14:nvPr/>
            </p14:nvContentPartPr>
            <p14:xfrm>
              <a:off x="6535059" y="5425539"/>
              <a:ext cx="195840" cy="6120"/>
            </p14:xfrm>
          </p:contentPart>
        </mc:Choice>
        <mc:Fallback xmlns="">
          <p:pic>
            <p:nvPicPr>
              <p:cNvPr id="415" name="Ink 414">
                <a:extLst>
                  <a:ext uri="{FF2B5EF4-FFF2-40B4-BE49-F238E27FC236}">
                    <a16:creationId xmlns:a16="http://schemas.microsoft.com/office/drawing/2014/main" id="{EEDFF3BC-06B9-4F9A-9434-11AA1E41D6B3}"/>
                  </a:ext>
                </a:extLst>
              </p:cNvPr>
              <p:cNvPicPr/>
              <p:nvPr/>
            </p:nvPicPr>
            <p:blipFill>
              <a:blip r:embed="rId472"/>
              <a:stretch>
                <a:fillRect/>
              </a:stretch>
            </p:blipFill>
            <p:spPr>
              <a:xfrm>
                <a:off x="6526059" y="5416539"/>
                <a:ext cx="213480" cy="23760"/>
              </a:xfrm>
              <a:prstGeom prst="rect">
                <a:avLst/>
              </a:prstGeom>
            </p:spPr>
          </p:pic>
        </mc:Fallback>
      </mc:AlternateContent>
      <p:grpSp>
        <p:nvGrpSpPr>
          <p:cNvPr id="436" name="Group 435">
            <a:extLst>
              <a:ext uri="{FF2B5EF4-FFF2-40B4-BE49-F238E27FC236}">
                <a16:creationId xmlns:a16="http://schemas.microsoft.com/office/drawing/2014/main" id="{2F2BB2FD-4CC2-44C1-8179-68A9DBA9B603}"/>
              </a:ext>
            </a:extLst>
          </p:cNvPr>
          <p:cNvGrpSpPr/>
          <p:nvPr/>
        </p:nvGrpSpPr>
        <p:grpSpPr>
          <a:xfrm>
            <a:off x="6906579" y="5055819"/>
            <a:ext cx="399240" cy="442080"/>
            <a:chOff x="6906579" y="5055819"/>
            <a:chExt cx="399240" cy="442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3">
              <p14:nvContentPartPr>
                <p14:cNvPr id="416" name="Ink 415">
                  <a:extLst>
                    <a:ext uri="{FF2B5EF4-FFF2-40B4-BE49-F238E27FC236}">
                      <a16:creationId xmlns:a16="http://schemas.microsoft.com/office/drawing/2014/main" id="{CDF0B7A1-3BDD-47C7-A39D-DD72E44DE252}"/>
                    </a:ext>
                  </a:extLst>
                </p14:cNvPr>
                <p14:cNvContentPartPr/>
                <p14:nvPr/>
              </p14:nvContentPartPr>
              <p14:xfrm>
                <a:off x="6944739" y="5286219"/>
                <a:ext cx="153720" cy="211680"/>
              </p14:xfrm>
            </p:contentPart>
          </mc:Choice>
          <mc:Fallback xmlns="">
            <p:pic>
              <p:nvPicPr>
                <p:cNvPr id="416" name="Ink 415">
                  <a:extLst>
                    <a:ext uri="{FF2B5EF4-FFF2-40B4-BE49-F238E27FC236}">
                      <a16:creationId xmlns:a16="http://schemas.microsoft.com/office/drawing/2014/main" id="{CDF0B7A1-3BDD-47C7-A39D-DD72E44DE252}"/>
                    </a:ext>
                  </a:extLst>
                </p:cNvPr>
                <p:cNvPicPr/>
                <p:nvPr/>
              </p:nvPicPr>
              <p:blipFill>
                <a:blip r:embed="rId474"/>
                <a:stretch>
                  <a:fillRect/>
                </a:stretch>
              </p:blipFill>
              <p:spPr>
                <a:xfrm>
                  <a:off x="6936099" y="5277579"/>
                  <a:ext cx="17136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5">
              <p14:nvContentPartPr>
                <p14:cNvPr id="417" name="Ink 416">
                  <a:extLst>
                    <a:ext uri="{FF2B5EF4-FFF2-40B4-BE49-F238E27FC236}">
                      <a16:creationId xmlns:a16="http://schemas.microsoft.com/office/drawing/2014/main" id="{4B59C4C9-505A-442C-B585-A5EC4C107FCD}"/>
                    </a:ext>
                  </a:extLst>
                </p14:cNvPr>
                <p14:cNvContentPartPr/>
                <p14:nvPr/>
              </p14:nvContentPartPr>
              <p14:xfrm>
                <a:off x="7085139" y="5237979"/>
                <a:ext cx="220680" cy="256320"/>
              </p14:xfrm>
            </p:contentPart>
          </mc:Choice>
          <mc:Fallback xmlns="">
            <p:pic>
              <p:nvPicPr>
                <p:cNvPr id="417" name="Ink 416">
                  <a:extLst>
                    <a:ext uri="{FF2B5EF4-FFF2-40B4-BE49-F238E27FC236}">
                      <a16:creationId xmlns:a16="http://schemas.microsoft.com/office/drawing/2014/main" id="{4B59C4C9-505A-442C-B585-A5EC4C107FCD}"/>
                    </a:ext>
                  </a:extLst>
                </p:cNvPr>
                <p:cNvPicPr/>
                <p:nvPr/>
              </p:nvPicPr>
              <p:blipFill>
                <a:blip r:embed="rId476"/>
                <a:stretch>
                  <a:fillRect/>
                </a:stretch>
              </p:blipFill>
              <p:spPr>
                <a:xfrm>
                  <a:off x="7076139" y="5228979"/>
                  <a:ext cx="238320" cy="27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7">
              <p14:nvContentPartPr>
                <p14:cNvPr id="418" name="Ink 417">
                  <a:extLst>
                    <a:ext uri="{FF2B5EF4-FFF2-40B4-BE49-F238E27FC236}">
                      <a16:creationId xmlns:a16="http://schemas.microsoft.com/office/drawing/2014/main" id="{CBA66CF1-83A4-400D-BA4C-3DEC3FA57098}"/>
                    </a:ext>
                  </a:extLst>
                </p14:cNvPr>
                <p14:cNvContentPartPr/>
                <p14:nvPr/>
              </p14:nvContentPartPr>
              <p14:xfrm>
                <a:off x="6906579" y="5129259"/>
                <a:ext cx="276480" cy="20520"/>
              </p14:xfrm>
            </p:contentPart>
          </mc:Choice>
          <mc:Fallback xmlns="">
            <p:pic>
              <p:nvPicPr>
                <p:cNvPr id="418" name="Ink 417">
                  <a:extLst>
                    <a:ext uri="{FF2B5EF4-FFF2-40B4-BE49-F238E27FC236}">
                      <a16:creationId xmlns:a16="http://schemas.microsoft.com/office/drawing/2014/main" id="{CBA66CF1-83A4-400D-BA4C-3DEC3FA57098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6897939" y="5120619"/>
                  <a:ext cx="29412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9">
              <p14:nvContentPartPr>
                <p14:cNvPr id="419" name="Ink 418">
                  <a:extLst>
                    <a:ext uri="{FF2B5EF4-FFF2-40B4-BE49-F238E27FC236}">
                      <a16:creationId xmlns:a16="http://schemas.microsoft.com/office/drawing/2014/main" id="{1AF44AB7-0130-4AD0-8E4F-82AF4721BEDD}"/>
                    </a:ext>
                  </a:extLst>
                </p14:cNvPr>
                <p14:cNvContentPartPr/>
                <p14:nvPr/>
              </p14:nvContentPartPr>
              <p14:xfrm>
                <a:off x="7194219" y="5055819"/>
                <a:ext cx="86040" cy="145440"/>
              </p14:xfrm>
            </p:contentPart>
          </mc:Choice>
          <mc:Fallback xmlns="">
            <p:pic>
              <p:nvPicPr>
                <p:cNvPr id="419" name="Ink 418">
                  <a:extLst>
                    <a:ext uri="{FF2B5EF4-FFF2-40B4-BE49-F238E27FC236}">
                      <a16:creationId xmlns:a16="http://schemas.microsoft.com/office/drawing/2014/main" id="{1AF44AB7-0130-4AD0-8E4F-82AF4721BEDD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7185219" y="5046819"/>
                  <a:ext cx="103680" cy="163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5" name="Group 434">
            <a:extLst>
              <a:ext uri="{FF2B5EF4-FFF2-40B4-BE49-F238E27FC236}">
                <a16:creationId xmlns:a16="http://schemas.microsoft.com/office/drawing/2014/main" id="{7E23E3D8-C520-4A72-8382-49C3D7E633F2}"/>
              </a:ext>
            </a:extLst>
          </p:cNvPr>
          <p:cNvGrpSpPr/>
          <p:nvPr/>
        </p:nvGrpSpPr>
        <p:grpSpPr>
          <a:xfrm>
            <a:off x="7567899" y="5181819"/>
            <a:ext cx="275760" cy="213840"/>
            <a:chOff x="7567899" y="5181819"/>
            <a:chExt cx="275760" cy="213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1">
              <p14:nvContentPartPr>
                <p14:cNvPr id="420" name="Ink 419">
                  <a:extLst>
                    <a:ext uri="{FF2B5EF4-FFF2-40B4-BE49-F238E27FC236}">
                      <a16:creationId xmlns:a16="http://schemas.microsoft.com/office/drawing/2014/main" id="{82FCF59A-86ED-418F-AA37-D60472E3FC2D}"/>
                    </a:ext>
                  </a:extLst>
                </p14:cNvPr>
                <p14:cNvContentPartPr/>
                <p14:nvPr/>
              </p14:nvContentPartPr>
              <p14:xfrm>
                <a:off x="7625139" y="5284419"/>
                <a:ext cx="77040" cy="75960"/>
              </p14:xfrm>
            </p:contentPart>
          </mc:Choice>
          <mc:Fallback xmlns="">
            <p:pic>
              <p:nvPicPr>
                <p:cNvPr id="420" name="Ink 419">
                  <a:extLst>
                    <a:ext uri="{FF2B5EF4-FFF2-40B4-BE49-F238E27FC236}">
                      <a16:creationId xmlns:a16="http://schemas.microsoft.com/office/drawing/2014/main" id="{82FCF59A-86ED-418F-AA37-D60472E3FC2D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7616499" y="5275779"/>
                  <a:ext cx="9468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3">
              <p14:nvContentPartPr>
                <p14:cNvPr id="421" name="Ink 420">
                  <a:extLst>
                    <a:ext uri="{FF2B5EF4-FFF2-40B4-BE49-F238E27FC236}">
                      <a16:creationId xmlns:a16="http://schemas.microsoft.com/office/drawing/2014/main" id="{D63BF14C-8622-4B4A-AE5B-BA2E69A2CEF0}"/>
                    </a:ext>
                  </a:extLst>
                </p14:cNvPr>
                <p14:cNvContentPartPr/>
                <p14:nvPr/>
              </p14:nvContentPartPr>
              <p14:xfrm>
                <a:off x="7567899" y="5181819"/>
                <a:ext cx="19440" cy="6120"/>
              </p14:xfrm>
            </p:contentPart>
          </mc:Choice>
          <mc:Fallback xmlns="">
            <p:pic>
              <p:nvPicPr>
                <p:cNvPr id="421" name="Ink 420">
                  <a:extLst>
                    <a:ext uri="{FF2B5EF4-FFF2-40B4-BE49-F238E27FC236}">
                      <a16:creationId xmlns:a16="http://schemas.microsoft.com/office/drawing/2014/main" id="{D63BF14C-8622-4B4A-AE5B-BA2E69A2CEF0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7559259" y="5172819"/>
                  <a:ext cx="3708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5">
              <p14:nvContentPartPr>
                <p14:cNvPr id="422" name="Ink 421">
                  <a:extLst>
                    <a:ext uri="{FF2B5EF4-FFF2-40B4-BE49-F238E27FC236}">
                      <a16:creationId xmlns:a16="http://schemas.microsoft.com/office/drawing/2014/main" id="{54628217-0EDF-4706-8526-1DB5D8B605F7}"/>
                    </a:ext>
                  </a:extLst>
                </p14:cNvPr>
                <p14:cNvContentPartPr/>
                <p14:nvPr/>
              </p14:nvContentPartPr>
              <p14:xfrm>
                <a:off x="7723779" y="5200899"/>
                <a:ext cx="119880" cy="194760"/>
              </p14:xfrm>
            </p:contentPart>
          </mc:Choice>
          <mc:Fallback xmlns="">
            <p:pic>
              <p:nvPicPr>
                <p:cNvPr id="422" name="Ink 421">
                  <a:extLst>
                    <a:ext uri="{FF2B5EF4-FFF2-40B4-BE49-F238E27FC236}">
                      <a16:creationId xmlns:a16="http://schemas.microsoft.com/office/drawing/2014/main" id="{54628217-0EDF-4706-8526-1DB5D8B605F7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7714779" y="5191899"/>
                  <a:ext cx="137520" cy="212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4" name="Group 433">
            <a:extLst>
              <a:ext uri="{FF2B5EF4-FFF2-40B4-BE49-F238E27FC236}">
                <a16:creationId xmlns:a16="http://schemas.microsoft.com/office/drawing/2014/main" id="{2C128757-726D-431D-9117-2B957B451D76}"/>
              </a:ext>
            </a:extLst>
          </p:cNvPr>
          <p:cNvGrpSpPr/>
          <p:nvPr/>
        </p:nvGrpSpPr>
        <p:grpSpPr>
          <a:xfrm>
            <a:off x="8075499" y="5145099"/>
            <a:ext cx="398880" cy="286200"/>
            <a:chOff x="8075499" y="5145099"/>
            <a:chExt cx="398880" cy="286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7">
              <p14:nvContentPartPr>
                <p14:cNvPr id="423" name="Ink 422">
                  <a:extLst>
                    <a:ext uri="{FF2B5EF4-FFF2-40B4-BE49-F238E27FC236}">
                      <a16:creationId xmlns:a16="http://schemas.microsoft.com/office/drawing/2014/main" id="{DD80F360-D41C-4E84-B6F1-69665F4FBAEC}"/>
                    </a:ext>
                  </a:extLst>
                </p14:cNvPr>
                <p14:cNvContentPartPr/>
                <p14:nvPr/>
              </p14:nvContentPartPr>
              <p14:xfrm>
                <a:off x="8148579" y="5145099"/>
                <a:ext cx="78840" cy="182160"/>
              </p14:xfrm>
            </p:contentPart>
          </mc:Choice>
          <mc:Fallback xmlns="">
            <p:pic>
              <p:nvPicPr>
                <p:cNvPr id="423" name="Ink 422">
                  <a:extLst>
                    <a:ext uri="{FF2B5EF4-FFF2-40B4-BE49-F238E27FC236}">
                      <a16:creationId xmlns:a16="http://schemas.microsoft.com/office/drawing/2014/main" id="{DD80F360-D41C-4E84-B6F1-69665F4FBAEC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8139579" y="5136099"/>
                  <a:ext cx="9648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9">
              <p14:nvContentPartPr>
                <p14:cNvPr id="424" name="Ink 423">
                  <a:extLst>
                    <a:ext uri="{FF2B5EF4-FFF2-40B4-BE49-F238E27FC236}">
                      <a16:creationId xmlns:a16="http://schemas.microsoft.com/office/drawing/2014/main" id="{7F3198F4-3B1D-4333-81F5-4E52ED95826C}"/>
                    </a:ext>
                  </a:extLst>
                </p14:cNvPr>
                <p14:cNvContentPartPr/>
                <p14:nvPr/>
              </p14:nvContentPartPr>
              <p14:xfrm>
                <a:off x="8075499" y="5225019"/>
                <a:ext cx="398880" cy="206280"/>
              </p14:xfrm>
            </p:contentPart>
          </mc:Choice>
          <mc:Fallback xmlns="">
            <p:pic>
              <p:nvPicPr>
                <p:cNvPr id="424" name="Ink 423">
                  <a:extLst>
                    <a:ext uri="{FF2B5EF4-FFF2-40B4-BE49-F238E27FC236}">
                      <a16:creationId xmlns:a16="http://schemas.microsoft.com/office/drawing/2014/main" id="{7F3198F4-3B1D-4333-81F5-4E52ED95826C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8066859" y="5216019"/>
                  <a:ext cx="416520" cy="223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3" name="Group 432">
            <a:extLst>
              <a:ext uri="{FF2B5EF4-FFF2-40B4-BE49-F238E27FC236}">
                <a16:creationId xmlns:a16="http://schemas.microsoft.com/office/drawing/2014/main" id="{DEF77BF5-AFF6-40D6-BE52-59473DBC5AB6}"/>
              </a:ext>
            </a:extLst>
          </p:cNvPr>
          <p:cNvGrpSpPr/>
          <p:nvPr/>
        </p:nvGrpSpPr>
        <p:grpSpPr>
          <a:xfrm>
            <a:off x="8721339" y="5168499"/>
            <a:ext cx="286200" cy="232560"/>
            <a:chOff x="8721339" y="5168499"/>
            <a:chExt cx="286200" cy="232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1">
              <p14:nvContentPartPr>
                <p14:cNvPr id="425" name="Ink 424">
                  <a:extLst>
                    <a:ext uri="{FF2B5EF4-FFF2-40B4-BE49-F238E27FC236}">
                      <a16:creationId xmlns:a16="http://schemas.microsoft.com/office/drawing/2014/main" id="{23323308-7C70-43E8-A87B-75DDF3EA2370}"/>
                    </a:ext>
                  </a:extLst>
                </p14:cNvPr>
                <p14:cNvContentPartPr/>
                <p14:nvPr/>
              </p14:nvContentPartPr>
              <p14:xfrm>
                <a:off x="8721339" y="5280819"/>
                <a:ext cx="138600" cy="20520"/>
              </p14:xfrm>
            </p:contentPart>
          </mc:Choice>
          <mc:Fallback xmlns="">
            <p:pic>
              <p:nvPicPr>
                <p:cNvPr id="425" name="Ink 424">
                  <a:extLst>
                    <a:ext uri="{FF2B5EF4-FFF2-40B4-BE49-F238E27FC236}">
                      <a16:creationId xmlns:a16="http://schemas.microsoft.com/office/drawing/2014/main" id="{23323308-7C70-43E8-A87B-75DDF3EA2370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8712339" y="5272179"/>
                  <a:ext cx="15624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3">
              <p14:nvContentPartPr>
                <p14:cNvPr id="426" name="Ink 425">
                  <a:extLst>
                    <a:ext uri="{FF2B5EF4-FFF2-40B4-BE49-F238E27FC236}">
                      <a16:creationId xmlns:a16="http://schemas.microsoft.com/office/drawing/2014/main" id="{7A33205C-7D0B-4BAE-8DB2-482827D8D8C9}"/>
                    </a:ext>
                  </a:extLst>
                </p14:cNvPr>
                <p14:cNvContentPartPr/>
                <p14:nvPr/>
              </p14:nvContentPartPr>
              <p14:xfrm>
                <a:off x="8785059" y="5168499"/>
                <a:ext cx="61200" cy="192960"/>
              </p14:xfrm>
            </p:contentPart>
          </mc:Choice>
          <mc:Fallback xmlns="">
            <p:pic>
              <p:nvPicPr>
                <p:cNvPr id="426" name="Ink 425">
                  <a:extLst>
                    <a:ext uri="{FF2B5EF4-FFF2-40B4-BE49-F238E27FC236}">
                      <a16:creationId xmlns:a16="http://schemas.microsoft.com/office/drawing/2014/main" id="{7A33205C-7D0B-4BAE-8DB2-482827D8D8C9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8776419" y="5159499"/>
                  <a:ext cx="7884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5">
              <p14:nvContentPartPr>
                <p14:cNvPr id="427" name="Ink 426">
                  <a:extLst>
                    <a:ext uri="{FF2B5EF4-FFF2-40B4-BE49-F238E27FC236}">
                      <a16:creationId xmlns:a16="http://schemas.microsoft.com/office/drawing/2014/main" id="{BDE821C1-D840-41BE-BCFF-9A77417499BF}"/>
                    </a:ext>
                  </a:extLst>
                </p14:cNvPr>
                <p14:cNvContentPartPr/>
                <p14:nvPr/>
              </p14:nvContentPartPr>
              <p14:xfrm>
                <a:off x="8909979" y="5296659"/>
                <a:ext cx="97560" cy="104400"/>
              </p14:xfrm>
            </p:contentPart>
          </mc:Choice>
          <mc:Fallback xmlns="">
            <p:pic>
              <p:nvPicPr>
                <p:cNvPr id="427" name="Ink 426">
                  <a:extLst>
                    <a:ext uri="{FF2B5EF4-FFF2-40B4-BE49-F238E27FC236}">
                      <a16:creationId xmlns:a16="http://schemas.microsoft.com/office/drawing/2014/main" id="{BDE821C1-D840-41BE-BCFF-9A77417499BF}"/>
                    </a:ext>
                  </a:extLst>
                </p:cNvPr>
                <p:cNvPicPr/>
                <p:nvPr/>
              </p:nvPicPr>
              <p:blipFill>
                <a:blip r:embed="rId496"/>
                <a:stretch>
                  <a:fillRect/>
                </a:stretch>
              </p:blipFill>
              <p:spPr>
                <a:xfrm>
                  <a:off x="8900979" y="5287659"/>
                  <a:ext cx="115200" cy="122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2" name="Group 431">
            <a:extLst>
              <a:ext uri="{FF2B5EF4-FFF2-40B4-BE49-F238E27FC236}">
                <a16:creationId xmlns:a16="http://schemas.microsoft.com/office/drawing/2014/main" id="{FC231AFA-095E-48C7-BD80-76BA73009C47}"/>
              </a:ext>
            </a:extLst>
          </p:cNvPr>
          <p:cNvGrpSpPr/>
          <p:nvPr/>
        </p:nvGrpSpPr>
        <p:grpSpPr>
          <a:xfrm>
            <a:off x="9286179" y="5028819"/>
            <a:ext cx="540720" cy="387000"/>
            <a:chOff x="9286179" y="5028819"/>
            <a:chExt cx="540720" cy="387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7">
              <p14:nvContentPartPr>
                <p14:cNvPr id="428" name="Ink 427">
                  <a:extLst>
                    <a:ext uri="{FF2B5EF4-FFF2-40B4-BE49-F238E27FC236}">
                      <a16:creationId xmlns:a16="http://schemas.microsoft.com/office/drawing/2014/main" id="{F279F870-AADE-41C6-9659-9DA3F8A90F5F}"/>
                    </a:ext>
                  </a:extLst>
                </p14:cNvPr>
                <p14:cNvContentPartPr/>
                <p14:nvPr/>
              </p14:nvContentPartPr>
              <p14:xfrm>
                <a:off x="9286179" y="5212779"/>
                <a:ext cx="168480" cy="186120"/>
              </p14:xfrm>
            </p:contentPart>
          </mc:Choice>
          <mc:Fallback xmlns="">
            <p:pic>
              <p:nvPicPr>
                <p:cNvPr id="428" name="Ink 427">
                  <a:extLst>
                    <a:ext uri="{FF2B5EF4-FFF2-40B4-BE49-F238E27FC236}">
                      <a16:creationId xmlns:a16="http://schemas.microsoft.com/office/drawing/2014/main" id="{F279F870-AADE-41C6-9659-9DA3F8A90F5F}"/>
                    </a:ext>
                  </a:extLst>
                </p:cNvPr>
                <p:cNvPicPr/>
                <p:nvPr/>
              </p:nvPicPr>
              <p:blipFill>
                <a:blip r:embed="rId498"/>
                <a:stretch>
                  <a:fillRect/>
                </a:stretch>
              </p:blipFill>
              <p:spPr>
                <a:xfrm>
                  <a:off x="9277539" y="5204139"/>
                  <a:ext cx="18612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9">
              <p14:nvContentPartPr>
                <p14:cNvPr id="429" name="Ink 428">
                  <a:extLst>
                    <a:ext uri="{FF2B5EF4-FFF2-40B4-BE49-F238E27FC236}">
                      <a16:creationId xmlns:a16="http://schemas.microsoft.com/office/drawing/2014/main" id="{CA96AC9B-6360-4EB7-B9B0-EAA3DE9DE394}"/>
                    </a:ext>
                  </a:extLst>
                </p14:cNvPr>
                <p14:cNvContentPartPr/>
                <p14:nvPr/>
              </p14:nvContentPartPr>
              <p14:xfrm>
                <a:off x="9295179" y="5263899"/>
                <a:ext cx="388080" cy="117720"/>
              </p14:xfrm>
            </p:contentPart>
          </mc:Choice>
          <mc:Fallback xmlns="">
            <p:pic>
              <p:nvPicPr>
                <p:cNvPr id="429" name="Ink 428">
                  <a:extLst>
                    <a:ext uri="{FF2B5EF4-FFF2-40B4-BE49-F238E27FC236}">
                      <a16:creationId xmlns:a16="http://schemas.microsoft.com/office/drawing/2014/main" id="{CA96AC9B-6360-4EB7-B9B0-EAA3DE9DE394}"/>
                    </a:ext>
                  </a:extLst>
                </p:cNvPr>
                <p:cNvPicPr/>
                <p:nvPr/>
              </p:nvPicPr>
              <p:blipFill>
                <a:blip r:embed="rId500"/>
                <a:stretch>
                  <a:fillRect/>
                </a:stretch>
              </p:blipFill>
              <p:spPr>
                <a:xfrm>
                  <a:off x="9286179" y="5255259"/>
                  <a:ext cx="40572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1">
              <p14:nvContentPartPr>
                <p14:cNvPr id="430" name="Ink 429">
                  <a:extLst>
                    <a:ext uri="{FF2B5EF4-FFF2-40B4-BE49-F238E27FC236}">
                      <a16:creationId xmlns:a16="http://schemas.microsoft.com/office/drawing/2014/main" id="{F1D05E46-0A39-4C0F-9F80-D1248027CF4B}"/>
                    </a:ext>
                  </a:extLst>
                </p14:cNvPr>
                <p14:cNvContentPartPr/>
                <p14:nvPr/>
              </p14:nvContentPartPr>
              <p14:xfrm>
                <a:off x="9297339" y="5108739"/>
                <a:ext cx="282240" cy="47880"/>
              </p14:xfrm>
            </p:contentPart>
          </mc:Choice>
          <mc:Fallback xmlns="">
            <p:pic>
              <p:nvPicPr>
                <p:cNvPr id="430" name="Ink 429">
                  <a:extLst>
                    <a:ext uri="{FF2B5EF4-FFF2-40B4-BE49-F238E27FC236}">
                      <a16:creationId xmlns:a16="http://schemas.microsoft.com/office/drawing/2014/main" id="{F1D05E46-0A39-4C0F-9F80-D1248027CF4B}"/>
                    </a:ext>
                  </a:extLst>
                </p:cNvPr>
                <p:cNvPicPr/>
                <p:nvPr/>
              </p:nvPicPr>
              <p:blipFill>
                <a:blip r:embed="rId502"/>
                <a:stretch>
                  <a:fillRect/>
                </a:stretch>
              </p:blipFill>
              <p:spPr>
                <a:xfrm>
                  <a:off x="9288699" y="5100099"/>
                  <a:ext cx="29988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3">
              <p14:nvContentPartPr>
                <p14:cNvPr id="431" name="Ink 430">
                  <a:extLst>
                    <a:ext uri="{FF2B5EF4-FFF2-40B4-BE49-F238E27FC236}">
                      <a16:creationId xmlns:a16="http://schemas.microsoft.com/office/drawing/2014/main" id="{86CB257A-D454-4B1B-BA41-1006CF2EDAF6}"/>
                    </a:ext>
                  </a:extLst>
                </p14:cNvPr>
                <p14:cNvContentPartPr/>
                <p14:nvPr/>
              </p14:nvContentPartPr>
              <p14:xfrm>
                <a:off x="9563739" y="5028819"/>
                <a:ext cx="263160" cy="387000"/>
              </p14:xfrm>
            </p:contentPart>
          </mc:Choice>
          <mc:Fallback xmlns="">
            <p:pic>
              <p:nvPicPr>
                <p:cNvPr id="431" name="Ink 430">
                  <a:extLst>
                    <a:ext uri="{FF2B5EF4-FFF2-40B4-BE49-F238E27FC236}">
                      <a16:creationId xmlns:a16="http://schemas.microsoft.com/office/drawing/2014/main" id="{86CB257A-D454-4B1B-BA41-1006CF2EDAF6}"/>
                    </a:ext>
                  </a:extLst>
                </p:cNvPr>
                <p:cNvPicPr/>
                <p:nvPr/>
              </p:nvPicPr>
              <p:blipFill>
                <a:blip r:embed="rId504"/>
                <a:stretch>
                  <a:fillRect/>
                </a:stretch>
              </p:blipFill>
              <p:spPr>
                <a:xfrm>
                  <a:off x="9555099" y="5020179"/>
                  <a:ext cx="280800" cy="4046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10182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44231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Cambridge 17E Q7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861F61-FF4F-4963-B194-DA5BDA2F7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3368" y="21722"/>
            <a:ext cx="7763958" cy="54300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25098606-1D1B-4721-9793-DE21721DF047}"/>
                  </a:ext>
                </a:extLst>
              </p14:cNvPr>
              <p14:cNvContentPartPr/>
              <p14:nvPr/>
            </p14:nvContentPartPr>
            <p14:xfrm>
              <a:off x="2765139" y="3122979"/>
              <a:ext cx="153000" cy="1731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25098606-1D1B-4721-9793-DE21721DF04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56139" y="3113979"/>
                <a:ext cx="170640" cy="19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42A24300-62C6-4D4E-BDCA-B73F2E248EB1}"/>
                  </a:ext>
                </a:extLst>
              </p14:cNvPr>
              <p14:cNvContentPartPr/>
              <p14:nvPr/>
            </p14:nvContentPartPr>
            <p14:xfrm>
              <a:off x="1539699" y="1104099"/>
              <a:ext cx="171000" cy="22356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42A24300-62C6-4D4E-BDCA-B73F2E248EB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30699" y="1095459"/>
                <a:ext cx="188640" cy="24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4B2D1B59-59E6-4D9F-9F6A-9EF213A2F5BB}"/>
                  </a:ext>
                </a:extLst>
              </p14:cNvPr>
              <p14:cNvContentPartPr/>
              <p14:nvPr/>
            </p14:nvContentPartPr>
            <p14:xfrm>
              <a:off x="2890779" y="600819"/>
              <a:ext cx="181440" cy="29844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4B2D1B59-59E6-4D9F-9F6A-9EF213A2F5B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81779" y="592179"/>
                <a:ext cx="199080" cy="316080"/>
              </a:xfrm>
              <a:prstGeom prst="rect">
                <a:avLst/>
              </a:prstGeom>
            </p:spPr>
          </p:pic>
        </mc:Fallback>
      </mc:AlternateContent>
      <p:grpSp>
        <p:nvGrpSpPr>
          <p:cNvPr id="42" name="Group 41">
            <a:extLst>
              <a:ext uri="{FF2B5EF4-FFF2-40B4-BE49-F238E27FC236}">
                <a16:creationId xmlns:a16="http://schemas.microsoft.com/office/drawing/2014/main" id="{0AD5DD78-F31C-4A2A-8745-C67957745B7A}"/>
              </a:ext>
            </a:extLst>
          </p:cNvPr>
          <p:cNvGrpSpPr/>
          <p:nvPr/>
        </p:nvGrpSpPr>
        <p:grpSpPr>
          <a:xfrm>
            <a:off x="1668939" y="2396859"/>
            <a:ext cx="135720" cy="264600"/>
            <a:chOff x="1668939" y="2396859"/>
            <a:chExt cx="135720" cy="264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D6AA11A8-E6B0-4BF4-B818-962941C9AB8E}"/>
                    </a:ext>
                  </a:extLst>
                </p14:cNvPr>
                <p14:cNvContentPartPr/>
                <p14:nvPr/>
              </p14:nvContentPartPr>
              <p14:xfrm>
                <a:off x="1685859" y="2419899"/>
                <a:ext cx="7920" cy="2415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D6AA11A8-E6B0-4BF4-B818-962941C9AB8E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676859" y="2410899"/>
                  <a:ext cx="2556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F9406A94-1FA9-4D8E-BEFB-4C2DB9F104C9}"/>
                    </a:ext>
                  </a:extLst>
                </p14:cNvPr>
                <p14:cNvContentPartPr/>
                <p14:nvPr/>
              </p14:nvContentPartPr>
              <p14:xfrm>
                <a:off x="1668939" y="2396859"/>
                <a:ext cx="135720" cy="9972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F9406A94-1FA9-4D8E-BEFB-4C2DB9F104C9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660299" y="2388219"/>
                  <a:ext cx="153360" cy="117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78" name="Ink 77">
                <a:extLst>
                  <a:ext uri="{FF2B5EF4-FFF2-40B4-BE49-F238E27FC236}">
                    <a16:creationId xmlns:a16="http://schemas.microsoft.com/office/drawing/2014/main" id="{97307A82-A233-4730-A7FF-96BF776782CB}"/>
                  </a:ext>
                </a:extLst>
              </p14:cNvPr>
              <p14:cNvContentPartPr/>
              <p14:nvPr/>
            </p14:nvContentPartPr>
            <p14:xfrm>
              <a:off x="413259" y="3474339"/>
              <a:ext cx="95040" cy="219600"/>
            </p14:xfrm>
          </p:contentPart>
        </mc:Choice>
        <mc:Fallback xmlns="">
          <p:pic>
            <p:nvPicPr>
              <p:cNvPr id="78" name="Ink 77">
                <a:extLst>
                  <a:ext uri="{FF2B5EF4-FFF2-40B4-BE49-F238E27FC236}">
                    <a16:creationId xmlns:a16="http://schemas.microsoft.com/office/drawing/2014/main" id="{97307A82-A233-4730-A7FF-96BF776782CB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04259" y="3465699"/>
                <a:ext cx="112680" cy="23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79" name="Ink 78">
                <a:extLst>
                  <a:ext uri="{FF2B5EF4-FFF2-40B4-BE49-F238E27FC236}">
                    <a16:creationId xmlns:a16="http://schemas.microsoft.com/office/drawing/2014/main" id="{E799748F-A52A-4039-A572-DD6232A97B5A}"/>
                  </a:ext>
                </a:extLst>
              </p14:cNvPr>
              <p14:cNvContentPartPr/>
              <p14:nvPr/>
            </p14:nvContentPartPr>
            <p14:xfrm>
              <a:off x="573819" y="3466779"/>
              <a:ext cx="176040" cy="234000"/>
            </p14:xfrm>
          </p:contentPart>
        </mc:Choice>
        <mc:Fallback xmlns="">
          <p:pic>
            <p:nvPicPr>
              <p:cNvPr id="79" name="Ink 78">
                <a:extLst>
                  <a:ext uri="{FF2B5EF4-FFF2-40B4-BE49-F238E27FC236}">
                    <a16:creationId xmlns:a16="http://schemas.microsoft.com/office/drawing/2014/main" id="{E799748F-A52A-4039-A572-DD6232A97B5A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65179" y="3458139"/>
                <a:ext cx="193680" cy="25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80" name="Ink 79">
                <a:extLst>
                  <a:ext uri="{FF2B5EF4-FFF2-40B4-BE49-F238E27FC236}">
                    <a16:creationId xmlns:a16="http://schemas.microsoft.com/office/drawing/2014/main" id="{EE31C8B5-6E39-4B2F-A3A5-74593F1B8C82}"/>
                  </a:ext>
                </a:extLst>
              </p14:cNvPr>
              <p14:cNvContentPartPr/>
              <p14:nvPr/>
            </p14:nvContentPartPr>
            <p14:xfrm>
              <a:off x="503979" y="3326019"/>
              <a:ext cx="243720" cy="93600"/>
            </p14:xfrm>
          </p:contentPart>
        </mc:Choice>
        <mc:Fallback xmlns="">
          <p:pic>
            <p:nvPicPr>
              <p:cNvPr id="80" name="Ink 79">
                <a:extLst>
                  <a:ext uri="{FF2B5EF4-FFF2-40B4-BE49-F238E27FC236}">
                    <a16:creationId xmlns:a16="http://schemas.microsoft.com/office/drawing/2014/main" id="{EE31C8B5-6E39-4B2F-A3A5-74593F1B8C82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94979" y="3317379"/>
                <a:ext cx="261360" cy="11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81" name="Ink 80">
                <a:extLst>
                  <a:ext uri="{FF2B5EF4-FFF2-40B4-BE49-F238E27FC236}">
                    <a16:creationId xmlns:a16="http://schemas.microsoft.com/office/drawing/2014/main" id="{20B0F02D-32AE-4BE6-9965-F1BC88FD43E1}"/>
                  </a:ext>
                </a:extLst>
              </p14:cNvPr>
              <p14:cNvContentPartPr/>
              <p14:nvPr/>
            </p14:nvContentPartPr>
            <p14:xfrm>
              <a:off x="911499" y="3506379"/>
              <a:ext cx="45720" cy="9000"/>
            </p14:xfrm>
          </p:contentPart>
        </mc:Choice>
        <mc:Fallback xmlns="">
          <p:pic>
            <p:nvPicPr>
              <p:cNvPr id="81" name="Ink 80">
                <a:extLst>
                  <a:ext uri="{FF2B5EF4-FFF2-40B4-BE49-F238E27FC236}">
                    <a16:creationId xmlns:a16="http://schemas.microsoft.com/office/drawing/2014/main" id="{20B0F02D-32AE-4BE6-9965-F1BC88FD43E1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02859" y="3497739"/>
                <a:ext cx="63360" cy="2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82" name="Ink 81">
                <a:extLst>
                  <a:ext uri="{FF2B5EF4-FFF2-40B4-BE49-F238E27FC236}">
                    <a16:creationId xmlns:a16="http://schemas.microsoft.com/office/drawing/2014/main" id="{497E034D-2921-432C-855D-04DB81C77F70}"/>
                  </a:ext>
                </a:extLst>
              </p14:cNvPr>
              <p14:cNvContentPartPr/>
              <p14:nvPr/>
            </p14:nvContentPartPr>
            <p14:xfrm>
              <a:off x="909699" y="3373539"/>
              <a:ext cx="276480" cy="218880"/>
            </p14:xfrm>
          </p:contentPart>
        </mc:Choice>
        <mc:Fallback xmlns="">
          <p:pic>
            <p:nvPicPr>
              <p:cNvPr id="82" name="Ink 81">
                <a:extLst>
                  <a:ext uri="{FF2B5EF4-FFF2-40B4-BE49-F238E27FC236}">
                    <a16:creationId xmlns:a16="http://schemas.microsoft.com/office/drawing/2014/main" id="{497E034D-2921-432C-855D-04DB81C77F70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901059" y="3364539"/>
                <a:ext cx="294120" cy="23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83" name="Ink 82">
                <a:extLst>
                  <a:ext uri="{FF2B5EF4-FFF2-40B4-BE49-F238E27FC236}">
                    <a16:creationId xmlns:a16="http://schemas.microsoft.com/office/drawing/2014/main" id="{D5BD60F4-1B38-49A0-B073-149CD5CA3094}"/>
                  </a:ext>
                </a:extLst>
              </p14:cNvPr>
              <p14:cNvContentPartPr/>
              <p14:nvPr/>
            </p14:nvContentPartPr>
            <p14:xfrm>
              <a:off x="1099419" y="3486579"/>
              <a:ext cx="146160" cy="47160"/>
            </p14:xfrm>
          </p:contentPart>
        </mc:Choice>
        <mc:Fallback xmlns="">
          <p:pic>
            <p:nvPicPr>
              <p:cNvPr id="83" name="Ink 82">
                <a:extLst>
                  <a:ext uri="{FF2B5EF4-FFF2-40B4-BE49-F238E27FC236}">
                    <a16:creationId xmlns:a16="http://schemas.microsoft.com/office/drawing/2014/main" id="{D5BD60F4-1B38-49A0-B073-149CD5CA3094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090419" y="3477579"/>
                <a:ext cx="163800" cy="6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84" name="Ink 83">
                <a:extLst>
                  <a:ext uri="{FF2B5EF4-FFF2-40B4-BE49-F238E27FC236}">
                    <a16:creationId xmlns:a16="http://schemas.microsoft.com/office/drawing/2014/main" id="{FBF68EAB-D2BD-4011-8505-F2E7A694A204}"/>
                  </a:ext>
                </a:extLst>
              </p14:cNvPr>
              <p14:cNvContentPartPr/>
              <p14:nvPr/>
            </p14:nvContentPartPr>
            <p14:xfrm>
              <a:off x="1189059" y="3509619"/>
              <a:ext cx="251280" cy="205920"/>
            </p14:xfrm>
          </p:contentPart>
        </mc:Choice>
        <mc:Fallback xmlns="">
          <p:pic>
            <p:nvPicPr>
              <p:cNvPr id="84" name="Ink 83">
                <a:extLst>
                  <a:ext uri="{FF2B5EF4-FFF2-40B4-BE49-F238E27FC236}">
                    <a16:creationId xmlns:a16="http://schemas.microsoft.com/office/drawing/2014/main" id="{FBF68EAB-D2BD-4011-8505-F2E7A694A204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1180419" y="3500619"/>
                <a:ext cx="268920" cy="22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85" name="Ink 84">
                <a:extLst>
                  <a:ext uri="{FF2B5EF4-FFF2-40B4-BE49-F238E27FC236}">
                    <a16:creationId xmlns:a16="http://schemas.microsoft.com/office/drawing/2014/main" id="{9129463B-B47D-4269-8C34-C0A1E7B7C7F9}"/>
                  </a:ext>
                </a:extLst>
              </p14:cNvPr>
              <p14:cNvContentPartPr/>
              <p14:nvPr/>
            </p14:nvContentPartPr>
            <p14:xfrm>
              <a:off x="1505859" y="3436539"/>
              <a:ext cx="118440" cy="224640"/>
            </p14:xfrm>
          </p:contentPart>
        </mc:Choice>
        <mc:Fallback xmlns="">
          <p:pic>
            <p:nvPicPr>
              <p:cNvPr id="85" name="Ink 84">
                <a:extLst>
                  <a:ext uri="{FF2B5EF4-FFF2-40B4-BE49-F238E27FC236}">
                    <a16:creationId xmlns:a16="http://schemas.microsoft.com/office/drawing/2014/main" id="{9129463B-B47D-4269-8C34-C0A1E7B7C7F9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1496859" y="3427539"/>
                <a:ext cx="136080" cy="24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86" name="Ink 85">
                <a:extLst>
                  <a:ext uri="{FF2B5EF4-FFF2-40B4-BE49-F238E27FC236}">
                    <a16:creationId xmlns:a16="http://schemas.microsoft.com/office/drawing/2014/main" id="{01997733-9B4E-4D86-B636-9C027BA1BBD3}"/>
                  </a:ext>
                </a:extLst>
              </p14:cNvPr>
              <p14:cNvContentPartPr/>
              <p14:nvPr/>
            </p14:nvContentPartPr>
            <p14:xfrm>
              <a:off x="1565259" y="3538779"/>
              <a:ext cx="81720" cy="11880"/>
            </p14:xfrm>
          </p:contentPart>
        </mc:Choice>
        <mc:Fallback xmlns="">
          <p:pic>
            <p:nvPicPr>
              <p:cNvPr id="86" name="Ink 85">
                <a:extLst>
                  <a:ext uri="{FF2B5EF4-FFF2-40B4-BE49-F238E27FC236}">
                    <a16:creationId xmlns:a16="http://schemas.microsoft.com/office/drawing/2014/main" id="{01997733-9B4E-4D86-B636-9C027BA1BBD3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1556259" y="3530139"/>
                <a:ext cx="99360" cy="2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87" name="Ink 86">
                <a:extLst>
                  <a:ext uri="{FF2B5EF4-FFF2-40B4-BE49-F238E27FC236}">
                    <a16:creationId xmlns:a16="http://schemas.microsoft.com/office/drawing/2014/main" id="{FD3235A3-EB92-41FA-9662-15F222663A21}"/>
                  </a:ext>
                </a:extLst>
              </p14:cNvPr>
              <p14:cNvContentPartPr/>
              <p14:nvPr/>
            </p14:nvContentPartPr>
            <p14:xfrm>
              <a:off x="1376979" y="3260499"/>
              <a:ext cx="291960" cy="120240"/>
            </p14:xfrm>
          </p:contentPart>
        </mc:Choice>
        <mc:Fallback xmlns="">
          <p:pic>
            <p:nvPicPr>
              <p:cNvPr id="87" name="Ink 86">
                <a:extLst>
                  <a:ext uri="{FF2B5EF4-FFF2-40B4-BE49-F238E27FC236}">
                    <a16:creationId xmlns:a16="http://schemas.microsoft.com/office/drawing/2014/main" id="{FD3235A3-EB92-41FA-9662-15F222663A21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1367979" y="3251859"/>
                <a:ext cx="309600" cy="13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25" name="Ink 124">
                <a:extLst>
                  <a:ext uri="{FF2B5EF4-FFF2-40B4-BE49-F238E27FC236}">
                    <a16:creationId xmlns:a16="http://schemas.microsoft.com/office/drawing/2014/main" id="{E16A0519-852C-423A-9390-6BA8AAD8ACBD}"/>
                  </a:ext>
                </a:extLst>
              </p14:cNvPr>
              <p14:cNvContentPartPr/>
              <p14:nvPr/>
            </p14:nvContentPartPr>
            <p14:xfrm>
              <a:off x="1812219" y="1784859"/>
              <a:ext cx="136440" cy="86760"/>
            </p14:xfrm>
          </p:contentPart>
        </mc:Choice>
        <mc:Fallback xmlns="">
          <p:pic>
            <p:nvPicPr>
              <p:cNvPr id="125" name="Ink 124">
                <a:extLst>
                  <a:ext uri="{FF2B5EF4-FFF2-40B4-BE49-F238E27FC236}">
                    <a16:creationId xmlns:a16="http://schemas.microsoft.com/office/drawing/2014/main" id="{E16A0519-852C-423A-9390-6BA8AAD8ACBD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1803579" y="1775859"/>
                <a:ext cx="154080" cy="104400"/>
              </a:xfrm>
              <a:prstGeom prst="rect">
                <a:avLst/>
              </a:prstGeom>
            </p:spPr>
          </p:pic>
        </mc:Fallback>
      </mc:AlternateContent>
      <p:grpSp>
        <p:nvGrpSpPr>
          <p:cNvPr id="166" name="Group 165">
            <a:extLst>
              <a:ext uri="{FF2B5EF4-FFF2-40B4-BE49-F238E27FC236}">
                <a16:creationId xmlns:a16="http://schemas.microsoft.com/office/drawing/2014/main" id="{9D363E27-C3D3-497B-96CA-322681838404}"/>
              </a:ext>
            </a:extLst>
          </p:cNvPr>
          <p:cNvGrpSpPr/>
          <p:nvPr/>
        </p:nvGrpSpPr>
        <p:grpSpPr>
          <a:xfrm>
            <a:off x="398139" y="3821739"/>
            <a:ext cx="2645640" cy="2227680"/>
            <a:chOff x="398139" y="3821739"/>
            <a:chExt cx="2645640" cy="2227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9EF56382-43E0-40D6-9638-9650BD3750A4}"/>
                    </a:ext>
                  </a:extLst>
                </p14:cNvPr>
                <p14:cNvContentPartPr/>
                <p14:nvPr/>
              </p14:nvContentPartPr>
              <p14:xfrm>
                <a:off x="423699" y="4085259"/>
                <a:ext cx="90720" cy="17568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9EF56382-43E0-40D6-9638-9650BD3750A4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414699" y="4076619"/>
                  <a:ext cx="10836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F33B5FD7-0629-4C50-BA95-9EB95769C98E}"/>
                    </a:ext>
                  </a:extLst>
                </p14:cNvPr>
                <p14:cNvContentPartPr/>
                <p14:nvPr/>
              </p14:nvContentPartPr>
              <p14:xfrm>
                <a:off x="598659" y="4069059"/>
                <a:ext cx="121320" cy="22608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F33B5FD7-0629-4C50-BA95-9EB95769C98E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589659" y="4060059"/>
                  <a:ext cx="13896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3EB211A1-80C7-480E-81BD-0F8C948D2EF8}"/>
                    </a:ext>
                  </a:extLst>
                </p14:cNvPr>
                <p14:cNvContentPartPr/>
                <p14:nvPr/>
              </p14:nvContentPartPr>
              <p14:xfrm>
                <a:off x="398139" y="3821739"/>
                <a:ext cx="346680" cy="16992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3EB211A1-80C7-480E-81BD-0F8C948D2EF8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389139" y="3812739"/>
                  <a:ext cx="36432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A38BBA75-C25E-4765-A206-85F2F4FF0976}"/>
                    </a:ext>
                  </a:extLst>
                </p14:cNvPr>
                <p14:cNvContentPartPr/>
                <p14:nvPr/>
              </p14:nvContentPartPr>
              <p14:xfrm>
                <a:off x="962979" y="4107579"/>
                <a:ext cx="68040" cy="900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A38BBA75-C25E-4765-A206-85F2F4FF0976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953979" y="4098579"/>
                  <a:ext cx="8568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AEF24622-9438-479A-BFF3-CEADD95F28FC}"/>
                    </a:ext>
                  </a:extLst>
                </p14:cNvPr>
                <p14:cNvContentPartPr/>
                <p14:nvPr/>
              </p14:nvContentPartPr>
              <p14:xfrm>
                <a:off x="997899" y="3949179"/>
                <a:ext cx="280080" cy="25380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AEF24622-9438-479A-BFF3-CEADD95F28FC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989259" y="3940179"/>
                  <a:ext cx="297720" cy="27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2D9DC33E-40C6-4614-B03B-8D72F2E74134}"/>
                    </a:ext>
                  </a:extLst>
                </p14:cNvPr>
                <p14:cNvContentPartPr/>
                <p14:nvPr/>
              </p14:nvContentPartPr>
              <p14:xfrm>
                <a:off x="1204899" y="4122699"/>
                <a:ext cx="172440" cy="2304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2D9DC33E-40C6-4614-B03B-8D72F2E74134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195899" y="4113699"/>
                  <a:ext cx="19008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3F59CCE7-E529-461C-9EC2-6E7AA796A99B}"/>
                    </a:ext>
                  </a:extLst>
                </p14:cNvPr>
                <p14:cNvContentPartPr/>
                <p14:nvPr/>
              </p14:nvContentPartPr>
              <p14:xfrm>
                <a:off x="1301379" y="4180659"/>
                <a:ext cx="127440" cy="13860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3F59CCE7-E529-461C-9EC2-6E7AA796A99B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292379" y="4171659"/>
                  <a:ext cx="14508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8C494DB9-6399-4770-81B5-F45F0B857F6B}"/>
                    </a:ext>
                  </a:extLst>
                </p14:cNvPr>
                <p14:cNvContentPartPr/>
                <p14:nvPr/>
              </p14:nvContentPartPr>
              <p14:xfrm>
                <a:off x="1508379" y="4037019"/>
                <a:ext cx="138960" cy="20664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8C494DB9-6399-4770-81B5-F45F0B857F6B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499379" y="4028379"/>
                  <a:ext cx="15660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F8AA0D58-3C46-45A1-8F1C-D0D02D7DB8F7}"/>
                    </a:ext>
                  </a:extLst>
                </p14:cNvPr>
                <p14:cNvContentPartPr/>
                <p14:nvPr/>
              </p14:nvContentPartPr>
              <p14:xfrm>
                <a:off x="1720059" y="4049619"/>
                <a:ext cx="142200" cy="16452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F8AA0D58-3C46-45A1-8F1C-D0D02D7DB8F7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711059" y="4040619"/>
                  <a:ext cx="15984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5C859398-C6AE-4944-A6C9-89C4F05DBB09}"/>
                    </a:ext>
                  </a:extLst>
                </p14:cNvPr>
                <p14:cNvContentPartPr/>
                <p14:nvPr/>
              </p14:nvContentPartPr>
              <p14:xfrm>
                <a:off x="1577859" y="3836499"/>
                <a:ext cx="286200" cy="13356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5C859398-C6AE-4944-A6C9-89C4F05DBB09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568859" y="3827859"/>
                  <a:ext cx="30384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DFC35602-35B4-42D7-830C-75D36D992B83}"/>
                    </a:ext>
                  </a:extLst>
                </p14:cNvPr>
                <p14:cNvContentPartPr/>
                <p14:nvPr/>
              </p14:nvContentPartPr>
              <p14:xfrm>
                <a:off x="404619" y="4650819"/>
                <a:ext cx="190440" cy="24336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DFC35602-35B4-42D7-830C-75D36D992B83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395979" y="4642179"/>
                  <a:ext cx="208080" cy="26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5E98FFA1-C300-48F3-81A4-B597DA200F46}"/>
                    </a:ext>
                  </a:extLst>
                </p14:cNvPr>
                <p14:cNvContentPartPr/>
                <p14:nvPr/>
              </p14:nvContentPartPr>
              <p14:xfrm>
                <a:off x="632139" y="4624899"/>
                <a:ext cx="109440" cy="26712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5E98FFA1-C300-48F3-81A4-B597DA200F46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623139" y="4616259"/>
                  <a:ext cx="127080" cy="28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C39E7A4D-91DE-40CC-8FDF-7658A3810E7D}"/>
                    </a:ext>
                  </a:extLst>
                </p14:cNvPr>
                <p14:cNvContentPartPr/>
                <p14:nvPr/>
              </p14:nvContentPartPr>
              <p14:xfrm>
                <a:off x="455739" y="4424379"/>
                <a:ext cx="349200" cy="14328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C39E7A4D-91DE-40CC-8FDF-7658A3810E7D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446739" y="4415379"/>
                  <a:ext cx="36684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2086E73F-F281-47D2-A5D5-9A220B0B1FAF}"/>
                    </a:ext>
                  </a:extLst>
                </p14:cNvPr>
                <p14:cNvContentPartPr/>
                <p14:nvPr/>
              </p14:nvContentPartPr>
              <p14:xfrm>
                <a:off x="972699" y="4756299"/>
                <a:ext cx="90000" cy="1224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2086E73F-F281-47D2-A5D5-9A220B0B1FAF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963699" y="4747299"/>
                  <a:ext cx="10764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F3A22254-485A-433C-96F6-0BD741686828}"/>
                    </a:ext>
                  </a:extLst>
                </p14:cNvPr>
                <p14:cNvContentPartPr/>
                <p14:nvPr/>
              </p14:nvContentPartPr>
              <p14:xfrm>
                <a:off x="969099" y="4812099"/>
                <a:ext cx="138600" cy="2520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F3A22254-485A-433C-96F6-0BD741686828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960099" y="4803459"/>
                  <a:ext cx="15624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9E8412C8-7A7B-412F-95C8-F8C685476E36}"/>
                    </a:ext>
                  </a:extLst>
                </p14:cNvPr>
                <p14:cNvContentPartPr/>
                <p14:nvPr/>
              </p14:nvContentPartPr>
              <p14:xfrm>
                <a:off x="1278699" y="4734339"/>
                <a:ext cx="351360" cy="19080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9E8412C8-7A7B-412F-95C8-F8C685476E36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270059" y="4725339"/>
                  <a:ext cx="36900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068E57A6-DD38-4461-A086-0B8D1D0B4F40}"/>
                    </a:ext>
                  </a:extLst>
                </p14:cNvPr>
                <p14:cNvContentPartPr/>
                <p14:nvPr/>
              </p14:nvContentPartPr>
              <p14:xfrm>
                <a:off x="1337739" y="4525539"/>
                <a:ext cx="293760" cy="13356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068E57A6-DD38-4461-A086-0B8D1D0B4F40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329099" y="4516899"/>
                  <a:ext cx="31140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162CA905-6AF2-46AB-B41A-69247BA9791F}"/>
                    </a:ext>
                  </a:extLst>
                </p14:cNvPr>
                <p14:cNvContentPartPr/>
                <p14:nvPr/>
              </p14:nvContentPartPr>
              <p14:xfrm>
                <a:off x="1813659" y="4717419"/>
                <a:ext cx="124920" cy="6120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162CA905-6AF2-46AB-B41A-69247BA9791F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805019" y="4708419"/>
                  <a:ext cx="14256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432B8888-8315-4682-9CEC-9C38F99FE058}"/>
                    </a:ext>
                  </a:extLst>
                </p14:cNvPr>
                <p14:cNvContentPartPr/>
                <p14:nvPr/>
              </p14:nvContentPartPr>
              <p14:xfrm>
                <a:off x="1877379" y="4642179"/>
                <a:ext cx="55440" cy="18936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432B8888-8315-4682-9CEC-9C38F99FE058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868739" y="4633539"/>
                  <a:ext cx="7308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6A785892-60FE-4961-9AA3-39C807D93F80}"/>
                    </a:ext>
                  </a:extLst>
                </p14:cNvPr>
                <p14:cNvContentPartPr/>
                <p14:nvPr/>
              </p14:nvContentPartPr>
              <p14:xfrm>
                <a:off x="2086179" y="4620219"/>
                <a:ext cx="94320" cy="15984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6A785892-60FE-4961-9AA3-39C807D93F80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2077539" y="4611579"/>
                  <a:ext cx="11196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E910B8C2-A85D-49C8-8795-CE8C3EDDAC3E}"/>
                    </a:ext>
                  </a:extLst>
                </p14:cNvPr>
                <p14:cNvContentPartPr/>
                <p14:nvPr/>
              </p14:nvContentPartPr>
              <p14:xfrm>
                <a:off x="2230179" y="4554339"/>
                <a:ext cx="114840" cy="17532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E910B8C2-A85D-49C8-8795-CE8C3EDDAC3E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2221179" y="4545699"/>
                  <a:ext cx="13248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BC641883-1FB4-4744-815D-63B5BD8C1C58}"/>
                    </a:ext>
                  </a:extLst>
                </p14:cNvPr>
                <p14:cNvContentPartPr/>
                <p14:nvPr/>
              </p14:nvContentPartPr>
              <p14:xfrm>
                <a:off x="2087619" y="4300179"/>
                <a:ext cx="312120" cy="19440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BC641883-1FB4-4744-815D-63B5BD8C1C58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2078979" y="4291539"/>
                  <a:ext cx="32976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123AE89F-FA64-48BD-9968-80511867B33E}"/>
                    </a:ext>
                  </a:extLst>
                </p14:cNvPr>
                <p14:cNvContentPartPr/>
                <p14:nvPr/>
              </p14:nvContentPartPr>
              <p14:xfrm>
                <a:off x="869019" y="5306379"/>
                <a:ext cx="126720" cy="1548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123AE89F-FA64-48BD-9968-80511867B33E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860379" y="5297739"/>
                  <a:ext cx="14436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C3696E5F-942B-4B37-9419-9052ADDBF239}"/>
                    </a:ext>
                  </a:extLst>
                </p14:cNvPr>
                <p14:cNvContentPartPr/>
                <p14:nvPr/>
              </p14:nvContentPartPr>
              <p14:xfrm>
                <a:off x="939939" y="5383059"/>
                <a:ext cx="97920" cy="2808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C3696E5F-942B-4B37-9419-9052ADDBF239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931299" y="5374059"/>
                  <a:ext cx="11556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90BABBED-A954-4BA6-A156-0E0EED725C4C}"/>
                    </a:ext>
                  </a:extLst>
                </p14:cNvPr>
                <p14:cNvContentPartPr/>
                <p14:nvPr/>
              </p14:nvContentPartPr>
              <p14:xfrm>
                <a:off x="1258539" y="5168499"/>
                <a:ext cx="127800" cy="13968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90BABBED-A954-4BA6-A156-0E0EED725C4C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249899" y="5159499"/>
                  <a:ext cx="14544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421A5530-76D0-43B3-9E7F-76DA55197C1C}"/>
                    </a:ext>
                  </a:extLst>
                </p14:cNvPr>
                <p14:cNvContentPartPr/>
                <p14:nvPr/>
              </p14:nvContentPartPr>
              <p14:xfrm>
                <a:off x="1343139" y="5361099"/>
                <a:ext cx="149400" cy="15048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421A5530-76D0-43B3-9E7F-76DA55197C1C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334139" y="5352099"/>
                  <a:ext cx="16704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35CC9438-807C-40F1-8224-29ACC8C8219B}"/>
                    </a:ext>
                  </a:extLst>
                </p14:cNvPr>
                <p14:cNvContentPartPr/>
                <p14:nvPr/>
              </p14:nvContentPartPr>
              <p14:xfrm>
                <a:off x="1542219" y="5255259"/>
                <a:ext cx="90360" cy="13500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35CC9438-807C-40F1-8224-29ACC8C8219B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533219" y="5246619"/>
                  <a:ext cx="10800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FA723316-AF6D-475D-BF73-4DAD165FC923}"/>
                    </a:ext>
                  </a:extLst>
                </p14:cNvPr>
                <p14:cNvContentPartPr/>
                <p14:nvPr/>
              </p14:nvContentPartPr>
              <p14:xfrm>
                <a:off x="1708179" y="5242659"/>
                <a:ext cx="115920" cy="12816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FA723316-AF6D-475D-BF73-4DAD165FC923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699179" y="5233659"/>
                  <a:ext cx="13356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0FEF1F59-D466-429C-A703-C5734D2EDC73}"/>
                    </a:ext>
                  </a:extLst>
                </p14:cNvPr>
                <p14:cNvContentPartPr/>
                <p14:nvPr/>
              </p14:nvContentPartPr>
              <p14:xfrm>
                <a:off x="1601259" y="5064099"/>
                <a:ext cx="232200" cy="12132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0FEF1F59-D466-429C-A703-C5734D2EDC73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592619" y="5055459"/>
                  <a:ext cx="24984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1519B0C5-E47C-4E0E-8CF9-87271C4BD578}"/>
                    </a:ext>
                  </a:extLst>
                </p14:cNvPr>
                <p14:cNvContentPartPr/>
                <p14:nvPr/>
              </p14:nvContentPartPr>
              <p14:xfrm>
                <a:off x="2032539" y="5252019"/>
                <a:ext cx="139680" cy="2160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1519B0C5-E47C-4E0E-8CF9-87271C4BD578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2023539" y="5243019"/>
                  <a:ext cx="15732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74E0955E-866C-46E7-A622-065D53CFB4F9}"/>
                    </a:ext>
                  </a:extLst>
                </p14:cNvPr>
                <p14:cNvContentPartPr/>
                <p14:nvPr/>
              </p14:nvContentPartPr>
              <p14:xfrm>
                <a:off x="2216499" y="4999659"/>
                <a:ext cx="174600" cy="20628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74E0955E-866C-46E7-A622-065D53CFB4F9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2207499" y="4991019"/>
                  <a:ext cx="19224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ABF9FBFC-237B-465C-936B-3258E698F923}"/>
                    </a:ext>
                  </a:extLst>
                </p14:cNvPr>
                <p14:cNvContentPartPr/>
                <p14:nvPr/>
              </p14:nvContentPartPr>
              <p14:xfrm>
                <a:off x="2343219" y="5284419"/>
                <a:ext cx="101880" cy="13824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ABF9FBFC-237B-465C-936B-3258E698F923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2334219" y="5275419"/>
                  <a:ext cx="11952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D301B92C-D1D1-459F-B56C-FDF767B9313F}"/>
                    </a:ext>
                  </a:extLst>
                </p14:cNvPr>
                <p14:cNvContentPartPr/>
                <p14:nvPr/>
              </p14:nvContentPartPr>
              <p14:xfrm>
                <a:off x="2523579" y="5106219"/>
                <a:ext cx="119880" cy="14148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D301B92C-D1D1-459F-B56C-FDF767B9313F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2514939" y="5097579"/>
                  <a:ext cx="13752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57071E50-12BE-4CFA-8930-C438B548D504}"/>
                    </a:ext>
                  </a:extLst>
                </p14:cNvPr>
                <p14:cNvContentPartPr/>
                <p14:nvPr/>
              </p14:nvContentPartPr>
              <p14:xfrm>
                <a:off x="2739219" y="5066259"/>
                <a:ext cx="109080" cy="18576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57071E50-12BE-4CFA-8930-C438B548D504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2730579" y="5057619"/>
                  <a:ext cx="12672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8DE342EF-DCF7-4AFA-A332-714AA0489BF4}"/>
                    </a:ext>
                  </a:extLst>
                </p14:cNvPr>
                <p14:cNvContentPartPr/>
                <p14:nvPr/>
              </p14:nvContentPartPr>
              <p14:xfrm>
                <a:off x="2753619" y="5120979"/>
                <a:ext cx="110520" cy="7200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8DE342EF-DCF7-4AFA-A332-714AA0489BF4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2744619" y="5111979"/>
                  <a:ext cx="12816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C4579062-019E-4F9E-AD19-BDE20C3DA007}"/>
                    </a:ext>
                  </a:extLst>
                </p14:cNvPr>
                <p14:cNvContentPartPr/>
                <p14:nvPr/>
              </p14:nvContentPartPr>
              <p14:xfrm>
                <a:off x="2586219" y="4887339"/>
                <a:ext cx="315000" cy="15192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C4579062-019E-4F9E-AD19-BDE20C3DA007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2577219" y="4878339"/>
                  <a:ext cx="33264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FBF1EB9F-D5F3-4587-B653-4D60528E3DC4}"/>
                    </a:ext>
                  </a:extLst>
                </p14:cNvPr>
                <p14:cNvContentPartPr/>
                <p14:nvPr/>
              </p14:nvContentPartPr>
              <p14:xfrm>
                <a:off x="823299" y="5802099"/>
                <a:ext cx="113400" cy="1728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FBF1EB9F-D5F3-4587-B653-4D60528E3DC4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814299" y="5793099"/>
                  <a:ext cx="13104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BB8755D4-6CEE-4C1C-A6C6-F4A8FAEC8C07}"/>
                    </a:ext>
                  </a:extLst>
                </p14:cNvPr>
                <p14:cNvContentPartPr/>
                <p14:nvPr/>
              </p14:nvContentPartPr>
              <p14:xfrm>
                <a:off x="892419" y="5600859"/>
                <a:ext cx="398880" cy="27108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BB8755D4-6CEE-4C1C-A6C6-F4A8FAEC8C07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883779" y="5592219"/>
                  <a:ext cx="416520" cy="28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8F9EA844-E4A5-4BB8-B90C-55B22B05C668}"/>
                    </a:ext>
                  </a:extLst>
                </p14:cNvPr>
                <p14:cNvContentPartPr/>
                <p14:nvPr/>
              </p14:nvContentPartPr>
              <p14:xfrm>
                <a:off x="1164579" y="5771499"/>
                <a:ext cx="168840" cy="3924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8F9EA844-E4A5-4BB8-B90C-55B22B05C668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1155579" y="5762859"/>
                  <a:ext cx="18648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D2582EF3-B5A0-4A26-BB63-E21FF1E788AC}"/>
                    </a:ext>
                  </a:extLst>
                </p14:cNvPr>
                <p14:cNvContentPartPr/>
                <p14:nvPr/>
              </p14:nvContentPartPr>
              <p14:xfrm>
                <a:off x="1264299" y="5882019"/>
                <a:ext cx="149760" cy="15048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D2582EF3-B5A0-4A26-BB63-E21FF1E788AC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1255299" y="5873379"/>
                  <a:ext cx="16740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973B25C9-A3ED-4FB1-9EE5-9086BE498209}"/>
                    </a:ext>
                  </a:extLst>
                </p14:cNvPr>
                <p14:cNvContentPartPr/>
                <p14:nvPr/>
              </p14:nvContentPartPr>
              <p14:xfrm>
                <a:off x="1487139" y="5639739"/>
                <a:ext cx="72000" cy="33480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973B25C9-A3ED-4FB1-9EE5-9086BE498209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1478139" y="5630739"/>
                  <a:ext cx="89640" cy="35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8BA6D24A-6E17-4E7D-A7E7-1B86665D6216}"/>
                    </a:ext>
                  </a:extLst>
                </p14:cNvPr>
                <p14:cNvContentPartPr/>
                <p14:nvPr/>
              </p14:nvContentPartPr>
              <p14:xfrm>
                <a:off x="1699179" y="5747739"/>
                <a:ext cx="119520" cy="13824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8BA6D24A-6E17-4E7D-A7E7-1B86665D6216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1690179" y="5739099"/>
                  <a:ext cx="13716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FCDD2127-0E85-42A7-87BC-4738189921BC}"/>
                    </a:ext>
                  </a:extLst>
                </p14:cNvPr>
                <p14:cNvContentPartPr/>
                <p14:nvPr/>
              </p14:nvContentPartPr>
              <p14:xfrm>
                <a:off x="1805739" y="5603019"/>
                <a:ext cx="209160" cy="28008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FCDD2127-0E85-42A7-87BC-4738189921BC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1797099" y="5594379"/>
                  <a:ext cx="226800" cy="29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FD6770FF-3D88-40F9-9E2B-CBE894453946}"/>
                    </a:ext>
                  </a:extLst>
                </p14:cNvPr>
                <p14:cNvContentPartPr/>
                <p14:nvPr/>
              </p14:nvContentPartPr>
              <p14:xfrm>
                <a:off x="1940379" y="5551539"/>
                <a:ext cx="124920" cy="13392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FD6770FF-3D88-40F9-9E2B-CBE894453946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1931739" y="5542539"/>
                  <a:ext cx="14256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2549E0B1-3D0A-4787-8CB9-242B077C5335}"/>
                    </a:ext>
                  </a:extLst>
                </p14:cNvPr>
                <p14:cNvContentPartPr/>
                <p14:nvPr/>
              </p14:nvContentPartPr>
              <p14:xfrm>
                <a:off x="2189499" y="5817579"/>
                <a:ext cx="159120" cy="2592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2549E0B1-3D0A-4787-8CB9-242B077C5335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2180859" y="5808939"/>
                  <a:ext cx="17676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CCBFCAB6-8D47-4358-859E-0EB9392250BE}"/>
                    </a:ext>
                  </a:extLst>
                </p14:cNvPr>
                <p14:cNvContentPartPr/>
                <p14:nvPr/>
              </p14:nvContentPartPr>
              <p14:xfrm>
                <a:off x="2501979" y="5706339"/>
                <a:ext cx="125280" cy="14364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CCBFCAB6-8D47-4358-859E-0EB9392250BE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2493339" y="5697699"/>
                  <a:ext cx="14292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429154C1-E04A-4870-9365-493B993E201F}"/>
                    </a:ext>
                  </a:extLst>
                </p14:cNvPr>
                <p14:cNvContentPartPr/>
                <p14:nvPr/>
              </p14:nvContentPartPr>
              <p14:xfrm>
                <a:off x="2700339" y="5680779"/>
                <a:ext cx="99720" cy="15372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429154C1-E04A-4870-9365-493B993E201F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2691699" y="5672139"/>
                  <a:ext cx="11736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0086D6EE-B30A-4DFE-A79C-081E80431FBF}"/>
                    </a:ext>
                  </a:extLst>
                </p14:cNvPr>
                <p14:cNvContentPartPr/>
                <p14:nvPr/>
              </p14:nvContentPartPr>
              <p14:xfrm>
                <a:off x="2720859" y="5764659"/>
                <a:ext cx="82080" cy="3276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0086D6EE-B30A-4DFE-A79C-081E80431FBF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2712219" y="5755659"/>
                  <a:ext cx="9972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9CE1E14F-47DA-4E63-866F-F8EE8C25449D}"/>
                    </a:ext>
                  </a:extLst>
                </p14:cNvPr>
                <p14:cNvContentPartPr/>
                <p14:nvPr/>
              </p14:nvContentPartPr>
              <p14:xfrm>
                <a:off x="2544459" y="5490339"/>
                <a:ext cx="311040" cy="10440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9CE1E14F-47DA-4E63-866F-F8EE8C25449D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2535819" y="5481699"/>
                  <a:ext cx="32868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8F3593C0-8B67-4490-BA6F-30019AF62CBE}"/>
                    </a:ext>
                  </a:extLst>
                </p14:cNvPr>
                <p14:cNvContentPartPr/>
                <p14:nvPr/>
              </p14:nvContentPartPr>
              <p14:xfrm>
                <a:off x="2959899" y="5478459"/>
                <a:ext cx="83880" cy="57096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8F3593C0-8B67-4490-BA6F-30019AF62CBE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2951259" y="5469819"/>
                  <a:ext cx="101520" cy="588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98BF7AB8-7F3F-47E7-A4BD-1D8475D8BF70}"/>
              </a:ext>
            </a:extLst>
          </p:cNvPr>
          <p:cNvGrpSpPr/>
          <p:nvPr/>
        </p:nvGrpSpPr>
        <p:grpSpPr>
          <a:xfrm>
            <a:off x="3381459" y="2033979"/>
            <a:ext cx="185760" cy="226080"/>
            <a:chOff x="3381459" y="2033979"/>
            <a:chExt cx="185760" cy="226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0B58BCDC-0BA8-4650-BC63-28C076B96F6F}"/>
                    </a:ext>
                  </a:extLst>
                </p14:cNvPr>
                <p14:cNvContentPartPr/>
                <p14:nvPr/>
              </p14:nvContentPartPr>
              <p14:xfrm>
                <a:off x="3381459" y="2033979"/>
                <a:ext cx="140400" cy="22608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0B58BCDC-0BA8-4650-BC63-28C076B96F6F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3372459" y="2025339"/>
                  <a:ext cx="15804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1B61AEA0-904E-4747-9539-47E9E8E481BC}"/>
                    </a:ext>
                  </a:extLst>
                </p14:cNvPr>
                <p14:cNvContentPartPr/>
                <p14:nvPr/>
              </p14:nvContentPartPr>
              <p14:xfrm>
                <a:off x="3425379" y="2147379"/>
                <a:ext cx="141840" cy="10080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1B61AEA0-904E-4747-9539-47E9E8E481BC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3416379" y="2138379"/>
                  <a:ext cx="159480" cy="118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53BCBF86-5FDC-40F9-8FA4-828AE26FD98C}"/>
              </a:ext>
            </a:extLst>
          </p:cNvPr>
          <p:cNvGrpSpPr/>
          <p:nvPr/>
        </p:nvGrpSpPr>
        <p:grpSpPr>
          <a:xfrm>
            <a:off x="999339" y="6336699"/>
            <a:ext cx="176760" cy="100800"/>
            <a:chOff x="999339" y="6336699"/>
            <a:chExt cx="176760" cy="100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C0C61815-C997-4DD2-81A7-A02C6386C576}"/>
                    </a:ext>
                  </a:extLst>
                </p14:cNvPr>
                <p14:cNvContentPartPr/>
                <p14:nvPr/>
              </p14:nvContentPartPr>
              <p14:xfrm>
                <a:off x="999339" y="6336699"/>
                <a:ext cx="71280" cy="3420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C0C61815-C997-4DD2-81A7-A02C6386C576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990699" y="6327699"/>
                  <a:ext cx="8892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01AAD0B6-FFE9-43F1-BCD8-4D6095B2F877}"/>
                    </a:ext>
                  </a:extLst>
                </p14:cNvPr>
                <p14:cNvContentPartPr/>
                <p14:nvPr/>
              </p14:nvContentPartPr>
              <p14:xfrm>
                <a:off x="1087899" y="6398259"/>
                <a:ext cx="88200" cy="3924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01AAD0B6-FFE9-43F1-BCD8-4D6095B2F877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079259" y="6389259"/>
                  <a:ext cx="105840" cy="56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15DBB4B9-2422-4BA0-94F4-173551E3AEDD}"/>
              </a:ext>
            </a:extLst>
          </p:cNvPr>
          <p:cNvGrpSpPr/>
          <p:nvPr/>
        </p:nvGrpSpPr>
        <p:grpSpPr>
          <a:xfrm>
            <a:off x="1363299" y="6105219"/>
            <a:ext cx="1037520" cy="529560"/>
            <a:chOff x="1363299" y="6105219"/>
            <a:chExt cx="1037520" cy="529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0E3DD9B3-5104-4996-9B82-BD59CACF961C}"/>
                    </a:ext>
                  </a:extLst>
                </p14:cNvPr>
                <p14:cNvContentPartPr/>
                <p14:nvPr/>
              </p14:nvContentPartPr>
              <p14:xfrm>
                <a:off x="1363299" y="6135459"/>
                <a:ext cx="111600" cy="22212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0E3DD9B3-5104-4996-9B82-BD59CACF961C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1354659" y="6126819"/>
                  <a:ext cx="129240" cy="23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36A849E4-2894-40DF-812C-4A2661C680F5}"/>
                    </a:ext>
                  </a:extLst>
                </p14:cNvPr>
                <p14:cNvContentPartPr/>
                <p14:nvPr/>
              </p14:nvContentPartPr>
              <p14:xfrm>
                <a:off x="1474539" y="6427419"/>
                <a:ext cx="97920" cy="13104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36A849E4-2894-40DF-812C-4A2661C680F5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1465899" y="6418779"/>
                  <a:ext cx="11556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120F57D0-7944-4C6C-8D45-662F0CBA81FD}"/>
                    </a:ext>
                  </a:extLst>
                </p14:cNvPr>
                <p14:cNvContentPartPr/>
                <p14:nvPr/>
              </p14:nvContentPartPr>
              <p14:xfrm>
                <a:off x="1655979" y="6202059"/>
                <a:ext cx="106560" cy="28872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120F57D0-7944-4C6C-8D45-662F0CBA81FD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1646979" y="6193059"/>
                  <a:ext cx="124200" cy="30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00FEE889-0964-4656-80C6-C56CC2F27732}"/>
                    </a:ext>
                  </a:extLst>
                </p14:cNvPr>
                <p14:cNvContentPartPr/>
                <p14:nvPr/>
              </p14:nvContentPartPr>
              <p14:xfrm>
                <a:off x="1823739" y="6265059"/>
                <a:ext cx="143640" cy="17424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00FEE889-0964-4656-80C6-C56CC2F27732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1814739" y="6256059"/>
                  <a:ext cx="16128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41659CD6-4626-44D7-BDB9-752AE2EFCDC9}"/>
                    </a:ext>
                  </a:extLst>
                </p14:cNvPr>
                <p14:cNvContentPartPr/>
                <p14:nvPr/>
              </p14:nvContentPartPr>
              <p14:xfrm>
                <a:off x="1867659" y="6294219"/>
                <a:ext cx="297720" cy="13932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41659CD6-4626-44D7-BDB9-752AE2EFCDC9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1858659" y="6285219"/>
                  <a:ext cx="31536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D830486C-3440-4FE6-96FF-B059CB8E05A5}"/>
                    </a:ext>
                  </a:extLst>
                </p14:cNvPr>
                <p14:cNvContentPartPr/>
                <p14:nvPr/>
              </p14:nvContentPartPr>
              <p14:xfrm>
                <a:off x="1930659" y="6151299"/>
                <a:ext cx="130680" cy="1584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D830486C-3440-4FE6-96FF-B059CB8E05A5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1921659" y="6142659"/>
                  <a:ext cx="14832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14D94391-EE8D-4855-92F6-9519E3A917EF}"/>
                    </a:ext>
                  </a:extLst>
                </p14:cNvPr>
                <p14:cNvContentPartPr/>
                <p14:nvPr/>
              </p14:nvContentPartPr>
              <p14:xfrm>
                <a:off x="2051619" y="6105219"/>
                <a:ext cx="107280" cy="6696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14D94391-EE8D-4855-92F6-9519E3A917EF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2042619" y="6096219"/>
                  <a:ext cx="12492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66B8958F-41FA-4DE2-BC1F-036765DCF540}"/>
                    </a:ext>
                  </a:extLst>
                </p14:cNvPr>
                <p14:cNvContentPartPr/>
                <p14:nvPr/>
              </p14:nvContentPartPr>
              <p14:xfrm>
                <a:off x="2285259" y="6149499"/>
                <a:ext cx="115560" cy="48528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66B8958F-41FA-4DE2-BC1F-036765DCF540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2276619" y="6140859"/>
                  <a:ext cx="133200" cy="502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2CB0230F-D16B-4F81-9FD4-ABC953236ECF}"/>
              </a:ext>
            </a:extLst>
          </p:cNvPr>
          <p:cNvGrpSpPr/>
          <p:nvPr/>
        </p:nvGrpSpPr>
        <p:grpSpPr>
          <a:xfrm>
            <a:off x="5316459" y="648339"/>
            <a:ext cx="567360" cy="409680"/>
            <a:chOff x="5316459" y="648339"/>
            <a:chExt cx="567360" cy="409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0E9F9AFC-A8E1-4A28-8BD6-5CA3A384EDEC}"/>
                    </a:ext>
                  </a:extLst>
                </p14:cNvPr>
                <p14:cNvContentPartPr/>
                <p14:nvPr/>
              </p14:nvContentPartPr>
              <p14:xfrm>
                <a:off x="5316459" y="868299"/>
                <a:ext cx="106560" cy="18972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0E9F9AFC-A8E1-4A28-8BD6-5CA3A384EDEC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5307819" y="859299"/>
                  <a:ext cx="12420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C7A25E82-660D-48A8-8548-8770FA0AA7C4}"/>
                    </a:ext>
                  </a:extLst>
                </p14:cNvPr>
                <p14:cNvContentPartPr/>
                <p14:nvPr/>
              </p14:nvContentPartPr>
              <p14:xfrm>
                <a:off x="5468019" y="857859"/>
                <a:ext cx="167040" cy="18288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C7A25E82-660D-48A8-8548-8770FA0AA7C4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5459019" y="849219"/>
                  <a:ext cx="18468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96FFA3FF-9BBA-42A4-B830-124C90D80CBB}"/>
                    </a:ext>
                  </a:extLst>
                </p14:cNvPr>
                <p14:cNvContentPartPr/>
                <p14:nvPr/>
              </p14:nvContentPartPr>
              <p14:xfrm>
                <a:off x="5356779" y="696219"/>
                <a:ext cx="218520" cy="1080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96FFA3FF-9BBA-42A4-B830-124C90D80CBB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5347779" y="687219"/>
                  <a:ext cx="23616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7E8F3E6B-F5D3-4E12-B214-722E78257FC9}"/>
                    </a:ext>
                  </a:extLst>
                </p14:cNvPr>
                <p14:cNvContentPartPr/>
                <p14:nvPr/>
              </p14:nvContentPartPr>
              <p14:xfrm>
                <a:off x="5569179" y="648339"/>
                <a:ext cx="84600" cy="12492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7E8F3E6B-F5D3-4E12-B214-722E78257FC9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5560179" y="639339"/>
                  <a:ext cx="10224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3B058645-680A-424A-92C2-5346DD82FAA3}"/>
                    </a:ext>
                  </a:extLst>
                </p14:cNvPr>
                <p14:cNvContentPartPr/>
                <p14:nvPr/>
              </p14:nvContentPartPr>
              <p14:xfrm>
                <a:off x="5777979" y="860019"/>
                <a:ext cx="76680" cy="1152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3B058645-680A-424A-92C2-5346DD82FAA3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5769339" y="851019"/>
                  <a:ext cx="9432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9D1D96BC-148D-4EA2-BEC5-1413404E7F21}"/>
                    </a:ext>
                  </a:extLst>
                </p14:cNvPr>
                <p14:cNvContentPartPr/>
                <p14:nvPr/>
              </p14:nvContentPartPr>
              <p14:xfrm>
                <a:off x="5783739" y="897459"/>
                <a:ext cx="100080" cy="2376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9D1D96BC-148D-4EA2-BEC5-1413404E7F21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5774739" y="888819"/>
                  <a:ext cx="117720" cy="41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213DAE28-27CA-42C3-96B0-412B47A60AC4}"/>
              </a:ext>
            </a:extLst>
          </p:cNvPr>
          <p:cNvGrpSpPr/>
          <p:nvPr/>
        </p:nvGrpSpPr>
        <p:grpSpPr>
          <a:xfrm>
            <a:off x="6081099" y="567339"/>
            <a:ext cx="627840" cy="435960"/>
            <a:chOff x="6081099" y="567339"/>
            <a:chExt cx="627840" cy="435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691D666E-CFE0-41F9-B402-E5E7CBE3651C}"/>
                    </a:ext>
                  </a:extLst>
                </p14:cNvPr>
                <p14:cNvContentPartPr/>
                <p14:nvPr/>
              </p14:nvContentPartPr>
              <p14:xfrm>
                <a:off x="6136179" y="631419"/>
                <a:ext cx="15840" cy="15408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691D666E-CFE0-41F9-B402-E5E7CBE3651C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6127539" y="622419"/>
                  <a:ext cx="3348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D9336127-3172-455D-985F-C436DF0FC6F1}"/>
                    </a:ext>
                  </a:extLst>
                </p14:cNvPr>
                <p14:cNvContentPartPr/>
                <p14:nvPr/>
              </p14:nvContentPartPr>
              <p14:xfrm>
                <a:off x="6081099" y="807099"/>
                <a:ext cx="143280" cy="1692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D9336127-3172-455D-985F-C436DF0FC6F1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6072099" y="798459"/>
                  <a:ext cx="16092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5D675F70-BCC2-48CE-9A7E-F5BBE461555D}"/>
                    </a:ext>
                  </a:extLst>
                </p14:cNvPr>
                <p14:cNvContentPartPr/>
                <p14:nvPr/>
              </p14:nvContentPartPr>
              <p14:xfrm>
                <a:off x="6147699" y="890259"/>
                <a:ext cx="119160" cy="11304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5D675F70-BCC2-48CE-9A7E-F5BBE461555D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6138699" y="881619"/>
                  <a:ext cx="13680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A021FC9C-F761-47AD-81BD-AB44D6BDC213}"/>
                    </a:ext>
                  </a:extLst>
                </p14:cNvPr>
                <p14:cNvContentPartPr/>
                <p14:nvPr/>
              </p14:nvContentPartPr>
              <p14:xfrm>
                <a:off x="6364419" y="742299"/>
                <a:ext cx="127080" cy="18360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A021FC9C-F761-47AD-81BD-AB44D6BDC213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6355419" y="733659"/>
                  <a:ext cx="14472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125E5689-0C8A-4B79-9F70-96EA1B8FA237}"/>
                    </a:ext>
                  </a:extLst>
                </p14:cNvPr>
                <p14:cNvContentPartPr/>
                <p14:nvPr/>
              </p14:nvContentPartPr>
              <p14:xfrm>
                <a:off x="6504459" y="728619"/>
                <a:ext cx="133920" cy="21456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125E5689-0C8A-4B79-9F70-96EA1B8FA237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6495819" y="719619"/>
                  <a:ext cx="151560" cy="23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5166DD97-6FFF-44B8-AC05-4EE560E0A060}"/>
                    </a:ext>
                  </a:extLst>
                </p14:cNvPr>
                <p14:cNvContentPartPr/>
                <p14:nvPr/>
              </p14:nvContentPartPr>
              <p14:xfrm>
                <a:off x="6525699" y="826179"/>
                <a:ext cx="115200" cy="4284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5166DD97-6FFF-44B8-AC05-4EE560E0A060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6517059" y="817179"/>
                  <a:ext cx="13284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2C69DD42-DEBA-413B-B82D-8757DB66629B}"/>
                    </a:ext>
                  </a:extLst>
                </p14:cNvPr>
                <p14:cNvContentPartPr/>
                <p14:nvPr/>
              </p14:nvContentPartPr>
              <p14:xfrm>
                <a:off x="6428139" y="567339"/>
                <a:ext cx="280800" cy="13104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2C69DD42-DEBA-413B-B82D-8757DB66629B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6419139" y="558339"/>
                  <a:ext cx="298440" cy="148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88D0BBD5-7A51-4FDB-83DF-82F1EA848D26}"/>
              </a:ext>
            </a:extLst>
          </p:cNvPr>
          <p:cNvGrpSpPr/>
          <p:nvPr/>
        </p:nvGrpSpPr>
        <p:grpSpPr>
          <a:xfrm>
            <a:off x="6523539" y="1007979"/>
            <a:ext cx="323640" cy="379440"/>
            <a:chOff x="6523539" y="1007979"/>
            <a:chExt cx="323640" cy="379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9BCDE882-6914-4FE6-ACC0-58240FB9F35B}"/>
                    </a:ext>
                  </a:extLst>
                </p14:cNvPr>
                <p14:cNvContentPartPr/>
                <p14:nvPr/>
              </p14:nvContentPartPr>
              <p14:xfrm>
                <a:off x="6523539" y="1203819"/>
                <a:ext cx="100080" cy="183600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9BCDE882-6914-4FE6-ACC0-58240FB9F35B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6514899" y="1195179"/>
                  <a:ext cx="11772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FE211BA3-361E-4E5C-AE44-A9842B6D66B9}"/>
                    </a:ext>
                  </a:extLst>
                </p14:cNvPr>
                <p14:cNvContentPartPr/>
                <p14:nvPr/>
              </p14:nvContentPartPr>
              <p14:xfrm>
                <a:off x="6697779" y="1193379"/>
                <a:ext cx="132840" cy="11772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FE211BA3-361E-4E5C-AE44-A9842B6D66B9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6688779" y="1184739"/>
                  <a:ext cx="15048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769A4A4E-8B91-45A2-AF62-2A96705FE9C5}"/>
                    </a:ext>
                  </a:extLst>
                </p14:cNvPr>
                <p14:cNvContentPartPr/>
                <p14:nvPr/>
              </p14:nvContentPartPr>
              <p14:xfrm>
                <a:off x="6563859" y="1007979"/>
                <a:ext cx="283320" cy="13644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769A4A4E-8B91-45A2-AF62-2A96705FE9C5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6555219" y="999339"/>
                  <a:ext cx="300960" cy="154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6" name="Group 235">
            <a:extLst>
              <a:ext uri="{FF2B5EF4-FFF2-40B4-BE49-F238E27FC236}">
                <a16:creationId xmlns:a16="http://schemas.microsoft.com/office/drawing/2014/main" id="{0934A4E3-3289-44B4-B936-D0985CAD8AF2}"/>
              </a:ext>
            </a:extLst>
          </p:cNvPr>
          <p:cNvGrpSpPr/>
          <p:nvPr/>
        </p:nvGrpSpPr>
        <p:grpSpPr>
          <a:xfrm>
            <a:off x="5365779" y="1844259"/>
            <a:ext cx="149400" cy="180720"/>
            <a:chOff x="5365779" y="1844259"/>
            <a:chExt cx="149400" cy="180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6ADAEA90-81FA-403D-B4C9-04072FD18202}"/>
                    </a:ext>
                  </a:extLst>
                </p14:cNvPr>
                <p14:cNvContentPartPr/>
                <p14:nvPr/>
              </p14:nvContentPartPr>
              <p14:xfrm>
                <a:off x="5365779" y="1852539"/>
                <a:ext cx="15840" cy="172440"/>
              </p14:xfrm>
            </p:contentPart>
          </mc:Choice>
          <mc:Fallback xmlns=""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6ADAEA90-81FA-403D-B4C9-04072FD18202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5357139" y="1843899"/>
                  <a:ext cx="3348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B93FBDDA-D207-4E44-AED9-93B6D60BA6DD}"/>
                    </a:ext>
                  </a:extLst>
                </p14:cNvPr>
                <p14:cNvContentPartPr/>
                <p14:nvPr/>
              </p14:nvContentPartPr>
              <p14:xfrm>
                <a:off x="5378019" y="1844259"/>
                <a:ext cx="137160" cy="17424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B93FBDDA-D207-4E44-AED9-93B6D60BA6DD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5369019" y="1835259"/>
                  <a:ext cx="154800" cy="191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1" name="Group 240">
            <a:extLst>
              <a:ext uri="{FF2B5EF4-FFF2-40B4-BE49-F238E27FC236}">
                <a16:creationId xmlns:a16="http://schemas.microsoft.com/office/drawing/2014/main" id="{1BAE3D91-4271-4888-A75D-BC0C4160238A}"/>
              </a:ext>
            </a:extLst>
          </p:cNvPr>
          <p:cNvGrpSpPr/>
          <p:nvPr/>
        </p:nvGrpSpPr>
        <p:grpSpPr>
          <a:xfrm>
            <a:off x="984939" y="530259"/>
            <a:ext cx="3031200" cy="2438640"/>
            <a:chOff x="984939" y="530259"/>
            <a:chExt cx="3031200" cy="2438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A324FBC5-BE7D-4C21-8EE7-EDCA4F921485}"/>
                    </a:ext>
                  </a:extLst>
                </p14:cNvPr>
                <p14:cNvContentPartPr/>
                <p14:nvPr/>
              </p14:nvContentPartPr>
              <p14:xfrm>
                <a:off x="1336659" y="871179"/>
                <a:ext cx="1234440" cy="201384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A324FBC5-BE7D-4C21-8EE7-EDCA4F921485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1327659" y="862539"/>
                  <a:ext cx="1252080" cy="203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B7696F0D-E0D9-4680-9463-C7A2F6AE2E3F}"/>
                    </a:ext>
                  </a:extLst>
                </p14:cNvPr>
                <p14:cNvContentPartPr/>
                <p14:nvPr/>
              </p14:nvContentPartPr>
              <p14:xfrm>
                <a:off x="2080059" y="805659"/>
                <a:ext cx="1655640" cy="2523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B7696F0D-E0D9-4680-9463-C7A2F6AE2E3F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2071059" y="796659"/>
                  <a:ext cx="1673280" cy="27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94E6FFFD-CA77-445C-B666-96791F781E11}"/>
                    </a:ext>
                  </a:extLst>
                </p14:cNvPr>
                <p14:cNvContentPartPr/>
                <p14:nvPr/>
              </p14:nvContentPartPr>
              <p14:xfrm>
                <a:off x="2645619" y="1084299"/>
                <a:ext cx="1098000" cy="18846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94E6FFFD-CA77-445C-B666-96791F781E11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2636619" y="1075659"/>
                  <a:ext cx="1115640" cy="19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5D0333A2-ADD9-474C-A4AE-996D971E16A4}"/>
                    </a:ext>
                  </a:extLst>
                </p14:cNvPr>
                <p14:cNvContentPartPr/>
                <p14:nvPr/>
              </p14:nvContentPartPr>
              <p14:xfrm>
                <a:off x="2570739" y="2869539"/>
                <a:ext cx="154080" cy="9252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5D0333A2-ADD9-474C-A4AE-996D971E16A4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2561739" y="2860539"/>
                  <a:ext cx="17172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AF48BFD9-47BD-4708-BD42-554DB49C6277}"/>
                    </a:ext>
                  </a:extLst>
                </p14:cNvPr>
                <p14:cNvContentPartPr/>
                <p14:nvPr/>
              </p14:nvContentPartPr>
              <p14:xfrm>
                <a:off x="984939" y="1841019"/>
                <a:ext cx="147240" cy="2167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AF48BFD9-47BD-4708-BD42-554DB49C6277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976299" y="1832019"/>
                  <a:ext cx="16488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18B63F2B-35AA-4D27-8977-7F8BADBE1484}"/>
                    </a:ext>
                  </a:extLst>
                </p14:cNvPr>
                <p14:cNvContentPartPr/>
                <p14:nvPr/>
              </p14:nvContentPartPr>
              <p14:xfrm>
                <a:off x="2132259" y="530259"/>
                <a:ext cx="133920" cy="1742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18B63F2B-35AA-4D27-8977-7F8BADBE1484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2123619" y="521619"/>
                  <a:ext cx="15156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C83FE0E4-A2F8-4DA9-B3E2-7A5E5B1176FB}"/>
                    </a:ext>
                  </a:extLst>
                </p14:cNvPr>
                <p14:cNvContentPartPr/>
                <p14:nvPr/>
              </p14:nvContentPartPr>
              <p14:xfrm>
                <a:off x="2135859" y="609459"/>
                <a:ext cx="132840" cy="3780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C83FE0E4-A2F8-4DA9-B3E2-7A5E5B1176FB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2127219" y="600459"/>
                  <a:ext cx="15048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6EFDB1D1-67AF-4AB0-82EE-5B52D844F225}"/>
                    </a:ext>
                  </a:extLst>
                </p14:cNvPr>
                <p14:cNvContentPartPr/>
                <p14:nvPr/>
              </p14:nvContentPartPr>
              <p14:xfrm>
                <a:off x="3810219" y="842739"/>
                <a:ext cx="205920" cy="3002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6EFDB1D1-67AF-4AB0-82EE-5B52D844F225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3801579" y="833739"/>
                  <a:ext cx="223560" cy="31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993FED50-7667-4D92-A5D3-4900D2AD9124}"/>
                    </a:ext>
                  </a:extLst>
                </p14:cNvPr>
                <p14:cNvContentPartPr/>
                <p14:nvPr/>
              </p14:nvContentPartPr>
              <p14:xfrm>
                <a:off x="1739499" y="1340259"/>
                <a:ext cx="43920" cy="813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993FED50-7667-4D92-A5D3-4900D2AD9124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1730499" y="1331619"/>
                  <a:ext cx="6156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DEF6FF0C-F910-40D2-B0ED-316659231715}"/>
                    </a:ext>
                  </a:extLst>
                </p14:cNvPr>
                <p14:cNvContentPartPr/>
                <p14:nvPr/>
              </p14:nvContentPartPr>
              <p14:xfrm>
                <a:off x="2789979" y="968379"/>
                <a:ext cx="73800" cy="723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DEF6FF0C-F910-40D2-B0ED-316659231715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2781339" y="959739"/>
                  <a:ext cx="9144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964DDEDC-C3A4-487B-A36A-9F0DA6734553}"/>
                    </a:ext>
                  </a:extLst>
                </p14:cNvPr>
                <p14:cNvContentPartPr/>
                <p14:nvPr/>
              </p14:nvContentPartPr>
              <p14:xfrm>
                <a:off x="3199299" y="1985739"/>
                <a:ext cx="54000" cy="10224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964DDEDC-C3A4-487B-A36A-9F0DA6734553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3190659" y="1977099"/>
                  <a:ext cx="7164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D0588C81-7BB9-4FA4-9BC4-940293052813}"/>
                    </a:ext>
                  </a:extLst>
                </p14:cNvPr>
                <p14:cNvContentPartPr/>
                <p14:nvPr/>
              </p14:nvContentPartPr>
              <p14:xfrm>
                <a:off x="1951899" y="2286699"/>
                <a:ext cx="101520" cy="860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D0588C81-7BB9-4FA4-9BC4-940293052813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1942899" y="2278059"/>
                  <a:ext cx="11916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E2CB0235-F20B-4115-A0FB-F6C6F1C9B66D}"/>
                    </a:ext>
                  </a:extLst>
                </p14:cNvPr>
                <p14:cNvContentPartPr/>
                <p14:nvPr/>
              </p14:nvContentPartPr>
              <p14:xfrm>
                <a:off x="1829139" y="1375539"/>
                <a:ext cx="124920" cy="10314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E2CB0235-F20B-4115-A0FB-F6C6F1C9B66D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1820499" y="1366539"/>
                  <a:ext cx="142560" cy="10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BDD61763-017E-4081-BBD3-F6463C189F34}"/>
                    </a:ext>
                  </a:extLst>
                </p14:cNvPr>
                <p14:cNvContentPartPr/>
                <p14:nvPr/>
              </p14:nvContentPartPr>
              <p14:xfrm>
                <a:off x="1523139" y="1527819"/>
                <a:ext cx="152640" cy="22356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BDD61763-017E-4081-BBD3-F6463C189F34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1514499" y="1518819"/>
                  <a:ext cx="17028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965839B3-B57B-4C5F-8401-A3B8D7F1BDFD}"/>
                    </a:ext>
                  </a:extLst>
                </p14:cNvPr>
                <p14:cNvContentPartPr/>
                <p14:nvPr/>
              </p14:nvContentPartPr>
              <p14:xfrm>
                <a:off x="1519179" y="1923819"/>
                <a:ext cx="136440" cy="15228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965839B3-B57B-4C5F-8401-A3B8D7F1BDFD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1510179" y="1915179"/>
                  <a:ext cx="15408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54D45048-D2A9-460E-A69D-9652C7871E76}"/>
                    </a:ext>
                  </a:extLst>
                </p14:cNvPr>
                <p14:cNvContentPartPr/>
                <p14:nvPr/>
              </p14:nvContentPartPr>
              <p14:xfrm>
                <a:off x="1843899" y="966219"/>
                <a:ext cx="981360" cy="41688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54D45048-D2A9-460E-A69D-9652C7871E76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1835259" y="957219"/>
                  <a:ext cx="999000" cy="43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3C12BB03-CA4F-46D0-B6EC-DD23223841A1}"/>
                    </a:ext>
                  </a:extLst>
                </p14:cNvPr>
                <p14:cNvContentPartPr/>
                <p14:nvPr/>
              </p14:nvContentPartPr>
              <p14:xfrm>
                <a:off x="1943979" y="2028219"/>
                <a:ext cx="1199880" cy="31860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3C12BB03-CA4F-46D0-B6EC-DD23223841A1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1935339" y="2019579"/>
                  <a:ext cx="1217520" cy="33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1ACC12FB-A7B4-45EC-BE7F-F7E5B2465DAD}"/>
                    </a:ext>
                  </a:extLst>
                </p14:cNvPr>
                <p14:cNvContentPartPr/>
                <p14:nvPr/>
              </p14:nvContentPartPr>
              <p14:xfrm>
                <a:off x="2838939" y="1032099"/>
                <a:ext cx="368640" cy="104940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1ACC12FB-A7B4-45EC-BE7F-F7E5B2465DAD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2830299" y="1023099"/>
                  <a:ext cx="386280" cy="10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F238D8F6-AB61-49FE-BB0D-91F9C02A85FD}"/>
                    </a:ext>
                  </a:extLst>
                </p14:cNvPr>
                <p14:cNvContentPartPr/>
                <p14:nvPr/>
              </p14:nvContentPartPr>
              <p14:xfrm>
                <a:off x="3299739" y="918699"/>
                <a:ext cx="132120" cy="220680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F238D8F6-AB61-49FE-BB0D-91F9C02A85FD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3291099" y="910059"/>
                  <a:ext cx="149760" cy="23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2EF6BCA0-05F9-48BC-96F7-DDD7A42A152F}"/>
                    </a:ext>
                  </a:extLst>
                </p14:cNvPr>
                <p14:cNvContentPartPr/>
                <p14:nvPr/>
              </p14:nvContentPartPr>
              <p14:xfrm>
                <a:off x="3438699" y="1483179"/>
                <a:ext cx="230400" cy="140400"/>
              </p14:xfrm>
            </p:contentPart>
          </mc:Choice>
          <mc:Fallback xmlns=""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2EF6BCA0-05F9-48BC-96F7-DDD7A42A152F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3429699" y="1474179"/>
                  <a:ext cx="24804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3913A5EF-90DA-4953-9D79-C3CB9B86262A}"/>
                    </a:ext>
                  </a:extLst>
                </p14:cNvPr>
                <p14:cNvContentPartPr/>
                <p14:nvPr/>
              </p14:nvContentPartPr>
              <p14:xfrm>
                <a:off x="2953779" y="1364019"/>
                <a:ext cx="182160" cy="223560"/>
              </p14:xfrm>
            </p:contentPart>
          </mc:Choice>
          <mc:Fallback xmlns=""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3913A5EF-90DA-4953-9D79-C3CB9B86262A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2944779" y="1355379"/>
                  <a:ext cx="199800" cy="241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8" name="Group 247">
            <a:extLst>
              <a:ext uri="{FF2B5EF4-FFF2-40B4-BE49-F238E27FC236}">
                <a16:creationId xmlns:a16="http://schemas.microsoft.com/office/drawing/2014/main" id="{8611B9DA-D462-4624-96D0-AC13E0A65BED}"/>
              </a:ext>
            </a:extLst>
          </p:cNvPr>
          <p:cNvGrpSpPr/>
          <p:nvPr/>
        </p:nvGrpSpPr>
        <p:grpSpPr>
          <a:xfrm>
            <a:off x="5341299" y="1190859"/>
            <a:ext cx="973800" cy="543240"/>
            <a:chOff x="5341299" y="1190859"/>
            <a:chExt cx="973800" cy="543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9F552F4C-11D4-44B4-9BC2-287422F71C88}"/>
                    </a:ext>
                  </a:extLst>
                </p14:cNvPr>
                <p14:cNvContentPartPr/>
                <p14:nvPr/>
              </p14:nvContentPartPr>
              <p14:xfrm>
                <a:off x="5341299" y="1365819"/>
                <a:ext cx="139680" cy="16344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9F552F4C-11D4-44B4-9BC2-287422F71C88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5332299" y="1357179"/>
                  <a:ext cx="15732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17F0A6F1-524E-4C6B-9B39-84D0B0B5D362}"/>
                    </a:ext>
                  </a:extLst>
                </p14:cNvPr>
                <p14:cNvContentPartPr/>
                <p14:nvPr/>
              </p14:nvContentPartPr>
              <p14:xfrm>
                <a:off x="5521659" y="1362219"/>
                <a:ext cx="147240" cy="16740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17F0A6F1-524E-4C6B-9B39-84D0B0B5D362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5513019" y="1353579"/>
                  <a:ext cx="16488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DD025E4C-80A6-4866-BE6F-4FB12E61EF46}"/>
                    </a:ext>
                  </a:extLst>
                </p14:cNvPr>
                <p14:cNvContentPartPr/>
                <p14:nvPr/>
              </p14:nvContentPartPr>
              <p14:xfrm>
                <a:off x="5567739" y="1433499"/>
                <a:ext cx="97920" cy="8280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DD025E4C-80A6-4866-BE6F-4FB12E61EF46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5558739" y="1424859"/>
                  <a:ext cx="11556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10E92DBA-392A-41BE-A0C4-3F44DF3029E9}"/>
                    </a:ext>
                  </a:extLst>
                </p14:cNvPr>
                <p14:cNvContentPartPr/>
                <p14:nvPr/>
              </p14:nvContentPartPr>
              <p14:xfrm>
                <a:off x="5405379" y="1195539"/>
                <a:ext cx="271080" cy="9036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10E92DBA-392A-41BE-A0C4-3F44DF3029E9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5396379" y="1186899"/>
                  <a:ext cx="28872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90C5F891-3DC5-425A-AA30-F69786A26B6D}"/>
                    </a:ext>
                  </a:extLst>
                </p14:cNvPr>
                <p14:cNvContentPartPr/>
                <p14:nvPr/>
              </p14:nvContentPartPr>
              <p14:xfrm>
                <a:off x="5816139" y="1311099"/>
                <a:ext cx="111600" cy="11448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90C5F891-3DC5-425A-AA30-F69786A26B6D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5807499" y="1302099"/>
                  <a:ext cx="12924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ED94FA18-0713-4DBA-B4CB-939CAB9E048C}"/>
                    </a:ext>
                  </a:extLst>
                </p14:cNvPr>
                <p14:cNvContentPartPr/>
                <p14:nvPr/>
              </p14:nvContentPartPr>
              <p14:xfrm>
                <a:off x="6180099" y="1190859"/>
                <a:ext cx="29520" cy="9504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ED94FA18-0713-4DBA-B4CB-939CAB9E048C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6171459" y="1182219"/>
                  <a:ext cx="4716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830005C6-33A3-46AD-8076-1625747AA176}"/>
                    </a:ext>
                  </a:extLst>
                </p14:cNvPr>
                <p14:cNvContentPartPr/>
                <p14:nvPr/>
              </p14:nvContentPartPr>
              <p14:xfrm>
                <a:off x="6095859" y="1319379"/>
                <a:ext cx="219240" cy="225360"/>
              </p14:xfrm>
            </p:contentPart>
          </mc:Choice>
          <mc:Fallback xmlns=""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830005C6-33A3-46AD-8076-1625747AA176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6087219" y="1310739"/>
                  <a:ext cx="23688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D1A5F2F6-0945-4DA5-A1E8-6F565A175FE7}"/>
                    </a:ext>
                  </a:extLst>
                </p14:cNvPr>
                <p14:cNvContentPartPr/>
                <p14:nvPr/>
              </p14:nvContentPartPr>
              <p14:xfrm>
                <a:off x="5404659" y="1600539"/>
                <a:ext cx="411120" cy="133560"/>
              </p14:xfrm>
            </p:contentPart>
          </mc:Choice>
          <mc:Fallback xmlns=""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D1A5F2F6-0945-4DA5-A1E8-6F565A175FE7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5396019" y="1591899"/>
                  <a:ext cx="428760" cy="151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E06926B8-B6C5-4B56-B429-3630663EBE46}"/>
              </a:ext>
            </a:extLst>
          </p:cNvPr>
          <p:cNvGrpSpPr/>
          <p:nvPr/>
        </p:nvGrpSpPr>
        <p:grpSpPr>
          <a:xfrm>
            <a:off x="5626419" y="1842459"/>
            <a:ext cx="539280" cy="186480"/>
            <a:chOff x="5626419" y="1842459"/>
            <a:chExt cx="539280" cy="186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8C0DE122-ED3B-4FE2-8EB7-13A3369D70DC}"/>
                    </a:ext>
                  </a:extLst>
                </p14:cNvPr>
                <p14:cNvContentPartPr/>
                <p14:nvPr/>
              </p14:nvContentPartPr>
              <p14:xfrm>
                <a:off x="5626419" y="1842459"/>
                <a:ext cx="159840" cy="186480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8C0DE122-ED3B-4FE2-8EB7-13A3369D70DC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5617779" y="1833819"/>
                  <a:ext cx="17748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666AA8F2-7BDD-49ED-85D9-1A5876AACECE}"/>
                    </a:ext>
                  </a:extLst>
                </p14:cNvPr>
                <p14:cNvContentPartPr/>
                <p14:nvPr/>
              </p14:nvContentPartPr>
              <p14:xfrm>
                <a:off x="5685819" y="1897179"/>
                <a:ext cx="148320" cy="119160"/>
              </p14:xfrm>
            </p:contentPart>
          </mc:Choice>
          <mc:Fallback xmlns=""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666AA8F2-7BDD-49ED-85D9-1A5876AACECE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5677179" y="1888539"/>
                  <a:ext cx="16596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69122B0A-5CF4-476D-83CA-8561CBF30E08}"/>
                    </a:ext>
                  </a:extLst>
                </p14:cNvPr>
                <p14:cNvContentPartPr/>
                <p14:nvPr/>
              </p14:nvContentPartPr>
              <p14:xfrm>
                <a:off x="6008019" y="1857579"/>
                <a:ext cx="127080" cy="25920"/>
              </p14:xfrm>
            </p:contentPart>
          </mc:Choice>
          <mc:Fallback xmlns=""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69122B0A-5CF4-476D-83CA-8561CBF30E08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5999379" y="1848939"/>
                  <a:ext cx="14472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AF99835A-A074-40B8-B3E4-95C79250FB15}"/>
                    </a:ext>
                  </a:extLst>
                </p14:cNvPr>
                <p14:cNvContentPartPr/>
                <p14:nvPr/>
              </p14:nvContentPartPr>
              <p14:xfrm>
                <a:off x="6004059" y="1924179"/>
                <a:ext cx="161640" cy="50040"/>
              </p14:xfrm>
            </p:contentPart>
          </mc:Choice>
          <mc:Fallback xmlns=""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AF99835A-A074-40B8-B3E4-95C79250FB15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5995059" y="1915179"/>
                  <a:ext cx="179280" cy="67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3" name="Group 262">
            <a:extLst>
              <a:ext uri="{FF2B5EF4-FFF2-40B4-BE49-F238E27FC236}">
                <a16:creationId xmlns:a16="http://schemas.microsoft.com/office/drawing/2014/main" id="{ADD9F541-B91B-4169-94B4-2867B4565323}"/>
              </a:ext>
            </a:extLst>
          </p:cNvPr>
          <p:cNvGrpSpPr/>
          <p:nvPr/>
        </p:nvGrpSpPr>
        <p:grpSpPr>
          <a:xfrm>
            <a:off x="6418059" y="1797099"/>
            <a:ext cx="375480" cy="216000"/>
            <a:chOff x="6418059" y="1797099"/>
            <a:chExt cx="375480" cy="216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13565E2D-3D3F-4495-A54D-01DFEA463DC5}"/>
                    </a:ext>
                  </a:extLst>
                </p14:cNvPr>
                <p14:cNvContentPartPr/>
                <p14:nvPr/>
              </p14:nvContentPartPr>
              <p14:xfrm>
                <a:off x="6421659" y="1823739"/>
                <a:ext cx="42840" cy="189360"/>
              </p14:xfrm>
            </p:contentPart>
          </mc:Choice>
          <mc:Fallback xmlns=""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13565E2D-3D3F-4495-A54D-01DFEA463DC5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6412659" y="1814739"/>
                  <a:ext cx="6048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24951EDB-05A4-4CA4-889B-51C63DFAF850}"/>
                    </a:ext>
                  </a:extLst>
                </p14:cNvPr>
                <p14:cNvContentPartPr/>
                <p14:nvPr/>
              </p14:nvContentPartPr>
              <p14:xfrm>
                <a:off x="6418059" y="1823739"/>
                <a:ext cx="138960" cy="154080"/>
              </p14:xfrm>
            </p:contentPart>
          </mc:Choice>
          <mc:Fallback xmlns=""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24951EDB-05A4-4CA4-889B-51C63DFAF850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6409419" y="1814739"/>
                  <a:ext cx="15660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92B38212-C561-4058-A8B8-E94376CC9974}"/>
                    </a:ext>
                  </a:extLst>
                </p14:cNvPr>
                <p14:cNvContentPartPr/>
                <p14:nvPr/>
              </p14:nvContentPartPr>
              <p14:xfrm>
                <a:off x="6559539" y="1797099"/>
                <a:ext cx="234000" cy="19908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92B38212-C561-4058-A8B8-E94376CC9974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6550899" y="1788459"/>
                  <a:ext cx="251640" cy="216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67">
            <p14:nvContentPartPr>
              <p14:cNvPr id="252" name="Ink 251">
                <a:extLst>
                  <a:ext uri="{FF2B5EF4-FFF2-40B4-BE49-F238E27FC236}">
                    <a16:creationId xmlns:a16="http://schemas.microsoft.com/office/drawing/2014/main" id="{826B784F-F131-478A-B541-F3E637A34D4A}"/>
                  </a:ext>
                </a:extLst>
              </p14:cNvPr>
              <p14:cNvContentPartPr/>
              <p14:nvPr/>
            </p14:nvContentPartPr>
            <p14:xfrm>
              <a:off x="6467739" y="1572819"/>
              <a:ext cx="312120" cy="92520"/>
            </p14:xfrm>
          </p:contentPart>
        </mc:Choice>
        <mc:Fallback xmlns="">
          <p:pic>
            <p:nvPicPr>
              <p:cNvPr id="252" name="Ink 251">
                <a:extLst>
                  <a:ext uri="{FF2B5EF4-FFF2-40B4-BE49-F238E27FC236}">
                    <a16:creationId xmlns:a16="http://schemas.microsoft.com/office/drawing/2014/main" id="{826B784F-F131-478A-B541-F3E637A34D4A}"/>
                  </a:ext>
                </a:extLst>
              </p:cNvPr>
              <p:cNvPicPr/>
              <p:nvPr/>
            </p:nvPicPr>
            <p:blipFill>
              <a:blip r:embed="rId268"/>
              <a:stretch>
                <a:fillRect/>
              </a:stretch>
            </p:blipFill>
            <p:spPr>
              <a:xfrm>
                <a:off x="6458739" y="1564179"/>
                <a:ext cx="329760" cy="110160"/>
              </a:xfrm>
              <a:prstGeom prst="rect">
                <a:avLst/>
              </a:prstGeom>
            </p:spPr>
          </p:pic>
        </mc:Fallback>
      </mc:AlternateContent>
      <p:grpSp>
        <p:nvGrpSpPr>
          <p:cNvPr id="262" name="Group 261">
            <a:extLst>
              <a:ext uri="{FF2B5EF4-FFF2-40B4-BE49-F238E27FC236}">
                <a16:creationId xmlns:a16="http://schemas.microsoft.com/office/drawing/2014/main" id="{66AD07DA-20DB-45A6-84A7-3DD17CABE7B8}"/>
              </a:ext>
            </a:extLst>
          </p:cNvPr>
          <p:cNvGrpSpPr/>
          <p:nvPr/>
        </p:nvGrpSpPr>
        <p:grpSpPr>
          <a:xfrm>
            <a:off x="7019979" y="1490739"/>
            <a:ext cx="587520" cy="415800"/>
            <a:chOff x="7019979" y="1490739"/>
            <a:chExt cx="587520" cy="415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D17D9163-728E-4BC1-8134-B9E2CCD49108}"/>
                    </a:ext>
                  </a:extLst>
                </p14:cNvPr>
                <p14:cNvContentPartPr/>
                <p14:nvPr/>
              </p14:nvContentPartPr>
              <p14:xfrm>
                <a:off x="7019979" y="1807899"/>
                <a:ext cx="113040" cy="3492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D17D9163-728E-4BC1-8134-B9E2CCD49108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7010979" y="1799259"/>
                  <a:ext cx="13068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14F01F3D-6869-4E78-9161-33B29E9D8BE3}"/>
                    </a:ext>
                  </a:extLst>
                </p14:cNvPr>
                <p14:cNvContentPartPr/>
                <p14:nvPr/>
              </p14:nvContentPartPr>
              <p14:xfrm>
                <a:off x="7099899" y="1736619"/>
                <a:ext cx="19440" cy="155520"/>
              </p14:xfrm>
            </p:contentPart>
          </mc:Choice>
          <mc:Fallback xmlns=""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14F01F3D-6869-4E78-9161-33B29E9D8BE3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7091259" y="1727619"/>
                  <a:ext cx="3708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26C200A2-CB25-486A-B36A-278C9CBFEC6C}"/>
                    </a:ext>
                  </a:extLst>
                </p14:cNvPr>
                <p14:cNvContentPartPr/>
                <p14:nvPr/>
              </p14:nvContentPartPr>
              <p14:xfrm>
                <a:off x="7250019" y="1735179"/>
                <a:ext cx="120960" cy="151560"/>
              </p14:xfrm>
            </p:contentPart>
          </mc:Choice>
          <mc:Fallback xmlns=""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26C200A2-CB25-486A-B36A-278C9CBFEC6C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7241379" y="1726179"/>
                  <a:ext cx="13860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16CD7BCE-14B0-45F5-90F6-08870EFC15A8}"/>
                    </a:ext>
                  </a:extLst>
                </p14:cNvPr>
                <p14:cNvContentPartPr/>
                <p14:nvPr/>
              </p14:nvContentPartPr>
              <p14:xfrm>
                <a:off x="7444059" y="1705299"/>
                <a:ext cx="140760" cy="201240"/>
              </p14:xfrm>
            </p:contentPart>
          </mc:Choice>
          <mc:Fallback xmlns=""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16CD7BCE-14B0-45F5-90F6-08870EFC15A8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7435419" y="1696659"/>
                  <a:ext cx="15840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B0FD953F-A7D1-4AB5-BB73-A01F2AA2C387}"/>
                    </a:ext>
                  </a:extLst>
                </p14:cNvPr>
                <p14:cNvContentPartPr/>
                <p14:nvPr/>
              </p14:nvContentPartPr>
              <p14:xfrm>
                <a:off x="7466019" y="1793139"/>
                <a:ext cx="139680" cy="78120"/>
              </p14:xfrm>
            </p:contentPart>
          </mc:Choice>
          <mc:Fallback xmlns=""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B0FD953F-A7D1-4AB5-BB73-A01F2AA2C387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7457019" y="1784499"/>
                  <a:ext cx="15732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42A2D248-2961-4BDC-994D-95C75B2756D5}"/>
                    </a:ext>
                  </a:extLst>
                </p14:cNvPr>
                <p14:cNvContentPartPr/>
                <p14:nvPr/>
              </p14:nvContentPartPr>
              <p14:xfrm>
                <a:off x="7203219" y="1490739"/>
                <a:ext cx="404280" cy="180360"/>
              </p14:xfrm>
            </p:contentPart>
          </mc:Choice>
          <mc:Fallback xmlns=""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42A2D248-2961-4BDC-994D-95C75B2756D5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7194579" y="1481739"/>
                  <a:ext cx="421920" cy="19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6B2838BE-AEA8-430C-8957-DCCD5717270F}"/>
              </a:ext>
            </a:extLst>
          </p:cNvPr>
          <p:cNvGrpSpPr/>
          <p:nvPr/>
        </p:nvGrpSpPr>
        <p:grpSpPr>
          <a:xfrm>
            <a:off x="6167499" y="2376339"/>
            <a:ext cx="123120" cy="108360"/>
            <a:chOff x="6167499" y="2376339"/>
            <a:chExt cx="123120" cy="108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5EC369B0-0E0E-4015-94F3-D13679CD270E}"/>
                    </a:ext>
                  </a:extLst>
                </p14:cNvPr>
                <p14:cNvContentPartPr/>
                <p14:nvPr/>
              </p14:nvContentPartPr>
              <p14:xfrm>
                <a:off x="6167499" y="2376339"/>
                <a:ext cx="88200" cy="4680"/>
              </p14:xfrm>
            </p:contentPart>
          </mc:Choice>
          <mc:Fallback xmlns=""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5EC369B0-0E0E-4015-94F3-D13679CD270E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6158499" y="2367699"/>
                  <a:ext cx="10584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155C84C9-0CBF-492E-86B0-C60AFFABAC4E}"/>
                    </a:ext>
                  </a:extLst>
                </p14:cNvPr>
                <p14:cNvContentPartPr/>
                <p14:nvPr/>
              </p14:nvContentPartPr>
              <p14:xfrm>
                <a:off x="6173259" y="2457339"/>
                <a:ext cx="117360" cy="27360"/>
              </p14:xfrm>
            </p:contentPart>
          </mc:Choice>
          <mc:Fallback xmlns=""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155C84C9-0CBF-492E-86B0-C60AFFABAC4E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6164259" y="2448339"/>
                  <a:ext cx="135000" cy="45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2" name="Group 271">
            <a:extLst>
              <a:ext uri="{FF2B5EF4-FFF2-40B4-BE49-F238E27FC236}">
                <a16:creationId xmlns:a16="http://schemas.microsoft.com/office/drawing/2014/main" id="{3229A37F-D6D4-488B-BA12-19A275F39A81}"/>
              </a:ext>
            </a:extLst>
          </p:cNvPr>
          <p:cNvGrpSpPr/>
          <p:nvPr/>
        </p:nvGrpSpPr>
        <p:grpSpPr>
          <a:xfrm>
            <a:off x="6527139" y="2100939"/>
            <a:ext cx="594360" cy="459000"/>
            <a:chOff x="6527139" y="2100939"/>
            <a:chExt cx="594360" cy="459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65715BE0-2C60-4F9C-AE1B-4422E6AE0FE5}"/>
                    </a:ext>
                  </a:extLst>
                </p14:cNvPr>
                <p14:cNvContentPartPr/>
                <p14:nvPr/>
              </p14:nvContentPartPr>
              <p14:xfrm>
                <a:off x="6606699" y="2214339"/>
                <a:ext cx="15120" cy="115200"/>
              </p14:xfrm>
            </p:contentPart>
          </mc:Choice>
          <mc:Fallback xmlns=""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65715BE0-2C60-4F9C-AE1B-4422E6AE0FE5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6597699" y="2205699"/>
                  <a:ext cx="3276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FA9E1515-43FA-4865-94E2-3A7905A0C28B}"/>
                    </a:ext>
                  </a:extLst>
                </p14:cNvPr>
                <p14:cNvContentPartPr/>
                <p14:nvPr/>
              </p14:nvContentPartPr>
              <p14:xfrm>
                <a:off x="6527139" y="2334939"/>
                <a:ext cx="157680" cy="10080"/>
              </p14:xfrm>
            </p:contentPart>
          </mc:Choice>
          <mc:Fallback xmlns=""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FA9E1515-43FA-4865-94E2-3A7905A0C28B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6518139" y="2326299"/>
                  <a:ext cx="17532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63036ED3-A06E-4F64-BA9D-ADDBE0E3109A}"/>
                    </a:ext>
                  </a:extLst>
                </p14:cNvPr>
                <p14:cNvContentPartPr/>
                <p14:nvPr/>
              </p14:nvContentPartPr>
              <p14:xfrm>
                <a:off x="6592299" y="2450139"/>
                <a:ext cx="130680" cy="109800"/>
              </p14:xfrm>
            </p:contentPart>
          </mc:Choice>
          <mc:Fallback xmlns=""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63036ED3-A06E-4F64-BA9D-ADDBE0E3109A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6583299" y="2441499"/>
                  <a:ext cx="14832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2C27BB33-D668-4BB0-B46B-1E967467BB3B}"/>
                    </a:ext>
                  </a:extLst>
                </p14:cNvPr>
                <p14:cNvContentPartPr/>
                <p14:nvPr/>
              </p14:nvContentPartPr>
              <p14:xfrm>
                <a:off x="6800379" y="2286339"/>
                <a:ext cx="91080" cy="146160"/>
              </p14:xfrm>
            </p:contentPart>
          </mc:Choice>
          <mc:Fallback xmlns=""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2C27BB33-D668-4BB0-B46B-1E967467BB3B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6791739" y="2277339"/>
                  <a:ext cx="10872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1571A9D1-B51F-425D-B202-CAF3C30604C3}"/>
                    </a:ext>
                  </a:extLst>
                </p14:cNvPr>
                <p14:cNvContentPartPr/>
                <p14:nvPr/>
              </p14:nvContentPartPr>
              <p14:xfrm>
                <a:off x="6964899" y="2277699"/>
                <a:ext cx="121680" cy="98280"/>
              </p14:xfrm>
            </p:contentPart>
          </mc:Choice>
          <mc:Fallback xmlns=""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1571A9D1-B51F-425D-B202-CAF3C30604C3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6956259" y="2268699"/>
                  <a:ext cx="13932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BCC4E669-C275-47A8-8B0B-7DA320AD01BA}"/>
                    </a:ext>
                  </a:extLst>
                </p14:cNvPr>
                <p14:cNvContentPartPr/>
                <p14:nvPr/>
              </p14:nvContentPartPr>
              <p14:xfrm>
                <a:off x="6825939" y="2100939"/>
                <a:ext cx="295560" cy="120240"/>
              </p14:xfrm>
            </p:contentPart>
          </mc:Choice>
          <mc:Fallback xmlns=""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BCC4E669-C275-47A8-8B0B-7DA320AD01BA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6816939" y="2092299"/>
                  <a:ext cx="31320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8CE91B6E-FFBE-4D26-9DAB-7E0FE653771B}"/>
                    </a:ext>
                  </a:extLst>
                </p14:cNvPr>
                <p14:cNvContentPartPr/>
                <p14:nvPr/>
              </p14:nvContentPartPr>
              <p14:xfrm>
                <a:off x="6784179" y="2369139"/>
                <a:ext cx="74880" cy="18360"/>
              </p14:xfrm>
            </p:contentPart>
          </mc:Choice>
          <mc:Fallback xmlns=""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8CE91B6E-FFBE-4D26-9DAB-7E0FE653771B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6775179" y="2360499"/>
                  <a:ext cx="9252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1" name="Group 280">
            <a:extLst>
              <a:ext uri="{FF2B5EF4-FFF2-40B4-BE49-F238E27FC236}">
                <a16:creationId xmlns:a16="http://schemas.microsoft.com/office/drawing/2014/main" id="{EE4A96E4-6642-4630-99A5-DF5A747DA3BE}"/>
              </a:ext>
            </a:extLst>
          </p:cNvPr>
          <p:cNvGrpSpPr/>
          <p:nvPr/>
        </p:nvGrpSpPr>
        <p:grpSpPr>
          <a:xfrm>
            <a:off x="7324539" y="2007339"/>
            <a:ext cx="925560" cy="480960"/>
            <a:chOff x="7324539" y="2007339"/>
            <a:chExt cx="925560" cy="480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9F15CE9D-FF87-4D79-BD9A-BA0E807F2CA8}"/>
                    </a:ext>
                  </a:extLst>
                </p14:cNvPr>
                <p14:cNvContentPartPr/>
                <p14:nvPr/>
              </p14:nvContentPartPr>
              <p14:xfrm>
                <a:off x="7324539" y="2303619"/>
                <a:ext cx="141840" cy="15840"/>
              </p14:xfrm>
            </p:contentPart>
          </mc:Choice>
          <mc:Fallback xmlns=""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9F15CE9D-FF87-4D79-BD9A-BA0E807F2CA8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7315539" y="2294979"/>
                  <a:ext cx="15948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A7765880-DA48-480A-9AA3-E2EF19D672B7}"/>
                    </a:ext>
                  </a:extLst>
                </p14:cNvPr>
                <p14:cNvContentPartPr/>
                <p14:nvPr/>
              </p14:nvContentPartPr>
              <p14:xfrm>
                <a:off x="7684899" y="2096259"/>
                <a:ext cx="44280" cy="114480"/>
              </p14:xfrm>
            </p:contentPart>
          </mc:Choice>
          <mc:Fallback xmlns=""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A7765880-DA48-480A-9AA3-E2EF19D672B7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7675899" y="2087259"/>
                  <a:ext cx="6192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97727336-5ED3-4E79-968F-3539870869BD}"/>
                    </a:ext>
                  </a:extLst>
                </p14:cNvPr>
                <p14:cNvContentPartPr/>
                <p14:nvPr/>
              </p14:nvContentPartPr>
              <p14:xfrm>
                <a:off x="7613979" y="2233059"/>
                <a:ext cx="164520" cy="59760"/>
              </p14:xfrm>
            </p:contentPart>
          </mc:Choice>
          <mc:Fallback xmlns=""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97727336-5ED3-4E79-968F-3539870869BD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7604979" y="2224059"/>
                  <a:ext cx="18216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BDDABF19-908B-4D38-8EF5-A0FA9DDF04B7}"/>
                    </a:ext>
                  </a:extLst>
                </p14:cNvPr>
                <p14:cNvContentPartPr/>
                <p14:nvPr/>
              </p14:nvContentPartPr>
              <p14:xfrm>
                <a:off x="7709379" y="2332779"/>
                <a:ext cx="107280" cy="155520"/>
              </p14:xfrm>
            </p:contentPart>
          </mc:Choice>
          <mc:Fallback xmlns=""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BDDABF19-908B-4D38-8EF5-A0FA9DDF04B7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7700739" y="2323779"/>
                  <a:ext cx="12492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7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ED3A8548-0758-49E9-A14E-30E299CDFA51}"/>
                    </a:ext>
                  </a:extLst>
                </p14:cNvPr>
                <p14:cNvContentPartPr/>
                <p14:nvPr/>
              </p14:nvContentPartPr>
              <p14:xfrm>
                <a:off x="7914579" y="2168979"/>
                <a:ext cx="107280" cy="159480"/>
              </p14:xfrm>
            </p:contentPart>
          </mc:Choice>
          <mc:Fallback xmlns=""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ED3A8548-0758-49E9-A14E-30E299CDFA51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7905579" y="2160339"/>
                  <a:ext cx="12492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1A0A89A7-D7F4-42AF-AF5B-02C015813501}"/>
                    </a:ext>
                  </a:extLst>
                </p14:cNvPr>
                <p14:cNvContentPartPr/>
                <p14:nvPr/>
              </p14:nvContentPartPr>
              <p14:xfrm>
                <a:off x="8027619" y="2131179"/>
                <a:ext cx="179280" cy="171360"/>
              </p14:xfrm>
            </p:contentPart>
          </mc:Choice>
          <mc:Fallback xmlns=""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1A0A89A7-D7F4-42AF-AF5B-02C015813501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8018619" y="2122539"/>
                  <a:ext cx="19692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90D31ED8-6C35-4E4B-B096-B85C601B8863}"/>
                    </a:ext>
                  </a:extLst>
                </p14:cNvPr>
                <p14:cNvContentPartPr/>
                <p14:nvPr/>
              </p14:nvContentPartPr>
              <p14:xfrm>
                <a:off x="8108259" y="2210379"/>
                <a:ext cx="124920" cy="39240"/>
              </p14:xfrm>
            </p:contentPart>
          </mc:Choice>
          <mc:Fallback xmlns=""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90D31ED8-6C35-4E4B-B096-B85C601B8863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8099259" y="2201379"/>
                  <a:ext cx="14256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BB7718F0-1A61-4ADC-A22D-462E4EEB7845}"/>
                    </a:ext>
                  </a:extLst>
                </p14:cNvPr>
                <p14:cNvContentPartPr/>
                <p14:nvPr/>
              </p14:nvContentPartPr>
              <p14:xfrm>
                <a:off x="7897299" y="2007339"/>
                <a:ext cx="352800" cy="121680"/>
              </p14:xfrm>
            </p:contentPart>
          </mc:Choice>
          <mc:Fallback xmlns=""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BB7718F0-1A61-4ADC-A22D-462E4EEB7845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7888299" y="1998699"/>
                  <a:ext cx="370440" cy="139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1" name="Group 320">
            <a:extLst>
              <a:ext uri="{FF2B5EF4-FFF2-40B4-BE49-F238E27FC236}">
                <a16:creationId xmlns:a16="http://schemas.microsoft.com/office/drawing/2014/main" id="{EEF2EF07-7E56-486F-8FD3-84A8DED0DB65}"/>
              </a:ext>
            </a:extLst>
          </p:cNvPr>
          <p:cNvGrpSpPr/>
          <p:nvPr/>
        </p:nvGrpSpPr>
        <p:grpSpPr>
          <a:xfrm>
            <a:off x="6211419" y="2581179"/>
            <a:ext cx="2332440" cy="1129680"/>
            <a:chOff x="6211419" y="2581179"/>
            <a:chExt cx="2332440" cy="1129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A93651F1-2D8D-42D9-AFF6-A664FD4E9AE9}"/>
                    </a:ext>
                  </a:extLst>
                </p14:cNvPr>
                <p14:cNvContentPartPr/>
                <p14:nvPr/>
              </p14:nvContentPartPr>
              <p14:xfrm>
                <a:off x="6211419" y="2991939"/>
                <a:ext cx="122760" cy="13680"/>
              </p14:xfrm>
            </p:contentPart>
          </mc:Choice>
          <mc:Fallback xmlns=""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A93651F1-2D8D-42D9-AFF6-A664FD4E9AE9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6202419" y="2982939"/>
                  <a:ext cx="14040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9F388B7F-6F2F-443E-8AC0-6CF8CEA1B968}"/>
                    </a:ext>
                  </a:extLst>
                </p14:cNvPr>
                <p14:cNvContentPartPr/>
                <p14:nvPr/>
              </p14:nvContentPartPr>
              <p14:xfrm>
                <a:off x="6243819" y="3063219"/>
                <a:ext cx="153360" cy="25920"/>
              </p14:xfrm>
            </p:contentPart>
          </mc:Choice>
          <mc:Fallback xmlns=""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9F388B7F-6F2F-443E-8AC0-6CF8CEA1B968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6235179" y="3054579"/>
                  <a:ext cx="17100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13578CFE-80A2-4CAB-963B-514049D85829}"/>
                    </a:ext>
                  </a:extLst>
                </p14:cNvPr>
                <p14:cNvContentPartPr/>
                <p14:nvPr/>
              </p14:nvContentPartPr>
              <p14:xfrm>
                <a:off x="6676539" y="2802939"/>
                <a:ext cx="40680" cy="139680"/>
              </p14:xfrm>
            </p:contentPart>
          </mc:Choice>
          <mc:Fallback xmlns=""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13578CFE-80A2-4CAB-963B-514049D85829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6667539" y="2793939"/>
                  <a:ext cx="5832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1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B7BC0158-969A-41FF-8908-23B22E219685}"/>
                    </a:ext>
                  </a:extLst>
                </p14:cNvPr>
                <p14:cNvContentPartPr/>
                <p14:nvPr/>
              </p14:nvContentPartPr>
              <p14:xfrm>
                <a:off x="6590859" y="2964939"/>
                <a:ext cx="203040" cy="46080"/>
              </p14:xfrm>
            </p:contentPart>
          </mc:Choice>
          <mc:Fallback xmlns=""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B7BC0158-969A-41FF-8908-23B22E219685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6581859" y="2956299"/>
                  <a:ext cx="22068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3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82C768A1-3C2B-4489-A5C3-86FCEDE56727}"/>
                    </a:ext>
                  </a:extLst>
                </p14:cNvPr>
                <p14:cNvContentPartPr/>
                <p14:nvPr/>
              </p14:nvContentPartPr>
              <p14:xfrm>
                <a:off x="6695619" y="3083739"/>
                <a:ext cx="178920" cy="122760"/>
              </p14:xfrm>
            </p:contentPart>
          </mc:Choice>
          <mc:Fallback xmlns=""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82C768A1-3C2B-4489-A5C3-86FCEDE56727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6686979" y="3075099"/>
                  <a:ext cx="19656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5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1E6675D5-4A83-4C93-B98C-7675871B91F1}"/>
                    </a:ext>
                  </a:extLst>
                </p14:cNvPr>
                <p14:cNvContentPartPr/>
                <p14:nvPr/>
              </p14:nvContentPartPr>
              <p14:xfrm>
                <a:off x="6950859" y="2751819"/>
                <a:ext cx="64080" cy="357840"/>
              </p14:xfrm>
            </p:contentPart>
          </mc:Choice>
          <mc:Fallback xmlns=""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1E6675D5-4A83-4C93-B98C-7675871B91F1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6941859" y="2743179"/>
                  <a:ext cx="81720" cy="37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7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A2CDA423-0A09-4D4B-9075-07DBA143A995}"/>
                    </a:ext>
                  </a:extLst>
                </p14:cNvPr>
                <p14:cNvContentPartPr/>
                <p14:nvPr/>
              </p14:nvContentPartPr>
              <p14:xfrm>
                <a:off x="7088379" y="2847579"/>
                <a:ext cx="119520" cy="163800"/>
              </p14:xfrm>
            </p:contentPart>
          </mc:Choice>
          <mc:Fallback xmlns=""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A2CDA423-0A09-4D4B-9075-07DBA143A995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7079739" y="2838579"/>
                  <a:ext cx="13716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9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35B4FD0A-B930-48E9-98CE-9A2202C4137E}"/>
                    </a:ext>
                  </a:extLst>
                </p14:cNvPr>
                <p14:cNvContentPartPr/>
                <p14:nvPr/>
              </p14:nvContentPartPr>
              <p14:xfrm>
                <a:off x="7273779" y="2879619"/>
                <a:ext cx="124200" cy="86760"/>
              </p14:xfrm>
            </p:contentPart>
          </mc:Choice>
          <mc:Fallback xmlns=""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35B4FD0A-B930-48E9-98CE-9A2202C4137E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7264779" y="2870979"/>
                  <a:ext cx="14184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1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C5086109-8834-4BFA-9B54-035351CC7696}"/>
                    </a:ext>
                  </a:extLst>
                </p14:cNvPr>
                <p14:cNvContentPartPr/>
                <p14:nvPr/>
              </p14:nvContentPartPr>
              <p14:xfrm>
                <a:off x="7117539" y="2748219"/>
                <a:ext cx="145440" cy="18360"/>
              </p14:xfrm>
            </p:contentPart>
          </mc:Choice>
          <mc:Fallback xmlns=""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C5086109-8834-4BFA-9B54-035351CC7696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7108899" y="2739579"/>
                  <a:ext cx="1630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3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DC58CA2F-C630-4E65-BE65-448BC1F7AECE}"/>
                    </a:ext>
                  </a:extLst>
                </p14:cNvPr>
                <p14:cNvContentPartPr/>
                <p14:nvPr/>
              </p14:nvContentPartPr>
              <p14:xfrm>
                <a:off x="7253619" y="2693859"/>
                <a:ext cx="145800" cy="122760"/>
              </p14:xfrm>
            </p:contentPart>
          </mc:Choice>
          <mc:Fallback xmlns=""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DC58CA2F-C630-4E65-BE65-448BC1F7AECE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7244619" y="2684859"/>
                  <a:ext cx="16344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5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6A2AED72-36F3-42A8-8C7F-64A9CA9B144E}"/>
                    </a:ext>
                  </a:extLst>
                </p14:cNvPr>
                <p14:cNvContentPartPr/>
                <p14:nvPr/>
              </p14:nvContentPartPr>
              <p14:xfrm>
                <a:off x="7649979" y="2920299"/>
                <a:ext cx="171000" cy="30960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6A2AED72-36F3-42A8-8C7F-64A9CA9B144E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7641339" y="2911659"/>
                  <a:ext cx="18864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7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400A7B4D-C358-4351-ACE2-1D0B3737FA11}"/>
                    </a:ext>
                  </a:extLst>
                </p14:cNvPr>
                <p14:cNvContentPartPr/>
                <p14:nvPr/>
              </p14:nvContentPartPr>
              <p14:xfrm>
                <a:off x="7962459" y="2766579"/>
                <a:ext cx="158760" cy="212040"/>
              </p14:xfrm>
            </p:contentPart>
          </mc:Choice>
          <mc:Fallback xmlns=""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400A7B4D-C358-4351-ACE2-1D0B3737FA11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7953459" y="2757939"/>
                  <a:ext cx="17640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9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06844E08-1D12-43CA-9CA8-F6AC4F37989C}"/>
                    </a:ext>
                  </a:extLst>
                </p14:cNvPr>
                <p14:cNvContentPartPr/>
                <p14:nvPr/>
              </p14:nvContentPartPr>
              <p14:xfrm>
                <a:off x="8152179" y="2740299"/>
                <a:ext cx="144000" cy="192600"/>
              </p14:xfrm>
            </p:contentPart>
          </mc:Choice>
          <mc:Fallback xmlns=""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06844E08-1D12-43CA-9CA8-F6AC4F37989C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8143179" y="2731299"/>
                  <a:ext cx="16164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1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AB029576-C739-44B1-8FB4-30BB38857CD9}"/>
                    </a:ext>
                  </a:extLst>
                </p14:cNvPr>
                <p14:cNvContentPartPr/>
                <p14:nvPr/>
              </p14:nvContentPartPr>
              <p14:xfrm>
                <a:off x="8184579" y="2845419"/>
                <a:ext cx="101520" cy="25200"/>
              </p14:xfrm>
            </p:contentPart>
          </mc:Choice>
          <mc:Fallback xmlns=""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AB029576-C739-44B1-8FB4-30BB38857CD9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8175939" y="2836419"/>
                  <a:ext cx="11916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609ED279-08EF-4A61-BAEB-1F0771ED4D27}"/>
                    </a:ext>
                  </a:extLst>
                </p14:cNvPr>
                <p14:cNvContentPartPr/>
                <p14:nvPr/>
              </p14:nvContentPartPr>
              <p14:xfrm>
                <a:off x="7929699" y="2601699"/>
                <a:ext cx="332280" cy="85680"/>
              </p14:xfrm>
            </p:contentPart>
          </mc:Choice>
          <mc:Fallback xmlns=""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609ED279-08EF-4A61-BAEB-1F0771ED4D27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7921059" y="2593059"/>
                  <a:ext cx="34992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F1B0F1E4-B05B-42F5-9701-FA7B82134559}"/>
                    </a:ext>
                  </a:extLst>
                </p14:cNvPr>
                <p14:cNvContentPartPr/>
                <p14:nvPr/>
              </p14:nvContentPartPr>
              <p14:xfrm>
                <a:off x="8437299" y="2581179"/>
                <a:ext cx="106560" cy="419400"/>
              </p14:xfrm>
            </p:contentPart>
          </mc:Choice>
          <mc:Fallback xmlns=""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F1B0F1E4-B05B-42F5-9701-FA7B82134559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8428659" y="2572539"/>
                  <a:ext cx="124200" cy="43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92F03AE9-728A-4CA6-A8DD-CA097A4FE81D}"/>
                    </a:ext>
                  </a:extLst>
                </p14:cNvPr>
                <p14:cNvContentPartPr/>
                <p14:nvPr/>
              </p14:nvContentPartPr>
              <p14:xfrm>
                <a:off x="6368739" y="3492339"/>
                <a:ext cx="97920" cy="24480"/>
              </p14:xfrm>
            </p:contentPart>
          </mc:Choice>
          <mc:Fallback xmlns=""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92F03AE9-728A-4CA6-A8DD-CA097A4FE81D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6360099" y="3483699"/>
                  <a:ext cx="11556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C00C635E-48B8-4117-B070-5A54781F2103}"/>
                    </a:ext>
                  </a:extLst>
                </p14:cNvPr>
                <p14:cNvContentPartPr/>
                <p14:nvPr/>
              </p14:nvContentPartPr>
              <p14:xfrm>
                <a:off x="6382059" y="3314859"/>
                <a:ext cx="392760" cy="240840"/>
              </p14:xfrm>
            </p:contentPart>
          </mc:Choice>
          <mc:Fallback xmlns=""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C00C635E-48B8-4117-B070-5A54781F2103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6373059" y="3305859"/>
                  <a:ext cx="410400" cy="25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6FBDAC3C-52C3-444A-955E-8C4F12F2ECF5}"/>
                    </a:ext>
                  </a:extLst>
                </p14:cNvPr>
                <p14:cNvContentPartPr/>
                <p14:nvPr/>
              </p14:nvContentPartPr>
              <p14:xfrm>
                <a:off x="6680859" y="3463539"/>
                <a:ext cx="141840" cy="37800"/>
              </p14:xfrm>
            </p:contentPart>
          </mc:Choice>
          <mc:Fallback xmlns=""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6FBDAC3C-52C3-444A-955E-8C4F12F2ECF5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6671859" y="3454539"/>
                  <a:ext cx="15948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3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C42CD390-C137-4718-90B6-E338D79D2758}"/>
                    </a:ext>
                  </a:extLst>
                </p14:cNvPr>
                <p14:cNvContentPartPr/>
                <p14:nvPr/>
              </p14:nvContentPartPr>
              <p14:xfrm>
                <a:off x="6772659" y="3546339"/>
                <a:ext cx="149760" cy="164520"/>
              </p14:xfrm>
            </p:contentPart>
          </mc:Choice>
          <mc:Fallback xmlns=""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C42CD390-C137-4718-90B6-E338D79D2758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6764019" y="3537339"/>
                  <a:ext cx="16740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5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019618E2-3A96-47C4-94CC-22FB6F059D05}"/>
                    </a:ext>
                  </a:extLst>
                </p14:cNvPr>
                <p14:cNvContentPartPr/>
                <p14:nvPr/>
              </p14:nvContentPartPr>
              <p14:xfrm>
                <a:off x="7073619" y="3310539"/>
                <a:ext cx="39960" cy="282960"/>
              </p14:xfrm>
            </p:contentPart>
          </mc:Choice>
          <mc:Fallback xmlns=""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019618E2-3A96-47C4-94CC-22FB6F059D05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7064979" y="3301539"/>
                  <a:ext cx="57600" cy="30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7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98DA4D91-00C5-4D77-BE92-AB7953070BF1}"/>
                    </a:ext>
                  </a:extLst>
                </p14:cNvPr>
                <p14:cNvContentPartPr/>
                <p14:nvPr/>
              </p14:nvContentPartPr>
              <p14:xfrm>
                <a:off x="7284219" y="3383259"/>
                <a:ext cx="100080" cy="158760"/>
              </p14:xfrm>
            </p:contentPart>
          </mc:Choice>
          <mc:Fallback xmlns=""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98DA4D91-00C5-4D77-BE92-AB7953070BF1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7275219" y="3374259"/>
                  <a:ext cx="11772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9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E200D775-43E4-4B95-9FBD-F6B2067E6166}"/>
                    </a:ext>
                  </a:extLst>
                </p14:cNvPr>
                <p14:cNvContentPartPr/>
                <p14:nvPr/>
              </p14:nvContentPartPr>
              <p14:xfrm>
                <a:off x="7268379" y="3397659"/>
                <a:ext cx="119160" cy="182160"/>
              </p14:xfrm>
            </p:contentPart>
          </mc:Choice>
          <mc:Fallback xmlns=""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E200D775-43E4-4B95-9FBD-F6B2067E6166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7259739" y="3388659"/>
                  <a:ext cx="13680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1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71E686E6-0D9D-498C-840A-10E4350A7945}"/>
                    </a:ext>
                  </a:extLst>
                </p14:cNvPr>
                <p14:cNvContentPartPr/>
                <p14:nvPr/>
              </p14:nvContentPartPr>
              <p14:xfrm>
                <a:off x="7295379" y="3473979"/>
                <a:ext cx="124920" cy="12240"/>
              </p14:xfrm>
            </p:contentPart>
          </mc:Choice>
          <mc:Fallback xmlns=""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71E686E6-0D9D-498C-840A-10E4350A7945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7286379" y="3465339"/>
                  <a:ext cx="14256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3">
              <p14:nvContentPartPr>
                <p14:cNvPr id="309" name="Ink 308">
                  <a:extLst>
                    <a:ext uri="{FF2B5EF4-FFF2-40B4-BE49-F238E27FC236}">
                      <a16:creationId xmlns:a16="http://schemas.microsoft.com/office/drawing/2014/main" id="{F797E46A-CE56-4237-A953-23D2905282F5}"/>
                    </a:ext>
                  </a:extLst>
                </p14:cNvPr>
                <p14:cNvContentPartPr/>
                <p14:nvPr/>
              </p14:nvContentPartPr>
              <p14:xfrm>
                <a:off x="7416339" y="3349419"/>
                <a:ext cx="165960" cy="214920"/>
              </p14:xfrm>
            </p:contentPart>
          </mc:Choice>
          <mc:Fallback xmlns="">
            <p:pic>
              <p:nvPicPr>
                <p:cNvPr id="309" name="Ink 308">
                  <a:extLst>
                    <a:ext uri="{FF2B5EF4-FFF2-40B4-BE49-F238E27FC236}">
                      <a16:creationId xmlns:a16="http://schemas.microsoft.com/office/drawing/2014/main" id="{F797E46A-CE56-4237-A953-23D2905282F5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7407699" y="3340779"/>
                  <a:ext cx="18360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5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B972DEC2-F0AB-4131-AB5E-8246A30C6F5A}"/>
                    </a:ext>
                  </a:extLst>
                </p14:cNvPr>
                <p14:cNvContentPartPr/>
                <p14:nvPr/>
              </p14:nvContentPartPr>
              <p14:xfrm>
                <a:off x="7313019" y="3230619"/>
                <a:ext cx="171360" cy="10080"/>
              </p14:xfrm>
            </p:contentPart>
          </mc:Choice>
          <mc:Fallback xmlns=""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B972DEC2-F0AB-4131-AB5E-8246A30C6F5A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7304379" y="3221619"/>
                  <a:ext cx="18900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7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7F5C9286-FB7C-4B52-B020-320670660AF0}"/>
                    </a:ext>
                  </a:extLst>
                </p14:cNvPr>
                <p14:cNvContentPartPr/>
                <p14:nvPr/>
              </p14:nvContentPartPr>
              <p14:xfrm>
                <a:off x="7487259" y="3198939"/>
                <a:ext cx="421560" cy="258480"/>
              </p14:xfrm>
            </p:contentPart>
          </mc:Choice>
          <mc:Fallback xmlns=""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7F5C9286-FB7C-4B52-B020-320670660AF0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7478259" y="3190299"/>
                  <a:ext cx="439200" cy="27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9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id="{8BCF7B22-3F49-4A83-B4E5-98D32688934A}"/>
                    </a:ext>
                  </a:extLst>
                </p14:cNvPr>
                <p14:cNvContentPartPr/>
                <p14:nvPr/>
              </p14:nvContentPartPr>
              <p14:xfrm>
                <a:off x="7842939" y="3320259"/>
                <a:ext cx="60120" cy="176040"/>
              </p14:xfrm>
            </p:contentPart>
          </mc:Choice>
          <mc:Fallback xmlns="">
            <p:pic>
              <p:nvPicPr>
                <p:cNvPr id="312" name="Ink 311">
                  <a:extLst>
                    <a:ext uri="{FF2B5EF4-FFF2-40B4-BE49-F238E27FC236}">
                      <a16:creationId xmlns:a16="http://schemas.microsoft.com/office/drawing/2014/main" id="{8BCF7B22-3F49-4A83-B4E5-98D32688934A}"/>
                    </a:ext>
                  </a:extLst>
                </p:cNvPr>
                <p:cNvPicPr/>
                <p:nvPr/>
              </p:nvPicPr>
              <p:blipFill>
                <a:blip r:embed="rId370"/>
                <a:stretch>
                  <a:fillRect/>
                </a:stretch>
              </p:blipFill>
              <p:spPr>
                <a:xfrm>
                  <a:off x="7833939" y="3311619"/>
                  <a:ext cx="7776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1">
              <p14:nvContentPartPr>
                <p14:cNvPr id="313" name="Ink 312">
                  <a:extLst>
                    <a:ext uri="{FF2B5EF4-FFF2-40B4-BE49-F238E27FC236}">
                      <a16:creationId xmlns:a16="http://schemas.microsoft.com/office/drawing/2014/main" id="{926CD517-8864-4ECA-BFA0-8EA8EC060745}"/>
                    </a:ext>
                  </a:extLst>
                </p14:cNvPr>
                <p14:cNvContentPartPr/>
                <p14:nvPr/>
              </p14:nvContentPartPr>
              <p14:xfrm>
                <a:off x="7989099" y="3307659"/>
                <a:ext cx="100440" cy="195840"/>
              </p14:xfrm>
            </p:contentPart>
          </mc:Choice>
          <mc:Fallback xmlns="">
            <p:pic>
              <p:nvPicPr>
                <p:cNvPr id="313" name="Ink 312">
                  <a:extLst>
                    <a:ext uri="{FF2B5EF4-FFF2-40B4-BE49-F238E27FC236}">
                      <a16:creationId xmlns:a16="http://schemas.microsoft.com/office/drawing/2014/main" id="{926CD517-8864-4ECA-BFA0-8EA8EC060745}"/>
                    </a:ext>
                  </a:extLst>
                </p:cNvPr>
                <p:cNvPicPr/>
                <p:nvPr/>
              </p:nvPicPr>
              <p:blipFill>
                <a:blip r:embed="rId372"/>
                <a:stretch>
                  <a:fillRect/>
                </a:stretch>
              </p:blipFill>
              <p:spPr>
                <a:xfrm>
                  <a:off x="7980099" y="3298659"/>
                  <a:ext cx="11808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3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3EC2A877-AA8F-4B6D-95C1-C5006BE9C15F}"/>
                    </a:ext>
                  </a:extLst>
                </p14:cNvPr>
                <p14:cNvContentPartPr/>
                <p14:nvPr/>
              </p14:nvContentPartPr>
              <p14:xfrm>
                <a:off x="8147499" y="3328899"/>
                <a:ext cx="123840" cy="16380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3EC2A877-AA8F-4B6D-95C1-C5006BE9C15F}"/>
                    </a:ext>
                  </a:extLst>
                </p:cNvPr>
                <p:cNvPicPr/>
                <p:nvPr/>
              </p:nvPicPr>
              <p:blipFill>
                <a:blip r:embed="rId374"/>
                <a:stretch>
                  <a:fillRect/>
                </a:stretch>
              </p:blipFill>
              <p:spPr>
                <a:xfrm>
                  <a:off x="8138859" y="3319899"/>
                  <a:ext cx="14148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5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3687E236-00AA-499B-BBC9-F4343A93D655}"/>
                    </a:ext>
                  </a:extLst>
                </p14:cNvPr>
                <p14:cNvContentPartPr/>
                <p14:nvPr/>
              </p14:nvContentPartPr>
              <p14:xfrm>
                <a:off x="8056419" y="3177339"/>
                <a:ext cx="223920" cy="77400"/>
              </p14:xfrm>
            </p:contentPart>
          </mc:Choice>
          <mc:Fallback xmlns=""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3687E236-00AA-499B-BBC9-F4343A93D655}"/>
                    </a:ext>
                  </a:extLst>
                </p:cNvPr>
                <p:cNvPicPr/>
                <p:nvPr/>
              </p:nvPicPr>
              <p:blipFill>
                <a:blip r:embed="rId376"/>
                <a:stretch>
                  <a:fillRect/>
                </a:stretch>
              </p:blipFill>
              <p:spPr>
                <a:xfrm>
                  <a:off x="8047779" y="3168339"/>
                  <a:ext cx="24156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7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EC07D72A-BE30-4E0A-A43F-66E3D3522B75}"/>
                    </a:ext>
                  </a:extLst>
                </p14:cNvPr>
                <p14:cNvContentPartPr/>
                <p14:nvPr/>
              </p14:nvContentPartPr>
              <p14:xfrm>
                <a:off x="8357379" y="3162579"/>
                <a:ext cx="95040" cy="463320"/>
              </p14:xfrm>
            </p:contentPart>
          </mc:Choice>
          <mc:Fallback xmlns=""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EC07D72A-BE30-4E0A-A43F-66E3D3522B75}"/>
                    </a:ext>
                  </a:extLst>
                </p:cNvPr>
                <p:cNvPicPr/>
                <p:nvPr/>
              </p:nvPicPr>
              <p:blipFill>
                <a:blip r:embed="rId378"/>
                <a:stretch>
                  <a:fillRect/>
                </a:stretch>
              </p:blipFill>
              <p:spPr>
                <a:xfrm>
                  <a:off x="8348739" y="3153579"/>
                  <a:ext cx="112680" cy="480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4EACC607-6B02-48E2-8F95-F4D897F77564}"/>
              </a:ext>
            </a:extLst>
          </p:cNvPr>
          <p:cNvGrpSpPr/>
          <p:nvPr/>
        </p:nvGrpSpPr>
        <p:grpSpPr>
          <a:xfrm>
            <a:off x="6486819" y="3925059"/>
            <a:ext cx="490680" cy="437760"/>
            <a:chOff x="6486819" y="3925059"/>
            <a:chExt cx="490680" cy="437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9">
              <p14:nvContentPartPr>
                <p14:cNvPr id="317" name="Ink 316">
                  <a:extLst>
                    <a:ext uri="{FF2B5EF4-FFF2-40B4-BE49-F238E27FC236}">
                      <a16:creationId xmlns:a16="http://schemas.microsoft.com/office/drawing/2014/main" id="{5E73F802-37BF-4AAC-8144-F2FEB41AB7F4}"/>
                    </a:ext>
                  </a:extLst>
                </p14:cNvPr>
                <p14:cNvContentPartPr/>
                <p14:nvPr/>
              </p14:nvContentPartPr>
              <p14:xfrm>
                <a:off x="6486819" y="4036299"/>
                <a:ext cx="142560" cy="27360"/>
              </p14:xfrm>
            </p:contentPart>
          </mc:Choice>
          <mc:Fallback xmlns="">
            <p:pic>
              <p:nvPicPr>
                <p:cNvPr id="317" name="Ink 316">
                  <a:extLst>
                    <a:ext uri="{FF2B5EF4-FFF2-40B4-BE49-F238E27FC236}">
                      <a16:creationId xmlns:a16="http://schemas.microsoft.com/office/drawing/2014/main" id="{5E73F802-37BF-4AAC-8144-F2FEB41AB7F4}"/>
                    </a:ext>
                  </a:extLst>
                </p:cNvPr>
                <p:cNvPicPr/>
                <p:nvPr/>
              </p:nvPicPr>
              <p:blipFill>
                <a:blip r:embed="rId380"/>
                <a:stretch>
                  <a:fillRect/>
                </a:stretch>
              </p:blipFill>
              <p:spPr>
                <a:xfrm>
                  <a:off x="6477819" y="4027299"/>
                  <a:ext cx="16020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1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63B8E995-79FF-448E-A2CA-B40CA63A636D}"/>
                    </a:ext>
                  </a:extLst>
                </p14:cNvPr>
                <p14:cNvContentPartPr/>
                <p14:nvPr/>
              </p14:nvContentPartPr>
              <p14:xfrm>
                <a:off x="6551619" y="3925059"/>
                <a:ext cx="330480" cy="250560"/>
              </p14:xfrm>
            </p:contentPart>
          </mc:Choice>
          <mc:Fallback xmlns=""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63B8E995-79FF-448E-A2CA-B40CA63A636D}"/>
                    </a:ext>
                  </a:extLst>
                </p:cNvPr>
                <p:cNvPicPr/>
                <p:nvPr/>
              </p:nvPicPr>
              <p:blipFill>
                <a:blip r:embed="rId382"/>
                <a:stretch>
                  <a:fillRect/>
                </a:stretch>
              </p:blipFill>
              <p:spPr>
                <a:xfrm>
                  <a:off x="6542979" y="3916059"/>
                  <a:ext cx="348120" cy="26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3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3973010F-9B54-4A77-AB43-ED033D656E59}"/>
                    </a:ext>
                  </a:extLst>
                </p14:cNvPr>
                <p14:cNvContentPartPr/>
                <p14:nvPr/>
              </p14:nvContentPartPr>
              <p14:xfrm>
                <a:off x="6795339" y="4114059"/>
                <a:ext cx="182160" cy="248760"/>
              </p14:xfrm>
            </p:contentPart>
          </mc:Choice>
          <mc:Fallback xmlns=""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3973010F-9B54-4A77-AB43-ED033D656E59}"/>
                    </a:ext>
                  </a:extLst>
                </p:cNvPr>
                <p:cNvPicPr/>
                <p:nvPr/>
              </p:nvPicPr>
              <p:blipFill>
                <a:blip r:embed="rId384"/>
                <a:stretch>
                  <a:fillRect/>
                </a:stretch>
              </p:blipFill>
              <p:spPr>
                <a:xfrm>
                  <a:off x="6786699" y="4105419"/>
                  <a:ext cx="199800" cy="266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8" name="Group 327">
            <a:extLst>
              <a:ext uri="{FF2B5EF4-FFF2-40B4-BE49-F238E27FC236}">
                <a16:creationId xmlns:a16="http://schemas.microsoft.com/office/drawing/2014/main" id="{1B596F3A-FE47-4887-A0D6-285491237907}"/>
              </a:ext>
            </a:extLst>
          </p:cNvPr>
          <p:cNvGrpSpPr/>
          <p:nvPr/>
        </p:nvGrpSpPr>
        <p:grpSpPr>
          <a:xfrm>
            <a:off x="7153539" y="3765219"/>
            <a:ext cx="698040" cy="465480"/>
            <a:chOff x="7153539" y="3765219"/>
            <a:chExt cx="698040" cy="465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85">
              <p14:nvContentPartPr>
                <p14:cNvPr id="322" name="Ink 321">
                  <a:extLst>
                    <a:ext uri="{FF2B5EF4-FFF2-40B4-BE49-F238E27FC236}">
                      <a16:creationId xmlns:a16="http://schemas.microsoft.com/office/drawing/2014/main" id="{99981544-660A-4160-8C74-C3AB379A6B8B}"/>
                    </a:ext>
                  </a:extLst>
                </p14:cNvPr>
                <p14:cNvContentPartPr/>
                <p14:nvPr/>
              </p14:nvContentPartPr>
              <p14:xfrm>
                <a:off x="7153539" y="3891939"/>
                <a:ext cx="73440" cy="338760"/>
              </p14:xfrm>
            </p:contentPart>
          </mc:Choice>
          <mc:Fallback xmlns="">
            <p:pic>
              <p:nvPicPr>
                <p:cNvPr id="322" name="Ink 321">
                  <a:extLst>
                    <a:ext uri="{FF2B5EF4-FFF2-40B4-BE49-F238E27FC236}">
                      <a16:creationId xmlns:a16="http://schemas.microsoft.com/office/drawing/2014/main" id="{99981544-660A-4160-8C74-C3AB379A6B8B}"/>
                    </a:ext>
                  </a:extLst>
                </p:cNvPr>
                <p:cNvPicPr/>
                <p:nvPr/>
              </p:nvPicPr>
              <p:blipFill>
                <a:blip r:embed="rId386"/>
                <a:stretch>
                  <a:fillRect/>
                </a:stretch>
              </p:blipFill>
              <p:spPr>
                <a:xfrm>
                  <a:off x="7144899" y="3882939"/>
                  <a:ext cx="91080" cy="35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7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776B4FAB-80CE-471B-AD66-D135D6289993}"/>
                    </a:ext>
                  </a:extLst>
                </p14:cNvPr>
                <p14:cNvContentPartPr/>
                <p14:nvPr/>
              </p14:nvContentPartPr>
              <p14:xfrm>
                <a:off x="7264419" y="3970419"/>
                <a:ext cx="102960" cy="212760"/>
              </p14:xfrm>
            </p:contentPart>
          </mc:Choice>
          <mc:Fallback xmlns=""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id="{776B4FAB-80CE-471B-AD66-D135D6289993}"/>
                    </a:ext>
                  </a:extLst>
                </p:cNvPr>
                <p:cNvPicPr/>
                <p:nvPr/>
              </p:nvPicPr>
              <p:blipFill>
                <a:blip r:embed="rId388"/>
                <a:stretch>
                  <a:fillRect/>
                </a:stretch>
              </p:blipFill>
              <p:spPr>
                <a:xfrm>
                  <a:off x="7255419" y="3961419"/>
                  <a:ext cx="12060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9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6D6F43BC-5661-4C20-BFC8-A241AE84B025}"/>
                    </a:ext>
                  </a:extLst>
                </p14:cNvPr>
                <p14:cNvContentPartPr/>
                <p14:nvPr/>
              </p14:nvContentPartPr>
              <p14:xfrm>
                <a:off x="7283859" y="4100739"/>
                <a:ext cx="121320" cy="9000"/>
              </p14:xfrm>
            </p:contentPart>
          </mc:Choice>
          <mc:Fallback xmlns=""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id="{6D6F43BC-5661-4C20-BFC8-A241AE84B025}"/>
                    </a:ext>
                  </a:extLst>
                </p:cNvPr>
                <p:cNvPicPr/>
                <p:nvPr/>
              </p:nvPicPr>
              <p:blipFill>
                <a:blip r:embed="rId390"/>
                <a:stretch>
                  <a:fillRect/>
                </a:stretch>
              </p:blipFill>
              <p:spPr>
                <a:xfrm>
                  <a:off x="7275219" y="4091739"/>
                  <a:ext cx="13896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1">
              <p14:nvContentPartPr>
                <p14:cNvPr id="325" name="Ink 324">
                  <a:extLst>
                    <a:ext uri="{FF2B5EF4-FFF2-40B4-BE49-F238E27FC236}">
                      <a16:creationId xmlns:a16="http://schemas.microsoft.com/office/drawing/2014/main" id="{EB663274-4FE5-4A4E-A033-96A0F427D60A}"/>
                    </a:ext>
                  </a:extLst>
                </p14:cNvPr>
                <p14:cNvContentPartPr/>
                <p14:nvPr/>
              </p14:nvContentPartPr>
              <p14:xfrm>
                <a:off x="7341459" y="3847299"/>
                <a:ext cx="307080" cy="294480"/>
              </p14:xfrm>
            </p:contentPart>
          </mc:Choice>
          <mc:Fallback xmlns="">
            <p:pic>
              <p:nvPicPr>
                <p:cNvPr id="325" name="Ink 324">
                  <a:extLst>
                    <a:ext uri="{FF2B5EF4-FFF2-40B4-BE49-F238E27FC236}">
                      <a16:creationId xmlns:a16="http://schemas.microsoft.com/office/drawing/2014/main" id="{EB663274-4FE5-4A4E-A033-96A0F427D60A}"/>
                    </a:ext>
                  </a:extLst>
                </p:cNvPr>
                <p:cNvPicPr/>
                <p:nvPr/>
              </p:nvPicPr>
              <p:blipFill>
                <a:blip r:embed="rId392"/>
                <a:stretch>
                  <a:fillRect/>
                </a:stretch>
              </p:blipFill>
              <p:spPr>
                <a:xfrm>
                  <a:off x="7332459" y="3838299"/>
                  <a:ext cx="324720" cy="31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3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84E8B6DE-DCAA-4A3C-9BD7-F1601239020D}"/>
                    </a:ext>
                  </a:extLst>
                </p14:cNvPr>
                <p14:cNvContentPartPr/>
                <p14:nvPr/>
              </p14:nvContentPartPr>
              <p14:xfrm>
                <a:off x="7517499" y="3765219"/>
                <a:ext cx="110520" cy="133920"/>
              </p14:xfrm>
            </p:contentPart>
          </mc:Choice>
          <mc:Fallback xmlns=""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id="{84E8B6DE-DCAA-4A3C-9BD7-F1601239020D}"/>
                    </a:ext>
                  </a:extLst>
                </p:cNvPr>
                <p:cNvPicPr/>
                <p:nvPr/>
              </p:nvPicPr>
              <p:blipFill>
                <a:blip r:embed="rId394"/>
                <a:stretch>
                  <a:fillRect/>
                </a:stretch>
              </p:blipFill>
              <p:spPr>
                <a:xfrm>
                  <a:off x="7508859" y="3756219"/>
                  <a:ext cx="12816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5">
              <p14:nvContentPartPr>
                <p14:cNvPr id="327" name="Ink 326">
                  <a:extLst>
                    <a:ext uri="{FF2B5EF4-FFF2-40B4-BE49-F238E27FC236}">
                      <a16:creationId xmlns:a16="http://schemas.microsoft.com/office/drawing/2014/main" id="{718605CD-57B0-4756-8A7C-B011B0B80143}"/>
                    </a:ext>
                  </a:extLst>
                </p14:cNvPr>
                <p14:cNvContentPartPr/>
                <p14:nvPr/>
              </p14:nvContentPartPr>
              <p14:xfrm>
                <a:off x="7682739" y="3768459"/>
                <a:ext cx="168840" cy="455040"/>
              </p14:xfrm>
            </p:contentPart>
          </mc:Choice>
          <mc:Fallback xmlns="">
            <p:pic>
              <p:nvPicPr>
                <p:cNvPr id="327" name="Ink 326">
                  <a:extLst>
                    <a:ext uri="{FF2B5EF4-FFF2-40B4-BE49-F238E27FC236}">
                      <a16:creationId xmlns:a16="http://schemas.microsoft.com/office/drawing/2014/main" id="{718605CD-57B0-4756-8A7C-B011B0B80143}"/>
                    </a:ext>
                  </a:extLst>
                </p:cNvPr>
                <p:cNvPicPr/>
                <p:nvPr/>
              </p:nvPicPr>
              <p:blipFill>
                <a:blip r:embed="rId396"/>
                <a:stretch>
                  <a:fillRect/>
                </a:stretch>
              </p:blipFill>
              <p:spPr>
                <a:xfrm>
                  <a:off x="7673739" y="3759819"/>
                  <a:ext cx="186480" cy="472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97">
            <p14:nvContentPartPr>
              <p14:cNvPr id="329" name="Ink 328">
                <a:extLst>
                  <a:ext uri="{FF2B5EF4-FFF2-40B4-BE49-F238E27FC236}">
                    <a16:creationId xmlns:a16="http://schemas.microsoft.com/office/drawing/2014/main" id="{B039939E-1C8E-4E6A-A91B-BC263CE02B8E}"/>
                  </a:ext>
                </a:extLst>
              </p14:cNvPr>
              <p14:cNvContentPartPr/>
              <p14:nvPr/>
            </p14:nvContentPartPr>
            <p14:xfrm>
              <a:off x="4803099" y="4637499"/>
              <a:ext cx="9720" cy="12240"/>
            </p14:xfrm>
          </p:contentPart>
        </mc:Choice>
        <mc:Fallback xmlns="">
          <p:pic>
            <p:nvPicPr>
              <p:cNvPr id="329" name="Ink 328">
                <a:extLst>
                  <a:ext uri="{FF2B5EF4-FFF2-40B4-BE49-F238E27FC236}">
                    <a16:creationId xmlns:a16="http://schemas.microsoft.com/office/drawing/2014/main" id="{B039939E-1C8E-4E6A-A91B-BC263CE02B8E}"/>
                  </a:ext>
                </a:extLst>
              </p:cNvPr>
              <p:cNvPicPr/>
              <p:nvPr/>
            </p:nvPicPr>
            <p:blipFill>
              <a:blip r:embed="rId398"/>
              <a:stretch>
                <a:fillRect/>
              </a:stretch>
            </p:blipFill>
            <p:spPr>
              <a:xfrm>
                <a:off x="4794099" y="4628499"/>
                <a:ext cx="27360" cy="2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9">
            <p14:nvContentPartPr>
              <p14:cNvPr id="330" name="Ink 329">
                <a:extLst>
                  <a:ext uri="{FF2B5EF4-FFF2-40B4-BE49-F238E27FC236}">
                    <a16:creationId xmlns:a16="http://schemas.microsoft.com/office/drawing/2014/main" id="{564954AF-6861-48B1-9269-FED474745BAE}"/>
                  </a:ext>
                </a:extLst>
              </p14:cNvPr>
              <p14:cNvContentPartPr/>
              <p14:nvPr/>
            </p14:nvContentPartPr>
            <p14:xfrm>
              <a:off x="4990659" y="4722459"/>
              <a:ext cx="23040" cy="15840"/>
            </p14:xfrm>
          </p:contentPart>
        </mc:Choice>
        <mc:Fallback xmlns="">
          <p:pic>
            <p:nvPicPr>
              <p:cNvPr id="330" name="Ink 329">
                <a:extLst>
                  <a:ext uri="{FF2B5EF4-FFF2-40B4-BE49-F238E27FC236}">
                    <a16:creationId xmlns:a16="http://schemas.microsoft.com/office/drawing/2014/main" id="{564954AF-6861-48B1-9269-FED474745BAE}"/>
                  </a:ext>
                </a:extLst>
              </p:cNvPr>
              <p:cNvPicPr/>
              <p:nvPr/>
            </p:nvPicPr>
            <p:blipFill>
              <a:blip r:embed="rId400"/>
              <a:stretch>
                <a:fillRect/>
              </a:stretch>
            </p:blipFill>
            <p:spPr>
              <a:xfrm>
                <a:off x="4982019" y="4713459"/>
                <a:ext cx="40680" cy="33480"/>
              </a:xfrm>
              <a:prstGeom prst="rect">
                <a:avLst/>
              </a:prstGeom>
            </p:spPr>
          </p:pic>
        </mc:Fallback>
      </mc:AlternateContent>
      <p:grpSp>
        <p:nvGrpSpPr>
          <p:cNvPr id="362" name="Group 361">
            <a:extLst>
              <a:ext uri="{FF2B5EF4-FFF2-40B4-BE49-F238E27FC236}">
                <a16:creationId xmlns:a16="http://schemas.microsoft.com/office/drawing/2014/main" id="{E8EA4678-685F-4565-A0F5-5DD36B5EDD2A}"/>
              </a:ext>
            </a:extLst>
          </p:cNvPr>
          <p:cNvGrpSpPr/>
          <p:nvPr/>
        </p:nvGrpSpPr>
        <p:grpSpPr>
          <a:xfrm>
            <a:off x="7240299" y="4398819"/>
            <a:ext cx="450720" cy="415440"/>
            <a:chOff x="7240299" y="4398819"/>
            <a:chExt cx="450720" cy="415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1">
              <p14:nvContentPartPr>
                <p14:cNvPr id="345" name="Ink 344">
                  <a:extLst>
                    <a:ext uri="{FF2B5EF4-FFF2-40B4-BE49-F238E27FC236}">
                      <a16:creationId xmlns:a16="http://schemas.microsoft.com/office/drawing/2014/main" id="{DF182902-687A-4BF0-B34C-7B9203734656}"/>
                    </a:ext>
                  </a:extLst>
                </p14:cNvPr>
                <p14:cNvContentPartPr/>
                <p14:nvPr/>
              </p14:nvContentPartPr>
              <p14:xfrm>
                <a:off x="7240299" y="4648299"/>
                <a:ext cx="17280" cy="165960"/>
              </p14:xfrm>
            </p:contentPart>
          </mc:Choice>
          <mc:Fallback xmlns="">
            <p:pic>
              <p:nvPicPr>
                <p:cNvPr id="345" name="Ink 344">
                  <a:extLst>
                    <a:ext uri="{FF2B5EF4-FFF2-40B4-BE49-F238E27FC236}">
                      <a16:creationId xmlns:a16="http://schemas.microsoft.com/office/drawing/2014/main" id="{DF182902-687A-4BF0-B34C-7B9203734656}"/>
                    </a:ext>
                  </a:extLst>
                </p:cNvPr>
                <p:cNvPicPr/>
                <p:nvPr/>
              </p:nvPicPr>
              <p:blipFill>
                <a:blip r:embed="rId402"/>
                <a:stretch>
                  <a:fillRect/>
                </a:stretch>
              </p:blipFill>
              <p:spPr>
                <a:xfrm>
                  <a:off x="7231299" y="4639299"/>
                  <a:ext cx="3492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3">
              <p14:nvContentPartPr>
                <p14:cNvPr id="346" name="Ink 345">
                  <a:extLst>
                    <a:ext uri="{FF2B5EF4-FFF2-40B4-BE49-F238E27FC236}">
                      <a16:creationId xmlns:a16="http://schemas.microsoft.com/office/drawing/2014/main" id="{CFF5B7D4-93A7-4CC9-ADD8-79E17CD9E5ED}"/>
                    </a:ext>
                  </a:extLst>
                </p14:cNvPr>
                <p14:cNvContentPartPr/>
                <p14:nvPr/>
              </p14:nvContentPartPr>
              <p14:xfrm>
                <a:off x="7240299" y="4596099"/>
                <a:ext cx="172080" cy="202680"/>
              </p14:xfrm>
            </p:contentPart>
          </mc:Choice>
          <mc:Fallback xmlns="">
            <p:pic>
              <p:nvPicPr>
                <p:cNvPr id="346" name="Ink 345">
                  <a:extLst>
                    <a:ext uri="{FF2B5EF4-FFF2-40B4-BE49-F238E27FC236}">
                      <a16:creationId xmlns:a16="http://schemas.microsoft.com/office/drawing/2014/main" id="{CFF5B7D4-93A7-4CC9-ADD8-79E17CD9E5ED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7231299" y="4587459"/>
                  <a:ext cx="18972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5">
              <p14:nvContentPartPr>
                <p14:cNvPr id="347" name="Ink 346">
                  <a:extLst>
                    <a:ext uri="{FF2B5EF4-FFF2-40B4-BE49-F238E27FC236}">
                      <a16:creationId xmlns:a16="http://schemas.microsoft.com/office/drawing/2014/main" id="{3A9118A3-3C8D-4035-8DBB-4D91004E86B5}"/>
                    </a:ext>
                  </a:extLst>
                </p14:cNvPr>
                <p14:cNvContentPartPr/>
                <p14:nvPr/>
              </p14:nvContentPartPr>
              <p14:xfrm>
                <a:off x="7525419" y="4584579"/>
                <a:ext cx="140400" cy="189360"/>
              </p14:xfrm>
            </p:contentPart>
          </mc:Choice>
          <mc:Fallback xmlns="">
            <p:pic>
              <p:nvPicPr>
                <p:cNvPr id="347" name="Ink 346">
                  <a:extLst>
                    <a:ext uri="{FF2B5EF4-FFF2-40B4-BE49-F238E27FC236}">
                      <a16:creationId xmlns:a16="http://schemas.microsoft.com/office/drawing/2014/main" id="{3A9118A3-3C8D-4035-8DBB-4D91004E86B5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7516779" y="4575579"/>
                  <a:ext cx="15804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7">
              <p14:nvContentPartPr>
                <p14:cNvPr id="348" name="Ink 347">
                  <a:extLst>
                    <a:ext uri="{FF2B5EF4-FFF2-40B4-BE49-F238E27FC236}">
                      <a16:creationId xmlns:a16="http://schemas.microsoft.com/office/drawing/2014/main" id="{42BF12DC-C2CF-459A-AE2F-8F8516EE68B6}"/>
                    </a:ext>
                  </a:extLst>
                </p14:cNvPr>
                <p14:cNvContentPartPr/>
                <p14:nvPr/>
              </p14:nvContentPartPr>
              <p14:xfrm>
                <a:off x="7554579" y="4649379"/>
                <a:ext cx="136440" cy="124200"/>
              </p14:xfrm>
            </p:contentPart>
          </mc:Choice>
          <mc:Fallback xmlns="">
            <p:pic>
              <p:nvPicPr>
                <p:cNvPr id="348" name="Ink 347">
                  <a:extLst>
                    <a:ext uri="{FF2B5EF4-FFF2-40B4-BE49-F238E27FC236}">
                      <a16:creationId xmlns:a16="http://schemas.microsoft.com/office/drawing/2014/main" id="{42BF12DC-C2CF-459A-AE2F-8F8516EE68B6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7545579" y="4640379"/>
                  <a:ext cx="15408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9">
              <p14:nvContentPartPr>
                <p14:cNvPr id="349" name="Ink 348">
                  <a:extLst>
                    <a:ext uri="{FF2B5EF4-FFF2-40B4-BE49-F238E27FC236}">
                      <a16:creationId xmlns:a16="http://schemas.microsoft.com/office/drawing/2014/main" id="{D8C95135-ED20-4D5C-828B-2ED7EFC4053A}"/>
                    </a:ext>
                  </a:extLst>
                </p14:cNvPr>
                <p14:cNvContentPartPr/>
                <p14:nvPr/>
              </p14:nvContentPartPr>
              <p14:xfrm>
                <a:off x="7272699" y="4398819"/>
                <a:ext cx="398880" cy="146520"/>
              </p14:xfrm>
            </p:contentPart>
          </mc:Choice>
          <mc:Fallback xmlns="">
            <p:pic>
              <p:nvPicPr>
                <p:cNvPr id="349" name="Ink 348">
                  <a:extLst>
                    <a:ext uri="{FF2B5EF4-FFF2-40B4-BE49-F238E27FC236}">
                      <a16:creationId xmlns:a16="http://schemas.microsoft.com/office/drawing/2014/main" id="{D8C95135-ED20-4D5C-828B-2ED7EFC4053A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7263699" y="4389819"/>
                  <a:ext cx="416520" cy="164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11">
            <p14:nvContentPartPr>
              <p14:cNvPr id="350" name="Ink 349">
                <a:extLst>
                  <a:ext uri="{FF2B5EF4-FFF2-40B4-BE49-F238E27FC236}">
                    <a16:creationId xmlns:a16="http://schemas.microsoft.com/office/drawing/2014/main" id="{1D0D5D94-765F-4CCA-B4EC-ADF81A63D7A3}"/>
                  </a:ext>
                </a:extLst>
              </p14:cNvPr>
              <p14:cNvContentPartPr/>
              <p14:nvPr/>
            </p14:nvContentPartPr>
            <p14:xfrm>
              <a:off x="7983699" y="4684659"/>
              <a:ext cx="25920" cy="257400"/>
            </p14:xfrm>
          </p:contentPart>
        </mc:Choice>
        <mc:Fallback xmlns="">
          <p:pic>
            <p:nvPicPr>
              <p:cNvPr id="350" name="Ink 349">
                <a:extLst>
                  <a:ext uri="{FF2B5EF4-FFF2-40B4-BE49-F238E27FC236}">
                    <a16:creationId xmlns:a16="http://schemas.microsoft.com/office/drawing/2014/main" id="{1D0D5D94-765F-4CCA-B4EC-ADF81A63D7A3}"/>
                  </a:ext>
                </a:extLst>
              </p:cNvPr>
              <p:cNvPicPr/>
              <p:nvPr/>
            </p:nvPicPr>
            <p:blipFill>
              <a:blip r:embed="rId412"/>
              <a:stretch>
                <a:fillRect/>
              </a:stretch>
            </p:blipFill>
            <p:spPr>
              <a:xfrm>
                <a:off x="7974699" y="4676019"/>
                <a:ext cx="43560" cy="275040"/>
              </a:xfrm>
              <a:prstGeom prst="rect">
                <a:avLst/>
              </a:prstGeom>
            </p:spPr>
          </p:pic>
        </mc:Fallback>
      </mc:AlternateContent>
      <p:grpSp>
        <p:nvGrpSpPr>
          <p:cNvPr id="361" name="Group 360">
            <a:extLst>
              <a:ext uri="{FF2B5EF4-FFF2-40B4-BE49-F238E27FC236}">
                <a16:creationId xmlns:a16="http://schemas.microsoft.com/office/drawing/2014/main" id="{3E7CC79E-8CB9-4267-AF28-5CDF37DECD4D}"/>
              </a:ext>
            </a:extLst>
          </p:cNvPr>
          <p:cNvGrpSpPr/>
          <p:nvPr/>
        </p:nvGrpSpPr>
        <p:grpSpPr>
          <a:xfrm>
            <a:off x="8224899" y="4189659"/>
            <a:ext cx="1339560" cy="556920"/>
            <a:chOff x="8224899" y="4189659"/>
            <a:chExt cx="1339560" cy="556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13">
              <p14:nvContentPartPr>
                <p14:cNvPr id="351" name="Ink 350">
                  <a:extLst>
                    <a:ext uri="{FF2B5EF4-FFF2-40B4-BE49-F238E27FC236}">
                      <a16:creationId xmlns:a16="http://schemas.microsoft.com/office/drawing/2014/main" id="{5A487A07-0C96-403E-B77C-1BC653293808}"/>
                    </a:ext>
                  </a:extLst>
                </p14:cNvPr>
                <p14:cNvContentPartPr/>
                <p14:nvPr/>
              </p14:nvContentPartPr>
              <p14:xfrm>
                <a:off x="8224899" y="4555419"/>
                <a:ext cx="198720" cy="191160"/>
              </p14:xfrm>
            </p:contentPart>
          </mc:Choice>
          <mc:Fallback xmlns="">
            <p:pic>
              <p:nvPicPr>
                <p:cNvPr id="351" name="Ink 350">
                  <a:extLst>
                    <a:ext uri="{FF2B5EF4-FFF2-40B4-BE49-F238E27FC236}">
                      <a16:creationId xmlns:a16="http://schemas.microsoft.com/office/drawing/2014/main" id="{5A487A07-0C96-403E-B77C-1BC653293808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8216259" y="4546419"/>
                  <a:ext cx="21636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5">
              <p14:nvContentPartPr>
                <p14:cNvPr id="352" name="Ink 351">
                  <a:extLst>
                    <a:ext uri="{FF2B5EF4-FFF2-40B4-BE49-F238E27FC236}">
                      <a16:creationId xmlns:a16="http://schemas.microsoft.com/office/drawing/2014/main" id="{98E8C944-0C6D-4FF4-B078-320112FFC914}"/>
                    </a:ext>
                  </a:extLst>
                </p14:cNvPr>
                <p14:cNvContentPartPr/>
                <p14:nvPr/>
              </p14:nvContentPartPr>
              <p14:xfrm>
                <a:off x="8481219" y="4509339"/>
                <a:ext cx="97920" cy="204840"/>
              </p14:xfrm>
            </p:contentPart>
          </mc:Choice>
          <mc:Fallback xmlns="">
            <p:pic>
              <p:nvPicPr>
                <p:cNvPr id="352" name="Ink 351">
                  <a:extLst>
                    <a:ext uri="{FF2B5EF4-FFF2-40B4-BE49-F238E27FC236}">
                      <a16:creationId xmlns:a16="http://schemas.microsoft.com/office/drawing/2014/main" id="{98E8C944-0C6D-4FF4-B078-320112FFC914}"/>
                    </a:ext>
                  </a:extLst>
                </p:cNvPr>
                <p:cNvPicPr/>
                <p:nvPr/>
              </p:nvPicPr>
              <p:blipFill>
                <a:blip r:embed="rId416"/>
                <a:stretch>
                  <a:fillRect/>
                </a:stretch>
              </p:blipFill>
              <p:spPr>
                <a:xfrm>
                  <a:off x="8472579" y="4500339"/>
                  <a:ext cx="11556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7">
              <p14:nvContentPartPr>
                <p14:cNvPr id="353" name="Ink 352">
                  <a:extLst>
                    <a:ext uri="{FF2B5EF4-FFF2-40B4-BE49-F238E27FC236}">
                      <a16:creationId xmlns:a16="http://schemas.microsoft.com/office/drawing/2014/main" id="{4124491D-2FC1-4804-A83C-672E3BA9EB32}"/>
                    </a:ext>
                  </a:extLst>
                </p14:cNvPr>
                <p14:cNvContentPartPr/>
                <p14:nvPr/>
              </p14:nvContentPartPr>
              <p14:xfrm>
                <a:off x="8287899" y="4380459"/>
                <a:ext cx="234360" cy="40680"/>
              </p14:xfrm>
            </p:contentPart>
          </mc:Choice>
          <mc:Fallback xmlns="">
            <p:pic>
              <p:nvPicPr>
                <p:cNvPr id="353" name="Ink 352">
                  <a:extLst>
                    <a:ext uri="{FF2B5EF4-FFF2-40B4-BE49-F238E27FC236}">
                      <a16:creationId xmlns:a16="http://schemas.microsoft.com/office/drawing/2014/main" id="{4124491D-2FC1-4804-A83C-672E3BA9EB32}"/>
                    </a:ext>
                  </a:extLst>
                </p:cNvPr>
                <p:cNvPicPr/>
                <p:nvPr/>
              </p:nvPicPr>
              <p:blipFill>
                <a:blip r:embed="rId418"/>
                <a:stretch>
                  <a:fillRect/>
                </a:stretch>
              </p:blipFill>
              <p:spPr>
                <a:xfrm>
                  <a:off x="8278899" y="4371459"/>
                  <a:ext cx="25200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9">
              <p14:nvContentPartPr>
                <p14:cNvPr id="354" name="Ink 353">
                  <a:extLst>
                    <a:ext uri="{FF2B5EF4-FFF2-40B4-BE49-F238E27FC236}">
                      <a16:creationId xmlns:a16="http://schemas.microsoft.com/office/drawing/2014/main" id="{A2EAFBFD-852C-41A9-A197-B5D83132EC19}"/>
                    </a:ext>
                  </a:extLst>
                </p14:cNvPr>
                <p14:cNvContentPartPr/>
                <p14:nvPr/>
              </p14:nvContentPartPr>
              <p14:xfrm>
                <a:off x="8501019" y="4315299"/>
                <a:ext cx="105120" cy="99360"/>
              </p14:xfrm>
            </p:contentPart>
          </mc:Choice>
          <mc:Fallback xmlns="">
            <p:pic>
              <p:nvPicPr>
                <p:cNvPr id="354" name="Ink 353">
                  <a:extLst>
                    <a:ext uri="{FF2B5EF4-FFF2-40B4-BE49-F238E27FC236}">
                      <a16:creationId xmlns:a16="http://schemas.microsoft.com/office/drawing/2014/main" id="{A2EAFBFD-852C-41A9-A197-B5D83132EC19}"/>
                    </a:ext>
                  </a:extLst>
                </p:cNvPr>
                <p:cNvPicPr/>
                <p:nvPr/>
              </p:nvPicPr>
              <p:blipFill>
                <a:blip r:embed="rId420"/>
                <a:stretch>
                  <a:fillRect/>
                </a:stretch>
              </p:blipFill>
              <p:spPr>
                <a:xfrm>
                  <a:off x="8492379" y="4306659"/>
                  <a:ext cx="12276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1">
              <p14:nvContentPartPr>
                <p14:cNvPr id="355" name="Ink 354">
                  <a:extLst>
                    <a:ext uri="{FF2B5EF4-FFF2-40B4-BE49-F238E27FC236}">
                      <a16:creationId xmlns:a16="http://schemas.microsoft.com/office/drawing/2014/main" id="{D805C51D-58C8-473B-B3A7-F98F679D6BD6}"/>
                    </a:ext>
                  </a:extLst>
                </p14:cNvPr>
                <p14:cNvContentPartPr/>
                <p14:nvPr/>
              </p14:nvContentPartPr>
              <p14:xfrm>
                <a:off x="8763459" y="4374699"/>
                <a:ext cx="136080" cy="369360"/>
              </p14:xfrm>
            </p:contentPart>
          </mc:Choice>
          <mc:Fallback xmlns="">
            <p:pic>
              <p:nvPicPr>
                <p:cNvPr id="355" name="Ink 354">
                  <a:extLst>
                    <a:ext uri="{FF2B5EF4-FFF2-40B4-BE49-F238E27FC236}">
                      <a16:creationId xmlns:a16="http://schemas.microsoft.com/office/drawing/2014/main" id="{D805C51D-58C8-473B-B3A7-F98F679D6BD6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8754819" y="4365699"/>
                  <a:ext cx="153720" cy="38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3">
              <p14:nvContentPartPr>
                <p14:cNvPr id="356" name="Ink 355">
                  <a:extLst>
                    <a:ext uri="{FF2B5EF4-FFF2-40B4-BE49-F238E27FC236}">
                      <a16:creationId xmlns:a16="http://schemas.microsoft.com/office/drawing/2014/main" id="{5CD836C9-E0E9-479F-910C-8F6EDC2B9696}"/>
                    </a:ext>
                  </a:extLst>
                </p14:cNvPr>
                <p14:cNvContentPartPr/>
                <p14:nvPr/>
              </p14:nvContentPartPr>
              <p14:xfrm>
                <a:off x="8868579" y="4420779"/>
                <a:ext cx="117360" cy="318960"/>
              </p14:xfrm>
            </p:contentPart>
          </mc:Choice>
          <mc:Fallback xmlns="">
            <p:pic>
              <p:nvPicPr>
                <p:cNvPr id="356" name="Ink 355">
                  <a:extLst>
                    <a:ext uri="{FF2B5EF4-FFF2-40B4-BE49-F238E27FC236}">
                      <a16:creationId xmlns:a16="http://schemas.microsoft.com/office/drawing/2014/main" id="{5CD836C9-E0E9-479F-910C-8F6EDC2B9696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8859939" y="4411779"/>
                  <a:ext cx="135000" cy="33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5">
              <p14:nvContentPartPr>
                <p14:cNvPr id="357" name="Ink 356">
                  <a:extLst>
                    <a:ext uri="{FF2B5EF4-FFF2-40B4-BE49-F238E27FC236}">
                      <a16:creationId xmlns:a16="http://schemas.microsoft.com/office/drawing/2014/main" id="{B726BA16-C226-48B5-AA7A-3A69D1214B2B}"/>
                    </a:ext>
                  </a:extLst>
                </p14:cNvPr>
                <p14:cNvContentPartPr/>
                <p14:nvPr/>
              </p14:nvContentPartPr>
              <p14:xfrm>
                <a:off x="9152619" y="4453179"/>
                <a:ext cx="153000" cy="228240"/>
              </p14:xfrm>
            </p:contentPart>
          </mc:Choice>
          <mc:Fallback xmlns="">
            <p:pic>
              <p:nvPicPr>
                <p:cNvPr id="357" name="Ink 356">
                  <a:extLst>
                    <a:ext uri="{FF2B5EF4-FFF2-40B4-BE49-F238E27FC236}">
                      <a16:creationId xmlns:a16="http://schemas.microsoft.com/office/drawing/2014/main" id="{B726BA16-C226-48B5-AA7A-3A69D1214B2B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9143619" y="4444539"/>
                  <a:ext cx="17064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7">
              <p14:nvContentPartPr>
                <p14:cNvPr id="358" name="Ink 357">
                  <a:extLst>
                    <a:ext uri="{FF2B5EF4-FFF2-40B4-BE49-F238E27FC236}">
                      <a16:creationId xmlns:a16="http://schemas.microsoft.com/office/drawing/2014/main" id="{E2E4FE7D-9FCA-4538-A7C5-E7ED96B0EAA9}"/>
                    </a:ext>
                  </a:extLst>
                </p14:cNvPr>
                <p14:cNvContentPartPr/>
                <p14:nvPr/>
              </p14:nvContentPartPr>
              <p14:xfrm>
                <a:off x="9371859" y="4390539"/>
                <a:ext cx="142560" cy="274680"/>
              </p14:xfrm>
            </p:contentPart>
          </mc:Choice>
          <mc:Fallback xmlns="">
            <p:pic>
              <p:nvPicPr>
                <p:cNvPr id="358" name="Ink 357">
                  <a:extLst>
                    <a:ext uri="{FF2B5EF4-FFF2-40B4-BE49-F238E27FC236}">
                      <a16:creationId xmlns:a16="http://schemas.microsoft.com/office/drawing/2014/main" id="{E2E4FE7D-9FCA-4538-A7C5-E7ED96B0EAA9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9363219" y="4381539"/>
                  <a:ext cx="160200" cy="29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9">
              <p14:nvContentPartPr>
                <p14:cNvPr id="359" name="Ink 358">
                  <a:extLst>
                    <a:ext uri="{FF2B5EF4-FFF2-40B4-BE49-F238E27FC236}">
                      <a16:creationId xmlns:a16="http://schemas.microsoft.com/office/drawing/2014/main" id="{F2EF9622-7234-4145-863E-7B4DFA127BC6}"/>
                    </a:ext>
                  </a:extLst>
                </p14:cNvPr>
                <p14:cNvContentPartPr/>
                <p14:nvPr/>
              </p14:nvContentPartPr>
              <p14:xfrm>
                <a:off x="9441339" y="4528419"/>
                <a:ext cx="100080" cy="119160"/>
              </p14:xfrm>
            </p:contentPart>
          </mc:Choice>
          <mc:Fallback xmlns="">
            <p:pic>
              <p:nvPicPr>
                <p:cNvPr id="359" name="Ink 358">
                  <a:extLst>
                    <a:ext uri="{FF2B5EF4-FFF2-40B4-BE49-F238E27FC236}">
                      <a16:creationId xmlns:a16="http://schemas.microsoft.com/office/drawing/2014/main" id="{F2EF9622-7234-4145-863E-7B4DFA127BC6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9432699" y="4519419"/>
                  <a:ext cx="11772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1">
              <p14:nvContentPartPr>
                <p14:cNvPr id="360" name="Ink 359">
                  <a:extLst>
                    <a:ext uri="{FF2B5EF4-FFF2-40B4-BE49-F238E27FC236}">
                      <a16:creationId xmlns:a16="http://schemas.microsoft.com/office/drawing/2014/main" id="{261866A9-197B-4144-9054-66752E4284CC}"/>
                    </a:ext>
                  </a:extLst>
                </p14:cNvPr>
                <p14:cNvContentPartPr/>
                <p14:nvPr/>
              </p14:nvContentPartPr>
              <p14:xfrm>
                <a:off x="9127059" y="4189659"/>
                <a:ext cx="437400" cy="201240"/>
              </p14:xfrm>
            </p:contentPart>
          </mc:Choice>
          <mc:Fallback xmlns="">
            <p:pic>
              <p:nvPicPr>
                <p:cNvPr id="360" name="Ink 359">
                  <a:extLst>
                    <a:ext uri="{FF2B5EF4-FFF2-40B4-BE49-F238E27FC236}">
                      <a16:creationId xmlns:a16="http://schemas.microsoft.com/office/drawing/2014/main" id="{261866A9-197B-4144-9054-66752E4284CC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9118059" y="4180659"/>
                  <a:ext cx="455040" cy="218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8" name="Group 377">
            <a:extLst>
              <a:ext uri="{FF2B5EF4-FFF2-40B4-BE49-F238E27FC236}">
                <a16:creationId xmlns:a16="http://schemas.microsoft.com/office/drawing/2014/main" id="{A3776B19-1F1B-4979-A7B1-87FCA8232828}"/>
              </a:ext>
            </a:extLst>
          </p:cNvPr>
          <p:cNvGrpSpPr/>
          <p:nvPr/>
        </p:nvGrpSpPr>
        <p:grpSpPr>
          <a:xfrm>
            <a:off x="5498259" y="4419339"/>
            <a:ext cx="1489320" cy="1042560"/>
            <a:chOff x="5498259" y="4419339"/>
            <a:chExt cx="1489320" cy="1042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3">
              <p14:nvContentPartPr>
                <p14:cNvPr id="334" name="Ink 333">
                  <a:extLst>
                    <a:ext uri="{FF2B5EF4-FFF2-40B4-BE49-F238E27FC236}">
                      <a16:creationId xmlns:a16="http://schemas.microsoft.com/office/drawing/2014/main" id="{8336E8D6-8E9A-440D-A0E4-52B9BC128CF3}"/>
                    </a:ext>
                  </a:extLst>
                </p14:cNvPr>
                <p14:cNvContentPartPr/>
                <p14:nvPr/>
              </p14:nvContentPartPr>
              <p14:xfrm>
                <a:off x="5498259" y="4490619"/>
                <a:ext cx="360" cy="360"/>
              </p14:xfrm>
            </p:contentPart>
          </mc:Choice>
          <mc:Fallback xmlns="">
            <p:pic>
              <p:nvPicPr>
                <p:cNvPr id="334" name="Ink 333">
                  <a:extLst>
                    <a:ext uri="{FF2B5EF4-FFF2-40B4-BE49-F238E27FC236}">
                      <a16:creationId xmlns:a16="http://schemas.microsoft.com/office/drawing/2014/main" id="{8336E8D6-8E9A-440D-A0E4-52B9BC128CF3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5489619" y="448197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5">
              <p14:nvContentPartPr>
                <p14:cNvPr id="335" name="Ink 334">
                  <a:extLst>
                    <a:ext uri="{FF2B5EF4-FFF2-40B4-BE49-F238E27FC236}">
                      <a16:creationId xmlns:a16="http://schemas.microsoft.com/office/drawing/2014/main" id="{A80CF3F2-4AE7-471F-B19E-A6C144A026EF}"/>
                    </a:ext>
                  </a:extLst>
                </p14:cNvPr>
                <p14:cNvContentPartPr/>
                <p14:nvPr/>
              </p14:nvContentPartPr>
              <p14:xfrm>
                <a:off x="6195579" y="4655859"/>
                <a:ext cx="203400" cy="222840"/>
              </p14:xfrm>
            </p:contentPart>
          </mc:Choice>
          <mc:Fallback xmlns="">
            <p:pic>
              <p:nvPicPr>
                <p:cNvPr id="335" name="Ink 334">
                  <a:extLst>
                    <a:ext uri="{FF2B5EF4-FFF2-40B4-BE49-F238E27FC236}">
                      <a16:creationId xmlns:a16="http://schemas.microsoft.com/office/drawing/2014/main" id="{A80CF3F2-4AE7-471F-B19E-A6C144A026EF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6186939" y="4646859"/>
                  <a:ext cx="22104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7">
              <p14:nvContentPartPr>
                <p14:cNvPr id="336" name="Ink 335">
                  <a:extLst>
                    <a:ext uri="{FF2B5EF4-FFF2-40B4-BE49-F238E27FC236}">
                      <a16:creationId xmlns:a16="http://schemas.microsoft.com/office/drawing/2014/main" id="{DDCFFFF8-EE19-4E40-8B9C-373D49E5B0F6}"/>
                    </a:ext>
                  </a:extLst>
                </p14:cNvPr>
                <p14:cNvContentPartPr/>
                <p14:nvPr/>
              </p14:nvContentPartPr>
              <p14:xfrm>
                <a:off x="6464139" y="4655139"/>
                <a:ext cx="136800" cy="222480"/>
              </p14:xfrm>
            </p:contentPart>
          </mc:Choice>
          <mc:Fallback xmlns="">
            <p:pic>
              <p:nvPicPr>
                <p:cNvPr id="336" name="Ink 335">
                  <a:extLst>
                    <a:ext uri="{FF2B5EF4-FFF2-40B4-BE49-F238E27FC236}">
                      <a16:creationId xmlns:a16="http://schemas.microsoft.com/office/drawing/2014/main" id="{DDCFFFF8-EE19-4E40-8B9C-373D49E5B0F6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6455139" y="4646499"/>
                  <a:ext cx="15444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9">
              <p14:nvContentPartPr>
                <p14:cNvPr id="337" name="Ink 336">
                  <a:extLst>
                    <a:ext uri="{FF2B5EF4-FFF2-40B4-BE49-F238E27FC236}">
                      <a16:creationId xmlns:a16="http://schemas.microsoft.com/office/drawing/2014/main" id="{4C901399-26FC-4B62-A900-30693DE032D3}"/>
                    </a:ext>
                  </a:extLst>
                </p14:cNvPr>
                <p14:cNvContentPartPr/>
                <p14:nvPr/>
              </p14:nvContentPartPr>
              <p14:xfrm>
                <a:off x="6220419" y="4488819"/>
                <a:ext cx="234000" cy="14400"/>
              </p14:xfrm>
            </p:contentPart>
          </mc:Choice>
          <mc:Fallback xmlns="">
            <p:pic>
              <p:nvPicPr>
                <p:cNvPr id="337" name="Ink 336">
                  <a:extLst>
                    <a:ext uri="{FF2B5EF4-FFF2-40B4-BE49-F238E27FC236}">
                      <a16:creationId xmlns:a16="http://schemas.microsoft.com/office/drawing/2014/main" id="{4C901399-26FC-4B62-A900-30693DE032D3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6211779" y="4479819"/>
                  <a:ext cx="25164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1">
              <p14:nvContentPartPr>
                <p14:cNvPr id="338" name="Ink 337">
                  <a:extLst>
                    <a:ext uri="{FF2B5EF4-FFF2-40B4-BE49-F238E27FC236}">
                      <a16:creationId xmlns:a16="http://schemas.microsoft.com/office/drawing/2014/main" id="{1D102C27-CD97-4D00-BC59-EB0EAF43F8D2}"/>
                    </a:ext>
                  </a:extLst>
                </p14:cNvPr>
                <p14:cNvContentPartPr/>
                <p14:nvPr/>
              </p14:nvContentPartPr>
              <p14:xfrm>
                <a:off x="6398979" y="4419339"/>
                <a:ext cx="176400" cy="150480"/>
              </p14:xfrm>
            </p:contentPart>
          </mc:Choice>
          <mc:Fallback xmlns="">
            <p:pic>
              <p:nvPicPr>
                <p:cNvPr id="338" name="Ink 337">
                  <a:extLst>
                    <a:ext uri="{FF2B5EF4-FFF2-40B4-BE49-F238E27FC236}">
                      <a16:creationId xmlns:a16="http://schemas.microsoft.com/office/drawing/2014/main" id="{1D102C27-CD97-4D00-BC59-EB0EAF43F8D2}"/>
                    </a:ext>
                  </a:extLst>
                </p:cNvPr>
                <p:cNvPicPr/>
                <p:nvPr/>
              </p:nvPicPr>
              <p:blipFill>
                <a:blip r:embed="rId442"/>
                <a:stretch>
                  <a:fillRect/>
                </a:stretch>
              </p:blipFill>
              <p:spPr>
                <a:xfrm>
                  <a:off x="6389979" y="4410339"/>
                  <a:ext cx="19404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3">
              <p14:nvContentPartPr>
                <p14:cNvPr id="342" name="Ink 341">
                  <a:extLst>
                    <a:ext uri="{FF2B5EF4-FFF2-40B4-BE49-F238E27FC236}">
                      <a16:creationId xmlns:a16="http://schemas.microsoft.com/office/drawing/2014/main" id="{867E4A2A-99F0-4E95-B37B-CD0FAF8DC01F}"/>
                    </a:ext>
                  </a:extLst>
                </p14:cNvPr>
                <p14:cNvContentPartPr/>
                <p14:nvPr/>
              </p14:nvContentPartPr>
              <p14:xfrm>
                <a:off x="6774099" y="4667739"/>
                <a:ext cx="94680" cy="34200"/>
              </p14:xfrm>
            </p:contentPart>
          </mc:Choice>
          <mc:Fallback xmlns="">
            <p:pic>
              <p:nvPicPr>
                <p:cNvPr id="342" name="Ink 341">
                  <a:extLst>
                    <a:ext uri="{FF2B5EF4-FFF2-40B4-BE49-F238E27FC236}">
                      <a16:creationId xmlns:a16="http://schemas.microsoft.com/office/drawing/2014/main" id="{867E4A2A-99F0-4E95-B37B-CD0FAF8DC01F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6765459" y="4659099"/>
                  <a:ext cx="11232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5">
              <p14:nvContentPartPr>
                <p14:cNvPr id="343" name="Ink 342">
                  <a:extLst>
                    <a:ext uri="{FF2B5EF4-FFF2-40B4-BE49-F238E27FC236}">
                      <a16:creationId xmlns:a16="http://schemas.microsoft.com/office/drawing/2014/main" id="{2F5ED722-78C4-44F4-BFD1-FC9408349159}"/>
                    </a:ext>
                  </a:extLst>
                </p14:cNvPr>
                <p14:cNvContentPartPr/>
                <p14:nvPr/>
              </p14:nvContentPartPr>
              <p14:xfrm>
                <a:off x="6806859" y="4730739"/>
                <a:ext cx="142560" cy="39240"/>
              </p14:xfrm>
            </p:contentPart>
          </mc:Choice>
          <mc:Fallback xmlns="">
            <p:pic>
              <p:nvPicPr>
                <p:cNvPr id="343" name="Ink 342">
                  <a:extLst>
                    <a:ext uri="{FF2B5EF4-FFF2-40B4-BE49-F238E27FC236}">
                      <a16:creationId xmlns:a16="http://schemas.microsoft.com/office/drawing/2014/main" id="{2F5ED722-78C4-44F4-BFD1-FC9408349159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6797859" y="4722099"/>
                  <a:ext cx="16020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7">
              <p14:nvContentPartPr>
                <p14:cNvPr id="363" name="Ink 362">
                  <a:extLst>
                    <a:ext uri="{FF2B5EF4-FFF2-40B4-BE49-F238E27FC236}">
                      <a16:creationId xmlns:a16="http://schemas.microsoft.com/office/drawing/2014/main" id="{79D71677-ED75-4C7D-A21B-B6EE34D87E00}"/>
                    </a:ext>
                  </a:extLst>
                </p14:cNvPr>
                <p14:cNvContentPartPr/>
                <p14:nvPr/>
              </p14:nvContentPartPr>
              <p14:xfrm>
                <a:off x="5517699" y="5092539"/>
                <a:ext cx="145800" cy="126000"/>
              </p14:xfrm>
            </p:contentPart>
          </mc:Choice>
          <mc:Fallback xmlns="">
            <p:pic>
              <p:nvPicPr>
                <p:cNvPr id="363" name="Ink 362">
                  <a:extLst>
                    <a:ext uri="{FF2B5EF4-FFF2-40B4-BE49-F238E27FC236}">
                      <a16:creationId xmlns:a16="http://schemas.microsoft.com/office/drawing/2014/main" id="{79D71677-ED75-4C7D-A21B-B6EE34D87E00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5509059" y="5083899"/>
                  <a:ext cx="16344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9">
              <p14:nvContentPartPr>
                <p14:cNvPr id="364" name="Ink 363">
                  <a:extLst>
                    <a:ext uri="{FF2B5EF4-FFF2-40B4-BE49-F238E27FC236}">
                      <a16:creationId xmlns:a16="http://schemas.microsoft.com/office/drawing/2014/main" id="{EF0DD429-EF2F-4454-99C6-95BF3FC1191A}"/>
                    </a:ext>
                  </a:extLst>
                </p14:cNvPr>
                <p14:cNvContentPartPr/>
                <p14:nvPr/>
              </p14:nvContentPartPr>
              <p14:xfrm>
                <a:off x="5682579" y="5128899"/>
                <a:ext cx="155520" cy="85680"/>
              </p14:xfrm>
            </p:contentPart>
          </mc:Choice>
          <mc:Fallback xmlns="">
            <p:pic>
              <p:nvPicPr>
                <p:cNvPr id="364" name="Ink 363">
                  <a:extLst>
                    <a:ext uri="{FF2B5EF4-FFF2-40B4-BE49-F238E27FC236}">
                      <a16:creationId xmlns:a16="http://schemas.microsoft.com/office/drawing/2014/main" id="{EF0DD429-EF2F-4454-99C6-95BF3FC1191A}"/>
                    </a:ext>
                  </a:extLst>
                </p:cNvPr>
                <p:cNvPicPr/>
                <p:nvPr/>
              </p:nvPicPr>
              <p:blipFill>
                <a:blip r:embed="rId450"/>
                <a:stretch>
                  <a:fillRect/>
                </a:stretch>
              </p:blipFill>
              <p:spPr>
                <a:xfrm>
                  <a:off x="5673579" y="5120259"/>
                  <a:ext cx="17316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1">
              <p14:nvContentPartPr>
                <p14:cNvPr id="365" name="Ink 364">
                  <a:extLst>
                    <a:ext uri="{FF2B5EF4-FFF2-40B4-BE49-F238E27FC236}">
                      <a16:creationId xmlns:a16="http://schemas.microsoft.com/office/drawing/2014/main" id="{14B9A76B-2329-4DC8-B11C-DBE60C996FB7}"/>
                    </a:ext>
                  </a:extLst>
                </p14:cNvPr>
                <p14:cNvContentPartPr/>
                <p14:nvPr/>
              </p14:nvContentPartPr>
              <p14:xfrm>
                <a:off x="5854659" y="4996419"/>
                <a:ext cx="128880" cy="226800"/>
              </p14:xfrm>
            </p:contentPart>
          </mc:Choice>
          <mc:Fallback xmlns="">
            <p:pic>
              <p:nvPicPr>
                <p:cNvPr id="365" name="Ink 364">
                  <a:extLst>
                    <a:ext uri="{FF2B5EF4-FFF2-40B4-BE49-F238E27FC236}">
                      <a16:creationId xmlns:a16="http://schemas.microsoft.com/office/drawing/2014/main" id="{14B9A76B-2329-4DC8-B11C-DBE60C996FB7}"/>
                    </a:ext>
                  </a:extLst>
                </p:cNvPr>
                <p:cNvPicPr/>
                <p:nvPr/>
              </p:nvPicPr>
              <p:blipFill>
                <a:blip r:embed="rId452"/>
                <a:stretch>
                  <a:fillRect/>
                </a:stretch>
              </p:blipFill>
              <p:spPr>
                <a:xfrm>
                  <a:off x="5846019" y="4987419"/>
                  <a:ext cx="146520" cy="24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3">
              <p14:nvContentPartPr>
                <p14:cNvPr id="366" name="Ink 365">
                  <a:extLst>
                    <a:ext uri="{FF2B5EF4-FFF2-40B4-BE49-F238E27FC236}">
                      <a16:creationId xmlns:a16="http://schemas.microsoft.com/office/drawing/2014/main" id="{B350F442-584E-43F2-BB41-4951189B434D}"/>
                    </a:ext>
                  </a:extLst>
                </p14:cNvPr>
                <p14:cNvContentPartPr/>
                <p14:nvPr/>
              </p14:nvContentPartPr>
              <p14:xfrm>
                <a:off x="6140499" y="5047179"/>
                <a:ext cx="57240" cy="358200"/>
              </p14:xfrm>
            </p:contentPart>
          </mc:Choice>
          <mc:Fallback xmlns="">
            <p:pic>
              <p:nvPicPr>
                <p:cNvPr id="366" name="Ink 365">
                  <a:extLst>
                    <a:ext uri="{FF2B5EF4-FFF2-40B4-BE49-F238E27FC236}">
                      <a16:creationId xmlns:a16="http://schemas.microsoft.com/office/drawing/2014/main" id="{B350F442-584E-43F2-BB41-4951189B434D}"/>
                    </a:ext>
                  </a:extLst>
                </p:cNvPr>
                <p:cNvPicPr/>
                <p:nvPr/>
              </p:nvPicPr>
              <p:blipFill>
                <a:blip r:embed="rId454"/>
                <a:stretch>
                  <a:fillRect/>
                </a:stretch>
              </p:blipFill>
              <p:spPr>
                <a:xfrm>
                  <a:off x="6131859" y="5038539"/>
                  <a:ext cx="74880" cy="37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5">
              <p14:nvContentPartPr>
                <p14:cNvPr id="367" name="Ink 366">
                  <a:extLst>
                    <a:ext uri="{FF2B5EF4-FFF2-40B4-BE49-F238E27FC236}">
                      <a16:creationId xmlns:a16="http://schemas.microsoft.com/office/drawing/2014/main" id="{D15CD097-7880-4283-8385-8E86ADAE5B81}"/>
                    </a:ext>
                  </a:extLst>
                </p14:cNvPr>
                <p14:cNvContentPartPr/>
                <p14:nvPr/>
              </p14:nvContentPartPr>
              <p14:xfrm>
                <a:off x="6234099" y="5132859"/>
                <a:ext cx="195120" cy="190800"/>
              </p14:xfrm>
            </p:contentPart>
          </mc:Choice>
          <mc:Fallback xmlns="">
            <p:pic>
              <p:nvPicPr>
                <p:cNvPr id="367" name="Ink 366">
                  <a:extLst>
                    <a:ext uri="{FF2B5EF4-FFF2-40B4-BE49-F238E27FC236}">
                      <a16:creationId xmlns:a16="http://schemas.microsoft.com/office/drawing/2014/main" id="{D15CD097-7880-4283-8385-8E86ADAE5B81}"/>
                    </a:ext>
                  </a:extLst>
                </p:cNvPr>
                <p:cNvPicPr/>
                <p:nvPr/>
              </p:nvPicPr>
              <p:blipFill>
                <a:blip r:embed="rId456"/>
                <a:stretch>
                  <a:fillRect/>
                </a:stretch>
              </p:blipFill>
              <p:spPr>
                <a:xfrm>
                  <a:off x="6225099" y="5124219"/>
                  <a:ext cx="21276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7">
              <p14:nvContentPartPr>
                <p14:cNvPr id="368" name="Ink 367">
                  <a:extLst>
                    <a:ext uri="{FF2B5EF4-FFF2-40B4-BE49-F238E27FC236}">
                      <a16:creationId xmlns:a16="http://schemas.microsoft.com/office/drawing/2014/main" id="{E7867467-0371-4CB7-857C-085C0C759EB1}"/>
                    </a:ext>
                  </a:extLst>
                </p14:cNvPr>
                <p14:cNvContentPartPr/>
                <p14:nvPr/>
              </p14:nvContentPartPr>
              <p14:xfrm>
                <a:off x="6466299" y="5091819"/>
                <a:ext cx="109800" cy="223560"/>
              </p14:xfrm>
            </p:contentPart>
          </mc:Choice>
          <mc:Fallback xmlns="">
            <p:pic>
              <p:nvPicPr>
                <p:cNvPr id="368" name="Ink 367">
                  <a:extLst>
                    <a:ext uri="{FF2B5EF4-FFF2-40B4-BE49-F238E27FC236}">
                      <a16:creationId xmlns:a16="http://schemas.microsoft.com/office/drawing/2014/main" id="{E7867467-0371-4CB7-857C-085C0C759EB1}"/>
                    </a:ext>
                  </a:extLst>
                </p:cNvPr>
                <p:cNvPicPr/>
                <p:nvPr/>
              </p:nvPicPr>
              <p:blipFill>
                <a:blip r:embed="rId458"/>
                <a:stretch>
                  <a:fillRect/>
                </a:stretch>
              </p:blipFill>
              <p:spPr>
                <a:xfrm>
                  <a:off x="6457299" y="5083179"/>
                  <a:ext cx="12744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9">
              <p14:nvContentPartPr>
                <p14:cNvPr id="369" name="Ink 368">
                  <a:extLst>
                    <a:ext uri="{FF2B5EF4-FFF2-40B4-BE49-F238E27FC236}">
                      <a16:creationId xmlns:a16="http://schemas.microsoft.com/office/drawing/2014/main" id="{395C26B9-8582-493D-9536-435153BBED30}"/>
                    </a:ext>
                  </a:extLst>
                </p14:cNvPr>
                <p14:cNvContentPartPr/>
                <p14:nvPr/>
              </p14:nvContentPartPr>
              <p14:xfrm>
                <a:off x="6280179" y="4950339"/>
                <a:ext cx="345240" cy="111600"/>
              </p14:xfrm>
            </p:contentPart>
          </mc:Choice>
          <mc:Fallback xmlns="">
            <p:pic>
              <p:nvPicPr>
                <p:cNvPr id="369" name="Ink 368">
                  <a:extLst>
                    <a:ext uri="{FF2B5EF4-FFF2-40B4-BE49-F238E27FC236}">
                      <a16:creationId xmlns:a16="http://schemas.microsoft.com/office/drawing/2014/main" id="{395C26B9-8582-493D-9536-435153BBED30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6271179" y="4941339"/>
                  <a:ext cx="36288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1">
              <p14:nvContentPartPr>
                <p14:cNvPr id="370" name="Ink 369">
                  <a:extLst>
                    <a:ext uri="{FF2B5EF4-FFF2-40B4-BE49-F238E27FC236}">
                      <a16:creationId xmlns:a16="http://schemas.microsoft.com/office/drawing/2014/main" id="{64DC15BC-7EE8-41E0-9C39-A158DB822A3C}"/>
                    </a:ext>
                  </a:extLst>
                </p14:cNvPr>
                <p14:cNvContentPartPr/>
                <p14:nvPr/>
              </p14:nvContentPartPr>
              <p14:xfrm>
                <a:off x="6730179" y="5003259"/>
                <a:ext cx="86760" cy="458640"/>
              </p14:xfrm>
            </p:contentPart>
          </mc:Choice>
          <mc:Fallback xmlns="">
            <p:pic>
              <p:nvPicPr>
                <p:cNvPr id="370" name="Ink 369">
                  <a:extLst>
                    <a:ext uri="{FF2B5EF4-FFF2-40B4-BE49-F238E27FC236}">
                      <a16:creationId xmlns:a16="http://schemas.microsoft.com/office/drawing/2014/main" id="{64DC15BC-7EE8-41E0-9C39-A158DB822A3C}"/>
                    </a:ext>
                  </a:extLst>
                </p:cNvPr>
                <p:cNvPicPr/>
                <p:nvPr/>
              </p:nvPicPr>
              <p:blipFill>
                <a:blip r:embed="rId462"/>
                <a:stretch>
                  <a:fillRect/>
                </a:stretch>
              </p:blipFill>
              <p:spPr>
                <a:xfrm>
                  <a:off x="6721539" y="4994619"/>
                  <a:ext cx="104400" cy="47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3">
              <p14:nvContentPartPr>
                <p14:cNvPr id="371" name="Ink 370">
                  <a:extLst>
                    <a:ext uri="{FF2B5EF4-FFF2-40B4-BE49-F238E27FC236}">
                      <a16:creationId xmlns:a16="http://schemas.microsoft.com/office/drawing/2014/main" id="{EFCCC3EC-A34F-4057-8578-483FA79A4464}"/>
                    </a:ext>
                  </a:extLst>
                </p14:cNvPr>
                <p14:cNvContentPartPr/>
                <p14:nvPr/>
              </p14:nvContentPartPr>
              <p14:xfrm>
                <a:off x="6864819" y="5159859"/>
                <a:ext cx="122760" cy="72000"/>
              </p14:xfrm>
            </p:contentPart>
          </mc:Choice>
          <mc:Fallback xmlns="">
            <p:pic>
              <p:nvPicPr>
                <p:cNvPr id="371" name="Ink 370">
                  <a:extLst>
                    <a:ext uri="{FF2B5EF4-FFF2-40B4-BE49-F238E27FC236}">
                      <a16:creationId xmlns:a16="http://schemas.microsoft.com/office/drawing/2014/main" id="{EFCCC3EC-A34F-4057-8578-483FA79A4464}"/>
                    </a:ext>
                  </a:extLst>
                </p:cNvPr>
                <p:cNvPicPr/>
                <p:nvPr/>
              </p:nvPicPr>
              <p:blipFill>
                <a:blip r:embed="rId464"/>
                <a:stretch>
                  <a:fillRect/>
                </a:stretch>
              </p:blipFill>
              <p:spPr>
                <a:xfrm>
                  <a:off x="6856179" y="5150859"/>
                  <a:ext cx="140400" cy="89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0" name="Group 379">
            <a:extLst>
              <a:ext uri="{FF2B5EF4-FFF2-40B4-BE49-F238E27FC236}">
                <a16:creationId xmlns:a16="http://schemas.microsoft.com/office/drawing/2014/main" id="{4B99ABF6-39EC-412A-9FE1-D2B91AB75594}"/>
              </a:ext>
            </a:extLst>
          </p:cNvPr>
          <p:cNvGrpSpPr/>
          <p:nvPr/>
        </p:nvGrpSpPr>
        <p:grpSpPr>
          <a:xfrm>
            <a:off x="7199619" y="4986339"/>
            <a:ext cx="797400" cy="378720"/>
            <a:chOff x="7199619" y="4986339"/>
            <a:chExt cx="797400" cy="378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5">
              <p14:nvContentPartPr>
                <p14:cNvPr id="372" name="Ink 371">
                  <a:extLst>
                    <a:ext uri="{FF2B5EF4-FFF2-40B4-BE49-F238E27FC236}">
                      <a16:creationId xmlns:a16="http://schemas.microsoft.com/office/drawing/2014/main" id="{29FF3182-F29E-48E2-B156-492B88F9B59C}"/>
                    </a:ext>
                  </a:extLst>
                </p14:cNvPr>
                <p14:cNvContentPartPr/>
                <p14:nvPr/>
              </p14:nvContentPartPr>
              <p14:xfrm>
                <a:off x="7199619" y="5100459"/>
                <a:ext cx="52200" cy="264600"/>
              </p14:xfrm>
            </p:contentPart>
          </mc:Choice>
          <mc:Fallback xmlns="">
            <p:pic>
              <p:nvPicPr>
                <p:cNvPr id="372" name="Ink 371">
                  <a:extLst>
                    <a:ext uri="{FF2B5EF4-FFF2-40B4-BE49-F238E27FC236}">
                      <a16:creationId xmlns:a16="http://schemas.microsoft.com/office/drawing/2014/main" id="{29FF3182-F29E-48E2-B156-492B88F9B59C}"/>
                    </a:ext>
                  </a:extLst>
                </p:cNvPr>
                <p:cNvPicPr/>
                <p:nvPr/>
              </p:nvPicPr>
              <p:blipFill>
                <a:blip r:embed="rId466"/>
                <a:stretch>
                  <a:fillRect/>
                </a:stretch>
              </p:blipFill>
              <p:spPr>
                <a:xfrm>
                  <a:off x="7190979" y="5091459"/>
                  <a:ext cx="69840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7">
              <p14:nvContentPartPr>
                <p14:cNvPr id="373" name="Ink 372">
                  <a:extLst>
                    <a:ext uri="{FF2B5EF4-FFF2-40B4-BE49-F238E27FC236}">
                      <a16:creationId xmlns:a16="http://schemas.microsoft.com/office/drawing/2014/main" id="{D58E63A3-C3DF-4E3A-BB76-E65224EEC10C}"/>
                    </a:ext>
                  </a:extLst>
                </p14:cNvPr>
                <p14:cNvContentPartPr/>
                <p14:nvPr/>
              </p14:nvContentPartPr>
              <p14:xfrm>
                <a:off x="7335699" y="5126019"/>
                <a:ext cx="138960" cy="214920"/>
              </p14:xfrm>
            </p:contentPart>
          </mc:Choice>
          <mc:Fallback xmlns="">
            <p:pic>
              <p:nvPicPr>
                <p:cNvPr id="373" name="Ink 372">
                  <a:extLst>
                    <a:ext uri="{FF2B5EF4-FFF2-40B4-BE49-F238E27FC236}">
                      <a16:creationId xmlns:a16="http://schemas.microsoft.com/office/drawing/2014/main" id="{D58E63A3-C3DF-4E3A-BB76-E65224EEC10C}"/>
                    </a:ext>
                  </a:extLst>
                </p:cNvPr>
                <p:cNvPicPr/>
                <p:nvPr/>
              </p:nvPicPr>
              <p:blipFill>
                <a:blip r:embed="rId468"/>
                <a:stretch>
                  <a:fillRect/>
                </a:stretch>
              </p:blipFill>
              <p:spPr>
                <a:xfrm>
                  <a:off x="7327059" y="5117019"/>
                  <a:ext cx="15660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9">
              <p14:nvContentPartPr>
                <p14:cNvPr id="374" name="Ink 373">
                  <a:extLst>
                    <a:ext uri="{FF2B5EF4-FFF2-40B4-BE49-F238E27FC236}">
                      <a16:creationId xmlns:a16="http://schemas.microsoft.com/office/drawing/2014/main" id="{0AF799FC-B5EB-42CA-85BD-9D6B0ABA8D50}"/>
                    </a:ext>
                  </a:extLst>
                </p14:cNvPr>
                <p14:cNvContentPartPr/>
                <p14:nvPr/>
              </p14:nvContentPartPr>
              <p14:xfrm>
                <a:off x="7551699" y="5083179"/>
                <a:ext cx="147960" cy="203400"/>
              </p14:xfrm>
            </p:contentPart>
          </mc:Choice>
          <mc:Fallback xmlns="">
            <p:pic>
              <p:nvPicPr>
                <p:cNvPr id="374" name="Ink 373">
                  <a:extLst>
                    <a:ext uri="{FF2B5EF4-FFF2-40B4-BE49-F238E27FC236}">
                      <a16:creationId xmlns:a16="http://schemas.microsoft.com/office/drawing/2014/main" id="{0AF799FC-B5EB-42CA-85BD-9D6B0ABA8D50}"/>
                    </a:ext>
                  </a:extLst>
                </p:cNvPr>
                <p:cNvPicPr/>
                <p:nvPr/>
              </p:nvPicPr>
              <p:blipFill>
                <a:blip r:embed="rId470"/>
                <a:stretch>
                  <a:fillRect/>
                </a:stretch>
              </p:blipFill>
              <p:spPr>
                <a:xfrm>
                  <a:off x="7542699" y="5074179"/>
                  <a:ext cx="16560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1">
              <p14:nvContentPartPr>
                <p14:cNvPr id="375" name="Ink 374">
                  <a:extLst>
                    <a:ext uri="{FF2B5EF4-FFF2-40B4-BE49-F238E27FC236}">
                      <a16:creationId xmlns:a16="http://schemas.microsoft.com/office/drawing/2014/main" id="{C43A2A86-2639-4429-8BED-B53E737BE37D}"/>
                    </a:ext>
                  </a:extLst>
                </p14:cNvPr>
                <p14:cNvContentPartPr/>
                <p14:nvPr/>
              </p14:nvContentPartPr>
              <p14:xfrm>
                <a:off x="7623339" y="5195859"/>
                <a:ext cx="127080" cy="110880"/>
              </p14:xfrm>
            </p:contentPart>
          </mc:Choice>
          <mc:Fallback xmlns="">
            <p:pic>
              <p:nvPicPr>
                <p:cNvPr id="375" name="Ink 374">
                  <a:extLst>
                    <a:ext uri="{FF2B5EF4-FFF2-40B4-BE49-F238E27FC236}">
                      <a16:creationId xmlns:a16="http://schemas.microsoft.com/office/drawing/2014/main" id="{C43A2A86-2639-4429-8BED-B53E737BE37D}"/>
                    </a:ext>
                  </a:extLst>
                </p:cNvPr>
                <p:cNvPicPr/>
                <p:nvPr/>
              </p:nvPicPr>
              <p:blipFill>
                <a:blip r:embed="rId472"/>
                <a:stretch>
                  <a:fillRect/>
                </a:stretch>
              </p:blipFill>
              <p:spPr>
                <a:xfrm>
                  <a:off x="7614339" y="5187219"/>
                  <a:ext cx="14472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3">
              <p14:nvContentPartPr>
                <p14:cNvPr id="376" name="Ink 375">
                  <a:extLst>
                    <a:ext uri="{FF2B5EF4-FFF2-40B4-BE49-F238E27FC236}">
                      <a16:creationId xmlns:a16="http://schemas.microsoft.com/office/drawing/2014/main" id="{02BB18B6-4944-4CEB-81E0-3F4DA388887E}"/>
                    </a:ext>
                  </a:extLst>
                </p14:cNvPr>
                <p14:cNvContentPartPr/>
                <p14:nvPr/>
              </p14:nvContentPartPr>
              <p14:xfrm>
                <a:off x="7410579" y="4986339"/>
                <a:ext cx="385560" cy="113040"/>
              </p14:xfrm>
            </p:contentPart>
          </mc:Choice>
          <mc:Fallback xmlns="">
            <p:pic>
              <p:nvPicPr>
                <p:cNvPr id="376" name="Ink 375">
                  <a:extLst>
                    <a:ext uri="{FF2B5EF4-FFF2-40B4-BE49-F238E27FC236}">
                      <a16:creationId xmlns:a16="http://schemas.microsoft.com/office/drawing/2014/main" id="{02BB18B6-4944-4CEB-81E0-3F4DA388887E}"/>
                    </a:ext>
                  </a:extLst>
                </p:cNvPr>
                <p:cNvPicPr/>
                <p:nvPr/>
              </p:nvPicPr>
              <p:blipFill>
                <a:blip r:embed="rId474"/>
                <a:stretch>
                  <a:fillRect/>
                </a:stretch>
              </p:blipFill>
              <p:spPr>
                <a:xfrm>
                  <a:off x="7401939" y="4977699"/>
                  <a:ext cx="40320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5">
              <p14:nvContentPartPr>
                <p14:cNvPr id="379" name="Ink 378">
                  <a:extLst>
                    <a:ext uri="{FF2B5EF4-FFF2-40B4-BE49-F238E27FC236}">
                      <a16:creationId xmlns:a16="http://schemas.microsoft.com/office/drawing/2014/main" id="{0031CCEF-295D-4B54-BEF0-CBC4E3FACC93}"/>
                    </a:ext>
                  </a:extLst>
                </p14:cNvPr>
                <p14:cNvContentPartPr/>
                <p14:nvPr/>
              </p14:nvContentPartPr>
              <p14:xfrm>
                <a:off x="7937619" y="4987779"/>
                <a:ext cx="59400" cy="361080"/>
              </p14:xfrm>
            </p:contentPart>
          </mc:Choice>
          <mc:Fallback xmlns="">
            <p:pic>
              <p:nvPicPr>
                <p:cNvPr id="379" name="Ink 378">
                  <a:extLst>
                    <a:ext uri="{FF2B5EF4-FFF2-40B4-BE49-F238E27FC236}">
                      <a16:creationId xmlns:a16="http://schemas.microsoft.com/office/drawing/2014/main" id="{0031CCEF-295D-4B54-BEF0-CBC4E3FACC93}"/>
                    </a:ext>
                  </a:extLst>
                </p:cNvPr>
                <p:cNvPicPr/>
                <p:nvPr/>
              </p:nvPicPr>
              <p:blipFill>
                <a:blip r:embed="rId476"/>
                <a:stretch>
                  <a:fillRect/>
                </a:stretch>
              </p:blipFill>
              <p:spPr>
                <a:xfrm>
                  <a:off x="7928619" y="4979139"/>
                  <a:ext cx="77040" cy="378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3" name="Group 382">
            <a:extLst>
              <a:ext uri="{FF2B5EF4-FFF2-40B4-BE49-F238E27FC236}">
                <a16:creationId xmlns:a16="http://schemas.microsoft.com/office/drawing/2014/main" id="{307A7C85-B4E9-4B68-B952-D55EBD69AFE4}"/>
              </a:ext>
            </a:extLst>
          </p:cNvPr>
          <p:cNvGrpSpPr/>
          <p:nvPr/>
        </p:nvGrpSpPr>
        <p:grpSpPr>
          <a:xfrm>
            <a:off x="5542179" y="4647219"/>
            <a:ext cx="192240" cy="111600"/>
            <a:chOff x="5542179" y="4647219"/>
            <a:chExt cx="192240" cy="111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7">
              <p14:nvContentPartPr>
                <p14:cNvPr id="381" name="Ink 380">
                  <a:extLst>
                    <a:ext uri="{FF2B5EF4-FFF2-40B4-BE49-F238E27FC236}">
                      <a16:creationId xmlns:a16="http://schemas.microsoft.com/office/drawing/2014/main" id="{2A90CDCD-01ED-4200-A2F3-D190522E4336}"/>
                    </a:ext>
                  </a:extLst>
                </p14:cNvPr>
                <p14:cNvContentPartPr/>
                <p14:nvPr/>
              </p14:nvContentPartPr>
              <p14:xfrm>
                <a:off x="5567739" y="4647219"/>
                <a:ext cx="17280" cy="12240"/>
              </p14:xfrm>
            </p:contentPart>
          </mc:Choice>
          <mc:Fallback xmlns="">
            <p:pic>
              <p:nvPicPr>
                <p:cNvPr id="381" name="Ink 380">
                  <a:extLst>
                    <a:ext uri="{FF2B5EF4-FFF2-40B4-BE49-F238E27FC236}">
                      <a16:creationId xmlns:a16="http://schemas.microsoft.com/office/drawing/2014/main" id="{2A90CDCD-01ED-4200-A2F3-D190522E4336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5558739" y="4638579"/>
                  <a:ext cx="3492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9">
              <p14:nvContentPartPr>
                <p14:cNvPr id="382" name="Ink 381">
                  <a:extLst>
                    <a:ext uri="{FF2B5EF4-FFF2-40B4-BE49-F238E27FC236}">
                      <a16:creationId xmlns:a16="http://schemas.microsoft.com/office/drawing/2014/main" id="{86639BDC-9C35-4EAA-8277-FFFEE3F434D1}"/>
                    </a:ext>
                  </a:extLst>
                </p14:cNvPr>
                <p14:cNvContentPartPr/>
                <p14:nvPr/>
              </p14:nvContentPartPr>
              <p14:xfrm>
                <a:off x="5542179" y="4718859"/>
                <a:ext cx="192240" cy="39960"/>
              </p14:xfrm>
            </p:contentPart>
          </mc:Choice>
          <mc:Fallback xmlns="">
            <p:pic>
              <p:nvPicPr>
                <p:cNvPr id="382" name="Ink 381">
                  <a:extLst>
                    <a:ext uri="{FF2B5EF4-FFF2-40B4-BE49-F238E27FC236}">
                      <a16:creationId xmlns:a16="http://schemas.microsoft.com/office/drawing/2014/main" id="{86639BDC-9C35-4EAA-8277-FFFEE3F434D1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5533539" y="4709859"/>
                  <a:ext cx="209880" cy="57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81">
            <p14:nvContentPartPr>
              <p14:cNvPr id="384" name="Ink 383">
                <a:extLst>
                  <a:ext uri="{FF2B5EF4-FFF2-40B4-BE49-F238E27FC236}">
                    <a16:creationId xmlns:a16="http://schemas.microsoft.com/office/drawing/2014/main" id="{79332D03-7D17-4203-AB86-C2C27A5FE0C1}"/>
                  </a:ext>
                </a:extLst>
              </p14:cNvPr>
              <p14:cNvContentPartPr/>
              <p14:nvPr/>
            </p14:nvContentPartPr>
            <p14:xfrm>
              <a:off x="1838499" y="1442139"/>
              <a:ext cx="75240" cy="722880"/>
            </p14:xfrm>
          </p:contentPart>
        </mc:Choice>
        <mc:Fallback xmlns="">
          <p:pic>
            <p:nvPicPr>
              <p:cNvPr id="384" name="Ink 383">
                <a:extLst>
                  <a:ext uri="{FF2B5EF4-FFF2-40B4-BE49-F238E27FC236}">
                    <a16:creationId xmlns:a16="http://schemas.microsoft.com/office/drawing/2014/main" id="{79332D03-7D17-4203-AB86-C2C27A5FE0C1}"/>
                  </a:ext>
                </a:extLst>
              </p:cNvPr>
              <p:cNvPicPr/>
              <p:nvPr/>
            </p:nvPicPr>
            <p:blipFill>
              <a:blip r:embed="rId482"/>
              <a:stretch>
                <a:fillRect/>
              </a:stretch>
            </p:blipFill>
            <p:spPr>
              <a:xfrm>
                <a:off x="1802499" y="1370139"/>
                <a:ext cx="146880" cy="86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3">
            <p14:nvContentPartPr>
              <p14:cNvPr id="385" name="Ink 384">
                <a:extLst>
                  <a:ext uri="{FF2B5EF4-FFF2-40B4-BE49-F238E27FC236}">
                    <a16:creationId xmlns:a16="http://schemas.microsoft.com/office/drawing/2014/main" id="{E2E1111E-7E34-4914-9425-DFE8E1BD09BB}"/>
                  </a:ext>
                </a:extLst>
              </p14:cNvPr>
              <p14:cNvContentPartPr/>
              <p14:nvPr/>
            </p14:nvContentPartPr>
            <p14:xfrm>
              <a:off x="2842539" y="978819"/>
              <a:ext cx="304920" cy="972360"/>
            </p14:xfrm>
          </p:contentPart>
        </mc:Choice>
        <mc:Fallback xmlns="">
          <p:pic>
            <p:nvPicPr>
              <p:cNvPr id="385" name="Ink 384">
                <a:extLst>
                  <a:ext uri="{FF2B5EF4-FFF2-40B4-BE49-F238E27FC236}">
                    <a16:creationId xmlns:a16="http://schemas.microsoft.com/office/drawing/2014/main" id="{E2E1111E-7E34-4914-9425-DFE8E1BD09BB}"/>
                  </a:ext>
                </a:extLst>
              </p:cNvPr>
              <p:cNvPicPr/>
              <p:nvPr/>
            </p:nvPicPr>
            <p:blipFill>
              <a:blip r:embed="rId484"/>
              <a:stretch>
                <a:fillRect/>
              </a:stretch>
            </p:blipFill>
            <p:spPr>
              <a:xfrm>
                <a:off x="2806539" y="907179"/>
                <a:ext cx="376560" cy="11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65369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44231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Cambridge 17E Q7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861F61-FF4F-4963-B194-DA5BDA2F7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3368" y="21722"/>
            <a:ext cx="7763958" cy="54300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25098606-1D1B-4721-9793-DE21721DF047}"/>
                  </a:ext>
                </a:extLst>
              </p14:cNvPr>
              <p14:cNvContentPartPr/>
              <p14:nvPr/>
            </p14:nvContentPartPr>
            <p14:xfrm>
              <a:off x="2765139" y="3122979"/>
              <a:ext cx="153000" cy="1731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25098606-1D1B-4721-9793-DE21721DF04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56139" y="3113979"/>
                <a:ext cx="170640" cy="19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42A24300-62C6-4D4E-BDCA-B73F2E248EB1}"/>
                  </a:ext>
                </a:extLst>
              </p14:cNvPr>
              <p14:cNvContentPartPr/>
              <p14:nvPr/>
            </p14:nvContentPartPr>
            <p14:xfrm>
              <a:off x="1539699" y="1104099"/>
              <a:ext cx="171000" cy="22356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42A24300-62C6-4D4E-BDCA-B73F2E248EB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30699" y="1095459"/>
                <a:ext cx="188640" cy="24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4B2D1B59-59E6-4D9F-9F6A-9EF213A2F5BB}"/>
                  </a:ext>
                </a:extLst>
              </p14:cNvPr>
              <p14:cNvContentPartPr/>
              <p14:nvPr/>
            </p14:nvContentPartPr>
            <p14:xfrm>
              <a:off x="2890779" y="600819"/>
              <a:ext cx="181440" cy="29844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4B2D1B59-59E6-4D9F-9F6A-9EF213A2F5B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81779" y="592179"/>
                <a:ext cx="199080" cy="316080"/>
              </a:xfrm>
              <a:prstGeom prst="rect">
                <a:avLst/>
              </a:prstGeom>
            </p:spPr>
          </p:pic>
        </mc:Fallback>
      </mc:AlternateContent>
      <p:grpSp>
        <p:nvGrpSpPr>
          <p:cNvPr id="42" name="Group 41">
            <a:extLst>
              <a:ext uri="{FF2B5EF4-FFF2-40B4-BE49-F238E27FC236}">
                <a16:creationId xmlns:a16="http://schemas.microsoft.com/office/drawing/2014/main" id="{0AD5DD78-F31C-4A2A-8745-C67957745B7A}"/>
              </a:ext>
            </a:extLst>
          </p:cNvPr>
          <p:cNvGrpSpPr/>
          <p:nvPr/>
        </p:nvGrpSpPr>
        <p:grpSpPr>
          <a:xfrm>
            <a:off x="1668939" y="2396859"/>
            <a:ext cx="135720" cy="264600"/>
            <a:chOff x="1668939" y="2396859"/>
            <a:chExt cx="135720" cy="264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D6AA11A8-E6B0-4BF4-B818-962941C9AB8E}"/>
                    </a:ext>
                  </a:extLst>
                </p14:cNvPr>
                <p14:cNvContentPartPr/>
                <p14:nvPr/>
              </p14:nvContentPartPr>
              <p14:xfrm>
                <a:off x="1685859" y="2419899"/>
                <a:ext cx="7920" cy="2415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D6AA11A8-E6B0-4BF4-B818-962941C9AB8E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676859" y="2410899"/>
                  <a:ext cx="25560" cy="25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F9406A94-1FA9-4D8E-BEFB-4C2DB9F104C9}"/>
                    </a:ext>
                  </a:extLst>
                </p14:cNvPr>
                <p14:cNvContentPartPr/>
                <p14:nvPr/>
              </p14:nvContentPartPr>
              <p14:xfrm>
                <a:off x="1668939" y="2396859"/>
                <a:ext cx="135720" cy="9972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F9406A94-1FA9-4D8E-BEFB-4C2DB9F104C9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660299" y="2388219"/>
                  <a:ext cx="153360" cy="117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25" name="Ink 124">
                <a:extLst>
                  <a:ext uri="{FF2B5EF4-FFF2-40B4-BE49-F238E27FC236}">
                    <a16:creationId xmlns:a16="http://schemas.microsoft.com/office/drawing/2014/main" id="{E16A0519-852C-423A-9390-6BA8AAD8ACBD}"/>
                  </a:ext>
                </a:extLst>
              </p14:cNvPr>
              <p14:cNvContentPartPr/>
              <p14:nvPr/>
            </p14:nvContentPartPr>
            <p14:xfrm>
              <a:off x="1812219" y="1784859"/>
              <a:ext cx="136440" cy="86760"/>
            </p14:xfrm>
          </p:contentPart>
        </mc:Choice>
        <mc:Fallback xmlns="">
          <p:pic>
            <p:nvPicPr>
              <p:cNvPr id="125" name="Ink 124">
                <a:extLst>
                  <a:ext uri="{FF2B5EF4-FFF2-40B4-BE49-F238E27FC236}">
                    <a16:creationId xmlns:a16="http://schemas.microsoft.com/office/drawing/2014/main" id="{E16A0519-852C-423A-9390-6BA8AAD8ACBD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803579" y="1775859"/>
                <a:ext cx="154080" cy="104400"/>
              </a:xfrm>
              <a:prstGeom prst="rect">
                <a:avLst/>
              </a:prstGeom>
            </p:spPr>
          </p:pic>
        </mc:Fallback>
      </mc:AlternateContent>
      <p:grpSp>
        <p:nvGrpSpPr>
          <p:cNvPr id="169" name="Group 168">
            <a:extLst>
              <a:ext uri="{FF2B5EF4-FFF2-40B4-BE49-F238E27FC236}">
                <a16:creationId xmlns:a16="http://schemas.microsoft.com/office/drawing/2014/main" id="{98BF7AB8-7F3F-47E7-A4BD-1D8475D8BF70}"/>
              </a:ext>
            </a:extLst>
          </p:cNvPr>
          <p:cNvGrpSpPr/>
          <p:nvPr/>
        </p:nvGrpSpPr>
        <p:grpSpPr>
          <a:xfrm>
            <a:off x="3381459" y="2033979"/>
            <a:ext cx="185760" cy="226080"/>
            <a:chOff x="3381459" y="2033979"/>
            <a:chExt cx="185760" cy="226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0B58BCDC-0BA8-4650-BC63-28C076B96F6F}"/>
                    </a:ext>
                  </a:extLst>
                </p14:cNvPr>
                <p14:cNvContentPartPr/>
                <p14:nvPr/>
              </p14:nvContentPartPr>
              <p14:xfrm>
                <a:off x="3381459" y="2033979"/>
                <a:ext cx="140400" cy="22608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0B58BCDC-0BA8-4650-BC63-28C076B96F6F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3372459" y="2025339"/>
                  <a:ext cx="15804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1B61AEA0-904E-4747-9539-47E9E8E481BC}"/>
                    </a:ext>
                  </a:extLst>
                </p14:cNvPr>
                <p14:cNvContentPartPr/>
                <p14:nvPr/>
              </p14:nvContentPartPr>
              <p14:xfrm>
                <a:off x="3425379" y="2147379"/>
                <a:ext cx="141840" cy="10080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1B61AEA0-904E-4747-9539-47E9E8E481BC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3416379" y="2138379"/>
                  <a:ext cx="159480" cy="118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1" name="Group 240">
            <a:extLst>
              <a:ext uri="{FF2B5EF4-FFF2-40B4-BE49-F238E27FC236}">
                <a16:creationId xmlns:a16="http://schemas.microsoft.com/office/drawing/2014/main" id="{1BAE3D91-4271-4888-A75D-BC0C4160238A}"/>
              </a:ext>
            </a:extLst>
          </p:cNvPr>
          <p:cNvGrpSpPr/>
          <p:nvPr/>
        </p:nvGrpSpPr>
        <p:grpSpPr>
          <a:xfrm>
            <a:off x="984939" y="530259"/>
            <a:ext cx="3031200" cy="2438640"/>
            <a:chOff x="984939" y="530259"/>
            <a:chExt cx="3031200" cy="2438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A324FBC5-BE7D-4C21-8EE7-EDCA4F921485}"/>
                    </a:ext>
                  </a:extLst>
                </p14:cNvPr>
                <p14:cNvContentPartPr/>
                <p14:nvPr/>
              </p14:nvContentPartPr>
              <p14:xfrm>
                <a:off x="1336659" y="871179"/>
                <a:ext cx="1234440" cy="201384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A324FBC5-BE7D-4C21-8EE7-EDCA4F921485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327659" y="862539"/>
                  <a:ext cx="1252080" cy="203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B7696F0D-E0D9-4680-9463-C7A2F6AE2E3F}"/>
                    </a:ext>
                  </a:extLst>
                </p14:cNvPr>
                <p14:cNvContentPartPr/>
                <p14:nvPr/>
              </p14:nvContentPartPr>
              <p14:xfrm>
                <a:off x="2080059" y="805659"/>
                <a:ext cx="1655640" cy="2523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B7696F0D-E0D9-4680-9463-C7A2F6AE2E3F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071059" y="796659"/>
                  <a:ext cx="1673280" cy="27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94E6FFFD-CA77-445C-B666-96791F781E11}"/>
                    </a:ext>
                  </a:extLst>
                </p14:cNvPr>
                <p14:cNvContentPartPr/>
                <p14:nvPr/>
              </p14:nvContentPartPr>
              <p14:xfrm>
                <a:off x="2645619" y="1084299"/>
                <a:ext cx="1098000" cy="18846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94E6FFFD-CA77-445C-B666-96791F781E11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636619" y="1075659"/>
                  <a:ext cx="1115640" cy="19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5D0333A2-ADD9-474C-A4AE-996D971E16A4}"/>
                    </a:ext>
                  </a:extLst>
                </p14:cNvPr>
                <p14:cNvContentPartPr/>
                <p14:nvPr/>
              </p14:nvContentPartPr>
              <p14:xfrm>
                <a:off x="2570739" y="2869539"/>
                <a:ext cx="154080" cy="9252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5D0333A2-ADD9-474C-A4AE-996D971E16A4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561739" y="2860539"/>
                  <a:ext cx="17172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AF48BFD9-47BD-4708-BD42-554DB49C6277}"/>
                    </a:ext>
                  </a:extLst>
                </p14:cNvPr>
                <p14:cNvContentPartPr/>
                <p14:nvPr/>
              </p14:nvContentPartPr>
              <p14:xfrm>
                <a:off x="984939" y="1841019"/>
                <a:ext cx="147240" cy="2167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AF48BFD9-47BD-4708-BD42-554DB49C6277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76299" y="1832019"/>
                  <a:ext cx="16488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18B63F2B-35AA-4D27-8977-7F8BADBE1484}"/>
                    </a:ext>
                  </a:extLst>
                </p14:cNvPr>
                <p14:cNvContentPartPr/>
                <p14:nvPr/>
              </p14:nvContentPartPr>
              <p14:xfrm>
                <a:off x="2132259" y="530259"/>
                <a:ext cx="133920" cy="1742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18B63F2B-35AA-4D27-8977-7F8BADBE1484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123619" y="521619"/>
                  <a:ext cx="15156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C83FE0E4-A2F8-4DA9-B3E2-7A5E5B1176FB}"/>
                    </a:ext>
                  </a:extLst>
                </p14:cNvPr>
                <p14:cNvContentPartPr/>
                <p14:nvPr/>
              </p14:nvContentPartPr>
              <p14:xfrm>
                <a:off x="2135859" y="609459"/>
                <a:ext cx="132840" cy="3780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C83FE0E4-A2F8-4DA9-B3E2-7A5E5B1176FB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127219" y="600459"/>
                  <a:ext cx="15048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6EFDB1D1-67AF-4AB0-82EE-5B52D844F225}"/>
                    </a:ext>
                  </a:extLst>
                </p14:cNvPr>
                <p14:cNvContentPartPr/>
                <p14:nvPr/>
              </p14:nvContentPartPr>
              <p14:xfrm>
                <a:off x="3810219" y="842739"/>
                <a:ext cx="205920" cy="3002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6EFDB1D1-67AF-4AB0-82EE-5B52D844F225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801579" y="833739"/>
                  <a:ext cx="223560" cy="31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993FED50-7667-4D92-A5D3-4900D2AD9124}"/>
                    </a:ext>
                  </a:extLst>
                </p14:cNvPr>
                <p14:cNvContentPartPr/>
                <p14:nvPr/>
              </p14:nvContentPartPr>
              <p14:xfrm>
                <a:off x="1739499" y="1340259"/>
                <a:ext cx="43920" cy="813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993FED50-7667-4D92-A5D3-4900D2AD9124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730499" y="1331619"/>
                  <a:ext cx="6156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DEF6FF0C-F910-40D2-B0ED-316659231715}"/>
                    </a:ext>
                  </a:extLst>
                </p14:cNvPr>
                <p14:cNvContentPartPr/>
                <p14:nvPr/>
              </p14:nvContentPartPr>
              <p14:xfrm>
                <a:off x="2789979" y="968379"/>
                <a:ext cx="73800" cy="723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DEF6FF0C-F910-40D2-B0ED-316659231715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2781339" y="959739"/>
                  <a:ext cx="9144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964DDEDC-C3A4-487B-A36A-9F0DA6734553}"/>
                    </a:ext>
                  </a:extLst>
                </p14:cNvPr>
                <p14:cNvContentPartPr/>
                <p14:nvPr/>
              </p14:nvContentPartPr>
              <p14:xfrm>
                <a:off x="3199299" y="1985739"/>
                <a:ext cx="54000" cy="10224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964DDEDC-C3A4-487B-A36A-9F0DA6734553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3190659" y="1977099"/>
                  <a:ext cx="7164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D0588C81-7BB9-4FA4-9BC4-940293052813}"/>
                    </a:ext>
                  </a:extLst>
                </p14:cNvPr>
                <p14:cNvContentPartPr/>
                <p14:nvPr/>
              </p14:nvContentPartPr>
              <p14:xfrm>
                <a:off x="1951899" y="2286699"/>
                <a:ext cx="101520" cy="860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D0588C81-7BB9-4FA4-9BC4-940293052813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942899" y="2278059"/>
                  <a:ext cx="11916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E2CB0235-F20B-4115-A0FB-F6C6F1C9B66D}"/>
                    </a:ext>
                  </a:extLst>
                </p14:cNvPr>
                <p14:cNvContentPartPr/>
                <p14:nvPr/>
              </p14:nvContentPartPr>
              <p14:xfrm>
                <a:off x="1829139" y="1375539"/>
                <a:ext cx="124920" cy="103140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E2CB0235-F20B-4115-A0FB-F6C6F1C9B66D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820499" y="1366539"/>
                  <a:ext cx="142560" cy="10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BDD61763-017E-4081-BBD3-F6463C189F34}"/>
                    </a:ext>
                  </a:extLst>
                </p14:cNvPr>
                <p14:cNvContentPartPr/>
                <p14:nvPr/>
              </p14:nvContentPartPr>
              <p14:xfrm>
                <a:off x="1523139" y="1527819"/>
                <a:ext cx="152640" cy="22356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BDD61763-017E-4081-BBD3-F6463C189F34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514499" y="1518819"/>
                  <a:ext cx="17028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965839B3-B57B-4C5F-8401-A3B8D7F1BDFD}"/>
                    </a:ext>
                  </a:extLst>
                </p14:cNvPr>
                <p14:cNvContentPartPr/>
                <p14:nvPr/>
              </p14:nvContentPartPr>
              <p14:xfrm>
                <a:off x="1519179" y="1923819"/>
                <a:ext cx="136440" cy="15228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965839B3-B57B-4C5F-8401-A3B8D7F1BDFD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510179" y="1915179"/>
                  <a:ext cx="15408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54D45048-D2A9-460E-A69D-9652C7871E76}"/>
                    </a:ext>
                  </a:extLst>
                </p14:cNvPr>
                <p14:cNvContentPartPr/>
                <p14:nvPr/>
              </p14:nvContentPartPr>
              <p14:xfrm>
                <a:off x="1843899" y="966219"/>
                <a:ext cx="981360" cy="41688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54D45048-D2A9-460E-A69D-9652C7871E76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835259" y="957219"/>
                  <a:ext cx="999000" cy="43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3C12BB03-CA4F-46D0-B6EC-DD23223841A1}"/>
                    </a:ext>
                  </a:extLst>
                </p14:cNvPr>
                <p14:cNvContentPartPr/>
                <p14:nvPr/>
              </p14:nvContentPartPr>
              <p14:xfrm>
                <a:off x="1943979" y="2028219"/>
                <a:ext cx="1199880" cy="31860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3C12BB03-CA4F-46D0-B6EC-DD23223841A1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935339" y="2019579"/>
                  <a:ext cx="1217520" cy="33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1ACC12FB-A7B4-45EC-BE7F-F7E5B2465DAD}"/>
                    </a:ext>
                  </a:extLst>
                </p14:cNvPr>
                <p14:cNvContentPartPr/>
                <p14:nvPr/>
              </p14:nvContentPartPr>
              <p14:xfrm>
                <a:off x="2838939" y="1032099"/>
                <a:ext cx="368640" cy="104940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1ACC12FB-A7B4-45EC-BE7F-F7E5B2465DAD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2830299" y="1023099"/>
                  <a:ext cx="386280" cy="10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F238D8F6-AB61-49FE-BB0D-91F9C02A85FD}"/>
                    </a:ext>
                  </a:extLst>
                </p14:cNvPr>
                <p14:cNvContentPartPr/>
                <p14:nvPr/>
              </p14:nvContentPartPr>
              <p14:xfrm>
                <a:off x="3299739" y="918699"/>
                <a:ext cx="132120" cy="220680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F238D8F6-AB61-49FE-BB0D-91F9C02A85FD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3291099" y="910059"/>
                  <a:ext cx="149760" cy="23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2EF6BCA0-05F9-48BC-96F7-DDD7A42A152F}"/>
                    </a:ext>
                  </a:extLst>
                </p14:cNvPr>
                <p14:cNvContentPartPr/>
                <p14:nvPr/>
              </p14:nvContentPartPr>
              <p14:xfrm>
                <a:off x="3438699" y="1483179"/>
                <a:ext cx="230400" cy="140400"/>
              </p14:xfrm>
            </p:contentPart>
          </mc:Choice>
          <mc:Fallback xmlns=""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2EF6BCA0-05F9-48BC-96F7-DDD7A42A152F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3429699" y="1474179"/>
                  <a:ext cx="24804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3913A5EF-90DA-4953-9D79-C3CB9B86262A}"/>
                    </a:ext>
                  </a:extLst>
                </p14:cNvPr>
                <p14:cNvContentPartPr/>
                <p14:nvPr/>
              </p14:nvContentPartPr>
              <p14:xfrm>
                <a:off x="2953779" y="1364019"/>
                <a:ext cx="182160" cy="223560"/>
              </p14:xfrm>
            </p:contentPart>
          </mc:Choice>
          <mc:Fallback xmlns=""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3913A5EF-90DA-4953-9D79-C3CB9B86262A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2944779" y="1355379"/>
                  <a:ext cx="199800" cy="241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1">
            <p14:nvContentPartPr>
              <p14:cNvPr id="329" name="Ink 328">
                <a:extLst>
                  <a:ext uri="{FF2B5EF4-FFF2-40B4-BE49-F238E27FC236}">
                    <a16:creationId xmlns:a16="http://schemas.microsoft.com/office/drawing/2014/main" id="{B039939E-1C8E-4E6A-A91B-BC263CE02B8E}"/>
                  </a:ext>
                </a:extLst>
              </p14:cNvPr>
              <p14:cNvContentPartPr/>
              <p14:nvPr/>
            </p14:nvContentPartPr>
            <p14:xfrm>
              <a:off x="4803099" y="4637499"/>
              <a:ext cx="9720" cy="12240"/>
            </p14:xfrm>
          </p:contentPart>
        </mc:Choice>
        <mc:Fallback xmlns="">
          <p:pic>
            <p:nvPicPr>
              <p:cNvPr id="329" name="Ink 328">
                <a:extLst>
                  <a:ext uri="{FF2B5EF4-FFF2-40B4-BE49-F238E27FC236}">
                    <a16:creationId xmlns:a16="http://schemas.microsoft.com/office/drawing/2014/main" id="{B039939E-1C8E-4E6A-A91B-BC263CE02B8E}"/>
                  </a:ext>
                </a:extLst>
              </p:cNvPr>
              <p:cNvPicPr/>
              <p:nvPr/>
            </p:nvPicPr>
            <p:blipFill>
              <a:blip r:embed="rId62"/>
              <a:stretch>
                <a:fillRect/>
              </a:stretch>
            </p:blipFill>
            <p:spPr>
              <a:xfrm>
                <a:off x="4794099" y="4628499"/>
                <a:ext cx="27360" cy="2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DC2068BA-DCB3-4685-AFFD-E6A893819FB4}"/>
                  </a:ext>
                </a:extLst>
              </p14:cNvPr>
              <p14:cNvContentPartPr/>
              <p14:nvPr/>
            </p14:nvContentPartPr>
            <p14:xfrm>
              <a:off x="1924899" y="975939"/>
              <a:ext cx="917640" cy="3387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DC2068BA-DCB3-4685-AFFD-E6A893819FB4}"/>
                  </a:ext>
                </a:extLst>
              </p:cNvPr>
              <p:cNvPicPr/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1888899" y="903939"/>
                <a:ext cx="989280" cy="48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E12C993D-DA5D-498D-A63B-83224983DDFC}"/>
                  </a:ext>
                </a:extLst>
              </p14:cNvPr>
              <p14:cNvContentPartPr/>
              <p14:nvPr/>
            </p14:nvContentPartPr>
            <p14:xfrm>
              <a:off x="2040099" y="2116779"/>
              <a:ext cx="1148040" cy="1908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E12C993D-DA5D-498D-A63B-83224983DDFC}"/>
                  </a:ext>
                </a:extLst>
              </p:cNvPr>
              <p:cNvPicPr/>
              <p:nvPr/>
            </p:nvPicPr>
            <p:blipFill>
              <a:blip r:embed="rId66"/>
              <a:stretch>
                <a:fillRect/>
              </a:stretch>
            </p:blipFill>
            <p:spPr>
              <a:xfrm>
                <a:off x="2004459" y="2044779"/>
                <a:ext cx="1219680" cy="334440"/>
              </a:xfrm>
              <a:prstGeom prst="rect">
                <a:avLst/>
              </a:prstGeom>
            </p:spPr>
          </p:pic>
        </mc:Fallback>
      </mc:AlternateContent>
      <p:grpSp>
        <p:nvGrpSpPr>
          <p:cNvPr id="238" name="Group 237">
            <a:extLst>
              <a:ext uri="{FF2B5EF4-FFF2-40B4-BE49-F238E27FC236}">
                <a16:creationId xmlns:a16="http://schemas.microsoft.com/office/drawing/2014/main" id="{E5CBF9D5-467C-4566-A3EC-BF3B464A9DCE}"/>
              </a:ext>
            </a:extLst>
          </p:cNvPr>
          <p:cNvGrpSpPr/>
          <p:nvPr/>
        </p:nvGrpSpPr>
        <p:grpSpPr>
          <a:xfrm>
            <a:off x="426219" y="3441579"/>
            <a:ext cx="1338840" cy="480240"/>
            <a:chOff x="426219" y="3441579"/>
            <a:chExt cx="1338840" cy="480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8746BD85-2EFD-4C3A-8CB1-36D2BEB0963C}"/>
                    </a:ext>
                  </a:extLst>
                </p14:cNvPr>
                <p14:cNvContentPartPr/>
                <p14:nvPr/>
              </p14:nvContentPartPr>
              <p14:xfrm>
                <a:off x="426219" y="3625539"/>
                <a:ext cx="174960" cy="1857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8746BD85-2EFD-4C3A-8CB1-36D2BEB0963C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417579" y="3616899"/>
                  <a:ext cx="19260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DE1B3010-DA91-4A1A-AC38-8BFD4D54DCBC}"/>
                    </a:ext>
                  </a:extLst>
                </p14:cNvPr>
                <p14:cNvContentPartPr/>
                <p14:nvPr/>
              </p14:nvContentPartPr>
              <p14:xfrm>
                <a:off x="639339" y="3596379"/>
                <a:ext cx="134640" cy="2451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DE1B3010-DA91-4A1A-AC38-8BFD4D54DCBC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630699" y="3587739"/>
                  <a:ext cx="15228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8BFA13EC-EEA1-49D1-9E0D-8F8260B92D04}"/>
                    </a:ext>
                  </a:extLst>
                </p14:cNvPr>
                <p14:cNvContentPartPr/>
                <p14:nvPr/>
              </p14:nvContentPartPr>
              <p14:xfrm>
                <a:off x="683619" y="3744339"/>
                <a:ext cx="93960" cy="291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8BFA13EC-EEA1-49D1-9E0D-8F8260B92D04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674979" y="3735699"/>
                  <a:ext cx="11160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C3E84605-8C95-46A4-BF3A-AC4EB9240866}"/>
                    </a:ext>
                  </a:extLst>
                </p14:cNvPr>
                <p14:cNvContentPartPr/>
                <p14:nvPr/>
              </p14:nvContentPartPr>
              <p14:xfrm>
                <a:off x="453579" y="3441579"/>
                <a:ext cx="277920" cy="10440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C3E84605-8C95-46A4-BF3A-AC4EB9240866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444579" y="3432579"/>
                  <a:ext cx="29556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25BD94B7-9908-4639-8FC2-0248A949D9F2}"/>
                    </a:ext>
                  </a:extLst>
                </p14:cNvPr>
                <p14:cNvContentPartPr/>
                <p14:nvPr/>
              </p14:nvContentPartPr>
              <p14:xfrm>
                <a:off x="920859" y="3632739"/>
                <a:ext cx="52200" cy="104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25BD94B7-9908-4639-8FC2-0248A949D9F2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912219" y="3623739"/>
                  <a:ext cx="6984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5C8DA182-A8A2-418F-888B-E4B51C3741D5}"/>
                    </a:ext>
                  </a:extLst>
                </p14:cNvPr>
                <p14:cNvContentPartPr/>
                <p14:nvPr/>
              </p14:nvContentPartPr>
              <p14:xfrm>
                <a:off x="896019" y="3503139"/>
                <a:ext cx="299160" cy="20628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5C8DA182-A8A2-418F-888B-E4B51C3741D5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887379" y="3494139"/>
                  <a:ext cx="31680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E7A70F5C-5BE0-4135-998D-3791793F6580}"/>
                    </a:ext>
                  </a:extLst>
                </p14:cNvPr>
                <p14:cNvContentPartPr/>
                <p14:nvPr/>
              </p14:nvContentPartPr>
              <p14:xfrm>
                <a:off x="1093659" y="3642459"/>
                <a:ext cx="193680" cy="2448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E7A70F5C-5BE0-4135-998D-3791793F6580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084659" y="3633459"/>
                  <a:ext cx="21132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614F1D31-C19C-4AFC-937C-7F64EFA046DE}"/>
                    </a:ext>
                  </a:extLst>
                </p14:cNvPr>
                <p14:cNvContentPartPr/>
                <p14:nvPr/>
              </p14:nvContentPartPr>
              <p14:xfrm>
                <a:off x="1167819" y="3804819"/>
                <a:ext cx="156240" cy="11700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614F1D31-C19C-4AFC-937C-7F64EFA046DE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159179" y="3795819"/>
                  <a:ext cx="17388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C21B7EB3-4A9A-40E8-96AC-B29EAA6C0AF9}"/>
                    </a:ext>
                  </a:extLst>
                </p14:cNvPr>
                <p14:cNvContentPartPr/>
                <p14:nvPr/>
              </p14:nvContentPartPr>
              <p14:xfrm>
                <a:off x="1454739" y="3638859"/>
                <a:ext cx="99000" cy="16452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C21B7EB3-4A9A-40E8-96AC-B29EAA6C0AF9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446099" y="3630219"/>
                  <a:ext cx="11664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69BDE6C6-B6B5-4D08-B90D-2A536571CF1C}"/>
                    </a:ext>
                  </a:extLst>
                </p14:cNvPr>
                <p14:cNvContentPartPr/>
                <p14:nvPr/>
              </p14:nvContentPartPr>
              <p14:xfrm>
                <a:off x="1607019" y="3646779"/>
                <a:ext cx="147600" cy="16812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69BDE6C6-B6B5-4D08-B90D-2A536571CF1C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598019" y="3638139"/>
                  <a:ext cx="16524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D445C393-C8E3-47BC-A290-562CEB84A3BF}"/>
                    </a:ext>
                  </a:extLst>
                </p14:cNvPr>
                <p14:cNvContentPartPr/>
                <p14:nvPr/>
              </p14:nvContentPartPr>
              <p14:xfrm>
                <a:off x="1635819" y="3733179"/>
                <a:ext cx="117720" cy="2232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D445C393-C8E3-47BC-A290-562CEB84A3BF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627179" y="3724179"/>
                  <a:ext cx="1353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6EE0028A-F75C-4F00-BAFE-E5BF6C2ED63F}"/>
                    </a:ext>
                  </a:extLst>
                </p14:cNvPr>
                <p14:cNvContentPartPr/>
                <p14:nvPr/>
              </p14:nvContentPartPr>
              <p14:xfrm>
                <a:off x="1478859" y="3470379"/>
                <a:ext cx="286200" cy="13140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6EE0028A-F75C-4F00-BAFE-E5BF6C2ED63F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469859" y="3461739"/>
                  <a:ext cx="303840" cy="149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0C6BFE6-2196-447E-A81E-CAFCF06F6602}"/>
              </a:ext>
            </a:extLst>
          </p:cNvPr>
          <p:cNvGrpSpPr/>
          <p:nvPr/>
        </p:nvGrpSpPr>
        <p:grpSpPr>
          <a:xfrm>
            <a:off x="398139" y="3923619"/>
            <a:ext cx="1471320" cy="527040"/>
            <a:chOff x="398139" y="3923619"/>
            <a:chExt cx="1471320" cy="527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7A9EBA00-4A72-477A-9C26-8B7BA09D0F51}"/>
                    </a:ext>
                  </a:extLst>
                </p14:cNvPr>
                <p14:cNvContentPartPr/>
                <p14:nvPr/>
              </p14:nvContentPartPr>
              <p14:xfrm>
                <a:off x="398139" y="4223139"/>
                <a:ext cx="115200" cy="20232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7A9EBA00-4A72-477A-9C26-8B7BA09D0F51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389139" y="4214139"/>
                  <a:ext cx="132840" cy="21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83E4BB1C-3985-4D04-8558-47628D2736C8}"/>
                    </a:ext>
                  </a:extLst>
                </p14:cNvPr>
                <p14:cNvContentPartPr/>
                <p14:nvPr/>
              </p14:nvContentPartPr>
              <p14:xfrm>
                <a:off x="417579" y="4317459"/>
                <a:ext cx="137880" cy="2340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83E4BB1C-3985-4D04-8558-47628D2736C8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408579" y="4308459"/>
                  <a:ext cx="15552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1247A8C5-7500-4AE2-8DDE-312588287054}"/>
                    </a:ext>
                  </a:extLst>
                </p14:cNvPr>
                <p14:cNvContentPartPr/>
                <p14:nvPr/>
              </p14:nvContentPartPr>
              <p14:xfrm>
                <a:off x="662379" y="4173459"/>
                <a:ext cx="158400" cy="1785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1247A8C5-7500-4AE2-8DDE-312588287054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653739" y="4164819"/>
                  <a:ext cx="17604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7972D054-BCBA-41DE-B644-E865C614045E}"/>
                    </a:ext>
                  </a:extLst>
                </p14:cNvPr>
                <p14:cNvContentPartPr/>
                <p14:nvPr/>
              </p14:nvContentPartPr>
              <p14:xfrm>
                <a:off x="507219" y="4075179"/>
                <a:ext cx="172440" cy="230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7972D054-BCBA-41DE-B644-E865C614045E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498579" y="4066179"/>
                  <a:ext cx="19008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1AD2E761-DD12-4B80-9CD0-A87FA9C80C22}"/>
                    </a:ext>
                  </a:extLst>
                </p14:cNvPr>
                <p14:cNvContentPartPr/>
                <p14:nvPr/>
              </p14:nvContentPartPr>
              <p14:xfrm>
                <a:off x="714219" y="4029099"/>
                <a:ext cx="343080" cy="18432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1AD2E761-DD12-4B80-9CD0-A87FA9C80C22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705219" y="4020459"/>
                  <a:ext cx="36072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182372AA-53F3-42C4-9FC9-B60A2A367F53}"/>
                    </a:ext>
                  </a:extLst>
                </p14:cNvPr>
                <p14:cNvContentPartPr/>
                <p14:nvPr/>
              </p14:nvContentPartPr>
              <p14:xfrm>
                <a:off x="1005099" y="4110459"/>
                <a:ext cx="333720" cy="19296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182372AA-53F3-42C4-9FC9-B60A2A367F53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996459" y="4101819"/>
                  <a:ext cx="35136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8D40C177-47D2-4216-8DF5-99D18B00CBB8}"/>
                    </a:ext>
                  </a:extLst>
                </p14:cNvPr>
                <p14:cNvContentPartPr/>
                <p14:nvPr/>
              </p14:nvContentPartPr>
              <p14:xfrm>
                <a:off x="1231539" y="4238619"/>
                <a:ext cx="157680" cy="4140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8D40C177-47D2-4216-8DF5-99D18B00CBB8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1222899" y="4229979"/>
                  <a:ext cx="17532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82993A5F-379B-41CF-9558-D3DFA65DE3D1}"/>
                    </a:ext>
                  </a:extLst>
                </p14:cNvPr>
                <p14:cNvContentPartPr/>
                <p14:nvPr/>
              </p14:nvContentPartPr>
              <p14:xfrm>
                <a:off x="1303899" y="4335819"/>
                <a:ext cx="129240" cy="11484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82993A5F-379B-41CF-9558-D3DFA65DE3D1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1295259" y="4326819"/>
                  <a:ext cx="14688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6F98C58D-FFC8-4139-8BBF-B5A08C8E09E6}"/>
                    </a:ext>
                  </a:extLst>
                </p14:cNvPr>
                <p14:cNvContentPartPr/>
                <p14:nvPr/>
              </p14:nvContentPartPr>
              <p14:xfrm>
                <a:off x="1551579" y="4122699"/>
                <a:ext cx="97920" cy="19584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6F98C58D-FFC8-4139-8BBF-B5A08C8E09E6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1542939" y="4113699"/>
                  <a:ext cx="11556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9DD2876F-34AF-4FB8-96EC-5D287384072D}"/>
                    </a:ext>
                  </a:extLst>
                </p14:cNvPr>
                <p14:cNvContentPartPr/>
                <p14:nvPr/>
              </p14:nvContentPartPr>
              <p14:xfrm>
                <a:off x="1580019" y="4236819"/>
                <a:ext cx="108000" cy="172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9DD2876F-34AF-4FB8-96EC-5D287384072D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1571379" y="4227819"/>
                  <a:ext cx="12564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170F552F-FFEC-4223-A74F-12DFD5C36DBB}"/>
                    </a:ext>
                  </a:extLst>
                </p14:cNvPr>
                <p14:cNvContentPartPr/>
                <p14:nvPr/>
              </p14:nvContentPartPr>
              <p14:xfrm>
                <a:off x="1721499" y="4129899"/>
                <a:ext cx="147960" cy="16884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170F552F-FFEC-4223-A74F-12DFD5C36DBB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1712859" y="4120899"/>
                  <a:ext cx="16560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1EB98825-3F7F-4138-9EA8-0836528F13C1}"/>
                    </a:ext>
                  </a:extLst>
                </p14:cNvPr>
                <p14:cNvContentPartPr/>
                <p14:nvPr/>
              </p14:nvContentPartPr>
              <p14:xfrm>
                <a:off x="1528539" y="3984459"/>
                <a:ext cx="220680" cy="1008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1EB98825-3F7F-4138-9EA8-0836528F13C1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1519539" y="3975819"/>
                  <a:ext cx="23832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983764FE-7E86-410B-8B30-173D297C4EA1}"/>
                    </a:ext>
                  </a:extLst>
                </p14:cNvPr>
                <p14:cNvContentPartPr/>
                <p14:nvPr/>
              </p14:nvContentPartPr>
              <p14:xfrm>
                <a:off x="1767579" y="3923619"/>
                <a:ext cx="91440" cy="17604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983764FE-7E86-410B-8B30-173D297C4EA1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1758939" y="3914979"/>
                  <a:ext cx="109080" cy="193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0A23F97-3986-4B0F-A1AF-7EE80777D494}"/>
              </a:ext>
            </a:extLst>
          </p:cNvPr>
          <p:cNvGrpSpPr/>
          <p:nvPr/>
        </p:nvGrpSpPr>
        <p:grpSpPr>
          <a:xfrm>
            <a:off x="353139" y="4683219"/>
            <a:ext cx="423720" cy="380880"/>
            <a:chOff x="353139" y="4683219"/>
            <a:chExt cx="423720" cy="380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E1F3F47A-A781-4DC1-A00A-43AB6B0CD98D}"/>
                    </a:ext>
                  </a:extLst>
                </p14:cNvPr>
                <p14:cNvContentPartPr/>
                <p14:nvPr/>
              </p14:nvContentPartPr>
              <p14:xfrm>
                <a:off x="353139" y="4873299"/>
                <a:ext cx="182880" cy="17640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E1F3F47A-A781-4DC1-A00A-43AB6B0CD98D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344499" y="4864659"/>
                  <a:ext cx="20052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52471793-8200-41CD-8DAE-1E5AE5875F7D}"/>
                    </a:ext>
                  </a:extLst>
                </p14:cNvPr>
                <p14:cNvContentPartPr/>
                <p14:nvPr/>
              </p14:nvContentPartPr>
              <p14:xfrm>
                <a:off x="602979" y="4904259"/>
                <a:ext cx="10440" cy="15768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52471793-8200-41CD-8DAE-1E5AE5875F7D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593979" y="4895259"/>
                  <a:ext cx="2808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0F421D05-3B4C-4E81-AAE0-A7832E627AD1}"/>
                    </a:ext>
                  </a:extLst>
                </p14:cNvPr>
                <p14:cNvContentPartPr/>
                <p14:nvPr/>
              </p14:nvContentPartPr>
              <p14:xfrm>
                <a:off x="616299" y="4875099"/>
                <a:ext cx="160560" cy="18900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0F421D05-3B4C-4E81-AAE0-A7832E627AD1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607659" y="4866459"/>
                  <a:ext cx="17820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B5F9ED75-9FAA-4CD1-8408-032E57010F0E}"/>
                    </a:ext>
                  </a:extLst>
                </p14:cNvPr>
                <p14:cNvContentPartPr/>
                <p14:nvPr/>
              </p14:nvContentPartPr>
              <p14:xfrm>
                <a:off x="432339" y="4683219"/>
                <a:ext cx="310680" cy="1569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B5F9ED75-9FAA-4CD1-8408-032E57010F0E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423339" y="4674579"/>
                  <a:ext cx="328320" cy="174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11EFE097-773C-419F-A142-D45DF3E37C38}"/>
              </a:ext>
            </a:extLst>
          </p:cNvPr>
          <p:cNvGrpSpPr/>
          <p:nvPr/>
        </p:nvGrpSpPr>
        <p:grpSpPr>
          <a:xfrm>
            <a:off x="950019" y="4926939"/>
            <a:ext cx="149760" cy="73440"/>
            <a:chOff x="950019" y="4926939"/>
            <a:chExt cx="149760" cy="73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7AA2C984-16B6-4A15-9C54-211256A6A159}"/>
                    </a:ext>
                  </a:extLst>
                </p14:cNvPr>
                <p14:cNvContentPartPr/>
                <p14:nvPr/>
              </p14:nvContentPartPr>
              <p14:xfrm>
                <a:off x="950019" y="4926939"/>
                <a:ext cx="86760" cy="684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7AA2C984-16B6-4A15-9C54-211256A6A159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941019" y="4917939"/>
                  <a:ext cx="10440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9A329F8A-D7C7-4AD3-8AC5-18727BF007B2}"/>
                    </a:ext>
                  </a:extLst>
                </p14:cNvPr>
                <p14:cNvContentPartPr/>
                <p14:nvPr/>
              </p14:nvContentPartPr>
              <p14:xfrm>
                <a:off x="988179" y="4970859"/>
                <a:ext cx="111600" cy="2952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9A329F8A-D7C7-4AD3-8AC5-18727BF007B2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979179" y="4961859"/>
                  <a:ext cx="129240" cy="47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09E2E9F8-D3C5-4629-9D89-99B1FBFA9EAB}"/>
              </a:ext>
            </a:extLst>
          </p:cNvPr>
          <p:cNvGrpSpPr/>
          <p:nvPr/>
        </p:nvGrpSpPr>
        <p:grpSpPr>
          <a:xfrm>
            <a:off x="1303899" y="4708779"/>
            <a:ext cx="380880" cy="408240"/>
            <a:chOff x="1303899" y="4708779"/>
            <a:chExt cx="380880" cy="408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2EA0849A-6190-4166-AD15-07BC2F3752FA}"/>
                    </a:ext>
                  </a:extLst>
                </p14:cNvPr>
                <p14:cNvContentPartPr/>
                <p14:nvPr/>
              </p14:nvContentPartPr>
              <p14:xfrm>
                <a:off x="1303899" y="4893099"/>
                <a:ext cx="150480" cy="16920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2EA0849A-6190-4166-AD15-07BC2F3752FA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1295259" y="4884099"/>
                  <a:ext cx="16812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7D728C1D-0732-406C-8F9E-AFE00898B1F1}"/>
                    </a:ext>
                  </a:extLst>
                </p14:cNvPr>
                <p14:cNvContentPartPr/>
                <p14:nvPr/>
              </p14:nvContentPartPr>
              <p14:xfrm>
                <a:off x="1526379" y="4877259"/>
                <a:ext cx="97200" cy="23976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7D728C1D-0732-406C-8F9E-AFE00898B1F1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1517379" y="4868259"/>
                  <a:ext cx="114840" cy="25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300F8802-9D3E-467E-804C-0FB70FC8A997}"/>
                    </a:ext>
                  </a:extLst>
                </p14:cNvPr>
                <p14:cNvContentPartPr/>
                <p14:nvPr/>
              </p14:nvContentPartPr>
              <p14:xfrm>
                <a:off x="1568859" y="4945659"/>
                <a:ext cx="74520" cy="2196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300F8802-9D3E-467E-804C-0FB70FC8A997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559859" y="4937019"/>
                  <a:ext cx="9216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4DA4F874-2B10-4A54-98F5-BD9C194B3C33}"/>
                    </a:ext>
                  </a:extLst>
                </p14:cNvPr>
                <p14:cNvContentPartPr/>
                <p14:nvPr/>
              </p14:nvContentPartPr>
              <p14:xfrm>
                <a:off x="1376979" y="4708779"/>
                <a:ext cx="307800" cy="13284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4DA4F874-2B10-4A54-98F5-BD9C194B3C33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367979" y="4700139"/>
                  <a:ext cx="325440" cy="150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6EFDDBC0-355B-43EF-96DE-9C3BDC3F4025}"/>
              </a:ext>
            </a:extLst>
          </p:cNvPr>
          <p:cNvGrpSpPr/>
          <p:nvPr/>
        </p:nvGrpSpPr>
        <p:grpSpPr>
          <a:xfrm>
            <a:off x="1883139" y="4596099"/>
            <a:ext cx="603720" cy="450720"/>
            <a:chOff x="1883139" y="4596099"/>
            <a:chExt cx="603720" cy="450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E8FBEE2E-755D-4D6B-BE1F-EBB582E5EF6C}"/>
                    </a:ext>
                  </a:extLst>
                </p14:cNvPr>
                <p14:cNvContentPartPr/>
                <p14:nvPr/>
              </p14:nvContentPartPr>
              <p14:xfrm>
                <a:off x="1883139" y="4947459"/>
                <a:ext cx="96120" cy="23760"/>
              </p14:xfrm>
            </p:contentPart>
          </mc:Choice>
          <mc:Fallback xmlns=""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E8FBEE2E-755D-4D6B-BE1F-EBB582E5EF6C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874139" y="4938459"/>
                  <a:ext cx="11376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8B126110-0976-409F-BC68-1FABBDF27F50}"/>
                    </a:ext>
                  </a:extLst>
                </p14:cNvPr>
                <p14:cNvContentPartPr/>
                <p14:nvPr/>
              </p14:nvContentPartPr>
              <p14:xfrm>
                <a:off x="1920939" y="4865379"/>
                <a:ext cx="60120" cy="177480"/>
              </p14:xfrm>
            </p:contentPart>
          </mc:Choice>
          <mc:Fallback xmlns=""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8B126110-0976-409F-BC68-1FABBDF27F50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1912299" y="4856379"/>
                  <a:ext cx="7776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A60E5E65-BF0B-4B06-9D41-9886B75DD2F6}"/>
                    </a:ext>
                  </a:extLst>
                </p14:cNvPr>
                <p14:cNvContentPartPr/>
                <p14:nvPr/>
              </p14:nvContentPartPr>
              <p14:xfrm>
                <a:off x="2072859" y="4861779"/>
                <a:ext cx="149760" cy="1850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A60E5E65-BF0B-4B06-9D41-9886B75DD2F6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2063859" y="4852779"/>
                  <a:ext cx="16740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8802E300-00A5-44A8-829D-D7461CE451F3}"/>
                    </a:ext>
                  </a:extLst>
                </p14:cNvPr>
                <p14:cNvContentPartPr/>
                <p14:nvPr/>
              </p14:nvContentPartPr>
              <p14:xfrm>
                <a:off x="2283459" y="4826499"/>
                <a:ext cx="147960" cy="17460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8802E300-00A5-44A8-829D-D7461CE451F3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2274819" y="4817499"/>
                  <a:ext cx="16560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71FBC0DE-6E8F-4547-9FCB-A16E63AE1C20}"/>
                    </a:ext>
                  </a:extLst>
                </p14:cNvPr>
                <p14:cNvContentPartPr/>
                <p14:nvPr/>
              </p14:nvContentPartPr>
              <p14:xfrm>
                <a:off x="2163219" y="4666299"/>
                <a:ext cx="210240" cy="7884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71FBC0DE-6E8F-4547-9FCB-A16E63AE1C20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2154219" y="4657659"/>
                  <a:ext cx="22788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41FA8901-D375-41EF-A660-D60392718433}"/>
                    </a:ext>
                  </a:extLst>
                </p14:cNvPr>
                <p14:cNvContentPartPr/>
                <p14:nvPr/>
              </p14:nvContentPartPr>
              <p14:xfrm>
                <a:off x="2411979" y="4596099"/>
                <a:ext cx="74880" cy="21492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41FA8901-D375-41EF-A660-D60392718433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2403339" y="4587459"/>
                  <a:ext cx="92520" cy="232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9502A9E7-6F03-4022-AD12-92C0B445F211}"/>
              </a:ext>
            </a:extLst>
          </p:cNvPr>
          <p:cNvGrpSpPr/>
          <p:nvPr/>
        </p:nvGrpSpPr>
        <p:grpSpPr>
          <a:xfrm>
            <a:off x="1009419" y="5238339"/>
            <a:ext cx="2049120" cy="576000"/>
            <a:chOff x="1009419" y="5238339"/>
            <a:chExt cx="2049120" cy="576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A84A1797-6165-47A9-830A-6913DB0304ED}"/>
                    </a:ext>
                  </a:extLst>
                </p14:cNvPr>
                <p14:cNvContentPartPr/>
                <p14:nvPr/>
              </p14:nvContentPartPr>
              <p14:xfrm>
                <a:off x="1009419" y="5405379"/>
                <a:ext cx="201600" cy="11124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A84A1797-6165-47A9-830A-6913DB0304ED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1000419" y="5396739"/>
                  <a:ext cx="21924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A2F8988B-4422-4424-94BD-1BBE37631452}"/>
                    </a:ext>
                  </a:extLst>
                </p14:cNvPr>
                <p14:cNvContentPartPr/>
                <p14:nvPr/>
              </p14:nvContentPartPr>
              <p14:xfrm>
                <a:off x="1300659" y="5241939"/>
                <a:ext cx="30600" cy="17028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A2F8988B-4422-4424-94BD-1BBE37631452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1291659" y="5233299"/>
                  <a:ext cx="4824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B781422F-362D-4FA5-9EA7-7805F4C4AA94}"/>
                    </a:ext>
                  </a:extLst>
                </p14:cNvPr>
                <p14:cNvContentPartPr/>
                <p14:nvPr/>
              </p14:nvContentPartPr>
              <p14:xfrm>
                <a:off x="1250979" y="5442819"/>
                <a:ext cx="179640" cy="2808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B781422F-362D-4FA5-9EA7-7805F4C4AA94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1241979" y="5433819"/>
                  <a:ext cx="19728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9D968057-9FD3-4B98-832E-3AC46FD06A02}"/>
                    </a:ext>
                  </a:extLst>
                </p14:cNvPr>
                <p14:cNvContentPartPr/>
                <p14:nvPr/>
              </p14:nvContentPartPr>
              <p14:xfrm>
                <a:off x="1336659" y="5378019"/>
                <a:ext cx="309240" cy="28656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9D968057-9FD3-4B98-832E-3AC46FD06A02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1327659" y="5369019"/>
                  <a:ext cx="326880" cy="30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FC922C5D-C475-4768-90A3-993B5372732C}"/>
                    </a:ext>
                  </a:extLst>
                </p14:cNvPr>
                <p14:cNvContentPartPr/>
                <p14:nvPr/>
              </p14:nvContentPartPr>
              <p14:xfrm>
                <a:off x="1709259" y="5434179"/>
                <a:ext cx="105120" cy="13464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FC922C5D-C475-4768-90A3-993B5372732C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1700259" y="5425179"/>
                  <a:ext cx="12276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5E82E6C2-C515-4766-80C0-E2222F4ACAA8}"/>
                    </a:ext>
                  </a:extLst>
                </p14:cNvPr>
                <p14:cNvContentPartPr/>
                <p14:nvPr/>
              </p14:nvContentPartPr>
              <p14:xfrm>
                <a:off x="1853979" y="5403939"/>
                <a:ext cx="119160" cy="13860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5E82E6C2-C515-4766-80C0-E2222F4ACAA8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1845339" y="5394939"/>
                  <a:ext cx="13680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C6845522-7725-44B0-B8F3-2AA07BC584FB}"/>
                    </a:ext>
                  </a:extLst>
                </p14:cNvPr>
                <p14:cNvContentPartPr/>
                <p14:nvPr/>
              </p14:nvContentPartPr>
              <p14:xfrm>
                <a:off x="1731579" y="5280819"/>
                <a:ext cx="260280" cy="21636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C6845522-7725-44B0-B8F3-2AA07BC584FB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1722579" y="5272179"/>
                  <a:ext cx="27792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4BE54DA0-630F-4FA5-B8C7-B6CAFF31C445}"/>
                    </a:ext>
                  </a:extLst>
                </p14:cNvPr>
                <p14:cNvContentPartPr/>
                <p14:nvPr/>
              </p14:nvContentPartPr>
              <p14:xfrm>
                <a:off x="1936059" y="5252019"/>
                <a:ext cx="99360" cy="10800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4BE54DA0-630F-4FA5-B8C7-B6CAFF31C445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1927419" y="5243019"/>
                  <a:ext cx="11700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8E60904A-29D2-49A9-BB7F-7998751A4B7F}"/>
                    </a:ext>
                  </a:extLst>
                </p14:cNvPr>
                <p14:cNvContentPartPr/>
                <p14:nvPr/>
              </p14:nvContentPartPr>
              <p14:xfrm>
                <a:off x="2181939" y="5461539"/>
                <a:ext cx="141840" cy="3924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8E60904A-29D2-49A9-BB7F-7998751A4B7F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2172939" y="5452539"/>
                  <a:ext cx="15948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2EDC3937-6D48-4495-A2E6-A28B8FFC6AD9}"/>
                    </a:ext>
                  </a:extLst>
                </p14:cNvPr>
                <p14:cNvContentPartPr/>
                <p14:nvPr/>
              </p14:nvContentPartPr>
              <p14:xfrm>
                <a:off x="2242059" y="5381979"/>
                <a:ext cx="75960" cy="19512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2EDC3937-6D48-4495-A2E6-A28B8FFC6AD9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2233419" y="5373339"/>
                  <a:ext cx="9360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4B34FB58-ED29-43D0-9FD6-7AB001ABE5E1}"/>
                    </a:ext>
                  </a:extLst>
                </p14:cNvPr>
                <p14:cNvContentPartPr/>
                <p14:nvPr/>
              </p14:nvContentPartPr>
              <p14:xfrm>
                <a:off x="2423499" y="5410419"/>
                <a:ext cx="124920" cy="15696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4B34FB58-ED29-43D0-9FD6-7AB001ABE5E1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2414499" y="5401779"/>
                  <a:ext cx="14256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01351DE0-B7D9-4643-BC0C-3A58618AEE98}"/>
                    </a:ext>
                  </a:extLst>
                </p14:cNvPr>
                <p14:cNvContentPartPr/>
                <p14:nvPr/>
              </p14:nvContentPartPr>
              <p14:xfrm>
                <a:off x="2659659" y="5446779"/>
                <a:ext cx="178200" cy="166680"/>
              </p14:xfrm>
            </p:contentPart>
          </mc:Choice>
          <mc:Fallback xmlns=""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01351DE0-B7D9-4643-BC0C-3A58618AEE98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2651019" y="5438139"/>
                  <a:ext cx="19584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8A3DA675-209F-493F-82E0-96BE16CA0CDB}"/>
                    </a:ext>
                  </a:extLst>
                </p14:cNvPr>
                <p14:cNvContentPartPr/>
                <p14:nvPr/>
              </p14:nvContentPartPr>
              <p14:xfrm>
                <a:off x="2528979" y="5290899"/>
                <a:ext cx="248760" cy="4860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8A3DA675-209F-493F-82E0-96BE16CA0CDB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2519979" y="5281899"/>
                  <a:ext cx="26640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42377630-3D30-43A4-BC9C-F30BDF0BDD4E}"/>
                    </a:ext>
                  </a:extLst>
                </p14:cNvPr>
                <p14:cNvContentPartPr/>
                <p14:nvPr/>
              </p14:nvContentPartPr>
              <p14:xfrm>
                <a:off x="2758299" y="5238339"/>
                <a:ext cx="119160" cy="15192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42377630-3D30-43A4-BC9C-F30BDF0BDD4E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2749299" y="5229699"/>
                  <a:ext cx="13680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5DFD2307-9DD2-4484-B66A-E988E9E3A70A}"/>
                    </a:ext>
                  </a:extLst>
                </p14:cNvPr>
                <p14:cNvContentPartPr/>
                <p14:nvPr/>
              </p14:nvContentPartPr>
              <p14:xfrm>
                <a:off x="2971419" y="5277219"/>
                <a:ext cx="87120" cy="53712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5DFD2307-9DD2-4484-B66A-E988E9E3A70A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2962419" y="5268579"/>
                  <a:ext cx="104760" cy="554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7" name="Group 376">
            <a:extLst>
              <a:ext uri="{FF2B5EF4-FFF2-40B4-BE49-F238E27FC236}">
                <a16:creationId xmlns:a16="http://schemas.microsoft.com/office/drawing/2014/main" id="{BA3FB65C-8E0E-4762-9B83-77D8BD83793E}"/>
              </a:ext>
            </a:extLst>
          </p:cNvPr>
          <p:cNvGrpSpPr/>
          <p:nvPr/>
        </p:nvGrpSpPr>
        <p:grpSpPr>
          <a:xfrm>
            <a:off x="4201179" y="3282819"/>
            <a:ext cx="1501200" cy="1017000"/>
            <a:chOff x="4201179" y="3282819"/>
            <a:chExt cx="1501200" cy="1017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AE172A43-0505-4A5F-B94D-400DB67031EF}"/>
                    </a:ext>
                  </a:extLst>
                </p14:cNvPr>
                <p14:cNvContentPartPr/>
                <p14:nvPr/>
              </p14:nvContentPartPr>
              <p14:xfrm>
                <a:off x="4201179" y="3543459"/>
                <a:ext cx="86760" cy="21564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AE172A43-0505-4A5F-B94D-400DB67031EF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4192539" y="3534819"/>
                  <a:ext cx="104400" cy="23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62954B0B-22F1-45A5-A489-93807AC8C3EF}"/>
                    </a:ext>
                  </a:extLst>
                </p14:cNvPr>
                <p14:cNvContentPartPr/>
                <p14:nvPr/>
              </p14:nvContentPartPr>
              <p14:xfrm>
                <a:off x="4325739" y="3572259"/>
                <a:ext cx="138600" cy="19080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62954B0B-22F1-45A5-A489-93807AC8C3EF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4317099" y="3563619"/>
                  <a:ext cx="15624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2B824F8B-3D49-45C3-9F62-A8FEB6DF15DF}"/>
                    </a:ext>
                  </a:extLst>
                </p14:cNvPr>
                <p14:cNvContentPartPr/>
                <p14:nvPr/>
              </p14:nvContentPartPr>
              <p14:xfrm>
                <a:off x="4216659" y="3429339"/>
                <a:ext cx="177120" cy="1800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2B824F8B-3D49-45C3-9F62-A8FEB6DF15DF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4208019" y="3420699"/>
                  <a:ext cx="19476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95FFD104-17B6-47FF-BA6B-772744D0546C}"/>
                    </a:ext>
                  </a:extLst>
                </p14:cNvPr>
                <p14:cNvContentPartPr/>
                <p14:nvPr/>
              </p14:nvContentPartPr>
              <p14:xfrm>
                <a:off x="4387299" y="3398739"/>
                <a:ext cx="289080" cy="21168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95FFD104-17B6-47FF-BA6B-772744D0546C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4378659" y="3390099"/>
                  <a:ext cx="30672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C19D2352-633D-469C-A99A-C9AD23DE7007}"/>
                    </a:ext>
                  </a:extLst>
                </p14:cNvPr>
                <p14:cNvContentPartPr/>
                <p14:nvPr/>
              </p14:nvContentPartPr>
              <p14:xfrm>
                <a:off x="4901379" y="3421419"/>
                <a:ext cx="38160" cy="8676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C19D2352-633D-469C-A99A-C9AD23DE7007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4892379" y="3412779"/>
                  <a:ext cx="5580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E7CD0063-4D17-4FAD-9210-9D1BD91D43EC}"/>
                    </a:ext>
                  </a:extLst>
                </p14:cNvPr>
                <p14:cNvContentPartPr/>
                <p14:nvPr/>
              </p14:nvContentPartPr>
              <p14:xfrm>
                <a:off x="4833339" y="3530139"/>
                <a:ext cx="171000" cy="3780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E7CD0063-4D17-4FAD-9210-9D1BD91D43EC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4824699" y="3521139"/>
                  <a:ext cx="18864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371BDE54-5888-4B67-9168-17C9518FE743}"/>
                    </a:ext>
                  </a:extLst>
                </p14:cNvPr>
                <p14:cNvContentPartPr/>
                <p14:nvPr/>
              </p14:nvContentPartPr>
              <p14:xfrm>
                <a:off x="4929099" y="3635619"/>
                <a:ext cx="100080" cy="10728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371BDE54-5888-4B67-9168-17C9518FE743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4920099" y="3626619"/>
                  <a:ext cx="11772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AC4AD218-E453-48D6-9373-45A42401D629}"/>
                    </a:ext>
                  </a:extLst>
                </p14:cNvPr>
                <p14:cNvContentPartPr/>
                <p14:nvPr/>
              </p14:nvContentPartPr>
              <p14:xfrm>
                <a:off x="5105499" y="3503499"/>
                <a:ext cx="288000" cy="16560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AC4AD218-E453-48D6-9373-45A42401D629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5096499" y="3494499"/>
                  <a:ext cx="30564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F74712E2-1D38-472C-85DC-27C1D8A79449}"/>
                    </a:ext>
                  </a:extLst>
                </p14:cNvPr>
                <p14:cNvContentPartPr/>
                <p14:nvPr/>
              </p14:nvContentPartPr>
              <p14:xfrm>
                <a:off x="5117379" y="3342939"/>
                <a:ext cx="204840" cy="3348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F74712E2-1D38-472C-85DC-27C1D8A79449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5108739" y="3334299"/>
                  <a:ext cx="22248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9A193ED9-2F59-4FF1-BB9E-A7E29C9A638B}"/>
                    </a:ext>
                  </a:extLst>
                </p14:cNvPr>
                <p14:cNvContentPartPr/>
                <p14:nvPr/>
              </p14:nvContentPartPr>
              <p14:xfrm>
                <a:off x="5289459" y="3282819"/>
                <a:ext cx="108000" cy="17244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9A193ED9-2F59-4FF1-BB9E-A7E29C9A638B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5280819" y="3274179"/>
                  <a:ext cx="12564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9BFEB873-7BA7-45F6-925B-06D527F519B0}"/>
                    </a:ext>
                  </a:extLst>
                </p14:cNvPr>
                <p14:cNvContentPartPr/>
                <p14:nvPr/>
              </p14:nvContentPartPr>
              <p14:xfrm>
                <a:off x="4226739" y="4076259"/>
                <a:ext cx="93600" cy="16704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9BFEB873-7BA7-45F6-925B-06D527F519B0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4218099" y="4067259"/>
                  <a:ext cx="11124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3F3A6D1C-D6A3-49BE-9553-B05240894F5D}"/>
                    </a:ext>
                  </a:extLst>
                </p14:cNvPr>
                <p14:cNvContentPartPr/>
                <p14:nvPr/>
              </p14:nvContentPartPr>
              <p14:xfrm>
                <a:off x="4472619" y="4057899"/>
                <a:ext cx="136800" cy="19836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3F3A6D1C-D6A3-49BE-9553-B05240894F5D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4463979" y="4049259"/>
                  <a:ext cx="15444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021B36D4-E3D1-4BDA-95A0-1546390C0A8F}"/>
                    </a:ext>
                  </a:extLst>
                </p14:cNvPr>
                <p14:cNvContentPartPr/>
                <p14:nvPr/>
              </p14:nvContentPartPr>
              <p14:xfrm>
                <a:off x="4532739" y="4099299"/>
                <a:ext cx="111600" cy="12276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021B36D4-E3D1-4BDA-95A0-1546390C0A8F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4523739" y="4090299"/>
                  <a:ext cx="12924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20C6219E-478C-403F-8415-1DB0316EDC9D}"/>
                    </a:ext>
                  </a:extLst>
                </p14:cNvPr>
                <p14:cNvContentPartPr/>
                <p14:nvPr/>
              </p14:nvContentPartPr>
              <p14:xfrm>
                <a:off x="4300899" y="3860619"/>
                <a:ext cx="320760" cy="9396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20C6219E-478C-403F-8415-1DB0316EDC9D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4291899" y="3851979"/>
                  <a:ext cx="33840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EB734E1D-3AEE-40BF-8DCF-2679B0DA056C}"/>
                    </a:ext>
                  </a:extLst>
                </p14:cNvPr>
                <p14:cNvContentPartPr/>
                <p14:nvPr/>
              </p14:nvContentPartPr>
              <p14:xfrm>
                <a:off x="4770339" y="4034139"/>
                <a:ext cx="92520" cy="58320"/>
              </p14:xfrm>
            </p:contentPart>
          </mc:Choice>
          <mc:Fallback xmlns=""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id="{EB734E1D-3AEE-40BF-8DCF-2679B0DA056C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4761699" y="4025139"/>
                  <a:ext cx="11016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D8C481DE-4375-4523-8CD6-CF0F83194CF2}"/>
                    </a:ext>
                  </a:extLst>
                </p14:cNvPr>
                <p14:cNvContentPartPr/>
                <p14:nvPr/>
              </p14:nvContentPartPr>
              <p14:xfrm>
                <a:off x="5051139" y="3928659"/>
                <a:ext cx="22320" cy="126360"/>
              </p14:xfrm>
            </p:contentPart>
          </mc:Choice>
          <mc:Fallback xmlns=""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id="{D8C481DE-4375-4523-8CD6-CF0F83194CF2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5042139" y="3919659"/>
                  <a:ext cx="3996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333" name="Ink 332">
                  <a:extLst>
                    <a:ext uri="{FF2B5EF4-FFF2-40B4-BE49-F238E27FC236}">
                      <a16:creationId xmlns:a16="http://schemas.microsoft.com/office/drawing/2014/main" id="{8CC001B8-10ED-4352-B7B6-071FB0AD0409}"/>
                    </a:ext>
                  </a:extLst>
                </p14:cNvPr>
                <p14:cNvContentPartPr/>
                <p14:nvPr/>
              </p14:nvContentPartPr>
              <p14:xfrm>
                <a:off x="4927659" y="4090659"/>
                <a:ext cx="185760" cy="15840"/>
              </p14:xfrm>
            </p:contentPart>
          </mc:Choice>
          <mc:Fallback xmlns="">
            <p:pic>
              <p:nvPicPr>
                <p:cNvPr id="333" name="Ink 332">
                  <a:extLst>
                    <a:ext uri="{FF2B5EF4-FFF2-40B4-BE49-F238E27FC236}">
                      <a16:creationId xmlns:a16="http://schemas.microsoft.com/office/drawing/2014/main" id="{8CC001B8-10ED-4352-B7B6-071FB0AD0409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4919019" y="4082019"/>
                  <a:ext cx="20340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339" name="Ink 338">
                  <a:extLst>
                    <a:ext uri="{FF2B5EF4-FFF2-40B4-BE49-F238E27FC236}">
                      <a16:creationId xmlns:a16="http://schemas.microsoft.com/office/drawing/2014/main" id="{78610CA2-1F62-4A4F-922A-6B44F68D14C2}"/>
                    </a:ext>
                  </a:extLst>
                </p14:cNvPr>
                <p14:cNvContentPartPr/>
                <p14:nvPr/>
              </p14:nvContentPartPr>
              <p14:xfrm>
                <a:off x="5098299" y="4158699"/>
                <a:ext cx="107280" cy="141120"/>
              </p14:xfrm>
            </p:contentPart>
          </mc:Choice>
          <mc:Fallback xmlns="">
            <p:pic>
              <p:nvPicPr>
                <p:cNvPr id="339" name="Ink 338">
                  <a:extLst>
                    <a:ext uri="{FF2B5EF4-FFF2-40B4-BE49-F238E27FC236}">
                      <a16:creationId xmlns:a16="http://schemas.microsoft.com/office/drawing/2014/main" id="{78610CA2-1F62-4A4F-922A-6B44F68D14C2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5089659" y="4150059"/>
                  <a:ext cx="12492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340" name="Ink 339">
                  <a:extLst>
                    <a:ext uri="{FF2B5EF4-FFF2-40B4-BE49-F238E27FC236}">
                      <a16:creationId xmlns:a16="http://schemas.microsoft.com/office/drawing/2014/main" id="{19E6345A-9104-42B0-B928-EABCBC572E3F}"/>
                    </a:ext>
                  </a:extLst>
                </p14:cNvPr>
                <p14:cNvContentPartPr/>
                <p14:nvPr/>
              </p14:nvContentPartPr>
              <p14:xfrm>
                <a:off x="5340579" y="4011819"/>
                <a:ext cx="100800" cy="177120"/>
              </p14:xfrm>
            </p:contentPart>
          </mc:Choice>
          <mc:Fallback xmlns="">
            <p:pic>
              <p:nvPicPr>
                <p:cNvPr id="340" name="Ink 339">
                  <a:extLst>
                    <a:ext uri="{FF2B5EF4-FFF2-40B4-BE49-F238E27FC236}">
                      <a16:creationId xmlns:a16="http://schemas.microsoft.com/office/drawing/2014/main" id="{19E6345A-9104-42B0-B928-EABCBC572E3F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5331939" y="4002819"/>
                  <a:ext cx="11844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341" name="Ink 340">
                  <a:extLst>
                    <a:ext uri="{FF2B5EF4-FFF2-40B4-BE49-F238E27FC236}">
                      <a16:creationId xmlns:a16="http://schemas.microsoft.com/office/drawing/2014/main" id="{A97C9FF0-473E-4C57-A698-8FE536BC6BC7}"/>
                    </a:ext>
                  </a:extLst>
                </p14:cNvPr>
                <p14:cNvContentPartPr/>
                <p14:nvPr/>
              </p14:nvContentPartPr>
              <p14:xfrm>
                <a:off x="5506179" y="3988419"/>
                <a:ext cx="188640" cy="167040"/>
              </p14:xfrm>
            </p:contentPart>
          </mc:Choice>
          <mc:Fallback xmlns="">
            <p:pic>
              <p:nvPicPr>
                <p:cNvPr id="341" name="Ink 340">
                  <a:extLst>
                    <a:ext uri="{FF2B5EF4-FFF2-40B4-BE49-F238E27FC236}">
                      <a16:creationId xmlns:a16="http://schemas.microsoft.com/office/drawing/2014/main" id="{A97C9FF0-473E-4C57-A698-8FE536BC6BC7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5497179" y="3979419"/>
                  <a:ext cx="20628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344" name="Ink 343">
                  <a:extLst>
                    <a:ext uri="{FF2B5EF4-FFF2-40B4-BE49-F238E27FC236}">
                      <a16:creationId xmlns:a16="http://schemas.microsoft.com/office/drawing/2014/main" id="{40B809CD-12F5-4278-8007-5C66D978F562}"/>
                    </a:ext>
                  </a:extLst>
                </p14:cNvPr>
                <p14:cNvContentPartPr/>
                <p14:nvPr/>
              </p14:nvContentPartPr>
              <p14:xfrm>
                <a:off x="5339139" y="3850179"/>
                <a:ext cx="294120" cy="42120"/>
              </p14:xfrm>
            </p:contentPart>
          </mc:Choice>
          <mc:Fallback xmlns="">
            <p:pic>
              <p:nvPicPr>
                <p:cNvPr id="344" name="Ink 343">
                  <a:extLst>
                    <a:ext uri="{FF2B5EF4-FFF2-40B4-BE49-F238E27FC236}">
                      <a16:creationId xmlns:a16="http://schemas.microsoft.com/office/drawing/2014/main" id="{40B809CD-12F5-4278-8007-5C66D978F562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5330139" y="3841179"/>
                  <a:ext cx="31176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FAFE0B26-85CB-4D92-A32C-A9376760CB07}"/>
                    </a:ext>
                  </a:extLst>
                </p14:cNvPr>
                <p14:cNvContentPartPr/>
                <p14:nvPr/>
              </p14:nvContentPartPr>
              <p14:xfrm>
                <a:off x="5596179" y="3777099"/>
                <a:ext cx="106200" cy="18936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FAFE0B26-85CB-4D92-A32C-A9376760CB07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5587179" y="3768099"/>
                  <a:ext cx="123840" cy="207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4C6456F5-5367-44AA-B270-40751FC92E00}"/>
              </a:ext>
            </a:extLst>
          </p:cNvPr>
          <p:cNvGrpSpPr/>
          <p:nvPr/>
        </p:nvGrpSpPr>
        <p:grpSpPr>
          <a:xfrm>
            <a:off x="898179" y="5927019"/>
            <a:ext cx="186120" cy="131040"/>
            <a:chOff x="898179" y="5927019"/>
            <a:chExt cx="186120" cy="131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B428A118-5F4C-4D23-90BF-14A696E5A6FE}"/>
                    </a:ext>
                  </a:extLst>
                </p14:cNvPr>
                <p14:cNvContentPartPr/>
                <p14:nvPr/>
              </p14:nvContentPartPr>
              <p14:xfrm>
                <a:off x="898179" y="5927019"/>
                <a:ext cx="145440" cy="5976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B428A118-5F4C-4D23-90BF-14A696E5A6FE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889539" y="5918019"/>
                  <a:ext cx="16308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B472C117-97FC-4373-8EE2-F4A84ADC70CE}"/>
                    </a:ext>
                  </a:extLst>
                </p14:cNvPr>
                <p14:cNvContentPartPr/>
                <p14:nvPr/>
              </p14:nvContentPartPr>
              <p14:xfrm>
                <a:off x="903939" y="6021339"/>
                <a:ext cx="180360" cy="3672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B472C117-97FC-4373-8EE2-F4A84ADC70CE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894939" y="6012699"/>
                  <a:ext cx="198000" cy="54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8C8E555A-91FE-412E-92A8-B2D030FB7FF4}"/>
              </a:ext>
            </a:extLst>
          </p:cNvPr>
          <p:cNvGrpSpPr/>
          <p:nvPr/>
        </p:nvGrpSpPr>
        <p:grpSpPr>
          <a:xfrm>
            <a:off x="1279059" y="5693019"/>
            <a:ext cx="759600" cy="488520"/>
            <a:chOff x="1279059" y="5693019"/>
            <a:chExt cx="759600" cy="488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10837F1A-C9BE-45AB-BA9B-BA1FB5CFD1A4}"/>
                    </a:ext>
                  </a:extLst>
                </p14:cNvPr>
                <p14:cNvContentPartPr/>
                <p14:nvPr/>
              </p14:nvContentPartPr>
              <p14:xfrm>
                <a:off x="1369059" y="5852859"/>
                <a:ext cx="59760" cy="11448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10837F1A-C9BE-45AB-BA9B-BA1FB5CFD1A4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1360059" y="5844219"/>
                  <a:ext cx="7740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02FD1226-44ED-4598-91C7-2D0EBBC450FE}"/>
                    </a:ext>
                  </a:extLst>
                </p14:cNvPr>
                <p14:cNvContentPartPr/>
                <p14:nvPr/>
              </p14:nvContentPartPr>
              <p14:xfrm>
                <a:off x="1279059" y="6033579"/>
                <a:ext cx="181080" cy="1440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02FD1226-44ED-4598-91C7-2D0EBBC450FE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1270419" y="6024579"/>
                  <a:ext cx="19872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9B4B5DF3-76AB-4675-8F63-BB5333E4C233}"/>
                    </a:ext>
                  </a:extLst>
                </p14:cNvPr>
                <p14:cNvContentPartPr/>
                <p14:nvPr/>
              </p14:nvContentPartPr>
              <p14:xfrm>
                <a:off x="1412259" y="6074619"/>
                <a:ext cx="154800" cy="10692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9B4B5DF3-76AB-4675-8F63-BB5333E4C233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403259" y="6065979"/>
                  <a:ext cx="17244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709396B0-C063-4B98-AAC2-0CDF24C3AC41}"/>
                    </a:ext>
                  </a:extLst>
                </p14:cNvPr>
                <p14:cNvContentPartPr/>
                <p14:nvPr/>
              </p14:nvContentPartPr>
              <p14:xfrm>
                <a:off x="1664259" y="5886699"/>
                <a:ext cx="116280" cy="19008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709396B0-C063-4B98-AAC2-0CDF24C3AC41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1655619" y="5878059"/>
                  <a:ext cx="13392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41D3F3FC-F8AF-47F0-BB60-3C2A133ADE42}"/>
                    </a:ext>
                  </a:extLst>
                </p14:cNvPr>
                <p14:cNvContentPartPr/>
                <p14:nvPr/>
              </p14:nvContentPartPr>
              <p14:xfrm>
                <a:off x="1853979" y="5885619"/>
                <a:ext cx="150480" cy="17676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41D3F3FC-F8AF-47F0-BB60-3C2A133ADE42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1845339" y="5876619"/>
                  <a:ext cx="16812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2A6D9878-D114-44A8-BB9D-4647B9A3AAE2}"/>
                    </a:ext>
                  </a:extLst>
                </p14:cNvPr>
                <p14:cNvContentPartPr/>
                <p14:nvPr/>
              </p14:nvContentPartPr>
              <p14:xfrm>
                <a:off x="1681899" y="5739099"/>
                <a:ext cx="247680" cy="3816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2A6D9878-D114-44A8-BB9D-4647B9A3AAE2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1672899" y="5730099"/>
                  <a:ext cx="26532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A6717CC3-EF75-4CFA-8FBD-0D284E930C3E}"/>
                    </a:ext>
                  </a:extLst>
                </p14:cNvPr>
                <p14:cNvContentPartPr/>
                <p14:nvPr/>
              </p14:nvContentPartPr>
              <p14:xfrm>
                <a:off x="1907619" y="5693019"/>
                <a:ext cx="131040" cy="9972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A6717CC3-EF75-4CFA-8FBD-0D284E930C3E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1898979" y="5684019"/>
                  <a:ext cx="148680" cy="117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8" name="Group 427">
            <a:extLst>
              <a:ext uri="{FF2B5EF4-FFF2-40B4-BE49-F238E27FC236}">
                <a16:creationId xmlns:a16="http://schemas.microsoft.com/office/drawing/2014/main" id="{A5EDFAB2-B5A2-46CE-ACCB-C13214C91371}"/>
              </a:ext>
            </a:extLst>
          </p:cNvPr>
          <p:cNvGrpSpPr/>
          <p:nvPr/>
        </p:nvGrpSpPr>
        <p:grpSpPr>
          <a:xfrm>
            <a:off x="4316379" y="4417179"/>
            <a:ext cx="397800" cy="423000"/>
            <a:chOff x="4316379" y="4417179"/>
            <a:chExt cx="397800" cy="423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8C38123F-A7D0-4BC8-87D8-98B080D99218}"/>
                    </a:ext>
                  </a:extLst>
                </p14:cNvPr>
                <p14:cNvContentPartPr/>
                <p14:nvPr/>
              </p14:nvContentPartPr>
              <p14:xfrm>
                <a:off x="4323939" y="4629579"/>
                <a:ext cx="51840" cy="21060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8C38123F-A7D0-4BC8-87D8-98B080D99218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4315299" y="4620939"/>
                  <a:ext cx="6948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12942D64-BBB2-4864-A58C-0FFEB160EB31}"/>
                    </a:ext>
                  </a:extLst>
                </p14:cNvPr>
                <p14:cNvContentPartPr/>
                <p14:nvPr/>
              </p14:nvContentPartPr>
              <p14:xfrm>
                <a:off x="4316379" y="4615179"/>
                <a:ext cx="137160" cy="8928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12942D64-BBB2-4864-A58C-0FFEB160EB31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4307739" y="4606179"/>
                  <a:ext cx="154800" cy="10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B8F6B3DF-B738-43D5-9596-A5A15FD4961B}"/>
                    </a:ext>
                  </a:extLst>
                </p14:cNvPr>
                <p14:cNvContentPartPr/>
                <p14:nvPr/>
              </p14:nvContentPartPr>
              <p14:xfrm>
                <a:off x="4504299" y="4618059"/>
                <a:ext cx="146160" cy="20160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B8F6B3DF-B738-43D5-9596-A5A15FD4961B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4495299" y="4609419"/>
                  <a:ext cx="16380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B20F11D2-8D9A-460E-958E-E63E7A25FB29}"/>
                    </a:ext>
                  </a:extLst>
                </p14:cNvPr>
                <p14:cNvContentPartPr/>
                <p14:nvPr/>
              </p14:nvContentPartPr>
              <p14:xfrm>
                <a:off x="4375419" y="4424379"/>
                <a:ext cx="338760" cy="39276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B20F11D2-8D9A-460E-958E-E63E7A25FB29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4366419" y="4415379"/>
                  <a:ext cx="356400" cy="41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B1087F46-F57A-4503-B396-7285120EE772}"/>
                    </a:ext>
                  </a:extLst>
                </p14:cNvPr>
                <p14:cNvContentPartPr/>
                <p14:nvPr/>
              </p14:nvContentPartPr>
              <p14:xfrm>
                <a:off x="4569459" y="4417179"/>
                <a:ext cx="132840" cy="8712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B1087F46-F57A-4503-B396-7285120EE772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4560459" y="4408179"/>
                  <a:ext cx="150480" cy="104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51">
            <p14:nvContentPartPr>
              <p14:cNvPr id="219" name="Ink 218">
                <a:extLst>
                  <a:ext uri="{FF2B5EF4-FFF2-40B4-BE49-F238E27FC236}">
                    <a16:creationId xmlns:a16="http://schemas.microsoft.com/office/drawing/2014/main" id="{3B8A3E82-9253-4047-A323-F862CF7A4622}"/>
                  </a:ext>
                </a:extLst>
              </p14:cNvPr>
              <p14:cNvContentPartPr/>
              <p14:nvPr/>
            </p14:nvContentPartPr>
            <p14:xfrm>
              <a:off x="4906419" y="4671339"/>
              <a:ext cx="97920" cy="93960"/>
            </p14:xfrm>
          </p:contentPart>
        </mc:Choice>
        <mc:Fallback xmlns="">
          <p:pic>
            <p:nvPicPr>
              <p:cNvPr id="219" name="Ink 218">
                <a:extLst>
                  <a:ext uri="{FF2B5EF4-FFF2-40B4-BE49-F238E27FC236}">
                    <a16:creationId xmlns:a16="http://schemas.microsoft.com/office/drawing/2014/main" id="{3B8A3E82-9253-4047-A323-F862CF7A4622}"/>
                  </a:ext>
                </a:extLst>
              </p:cNvPr>
              <p:cNvPicPr/>
              <p:nvPr/>
            </p:nvPicPr>
            <p:blipFill>
              <a:blip r:embed="rId252"/>
              <a:stretch>
                <a:fillRect/>
              </a:stretch>
            </p:blipFill>
            <p:spPr>
              <a:xfrm>
                <a:off x="4897779" y="4662339"/>
                <a:ext cx="115560" cy="111600"/>
              </a:xfrm>
              <a:prstGeom prst="rect">
                <a:avLst/>
              </a:prstGeom>
            </p:spPr>
          </p:pic>
        </mc:Fallback>
      </mc:AlternateContent>
      <p:grpSp>
        <p:nvGrpSpPr>
          <p:cNvPr id="427" name="Group 426">
            <a:extLst>
              <a:ext uri="{FF2B5EF4-FFF2-40B4-BE49-F238E27FC236}">
                <a16:creationId xmlns:a16="http://schemas.microsoft.com/office/drawing/2014/main" id="{5A44DE6C-1D5F-4CF2-A502-B9DD62E3D532}"/>
              </a:ext>
            </a:extLst>
          </p:cNvPr>
          <p:cNvGrpSpPr/>
          <p:nvPr/>
        </p:nvGrpSpPr>
        <p:grpSpPr>
          <a:xfrm>
            <a:off x="5202699" y="4403499"/>
            <a:ext cx="338400" cy="418680"/>
            <a:chOff x="5202699" y="4403499"/>
            <a:chExt cx="338400" cy="418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384" name="Ink 383">
                  <a:extLst>
                    <a:ext uri="{FF2B5EF4-FFF2-40B4-BE49-F238E27FC236}">
                      <a16:creationId xmlns:a16="http://schemas.microsoft.com/office/drawing/2014/main" id="{E670BE9E-3BAC-4D98-BEC3-CDC924ABC791}"/>
                    </a:ext>
                  </a:extLst>
                </p14:cNvPr>
                <p14:cNvContentPartPr/>
                <p14:nvPr/>
              </p14:nvContentPartPr>
              <p14:xfrm>
                <a:off x="5202699" y="4600419"/>
                <a:ext cx="108000" cy="221760"/>
              </p14:xfrm>
            </p:contentPart>
          </mc:Choice>
          <mc:Fallback xmlns="">
            <p:pic>
              <p:nvPicPr>
                <p:cNvPr id="384" name="Ink 383">
                  <a:extLst>
                    <a:ext uri="{FF2B5EF4-FFF2-40B4-BE49-F238E27FC236}">
                      <a16:creationId xmlns:a16="http://schemas.microsoft.com/office/drawing/2014/main" id="{E670BE9E-3BAC-4D98-BEC3-CDC924ABC791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5194059" y="4591419"/>
                  <a:ext cx="12564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385" name="Ink 384">
                  <a:extLst>
                    <a:ext uri="{FF2B5EF4-FFF2-40B4-BE49-F238E27FC236}">
                      <a16:creationId xmlns:a16="http://schemas.microsoft.com/office/drawing/2014/main" id="{2A7BDF81-47FF-4F3C-9B73-3C0A59BECE83}"/>
                    </a:ext>
                  </a:extLst>
                </p14:cNvPr>
                <p14:cNvContentPartPr/>
                <p14:nvPr/>
              </p14:nvContentPartPr>
              <p14:xfrm>
                <a:off x="5376579" y="4640739"/>
                <a:ext cx="108720" cy="154440"/>
              </p14:xfrm>
            </p:contentPart>
          </mc:Choice>
          <mc:Fallback xmlns="">
            <p:pic>
              <p:nvPicPr>
                <p:cNvPr id="385" name="Ink 384">
                  <a:extLst>
                    <a:ext uri="{FF2B5EF4-FFF2-40B4-BE49-F238E27FC236}">
                      <a16:creationId xmlns:a16="http://schemas.microsoft.com/office/drawing/2014/main" id="{2A7BDF81-47FF-4F3C-9B73-3C0A59BECE83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5367579" y="4632099"/>
                  <a:ext cx="12636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386" name="Ink 385">
                  <a:extLst>
                    <a:ext uri="{FF2B5EF4-FFF2-40B4-BE49-F238E27FC236}">
                      <a16:creationId xmlns:a16="http://schemas.microsoft.com/office/drawing/2014/main" id="{1EC19D8C-904B-4944-A51B-5C80C49258AE}"/>
                    </a:ext>
                  </a:extLst>
                </p14:cNvPr>
                <p14:cNvContentPartPr/>
                <p14:nvPr/>
              </p14:nvContentPartPr>
              <p14:xfrm>
                <a:off x="5220699" y="4403499"/>
                <a:ext cx="320400" cy="128520"/>
              </p14:xfrm>
            </p:contentPart>
          </mc:Choice>
          <mc:Fallback xmlns="">
            <p:pic>
              <p:nvPicPr>
                <p:cNvPr id="386" name="Ink 385">
                  <a:extLst>
                    <a:ext uri="{FF2B5EF4-FFF2-40B4-BE49-F238E27FC236}">
                      <a16:creationId xmlns:a16="http://schemas.microsoft.com/office/drawing/2014/main" id="{1EC19D8C-904B-4944-A51B-5C80C49258AE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5212059" y="4394859"/>
                  <a:ext cx="338040" cy="146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6" name="Group 425">
            <a:extLst>
              <a:ext uri="{FF2B5EF4-FFF2-40B4-BE49-F238E27FC236}">
                <a16:creationId xmlns:a16="http://schemas.microsoft.com/office/drawing/2014/main" id="{616AE3E7-B7C8-44AC-905F-6518F8E0FD93}"/>
              </a:ext>
            </a:extLst>
          </p:cNvPr>
          <p:cNvGrpSpPr/>
          <p:nvPr/>
        </p:nvGrpSpPr>
        <p:grpSpPr>
          <a:xfrm>
            <a:off x="5772219" y="4529859"/>
            <a:ext cx="607320" cy="227880"/>
            <a:chOff x="5772219" y="4529859"/>
            <a:chExt cx="607320" cy="227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387" name="Ink 386">
                  <a:extLst>
                    <a:ext uri="{FF2B5EF4-FFF2-40B4-BE49-F238E27FC236}">
                      <a16:creationId xmlns:a16="http://schemas.microsoft.com/office/drawing/2014/main" id="{3A7FCE11-6C05-4203-990B-5FCF584E5133}"/>
                    </a:ext>
                  </a:extLst>
                </p14:cNvPr>
                <p14:cNvContentPartPr/>
                <p14:nvPr/>
              </p14:nvContentPartPr>
              <p14:xfrm>
                <a:off x="5772219" y="4645779"/>
                <a:ext cx="155520" cy="17280"/>
              </p14:xfrm>
            </p:contentPart>
          </mc:Choice>
          <mc:Fallback xmlns="">
            <p:pic>
              <p:nvPicPr>
                <p:cNvPr id="387" name="Ink 386">
                  <a:extLst>
                    <a:ext uri="{FF2B5EF4-FFF2-40B4-BE49-F238E27FC236}">
                      <a16:creationId xmlns:a16="http://schemas.microsoft.com/office/drawing/2014/main" id="{3A7FCE11-6C05-4203-990B-5FCF584E5133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5763579" y="4637139"/>
                  <a:ext cx="17316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388" name="Ink 387">
                  <a:extLst>
                    <a:ext uri="{FF2B5EF4-FFF2-40B4-BE49-F238E27FC236}">
                      <a16:creationId xmlns:a16="http://schemas.microsoft.com/office/drawing/2014/main" id="{C9189994-5BA8-4AA0-BE65-C49064FB098A}"/>
                    </a:ext>
                  </a:extLst>
                </p14:cNvPr>
                <p14:cNvContentPartPr/>
                <p14:nvPr/>
              </p14:nvContentPartPr>
              <p14:xfrm>
                <a:off x="5859339" y="4529859"/>
                <a:ext cx="62640" cy="172440"/>
              </p14:xfrm>
            </p:contentPart>
          </mc:Choice>
          <mc:Fallback xmlns="">
            <p:pic>
              <p:nvPicPr>
                <p:cNvPr id="388" name="Ink 387">
                  <a:extLst>
                    <a:ext uri="{FF2B5EF4-FFF2-40B4-BE49-F238E27FC236}">
                      <a16:creationId xmlns:a16="http://schemas.microsoft.com/office/drawing/2014/main" id="{C9189994-5BA8-4AA0-BE65-C49064FB098A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5850339" y="4520859"/>
                  <a:ext cx="8028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389" name="Ink 388">
                  <a:extLst>
                    <a:ext uri="{FF2B5EF4-FFF2-40B4-BE49-F238E27FC236}">
                      <a16:creationId xmlns:a16="http://schemas.microsoft.com/office/drawing/2014/main" id="{02275C9D-4279-48D2-A190-C9853AF466AF}"/>
                    </a:ext>
                  </a:extLst>
                </p14:cNvPr>
                <p14:cNvContentPartPr/>
                <p14:nvPr/>
              </p14:nvContentPartPr>
              <p14:xfrm>
                <a:off x="5987139" y="4533819"/>
                <a:ext cx="322200" cy="223920"/>
              </p14:xfrm>
            </p:contentPart>
          </mc:Choice>
          <mc:Fallback xmlns="">
            <p:pic>
              <p:nvPicPr>
                <p:cNvPr id="389" name="Ink 388">
                  <a:extLst>
                    <a:ext uri="{FF2B5EF4-FFF2-40B4-BE49-F238E27FC236}">
                      <a16:creationId xmlns:a16="http://schemas.microsoft.com/office/drawing/2014/main" id="{02275C9D-4279-48D2-A190-C9853AF466AF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5978499" y="4525179"/>
                  <a:ext cx="33984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390" name="Ink 389">
                  <a:extLst>
                    <a:ext uri="{FF2B5EF4-FFF2-40B4-BE49-F238E27FC236}">
                      <a16:creationId xmlns:a16="http://schemas.microsoft.com/office/drawing/2014/main" id="{B2F8146D-C4EF-48FC-A068-9F1C6284F889}"/>
                    </a:ext>
                  </a:extLst>
                </p14:cNvPr>
                <p14:cNvContentPartPr/>
                <p14:nvPr/>
              </p14:nvContentPartPr>
              <p14:xfrm>
                <a:off x="6239499" y="4669179"/>
                <a:ext cx="140040" cy="69120"/>
              </p14:xfrm>
            </p:contentPart>
          </mc:Choice>
          <mc:Fallback xmlns="">
            <p:pic>
              <p:nvPicPr>
                <p:cNvPr id="390" name="Ink 389">
                  <a:extLst>
                    <a:ext uri="{FF2B5EF4-FFF2-40B4-BE49-F238E27FC236}">
                      <a16:creationId xmlns:a16="http://schemas.microsoft.com/office/drawing/2014/main" id="{B2F8146D-C4EF-48FC-A068-9F1C6284F889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6230859" y="4660539"/>
                  <a:ext cx="157680" cy="86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67">
            <p14:nvContentPartPr>
              <p14:cNvPr id="391" name="Ink 390">
                <a:extLst>
                  <a:ext uri="{FF2B5EF4-FFF2-40B4-BE49-F238E27FC236}">
                    <a16:creationId xmlns:a16="http://schemas.microsoft.com/office/drawing/2014/main" id="{617AB783-8C06-49F3-B432-04820A55D63C}"/>
                  </a:ext>
                </a:extLst>
              </p14:cNvPr>
              <p14:cNvContentPartPr/>
              <p14:nvPr/>
            </p14:nvContentPartPr>
            <p14:xfrm>
              <a:off x="5986779" y="4291179"/>
              <a:ext cx="374040" cy="150480"/>
            </p14:xfrm>
          </p:contentPart>
        </mc:Choice>
        <mc:Fallback xmlns="">
          <p:pic>
            <p:nvPicPr>
              <p:cNvPr id="391" name="Ink 390">
                <a:extLst>
                  <a:ext uri="{FF2B5EF4-FFF2-40B4-BE49-F238E27FC236}">
                    <a16:creationId xmlns:a16="http://schemas.microsoft.com/office/drawing/2014/main" id="{617AB783-8C06-49F3-B432-04820A55D63C}"/>
                  </a:ext>
                </a:extLst>
              </p:cNvPr>
              <p:cNvPicPr/>
              <p:nvPr/>
            </p:nvPicPr>
            <p:blipFill>
              <a:blip r:embed="rId268"/>
              <a:stretch>
                <a:fillRect/>
              </a:stretch>
            </p:blipFill>
            <p:spPr>
              <a:xfrm>
                <a:off x="5978139" y="4282179"/>
                <a:ext cx="391680" cy="168120"/>
              </a:xfrm>
              <a:prstGeom prst="rect">
                <a:avLst/>
              </a:prstGeom>
            </p:spPr>
          </p:pic>
        </mc:Fallback>
      </mc:AlternateContent>
      <p:grpSp>
        <p:nvGrpSpPr>
          <p:cNvPr id="425" name="Group 424">
            <a:extLst>
              <a:ext uri="{FF2B5EF4-FFF2-40B4-BE49-F238E27FC236}">
                <a16:creationId xmlns:a16="http://schemas.microsoft.com/office/drawing/2014/main" id="{984FC93E-DE45-4E04-8E98-7B7675C095CD}"/>
              </a:ext>
            </a:extLst>
          </p:cNvPr>
          <p:cNvGrpSpPr/>
          <p:nvPr/>
        </p:nvGrpSpPr>
        <p:grpSpPr>
          <a:xfrm>
            <a:off x="6168939" y="4926939"/>
            <a:ext cx="721080" cy="466920"/>
            <a:chOff x="6168939" y="4926939"/>
            <a:chExt cx="721080" cy="466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399" name="Ink 398">
                  <a:extLst>
                    <a:ext uri="{FF2B5EF4-FFF2-40B4-BE49-F238E27FC236}">
                      <a16:creationId xmlns:a16="http://schemas.microsoft.com/office/drawing/2014/main" id="{E8A6D8F0-7DB7-4A7E-8942-A689B034E231}"/>
                    </a:ext>
                  </a:extLst>
                </p14:cNvPr>
                <p14:cNvContentPartPr/>
                <p14:nvPr/>
              </p14:nvContentPartPr>
              <p14:xfrm>
                <a:off x="6168939" y="5222859"/>
                <a:ext cx="111600" cy="17280"/>
              </p14:xfrm>
            </p:contentPart>
          </mc:Choice>
          <mc:Fallback xmlns="">
            <p:pic>
              <p:nvPicPr>
                <p:cNvPr id="399" name="Ink 398">
                  <a:extLst>
                    <a:ext uri="{FF2B5EF4-FFF2-40B4-BE49-F238E27FC236}">
                      <a16:creationId xmlns:a16="http://schemas.microsoft.com/office/drawing/2014/main" id="{E8A6D8F0-7DB7-4A7E-8942-A689B034E231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6159939" y="5214219"/>
                  <a:ext cx="12924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400" name="Ink 399">
                  <a:extLst>
                    <a:ext uri="{FF2B5EF4-FFF2-40B4-BE49-F238E27FC236}">
                      <a16:creationId xmlns:a16="http://schemas.microsoft.com/office/drawing/2014/main" id="{9FB73404-BCD3-4316-AFA9-CD01CE3192B8}"/>
                    </a:ext>
                  </a:extLst>
                </p14:cNvPr>
                <p14:cNvContentPartPr/>
                <p14:nvPr/>
              </p14:nvContentPartPr>
              <p14:xfrm>
                <a:off x="6226539" y="5151219"/>
                <a:ext cx="40680" cy="162360"/>
              </p14:xfrm>
            </p:contentPart>
          </mc:Choice>
          <mc:Fallback xmlns="">
            <p:pic>
              <p:nvPicPr>
                <p:cNvPr id="400" name="Ink 399">
                  <a:extLst>
                    <a:ext uri="{FF2B5EF4-FFF2-40B4-BE49-F238E27FC236}">
                      <a16:creationId xmlns:a16="http://schemas.microsoft.com/office/drawing/2014/main" id="{9FB73404-BCD3-4316-AFA9-CD01CE3192B8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6217539" y="5142579"/>
                  <a:ext cx="5832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401" name="Ink 400">
                  <a:extLst>
                    <a:ext uri="{FF2B5EF4-FFF2-40B4-BE49-F238E27FC236}">
                      <a16:creationId xmlns:a16="http://schemas.microsoft.com/office/drawing/2014/main" id="{EC0D5F57-0336-41FC-A04B-E5AC0359704B}"/>
                    </a:ext>
                  </a:extLst>
                </p14:cNvPr>
                <p14:cNvContentPartPr/>
                <p14:nvPr/>
              </p14:nvContentPartPr>
              <p14:xfrm>
                <a:off x="6397539" y="5204139"/>
                <a:ext cx="107280" cy="147960"/>
              </p14:xfrm>
            </p:contentPart>
          </mc:Choice>
          <mc:Fallback xmlns="">
            <p:pic>
              <p:nvPicPr>
                <p:cNvPr id="401" name="Ink 400">
                  <a:extLst>
                    <a:ext uri="{FF2B5EF4-FFF2-40B4-BE49-F238E27FC236}">
                      <a16:creationId xmlns:a16="http://schemas.microsoft.com/office/drawing/2014/main" id="{EC0D5F57-0336-41FC-A04B-E5AC0359704B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6388899" y="5195499"/>
                  <a:ext cx="12492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402" name="Ink 401">
                  <a:extLst>
                    <a:ext uri="{FF2B5EF4-FFF2-40B4-BE49-F238E27FC236}">
                      <a16:creationId xmlns:a16="http://schemas.microsoft.com/office/drawing/2014/main" id="{03525F05-4EB9-47EF-A343-704A0AEB3E9A}"/>
                    </a:ext>
                  </a:extLst>
                </p14:cNvPr>
                <p14:cNvContentPartPr/>
                <p14:nvPr/>
              </p14:nvContentPartPr>
              <p14:xfrm>
                <a:off x="6536859" y="5153379"/>
                <a:ext cx="133920" cy="166680"/>
              </p14:xfrm>
            </p:contentPart>
          </mc:Choice>
          <mc:Fallback xmlns="">
            <p:pic>
              <p:nvPicPr>
                <p:cNvPr id="402" name="Ink 401">
                  <a:extLst>
                    <a:ext uri="{FF2B5EF4-FFF2-40B4-BE49-F238E27FC236}">
                      <a16:creationId xmlns:a16="http://schemas.microsoft.com/office/drawing/2014/main" id="{03525F05-4EB9-47EF-A343-704A0AEB3E9A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6528219" y="5144739"/>
                  <a:ext cx="15156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403" name="Ink 402">
                  <a:extLst>
                    <a:ext uri="{FF2B5EF4-FFF2-40B4-BE49-F238E27FC236}">
                      <a16:creationId xmlns:a16="http://schemas.microsoft.com/office/drawing/2014/main" id="{D52561EA-DC3F-4F72-9391-A44E9CD40BB8}"/>
                    </a:ext>
                  </a:extLst>
                </p14:cNvPr>
                <p14:cNvContentPartPr/>
                <p14:nvPr/>
              </p14:nvContentPartPr>
              <p14:xfrm>
                <a:off x="6429579" y="4926939"/>
                <a:ext cx="264960" cy="115200"/>
              </p14:xfrm>
            </p:contentPart>
          </mc:Choice>
          <mc:Fallback xmlns="">
            <p:pic>
              <p:nvPicPr>
                <p:cNvPr id="403" name="Ink 402">
                  <a:extLst>
                    <a:ext uri="{FF2B5EF4-FFF2-40B4-BE49-F238E27FC236}">
                      <a16:creationId xmlns:a16="http://schemas.microsoft.com/office/drawing/2014/main" id="{D52561EA-DC3F-4F72-9391-A44E9CD40BB8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6420579" y="4917939"/>
                  <a:ext cx="28260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404" name="Ink 403">
                  <a:extLst>
                    <a:ext uri="{FF2B5EF4-FFF2-40B4-BE49-F238E27FC236}">
                      <a16:creationId xmlns:a16="http://schemas.microsoft.com/office/drawing/2014/main" id="{4ED93E24-1E5D-405B-A2ED-5FE9FEEDF231}"/>
                    </a:ext>
                  </a:extLst>
                </p14:cNvPr>
                <p14:cNvContentPartPr/>
                <p14:nvPr/>
              </p14:nvContentPartPr>
              <p14:xfrm>
                <a:off x="6801099" y="4926939"/>
                <a:ext cx="88920" cy="466920"/>
              </p14:xfrm>
            </p:contentPart>
          </mc:Choice>
          <mc:Fallback xmlns="">
            <p:pic>
              <p:nvPicPr>
                <p:cNvPr id="404" name="Ink 403">
                  <a:extLst>
                    <a:ext uri="{FF2B5EF4-FFF2-40B4-BE49-F238E27FC236}">
                      <a16:creationId xmlns:a16="http://schemas.microsoft.com/office/drawing/2014/main" id="{4ED93E24-1E5D-405B-A2ED-5FE9FEEDF231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6792459" y="4917939"/>
                  <a:ext cx="106560" cy="484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4" name="Group 423">
            <a:extLst>
              <a:ext uri="{FF2B5EF4-FFF2-40B4-BE49-F238E27FC236}">
                <a16:creationId xmlns:a16="http://schemas.microsoft.com/office/drawing/2014/main" id="{2EA0C9B9-5B4D-411C-BA1D-FD9D0F30570B}"/>
              </a:ext>
            </a:extLst>
          </p:cNvPr>
          <p:cNvGrpSpPr/>
          <p:nvPr/>
        </p:nvGrpSpPr>
        <p:grpSpPr>
          <a:xfrm>
            <a:off x="4854579" y="4962219"/>
            <a:ext cx="1096920" cy="1067760"/>
            <a:chOff x="4854579" y="4962219"/>
            <a:chExt cx="1096920" cy="1067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392" name="Ink 391">
                  <a:extLst>
                    <a:ext uri="{FF2B5EF4-FFF2-40B4-BE49-F238E27FC236}">
                      <a16:creationId xmlns:a16="http://schemas.microsoft.com/office/drawing/2014/main" id="{2109C4D3-A80C-4CB1-BB12-81D309DC1BF1}"/>
                    </a:ext>
                  </a:extLst>
                </p14:cNvPr>
                <p14:cNvContentPartPr/>
                <p14:nvPr/>
              </p14:nvContentPartPr>
              <p14:xfrm>
                <a:off x="4854579" y="5210979"/>
                <a:ext cx="141840" cy="17280"/>
              </p14:xfrm>
            </p:contentPart>
          </mc:Choice>
          <mc:Fallback xmlns="">
            <p:pic>
              <p:nvPicPr>
                <p:cNvPr id="392" name="Ink 391">
                  <a:extLst>
                    <a:ext uri="{FF2B5EF4-FFF2-40B4-BE49-F238E27FC236}">
                      <a16:creationId xmlns:a16="http://schemas.microsoft.com/office/drawing/2014/main" id="{2109C4D3-A80C-4CB1-BB12-81D309DC1BF1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4845939" y="5201979"/>
                  <a:ext cx="15948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393" name="Ink 392">
                  <a:extLst>
                    <a:ext uri="{FF2B5EF4-FFF2-40B4-BE49-F238E27FC236}">
                      <a16:creationId xmlns:a16="http://schemas.microsoft.com/office/drawing/2014/main" id="{74679785-16BE-4C14-BA90-3568415056CC}"/>
                    </a:ext>
                  </a:extLst>
                </p14:cNvPr>
                <p14:cNvContentPartPr/>
                <p14:nvPr/>
              </p14:nvContentPartPr>
              <p14:xfrm>
                <a:off x="4912539" y="5042139"/>
                <a:ext cx="287280" cy="252720"/>
              </p14:xfrm>
            </p:contentPart>
          </mc:Choice>
          <mc:Fallback xmlns="">
            <p:pic>
              <p:nvPicPr>
                <p:cNvPr id="393" name="Ink 392">
                  <a:extLst>
                    <a:ext uri="{FF2B5EF4-FFF2-40B4-BE49-F238E27FC236}">
                      <a16:creationId xmlns:a16="http://schemas.microsoft.com/office/drawing/2014/main" id="{74679785-16BE-4C14-BA90-3568415056CC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4903899" y="5033499"/>
                  <a:ext cx="304920" cy="27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394" name="Ink 393">
                  <a:extLst>
                    <a:ext uri="{FF2B5EF4-FFF2-40B4-BE49-F238E27FC236}">
                      <a16:creationId xmlns:a16="http://schemas.microsoft.com/office/drawing/2014/main" id="{A03E48F8-FA92-4D8D-A6CE-B64929D3F4CF}"/>
                    </a:ext>
                  </a:extLst>
                </p14:cNvPr>
                <p14:cNvContentPartPr/>
                <p14:nvPr/>
              </p14:nvContentPartPr>
              <p14:xfrm>
                <a:off x="5101899" y="5222859"/>
                <a:ext cx="163080" cy="7560"/>
              </p14:xfrm>
            </p:contentPart>
          </mc:Choice>
          <mc:Fallback xmlns="">
            <p:pic>
              <p:nvPicPr>
                <p:cNvPr id="394" name="Ink 393">
                  <a:extLst>
                    <a:ext uri="{FF2B5EF4-FFF2-40B4-BE49-F238E27FC236}">
                      <a16:creationId xmlns:a16="http://schemas.microsoft.com/office/drawing/2014/main" id="{A03E48F8-FA92-4D8D-A6CE-B64929D3F4CF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5092899" y="5214219"/>
                  <a:ext cx="18072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395" name="Ink 394">
                  <a:extLst>
                    <a:ext uri="{FF2B5EF4-FFF2-40B4-BE49-F238E27FC236}">
                      <a16:creationId xmlns:a16="http://schemas.microsoft.com/office/drawing/2014/main" id="{AD5E1BD3-290A-4FE2-B2AF-85C8CEC013EE}"/>
                    </a:ext>
                  </a:extLst>
                </p14:cNvPr>
                <p14:cNvContentPartPr/>
                <p14:nvPr/>
              </p14:nvContentPartPr>
              <p14:xfrm>
                <a:off x="5191899" y="5099019"/>
                <a:ext cx="312480" cy="363240"/>
              </p14:xfrm>
            </p:contentPart>
          </mc:Choice>
          <mc:Fallback xmlns="">
            <p:pic>
              <p:nvPicPr>
                <p:cNvPr id="395" name="Ink 394">
                  <a:extLst>
                    <a:ext uri="{FF2B5EF4-FFF2-40B4-BE49-F238E27FC236}">
                      <a16:creationId xmlns:a16="http://schemas.microsoft.com/office/drawing/2014/main" id="{AD5E1BD3-290A-4FE2-B2AF-85C8CEC013EE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5182899" y="5090019"/>
                  <a:ext cx="330120" cy="38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396" name="Ink 395">
                  <a:extLst>
                    <a:ext uri="{FF2B5EF4-FFF2-40B4-BE49-F238E27FC236}">
                      <a16:creationId xmlns:a16="http://schemas.microsoft.com/office/drawing/2014/main" id="{2C5F2231-9E4E-4579-8C4F-CCE299F5EACA}"/>
                    </a:ext>
                  </a:extLst>
                </p14:cNvPr>
                <p14:cNvContentPartPr/>
                <p14:nvPr/>
              </p14:nvContentPartPr>
              <p14:xfrm>
                <a:off x="5617419" y="5163459"/>
                <a:ext cx="104760" cy="177120"/>
              </p14:xfrm>
            </p:contentPart>
          </mc:Choice>
          <mc:Fallback xmlns="">
            <p:pic>
              <p:nvPicPr>
                <p:cNvPr id="396" name="Ink 395">
                  <a:extLst>
                    <a:ext uri="{FF2B5EF4-FFF2-40B4-BE49-F238E27FC236}">
                      <a16:creationId xmlns:a16="http://schemas.microsoft.com/office/drawing/2014/main" id="{2C5F2231-9E4E-4579-8C4F-CCE299F5EACA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5608419" y="5154459"/>
                  <a:ext cx="12240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397" name="Ink 396">
                  <a:extLst>
                    <a:ext uri="{FF2B5EF4-FFF2-40B4-BE49-F238E27FC236}">
                      <a16:creationId xmlns:a16="http://schemas.microsoft.com/office/drawing/2014/main" id="{D634539F-2467-447D-8B5C-CB4D6E345B21}"/>
                    </a:ext>
                  </a:extLst>
                </p14:cNvPr>
                <p14:cNvContentPartPr/>
                <p14:nvPr/>
              </p14:nvContentPartPr>
              <p14:xfrm>
                <a:off x="5789499" y="5176779"/>
                <a:ext cx="126720" cy="138240"/>
              </p14:xfrm>
            </p:contentPart>
          </mc:Choice>
          <mc:Fallback xmlns="">
            <p:pic>
              <p:nvPicPr>
                <p:cNvPr id="397" name="Ink 396">
                  <a:extLst>
                    <a:ext uri="{FF2B5EF4-FFF2-40B4-BE49-F238E27FC236}">
                      <a16:creationId xmlns:a16="http://schemas.microsoft.com/office/drawing/2014/main" id="{D634539F-2467-447D-8B5C-CB4D6E345B21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5780859" y="5168139"/>
                  <a:ext cx="14436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398" name="Ink 397">
                  <a:extLst>
                    <a:ext uri="{FF2B5EF4-FFF2-40B4-BE49-F238E27FC236}">
                      <a16:creationId xmlns:a16="http://schemas.microsoft.com/office/drawing/2014/main" id="{13FC4F30-7133-4148-9733-BFD0306CB1CF}"/>
                    </a:ext>
                  </a:extLst>
                </p14:cNvPr>
                <p14:cNvContentPartPr/>
                <p14:nvPr/>
              </p14:nvContentPartPr>
              <p14:xfrm>
                <a:off x="5705259" y="4962219"/>
                <a:ext cx="246240" cy="137160"/>
              </p14:xfrm>
            </p:contentPart>
          </mc:Choice>
          <mc:Fallback xmlns="">
            <p:pic>
              <p:nvPicPr>
                <p:cNvPr id="398" name="Ink 397">
                  <a:extLst>
                    <a:ext uri="{FF2B5EF4-FFF2-40B4-BE49-F238E27FC236}">
                      <a16:creationId xmlns:a16="http://schemas.microsoft.com/office/drawing/2014/main" id="{13FC4F30-7133-4148-9733-BFD0306CB1CF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5696259" y="4953579"/>
                  <a:ext cx="26388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405" name="Ink 404">
                  <a:extLst>
                    <a:ext uri="{FF2B5EF4-FFF2-40B4-BE49-F238E27FC236}">
                      <a16:creationId xmlns:a16="http://schemas.microsoft.com/office/drawing/2014/main" id="{4684252D-C394-4EB1-9BD4-747E3AA84372}"/>
                    </a:ext>
                  </a:extLst>
                </p14:cNvPr>
                <p14:cNvContentPartPr/>
                <p14:nvPr/>
              </p14:nvContentPartPr>
              <p14:xfrm>
                <a:off x="4879419" y="5785179"/>
                <a:ext cx="130680" cy="58320"/>
              </p14:xfrm>
            </p:contentPart>
          </mc:Choice>
          <mc:Fallback xmlns="">
            <p:pic>
              <p:nvPicPr>
                <p:cNvPr id="405" name="Ink 404">
                  <a:extLst>
                    <a:ext uri="{FF2B5EF4-FFF2-40B4-BE49-F238E27FC236}">
                      <a16:creationId xmlns:a16="http://schemas.microsoft.com/office/drawing/2014/main" id="{4684252D-C394-4EB1-9BD4-747E3AA84372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4870779" y="5776179"/>
                  <a:ext cx="14832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406" name="Ink 405">
                  <a:extLst>
                    <a:ext uri="{FF2B5EF4-FFF2-40B4-BE49-F238E27FC236}">
                      <a16:creationId xmlns:a16="http://schemas.microsoft.com/office/drawing/2014/main" id="{BFEE5B2B-BBEA-42D8-9C13-4481C7EDA393}"/>
                    </a:ext>
                  </a:extLst>
                </p14:cNvPr>
                <p14:cNvContentPartPr/>
                <p14:nvPr/>
              </p14:nvContentPartPr>
              <p14:xfrm>
                <a:off x="5199819" y="5591139"/>
                <a:ext cx="57600" cy="173880"/>
              </p14:xfrm>
            </p:contentPart>
          </mc:Choice>
          <mc:Fallback xmlns="">
            <p:pic>
              <p:nvPicPr>
                <p:cNvPr id="406" name="Ink 405">
                  <a:extLst>
                    <a:ext uri="{FF2B5EF4-FFF2-40B4-BE49-F238E27FC236}">
                      <a16:creationId xmlns:a16="http://schemas.microsoft.com/office/drawing/2014/main" id="{BFEE5B2B-BBEA-42D8-9C13-4481C7EDA393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5190819" y="5582139"/>
                  <a:ext cx="7524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407" name="Ink 406">
                  <a:extLst>
                    <a:ext uri="{FF2B5EF4-FFF2-40B4-BE49-F238E27FC236}">
                      <a16:creationId xmlns:a16="http://schemas.microsoft.com/office/drawing/2014/main" id="{094A8F47-B812-4D61-94D7-586BFA74E1A6}"/>
                    </a:ext>
                  </a:extLst>
                </p14:cNvPr>
                <p14:cNvContentPartPr/>
                <p14:nvPr/>
              </p14:nvContentPartPr>
              <p14:xfrm>
                <a:off x="5098299" y="5772939"/>
                <a:ext cx="261000" cy="257040"/>
              </p14:xfrm>
            </p:contentPart>
          </mc:Choice>
          <mc:Fallback xmlns="">
            <p:pic>
              <p:nvPicPr>
                <p:cNvPr id="407" name="Ink 406">
                  <a:extLst>
                    <a:ext uri="{FF2B5EF4-FFF2-40B4-BE49-F238E27FC236}">
                      <a16:creationId xmlns:a16="http://schemas.microsoft.com/office/drawing/2014/main" id="{094A8F47-B812-4D61-94D7-586BFA74E1A6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5089659" y="5764299"/>
                  <a:ext cx="278640" cy="27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408" name="Ink 407">
                  <a:extLst>
                    <a:ext uri="{FF2B5EF4-FFF2-40B4-BE49-F238E27FC236}">
                      <a16:creationId xmlns:a16="http://schemas.microsoft.com/office/drawing/2014/main" id="{74F5BE7B-72EB-4CCD-8434-1595EDC0605C}"/>
                    </a:ext>
                  </a:extLst>
                </p14:cNvPr>
                <p14:cNvContentPartPr/>
                <p14:nvPr/>
              </p14:nvContentPartPr>
              <p14:xfrm>
                <a:off x="5496099" y="5756739"/>
                <a:ext cx="154080" cy="159480"/>
              </p14:xfrm>
            </p:contentPart>
          </mc:Choice>
          <mc:Fallback xmlns="">
            <p:pic>
              <p:nvPicPr>
                <p:cNvPr id="408" name="Ink 407">
                  <a:extLst>
                    <a:ext uri="{FF2B5EF4-FFF2-40B4-BE49-F238E27FC236}">
                      <a16:creationId xmlns:a16="http://schemas.microsoft.com/office/drawing/2014/main" id="{74F5BE7B-72EB-4CCD-8434-1595EDC0605C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5487099" y="5747739"/>
                  <a:ext cx="17172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409" name="Ink 408">
                  <a:extLst>
                    <a:ext uri="{FF2B5EF4-FFF2-40B4-BE49-F238E27FC236}">
                      <a16:creationId xmlns:a16="http://schemas.microsoft.com/office/drawing/2014/main" id="{D7A3D02D-AB0A-48F1-9B9D-1AE26E50A7E0}"/>
                    </a:ext>
                  </a:extLst>
                </p14:cNvPr>
                <p14:cNvContentPartPr/>
                <p14:nvPr/>
              </p14:nvContentPartPr>
              <p14:xfrm>
                <a:off x="5714979" y="5705259"/>
                <a:ext cx="195120" cy="158040"/>
              </p14:xfrm>
            </p:contentPart>
          </mc:Choice>
          <mc:Fallback xmlns="">
            <p:pic>
              <p:nvPicPr>
                <p:cNvPr id="409" name="Ink 408">
                  <a:extLst>
                    <a:ext uri="{FF2B5EF4-FFF2-40B4-BE49-F238E27FC236}">
                      <a16:creationId xmlns:a16="http://schemas.microsoft.com/office/drawing/2014/main" id="{D7A3D02D-AB0A-48F1-9B9D-1AE26E50A7E0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5706339" y="5696259"/>
                  <a:ext cx="21276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410" name="Ink 409">
                  <a:extLst>
                    <a:ext uri="{FF2B5EF4-FFF2-40B4-BE49-F238E27FC236}">
                      <a16:creationId xmlns:a16="http://schemas.microsoft.com/office/drawing/2014/main" id="{770238B7-4C96-4A74-AECD-0E7F19B55326}"/>
                    </a:ext>
                  </a:extLst>
                </p14:cNvPr>
                <p14:cNvContentPartPr/>
                <p14:nvPr/>
              </p14:nvContentPartPr>
              <p14:xfrm>
                <a:off x="5527419" y="5486379"/>
                <a:ext cx="379440" cy="154080"/>
              </p14:xfrm>
            </p:contentPart>
          </mc:Choice>
          <mc:Fallback xmlns="">
            <p:pic>
              <p:nvPicPr>
                <p:cNvPr id="410" name="Ink 409">
                  <a:extLst>
                    <a:ext uri="{FF2B5EF4-FFF2-40B4-BE49-F238E27FC236}">
                      <a16:creationId xmlns:a16="http://schemas.microsoft.com/office/drawing/2014/main" id="{770238B7-4C96-4A74-AECD-0E7F19B55326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5518419" y="5477379"/>
                  <a:ext cx="397080" cy="171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07">
            <p14:nvContentPartPr>
              <p14:cNvPr id="411" name="Ink 410">
                <a:extLst>
                  <a:ext uri="{FF2B5EF4-FFF2-40B4-BE49-F238E27FC236}">
                    <a16:creationId xmlns:a16="http://schemas.microsoft.com/office/drawing/2014/main" id="{6D3C9505-1E1A-42BF-A14A-320E57BB8D9B}"/>
                  </a:ext>
                </a:extLst>
              </p14:cNvPr>
              <p14:cNvContentPartPr/>
              <p14:nvPr/>
            </p14:nvContentPartPr>
            <p14:xfrm>
              <a:off x="7834299" y="3423219"/>
              <a:ext cx="9720" cy="10440"/>
            </p14:xfrm>
          </p:contentPart>
        </mc:Choice>
        <mc:Fallback xmlns="">
          <p:pic>
            <p:nvPicPr>
              <p:cNvPr id="411" name="Ink 410">
                <a:extLst>
                  <a:ext uri="{FF2B5EF4-FFF2-40B4-BE49-F238E27FC236}">
                    <a16:creationId xmlns:a16="http://schemas.microsoft.com/office/drawing/2014/main" id="{6D3C9505-1E1A-42BF-A14A-320E57BB8D9B}"/>
                  </a:ext>
                </a:extLst>
              </p:cNvPr>
              <p:cNvPicPr/>
              <p:nvPr/>
            </p:nvPicPr>
            <p:blipFill>
              <a:blip r:embed="rId308"/>
              <a:stretch>
                <a:fillRect/>
              </a:stretch>
            </p:blipFill>
            <p:spPr>
              <a:xfrm>
                <a:off x="7825299" y="3414219"/>
                <a:ext cx="27360" cy="2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9">
            <p14:nvContentPartPr>
              <p14:cNvPr id="412" name="Ink 411">
                <a:extLst>
                  <a:ext uri="{FF2B5EF4-FFF2-40B4-BE49-F238E27FC236}">
                    <a16:creationId xmlns:a16="http://schemas.microsoft.com/office/drawing/2014/main" id="{F3854A6A-A225-4C47-8CF8-1A7B522802CF}"/>
                  </a:ext>
                </a:extLst>
              </p14:cNvPr>
              <p14:cNvContentPartPr/>
              <p14:nvPr/>
            </p14:nvContentPartPr>
            <p14:xfrm>
              <a:off x="7739979" y="3540579"/>
              <a:ext cx="176760" cy="20880"/>
            </p14:xfrm>
          </p:contentPart>
        </mc:Choice>
        <mc:Fallback xmlns="">
          <p:pic>
            <p:nvPicPr>
              <p:cNvPr id="412" name="Ink 411">
                <a:extLst>
                  <a:ext uri="{FF2B5EF4-FFF2-40B4-BE49-F238E27FC236}">
                    <a16:creationId xmlns:a16="http://schemas.microsoft.com/office/drawing/2014/main" id="{F3854A6A-A225-4C47-8CF8-1A7B522802CF}"/>
                  </a:ext>
                </a:extLst>
              </p:cNvPr>
              <p:cNvPicPr/>
              <p:nvPr/>
            </p:nvPicPr>
            <p:blipFill>
              <a:blip r:embed="rId310"/>
              <a:stretch>
                <a:fillRect/>
              </a:stretch>
            </p:blipFill>
            <p:spPr>
              <a:xfrm>
                <a:off x="7731339" y="3531939"/>
                <a:ext cx="194400" cy="38520"/>
              </a:xfrm>
              <a:prstGeom prst="rect">
                <a:avLst/>
              </a:prstGeom>
            </p:spPr>
          </p:pic>
        </mc:Fallback>
      </mc:AlternateContent>
      <p:grpSp>
        <p:nvGrpSpPr>
          <p:cNvPr id="423" name="Group 422">
            <a:extLst>
              <a:ext uri="{FF2B5EF4-FFF2-40B4-BE49-F238E27FC236}">
                <a16:creationId xmlns:a16="http://schemas.microsoft.com/office/drawing/2014/main" id="{3CDEB388-BE79-4438-9CD5-F45329C80B09}"/>
              </a:ext>
            </a:extLst>
          </p:cNvPr>
          <p:cNvGrpSpPr/>
          <p:nvPr/>
        </p:nvGrpSpPr>
        <p:grpSpPr>
          <a:xfrm>
            <a:off x="8135259" y="3218379"/>
            <a:ext cx="722520" cy="379800"/>
            <a:chOff x="8135259" y="3218379"/>
            <a:chExt cx="722520" cy="379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413" name="Ink 412">
                  <a:extLst>
                    <a:ext uri="{FF2B5EF4-FFF2-40B4-BE49-F238E27FC236}">
                      <a16:creationId xmlns:a16="http://schemas.microsoft.com/office/drawing/2014/main" id="{667ED54B-E0DE-4526-B97F-B2ADE06738E9}"/>
                    </a:ext>
                  </a:extLst>
                </p14:cNvPr>
                <p14:cNvContentPartPr/>
                <p14:nvPr/>
              </p14:nvContentPartPr>
              <p14:xfrm>
                <a:off x="8135259" y="3423579"/>
                <a:ext cx="246960" cy="174600"/>
              </p14:xfrm>
            </p:contentPart>
          </mc:Choice>
          <mc:Fallback xmlns="">
            <p:pic>
              <p:nvPicPr>
                <p:cNvPr id="413" name="Ink 412">
                  <a:extLst>
                    <a:ext uri="{FF2B5EF4-FFF2-40B4-BE49-F238E27FC236}">
                      <a16:creationId xmlns:a16="http://schemas.microsoft.com/office/drawing/2014/main" id="{667ED54B-E0DE-4526-B97F-B2ADE06738E9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8126259" y="3414579"/>
                  <a:ext cx="26460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414" name="Ink 413">
                  <a:extLst>
                    <a:ext uri="{FF2B5EF4-FFF2-40B4-BE49-F238E27FC236}">
                      <a16:creationId xmlns:a16="http://schemas.microsoft.com/office/drawing/2014/main" id="{902AA3BB-2FFB-4CDF-8EC4-33F1D5CF16E2}"/>
                    </a:ext>
                  </a:extLst>
                </p14:cNvPr>
                <p14:cNvContentPartPr/>
                <p14:nvPr/>
              </p14:nvContentPartPr>
              <p14:xfrm>
                <a:off x="8412459" y="3407379"/>
                <a:ext cx="29520" cy="155880"/>
              </p14:xfrm>
            </p:contentPart>
          </mc:Choice>
          <mc:Fallback xmlns="">
            <p:pic>
              <p:nvPicPr>
                <p:cNvPr id="414" name="Ink 413">
                  <a:extLst>
                    <a:ext uri="{FF2B5EF4-FFF2-40B4-BE49-F238E27FC236}">
                      <a16:creationId xmlns:a16="http://schemas.microsoft.com/office/drawing/2014/main" id="{902AA3BB-2FFB-4CDF-8EC4-33F1D5CF16E2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8403819" y="3398739"/>
                  <a:ext cx="4716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415" name="Ink 414">
                  <a:extLst>
                    <a:ext uri="{FF2B5EF4-FFF2-40B4-BE49-F238E27FC236}">
                      <a16:creationId xmlns:a16="http://schemas.microsoft.com/office/drawing/2014/main" id="{0618B612-F875-47A0-96F1-0214E734D255}"/>
                    </a:ext>
                  </a:extLst>
                </p14:cNvPr>
                <p14:cNvContentPartPr/>
                <p14:nvPr/>
              </p14:nvContentPartPr>
              <p14:xfrm>
                <a:off x="8412459" y="3372099"/>
                <a:ext cx="173880" cy="167400"/>
              </p14:xfrm>
            </p:contentPart>
          </mc:Choice>
          <mc:Fallback xmlns="">
            <p:pic>
              <p:nvPicPr>
                <p:cNvPr id="415" name="Ink 414">
                  <a:extLst>
                    <a:ext uri="{FF2B5EF4-FFF2-40B4-BE49-F238E27FC236}">
                      <a16:creationId xmlns:a16="http://schemas.microsoft.com/office/drawing/2014/main" id="{0618B612-F875-47A0-96F1-0214E734D255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8403819" y="3363099"/>
                  <a:ext cx="19152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416" name="Ink 415">
                  <a:extLst>
                    <a:ext uri="{FF2B5EF4-FFF2-40B4-BE49-F238E27FC236}">
                      <a16:creationId xmlns:a16="http://schemas.microsoft.com/office/drawing/2014/main" id="{634A11D4-F03C-4035-B237-949FFD68A91E}"/>
                    </a:ext>
                  </a:extLst>
                </p14:cNvPr>
                <p14:cNvContentPartPr/>
                <p14:nvPr/>
              </p14:nvContentPartPr>
              <p14:xfrm>
                <a:off x="8194659" y="3292179"/>
                <a:ext cx="267840" cy="13320"/>
              </p14:xfrm>
            </p:contentPart>
          </mc:Choice>
          <mc:Fallback xmlns="">
            <p:pic>
              <p:nvPicPr>
                <p:cNvPr id="416" name="Ink 415">
                  <a:extLst>
                    <a:ext uri="{FF2B5EF4-FFF2-40B4-BE49-F238E27FC236}">
                      <a16:creationId xmlns:a16="http://schemas.microsoft.com/office/drawing/2014/main" id="{634A11D4-F03C-4035-B237-949FFD68A91E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8185659" y="3283179"/>
                  <a:ext cx="28548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417" name="Ink 416">
                  <a:extLst>
                    <a:ext uri="{FF2B5EF4-FFF2-40B4-BE49-F238E27FC236}">
                      <a16:creationId xmlns:a16="http://schemas.microsoft.com/office/drawing/2014/main" id="{E6C8E48A-ECB5-4125-B870-5EAE897AECD7}"/>
                    </a:ext>
                  </a:extLst>
                </p14:cNvPr>
                <p14:cNvContentPartPr/>
                <p14:nvPr/>
              </p14:nvContentPartPr>
              <p14:xfrm>
                <a:off x="8447379" y="3218379"/>
                <a:ext cx="410400" cy="185760"/>
              </p14:xfrm>
            </p:contentPart>
          </mc:Choice>
          <mc:Fallback xmlns="">
            <p:pic>
              <p:nvPicPr>
                <p:cNvPr id="417" name="Ink 416">
                  <a:extLst>
                    <a:ext uri="{FF2B5EF4-FFF2-40B4-BE49-F238E27FC236}">
                      <a16:creationId xmlns:a16="http://schemas.microsoft.com/office/drawing/2014/main" id="{E6C8E48A-ECB5-4125-B870-5EAE897AECD7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8438379" y="3209739"/>
                  <a:ext cx="42804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1">
              <p14:nvContentPartPr>
                <p14:cNvPr id="418" name="Ink 417">
                  <a:extLst>
                    <a:ext uri="{FF2B5EF4-FFF2-40B4-BE49-F238E27FC236}">
                      <a16:creationId xmlns:a16="http://schemas.microsoft.com/office/drawing/2014/main" id="{D9F1818D-4109-4CF1-B3CD-77663FB37955}"/>
                    </a:ext>
                  </a:extLst>
                </p14:cNvPr>
                <p14:cNvContentPartPr/>
                <p14:nvPr/>
              </p14:nvContentPartPr>
              <p14:xfrm>
                <a:off x="8753739" y="3482619"/>
                <a:ext cx="61200" cy="13680"/>
              </p14:xfrm>
            </p:contentPart>
          </mc:Choice>
          <mc:Fallback xmlns="">
            <p:pic>
              <p:nvPicPr>
                <p:cNvPr id="418" name="Ink 417">
                  <a:extLst>
                    <a:ext uri="{FF2B5EF4-FFF2-40B4-BE49-F238E27FC236}">
                      <a16:creationId xmlns:a16="http://schemas.microsoft.com/office/drawing/2014/main" id="{D9F1818D-4109-4CF1-B3CD-77663FB37955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8745099" y="3473619"/>
                  <a:ext cx="78840" cy="31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2" name="Group 421">
            <a:extLst>
              <a:ext uri="{FF2B5EF4-FFF2-40B4-BE49-F238E27FC236}">
                <a16:creationId xmlns:a16="http://schemas.microsoft.com/office/drawing/2014/main" id="{6893E234-1D73-4FDD-ACE4-3F49AA08218A}"/>
              </a:ext>
            </a:extLst>
          </p:cNvPr>
          <p:cNvGrpSpPr/>
          <p:nvPr/>
        </p:nvGrpSpPr>
        <p:grpSpPr>
          <a:xfrm>
            <a:off x="9025899" y="3080499"/>
            <a:ext cx="398880" cy="437760"/>
            <a:chOff x="9025899" y="3080499"/>
            <a:chExt cx="398880" cy="437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3">
              <p14:nvContentPartPr>
                <p14:cNvPr id="419" name="Ink 418">
                  <a:extLst>
                    <a:ext uri="{FF2B5EF4-FFF2-40B4-BE49-F238E27FC236}">
                      <a16:creationId xmlns:a16="http://schemas.microsoft.com/office/drawing/2014/main" id="{66119A99-60F1-48C2-BEBD-6A2E65A2B3D6}"/>
                    </a:ext>
                  </a:extLst>
                </p14:cNvPr>
                <p14:cNvContentPartPr/>
                <p14:nvPr/>
              </p14:nvContentPartPr>
              <p14:xfrm>
                <a:off x="9025899" y="3303339"/>
                <a:ext cx="140760" cy="214920"/>
              </p14:xfrm>
            </p:contentPart>
          </mc:Choice>
          <mc:Fallback xmlns="">
            <p:pic>
              <p:nvPicPr>
                <p:cNvPr id="419" name="Ink 418">
                  <a:extLst>
                    <a:ext uri="{FF2B5EF4-FFF2-40B4-BE49-F238E27FC236}">
                      <a16:creationId xmlns:a16="http://schemas.microsoft.com/office/drawing/2014/main" id="{66119A99-60F1-48C2-BEBD-6A2E65A2B3D6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9016899" y="3294699"/>
                  <a:ext cx="15840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5">
              <p14:nvContentPartPr>
                <p14:cNvPr id="420" name="Ink 419">
                  <a:extLst>
                    <a:ext uri="{FF2B5EF4-FFF2-40B4-BE49-F238E27FC236}">
                      <a16:creationId xmlns:a16="http://schemas.microsoft.com/office/drawing/2014/main" id="{0E6BF748-143D-400D-98FE-49A3A6B5FDEF}"/>
                    </a:ext>
                  </a:extLst>
                </p14:cNvPr>
                <p14:cNvContentPartPr/>
                <p14:nvPr/>
              </p14:nvContentPartPr>
              <p14:xfrm>
                <a:off x="9234699" y="3235659"/>
                <a:ext cx="190080" cy="213480"/>
              </p14:xfrm>
            </p:contentPart>
          </mc:Choice>
          <mc:Fallback xmlns="">
            <p:pic>
              <p:nvPicPr>
                <p:cNvPr id="420" name="Ink 419">
                  <a:extLst>
                    <a:ext uri="{FF2B5EF4-FFF2-40B4-BE49-F238E27FC236}">
                      <a16:creationId xmlns:a16="http://schemas.microsoft.com/office/drawing/2014/main" id="{0E6BF748-143D-400D-98FE-49A3A6B5FDEF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9225699" y="3226659"/>
                  <a:ext cx="20772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7">
              <p14:nvContentPartPr>
                <p14:cNvPr id="421" name="Ink 420">
                  <a:extLst>
                    <a:ext uri="{FF2B5EF4-FFF2-40B4-BE49-F238E27FC236}">
                      <a16:creationId xmlns:a16="http://schemas.microsoft.com/office/drawing/2014/main" id="{2E0CB285-FD34-40E7-BCCC-8C67554C7C8C}"/>
                    </a:ext>
                  </a:extLst>
                </p14:cNvPr>
                <p14:cNvContentPartPr/>
                <p14:nvPr/>
              </p14:nvContentPartPr>
              <p14:xfrm>
                <a:off x="9061899" y="3080499"/>
                <a:ext cx="361080" cy="119880"/>
              </p14:xfrm>
            </p:contentPart>
          </mc:Choice>
          <mc:Fallback xmlns="">
            <p:pic>
              <p:nvPicPr>
                <p:cNvPr id="421" name="Ink 420">
                  <a:extLst>
                    <a:ext uri="{FF2B5EF4-FFF2-40B4-BE49-F238E27FC236}">
                      <a16:creationId xmlns:a16="http://schemas.microsoft.com/office/drawing/2014/main" id="{2E0CB285-FD34-40E7-BCCC-8C67554C7C8C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9053259" y="3071499"/>
                  <a:ext cx="378720" cy="137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3" name="Group 432">
            <a:extLst>
              <a:ext uri="{FF2B5EF4-FFF2-40B4-BE49-F238E27FC236}">
                <a16:creationId xmlns:a16="http://schemas.microsoft.com/office/drawing/2014/main" id="{605AB2D1-A283-4130-85F9-29495F928E3D}"/>
              </a:ext>
            </a:extLst>
          </p:cNvPr>
          <p:cNvGrpSpPr/>
          <p:nvPr/>
        </p:nvGrpSpPr>
        <p:grpSpPr>
          <a:xfrm>
            <a:off x="7585179" y="3939099"/>
            <a:ext cx="334080" cy="257400"/>
            <a:chOff x="7585179" y="3939099"/>
            <a:chExt cx="334080" cy="257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9">
              <p14:nvContentPartPr>
                <p14:cNvPr id="429" name="Ink 428">
                  <a:extLst>
                    <a:ext uri="{FF2B5EF4-FFF2-40B4-BE49-F238E27FC236}">
                      <a16:creationId xmlns:a16="http://schemas.microsoft.com/office/drawing/2014/main" id="{658CB75B-EE94-43C5-82F2-87C2429A3CB5}"/>
                    </a:ext>
                  </a:extLst>
                </p14:cNvPr>
                <p14:cNvContentPartPr/>
                <p14:nvPr/>
              </p14:nvContentPartPr>
              <p14:xfrm>
                <a:off x="7585179" y="4017219"/>
                <a:ext cx="114120" cy="36000"/>
              </p14:xfrm>
            </p:contentPart>
          </mc:Choice>
          <mc:Fallback xmlns="">
            <p:pic>
              <p:nvPicPr>
                <p:cNvPr id="429" name="Ink 428">
                  <a:extLst>
                    <a:ext uri="{FF2B5EF4-FFF2-40B4-BE49-F238E27FC236}">
                      <a16:creationId xmlns:a16="http://schemas.microsoft.com/office/drawing/2014/main" id="{658CB75B-EE94-43C5-82F2-87C2429A3CB5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7576539" y="4008219"/>
                  <a:ext cx="13176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1">
              <p14:nvContentPartPr>
                <p14:cNvPr id="430" name="Ink 429">
                  <a:extLst>
                    <a:ext uri="{FF2B5EF4-FFF2-40B4-BE49-F238E27FC236}">
                      <a16:creationId xmlns:a16="http://schemas.microsoft.com/office/drawing/2014/main" id="{5D17926F-FFCA-49DB-88D0-A51510746B5B}"/>
                    </a:ext>
                  </a:extLst>
                </p14:cNvPr>
                <p14:cNvContentPartPr/>
                <p14:nvPr/>
              </p14:nvContentPartPr>
              <p14:xfrm>
                <a:off x="7649979" y="4067979"/>
                <a:ext cx="108000" cy="34560"/>
              </p14:xfrm>
            </p:contentPart>
          </mc:Choice>
          <mc:Fallback xmlns="">
            <p:pic>
              <p:nvPicPr>
                <p:cNvPr id="430" name="Ink 429">
                  <a:extLst>
                    <a:ext uri="{FF2B5EF4-FFF2-40B4-BE49-F238E27FC236}">
                      <a16:creationId xmlns:a16="http://schemas.microsoft.com/office/drawing/2014/main" id="{5D17926F-FFCA-49DB-88D0-A51510746B5B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7641339" y="4059339"/>
                  <a:ext cx="12564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3">
              <p14:nvContentPartPr>
                <p14:cNvPr id="431" name="Ink 430">
                  <a:extLst>
                    <a:ext uri="{FF2B5EF4-FFF2-40B4-BE49-F238E27FC236}">
                      <a16:creationId xmlns:a16="http://schemas.microsoft.com/office/drawing/2014/main" id="{0EA05DFC-FC36-4A9D-82DD-0BCCFFD140B5}"/>
                    </a:ext>
                  </a:extLst>
                </p14:cNvPr>
                <p14:cNvContentPartPr/>
                <p14:nvPr/>
              </p14:nvContentPartPr>
              <p14:xfrm>
                <a:off x="7684899" y="3939099"/>
                <a:ext cx="234360" cy="257400"/>
              </p14:xfrm>
            </p:contentPart>
          </mc:Choice>
          <mc:Fallback xmlns="">
            <p:pic>
              <p:nvPicPr>
                <p:cNvPr id="431" name="Ink 430">
                  <a:extLst>
                    <a:ext uri="{FF2B5EF4-FFF2-40B4-BE49-F238E27FC236}">
                      <a16:creationId xmlns:a16="http://schemas.microsoft.com/office/drawing/2014/main" id="{0EA05DFC-FC36-4A9D-82DD-0BCCFFD140B5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7675899" y="3930459"/>
                  <a:ext cx="252000" cy="275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8" name="Group 457">
            <a:extLst>
              <a:ext uri="{FF2B5EF4-FFF2-40B4-BE49-F238E27FC236}">
                <a16:creationId xmlns:a16="http://schemas.microsoft.com/office/drawing/2014/main" id="{AF86B7EB-3243-45D9-8B9C-F84DE3A64E04}"/>
              </a:ext>
            </a:extLst>
          </p:cNvPr>
          <p:cNvGrpSpPr/>
          <p:nvPr/>
        </p:nvGrpSpPr>
        <p:grpSpPr>
          <a:xfrm>
            <a:off x="8019339" y="3864939"/>
            <a:ext cx="1166040" cy="274320"/>
            <a:chOff x="8019339" y="3864939"/>
            <a:chExt cx="1166040" cy="274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5">
              <p14:nvContentPartPr>
                <p14:cNvPr id="434" name="Ink 433">
                  <a:extLst>
                    <a:ext uri="{FF2B5EF4-FFF2-40B4-BE49-F238E27FC236}">
                      <a16:creationId xmlns:a16="http://schemas.microsoft.com/office/drawing/2014/main" id="{3EEACC6A-F652-4596-B3C2-B0BAD49C057A}"/>
                    </a:ext>
                  </a:extLst>
                </p14:cNvPr>
                <p14:cNvContentPartPr/>
                <p14:nvPr/>
              </p14:nvContentPartPr>
              <p14:xfrm>
                <a:off x="8019339" y="3981939"/>
                <a:ext cx="219600" cy="157320"/>
              </p14:xfrm>
            </p:contentPart>
          </mc:Choice>
          <mc:Fallback xmlns="">
            <p:pic>
              <p:nvPicPr>
                <p:cNvPr id="434" name="Ink 433">
                  <a:extLst>
                    <a:ext uri="{FF2B5EF4-FFF2-40B4-BE49-F238E27FC236}">
                      <a16:creationId xmlns:a16="http://schemas.microsoft.com/office/drawing/2014/main" id="{3EEACC6A-F652-4596-B3C2-B0BAD49C057A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8010339" y="3972939"/>
                  <a:ext cx="23724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7">
              <p14:nvContentPartPr>
                <p14:cNvPr id="435" name="Ink 434">
                  <a:extLst>
                    <a:ext uri="{FF2B5EF4-FFF2-40B4-BE49-F238E27FC236}">
                      <a16:creationId xmlns:a16="http://schemas.microsoft.com/office/drawing/2014/main" id="{F7354AE0-55ED-4D21-B3D5-0E64FA7B5945}"/>
                    </a:ext>
                  </a:extLst>
                </p14:cNvPr>
                <p14:cNvContentPartPr/>
                <p14:nvPr/>
              </p14:nvContentPartPr>
              <p14:xfrm>
                <a:off x="8287899" y="3966099"/>
                <a:ext cx="219600" cy="158040"/>
              </p14:xfrm>
            </p:contentPart>
          </mc:Choice>
          <mc:Fallback xmlns="">
            <p:pic>
              <p:nvPicPr>
                <p:cNvPr id="435" name="Ink 434">
                  <a:extLst>
                    <a:ext uri="{FF2B5EF4-FFF2-40B4-BE49-F238E27FC236}">
                      <a16:creationId xmlns:a16="http://schemas.microsoft.com/office/drawing/2014/main" id="{F7354AE0-55ED-4D21-B3D5-0E64FA7B5945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8279259" y="3957459"/>
                  <a:ext cx="23724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9">
              <p14:nvContentPartPr>
                <p14:cNvPr id="436" name="Ink 435">
                  <a:extLst>
                    <a:ext uri="{FF2B5EF4-FFF2-40B4-BE49-F238E27FC236}">
                      <a16:creationId xmlns:a16="http://schemas.microsoft.com/office/drawing/2014/main" id="{CE7768D3-340D-4D0C-8465-FBEDB14D03A1}"/>
                    </a:ext>
                  </a:extLst>
                </p14:cNvPr>
                <p14:cNvContentPartPr/>
                <p14:nvPr/>
              </p14:nvContentPartPr>
              <p14:xfrm>
                <a:off x="8591019" y="3870699"/>
                <a:ext cx="76680" cy="176040"/>
              </p14:xfrm>
            </p:contentPart>
          </mc:Choice>
          <mc:Fallback xmlns="">
            <p:pic>
              <p:nvPicPr>
                <p:cNvPr id="436" name="Ink 435">
                  <a:extLst>
                    <a:ext uri="{FF2B5EF4-FFF2-40B4-BE49-F238E27FC236}">
                      <a16:creationId xmlns:a16="http://schemas.microsoft.com/office/drawing/2014/main" id="{CE7768D3-340D-4D0C-8465-FBEDB14D03A1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8582379" y="3861699"/>
                  <a:ext cx="9432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1">
              <p14:nvContentPartPr>
                <p14:cNvPr id="437" name="Ink 436">
                  <a:extLst>
                    <a:ext uri="{FF2B5EF4-FFF2-40B4-BE49-F238E27FC236}">
                      <a16:creationId xmlns:a16="http://schemas.microsoft.com/office/drawing/2014/main" id="{BE0D6538-C260-4CEB-86F3-3B436878DD51}"/>
                    </a:ext>
                  </a:extLst>
                </p14:cNvPr>
                <p14:cNvContentPartPr/>
                <p14:nvPr/>
              </p14:nvContentPartPr>
              <p14:xfrm>
                <a:off x="8664099" y="3873939"/>
                <a:ext cx="90360" cy="218520"/>
              </p14:xfrm>
            </p:contentPart>
          </mc:Choice>
          <mc:Fallback xmlns="">
            <p:pic>
              <p:nvPicPr>
                <p:cNvPr id="437" name="Ink 436">
                  <a:extLst>
                    <a:ext uri="{FF2B5EF4-FFF2-40B4-BE49-F238E27FC236}">
                      <a16:creationId xmlns:a16="http://schemas.microsoft.com/office/drawing/2014/main" id="{BE0D6538-C260-4CEB-86F3-3B436878DD51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8655099" y="3865299"/>
                  <a:ext cx="10800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438" name="Ink 437">
                  <a:extLst>
                    <a:ext uri="{FF2B5EF4-FFF2-40B4-BE49-F238E27FC236}">
                      <a16:creationId xmlns:a16="http://schemas.microsoft.com/office/drawing/2014/main" id="{25C15A36-51FF-4018-B3B0-55E664679966}"/>
                    </a:ext>
                  </a:extLst>
                </p14:cNvPr>
                <p14:cNvContentPartPr/>
                <p14:nvPr/>
              </p14:nvContentPartPr>
              <p14:xfrm>
                <a:off x="8824659" y="3874659"/>
                <a:ext cx="129600" cy="209160"/>
              </p14:xfrm>
            </p:contentPart>
          </mc:Choice>
          <mc:Fallback xmlns="">
            <p:pic>
              <p:nvPicPr>
                <p:cNvPr id="438" name="Ink 437">
                  <a:extLst>
                    <a:ext uri="{FF2B5EF4-FFF2-40B4-BE49-F238E27FC236}">
                      <a16:creationId xmlns:a16="http://schemas.microsoft.com/office/drawing/2014/main" id="{25C15A36-51FF-4018-B3B0-55E664679966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8816019" y="3866019"/>
                  <a:ext cx="147240" cy="22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439" name="Ink 438">
                  <a:extLst>
                    <a:ext uri="{FF2B5EF4-FFF2-40B4-BE49-F238E27FC236}">
                      <a16:creationId xmlns:a16="http://schemas.microsoft.com/office/drawing/2014/main" id="{0DF5C6EE-0931-4739-8872-25FB61B5E5A2}"/>
                    </a:ext>
                  </a:extLst>
                </p14:cNvPr>
                <p14:cNvContentPartPr/>
                <p14:nvPr/>
              </p14:nvContentPartPr>
              <p14:xfrm>
                <a:off x="9003219" y="3864939"/>
                <a:ext cx="154800" cy="206640"/>
              </p14:xfrm>
            </p:contentPart>
          </mc:Choice>
          <mc:Fallback xmlns="">
            <p:pic>
              <p:nvPicPr>
                <p:cNvPr id="439" name="Ink 438">
                  <a:extLst>
                    <a:ext uri="{FF2B5EF4-FFF2-40B4-BE49-F238E27FC236}">
                      <a16:creationId xmlns:a16="http://schemas.microsoft.com/office/drawing/2014/main" id="{0DF5C6EE-0931-4739-8872-25FB61B5E5A2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8994219" y="3855939"/>
                  <a:ext cx="17244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440" name="Ink 439">
                  <a:extLst>
                    <a:ext uri="{FF2B5EF4-FFF2-40B4-BE49-F238E27FC236}">
                      <a16:creationId xmlns:a16="http://schemas.microsoft.com/office/drawing/2014/main" id="{20D3C389-6B7A-4A21-A22C-D2D8D40036C4}"/>
                    </a:ext>
                  </a:extLst>
                </p14:cNvPr>
                <p14:cNvContentPartPr/>
                <p14:nvPr/>
              </p14:nvContentPartPr>
              <p14:xfrm>
                <a:off x="9044979" y="3947739"/>
                <a:ext cx="140400" cy="98640"/>
              </p14:xfrm>
            </p:contentPart>
          </mc:Choice>
          <mc:Fallback xmlns="">
            <p:pic>
              <p:nvPicPr>
                <p:cNvPr id="440" name="Ink 439">
                  <a:extLst>
                    <a:ext uri="{FF2B5EF4-FFF2-40B4-BE49-F238E27FC236}">
                      <a16:creationId xmlns:a16="http://schemas.microsoft.com/office/drawing/2014/main" id="{20D3C389-6B7A-4A21-A22C-D2D8D40036C4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9035979" y="3938739"/>
                  <a:ext cx="158040" cy="116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7" name="Group 456">
            <a:extLst>
              <a:ext uri="{FF2B5EF4-FFF2-40B4-BE49-F238E27FC236}">
                <a16:creationId xmlns:a16="http://schemas.microsoft.com/office/drawing/2014/main" id="{D7E4A302-C3C9-4636-AFC6-F5CB0A736DD2}"/>
              </a:ext>
            </a:extLst>
          </p:cNvPr>
          <p:cNvGrpSpPr/>
          <p:nvPr/>
        </p:nvGrpSpPr>
        <p:grpSpPr>
          <a:xfrm>
            <a:off x="9470139" y="3719499"/>
            <a:ext cx="421920" cy="259200"/>
            <a:chOff x="9470139" y="3719499"/>
            <a:chExt cx="421920" cy="259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441" name="Ink 440">
                  <a:extLst>
                    <a:ext uri="{FF2B5EF4-FFF2-40B4-BE49-F238E27FC236}">
                      <a16:creationId xmlns:a16="http://schemas.microsoft.com/office/drawing/2014/main" id="{F548622C-2138-497B-9212-1238278E0039}"/>
                    </a:ext>
                  </a:extLst>
                </p14:cNvPr>
                <p14:cNvContentPartPr/>
                <p14:nvPr/>
              </p14:nvContentPartPr>
              <p14:xfrm>
                <a:off x="9470139" y="3861699"/>
                <a:ext cx="114480" cy="117000"/>
              </p14:xfrm>
            </p:contentPart>
          </mc:Choice>
          <mc:Fallback xmlns="">
            <p:pic>
              <p:nvPicPr>
                <p:cNvPr id="441" name="Ink 440">
                  <a:extLst>
                    <a:ext uri="{FF2B5EF4-FFF2-40B4-BE49-F238E27FC236}">
                      <a16:creationId xmlns:a16="http://schemas.microsoft.com/office/drawing/2014/main" id="{F548622C-2138-497B-9212-1238278E0039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9461139" y="3852699"/>
                  <a:ext cx="13212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442" name="Ink 441">
                  <a:extLst>
                    <a:ext uri="{FF2B5EF4-FFF2-40B4-BE49-F238E27FC236}">
                      <a16:creationId xmlns:a16="http://schemas.microsoft.com/office/drawing/2014/main" id="{BA33A2DF-3D20-4B72-B7DC-E4433149B909}"/>
                    </a:ext>
                  </a:extLst>
                </p14:cNvPr>
                <p14:cNvContentPartPr/>
                <p14:nvPr/>
              </p14:nvContentPartPr>
              <p14:xfrm>
                <a:off x="9590739" y="3857019"/>
                <a:ext cx="195840" cy="80280"/>
              </p14:xfrm>
            </p:contentPart>
          </mc:Choice>
          <mc:Fallback xmlns="">
            <p:pic>
              <p:nvPicPr>
                <p:cNvPr id="442" name="Ink 441">
                  <a:extLst>
                    <a:ext uri="{FF2B5EF4-FFF2-40B4-BE49-F238E27FC236}">
                      <a16:creationId xmlns:a16="http://schemas.microsoft.com/office/drawing/2014/main" id="{BA33A2DF-3D20-4B72-B7DC-E4433149B909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9582099" y="3848379"/>
                  <a:ext cx="21348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3">
              <p14:nvContentPartPr>
                <p14:cNvPr id="443" name="Ink 442">
                  <a:extLst>
                    <a:ext uri="{FF2B5EF4-FFF2-40B4-BE49-F238E27FC236}">
                      <a16:creationId xmlns:a16="http://schemas.microsoft.com/office/drawing/2014/main" id="{8A018842-FB53-4AA7-BCEA-D3BEBD3C2137}"/>
                    </a:ext>
                  </a:extLst>
                </p14:cNvPr>
                <p14:cNvContentPartPr/>
                <p14:nvPr/>
              </p14:nvContentPartPr>
              <p14:xfrm>
                <a:off x="9780099" y="3719499"/>
                <a:ext cx="111960" cy="243720"/>
              </p14:xfrm>
            </p:contentPart>
          </mc:Choice>
          <mc:Fallback xmlns="">
            <p:pic>
              <p:nvPicPr>
                <p:cNvPr id="443" name="Ink 442">
                  <a:extLst>
                    <a:ext uri="{FF2B5EF4-FFF2-40B4-BE49-F238E27FC236}">
                      <a16:creationId xmlns:a16="http://schemas.microsoft.com/office/drawing/2014/main" id="{8A018842-FB53-4AA7-BCEA-D3BEBD3C2137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9771459" y="3710499"/>
                  <a:ext cx="129600" cy="261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6" name="Group 455">
            <a:extLst>
              <a:ext uri="{FF2B5EF4-FFF2-40B4-BE49-F238E27FC236}">
                <a16:creationId xmlns:a16="http://schemas.microsoft.com/office/drawing/2014/main" id="{CB42FF2F-85C9-4656-9DD8-8922EE72BED8}"/>
              </a:ext>
            </a:extLst>
          </p:cNvPr>
          <p:cNvGrpSpPr/>
          <p:nvPr/>
        </p:nvGrpSpPr>
        <p:grpSpPr>
          <a:xfrm>
            <a:off x="10073859" y="3550659"/>
            <a:ext cx="1627200" cy="604800"/>
            <a:chOff x="10073859" y="3550659"/>
            <a:chExt cx="1627200" cy="604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5">
              <p14:nvContentPartPr>
                <p14:cNvPr id="444" name="Ink 443">
                  <a:extLst>
                    <a:ext uri="{FF2B5EF4-FFF2-40B4-BE49-F238E27FC236}">
                      <a16:creationId xmlns:a16="http://schemas.microsoft.com/office/drawing/2014/main" id="{C93CAA31-C40E-4F4C-B734-EBCCD1266B32}"/>
                    </a:ext>
                  </a:extLst>
                </p14:cNvPr>
                <p14:cNvContentPartPr/>
                <p14:nvPr/>
              </p14:nvContentPartPr>
              <p14:xfrm>
                <a:off x="10198419" y="3802659"/>
                <a:ext cx="198000" cy="165960"/>
              </p14:xfrm>
            </p:contentPart>
          </mc:Choice>
          <mc:Fallback xmlns="">
            <p:pic>
              <p:nvPicPr>
                <p:cNvPr id="444" name="Ink 443">
                  <a:extLst>
                    <a:ext uri="{FF2B5EF4-FFF2-40B4-BE49-F238E27FC236}">
                      <a16:creationId xmlns:a16="http://schemas.microsoft.com/office/drawing/2014/main" id="{C93CAA31-C40E-4F4C-B734-EBCCD1266B32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10189419" y="3793659"/>
                  <a:ext cx="21564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7">
              <p14:nvContentPartPr>
                <p14:cNvPr id="445" name="Ink 444">
                  <a:extLst>
                    <a:ext uri="{FF2B5EF4-FFF2-40B4-BE49-F238E27FC236}">
                      <a16:creationId xmlns:a16="http://schemas.microsoft.com/office/drawing/2014/main" id="{E1C5023B-6652-43D1-8A13-E0BA22844C3B}"/>
                    </a:ext>
                  </a:extLst>
                </p14:cNvPr>
                <p14:cNvContentPartPr/>
                <p14:nvPr/>
              </p14:nvContentPartPr>
              <p14:xfrm>
                <a:off x="10073859" y="3785739"/>
                <a:ext cx="10440" cy="262440"/>
              </p14:xfrm>
            </p:contentPart>
          </mc:Choice>
          <mc:Fallback xmlns="">
            <p:pic>
              <p:nvPicPr>
                <p:cNvPr id="445" name="Ink 444">
                  <a:extLst>
                    <a:ext uri="{FF2B5EF4-FFF2-40B4-BE49-F238E27FC236}">
                      <a16:creationId xmlns:a16="http://schemas.microsoft.com/office/drawing/2014/main" id="{E1C5023B-6652-43D1-8A13-E0BA22844C3B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10064859" y="3776739"/>
                  <a:ext cx="28080" cy="28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9">
              <p14:nvContentPartPr>
                <p14:cNvPr id="446" name="Ink 445">
                  <a:extLst>
                    <a:ext uri="{FF2B5EF4-FFF2-40B4-BE49-F238E27FC236}">
                      <a16:creationId xmlns:a16="http://schemas.microsoft.com/office/drawing/2014/main" id="{ED17CBF3-EFA1-4A67-A372-71DC06A3F0F4}"/>
                    </a:ext>
                  </a:extLst>
                </p14:cNvPr>
                <p14:cNvContentPartPr/>
                <p14:nvPr/>
              </p14:nvContentPartPr>
              <p14:xfrm>
                <a:off x="10472379" y="3758739"/>
                <a:ext cx="154800" cy="181080"/>
              </p14:xfrm>
            </p:contentPart>
          </mc:Choice>
          <mc:Fallback xmlns="">
            <p:pic>
              <p:nvPicPr>
                <p:cNvPr id="446" name="Ink 445">
                  <a:extLst>
                    <a:ext uri="{FF2B5EF4-FFF2-40B4-BE49-F238E27FC236}">
                      <a16:creationId xmlns:a16="http://schemas.microsoft.com/office/drawing/2014/main" id="{ED17CBF3-EFA1-4A67-A372-71DC06A3F0F4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10463379" y="3749739"/>
                  <a:ext cx="17244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1">
              <p14:nvContentPartPr>
                <p14:cNvPr id="447" name="Ink 446">
                  <a:extLst>
                    <a:ext uri="{FF2B5EF4-FFF2-40B4-BE49-F238E27FC236}">
                      <a16:creationId xmlns:a16="http://schemas.microsoft.com/office/drawing/2014/main" id="{4769D6C8-6BF3-4CE2-9A2B-E649E23673F5}"/>
                    </a:ext>
                  </a:extLst>
                </p14:cNvPr>
                <p14:cNvContentPartPr/>
                <p14:nvPr/>
              </p14:nvContentPartPr>
              <p14:xfrm>
                <a:off x="10266819" y="3550659"/>
                <a:ext cx="357120" cy="137160"/>
              </p14:xfrm>
            </p:contentPart>
          </mc:Choice>
          <mc:Fallback xmlns="">
            <p:pic>
              <p:nvPicPr>
                <p:cNvPr id="447" name="Ink 446">
                  <a:extLst>
                    <a:ext uri="{FF2B5EF4-FFF2-40B4-BE49-F238E27FC236}">
                      <a16:creationId xmlns:a16="http://schemas.microsoft.com/office/drawing/2014/main" id="{4769D6C8-6BF3-4CE2-9A2B-E649E23673F5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10258179" y="3541659"/>
                  <a:ext cx="37476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3">
              <p14:nvContentPartPr>
                <p14:cNvPr id="448" name="Ink 447">
                  <a:extLst>
                    <a:ext uri="{FF2B5EF4-FFF2-40B4-BE49-F238E27FC236}">
                      <a16:creationId xmlns:a16="http://schemas.microsoft.com/office/drawing/2014/main" id="{879AB425-2F42-4C65-A0D2-0CED2597140A}"/>
                    </a:ext>
                  </a:extLst>
                </p14:cNvPr>
                <p14:cNvContentPartPr/>
                <p14:nvPr/>
              </p14:nvContentPartPr>
              <p14:xfrm>
                <a:off x="10740939" y="3656139"/>
                <a:ext cx="28440" cy="294840"/>
              </p14:xfrm>
            </p:contentPart>
          </mc:Choice>
          <mc:Fallback xmlns="">
            <p:pic>
              <p:nvPicPr>
                <p:cNvPr id="448" name="Ink 447">
                  <a:extLst>
                    <a:ext uri="{FF2B5EF4-FFF2-40B4-BE49-F238E27FC236}">
                      <a16:creationId xmlns:a16="http://schemas.microsoft.com/office/drawing/2014/main" id="{879AB425-2F42-4C65-A0D2-0CED2597140A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10731939" y="3647139"/>
                  <a:ext cx="46080" cy="31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5">
              <p14:nvContentPartPr>
                <p14:cNvPr id="449" name="Ink 448">
                  <a:extLst>
                    <a:ext uri="{FF2B5EF4-FFF2-40B4-BE49-F238E27FC236}">
                      <a16:creationId xmlns:a16="http://schemas.microsoft.com/office/drawing/2014/main" id="{951C9647-EF6C-43F6-BF19-1C61CF2D1D6B}"/>
                    </a:ext>
                  </a:extLst>
                </p14:cNvPr>
                <p14:cNvContentPartPr/>
                <p14:nvPr/>
              </p14:nvContentPartPr>
              <p14:xfrm>
                <a:off x="10834179" y="3790059"/>
                <a:ext cx="81000" cy="94680"/>
              </p14:xfrm>
            </p:contentPart>
          </mc:Choice>
          <mc:Fallback xmlns="">
            <p:pic>
              <p:nvPicPr>
                <p:cNvPr id="449" name="Ink 448">
                  <a:extLst>
                    <a:ext uri="{FF2B5EF4-FFF2-40B4-BE49-F238E27FC236}">
                      <a16:creationId xmlns:a16="http://schemas.microsoft.com/office/drawing/2014/main" id="{951C9647-EF6C-43F6-BF19-1C61CF2D1D6B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10825179" y="3781419"/>
                  <a:ext cx="9864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7">
              <p14:nvContentPartPr>
                <p14:cNvPr id="450" name="Ink 449">
                  <a:extLst>
                    <a:ext uri="{FF2B5EF4-FFF2-40B4-BE49-F238E27FC236}">
                      <a16:creationId xmlns:a16="http://schemas.microsoft.com/office/drawing/2014/main" id="{DB9BDE8C-AFCF-4B6E-A1A9-C22698B9F55A}"/>
                    </a:ext>
                  </a:extLst>
                </p14:cNvPr>
                <p14:cNvContentPartPr/>
                <p14:nvPr/>
              </p14:nvContentPartPr>
              <p14:xfrm>
                <a:off x="11079699" y="3668019"/>
                <a:ext cx="27360" cy="303480"/>
              </p14:xfrm>
            </p:contentPart>
          </mc:Choice>
          <mc:Fallback xmlns="">
            <p:pic>
              <p:nvPicPr>
                <p:cNvPr id="450" name="Ink 449">
                  <a:extLst>
                    <a:ext uri="{FF2B5EF4-FFF2-40B4-BE49-F238E27FC236}">
                      <a16:creationId xmlns:a16="http://schemas.microsoft.com/office/drawing/2014/main" id="{DB9BDE8C-AFCF-4B6E-A1A9-C22698B9F55A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11071059" y="3659379"/>
                  <a:ext cx="45000" cy="32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9">
              <p14:nvContentPartPr>
                <p14:cNvPr id="451" name="Ink 450">
                  <a:extLst>
                    <a:ext uri="{FF2B5EF4-FFF2-40B4-BE49-F238E27FC236}">
                      <a16:creationId xmlns:a16="http://schemas.microsoft.com/office/drawing/2014/main" id="{4354241B-2548-4C59-8BD3-9BEEBCF26DD9}"/>
                    </a:ext>
                  </a:extLst>
                </p14:cNvPr>
                <p14:cNvContentPartPr/>
                <p14:nvPr/>
              </p14:nvContentPartPr>
              <p14:xfrm>
                <a:off x="11198859" y="3738579"/>
                <a:ext cx="75960" cy="214200"/>
              </p14:xfrm>
            </p:contentPart>
          </mc:Choice>
          <mc:Fallback xmlns="">
            <p:pic>
              <p:nvPicPr>
                <p:cNvPr id="451" name="Ink 450">
                  <a:extLst>
                    <a:ext uri="{FF2B5EF4-FFF2-40B4-BE49-F238E27FC236}">
                      <a16:creationId xmlns:a16="http://schemas.microsoft.com/office/drawing/2014/main" id="{4354241B-2548-4C59-8BD3-9BEEBCF26DD9}"/>
                    </a:ext>
                  </a:extLst>
                </p:cNvPr>
                <p:cNvPicPr/>
                <p:nvPr/>
              </p:nvPicPr>
              <p:blipFill>
                <a:blip r:embed="rId370"/>
                <a:stretch>
                  <a:fillRect/>
                </a:stretch>
              </p:blipFill>
              <p:spPr>
                <a:xfrm>
                  <a:off x="11189859" y="3729939"/>
                  <a:ext cx="93600" cy="23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1">
              <p14:nvContentPartPr>
                <p14:cNvPr id="452" name="Ink 451">
                  <a:extLst>
                    <a:ext uri="{FF2B5EF4-FFF2-40B4-BE49-F238E27FC236}">
                      <a16:creationId xmlns:a16="http://schemas.microsoft.com/office/drawing/2014/main" id="{E0C2B88F-6348-42B9-B5AC-98DB8FA2AE74}"/>
                    </a:ext>
                  </a:extLst>
                </p14:cNvPr>
                <p14:cNvContentPartPr/>
                <p14:nvPr/>
              </p14:nvContentPartPr>
              <p14:xfrm>
                <a:off x="11348619" y="3756219"/>
                <a:ext cx="105120" cy="190080"/>
              </p14:xfrm>
            </p:contentPart>
          </mc:Choice>
          <mc:Fallback xmlns="">
            <p:pic>
              <p:nvPicPr>
                <p:cNvPr id="452" name="Ink 451">
                  <a:extLst>
                    <a:ext uri="{FF2B5EF4-FFF2-40B4-BE49-F238E27FC236}">
                      <a16:creationId xmlns:a16="http://schemas.microsoft.com/office/drawing/2014/main" id="{E0C2B88F-6348-42B9-B5AC-98DB8FA2AE74}"/>
                    </a:ext>
                  </a:extLst>
                </p:cNvPr>
                <p:cNvPicPr/>
                <p:nvPr/>
              </p:nvPicPr>
              <p:blipFill>
                <a:blip r:embed="rId372"/>
                <a:stretch>
                  <a:fillRect/>
                </a:stretch>
              </p:blipFill>
              <p:spPr>
                <a:xfrm>
                  <a:off x="11339619" y="3747579"/>
                  <a:ext cx="12276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3">
              <p14:nvContentPartPr>
                <p14:cNvPr id="453" name="Ink 452">
                  <a:extLst>
                    <a:ext uri="{FF2B5EF4-FFF2-40B4-BE49-F238E27FC236}">
                      <a16:creationId xmlns:a16="http://schemas.microsoft.com/office/drawing/2014/main" id="{7C74E1EE-7962-452B-A8BA-C157B02E06F6}"/>
                    </a:ext>
                  </a:extLst>
                </p14:cNvPr>
                <p14:cNvContentPartPr/>
                <p14:nvPr/>
              </p14:nvContentPartPr>
              <p14:xfrm>
                <a:off x="11373099" y="3838659"/>
                <a:ext cx="97920" cy="97200"/>
              </p14:xfrm>
            </p:contentPart>
          </mc:Choice>
          <mc:Fallback xmlns="">
            <p:pic>
              <p:nvPicPr>
                <p:cNvPr id="453" name="Ink 452">
                  <a:extLst>
                    <a:ext uri="{FF2B5EF4-FFF2-40B4-BE49-F238E27FC236}">
                      <a16:creationId xmlns:a16="http://schemas.microsoft.com/office/drawing/2014/main" id="{7C74E1EE-7962-452B-A8BA-C157B02E06F6}"/>
                    </a:ext>
                  </a:extLst>
                </p:cNvPr>
                <p:cNvPicPr/>
                <p:nvPr/>
              </p:nvPicPr>
              <p:blipFill>
                <a:blip r:embed="rId374"/>
                <a:stretch>
                  <a:fillRect/>
                </a:stretch>
              </p:blipFill>
              <p:spPr>
                <a:xfrm>
                  <a:off x="11364099" y="3830019"/>
                  <a:ext cx="11556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5">
              <p14:nvContentPartPr>
                <p14:cNvPr id="454" name="Ink 453">
                  <a:extLst>
                    <a:ext uri="{FF2B5EF4-FFF2-40B4-BE49-F238E27FC236}">
                      <a16:creationId xmlns:a16="http://schemas.microsoft.com/office/drawing/2014/main" id="{46062613-B09D-4488-AC32-57B5BC029952}"/>
                    </a:ext>
                  </a:extLst>
                </p14:cNvPr>
                <p14:cNvContentPartPr/>
                <p14:nvPr/>
              </p14:nvContentPartPr>
              <p14:xfrm>
                <a:off x="11283099" y="3575859"/>
                <a:ext cx="229680" cy="120960"/>
              </p14:xfrm>
            </p:contentPart>
          </mc:Choice>
          <mc:Fallback xmlns="">
            <p:pic>
              <p:nvPicPr>
                <p:cNvPr id="454" name="Ink 453">
                  <a:extLst>
                    <a:ext uri="{FF2B5EF4-FFF2-40B4-BE49-F238E27FC236}">
                      <a16:creationId xmlns:a16="http://schemas.microsoft.com/office/drawing/2014/main" id="{46062613-B09D-4488-AC32-57B5BC029952}"/>
                    </a:ext>
                  </a:extLst>
                </p:cNvPr>
                <p:cNvPicPr/>
                <p:nvPr/>
              </p:nvPicPr>
              <p:blipFill>
                <a:blip r:embed="rId376"/>
                <a:stretch>
                  <a:fillRect/>
                </a:stretch>
              </p:blipFill>
              <p:spPr>
                <a:xfrm>
                  <a:off x="11274099" y="3567219"/>
                  <a:ext cx="24732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7">
              <p14:nvContentPartPr>
                <p14:cNvPr id="455" name="Ink 454">
                  <a:extLst>
                    <a:ext uri="{FF2B5EF4-FFF2-40B4-BE49-F238E27FC236}">
                      <a16:creationId xmlns:a16="http://schemas.microsoft.com/office/drawing/2014/main" id="{79474D9E-BD3B-4695-A8FE-E7505965B739}"/>
                    </a:ext>
                  </a:extLst>
                </p14:cNvPr>
                <p14:cNvContentPartPr/>
                <p14:nvPr/>
              </p14:nvContentPartPr>
              <p14:xfrm>
                <a:off x="11595219" y="3599979"/>
                <a:ext cx="105840" cy="555480"/>
              </p14:xfrm>
            </p:contentPart>
          </mc:Choice>
          <mc:Fallback xmlns="">
            <p:pic>
              <p:nvPicPr>
                <p:cNvPr id="455" name="Ink 454">
                  <a:extLst>
                    <a:ext uri="{FF2B5EF4-FFF2-40B4-BE49-F238E27FC236}">
                      <a16:creationId xmlns:a16="http://schemas.microsoft.com/office/drawing/2014/main" id="{79474D9E-BD3B-4695-A8FE-E7505965B739}"/>
                    </a:ext>
                  </a:extLst>
                </p:cNvPr>
                <p:cNvPicPr/>
                <p:nvPr/>
              </p:nvPicPr>
              <p:blipFill>
                <a:blip r:embed="rId378"/>
                <a:stretch>
                  <a:fillRect/>
                </a:stretch>
              </p:blipFill>
              <p:spPr>
                <a:xfrm>
                  <a:off x="11586579" y="3591339"/>
                  <a:ext cx="123480" cy="573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97" name="Group 496">
            <a:extLst>
              <a:ext uri="{FF2B5EF4-FFF2-40B4-BE49-F238E27FC236}">
                <a16:creationId xmlns:a16="http://schemas.microsoft.com/office/drawing/2014/main" id="{BC5D3C94-BBA0-4B63-BA9C-91324DF2F116}"/>
              </a:ext>
            </a:extLst>
          </p:cNvPr>
          <p:cNvGrpSpPr/>
          <p:nvPr/>
        </p:nvGrpSpPr>
        <p:grpSpPr>
          <a:xfrm>
            <a:off x="9411819" y="4420419"/>
            <a:ext cx="450720" cy="415440"/>
            <a:chOff x="7240299" y="4398819"/>
            <a:chExt cx="450720" cy="415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9">
              <p14:nvContentPartPr>
                <p14:cNvPr id="498" name="Ink 497">
                  <a:extLst>
                    <a:ext uri="{FF2B5EF4-FFF2-40B4-BE49-F238E27FC236}">
                      <a16:creationId xmlns:a16="http://schemas.microsoft.com/office/drawing/2014/main" id="{6A4A80B1-94AF-4FB0-AA8A-7FA833F0AC19}"/>
                    </a:ext>
                  </a:extLst>
                </p14:cNvPr>
                <p14:cNvContentPartPr/>
                <p14:nvPr/>
              </p14:nvContentPartPr>
              <p14:xfrm>
                <a:off x="7240299" y="4648299"/>
                <a:ext cx="17280" cy="165960"/>
              </p14:xfrm>
            </p:contentPart>
          </mc:Choice>
          <mc:Fallback xmlns="">
            <p:pic>
              <p:nvPicPr>
                <p:cNvPr id="498" name="Ink 497">
                  <a:extLst>
                    <a:ext uri="{FF2B5EF4-FFF2-40B4-BE49-F238E27FC236}">
                      <a16:creationId xmlns:a16="http://schemas.microsoft.com/office/drawing/2014/main" id="{6A4A80B1-94AF-4FB0-AA8A-7FA833F0AC19}"/>
                    </a:ext>
                  </a:extLst>
                </p:cNvPr>
                <p:cNvPicPr/>
                <p:nvPr/>
              </p:nvPicPr>
              <p:blipFill>
                <a:blip r:embed="rId380"/>
                <a:stretch>
                  <a:fillRect/>
                </a:stretch>
              </p:blipFill>
              <p:spPr>
                <a:xfrm>
                  <a:off x="7231299" y="4639299"/>
                  <a:ext cx="3492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1">
              <p14:nvContentPartPr>
                <p14:cNvPr id="499" name="Ink 498">
                  <a:extLst>
                    <a:ext uri="{FF2B5EF4-FFF2-40B4-BE49-F238E27FC236}">
                      <a16:creationId xmlns:a16="http://schemas.microsoft.com/office/drawing/2014/main" id="{78CBAFE0-15E2-4E18-9FD5-2940DCB24C8F}"/>
                    </a:ext>
                  </a:extLst>
                </p14:cNvPr>
                <p14:cNvContentPartPr/>
                <p14:nvPr/>
              </p14:nvContentPartPr>
              <p14:xfrm>
                <a:off x="7240299" y="4596099"/>
                <a:ext cx="172080" cy="202680"/>
              </p14:xfrm>
            </p:contentPart>
          </mc:Choice>
          <mc:Fallback xmlns="">
            <p:pic>
              <p:nvPicPr>
                <p:cNvPr id="499" name="Ink 498">
                  <a:extLst>
                    <a:ext uri="{FF2B5EF4-FFF2-40B4-BE49-F238E27FC236}">
                      <a16:creationId xmlns:a16="http://schemas.microsoft.com/office/drawing/2014/main" id="{78CBAFE0-15E2-4E18-9FD5-2940DCB24C8F}"/>
                    </a:ext>
                  </a:extLst>
                </p:cNvPr>
                <p:cNvPicPr/>
                <p:nvPr/>
              </p:nvPicPr>
              <p:blipFill>
                <a:blip r:embed="rId382"/>
                <a:stretch>
                  <a:fillRect/>
                </a:stretch>
              </p:blipFill>
              <p:spPr>
                <a:xfrm>
                  <a:off x="7231299" y="4587459"/>
                  <a:ext cx="18972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3">
              <p14:nvContentPartPr>
                <p14:cNvPr id="500" name="Ink 499">
                  <a:extLst>
                    <a:ext uri="{FF2B5EF4-FFF2-40B4-BE49-F238E27FC236}">
                      <a16:creationId xmlns:a16="http://schemas.microsoft.com/office/drawing/2014/main" id="{8D3925EF-29FE-46A6-B8B4-07F2A27D8DA0}"/>
                    </a:ext>
                  </a:extLst>
                </p14:cNvPr>
                <p14:cNvContentPartPr/>
                <p14:nvPr/>
              </p14:nvContentPartPr>
              <p14:xfrm>
                <a:off x="7525419" y="4584579"/>
                <a:ext cx="140400" cy="189360"/>
              </p14:xfrm>
            </p:contentPart>
          </mc:Choice>
          <mc:Fallback xmlns="">
            <p:pic>
              <p:nvPicPr>
                <p:cNvPr id="500" name="Ink 499">
                  <a:extLst>
                    <a:ext uri="{FF2B5EF4-FFF2-40B4-BE49-F238E27FC236}">
                      <a16:creationId xmlns:a16="http://schemas.microsoft.com/office/drawing/2014/main" id="{8D3925EF-29FE-46A6-B8B4-07F2A27D8DA0}"/>
                    </a:ext>
                  </a:extLst>
                </p:cNvPr>
                <p:cNvPicPr/>
                <p:nvPr/>
              </p:nvPicPr>
              <p:blipFill>
                <a:blip r:embed="rId384"/>
                <a:stretch>
                  <a:fillRect/>
                </a:stretch>
              </p:blipFill>
              <p:spPr>
                <a:xfrm>
                  <a:off x="7516779" y="4575579"/>
                  <a:ext cx="15804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5">
              <p14:nvContentPartPr>
                <p14:cNvPr id="501" name="Ink 500">
                  <a:extLst>
                    <a:ext uri="{FF2B5EF4-FFF2-40B4-BE49-F238E27FC236}">
                      <a16:creationId xmlns:a16="http://schemas.microsoft.com/office/drawing/2014/main" id="{E3AA0AD1-676F-4406-A760-3367D1C4BFCE}"/>
                    </a:ext>
                  </a:extLst>
                </p14:cNvPr>
                <p14:cNvContentPartPr/>
                <p14:nvPr/>
              </p14:nvContentPartPr>
              <p14:xfrm>
                <a:off x="7554579" y="4649379"/>
                <a:ext cx="136440" cy="124200"/>
              </p14:xfrm>
            </p:contentPart>
          </mc:Choice>
          <mc:Fallback xmlns="">
            <p:pic>
              <p:nvPicPr>
                <p:cNvPr id="501" name="Ink 500">
                  <a:extLst>
                    <a:ext uri="{FF2B5EF4-FFF2-40B4-BE49-F238E27FC236}">
                      <a16:creationId xmlns:a16="http://schemas.microsoft.com/office/drawing/2014/main" id="{E3AA0AD1-676F-4406-A760-3367D1C4BFCE}"/>
                    </a:ext>
                  </a:extLst>
                </p:cNvPr>
                <p:cNvPicPr/>
                <p:nvPr/>
              </p:nvPicPr>
              <p:blipFill>
                <a:blip r:embed="rId386"/>
                <a:stretch>
                  <a:fillRect/>
                </a:stretch>
              </p:blipFill>
              <p:spPr>
                <a:xfrm>
                  <a:off x="7545579" y="4640379"/>
                  <a:ext cx="15408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7">
              <p14:nvContentPartPr>
                <p14:cNvPr id="502" name="Ink 501">
                  <a:extLst>
                    <a:ext uri="{FF2B5EF4-FFF2-40B4-BE49-F238E27FC236}">
                      <a16:creationId xmlns:a16="http://schemas.microsoft.com/office/drawing/2014/main" id="{098EFE41-92C4-459E-A1D8-2130667566D3}"/>
                    </a:ext>
                  </a:extLst>
                </p14:cNvPr>
                <p14:cNvContentPartPr/>
                <p14:nvPr/>
              </p14:nvContentPartPr>
              <p14:xfrm>
                <a:off x="7272699" y="4398819"/>
                <a:ext cx="398880" cy="146520"/>
              </p14:xfrm>
            </p:contentPart>
          </mc:Choice>
          <mc:Fallback xmlns="">
            <p:pic>
              <p:nvPicPr>
                <p:cNvPr id="502" name="Ink 501">
                  <a:extLst>
                    <a:ext uri="{FF2B5EF4-FFF2-40B4-BE49-F238E27FC236}">
                      <a16:creationId xmlns:a16="http://schemas.microsoft.com/office/drawing/2014/main" id="{098EFE41-92C4-459E-A1D8-2130667566D3}"/>
                    </a:ext>
                  </a:extLst>
                </p:cNvPr>
                <p:cNvPicPr/>
                <p:nvPr/>
              </p:nvPicPr>
              <p:blipFill>
                <a:blip r:embed="rId388"/>
                <a:stretch>
                  <a:fillRect/>
                </a:stretch>
              </p:blipFill>
              <p:spPr>
                <a:xfrm>
                  <a:off x="7263699" y="4389819"/>
                  <a:ext cx="416520" cy="164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89">
            <p14:nvContentPartPr>
              <p14:cNvPr id="503" name="Ink 502">
                <a:extLst>
                  <a:ext uri="{FF2B5EF4-FFF2-40B4-BE49-F238E27FC236}">
                    <a16:creationId xmlns:a16="http://schemas.microsoft.com/office/drawing/2014/main" id="{3C4B3119-2ABA-4EBF-95AA-CB31E8526EE1}"/>
                  </a:ext>
                </a:extLst>
              </p14:cNvPr>
              <p14:cNvContentPartPr/>
              <p14:nvPr/>
            </p14:nvContentPartPr>
            <p14:xfrm>
              <a:off x="10155219" y="4706259"/>
              <a:ext cx="25920" cy="257400"/>
            </p14:xfrm>
          </p:contentPart>
        </mc:Choice>
        <mc:Fallback xmlns="">
          <p:pic>
            <p:nvPicPr>
              <p:cNvPr id="503" name="Ink 502">
                <a:extLst>
                  <a:ext uri="{FF2B5EF4-FFF2-40B4-BE49-F238E27FC236}">
                    <a16:creationId xmlns:a16="http://schemas.microsoft.com/office/drawing/2014/main" id="{3C4B3119-2ABA-4EBF-95AA-CB31E8526EE1}"/>
                  </a:ext>
                </a:extLst>
              </p:cNvPr>
              <p:cNvPicPr/>
              <p:nvPr/>
            </p:nvPicPr>
            <p:blipFill>
              <a:blip r:embed="rId390"/>
              <a:stretch>
                <a:fillRect/>
              </a:stretch>
            </p:blipFill>
            <p:spPr>
              <a:xfrm>
                <a:off x="10146219" y="4697619"/>
                <a:ext cx="43560" cy="275040"/>
              </a:xfrm>
              <a:prstGeom prst="rect">
                <a:avLst/>
              </a:prstGeom>
            </p:spPr>
          </p:pic>
        </mc:Fallback>
      </mc:AlternateContent>
      <p:grpSp>
        <p:nvGrpSpPr>
          <p:cNvPr id="504" name="Group 503">
            <a:extLst>
              <a:ext uri="{FF2B5EF4-FFF2-40B4-BE49-F238E27FC236}">
                <a16:creationId xmlns:a16="http://schemas.microsoft.com/office/drawing/2014/main" id="{F9FEBC74-0D92-4C72-BD11-E97462855640}"/>
              </a:ext>
            </a:extLst>
          </p:cNvPr>
          <p:cNvGrpSpPr/>
          <p:nvPr/>
        </p:nvGrpSpPr>
        <p:grpSpPr>
          <a:xfrm>
            <a:off x="10396419" y="4211259"/>
            <a:ext cx="1339560" cy="556920"/>
            <a:chOff x="8224899" y="4189659"/>
            <a:chExt cx="1339560" cy="556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1">
              <p14:nvContentPartPr>
                <p14:cNvPr id="505" name="Ink 504">
                  <a:extLst>
                    <a:ext uri="{FF2B5EF4-FFF2-40B4-BE49-F238E27FC236}">
                      <a16:creationId xmlns:a16="http://schemas.microsoft.com/office/drawing/2014/main" id="{B5574004-C8F5-4988-9D36-1E7BF5E7E21A}"/>
                    </a:ext>
                  </a:extLst>
                </p14:cNvPr>
                <p14:cNvContentPartPr/>
                <p14:nvPr/>
              </p14:nvContentPartPr>
              <p14:xfrm>
                <a:off x="8224899" y="4555419"/>
                <a:ext cx="198720" cy="191160"/>
              </p14:xfrm>
            </p:contentPart>
          </mc:Choice>
          <mc:Fallback xmlns="">
            <p:pic>
              <p:nvPicPr>
                <p:cNvPr id="505" name="Ink 504">
                  <a:extLst>
                    <a:ext uri="{FF2B5EF4-FFF2-40B4-BE49-F238E27FC236}">
                      <a16:creationId xmlns:a16="http://schemas.microsoft.com/office/drawing/2014/main" id="{B5574004-C8F5-4988-9D36-1E7BF5E7E21A}"/>
                    </a:ext>
                  </a:extLst>
                </p:cNvPr>
                <p:cNvPicPr/>
                <p:nvPr/>
              </p:nvPicPr>
              <p:blipFill>
                <a:blip r:embed="rId392"/>
                <a:stretch>
                  <a:fillRect/>
                </a:stretch>
              </p:blipFill>
              <p:spPr>
                <a:xfrm>
                  <a:off x="8216259" y="4546419"/>
                  <a:ext cx="21636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3">
              <p14:nvContentPartPr>
                <p14:cNvPr id="506" name="Ink 505">
                  <a:extLst>
                    <a:ext uri="{FF2B5EF4-FFF2-40B4-BE49-F238E27FC236}">
                      <a16:creationId xmlns:a16="http://schemas.microsoft.com/office/drawing/2014/main" id="{12A347B3-CAF6-4012-B160-0E74BB7748C4}"/>
                    </a:ext>
                  </a:extLst>
                </p14:cNvPr>
                <p14:cNvContentPartPr/>
                <p14:nvPr/>
              </p14:nvContentPartPr>
              <p14:xfrm>
                <a:off x="8481219" y="4509339"/>
                <a:ext cx="97920" cy="204840"/>
              </p14:xfrm>
            </p:contentPart>
          </mc:Choice>
          <mc:Fallback xmlns="">
            <p:pic>
              <p:nvPicPr>
                <p:cNvPr id="506" name="Ink 505">
                  <a:extLst>
                    <a:ext uri="{FF2B5EF4-FFF2-40B4-BE49-F238E27FC236}">
                      <a16:creationId xmlns:a16="http://schemas.microsoft.com/office/drawing/2014/main" id="{12A347B3-CAF6-4012-B160-0E74BB7748C4}"/>
                    </a:ext>
                  </a:extLst>
                </p:cNvPr>
                <p:cNvPicPr/>
                <p:nvPr/>
              </p:nvPicPr>
              <p:blipFill>
                <a:blip r:embed="rId394"/>
                <a:stretch>
                  <a:fillRect/>
                </a:stretch>
              </p:blipFill>
              <p:spPr>
                <a:xfrm>
                  <a:off x="8472579" y="4500339"/>
                  <a:ext cx="11556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5">
              <p14:nvContentPartPr>
                <p14:cNvPr id="507" name="Ink 506">
                  <a:extLst>
                    <a:ext uri="{FF2B5EF4-FFF2-40B4-BE49-F238E27FC236}">
                      <a16:creationId xmlns:a16="http://schemas.microsoft.com/office/drawing/2014/main" id="{671AEB41-4C2E-4FF3-99AA-50BE11583195}"/>
                    </a:ext>
                  </a:extLst>
                </p14:cNvPr>
                <p14:cNvContentPartPr/>
                <p14:nvPr/>
              </p14:nvContentPartPr>
              <p14:xfrm>
                <a:off x="8287899" y="4380459"/>
                <a:ext cx="234360" cy="40680"/>
              </p14:xfrm>
            </p:contentPart>
          </mc:Choice>
          <mc:Fallback xmlns="">
            <p:pic>
              <p:nvPicPr>
                <p:cNvPr id="507" name="Ink 506">
                  <a:extLst>
                    <a:ext uri="{FF2B5EF4-FFF2-40B4-BE49-F238E27FC236}">
                      <a16:creationId xmlns:a16="http://schemas.microsoft.com/office/drawing/2014/main" id="{671AEB41-4C2E-4FF3-99AA-50BE11583195}"/>
                    </a:ext>
                  </a:extLst>
                </p:cNvPr>
                <p:cNvPicPr/>
                <p:nvPr/>
              </p:nvPicPr>
              <p:blipFill>
                <a:blip r:embed="rId396"/>
                <a:stretch>
                  <a:fillRect/>
                </a:stretch>
              </p:blipFill>
              <p:spPr>
                <a:xfrm>
                  <a:off x="8278899" y="4371459"/>
                  <a:ext cx="25200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7">
              <p14:nvContentPartPr>
                <p14:cNvPr id="508" name="Ink 507">
                  <a:extLst>
                    <a:ext uri="{FF2B5EF4-FFF2-40B4-BE49-F238E27FC236}">
                      <a16:creationId xmlns:a16="http://schemas.microsoft.com/office/drawing/2014/main" id="{1187F309-0D85-4883-98BE-DB62B5B47FD0}"/>
                    </a:ext>
                  </a:extLst>
                </p14:cNvPr>
                <p14:cNvContentPartPr/>
                <p14:nvPr/>
              </p14:nvContentPartPr>
              <p14:xfrm>
                <a:off x="8501019" y="4315299"/>
                <a:ext cx="105120" cy="99360"/>
              </p14:xfrm>
            </p:contentPart>
          </mc:Choice>
          <mc:Fallback xmlns="">
            <p:pic>
              <p:nvPicPr>
                <p:cNvPr id="508" name="Ink 507">
                  <a:extLst>
                    <a:ext uri="{FF2B5EF4-FFF2-40B4-BE49-F238E27FC236}">
                      <a16:creationId xmlns:a16="http://schemas.microsoft.com/office/drawing/2014/main" id="{1187F309-0D85-4883-98BE-DB62B5B47FD0}"/>
                    </a:ext>
                  </a:extLst>
                </p:cNvPr>
                <p:cNvPicPr/>
                <p:nvPr/>
              </p:nvPicPr>
              <p:blipFill>
                <a:blip r:embed="rId398"/>
                <a:stretch>
                  <a:fillRect/>
                </a:stretch>
              </p:blipFill>
              <p:spPr>
                <a:xfrm>
                  <a:off x="8492379" y="4306659"/>
                  <a:ext cx="12276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9">
              <p14:nvContentPartPr>
                <p14:cNvPr id="509" name="Ink 508">
                  <a:extLst>
                    <a:ext uri="{FF2B5EF4-FFF2-40B4-BE49-F238E27FC236}">
                      <a16:creationId xmlns:a16="http://schemas.microsoft.com/office/drawing/2014/main" id="{3C5A27CF-F8BB-4CA5-A4C6-08A669C525C9}"/>
                    </a:ext>
                  </a:extLst>
                </p14:cNvPr>
                <p14:cNvContentPartPr/>
                <p14:nvPr/>
              </p14:nvContentPartPr>
              <p14:xfrm>
                <a:off x="8763459" y="4374699"/>
                <a:ext cx="136080" cy="369360"/>
              </p14:xfrm>
            </p:contentPart>
          </mc:Choice>
          <mc:Fallback xmlns="">
            <p:pic>
              <p:nvPicPr>
                <p:cNvPr id="509" name="Ink 508">
                  <a:extLst>
                    <a:ext uri="{FF2B5EF4-FFF2-40B4-BE49-F238E27FC236}">
                      <a16:creationId xmlns:a16="http://schemas.microsoft.com/office/drawing/2014/main" id="{3C5A27CF-F8BB-4CA5-A4C6-08A669C525C9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8754819" y="4365699"/>
                  <a:ext cx="153720" cy="38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1">
              <p14:nvContentPartPr>
                <p14:cNvPr id="510" name="Ink 509">
                  <a:extLst>
                    <a:ext uri="{FF2B5EF4-FFF2-40B4-BE49-F238E27FC236}">
                      <a16:creationId xmlns:a16="http://schemas.microsoft.com/office/drawing/2014/main" id="{3E7C0C47-39C9-47EA-95CA-A181DB0C0415}"/>
                    </a:ext>
                  </a:extLst>
                </p14:cNvPr>
                <p14:cNvContentPartPr/>
                <p14:nvPr/>
              </p14:nvContentPartPr>
              <p14:xfrm>
                <a:off x="8868579" y="4420779"/>
                <a:ext cx="117360" cy="318960"/>
              </p14:xfrm>
            </p:contentPart>
          </mc:Choice>
          <mc:Fallback xmlns="">
            <p:pic>
              <p:nvPicPr>
                <p:cNvPr id="510" name="Ink 509">
                  <a:extLst>
                    <a:ext uri="{FF2B5EF4-FFF2-40B4-BE49-F238E27FC236}">
                      <a16:creationId xmlns:a16="http://schemas.microsoft.com/office/drawing/2014/main" id="{3E7C0C47-39C9-47EA-95CA-A181DB0C0415}"/>
                    </a:ext>
                  </a:extLst>
                </p:cNvPr>
                <p:cNvPicPr/>
                <p:nvPr/>
              </p:nvPicPr>
              <p:blipFill>
                <a:blip r:embed="rId402"/>
                <a:stretch>
                  <a:fillRect/>
                </a:stretch>
              </p:blipFill>
              <p:spPr>
                <a:xfrm>
                  <a:off x="8859939" y="4411779"/>
                  <a:ext cx="135000" cy="33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3">
              <p14:nvContentPartPr>
                <p14:cNvPr id="511" name="Ink 510">
                  <a:extLst>
                    <a:ext uri="{FF2B5EF4-FFF2-40B4-BE49-F238E27FC236}">
                      <a16:creationId xmlns:a16="http://schemas.microsoft.com/office/drawing/2014/main" id="{42F8551E-5D68-4A2A-B9D6-8C1DF391731E}"/>
                    </a:ext>
                  </a:extLst>
                </p14:cNvPr>
                <p14:cNvContentPartPr/>
                <p14:nvPr/>
              </p14:nvContentPartPr>
              <p14:xfrm>
                <a:off x="9152619" y="4453179"/>
                <a:ext cx="153000" cy="228240"/>
              </p14:xfrm>
            </p:contentPart>
          </mc:Choice>
          <mc:Fallback xmlns="">
            <p:pic>
              <p:nvPicPr>
                <p:cNvPr id="511" name="Ink 510">
                  <a:extLst>
                    <a:ext uri="{FF2B5EF4-FFF2-40B4-BE49-F238E27FC236}">
                      <a16:creationId xmlns:a16="http://schemas.microsoft.com/office/drawing/2014/main" id="{42F8551E-5D68-4A2A-B9D6-8C1DF391731E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9143619" y="4444539"/>
                  <a:ext cx="17064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5">
              <p14:nvContentPartPr>
                <p14:cNvPr id="512" name="Ink 511">
                  <a:extLst>
                    <a:ext uri="{FF2B5EF4-FFF2-40B4-BE49-F238E27FC236}">
                      <a16:creationId xmlns:a16="http://schemas.microsoft.com/office/drawing/2014/main" id="{D0D4F23E-3A59-43F4-82A1-0E984AD32D14}"/>
                    </a:ext>
                  </a:extLst>
                </p14:cNvPr>
                <p14:cNvContentPartPr/>
                <p14:nvPr/>
              </p14:nvContentPartPr>
              <p14:xfrm>
                <a:off x="9371859" y="4390539"/>
                <a:ext cx="142560" cy="274680"/>
              </p14:xfrm>
            </p:contentPart>
          </mc:Choice>
          <mc:Fallback xmlns="">
            <p:pic>
              <p:nvPicPr>
                <p:cNvPr id="512" name="Ink 511">
                  <a:extLst>
                    <a:ext uri="{FF2B5EF4-FFF2-40B4-BE49-F238E27FC236}">
                      <a16:creationId xmlns:a16="http://schemas.microsoft.com/office/drawing/2014/main" id="{D0D4F23E-3A59-43F4-82A1-0E984AD32D14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9363219" y="4381539"/>
                  <a:ext cx="160200" cy="29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7">
              <p14:nvContentPartPr>
                <p14:cNvPr id="513" name="Ink 512">
                  <a:extLst>
                    <a:ext uri="{FF2B5EF4-FFF2-40B4-BE49-F238E27FC236}">
                      <a16:creationId xmlns:a16="http://schemas.microsoft.com/office/drawing/2014/main" id="{7306FD71-6290-456C-B14A-F7143E654EDF}"/>
                    </a:ext>
                  </a:extLst>
                </p14:cNvPr>
                <p14:cNvContentPartPr/>
                <p14:nvPr/>
              </p14:nvContentPartPr>
              <p14:xfrm>
                <a:off x="9441339" y="4528419"/>
                <a:ext cx="100080" cy="119160"/>
              </p14:xfrm>
            </p:contentPart>
          </mc:Choice>
          <mc:Fallback xmlns="">
            <p:pic>
              <p:nvPicPr>
                <p:cNvPr id="513" name="Ink 512">
                  <a:extLst>
                    <a:ext uri="{FF2B5EF4-FFF2-40B4-BE49-F238E27FC236}">
                      <a16:creationId xmlns:a16="http://schemas.microsoft.com/office/drawing/2014/main" id="{7306FD71-6290-456C-B14A-F7143E654EDF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9432699" y="4519419"/>
                  <a:ext cx="11772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9">
              <p14:nvContentPartPr>
                <p14:cNvPr id="514" name="Ink 513">
                  <a:extLst>
                    <a:ext uri="{FF2B5EF4-FFF2-40B4-BE49-F238E27FC236}">
                      <a16:creationId xmlns:a16="http://schemas.microsoft.com/office/drawing/2014/main" id="{3F978BA5-7FA8-46A4-BC6D-59D141F466F5}"/>
                    </a:ext>
                  </a:extLst>
                </p14:cNvPr>
                <p14:cNvContentPartPr/>
                <p14:nvPr/>
              </p14:nvContentPartPr>
              <p14:xfrm>
                <a:off x="9127059" y="4189659"/>
                <a:ext cx="437400" cy="201240"/>
              </p14:xfrm>
            </p:contentPart>
          </mc:Choice>
          <mc:Fallback xmlns="">
            <p:pic>
              <p:nvPicPr>
                <p:cNvPr id="514" name="Ink 513">
                  <a:extLst>
                    <a:ext uri="{FF2B5EF4-FFF2-40B4-BE49-F238E27FC236}">
                      <a16:creationId xmlns:a16="http://schemas.microsoft.com/office/drawing/2014/main" id="{3F978BA5-7FA8-46A4-BC6D-59D141F466F5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9118059" y="4180659"/>
                  <a:ext cx="455040" cy="218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15" name="Group 514">
            <a:extLst>
              <a:ext uri="{FF2B5EF4-FFF2-40B4-BE49-F238E27FC236}">
                <a16:creationId xmlns:a16="http://schemas.microsoft.com/office/drawing/2014/main" id="{A254BE83-A82E-4308-A903-FC1E4C602D48}"/>
              </a:ext>
            </a:extLst>
          </p:cNvPr>
          <p:cNvGrpSpPr/>
          <p:nvPr/>
        </p:nvGrpSpPr>
        <p:grpSpPr>
          <a:xfrm>
            <a:off x="7689219" y="4440939"/>
            <a:ext cx="1469880" cy="1042560"/>
            <a:chOff x="5517699" y="4419339"/>
            <a:chExt cx="1469880" cy="1042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11">
              <p14:nvContentPartPr>
                <p14:cNvPr id="517" name="Ink 516">
                  <a:extLst>
                    <a:ext uri="{FF2B5EF4-FFF2-40B4-BE49-F238E27FC236}">
                      <a16:creationId xmlns:a16="http://schemas.microsoft.com/office/drawing/2014/main" id="{29F066CB-9543-4FFF-B249-35004781695D}"/>
                    </a:ext>
                  </a:extLst>
                </p14:cNvPr>
                <p14:cNvContentPartPr/>
                <p14:nvPr/>
              </p14:nvContentPartPr>
              <p14:xfrm>
                <a:off x="6195579" y="4655859"/>
                <a:ext cx="203400" cy="222840"/>
              </p14:xfrm>
            </p:contentPart>
          </mc:Choice>
          <mc:Fallback xmlns="">
            <p:pic>
              <p:nvPicPr>
                <p:cNvPr id="517" name="Ink 516">
                  <a:extLst>
                    <a:ext uri="{FF2B5EF4-FFF2-40B4-BE49-F238E27FC236}">
                      <a16:creationId xmlns:a16="http://schemas.microsoft.com/office/drawing/2014/main" id="{29F066CB-9543-4FFF-B249-35004781695D}"/>
                    </a:ext>
                  </a:extLst>
                </p:cNvPr>
                <p:cNvPicPr/>
                <p:nvPr/>
              </p:nvPicPr>
              <p:blipFill>
                <a:blip r:embed="rId412"/>
                <a:stretch>
                  <a:fillRect/>
                </a:stretch>
              </p:blipFill>
              <p:spPr>
                <a:xfrm>
                  <a:off x="6186939" y="4646859"/>
                  <a:ext cx="22104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3">
              <p14:nvContentPartPr>
                <p14:cNvPr id="518" name="Ink 517">
                  <a:extLst>
                    <a:ext uri="{FF2B5EF4-FFF2-40B4-BE49-F238E27FC236}">
                      <a16:creationId xmlns:a16="http://schemas.microsoft.com/office/drawing/2014/main" id="{05DAC08B-E022-4F99-8C6B-E44C289DFBB0}"/>
                    </a:ext>
                  </a:extLst>
                </p14:cNvPr>
                <p14:cNvContentPartPr/>
                <p14:nvPr/>
              </p14:nvContentPartPr>
              <p14:xfrm>
                <a:off x="6464139" y="4655139"/>
                <a:ext cx="136800" cy="222480"/>
              </p14:xfrm>
            </p:contentPart>
          </mc:Choice>
          <mc:Fallback xmlns="">
            <p:pic>
              <p:nvPicPr>
                <p:cNvPr id="518" name="Ink 517">
                  <a:extLst>
                    <a:ext uri="{FF2B5EF4-FFF2-40B4-BE49-F238E27FC236}">
                      <a16:creationId xmlns:a16="http://schemas.microsoft.com/office/drawing/2014/main" id="{05DAC08B-E022-4F99-8C6B-E44C289DFBB0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6455139" y="4646499"/>
                  <a:ext cx="15444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5">
              <p14:nvContentPartPr>
                <p14:cNvPr id="519" name="Ink 518">
                  <a:extLst>
                    <a:ext uri="{FF2B5EF4-FFF2-40B4-BE49-F238E27FC236}">
                      <a16:creationId xmlns:a16="http://schemas.microsoft.com/office/drawing/2014/main" id="{5A24FB61-7EFD-44D8-BD39-6211C84B1344}"/>
                    </a:ext>
                  </a:extLst>
                </p14:cNvPr>
                <p14:cNvContentPartPr/>
                <p14:nvPr/>
              </p14:nvContentPartPr>
              <p14:xfrm>
                <a:off x="6220419" y="4488819"/>
                <a:ext cx="234000" cy="14400"/>
              </p14:xfrm>
            </p:contentPart>
          </mc:Choice>
          <mc:Fallback xmlns="">
            <p:pic>
              <p:nvPicPr>
                <p:cNvPr id="519" name="Ink 518">
                  <a:extLst>
                    <a:ext uri="{FF2B5EF4-FFF2-40B4-BE49-F238E27FC236}">
                      <a16:creationId xmlns:a16="http://schemas.microsoft.com/office/drawing/2014/main" id="{5A24FB61-7EFD-44D8-BD39-6211C84B1344}"/>
                    </a:ext>
                  </a:extLst>
                </p:cNvPr>
                <p:cNvPicPr/>
                <p:nvPr/>
              </p:nvPicPr>
              <p:blipFill>
                <a:blip r:embed="rId416"/>
                <a:stretch>
                  <a:fillRect/>
                </a:stretch>
              </p:blipFill>
              <p:spPr>
                <a:xfrm>
                  <a:off x="6211779" y="4479819"/>
                  <a:ext cx="25164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7">
              <p14:nvContentPartPr>
                <p14:cNvPr id="520" name="Ink 519">
                  <a:extLst>
                    <a:ext uri="{FF2B5EF4-FFF2-40B4-BE49-F238E27FC236}">
                      <a16:creationId xmlns:a16="http://schemas.microsoft.com/office/drawing/2014/main" id="{CC8B0C94-948B-496C-84CB-C5DFF92893CF}"/>
                    </a:ext>
                  </a:extLst>
                </p14:cNvPr>
                <p14:cNvContentPartPr/>
                <p14:nvPr/>
              </p14:nvContentPartPr>
              <p14:xfrm>
                <a:off x="6398979" y="4419339"/>
                <a:ext cx="176400" cy="150480"/>
              </p14:xfrm>
            </p:contentPart>
          </mc:Choice>
          <mc:Fallback xmlns="">
            <p:pic>
              <p:nvPicPr>
                <p:cNvPr id="520" name="Ink 519">
                  <a:extLst>
                    <a:ext uri="{FF2B5EF4-FFF2-40B4-BE49-F238E27FC236}">
                      <a16:creationId xmlns:a16="http://schemas.microsoft.com/office/drawing/2014/main" id="{CC8B0C94-948B-496C-84CB-C5DFF92893CF}"/>
                    </a:ext>
                  </a:extLst>
                </p:cNvPr>
                <p:cNvPicPr/>
                <p:nvPr/>
              </p:nvPicPr>
              <p:blipFill>
                <a:blip r:embed="rId418"/>
                <a:stretch>
                  <a:fillRect/>
                </a:stretch>
              </p:blipFill>
              <p:spPr>
                <a:xfrm>
                  <a:off x="6389979" y="4410339"/>
                  <a:ext cx="19404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9">
              <p14:nvContentPartPr>
                <p14:cNvPr id="521" name="Ink 520">
                  <a:extLst>
                    <a:ext uri="{FF2B5EF4-FFF2-40B4-BE49-F238E27FC236}">
                      <a16:creationId xmlns:a16="http://schemas.microsoft.com/office/drawing/2014/main" id="{B0122FAB-FB14-4172-8A4E-8B7FE6C68E90}"/>
                    </a:ext>
                  </a:extLst>
                </p14:cNvPr>
                <p14:cNvContentPartPr/>
                <p14:nvPr/>
              </p14:nvContentPartPr>
              <p14:xfrm>
                <a:off x="6774099" y="4667739"/>
                <a:ext cx="94680" cy="34200"/>
              </p14:xfrm>
            </p:contentPart>
          </mc:Choice>
          <mc:Fallback xmlns="">
            <p:pic>
              <p:nvPicPr>
                <p:cNvPr id="521" name="Ink 520">
                  <a:extLst>
                    <a:ext uri="{FF2B5EF4-FFF2-40B4-BE49-F238E27FC236}">
                      <a16:creationId xmlns:a16="http://schemas.microsoft.com/office/drawing/2014/main" id="{B0122FAB-FB14-4172-8A4E-8B7FE6C68E90}"/>
                    </a:ext>
                  </a:extLst>
                </p:cNvPr>
                <p:cNvPicPr/>
                <p:nvPr/>
              </p:nvPicPr>
              <p:blipFill>
                <a:blip r:embed="rId420"/>
                <a:stretch>
                  <a:fillRect/>
                </a:stretch>
              </p:blipFill>
              <p:spPr>
                <a:xfrm>
                  <a:off x="6765459" y="4659099"/>
                  <a:ext cx="11232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1">
              <p14:nvContentPartPr>
                <p14:cNvPr id="522" name="Ink 521">
                  <a:extLst>
                    <a:ext uri="{FF2B5EF4-FFF2-40B4-BE49-F238E27FC236}">
                      <a16:creationId xmlns:a16="http://schemas.microsoft.com/office/drawing/2014/main" id="{F7C5A1FD-8F5C-4597-90E1-2E1FC09AF5E9}"/>
                    </a:ext>
                  </a:extLst>
                </p14:cNvPr>
                <p14:cNvContentPartPr/>
                <p14:nvPr/>
              </p14:nvContentPartPr>
              <p14:xfrm>
                <a:off x="6806859" y="4730739"/>
                <a:ext cx="142560" cy="39240"/>
              </p14:xfrm>
            </p:contentPart>
          </mc:Choice>
          <mc:Fallback xmlns="">
            <p:pic>
              <p:nvPicPr>
                <p:cNvPr id="522" name="Ink 521">
                  <a:extLst>
                    <a:ext uri="{FF2B5EF4-FFF2-40B4-BE49-F238E27FC236}">
                      <a16:creationId xmlns:a16="http://schemas.microsoft.com/office/drawing/2014/main" id="{F7C5A1FD-8F5C-4597-90E1-2E1FC09AF5E9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6797859" y="4722099"/>
                  <a:ext cx="16020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3">
              <p14:nvContentPartPr>
                <p14:cNvPr id="523" name="Ink 522">
                  <a:extLst>
                    <a:ext uri="{FF2B5EF4-FFF2-40B4-BE49-F238E27FC236}">
                      <a16:creationId xmlns:a16="http://schemas.microsoft.com/office/drawing/2014/main" id="{82AEFB7D-A676-44A7-82DB-A427929F3D3E}"/>
                    </a:ext>
                  </a:extLst>
                </p14:cNvPr>
                <p14:cNvContentPartPr/>
                <p14:nvPr/>
              </p14:nvContentPartPr>
              <p14:xfrm>
                <a:off x="5517699" y="5092539"/>
                <a:ext cx="145800" cy="126000"/>
              </p14:xfrm>
            </p:contentPart>
          </mc:Choice>
          <mc:Fallback xmlns="">
            <p:pic>
              <p:nvPicPr>
                <p:cNvPr id="523" name="Ink 522">
                  <a:extLst>
                    <a:ext uri="{FF2B5EF4-FFF2-40B4-BE49-F238E27FC236}">
                      <a16:creationId xmlns:a16="http://schemas.microsoft.com/office/drawing/2014/main" id="{82AEFB7D-A676-44A7-82DB-A427929F3D3E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5509059" y="5083899"/>
                  <a:ext cx="16344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5">
              <p14:nvContentPartPr>
                <p14:cNvPr id="524" name="Ink 523">
                  <a:extLst>
                    <a:ext uri="{FF2B5EF4-FFF2-40B4-BE49-F238E27FC236}">
                      <a16:creationId xmlns:a16="http://schemas.microsoft.com/office/drawing/2014/main" id="{9503C53F-133A-4B0D-8FDA-60A84F764194}"/>
                    </a:ext>
                  </a:extLst>
                </p14:cNvPr>
                <p14:cNvContentPartPr/>
                <p14:nvPr/>
              </p14:nvContentPartPr>
              <p14:xfrm>
                <a:off x="5682579" y="5128899"/>
                <a:ext cx="155520" cy="85680"/>
              </p14:xfrm>
            </p:contentPart>
          </mc:Choice>
          <mc:Fallback xmlns="">
            <p:pic>
              <p:nvPicPr>
                <p:cNvPr id="524" name="Ink 523">
                  <a:extLst>
                    <a:ext uri="{FF2B5EF4-FFF2-40B4-BE49-F238E27FC236}">
                      <a16:creationId xmlns:a16="http://schemas.microsoft.com/office/drawing/2014/main" id="{9503C53F-133A-4B0D-8FDA-60A84F764194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5673579" y="5120259"/>
                  <a:ext cx="17316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7">
              <p14:nvContentPartPr>
                <p14:cNvPr id="525" name="Ink 524">
                  <a:extLst>
                    <a:ext uri="{FF2B5EF4-FFF2-40B4-BE49-F238E27FC236}">
                      <a16:creationId xmlns:a16="http://schemas.microsoft.com/office/drawing/2014/main" id="{479CEE9E-7DA8-40A7-B9B1-E05C26BEF5A6}"/>
                    </a:ext>
                  </a:extLst>
                </p14:cNvPr>
                <p14:cNvContentPartPr/>
                <p14:nvPr/>
              </p14:nvContentPartPr>
              <p14:xfrm>
                <a:off x="5854659" y="4996419"/>
                <a:ext cx="128880" cy="226800"/>
              </p14:xfrm>
            </p:contentPart>
          </mc:Choice>
          <mc:Fallback xmlns="">
            <p:pic>
              <p:nvPicPr>
                <p:cNvPr id="525" name="Ink 524">
                  <a:extLst>
                    <a:ext uri="{FF2B5EF4-FFF2-40B4-BE49-F238E27FC236}">
                      <a16:creationId xmlns:a16="http://schemas.microsoft.com/office/drawing/2014/main" id="{479CEE9E-7DA8-40A7-B9B1-E05C26BEF5A6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5846019" y="4987419"/>
                  <a:ext cx="146520" cy="24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9">
              <p14:nvContentPartPr>
                <p14:cNvPr id="526" name="Ink 525">
                  <a:extLst>
                    <a:ext uri="{FF2B5EF4-FFF2-40B4-BE49-F238E27FC236}">
                      <a16:creationId xmlns:a16="http://schemas.microsoft.com/office/drawing/2014/main" id="{CA544EE6-8C5B-4967-9C0F-85846FE0CC33}"/>
                    </a:ext>
                  </a:extLst>
                </p14:cNvPr>
                <p14:cNvContentPartPr/>
                <p14:nvPr/>
              </p14:nvContentPartPr>
              <p14:xfrm>
                <a:off x="6140499" y="5047179"/>
                <a:ext cx="57240" cy="358200"/>
              </p14:xfrm>
            </p:contentPart>
          </mc:Choice>
          <mc:Fallback xmlns="">
            <p:pic>
              <p:nvPicPr>
                <p:cNvPr id="526" name="Ink 525">
                  <a:extLst>
                    <a:ext uri="{FF2B5EF4-FFF2-40B4-BE49-F238E27FC236}">
                      <a16:creationId xmlns:a16="http://schemas.microsoft.com/office/drawing/2014/main" id="{CA544EE6-8C5B-4967-9C0F-85846FE0CC33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6131859" y="5038539"/>
                  <a:ext cx="74880" cy="37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1">
              <p14:nvContentPartPr>
                <p14:cNvPr id="527" name="Ink 526">
                  <a:extLst>
                    <a:ext uri="{FF2B5EF4-FFF2-40B4-BE49-F238E27FC236}">
                      <a16:creationId xmlns:a16="http://schemas.microsoft.com/office/drawing/2014/main" id="{760E9AFD-364A-428F-B173-E9BA72D846ED}"/>
                    </a:ext>
                  </a:extLst>
                </p14:cNvPr>
                <p14:cNvContentPartPr/>
                <p14:nvPr/>
              </p14:nvContentPartPr>
              <p14:xfrm>
                <a:off x="6234099" y="5132859"/>
                <a:ext cx="195120" cy="190800"/>
              </p14:xfrm>
            </p:contentPart>
          </mc:Choice>
          <mc:Fallback xmlns="">
            <p:pic>
              <p:nvPicPr>
                <p:cNvPr id="527" name="Ink 526">
                  <a:extLst>
                    <a:ext uri="{FF2B5EF4-FFF2-40B4-BE49-F238E27FC236}">
                      <a16:creationId xmlns:a16="http://schemas.microsoft.com/office/drawing/2014/main" id="{760E9AFD-364A-428F-B173-E9BA72D846ED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6225099" y="5124219"/>
                  <a:ext cx="21276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3">
              <p14:nvContentPartPr>
                <p14:cNvPr id="528" name="Ink 527">
                  <a:extLst>
                    <a:ext uri="{FF2B5EF4-FFF2-40B4-BE49-F238E27FC236}">
                      <a16:creationId xmlns:a16="http://schemas.microsoft.com/office/drawing/2014/main" id="{6BCE0230-9E45-4CCF-B3EE-21D7E84CDF68}"/>
                    </a:ext>
                  </a:extLst>
                </p14:cNvPr>
                <p14:cNvContentPartPr/>
                <p14:nvPr/>
              </p14:nvContentPartPr>
              <p14:xfrm>
                <a:off x="6466299" y="5091819"/>
                <a:ext cx="109800" cy="223560"/>
              </p14:xfrm>
            </p:contentPart>
          </mc:Choice>
          <mc:Fallback xmlns="">
            <p:pic>
              <p:nvPicPr>
                <p:cNvPr id="528" name="Ink 527">
                  <a:extLst>
                    <a:ext uri="{FF2B5EF4-FFF2-40B4-BE49-F238E27FC236}">
                      <a16:creationId xmlns:a16="http://schemas.microsoft.com/office/drawing/2014/main" id="{6BCE0230-9E45-4CCF-B3EE-21D7E84CDF68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6457299" y="5083179"/>
                  <a:ext cx="12744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5">
              <p14:nvContentPartPr>
                <p14:cNvPr id="529" name="Ink 528">
                  <a:extLst>
                    <a:ext uri="{FF2B5EF4-FFF2-40B4-BE49-F238E27FC236}">
                      <a16:creationId xmlns:a16="http://schemas.microsoft.com/office/drawing/2014/main" id="{F3059344-5537-4566-8188-B51761822569}"/>
                    </a:ext>
                  </a:extLst>
                </p14:cNvPr>
                <p14:cNvContentPartPr/>
                <p14:nvPr/>
              </p14:nvContentPartPr>
              <p14:xfrm>
                <a:off x="6280179" y="4950339"/>
                <a:ext cx="345240" cy="111600"/>
              </p14:xfrm>
            </p:contentPart>
          </mc:Choice>
          <mc:Fallback xmlns="">
            <p:pic>
              <p:nvPicPr>
                <p:cNvPr id="529" name="Ink 528">
                  <a:extLst>
                    <a:ext uri="{FF2B5EF4-FFF2-40B4-BE49-F238E27FC236}">
                      <a16:creationId xmlns:a16="http://schemas.microsoft.com/office/drawing/2014/main" id="{F3059344-5537-4566-8188-B51761822569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6271179" y="4941339"/>
                  <a:ext cx="36288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7">
              <p14:nvContentPartPr>
                <p14:cNvPr id="530" name="Ink 529">
                  <a:extLst>
                    <a:ext uri="{FF2B5EF4-FFF2-40B4-BE49-F238E27FC236}">
                      <a16:creationId xmlns:a16="http://schemas.microsoft.com/office/drawing/2014/main" id="{5352A433-870D-4AA2-871D-81BC7372EB06}"/>
                    </a:ext>
                  </a:extLst>
                </p14:cNvPr>
                <p14:cNvContentPartPr/>
                <p14:nvPr/>
              </p14:nvContentPartPr>
              <p14:xfrm>
                <a:off x="6730179" y="5003259"/>
                <a:ext cx="86760" cy="458640"/>
              </p14:xfrm>
            </p:contentPart>
          </mc:Choice>
          <mc:Fallback xmlns="">
            <p:pic>
              <p:nvPicPr>
                <p:cNvPr id="530" name="Ink 529">
                  <a:extLst>
                    <a:ext uri="{FF2B5EF4-FFF2-40B4-BE49-F238E27FC236}">
                      <a16:creationId xmlns:a16="http://schemas.microsoft.com/office/drawing/2014/main" id="{5352A433-870D-4AA2-871D-81BC7372EB06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6721539" y="4994619"/>
                  <a:ext cx="104400" cy="47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9">
              <p14:nvContentPartPr>
                <p14:cNvPr id="531" name="Ink 530">
                  <a:extLst>
                    <a:ext uri="{FF2B5EF4-FFF2-40B4-BE49-F238E27FC236}">
                      <a16:creationId xmlns:a16="http://schemas.microsoft.com/office/drawing/2014/main" id="{35EB8956-D674-40D4-AB15-51BF92ED6CD4}"/>
                    </a:ext>
                  </a:extLst>
                </p14:cNvPr>
                <p14:cNvContentPartPr/>
                <p14:nvPr/>
              </p14:nvContentPartPr>
              <p14:xfrm>
                <a:off x="6864819" y="5159859"/>
                <a:ext cx="122760" cy="72000"/>
              </p14:xfrm>
            </p:contentPart>
          </mc:Choice>
          <mc:Fallback xmlns="">
            <p:pic>
              <p:nvPicPr>
                <p:cNvPr id="531" name="Ink 530">
                  <a:extLst>
                    <a:ext uri="{FF2B5EF4-FFF2-40B4-BE49-F238E27FC236}">
                      <a16:creationId xmlns:a16="http://schemas.microsoft.com/office/drawing/2014/main" id="{35EB8956-D674-40D4-AB15-51BF92ED6CD4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6856179" y="5150859"/>
                  <a:ext cx="140400" cy="89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32" name="Group 531">
            <a:extLst>
              <a:ext uri="{FF2B5EF4-FFF2-40B4-BE49-F238E27FC236}">
                <a16:creationId xmlns:a16="http://schemas.microsoft.com/office/drawing/2014/main" id="{CE69D004-A560-41B0-B7D2-59BC3958A266}"/>
              </a:ext>
            </a:extLst>
          </p:cNvPr>
          <p:cNvGrpSpPr/>
          <p:nvPr/>
        </p:nvGrpSpPr>
        <p:grpSpPr>
          <a:xfrm>
            <a:off x="9371139" y="5007939"/>
            <a:ext cx="797400" cy="378720"/>
            <a:chOff x="7199619" y="4986339"/>
            <a:chExt cx="797400" cy="378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1">
              <p14:nvContentPartPr>
                <p14:cNvPr id="533" name="Ink 532">
                  <a:extLst>
                    <a:ext uri="{FF2B5EF4-FFF2-40B4-BE49-F238E27FC236}">
                      <a16:creationId xmlns:a16="http://schemas.microsoft.com/office/drawing/2014/main" id="{B6BA41A6-1D89-40C6-A6B4-56CBD4B67840}"/>
                    </a:ext>
                  </a:extLst>
                </p14:cNvPr>
                <p14:cNvContentPartPr/>
                <p14:nvPr/>
              </p14:nvContentPartPr>
              <p14:xfrm>
                <a:off x="7199619" y="5100459"/>
                <a:ext cx="52200" cy="264600"/>
              </p14:xfrm>
            </p:contentPart>
          </mc:Choice>
          <mc:Fallback xmlns="">
            <p:pic>
              <p:nvPicPr>
                <p:cNvPr id="533" name="Ink 532">
                  <a:extLst>
                    <a:ext uri="{FF2B5EF4-FFF2-40B4-BE49-F238E27FC236}">
                      <a16:creationId xmlns:a16="http://schemas.microsoft.com/office/drawing/2014/main" id="{B6BA41A6-1D89-40C6-A6B4-56CBD4B67840}"/>
                    </a:ext>
                  </a:extLst>
                </p:cNvPr>
                <p:cNvPicPr/>
                <p:nvPr/>
              </p:nvPicPr>
              <p:blipFill>
                <a:blip r:embed="rId442"/>
                <a:stretch>
                  <a:fillRect/>
                </a:stretch>
              </p:blipFill>
              <p:spPr>
                <a:xfrm>
                  <a:off x="7190979" y="5091459"/>
                  <a:ext cx="69840" cy="28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3">
              <p14:nvContentPartPr>
                <p14:cNvPr id="534" name="Ink 533">
                  <a:extLst>
                    <a:ext uri="{FF2B5EF4-FFF2-40B4-BE49-F238E27FC236}">
                      <a16:creationId xmlns:a16="http://schemas.microsoft.com/office/drawing/2014/main" id="{87C92391-BA9D-40EA-ACD6-9E362B211CEC}"/>
                    </a:ext>
                  </a:extLst>
                </p14:cNvPr>
                <p14:cNvContentPartPr/>
                <p14:nvPr/>
              </p14:nvContentPartPr>
              <p14:xfrm>
                <a:off x="7335699" y="5126019"/>
                <a:ext cx="138960" cy="214920"/>
              </p14:xfrm>
            </p:contentPart>
          </mc:Choice>
          <mc:Fallback xmlns="">
            <p:pic>
              <p:nvPicPr>
                <p:cNvPr id="534" name="Ink 533">
                  <a:extLst>
                    <a:ext uri="{FF2B5EF4-FFF2-40B4-BE49-F238E27FC236}">
                      <a16:creationId xmlns:a16="http://schemas.microsoft.com/office/drawing/2014/main" id="{87C92391-BA9D-40EA-ACD6-9E362B211CEC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7327059" y="5117019"/>
                  <a:ext cx="15660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5">
              <p14:nvContentPartPr>
                <p14:cNvPr id="535" name="Ink 534">
                  <a:extLst>
                    <a:ext uri="{FF2B5EF4-FFF2-40B4-BE49-F238E27FC236}">
                      <a16:creationId xmlns:a16="http://schemas.microsoft.com/office/drawing/2014/main" id="{C49530C0-2330-4E11-990D-C903DB41A803}"/>
                    </a:ext>
                  </a:extLst>
                </p14:cNvPr>
                <p14:cNvContentPartPr/>
                <p14:nvPr/>
              </p14:nvContentPartPr>
              <p14:xfrm>
                <a:off x="7551699" y="5083179"/>
                <a:ext cx="147960" cy="203400"/>
              </p14:xfrm>
            </p:contentPart>
          </mc:Choice>
          <mc:Fallback xmlns="">
            <p:pic>
              <p:nvPicPr>
                <p:cNvPr id="535" name="Ink 534">
                  <a:extLst>
                    <a:ext uri="{FF2B5EF4-FFF2-40B4-BE49-F238E27FC236}">
                      <a16:creationId xmlns:a16="http://schemas.microsoft.com/office/drawing/2014/main" id="{C49530C0-2330-4E11-990D-C903DB41A803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7542699" y="5074179"/>
                  <a:ext cx="16560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7">
              <p14:nvContentPartPr>
                <p14:cNvPr id="536" name="Ink 535">
                  <a:extLst>
                    <a:ext uri="{FF2B5EF4-FFF2-40B4-BE49-F238E27FC236}">
                      <a16:creationId xmlns:a16="http://schemas.microsoft.com/office/drawing/2014/main" id="{A1667552-3BC8-433F-82A7-1F33C0B0AEAD}"/>
                    </a:ext>
                  </a:extLst>
                </p14:cNvPr>
                <p14:cNvContentPartPr/>
                <p14:nvPr/>
              </p14:nvContentPartPr>
              <p14:xfrm>
                <a:off x="7623339" y="5195859"/>
                <a:ext cx="127080" cy="110880"/>
              </p14:xfrm>
            </p:contentPart>
          </mc:Choice>
          <mc:Fallback xmlns="">
            <p:pic>
              <p:nvPicPr>
                <p:cNvPr id="536" name="Ink 535">
                  <a:extLst>
                    <a:ext uri="{FF2B5EF4-FFF2-40B4-BE49-F238E27FC236}">
                      <a16:creationId xmlns:a16="http://schemas.microsoft.com/office/drawing/2014/main" id="{A1667552-3BC8-433F-82A7-1F33C0B0AEAD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7614339" y="5187219"/>
                  <a:ext cx="14472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9">
              <p14:nvContentPartPr>
                <p14:cNvPr id="537" name="Ink 536">
                  <a:extLst>
                    <a:ext uri="{FF2B5EF4-FFF2-40B4-BE49-F238E27FC236}">
                      <a16:creationId xmlns:a16="http://schemas.microsoft.com/office/drawing/2014/main" id="{154290A2-5D6D-47D8-92B3-07EA3672ECE5}"/>
                    </a:ext>
                  </a:extLst>
                </p14:cNvPr>
                <p14:cNvContentPartPr/>
                <p14:nvPr/>
              </p14:nvContentPartPr>
              <p14:xfrm>
                <a:off x="7410579" y="4986339"/>
                <a:ext cx="385560" cy="113040"/>
              </p14:xfrm>
            </p:contentPart>
          </mc:Choice>
          <mc:Fallback xmlns="">
            <p:pic>
              <p:nvPicPr>
                <p:cNvPr id="537" name="Ink 536">
                  <a:extLst>
                    <a:ext uri="{FF2B5EF4-FFF2-40B4-BE49-F238E27FC236}">
                      <a16:creationId xmlns:a16="http://schemas.microsoft.com/office/drawing/2014/main" id="{154290A2-5D6D-47D8-92B3-07EA3672ECE5}"/>
                    </a:ext>
                  </a:extLst>
                </p:cNvPr>
                <p:cNvPicPr/>
                <p:nvPr/>
              </p:nvPicPr>
              <p:blipFill>
                <a:blip r:embed="rId450"/>
                <a:stretch>
                  <a:fillRect/>
                </a:stretch>
              </p:blipFill>
              <p:spPr>
                <a:xfrm>
                  <a:off x="7401939" y="4977699"/>
                  <a:ext cx="40320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1">
              <p14:nvContentPartPr>
                <p14:cNvPr id="538" name="Ink 537">
                  <a:extLst>
                    <a:ext uri="{FF2B5EF4-FFF2-40B4-BE49-F238E27FC236}">
                      <a16:creationId xmlns:a16="http://schemas.microsoft.com/office/drawing/2014/main" id="{3E92D4E9-4601-4617-A6A9-A15F5D17F4CD}"/>
                    </a:ext>
                  </a:extLst>
                </p14:cNvPr>
                <p14:cNvContentPartPr/>
                <p14:nvPr/>
              </p14:nvContentPartPr>
              <p14:xfrm>
                <a:off x="7937619" y="4987779"/>
                <a:ext cx="59400" cy="361080"/>
              </p14:xfrm>
            </p:contentPart>
          </mc:Choice>
          <mc:Fallback xmlns="">
            <p:pic>
              <p:nvPicPr>
                <p:cNvPr id="538" name="Ink 537">
                  <a:extLst>
                    <a:ext uri="{FF2B5EF4-FFF2-40B4-BE49-F238E27FC236}">
                      <a16:creationId xmlns:a16="http://schemas.microsoft.com/office/drawing/2014/main" id="{3E92D4E9-4601-4617-A6A9-A15F5D17F4CD}"/>
                    </a:ext>
                  </a:extLst>
                </p:cNvPr>
                <p:cNvPicPr/>
                <p:nvPr/>
              </p:nvPicPr>
              <p:blipFill>
                <a:blip r:embed="rId452"/>
                <a:stretch>
                  <a:fillRect/>
                </a:stretch>
              </p:blipFill>
              <p:spPr>
                <a:xfrm>
                  <a:off x="7928619" y="4979139"/>
                  <a:ext cx="77040" cy="378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53">
            <p14:nvContentPartPr>
              <p14:cNvPr id="542" name="Ink 541">
                <a:extLst>
                  <a:ext uri="{FF2B5EF4-FFF2-40B4-BE49-F238E27FC236}">
                    <a16:creationId xmlns:a16="http://schemas.microsoft.com/office/drawing/2014/main" id="{F24F58C5-D539-440F-AE77-37E3469AFBC5}"/>
                  </a:ext>
                </a:extLst>
              </p14:cNvPr>
              <p14:cNvContentPartPr/>
              <p14:nvPr/>
            </p14:nvContentPartPr>
            <p14:xfrm>
              <a:off x="7750059" y="4642179"/>
              <a:ext cx="6120" cy="3960"/>
            </p14:xfrm>
          </p:contentPart>
        </mc:Choice>
        <mc:Fallback xmlns="">
          <p:pic>
            <p:nvPicPr>
              <p:cNvPr id="542" name="Ink 541">
                <a:extLst>
                  <a:ext uri="{FF2B5EF4-FFF2-40B4-BE49-F238E27FC236}">
                    <a16:creationId xmlns:a16="http://schemas.microsoft.com/office/drawing/2014/main" id="{F24F58C5-D539-440F-AE77-37E3469AFBC5}"/>
                  </a:ext>
                </a:extLst>
              </p:cNvPr>
              <p:cNvPicPr/>
              <p:nvPr/>
            </p:nvPicPr>
            <p:blipFill>
              <a:blip r:embed="rId454"/>
              <a:stretch>
                <a:fillRect/>
              </a:stretch>
            </p:blipFill>
            <p:spPr>
              <a:xfrm>
                <a:off x="7741059" y="4633539"/>
                <a:ext cx="23760" cy="2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5">
            <p14:nvContentPartPr>
              <p14:cNvPr id="543" name="Ink 542">
                <a:extLst>
                  <a:ext uri="{FF2B5EF4-FFF2-40B4-BE49-F238E27FC236}">
                    <a16:creationId xmlns:a16="http://schemas.microsoft.com/office/drawing/2014/main" id="{3EBEEE35-8ECB-4E3F-95B4-8C3E7C40A21F}"/>
                  </a:ext>
                </a:extLst>
              </p14:cNvPr>
              <p14:cNvContentPartPr/>
              <p14:nvPr/>
            </p14:nvContentPartPr>
            <p14:xfrm>
              <a:off x="7723059" y="4768179"/>
              <a:ext cx="222840" cy="53640"/>
            </p14:xfrm>
          </p:contentPart>
        </mc:Choice>
        <mc:Fallback xmlns="">
          <p:pic>
            <p:nvPicPr>
              <p:cNvPr id="543" name="Ink 542">
                <a:extLst>
                  <a:ext uri="{FF2B5EF4-FFF2-40B4-BE49-F238E27FC236}">
                    <a16:creationId xmlns:a16="http://schemas.microsoft.com/office/drawing/2014/main" id="{3EBEEE35-8ECB-4E3F-95B4-8C3E7C40A21F}"/>
                  </a:ext>
                </a:extLst>
              </p:cNvPr>
              <p:cNvPicPr/>
              <p:nvPr/>
            </p:nvPicPr>
            <p:blipFill>
              <a:blip r:embed="rId456"/>
              <a:stretch>
                <a:fillRect/>
              </a:stretch>
            </p:blipFill>
            <p:spPr>
              <a:xfrm>
                <a:off x="7714059" y="4759539"/>
                <a:ext cx="240480" cy="7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7">
            <p14:nvContentPartPr>
              <p14:cNvPr id="544" name="Ink 543">
                <a:extLst>
                  <a:ext uri="{FF2B5EF4-FFF2-40B4-BE49-F238E27FC236}">
                    <a16:creationId xmlns:a16="http://schemas.microsoft.com/office/drawing/2014/main" id="{8E61043B-304B-4EA0-9493-765C34208C55}"/>
                  </a:ext>
                </a:extLst>
              </p14:cNvPr>
              <p14:cNvContentPartPr/>
              <p14:nvPr/>
            </p14:nvContentPartPr>
            <p14:xfrm>
              <a:off x="7521819" y="5595099"/>
              <a:ext cx="104760" cy="187200"/>
            </p14:xfrm>
          </p:contentPart>
        </mc:Choice>
        <mc:Fallback xmlns="">
          <p:pic>
            <p:nvPicPr>
              <p:cNvPr id="544" name="Ink 543">
                <a:extLst>
                  <a:ext uri="{FF2B5EF4-FFF2-40B4-BE49-F238E27FC236}">
                    <a16:creationId xmlns:a16="http://schemas.microsoft.com/office/drawing/2014/main" id="{8E61043B-304B-4EA0-9493-765C34208C55}"/>
                  </a:ext>
                </a:extLst>
              </p:cNvPr>
              <p:cNvPicPr/>
              <p:nvPr/>
            </p:nvPicPr>
            <p:blipFill>
              <a:blip r:embed="rId458"/>
              <a:stretch>
                <a:fillRect/>
              </a:stretch>
            </p:blipFill>
            <p:spPr>
              <a:xfrm>
                <a:off x="7512819" y="5586459"/>
                <a:ext cx="122400" cy="204840"/>
              </a:xfrm>
              <a:prstGeom prst="rect">
                <a:avLst/>
              </a:prstGeom>
            </p:spPr>
          </p:pic>
        </mc:Fallback>
      </mc:AlternateContent>
      <p:grpSp>
        <p:nvGrpSpPr>
          <p:cNvPr id="571" name="Group 570">
            <a:extLst>
              <a:ext uri="{FF2B5EF4-FFF2-40B4-BE49-F238E27FC236}">
                <a16:creationId xmlns:a16="http://schemas.microsoft.com/office/drawing/2014/main" id="{6647E6D2-55C1-477D-8D47-18A9B5766997}"/>
              </a:ext>
            </a:extLst>
          </p:cNvPr>
          <p:cNvGrpSpPr/>
          <p:nvPr/>
        </p:nvGrpSpPr>
        <p:grpSpPr>
          <a:xfrm>
            <a:off x="7525779" y="5505459"/>
            <a:ext cx="643680" cy="318960"/>
            <a:chOff x="7525779" y="5505459"/>
            <a:chExt cx="643680" cy="318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59">
              <p14:nvContentPartPr>
                <p14:cNvPr id="545" name="Ink 544">
                  <a:extLst>
                    <a:ext uri="{FF2B5EF4-FFF2-40B4-BE49-F238E27FC236}">
                      <a16:creationId xmlns:a16="http://schemas.microsoft.com/office/drawing/2014/main" id="{930FDFCA-5042-4664-97DD-CB964ADA47A9}"/>
                    </a:ext>
                  </a:extLst>
                </p14:cNvPr>
                <p14:cNvContentPartPr/>
                <p14:nvPr/>
              </p14:nvContentPartPr>
              <p14:xfrm>
                <a:off x="7525779" y="5537859"/>
                <a:ext cx="187560" cy="286560"/>
              </p14:xfrm>
            </p:contentPart>
          </mc:Choice>
          <mc:Fallback xmlns="">
            <p:pic>
              <p:nvPicPr>
                <p:cNvPr id="545" name="Ink 544">
                  <a:extLst>
                    <a:ext uri="{FF2B5EF4-FFF2-40B4-BE49-F238E27FC236}">
                      <a16:creationId xmlns:a16="http://schemas.microsoft.com/office/drawing/2014/main" id="{930FDFCA-5042-4664-97DD-CB964ADA47A9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7517139" y="5529219"/>
                  <a:ext cx="205200" cy="30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1">
              <p14:nvContentPartPr>
                <p14:cNvPr id="546" name="Ink 545">
                  <a:extLst>
                    <a:ext uri="{FF2B5EF4-FFF2-40B4-BE49-F238E27FC236}">
                      <a16:creationId xmlns:a16="http://schemas.microsoft.com/office/drawing/2014/main" id="{ADF7F856-1B01-41AA-8D9D-32C9B8A0E39F}"/>
                    </a:ext>
                  </a:extLst>
                </p14:cNvPr>
                <p14:cNvContentPartPr/>
                <p14:nvPr/>
              </p14:nvContentPartPr>
              <p14:xfrm>
                <a:off x="7656459" y="5505459"/>
                <a:ext cx="72360" cy="298440"/>
              </p14:xfrm>
            </p:contentPart>
          </mc:Choice>
          <mc:Fallback xmlns="">
            <p:pic>
              <p:nvPicPr>
                <p:cNvPr id="546" name="Ink 545">
                  <a:extLst>
                    <a:ext uri="{FF2B5EF4-FFF2-40B4-BE49-F238E27FC236}">
                      <a16:creationId xmlns:a16="http://schemas.microsoft.com/office/drawing/2014/main" id="{ADF7F856-1B01-41AA-8D9D-32C9B8A0E39F}"/>
                    </a:ext>
                  </a:extLst>
                </p:cNvPr>
                <p:cNvPicPr/>
                <p:nvPr/>
              </p:nvPicPr>
              <p:blipFill>
                <a:blip r:embed="rId462"/>
                <a:stretch>
                  <a:fillRect/>
                </a:stretch>
              </p:blipFill>
              <p:spPr>
                <a:xfrm>
                  <a:off x="7647819" y="5496459"/>
                  <a:ext cx="90000" cy="31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3">
              <p14:nvContentPartPr>
                <p14:cNvPr id="547" name="Ink 546">
                  <a:extLst>
                    <a:ext uri="{FF2B5EF4-FFF2-40B4-BE49-F238E27FC236}">
                      <a16:creationId xmlns:a16="http://schemas.microsoft.com/office/drawing/2014/main" id="{348EA340-406B-4626-AC68-30E94355BC46}"/>
                    </a:ext>
                  </a:extLst>
                </p14:cNvPr>
                <p14:cNvContentPartPr/>
                <p14:nvPr/>
              </p14:nvContentPartPr>
              <p14:xfrm>
                <a:off x="7751499" y="5646219"/>
                <a:ext cx="129240" cy="145440"/>
              </p14:xfrm>
            </p:contentPart>
          </mc:Choice>
          <mc:Fallback xmlns="">
            <p:pic>
              <p:nvPicPr>
                <p:cNvPr id="547" name="Ink 546">
                  <a:extLst>
                    <a:ext uri="{FF2B5EF4-FFF2-40B4-BE49-F238E27FC236}">
                      <a16:creationId xmlns:a16="http://schemas.microsoft.com/office/drawing/2014/main" id="{348EA340-406B-4626-AC68-30E94355BC46}"/>
                    </a:ext>
                  </a:extLst>
                </p:cNvPr>
                <p:cNvPicPr/>
                <p:nvPr/>
              </p:nvPicPr>
              <p:blipFill>
                <a:blip r:embed="rId464"/>
                <a:stretch>
                  <a:fillRect/>
                </a:stretch>
              </p:blipFill>
              <p:spPr>
                <a:xfrm>
                  <a:off x="7742499" y="5637579"/>
                  <a:ext cx="14688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5">
              <p14:nvContentPartPr>
                <p14:cNvPr id="548" name="Ink 547">
                  <a:extLst>
                    <a:ext uri="{FF2B5EF4-FFF2-40B4-BE49-F238E27FC236}">
                      <a16:creationId xmlns:a16="http://schemas.microsoft.com/office/drawing/2014/main" id="{D8E1D1B9-BAE8-498F-8FAC-71CA48552BA6}"/>
                    </a:ext>
                  </a:extLst>
                </p14:cNvPr>
                <p14:cNvContentPartPr/>
                <p14:nvPr/>
              </p14:nvContentPartPr>
              <p14:xfrm>
                <a:off x="7897299" y="5676099"/>
                <a:ext cx="113760" cy="100800"/>
              </p14:xfrm>
            </p:contentPart>
          </mc:Choice>
          <mc:Fallback xmlns="">
            <p:pic>
              <p:nvPicPr>
                <p:cNvPr id="548" name="Ink 547">
                  <a:extLst>
                    <a:ext uri="{FF2B5EF4-FFF2-40B4-BE49-F238E27FC236}">
                      <a16:creationId xmlns:a16="http://schemas.microsoft.com/office/drawing/2014/main" id="{D8E1D1B9-BAE8-498F-8FAC-71CA48552BA6}"/>
                    </a:ext>
                  </a:extLst>
                </p:cNvPr>
                <p:cNvPicPr/>
                <p:nvPr/>
              </p:nvPicPr>
              <p:blipFill>
                <a:blip r:embed="rId466"/>
                <a:stretch>
                  <a:fillRect/>
                </a:stretch>
              </p:blipFill>
              <p:spPr>
                <a:xfrm>
                  <a:off x="7888299" y="5667099"/>
                  <a:ext cx="13140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7">
              <p14:nvContentPartPr>
                <p14:cNvPr id="549" name="Ink 548">
                  <a:extLst>
                    <a:ext uri="{FF2B5EF4-FFF2-40B4-BE49-F238E27FC236}">
                      <a16:creationId xmlns:a16="http://schemas.microsoft.com/office/drawing/2014/main" id="{3F0A0C20-79CD-4A24-B83A-389161C0CFAF}"/>
                    </a:ext>
                  </a:extLst>
                </p14:cNvPr>
                <p14:cNvContentPartPr/>
                <p14:nvPr/>
              </p14:nvContentPartPr>
              <p14:xfrm>
                <a:off x="8050659" y="5671059"/>
                <a:ext cx="118800" cy="114480"/>
              </p14:xfrm>
            </p:contentPart>
          </mc:Choice>
          <mc:Fallback xmlns="">
            <p:pic>
              <p:nvPicPr>
                <p:cNvPr id="549" name="Ink 548">
                  <a:extLst>
                    <a:ext uri="{FF2B5EF4-FFF2-40B4-BE49-F238E27FC236}">
                      <a16:creationId xmlns:a16="http://schemas.microsoft.com/office/drawing/2014/main" id="{3F0A0C20-79CD-4A24-B83A-389161C0CFAF}"/>
                    </a:ext>
                  </a:extLst>
                </p:cNvPr>
                <p:cNvPicPr/>
                <p:nvPr/>
              </p:nvPicPr>
              <p:blipFill>
                <a:blip r:embed="rId468"/>
                <a:stretch>
                  <a:fillRect/>
                </a:stretch>
              </p:blipFill>
              <p:spPr>
                <a:xfrm>
                  <a:off x="8042019" y="5662059"/>
                  <a:ext cx="136440" cy="132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70" name="Group 569">
            <a:extLst>
              <a:ext uri="{FF2B5EF4-FFF2-40B4-BE49-F238E27FC236}">
                <a16:creationId xmlns:a16="http://schemas.microsoft.com/office/drawing/2014/main" id="{6AC7D702-0EBB-456C-87BB-5DCAD988A001}"/>
              </a:ext>
            </a:extLst>
          </p:cNvPr>
          <p:cNvGrpSpPr/>
          <p:nvPr/>
        </p:nvGrpSpPr>
        <p:grpSpPr>
          <a:xfrm>
            <a:off x="8402379" y="5500059"/>
            <a:ext cx="843840" cy="288360"/>
            <a:chOff x="8402379" y="5500059"/>
            <a:chExt cx="843840" cy="288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9">
              <p14:nvContentPartPr>
                <p14:cNvPr id="550" name="Ink 549">
                  <a:extLst>
                    <a:ext uri="{FF2B5EF4-FFF2-40B4-BE49-F238E27FC236}">
                      <a16:creationId xmlns:a16="http://schemas.microsoft.com/office/drawing/2014/main" id="{706BC05E-1C70-44A8-9CA8-3339AC06D085}"/>
                    </a:ext>
                  </a:extLst>
                </p14:cNvPr>
                <p14:cNvContentPartPr/>
                <p14:nvPr/>
              </p14:nvContentPartPr>
              <p14:xfrm>
                <a:off x="8402379" y="5577819"/>
                <a:ext cx="186120" cy="210600"/>
              </p14:xfrm>
            </p:contentPart>
          </mc:Choice>
          <mc:Fallback xmlns="">
            <p:pic>
              <p:nvPicPr>
                <p:cNvPr id="550" name="Ink 549">
                  <a:extLst>
                    <a:ext uri="{FF2B5EF4-FFF2-40B4-BE49-F238E27FC236}">
                      <a16:creationId xmlns:a16="http://schemas.microsoft.com/office/drawing/2014/main" id="{706BC05E-1C70-44A8-9CA8-3339AC06D085}"/>
                    </a:ext>
                  </a:extLst>
                </p:cNvPr>
                <p:cNvPicPr/>
                <p:nvPr/>
              </p:nvPicPr>
              <p:blipFill>
                <a:blip r:embed="rId470"/>
                <a:stretch>
                  <a:fillRect/>
                </a:stretch>
              </p:blipFill>
              <p:spPr>
                <a:xfrm>
                  <a:off x="8393739" y="5568819"/>
                  <a:ext cx="20376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1">
              <p14:nvContentPartPr>
                <p14:cNvPr id="551" name="Ink 550">
                  <a:extLst>
                    <a:ext uri="{FF2B5EF4-FFF2-40B4-BE49-F238E27FC236}">
                      <a16:creationId xmlns:a16="http://schemas.microsoft.com/office/drawing/2014/main" id="{CDFDCDFA-B90B-4DE0-95F7-AA6BEB8EBA1F}"/>
                    </a:ext>
                  </a:extLst>
                </p14:cNvPr>
                <p14:cNvContentPartPr/>
                <p14:nvPr/>
              </p14:nvContentPartPr>
              <p14:xfrm>
                <a:off x="8629179" y="5542899"/>
                <a:ext cx="174240" cy="222120"/>
              </p14:xfrm>
            </p:contentPart>
          </mc:Choice>
          <mc:Fallback xmlns="">
            <p:pic>
              <p:nvPicPr>
                <p:cNvPr id="551" name="Ink 550">
                  <a:extLst>
                    <a:ext uri="{FF2B5EF4-FFF2-40B4-BE49-F238E27FC236}">
                      <a16:creationId xmlns:a16="http://schemas.microsoft.com/office/drawing/2014/main" id="{CDFDCDFA-B90B-4DE0-95F7-AA6BEB8EBA1F}"/>
                    </a:ext>
                  </a:extLst>
                </p:cNvPr>
                <p:cNvPicPr/>
                <p:nvPr/>
              </p:nvPicPr>
              <p:blipFill>
                <a:blip r:embed="rId472"/>
                <a:stretch>
                  <a:fillRect/>
                </a:stretch>
              </p:blipFill>
              <p:spPr>
                <a:xfrm>
                  <a:off x="8620539" y="5533899"/>
                  <a:ext cx="191880" cy="23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3">
              <p14:nvContentPartPr>
                <p14:cNvPr id="552" name="Ink 551">
                  <a:extLst>
                    <a:ext uri="{FF2B5EF4-FFF2-40B4-BE49-F238E27FC236}">
                      <a16:creationId xmlns:a16="http://schemas.microsoft.com/office/drawing/2014/main" id="{0E976EBF-1324-4BA9-A766-3518ED7F8071}"/>
                    </a:ext>
                  </a:extLst>
                </p14:cNvPr>
                <p14:cNvContentPartPr/>
                <p14:nvPr/>
              </p14:nvContentPartPr>
              <p14:xfrm>
                <a:off x="8858139" y="5500059"/>
                <a:ext cx="157320" cy="218520"/>
              </p14:xfrm>
            </p:contentPart>
          </mc:Choice>
          <mc:Fallback xmlns="">
            <p:pic>
              <p:nvPicPr>
                <p:cNvPr id="552" name="Ink 551">
                  <a:extLst>
                    <a:ext uri="{FF2B5EF4-FFF2-40B4-BE49-F238E27FC236}">
                      <a16:creationId xmlns:a16="http://schemas.microsoft.com/office/drawing/2014/main" id="{0E976EBF-1324-4BA9-A766-3518ED7F8071}"/>
                    </a:ext>
                  </a:extLst>
                </p:cNvPr>
                <p:cNvPicPr/>
                <p:nvPr/>
              </p:nvPicPr>
              <p:blipFill>
                <a:blip r:embed="rId474"/>
                <a:stretch>
                  <a:fillRect/>
                </a:stretch>
              </p:blipFill>
              <p:spPr>
                <a:xfrm>
                  <a:off x="8849139" y="5491419"/>
                  <a:ext cx="17496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5">
              <p14:nvContentPartPr>
                <p14:cNvPr id="553" name="Ink 552">
                  <a:extLst>
                    <a:ext uri="{FF2B5EF4-FFF2-40B4-BE49-F238E27FC236}">
                      <a16:creationId xmlns:a16="http://schemas.microsoft.com/office/drawing/2014/main" id="{12849859-F3AB-4231-80C0-DEA5DF1ED1C7}"/>
                    </a:ext>
                  </a:extLst>
                </p14:cNvPr>
                <p14:cNvContentPartPr/>
                <p14:nvPr/>
              </p14:nvContentPartPr>
              <p14:xfrm>
                <a:off x="8906739" y="5553339"/>
                <a:ext cx="157680" cy="167400"/>
              </p14:xfrm>
            </p:contentPart>
          </mc:Choice>
          <mc:Fallback xmlns="">
            <p:pic>
              <p:nvPicPr>
                <p:cNvPr id="553" name="Ink 552">
                  <a:extLst>
                    <a:ext uri="{FF2B5EF4-FFF2-40B4-BE49-F238E27FC236}">
                      <a16:creationId xmlns:a16="http://schemas.microsoft.com/office/drawing/2014/main" id="{12849859-F3AB-4231-80C0-DEA5DF1ED1C7}"/>
                    </a:ext>
                  </a:extLst>
                </p:cNvPr>
                <p:cNvPicPr/>
                <p:nvPr/>
              </p:nvPicPr>
              <p:blipFill>
                <a:blip r:embed="rId476"/>
                <a:stretch>
                  <a:fillRect/>
                </a:stretch>
              </p:blipFill>
              <p:spPr>
                <a:xfrm>
                  <a:off x="8898099" y="5544699"/>
                  <a:ext cx="17532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7">
              <p14:nvContentPartPr>
                <p14:cNvPr id="554" name="Ink 553">
                  <a:extLst>
                    <a:ext uri="{FF2B5EF4-FFF2-40B4-BE49-F238E27FC236}">
                      <a16:creationId xmlns:a16="http://schemas.microsoft.com/office/drawing/2014/main" id="{A12EF2F4-5FB0-4861-9695-C5A1AEE07776}"/>
                    </a:ext>
                  </a:extLst>
                </p14:cNvPr>
                <p14:cNvContentPartPr/>
                <p14:nvPr/>
              </p14:nvContentPartPr>
              <p14:xfrm>
                <a:off x="9148299" y="5523099"/>
                <a:ext cx="97920" cy="233280"/>
              </p14:xfrm>
            </p:contentPart>
          </mc:Choice>
          <mc:Fallback xmlns="">
            <p:pic>
              <p:nvPicPr>
                <p:cNvPr id="554" name="Ink 553">
                  <a:extLst>
                    <a:ext uri="{FF2B5EF4-FFF2-40B4-BE49-F238E27FC236}">
                      <a16:creationId xmlns:a16="http://schemas.microsoft.com/office/drawing/2014/main" id="{A12EF2F4-5FB0-4861-9695-C5A1AEE07776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9139299" y="5514459"/>
                  <a:ext cx="115560" cy="250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69" name="Group 568">
            <a:extLst>
              <a:ext uri="{FF2B5EF4-FFF2-40B4-BE49-F238E27FC236}">
                <a16:creationId xmlns:a16="http://schemas.microsoft.com/office/drawing/2014/main" id="{EC5C2E0E-B774-4764-AE88-F2553CC0FD8F}"/>
              </a:ext>
            </a:extLst>
          </p:cNvPr>
          <p:cNvGrpSpPr/>
          <p:nvPr/>
        </p:nvGrpSpPr>
        <p:grpSpPr>
          <a:xfrm>
            <a:off x="9470499" y="5550099"/>
            <a:ext cx="183960" cy="215640"/>
            <a:chOff x="9470499" y="5550099"/>
            <a:chExt cx="183960" cy="215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9">
              <p14:nvContentPartPr>
                <p14:cNvPr id="555" name="Ink 554">
                  <a:extLst>
                    <a:ext uri="{FF2B5EF4-FFF2-40B4-BE49-F238E27FC236}">
                      <a16:creationId xmlns:a16="http://schemas.microsoft.com/office/drawing/2014/main" id="{E013B451-DAF0-4D77-830A-566F23DE4B62}"/>
                    </a:ext>
                  </a:extLst>
                </p14:cNvPr>
                <p14:cNvContentPartPr/>
                <p14:nvPr/>
              </p14:nvContentPartPr>
              <p14:xfrm>
                <a:off x="9495339" y="5677539"/>
                <a:ext cx="21600" cy="88200"/>
              </p14:xfrm>
            </p:contentPart>
          </mc:Choice>
          <mc:Fallback xmlns="">
            <p:pic>
              <p:nvPicPr>
                <p:cNvPr id="555" name="Ink 554">
                  <a:extLst>
                    <a:ext uri="{FF2B5EF4-FFF2-40B4-BE49-F238E27FC236}">
                      <a16:creationId xmlns:a16="http://schemas.microsoft.com/office/drawing/2014/main" id="{E013B451-DAF0-4D77-830A-566F23DE4B62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9486339" y="5668539"/>
                  <a:ext cx="3924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1">
              <p14:nvContentPartPr>
                <p14:cNvPr id="556" name="Ink 555">
                  <a:extLst>
                    <a:ext uri="{FF2B5EF4-FFF2-40B4-BE49-F238E27FC236}">
                      <a16:creationId xmlns:a16="http://schemas.microsoft.com/office/drawing/2014/main" id="{6570B750-D96E-4060-846A-0DD9090D8979}"/>
                    </a:ext>
                  </a:extLst>
                </p14:cNvPr>
                <p14:cNvContentPartPr/>
                <p14:nvPr/>
              </p14:nvContentPartPr>
              <p14:xfrm>
                <a:off x="9470499" y="5550099"/>
                <a:ext cx="25200" cy="50040"/>
              </p14:xfrm>
            </p:contentPart>
          </mc:Choice>
          <mc:Fallback xmlns="">
            <p:pic>
              <p:nvPicPr>
                <p:cNvPr id="556" name="Ink 555">
                  <a:extLst>
                    <a:ext uri="{FF2B5EF4-FFF2-40B4-BE49-F238E27FC236}">
                      <a16:creationId xmlns:a16="http://schemas.microsoft.com/office/drawing/2014/main" id="{6570B750-D96E-4060-846A-0DD9090D8979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9461499" y="5541099"/>
                  <a:ext cx="4284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3">
              <p14:nvContentPartPr>
                <p14:cNvPr id="557" name="Ink 556">
                  <a:extLst>
                    <a:ext uri="{FF2B5EF4-FFF2-40B4-BE49-F238E27FC236}">
                      <a16:creationId xmlns:a16="http://schemas.microsoft.com/office/drawing/2014/main" id="{147051D4-421A-4371-8712-426B973F4EF6}"/>
                    </a:ext>
                  </a:extLst>
                </p14:cNvPr>
                <p14:cNvContentPartPr/>
                <p14:nvPr/>
              </p14:nvContentPartPr>
              <p14:xfrm>
                <a:off x="9565899" y="5643699"/>
                <a:ext cx="88560" cy="114120"/>
              </p14:xfrm>
            </p:contentPart>
          </mc:Choice>
          <mc:Fallback xmlns="">
            <p:pic>
              <p:nvPicPr>
                <p:cNvPr id="557" name="Ink 556">
                  <a:extLst>
                    <a:ext uri="{FF2B5EF4-FFF2-40B4-BE49-F238E27FC236}">
                      <a16:creationId xmlns:a16="http://schemas.microsoft.com/office/drawing/2014/main" id="{147051D4-421A-4371-8712-426B973F4EF6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9556899" y="5635059"/>
                  <a:ext cx="106200" cy="131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68" name="Group 567">
            <a:extLst>
              <a:ext uri="{FF2B5EF4-FFF2-40B4-BE49-F238E27FC236}">
                <a16:creationId xmlns:a16="http://schemas.microsoft.com/office/drawing/2014/main" id="{E7869E0E-8787-406B-B5DB-57D6BF688116}"/>
              </a:ext>
            </a:extLst>
          </p:cNvPr>
          <p:cNvGrpSpPr/>
          <p:nvPr/>
        </p:nvGrpSpPr>
        <p:grpSpPr>
          <a:xfrm>
            <a:off x="9849579" y="5474859"/>
            <a:ext cx="1868400" cy="455760"/>
            <a:chOff x="9849579" y="5474859"/>
            <a:chExt cx="1868400" cy="455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5">
              <p14:nvContentPartPr>
                <p14:cNvPr id="558" name="Ink 557">
                  <a:extLst>
                    <a:ext uri="{FF2B5EF4-FFF2-40B4-BE49-F238E27FC236}">
                      <a16:creationId xmlns:a16="http://schemas.microsoft.com/office/drawing/2014/main" id="{0A2CF227-AE6E-42D2-9CB0-A006EE711E65}"/>
                    </a:ext>
                  </a:extLst>
                </p14:cNvPr>
                <p14:cNvContentPartPr/>
                <p14:nvPr/>
              </p14:nvContentPartPr>
              <p14:xfrm>
                <a:off x="9849579" y="5637579"/>
                <a:ext cx="180720" cy="122400"/>
              </p14:xfrm>
            </p:contentPart>
          </mc:Choice>
          <mc:Fallback xmlns="">
            <p:pic>
              <p:nvPicPr>
                <p:cNvPr id="558" name="Ink 557">
                  <a:extLst>
                    <a:ext uri="{FF2B5EF4-FFF2-40B4-BE49-F238E27FC236}">
                      <a16:creationId xmlns:a16="http://schemas.microsoft.com/office/drawing/2014/main" id="{0A2CF227-AE6E-42D2-9CB0-A006EE711E65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9840579" y="5628939"/>
                  <a:ext cx="19836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7">
              <p14:nvContentPartPr>
                <p14:cNvPr id="559" name="Ink 558">
                  <a:extLst>
                    <a:ext uri="{FF2B5EF4-FFF2-40B4-BE49-F238E27FC236}">
                      <a16:creationId xmlns:a16="http://schemas.microsoft.com/office/drawing/2014/main" id="{20FAF888-688C-4AEF-BC5D-121A222E797C}"/>
                    </a:ext>
                  </a:extLst>
                </p14:cNvPr>
                <p14:cNvContentPartPr/>
                <p14:nvPr/>
              </p14:nvContentPartPr>
              <p14:xfrm>
                <a:off x="10098339" y="5641899"/>
                <a:ext cx="97200" cy="288720"/>
              </p14:xfrm>
            </p:contentPart>
          </mc:Choice>
          <mc:Fallback xmlns="">
            <p:pic>
              <p:nvPicPr>
                <p:cNvPr id="559" name="Ink 558">
                  <a:extLst>
                    <a:ext uri="{FF2B5EF4-FFF2-40B4-BE49-F238E27FC236}">
                      <a16:creationId xmlns:a16="http://schemas.microsoft.com/office/drawing/2014/main" id="{20FAF888-688C-4AEF-BC5D-121A222E797C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10089339" y="5633259"/>
                  <a:ext cx="114840" cy="30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9">
              <p14:nvContentPartPr>
                <p14:cNvPr id="560" name="Ink 559">
                  <a:extLst>
                    <a:ext uri="{FF2B5EF4-FFF2-40B4-BE49-F238E27FC236}">
                      <a16:creationId xmlns:a16="http://schemas.microsoft.com/office/drawing/2014/main" id="{EE7090B0-9F2B-4828-AC06-F73D4903EF53}"/>
                    </a:ext>
                  </a:extLst>
                </p14:cNvPr>
                <p14:cNvContentPartPr/>
                <p14:nvPr/>
              </p14:nvContentPartPr>
              <p14:xfrm>
                <a:off x="10220379" y="5652339"/>
                <a:ext cx="109800" cy="112320"/>
              </p14:xfrm>
            </p:contentPart>
          </mc:Choice>
          <mc:Fallback xmlns="">
            <p:pic>
              <p:nvPicPr>
                <p:cNvPr id="560" name="Ink 559">
                  <a:extLst>
                    <a:ext uri="{FF2B5EF4-FFF2-40B4-BE49-F238E27FC236}">
                      <a16:creationId xmlns:a16="http://schemas.microsoft.com/office/drawing/2014/main" id="{EE7090B0-9F2B-4828-AC06-F73D4903EF53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10211379" y="5643699"/>
                  <a:ext cx="12744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1">
              <p14:nvContentPartPr>
                <p14:cNvPr id="561" name="Ink 560">
                  <a:extLst>
                    <a:ext uri="{FF2B5EF4-FFF2-40B4-BE49-F238E27FC236}">
                      <a16:creationId xmlns:a16="http://schemas.microsoft.com/office/drawing/2014/main" id="{20608949-3E3E-46D8-84C8-337A1F2378D6}"/>
                    </a:ext>
                  </a:extLst>
                </p14:cNvPr>
                <p14:cNvContentPartPr/>
                <p14:nvPr/>
              </p14:nvContentPartPr>
              <p14:xfrm>
                <a:off x="10344219" y="5609859"/>
                <a:ext cx="174600" cy="137880"/>
              </p14:xfrm>
            </p:contentPart>
          </mc:Choice>
          <mc:Fallback xmlns="">
            <p:pic>
              <p:nvPicPr>
                <p:cNvPr id="561" name="Ink 560">
                  <a:extLst>
                    <a:ext uri="{FF2B5EF4-FFF2-40B4-BE49-F238E27FC236}">
                      <a16:creationId xmlns:a16="http://schemas.microsoft.com/office/drawing/2014/main" id="{20608949-3E3E-46D8-84C8-337A1F2378D6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10335219" y="5600859"/>
                  <a:ext cx="19224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3">
              <p14:nvContentPartPr>
                <p14:cNvPr id="562" name="Ink 561">
                  <a:extLst>
                    <a:ext uri="{FF2B5EF4-FFF2-40B4-BE49-F238E27FC236}">
                      <a16:creationId xmlns:a16="http://schemas.microsoft.com/office/drawing/2014/main" id="{156604D4-7123-4A29-A04E-959A2E95424F}"/>
                    </a:ext>
                  </a:extLst>
                </p14:cNvPr>
                <p14:cNvContentPartPr/>
                <p14:nvPr/>
              </p14:nvContentPartPr>
              <p14:xfrm>
                <a:off x="10562379" y="5531739"/>
                <a:ext cx="61920" cy="187200"/>
              </p14:xfrm>
            </p:contentPart>
          </mc:Choice>
          <mc:Fallback xmlns="">
            <p:pic>
              <p:nvPicPr>
                <p:cNvPr id="562" name="Ink 561">
                  <a:extLst>
                    <a:ext uri="{FF2B5EF4-FFF2-40B4-BE49-F238E27FC236}">
                      <a16:creationId xmlns:a16="http://schemas.microsoft.com/office/drawing/2014/main" id="{156604D4-7123-4A29-A04E-959A2E95424F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10553379" y="5522739"/>
                  <a:ext cx="7956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5">
              <p14:nvContentPartPr>
                <p14:cNvPr id="563" name="Ink 562">
                  <a:extLst>
                    <a:ext uri="{FF2B5EF4-FFF2-40B4-BE49-F238E27FC236}">
                      <a16:creationId xmlns:a16="http://schemas.microsoft.com/office/drawing/2014/main" id="{52F7D946-E38F-49AF-B575-338E73B872D9}"/>
                    </a:ext>
                  </a:extLst>
                </p14:cNvPr>
                <p14:cNvContentPartPr/>
                <p14:nvPr/>
              </p14:nvContentPartPr>
              <p14:xfrm>
                <a:off x="10633299" y="5474859"/>
                <a:ext cx="186480" cy="259560"/>
              </p14:xfrm>
            </p:contentPart>
          </mc:Choice>
          <mc:Fallback xmlns="">
            <p:pic>
              <p:nvPicPr>
                <p:cNvPr id="563" name="Ink 562">
                  <a:extLst>
                    <a:ext uri="{FF2B5EF4-FFF2-40B4-BE49-F238E27FC236}">
                      <a16:creationId xmlns:a16="http://schemas.microsoft.com/office/drawing/2014/main" id="{52F7D946-E38F-49AF-B575-338E73B872D9}"/>
                    </a:ext>
                  </a:extLst>
                </p:cNvPr>
                <p:cNvPicPr/>
                <p:nvPr/>
              </p:nvPicPr>
              <p:blipFill>
                <a:blip r:embed="rId496"/>
                <a:stretch>
                  <a:fillRect/>
                </a:stretch>
              </p:blipFill>
              <p:spPr>
                <a:xfrm>
                  <a:off x="10624299" y="5466219"/>
                  <a:ext cx="204120" cy="27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7">
              <p14:nvContentPartPr>
                <p14:cNvPr id="564" name="Ink 563">
                  <a:extLst>
                    <a:ext uri="{FF2B5EF4-FFF2-40B4-BE49-F238E27FC236}">
                      <a16:creationId xmlns:a16="http://schemas.microsoft.com/office/drawing/2014/main" id="{7CBEA1CA-7CD0-4169-952F-E3ECA47CA4FB}"/>
                    </a:ext>
                  </a:extLst>
                </p14:cNvPr>
                <p14:cNvContentPartPr/>
                <p14:nvPr/>
              </p14:nvContentPartPr>
              <p14:xfrm>
                <a:off x="10859379" y="5488539"/>
                <a:ext cx="193320" cy="246240"/>
              </p14:xfrm>
            </p:contentPart>
          </mc:Choice>
          <mc:Fallback xmlns="">
            <p:pic>
              <p:nvPicPr>
                <p:cNvPr id="564" name="Ink 563">
                  <a:extLst>
                    <a:ext uri="{FF2B5EF4-FFF2-40B4-BE49-F238E27FC236}">
                      <a16:creationId xmlns:a16="http://schemas.microsoft.com/office/drawing/2014/main" id="{7CBEA1CA-7CD0-4169-952F-E3ECA47CA4FB}"/>
                    </a:ext>
                  </a:extLst>
                </p:cNvPr>
                <p:cNvPicPr/>
                <p:nvPr/>
              </p:nvPicPr>
              <p:blipFill>
                <a:blip r:embed="rId498"/>
                <a:stretch>
                  <a:fillRect/>
                </a:stretch>
              </p:blipFill>
              <p:spPr>
                <a:xfrm>
                  <a:off x="10850739" y="5479539"/>
                  <a:ext cx="210960" cy="26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9">
              <p14:nvContentPartPr>
                <p14:cNvPr id="565" name="Ink 564">
                  <a:extLst>
                    <a:ext uri="{FF2B5EF4-FFF2-40B4-BE49-F238E27FC236}">
                      <a16:creationId xmlns:a16="http://schemas.microsoft.com/office/drawing/2014/main" id="{1D8E7C53-4387-4F9C-9B25-E0233E64F91E}"/>
                    </a:ext>
                  </a:extLst>
                </p14:cNvPr>
                <p14:cNvContentPartPr/>
                <p14:nvPr/>
              </p14:nvContentPartPr>
              <p14:xfrm>
                <a:off x="11112819" y="5592579"/>
                <a:ext cx="122400" cy="255960"/>
              </p14:xfrm>
            </p:contentPart>
          </mc:Choice>
          <mc:Fallback xmlns="">
            <p:pic>
              <p:nvPicPr>
                <p:cNvPr id="565" name="Ink 564">
                  <a:extLst>
                    <a:ext uri="{FF2B5EF4-FFF2-40B4-BE49-F238E27FC236}">
                      <a16:creationId xmlns:a16="http://schemas.microsoft.com/office/drawing/2014/main" id="{1D8E7C53-4387-4F9C-9B25-E0233E64F91E}"/>
                    </a:ext>
                  </a:extLst>
                </p:cNvPr>
                <p:cNvPicPr/>
                <p:nvPr/>
              </p:nvPicPr>
              <p:blipFill>
                <a:blip r:embed="rId500"/>
                <a:stretch>
                  <a:fillRect/>
                </a:stretch>
              </p:blipFill>
              <p:spPr>
                <a:xfrm>
                  <a:off x="11103819" y="5583579"/>
                  <a:ext cx="140040" cy="27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1">
              <p14:nvContentPartPr>
                <p14:cNvPr id="566" name="Ink 565">
                  <a:extLst>
                    <a:ext uri="{FF2B5EF4-FFF2-40B4-BE49-F238E27FC236}">
                      <a16:creationId xmlns:a16="http://schemas.microsoft.com/office/drawing/2014/main" id="{E20BD1B7-CEEC-48F6-B0D5-AC611B60FE4A}"/>
                    </a:ext>
                  </a:extLst>
                </p14:cNvPr>
                <p14:cNvContentPartPr/>
                <p14:nvPr/>
              </p14:nvContentPartPr>
              <p14:xfrm>
                <a:off x="11248179" y="5624979"/>
                <a:ext cx="211320" cy="148320"/>
              </p14:xfrm>
            </p:contentPart>
          </mc:Choice>
          <mc:Fallback xmlns="">
            <p:pic>
              <p:nvPicPr>
                <p:cNvPr id="566" name="Ink 565">
                  <a:extLst>
                    <a:ext uri="{FF2B5EF4-FFF2-40B4-BE49-F238E27FC236}">
                      <a16:creationId xmlns:a16="http://schemas.microsoft.com/office/drawing/2014/main" id="{E20BD1B7-CEEC-48F6-B0D5-AC611B60FE4A}"/>
                    </a:ext>
                  </a:extLst>
                </p:cNvPr>
                <p:cNvPicPr/>
                <p:nvPr/>
              </p:nvPicPr>
              <p:blipFill>
                <a:blip r:embed="rId502"/>
                <a:stretch>
                  <a:fillRect/>
                </a:stretch>
              </p:blipFill>
              <p:spPr>
                <a:xfrm>
                  <a:off x="11239539" y="5616339"/>
                  <a:ext cx="22896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3">
              <p14:nvContentPartPr>
                <p14:cNvPr id="567" name="Ink 566">
                  <a:extLst>
                    <a:ext uri="{FF2B5EF4-FFF2-40B4-BE49-F238E27FC236}">
                      <a16:creationId xmlns:a16="http://schemas.microsoft.com/office/drawing/2014/main" id="{7271DD46-7BF8-4851-8A93-E5B2190F2640}"/>
                    </a:ext>
                  </a:extLst>
                </p14:cNvPr>
                <p14:cNvContentPartPr/>
                <p14:nvPr/>
              </p14:nvContentPartPr>
              <p14:xfrm>
                <a:off x="11489739" y="5691579"/>
                <a:ext cx="228240" cy="153360"/>
              </p14:xfrm>
            </p:contentPart>
          </mc:Choice>
          <mc:Fallback xmlns="">
            <p:pic>
              <p:nvPicPr>
                <p:cNvPr id="567" name="Ink 566">
                  <a:extLst>
                    <a:ext uri="{FF2B5EF4-FFF2-40B4-BE49-F238E27FC236}">
                      <a16:creationId xmlns:a16="http://schemas.microsoft.com/office/drawing/2014/main" id="{7271DD46-7BF8-4851-8A93-E5B2190F2640}"/>
                    </a:ext>
                  </a:extLst>
                </p:cNvPr>
                <p:cNvPicPr/>
                <p:nvPr/>
              </p:nvPicPr>
              <p:blipFill>
                <a:blip r:embed="rId504"/>
                <a:stretch>
                  <a:fillRect/>
                </a:stretch>
              </p:blipFill>
              <p:spPr>
                <a:xfrm>
                  <a:off x="11481099" y="5682579"/>
                  <a:ext cx="245880" cy="171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262360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44231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Cambridge 17E Q8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0FE8BE0-55D4-42AE-9956-F0AA25F88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638" y="173937"/>
            <a:ext cx="7401958" cy="485843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6A24A099-5716-4B26-B230-3C0C858E5E06}"/>
              </a:ext>
            </a:extLst>
          </p:cNvPr>
          <p:cNvGrpSpPr/>
          <p:nvPr/>
        </p:nvGrpSpPr>
        <p:grpSpPr>
          <a:xfrm>
            <a:off x="374019" y="2954499"/>
            <a:ext cx="513000" cy="169200"/>
            <a:chOff x="374019" y="2954499"/>
            <a:chExt cx="513000" cy="169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A81BB04A-8783-429E-A08D-0C6A880C966D}"/>
                    </a:ext>
                  </a:extLst>
                </p14:cNvPr>
                <p14:cNvContentPartPr/>
                <p14:nvPr/>
              </p14:nvContentPartPr>
              <p14:xfrm>
                <a:off x="374019" y="2964579"/>
                <a:ext cx="73440" cy="15912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A81BB04A-8783-429E-A08D-0C6A880C966D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65379" y="2955579"/>
                  <a:ext cx="9108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8C6A07BD-33BC-4714-86E0-88371D799141}"/>
                    </a:ext>
                  </a:extLst>
                </p14:cNvPr>
                <p14:cNvContentPartPr/>
                <p14:nvPr/>
              </p14:nvContentPartPr>
              <p14:xfrm>
                <a:off x="507219" y="2954499"/>
                <a:ext cx="6120" cy="14328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8C6A07BD-33BC-4714-86E0-88371D799141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98579" y="2945499"/>
                  <a:ext cx="2376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90616B6A-62A2-4FAB-9139-B2EB2DE31F4E}"/>
                    </a:ext>
                  </a:extLst>
                </p14:cNvPr>
                <p14:cNvContentPartPr/>
                <p14:nvPr/>
              </p14:nvContentPartPr>
              <p14:xfrm>
                <a:off x="602979" y="2981139"/>
                <a:ext cx="76680" cy="1137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90616B6A-62A2-4FAB-9139-B2EB2DE31F4E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94339" y="2972139"/>
                  <a:ext cx="9432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B1BA2D57-D09F-494B-8F37-97ACE4693623}"/>
                    </a:ext>
                  </a:extLst>
                </p14:cNvPr>
                <p14:cNvContentPartPr/>
                <p14:nvPr/>
              </p14:nvContentPartPr>
              <p14:xfrm>
                <a:off x="735099" y="2978259"/>
                <a:ext cx="151920" cy="1141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B1BA2D57-D09F-494B-8F37-97ACE469362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26459" y="2969619"/>
                  <a:ext cx="169560" cy="131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C6F1EF71-CB16-410E-ABDD-81E9D078BFDA}"/>
              </a:ext>
            </a:extLst>
          </p:cNvPr>
          <p:cNvGrpSpPr/>
          <p:nvPr/>
        </p:nvGrpSpPr>
        <p:grpSpPr>
          <a:xfrm>
            <a:off x="1116339" y="2873499"/>
            <a:ext cx="856800" cy="200520"/>
            <a:chOff x="1116339" y="2873499"/>
            <a:chExt cx="856800" cy="200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70E312E7-4945-4BD0-B01B-D669981460CD}"/>
                    </a:ext>
                  </a:extLst>
                </p14:cNvPr>
                <p14:cNvContentPartPr/>
                <p14:nvPr/>
              </p14:nvContentPartPr>
              <p14:xfrm>
                <a:off x="1116339" y="2916699"/>
                <a:ext cx="98280" cy="1573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70E312E7-4945-4BD0-B01B-D669981460CD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107339" y="2908059"/>
                  <a:ext cx="11592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1DF8B050-73DD-4513-8AF4-6D4718BFF76B}"/>
                    </a:ext>
                  </a:extLst>
                </p14:cNvPr>
                <p14:cNvContentPartPr/>
                <p14:nvPr/>
              </p14:nvContentPartPr>
              <p14:xfrm>
                <a:off x="1135419" y="2996979"/>
                <a:ext cx="132840" cy="208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1DF8B050-73DD-4513-8AF4-6D4718BFF76B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126419" y="2987979"/>
                  <a:ext cx="15048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94542D58-D840-4090-AE3F-58CEC839B71E}"/>
                    </a:ext>
                  </a:extLst>
                </p14:cNvPr>
                <p14:cNvContentPartPr/>
                <p14:nvPr/>
              </p14:nvContentPartPr>
              <p14:xfrm>
                <a:off x="1292739" y="2873499"/>
                <a:ext cx="103320" cy="17820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94542D58-D840-4090-AE3F-58CEC839B71E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283739" y="2864499"/>
                  <a:ext cx="12096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95FE508D-9ECD-4307-9733-92F30AC9C376}"/>
                    </a:ext>
                  </a:extLst>
                </p14:cNvPr>
                <p14:cNvContentPartPr/>
                <p14:nvPr/>
              </p14:nvContentPartPr>
              <p14:xfrm>
                <a:off x="1448979" y="2904819"/>
                <a:ext cx="102960" cy="13032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95FE508D-9ECD-4307-9733-92F30AC9C376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440339" y="2895819"/>
                  <a:ext cx="12060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0A811090-9A6D-443B-82E2-6F35CDFCE83C}"/>
                    </a:ext>
                  </a:extLst>
                </p14:cNvPr>
                <p14:cNvContentPartPr/>
                <p14:nvPr/>
              </p14:nvContentPartPr>
              <p14:xfrm>
                <a:off x="1599819" y="2908419"/>
                <a:ext cx="18360" cy="11412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0A811090-9A6D-443B-82E2-6F35CDFCE83C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591179" y="2899419"/>
                  <a:ext cx="3600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3A720841-F376-4675-9FFE-1A89305CAC2C}"/>
                    </a:ext>
                  </a:extLst>
                </p14:cNvPr>
                <p14:cNvContentPartPr/>
                <p14:nvPr/>
              </p14:nvContentPartPr>
              <p14:xfrm>
                <a:off x="1596579" y="2887539"/>
                <a:ext cx="273240" cy="16884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3A720841-F376-4675-9FFE-1A89305CAC2C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587939" y="2878539"/>
                  <a:ext cx="29088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A063734C-E8E9-4AB5-81B4-48E1E362CB2B}"/>
                    </a:ext>
                  </a:extLst>
                </p14:cNvPr>
                <p14:cNvContentPartPr/>
                <p14:nvPr/>
              </p14:nvContentPartPr>
              <p14:xfrm>
                <a:off x="1834899" y="2928939"/>
                <a:ext cx="138240" cy="1141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A063734C-E8E9-4AB5-81B4-48E1E362CB2B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826259" y="2919939"/>
                  <a:ext cx="155880" cy="131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4DA0B633-9EF9-4F54-AD79-CFD690F35670}"/>
              </a:ext>
            </a:extLst>
          </p:cNvPr>
          <p:cNvGrpSpPr/>
          <p:nvPr/>
        </p:nvGrpSpPr>
        <p:grpSpPr>
          <a:xfrm>
            <a:off x="2215779" y="2856219"/>
            <a:ext cx="1268280" cy="370440"/>
            <a:chOff x="2215779" y="2856219"/>
            <a:chExt cx="1268280" cy="370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2F650BFD-6B91-4758-BC02-6D69B38C959E}"/>
                    </a:ext>
                  </a:extLst>
                </p14:cNvPr>
                <p14:cNvContentPartPr/>
                <p14:nvPr/>
              </p14:nvContentPartPr>
              <p14:xfrm>
                <a:off x="2215779" y="2977539"/>
                <a:ext cx="162000" cy="8244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2F650BFD-6B91-4758-BC02-6D69B38C959E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207139" y="2968899"/>
                  <a:ext cx="17964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1101F976-1FBC-4018-A809-48F229342EBC}"/>
                    </a:ext>
                  </a:extLst>
                </p14:cNvPr>
                <p14:cNvContentPartPr/>
                <p14:nvPr/>
              </p14:nvContentPartPr>
              <p14:xfrm>
                <a:off x="2548779" y="2954499"/>
                <a:ext cx="131400" cy="1029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1101F976-1FBC-4018-A809-48F229342EBC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539779" y="2945499"/>
                  <a:ext cx="14904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2A7D1DB6-B149-4927-BFD4-68FC8B90049D}"/>
                    </a:ext>
                  </a:extLst>
                </p14:cNvPr>
                <p14:cNvContentPartPr/>
                <p14:nvPr/>
              </p14:nvContentPartPr>
              <p14:xfrm>
                <a:off x="2695299" y="2967099"/>
                <a:ext cx="69480" cy="25956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2A7D1DB6-B149-4927-BFD4-68FC8B90049D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686659" y="2958459"/>
                  <a:ext cx="87120" cy="27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D14E9D5D-7223-45DE-859A-779DAB8E4A1A}"/>
                    </a:ext>
                  </a:extLst>
                </p14:cNvPr>
                <p14:cNvContentPartPr/>
                <p14:nvPr/>
              </p14:nvContentPartPr>
              <p14:xfrm>
                <a:off x="2822019" y="2950899"/>
                <a:ext cx="168840" cy="9540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D14E9D5D-7223-45DE-859A-779DAB8E4A1A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813019" y="2941899"/>
                  <a:ext cx="18648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BBDBBA4A-33DB-4626-94CE-2C24049BBB44}"/>
                    </a:ext>
                  </a:extLst>
                </p14:cNvPr>
                <p14:cNvContentPartPr/>
                <p14:nvPr/>
              </p14:nvContentPartPr>
              <p14:xfrm>
                <a:off x="3008859" y="2915619"/>
                <a:ext cx="112320" cy="928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BBDBBA4A-33DB-4626-94CE-2C24049BBB44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2999859" y="2906619"/>
                  <a:ext cx="12996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4FEA7F04-E7A4-4DD1-94EF-E0813EE7E9EC}"/>
                    </a:ext>
                  </a:extLst>
                </p14:cNvPr>
                <p14:cNvContentPartPr/>
                <p14:nvPr/>
              </p14:nvContentPartPr>
              <p14:xfrm>
                <a:off x="3188499" y="2856219"/>
                <a:ext cx="168480" cy="12456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4FEA7F04-E7A4-4DD1-94EF-E0813EE7E9EC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179859" y="2847219"/>
                  <a:ext cx="18612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315259AB-AADA-450C-9574-E6B918BDE5B7}"/>
                    </a:ext>
                  </a:extLst>
                </p14:cNvPr>
                <p14:cNvContentPartPr/>
                <p14:nvPr/>
              </p14:nvContentPartPr>
              <p14:xfrm>
                <a:off x="3449859" y="2975019"/>
                <a:ext cx="34200" cy="17100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315259AB-AADA-450C-9574-E6B918BDE5B7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441219" y="2966019"/>
                  <a:ext cx="51840" cy="188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DE643049-B9A4-443A-ACC8-31838EA5BD1E}"/>
              </a:ext>
            </a:extLst>
          </p:cNvPr>
          <p:cNvGrpSpPr/>
          <p:nvPr/>
        </p:nvGrpSpPr>
        <p:grpSpPr>
          <a:xfrm>
            <a:off x="338739" y="3238899"/>
            <a:ext cx="1168560" cy="398880"/>
            <a:chOff x="338739" y="3238899"/>
            <a:chExt cx="1168560" cy="398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B2BDB66A-CBCE-4680-9B9C-D02261A42363}"/>
                    </a:ext>
                  </a:extLst>
                </p14:cNvPr>
                <p14:cNvContentPartPr/>
                <p14:nvPr/>
              </p14:nvContentPartPr>
              <p14:xfrm>
                <a:off x="473019" y="3323499"/>
                <a:ext cx="107640" cy="10152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B2BDB66A-CBCE-4680-9B9C-D02261A42363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464019" y="3314499"/>
                  <a:ext cx="12528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90628D3A-DE64-4656-B6CB-11191948D983}"/>
                    </a:ext>
                  </a:extLst>
                </p14:cNvPr>
                <p14:cNvContentPartPr/>
                <p14:nvPr/>
              </p14:nvContentPartPr>
              <p14:xfrm>
                <a:off x="489579" y="3534819"/>
                <a:ext cx="144000" cy="6336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90628D3A-DE64-4656-B6CB-11191948D983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480939" y="3526179"/>
                  <a:ext cx="16164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5AD2D1C0-D75E-4962-B097-F000A57BF127}"/>
                    </a:ext>
                  </a:extLst>
                </p14:cNvPr>
                <p14:cNvContentPartPr/>
                <p14:nvPr/>
              </p14:nvContentPartPr>
              <p14:xfrm>
                <a:off x="338739" y="3271659"/>
                <a:ext cx="17640" cy="2984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5AD2D1C0-D75E-4962-B097-F000A57BF127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329739" y="3262659"/>
                  <a:ext cx="35280" cy="31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50450D94-2416-41C5-B4D3-84452A356554}"/>
                    </a:ext>
                  </a:extLst>
                </p14:cNvPr>
                <p14:cNvContentPartPr/>
                <p14:nvPr/>
              </p14:nvContentPartPr>
              <p14:xfrm>
                <a:off x="723939" y="3265899"/>
                <a:ext cx="45360" cy="28908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50450D94-2416-41C5-B4D3-84452A356554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715299" y="3256899"/>
                  <a:ext cx="63000" cy="30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625448BA-2C05-4B28-B08D-8FF746FBB2B2}"/>
                    </a:ext>
                  </a:extLst>
                </p14:cNvPr>
                <p14:cNvContentPartPr/>
                <p14:nvPr/>
              </p14:nvContentPartPr>
              <p14:xfrm>
                <a:off x="842379" y="3400539"/>
                <a:ext cx="113760" cy="10440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625448BA-2C05-4B28-B08D-8FF746FBB2B2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833379" y="3391539"/>
                  <a:ext cx="13140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FCFDE427-CDAF-4506-AC53-77D0E39405AF}"/>
                    </a:ext>
                  </a:extLst>
                </p14:cNvPr>
                <p14:cNvContentPartPr/>
                <p14:nvPr/>
              </p14:nvContentPartPr>
              <p14:xfrm>
                <a:off x="1131819" y="3277779"/>
                <a:ext cx="17280" cy="26496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FCFDE427-CDAF-4506-AC53-77D0E39405AF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123179" y="3269139"/>
                  <a:ext cx="34920" cy="28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23F61F28-D99C-48A6-8EBF-FAC76F1D6F62}"/>
                    </a:ext>
                  </a:extLst>
                </p14:cNvPr>
                <p14:cNvContentPartPr/>
                <p14:nvPr/>
              </p14:nvContentPartPr>
              <p14:xfrm>
                <a:off x="1237299" y="3238899"/>
                <a:ext cx="84600" cy="26604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23F61F28-D99C-48A6-8EBF-FAC76F1D6F62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228659" y="3230259"/>
                  <a:ext cx="102240" cy="28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492DB004-0A58-4683-9AD5-49C0F36B24A4}"/>
                    </a:ext>
                  </a:extLst>
                </p14:cNvPr>
                <p14:cNvContentPartPr/>
                <p14:nvPr/>
              </p14:nvContentPartPr>
              <p14:xfrm>
                <a:off x="1254219" y="3566139"/>
                <a:ext cx="144000" cy="6984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492DB004-0A58-4683-9AD5-49C0F36B24A4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245579" y="3557139"/>
                  <a:ext cx="16164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B17ECB58-9786-4F02-BD02-667E37FC8415}"/>
                    </a:ext>
                  </a:extLst>
                </p14:cNvPr>
                <p14:cNvContentPartPr/>
                <p14:nvPr/>
              </p14:nvContentPartPr>
              <p14:xfrm>
                <a:off x="1468779" y="3240339"/>
                <a:ext cx="38520" cy="39744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B17ECB58-9786-4F02-BD02-667E37FC8415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460139" y="3231699"/>
                  <a:ext cx="56160" cy="415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72" name="Ink 71">
                <a:extLst>
                  <a:ext uri="{FF2B5EF4-FFF2-40B4-BE49-F238E27FC236}">
                    <a16:creationId xmlns:a16="http://schemas.microsoft.com/office/drawing/2014/main" id="{1FBDB6C7-9B23-4955-BF92-8BCAEC115A16}"/>
                  </a:ext>
                </a:extLst>
              </p14:cNvPr>
              <p14:cNvContentPartPr/>
              <p14:nvPr/>
            </p14:nvContentPartPr>
            <p14:xfrm>
              <a:off x="426219" y="3928659"/>
              <a:ext cx="142560" cy="286560"/>
            </p14:xfrm>
          </p:contentPart>
        </mc:Choice>
        <mc:Fallback xmlns="">
          <p:pic>
            <p:nvPicPr>
              <p:cNvPr id="72" name="Ink 71">
                <a:extLst>
                  <a:ext uri="{FF2B5EF4-FFF2-40B4-BE49-F238E27FC236}">
                    <a16:creationId xmlns:a16="http://schemas.microsoft.com/office/drawing/2014/main" id="{1FBDB6C7-9B23-4955-BF92-8BCAEC115A16}"/>
                  </a:ext>
                </a:extLst>
              </p:cNvPr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417219" y="3919659"/>
                <a:ext cx="160200" cy="304200"/>
              </a:xfrm>
              <a:prstGeom prst="rect">
                <a:avLst/>
              </a:prstGeom>
            </p:spPr>
          </p:pic>
        </mc:Fallback>
      </mc:AlternateContent>
      <p:grpSp>
        <p:nvGrpSpPr>
          <p:cNvPr id="84" name="Group 83">
            <a:extLst>
              <a:ext uri="{FF2B5EF4-FFF2-40B4-BE49-F238E27FC236}">
                <a16:creationId xmlns:a16="http://schemas.microsoft.com/office/drawing/2014/main" id="{8843C338-3B5E-4A01-A987-E51461BA901A}"/>
              </a:ext>
            </a:extLst>
          </p:cNvPr>
          <p:cNvGrpSpPr/>
          <p:nvPr/>
        </p:nvGrpSpPr>
        <p:grpSpPr>
          <a:xfrm>
            <a:off x="479139" y="774339"/>
            <a:ext cx="2402640" cy="1874520"/>
            <a:chOff x="479139" y="774339"/>
            <a:chExt cx="2402640" cy="1874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1E16E7B9-8071-4923-83E4-4E582FE96341}"/>
                    </a:ext>
                  </a:extLst>
                </p14:cNvPr>
                <p14:cNvContentPartPr/>
                <p14:nvPr/>
              </p14:nvContentPartPr>
              <p14:xfrm>
                <a:off x="809619" y="1040379"/>
                <a:ext cx="37080" cy="120384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1E16E7B9-8071-4923-83E4-4E582FE96341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800979" y="1031739"/>
                  <a:ext cx="54720" cy="122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1696EE76-AD77-48B0-A790-D379EA4C00E2}"/>
                    </a:ext>
                  </a:extLst>
                </p14:cNvPr>
                <p14:cNvContentPartPr/>
                <p14:nvPr/>
              </p14:nvContentPartPr>
              <p14:xfrm>
                <a:off x="887019" y="1057659"/>
                <a:ext cx="1554480" cy="110052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1696EE76-AD77-48B0-A790-D379EA4C00E2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878019" y="1048659"/>
                  <a:ext cx="1572120" cy="11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B4931167-FF6B-41DE-9380-E2D4178C8AA6}"/>
                    </a:ext>
                  </a:extLst>
                </p14:cNvPr>
                <p14:cNvContentPartPr/>
                <p14:nvPr/>
              </p14:nvContentPartPr>
              <p14:xfrm>
                <a:off x="815379" y="2135139"/>
                <a:ext cx="1980000" cy="864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B4931167-FF6B-41DE-9380-E2D4178C8AA6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806379" y="2126499"/>
                  <a:ext cx="199764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8E0F4765-4225-414C-948B-6B33F17925CB}"/>
                    </a:ext>
                  </a:extLst>
                </p14:cNvPr>
                <p14:cNvContentPartPr/>
                <p14:nvPr/>
              </p14:nvContentPartPr>
              <p14:xfrm>
                <a:off x="559419" y="774339"/>
                <a:ext cx="78840" cy="2509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8E0F4765-4225-414C-948B-6B33F17925CB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550419" y="765339"/>
                  <a:ext cx="96480" cy="26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7370CA5F-9AD9-44FE-B32A-1D86C05F3B76}"/>
                    </a:ext>
                  </a:extLst>
                </p14:cNvPr>
                <p14:cNvContentPartPr/>
                <p14:nvPr/>
              </p14:nvContentPartPr>
              <p14:xfrm>
                <a:off x="589659" y="902139"/>
                <a:ext cx="82440" cy="68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7370CA5F-9AD9-44FE-B32A-1D86C05F3B76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580659" y="893499"/>
                  <a:ext cx="10008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A7A71167-A030-4351-B9AF-F0CB6B95B91A}"/>
                    </a:ext>
                  </a:extLst>
                </p14:cNvPr>
                <p14:cNvContentPartPr/>
                <p14:nvPr/>
              </p14:nvContentPartPr>
              <p14:xfrm>
                <a:off x="2458419" y="774339"/>
                <a:ext cx="198360" cy="2350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A7A71167-A030-4351-B9AF-F0CB6B95B91A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2449779" y="765339"/>
                  <a:ext cx="21600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4B5C4D3F-C6DD-4F89-AE08-0E77A74209BD}"/>
                    </a:ext>
                  </a:extLst>
                </p14:cNvPr>
                <p14:cNvContentPartPr/>
                <p14:nvPr/>
              </p14:nvContentPartPr>
              <p14:xfrm>
                <a:off x="2673699" y="2344659"/>
                <a:ext cx="141120" cy="1479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4B5C4D3F-C6DD-4F89-AE08-0E77A74209BD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2664699" y="2336019"/>
                  <a:ext cx="15876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AFFF68C1-859D-4F3E-8619-5B44A558851C}"/>
                    </a:ext>
                  </a:extLst>
                </p14:cNvPr>
                <p14:cNvContentPartPr/>
                <p14:nvPr/>
              </p14:nvContentPartPr>
              <p14:xfrm>
                <a:off x="633219" y="2426739"/>
                <a:ext cx="14040" cy="1548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AFFF68C1-859D-4F3E-8619-5B44A558851C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624219" y="2418099"/>
                  <a:ext cx="3168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544DE79F-2A80-4916-8977-95083233343C}"/>
                    </a:ext>
                  </a:extLst>
                </p14:cNvPr>
                <p14:cNvContentPartPr/>
                <p14:nvPr/>
              </p14:nvContentPartPr>
              <p14:xfrm>
                <a:off x="588219" y="2443299"/>
                <a:ext cx="204840" cy="2055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544DE79F-2A80-4916-8977-95083233343C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579219" y="2434659"/>
                  <a:ext cx="22248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84FC34F6-852D-402A-B1F5-0EA18EA1C512}"/>
                    </a:ext>
                  </a:extLst>
                </p14:cNvPr>
                <p14:cNvContentPartPr/>
                <p14:nvPr/>
              </p14:nvContentPartPr>
              <p14:xfrm>
                <a:off x="1415499" y="843099"/>
                <a:ext cx="84960" cy="889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84FC34F6-852D-402A-B1F5-0EA18EA1C512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406499" y="834099"/>
                  <a:ext cx="10260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1A0F77A4-F46F-47B0-A0BA-A819A62EF6BA}"/>
                    </a:ext>
                  </a:extLst>
                </p14:cNvPr>
                <p14:cNvContentPartPr/>
                <p14:nvPr/>
              </p14:nvContentPartPr>
              <p14:xfrm>
                <a:off x="1407939" y="988899"/>
                <a:ext cx="191520" cy="432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1A0F77A4-F46F-47B0-A0BA-A819A62EF6BA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399299" y="979899"/>
                  <a:ext cx="20916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8416F37D-3AB8-408C-A0A5-BD4B0398EEB3}"/>
                    </a:ext>
                  </a:extLst>
                </p14:cNvPr>
                <p14:cNvContentPartPr/>
                <p14:nvPr/>
              </p14:nvContentPartPr>
              <p14:xfrm>
                <a:off x="502899" y="1472019"/>
                <a:ext cx="71640" cy="19044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8416F37D-3AB8-408C-A0A5-BD4B0398EEB3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494259" y="1463379"/>
                  <a:ext cx="8928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485A5DD0-379B-4070-A1B2-A2478E5D1D8A}"/>
                    </a:ext>
                  </a:extLst>
                </p14:cNvPr>
                <p14:cNvContentPartPr/>
                <p14:nvPr/>
              </p14:nvContentPartPr>
              <p14:xfrm>
                <a:off x="479139" y="1843539"/>
                <a:ext cx="170280" cy="727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485A5DD0-379B-4070-A1B2-A2478E5D1D8A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470139" y="1834539"/>
                  <a:ext cx="18792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1BD14952-D719-4B14-B02F-5CD21AB7CEC9}"/>
                    </a:ext>
                  </a:extLst>
                </p14:cNvPr>
                <p14:cNvContentPartPr/>
                <p14:nvPr/>
              </p14:nvContentPartPr>
              <p14:xfrm>
                <a:off x="1636179" y="1060539"/>
                <a:ext cx="9360" cy="1526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1BD14952-D719-4B14-B02F-5CD21AB7CEC9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627539" y="1051539"/>
                  <a:ext cx="2700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79208F7F-8A2F-45CF-9532-A8FB14C56B6D}"/>
                    </a:ext>
                  </a:extLst>
                </p14:cNvPr>
                <p14:cNvContentPartPr/>
                <p14:nvPr/>
              </p14:nvContentPartPr>
              <p14:xfrm>
                <a:off x="725379" y="1582179"/>
                <a:ext cx="94680" cy="172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79208F7F-8A2F-45CF-9532-A8FB14C56B6D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716739" y="1573539"/>
                  <a:ext cx="11232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734F0EB4-89CD-4228-AE42-8770192BDB79}"/>
                    </a:ext>
                  </a:extLst>
                </p14:cNvPr>
                <p14:cNvContentPartPr/>
                <p14:nvPr/>
              </p14:nvContentPartPr>
              <p14:xfrm>
                <a:off x="777219" y="1680459"/>
                <a:ext cx="113760" cy="277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734F0EB4-89CD-4228-AE42-8770192BDB79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768219" y="1671819"/>
                  <a:ext cx="13140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5F463CF3-220D-4AE0-9EB0-8F258508D88E}"/>
                    </a:ext>
                  </a:extLst>
                </p14:cNvPr>
                <p14:cNvContentPartPr/>
                <p14:nvPr/>
              </p14:nvContentPartPr>
              <p14:xfrm>
                <a:off x="2329179" y="1544739"/>
                <a:ext cx="107280" cy="3420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5F463CF3-220D-4AE0-9EB0-8F258508D88E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2320179" y="1536099"/>
                  <a:ext cx="12492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CE7A1BE9-DE70-42A7-A241-AB359DE3320A}"/>
                    </a:ext>
                  </a:extLst>
                </p14:cNvPr>
                <p14:cNvContentPartPr/>
                <p14:nvPr/>
              </p14:nvContentPartPr>
              <p14:xfrm>
                <a:off x="2327739" y="1655259"/>
                <a:ext cx="110880" cy="183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CE7A1BE9-DE70-42A7-A241-AB359DE3320A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2319099" y="1646259"/>
                  <a:ext cx="1285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5CA5ED45-9580-474B-9DCC-A677306F5295}"/>
                    </a:ext>
                  </a:extLst>
                </p14:cNvPr>
                <p14:cNvContentPartPr/>
                <p14:nvPr/>
              </p14:nvContentPartPr>
              <p14:xfrm>
                <a:off x="1681899" y="2123259"/>
                <a:ext cx="13680" cy="2016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5CA5ED45-9580-474B-9DCC-A677306F5295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673259" y="2114259"/>
                  <a:ext cx="3132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25361579-D89D-41BC-BAE0-D566BB62412C}"/>
                    </a:ext>
                  </a:extLst>
                </p14:cNvPr>
                <p14:cNvContentPartPr/>
                <p14:nvPr/>
              </p14:nvContentPartPr>
              <p14:xfrm>
                <a:off x="945699" y="1222539"/>
                <a:ext cx="140400" cy="788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25361579-D89D-41BC-BAE0-D566BB62412C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936699" y="1213539"/>
                  <a:ext cx="15804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BB724739-0F11-4B54-A796-0981EAA17AE7}"/>
                    </a:ext>
                  </a:extLst>
                </p14:cNvPr>
                <p14:cNvContentPartPr/>
                <p14:nvPr/>
              </p14:nvContentPartPr>
              <p14:xfrm>
                <a:off x="1204899" y="1401819"/>
                <a:ext cx="412560" cy="2440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BB724739-0F11-4B54-A796-0981EAA17AE7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195899" y="1392819"/>
                  <a:ext cx="43020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4B93F0DB-D269-415F-B994-37830A7AEB9A}"/>
                    </a:ext>
                  </a:extLst>
                </p14:cNvPr>
                <p14:cNvContentPartPr/>
                <p14:nvPr/>
              </p14:nvContentPartPr>
              <p14:xfrm>
                <a:off x="1838499" y="1779819"/>
                <a:ext cx="359280" cy="2260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4B93F0DB-D269-415F-B994-37830A7AEB9A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829499" y="1770819"/>
                  <a:ext cx="37692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616CDB63-0B6E-47FF-BEC1-FD19E14AC1A3}"/>
                    </a:ext>
                  </a:extLst>
                </p14:cNvPr>
                <p14:cNvContentPartPr/>
                <p14:nvPr/>
              </p14:nvContentPartPr>
              <p14:xfrm>
                <a:off x="2302179" y="2040459"/>
                <a:ext cx="58320" cy="4428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616CDB63-0B6E-47FF-BEC1-FD19E14AC1A3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2293539" y="2031459"/>
                  <a:ext cx="7596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F4DD02E6-092A-427C-AA52-4664C2F57B1A}"/>
                    </a:ext>
                  </a:extLst>
                </p14:cNvPr>
                <p14:cNvContentPartPr/>
                <p14:nvPr/>
              </p14:nvContentPartPr>
              <p14:xfrm>
                <a:off x="893859" y="2004099"/>
                <a:ext cx="159840" cy="1058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F4DD02E6-092A-427C-AA52-4664C2F57B1A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885219" y="1995459"/>
                  <a:ext cx="17748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ADF5FDAD-8256-4A9F-AEFB-2C3A5AA2AC32}"/>
                    </a:ext>
                  </a:extLst>
                </p14:cNvPr>
                <p14:cNvContentPartPr/>
                <p14:nvPr/>
              </p14:nvContentPartPr>
              <p14:xfrm>
                <a:off x="1348539" y="1513419"/>
                <a:ext cx="446400" cy="2800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DF5FDAD-8256-4A9F-AEFB-2C3A5AA2AC32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1339539" y="1504779"/>
                  <a:ext cx="464040" cy="29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ABE75BA0-E4CC-4216-B2B6-89198207172B}"/>
                    </a:ext>
                  </a:extLst>
                </p14:cNvPr>
                <p14:cNvContentPartPr/>
                <p14:nvPr/>
              </p14:nvContentPartPr>
              <p14:xfrm>
                <a:off x="1878819" y="1175019"/>
                <a:ext cx="398880" cy="28152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ABE75BA0-E4CC-4216-B2B6-89198207172B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1870179" y="1166379"/>
                  <a:ext cx="41652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0AC83F0B-CD24-412D-AC12-4873F4F7161D}"/>
                    </a:ext>
                  </a:extLst>
                </p14:cNvPr>
                <p14:cNvContentPartPr/>
                <p14:nvPr/>
              </p14:nvContentPartPr>
              <p14:xfrm>
                <a:off x="2314419" y="1095099"/>
                <a:ext cx="71280" cy="464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0AC83F0B-CD24-412D-AC12-4873F4F7161D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2305419" y="1086099"/>
                  <a:ext cx="8892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52980F4E-583A-4ED2-8295-3E3C05268F0B}"/>
                    </a:ext>
                  </a:extLst>
                </p14:cNvPr>
                <p14:cNvContentPartPr/>
                <p14:nvPr/>
              </p14:nvContentPartPr>
              <p14:xfrm>
                <a:off x="1783419" y="1551939"/>
                <a:ext cx="203400" cy="1317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2980F4E-583A-4ED2-8295-3E3C05268F0B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1774419" y="1542939"/>
                  <a:ext cx="22104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965DE6DF-840E-45A6-98BA-325324FA60D0}"/>
                    </a:ext>
                  </a:extLst>
                </p14:cNvPr>
                <p14:cNvContentPartPr/>
                <p14:nvPr/>
              </p14:nvContentPartPr>
              <p14:xfrm>
                <a:off x="1599819" y="1607739"/>
                <a:ext cx="28800" cy="313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965DE6DF-840E-45A6-98BA-325324FA60D0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1591179" y="1599099"/>
                  <a:ext cx="4644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AB5EAB0F-48FC-4B44-AA71-D646CBECF1CD}"/>
                    </a:ext>
                  </a:extLst>
                </p14:cNvPr>
                <p14:cNvContentPartPr/>
                <p14:nvPr/>
              </p14:nvContentPartPr>
              <p14:xfrm>
                <a:off x="1752819" y="1007979"/>
                <a:ext cx="86040" cy="21492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AB5EAB0F-48FC-4B44-AA71-D646CBECF1CD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1743819" y="999339"/>
                  <a:ext cx="10368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866A2F2E-68C0-45A4-AC84-D49FC755E8AA}"/>
                    </a:ext>
                  </a:extLst>
                </p14:cNvPr>
                <p14:cNvContentPartPr/>
                <p14:nvPr/>
              </p14:nvContentPartPr>
              <p14:xfrm>
                <a:off x="727539" y="1462659"/>
                <a:ext cx="192240" cy="9252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866A2F2E-68C0-45A4-AC84-D49FC755E8AA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718899" y="1453659"/>
                  <a:ext cx="20988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04306BB4-CEE9-425D-8679-9D4340442D90}"/>
                    </a:ext>
                  </a:extLst>
                </p14:cNvPr>
                <p14:cNvContentPartPr/>
                <p14:nvPr/>
              </p14:nvContentPartPr>
              <p14:xfrm>
                <a:off x="1791339" y="2143779"/>
                <a:ext cx="65160" cy="14508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04306BB4-CEE9-425D-8679-9D4340442D90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1782699" y="2134779"/>
                  <a:ext cx="8280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D149819D-70C8-4766-8DF6-BD303A8EEF05}"/>
                    </a:ext>
                  </a:extLst>
                </p14:cNvPr>
                <p14:cNvContentPartPr/>
                <p14:nvPr/>
              </p14:nvContentPartPr>
              <p14:xfrm>
                <a:off x="1731939" y="2424579"/>
                <a:ext cx="113400" cy="12276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D149819D-70C8-4766-8DF6-BD303A8EEF05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1722939" y="2415939"/>
                  <a:ext cx="13104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D8024D1A-52B8-44BF-9188-549278DF6056}"/>
                    </a:ext>
                  </a:extLst>
                </p14:cNvPr>
                <p14:cNvContentPartPr/>
                <p14:nvPr/>
              </p14:nvContentPartPr>
              <p14:xfrm>
                <a:off x="1786659" y="2567859"/>
                <a:ext cx="148320" cy="6192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D8024D1A-52B8-44BF-9188-549278DF6056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1778019" y="2558859"/>
                  <a:ext cx="16596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1F1033ED-4791-4287-AB6A-CA9C5ADA56A4}"/>
                    </a:ext>
                  </a:extLst>
                </p14:cNvPr>
                <p14:cNvContentPartPr/>
                <p14:nvPr/>
              </p14:nvContentPartPr>
              <p14:xfrm>
                <a:off x="2307939" y="1290579"/>
                <a:ext cx="165240" cy="12276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1F1033ED-4791-4287-AB6A-CA9C5ADA56A4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2298939" y="1281579"/>
                  <a:ext cx="18288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46126CBA-FD3A-4A3E-9038-57D60E991035}"/>
                    </a:ext>
                  </a:extLst>
                </p14:cNvPr>
                <p14:cNvContentPartPr/>
                <p14:nvPr/>
              </p14:nvContentPartPr>
              <p14:xfrm>
                <a:off x="2653539" y="1267899"/>
                <a:ext cx="106920" cy="16236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46126CBA-FD3A-4A3E-9038-57D60E991035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2644539" y="1259259"/>
                  <a:ext cx="12456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38E562CC-705A-462A-8922-C4587EFFE711}"/>
                    </a:ext>
                  </a:extLst>
                </p14:cNvPr>
                <p14:cNvContentPartPr/>
                <p14:nvPr/>
              </p14:nvContentPartPr>
              <p14:xfrm>
                <a:off x="2658939" y="1530339"/>
                <a:ext cx="222840" cy="6912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38E562CC-705A-462A-8922-C4587EFFE711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2650299" y="1521699"/>
                  <a:ext cx="240480" cy="86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521BDFB3-A1E5-4DAF-9774-8C51DF09543A}"/>
              </a:ext>
            </a:extLst>
          </p:cNvPr>
          <p:cNvGrpSpPr/>
          <p:nvPr/>
        </p:nvGrpSpPr>
        <p:grpSpPr>
          <a:xfrm>
            <a:off x="466899" y="3736059"/>
            <a:ext cx="278280" cy="91080"/>
            <a:chOff x="466899" y="3736059"/>
            <a:chExt cx="278280" cy="91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85C89282-5985-4101-AB06-E3DE861F4FCC}"/>
                    </a:ext>
                  </a:extLst>
                </p14:cNvPr>
                <p14:cNvContentPartPr/>
                <p14:nvPr/>
              </p14:nvContentPartPr>
              <p14:xfrm>
                <a:off x="466899" y="3777099"/>
                <a:ext cx="192240" cy="2664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85C89282-5985-4101-AB06-E3DE861F4FCC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458259" y="3768099"/>
                  <a:ext cx="20988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C08552EF-415C-4CFF-89BA-F75613B98BFA}"/>
                    </a:ext>
                  </a:extLst>
                </p14:cNvPr>
                <p14:cNvContentPartPr/>
                <p14:nvPr/>
              </p14:nvContentPartPr>
              <p14:xfrm>
                <a:off x="649059" y="3736059"/>
                <a:ext cx="96120" cy="9108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C08552EF-415C-4CFF-89BA-F75613B98BFA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640059" y="3727059"/>
                  <a:ext cx="113760" cy="108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09E66E7D-E853-4822-9EBA-F9EBAB884000}"/>
              </a:ext>
            </a:extLst>
          </p:cNvPr>
          <p:cNvGrpSpPr/>
          <p:nvPr/>
        </p:nvGrpSpPr>
        <p:grpSpPr>
          <a:xfrm>
            <a:off x="445659" y="4013619"/>
            <a:ext cx="592560" cy="153360"/>
            <a:chOff x="445659" y="4013619"/>
            <a:chExt cx="592560" cy="153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E0126304-680A-4BEE-B860-170E29772B03}"/>
                    </a:ext>
                  </a:extLst>
                </p14:cNvPr>
                <p14:cNvContentPartPr/>
                <p14:nvPr/>
              </p14:nvContentPartPr>
              <p14:xfrm>
                <a:off x="445659" y="4071579"/>
                <a:ext cx="138600" cy="1944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E0126304-680A-4BEE-B860-170E29772B03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437019" y="4062939"/>
                  <a:ext cx="1562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A6638FE7-085D-4FC9-BD03-97D75D4E67B7}"/>
                    </a:ext>
                  </a:extLst>
                </p14:cNvPr>
                <p14:cNvContentPartPr/>
                <p14:nvPr/>
              </p14:nvContentPartPr>
              <p14:xfrm>
                <a:off x="650859" y="4017219"/>
                <a:ext cx="106200" cy="14976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A6638FE7-085D-4FC9-BD03-97D75D4E67B7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642219" y="4008219"/>
                  <a:ext cx="12384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FD0766ED-95B7-4D05-9D69-9A2A4FA039A5}"/>
                    </a:ext>
                  </a:extLst>
                </p14:cNvPr>
                <p14:cNvContentPartPr/>
                <p14:nvPr/>
              </p14:nvContentPartPr>
              <p14:xfrm>
                <a:off x="930939" y="4013619"/>
                <a:ext cx="107280" cy="6552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FD0766ED-95B7-4D05-9D69-9A2A4FA039A5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921939" y="4004619"/>
                  <a:ext cx="124920" cy="83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43">
            <p14:nvContentPartPr>
              <p14:cNvPr id="92" name="Ink 91">
                <a:extLst>
                  <a:ext uri="{FF2B5EF4-FFF2-40B4-BE49-F238E27FC236}">
                    <a16:creationId xmlns:a16="http://schemas.microsoft.com/office/drawing/2014/main" id="{DE3872FE-4833-4C23-803F-8F4FB326C778}"/>
                  </a:ext>
                </a:extLst>
              </p14:cNvPr>
              <p14:cNvContentPartPr/>
              <p14:nvPr/>
            </p14:nvContentPartPr>
            <p14:xfrm>
              <a:off x="1300659" y="3967179"/>
              <a:ext cx="105480" cy="135360"/>
            </p14:xfrm>
          </p:contentPart>
        </mc:Choice>
        <mc:Fallback xmlns="">
          <p:pic>
            <p:nvPicPr>
              <p:cNvPr id="92" name="Ink 91">
                <a:extLst>
                  <a:ext uri="{FF2B5EF4-FFF2-40B4-BE49-F238E27FC236}">
                    <a16:creationId xmlns:a16="http://schemas.microsoft.com/office/drawing/2014/main" id="{DE3872FE-4833-4C23-803F-8F4FB326C778}"/>
                  </a:ext>
                </a:extLst>
              </p:cNvPr>
              <p:cNvPicPr/>
              <p:nvPr/>
            </p:nvPicPr>
            <p:blipFill>
              <a:blip r:embed="rId144"/>
              <a:stretch>
                <a:fillRect/>
              </a:stretch>
            </p:blipFill>
            <p:spPr>
              <a:xfrm>
                <a:off x="1291659" y="3958539"/>
                <a:ext cx="123120" cy="15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5">
            <p14:nvContentPartPr>
              <p14:cNvPr id="93" name="Ink 92">
                <a:extLst>
                  <a:ext uri="{FF2B5EF4-FFF2-40B4-BE49-F238E27FC236}">
                    <a16:creationId xmlns:a16="http://schemas.microsoft.com/office/drawing/2014/main" id="{AC3AB961-1B53-410E-BB16-4F407105FDEE}"/>
                  </a:ext>
                </a:extLst>
              </p14:cNvPr>
              <p14:cNvContentPartPr/>
              <p14:nvPr/>
            </p14:nvContentPartPr>
            <p14:xfrm>
              <a:off x="1308219" y="4243659"/>
              <a:ext cx="192240" cy="63360"/>
            </p14:xfrm>
          </p:contentPart>
        </mc:Choice>
        <mc:Fallback xmlns="">
          <p:pic>
            <p:nvPicPr>
              <p:cNvPr id="93" name="Ink 92">
                <a:extLst>
                  <a:ext uri="{FF2B5EF4-FFF2-40B4-BE49-F238E27FC236}">
                    <a16:creationId xmlns:a16="http://schemas.microsoft.com/office/drawing/2014/main" id="{AC3AB961-1B53-410E-BB16-4F407105FDEE}"/>
                  </a:ext>
                </a:extLst>
              </p:cNvPr>
              <p:cNvPicPr/>
              <p:nvPr/>
            </p:nvPicPr>
            <p:blipFill>
              <a:blip r:embed="rId146"/>
              <a:stretch>
                <a:fillRect/>
              </a:stretch>
            </p:blipFill>
            <p:spPr>
              <a:xfrm>
                <a:off x="1299219" y="4235019"/>
                <a:ext cx="209880" cy="81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03" name="Group 102">
            <a:extLst>
              <a:ext uri="{FF2B5EF4-FFF2-40B4-BE49-F238E27FC236}">
                <a16:creationId xmlns:a16="http://schemas.microsoft.com/office/drawing/2014/main" id="{5CDCBF59-D2DC-4D9C-85B3-B50404D5B261}"/>
              </a:ext>
            </a:extLst>
          </p:cNvPr>
          <p:cNvGrpSpPr/>
          <p:nvPr/>
        </p:nvGrpSpPr>
        <p:grpSpPr>
          <a:xfrm>
            <a:off x="1643739" y="3858459"/>
            <a:ext cx="377640" cy="232560"/>
            <a:chOff x="1643739" y="3858459"/>
            <a:chExt cx="377640" cy="232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CEDA4F56-0CEF-4D35-A411-501396C6812A}"/>
                    </a:ext>
                  </a:extLst>
                </p14:cNvPr>
                <p14:cNvContentPartPr/>
                <p14:nvPr/>
              </p14:nvContentPartPr>
              <p14:xfrm>
                <a:off x="1643739" y="3988059"/>
                <a:ext cx="107280" cy="1728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CEDA4F56-0CEF-4D35-A411-501396C6812A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1634739" y="3979419"/>
                  <a:ext cx="12492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F8D62AB5-D07A-45B7-9773-0F3DA362CD55}"/>
                    </a:ext>
                  </a:extLst>
                </p14:cNvPr>
                <p14:cNvContentPartPr/>
                <p14:nvPr/>
              </p14:nvContentPartPr>
              <p14:xfrm>
                <a:off x="1697019" y="3923619"/>
                <a:ext cx="40680" cy="14472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F8D62AB5-D07A-45B7-9773-0F3DA362CD55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1688019" y="3914979"/>
                  <a:ext cx="5832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6AC4AB58-137A-4385-BD3B-1E2A073FD3FB}"/>
                    </a:ext>
                  </a:extLst>
                </p14:cNvPr>
                <p14:cNvContentPartPr/>
                <p14:nvPr/>
              </p14:nvContentPartPr>
              <p14:xfrm>
                <a:off x="1900059" y="3858459"/>
                <a:ext cx="121320" cy="23256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6AC4AB58-137A-4385-BD3B-1E2A073FD3FB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1891059" y="3849819"/>
                  <a:ext cx="138960" cy="250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3">
            <p14:nvContentPartPr>
              <p14:cNvPr id="97" name="Ink 96">
                <a:extLst>
                  <a:ext uri="{FF2B5EF4-FFF2-40B4-BE49-F238E27FC236}">
                    <a16:creationId xmlns:a16="http://schemas.microsoft.com/office/drawing/2014/main" id="{8ECF5358-7E78-4131-BF26-74432B6D5642}"/>
                  </a:ext>
                </a:extLst>
              </p14:cNvPr>
              <p14:cNvContentPartPr/>
              <p14:nvPr/>
            </p14:nvContentPartPr>
            <p14:xfrm>
              <a:off x="1900059" y="4218099"/>
              <a:ext cx="270720" cy="87480"/>
            </p14:xfrm>
          </p:contentPart>
        </mc:Choice>
        <mc:Fallback xmlns="">
          <p:pic>
            <p:nvPicPr>
              <p:cNvPr id="97" name="Ink 96">
                <a:extLst>
                  <a:ext uri="{FF2B5EF4-FFF2-40B4-BE49-F238E27FC236}">
                    <a16:creationId xmlns:a16="http://schemas.microsoft.com/office/drawing/2014/main" id="{8ECF5358-7E78-4131-BF26-74432B6D5642}"/>
                  </a:ext>
                </a:extLst>
              </p:cNvPr>
              <p:cNvPicPr/>
              <p:nvPr/>
            </p:nvPicPr>
            <p:blipFill>
              <a:blip r:embed="rId154"/>
              <a:stretch>
                <a:fillRect/>
              </a:stretch>
            </p:blipFill>
            <p:spPr>
              <a:xfrm>
                <a:off x="1891419" y="4209459"/>
                <a:ext cx="288360" cy="105120"/>
              </a:xfrm>
              <a:prstGeom prst="rect">
                <a:avLst/>
              </a:prstGeom>
            </p:spPr>
          </p:pic>
        </mc:Fallback>
      </mc:AlternateContent>
      <p:grpSp>
        <p:nvGrpSpPr>
          <p:cNvPr id="114" name="Group 113">
            <a:extLst>
              <a:ext uri="{FF2B5EF4-FFF2-40B4-BE49-F238E27FC236}">
                <a16:creationId xmlns:a16="http://schemas.microsoft.com/office/drawing/2014/main" id="{21514D15-4F55-4784-81E7-66F18DB5504A}"/>
              </a:ext>
            </a:extLst>
          </p:cNvPr>
          <p:cNvGrpSpPr/>
          <p:nvPr/>
        </p:nvGrpSpPr>
        <p:grpSpPr>
          <a:xfrm>
            <a:off x="336579" y="4420059"/>
            <a:ext cx="991080" cy="527760"/>
            <a:chOff x="336579" y="4420059"/>
            <a:chExt cx="991080" cy="527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408639F8-967C-4934-B014-D24B76E07BAD}"/>
                    </a:ext>
                  </a:extLst>
                </p14:cNvPr>
                <p14:cNvContentPartPr/>
                <p14:nvPr/>
              </p14:nvContentPartPr>
              <p14:xfrm>
                <a:off x="336579" y="4575579"/>
                <a:ext cx="16920" cy="37224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408639F8-967C-4934-B014-D24B76E07BAD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327939" y="4566939"/>
                  <a:ext cx="34560" cy="38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E0C07BD0-7B94-4DC1-A8EC-C66DF39FAFB7}"/>
                    </a:ext>
                  </a:extLst>
                </p14:cNvPr>
                <p14:cNvContentPartPr/>
                <p14:nvPr/>
              </p14:nvContentPartPr>
              <p14:xfrm>
                <a:off x="469059" y="4637499"/>
                <a:ext cx="99360" cy="27072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E0C07BD0-7B94-4DC1-A8EC-C66DF39FAFB7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460419" y="4628499"/>
                  <a:ext cx="117000" cy="28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B8E2F036-0B9D-448C-B698-A9928B0E109B}"/>
                    </a:ext>
                  </a:extLst>
                </p14:cNvPr>
                <p14:cNvContentPartPr/>
                <p14:nvPr/>
              </p14:nvContentPartPr>
              <p14:xfrm>
                <a:off x="485979" y="4763499"/>
                <a:ext cx="75240" cy="2592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B8E2F036-0B9D-448C-B698-A9928B0E109B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477339" y="4754499"/>
                  <a:ext cx="9288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5C61B68A-7682-45D5-8D25-99B6D153C831}"/>
                    </a:ext>
                  </a:extLst>
                </p14:cNvPr>
                <p14:cNvContentPartPr/>
                <p14:nvPr/>
              </p14:nvContentPartPr>
              <p14:xfrm>
                <a:off x="657699" y="4667739"/>
                <a:ext cx="127440" cy="21924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5C61B68A-7682-45D5-8D25-99B6D153C831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649059" y="4659099"/>
                  <a:ext cx="14508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3D58C5E4-AEA2-45ED-8A01-5AED26D06D33}"/>
                    </a:ext>
                  </a:extLst>
                </p14:cNvPr>
                <p14:cNvContentPartPr/>
                <p14:nvPr/>
              </p14:nvContentPartPr>
              <p14:xfrm>
                <a:off x="499659" y="4492059"/>
                <a:ext cx="166680" cy="2844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3D58C5E4-AEA2-45ED-8A01-5AED26D06D33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490659" y="4483419"/>
                  <a:ext cx="18432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BDBB8DAA-CC45-4297-9163-2430A83A52F8}"/>
                    </a:ext>
                  </a:extLst>
                </p14:cNvPr>
                <p14:cNvContentPartPr/>
                <p14:nvPr/>
              </p14:nvContentPartPr>
              <p14:xfrm>
                <a:off x="689379" y="4437699"/>
                <a:ext cx="302400" cy="49212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BDBB8DAA-CC45-4297-9163-2430A83A52F8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680379" y="4428699"/>
                  <a:ext cx="320040" cy="50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C51DE485-1F04-49A1-BC5C-2400AD3029F8}"/>
                    </a:ext>
                  </a:extLst>
                </p14:cNvPr>
                <p14:cNvContentPartPr/>
                <p14:nvPr/>
              </p14:nvContentPartPr>
              <p14:xfrm>
                <a:off x="966939" y="4420059"/>
                <a:ext cx="132840" cy="16452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C51DE485-1F04-49A1-BC5C-2400AD3029F8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957939" y="4411419"/>
                  <a:ext cx="15048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A7F7E8D2-62B2-4133-AAF4-CFEF7014B413}"/>
                    </a:ext>
                  </a:extLst>
                </p14:cNvPr>
                <p14:cNvContentPartPr/>
                <p14:nvPr/>
              </p14:nvContentPartPr>
              <p14:xfrm>
                <a:off x="1227579" y="4730739"/>
                <a:ext cx="65520" cy="2808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A7F7E8D2-62B2-4133-AAF4-CFEF7014B413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1218579" y="4722099"/>
                  <a:ext cx="8316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C1E0462E-58AD-49D0-B69D-35997DED5921}"/>
                    </a:ext>
                  </a:extLst>
                </p14:cNvPr>
                <p14:cNvContentPartPr/>
                <p14:nvPr/>
              </p14:nvContentPartPr>
              <p14:xfrm>
                <a:off x="1226139" y="4805979"/>
                <a:ext cx="101520" cy="3276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C1E0462E-58AD-49D0-B69D-35997DED5921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1217139" y="4796979"/>
                  <a:ext cx="119160" cy="50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F2DD792D-379D-4B2C-B2DE-B7E4DFFB7332}"/>
              </a:ext>
            </a:extLst>
          </p:cNvPr>
          <p:cNvGrpSpPr/>
          <p:nvPr/>
        </p:nvGrpSpPr>
        <p:grpSpPr>
          <a:xfrm>
            <a:off x="1551579" y="4462179"/>
            <a:ext cx="1167120" cy="549000"/>
            <a:chOff x="1551579" y="4462179"/>
            <a:chExt cx="1167120" cy="549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DAFE05B1-07A5-47E8-9CB5-31587527CB79}"/>
                    </a:ext>
                  </a:extLst>
                </p14:cNvPr>
                <p14:cNvContentPartPr/>
                <p14:nvPr/>
              </p14:nvContentPartPr>
              <p14:xfrm>
                <a:off x="1551579" y="4592859"/>
                <a:ext cx="21240" cy="29484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DAFE05B1-07A5-47E8-9CB5-31587527CB79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1542579" y="4583859"/>
                  <a:ext cx="38880" cy="31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E721631D-F01C-4138-867F-2A1C76EBACD3}"/>
                    </a:ext>
                  </a:extLst>
                </p14:cNvPr>
                <p14:cNvContentPartPr/>
                <p14:nvPr/>
              </p14:nvContentPartPr>
              <p14:xfrm>
                <a:off x="1646979" y="4662699"/>
                <a:ext cx="92520" cy="11952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E721631D-F01C-4138-867F-2A1C76EBACD3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1638339" y="4653699"/>
                  <a:ext cx="11016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E36F128E-1233-4F52-923E-0445EDE4897D}"/>
                    </a:ext>
                  </a:extLst>
                </p14:cNvPr>
                <p14:cNvContentPartPr/>
                <p14:nvPr/>
              </p14:nvContentPartPr>
              <p14:xfrm>
                <a:off x="1679739" y="4884099"/>
                <a:ext cx="160920" cy="2736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E36F128E-1233-4F52-923E-0445EDE4897D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1671099" y="4875459"/>
                  <a:ext cx="17856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FBAA9AD1-153E-4632-BB7D-9FE2E1123BA4}"/>
                    </a:ext>
                  </a:extLst>
                </p14:cNvPr>
                <p14:cNvContentPartPr/>
                <p14:nvPr/>
              </p14:nvContentPartPr>
              <p14:xfrm>
                <a:off x="1897899" y="4707339"/>
                <a:ext cx="94320" cy="5292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FBAA9AD1-153E-4632-BB7D-9FE2E1123BA4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1889259" y="4698339"/>
                  <a:ext cx="11196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85A8D20F-08A8-4C09-A977-DA2939DAA072}"/>
                    </a:ext>
                  </a:extLst>
                </p14:cNvPr>
                <p14:cNvContentPartPr/>
                <p14:nvPr/>
              </p14:nvContentPartPr>
              <p14:xfrm>
                <a:off x="1949379" y="4645779"/>
                <a:ext cx="31680" cy="14832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85A8D20F-08A8-4C09-A977-DA2939DAA072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1940739" y="4637139"/>
                  <a:ext cx="4932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8B7B4BD4-313C-4AB8-946E-5E9AD924264B}"/>
                    </a:ext>
                  </a:extLst>
                </p14:cNvPr>
                <p14:cNvContentPartPr/>
                <p14:nvPr/>
              </p14:nvContentPartPr>
              <p14:xfrm>
                <a:off x="2158539" y="4621659"/>
                <a:ext cx="114840" cy="21492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8B7B4BD4-313C-4AB8-946E-5E9AD924264B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2149539" y="4613019"/>
                  <a:ext cx="13248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97A5490F-19CB-47E1-B9E8-646AA819A835}"/>
                    </a:ext>
                  </a:extLst>
                </p14:cNvPr>
                <p14:cNvContentPartPr/>
                <p14:nvPr/>
              </p14:nvContentPartPr>
              <p14:xfrm>
                <a:off x="2197419" y="4936659"/>
                <a:ext cx="185760" cy="7452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97A5490F-19CB-47E1-B9E8-646AA819A835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2188779" y="4928019"/>
                  <a:ext cx="20340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5FE7E288-44BC-4DA2-B06E-968D2CCC4FAF}"/>
                    </a:ext>
                  </a:extLst>
                </p14:cNvPr>
                <p14:cNvContentPartPr/>
                <p14:nvPr/>
              </p14:nvContentPartPr>
              <p14:xfrm>
                <a:off x="2445819" y="4611939"/>
                <a:ext cx="61920" cy="37980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5FE7E288-44BC-4DA2-B06E-968D2CCC4FAF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2437179" y="4602939"/>
                  <a:ext cx="79560" cy="39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1D02D898-9CFA-4661-AD3C-BA72CA17BB1B}"/>
                    </a:ext>
                  </a:extLst>
                </p14:cNvPr>
                <p14:cNvContentPartPr/>
                <p14:nvPr/>
              </p14:nvContentPartPr>
              <p14:xfrm>
                <a:off x="2578299" y="4462179"/>
                <a:ext cx="140400" cy="14760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1D02D898-9CFA-4661-AD3C-BA72CA17BB1B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2569659" y="4453539"/>
                  <a:ext cx="158040" cy="165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91">
            <p14:nvContentPartPr>
              <p14:cNvPr id="125" name="Ink 124">
                <a:extLst>
                  <a:ext uri="{FF2B5EF4-FFF2-40B4-BE49-F238E27FC236}">
                    <a16:creationId xmlns:a16="http://schemas.microsoft.com/office/drawing/2014/main" id="{6F972391-F140-47C8-A8F5-51BED80A9F45}"/>
                  </a:ext>
                </a:extLst>
              </p14:cNvPr>
              <p14:cNvContentPartPr/>
              <p14:nvPr/>
            </p14:nvContentPartPr>
            <p14:xfrm>
              <a:off x="1223979" y="5383059"/>
              <a:ext cx="57600" cy="8280"/>
            </p14:xfrm>
          </p:contentPart>
        </mc:Choice>
        <mc:Fallback xmlns="">
          <p:pic>
            <p:nvPicPr>
              <p:cNvPr id="125" name="Ink 124">
                <a:extLst>
                  <a:ext uri="{FF2B5EF4-FFF2-40B4-BE49-F238E27FC236}">
                    <a16:creationId xmlns:a16="http://schemas.microsoft.com/office/drawing/2014/main" id="{6F972391-F140-47C8-A8F5-51BED80A9F45}"/>
                  </a:ext>
                </a:extLst>
              </p:cNvPr>
              <p:cNvPicPr/>
              <p:nvPr/>
            </p:nvPicPr>
            <p:blipFill>
              <a:blip r:embed="rId192"/>
              <a:stretch>
                <a:fillRect/>
              </a:stretch>
            </p:blipFill>
            <p:spPr>
              <a:xfrm>
                <a:off x="1214979" y="5374059"/>
                <a:ext cx="75240" cy="2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3">
            <p14:nvContentPartPr>
              <p14:cNvPr id="126" name="Ink 125">
                <a:extLst>
                  <a:ext uri="{FF2B5EF4-FFF2-40B4-BE49-F238E27FC236}">
                    <a16:creationId xmlns:a16="http://schemas.microsoft.com/office/drawing/2014/main" id="{A16E4C80-5194-4488-864A-738C65BEF715}"/>
                  </a:ext>
                </a:extLst>
              </p14:cNvPr>
              <p14:cNvContentPartPr/>
              <p14:nvPr/>
            </p14:nvContentPartPr>
            <p14:xfrm>
              <a:off x="1243059" y="5473419"/>
              <a:ext cx="115200" cy="10440"/>
            </p14:xfrm>
          </p:contentPart>
        </mc:Choice>
        <mc:Fallback xmlns="">
          <p:pic>
            <p:nvPicPr>
              <p:cNvPr id="126" name="Ink 125">
                <a:extLst>
                  <a:ext uri="{FF2B5EF4-FFF2-40B4-BE49-F238E27FC236}">
                    <a16:creationId xmlns:a16="http://schemas.microsoft.com/office/drawing/2014/main" id="{A16E4C80-5194-4488-864A-738C65BEF715}"/>
                  </a:ext>
                </a:extLst>
              </p:cNvPr>
              <p:cNvPicPr/>
              <p:nvPr/>
            </p:nvPicPr>
            <p:blipFill>
              <a:blip r:embed="rId194"/>
              <a:stretch>
                <a:fillRect/>
              </a:stretch>
            </p:blipFill>
            <p:spPr>
              <a:xfrm>
                <a:off x="1234059" y="5464419"/>
                <a:ext cx="132840" cy="28080"/>
              </a:xfrm>
              <a:prstGeom prst="rect">
                <a:avLst/>
              </a:prstGeom>
            </p:spPr>
          </p:pic>
        </mc:Fallback>
      </mc:AlternateContent>
      <p:grpSp>
        <p:nvGrpSpPr>
          <p:cNvPr id="144" name="Group 143">
            <a:extLst>
              <a:ext uri="{FF2B5EF4-FFF2-40B4-BE49-F238E27FC236}">
                <a16:creationId xmlns:a16="http://schemas.microsoft.com/office/drawing/2014/main" id="{F5E02B13-375B-4270-81D6-CEE411ECF053}"/>
              </a:ext>
            </a:extLst>
          </p:cNvPr>
          <p:cNvGrpSpPr/>
          <p:nvPr/>
        </p:nvGrpSpPr>
        <p:grpSpPr>
          <a:xfrm>
            <a:off x="1599459" y="5205939"/>
            <a:ext cx="538920" cy="370080"/>
            <a:chOff x="1599459" y="5205939"/>
            <a:chExt cx="538920" cy="370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DDC1FFDC-00BF-4499-92B2-69DAC46A82BB}"/>
                    </a:ext>
                  </a:extLst>
                </p14:cNvPr>
                <p14:cNvContentPartPr/>
                <p14:nvPr/>
              </p14:nvContentPartPr>
              <p14:xfrm>
                <a:off x="1599459" y="5205939"/>
                <a:ext cx="155160" cy="37008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DDC1FFDC-00BF-4499-92B2-69DAC46A82BB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1590459" y="5196939"/>
                  <a:ext cx="172800" cy="38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49AFF27B-7A10-4871-860F-F1136D70A000}"/>
                    </a:ext>
                  </a:extLst>
                </p14:cNvPr>
                <p14:cNvContentPartPr/>
                <p14:nvPr/>
              </p14:nvContentPartPr>
              <p14:xfrm>
                <a:off x="1800339" y="5305299"/>
                <a:ext cx="92160" cy="11772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49AFF27B-7A10-4871-860F-F1136D70A000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1791699" y="5296659"/>
                  <a:ext cx="10980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EA50246F-543C-425C-AFD8-A80F37B51361}"/>
                    </a:ext>
                  </a:extLst>
                </p14:cNvPr>
                <p14:cNvContentPartPr/>
                <p14:nvPr/>
              </p14:nvContentPartPr>
              <p14:xfrm>
                <a:off x="1856859" y="5466579"/>
                <a:ext cx="133560" cy="2196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EA50246F-543C-425C-AFD8-A80F37B51361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1848219" y="5457939"/>
                  <a:ext cx="15120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1062EE12-0FEF-4D3E-812C-1B8D5B942D12}"/>
                    </a:ext>
                  </a:extLst>
                </p14:cNvPr>
                <p14:cNvContentPartPr/>
                <p14:nvPr/>
              </p14:nvContentPartPr>
              <p14:xfrm>
                <a:off x="2038299" y="5268939"/>
                <a:ext cx="100080" cy="13860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1062EE12-0FEF-4D3E-812C-1B8D5B942D12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2029299" y="5259939"/>
                  <a:ext cx="117720" cy="156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E21557FD-9C87-450E-9508-36C23D9295CF}"/>
              </a:ext>
            </a:extLst>
          </p:cNvPr>
          <p:cNvGrpSpPr/>
          <p:nvPr/>
        </p:nvGrpSpPr>
        <p:grpSpPr>
          <a:xfrm>
            <a:off x="2327379" y="5180379"/>
            <a:ext cx="1667520" cy="423000"/>
            <a:chOff x="2327379" y="5180379"/>
            <a:chExt cx="1667520" cy="423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569B338E-CB9D-4F95-9B69-4369E3809727}"/>
                    </a:ext>
                  </a:extLst>
                </p14:cNvPr>
                <p14:cNvContentPartPr/>
                <p14:nvPr/>
              </p14:nvContentPartPr>
              <p14:xfrm>
                <a:off x="2327379" y="5260299"/>
                <a:ext cx="128880" cy="18792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569B338E-CB9D-4F95-9B69-4369E3809727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2318379" y="5251659"/>
                  <a:ext cx="14652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9285C8A8-FA9B-424B-A1E9-D42B269BCE31}"/>
                    </a:ext>
                  </a:extLst>
                </p14:cNvPr>
                <p14:cNvContentPartPr/>
                <p14:nvPr/>
              </p14:nvContentPartPr>
              <p14:xfrm>
                <a:off x="2394339" y="5500419"/>
                <a:ext cx="159840" cy="3780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9285C8A8-FA9B-424B-A1E9-D42B269BCE31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2385339" y="5491419"/>
                  <a:ext cx="17748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9CCA71C2-5B81-4BA8-BA66-4B40A7B40000}"/>
                    </a:ext>
                  </a:extLst>
                </p14:cNvPr>
                <p14:cNvContentPartPr/>
                <p14:nvPr/>
              </p14:nvContentPartPr>
              <p14:xfrm>
                <a:off x="2528979" y="5197299"/>
                <a:ext cx="170280" cy="40608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9CCA71C2-5B81-4BA8-BA66-4B40A7B40000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2519979" y="5188659"/>
                  <a:ext cx="187920" cy="42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C1967333-5847-415A-9738-65D37E12ADC9}"/>
                    </a:ext>
                  </a:extLst>
                </p14:cNvPr>
                <p14:cNvContentPartPr/>
                <p14:nvPr/>
              </p14:nvContentPartPr>
              <p14:xfrm>
                <a:off x="2797179" y="5340219"/>
                <a:ext cx="12960" cy="6372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C1967333-5847-415A-9738-65D37E12ADC9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2788539" y="5331579"/>
                  <a:ext cx="3060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5BF284E2-0551-48D5-A876-56FAF53D674B}"/>
                    </a:ext>
                  </a:extLst>
                </p14:cNvPr>
                <p14:cNvContentPartPr/>
                <p14:nvPr/>
              </p14:nvContentPartPr>
              <p14:xfrm>
                <a:off x="2976099" y="5233659"/>
                <a:ext cx="122400" cy="28044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5BF284E2-0551-48D5-A876-56FAF53D674B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2967459" y="5224659"/>
                  <a:ext cx="140040" cy="29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7C5BEA45-335C-46D4-A43D-3040790081D0}"/>
                    </a:ext>
                  </a:extLst>
                </p14:cNvPr>
                <p14:cNvContentPartPr/>
                <p14:nvPr/>
              </p14:nvContentPartPr>
              <p14:xfrm>
                <a:off x="3148539" y="5306019"/>
                <a:ext cx="129960" cy="11700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7C5BEA45-335C-46D4-A43D-3040790081D0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3139539" y="5297019"/>
                  <a:ext cx="14760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F76B05E3-4F2E-4071-8B03-36C741D6A919}"/>
                    </a:ext>
                  </a:extLst>
                </p14:cNvPr>
                <p14:cNvContentPartPr/>
                <p14:nvPr/>
              </p14:nvContentPartPr>
              <p14:xfrm>
                <a:off x="3158979" y="5485659"/>
                <a:ext cx="149760" cy="3564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F76B05E3-4F2E-4071-8B03-36C741D6A919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3150339" y="5476659"/>
                  <a:ext cx="16740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87B8A8DB-1D32-431A-BF79-D26A238584AE}"/>
                    </a:ext>
                  </a:extLst>
                </p14:cNvPr>
                <p14:cNvContentPartPr/>
                <p14:nvPr/>
              </p14:nvContentPartPr>
              <p14:xfrm>
                <a:off x="3400539" y="5357499"/>
                <a:ext cx="84600" cy="1368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87B8A8DB-1D32-431A-BF79-D26A238584AE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3391539" y="5348499"/>
                  <a:ext cx="10224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1339120E-2A16-4187-82D3-A104E1043B20}"/>
                    </a:ext>
                  </a:extLst>
                </p14:cNvPr>
                <p14:cNvContentPartPr/>
                <p14:nvPr/>
              </p14:nvContentPartPr>
              <p14:xfrm>
                <a:off x="3421779" y="5277219"/>
                <a:ext cx="46440" cy="16524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1339120E-2A16-4187-82D3-A104E1043B20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3412779" y="5268579"/>
                  <a:ext cx="6408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BD8BACA8-B260-4E90-9F8E-79C7D7A20DDB}"/>
                    </a:ext>
                  </a:extLst>
                </p14:cNvPr>
                <p14:cNvContentPartPr/>
                <p14:nvPr/>
              </p14:nvContentPartPr>
              <p14:xfrm>
                <a:off x="3588099" y="5180379"/>
                <a:ext cx="127080" cy="20628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BD8BACA8-B260-4E90-9F8E-79C7D7A20DDB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3579099" y="5171739"/>
                  <a:ext cx="14472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A74060FC-C882-4D94-8BE0-971486B50F0D}"/>
                    </a:ext>
                  </a:extLst>
                </p14:cNvPr>
                <p14:cNvContentPartPr/>
                <p14:nvPr/>
              </p14:nvContentPartPr>
              <p14:xfrm>
                <a:off x="3632019" y="5466939"/>
                <a:ext cx="181080" cy="3564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A74060FC-C882-4D94-8BE0-971486B50F0D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3623019" y="5458299"/>
                  <a:ext cx="19872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04B72D0E-639F-48EF-8020-44E60A00265C}"/>
                    </a:ext>
                  </a:extLst>
                </p14:cNvPr>
                <p14:cNvContentPartPr/>
                <p14:nvPr/>
              </p14:nvContentPartPr>
              <p14:xfrm>
                <a:off x="3904539" y="5183979"/>
                <a:ext cx="90360" cy="34812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04B72D0E-639F-48EF-8020-44E60A00265C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3895899" y="5174979"/>
                  <a:ext cx="108000" cy="365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77D5A6B6-D2C0-41FF-B307-53BE90E4A5BC}"/>
              </a:ext>
            </a:extLst>
          </p:cNvPr>
          <p:cNvGrpSpPr/>
          <p:nvPr/>
        </p:nvGrpSpPr>
        <p:grpSpPr>
          <a:xfrm>
            <a:off x="1386699" y="5965539"/>
            <a:ext cx="107280" cy="82080"/>
            <a:chOff x="1386699" y="5965539"/>
            <a:chExt cx="107280" cy="82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2927758D-0B8B-4F19-843B-883DF641CABE}"/>
                    </a:ext>
                  </a:extLst>
                </p14:cNvPr>
                <p14:cNvContentPartPr/>
                <p14:nvPr/>
              </p14:nvContentPartPr>
              <p14:xfrm>
                <a:off x="1386699" y="5965539"/>
                <a:ext cx="107280" cy="2592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2927758D-0B8B-4F19-843B-883DF641CABE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1378059" y="5956899"/>
                  <a:ext cx="12492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76824C94-FA68-494C-A9A3-FC84C52518ED}"/>
                    </a:ext>
                  </a:extLst>
                </p14:cNvPr>
                <p14:cNvContentPartPr/>
                <p14:nvPr/>
              </p14:nvContentPartPr>
              <p14:xfrm>
                <a:off x="1400379" y="6042219"/>
                <a:ext cx="80280" cy="540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76824C94-FA68-494C-A9A3-FC84C52518ED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1391379" y="6033219"/>
                  <a:ext cx="97920" cy="23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77C7BC36-5DDD-4A52-B30D-8C28F04EF18F}"/>
              </a:ext>
            </a:extLst>
          </p:cNvPr>
          <p:cNvGrpSpPr/>
          <p:nvPr/>
        </p:nvGrpSpPr>
        <p:grpSpPr>
          <a:xfrm>
            <a:off x="1767579" y="5713539"/>
            <a:ext cx="2453040" cy="513720"/>
            <a:chOff x="1767579" y="5713539"/>
            <a:chExt cx="2453040" cy="513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D2DDAC9F-7236-42F8-B95B-2DB920B8AA8D}"/>
                    </a:ext>
                  </a:extLst>
                </p14:cNvPr>
                <p14:cNvContentPartPr/>
                <p14:nvPr/>
              </p14:nvContentPartPr>
              <p14:xfrm>
                <a:off x="1872699" y="5914419"/>
                <a:ext cx="114120" cy="11592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D2DDAC9F-7236-42F8-B95B-2DB920B8AA8D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864059" y="5905419"/>
                  <a:ext cx="13176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06E7A42C-00CA-4C53-9F70-2BEEFAD81D6C}"/>
                    </a:ext>
                  </a:extLst>
                </p14:cNvPr>
                <p14:cNvContentPartPr/>
                <p14:nvPr/>
              </p14:nvContentPartPr>
              <p14:xfrm>
                <a:off x="1928859" y="6100539"/>
                <a:ext cx="138600" cy="4248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06E7A42C-00CA-4C53-9F70-2BEEFAD81D6C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1920219" y="6091899"/>
                  <a:ext cx="15624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B00F619D-2EE9-4B04-AD48-354F434CDAED}"/>
                    </a:ext>
                  </a:extLst>
                </p14:cNvPr>
                <p14:cNvContentPartPr/>
                <p14:nvPr/>
              </p14:nvContentPartPr>
              <p14:xfrm>
                <a:off x="1767579" y="5803539"/>
                <a:ext cx="46440" cy="35172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B00F619D-2EE9-4B04-AD48-354F434CDAED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1758939" y="5794539"/>
                  <a:ext cx="64080" cy="36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A182B280-FD2B-4BA5-99DC-EB5755CB0FF0}"/>
                    </a:ext>
                  </a:extLst>
                </p14:cNvPr>
                <p14:cNvContentPartPr/>
                <p14:nvPr/>
              </p14:nvContentPartPr>
              <p14:xfrm>
                <a:off x="2125779" y="5781579"/>
                <a:ext cx="54000" cy="33588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A182B280-FD2B-4BA5-99DC-EB5755CB0FF0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2117139" y="5772579"/>
                  <a:ext cx="71640" cy="35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9D3C2577-9E22-436F-8BEC-0F664A7BA418}"/>
                    </a:ext>
                  </a:extLst>
                </p14:cNvPr>
                <p14:cNvContentPartPr/>
                <p14:nvPr/>
              </p14:nvContentPartPr>
              <p14:xfrm>
                <a:off x="2193099" y="5757459"/>
                <a:ext cx="97920" cy="6192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9D3C2577-9E22-436F-8BEC-0F664A7BA418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2184459" y="5748819"/>
                  <a:ext cx="11556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78697467-6D0C-4A4C-BD0C-78DAE7A7498A}"/>
                    </a:ext>
                  </a:extLst>
                </p14:cNvPr>
                <p14:cNvContentPartPr/>
                <p14:nvPr/>
              </p14:nvContentPartPr>
              <p14:xfrm>
                <a:off x="2404059" y="5972739"/>
                <a:ext cx="111600" cy="2304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78697467-6D0C-4A4C-BD0C-78DAE7A7498A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2395419" y="5963739"/>
                  <a:ext cx="12924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DBB73201-10AE-45C0-9D71-F7A261859E2C}"/>
                    </a:ext>
                  </a:extLst>
                </p14:cNvPr>
                <p14:cNvContentPartPr/>
                <p14:nvPr/>
              </p14:nvContentPartPr>
              <p14:xfrm>
                <a:off x="2450859" y="5834499"/>
                <a:ext cx="54720" cy="21852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DBB73201-10AE-45C0-9D71-F7A261859E2C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2442219" y="5825859"/>
                  <a:ext cx="7236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D5B3696B-7DDF-460C-87C5-C43A799CDB85}"/>
                    </a:ext>
                  </a:extLst>
                </p14:cNvPr>
                <p14:cNvContentPartPr/>
                <p14:nvPr/>
              </p14:nvContentPartPr>
              <p14:xfrm>
                <a:off x="2662539" y="5824779"/>
                <a:ext cx="154080" cy="22104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D5B3696B-7DDF-460C-87C5-C43A799CDB85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2653899" y="5816139"/>
                  <a:ext cx="17172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D4047B0A-99AD-4B87-A117-2496D73FB267}"/>
                    </a:ext>
                  </a:extLst>
                </p14:cNvPr>
                <p14:cNvContentPartPr/>
                <p14:nvPr/>
              </p14:nvContentPartPr>
              <p14:xfrm>
                <a:off x="2875299" y="5868699"/>
                <a:ext cx="115560" cy="13140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D4047B0A-99AD-4B87-A117-2496D73FB267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2866299" y="5859699"/>
                  <a:ext cx="13320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CD1E15CC-BF45-4769-BD12-021D8DF25AE6}"/>
                    </a:ext>
                  </a:extLst>
                </p14:cNvPr>
                <p14:cNvContentPartPr/>
                <p14:nvPr/>
              </p14:nvContentPartPr>
              <p14:xfrm>
                <a:off x="2921019" y="6090099"/>
                <a:ext cx="123480" cy="2232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CD1E15CC-BF45-4769-BD12-021D8DF25AE6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2912379" y="6081459"/>
                  <a:ext cx="14112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93B0FD17-A7E5-4DD9-9A9B-249BAB7A226B}"/>
                    </a:ext>
                  </a:extLst>
                </p14:cNvPr>
                <p14:cNvContentPartPr/>
                <p14:nvPr/>
              </p14:nvContentPartPr>
              <p14:xfrm>
                <a:off x="3099579" y="5783739"/>
                <a:ext cx="193680" cy="23688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93B0FD17-A7E5-4DD9-9A9B-249BAB7A226B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3090579" y="5774739"/>
                  <a:ext cx="21132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84F2C7AC-7806-47BA-9173-1C9D4C3B6313}"/>
                    </a:ext>
                  </a:extLst>
                </p14:cNvPr>
                <p14:cNvContentPartPr/>
                <p14:nvPr/>
              </p14:nvContentPartPr>
              <p14:xfrm>
                <a:off x="3053499" y="5882019"/>
                <a:ext cx="360" cy="36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84F2C7AC-7806-47BA-9173-1C9D4C3B6313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3044499" y="587337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065C59C9-3752-4723-A556-742233245937}"/>
                    </a:ext>
                  </a:extLst>
                </p14:cNvPr>
                <p14:cNvContentPartPr/>
                <p14:nvPr/>
              </p14:nvContentPartPr>
              <p14:xfrm>
                <a:off x="3181659" y="6109899"/>
                <a:ext cx="219240" cy="4392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065C59C9-3752-4723-A556-742233245937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3172659" y="6101259"/>
                  <a:ext cx="23688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EAFB64C6-F5C2-44B0-B2D4-26E22A94CD65}"/>
                    </a:ext>
                  </a:extLst>
                </p14:cNvPr>
                <p14:cNvContentPartPr/>
                <p14:nvPr/>
              </p14:nvContentPartPr>
              <p14:xfrm>
                <a:off x="3474699" y="5983899"/>
                <a:ext cx="113400" cy="2376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EAFB64C6-F5C2-44B0-B2D4-26E22A94CD65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3466059" y="5975259"/>
                  <a:ext cx="13104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BAE34CD7-DE03-4D13-99BA-C6D8BF43EB60}"/>
                    </a:ext>
                  </a:extLst>
                </p14:cNvPr>
                <p14:cNvContentPartPr/>
                <p14:nvPr/>
              </p14:nvContentPartPr>
              <p14:xfrm>
                <a:off x="3496659" y="5883459"/>
                <a:ext cx="50040" cy="16596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BAE34CD7-DE03-4D13-99BA-C6D8BF43EB60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3488019" y="5874459"/>
                  <a:ext cx="6768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BD39BE6E-7238-4BA5-8B82-2114DA81342E}"/>
                    </a:ext>
                  </a:extLst>
                </p14:cNvPr>
                <p14:cNvContentPartPr/>
                <p14:nvPr/>
              </p14:nvContentPartPr>
              <p14:xfrm>
                <a:off x="3688179" y="5803539"/>
                <a:ext cx="49680" cy="27504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BD39BE6E-7238-4BA5-8B82-2114DA81342E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3679179" y="5794539"/>
                  <a:ext cx="67320" cy="29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C2F48284-E0B5-411E-B673-075D2C975EFC}"/>
                    </a:ext>
                  </a:extLst>
                </p14:cNvPr>
                <p14:cNvContentPartPr/>
                <p14:nvPr/>
              </p14:nvContentPartPr>
              <p14:xfrm>
                <a:off x="3756579" y="5802099"/>
                <a:ext cx="149400" cy="24840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C2F48284-E0B5-411E-B673-075D2C975EFC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3747579" y="5793099"/>
                  <a:ext cx="167040" cy="26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B275BABA-D7EA-4F76-8029-9859BA55923D}"/>
                    </a:ext>
                  </a:extLst>
                </p14:cNvPr>
                <p14:cNvContentPartPr/>
                <p14:nvPr/>
              </p14:nvContentPartPr>
              <p14:xfrm>
                <a:off x="3852699" y="6113499"/>
                <a:ext cx="149760" cy="3636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B275BABA-D7EA-4F76-8029-9859BA55923D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3844059" y="6104859"/>
                  <a:ext cx="16740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8BDB1BD1-432A-4BFD-B1A3-6558FB46A01F}"/>
                    </a:ext>
                  </a:extLst>
                </p14:cNvPr>
                <p14:cNvContentPartPr/>
                <p14:nvPr/>
              </p14:nvContentPartPr>
              <p14:xfrm>
                <a:off x="4049619" y="5824059"/>
                <a:ext cx="79200" cy="40320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8BDB1BD1-432A-4BFD-B1A3-6558FB46A01F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4040619" y="5815059"/>
                  <a:ext cx="96840" cy="42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C5E2332A-0255-45AB-833A-29EF048D3C10}"/>
                    </a:ext>
                  </a:extLst>
                </p14:cNvPr>
                <p14:cNvContentPartPr/>
                <p14:nvPr/>
              </p14:nvContentPartPr>
              <p14:xfrm>
                <a:off x="4089939" y="5713539"/>
                <a:ext cx="130680" cy="12636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C5E2332A-0255-45AB-833A-29EF048D3C10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4081299" y="5704539"/>
                  <a:ext cx="148320" cy="144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61901829-D07D-4478-B875-37CCC6C072A6}"/>
              </a:ext>
            </a:extLst>
          </p:cNvPr>
          <p:cNvGrpSpPr/>
          <p:nvPr/>
        </p:nvGrpSpPr>
        <p:grpSpPr>
          <a:xfrm>
            <a:off x="1390299" y="6466299"/>
            <a:ext cx="184680" cy="121320"/>
            <a:chOff x="1390299" y="6466299"/>
            <a:chExt cx="184680" cy="121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A1FD53E8-1347-4087-8DB4-78A233BA2C19}"/>
                    </a:ext>
                  </a:extLst>
                </p14:cNvPr>
                <p14:cNvContentPartPr/>
                <p14:nvPr/>
              </p14:nvContentPartPr>
              <p14:xfrm>
                <a:off x="1390299" y="6466299"/>
                <a:ext cx="129240" cy="4140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A1FD53E8-1347-4087-8DB4-78A233BA2C19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1381299" y="6457299"/>
                  <a:ext cx="14688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390AF952-D73D-4C6D-A303-8FCF0600500B}"/>
                    </a:ext>
                  </a:extLst>
                </p14:cNvPr>
                <p14:cNvContentPartPr/>
                <p14:nvPr/>
              </p14:nvContentPartPr>
              <p14:xfrm>
                <a:off x="1436379" y="6576459"/>
                <a:ext cx="138600" cy="1116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390AF952-D73D-4C6D-A303-8FCF0600500B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1427379" y="6567819"/>
                  <a:ext cx="156240" cy="28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35E6D5EB-B0D3-44BC-AAAA-1BC99005DF0C}"/>
              </a:ext>
            </a:extLst>
          </p:cNvPr>
          <p:cNvGrpSpPr/>
          <p:nvPr/>
        </p:nvGrpSpPr>
        <p:grpSpPr>
          <a:xfrm>
            <a:off x="1844979" y="6321579"/>
            <a:ext cx="476640" cy="408960"/>
            <a:chOff x="1844979" y="6321579"/>
            <a:chExt cx="476640" cy="408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F7257FBE-CA8E-4B9A-8E37-B5DF1E8B378E}"/>
                    </a:ext>
                  </a:extLst>
                </p14:cNvPr>
                <p14:cNvContentPartPr/>
                <p14:nvPr/>
              </p14:nvContentPartPr>
              <p14:xfrm>
                <a:off x="1844979" y="6357219"/>
                <a:ext cx="53280" cy="30132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F7257FBE-CA8E-4B9A-8E37-B5DF1E8B378E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1835979" y="6348219"/>
                  <a:ext cx="70920" cy="31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9F4A03EC-922F-45F7-BC61-46B7097E7593}"/>
                    </a:ext>
                  </a:extLst>
                </p14:cNvPr>
                <p14:cNvContentPartPr/>
                <p14:nvPr/>
              </p14:nvContentPartPr>
              <p14:xfrm>
                <a:off x="1963059" y="6441819"/>
                <a:ext cx="102240" cy="14328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9F4A03EC-922F-45F7-BC61-46B7097E7593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1954419" y="6433179"/>
                  <a:ext cx="11988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1374231E-A64E-45FB-9A47-7180E2C7E868}"/>
                    </a:ext>
                  </a:extLst>
                </p14:cNvPr>
                <p14:cNvContentPartPr/>
                <p14:nvPr/>
              </p14:nvContentPartPr>
              <p14:xfrm>
                <a:off x="2013459" y="6648099"/>
                <a:ext cx="145440" cy="5472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1374231E-A64E-45FB-9A47-7180E2C7E868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2004459" y="6639459"/>
                  <a:ext cx="16308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6E29038F-5173-4D58-A54B-E425548DBF67}"/>
                    </a:ext>
                  </a:extLst>
                </p14:cNvPr>
                <p14:cNvContentPartPr/>
                <p14:nvPr/>
              </p14:nvContentPartPr>
              <p14:xfrm>
                <a:off x="2171859" y="6398259"/>
                <a:ext cx="111600" cy="33228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6E29038F-5173-4D58-A54B-E425548DBF67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2163219" y="6389259"/>
                  <a:ext cx="129240" cy="34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1966DF15-F68D-4181-83B8-7EE2899234ED}"/>
                    </a:ext>
                  </a:extLst>
                </p14:cNvPr>
                <p14:cNvContentPartPr/>
                <p14:nvPr/>
              </p14:nvContentPartPr>
              <p14:xfrm>
                <a:off x="2223699" y="6321579"/>
                <a:ext cx="97920" cy="7704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1966DF15-F68D-4181-83B8-7EE2899234ED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2214699" y="6312939"/>
                  <a:ext cx="115560" cy="94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85">
            <p14:nvContentPartPr>
              <p14:cNvPr id="177" name="Ink 176">
                <a:extLst>
                  <a:ext uri="{FF2B5EF4-FFF2-40B4-BE49-F238E27FC236}">
                    <a16:creationId xmlns:a16="http://schemas.microsoft.com/office/drawing/2014/main" id="{AF9C83D3-ED53-4070-820D-8E91206C561C}"/>
                  </a:ext>
                </a:extLst>
              </p14:cNvPr>
              <p14:cNvContentPartPr/>
              <p14:nvPr/>
            </p14:nvContentPartPr>
            <p14:xfrm>
              <a:off x="2470659" y="6469539"/>
              <a:ext cx="120960" cy="150480"/>
            </p14:xfrm>
          </p:contentPart>
        </mc:Choice>
        <mc:Fallback xmlns="">
          <p:pic>
            <p:nvPicPr>
              <p:cNvPr id="177" name="Ink 176">
                <a:extLst>
                  <a:ext uri="{FF2B5EF4-FFF2-40B4-BE49-F238E27FC236}">
                    <a16:creationId xmlns:a16="http://schemas.microsoft.com/office/drawing/2014/main" id="{AF9C83D3-ED53-4070-820D-8E91206C561C}"/>
                  </a:ext>
                </a:extLst>
              </p:cNvPr>
              <p:cNvPicPr/>
              <p:nvPr/>
            </p:nvPicPr>
            <p:blipFill>
              <a:blip r:embed="rId286"/>
              <a:stretch>
                <a:fillRect/>
              </a:stretch>
            </p:blipFill>
            <p:spPr>
              <a:xfrm>
                <a:off x="2462019" y="6460899"/>
                <a:ext cx="138600" cy="168120"/>
              </a:xfrm>
              <a:prstGeom prst="rect">
                <a:avLst/>
              </a:prstGeom>
            </p:spPr>
          </p:pic>
        </mc:Fallback>
      </mc:AlternateContent>
      <p:grpSp>
        <p:nvGrpSpPr>
          <p:cNvPr id="183" name="Group 182">
            <a:extLst>
              <a:ext uri="{FF2B5EF4-FFF2-40B4-BE49-F238E27FC236}">
                <a16:creationId xmlns:a16="http://schemas.microsoft.com/office/drawing/2014/main" id="{FE6B810F-8F55-47CA-96E7-CA27CE164F8B}"/>
              </a:ext>
            </a:extLst>
          </p:cNvPr>
          <p:cNvGrpSpPr/>
          <p:nvPr/>
        </p:nvGrpSpPr>
        <p:grpSpPr>
          <a:xfrm>
            <a:off x="2775939" y="6310419"/>
            <a:ext cx="502560" cy="408960"/>
            <a:chOff x="2775939" y="6310419"/>
            <a:chExt cx="502560" cy="408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2C394EB8-A5D5-4C85-BEBA-FDB50A5C3519}"/>
                    </a:ext>
                  </a:extLst>
                </p14:cNvPr>
                <p14:cNvContentPartPr/>
                <p14:nvPr/>
              </p14:nvContentPartPr>
              <p14:xfrm>
                <a:off x="2775939" y="6379179"/>
                <a:ext cx="84600" cy="29844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2C394EB8-A5D5-4C85-BEBA-FDB50A5C3519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2766939" y="6370539"/>
                  <a:ext cx="102240" cy="31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C208A5C0-8588-4BC6-B8D4-B0FE7C316CC8}"/>
                    </a:ext>
                  </a:extLst>
                </p14:cNvPr>
                <p14:cNvContentPartPr/>
                <p14:nvPr/>
              </p14:nvContentPartPr>
              <p14:xfrm>
                <a:off x="2864139" y="6364059"/>
                <a:ext cx="140040" cy="22428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C208A5C0-8588-4BC6-B8D4-B0FE7C316CC8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2855139" y="6355059"/>
                  <a:ext cx="15768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C15A7440-8824-4454-BE77-32C5A627AAD2}"/>
                    </a:ext>
                  </a:extLst>
                </p14:cNvPr>
                <p14:cNvContentPartPr/>
                <p14:nvPr/>
              </p14:nvContentPartPr>
              <p14:xfrm>
                <a:off x="2949099" y="6617499"/>
                <a:ext cx="135000" cy="6984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C15A7440-8824-4454-BE77-32C5A627AAD2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2940459" y="6608859"/>
                  <a:ext cx="15264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4BD02077-9007-4DC0-8CCC-DCBA3FCC538E}"/>
                    </a:ext>
                  </a:extLst>
                </p14:cNvPr>
                <p14:cNvContentPartPr/>
                <p14:nvPr/>
              </p14:nvContentPartPr>
              <p14:xfrm>
                <a:off x="3051339" y="6326619"/>
                <a:ext cx="130320" cy="39276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4BD02077-9007-4DC0-8CCC-DCBA3FCC538E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3042699" y="6317979"/>
                  <a:ext cx="147960" cy="41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4F2F5A94-FE6C-4F27-91CA-5130B70CB384}"/>
                    </a:ext>
                  </a:extLst>
                </p14:cNvPr>
                <p14:cNvContentPartPr/>
                <p14:nvPr/>
              </p14:nvContentPartPr>
              <p14:xfrm>
                <a:off x="3142059" y="6310419"/>
                <a:ext cx="136440" cy="5148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4F2F5A94-FE6C-4F27-91CA-5130B70CB384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3133059" y="6301419"/>
                  <a:ext cx="154080" cy="69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97">
            <p14:nvContentPartPr>
              <p14:cNvPr id="186" name="Ink 185">
                <a:extLst>
                  <a:ext uri="{FF2B5EF4-FFF2-40B4-BE49-F238E27FC236}">
                    <a16:creationId xmlns:a16="http://schemas.microsoft.com/office/drawing/2014/main" id="{E33DC8BD-011C-4A07-8FEF-752ED5F82875}"/>
                  </a:ext>
                </a:extLst>
              </p14:cNvPr>
              <p14:cNvContentPartPr/>
              <p14:nvPr/>
            </p14:nvContentPartPr>
            <p14:xfrm>
              <a:off x="3628419" y="6430659"/>
              <a:ext cx="9720" cy="5400"/>
            </p14:xfrm>
          </p:contentPart>
        </mc:Choice>
        <mc:Fallback xmlns="">
          <p:pic>
            <p:nvPicPr>
              <p:cNvPr id="186" name="Ink 185">
                <a:extLst>
                  <a:ext uri="{FF2B5EF4-FFF2-40B4-BE49-F238E27FC236}">
                    <a16:creationId xmlns:a16="http://schemas.microsoft.com/office/drawing/2014/main" id="{E33DC8BD-011C-4A07-8FEF-752ED5F82875}"/>
                  </a:ext>
                </a:extLst>
              </p:cNvPr>
              <p:cNvPicPr/>
              <p:nvPr/>
            </p:nvPicPr>
            <p:blipFill>
              <a:blip r:embed="rId298"/>
              <a:stretch>
                <a:fillRect/>
              </a:stretch>
            </p:blipFill>
            <p:spPr>
              <a:xfrm>
                <a:off x="3619419" y="6422019"/>
                <a:ext cx="27360" cy="2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9">
            <p14:nvContentPartPr>
              <p14:cNvPr id="187" name="Ink 186">
                <a:extLst>
                  <a:ext uri="{FF2B5EF4-FFF2-40B4-BE49-F238E27FC236}">
                    <a16:creationId xmlns:a16="http://schemas.microsoft.com/office/drawing/2014/main" id="{E5A1BECD-4313-4B97-A9F6-DCB586D3E09E}"/>
                  </a:ext>
                </a:extLst>
              </p14:cNvPr>
              <p14:cNvContentPartPr/>
              <p14:nvPr/>
            </p14:nvContentPartPr>
            <p14:xfrm>
              <a:off x="3815979" y="6407979"/>
              <a:ext cx="6120" cy="7560"/>
            </p14:xfrm>
          </p:contentPart>
        </mc:Choice>
        <mc:Fallback xmlns="">
          <p:pic>
            <p:nvPicPr>
              <p:cNvPr id="187" name="Ink 186">
                <a:extLst>
                  <a:ext uri="{FF2B5EF4-FFF2-40B4-BE49-F238E27FC236}">
                    <a16:creationId xmlns:a16="http://schemas.microsoft.com/office/drawing/2014/main" id="{E5A1BECD-4313-4B97-A9F6-DCB586D3E09E}"/>
                  </a:ext>
                </a:extLst>
              </p:cNvPr>
              <p:cNvPicPr/>
              <p:nvPr/>
            </p:nvPicPr>
            <p:blipFill>
              <a:blip r:embed="rId300"/>
              <a:stretch>
                <a:fillRect/>
              </a:stretch>
            </p:blipFill>
            <p:spPr>
              <a:xfrm>
                <a:off x="3807339" y="6399339"/>
                <a:ext cx="23760" cy="2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1">
            <p14:nvContentPartPr>
              <p14:cNvPr id="188" name="Ink 187">
                <a:extLst>
                  <a:ext uri="{FF2B5EF4-FFF2-40B4-BE49-F238E27FC236}">
                    <a16:creationId xmlns:a16="http://schemas.microsoft.com/office/drawing/2014/main" id="{682BF552-16CF-459C-85FF-2A767693DE3F}"/>
                  </a:ext>
                </a:extLst>
              </p14:cNvPr>
              <p14:cNvContentPartPr/>
              <p14:nvPr/>
            </p14:nvContentPartPr>
            <p14:xfrm>
              <a:off x="3742539" y="6529299"/>
              <a:ext cx="14400" cy="24840"/>
            </p14:xfrm>
          </p:contentPart>
        </mc:Choice>
        <mc:Fallback xmlns="">
          <p:pic>
            <p:nvPicPr>
              <p:cNvPr id="188" name="Ink 187">
                <a:extLst>
                  <a:ext uri="{FF2B5EF4-FFF2-40B4-BE49-F238E27FC236}">
                    <a16:creationId xmlns:a16="http://schemas.microsoft.com/office/drawing/2014/main" id="{682BF552-16CF-459C-85FF-2A767693DE3F}"/>
                  </a:ext>
                </a:extLst>
              </p:cNvPr>
              <p:cNvPicPr/>
              <p:nvPr/>
            </p:nvPicPr>
            <p:blipFill>
              <a:blip r:embed="rId302"/>
              <a:stretch>
                <a:fillRect/>
              </a:stretch>
            </p:blipFill>
            <p:spPr>
              <a:xfrm>
                <a:off x="3733899" y="6520299"/>
                <a:ext cx="32040" cy="42480"/>
              </a:xfrm>
              <a:prstGeom prst="rect">
                <a:avLst/>
              </a:prstGeom>
            </p:spPr>
          </p:pic>
        </mc:Fallback>
      </mc:AlternateContent>
      <p:grpSp>
        <p:nvGrpSpPr>
          <p:cNvPr id="208" name="Group 207">
            <a:extLst>
              <a:ext uri="{FF2B5EF4-FFF2-40B4-BE49-F238E27FC236}">
                <a16:creationId xmlns:a16="http://schemas.microsoft.com/office/drawing/2014/main" id="{D1477E93-8522-4F6B-9627-4162DFC1D162}"/>
              </a:ext>
            </a:extLst>
          </p:cNvPr>
          <p:cNvGrpSpPr/>
          <p:nvPr/>
        </p:nvGrpSpPr>
        <p:grpSpPr>
          <a:xfrm>
            <a:off x="4029099" y="6353619"/>
            <a:ext cx="1613160" cy="370080"/>
            <a:chOff x="4029099" y="6353619"/>
            <a:chExt cx="1613160" cy="370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4409ACC3-72B1-433B-8CC6-086E48A19E58}"/>
                    </a:ext>
                  </a:extLst>
                </p14:cNvPr>
                <p14:cNvContentPartPr/>
                <p14:nvPr/>
              </p14:nvContentPartPr>
              <p14:xfrm>
                <a:off x="4029099" y="6411579"/>
                <a:ext cx="136440" cy="16560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4409ACC3-72B1-433B-8CC6-086E48A19E58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4020099" y="6402579"/>
                  <a:ext cx="15408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367F34E0-D364-474A-BA8E-1268743E0810}"/>
                    </a:ext>
                  </a:extLst>
                </p14:cNvPr>
                <p14:cNvContentPartPr/>
                <p14:nvPr/>
              </p14:nvContentPartPr>
              <p14:xfrm>
                <a:off x="4224579" y="6470979"/>
                <a:ext cx="360" cy="36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367F34E0-D364-474A-BA8E-1268743E0810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4215939" y="646233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6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45FCA370-5A28-4521-B742-5A9AF5D28DE1}"/>
                    </a:ext>
                  </a:extLst>
                </p14:cNvPr>
                <p14:cNvContentPartPr/>
                <p14:nvPr/>
              </p14:nvContentPartPr>
              <p14:xfrm>
                <a:off x="4299099" y="6353619"/>
                <a:ext cx="135000" cy="19296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45FCA370-5A28-4521-B742-5A9AF5D28DE1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4290099" y="6344619"/>
                  <a:ext cx="15264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8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854BAE2F-7333-4B9A-8FC4-3259D5E7BBBD}"/>
                    </a:ext>
                  </a:extLst>
                </p14:cNvPr>
                <p14:cNvContentPartPr/>
                <p14:nvPr/>
              </p14:nvContentPartPr>
              <p14:xfrm>
                <a:off x="4068699" y="6679419"/>
                <a:ext cx="168840" cy="4428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854BAE2F-7333-4B9A-8FC4-3259D5E7BBBD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4060059" y="6670419"/>
                  <a:ext cx="18648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0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FA7432D8-4A2D-449A-BF80-818C461EA7E4}"/>
                    </a:ext>
                  </a:extLst>
                </p14:cNvPr>
                <p14:cNvContentPartPr/>
                <p14:nvPr/>
              </p14:nvContentPartPr>
              <p14:xfrm>
                <a:off x="4413579" y="6617499"/>
                <a:ext cx="140400" cy="5724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FA7432D8-4A2D-449A-BF80-818C461EA7E4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4404939" y="6608859"/>
                  <a:ext cx="15804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2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250A7325-BE6A-474B-8681-A194BCE4912F}"/>
                    </a:ext>
                  </a:extLst>
                </p14:cNvPr>
                <p14:cNvContentPartPr/>
                <p14:nvPr/>
              </p14:nvContentPartPr>
              <p14:xfrm>
                <a:off x="4582779" y="6416619"/>
                <a:ext cx="88200" cy="8352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250A7325-BE6A-474B-8681-A194BCE4912F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4574139" y="6407619"/>
                  <a:ext cx="10584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4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00279D4D-6EF5-424F-8BB3-D9506FC19317}"/>
                    </a:ext>
                  </a:extLst>
                </p14:cNvPr>
                <p14:cNvContentPartPr/>
                <p14:nvPr/>
              </p14:nvContentPartPr>
              <p14:xfrm>
                <a:off x="4814259" y="6415179"/>
                <a:ext cx="190800" cy="22896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00279D4D-6EF5-424F-8BB3-D9506FC19317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4805619" y="6406539"/>
                  <a:ext cx="20844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6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9FCE1526-9572-4FD4-8268-E01F53D35AB4}"/>
                    </a:ext>
                  </a:extLst>
                </p14:cNvPr>
                <p14:cNvContentPartPr/>
                <p14:nvPr/>
              </p14:nvContentPartPr>
              <p14:xfrm>
                <a:off x="5109099" y="6533979"/>
                <a:ext cx="106920" cy="11592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9FCE1526-9572-4FD4-8268-E01F53D35AB4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5100459" y="6525339"/>
                  <a:ext cx="12456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8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A408894D-EAB6-422D-9DD4-F029D11F00E2}"/>
                    </a:ext>
                  </a:extLst>
                </p14:cNvPr>
                <p14:cNvContentPartPr/>
                <p14:nvPr/>
              </p14:nvContentPartPr>
              <p14:xfrm>
                <a:off x="5208819" y="6520659"/>
                <a:ext cx="59760" cy="7884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A408894D-EAB6-422D-9DD4-F029D11F00E2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5199819" y="6512019"/>
                  <a:ext cx="7740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0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8BF05990-B7E1-4A38-A32A-A2AE6A7986E1}"/>
                    </a:ext>
                  </a:extLst>
                </p14:cNvPr>
                <p14:cNvContentPartPr/>
                <p14:nvPr/>
              </p14:nvContentPartPr>
              <p14:xfrm>
                <a:off x="5210979" y="6444339"/>
                <a:ext cx="213480" cy="17028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8BF05990-B7E1-4A38-A32A-A2AE6A7986E1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5201979" y="6435339"/>
                  <a:ext cx="23112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2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1E33D540-9E3A-4980-9FFC-A2B6FEB1C18D}"/>
                    </a:ext>
                  </a:extLst>
                </p14:cNvPr>
                <p14:cNvContentPartPr/>
                <p14:nvPr/>
              </p14:nvContentPartPr>
              <p14:xfrm>
                <a:off x="5433819" y="6536139"/>
                <a:ext cx="208440" cy="11124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1E33D540-9E3A-4980-9FFC-A2B6FEB1C18D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5425179" y="6527139"/>
                  <a:ext cx="226080" cy="128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484069B5-55E3-4E2E-8DF3-BDB19BACF015}"/>
              </a:ext>
            </a:extLst>
          </p:cNvPr>
          <p:cNvGrpSpPr/>
          <p:nvPr/>
        </p:nvGrpSpPr>
        <p:grpSpPr>
          <a:xfrm>
            <a:off x="5789139" y="6324459"/>
            <a:ext cx="816840" cy="395640"/>
            <a:chOff x="5789139" y="6324459"/>
            <a:chExt cx="816840" cy="395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4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B06D34F3-B8AA-4970-8927-CE4DCDAB9E3B}"/>
                    </a:ext>
                  </a:extLst>
                </p14:cNvPr>
                <p14:cNvContentPartPr/>
                <p14:nvPr/>
              </p14:nvContentPartPr>
              <p14:xfrm>
                <a:off x="5789139" y="6462699"/>
                <a:ext cx="100440" cy="14796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B06D34F3-B8AA-4970-8927-CE4DCDAB9E3B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5780499" y="6453699"/>
                  <a:ext cx="11808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6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E42148E5-B516-47E9-A63D-C89DFA0F44C6}"/>
                    </a:ext>
                  </a:extLst>
                </p14:cNvPr>
                <p14:cNvContentPartPr/>
                <p14:nvPr/>
              </p14:nvContentPartPr>
              <p14:xfrm>
                <a:off x="5833779" y="6670779"/>
                <a:ext cx="124920" cy="4932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E42148E5-B516-47E9-A63D-C89DFA0F44C6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5825139" y="6661779"/>
                  <a:ext cx="14256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8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367F6212-44BD-46B5-A010-94A4BB43F7BB}"/>
                    </a:ext>
                  </a:extLst>
                </p14:cNvPr>
                <p14:cNvContentPartPr/>
                <p14:nvPr/>
              </p14:nvContentPartPr>
              <p14:xfrm>
                <a:off x="6013779" y="6324459"/>
                <a:ext cx="69120" cy="18936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367F6212-44BD-46B5-A010-94A4BB43F7BB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6004779" y="6315819"/>
                  <a:ext cx="8676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0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04AA152D-2620-488B-870D-D0EE92F480BD}"/>
                    </a:ext>
                  </a:extLst>
                </p14:cNvPr>
                <p14:cNvContentPartPr/>
                <p14:nvPr/>
              </p14:nvContentPartPr>
              <p14:xfrm>
                <a:off x="5983179" y="6591939"/>
                <a:ext cx="220680" cy="4716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04AA152D-2620-488B-870D-D0EE92F480BD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5974539" y="6583299"/>
                  <a:ext cx="23832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2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6FC45486-F66C-43E3-B8E5-05C8BD05FAB5}"/>
                    </a:ext>
                  </a:extLst>
                </p14:cNvPr>
                <p14:cNvContentPartPr/>
                <p14:nvPr/>
              </p14:nvContentPartPr>
              <p14:xfrm>
                <a:off x="6084699" y="6452619"/>
                <a:ext cx="100800" cy="9612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6FC45486-F66C-43E3-B8E5-05C8BD05FAB5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6075699" y="6443979"/>
                  <a:ext cx="11844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4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A340C58D-FC98-443D-AC25-280271F51CC2}"/>
                    </a:ext>
                  </a:extLst>
                </p14:cNvPr>
                <p14:cNvContentPartPr/>
                <p14:nvPr/>
              </p14:nvContentPartPr>
              <p14:xfrm>
                <a:off x="6280179" y="6342099"/>
                <a:ext cx="178560" cy="26064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A340C58D-FC98-443D-AC25-280271F51CC2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6271179" y="6333459"/>
                  <a:ext cx="196200" cy="27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6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B6EE4CF7-987C-4423-8564-51E6A1788DAD}"/>
                    </a:ext>
                  </a:extLst>
                </p14:cNvPr>
                <p14:cNvContentPartPr/>
                <p14:nvPr/>
              </p14:nvContentPartPr>
              <p14:xfrm>
                <a:off x="6396819" y="6675819"/>
                <a:ext cx="209160" cy="4428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B6EE4CF7-987C-4423-8564-51E6A1788DAD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6388179" y="6666819"/>
                  <a:ext cx="226800" cy="61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9FD9621E-82D8-43CC-AE0E-0B37839D2E61}"/>
              </a:ext>
            </a:extLst>
          </p:cNvPr>
          <p:cNvGrpSpPr/>
          <p:nvPr/>
        </p:nvGrpSpPr>
        <p:grpSpPr>
          <a:xfrm>
            <a:off x="6653859" y="745179"/>
            <a:ext cx="340200" cy="108000"/>
            <a:chOff x="6653859" y="745179"/>
            <a:chExt cx="340200" cy="108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8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A0A7C199-7A49-4E74-8E4F-B21CE4DFA569}"/>
                    </a:ext>
                  </a:extLst>
                </p14:cNvPr>
                <p14:cNvContentPartPr/>
                <p14:nvPr/>
              </p14:nvContentPartPr>
              <p14:xfrm>
                <a:off x="6653859" y="791259"/>
                <a:ext cx="247320" cy="4176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A0A7C199-7A49-4E74-8E4F-B21CE4DFA569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6645219" y="782619"/>
                  <a:ext cx="26496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0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7E2CEB58-7860-45EB-A33E-52B0E56F74F6}"/>
                    </a:ext>
                  </a:extLst>
                </p14:cNvPr>
                <p14:cNvContentPartPr/>
                <p14:nvPr/>
              </p14:nvContentPartPr>
              <p14:xfrm>
                <a:off x="6872019" y="745179"/>
                <a:ext cx="122040" cy="10800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7E2CEB58-7860-45EB-A33E-52B0E56F74F6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6863019" y="736539"/>
                  <a:ext cx="139680" cy="125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62CB7541-3A84-41B7-8E80-E99FFFB69857}"/>
              </a:ext>
            </a:extLst>
          </p:cNvPr>
          <p:cNvGrpSpPr/>
          <p:nvPr/>
        </p:nvGrpSpPr>
        <p:grpSpPr>
          <a:xfrm>
            <a:off x="6634779" y="956859"/>
            <a:ext cx="660960" cy="187560"/>
            <a:chOff x="6634779" y="956859"/>
            <a:chExt cx="660960" cy="187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2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6E845C0B-446D-40F2-BD27-51061400266D}"/>
                    </a:ext>
                  </a:extLst>
                </p14:cNvPr>
                <p14:cNvContentPartPr/>
                <p14:nvPr/>
              </p14:nvContentPartPr>
              <p14:xfrm>
                <a:off x="6634779" y="956859"/>
                <a:ext cx="104400" cy="18108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6E845C0B-446D-40F2-BD27-51061400266D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6625779" y="948219"/>
                  <a:ext cx="12204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4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42878D75-824D-434C-B77E-3D1296B16C8E}"/>
                    </a:ext>
                  </a:extLst>
                </p14:cNvPr>
                <p14:cNvContentPartPr/>
                <p14:nvPr/>
              </p14:nvContentPartPr>
              <p14:xfrm>
                <a:off x="6812619" y="986019"/>
                <a:ext cx="50760" cy="15840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42878D75-824D-434C-B77E-3D1296B16C8E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6803619" y="977379"/>
                  <a:ext cx="6840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6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3ED2A8C5-A39E-488B-AFC0-5124027559BB}"/>
                    </a:ext>
                  </a:extLst>
                </p14:cNvPr>
                <p14:cNvContentPartPr/>
                <p14:nvPr/>
              </p14:nvContentPartPr>
              <p14:xfrm>
                <a:off x="6825939" y="997899"/>
                <a:ext cx="193680" cy="13752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3ED2A8C5-A39E-488B-AFC0-5124027559BB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6816939" y="989259"/>
                  <a:ext cx="21132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8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39198B30-F4A8-4539-A00D-F465F0D65E9A}"/>
                    </a:ext>
                  </a:extLst>
                </p14:cNvPr>
                <p14:cNvContentPartPr/>
                <p14:nvPr/>
              </p14:nvContentPartPr>
              <p14:xfrm>
                <a:off x="7138059" y="988899"/>
                <a:ext cx="157680" cy="9180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39198B30-F4A8-4539-A00D-F465F0D65E9A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7129419" y="979899"/>
                  <a:ext cx="175320" cy="109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47002C35-6DD6-4732-B7D3-C9BE837C227A}"/>
              </a:ext>
            </a:extLst>
          </p:cNvPr>
          <p:cNvGrpSpPr/>
          <p:nvPr/>
        </p:nvGrpSpPr>
        <p:grpSpPr>
          <a:xfrm>
            <a:off x="7500219" y="869739"/>
            <a:ext cx="839880" cy="402840"/>
            <a:chOff x="7500219" y="869739"/>
            <a:chExt cx="839880" cy="402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0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CC5620E6-0ADF-4B44-9D4E-CC3217D2642A}"/>
                    </a:ext>
                  </a:extLst>
                </p14:cNvPr>
                <p14:cNvContentPartPr/>
                <p14:nvPr/>
              </p14:nvContentPartPr>
              <p14:xfrm>
                <a:off x="7500219" y="869739"/>
                <a:ext cx="147600" cy="23652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CC5620E6-0ADF-4B44-9D4E-CC3217D2642A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7491579" y="860739"/>
                  <a:ext cx="165240" cy="25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2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E6A7DECF-C6D2-4953-8224-8CD67E0B9211}"/>
                    </a:ext>
                  </a:extLst>
                </p14:cNvPr>
                <p14:cNvContentPartPr/>
                <p14:nvPr/>
              </p14:nvContentPartPr>
              <p14:xfrm>
                <a:off x="7519659" y="1160979"/>
                <a:ext cx="198000" cy="11160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E6A7DECF-C6D2-4953-8224-8CD67E0B9211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7511019" y="1151979"/>
                  <a:ext cx="21564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4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8B4A4B2F-EAF5-4E86-9D54-83D04D4B3071}"/>
                    </a:ext>
                  </a:extLst>
                </p14:cNvPr>
                <p14:cNvContentPartPr/>
                <p14:nvPr/>
              </p14:nvContentPartPr>
              <p14:xfrm>
                <a:off x="7855539" y="1054059"/>
                <a:ext cx="126360" cy="1692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8B4A4B2F-EAF5-4E86-9D54-83D04D4B3071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7846539" y="1045059"/>
                  <a:ext cx="14400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6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EE76DCCC-9293-433E-A372-5FF8C5AA2D91}"/>
                    </a:ext>
                  </a:extLst>
                </p14:cNvPr>
                <p14:cNvContentPartPr/>
                <p14:nvPr/>
              </p14:nvContentPartPr>
              <p14:xfrm>
                <a:off x="8123019" y="1014459"/>
                <a:ext cx="121320" cy="9792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EE76DCCC-9293-433E-A372-5FF8C5AA2D91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8114379" y="1005819"/>
                  <a:ext cx="13896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8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73BF9635-4257-4892-A117-15BA62B3D933}"/>
                    </a:ext>
                  </a:extLst>
                </p14:cNvPr>
                <p14:cNvContentPartPr/>
                <p14:nvPr/>
              </p14:nvContentPartPr>
              <p14:xfrm>
                <a:off x="8121579" y="1196619"/>
                <a:ext cx="218520" cy="4824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73BF9635-4257-4892-A117-15BA62B3D933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8112939" y="1187979"/>
                  <a:ext cx="236160" cy="65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8FFBD2CE-A878-46D3-9D91-5E5B2A17638E}"/>
              </a:ext>
            </a:extLst>
          </p:cNvPr>
          <p:cNvGrpSpPr/>
          <p:nvPr/>
        </p:nvGrpSpPr>
        <p:grpSpPr>
          <a:xfrm>
            <a:off x="6569619" y="1483899"/>
            <a:ext cx="874080" cy="425160"/>
            <a:chOff x="6569619" y="1483899"/>
            <a:chExt cx="874080" cy="425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60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08226ED0-FA38-4A30-BBDD-A08675C9A7EC}"/>
                    </a:ext>
                  </a:extLst>
                </p14:cNvPr>
                <p14:cNvContentPartPr/>
                <p14:nvPr/>
              </p14:nvContentPartPr>
              <p14:xfrm>
                <a:off x="6569619" y="1563099"/>
                <a:ext cx="13680" cy="25740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08226ED0-FA38-4A30-BBDD-A08675C9A7EC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6560619" y="1554099"/>
                  <a:ext cx="31320" cy="27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2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B5BD55C0-0EA9-4AE0-AF2B-9F8B48ADAEEE}"/>
                    </a:ext>
                  </a:extLst>
                </p14:cNvPr>
                <p14:cNvContentPartPr/>
                <p14:nvPr/>
              </p14:nvContentPartPr>
              <p14:xfrm>
                <a:off x="6665019" y="1655259"/>
                <a:ext cx="165600" cy="16524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B5BD55C0-0EA9-4AE0-AF2B-9F8B48ADAEEE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6656379" y="1646619"/>
                  <a:ext cx="18324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4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E9C94BB5-FFB3-4234-87CC-41E37B9A6764}"/>
                    </a:ext>
                  </a:extLst>
                </p14:cNvPr>
                <p14:cNvContentPartPr/>
                <p14:nvPr/>
              </p14:nvContentPartPr>
              <p14:xfrm>
                <a:off x="6879579" y="1658499"/>
                <a:ext cx="165600" cy="14832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E9C94BB5-FFB3-4234-87CC-41E37B9A6764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6870939" y="1649859"/>
                  <a:ext cx="18324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6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7F5BC14E-0BE0-4637-977C-5A9FB5FDEC70}"/>
                    </a:ext>
                  </a:extLst>
                </p14:cNvPr>
                <p14:cNvContentPartPr/>
                <p14:nvPr/>
              </p14:nvContentPartPr>
              <p14:xfrm>
                <a:off x="6694179" y="1563099"/>
                <a:ext cx="187920" cy="2232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7F5BC14E-0BE0-4637-977C-5A9FB5FDEC70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6685539" y="1554099"/>
                  <a:ext cx="2055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8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067E9707-8124-451F-B70B-B5E8C989CEAD}"/>
                    </a:ext>
                  </a:extLst>
                </p14:cNvPr>
                <p14:cNvContentPartPr/>
                <p14:nvPr/>
              </p14:nvContentPartPr>
              <p14:xfrm>
                <a:off x="6889659" y="1513419"/>
                <a:ext cx="93960" cy="5148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067E9707-8124-451F-B70B-B5E8C989CEAD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6880659" y="1504779"/>
                  <a:ext cx="111600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0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19171700-B8DA-4D6F-B074-31D156A74DF6}"/>
                    </a:ext>
                  </a:extLst>
                </p14:cNvPr>
                <p14:cNvContentPartPr/>
                <p14:nvPr/>
              </p14:nvContentPartPr>
              <p14:xfrm>
                <a:off x="7161459" y="1483899"/>
                <a:ext cx="180360" cy="425160"/>
              </p14:xfrm>
            </p:contentPart>
          </mc:Choice>
          <mc:Fallback xmlns=""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19171700-B8DA-4D6F-B074-31D156A74DF6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7152819" y="1474899"/>
                  <a:ext cx="198000" cy="44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2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26247EFA-1581-44FC-90C9-1D87F0BD5F81}"/>
                    </a:ext>
                  </a:extLst>
                </p14:cNvPr>
                <p14:cNvContentPartPr/>
                <p14:nvPr/>
              </p14:nvContentPartPr>
              <p14:xfrm>
                <a:off x="7367019" y="1733739"/>
                <a:ext cx="55440" cy="1188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26247EFA-1581-44FC-90C9-1D87F0BD5F81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7358019" y="1724739"/>
                  <a:ext cx="7308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4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A58E16AE-E404-40BE-9F79-3456C58D0CBC}"/>
                    </a:ext>
                  </a:extLst>
                </p14:cNvPr>
                <p14:cNvContentPartPr/>
                <p14:nvPr/>
              </p14:nvContentPartPr>
              <p14:xfrm>
                <a:off x="7367019" y="1776219"/>
                <a:ext cx="76680" cy="14040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A58E16AE-E404-40BE-9F79-3456C58D0CBC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7358019" y="1767219"/>
                  <a:ext cx="94320" cy="31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1C45BD7C-0CF4-477C-87D5-2BFE4468CCBA}"/>
              </a:ext>
            </a:extLst>
          </p:cNvPr>
          <p:cNvGrpSpPr/>
          <p:nvPr/>
        </p:nvGrpSpPr>
        <p:grpSpPr>
          <a:xfrm>
            <a:off x="7711899" y="1513419"/>
            <a:ext cx="432720" cy="343080"/>
            <a:chOff x="7711899" y="1513419"/>
            <a:chExt cx="432720" cy="343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6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9B326E3F-0998-41A9-9663-51E4A85826CC}"/>
                    </a:ext>
                  </a:extLst>
                </p14:cNvPr>
                <p14:cNvContentPartPr/>
                <p14:nvPr/>
              </p14:nvContentPartPr>
              <p14:xfrm>
                <a:off x="7711899" y="1513419"/>
                <a:ext cx="19440" cy="34308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9B326E3F-0998-41A9-9663-51E4A85826CC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7702899" y="1504779"/>
                  <a:ext cx="37080" cy="36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8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7A9CF983-2EED-4779-A7FA-0DCC6384D016}"/>
                    </a:ext>
                  </a:extLst>
                </p14:cNvPr>
                <p14:cNvContentPartPr/>
                <p14:nvPr/>
              </p14:nvContentPartPr>
              <p14:xfrm>
                <a:off x="7838979" y="1541139"/>
                <a:ext cx="92880" cy="202680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7A9CF983-2EED-4779-A7FA-0DCC6384D016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7829979" y="1532139"/>
                  <a:ext cx="11052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0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1D43A563-A704-4702-8C55-A9D3034DE451}"/>
                    </a:ext>
                  </a:extLst>
                </p14:cNvPr>
                <p14:cNvContentPartPr/>
                <p14:nvPr/>
              </p14:nvContentPartPr>
              <p14:xfrm>
                <a:off x="7832139" y="1781259"/>
                <a:ext cx="160920" cy="46440"/>
              </p14:xfrm>
            </p:contentPart>
          </mc:Choice>
          <mc:Fallback xmlns=""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1D43A563-A704-4702-8C55-A9D3034DE451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7823139" y="1772259"/>
                  <a:ext cx="17856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2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BC4CC08A-D366-423E-88AE-9325336F8EAC}"/>
                    </a:ext>
                  </a:extLst>
                </p14:cNvPr>
                <p14:cNvContentPartPr/>
                <p14:nvPr/>
              </p14:nvContentPartPr>
              <p14:xfrm>
                <a:off x="8064339" y="1694139"/>
                <a:ext cx="80280" cy="1692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BC4CC08A-D366-423E-88AE-9325336F8EAC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8055339" y="1685139"/>
                  <a:ext cx="97920" cy="34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BAF2B7FD-0910-4DA2-BBFA-37E584B32D36}"/>
              </a:ext>
            </a:extLst>
          </p:cNvPr>
          <p:cNvGrpSpPr/>
          <p:nvPr/>
        </p:nvGrpSpPr>
        <p:grpSpPr>
          <a:xfrm>
            <a:off x="8333979" y="1361859"/>
            <a:ext cx="513720" cy="494280"/>
            <a:chOff x="8333979" y="1361859"/>
            <a:chExt cx="513720" cy="494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84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771D1FD0-6789-4DC3-A222-3CE0BDDAF9AD}"/>
                    </a:ext>
                  </a:extLst>
                </p14:cNvPr>
                <p14:cNvContentPartPr/>
                <p14:nvPr/>
              </p14:nvContentPartPr>
              <p14:xfrm>
                <a:off x="8341899" y="1628259"/>
                <a:ext cx="105480" cy="12060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771D1FD0-6789-4DC3-A222-3CE0BDDAF9AD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8333259" y="1619619"/>
                  <a:ext cx="12312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6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883E8C72-AFB0-41D2-9C42-F0A99735C4A5}"/>
                    </a:ext>
                  </a:extLst>
                </p14:cNvPr>
                <p14:cNvContentPartPr/>
                <p14:nvPr/>
              </p14:nvContentPartPr>
              <p14:xfrm>
                <a:off x="8333979" y="1785939"/>
                <a:ext cx="184320" cy="45000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883E8C72-AFB0-41D2-9C42-F0A99735C4A5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8325339" y="1777299"/>
                  <a:ext cx="20196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8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93BA37C0-328D-49C8-A37D-AE13AC1C6CAE}"/>
                    </a:ext>
                  </a:extLst>
                </p14:cNvPr>
                <p14:cNvContentPartPr/>
                <p14:nvPr/>
              </p14:nvContentPartPr>
              <p14:xfrm>
                <a:off x="8617299" y="1490019"/>
                <a:ext cx="30600" cy="36612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93BA37C0-328D-49C8-A37D-AE13AC1C6CAE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8608659" y="1481379"/>
                  <a:ext cx="48240" cy="38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0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1D6E088B-6800-4661-A732-75A4EABFDF54}"/>
                    </a:ext>
                  </a:extLst>
                </p14:cNvPr>
                <p14:cNvContentPartPr/>
                <p14:nvPr/>
              </p14:nvContentPartPr>
              <p14:xfrm>
                <a:off x="8718459" y="1361859"/>
                <a:ext cx="129240" cy="84960"/>
              </p14:xfrm>
            </p:contentPart>
          </mc:Choice>
          <mc:Fallback xmlns=""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1D6E088B-6800-4661-A732-75A4EABFDF54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8709459" y="1353219"/>
                  <a:ext cx="146880" cy="102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92">
            <p14:nvContentPartPr>
              <p14:cNvPr id="242" name="Ink 241">
                <a:extLst>
                  <a:ext uri="{FF2B5EF4-FFF2-40B4-BE49-F238E27FC236}">
                    <a16:creationId xmlns:a16="http://schemas.microsoft.com/office/drawing/2014/main" id="{F32DB8BD-7E17-4536-8C75-CAE80BC3D332}"/>
                  </a:ext>
                </a:extLst>
              </p14:cNvPr>
              <p14:cNvContentPartPr/>
              <p14:nvPr/>
            </p14:nvContentPartPr>
            <p14:xfrm>
              <a:off x="7378179" y="2264739"/>
              <a:ext cx="114120" cy="14040"/>
            </p14:xfrm>
          </p:contentPart>
        </mc:Choice>
        <mc:Fallback xmlns="">
          <p:pic>
            <p:nvPicPr>
              <p:cNvPr id="242" name="Ink 241">
                <a:extLst>
                  <a:ext uri="{FF2B5EF4-FFF2-40B4-BE49-F238E27FC236}">
                    <a16:creationId xmlns:a16="http://schemas.microsoft.com/office/drawing/2014/main" id="{F32DB8BD-7E17-4536-8C75-CAE80BC3D332}"/>
                  </a:ext>
                </a:extLst>
              </p:cNvPr>
              <p:cNvPicPr/>
              <p:nvPr/>
            </p:nvPicPr>
            <p:blipFill>
              <a:blip r:embed="rId393"/>
              <a:stretch>
                <a:fillRect/>
              </a:stretch>
            </p:blipFill>
            <p:spPr>
              <a:xfrm>
                <a:off x="7369539" y="2255739"/>
                <a:ext cx="131760" cy="3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4">
            <p14:nvContentPartPr>
              <p14:cNvPr id="243" name="Ink 242">
                <a:extLst>
                  <a:ext uri="{FF2B5EF4-FFF2-40B4-BE49-F238E27FC236}">
                    <a16:creationId xmlns:a16="http://schemas.microsoft.com/office/drawing/2014/main" id="{792DCFD2-1224-4A9E-A226-216C2B403E7C}"/>
                  </a:ext>
                </a:extLst>
              </p14:cNvPr>
              <p14:cNvContentPartPr/>
              <p14:nvPr/>
            </p14:nvContentPartPr>
            <p14:xfrm>
              <a:off x="7395099" y="2365179"/>
              <a:ext cx="119160" cy="27720"/>
            </p14:xfrm>
          </p:contentPart>
        </mc:Choice>
        <mc:Fallback xmlns="">
          <p:pic>
            <p:nvPicPr>
              <p:cNvPr id="243" name="Ink 242">
                <a:extLst>
                  <a:ext uri="{FF2B5EF4-FFF2-40B4-BE49-F238E27FC236}">
                    <a16:creationId xmlns:a16="http://schemas.microsoft.com/office/drawing/2014/main" id="{792DCFD2-1224-4A9E-A226-216C2B403E7C}"/>
                  </a:ext>
                </a:extLst>
              </p:cNvPr>
              <p:cNvPicPr/>
              <p:nvPr/>
            </p:nvPicPr>
            <p:blipFill>
              <a:blip r:embed="rId395"/>
              <a:stretch>
                <a:fillRect/>
              </a:stretch>
            </p:blipFill>
            <p:spPr>
              <a:xfrm>
                <a:off x="7386459" y="2356539"/>
                <a:ext cx="136800" cy="45360"/>
              </a:xfrm>
              <a:prstGeom prst="rect">
                <a:avLst/>
              </a:prstGeom>
            </p:spPr>
          </p:pic>
        </mc:Fallback>
      </mc:AlternateContent>
      <p:grpSp>
        <p:nvGrpSpPr>
          <p:cNvPr id="301" name="Group 300">
            <a:extLst>
              <a:ext uri="{FF2B5EF4-FFF2-40B4-BE49-F238E27FC236}">
                <a16:creationId xmlns:a16="http://schemas.microsoft.com/office/drawing/2014/main" id="{07843CD3-1A7C-42C7-B62C-E437D846FB84}"/>
              </a:ext>
            </a:extLst>
          </p:cNvPr>
          <p:cNvGrpSpPr/>
          <p:nvPr/>
        </p:nvGrpSpPr>
        <p:grpSpPr>
          <a:xfrm>
            <a:off x="7747539" y="2152059"/>
            <a:ext cx="934200" cy="368640"/>
            <a:chOff x="7747539" y="2152059"/>
            <a:chExt cx="934200" cy="368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6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05B3C927-6EDE-49E2-813E-FA1E958A29A5}"/>
                    </a:ext>
                  </a:extLst>
                </p14:cNvPr>
                <p14:cNvContentPartPr/>
                <p14:nvPr/>
              </p14:nvContentPartPr>
              <p14:xfrm>
                <a:off x="7747539" y="2152059"/>
                <a:ext cx="86760" cy="329040"/>
              </p14:xfrm>
            </p:contentPart>
          </mc:Choice>
          <mc:Fallback xmlns=""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05B3C927-6EDE-49E2-813E-FA1E958A29A5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7738899" y="2143419"/>
                  <a:ext cx="104400" cy="34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8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96E9A15E-DB4B-44F4-AD5D-BF7833FB217F}"/>
                    </a:ext>
                  </a:extLst>
                </p14:cNvPr>
                <p14:cNvContentPartPr/>
                <p14:nvPr/>
              </p14:nvContentPartPr>
              <p14:xfrm>
                <a:off x="7923939" y="2208939"/>
                <a:ext cx="81360" cy="158400"/>
              </p14:xfrm>
            </p:contentPart>
          </mc:Choice>
          <mc:Fallback xmlns=""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96E9A15E-DB4B-44F4-AD5D-BF7833FB217F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7915299" y="2199939"/>
                  <a:ext cx="9900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0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1DEEAE78-4577-4E62-BD07-552BBF044457}"/>
                    </a:ext>
                  </a:extLst>
                </p14:cNvPr>
                <p14:cNvContentPartPr/>
                <p14:nvPr/>
              </p14:nvContentPartPr>
              <p14:xfrm>
                <a:off x="7954539" y="2436459"/>
                <a:ext cx="127080" cy="25200"/>
              </p14:xfrm>
            </p:contentPart>
          </mc:Choice>
          <mc:Fallback xmlns=""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1DEEAE78-4577-4E62-BD07-552BBF044457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7945539" y="2427459"/>
                  <a:ext cx="14472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2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B4B1CA7F-C869-47A6-986A-4E428ED15CD0}"/>
                    </a:ext>
                  </a:extLst>
                </p14:cNvPr>
                <p14:cNvContentPartPr/>
                <p14:nvPr/>
              </p14:nvContentPartPr>
              <p14:xfrm>
                <a:off x="8167659" y="2344659"/>
                <a:ext cx="107280" cy="17280"/>
              </p14:xfrm>
            </p:contentPart>
          </mc:Choice>
          <mc:Fallback xmlns=""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B4B1CA7F-C869-47A6-986A-4E428ED15CD0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8158659" y="2336019"/>
                  <a:ext cx="12492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4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468B017A-28F2-4418-8B64-5E10428061C3}"/>
                    </a:ext>
                  </a:extLst>
                </p14:cNvPr>
                <p14:cNvContentPartPr/>
                <p14:nvPr/>
              </p14:nvContentPartPr>
              <p14:xfrm>
                <a:off x="8398779" y="2283819"/>
                <a:ext cx="106560" cy="115560"/>
              </p14:xfrm>
            </p:contentPart>
          </mc:Choice>
          <mc:Fallback xmlns=""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468B017A-28F2-4418-8B64-5E10428061C3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8389779" y="2275179"/>
                  <a:ext cx="12420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6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41C211B6-D1A8-49D2-98D0-A8BFFD49F237}"/>
                    </a:ext>
                  </a:extLst>
                </p14:cNvPr>
                <p14:cNvContentPartPr/>
                <p14:nvPr/>
              </p14:nvContentPartPr>
              <p14:xfrm>
                <a:off x="8426139" y="2421339"/>
                <a:ext cx="168840" cy="80280"/>
              </p14:xfrm>
            </p:contentPart>
          </mc:Choice>
          <mc:Fallback xmlns=""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41C211B6-D1A8-49D2-98D0-A8BFFD49F237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8417139" y="2412339"/>
                  <a:ext cx="18648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8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24E0465E-FEE0-45AF-909C-5B81D28D86AE}"/>
                    </a:ext>
                  </a:extLst>
                </p14:cNvPr>
                <p14:cNvContentPartPr/>
                <p14:nvPr/>
              </p14:nvContentPartPr>
              <p14:xfrm>
                <a:off x="8577699" y="2162859"/>
                <a:ext cx="104040" cy="35784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24E0465E-FEE0-45AF-909C-5B81D28D86AE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8568699" y="2153859"/>
                  <a:ext cx="121680" cy="375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10">
            <p14:nvContentPartPr>
              <p14:cNvPr id="252" name="Ink 251">
                <a:extLst>
                  <a:ext uri="{FF2B5EF4-FFF2-40B4-BE49-F238E27FC236}">
                    <a16:creationId xmlns:a16="http://schemas.microsoft.com/office/drawing/2014/main" id="{E61F8F03-48B1-4557-B4A2-83A406C557D5}"/>
                  </a:ext>
                </a:extLst>
              </p14:cNvPr>
              <p14:cNvContentPartPr/>
              <p14:nvPr/>
            </p14:nvContentPartPr>
            <p14:xfrm>
              <a:off x="8878659" y="2385699"/>
              <a:ext cx="9720" cy="10440"/>
            </p14:xfrm>
          </p:contentPart>
        </mc:Choice>
        <mc:Fallback xmlns="">
          <p:pic>
            <p:nvPicPr>
              <p:cNvPr id="252" name="Ink 251">
                <a:extLst>
                  <a:ext uri="{FF2B5EF4-FFF2-40B4-BE49-F238E27FC236}">
                    <a16:creationId xmlns:a16="http://schemas.microsoft.com/office/drawing/2014/main" id="{E61F8F03-48B1-4557-B4A2-83A406C557D5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8869659" y="2377059"/>
                <a:ext cx="27360" cy="28080"/>
              </a:xfrm>
              <a:prstGeom prst="rect">
                <a:avLst/>
              </a:prstGeom>
            </p:spPr>
          </p:pic>
        </mc:Fallback>
      </mc:AlternateContent>
      <p:grpSp>
        <p:nvGrpSpPr>
          <p:cNvPr id="300" name="Group 299">
            <a:extLst>
              <a:ext uri="{FF2B5EF4-FFF2-40B4-BE49-F238E27FC236}">
                <a16:creationId xmlns:a16="http://schemas.microsoft.com/office/drawing/2014/main" id="{5B7EA2AE-FC4D-4433-8B24-2B0EAFDA6F8D}"/>
              </a:ext>
            </a:extLst>
          </p:cNvPr>
          <p:cNvGrpSpPr/>
          <p:nvPr/>
        </p:nvGrpSpPr>
        <p:grpSpPr>
          <a:xfrm>
            <a:off x="9061539" y="2103459"/>
            <a:ext cx="1056600" cy="485280"/>
            <a:chOff x="9061539" y="2103459"/>
            <a:chExt cx="1056600" cy="485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12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BC560AC8-1418-46ED-B657-C6D4A250F2D4}"/>
                    </a:ext>
                  </a:extLst>
                </p14:cNvPr>
                <p14:cNvContentPartPr/>
                <p14:nvPr/>
              </p14:nvContentPartPr>
              <p14:xfrm>
                <a:off x="9061539" y="2189859"/>
                <a:ext cx="73800" cy="30312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BC560AC8-1418-46ED-B657-C6D4A250F2D4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9052539" y="2181219"/>
                  <a:ext cx="91440" cy="32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4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2194AF0B-C92D-4DE4-A988-8342A70CD67E}"/>
                    </a:ext>
                  </a:extLst>
                </p14:cNvPr>
                <p14:cNvContentPartPr/>
                <p14:nvPr/>
              </p14:nvContentPartPr>
              <p14:xfrm>
                <a:off x="9231819" y="2189859"/>
                <a:ext cx="90360" cy="218520"/>
              </p14:xfrm>
            </p:contentPart>
          </mc:Choice>
          <mc:Fallback xmlns=""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2194AF0B-C92D-4DE4-A988-8342A70CD67E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9222819" y="2180859"/>
                  <a:ext cx="10800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6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FE5688E5-81FE-47EC-9DE8-6355012DB352}"/>
                    </a:ext>
                  </a:extLst>
                </p14:cNvPr>
                <p14:cNvContentPartPr/>
                <p14:nvPr/>
              </p14:nvContentPartPr>
              <p14:xfrm>
                <a:off x="9207699" y="2326299"/>
                <a:ext cx="374040" cy="203040"/>
              </p14:xfrm>
            </p:contentPart>
          </mc:Choice>
          <mc:Fallback xmlns=""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FE5688E5-81FE-47EC-9DE8-6355012DB352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9199059" y="2317659"/>
                  <a:ext cx="39168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8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D0B26AAA-6E88-48C9-AC67-8154B7658A22}"/>
                    </a:ext>
                  </a:extLst>
                </p14:cNvPr>
                <p14:cNvContentPartPr/>
                <p14:nvPr/>
              </p14:nvContentPartPr>
              <p14:xfrm>
                <a:off x="9753819" y="2297859"/>
                <a:ext cx="96480" cy="115560"/>
              </p14:xfrm>
            </p:contentPart>
          </mc:Choice>
          <mc:Fallback xmlns=""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D0B26AAA-6E88-48C9-AC67-8154B7658A22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9745179" y="2288859"/>
                  <a:ext cx="11412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0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FA7C6A6B-D87E-4F9A-B6C5-4855E7DC19CB}"/>
                    </a:ext>
                  </a:extLst>
                </p14:cNvPr>
                <p14:cNvContentPartPr/>
                <p14:nvPr/>
              </p14:nvContentPartPr>
              <p14:xfrm>
                <a:off x="9738699" y="2436819"/>
                <a:ext cx="210600" cy="90360"/>
              </p14:xfrm>
            </p:contentPart>
          </mc:Choice>
          <mc:Fallback xmlns=""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FA7C6A6B-D87E-4F9A-B6C5-4855E7DC19CB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9730059" y="2427819"/>
                  <a:ext cx="22824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2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36E0601A-FFBF-49BB-9B15-00C1BE1ED198}"/>
                    </a:ext>
                  </a:extLst>
                </p14:cNvPr>
                <p14:cNvContentPartPr/>
                <p14:nvPr/>
              </p14:nvContentPartPr>
              <p14:xfrm>
                <a:off x="9975939" y="2103459"/>
                <a:ext cx="142200" cy="485280"/>
              </p14:xfrm>
            </p:contentPart>
          </mc:Choice>
          <mc:Fallback xmlns=""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36E0601A-FFBF-49BB-9B15-00C1BE1ED198}"/>
                    </a:ext>
                  </a:extLst>
                </p:cNvPr>
                <p:cNvPicPr/>
                <p:nvPr/>
              </p:nvPicPr>
              <p:blipFill>
                <a:blip r:embed="rId423"/>
                <a:stretch>
                  <a:fillRect/>
                </a:stretch>
              </p:blipFill>
              <p:spPr>
                <a:xfrm>
                  <a:off x="9967299" y="2094459"/>
                  <a:ext cx="159840" cy="502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9" name="Group 298">
            <a:extLst>
              <a:ext uri="{FF2B5EF4-FFF2-40B4-BE49-F238E27FC236}">
                <a16:creationId xmlns:a16="http://schemas.microsoft.com/office/drawing/2014/main" id="{28FC9293-D993-464C-9956-12F5BF1FA1CB}"/>
              </a:ext>
            </a:extLst>
          </p:cNvPr>
          <p:cNvGrpSpPr/>
          <p:nvPr/>
        </p:nvGrpSpPr>
        <p:grpSpPr>
          <a:xfrm>
            <a:off x="7456659" y="2920299"/>
            <a:ext cx="167040" cy="75600"/>
            <a:chOff x="7456659" y="2920299"/>
            <a:chExt cx="167040" cy="75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24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7E54BA01-1A95-4E8A-9771-4E2FC69536AE}"/>
                    </a:ext>
                  </a:extLst>
                </p14:cNvPr>
                <p14:cNvContentPartPr/>
                <p14:nvPr/>
              </p14:nvContentPartPr>
              <p14:xfrm>
                <a:off x="7456659" y="2920299"/>
                <a:ext cx="93960" cy="6120"/>
              </p14:xfrm>
            </p:contentPart>
          </mc:Choice>
          <mc:Fallback xmlns=""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7E54BA01-1A95-4E8A-9771-4E2FC69536AE}"/>
                    </a:ext>
                  </a:extLst>
                </p:cNvPr>
                <p:cNvPicPr/>
                <p:nvPr/>
              </p:nvPicPr>
              <p:blipFill>
                <a:blip r:embed="rId425"/>
                <a:stretch>
                  <a:fillRect/>
                </a:stretch>
              </p:blipFill>
              <p:spPr>
                <a:xfrm>
                  <a:off x="7448019" y="2911659"/>
                  <a:ext cx="11160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6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5BE7E02B-4825-4C73-9FE1-E8428C194928}"/>
                    </a:ext>
                  </a:extLst>
                </p14:cNvPr>
                <p14:cNvContentPartPr/>
                <p14:nvPr/>
              </p14:nvContentPartPr>
              <p14:xfrm>
                <a:off x="7473939" y="2961339"/>
                <a:ext cx="149760" cy="34560"/>
              </p14:xfrm>
            </p:contentPart>
          </mc:Choice>
          <mc:Fallback xmlns=""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5BE7E02B-4825-4C73-9FE1-E8428C194928}"/>
                    </a:ext>
                  </a:extLst>
                </p:cNvPr>
                <p:cNvPicPr/>
                <p:nvPr/>
              </p:nvPicPr>
              <p:blipFill>
                <a:blip r:embed="rId427"/>
                <a:stretch>
                  <a:fillRect/>
                </a:stretch>
              </p:blipFill>
              <p:spPr>
                <a:xfrm>
                  <a:off x="7464939" y="2952699"/>
                  <a:ext cx="167400" cy="52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0AFCBDDE-0D6D-4AA5-89CB-A3230D05B23E}"/>
              </a:ext>
            </a:extLst>
          </p:cNvPr>
          <p:cNvGrpSpPr/>
          <p:nvPr/>
        </p:nvGrpSpPr>
        <p:grpSpPr>
          <a:xfrm>
            <a:off x="7801539" y="2767299"/>
            <a:ext cx="1965240" cy="451440"/>
            <a:chOff x="7801539" y="2767299"/>
            <a:chExt cx="1965240" cy="451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28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BFF14A08-FCF1-42D5-9523-0465C4D3461B}"/>
                    </a:ext>
                  </a:extLst>
                </p14:cNvPr>
                <p14:cNvContentPartPr/>
                <p14:nvPr/>
              </p14:nvContentPartPr>
              <p14:xfrm>
                <a:off x="7801539" y="2806539"/>
                <a:ext cx="22680" cy="408960"/>
              </p14:xfrm>
            </p:contentPart>
          </mc:Choice>
          <mc:Fallback xmlns=""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BFF14A08-FCF1-42D5-9523-0465C4D3461B}"/>
                    </a:ext>
                  </a:extLst>
                </p:cNvPr>
                <p:cNvPicPr/>
                <p:nvPr/>
              </p:nvPicPr>
              <p:blipFill>
                <a:blip r:embed="rId429"/>
                <a:stretch>
                  <a:fillRect/>
                </a:stretch>
              </p:blipFill>
              <p:spPr>
                <a:xfrm>
                  <a:off x="7792539" y="2797539"/>
                  <a:ext cx="40320" cy="42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0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B6C5137D-B23B-462E-A696-39B8CEBBFC02}"/>
                    </a:ext>
                  </a:extLst>
                </p14:cNvPr>
                <p14:cNvContentPartPr/>
                <p14:nvPr/>
              </p14:nvContentPartPr>
              <p14:xfrm>
                <a:off x="7926099" y="2784579"/>
                <a:ext cx="86400" cy="241200"/>
              </p14:xfrm>
            </p:contentPart>
          </mc:Choice>
          <mc:Fallback xmlns=""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B6C5137D-B23B-462E-A696-39B8CEBBFC02}"/>
                    </a:ext>
                  </a:extLst>
                </p:cNvPr>
                <p:cNvPicPr/>
                <p:nvPr/>
              </p:nvPicPr>
              <p:blipFill>
                <a:blip r:embed="rId431"/>
                <a:stretch>
                  <a:fillRect/>
                </a:stretch>
              </p:blipFill>
              <p:spPr>
                <a:xfrm>
                  <a:off x="7917459" y="2775579"/>
                  <a:ext cx="104040" cy="25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2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8FAC99D3-36CB-4F8F-81CE-2DC19CB179E3}"/>
                    </a:ext>
                  </a:extLst>
                </p14:cNvPr>
                <p14:cNvContentPartPr/>
                <p14:nvPr/>
              </p14:nvContentPartPr>
              <p14:xfrm>
                <a:off x="7931859" y="3107859"/>
                <a:ext cx="151920" cy="63360"/>
              </p14:xfrm>
            </p:contentPart>
          </mc:Choice>
          <mc:Fallback xmlns=""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8FAC99D3-36CB-4F8F-81CE-2DC19CB179E3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7923219" y="3099219"/>
                  <a:ext cx="16956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4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B4F66079-6433-49D5-A150-7AD667A2872C}"/>
                    </a:ext>
                  </a:extLst>
                </p14:cNvPr>
                <p14:cNvContentPartPr/>
                <p14:nvPr/>
              </p14:nvContentPartPr>
              <p14:xfrm>
                <a:off x="8142099" y="2789259"/>
                <a:ext cx="37080" cy="408960"/>
              </p14:xfrm>
            </p:contentPart>
          </mc:Choice>
          <mc:Fallback xmlns=""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B4F66079-6433-49D5-A150-7AD667A2872C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8133459" y="2780619"/>
                  <a:ext cx="54720" cy="42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6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4746A788-39D4-47A2-9A3F-D9B4B05D1D32}"/>
                    </a:ext>
                  </a:extLst>
                </p14:cNvPr>
                <p14:cNvContentPartPr/>
                <p14:nvPr/>
              </p14:nvContentPartPr>
              <p14:xfrm>
                <a:off x="8247579" y="2767299"/>
                <a:ext cx="65520" cy="78840"/>
              </p14:xfrm>
            </p:contentPart>
          </mc:Choice>
          <mc:Fallback xmlns=""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4746A788-39D4-47A2-9A3F-D9B4B05D1D32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8238939" y="2758659"/>
                  <a:ext cx="8316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8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E9556514-BF7B-4538-AE5F-BC507AE5BB67}"/>
                    </a:ext>
                  </a:extLst>
                </p14:cNvPr>
                <p14:cNvContentPartPr/>
                <p14:nvPr/>
              </p14:nvContentPartPr>
              <p14:xfrm>
                <a:off x="8412459" y="3036579"/>
                <a:ext cx="140400" cy="6840"/>
              </p14:xfrm>
            </p:contentPart>
          </mc:Choice>
          <mc:Fallback xmlns=""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E9556514-BF7B-4538-AE5F-BC507AE5BB67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8403819" y="3027579"/>
                  <a:ext cx="15804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0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78A3CB4A-4F04-45FA-8361-C85464CD0C27}"/>
                    </a:ext>
                  </a:extLst>
                </p14:cNvPr>
                <p14:cNvContentPartPr/>
                <p14:nvPr/>
              </p14:nvContentPartPr>
              <p14:xfrm>
                <a:off x="8692179" y="2944419"/>
                <a:ext cx="198000" cy="165240"/>
              </p14:xfrm>
            </p:contentPart>
          </mc:Choice>
          <mc:Fallback xmlns=""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78A3CB4A-4F04-45FA-8361-C85464CD0C27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8683539" y="2935779"/>
                  <a:ext cx="21564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2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CA4A0E36-7E00-4110-A180-AF7AE58DDF6F}"/>
                    </a:ext>
                  </a:extLst>
                </p14:cNvPr>
                <p14:cNvContentPartPr/>
                <p14:nvPr/>
              </p14:nvContentPartPr>
              <p14:xfrm>
                <a:off x="8914659" y="2971059"/>
                <a:ext cx="100080" cy="111960"/>
              </p14:xfrm>
            </p:contentPart>
          </mc:Choice>
          <mc:Fallback xmlns=""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CA4A0E36-7E00-4110-A180-AF7AE58DDF6F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8905659" y="2962419"/>
                  <a:ext cx="11772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4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475AAD0F-ECF2-4D7E-BBA1-A863FA91344E}"/>
                    </a:ext>
                  </a:extLst>
                </p14:cNvPr>
                <p14:cNvContentPartPr/>
                <p14:nvPr/>
              </p14:nvContentPartPr>
              <p14:xfrm>
                <a:off x="8930139" y="3191019"/>
                <a:ext cx="103680" cy="26280"/>
              </p14:xfrm>
            </p:contentPart>
          </mc:Choice>
          <mc:Fallback xmlns=""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475AAD0F-ECF2-4D7E-BBA1-A863FA91344E}"/>
                    </a:ext>
                  </a:extLst>
                </p:cNvPr>
                <p:cNvPicPr/>
                <p:nvPr/>
              </p:nvPicPr>
              <p:blipFill>
                <a:blip r:embed="rId445"/>
                <a:stretch>
                  <a:fillRect/>
                </a:stretch>
              </p:blipFill>
              <p:spPr>
                <a:xfrm>
                  <a:off x="8921499" y="3182379"/>
                  <a:ext cx="12132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6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35D35F50-A6CF-4AAD-80BE-F360786AF1B8}"/>
                    </a:ext>
                  </a:extLst>
                </p14:cNvPr>
                <p14:cNvContentPartPr/>
                <p14:nvPr/>
              </p14:nvContentPartPr>
              <p14:xfrm>
                <a:off x="9182859" y="2991939"/>
                <a:ext cx="360" cy="360"/>
              </p14:xfrm>
            </p:contentPart>
          </mc:Choice>
          <mc:Fallback xmlns=""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35D35F50-A6CF-4AAD-80BE-F360786AF1B8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9174219" y="298293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7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6B15E8CB-5CA4-407B-B323-121F843667A1}"/>
                    </a:ext>
                  </a:extLst>
                </p14:cNvPr>
                <p14:cNvContentPartPr/>
                <p14:nvPr/>
              </p14:nvContentPartPr>
              <p14:xfrm>
                <a:off x="9321099" y="2887179"/>
                <a:ext cx="137880" cy="214200"/>
              </p14:xfrm>
            </p:contentPart>
          </mc:Choice>
          <mc:Fallback xmlns=""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6B15E8CB-5CA4-407B-B323-121F843667A1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9312099" y="2878539"/>
                  <a:ext cx="155520" cy="23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9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223729DB-5179-458B-BB15-CEB529440BAE}"/>
                    </a:ext>
                  </a:extLst>
                </p14:cNvPr>
                <p14:cNvContentPartPr/>
                <p14:nvPr/>
              </p14:nvContentPartPr>
              <p14:xfrm>
                <a:off x="9305619" y="3175179"/>
                <a:ext cx="224640" cy="43560"/>
              </p14:xfrm>
            </p:contentPart>
          </mc:Choice>
          <mc:Fallback xmlns=""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223729DB-5179-458B-BB15-CEB529440BAE}"/>
                    </a:ext>
                  </a:extLst>
                </p:cNvPr>
                <p:cNvPicPr/>
                <p:nvPr/>
              </p:nvPicPr>
              <p:blipFill>
                <a:blip r:embed="rId450"/>
                <a:stretch>
                  <a:fillRect/>
                </a:stretch>
              </p:blipFill>
              <p:spPr>
                <a:xfrm>
                  <a:off x="9296619" y="3166179"/>
                  <a:ext cx="242280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1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AF37E43E-200D-4C59-83F4-FD16167C3D3B}"/>
                    </a:ext>
                  </a:extLst>
                </p14:cNvPr>
                <p14:cNvContentPartPr/>
                <p14:nvPr/>
              </p14:nvContentPartPr>
              <p14:xfrm>
                <a:off x="9644739" y="2996259"/>
                <a:ext cx="122040" cy="2880"/>
              </p14:xfrm>
            </p:contentPart>
          </mc:Choice>
          <mc:Fallback xmlns=""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AF37E43E-200D-4C59-83F4-FD16167C3D3B}"/>
                    </a:ext>
                  </a:extLst>
                </p:cNvPr>
                <p:cNvPicPr/>
                <p:nvPr/>
              </p:nvPicPr>
              <p:blipFill>
                <a:blip r:embed="rId452"/>
                <a:stretch>
                  <a:fillRect/>
                </a:stretch>
              </p:blipFill>
              <p:spPr>
                <a:xfrm>
                  <a:off x="9635739" y="2987619"/>
                  <a:ext cx="139680" cy="2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3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F9663C1B-D786-4311-AA1B-9CEF22B70414}"/>
                    </a:ext>
                  </a:extLst>
                </p14:cNvPr>
                <p14:cNvContentPartPr/>
                <p14:nvPr/>
              </p14:nvContentPartPr>
              <p14:xfrm>
                <a:off x="9704139" y="2944419"/>
                <a:ext cx="46440" cy="159120"/>
              </p14:xfrm>
            </p:contentPart>
          </mc:Choice>
          <mc:Fallback xmlns=""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F9663C1B-D786-4311-AA1B-9CEF22B70414}"/>
                    </a:ext>
                  </a:extLst>
                </p:cNvPr>
                <p:cNvPicPr/>
                <p:nvPr/>
              </p:nvPicPr>
              <p:blipFill>
                <a:blip r:embed="rId454"/>
                <a:stretch>
                  <a:fillRect/>
                </a:stretch>
              </p:blipFill>
              <p:spPr>
                <a:xfrm>
                  <a:off x="9695139" y="2935779"/>
                  <a:ext cx="64080" cy="176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7" name="Group 296">
            <a:extLst>
              <a:ext uri="{FF2B5EF4-FFF2-40B4-BE49-F238E27FC236}">
                <a16:creationId xmlns:a16="http://schemas.microsoft.com/office/drawing/2014/main" id="{3B06C1BB-9B7B-4DBE-A1B3-A9FEAB733A47}"/>
              </a:ext>
            </a:extLst>
          </p:cNvPr>
          <p:cNvGrpSpPr/>
          <p:nvPr/>
        </p:nvGrpSpPr>
        <p:grpSpPr>
          <a:xfrm>
            <a:off x="9979899" y="2698899"/>
            <a:ext cx="525600" cy="470160"/>
            <a:chOff x="9979899" y="2698899"/>
            <a:chExt cx="525600" cy="470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55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708F4683-459A-43BC-B3AE-7584C6D8FE12}"/>
                    </a:ext>
                  </a:extLst>
                </p14:cNvPr>
                <p14:cNvContentPartPr/>
                <p14:nvPr/>
              </p14:nvContentPartPr>
              <p14:xfrm>
                <a:off x="9979899" y="2782059"/>
                <a:ext cx="14760" cy="384480"/>
              </p14:xfrm>
            </p:contentPart>
          </mc:Choice>
          <mc:Fallback xmlns=""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708F4683-459A-43BC-B3AE-7584C6D8FE12}"/>
                    </a:ext>
                  </a:extLst>
                </p:cNvPr>
                <p:cNvPicPr/>
                <p:nvPr/>
              </p:nvPicPr>
              <p:blipFill>
                <a:blip r:embed="rId456"/>
                <a:stretch>
                  <a:fillRect/>
                </a:stretch>
              </p:blipFill>
              <p:spPr>
                <a:xfrm>
                  <a:off x="9970899" y="2773419"/>
                  <a:ext cx="32400" cy="40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7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248084E3-D484-4EC0-80CD-1892CD300A4F}"/>
                    </a:ext>
                  </a:extLst>
                </p14:cNvPr>
                <p14:cNvContentPartPr/>
                <p14:nvPr/>
              </p14:nvContentPartPr>
              <p14:xfrm>
                <a:off x="10091499" y="2933979"/>
                <a:ext cx="106560" cy="126000"/>
              </p14:xfrm>
            </p:contentPart>
          </mc:Choice>
          <mc:Fallback xmlns=""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248084E3-D484-4EC0-80CD-1892CD300A4F}"/>
                    </a:ext>
                  </a:extLst>
                </p:cNvPr>
                <p:cNvPicPr/>
                <p:nvPr/>
              </p:nvPicPr>
              <p:blipFill>
                <a:blip r:embed="rId458"/>
                <a:stretch>
                  <a:fillRect/>
                </a:stretch>
              </p:blipFill>
              <p:spPr>
                <a:xfrm>
                  <a:off x="10082859" y="2925339"/>
                  <a:ext cx="12420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9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FF7FF551-2844-4704-91C4-DB8C720E7EE0}"/>
                    </a:ext>
                  </a:extLst>
                </p14:cNvPr>
                <p14:cNvContentPartPr/>
                <p14:nvPr/>
              </p14:nvContentPartPr>
              <p14:xfrm>
                <a:off x="10081419" y="3107859"/>
                <a:ext cx="151920" cy="61200"/>
              </p14:xfrm>
            </p:contentPart>
          </mc:Choice>
          <mc:Fallback xmlns=""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FF7FF551-2844-4704-91C4-DB8C720E7EE0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10072779" y="3099219"/>
                  <a:ext cx="16956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1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E3C28B24-9B23-4B8A-8B1B-D878EA6B4E31}"/>
                    </a:ext>
                  </a:extLst>
                </p14:cNvPr>
                <p14:cNvContentPartPr/>
                <p14:nvPr/>
              </p14:nvContentPartPr>
              <p14:xfrm>
                <a:off x="10315059" y="2838939"/>
                <a:ext cx="25200" cy="292680"/>
              </p14:xfrm>
            </p:contentPart>
          </mc:Choice>
          <mc:Fallback xmlns=""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E3C28B24-9B23-4B8A-8B1B-D878EA6B4E31}"/>
                    </a:ext>
                  </a:extLst>
                </p:cNvPr>
                <p:cNvPicPr/>
                <p:nvPr/>
              </p:nvPicPr>
              <p:blipFill>
                <a:blip r:embed="rId462"/>
                <a:stretch>
                  <a:fillRect/>
                </a:stretch>
              </p:blipFill>
              <p:spPr>
                <a:xfrm>
                  <a:off x="10306419" y="2830299"/>
                  <a:ext cx="42840" cy="31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3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19A9E624-A008-40A9-966A-346E51BDD884}"/>
                    </a:ext>
                  </a:extLst>
                </p14:cNvPr>
                <p14:cNvContentPartPr/>
                <p14:nvPr/>
              </p14:nvContentPartPr>
              <p14:xfrm>
                <a:off x="10391739" y="2698899"/>
                <a:ext cx="113760" cy="112680"/>
              </p14:xfrm>
            </p:contentPart>
          </mc:Choice>
          <mc:Fallback xmlns=""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19A9E624-A008-40A9-966A-346E51BDD884}"/>
                    </a:ext>
                  </a:extLst>
                </p:cNvPr>
                <p:cNvPicPr/>
                <p:nvPr/>
              </p:nvPicPr>
              <p:blipFill>
                <a:blip r:embed="rId464"/>
                <a:stretch>
                  <a:fillRect/>
                </a:stretch>
              </p:blipFill>
              <p:spPr>
                <a:xfrm>
                  <a:off x="10382739" y="2689899"/>
                  <a:ext cx="131400" cy="130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7" name="Group 346">
            <a:extLst>
              <a:ext uri="{FF2B5EF4-FFF2-40B4-BE49-F238E27FC236}">
                <a16:creationId xmlns:a16="http://schemas.microsoft.com/office/drawing/2014/main" id="{EC1DD1D1-83EA-4B97-B1D6-0F99B5054289}"/>
              </a:ext>
            </a:extLst>
          </p:cNvPr>
          <p:cNvGrpSpPr/>
          <p:nvPr/>
        </p:nvGrpSpPr>
        <p:grpSpPr>
          <a:xfrm>
            <a:off x="5996859" y="4309179"/>
            <a:ext cx="160920" cy="98280"/>
            <a:chOff x="5996859" y="4309179"/>
            <a:chExt cx="160920" cy="98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5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AEE3E829-8879-42D5-B84B-E34ACE5F3B24}"/>
                    </a:ext>
                  </a:extLst>
                </p14:cNvPr>
                <p14:cNvContentPartPr/>
                <p14:nvPr/>
              </p14:nvContentPartPr>
              <p14:xfrm>
                <a:off x="6025659" y="4309179"/>
                <a:ext cx="12960" cy="5760"/>
              </p14:xfrm>
            </p:contentPart>
          </mc:Choice>
          <mc:Fallback xmlns=""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id="{AEE3E829-8879-42D5-B84B-E34ACE5F3B24}"/>
                    </a:ext>
                  </a:extLst>
                </p:cNvPr>
                <p:cNvPicPr/>
                <p:nvPr/>
              </p:nvPicPr>
              <p:blipFill>
                <a:blip r:embed="rId466"/>
                <a:stretch>
                  <a:fillRect/>
                </a:stretch>
              </p:blipFill>
              <p:spPr>
                <a:xfrm>
                  <a:off x="6017019" y="4300179"/>
                  <a:ext cx="3060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7">
              <p14:nvContentPartPr>
                <p14:cNvPr id="325" name="Ink 324">
                  <a:extLst>
                    <a:ext uri="{FF2B5EF4-FFF2-40B4-BE49-F238E27FC236}">
                      <a16:creationId xmlns:a16="http://schemas.microsoft.com/office/drawing/2014/main" id="{ABEAE130-4D74-4DA8-A97F-6757278014E7}"/>
                    </a:ext>
                  </a:extLst>
                </p14:cNvPr>
                <p14:cNvContentPartPr/>
                <p14:nvPr/>
              </p14:nvContentPartPr>
              <p14:xfrm>
                <a:off x="5996859" y="4393779"/>
                <a:ext cx="160920" cy="13680"/>
              </p14:xfrm>
            </p:contentPart>
          </mc:Choice>
          <mc:Fallback xmlns="">
            <p:pic>
              <p:nvPicPr>
                <p:cNvPr id="325" name="Ink 324">
                  <a:extLst>
                    <a:ext uri="{FF2B5EF4-FFF2-40B4-BE49-F238E27FC236}">
                      <a16:creationId xmlns:a16="http://schemas.microsoft.com/office/drawing/2014/main" id="{ABEAE130-4D74-4DA8-A97F-6757278014E7}"/>
                    </a:ext>
                  </a:extLst>
                </p:cNvPr>
                <p:cNvPicPr/>
                <p:nvPr/>
              </p:nvPicPr>
              <p:blipFill>
                <a:blip r:embed="rId468"/>
                <a:stretch>
                  <a:fillRect/>
                </a:stretch>
              </p:blipFill>
              <p:spPr>
                <a:xfrm>
                  <a:off x="5987859" y="4384779"/>
                  <a:ext cx="178560" cy="31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C6E3820E-0740-41F1-BB95-E074B788AA85}"/>
              </a:ext>
            </a:extLst>
          </p:cNvPr>
          <p:cNvGrpSpPr/>
          <p:nvPr/>
        </p:nvGrpSpPr>
        <p:grpSpPr>
          <a:xfrm>
            <a:off x="6386019" y="3403779"/>
            <a:ext cx="5209560" cy="1752120"/>
            <a:chOff x="6386019" y="3403779"/>
            <a:chExt cx="5209560" cy="1752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9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30C26EC0-65CA-484D-B466-498DD7C27CF7}"/>
                    </a:ext>
                  </a:extLst>
                </p14:cNvPr>
                <p14:cNvContentPartPr/>
                <p14:nvPr/>
              </p14:nvContentPartPr>
              <p14:xfrm>
                <a:off x="7439019" y="3585219"/>
                <a:ext cx="114840" cy="13320"/>
              </p14:xfrm>
            </p:contentPart>
          </mc:Choice>
          <mc:Fallback xmlns=""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30C26EC0-65CA-484D-B466-498DD7C27CF7}"/>
                    </a:ext>
                  </a:extLst>
                </p:cNvPr>
                <p:cNvPicPr/>
                <p:nvPr/>
              </p:nvPicPr>
              <p:blipFill>
                <a:blip r:embed="rId470"/>
                <a:stretch>
                  <a:fillRect/>
                </a:stretch>
              </p:blipFill>
              <p:spPr>
                <a:xfrm>
                  <a:off x="7430379" y="3576219"/>
                  <a:ext cx="13248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1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FD52F018-C78A-4699-B381-4AA59315A718}"/>
                    </a:ext>
                  </a:extLst>
                </p14:cNvPr>
                <p14:cNvContentPartPr/>
                <p14:nvPr/>
              </p14:nvContentPartPr>
              <p14:xfrm>
                <a:off x="7481139" y="3662979"/>
                <a:ext cx="84960" cy="34560"/>
              </p14:xfrm>
            </p:contentPart>
          </mc:Choice>
          <mc:Fallback xmlns=""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FD52F018-C78A-4699-B381-4AA59315A718}"/>
                    </a:ext>
                  </a:extLst>
                </p:cNvPr>
                <p:cNvPicPr/>
                <p:nvPr/>
              </p:nvPicPr>
              <p:blipFill>
                <a:blip r:embed="rId472"/>
                <a:stretch>
                  <a:fillRect/>
                </a:stretch>
              </p:blipFill>
              <p:spPr>
                <a:xfrm>
                  <a:off x="7472499" y="3654339"/>
                  <a:ext cx="10260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3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76DAA5B5-3F52-4831-9253-D2EB95D86F78}"/>
                    </a:ext>
                  </a:extLst>
                </p14:cNvPr>
                <p14:cNvContentPartPr/>
                <p14:nvPr/>
              </p14:nvContentPartPr>
              <p14:xfrm>
                <a:off x="7863819" y="3486219"/>
                <a:ext cx="16920" cy="275760"/>
              </p14:xfrm>
            </p:contentPart>
          </mc:Choice>
          <mc:Fallback xmlns=""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76DAA5B5-3F52-4831-9253-D2EB95D86F78}"/>
                    </a:ext>
                  </a:extLst>
                </p:cNvPr>
                <p:cNvPicPr/>
                <p:nvPr/>
              </p:nvPicPr>
              <p:blipFill>
                <a:blip r:embed="rId474"/>
                <a:stretch>
                  <a:fillRect/>
                </a:stretch>
              </p:blipFill>
              <p:spPr>
                <a:xfrm>
                  <a:off x="7854819" y="3477219"/>
                  <a:ext cx="34560" cy="29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5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1C2525E3-D8F4-47EF-BC72-D296D9D4FC20}"/>
                    </a:ext>
                  </a:extLst>
                </p14:cNvPr>
                <p14:cNvContentPartPr/>
                <p14:nvPr/>
              </p14:nvContentPartPr>
              <p14:xfrm>
                <a:off x="7946979" y="3581259"/>
                <a:ext cx="80640" cy="82080"/>
              </p14:xfrm>
            </p:contentPart>
          </mc:Choice>
          <mc:Fallback xmlns=""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1C2525E3-D8F4-47EF-BC72-D296D9D4FC20}"/>
                    </a:ext>
                  </a:extLst>
                </p:cNvPr>
                <p:cNvPicPr/>
                <p:nvPr/>
              </p:nvPicPr>
              <p:blipFill>
                <a:blip r:embed="rId476"/>
                <a:stretch>
                  <a:fillRect/>
                </a:stretch>
              </p:blipFill>
              <p:spPr>
                <a:xfrm>
                  <a:off x="7938339" y="3572619"/>
                  <a:ext cx="9828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7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7C8B1859-4B6F-421E-B5E5-E5ED978DA98D}"/>
                    </a:ext>
                  </a:extLst>
                </p14:cNvPr>
                <p14:cNvContentPartPr/>
                <p14:nvPr/>
              </p14:nvContentPartPr>
              <p14:xfrm>
                <a:off x="7956699" y="3738939"/>
                <a:ext cx="144000" cy="42120"/>
              </p14:xfrm>
            </p:contentPart>
          </mc:Choice>
          <mc:Fallback xmlns=""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7C8B1859-4B6F-421E-B5E5-E5ED978DA98D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7947699" y="3730299"/>
                  <a:ext cx="16164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9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BC622B29-1082-43D7-BAD3-9541A24FBDA6}"/>
                    </a:ext>
                  </a:extLst>
                </p14:cNvPr>
                <p14:cNvContentPartPr/>
                <p14:nvPr/>
              </p14:nvContentPartPr>
              <p14:xfrm>
                <a:off x="8178819" y="3471819"/>
                <a:ext cx="17640" cy="291960"/>
              </p14:xfrm>
            </p:contentPart>
          </mc:Choice>
          <mc:Fallback xmlns=""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BC622B29-1082-43D7-BAD3-9541A24FBDA6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8169819" y="3463179"/>
                  <a:ext cx="35280" cy="30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1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A63B8BA8-A5D0-4FB5-9E80-96F30046028C}"/>
                    </a:ext>
                  </a:extLst>
                </p14:cNvPr>
                <p14:cNvContentPartPr/>
                <p14:nvPr/>
              </p14:nvContentPartPr>
              <p14:xfrm>
                <a:off x="8213739" y="3452019"/>
                <a:ext cx="82440" cy="95760"/>
              </p14:xfrm>
            </p:contentPart>
          </mc:Choice>
          <mc:Fallback xmlns=""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A63B8BA8-A5D0-4FB5-9E80-96F30046028C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8204739" y="3443379"/>
                  <a:ext cx="10008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3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33CAC634-AB22-4E91-9CFF-A24C38D21E6D}"/>
                    </a:ext>
                  </a:extLst>
                </p14:cNvPr>
                <p14:cNvContentPartPr/>
                <p14:nvPr/>
              </p14:nvContentPartPr>
              <p14:xfrm>
                <a:off x="8491299" y="3641019"/>
                <a:ext cx="105840" cy="15120"/>
              </p14:xfrm>
            </p:contentPart>
          </mc:Choice>
          <mc:Fallback xmlns=""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33CAC634-AB22-4E91-9CFF-A24C38D21E6D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8482299" y="3632379"/>
                  <a:ext cx="12348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5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07DB4D3D-6F7B-4000-8CC0-D27145EEA61C}"/>
                    </a:ext>
                  </a:extLst>
                </p14:cNvPr>
                <p14:cNvContentPartPr/>
                <p14:nvPr/>
              </p14:nvContentPartPr>
              <p14:xfrm>
                <a:off x="8542419" y="3549219"/>
                <a:ext cx="39240" cy="185760"/>
              </p14:xfrm>
            </p:contentPart>
          </mc:Choice>
          <mc:Fallback xmlns=""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07DB4D3D-6F7B-4000-8CC0-D27145EEA61C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8533419" y="3540219"/>
                  <a:ext cx="5688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7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74459974-1878-4A7D-A779-C98B1D48F737}"/>
                    </a:ext>
                  </a:extLst>
                </p14:cNvPr>
                <p14:cNvContentPartPr/>
                <p14:nvPr/>
              </p14:nvContentPartPr>
              <p14:xfrm>
                <a:off x="8758059" y="3468939"/>
                <a:ext cx="39960" cy="303480"/>
              </p14:xfrm>
            </p:contentPart>
          </mc:Choice>
          <mc:Fallback xmlns=""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74459974-1878-4A7D-A779-C98B1D48F737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8749419" y="3460299"/>
                  <a:ext cx="57600" cy="32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9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10C50F14-78A0-4536-9AC2-787799012ABF}"/>
                    </a:ext>
                  </a:extLst>
                </p14:cNvPr>
                <p14:cNvContentPartPr/>
                <p14:nvPr/>
              </p14:nvContentPartPr>
              <p14:xfrm>
                <a:off x="8874339" y="3470379"/>
                <a:ext cx="102240" cy="249120"/>
              </p14:xfrm>
            </p:contentPart>
          </mc:Choice>
          <mc:Fallback xmlns=""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10C50F14-78A0-4536-9AC2-787799012ABF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8865339" y="3461739"/>
                  <a:ext cx="119880" cy="26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1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B9AC2AD4-C76C-4B1F-B2AB-3403D7B16E63}"/>
                    </a:ext>
                  </a:extLst>
                </p14:cNvPr>
                <p14:cNvContentPartPr/>
                <p14:nvPr/>
              </p14:nvContentPartPr>
              <p14:xfrm>
                <a:off x="8884419" y="3765219"/>
                <a:ext cx="182160" cy="74880"/>
              </p14:xfrm>
            </p:contentPart>
          </mc:Choice>
          <mc:Fallback xmlns=""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B9AC2AD4-C76C-4B1F-B2AB-3403D7B16E63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8875419" y="3756219"/>
                  <a:ext cx="19980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3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3D85DF9C-5D04-4C7C-8A5B-CA567DBCF244}"/>
                    </a:ext>
                  </a:extLst>
                </p14:cNvPr>
                <p14:cNvContentPartPr/>
                <p14:nvPr/>
              </p14:nvContentPartPr>
              <p14:xfrm>
                <a:off x="9102219" y="3435099"/>
                <a:ext cx="40680" cy="384120"/>
              </p14:xfrm>
            </p:contentPart>
          </mc:Choice>
          <mc:Fallback xmlns=""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3D85DF9C-5D04-4C7C-8A5B-CA567DBCF244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9093579" y="3426099"/>
                  <a:ext cx="58320" cy="40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5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69A618B7-4F5F-492E-83AB-021B55375C3B}"/>
                    </a:ext>
                  </a:extLst>
                </p14:cNvPr>
                <p14:cNvContentPartPr/>
                <p14:nvPr/>
              </p14:nvContentPartPr>
              <p14:xfrm>
                <a:off x="9163779" y="3403779"/>
                <a:ext cx="157680" cy="9468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69A618B7-4F5F-492E-83AB-021B55375C3B}"/>
                    </a:ext>
                  </a:extLst>
                </p:cNvPr>
                <p:cNvPicPr/>
                <p:nvPr/>
              </p:nvPicPr>
              <p:blipFill>
                <a:blip r:embed="rId496"/>
                <a:stretch>
                  <a:fillRect/>
                </a:stretch>
              </p:blipFill>
              <p:spPr>
                <a:xfrm>
                  <a:off x="9155139" y="3395139"/>
                  <a:ext cx="17532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7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A9AD0BBC-D0B1-4DB6-89AB-F0A858FF33D8}"/>
                    </a:ext>
                  </a:extLst>
                </p14:cNvPr>
                <p14:cNvContentPartPr/>
                <p14:nvPr/>
              </p14:nvContentPartPr>
              <p14:xfrm>
                <a:off x="9775059" y="3589899"/>
                <a:ext cx="27000" cy="14040"/>
              </p14:xfrm>
            </p:contentPart>
          </mc:Choice>
          <mc:Fallback xmlns=""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A9AD0BBC-D0B1-4DB6-89AB-F0A858FF33D8}"/>
                    </a:ext>
                  </a:extLst>
                </p:cNvPr>
                <p:cNvPicPr/>
                <p:nvPr/>
              </p:nvPicPr>
              <p:blipFill>
                <a:blip r:embed="rId498"/>
                <a:stretch>
                  <a:fillRect/>
                </a:stretch>
              </p:blipFill>
              <p:spPr>
                <a:xfrm>
                  <a:off x="9766419" y="3581259"/>
                  <a:ext cx="4464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9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00F8B95A-5698-43D7-9A55-4844643E78D3}"/>
                    </a:ext>
                  </a:extLst>
                </p14:cNvPr>
                <p14:cNvContentPartPr/>
                <p14:nvPr/>
              </p14:nvContentPartPr>
              <p14:xfrm>
                <a:off x="9880539" y="3588099"/>
                <a:ext cx="52200" cy="114480"/>
              </p14:xfrm>
            </p:contentPart>
          </mc:Choice>
          <mc:Fallback xmlns=""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00F8B95A-5698-43D7-9A55-4844643E78D3}"/>
                    </a:ext>
                  </a:extLst>
                </p:cNvPr>
                <p:cNvPicPr/>
                <p:nvPr/>
              </p:nvPicPr>
              <p:blipFill>
                <a:blip r:embed="rId500"/>
                <a:stretch>
                  <a:fillRect/>
                </a:stretch>
              </p:blipFill>
              <p:spPr>
                <a:xfrm>
                  <a:off x="9871539" y="3579099"/>
                  <a:ext cx="6984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1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BD5A3717-FF9E-4BDF-A908-78E000997D18}"/>
                    </a:ext>
                  </a:extLst>
                </p14:cNvPr>
                <p14:cNvContentPartPr/>
                <p14:nvPr/>
              </p14:nvContentPartPr>
              <p14:xfrm>
                <a:off x="10130019" y="3542019"/>
                <a:ext cx="85680" cy="97200"/>
              </p14:xfrm>
            </p:contentPart>
          </mc:Choice>
          <mc:Fallback xmlns=""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BD5A3717-FF9E-4BDF-A908-78E000997D18}"/>
                    </a:ext>
                  </a:extLst>
                </p:cNvPr>
                <p:cNvPicPr/>
                <p:nvPr/>
              </p:nvPicPr>
              <p:blipFill>
                <a:blip r:embed="rId502"/>
                <a:stretch>
                  <a:fillRect/>
                </a:stretch>
              </p:blipFill>
              <p:spPr>
                <a:xfrm>
                  <a:off x="10121019" y="3533019"/>
                  <a:ext cx="10332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3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BEF5CA23-8A90-4757-BDC5-30F3F60D9FF2}"/>
                    </a:ext>
                  </a:extLst>
                </p14:cNvPr>
                <p14:cNvContentPartPr/>
                <p14:nvPr/>
              </p14:nvContentPartPr>
              <p14:xfrm>
                <a:off x="10148739" y="3693939"/>
                <a:ext cx="138600" cy="33840"/>
              </p14:xfrm>
            </p:contentPart>
          </mc:Choice>
          <mc:Fallback xmlns=""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BEF5CA23-8A90-4757-BDC5-30F3F60D9FF2}"/>
                    </a:ext>
                  </a:extLst>
                </p:cNvPr>
                <p:cNvPicPr/>
                <p:nvPr/>
              </p:nvPicPr>
              <p:blipFill>
                <a:blip r:embed="rId504"/>
                <a:stretch>
                  <a:fillRect/>
                </a:stretch>
              </p:blipFill>
              <p:spPr>
                <a:xfrm>
                  <a:off x="10140099" y="3684939"/>
                  <a:ext cx="15624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5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C363DB64-F12D-40DE-A8C4-6B2F01CA6BD5}"/>
                    </a:ext>
                  </a:extLst>
                </p14:cNvPr>
                <p14:cNvContentPartPr/>
                <p14:nvPr/>
              </p14:nvContentPartPr>
              <p14:xfrm>
                <a:off x="10345659" y="3601419"/>
                <a:ext cx="6840" cy="14400"/>
              </p14:xfrm>
            </p:contentPart>
          </mc:Choice>
          <mc:Fallback xmlns=""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C363DB64-F12D-40DE-A8C4-6B2F01CA6BD5}"/>
                    </a:ext>
                  </a:extLst>
                </p:cNvPr>
                <p:cNvPicPr/>
                <p:nvPr/>
              </p:nvPicPr>
              <p:blipFill>
                <a:blip r:embed="rId506"/>
                <a:stretch>
                  <a:fillRect/>
                </a:stretch>
              </p:blipFill>
              <p:spPr>
                <a:xfrm>
                  <a:off x="10336659" y="3592779"/>
                  <a:ext cx="2448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7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CECA8EED-8677-4083-9DF9-A7E123C75874}"/>
                    </a:ext>
                  </a:extLst>
                </p14:cNvPr>
                <p14:cNvContentPartPr/>
                <p14:nvPr/>
              </p14:nvContentPartPr>
              <p14:xfrm>
                <a:off x="10430979" y="3445899"/>
                <a:ext cx="122040" cy="141480"/>
              </p14:xfrm>
            </p:contentPart>
          </mc:Choice>
          <mc:Fallback xmlns=""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CECA8EED-8677-4083-9DF9-A7E123C75874}"/>
                    </a:ext>
                  </a:extLst>
                </p:cNvPr>
                <p:cNvPicPr/>
                <p:nvPr/>
              </p:nvPicPr>
              <p:blipFill>
                <a:blip r:embed="rId508"/>
                <a:stretch>
                  <a:fillRect/>
                </a:stretch>
              </p:blipFill>
              <p:spPr>
                <a:xfrm>
                  <a:off x="10422339" y="3436899"/>
                  <a:ext cx="13968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9">
              <p14:nvContentPartPr>
                <p14:cNvPr id="309" name="Ink 308">
                  <a:extLst>
                    <a:ext uri="{FF2B5EF4-FFF2-40B4-BE49-F238E27FC236}">
                      <a16:creationId xmlns:a16="http://schemas.microsoft.com/office/drawing/2014/main" id="{A6F4FCB4-BC54-4FAE-9359-BEBFDB7654FE}"/>
                    </a:ext>
                  </a:extLst>
                </p14:cNvPr>
                <p14:cNvContentPartPr/>
                <p14:nvPr/>
              </p14:nvContentPartPr>
              <p14:xfrm>
                <a:off x="10451139" y="3486219"/>
                <a:ext cx="205560" cy="226800"/>
              </p14:xfrm>
            </p:contentPart>
          </mc:Choice>
          <mc:Fallback xmlns="">
            <p:pic>
              <p:nvPicPr>
                <p:cNvPr id="309" name="Ink 308">
                  <a:extLst>
                    <a:ext uri="{FF2B5EF4-FFF2-40B4-BE49-F238E27FC236}">
                      <a16:creationId xmlns:a16="http://schemas.microsoft.com/office/drawing/2014/main" id="{A6F4FCB4-BC54-4FAE-9359-BEBFDB7654FE}"/>
                    </a:ext>
                  </a:extLst>
                </p:cNvPr>
                <p:cNvPicPr/>
                <p:nvPr/>
              </p:nvPicPr>
              <p:blipFill>
                <a:blip r:embed="rId510"/>
                <a:stretch>
                  <a:fillRect/>
                </a:stretch>
              </p:blipFill>
              <p:spPr>
                <a:xfrm>
                  <a:off x="10442139" y="3477219"/>
                  <a:ext cx="223200" cy="24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1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24825D5D-0F6D-4453-A499-17A01FB22217}"/>
                    </a:ext>
                  </a:extLst>
                </p14:cNvPr>
                <p14:cNvContentPartPr/>
                <p14:nvPr/>
              </p14:nvContentPartPr>
              <p14:xfrm>
                <a:off x="10637259" y="3533379"/>
                <a:ext cx="63360" cy="16560"/>
              </p14:xfrm>
            </p:contentPart>
          </mc:Choice>
          <mc:Fallback xmlns=""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24825D5D-0F6D-4453-A499-17A01FB22217}"/>
                    </a:ext>
                  </a:extLst>
                </p:cNvPr>
                <p:cNvPicPr/>
                <p:nvPr/>
              </p:nvPicPr>
              <p:blipFill>
                <a:blip r:embed="rId512"/>
                <a:stretch>
                  <a:fillRect/>
                </a:stretch>
              </p:blipFill>
              <p:spPr>
                <a:xfrm>
                  <a:off x="10628619" y="3524739"/>
                  <a:ext cx="8100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3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10708236-1D1A-47DF-BF3A-68863EEE2B8A}"/>
                    </a:ext>
                  </a:extLst>
                </p14:cNvPr>
                <p14:cNvContentPartPr/>
                <p14:nvPr/>
              </p14:nvContentPartPr>
              <p14:xfrm>
                <a:off x="10756419" y="3412419"/>
                <a:ext cx="131400" cy="217440"/>
              </p14:xfrm>
            </p:contentPart>
          </mc:Choice>
          <mc:Fallback xmlns=""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10708236-1D1A-47DF-BF3A-68863EEE2B8A}"/>
                    </a:ext>
                  </a:extLst>
                </p:cNvPr>
                <p:cNvPicPr/>
                <p:nvPr/>
              </p:nvPicPr>
              <p:blipFill>
                <a:blip r:embed="rId514"/>
                <a:stretch>
                  <a:fillRect/>
                </a:stretch>
              </p:blipFill>
              <p:spPr>
                <a:xfrm>
                  <a:off x="10747419" y="3403779"/>
                  <a:ext cx="14904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5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id="{9FD80C5F-67EC-415B-8D8F-C9C6D4463C7C}"/>
                    </a:ext>
                  </a:extLst>
                </p14:cNvPr>
                <p14:cNvContentPartPr/>
                <p14:nvPr/>
              </p14:nvContentPartPr>
              <p14:xfrm>
                <a:off x="11055219" y="3487659"/>
                <a:ext cx="63360" cy="124560"/>
              </p14:xfrm>
            </p:contentPart>
          </mc:Choice>
          <mc:Fallback xmlns="">
            <p:pic>
              <p:nvPicPr>
                <p:cNvPr id="312" name="Ink 311">
                  <a:extLst>
                    <a:ext uri="{FF2B5EF4-FFF2-40B4-BE49-F238E27FC236}">
                      <a16:creationId xmlns:a16="http://schemas.microsoft.com/office/drawing/2014/main" id="{9FD80C5F-67EC-415B-8D8F-C9C6D4463C7C}"/>
                    </a:ext>
                  </a:extLst>
                </p:cNvPr>
                <p:cNvPicPr/>
                <p:nvPr/>
              </p:nvPicPr>
              <p:blipFill>
                <a:blip r:embed="rId516"/>
                <a:stretch>
                  <a:fillRect/>
                </a:stretch>
              </p:blipFill>
              <p:spPr>
                <a:xfrm>
                  <a:off x="11046579" y="3478659"/>
                  <a:ext cx="8100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7">
              <p14:nvContentPartPr>
                <p14:cNvPr id="313" name="Ink 312">
                  <a:extLst>
                    <a:ext uri="{FF2B5EF4-FFF2-40B4-BE49-F238E27FC236}">
                      <a16:creationId xmlns:a16="http://schemas.microsoft.com/office/drawing/2014/main" id="{F89EFC28-671A-4B81-AAE9-72F94B83CE24}"/>
                    </a:ext>
                  </a:extLst>
                </p14:cNvPr>
                <p14:cNvContentPartPr/>
                <p14:nvPr/>
              </p14:nvContentPartPr>
              <p14:xfrm>
                <a:off x="11169699" y="3484059"/>
                <a:ext cx="19440" cy="96120"/>
              </p14:xfrm>
            </p:contentPart>
          </mc:Choice>
          <mc:Fallback xmlns="">
            <p:pic>
              <p:nvPicPr>
                <p:cNvPr id="313" name="Ink 312">
                  <a:extLst>
                    <a:ext uri="{FF2B5EF4-FFF2-40B4-BE49-F238E27FC236}">
                      <a16:creationId xmlns:a16="http://schemas.microsoft.com/office/drawing/2014/main" id="{F89EFC28-671A-4B81-AAE9-72F94B83CE24}"/>
                    </a:ext>
                  </a:extLst>
                </p:cNvPr>
                <p:cNvPicPr/>
                <p:nvPr/>
              </p:nvPicPr>
              <p:blipFill>
                <a:blip r:embed="rId518"/>
                <a:stretch>
                  <a:fillRect/>
                </a:stretch>
              </p:blipFill>
              <p:spPr>
                <a:xfrm>
                  <a:off x="11161059" y="3475059"/>
                  <a:ext cx="3708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9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90F726D0-578C-47C6-87AE-40BE0F62078E}"/>
                    </a:ext>
                  </a:extLst>
                </p14:cNvPr>
                <p14:cNvContentPartPr/>
                <p14:nvPr/>
              </p14:nvContentPartPr>
              <p14:xfrm>
                <a:off x="11194539" y="3473979"/>
                <a:ext cx="168840" cy="13500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90F726D0-578C-47C6-87AE-40BE0F62078E}"/>
                    </a:ext>
                  </a:extLst>
                </p:cNvPr>
                <p:cNvPicPr/>
                <p:nvPr/>
              </p:nvPicPr>
              <p:blipFill>
                <a:blip r:embed="rId520"/>
                <a:stretch>
                  <a:fillRect/>
                </a:stretch>
              </p:blipFill>
              <p:spPr>
                <a:xfrm>
                  <a:off x="11185539" y="3465339"/>
                  <a:ext cx="18648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1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7BD7CE7E-A9B9-4C3A-AFD5-7E20CA9576A1}"/>
                    </a:ext>
                  </a:extLst>
                </p14:cNvPr>
                <p14:cNvContentPartPr/>
                <p14:nvPr/>
              </p14:nvContentPartPr>
              <p14:xfrm>
                <a:off x="11422059" y="3472179"/>
                <a:ext cx="173520" cy="106200"/>
              </p14:xfrm>
            </p:contentPart>
          </mc:Choice>
          <mc:Fallback xmlns=""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7BD7CE7E-A9B9-4C3A-AFD5-7E20CA9576A1}"/>
                    </a:ext>
                  </a:extLst>
                </p:cNvPr>
                <p:cNvPicPr/>
                <p:nvPr/>
              </p:nvPicPr>
              <p:blipFill>
                <a:blip r:embed="rId522"/>
                <a:stretch>
                  <a:fillRect/>
                </a:stretch>
              </p:blipFill>
              <p:spPr>
                <a:xfrm>
                  <a:off x="11413419" y="3463539"/>
                  <a:ext cx="19116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3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542D30A3-A0EA-4DF0-BCF5-EC2474E095D7}"/>
                    </a:ext>
                  </a:extLst>
                </p14:cNvPr>
                <p14:cNvContentPartPr/>
                <p14:nvPr/>
              </p14:nvContentPartPr>
              <p14:xfrm>
                <a:off x="10403619" y="3863859"/>
                <a:ext cx="109800" cy="122400"/>
              </p14:xfrm>
            </p:contentPart>
          </mc:Choice>
          <mc:Fallback xmlns=""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542D30A3-A0EA-4DF0-BCF5-EC2474E095D7}"/>
                    </a:ext>
                  </a:extLst>
                </p:cNvPr>
                <p:cNvPicPr/>
                <p:nvPr/>
              </p:nvPicPr>
              <p:blipFill>
                <a:blip r:embed="rId524"/>
                <a:stretch>
                  <a:fillRect/>
                </a:stretch>
              </p:blipFill>
              <p:spPr>
                <a:xfrm>
                  <a:off x="10394619" y="3855219"/>
                  <a:ext cx="12744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5">
              <p14:nvContentPartPr>
                <p14:cNvPr id="317" name="Ink 316">
                  <a:extLst>
                    <a:ext uri="{FF2B5EF4-FFF2-40B4-BE49-F238E27FC236}">
                      <a16:creationId xmlns:a16="http://schemas.microsoft.com/office/drawing/2014/main" id="{AF40A011-0570-4989-BAE4-12D57A45411B}"/>
                    </a:ext>
                  </a:extLst>
                </p14:cNvPr>
                <p14:cNvContentPartPr/>
                <p14:nvPr/>
              </p14:nvContentPartPr>
              <p14:xfrm>
                <a:off x="10424139" y="4066539"/>
                <a:ext cx="169560" cy="22320"/>
              </p14:xfrm>
            </p:contentPart>
          </mc:Choice>
          <mc:Fallback xmlns="">
            <p:pic>
              <p:nvPicPr>
                <p:cNvPr id="317" name="Ink 316">
                  <a:extLst>
                    <a:ext uri="{FF2B5EF4-FFF2-40B4-BE49-F238E27FC236}">
                      <a16:creationId xmlns:a16="http://schemas.microsoft.com/office/drawing/2014/main" id="{AF40A011-0570-4989-BAE4-12D57A45411B}"/>
                    </a:ext>
                  </a:extLst>
                </p:cNvPr>
                <p:cNvPicPr/>
                <p:nvPr/>
              </p:nvPicPr>
              <p:blipFill>
                <a:blip r:embed="rId526"/>
                <a:stretch>
                  <a:fillRect/>
                </a:stretch>
              </p:blipFill>
              <p:spPr>
                <a:xfrm>
                  <a:off x="10415499" y="4057899"/>
                  <a:ext cx="1872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7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87AB894E-684E-49EC-A5AD-E249ECDB216E}"/>
                    </a:ext>
                  </a:extLst>
                </p14:cNvPr>
                <p14:cNvContentPartPr/>
                <p14:nvPr/>
              </p14:nvContentPartPr>
              <p14:xfrm>
                <a:off x="10681179" y="3775659"/>
                <a:ext cx="52200" cy="144720"/>
              </p14:xfrm>
            </p:contentPart>
          </mc:Choice>
          <mc:Fallback xmlns=""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87AB894E-684E-49EC-A5AD-E249ECDB216E}"/>
                    </a:ext>
                  </a:extLst>
                </p:cNvPr>
                <p:cNvPicPr/>
                <p:nvPr/>
              </p:nvPicPr>
              <p:blipFill>
                <a:blip r:embed="rId528"/>
                <a:stretch>
                  <a:fillRect/>
                </a:stretch>
              </p:blipFill>
              <p:spPr>
                <a:xfrm>
                  <a:off x="10672539" y="3767019"/>
                  <a:ext cx="6984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9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F645ED38-6D76-40D4-9E22-E3B8F808D281}"/>
                    </a:ext>
                  </a:extLst>
                </p14:cNvPr>
                <p14:cNvContentPartPr/>
                <p14:nvPr/>
              </p14:nvContentPartPr>
              <p14:xfrm>
                <a:off x="10618179" y="3949539"/>
                <a:ext cx="229680" cy="77400"/>
              </p14:xfrm>
            </p:contentPart>
          </mc:Choice>
          <mc:Fallback xmlns=""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F645ED38-6D76-40D4-9E22-E3B8F808D281}"/>
                    </a:ext>
                  </a:extLst>
                </p:cNvPr>
                <p:cNvPicPr/>
                <p:nvPr/>
              </p:nvPicPr>
              <p:blipFill>
                <a:blip r:embed="rId530"/>
                <a:stretch>
                  <a:fillRect/>
                </a:stretch>
              </p:blipFill>
              <p:spPr>
                <a:xfrm>
                  <a:off x="10609179" y="3940539"/>
                  <a:ext cx="24732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1">
              <p14:nvContentPartPr>
                <p14:cNvPr id="320" name="Ink 319">
                  <a:extLst>
                    <a:ext uri="{FF2B5EF4-FFF2-40B4-BE49-F238E27FC236}">
                      <a16:creationId xmlns:a16="http://schemas.microsoft.com/office/drawing/2014/main" id="{C8141138-718A-4310-ACCD-84AC13A4D1AC}"/>
                    </a:ext>
                  </a:extLst>
                </p14:cNvPr>
                <p14:cNvContentPartPr/>
                <p14:nvPr/>
              </p14:nvContentPartPr>
              <p14:xfrm>
                <a:off x="10711779" y="3843699"/>
                <a:ext cx="95760" cy="126360"/>
              </p14:xfrm>
            </p:contentPart>
          </mc:Choice>
          <mc:Fallback xmlns="">
            <p:pic>
              <p:nvPicPr>
                <p:cNvPr id="320" name="Ink 319">
                  <a:extLst>
                    <a:ext uri="{FF2B5EF4-FFF2-40B4-BE49-F238E27FC236}">
                      <a16:creationId xmlns:a16="http://schemas.microsoft.com/office/drawing/2014/main" id="{C8141138-718A-4310-ACCD-84AC13A4D1AC}"/>
                    </a:ext>
                  </a:extLst>
                </p:cNvPr>
                <p:cNvPicPr/>
                <p:nvPr/>
              </p:nvPicPr>
              <p:blipFill>
                <a:blip r:embed="rId532"/>
                <a:stretch>
                  <a:fillRect/>
                </a:stretch>
              </p:blipFill>
              <p:spPr>
                <a:xfrm>
                  <a:off x="10702779" y="3834699"/>
                  <a:ext cx="11340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3">
              <p14:nvContentPartPr>
                <p14:cNvPr id="321" name="Ink 320">
                  <a:extLst>
                    <a:ext uri="{FF2B5EF4-FFF2-40B4-BE49-F238E27FC236}">
                      <a16:creationId xmlns:a16="http://schemas.microsoft.com/office/drawing/2014/main" id="{ADFB774C-4C22-4FFD-8A87-597FD329E41F}"/>
                    </a:ext>
                  </a:extLst>
                </p14:cNvPr>
                <p14:cNvContentPartPr/>
                <p14:nvPr/>
              </p14:nvContentPartPr>
              <p14:xfrm>
                <a:off x="10955139" y="3772059"/>
                <a:ext cx="164520" cy="192960"/>
              </p14:xfrm>
            </p:contentPart>
          </mc:Choice>
          <mc:Fallback xmlns="">
            <p:pic>
              <p:nvPicPr>
                <p:cNvPr id="321" name="Ink 320">
                  <a:extLst>
                    <a:ext uri="{FF2B5EF4-FFF2-40B4-BE49-F238E27FC236}">
                      <a16:creationId xmlns:a16="http://schemas.microsoft.com/office/drawing/2014/main" id="{ADFB774C-4C22-4FFD-8A87-597FD329E41F}"/>
                    </a:ext>
                  </a:extLst>
                </p:cNvPr>
                <p:cNvPicPr/>
                <p:nvPr/>
              </p:nvPicPr>
              <p:blipFill>
                <a:blip r:embed="rId534"/>
                <a:stretch>
                  <a:fillRect/>
                </a:stretch>
              </p:blipFill>
              <p:spPr>
                <a:xfrm>
                  <a:off x="10946499" y="3763419"/>
                  <a:ext cx="18216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5">
              <p14:nvContentPartPr>
                <p14:cNvPr id="322" name="Ink 321">
                  <a:extLst>
                    <a:ext uri="{FF2B5EF4-FFF2-40B4-BE49-F238E27FC236}">
                      <a16:creationId xmlns:a16="http://schemas.microsoft.com/office/drawing/2014/main" id="{27FC7ED9-1502-4383-873E-1A693E44E3D8}"/>
                    </a:ext>
                  </a:extLst>
                </p14:cNvPr>
                <p14:cNvContentPartPr/>
                <p14:nvPr/>
              </p14:nvContentPartPr>
              <p14:xfrm>
                <a:off x="11009139" y="4013619"/>
                <a:ext cx="264600" cy="53640"/>
              </p14:xfrm>
            </p:contentPart>
          </mc:Choice>
          <mc:Fallback xmlns="">
            <p:pic>
              <p:nvPicPr>
                <p:cNvPr id="322" name="Ink 321">
                  <a:extLst>
                    <a:ext uri="{FF2B5EF4-FFF2-40B4-BE49-F238E27FC236}">
                      <a16:creationId xmlns:a16="http://schemas.microsoft.com/office/drawing/2014/main" id="{27FC7ED9-1502-4383-873E-1A693E44E3D8}"/>
                    </a:ext>
                  </a:extLst>
                </p:cNvPr>
                <p:cNvPicPr/>
                <p:nvPr/>
              </p:nvPicPr>
              <p:blipFill>
                <a:blip r:embed="rId536"/>
                <a:stretch>
                  <a:fillRect/>
                </a:stretch>
              </p:blipFill>
              <p:spPr>
                <a:xfrm>
                  <a:off x="11000139" y="4004619"/>
                  <a:ext cx="28224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7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0FA4E9EF-265E-47D4-9079-84237D2BA45A}"/>
                    </a:ext>
                  </a:extLst>
                </p14:cNvPr>
                <p14:cNvContentPartPr/>
                <p14:nvPr/>
              </p14:nvContentPartPr>
              <p14:xfrm>
                <a:off x="6386019" y="4298019"/>
                <a:ext cx="97560" cy="154080"/>
              </p14:xfrm>
            </p:contentPart>
          </mc:Choice>
          <mc:Fallback xmlns=""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id="{0FA4E9EF-265E-47D4-9079-84237D2BA45A}"/>
                    </a:ext>
                  </a:extLst>
                </p:cNvPr>
                <p:cNvPicPr/>
                <p:nvPr/>
              </p:nvPicPr>
              <p:blipFill>
                <a:blip r:embed="rId538"/>
                <a:stretch>
                  <a:fillRect/>
                </a:stretch>
              </p:blipFill>
              <p:spPr>
                <a:xfrm>
                  <a:off x="6377019" y="4289379"/>
                  <a:ext cx="11520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9">
              <p14:nvContentPartPr>
                <p14:cNvPr id="327" name="Ink 326">
                  <a:extLst>
                    <a:ext uri="{FF2B5EF4-FFF2-40B4-BE49-F238E27FC236}">
                      <a16:creationId xmlns:a16="http://schemas.microsoft.com/office/drawing/2014/main" id="{6C123DA0-301D-4CE8-9B02-8E7C129F01E9}"/>
                    </a:ext>
                  </a:extLst>
                </p14:cNvPr>
                <p14:cNvContentPartPr/>
                <p14:nvPr/>
              </p14:nvContentPartPr>
              <p14:xfrm>
                <a:off x="6536859" y="4293339"/>
                <a:ext cx="30960" cy="194400"/>
              </p14:xfrm>
            </p:contentPart>
          </mc:Choice>
          <mc:Fallback xmlns="">
            <p:pic>
              <p:nvPicPr>
                <p:cNvPr id="327" name="Ink 326">
                  <a:extLst>
                    <a:ext uri="{FF2B5EF4-FFF2-40B4-BE49-F238E27FC236}">
                      <a16:creationId xmlns:a16="http://schemas.microsoft.com/office/drawing/2014/main" id="{6C123DA0-301D-4CE8-9B02-8E7C129F01E9}"/>
                    </a:ext>
                  </a:extLst>
                </p:cNvPr>
                <p:cNvPicPr/>
                <p:nvPr/>
              </p:nvPicPr>
              <p:blipFill>
                <a:blip r:embed="rId540"/>
                <a:stretch>
                  <a:fillRect/>
                </a:stretch>
              </p:blipFill>
              <p:spPr>
                <a:xfrm>
                  <a:off x="6528219" y="4284339"/>
                  <a:ext cx="4860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1">
              <p14:nvContentPartPr>
                <p14:cNvPr id="328" name="Ink 327">
                  <a:extLst>
                    <a:ext uri="{FF2B5EF4-FFF2-40B4-BE49-F238E27FC236}">
                      <a16:creationId xmlns:a16="http://schemas.microsoft.com/office/drawing/2014/main" id="{0DC952F9-6751-4CCC-8095-7FD6B4B8D678}"/>
                    </a:ext>
                  </a:extLst>
                </p14:cNvPr>
                <p14:cNvContentPartPr/>
                <p14:nvPr/>
              </p14:nvContentPartPr>
              <p14:xfrm>
                <a:off x="6626859" y="4325379"/>
                <a:ext cx="119160" cy="60120"/>
              </p14:xfrm>
            </p:contentPart>
          </mc:Choice>
          <mc:Fallback xmlns="">
            <p:pic>
              <p:nvPicPr>
                <p:cNvPr id="328" name="Ink 327">
                  <a:extLst>
                    <a:ext uri="{FF2B5EF4-FFF2-40B4-BE49-F238E27FC236}">
                      <a16:creationId xmlns:a16="http://schemas.microsoft.com/office/drawing/2014/main" id="{0DC952F9-6751-4CCC-8095-7FD6B4B8D678}"/>
                    </a:ext>
                  </a:extLst>
                </p:cNvPr>
                <p:cNvPicPr/>
                <p:nvPr/>
              </p:nvPicPr>
              <p:blipFill>
                <a:blip r:embed="rId542"/>
                <a:stretch>
                  <a:fillRect/>
                </a:stretch>
              </p:blipFill>
              <p:spPr>
                <a:xfrm>
                  <a:off x="6618219" y="4316739"/>
                  <a:ext cx="136800" cy="7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3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id="{2FA6C459-5896-4158-9AFB-779F88116788}"/>
                    </a:ext>
                  </a:extLst>
                </p14:cNvPr>
                <p14:cNvContentPartPr/>
                <p14:nvPr/>
              </p14:nvContentPartPr>
              <p14:xfrm>
                <a:off x="6804339" y="4271379"/>
                <a:ext cx="171360" cy="142560"/>
              </p14:xfrm>
            </p:contentPart>
          </mc:Choice>
          <mc:Fallback xmlns="">
            <p:pic>
              <p:nvPicPr>
                <p:cNvPr id="329" name="Ink 328">
                  <a:extLst>
                    <a:ext uri="{FF2B5EF4-FFF2-40B4-BE49-F238E27FC236}">
                      <a16:creationId xmlns:a16="http://schemas.microsoft.com/office/drawing/2014/main" id="{2FA6C459-5896-4158-9AFB-779F88116788}"/>
                    </a:ext>
                  </a:extLst>
                </p:cNvPr>
                <p:cNvPicPr/>
                <p:nvPr/>
              </p:nvPicPr>
              <p:blipFill>
                <a:blip r:embed="rId544"/>
                <a:stretch>
                  <a:fillRect/>
                </a:stretch>
              </p:blipFill>
              <p:spPr>
                <a:xfrm>
                  <a:off x="6795699" y="4262379"/>
                  <a:ext cx="18900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5">
              <p14:nvContentPartPr>
                <p14:cNvPr id="330" name="Ink 329">
                  <a:extLst>
                    <a:ext uri="{FF2B5EF4-FFF2-40B4-BE49-F238E27FC236}">
                      <a16:creationId xmlns:a16="http://schemas.microsoft.com/office/drawing/2014/main" id="{65A9B629-0C70-4569-8F6A-E260C8590D85}"/>
                    </a:ext>
                  </a:extLst>
                </p14:cNvPr>
                <p14:cNvContentPartPr/>
                <p14:nvPr/>
              </p14:nvContentPartPr>
              <p14:xfrm>
                <a:off x="7211139" y="4231779"/>
                <a:ext cx="38520" cy="259920"/>
              </p14:xfrm>
            </p:contentPart>
          </mc:Choice>
          <mc:Fallback xmlns="">
            <p:pic>
              <p:nvPicPr>
                <p:cNvPr id="330" name="Ink 329">
                  <a:extLst>
                    <a:ext uri="{FF2B5EF4-FFF2-40B4-BE49-F238E27FC236}">
                      <a16:creationId xmlns:a16="http://schemas.microsoft.com/office/drawing/2014/main" id="{65A9B629-0C70-4569-8F6A-E260C8590D85}"/>
                    </a:ext>
                  </a:extLst>
                </p:cNvPr>
                <p:cNvPicPr/>
                <p:nvPr/>
              </p:nvPicPr>
              <p:blipFill>
                <a:blip r:embed="rId546"/>
                <a:stretch>
                  <a:fillRect/>
                </a:stretch>
              </p:blipFill>
              <p:spPr>
                <a:xfrm>
                  <a:off x="7202139" y="4222779"/>
                  <a:ext cx="56160" cy="27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7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D95D74A2-9CA3-4DDE-9226-98B6774D1D92}"/>
                    </a:ext>
                  </a:extLst>
                </p14:cNvPr>
                <p14:cNvContentPartPr/>
                <p14:nvPr/>
              </p14:nvContentPartPr>
              <p14:xfrm>
                <a:off x="7293219" y="4311339"/>
                <a:ext cx="106560" cy="171720"/>
              </p14:xfrm>
            </p:contentPart>
          </mc:Choice>
          <mc:Fallback xmlns=""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id="{D95D74A2-9CA3-4DDE-9226-98B6774D1D92}"/>
                    </a:ext>
                  </a:extLst>
                </p:cNvPr>
                <p:cNvPicPr/>
                <p:nvPr/>
              </p:nvPicPr>
              <p:blipFill>
                <a:blip r:embed="rId548"/>
                <a:stretch>
                  <a:fillRect/>
                </a:stretch>
              </p:blipFill>
              <p:spPr>
                <a:xfrm>
                  <a:off x="7284579" y="4302699"/>
                  <a:ext cx="12420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9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8B6BE64A-4EF3-46BC-AEF6-6B24D3A8B2F6}"/>
                    </a:ext>
                  </a:extLst>
                </p14:cNvPr>
                <p14:cNvContentPartPr/>
                <p14:nvPr/>
              </p14:nvContentPartPr>
              <p14:xfrm>
                <a:off x="7337859" y="4362459"/>
                <a:ext cx="86760" cy="19440"/>
              </p14:xfrm>
            </p:contentPart>
          </mc:Choice>
          <mc:Fallback xmlns=""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id="{8B6BE64A-4EF3-46BC-AEF6-6B24D3A8B2F6}"/>
                    </a:ext>
                  </a:extLst>
                </p:cNvPr>
                <p:cNvPicPr/>
                <p:nvPr/>
              </p:nvPicPr>
              <p:blipFill>
                <a:blip r:embed="rId550"/>
                <a:stretch>
                  <a:fillRect/>
                </a:stretch>
              </p:blipFill>
              <p:spPr>
                <a:xfrm>
                  <a:off x="7328859" y="4353819"/>
                  <a:ext cx="10440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1">
              <p14:nvContentPartPr>
                <p14:cNvPr id="333" name="Ink 332">
                  <a:extLst>
                    <a:ext uri="{FF2B5EF4-FFF2-40B4-BE49-F238E27FC236}">
                      <a16:creationId xmlns:a16="http://schemas.microsoft.com/office/drawing/2014/main" id="{BB79690F-A8F6-4E21-B997-05895B6BF7C4}"/>
                    </a:ext>
                  </a:extLst>
                </p14:cNvPr>
                <p14:cNvContentPartPr/>
                <p14:nvPr/>
              </p14:nvContentPartPr>
              <p14:xfrm>
                <a:off x="7349019" y="4211259"/>
                <a:ext cx="203400" cy="250560"/>
              </p14:xfrm>
            </p:contentPart>
          </mc:Choice>
          <mc:Fallback xmlns="">
            <p:pic>
              <p:nvPicPr>
                <p:cNvPr id="333" name="Ink 332">
                  <a:extLst>
                    <a:ext uri="{FF2B5EF4-FFF2-40B4-BE49-F238E27FC236}">
                      <a16:creationId xmlns:a16="http://schemas.microsoft.com/office/drawing/2014/main" id="{BB79690F-A8F6-4E21-B997-05895B6BF7C4}"/>
                    </a:ext>
                  </a:extLst>
                </p:cNvPr>
                <p:cNvPicPr/>
                <p:nvPr/>
              </p:nvPicPr>
              <p:blipFill>
                <a:blip r:embed="rId552"/>
                <a:stretch>
                  <a:fillRect/>
                </a:stretch>
              </p:blipFill>
              <p:spPr>
                <a:xfrm>
                  <a:off x="7340379" y="4202259"/>
                  <a:ext cx="221040" cy="26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3">
              <p14:nvContentPartPr>
                <p14:cNvPr id="334" name="Ink 333">
                  <a:extLst>
                    <a:ext uri="{FF2B5EF4-FFF2-40B4-BE49-F238E27FC236}">
                      <a16:creationId xmlns:a16="http://schemas.microsoft.com/office/drawing/2014/main" id="{89ADC4C5-12E8-47E7-B9B5-2BD5B70DF119}"/>
                    </a:ext>
                  </a:extLst>
                </p14:cNvPr>
                <p14:cNvContentPartPr/>
                <p14:nvPr/>
              </p14:nvContentPartPr>
              <p14:xfrm>
                <a:off x="7458099" y="4156539"/>
                <a:ext cx="75960" cy="64800"/>
              </p14:xfrm>
            </p:contentPart>
          </mc:Choice>
          <mc:Fallback xmlns="">
            <p:pic>
              <p:nvPicPr>
                <p:cNvPr id="334" name="Ink 333">
                  <a:extLst>
                    <a:ext uri="{FF2B5EF4-FFF2-40B4-BE49-F238E27FC236}">
                      <a16:creationId xmlns:a16="http://schemas.microsoft.com/office/drawing/2014/main" id="{89ADC4C5-12E8-47E7-B9B5-2BD5B70DF119}"/>
                    </a:ext>
                  </a:extLst>
                </p:cNvPr>
                <p:cNvPicPr/>
                <p:nvPr/>
              </p:nvPicPr>
              <p:blipFill>
                <a:blip r:embed="rId554"/>
                <a:stretch>
                  <a:fillRect/>
                </a:stretch>
              </p:blipFill>
              <p:spPr>
                <a:xfrm>
                  <a:off x="7449459" y="4147899"/>
                  <a:ext cx="93600" cy="8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5">
              <p14:nvContentPartPr>
                <p14:cNvPr id="335" name="Ink 334">
                  <a:extLst>
                    <a:ext uri="{FF2B5EF4-FFF2-40B4-BE49-F238E27FC236}">
                      <a16:creationId xmlns:a16="http://schemas.microsoft.com/office/drawing/2014/main" id="{A480158E-ED9A-4638-B11E-99CF424C5813}"/>
                    </a:ext>
                  </a:extLst>
                </p14:cNvPr>
                <p14:cNvContentPartPr/>
                <p14:nvPr/>
              </p14:nvContentPartPr>
              <p14:xfrm>
                <a:off x="7676979" y="4129539"/>
                <a:ext cx="27360" cy="345960"/>
              </p14:xfrm>
            </p:contentPart>
          </mc:Choice>
          <mc:Fallback xmlns="">
            <p:pic>
              <p:nvPicPr>
                <p:cNvPr id="335" name="Ink 334">
                  <a:extLst>
                    <a:ext uri="{FF2B5EF4-FFF2-40B4-BE49-F238E27FC236}">
                      <a16:creationId xmlns:a16="http://schemas.microsoft.com/office/drawing/2014/main" id="{A480158E-ED9A-4638-B11E-99CF424C5813}"/>
                    </a:ext>
                  </a:extLst>
                </p:cNvPr>
                <p:cNvPicPr/>
                <p:nvPr/>
              </p:nvPicPr>
              <p:blipFill>
                <a:blip r:embed="rId556"/>
                <a:stretch>
                  <a:fillRect/>
                </a:stretch>
              </p:blipFill>
              <p:spPr>
                <a:xfrm>
                  <a:off x="7668339" y="4120899"/>
                  <a:ext cx="45000" cy="36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7">
              <p14:nvContentPartPr>
                <p14:cNvPr id="336" name="Ink 335">
                  <a:extLst>
                    <a:ext uri="{FF2B5EF4-FFF2-40B4-BE49-F238E27FC236}">
                      <a16:creationId xmlns:a16="http://schemas.microsoft.com/office/drawing/2014/main" id="{3213A433-21C5-4687-84BC-9E9466618472}"/>
                    </a:ext>
                  </a:extLst>
                </p14:cNvPr>
                <p14:cNvContentPartPr/>
                <p14:nvPr/>
              </p14:nvContentPartPr>
              <p14:xfrm>
                <a:off x="7728819" y="4092099"/>
                <a:ext cx="84600" cy="106560"/>
              </p14:xfrm>
            </p:contentPart>
          </mc:Choice>
          <mc:Fallback xmlns="">
            <p:pic>
              <p:nvPicPr>
                <p:cNvPr id="336" name="Ink 335">
                  <a:extLst>
                    <a:ext uri="{FF2B5EF4-FFF2-40B4-BE49-F238E27FC236}">
                      <a16:creationId xmlns:a16="http://schemas.microsoft.com/office/drawing/2014/main" id="{3213A433-21C5-4687-84BC-9E9466618472}"/>
                    </a:ext>
                  </a:extLst>
                </p:cNvPr>
                <p:cNvPicPr/>
                <p:nvPr/>
              </p:nvPicPr>
              <p:blipFill>
                <a:blip r:embed="rId558"/>
                <a:stretch>
                  <a:fillRect/>
                </a:stretch>
              </p:blipFill>
              <p:spPr>
                <a:xfrm>
                  <a:off x="7719819" y="4083099"/>
                  <a:ext cx="10224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9">
              <p14:nvContentPartPr>
                <p14:cNvPr id="337" name="Ink 336">
                  <a:extLst>
                    <a:ext uri="{FF2B5EF4-FFF2-40B4-BE49-F238E27FC236}">
                      <a16:creationId xmlns:a16="http://schemas.microsoft.com/office/drawing/2014/main" id="{9AB36C26-4C2B-4F49-978C-EE02915A23DD}"/>
                    </a:ext>
                  </a:extLst>
                </p14:cNvPr>
                <p14:cNvContentPartPr/>
                <p14:nvPr/>
              </p14:nvContentPartPr>
              <p14:xfrm>
                <a:off x="7927539" y="4319979"/>
                <a:ext cx="73440" cy="14400"/>
              </p14:xfrm>
            </p:contentPart>
          </mc:Choice>
          <mc:Fallback xmlns="">
            <p:pic>
              <p:nvPicPr>
                <p:cNvPr id="337" name="Ink 336">
                  <a:extLst>
                    <a:ext uri="{FF2B5EF4-FFF2-40B4-BE49-F238E27FC236}">
                      <a16:creationId xmlns:a16="http://schemas.microsoft.com/office/drawing/2014/main" id="{9AB36C26-4C2B-4F49-978C-EE02915A23DD}"/>
                    </a:ext>
                  </a:extLst>
                </p:cNvPr>
                <p:cNvPicPr/>
                <p:nvPr/>
              </p:nvPicPr>
              <p:blipFill>
                <a:blip r:embed="rId560"/>
                <a:stretch>
                  <a:fillRect/>
                </a:stretch>
              </p:blipFill>
              <p:spPr>
                <a:xfrm>
                  <a:off x="7918899" y="4311339"/>
                  <a:ext cx="9108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1">
              <p14:nvContentPartPr>
                <p14:cNvPr id="338" name="Ink 337">
                  <a:extLst>
                    <a:ext uri="{FF2B5EF4-FFF2-40B4-BE49-F238E27FC236}">
                      <a16:creationId xmlns:a16="http://schemas.microsoft.com/office/drawing/2014/main" id="{0EC824A5-B3C4-4F2E-A13A-0027EC517611}"/>
                    </a:ext>
                  </a:extLst>
                </p14:cNvPr>
                <p14:cNvContentPartPr/>
                <p14:nvPr/>
              </p14:nvContentPartPr>
              <p14:xfrm>
                <a:off x="7964619" y="4124859"/>
                <a:ext cx="214920" cy="340560"/>
              </p14:xfrm>
            </p:contentPart>
          </mc:Choice>
          <mc:Fallback xmlns="">
            <p:pic>
              <p:nvPicPr>
                <p:cNvPr id="338" name="Ink 337">
                  <a:extLst>
                    <a:ext uri="{FF2B5EF4-FFF2-40B4-BE49-F238E27FC236}">
                      <a16:creationId xmlns:a16="http://schemas.microsoft.com/office/drawing/2014/main" id="{0EC824A5-B3C4-4F2E-A13A-0027EC517611}"/>
                    </a:ext>
                  </a:extLst>
                </p:cNvPr>
                <p:cNvPicPr/>
                <p:nvPr/>
              </p:nvPicPr>
              <p:blipFill>
                <a:blip r:embed="rId562"/>
                <a:stretch>
                  <a:fillRect/>
                </a:stretch>
              </p:blipFill>
              <p:spPr>
                <a:xfrm>
                  <a:off x="7955619" y="4116219"/>
                  <a:ext cx="232560" cy="35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3">
              <p14:nvContentPartPr>
                <p14:cNvPr id="339" name="Ink 338">
                  <a:extLst>
                    <a:ext uri="{FF2B5EF4-FFF2-40B4-BE49-F238E27FC236}">
                      <a16:creationId xmlns:a16="http://schemas.microsoft.com/office/drawing/2014/main" id="{294BD1BA-27C2-4908-9F92-0C362BBE72F6}"/>
                    </a:ext>
                  </a:extLst>
                </p14:cNvPr>
                <p14:cNvContentPartPr/>
                <p14:nvPr/>
              </p14:nvContentPartPr>
              <p14:xfrm>
                <a:off x="8241819" y="4179219"/>
                <a:ext cx="93600" cy="219960"/>
              </p14:xfrm>
            </p:contentPart>
          </mc:Choice>
          <mc:Fallback xmlns="">
            <p:pic>
              <p:nvPicPr>
                <p:cNvPr id="339" name="Ink 338">
                  <a:extLst>
                    <a:ext uri="{FF2B5EF4-FFF2-40B4-BE49-F238E27FC236}">
                      <a16:creationId xmlns:a16="http://schemas.microsoft.com/office/drawing/2014/main" id="{294BD1BA-27C2-4908-9F92-0C362BBE72F6}"/>
                    </a:ext>
                  </a:extLst>
                </p:cNvPr>
                <p:cNvPicPr/>
                <p:nvPr/>
              </p:nvPicPr>
              <p:blipFill>
                <a:blip r:embed="rId564"/>
                <a:stretch>
                  <a:fillRect/>
                </a:stretch>
              </p:blipFill>
              <p:spPr>
                <a:xfrm>
                  <a:off x="8233179" y="4170579"/>
                  <a:ext cx="11124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5">
              <p14:nvContentPartPr>
                <p14:cNvPr id="340" name="Ink 339">
                  <a:extLst>
                    <a:ext uri="{FF2B5EF4-FFF2-40B4-BE49-F238E27FC236}">
                      <a16:creationId xmlns:a16="http://schemas.microsoft.com/office/drawing/2014/main" id="{3CA86FFB-D797-489A-A44F-20065901B2EE}"/>
                    </a:ext>
                  </a:extLst>
                </p14:cNvPr>
                <p14:cNvContentPartPr/>
                <p14:nvPr/>
              </p14:nvContentPartPr>
              <p14:xfrm>
                <a:off x="8392659" y="4248699"/>
                <a:ext cx="128160" cy="128880"/>
              </p14:xfrm>
            </p:contentPart>
          </mc:Choice>
          <mc:Fallback xmlns="">
            <p:pic>
              <p:nvPicPr>
                <p:cNvPr id="340" name="Ink 339">
                  <a:extLst>
                    <a:ext uri="{FF2B5EF4-FFF2-40B4-BE49-F238E27FC236}">
                      <a16:creationId xmlns:a16="http://schemas.microsoft.com/office/drawing/2014/main" id="{3CA86FFB-D797-489A-A44F-20065901B2EE}"/>
                    </a:ext>
                  </a:extLst>
                </p:cNvPr>
                <p:cNvPicPr/>
                <p:nvPr/>
              </p:nvPicPr>
              <p:blipFill>
                <a:blip r:embed="rId566"/>
                <a:stretch>
                  <a:fillRect/>
                </a:stretch>
              </p:blipFill>
              <p:spPr>
                <a:xfrm>
                  <a:off x="8383659" y="4239699"/>
                  <a:ext cx="14580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7">
              <p14:nvContentPartPr>
                <p14:cNvPr id="341" name="Ink 340">
                  <a:extLst>
                    <a:ext uri="{FF2B5EF4-FFF2-40B4-BE49-F238E27FC236}">
                      <a16:creationId xmlns:a16="http://schemas.microsoft.com/office/drawing/2014/main" id="{1E9F01A5-393C-4DE5-AE27-B5743CF19F22}"/>
                    </a:ext>
                  </a:extLst>
                </p14:cNvPr>
                <p14:cNvContentPartPr/>
                <p14:nvPr/>
              </p14:nvContentPartPr>
              <p14:xfrm>
                <a:off x="8299419" y="4084899"/>
                <a:ext cx="159840" cy="17640"/>
              </p14:xfrm>
            </p:contentPart>
          </mc:Choice>
          <mc:Fallback xmlns="">
            <p:pic>
              <p:nvPicPr>
                <p:cNvPr id="341" name="Ink 340">
                  <a:extLst>
                    <a:ext uri="{FF2B5EF4-FFF2-40B4-BE49-F238E27FC236}">
                      <a16:creationId xmlns:a16="http://schemas.microsoft.com/office/drawing/2014/main" id="{1E9F01A5-393C-4DE5-AE27-B5743CF19F22}"/>
                    </a:ext>
                  </a:extLst>
                </p:cNvPr>
                <p:cNvPicPr/>
                <p:nvPr/>
              </p:nvPicPr>
              <p:blipFill>
                <a:blip r:embed="rId568"/>
                <a:stretch>
                  <a:fillRect/>
                </a:stretch>
              </p:blipFill>
              <p:spPr>
                <a:xfrm>
                  <a:off x="8290419" y="4076259"/>
                  <a:ext cx="17748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9">
              <p14:nvContentPartPr>
                <p14:cNvPr id="342" name="Ink 341">
                  <a:extLst>
                    <a:ext uri="{FF2B5EF4-FFF2-40B4-BE49-F238E27FC236}">
                      <a16:creationId xmlns:a16="http://schemas.microsoft.com/office/drawing/2014/main" id="{6147CDB6-EFBE-4727-9254-E400B9008CC8}"/>
                    </a:ext>
                  </a:extLst>
                </p14:cNvPr>
                <p14:cNvContentPartPr/>
                <p14:nvPr/>
              </p14:nvContentPartPr>
              <p14:xfrm>
                <a:off x="8423979" y="4042419"/>
                <a:ext cx="241920" cy="401040"/>
              </p14:xfrm>
            </p:contentPart>
          </mc:Choice>
          <mc:Fallback xmlns="">
            <p:pic>
              <p:nvPicPr>
                <p:cNvPr id="342" name="Ink 341">
                  <a:extLst>
                    <a:ext uri="{FF2B5EF4-FFF2-40B4-BE49-F238E27FC236}">
                      <a16:creationId xmlns:a16="http://schemas.microsoft.com/office/drawing/2014/main" id="{6147CDB6-EFBE-4727-9254-E400B9008CC8}"/>
                    </a:ext>
                  </a:extLst>
                </p:cNvPr>
                <p:cNvPicPr/>
                <p:nvPr/>
              </p:nvPicPr>
              <p:blipFill>
                <a:blip r:embed="rId570"/>
                <a:stretch>
                  <a:fillRect/>
                </a:stretch>
              </p:blipFill>
              <p:spPr>
                <a:xfrm>
                  <a:off x="8414979" y="4033779"/>
                  <a:ext cx="259560" cy="41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1">
              <p14:nvContentPartPr>
                <p14:cNvPr id="343" name="Ink 342">
                  <a:extLst>
                    <a:ext uri="{FF2B5EF4-FFF2-40B4-BE49-F238E27FC236}">
                      <a16:creationId xmlns:a16="http://schemas.microsoft.com/office/drawing/2014/main" id="{7B1CF4BF-4410-41C6-9FE5-0450F1F52429}"/>
                    </a:ext>
                  </a:extLst>
                </p14:cNvPr>
                <p14:cNvContentPartPr/>
                <p14:nvPr/>
              </p14:nvContentPartPr>
              <p14:xfrm>
                <a:off x="8667699" y="4050699"/>
                <a:ext cx="132840" cy="108720"/>
              </p14:xfrm>
            </p:contentPart>
          </mc:Choice>
          <mc:Fallback xmlns="">
            <p:pic>
              <p:nvPicPr>
                <p:cNvPr id="343" name="Ink 342">
                  <a:extLst>
                    <a:ext uri="{FF2B5EF4-FFF2-40B4-BE49-F238E27FC236}">
                      <a16:creationId xmlns:a16="http://schemas.microsoft.com/office/drawing/2014/main" id="{7B1CF4BF-4410-41C6-9FE5-0450F1F52429}"/>
                    </a:ext>
                  </a:extLst>
                </p:cNvPr>
                <p:cNvPicPr/>
                <p:nvPr/>
              </p:nvPicPr>
              <p:blipFill>
                <a:blip r:embed="rId572"/>
                <a:stretch>
                  <a:fillRect/>
                </a:stretch>
              </p:blipFill>
              <p:spPr>
                <a:xfrm>
                  <a:off x="8658699" y="4041699"/>
                  <a:ext cx="15048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3">
              <p14:nvContentPartPr>
                <p14:cNvPr id="344" name="Ink 343">
                  <a:extLst>
                    <a:ext uri="{FF2B5EF4-FFF2-40B4-BE49-F238E27FC236}">
                      <a16:creationId xmlns:a16="http://schemas.microsoft.com/office/drawing/2014/main" id="{6203FA2F-AC64-42FE-89AE-F8DB7CBB2E87}"/>
                    </a:ext>
                  </a:extLst>
                </p14:cNvPr>
                <p14:cNvContentPartPr/>
                <p14:nvPr/>
              </p14:nvContentPartPr>
              <p14:xfrm>
                <a:off x="8901339" y="4468659"/>
                <a:ext cx="29520" cy="166680"/>
              </p14:xfrm>
            </p:contentPart>
          </mc:Choice>
          <mc:Fallback xmlns="">
            <p:pic>
              <p:nvPicPr>
                <p:cNvPr id="344" name="Ink 343">
                  <a:extLst>
                    <a:ext uri="{FF2B5EF4-FFF2-40B4-BE49-F238E27FC236}">
                      <a16:creationId xmlns:a16="http://schemas.microsoft.com/office/drawing/2014/main" id="{6203FA2F-AC64-42FE-89AE-F8DB7CBB2E87}"/>
                    </a:ext>
                  </a:extLst>
                </p:cNvPr>
                <p:cNvPicPr/>
                <p:nvPr/>
              </p:nvPicPr>
              <p:blipFill>
                <a:blip r:embed="rId574"/>
                <a:stretch>
                  <a:fillRect/>
                </a:stretch>
              </p:blipFill>
              <p:spPr>
                <a:xfrm>
                  <a:off x="8892339" y="4460019"/>
                  <a:ext cx="4716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5">
              <p14:nvContentPartPr>
                <p14:cNvPr id="348" name="Ink 347">
                  <a:extLst>
                    <a:ext uri="{FF2B5EF4-FFF2-40B4-BE49-F238E27FC236}">
                      <a16:creationId xmlns:a16="http://schemas.microsoft.com/office/drawing/2014/main" id="{0E8DBF2B-2D81-44B1-BB6D-0F9FE5CDA10C}"/>
                    </a:ext>
                  </a:extLst>
                </p14:cNvPr>
                <p14:cNvContentPartPr/>
                <p14:nvPr/>
              </p14:nvContentPartPr>
              <p14:xfrm>
                <a:off x="9196539" y="4159779"/>
                <a:ext cx="44280" cy="256320"/>
              </p14:xfrm>
            </p:contentPart>
          </mc:Choice>
          <mc:Fallback xmlns="">
            <p:pic>
              <p:nvPicPr>
                <p:cNvPr id="348" name="Ink 347">
                  <a:extLst>
                    <a:ext uri="{FF2B5EF4-FFF2-40B4-BE49-F238E27FC236}">
                      <a16:creationId xmlns:a16="http://schemas.microsoft.com/office/drawing/2014/main" id="{0E8DBF2B-2D81-44B1-BB6D-0F9FE5CDA10C}"/>
                    </a:ext>
                  </a:extLst>
                </p:cNvPr>
                <p:cNvPicPr/>
                <p:nvPr/>
              </p:nvPicPr>
              <p:blipFill>
                <a:blip r:embed="rId576"/>
                <a:stretch>
                  <a:fillRect/>
                </a:stretch>
              </p:blipFill>
              <p:spPr>
                <a:xfrm>
                  <a:off x="9187539" y="4150779"/>
                  <a:ext cx="61920" cy="27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7">
              <p14:nvContentPartPr>
                <p14:cNvPr id="349" name="Ink 348">
                  <a:extLst>
                    <a:ext uri="{FF2B5EF4-FFF2-40B4-BE49-F238E27FC236}">
                      <a16:creationId xmlns:a16="http://schemas.microsoft.com/office/drawing/2014/main" id="{2BD674A9-3F1A-49AD-961B-48EEA39E4373}"/>
                    </a:ext>
                  </a:extLst>
                </p14:cNvPr>
                <p14:cNvContentPartPr/>
                <p14:nvPr/>
              </p14:nvContentPartPr>
              <p14:xfrm>
                <a:off x="9276459" y="4259139"/>
                <a:ext cx="135000" cy="144720"/>
              </p14:xfrm>
            </p:contentPart>
          </mc:Choice>
          <mc:Fallback xmlns="">
            <p:pic>
              <p:nvPicPr>
                <p:cNvPr id="349" name="Ink 348">
                  <a:extLst>
                    <a:ext uri="{FF2B5EF4-FFF2-40B4-BE49-F238E27FC236}">
                      <a16:creationId xmlns:a16="http://schemas.microsoft.com/office/drawing/2014/main" id="{2BD674A9-3F1A-49AD-961B-48EEA39E4373}"/>
                    </a:ext>
                  </a:extLst>
                </p:cNvPr>
                <p:cNvPicPr/>
                <p:nvPr/>
              </p:nvPicPr>
              <p:blipFill>
                <a:blip r:embed="rId578"/>
                <a:stretch>
                  <a:fillRect/>
                </a:stretch>
              </p:blipFill>
              <p:spPr>
                <a:xfrm>
                  <a:off x="9267459" y="4250499"/>
                  <a:ext cx="15264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9">
              <p14:nvContentPartPr>
                <p14:cNvPr id="350" name="Ink 349">
                  <a:extLst>
                    <a:ext uri="{FF2B5EF4-FFF2-40B4-BE49-F238E27FC236}">
                      <a16:creationId xmlns:a16="http://schemas.microsoft.com/office/drawing/2014/main" id="{828A1767-8E8B-4E70-804A-57E56A45E8D7}"/>
                    </a:ext>
                  </a:extLst>
                </p14:cNvPr>
                <p14:cNvContentPartPr/>
                <p14:nvPr/>
              </p14:nvContentPartPr>
              <p14:xfrm>
                <a:off x="9303459" y="4323579"/>
                <a:ext cx="129240" cy="9720"/>
              </p14:xfrm>
            </p:contentPart>
          </mc:Choice>
          <mc:Fallback xmlns="">
            <p:pic>
              <p:nvPicPr>
                <p:cNvPr id="350" name="Ink 349">
                  <a:extLst>
                    <a:ext uri="{FF2B5EF4-FFF2-40B4-BE49-F238E27FC236}">
                      <a16:creationId xmlns:a16="http://schemas.microsoft.com/office/drawing/2014/main" id="{828A1767-8E8B-4E70-804A-57E56A45E8D7}"/>
                    </a:ext>
                  </a:extLst>
                </p:cNvPr>
                <p:cNvPicPr/>
                <p:nvPr/>
              </p:nvPicPr>
              <p:blipFill>
                <a:blip r:embed="rId580"/>
                <a:stretch>
                  <a:fillRect/>
                </a:stretch>
              </p:blipFill>
              <p:spPr>
                <a:xfrm>
                  <a:off x="9294459" y="4314939"/>
                  <a:ext cx="14688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1">
              <p14:nvContentPartPr>
                <p14:cNvPr id="351" name="Ink 350">
                  <a:extLst>
                    <a:ext uri="{FF2B5EF4-FFF2-40B4-BE49-F238E27FC236}">
                      <a16:creationId xmlns:a16="http://schemas.microsoft.com/office/drawing/2014/main" id="{2E32B27A-C409-4F2B-9C54-26651DBCD482}"/>
                    </a:ext>
                  </a:extLst>
                </p14:cNvPr>
                <p14:cNvContentPartPr/>
                <p14:nvPr/>
              </p14:nvContentPartPr>
              <p14:xfrm>
                <a:off x="9472299" y="4294419"/>
                <a:ext cx="111240" cy="105840"/>
              </p14:xfrm>
            </p:contentPart>
          </mc:Choice>
          <mc:Fallback xmlns="">
            <p:pic>
              <p:nvPicPr>
                <p:cNvPr id="351" name="Ink 350">
                  <a:extLst>
                    <a:ext uri="{FF2B5EF4-FFF2-40B4-BE49-F238E27FC236}">
                      <a16:creationId xmlns:a16="http://schemas.microsoft.com/office/drawing/2014/main" id="{2E32B27A-C409-4F2B-9C54-26651DBCD482}"/>
                    </a:ext>
                  </a:extLst>
                </p:cNvPr>
                <p:cNvPicPr/>
                <p:nvPr/>
              </p:nvPicPr>
              <p:blipFill>
                <a:blip r:embed="rId582"/>
                <a:stretch>
                  <a:fillRect/>
                </a:stretch>
              </p:blipFill>
              <p:spPr>
                <a:xfrm>
                  <a:off x="9463299" y="4285779"/>
                  <a:ext cx="12888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3">
              <p14:nvContentPartPr>
                <p14:cNvPr id="352" name="Ink 351">
                  <a:extLst>
                    <a:ext uri="{FF2B5EF4-FFF2-40B4-BE49-F238E27FC236}">
                      <a16:creationId xmlns:a16="http://schemas.microsoft.com/office/drawing/2014/main" id="{C5B83F1B-01CF-4621-AF48-683EDC1B6BDC}"/>
                    </a:ext>
                  </a:extLst>
                </p14:cNvPr>
                <p14:cNvContentPartPr/>
                <p14:nvPr/>
              </p14:nvContentPartPr>
              <p14:xfrm>
                <a:off x="9367179" y="4107579"/>
                <a:ext cx="239400" cy="83880"/>
              </p14:xfrm>
            </p:contentPart>
          </mc:Choice>
          <mc:Fallback xmlns="">
            <p:pic>
              <p:nvPicPr>
                <p:cNvPr id="352" name="Ink 351">
                  <a:extLst>
                    <a:ext uri="{FF2B5EF4-FFF2-40B4-BE49-F238E27FC236}">
                      <a16:creationId xmlns:a16="http://schemas.microsoft.com/office/drawing/2014/main" id="{C5B83F1B-01CF-4621-AF48-683EDC1B6BDC}"/>
                    </a:ext>
                  </a:extLst>
                </p:cNvPr>
                <p:cNvPicPr/>
                <p:nvPr/>
              </p:nvPicPr>
              <p:blipFill>
                <a:blip r:embed="rId584"/>
                <a:stretch>
                  <a:fillRect/>
                </a:stretch>
              </p:blipFill>
              <p:spPr>
                <a:xfrm>
                  <a:off x="9358539" y="4098939"/>
                  <a:ext cx="25704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5">
              <p14:nvContentPartPr>
                <p14:cNvPr id="353" name="Ink 352">
                  <a:extLst>
                    <a:ext uri="{FF2B5EF4-FFF2-40B4-BE49-F238E27FC236}">
                      <a16:creationId xmlns:a16="http://schemas.microsoft.com/office/drawing/2014/main" id="{EB143376-51AB-423B-B5FC-DF68C8F4E6C4}"/>
                    </a:ext>
                  </a:extLst>
                </p14:cNvPr>
                <p14:cNvContentPartPr/>
                <p14:nvPr/>
              </p14:nvContentPartPr>
              <p14:xfrm>
                <a:off x="9723219" y="4090659"/>
                <a:ext cx="17280" cy="307080"/>
              </p14:xfrm>
            </p:contentPart>
          </mc:Choice>
          <mc:Fallback xmlns="">
            <p:pic>
              <p:nvPicPr>
                <p:cNvPr id="353" name="Ink 352">
                  <a:extLst>
                    <a:ext uri="{FF2B5EF4-FFF2-40B4-BE49-F238E27FC236}">
                      <a16:creationId xmlns:a16="http://schemas.microsoft.com/office/drawing/2014/main" id="{EB143376-51AB-423B-B5FC-DF68C8F4E6C4}"/>
                    </a:ext>
                  </a:extLst>
                </p:cNvPr>
                <p:cNvPicPr/>
                <p:nvPr/>
              </p:nvPicPr>
              <p:blipFill>
                <a:blip r:embed="rId586"/>
                <a:stretch>
                  <a:fillRect/>
                </a:stretch>
              </p:blipFill>
              <p:spPr>
                <a:xfrm>
                  <a:off x="9714219" y="4082019"/>
                  <a:ext cx="3492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7">
              <p14:nvContentPartPr>
                <p14:cNvPr id="354" name="Ink 353">
                  <a:extLst>
                    <a:ext uri="{FF2B5EF4-FFF2-40B4-BE49-F238E27FC236}">
                      <a16:creationId xmlns:a16="http://schemas.microsoft.com/office/drawing/2014/main" id="{8E2D67DF-E1C2-444F-BA3B-9BCC7B46CE5E}"/>
                    </a:ext>
                  </a:extLst>
                </p14:cNvPr>
                <p14:cNvContentPartPr/>
                <p14:nvPr/>
              </p14:nvContentPartPr>
              <p14:xfrm>
                <a:off x="9801699" y="4274259"/>
                <a:ext cx="86760" cy="7200"/>
              </p14:xfrm>
            </p:contentPart>
          </mc:Choice>
          <mc:Fallback xmlns="">
            <p:pic>
              <p:nvPicPr>
                <p:cNvPr id="354" name="Ink 353">
                  <a:extLst>
                    <a:ext uri="{FF2B5EF4-FFF2-40B4-BE49-F238E27FC236}">
                      <a16:creationId xmlns:a16="http://schemas.microsoft.com/office/drawing/2014/main" id="{8E2D67DF-E1C2-444F-BA3B-9BCC7B46CE5E}"/>
                    </a:ext>
                  </a:extLst>
                </p:cNvPr>
                <p:cNvPicPr/>
                <p:nvPr/>
              </p:nvPicPr>
              <p:blipFill>
                <a:blip r:embed="rId588"/>
                <a:stretch>
                  <a:fillRect/>
                </a:stretch>
              </p:blipFill>
              <p:spPr>
                <a:xfrm>
                  <a:off x="9793059" y="4265619"/>
                  <a:ext cx="10440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9">
              <p14:nvContentPartPr>
                <p14:cNvPr id="355" name="Ink 354">
                  <a:extLst>
                    <a:ext uri="{FF2B5EF4-FFF2-40B4-BE49-F238E27FC236}">
                      <a16:creationId xmlns:a16="http://schemas.microsoft.com/office/drawing/2014/main" id="{597A0BBC-E888-4580-B0F7-F4FFAC75A519}"/>
                    </a:ext>
                  </a:extLst>
                </p14:cNvPr>
                <p14:cNvContentPartPr/>
                <p14:nvPr/>
              </p14:nvContentPartPr>
              <p14:xfrm>
                <a:off x="9830859" y="4160139"/>
                <a:ext cx="221760" cy="222480"/>
              </p14:xfrm>
            </p:contentPart>
          </mc:Choice>
          <mc:Fallback xmlns="">
            <p:pic>
              <p:nvPicPr>
                <p:cNvPr id="355" name="Ink 354">
                  <a:extLst>
                    <a:ext uri="{FF2B5EF4-FFF2-40B4-BE49-F238E27FC236}">
                      <a16:creationId xmlns:a16="http://schemas.microsoft.com/office/drawing/2014/main" id="{597A0BBC-E888-4580-B0F7-F4FFAC75A519}"/>
                    </a:ext>
                  </a:extLst>
                </p:cNvPr>
                <p:cNvPicPr/>
                <p:nvPr/>
              </p:nvPicPr>
              <p:blipFill>
                <a:blip r:embed="rId590"/>
                <a:stretch>
                  <a:fillRect/>
                </a:stretch>
              </p:blipFill>
              <p:spPr>
                <a:xfrm>
                  <a:off x="9821859" y="4151139"/>
                  <a:ext cx="23940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1">
              <p14:nvContentPartPr>
                <p14:cNvPr id="356" name="Ink 355">
                  <a:extLst>
                    <a:ext uri="{FF2B5EF4-FFF2-40B4-BE49-F238E27FC236}">
                      <a16:creationId xmlns:a16="http://schemas.microsoft.com/office/drawing/2014/main" id="{76640FA1-B8B4-4C35-BD28-BAD567556B25}"/>
                    </a:ext>
                  </a:extLst>
                </p14:cNvPr>
                <p14:cNvContentPartPr/>
                <p14:nvPr/>
              </p14:nvContentPartPr>
              <p14:xfrm>
                <a:off x="10092939" y="4226739"/>
                <a:ext cx="130320" cy="176760"/>
              </p14:xfrm>
            </p:contentPart>
          </mc:Choice>
          <mc:Fallback xmlns="">
            <p:pic>
              <p:nvPicPr>
                <p:cNvPr id="356" name="Ink 355">
                  <a:extLst>
                    <a:ext uri="{FF2B5EF4-FFF2-40B4-BE49-F238E27FC236}">
                      <a16:creationId xmlns:a16="http://schemas.microsoft.com/office/drawing/2014/main" id="{76640FA1-B8B4-4C35-BD28-BAD567556B25}"/>
                    </a:ext>
                  </a:extLst>
                </p:cNvPr>
                <p:cNvPicPr/>
                <p:nvPr/>
              </p:nvPicPr>
              <p:blipFill>
                <a:blip r:embed="rId592"/>
                <a:stretch>
                  <a:fillRect/>
                </a:stretch>
              </p:blipFill>
              <p:spPr>
                <a:xfrm>
                  <a:off x="10083939" y="4218099"/>
                  <a:ext cx="14796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3">
              <p14:nvContentPartPr>
                <p14:cNvPr id="357" name="Ink 356">
                  <a:extLst>
                    <a:ext uri="{FF2B5EF4-FFF2-40B4-BE49-F238E27FC236}">
                      <a16:creationId xmlns:a16="http://schemas.microsoft.com/office/drawing/2014/main" id="{0F961C02-7BCF-4AEB-B95D-09207D2C22E2}"/>
                    </a:ext>
                  </a:extLst>
                </p14:cNvPr>
                <p14:cNvContentPartPr/>
                <p14:nvPr/>
              </p14:nvContentPartPr>
              <p14:xfrm>
                <a:off x="10265019" y="4269219"/>
                <a:ext cx="113400" cy="131400"/>
              </p14:xfrm>
            </p:contentPart>
          </mc:Choice>
          <mc:Fallback xmlns="">
            <p:pic>
              <p:nvPicPr>
                <p:cNvPr id="357" name="Ink 356">
                  <a:extLst>
                    <a:ext uri="{FF2B5EF4-FFF2-40B4-BE49-F238E27FC236}">
                      <a16:creationId xmlns:a16="http://schemas.microsoft.com/office/drawing/2014/main" id="{0F961C02-7BCF-4AEB-B95D-09207D2C22E2}"/>
                    </a:ext>
                  </a:extLst>
                </p:cNvPr>
                <p:cNvPicPr/>
                <p:nvPr/>
              </p:nvPicPr>
              <p:blipFill>
                <a:blip r:embed="rId594"/>
                <a:stretch>
                  <a:fillRect/>
                </a:stretch>
              </p:blipFill>
              <p:spPr>
                <a:xfrm>
                  <a:off x="10256379" y="4260219"/>
                  <a:ext cx="13104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5">
              <p14:nvContentPartPr>
                <p14:cNvPr id="358" name="Ink 357">
                  <a:extLst>
                    <a:ext uri="{FF2B5EF4-FFF2-40B4-BE49-F238E27FC236}">
                      <a16:creationId xmlns:a16="http://schemas.microsoft.com/office/drawing/2014/main" id="{251D9276-C98D-401E-965B-BEA2D778086D}"/>
                    </a:ext>
                  </a:extLst>
                </p14:cNvPr>
                <p14:cNvContentPartPr/>
                <p14:nvPr/>
              </p14:nvContentPartPr>
              <p14:xfrm>
                <a:off x="10173579" y="4141779"/>
                <a:ext cx="147600" cy="24840"/>
              </p14:xfrm>
            </p:contentPart>
          </mc:Choice>
          <mc:Fallback xmlns="">
            <p:pic>
              <p:nvPicPr>
                <p:cNvPr id="358" name="Ink 357">
                  <a:extLst>
                    <a:ext uri="{FF2B5EF4-FFF2-40B4-BE49-F238E27FC236}">
                      <a16:creationId xmlns:a16="http://schemas.microsoft.com/office/drawing/2014/main" id="{251D9276-C98D-401E-965B-BEA2D778086D}"/>
                    </a:ext>
                  </a:extLst>
                </p:cNvPr>
                <p:cNvPicPr/>
                <p:nvPr/>
              </p:nvPicPr>
              <p:blipFill>
                <a:blip r:embed="rId596"/>
                <a:stretch>
                  <a:fillRect/>
                </a:stretch>
              </p:blipFill>
              <p:spPr>
                <a:xfrm>
                  <a:off x="10164579" y="4132779"/>
                  <a:ext cx="16524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7">
              <p14:nvContentPartPr>
                <p14:cNvPr id="359" name="Ink 358">
                  <a:extLst>
                    <a:ext uri="{FF2B5EF4-FFF2-40B4-BE49-F238E27FC236}">
                      <a16:creationId xmlns:a16="http://schemas.microsoft.com/office/drawing/2014/main" id="{F227BE9F-97A7-426D-9D70-6FE0206A96B1}"/>
                    </a:ext>
                  </a:extLst>
                </p14:cNvPr>
                <p14:cNvContentPartPr/>
                <p14:nvPr/>
              </p14:nvContentPartPr>
              <p14:xfrm>
                <a:off x="10317219" y="4114059"/>
                <a:ext cx="276480" cy="366480"/>
              </p14:xfrm>
            </p:contentPart>
          </mc:Choice>
          <mc:Fallback xmlns="">
            <p:pic>
              <p:nvPicPr>
                <p:cNvPr id="359" name="Ink 358">
                  <a:extLst>
                    <a:ext uri="{FF2B5EF4-FFF2-40B4-BE49-F238E27FC236}">
                      <a16:creationId xmlns:a16="http://schemas.microsoft.com/office/drawing/2014/main" id="{F227BE9F-97A7-426D-9D70-6FE0206A96B1}"/>
                    </a:ext>
                  </a:extLst>
                </p:cNvPr>
                <p:cNvPicPr/>
                <p:nvPr/>
              </p:nvPicPr>
              <p:blipFill>
                <a:blip r:embed="rId598"/>
                <a:stretch>
                  <a:fillRect/>
                </a:stretch>
              </p:blipFill>
              <p:spPr>
                <a:xfrm>
                  <a:off x="10308579" y="4105419"/>
                  <a:ext cx="294120" cy="38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9">
              <p14:nvContentPartPr>
                <p14:cNvPr id="360" name="Ink 359">
                  <a:extLst>
                    <a:ext uri="{FF2B5EF4-FFF2-40B4-BE49-F238E27FC236}">
                      <a16:creationId xmlns:a16="http://schemas.microsoft.com/office/drawing/2014/main" id="{B441EFDB-748F-437E-B79B-7A2830D725B1}"/>
                    </a:ext>
                  </a:extLst>
                </p14:cNvPr>
                <p14:cNvContentPartPr/>
                <p14:nvPr/>
              </p14:nvContentPartPr>
              <p14:xfrm>
                <a:off x="6483219" y="4827939"/>
                <a:ext cx="2520" cy="9000"/>
              </p14:xfrm>
            </p:contentPart>
          </mc:Choice>
          <mc:Fallback xmlns="">
            <p:pic>
              <p:nvPicPr>
                <p:cNvPr id="360" name="Ink 359">
                  <a:extLst>
                    <a:ext uri="{FF2B5EF4-FFF2-40B4-BE49-F238E27FC236}">
                      <a16:creationId xmlns:a16="http://schemas.microsoft.com/office/drawing/2014/main" id="{B441EFDB-748F-437E-B79B-7A2830D725B1}"/>
                    </a:ext>
                  </a:extLst>
                </p:cNvPr>
                <p:cNvPicPr/>
                <p:nvPr/>
              </p:nvPicPr>
              <p:blipFill>
                <a:blip r:embed="rId600"/>
                <a:stretch>
                  <a:fillRect/>
                </a:stretch>
              </p:blipFill>
              <p:spPr>
                <a:xfrm>
                  <a:off x="6474579" y="4818939"/>
                  <a:ext cx="2016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1">
              <p14:nvContentPartPr>
                <p14:cNvPr id="361" name="Ink 360">
                  <a:extLst>
                    <a:ext uri="{FF2B5EF4-FFF2-40B4-BE49-F238E27FC236}">
                      <a16:creationId xmlns:a16="http://schemas.microsoft.com/office/drawing/2014/main" id="{AAD7FEF9-4610-4C0C-80D7-D4E21177C958}"/>
                    </a:ext>
                  </a:extLst>
                </p14:cNvPr>
                <p14:cNvContentPartPr/>
                <p14:nvPr/>
              </p14:nvContentPartPr>
              <p14:xfrm>
                <a:off x="6464139" y="4887339"/>
                <a:ext cx="128520" cy="41400"/>
              </p14:xfrm>
            </p:contentPart>
          </mc:Choice>
          <mc:Fallback xmlns="">
            <p:pic>
              <p:nvPicPr>
                <p:cNvPr id="361" name="Ink 360">
                  <a:extLst>
                    <a:ext uri="{FF2B5EF4-FFF2-40B4-BE49-F238E27FC236}">
                      <a16:creationId xmlns:a16="http://schemas.microsoft.com/office/drawing/2014/main" id="{AAD7FEF9-4610-4C0C-80D7-D4E21177C958}"/>
                    </a:ext>
                  </a:extLst>
                </p:cNvPr>
                <p:cNvPicPr/>
                <p:nvPr/>
              </p:nvPicPr>
              <p:blipFill>
                <a:blip r:embed="rId602"/>
                <a:stretch>
                  <a:fillRect/>
                </a:stretch>
              </p:blipFill>
              <p:spPr>
                <a:xfrm>
                  <a:off x="6455139" y="4878339"/>
                  <a:ext cx="14616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3">
              <p14:nvContentPartPr>
                <p14:cNvPr id="362" name="Ink 361">
                  <a:extLst>
                    <a:ext uri="{FF2B5EF4-FFF2-40B4-BE49-F238E27FC236}">
                      <a16:creationId xmlns:a16="http://schemas.microsoft.com/office/drawing/2014/main" id="{863DB8EC-3B44-4D87-9870-BBAA3F355700}"/>
                    </a:ext>
                  </a:extLst>
                </p14:cNvPr>
                <p14:cNvContentPartPr/>
                <p14:nvPr/>
              </p14:nvContentPartPr>
              <p14:xfrm>
                <a:off x="6868419" y="4830819"/>
                <a:ext cx="132840" cy="7920"/>
              </p14:xfrm>
            </p:contentPart>
          </mc:Choice>
          <mc:Fallback xmlns="">
            <p:pic>
              <p:nvPicPr>
                <p:cNvPr id="362" name="Ink 361">
                  <a:extLst>
                    <a:ext uri="{FF2B5EF4-FFF2-40B4-BE49-F238E27FC236}">
                      <a16:creationId xmlns:a16="http://schemas.microsoft.com/office/drawing/2014/main" id="{863DB8EC-3B44-4D87-9870-BBAA3F355700}"/>
                    </a:ext>
                  </a:extLst>
                </p:cNvPr>
                <p:cNvPicPr/>
                <p:nvPr/>
              </p:nvPicPr>
              <p:blipFill>
                <a:blip r:embed="rId604"/>
                <a:stretch>
                  <a:fillRect/>
                </a:stretch>
              </p:blipFill>
              <p:spPr>
                <a:xfrm>
                  <a:off x="6859419" y="4822179"/>
                  <a:ext cx="15048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5">
              <p14:nvContentPartPr>
                <p14:cNvPr id="363" name="Ink 362">
                  <a:extLst>
                    <a:ext uri="{FF2B5EF4-FFF2-40B4-BE49-F238E27FC236}">
                      <a16:creationId xmlns:a16="http://schemas.microsoft.com/office/drawing/2014/main" id="{2142E638-8E94-4673-A08B-B92603785094}"/>
                    </a:ext>
                  </a:extLst>
                </p14:cNvPr>
                <p14:cNvContentPartPr/>
                <p14:nvPr/>
              </p14:nvContentPartPr>
              <p14:xfrm>
                <a:off x="6932139" y="4693299"/>
                <a:ext cx="51120" cy="263160"/>
              </p14:xfrm>
            </p:contentPart>
          </mc:Choice>
          <mc:Fallback xmlns="">
            <p:pic>
              <p:nvPicPr>
                <p:cNvPr id="363" name="Ink 362">
                  <a:extLst>
                    <a:ext uri="{FF2B5EF4-FFF2-40B4-BE49-F238E27FC236}">
                      <a16:creationId xmlns:a16="http://schemas.microsoft.com/office/drawing/2014/main" id="{2142E638-8E94-4673-A08B-B92603785094}"/>
                    </a:ext>
                  </a:extLst>
                </p:cNvPr>
                <p:cNvPicPr/>
                <p:nvPr/>
              </p:nvPicPr>
              <p:blipFill>
                <a:blip r:embed="rId606"/>
                <a:stretch>
                  <a:fillRect/>
                </a:stretch>
              </p:blipFill>
              <p:spPr>
                <a:xfrm>
                  <a:off x="6923499" y="4684299"/>
                  <a:ext cx="68760" cy="28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7">
              <p14:nvContentPartPr>
                <p14:cNvPr id="364" name="Ink 363">
                  <a:extLst>
                    <a:ext uri="{FF2B5EF4-FFF2-40B4-BE49-F238E27FC236}">
                      <a16:creationId xmlns:a16="http://schemas.microsoft.com/office/drawing/2014/main" id="{561E36BB-20EB-40E4-8B4D-0EBBBFBA3D0C}"/>
                    </a:ext>
                  </a:extLst>
                </p14:cNvPr>
                <p14:cNvContentPartPr/>
                <p14:nvPr/>
              </p14:nvContentPartPr>
              <p14:xfrm>
                <a:off x="7042299" y="4701579"/>
                <a:ext cx="261360" cy="244080"/>
              </p14:xfrm>
            </p:contentPart>
          </mc:Choice>
          <mc:Fallback xmlns="">
            <p:pic>
              <p:nvPicPr>
                <p:cNvPr id="364" name="Ink 363">
                  <a:extLst>
                    <a:ext uri="{FF2B5EF4-FFF2-40B4-BE49-F238E27FC236}">
                      <a16:creationId xmlns:a16="http://schemas.microsoft.com/office/drawing/2014/main" id="{561E36BB-20EB-40E4-8B4D-0EBBBFBA3D0C}"/>
                    </a:ext>
                  </a:extLst>
                </p:cNvPr>
                <p:cNvPicPr/>
                <p:nvPr/>
              </p:nvPicPr>
              <p:blipFill>
                <a:blip r:embed="rId608"/>
                <a:stretch>
                  <a:fillRect/>
                </a:stretch>
              </p:blipFill>
              <p:spPr>
                <a:xfrm>
                  <a:off x="7033299" y="4692939"/>
                  <a:ext cx="27900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9">
              <p14:nvContentPartPr>
                <p14:cNvPr id="365" name="Ink 364">
                  <a:extLst>
                    <a:ext uri="{FF2B5EF4-FFF2-40B4-BE49-F238E27FC236}">
                      <a16:creationId xmlns:a16="http://schemas.microsoft.com/office/drawing/2014/main" id="{5508BE78-DCC2-4B55-AD27-65B27A0137D6}"/>
                    </a:ext>
                  </a:extLst>
                </p14:cNvPr>
                <p14:cNvContentPartPr/>
                <p14:nvPr/>
              </p14:nvContentPartPr>
              <p14:xfrm>
                <a:off x="7521099" y="4710219"/>
                <a:ext cx="162000" cy="263160"/>
              </p14:xfrm>
            </p:contentPart>
          </mc:Choice>
          <mc:Fallback xmlns="">
            <p:pic>
              <p:nvPicPr>
                <p:cNvPr id="365" name="Ink 364">
                  <a:extLst>
                    <a:ext uri="{FF2B5EF4-FFF2-40B4-BE49-F238E27FC236}">
                      <a16:creationId xmlns:a16="http://schemas.microsoft.com/office/drawing/2014/main" id="{5508BE78-DCC2-4B55-AD27-65B27A0137D6}"/>
                    </a:ext>
                  </a:extLst>
                </p:cNvPr>
                <p:cNvPicPr/>
                <p:nvPr/>
              </p:nvPicPr>
              <p:blipFill>
                <a:blip r:embed="rId610"/>
                <a:stretch>
                  <a:fillRect/>
                </a:stretch>
              </p:blipFill>
              <p:spPr>
                <a:xfrm>
                  <a:off x="7512459" y="4701579"/>
                  <a:ext cx="179640" cy="28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1">
              <p14:nvContentPartPr>
                <p14:cNvPr id="366" name="Ink 365">
                  <a:extLst>
                    <a:ext uri="{FF2B5EF4-FFF2-40B4-BE49-F238E27FC236}">
                      <a16:creationId xmlns:a16="http://schemas.microsoft.com/office/drawing/2014/main" id="{4C0947E8-A888-421A-AD95-9570E6B314F0}"/>
                    </a:ext>
                  </a:extLst>
                </p14:cNvPr>
                <p14:cNvContentPartPr/>
                <p14:nvPr/>
              </p14:nvContentPartPr>
              <p14:xfrm>
                <a:off x="7696059" y="4793739"/>
                <a:ext cx="42120" cy="148320"/>
              </p14:xfrm>
            </p:contentPart>
          </mc:Choice>
          <mc:Fallback xmlns="">
            <p:pic>
              <p:nvPicPr>
                <p:cNvPr id="366" name="Ink 365">
                  <a:extLst>
                    <a:ext uri="{FF2B5EF4-FFF2-40B4-BE49-F238E27FC236}">
                      <a16:creationId xmlns:a16="http://schemas.microsoft.com/office/drawing/2014/main" id="{4C0947E8-A888-421A-AD95-9570E6B314F0}"/>
                    </a:ext>
                  </a:extLst>
                </p:cNvPr>
                <p:cNvPicPr/>
                <p:nvPr/>
              </p:nvPicPr>
              <p:blipFill>
                <a:blip r:embed="rId612"/>
                <a:stretch>
                  <a:fillRect/>
                </a:stretch>
              </p:blipFill>
              <p:spPr>
                <a:xfrm>
                  <a:off x="7687419" y="4785099"/>
                  <a:ext cx="5976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3">
              <p14:nvContentPartPr>
                <p14:cNvPr id="367" name="Ink 366">
                  <a:extLst>
                    <a:ext uri="{FF2B5EF4-FFF2-40B4-BE49-F238E27FC236}">
                      <a16:creationId xmlns:a16="http://schemas.microsoft.com/office/drawing/2014/main" id="{E542F917-E406-4EFA-973B-61A83DFAFCE8}"/>
                    </a:ext>
                  </a:extLst>
                </p14:cNvPr>
                <p14:cNvContentPartPr/>
                <p14:nvPr/>
              </p14:nvContentPartPr>
              <p14:xfrm>
                <a:off x="7770579" y="4877259"/>
                <a:ext cx="109800" cy="70200"/>
              </p14:xfrm>
            </p:contentPart>
          </mc:Choice>
          <mc:Fallback xmlns="">
            <p:pic>
              <p:nvPicPr>
                <p:cNvPr id="367" name="Ink 366">
                  <a:extLst>
                    <a:ext uri="{FF2B5EF4-FFF2-40B4-BE49-F238E27FC236}">
                      <a16:creationId xmlns:a16="http://schemas.microsoft.com/office/drawing/2014/main" id="{E542F917-E406-4EFA-973B-61A83DFAFCE8}"/>
                    </a:ext>
                  </a:extLst>
                </p:cNvPr>
                <p:cNvPicPr/>
                <p:nvPr/>
              </p:nvPicPr>
              <p:blipFill>
                <a:blip r:embed="rId614"/>
                <a:stretch>
                  <a:fillRect/>
                </a:stretch>
              </p:blipFill>
              <p:spPr>
                <a:xfrm>
                  <a:off x="7761939" y="4868619"/>
                  <a:ext cx="12744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5">
              <p14:nvContentPartPr>
                <p14:cNvPr id="368" name="Ink 367">
                  <a:extLst>
                    <a:ext uri="{FF2B5EF4-FFF2-40B4-BE49-F238E27FC236}">
                      <a16:creationId xmlns:a16="http://schemas.microsoft.com/office/drawing/2014/main" id="{CF2A844D-E132-42B0-9B0E-2EE731DC7747}"/>
                    </a:ext>
                  </a:extLst>
                </p14:cNvPr>
                <p14:cNvContentPartPr/>
                <p14:nvPr/>
              </p14:nvContentPartPr>
              <p14:xfrm>
                <a:off x="7926099" y="4885179"/>
                <a:ext cx="138240" cy="270720"/>
              </p14:xfrm>
            </p:contentPart>
          </mc:Choice>
          <mc:Fallback xmlns="">
            <p:pic>
              <p:nvPicPr>
                <p:cNvPr id="368" name="Ink 367">
                  <a:extLst>
                    <a:ext uri="{FF2B5EF4-FFF2-40B4-BE49-F238E27FC236}">
                      <a16:creationId xmlns:a16="http://schemas.microsoft.com/office/drawing/2014/main" id="{CF2A844D-E132-42B0-9B0E-2EE731DC7747}"/>
                    </a:ext>
                  </a:extLst>
                </p:cNvPr>
                <p:cNvPicPr/>
                <p:nvPr/>
              </p:nvPicPr>
              <p:blipFill>
                <a:blip r:embed="rId616"/>
                <a:stretch>
                  <a:fillRect/>
                </a:stretch>
              </p:blipFill>
              <p:spPr>
                <a:xfrm>
                  <a:off x="7917459" y="4876539"/>
                  <a:ext cx="155880" cy="28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7">
              <p14:nvContentPartPr>
                <p14:cNvPr id="369" name="Ink 368">
                  <a:extLst>
                    <a:ext uri="{FF2B5EF4-FFF2-40B4-BE49-F238E27FC236}">
                      <a16:creationId xmlns:a16="http://schemas.microsoft.com/office/drawing/2014/main" id="{0DAD78AA-023B-424C-90BC-18157B6A3301}"/>
                    </a:ext>
                  </a:extLst>
                </p14:cNvPr>
                <p14:cNvContentPartPr/>
                <p14:nvPr/>
              </p14:nvContentPartPr>
              <p14:xfrm>
                <a:off x="8083419" y="4909659"/>
                <a:ext cx="120240" cy="95400"/>
              </p14:xfrm>
            </p:contentPart>
          </mc:Choice>
          <mc:Fallback xmlns="">
            <p:pic>
              <p:nvPicPr>
                <p:cNvPr id="369" name="Ink 368">
                  <a:extLst>
                    <a:ext uri="{FF2B5EF4-FFF2-40B4-BE49-F238E27FC236}">
                      <a16:creationId xmlns:a16="http://schemas.microsoft.com/office/drawing/2014/main" id="{0DAD78AA-023B-424C-90BC-18157B6A3301}"/>
                    </a:ext>
                  </a:extLst>
                </p:cNvPr>
                <p:cNvPicPr/>
                <p:nvPr/>
              </p:nvPicPr>
              <p:blipFill>
                <a:blip r:embed="rId618"/>
                <a:stretch>
                  <a:fillRect/>
                </a:stretch>
              </p:blipFill>
              <p:spPr>
                <a:xfrm>
                  <a:off x="8074419" y="4901019"/>
                  <a:ext cx="13788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9">
              <p14:nvContentPartPr>
                <p14:cNvPr id="370" name="Ink 369">
                  <a:extLst>
                    <a:ext uri="{FF2B5EF4-FFF2-40B4-BE49-F238E27FC236}">
                      <a16:creationId xmlns:a16="http://schemas.microsoft.com/office/drawing/2014/main" id="{AFFFD9FC-67B1-44D6-8C0B-87420D31CE15}"/>
                    </a:ext>
                  </a:extLst>
                </p14:cNvPr>
                <p14:cNvContentPartPr/>
                <p14:nvPr/>
              </p14:nvContentPartPr>
              <p14:xfrm>
                <a:off x="8227059" y="4875099"/>
                <a:ext cx="118440" cy="92520"/>
              </p14:xfrm>
            </p:contentPart>
          </mc:Choice>
          <mc:Fallback xmlns="">
            <p:pic>
              <p:nvPicPr>
                <p:cNvPr id="370" name="Ink 369">
                  <a:extLst>
                    <a:ext uri="{FF2B5EF4-FFF2-40B4-BE49-F238E27FC236}">
                      <a16:creationId xmlns:a16="http://schemas.microsoft.com/office/drawing/2014/main" id="{AFFFD9FC-67B1-44D6-8C0B-87420D31CE15}"/>
                    </a:ext>
                  </a:extLst>
                </p:cNvPr>
                <p:cNvPicPr/>
                <p:nvPr/>
              </p:nvPicPr>
              <p:blipFill>
                <a:blip r:embed="rId620"/>
                <a:stretch>
                  <a:fillRect/>
                </a:stretch>
              </p:blipFill>
              <p:spPr>
                <a:xfrm>
                  <a:off x="8218419" y="4866459"/>
                  <a:ext cx="13608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1">
              <p14:nvContentPartPr>
                <p14:cNvPr id="371" name="Ink 370">
                  <a:extLst>
                    <a:ext uri="{FF2B5EF4-FFF2-40B4-BE49-F238E27FC236}">
                      <a16:creationId xmlns:a16="http://schemas.microsoft.com/office/drawing/2014/main" id="{DAAE192A-6D96-4CB8-B416-7CC70469DF81}"/>
                    </a:ext>
                  </a:extLst>
                </p14:cNvPr>
                <p14:cNvContentPartPr/>
                <p14:nvPr/>
              </p14:nvContentPartPr>
              <p14:xfrm>
                <a:off x="8349459" y="4827579"/>
                <a:ext cx="151560" cy="113760"/>
              </p14:xfrm>
            </p:contentPart>
          </mc:Choice>
          <mc:Fallback xmlns="">
            <p:pic>
              <p:nvPicPr>
                <p:cNvPr id="371" name="Ink 370">
                  <a:extLst>
                    <a:ext uri="{FF2B5EF4-FFF2-40B4-BE49-F238E27FC236}">
                      <a16:creationId xmlns:a16="http://schemas.microsoft.com/office/drawing/2014/main" id="{DAAE192A-6D96-4CB8-B416-7CC70469DF81}"/>
                    </a:ext>
                  </a:extLst>
                </p:cNvPr>
                <p:cNvPicPr/>
                <p:nvPr/>
              </p:nvPicPr>
              <p:blipFill>
                <a:blip r:embed="rId622"/>
                <a:stretch>
                  <a:fillRect/>
                </a:stretch>
              </p:blipFill>
              <p:spPr>
                <a:xfrm>
                  <a:off x="8340459" y="4818939"/>
                  <a:ext cx="16920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3">
              <p14:nvContentPartPr>
                <p14:cNvPr id="372" name="Ink 371">
                  <a:extLst>
                    <a:ext uri="{FF2B5EF4-FFF2-40B4-BE49-F238E27FC236}">
                      <a16:creationId xmlns:a16="http://schemas.microsoft.com/office/drawing/2014/main" id="{A7FD6BC3-34C7-40AD-9578-1B6CAE82FAC3}"/>
                    </a:ext>
                  </a:extLst>
                </p14:cNvPr>
                <p14:cNvContentPartPr/>
                <p14:nvPr/>
              </p14:nvContentPartPr>
              <p14:xfrm>
                <a:off x="8464299" y="4677819"/>
                <a:ext cx="102240" cy="242640"/>
              </p14:xfrm>
            </p:contentPart>
          </mc:Choice>
          <mc:Fallback xmlns="">
            <p:pic>
              <p:nvPicPr>
                <p:cNvPr id="372" name="Ink 371">
                  <a:extLst>
                    <a:ext uri="{FF2B5EF4-FFF2-40B4-BE49-F238E27FC236}">
                      <a16:creationId xmlns:a16="http://schemas.microsoft.com/office/drawing/2014/main" id="{A7FD6BC3-34C7-40AD-9578-1B6CAE82FAC3}"/>
                    </a:ext>
                  </a:extLst>
                </p:cNvPr>
                <p:cNvPicPr/>
                <p:nvPr/>
              </p:nvPicPr>
              <p:blipFill>
                <a:blip r:embed="rId624"/>
                <a:stretch>
                  <a:fillRect/>
                </a:stretch>
              </p:blipFill>
              <p:spPr>
                <a:xfrm>
                  <a:off x="8455659" y="4668819"/>
                  <a:ext cx="11988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5">
              <p14:nvContentPartPr>
                <p14:cNvPr id="373" name="Ink 372">
                  <a:extLst>
                    <a:ext uri="{FF2B5EF4-FFF2-40B4-BE49-F238E27FC236}">
                      <a16:creationId xmlns:a16="http://schemas.microsoft.com/office/drawing/2014/main" id="{F2D515FD-9C20-48F5-B74B-0C641817B526}"/>
                    </a:ext>
                  </a:extLst>
                </p14:cNvPr>
                <p14:cNvContentPartPr/>
                <p14:nvPr/>
              </p14:nvContentPartPr>
              <p14:xfrm>
                <a:off x="8525859" y="4854939"/>
                <a:ext cx="126360" cy="83520"/>
              </p14:xfrm>
            </p:contentPart>
          </mc:Choice>
          <mc:Fallback xmlns="">
            <p:pic>
              <p:nvPicPr>
                <p:cNvPr id="373" name="Ink 372">
                  <a:extLst>
                    <a:ext uri="{FF2B5EF4-FFF2-40B4-BE49-F238E27FC236}">
                      <a16:creationId xmlns:a16="http://schemas.microsoft.com/office/drawing/2014/main" id="{F2D515FD-9C20-48F5-B74B-0C641817B526}"/>
                    </a:ext>
                  </a:extLst>
                </p:cNvPr>
                <p:cNvPicPr/>
                <p:nvPr/>
              </p:nvPicPr>
              <p:blipFill>
                <a:blip r:embed="rId626"/>
                <a:stretch>
                  <a:fillRect/>
                </a:stretch>
              </p:blipFill>
              <p:spPr>
                <a:xfrm>
                  <a:off x="8517219" y="4846299"/>
                  <a:ext cx="14400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7">
              <p14:nvContentPartPr>
                <p14:cNvPr id="374" name="Ink 373">
                  <a:extLst>
                    <a:ext uri="{FF2B5EF4-FFF2-40B4-BE49-F238E27FC236}">
                      <a16:creationId xmlns:a16="http://schemas.microsoft.com/office/drawing/2014/main" id="{76EA94D6-A988-433B-8ABF-C5BDAC7B0C0B}"/>
                    </a:ext>
                  </a:extLst>
                </p14:cNvPr>
                <p14:cNvContentPartPr/>
                <p14:nvPr/>
              </p14:nvContentPartPr>
              <p14:xfrm>
                <a:off x="8922579" y="4861779"/>
                <a:ext cx="89280" cy="95400"/>
              </p14:xfrm>
            </p:contentPart>
          </mc:Choice>
          <mc:Fallback xmlns="">
            <p:pic>
              <p:nvPicPr>
                <p:cNvPr id="374" name="Ink 373">
                  <a:extLst>
                    <a:ext uri="{FF2B5EF4-FFF2-40B4-BE49-F238E27FC236}">
                      <a16:creationId xmlns:a16="http://schemas.microsoft.com/office/drawing/2014/main" id="{76EA94D6-A988-433B-8ABF-C5BDAC7B0C0B}"/>
                    </a:ext>
                  </a:extLst>
                </p:cNvPr>
                <p:cNvPicPr/>
                <p:nvPr/>
              </p:nvPicPr>
              <p:blipFill>
                <a:blip r:embed="rId628"/>
                <a:stretch>
                  <a:fillRect/>
                </a:stretch>
              </p:blipFill>
              <p:spPr>
                <a:xfrm>
                  <a:off x="8913579" y="4852779"/>
                  <a:ext cx="10692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9">
              <p14:nvContentPartPr>
                <p14:cNvPr id="375" name="Ink 374">
                  <a:extLst>
                    <a:ext uri="{FF2B5EF4-FFF2-40B4-BE49-F238E27FC236}">
                      <a16:creationId xmlns:a16="http://schemas.microsoft.com/office/drawing/2014/main" id="{D37AEE4C-2A46-439E-8E6B-FD5B060EB5AB}"/>
                    </a:ext>
                  </a:extLst>
                </p14:cNvPr>
                <p14:cNvContentPartPr/>
                <p14:nvPr/>
              </p14:nvContentPartPr>
              <p14:xfrm>
                <a:off x="9037779" y="4785459"/>
                <a:ext cx="204840" cy="136080"/>
              </p14:xfrm>
            </p:contentPart>
          </mc:Choice>
          <mc:Fallback xmlns="">
            <p:pic>
              <p:nvPicPr>
                <p:cNvPr id="375" name="Ink 374">
                  <a:extLst>
                    <a:ext uri="{FF2B5EF4-FFF2-40B4-BE49-F238E27FC236}">
                      <a16:creationId xmlns:a16="http://schemas.microsoft.com/office/drawing/2014/main" id="{D37AEE4C-2A46-439E-8E6B-FD5B060EB5AB}"/>
                    </a:ext>
                  </a:extLst>
                </p:cNvPr>
                <p:cNvPicPr/>
                <p:nvPr/>
              </p:nvPicPr>
              <p:blipFill>
                <a:blip r:embed="rId630"/>
                <a:stretch>
                  <a:fillRect/>
                </a:stretch>
              </p:blipFill>
              <p:spPr>
                <a:xfrm>
                  <a:off x="9029139" y="4776819"/>
                  <a:ext cx="22248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1">
              <p14:nvContentPartPr>
                <p14:cNvPr id="376" name="Ink 375">
                  <a:extLst>
                    <a:ext uri="{FF2B5EF4-FFF2-40B4-BE49-F238E27FC236}">
                      <a16:creationId xmlns:a16="http://schemas.microsoft.com/office/drawing/2014/main" id="{1EC1BA91-A558-49CA-B7F7-83AE4E9D312F}"/>
                    </a:ext>
                  </a:extLst>
                </p14:cNvPr>
                <p14:cNvContentPartPr/>
                <p14:nvPr/>
              </p14:nvContentPartPr>
              <p14:xfrm>
                <a:off x="9488859" y="4620219"/>
                <a:ext cx="205560" cy="359280"/>
              </p14:xfrm>
            </p:contentPart>
          </mc:Choice>
          <mc:Fallback xmlns="">
            <p:pic>
              <p:nvPicPr>
                <p:cNvPr id="376" name="Ink 375">
                  <a:extLst>
                    <a:ext uri="{FF2B5EF4-FFF2-40B4-BE49-F238E27FC236}">
                      <a16:creationId xmlns:a16="http://schemas.microsoft.com/office/drawing/2014/main" id="{1EC1BA91-A558-49CA-B7F7-83AE4E9D312F}"/>
                    </a:ext>
                  </a:extLst>
                </p:cNvPr>
                <p:cNvPicPr/>
                <p:nvPr/>
              </p:nvPicPr>
              <p:blipFill>
                <a:blip r:embed="rId632"/>
                <a:stretch>
                  <a:fillRect/>
                </a:stretch>
              </p:blipFill>
              <p:spPr>
                <a:xfrm>
                  <a:off x="9480219" y="4611579"/>
                  <a:ext cx="223200" cy="37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3">
              <p14:nvContentPartPr>
                <p14:cNvPr id="377" name="Ink 376">
                  <a:extLst>
                    <a:ext uri="{FF2B5EF4-FFF2-40B4-BE49-F238E27FC236}">
                      <a16:creationId xmlns:a16="http://schemas.microsoft.com/office/drawing/2014/main" id="{0F87ADDA-0F1A-4990-AB36-2BB10259E69D}"/>
                    </a:ext>
                  </a:extLst>
                </p14:cNvPr>
                <p14:cNvContentPartPr/>
                <p14:nvPr/>
              </p14:nvContentPartPr>
              <p14:xfrm>
                <a:off x="9614139" y="4885899"/>
                <a:ext cx="73440" cy="20880"/>
              </p14:xfrm>
            </p:contentPart>
          </mc:Choice>
          <mc:Fallback xmlns="">
            <p:pic>
              <p:nvPicPr>
                <p:cNvPr id="377" name="Ink 376">
                  <a:extLst>
                    <a:ext uri="{FF2B5EF4-FFF2-40B4-BE49-F238E27FC236}">
                      <a16:creationId xmlns:a16="http://schemas.microsoft.com/office/drawing/2014/main" id="{0F87ADDA-0F1A-4990-AB36-2BB10259E69D}"/>
                    </a:ext>
                  </a:extLst>
                </p:cNvPr>
                <p:cNvPicPr/>
                <p:nvPr/>
              </p:nvPicPr>
              <p:blipFill>
                <a:blip r:embed="rId634"/>
                <a:stretch>
                  <a:fillRect/>
                </a:stretch>
              </p:blipFill>
              <p:spPr>
                <a:xfrm>
                  <a:off x="9605499" y="4876899"/>
                  <a:ext cx="9108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5">
              <p14:nvContentPartPr>
                <p14:cNvPr id="378" name="Ink 377">
                  <a:extLst>
                    <a:ext uri="{FF2B5EF4-FFF2-40B4-BE49-F238E27FC236}">
                      <a16:creationId xmlns:a16="http://schemas.microsoft.com/office/drawing/2014/main" id="{D9C759A3-3BCC-4AA8-9DF5-2FEFB8192107}"/>
                    </a:ext>
                  </a:extLst>
                </p14:cNvPr>
                <p14:cNvContentPartPr/>
                <p14:nvPr/>
              </p14:nvContentPartPr>
              <p14:xfrm>
                <a:off x="9893859" y="4865379"/>
                <a:ext cx="149760" cy="88200"/>
              </p14:xfrm>
            </p:contentPart>
          </mc:Choice>
          <mc:Fallback xmlns="">
            <p:pic>
              <p:nvPicPr>
                <p:cNvPr id="378" name="Ink 377">
                  <a:extLst>
                    <a:ext uri="{FF2B5EF4-FFF2-40B4-BE49-F238E27FC236}">
                      <a16:creationId xmlns:a16="http://schemas.microsoft.com/office/drawing/2014/main" id="{D9C759A3-3BCC-4AA8-9DF5-2FEFB8192107}"/>
                    </a:ext>
                  </a:extLst>
                </p:cNvPr>
                <p:cNvPicPr/>
                <p:nvPr/>
              </p:nvPicPr>
              <p:blipFill>
                <a:blip r:embed="rId636"/>
                <a:stretch>
                  <a:fillRect/>
                </a:stretch>
              </p:blipFill>
              <p:spPr>
                <a:xfrm>
                  <a:off x="9884859" y="4856379"/>
                  <a:ext cx="16740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7">
              <p14:nvContentPartPr>
                <p14:cNvPr id="379" name="Ink 378">
                  <a:extLst>
                    <a:ext uri="{FF2B5EF4-FFF2-40B4-BE49-F238E27FC236}">
                      <a16:creationId xmlns:a16="http://schemas.microsoft.com/office/drawing/2014/main" id="{1006DA32-026A-4C39-8C38-E4256D1A2875}"/>
                    </a:ext>
                  </a:extLst>
                </p14:cNvPr>
                <p14:cNvContentPartPr/>
                <p14:nvPr/>
              </p14:nvContentPartPr>
              <p14:xfrm>
                <a:off x="10049019" y="4866099"/>
                <a:ext cx="132480" cy="222480"/>
              </p14:xfrm>
            </p:contentPart>
          </mc:Choice>
          <mc:Fallback xmlns="">
            <p:pic>
              <p:nvPicPr>
                <p:cNvPr id="379" name="Ink 378">
                  <a:extLst>
                    <a:ext uri="{FF2B5EF4-FFF2-40B4-BE49-F238E27FC236}">
                      <a16:creationId xmlns:a16="http://schemas.microsoft.com/office/drawing/2014/main" id="{1006DA32-026A-4C39-8C38-E4256D1A2875}"/>
                    </a:ext>
                  </a:extLst>
                </p:cNvPr>
                <p:cNvPicPr/>
                <p:nvPr/>
              </p:nvPicPr>
              <p:blipFill>
                <a:blip r:embed="rId638"/>
                <a:stretch>
                  <a:fillRect/>
                </a:stretch>
              </p:blipFill>
              <p:spPr>
                <a:xfrm>
                  <a:off x="10040379" y="4857459"/>
                  <a:ext cx="15012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9">
              <p14:nvContentPartPr>
                <p14:cNvPr id="380" name="Ink 379">
                  <a:extLst>
                    <a:ext uri="{FF2B5EF4-FFF2-40B4-BE49-F238E27FC236}">
                      <a16:creationId xmlns:a16="http://schemas.microsoft.com/office/drawing/2014/main" id="{7BA77193-4AFE-4681-985A-7C62EFDBA4AE}"/>
                    </a:ext>
                  </a:extLst>
                </p14:cNvPr>
                <p14:cNvContentPartPr/>
                <p14:nvPr/>
              </p14:nvContentPartPr>
              <p14:xfrm>
                <a:off x="10178979" y="4856739"/>
                <a:ext cx="192240" cy="91440"/>
              </p14:xfrm>
            </p:contentPart>
          </mc:Choice>
          <mc:Fallback xmlns="">
            <p:pic>
              <p:nvPicPr>
                <p:cNvPr id="380" name="Ink 379">
                  <a:extLst>
                    <a:ext uri="{FF2B5EF4-FFF2-40B4-BE49-F238E27FC236}">
                      <a16:creationId xmlns:a16="http://schemas.microsoft.com/office/drawing/2014/main" id="{7BA77193-4AFE-4681-985A-7C62EFDBA4AE}"/>
                    </a:ext>
                  </a:extLst>
                </p:cNvPr>
                <p:cNvPicPr/>
                <p:nvPr/>
              </p:nvPicPr>
              <p:blipFill>
                <a:blip r:embed="rId640"/>
                <a:stretch>
                  <a:fillRect/>
                </a:stretch>
              </p:blipFill>
              <p:spPr>
                <a:xfrm>
                  <a:off x="10170339" y="4848099"/>
                  <a:ext cx="20988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1">
              <p14:nvContentPartPr>
                <p14:cNvPr id="381" name="Ink 380">
                  <a:extLst>
                    <a:ext uri="{FF2B5EF4-FFF2-40B4-BE49-F238E27FC236}">
                      <a16:creationId xmlns:a16="http://schemas.microsoft.com/office/drawing/2014/main" id="{11419C59-AE4F-466C-9D62-0F31F14A72DF}"/>
                    </a:ext>
                  </a:extLst>
                </p14:cNvPr>
                <p14:cNvContentPartPr/>
                <p14:nvPr/>
              </p14:nvContentPartPr>
              <p14:xfrm>
                <a:off x="10376259" y="4674939"/>
                <a:ext cx="230040" cy="316800"/>
              </p14:xfrm>
            </p:contentPart>
          </mc:Choice>
          <mc:Fallback xmlns="">
            <p:pic>
              <p:nvPicPr>
                <p:cNvPr id="381" name="Ink 380">
                  <a:extLst>
                    <a:ext uri="{FF2B5EF4-FFF2-40B4-BE49-F238E27FC236}">
                      <a16:creationId xmlns:a16="http://schemas.microsoft.com/office/drawing/2014/main" id="{11419C59-AE4F-466C-9D62-0F31F14A72DF}"/>
                    </a:ext>
                  </a:extLst>
                </p:cNvPr>
                <p:cNvPicPr/>
                <p:nvPr/>
              </p:nvPicPr>
              <p:blipFill>
                <a:blip r:embed="rId642"/>
                <a:stretch>
                  <a:fillRect/>
                </a:stretch>
              </p:blipFill>
              <p:spPr>
                <a:xfrm>
                  <a:off x="10367619" y="4665939"/>
                  <a:ext cx="247680" cy="334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5" name="Group 394">
            <a:extLst>
              <a:ext uri="{FF2B5EF4-FFF2-40B4-BE49-F238E27FC236}">
                <a16:creationId xmlns:a16="http://schemas.microsoft.com/office/drawing/2014/main" id="{2BB1F1CC-E87D-40BE-905E-C990C58D5321}"/>
              </a:ext>
            </a:extLst>
          </p:cNvPr>
          <p:cNvGrpSpPr/>
          <p:nvPr/>
        </p:nvGrpSpPr>
        <p:grpSpPr>
          <a:xfrm>
            <a:off x="10819419" y="4635339"/>
            <a:ext cx="745560" cy="386640"/>
            <a:chOff x="10819419" y="4635339"/>
            <a:chExt cx="745560" cy="386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43">
              <p14:nvContentPartPr>
                <p14:cNvPr id="389" name="Ink 388">
                  <a:extLst>
                    <a:ext uri="{FF2B5EF4-FFF2-40B4-BE49-F238E27FC236}">
                      <a16:creationId xmlns:a16="http://schemas.microsoft.com/office/drawing/2014/main" id="{6C640145-7B50-4814-9A48-657FEBA0D261}"/>
                    </a:ext>
                  </a:extLst>
                </p14:cNvPr>
                <p14:cNvContentPartPr/>
                <p14:nvPr/>
              </p14:nvContentPartPr>
              <p14:xfrm>
                <a:off x="10819419" y="4635339"/>
                <a:ext cx="86760" cy="271440"/>
              </p14:xfrm>
            </p:contentPart>
          </mc:Choice>
          <mc:Fallback xmlns="">
            <p:pic>
              <p:nvPicPr>
                <p:cNvPr id="389" name="Ink 388">
                  <a:extLst>
                    <a:ext uri="{FF2B5EF4-FFF2-40B4-BE49-F238E27FC236}">
                      <a16:creationId xmlns:a16="http://schemas.microsoft.com/office/drawing/2014/main" id="{6C640145-7B50-4814-9A48-657FEBA0D261}"/>
                    </a:ext>
                  </a:extLst>
                </p:cNvPr>
                <p:cNvPicPr/>
                <p:nvPr/>
              </p:nvPicPr>
              <p:blipFill>
                <a:blip r:embed="rId644"/>
                <a:stretch>
                  <a:fillRect/>
                </a:stretch>
              </p:blipFill>
              <p:spPr>
                <a:xfrm>
                  <a:off x="10810419" y="4626339"/>
                  <a:ext cx="104400" cy="28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5">
              <p14:nvContentPartPr>
                <p14:cNvPr id="390" name="Ink 389">
                  <a:extLst>
                    <a:ext uri="{FF2B5EF4-FFF2-40B4-BE49-F238E27FC236}">
                      <a16:creationId xmlns:a16="http://schemas.microsoft.com/office/drawing/2014/main" id="{65DABF4D-9C61-4BF5-8FBB-59F83614E20D}"/>
                    </a:ext>
                  </a:extLst>
                </p14:cNvPr>
                <p14:cNvContentPartPr/>
                <p14:nvPr/>
              </p14:nvContentPartPr>
              <p14:xfrm>
                <a:off x="10912659" y="4772859"/>
                <a:ext cx="111600" cy="125280"/>
              </p14:xfrm>
            </p:contentPart>
          </mc:Choice>
          <mc:Fallback xmlns="">
            <p:pic>
              <p:nvPicPr>
                <p:cNvPr id="390" name="Ink 389">
                  <a:extLst>
                    <a:ext uri="{FF2B5EF4-FFF2-40B4-BE49-F238E27FC236}">
                      <a16:creationId xmlns:a16="http://schemas.microsoft.com/office/drawing/2014/main" id="{65DABF4D-9C61-4BF5-8FBB-59F83614E20D}"/>
                    </a:ext>
                  </a:extLst>
                </p:cNvPr>
                <p:cNvPicPr/>
                <p:nvPr/>
              </p:nvPicPr>
              <p:blipFill>
                <a:blip r:embed="rId646"/>
                <a:stretch>
                  <a:fillRect/>
                </a:stretch>
              </p:blipFill>
              <p:spPr>
                <a:xfrm>
                  <a:off x="10904019" y="4764219"/>
                  <a:ext cx="12924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7">
              <p14:nvContentPartPr>
                <p14:cNvPr id="391" name="Ink 390">
                  <a:extLst>
                    <a:ext uri="{FF2B5EF4-FFF2-40B4-BE49-F238E27FC236}">
                      <a16:creationId xmlns:a16="http://schemas.microsoft.com/office/drawing/2014/main" id="{73EA4312-8ACE-477C-A4E0-B8552E18E0AB}"/>
                    </a:ext>
                  </a:extLst>
                </p14:cNvPr>
                <p14:cNvContentPartPr/>
                <p14:nvPr/>
              </p14:nvContentPartPr>
              <p14:xfrm>
                <a:off x="11030379" y="4818219"/>
                <a:ext cx="134280" cy="71280"/>
              </p14:xfrm>
            </p:contentPart>
          </mc:Choice>
          <mc:Fallback xmlns="">
            <p:pic>
              <p:nvPicPr>
                <p:cNvPr id="391" name="Ink 390">
                  <a:extLst>
                    <a:ext uri="{FF2B5EF4-FFF2-40B4-BE49-F238E27FC236}">
                      <a16:creationId xmlns:a16="http://schemas.microsoft.com/office/drawing/2014/main" id="{73EA4312-8ACE-477C-A4E0-B8552E18E0AB}"/>
                    </a:ext>
                  </a:extLst>
                </p:cNvPr>
                <p:cNvPicPr/>
                <p:nvPr/>
              </p:nvPicPr>
              <p:blipFill>
                <a:blip r:embed="rId648"/>
                <a:stretch>
                  <a:fillRect/>
                </a:stretch>
              </p:blipFill>
              <p:spPr>
                <a:xfrm>
                  <a:off x="11021379" y="4809219"/>
                  <a:ext cx="151920" cy="8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9">
              <p14:nvContentPartPr>
                <p14:cNvPr id="392" name="Ink 391">
                  <a:extLst>
                    <a:ext uri="{FF2B5EF4-FFF2-40B4-BE49-F238E27FC236}">
                      <a16:creationId xmlns:a16="http://schemas.microsoft.com/office/drawing/2014/main" id="{620B81D2-6242-4012-B38D-C65D5D6CE7DE}"/>
                    </a:ext>
                  </a:extLst>
                </p14:cNvPr>
                <p14:cNvContentPartPr/>
                <p14:nvPr/>
              </p14:nvContentPartPr>
              <p14:xfrm>
                <a:off x="11165019" y="4797339"/>
                <a:ext cx="138240" cy="224640"/>
              </p14:xfrm>
            </p:contentPart>
          </mc:Choice>
          <mc:Fallback xmlns="">
            <p:pic>
              <p:nvPicPr>
                <p:cNvPr id="392" name="Ink 391">
                  <a:extLst>
                    <a:ext uri="{FF2B5EF4-FFF2-40B4-BE49-F238E27FC236}">
                      <a16:creationId xmlns:a16="http://schemas.microsoft.com/office/drawing/2014/main" id="{620B81D2-6242-4012-B38D-C65D5D6CE7DE}"/>
                    </a:ext>
                  </a:extLst>
                </p:cNvPr>
                <p:cNvPicPr/>
                <p:nvPr/>
              </p:nvPicPr>
              <p:blipFill>
                <a:blip r:embed="rId650"/>
                <a:stretch>
                  <a:fillRect/>
                </a:stretch>
              </p:blipFill>
              <p:spPr>
                <a:xfrm>
                  <a:off x="11156379" y="4788699"/>
                  <a:ext cx="15588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1">
              <p14:nvContentPartPr>
                <p14:cNvPr id="393" name="Ink 392">
                  <a:extLst>
                    <a:ext uri="{FF2B5EF4-FFF2-40B4-BE49-F238E27FC236}">
                      <a16:creationId xmlns:a16="http://schemas.microsoft.com/office/drawing/2014/main" id="{18862437-B977-409D-AF4E-9FFAC5A8F2DD}"/>
                    </a:ext>
                  </a:extLst>
                </p14:cNvPr>
                <p14:cNvContentPartPr/>
                <p14:nvPr/>
              </p14:nvContentPartPr>
              <p14:xfrm>
                <a:off x="11269419" y="4650819"/>
                <a:ext cx="112320" cy="235440"/>
              </p14:xfrm>
            </p:contentPart>
          </mc:Choice>
          <mc:Fallback xmlns="">
            <p:pic>
              <p:nvPicPr>
                <p:cNvPr id="393" name="Ink 392">
                  <a:extLst>
                    <a:ext uri="{FF2B5EF4-FFF2-40B4-BE49-F238E27FC236}">
                      <a16:creationId xmlns:a16="http://schemas.microsoft.com/office/drawing/2014/main" id="{18862437-B977-409D-AF4E-9FFAC5A8F2DD}"/>
                    </a:ext>
                  </a:extLst>
                </p:cNvPr>
                <p:cNvPicPr/>
                <p:nvPr/>
              </p:nvPicPr>
              <p:blipFill>
                <a:blip r:embed="rId652"/>
                <a:stretch>
                  <a:fillRect/>
                </a:stretch>
              </p:blipFill>
              <p:spPr>
                <a:xfrm>
                  <a:off x="11260779" y="4641819"/>
                  <a:ext cx="12996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3">
              <p14:nvContentPartPr>
                <p14:cNvPr id="394" name="Ink 393">
                  <a:extLst>
                    <a:ext uri="{FF2B5EF4-FFF2-40B4-BE49-F238E27FC236}">
                      <a16:creationId xmlns:a16="http://schemas.microsoft.com/office/drawing/2014/main" id="{C0B11ABA-1240-4B24-A132-4DD0B6FD36F7}"/>
                    </a:ext>
                  </a:extLst>
                </p14:cNvPr>
                <p14:cNvContentPartPr/>
                <p14:nvPr/>
              </p14:nvContentPartPr>
              <p14:xfrm>
                <a:off x="11424579" y="4667739"/>
                <a:ext cx="140400" cy="201600"/>
              </p14:xfrm>
            </p:contentPart>
          </mc:Choice>
          <mc:Fallback xmlns="">
            <p:pic>
              <p:nvPicPr>
                <p:cNvPr id="394" name="Ink 393">
                  <a:extLst>
                    <a:ext uri="{FF2B5EF4-FFF2-40B4-BE49-F238E27FC236}">
                      <a16:creationId xmlns:a16="http://schemas.microsoft.com/office/drawing/2014/main" id="{C0B11ABA-1240-4B24-A132-4DD0B6FD36F7}"/>
                    </a:ext>
                  </a:extLst>
                </p:cNvPr>
                <p:cNvPicPr/>
                <p:nvPr/>
              </p:nvPicPr>
              <p:blipFill>
                <a:blip r:embed="rId654"/>
                <a:stretch>
                  <a:fillRect/>
                </a:stretch>
              </p:blipFill>
              <p:spPr>
                <a:xfrm>
                  <a:off x="11415939" y="4659099"/>
                  <a:ext cx="158040" cy="2192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76032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44231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Cambridge 17E Q8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0FE8BE0-55D4-42AE-9956-F0AA25F88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638" y="173937"/>
            <a:ext cx="7401958" cy="485843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6A24A099-5716-4B26-B230-3C0C858E5E06}"/>
              </a:ext>
            </a:extLst>
          </p:cNvPr>
          <p:cNvGrpSpPr/>
          <p:nvPr/>
        </p:nvGrpSpPr>
        <p:grpSpPr>
          <a:xfrm>
            <a:off x="374019" y="2954499"/>
            <a:ext cx="513000" cy="169200"/>
            <a:chOff x="374019" y="2954499"/>
            <a:chExt cx="513000" cy="169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A81BB04A-8783-429E-A08D-0C6A880C966D}"/>
                    </a:ext>
                  </a:extLst>
                </p14:cNvPr>
                <p14:cNvContentPartPr/>
                <p14:nvPr/>
              </p14:nvContentPartPr>
              <p14:xfrm>
                <a:off x="374019" y="2964579"/>
                <a:ext cx="73440" cy="15912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A81BB04A-8783-429E-A08D-0C6A880C966D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65379" y="2955579"/>
                  <a:ext cx="9108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8C6A07BD-33BC-4714-86E0-88371D799141}"/>
                    </a:ext>
                  </a:extLst>
                </p14:cNvPr>
                <p14:cNvContentPartPr/>
                <p14:nvPr/>
              </p14:nvContentPartPr>
              <p14:xfrm>
                <a:off x="507219" y="2954499"/>
                <a:ext cx="6120" cy="14328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8C6A07BD-33BC-4714-86E0-88371D799141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98579" y="2945499"/>
                  <a:ext cx="2376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90616B6A-62A2-4FAB-9139-B2EB2DE31F4E}"/>
                    </a:ext>
                  </a:extLst>
                </p14:cNvPr>
                <p14:cNvContentPartPr/>
                <p14:nvPr/>
              </p14:nvContentPartPr>
              <p14:xfrm>
                <a:off x="602979" y="2981139"/>
                <a:ext cx="76680" cy="1137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90616B6A-62A2-4FAB-9139-B2EB2DE31F4E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94339" y="2972139"/>
                  <a:ext cx="9432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B1BA2D57-D09F-494B-8F37-97ACE4693623}"/>
                    </a:ext>
                  </a:extLst>
                </p14:cNvPr>
                <p14:cNvContentPartPr/>
                <p14:nvPr/>
              </p14:nvContentPartPr>
              <p14:xfrm>
                <a:off x="735099" y="2978259"/>
                <a:ext cx="151920" cy="1141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B1BA2D57-D09F-494B-8F37-97ACE469362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26459" y="2969619"/>
                  <a:ext cx="169560" cy="131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C6F1EF71-CB16-410E-ABDD-81E9D078BFDA}"/>
              </a:ext>
            </a:extLst>
          </p:cNvPr>
          <p:cNvGrpSpPr/>
          <p:nvPr/>
        </p:nvGrpSpPr>
        <p:grpSpPr>
          <a:xfrm>
            <a:off x="1116339" y="2873499"/>
            <a:ext cx="856800" cy="200520"/>
            <a:chOff x="1116339" y="2873499"/>
            <a:chExt cx="856800" cy="200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70E312E7-4945-4BD0-B01B-D669981460CD}"/>
                    </a:ext>
                  </a:extLst>
                </p14:cNvPr>
                <p14:cNvContentPartPr/>
                <p14:nvPr/>
              </p14:nvContentPartPr>
              <p14:xfrm>
                <a:off x="1116339" y="2916699"/>
                <a:ext cx="98280" cy="1573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70E312E7-4945-4BD0-B01B-D669981460CD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107339" y="2908059"/>
                  <a:ext cx="11592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1DF8B050-73DD-4513-8AF4-6D4718BFF76B}"/>
                    </a:ext>
                  </a:extLst>
                </p14:cNvPr>
                <p14:cNvContentPartPr/>
                <p14:nvPr/>
              </p14:nvContentPartPr>
              <p14:xfrm>
                <a:off x="1135419" y="2996979"/>
                <a:ext cx="132840" cy="208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1DF8B050-73DD-4513-8AF4-6D4718BFF76B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126419" y="2987979"/>
                  <a:ext cx="15048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94542D58-D840-4090-AE3F-58CEC839B71E}"/>
                    </a:ext>
                  </a:extLst>
                </p14:cNvPr>
                <p14:cNvContentPartPr/>
                <p14:nvPr/>
              </p14:nvContentPartPr>
              <p14:xfrm>
                <a:off x="1292739" y="2873499"/>
                <a:ext cx="103320" cy="17820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94542D58-D840-4090-AE3F-58CEC839B71E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283739" y="2864499"/>
                  <a:ext cx="12096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95FE508D-9ECD-4307-9733-92F30AC9C376}"/>
                    </a:ext>
                  </a:extLst>
                </p14:cNvPr>
                <p14:cNvContentPartPr/>
                <p14:nvPr/>
              </p14:nvContentPartPr>
              <p14:xfrm>
                <a:off x="1448979" y="2904819"/>
                <a:ext cx="102960" cy="13032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95FE508D-9ECD-4307-9733-92F30AC9C376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440339" y="2895819"/>
                  <a:ext cx="12060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0A811090-9A6D-443B-82E2-6F35CDFCE83C}"/>
                    </a:ext>
                  </a:extLst>
                </p14:cNvPr>
                <p14:cNvContentPartPr/>
                <p14:nvPr/>
              </p14:nvContentPartPr>
              <p14:xfrm>
                <a:off x="1599819" y="2908419"/>
                <a:ext cx="18360" cy="11412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0A811090-9A6D-443B-82E2-6F35CDFCE83C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591179" y="2899419"/>
                  <a:ext cx="3600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3A720841-F376-4675-9FFE-1A89305CAC2C}"/>
                    </a:ext>
                  </a:extLst>
                </p14:cNvPr>
                <p14:cNvContentPartPr/>
                <p14:nvPr/>
              </p14:nvContentPartPr>
              <p14:xfrm>
                <a:off x="1596579" y="2887539"/>
                <a:ext cx="273240" cy="16884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3A720841-F376-4675-9FFE-1A89305CAC2C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587939" y="2878539"/>
                  <a:ext cx="29088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A063734C-E8E9-4AB5-81B4-48E1E362CB2B}"/>
                    </a:ext>
                  </a:extLst>
                </p14:cNvPr>
                <p14:cNvContentPartPr/>
                <p14:nvPr/>
              </p14:nvContentPartPr>
              <p14:xfrm>
                <a:off x="1834899" y="2928939"/>
                <a:ext cx="138240" cy="1141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A063734C-E8E9-4AB5-81B4-48E1E362CB2B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826259" y="2919939"/>
                  <a:ext cx="155880" cy="131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4DA0B633-9EF9-4F54-AD79-CFD690F35670}"/>
              </a:ext>
            </a:extLst>
          </p:cNvPr>
          <p:cNvGrpSpPr/>
          <p:nvPr/>
        </p:nvGrpSpPr>
        <p:grpSpPr>
          <a:xfrm>
            <a:off x="2215779" y="2856219"/>
            <a:ext cx="1268280" cy="370440"/>
            <a:chOff x="2215779" y="2856219"/>
            <a:chExt cx="1268280" cy="370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2F650BFD-6B91-4758-BC02-6D69B38C959E}"/>
                    </a:ext>
                  </a:extLst>
                </p14:cNvPr>
                <p14:cNvContentPartPr/>
                <p14:nvPr/>
              </p14:nvContentPartPr>
              <p14:xfrm>
                <a:off x="2215779" y="2977539"/>
                <a:ext cx="162000" cy="8244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2F650BFD-6B91-4758-BC02-6D69B38C959E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207139" y="2968899"/>
                  <a:ext cx="17964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1101F976-1FBC-4018-A809-48F229342EBC}"/>
                    </a:ext>
                  </a:extLst>
                </p14:cNvPr>
                <p14:cNvContentPartPr/>
                <p14:nvPr/>
              </p14:nvContentPartPr>
              <p14:xfrm>
                <a:off x="2548779" y="2954499"/>
                <a:ext cx="131400" cy="1029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1101F976-1FBC-4018-A809-48F229342EBC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539779" y="2945499"/>
                  <a:ext cx="14904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2A7D1DB6-B149-4927-BFD4-68FC8B90049D}"/>
                    </a:ext>
                  </a:extLst>
                </p14:cNvPr>
                <p14:cNvContentPartPr/>
                <p14:nvPr/>
              </p14:nvContentPartPr>
              <p14:xfrm>
                <a:off x="2695299" y="2967099"/>
                <a:ext cx="69480" cy="25956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2A7D1DB6-B149-4927-BFD4-68FC8B90049D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686659" y="2958459"/>
                  <a:ext cx="87120" cy="27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D14E9D5D-7223-45DE-859A-779DAB8E4A1A}"/>
                    </a:ext>
                  </a:extLst>
                </p14:cNvPr>
                <p14:cNvContentPartPr/>
                <p14:nvPr/>
              </p14:nvContentPartPr>
              <p14:xfrm>
                <a:off x="2822019" y="2950899"/>
                <a:ext cx="168840" cy="9540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D14E9D5D-7223-45DE-859A-779DAB8E4A1A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813019" y="2941899"/>
                  <a:ext cx="18648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BBDBBA4A-33DB-4626-94CE-2C24049BBB44}"/>
                    </a:ext>
                  </a:extLst>
                </p14:cNvPr>
                <p14:cNvContentPartPr/>
                <p14:nvPr/>
              </p14:nvContentPartPr>
              <p14:xfrm>
                <a:off x="3008859" y="2915619"/>
                <a:ext cx="112320" cy="928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BBDBBA4A-33DB-4626-94CE-2C24049BBB44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2999859" y="2906619"/>
                  <a:ext cx="12996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4FEA7F04-E7A4-4DD1-94EF-E0813EE7E9EC}"/>
                    </a:ext>
                  </a:extLst>
                </p14:cNvPr>
                <p14:cNvContentPartPr/>
                <p14:nvPr/>
              </p14:nvContentPartPr>
              <p14:xfrm>
                <a:off x="3188499" y="2856219"/>
                <a:ext cx="168480" cy="12456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4FEA7F04-E7A4-4DD1-94EF-E0813EE7E9EC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179859" y="2847219"/>
                  <a:ext cx="18612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315259AB-AADA-450C-9574-E6B918BDE5B7}"/>
                    </a:ext>
                  </a:extLst>
                </p14:cNvPr>
                <p14:cNvContentPartPr/>
                <p14:nvPr/>
              </p14:nvContentPartPr>
              <p14:xfrm>
                <a:off x="3449859" y="2975019"/>
                <a:ext cx="34200" cy="17100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315259AB-AADA-450C-9574-E6B918BDE5B7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441219" y="2966019"/>
                  <a:ext cx="51840" cy="188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DE643049-B9A4-443A-ACC8-31838EA5BD1E}"/>
              </a:ext>
            </a:extLst>
          </p:cNvPr>
          <p:cNvGrpSpPr/>
          <p:nvPr/>
        </p:nvGrpSpPr>
        <p:grpSpPr>
          <a:xfrm>
            <a:off x="338739" y="3238899"/>
            <a:ext cx="1168560" cy="398880"/>
            <a:chOff x="338739" y="3238899"/>
            <a:chExt cx="1168560" cy="398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B2BDB66A-CBCE-4680-9B9C-D02261A42363}"/>
                    </a:ext>
                  </a:extLst>
                </p14:cNvPr>
                <p14:cNvContentPartPr/>
                <p14:nvPr/>
              </p14:nvContentPartPr>
              <p14:xfrm>
                <a:off x="473019" y="3323499"/>
                <a:ext cx="107640" cy="10152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B2BDB66A-CBCE-4680-9B9C-D02261A42363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464019" y="3314499"/>
                  <a:ext cx="12528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90628D3A-DE64-4656-B6CB-11191948D983}"/>
                    </a:ext>
                  </a:extLst>
                </p14:cNvPr>
                <p14:cNvContentPartPr/>
                <p14:nvPr/>
              </p14:nvContentPartPr>
              <p14:xfrm>
                <a:off x="489579" y="3534819"/>
                <a:ext cx="144000" cy="6336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90628D3A-DE64-4656-B6CB-11191948D983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480939" y="3526179"/>
                  <a:ext cx="16164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5AD2D1C0-D75E-4962-B097-F000A57BF127}"/>
                    </a:ext>
                  </a:extLst>
                </p14:cNvPr>
                <p14:cNvContentPartPr/>
                <p14:nvPr/>
              </p14:nvContentPartPr>
              <p14:xfrm>
                <a:off x="338739" y="3271659"/>
                <a:ext cx="17640" cy="2984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5AD2D1C0-D75E-4962-B097-F000A57BF127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329739" y="3262659"/>
                  <a:ext cx="35280" cy="31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50450D94-2416-41C5-B4D3-84452A356554}"/>
                    </a:ext>
                  </a:extLst>
                </p14:cNvPr>
                <p14:cNvContentPartPr/>
                <p14:nvPr/>
              </p14:nvContentPartPr>
              <p14:xfrm>
                <a:off x="723939" y="3265899"/>
                <a:ext cx="45360" cy="28908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50450D94-2416-41C5-B4D3-84452A356554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715299" y="3256899"/>
                  <a:ext cx="63000" cy="30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625448BA-2C05-4B28-B08D-8FF746FBB2B2}"/>
                    </a:ext>
                  </a:extLst>
                </p14:cNvPr>
                <p14:cNvContentPartPr/>
                <p14:nvPr/>
              </p14:nvContentPartPr>
              <p14:xfrm>
                <a:off x="842379" y="3400539"/>
                <a:ext cx="113760" cy="10440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625448BA-2C05-4B28-B08D-8FF746FBB2B2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833379" y="3391539"/>
                  <a:ext cx="13140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FCFDE427-CDAF-4506-AC53-77D0E39405AF}"/>
                    </a:ext>
                  </a:extLst>
                </p14:cNvPr>
                <p14:cNvContentPartPr/>
                <p14:nvPr/>
              </p14:nvContentPartPr>
              <p14:xfrm>
                <a:off x="1131819" y="3277779"/>
                <a:ext cx="17280" cy="26496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FCFDE427-CDAF-4506-AC53-77D0E39405AF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123179" y="3269139"/>
                  <a:ext cx="34920" cy="28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23F61F28-D99C-48A6-8EBF-FAC76F1D6F62}"/>
                    </a:ext>
                  </a:extLst>
                </p14:cNvPr>
                <p14:cNvContentPartPr/>
                <p14:nvPr/>
              </p14:nvContentPartPr>
              <p14:xfrm>
                <a:off x="1237299" y="3238899"/>
                <a:ext cx="84600" cy="26604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23F61F28-D99C-48A6-8EBF-FAC76F1D6F62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228659" y="3230259"/>
                  <a:ext cx="102240" cy="28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492DB004-0A58-4683-9AD5-49C0F36B24A4}"/>
                    </a:ext>
                  </a:extLst>
                </p14:cNvPr>
                <p14:cNvContentPartPr/>
                <p14:nvPr/>
              </p14:nvContentPartPr>
              <p14:xfrm>
                <a:off x="1254219" y="3566139"/>
                <a:ext cx="144000" cy="6984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492DB004-0A58-4683-9AD5-49C0F36B24A4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245579" y="3557139"/>
                  <a:ext cx="16164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B17ECB58-9786-4F02-BD02-667E37FC8415}"/>
                    </a:ext>
                  </a:extLst>
                </p14:cNvPr>
                <p14:cNvContentPartPr/>
                <p14:nvPr/>
              </p14:nvContentPartPr>
              <p14:xfrm>
                <a:off x="1468779" y="3240339"/>
                <a:ext cx="38520" cy="39744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B17ECB58-9786-4F02-BD02-667E37FC8415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460139" y="3231699"/>
                  <a:ext cx="56160" cy="415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72" name="Ink 71">
                <a:extLst>
                  <a:ext uri="{FF2B5EF4-FFF2-40B4-BE49-F238E27FC236}">
                    <a16:creationId xmlns:a16="http://schemas.microsoft.com/office/drawing/2014/main" id="{1FBDB6C7-9B23-4955-BF92-8BCAEC115A16}"/>
                  </a:ext>
                </a:extLst>
              </p14:cNvPr>
              <p14:cNvContentPartPr/>
              <p14:nvPr/>
            </p14:nvContentPartPr>
            <p14:xfrm>
              <a:off x="426219" y="3928659"/>
              <a:ext cx="142560" cy="286560"/>
            </p14:xfrm>
          </p:contentPart>
        </mc:Choice>
        <mc:Fallback xmlns="">
          <p:pic>
            <p:nvPicPr>
              <p:cNvPr id="72" name="Ink 71">
                <a:extLst>
                  <a:ext uri="{FF2B5EF4-FFF2-40B4-BE49-F238E27FC236}">
                    <a16:creationId xmlns:a16="http://schemas.microsoft.com/office/drawing/2014/main" id="{1FBDB6C7-9B23-4955-BF92-8BCAEC115A16}"/>
                  </a:ext>
                </a:extLst>
              </p:cNvPr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417219" y="3919659"/>
                <a:ext cx="160200" cy="304200"/>
              </a:xfrm>
              <a:prstGeom prst="rect">
                <a:avLst/>
              </a:prstGeom>
            </p:spPr>
          </p:pic>
        </mc:Fallback>
      </mc:AlternateContent>
      <p:grpSp>
        <p:nvGrpSpPr>
          <p:cNvPr id="84" name="Group 83">
            <a:extLst>
              <a:ext uri="{FF2B5EF4-FFF2-40B4-BE49-F238E27FC236}">
                <a16:creationId xmlns:a16="http://schemas.microsoft.com/office/drawing/2014/main" id="{8843C338-3B5E-4A01-A987-E51461BA901A}"/>
              </a:ext>
            </a:extLst>
          </p:cNvPr>
          <p:cNvGrpSpPr/>
          <p:nvPr/>
        </p:nvGrpSpPr>
        <p:grpSpPr>
          <a:xfrm>
            <a:off x="479139" y="774339"/>
            <a:ext cx="2402640" cy="1874520"/>
            <a:chOff x="479139" y="774339"/>
            <a:chExt cx="2402640" cy="1874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1E16E7B9-8071-4923-83E4-4E582FE96341}"/>
                    </a:ext>
                  </a:extLst>
                </p14:cNvPr>
                <p14:cNvContentPartPr/>
                <p14:nvPr/>
              </p14:nvContentPartPr>
              <p14:xfrm>
                <a:off x="809619" y="1040379"/>
                <a:ext cx="37080" cy="120384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1E16E7B9-8071-4923-83E4-4E582FE96341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800979" y="1031739"/>
                  <a:ext cx="54720" cy="122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1696EE76-AD77-48B0-A790-D379EA4C00E2}"/>
                    </a:ext>
                  </a:extLst>
                </p14:cNvPr>
                <p14:cNvContentPartPr/>
                <p14:nvPr/>
              </p14:nvContentPartPr>
              <p14:xfrm>
                <a:off x="887019" y="1057659"/>
                <a:ext cx="1554480" cy="110052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1696EE76-AD77-48B0-A790-D379EA4C00E2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878019" y="1048659"/>
                  <a:ext cx="1572120" cy="11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B4931167-FF6B-41DE-9380-E2D4178C8AA6}"/>
                    </a:ext>
                  </a:extLst>
                </p14:cNvPr>
                <p14:cNvContentPartPr/>
                <p14:nvPr/>
              </p14:nvContentPartPr>
              <p14:xfrm>
                <a:off x="815379" y="2135139"/>
                <a:ext cx="1980000" cy="864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B4931167-FF6B-41DE-9380-E2D4178C8AA6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806379" y="2126499"/>
                  <a:ext cx="199764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8E0F4765-4225-414C-948B-6B33F17925CB}"/>
                    </a:ext>
                  </a:extLst>
                </p14:cNvPr>
                <p14:cNvContentPartPr/>
                <p14:nvPr/>
              </p14:nvContentPartPr>
              <p14:xfrm>
                <a:off x="559419" y="774339"/>
                <a:ext cx="78840" cy="2509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8E0F4765-4225-414C-948B-6B33F17925CB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550419" y="765339"/>
                  <a:ext cx="96480" cy="26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7370CA5F-9AD9-44FE-B32A-1D86C05F3B76}"/>
                    </a:ext>
                  </a:extLst>
                </p14:cNvPr>
                <p14:cNvContentPartPr/>
                <p14:nvPr/>
              </p14:nvContentPartPr>
              <p14:xfrm>
                <a:off x="589659" y="902139"/>
                <a:ext cx="82440" cy="68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7370CA5F-9AD9-44FE-B32A-1D86C05F3B76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580659" y="893499"/>
                  <a:ext cx="10008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A7A71167-A030-4351-B9AF-F0CB6B95B91A}"/>
                    </a:ext>
                  </a:extLst>
                </p14:cNvPr>
                <p14:cNvContentPartPr/>
                <p14:nvPr/>
              </p14:nvContentPartPr>
              <p14:xfrm>
                <a:off x="2458419" y="774339"/>
                <a:ext cx="198360" cy="2350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A7A71167-A030-4351-B9AF-F0CB6B95B91A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2449779" y="765339"/>
                  <a:ext cx="21600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4B5C4D3F-C6DD-4F89-AE08-0E77A74209BD}"/>
                    </a:ext>
                  </a:extLst>
                </p14:cNvPr>
                <p14:cNvContentPartPr/>
                <p14:nvPr/>
              </p14:nvContentPartPr>
              <p14:xfrm>
                <a:off x="2673699" y="2344659"/>
                <a:ext cx="141120" cy="1479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4B5C4D3F-C6DD-4F89-AE08-0E77A74209BD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2664699" y="2336019"/>
                  <a:ext cx="15876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AFFF68C1-859D-4F3E-8619-5B44A558851C}"/>
                    </a:ext>
                  </a:extLst>
                </p14:cNvPr>
                <p14:cNvContentPartPr/>
                <p14:nvPr/>
              </p14:nvContentPartPr>
              <p14:xfrm>
                <a:off x="633219" y="2426739"/>
                <a:ext cx="14040" cy="1548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AFFF68C1-859D-4F3E-8619-5B44A558851C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624219" y="2418099"/>
                  <a:ext cx="3168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544DE79F-2A80-4916-8977-95083233343C}"/>
                    </a:ext>
                  </a:extLst>
                </p14:cNvPr>
                <p14:cNvContentPartPr/>
                <p14:nvPr/>
              </p14:nvContentPartPr>
              <p14:xfrm>
                <a:off x="588219" y="2443299"/>
                <a:ext cx="204840" cy="2055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544DE79F-2A80-4916-8977-95083233343C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579219" y="2434659"/>
                  <a:ext cx="22248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84FC34F6-852D-402A-B1F5-0EA18EA1C512}"/>
                    </a:ext>
                  </a:extLst>
                </p14:cNvPr>
                <p14:cNvContentPartPr/>
                <p14:nvPr/>
              </p14:nvContentPartPr>
              <p14:xfrm>
                <a:off x="1415499" y="843099"/>
                <a:ext cx="84960" cy="889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84FC34F6-852D-402A-B1F5-0EA18EA1C512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406499" y="834099"/>
                  <a:ext cx="10260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1A0F77A4-F46F-47B0-A0BA-A819A62EF6BA}"/>
                    </a:ext>
                  </a:extLst>
                </p14:cNvPr>
                <p14:cNvContentPartPr/>
                <p14:nvPr/>
              </p14:nvContentPartPr>
              <p14:xfrm>
                <a:off x="1407939" y="988899"/>
                <a:ext cx="191520" cy="432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1A0F77A4-F46F-47B0-A0BA-A819A62EF6BA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399299" y="979899"/>
                  <a:ext cx="20916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8416F37D-3AB8-408C-A0A5-BD4B0398EEB3}"/>
                    </a:ext>
                  </a:extLst>
                </p14:cNvPr>
                <p14:cNvContentPartPr/>
                <p14:nvPr/>
              </p14:nvContentPartPr>
              <p14:xfrm>
                <a:off x="502899" y="1472019"/>
                <a:ext cx="71640" cy="19044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8416F37D-3AB8-408C-A0A5-BD4B0398EEB3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494259" y="1463379"/>
                  <a:ext cx="8928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485A5DD0-379B-4070-A1B2-A2478E5D1D8A}"/>
                    </a:ext>
                  </a:extLst>
                </p14:cNvPr>
                <p14:cNvContentPartPr/>
                <p14:nvPr/>
              </p14:nvContentPartPr>
              <p14:xfrm>
                <a:off x="479139" y="1843539"/>
                <a:ext cx="170280" cy="727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485A5DD0-379B-4070-A1B2-A2478E5D1D8A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470139" y="1834539"/>
                  <a:ext cx="18792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1BD14952-D719-4B14-B02F-5CD21AB7CEC9}"/>
                    </a:ext>
                  </a:extLst>
                </p14:cNvPr>
                <p14:cNvContentPartPr/>
                <p14:nvPr/>
              </p14:nvContentPartPr>
              <p14:xfrm>
                <a:off x="1636179" y="1060539"/>
                <a:ext cx="9360" cy="1526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1BD14952-D719-4B14-B02F-5CD21AB7CEC9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627539" y="1051539"/>
                  <a:ext cx="2700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79208F7F-8A2F-45CF-9532-A8FB14C56B6D}"/>
                    </a:ext>
                  </a:extLst>
                </p14:cNvPr>
                <p14:cNvContentPartPr/>
                <p14:nvPr/>
              </p14:nvContentPartPr>
              <p14:xfrm>
                <a:off x="725379" y="1582179"/>
                <a:ext cx="94680" cy="172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79208F7F-8A2F-45CF-9532-A8FB14C56B6D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716739" y="1573539"/>
                  <a:ext cx="11232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734F0EB4-89CD-4228-AE42-8770192BDB79}"/>
                    </a:ext>
                  </a:extLst>
                </p14:cNvPr>
                <p14:cNvContentPartPr/>
                <p14:nvPr/>
              </p14:nvContentPartPr>
              <p14:xfrm>
                <a:off x="777219" y="1680459"/>
                <a:ext cx="113760" cy="277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734F0EB4-89CD-4228-AE42-8770192BDB79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768219" y="1671819"/>
                  <a:ext cx="13140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5F463CF3-220D-4AE0-9EB0-8F258508D88E}"/>
                    </a:ext>
                  </a:extLst>
                </p14:cNvPr>
                <p14:cNvContentPartPr/>
                <p14:nvPr/>
              </p14:nvContentPartPr>
              <p14:xfrm>
                <a:off x="2329179" y="1544739"/>
                <a:ext cx="107280" cy="3420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5F463CF3-220D-4AE0-9EB0-8F258508D88E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2320179" y="1536099"/>
                  <a:ext cx="12492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CE7A1BE9-DE70-42A7-A241-AB359DE3320A}"/>
                    </a:ext>
                  </a:extLst>
                </p14:cNvPr>
                <p14:cNvContentPartPr/>
                <p14:nvPr/>
              </p14:nvContentPartPr>
              <p14:xfrm>
                <a:off x="2327739" y="1655259"/>
                <a:ext cx="110880" cy="183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CE7A1BE9-DE70-42A7-A241-AB359DE3320A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2319099" y="1646259"/>
                  <a:ext cx="1285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5CA5ED45-9580-474B-9DCC-A677306F5295}"/>
                    </a:ext>
                  </a:extLst>
                </p14:cNvPr>
                <p14:cNvContentPartPr/>
                <p14:nvPr/>
              </p14:nvContentPartPr>
              <p14:xfrm>
                <a:off x="1681899" y="2123259"/>
                <a:ext cx="13680" cy="2016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5CA5ED45-9580-474B-9DCC-A677306F5295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673259" y="2114259"/>
                  <a:ext cx="3132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25361579-D89D-41BC-BAE0-D566BB62412C}"/>
                    </a:ext>
                  </a:extLst>
                </p14:cNvPr>
                <p14:cNvContentPartPr/>
                <p14:nvPr/>
              </p14:nvContentPartPr>
              <p14:xfrm>
                <a:off x="945699" y="1222539"/>
                <a:ext cx="140400" cy="788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25361579-D89D-41BC-BAE0-D566BB62412C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936699" y="1213539"/>
                  <a:ext cx="15804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BB724739-0F11-4B54-A796-0981EAA17AE7}"/>
                    </a:ext>
                  </a:extLst>
                </p14:cNvPr>
                <p14:cNvContentPartPr/>
                <p14:nvPr/>
              </p14:nvContentPartPr>
              <p14:xfrm>
                <a:off x="1204899" y="1401819"/>
                <a:ext cx="412560" cy="2440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BB724739-0F11-4B54-A796-0981EAA17AE7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195899" y="1392819"/>
                  <a:ext cx="43020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4B93F0DB-D269-415F-B994-37830A7AEB9A}"/>
                    </a:ext>
                  </a:extLst>
                </p14:cNvPr>
                <p14:cNvContentPartPr/>
                <p14:nvPr/>
              </p14:nvContentPartPr>
              <p14:xfrm>
                <a:off x="1838499" y="1779819"/>
                <a:ext cx="359280" cy="2260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4B93F0DB-D269-415F-B994-37830A7AEB9A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829499" y="1770819"/>
                  <a:ext cx="37692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616CDB63-0B6E-47FF-BEC1-FD19E14AC1A3}"/>
                    </a:ext>
                  </a:extLst>
                </p14:cNvPr>
                <p14:cNvContentPartPr/>
                <p14:nvPr/>
              </p14:nvContentPartPr>
              <p14:xfrm>
                <a:off x="2302179" y="2040459"/>
                <a:ext cx="58320" cy="4428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616CDB63-0B6E-47FF-BEC1-FD19E14AC1A3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2293539" y="2031459"/>
                  <a:ext cx="7596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F4DD02E6-092A-427C-AA52-4664C2F57B1A}"/>
                    </a:ext>
                  </a:extLst>
                </p14:cNvPr>
                <p14:cNvContentPartPr/>
                <p14:nvPr/>
              </p14:nvContentPartPr>
              <p14:xfrm>
                <a:off x="893859" y="2004099"/>
                <a:ext cx="159840" cy="1058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F4DD02E6-092A-427C-AA52-4664C2F57B1A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885219" y="1995459"/>
                  <a:ext cx="17748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ADF5FDAD-8256-4A9F-AEFB-2C3A5AA2AC32}"/>
                    </a:ext>
                  </a:extLst>
                </p14:cNvPr>
                <p14:cNvContentPartPr/>
                <p14:nvPr/>
              </p14:nvContentPartPr>
              <p14:xfrm>
                <a:off x="1348539" y="1513419"/>
                <a:ext cx="446400" cy="2800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DF5FDAD-8256-4A9F-AEFB-2C3A5AA2AC32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1339539" y="1504779"/>
                  <a:ext cx="464040" cy="29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ABE75BA0-E4CC-4216-B2B6-89198207172B}"/>
                    </a:ext>
                  </a:extLst>
                </p14:cNvPr>
                <p14:cNvContentPartPr/>
                <p14:nvPr/>
              </p14:nvContentPartPr>
              <p14:xfrm>
                <a:off x="1878819" y="1175019"/>
                <a:ext cx="398880" cy="28152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ABE75BA0-E4CC-4216-B2B6-89198207172B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1870179" y="1166379"/>
                  <a:ext cx="41652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0AC83F0B-CD24-412D-AC12-4873F4F7161D}"/>
                    </a:ext>
                  </a:extLst>
                </p14:cNvPr>
                <p14:cNvContentPartPr/>
                <p14:nvPr/>
              </p14:nvContentPartPr>
              <p14:xfrm>
                <a:off x="2314419" y="1095099"/>
                <a:ext cx="71280" cy="464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0AC83F0B-CD24-412D-AC12-4873F4F7161D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2305419" y="1086099"/>
                  <a:ext cx="8892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52980F4E-583A-4ED2-8295-3E3C05268F0B}"/>
                    </a:ext>
                  </a:extLst>
                </p14:cNvPr>
                <p14:cNvContentPartPr/>
                <p14:nvPr/>
              </p14:nvContentPartPr>
              <p14:xfrm>
                <a:off x="1783419" y="1551939"/>
                <a:ext cx="203400" cy="1317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2980F4E-583A-4ED2-8295-3E3C05268F0B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1774419" y="1542939"/>
                  <a:ext cx="22104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965DE6DF-840E-45A6-98BA-325324FA60D0}"/>
                    </a:ext>
                  </a:extLst>
                </p14:cNvPr>
                <p14:cNvContentPartPr/>
                <p14:nvPr/>
              </p14:nvContentPartPr>
              <p14:xfrm>
                <a:off x="1599819" y="1607739"/>
                <a:ext cx="28800" cy="313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965DE6DF-840E-45A6-98BA-325324FA60D0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1591179" y="1599099"/>
                  <a:ext cx="4644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AB5EAB0F-48FC-4B44-AA71-D646CBECF1CD}"/>
                    </a:ext>
                  </a:extLst>
                </p14:cNvPr>
                <p14:cNvContentPartPr/>
                <p14:nvPr/>
              </p14:nvContentPartPr>
              <p14:xfrm>
                <a:off x="1752819" y="1007979"/>
                <a:ext cx="86040" cy="21492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AB5EAB0F-48FC-4B44-AA71-D646CBECF1CD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1743819" y="999339"/>
                  <a:ext cx="10368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866A2F2E-68C0-45A4-AC84-D49FC755E8AA}"/>
                    </a:ext>
                  </a:extLst>
                </p14:cNvPr>
                <p14:cNvContentPartPr/>
                <p14:nvPr/>
              </p14:nvContentPartPr>
              <p14:xfrm>
                <a:off x="727539" y="1462659"/>
                <a:ext cx="192240" cy="9252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866A2F2E-68C0-45A4-AC84-D49FC755E8AA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718899" y="1453659"/>
                  <a:ext cx="20988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04306BB4-CEE9-425D-8679-9D4340442D90}"/>
                    </a:ext>
                  </a:extLst>
                </p14:cNvPr>
                <p14:cNvContentPartPr/>
                <p14:nvPr/>
              </p14:nvContentPartPr>
              <p14:xfrm>
                <a:off x="1791339" y="2143779"/>
                <a:ext cx="65160" cy="14508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04306BB4-CEE9-425D-8679-9D4340442D90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1782699" y="2134779"/>
                  <a:ext cx="8280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D149819D-70C8-4766-8DF6-BD303A8EEF05}"/>
                    </a:ext>
                  </a:extLst>
                </p14:cNvPr>
                <p14:cNvContentPartPr/>
                <p14:nvPr/>
              </p14:nvContentPartPr>
              <p14:xfrm>
                <a:off x="1731939" y="2424579"/>
                <a:ext cx="113400" cy="12276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D149819D-70C8-4766-8DF6-BD303A8EEF05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1722939" y="2415939"/>
                  <a:ext cx="13104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D8024D1A-52B8-44BF-9188-549278DF6056}"/>
                    </a:ext>
                  </a:extLst>
                </p14:cNvPr>
                <p14:cNvContentPartPr/>
                <p14:nvPr/>
              </p14:nvContentPartPr>
              <p14:xfrm>
                <a:off x="1786659" y="2567859"/>
                <a:ext cx="148320" cy="6192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D8024D1A-52B8-44BF-9188-549278DF6056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1778019" y="2558859"/>
                  <a:ext cx="16596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1F1033ED-4791-4287-AB6A-CA9C5ADA56A4}"/>
                    </a:ext>
                  </a:extLst>
                </p14:cNvPr>
                <p14:cNvContentPartPr/>
                <p14:nvPr/>
              </p14:nvContentPartPr>
              <p14:xfrm>
                <a:off x="2307939" y="1290579"/>
                <a:ext cx="165240" cy="12276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1F1033ED-4791-4287-AB6A-CA9C5ADA56A4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2298939" y="1281579"/>
                  <a:ext cx="18288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46126CBA-FD3A-4A3E-9038-57D60E991035}"/>
                    </a:ext>
                  </a:extLst>
                </p14:cNvPr>
                <p14:cNvContentPartPr/>
                <p14:nvPr/>
              </p14:nvContentPartPr>
              <p14:xfrm>
                <a:off x="2653539" y="1267899"/>
                <a:ext cx="106920" cy="16236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46126CBA-FD3A-4A3E-9038-57D60E991035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2644539" y="1259259"/>
                  <a:ext cx="12456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38E562CC-705A-462A-8922-C4587EFFE711}"/>
                    </a:ext>
                  </a:extLst>
                </p14:cNvPr>
                <p14:cNvContentPartPr/>
                <p14:nvPr/>
              </p14:nvContentPartPr>
              <p14:xfrm>
                <a:off x="2658939" y="1530339"/>
                <a:ext cx="222840" cy="6912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38E562CC-705A-462A-8922-C4587EFFE711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2650299" y="1521699"/>
                  <a:ext cx="240480" cy="86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521BDFB3-A1E5-4DAF-9774-8C51DF09543A}"/>
              </a:ext>
            </a:extLst>
          </p:cNvPr>
          <p:cNvGrpSpPr/>
          <p:nvPr/>
        </p:nvGrpSpPr>
        <p:grpSpPr>
          <a:xfrm>
            <a:off x="466899" y="3736059"/>
            <a:ext cx="278280" cy="91080"/>
            <a:chOff x="466899" y="3736059"/>
            <a:chExt cx="278280" cy="91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85C89282-5985-4101-AB06-E3DE861F4FCC}"/>
                    </a:ext>
                  </a:extLst>
                </p14:cNvPr>
                <p14:cNvContentPartPr/>
                <p14:nvPr/>
              </p14:nvContentPartPr>
              <p14:xfrm>
                <a:off x="466899" y="3777099"/>
                <a:ext cx="192240" cy="2664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85C89282-5985-4101-AB06-E3DE861F4FCC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458259" y="3768099"/>
                  <a:ext cx="20988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C08552EF-415C-4CFF-89BA-F75613B98BFA}"/>
                    </a:ext>
                  </a:extLst>
                </p14:cNvPr>
                <p14:cNvContentPartPr/>
                <p14:nvPr/>
              </p14:nvContentPartPr>
              <p14:xfrm>
                <a:off x="649059" y="3736059"/>
                <a:ext cx="96120" cy="9108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C08552EF-415C-4CFF-89BA-F75613B98BFA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640059" y="3727059"/>
                  <a:ext cx="113760" cy="108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09E66E7D-E853-4822-9EBA-F9EBAB884000}"/>
              </a:ext>
            </a:extLst>
          </p:cNvPr>
          <p:cNvGrpSpPr/>
          <p:nvPr/>
        </p:nvGrpSpPr>
        <p:grpSpPr>
          <a:xfrm>
            <a:off x="445659" y="4013619"/>
            <a:ext cx="592560" cy="153360"/>
            <a:chOff x="445659" y="4013619"/>
            <a:chExt cx="592560" cy="153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E0126304-680A-4BEE-B860-170E29772B03}"/>
                    </a:ext>
                  </a:extLst>
                </p14:cNvPr>
                <p14:cNvContentPartPr/>
                <p14:nvPr/>
              </p14:nvContentPartPr>
              <p14:xfrm>
                <a:off x="445659" y="4071579"/>
                <a:ext cx="138600" cy="1944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E0126304-680A-4BEE-B860-170E29772B03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437019" y="4062939"/>
                  <a:ext cx="1562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A6638FE7-085D-4FC9-BD03-97D75D4E67B7}"/>
                    </a:ext>
                  </a:extLst>
                </p14:cNvPr>
                <p14:cNvContentPartPr/>
                <p14:nvPr/>
              </p14:nvContentPartPr>
              <p14:xfrm>
                <a:off x="650859" y="4017219"/>
                <a:ext cx="106200" cy="14976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A6638FE7-085D-4FC9-BD03-97D75D4E67B7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642219" y="4008219"/>
                  <a:ext cx="12384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FD0766ED-95B7-4D05-9D69-9A2A4FA039A5}"/>
                    </a:ext>
                  </a:extLst>
                </p14:cNvPr>
                <p14:cNvContentPartPr/>
                <p14:nvPr/>
              </p14:nvContentPartPr>
              <p14:xfrm>
                <a:off x="930939" y="4013619"/>
                <a:ext cx="107280" cy="6552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FD0766ED-95B7-4D05-9D69-9A2A4FA039A5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921939" y="4004619"/>
                  <a:ext cx="124920" cy="83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43">
            <p14:nvContentPartPr>
              <p14:cNvPr id="92" name="Ink 91">
                <a:extLst>
                  <a:ext uri="{FF2B5EF4-FFF2-40B4-BE49-F238E27FC236}">
                    <a16:creationId xmlns:a16="http://schemas.microsoft.com/office/drawing/2014/main" id="{DE3872FE-4833-4C23-803F-8F4FB326C778}"/>
                  </a:ext>
                </a:extLst>
              </p14:cNvPr>
              <p14:cNvContentPartPr/>
              <p14:nvPr/>
            </p14:nvContentPartPr>
            <p14:xfrm>
              <a:off x="1300659" y="3967179"/>
              <a:ext cx="105480" cy="135360"/>
            </p14:xfrm>
          </p:contentPart>
        </mc:Choice>
        <mc:Fallback xmlns="">
          <p:pic>
            <p:nvPicPr>
              <p:cNvPr id="92" name="Ink 91">
                <a:extLst>
                  <a:ext uri="{FF2B5EF4-FFF2-40B4-BE49-F238E27FC236}">
                    <a16:creationId xmlns:a16="http://schemas.microsoft.com/office/drawing/2014/main" id="{DE3872FE-4833-4C23-803F-8F4FB326C778}"/>
                  </a:ext>
                </a:extLst>
              </p:cNvPr>
              <p:cNvPicPr/>
              <p:nvPr/>
            </p:nvPicPr>
            <p:blipFill>
              <a:blip r:embed="rId144"/>
              <a:stretch>
                <a:fillRect/>
              </a:stretch>
            </p:blipFill>
            <p:spPr>
              <a:xfrm>
                <a:off x="1291659" y="3958539"/>
                <a:ext cx="123120" cy="15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5">
            <p14:nvContentPartPr>
              <p14:cNvPr id="93" name="Ink 92">
                <a:extLst>
                  <a:ext uri="{FF2B5EF4-FFF2-40B4-BE49-F238E27FC236}">
                    <a16:creationId xmlns:a16="http://schemas.microsoft.com/office/drawing/2014/main" id="{AC3AB961-1B53-410E-BB16-4F407105FDEE}"/>
                  </a:ext>
                </a:extLst>
              </p14:cNvPr>
              <p14:cNvContentPartPr/>
              <p14:nvPr/>
            </p14:nvContentPartPr>
            <p14:xfrm>
              <a:off x="1308219" y="4243659"/>
              <a:ext cx="192240" cy="63360"/>
            </p14:xfrm>
          </p:contentPart>
        </mc:Choice>
        <mc:Fallback xmlns="">
          <p:pic>
            <p:nvPicPr>
              <p:cNvPr id="93" name="Ink 92">
                <a:extLst>
                  <a:ext uri="{FF2B5EF4-FFF2-40B4-BE49-F238E27FC236}">
                    <a16:creationId xmlns:a16="http://schemas.microsoft.com/office/drawing/2014/main" id="{AC3AB961-1B53-410E-BB16-4F407105FDEE}"/>
                  </a:ext>
                </a:extLst>
              </p:cNvPr>
              <p:cNvPicPr/>
              <p:nvPr/>
            </p:nvPicPr>
            <p:blipFill>
              <a:blip r:embed="rId146"/>
              <a:stretch>
                <a:fillRect/>
              </a:stretch>
            </p:blipFill>
            <p:spPr>
              <a:xfrm>
                <a:off x="1299219" y="4235019"/>
                <a:ext cx="209880" cy="81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03" name="Group 102">
            <a:extLst>
              <a:ext uri="{FF2B5EF4-FFF2-40B4-BE49-F238E27FC236}">
                <a16:creationId xmlns:a16="http://schemas.microsoft.com/office/drawing/2014/main" id="{5CDCBF59-D2DC-4D9C-85B3-B50404D5B261}"/>
              </a:ext>
            </a:extLst>
          </p:cNvPr>
          <p:cNvGrpSpPr/>
          <p:nvPr/>
        </p:nvGrpSpPr>
        <p:grpSpPr>
          <a:xfrm>
            <a:off x="1643739" y="3858459"/>
            <a:ext cx="377640" cy="232560"/>
            <a:chOff x="1643739" y="3858459"/>
            <a:chExt cx="377640" cy="232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CEDA4F56-0CEF-4D35-A411-501396C6812A}"/>
                    </a:ext>
                  </a:extLst>
                </p14:cNvPr>
                <p14:cNvContentPartPr/>
                <p14:nvPr/>
              </p14:nvContentPartPr>
              <p14:xfrm>
                <a:off x="1643739" y="3988059"/>
                <a:ext cx="107280" cy="1728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CEDA4F56-0CEF-4D35-A411-501396C6812A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1634739" y="3979419"/>
                  <a:ext cx="12492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F8D62AB5-D07A-45B7-9773-0F3DA362CD55}"/>
                    </a:ext>
                  </a:extLst>
                </p14:cNvPr>
                <p14:cNvContentPartPr/>
                <p14:nvPr/>
              </p14:nvContentPartPr>
              <p14:xfrm>
                <a:off x="1697019" y="3923619"/>
                <a:ext cx="40680" cy="14472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F8D62AB5-D07A-45B7-9773-0F3DA362CD55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1688019" y="3914979"/>
                  <a:ext cx="5832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6AC4AB58-137A-4385-BD3B-1E2A073FD3FB}"/>
                    </a:ext>
                  </a:extLst>
                </p14:cNvPr>
                <p14:cNvContentPartPr/>
                <p14:nvPr/>
              </p14:nvContentPartPr>
              <p14:xfrm>
                <a:off x="1900059" y="3858459"/>
                <a:ext cx="121320" cy="23256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6AC4AB58-137A-4385-BD3B-1E2A073FD3FB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1891059" y="3849819"/>
                  <a:ext cx="138960" cy="250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3">
            <p14:nvContentPartPr>
              <p14:cNvPr id="97" name="Ink 96">
                <a:extLst>
                  <a:ext uri="{FF2B5EF4-FFF2-40B4-BE49-F238E27FC236}">
                    <a16:creationId xmlns:a16="http://schemas.microsoft.com/office/drawing/2014/main" id="{8ECF5358-7E78-4131-BF26-74432B6D5642}"/>
                  </a:ext>
                </a:extLst>
              </p14:cNvPr>
              <p14:cNvContentPartPr/>
              <p14:nvPr/>
            </p14:nvContentPartPr>
            <p14:xfrm>
              <a:off x="1900059" y="4218099"/>
              <a:ext cx="270720" cy="87480"/>
            </p14:xfrm>
          </p:contentPart>
        </mc:Choice>
        <mc:Fallback xmlns="">
          <p:pic>
            <p:nvPicPr>
              <p:cNvPr id="97" name="Ink 96">
                <a:extLst>
                  <a:ext uri="{FF2B5EF4-FFF2-40B4-BE49-F238E27FC236}">
                    <a16:creationId xmlns:a16="http://schemas.microsoft.com/office/drawing/2014/main" id="{8ECF5358-7E78-4131-BF26-74432B6D5642}"/>
                  </a:ext>
                </a:extLst>
              </p:cNvPr>
              <p:cNvPicPr/>
              <p:nvPr/>
            </p:nvPicPr>
            <p:blipFill>
              <a:blip r:embed="rId154"/>
              <a:stretch>
                <a:fillRect/>
              </a:stretch>
            </p:blipFill>
            <p:spPr>
              <a:xfrm>
                <a:off x="1891419" y="4209459"/>
                <a:ext cx="288360" cy="105120"/>
              </a:xfrm>
              <a:prstGeom prst="rect">
                <a:avLst/>
              </a:prstGeom>
            </p:spPr>
          </p:pic>
        </mc:Fallback>
      </mc:AlternateContent>
      <p:grpSp>
        <p:nvGrpSpPr>
          <p:cNvPr id="216" name="Group 215">
            <a:extLst>
              <a:ext uri="{FF2B5EF4-FFF2-40B4-BE49-F238E27FC236}">
                <a16:creationId xmlns:a16="http://schemas.microsoft.com/office/drawing/2014/main" id="{9FD9621E-82D8-43CC-AE0E-0B37839D2E61}"/>
              </a:ext>
            </a:extLst>
          </p:cNvPr>
          <p:cNvGrpSpPr/>
          <p:nvPr/>
        </p:nvGrpSpPr>
        <p:grpSpPr>
          <a:xfrm>
            <a:off x="383739" y="4375451"/>
            <a:ext cx="340200" cy="108000"/>
            <a:chOff x="6653859" y="745179"/>
            <a:chExt cx="340200" cy="108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A0A7C199-7A49-4E74-8E4F-B21CE4DFA569}"/>
                    </a:ext>
                  </a:extLst>
                </p14:cNvPr>
                <p14:cNvContentPartPr/>
                <p14:nvPr/>
              </p14:nvContentPartPr>
              <p14:xfrm>
                <a:off x="6653859" y="791259"/>
                <a:ext cx="247320" cy="4176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A0A7C199-7A49-4E74-8E4F-B21CE4DFA569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6645219" y="782619"/>
                  <a:ext cx="26496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7E2CEB58-7860-45EB-A33E-52B0E56F74F6}"/>
                    </a:ext>
                  </a:extLst>
                </p14:cNvPr>
                <p14:cNvContentPartPr/>
                <p14:nvPr/>
              </p14:nvContentPartPr>
              <p14:xfrm>
                <a:off x="6872019" y="745179"/>
                <a:ext cx="122040" cy="10800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7E2CEB58-7860-45EB-A33E-52B0E56F74F6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6863019" y="736539"/>
                  <a:ext cx="139680" cy="125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62CB7541-3A84-41B7-8E80-E99FFFB69857}"/>
              </a:ext>
            </a:extLst>
          </p:cNvPr>
          <p:cNvGrpSpPr/>
          <p:nvPr/>
        </p:nvGrpSpPr>
        <p:grpSpPr>
          <a:xfrm>
            <a:off x="364659" y="4587131"/>
            <a:ext cx="660960" cy="187560"/>
            <a:chOff x="6634779" y="956859"/>
            <a:chExt cx="660960" cy="187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6E845C0B-446D-40F2-BD27-51061400266D}"/>
                    </a:ext>
                  </a:extLst>
                </p14:cNvPr>
                <p14:cNvContentPartPr/>
                <p14:nvPr/>
              </p14:nvContentPartPr>
              <p14:xfrm>
                <a:off x="6634779" y="956859"/>
                <a:ext cx="104400" cy="18108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6E845C0B-446D-40F2-BD27-51061400266D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6625779" y="948219"/>
                  <a:ext cx="12204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42878D75-824D-434C-B77E-3D1296B16C8E}"/>
                    </a:ext>
                  </a:extLst>
                </p14:cNvPr>
                <p14:cNvContentPartPr/>
                <p14:nvPr/>
              </p14:nvContentPartPr>
              <p14:xfrm>
                <a:off x="6812619" y="986019"/>
                <a:ext cx="50760" cy="15840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42878D75-824D-434C-B77E-3D1296B16C8E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6803619" y="977379"/>
                  <a:ext cx="6840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3ED2A8C5-A39E-488B-AFC0-5124027559BB}"/>
                    </a:ext>
                  </a:extLst>
                </p14:cNvPr>
                <p14:cNvContentPartPr/>
                <p14:nvPr/>
              </p14:nvContentPartPr>
              <p14:xfrm>
                <a:off x="6825939" y="997899"/>
                <a:ext cx="193680" cy="13752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3ED2A8C5-A39E-488B-AFC0-5124027559BB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6816939" y="989259"/>
                  <a:ext cx="21132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39198B30-F4A8-4539-A00D-F465F0D65E9A}"/>
                    </a:ext>
                  </a:extLst>
                </p14:cNvPr>
                <p14:cNvContentPartPr/>
                <p14:nvPr/>
              </p14:nvContentPartPr>
              <p14:xfrm>
                <a:off x="7138059" y="988899"/>
                <a:ext cx="157680" cy="9180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39198B30-F4A8-4539-A00D-F465F0D65E9A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7129419" y="979899"/>
                  <a:ext cx="175320" cy="109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47002C35-6DD6-4732-B7D3-C9BE837C227A}"/>
              </a:ext>
            </a:extLst>
          </p:cNvPr>
          <p:cNvGrpSpPr/>
          <p:nvPr/>
        </p:nvGrpSpPr>
        <p:grpSpPr>
          <a:xfrm>
            <a:off x="1230099" y="4500011"/>
            <a:ext cx="839880" cy="402840"/>
            <a:chOff x="7500219" y="869739"/>
            <a:chExt cx="839880" cy="402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CC5620E6-0ADF-4B44-9D4E-CC3217D2642A}"/>
                    </a:ext>
                  </a:extLst>
                </p14:cNvPr>
                <p14:cNvContentPartPr/>
                <p14:nvPr/>
              </p14:nvContentPartPr>
              <p14:xfrm>
                <a:off x="7500219" y="869739"/>
                <a:ext cx="147600" cy="23652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CC5620E6-0ADF-4B44-9D4E-CC3217D2642A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7491579" y="860739"/>
                  <a:ext cx="165240" cy="25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E6A7DECF-C6D2-4953-8224-8CD67E0B9211}"/>
                    </a:ext>
                  </a:extLst>
                </p14:cNvPr>
                <p14:cNvContentPartPr/>
                <p14:nvPr/>
              </p14:nvContentPartPr>
              <p14:xfrm>
                <a:off x="7519659" y="1160979"/>
                <a:ext cx="198000" cy="11160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E6A7DECF-C6D2-4953-8224-8CD67E0B9211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7511019" y="1151979"/>
                  <a:ext cx="21564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8B4A4B2F-EAF5-4E86-9D54-83D04D4B3071}"/>
                    </a:ext>
                  </a:extLst>
                </p14:cNvPr>
                <p14:cNvContentPartPr/>
                <p14:nvPr/>
              </p14:nvContentPartPr>
              <p14:xfrm>
                <a:off x="7855539" y="1054059"/>
                <a:ext cx="126360" cy="1692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8B4A4B2F-EAF5-4E86-9D54-83D04D4B3071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7846539" y="1045059"/>
                  <a:ext cx="14400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EE76DCCC-9293-433E-A372-5FF8C5AA2D91}"/>
                    </a:ext>
                  </a:extLst>
                </p14:cNvPr>
                <p14:cNvContentPartPr/>
                <p14:nvPr/>
              </p14:nvContentPartPr>
              <p14:xfrm>
                <a:off x="8123019" y="1014459"/>
                <a:ext cx="121320" cy="9792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EE76DCCC-9293-433E-A372-5FF8C5AA2D91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8114379" y="1005819"/>
                  <a:ext cx="13896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73BF9635-4257-4892-A117-15BA62B3D933}"/>
                    </a:ext>
                  </a:extLst>
                </p14:cNvPr>
                <p14:cNvContentPartPr/>
                <p14:nvPr/>
              </p14:nvContentPartPr>
              <p14:xfrm>
                <a:off x="8121579" y="1196619"/>
                <a:ext cx="218520" cy="4824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73BF9635-4257-4892-A117-15BA62B3D933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8112939" y="1187979"/>
                  <a:ext cx="236160" cy="65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1" name="Group 400">
            <a:extLst>
              <a:ext uri="{FF2B5EF4-FFF2-40B4-BE49-F238E27FC236}">
                <a16:creationId xmlns:a16="http://schemas.microsoft.com/office/drawing/2014/main" id="{E86785B0-79F8-4E55-9AFC-74987DCD394F}"/>
              </a:ext>
            </a:extLst>
          </p:cNvPr>
          <p:cNvGrpSpPr/>
          <p:nvPr/>
        </p:nvGrpSpPr>
        <p:grpSpPr>
          <a:xfrm>
            <a:off x="339247" y="5020539"/>
            <a:ext cx="303840" cy="240480"/>
            <a:chOff x="339247" y="5020539"/>
            <a:chExt cx="303840" cy="240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0BD6F2A7-6D63-41B1-B514-3CF72B61A220}"/>
                    </a:ext>
                  </a:extLst>
                </p14:cNvPr>
                <p14:cNvContentPartPr/>
                <p14:nvPr/>
              </p14:nvContentPartPr>
              <p14:xfrm>
                <a:off x="339247" y="5020539"/>
                <a:ext cx="143280" cy="24048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0BD6F2A7-6D63-41B1-B514-3CF72B61A220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330247" y="5011539"/>
                  <a:ext cx="160920" cy="25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95FDD41B-31E8-4C06-BF1B-6955ECDCA7D5}"/>
                    </a:ext>
                  </a:extLst>
                </p14:cNvPr>
                <p14:cNvContentPartPr/>
                <p14:nvPr/>
              </p14:nvContentPartPr>
              <p14:xfrm>
                <a:off x="474967" y="5155179"/>
                <a:ext cx="75240" cy="8928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95FDD41B-31E8-4C06-BF1B-6955ECDCA7D5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465967" y="5146179"/>
                  <a:ext cx="92880" cy="10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FDFC2C21-73B1-4DE6-B96B-C1C002DBA3F3}"/>
                    </a:ext>
                  </a:extLst>
                </p14:cNvPr>
                <p14:cNvContentPartPr/>
                <p14:nvPr/>
              </p14:nvContentPartPr>
              <p14:xfrm>
                <a:off x="545527" y="5027379"/>
                <a:ext cx="97560" cy="2091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FDFC2C21-73B1-4DE6-B96B-C1C002DBA3F3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536887" y="5018739"/>
                  <a:ext cx="115200" cy="226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0" name="Group 399">
            <a:extLst>
              <a:ext uri="{FF2B5EF4-FFF2-40B4-BE49-F238E27FC236}">
                <a16:creationId xmlns:a16="http://schemas.microsoft.com/office/drawing/2014/main" id="{C2BFEFC3-9526-49D5-936C-0A5F7BAE75B4}"/>
              </a:ext>
            </a:extLst>
          </p:cNvPr>
          <p:cNvGrpSpPr/>
          <p:nvPr/>
        </p:nvGrpSpPr>
        <p:grpSpPr>
          <a:xfrm>
            <a:off x="876727" y="5045019"/>
            <a:ext cx="726840" cy="237960"/>
            <a:chOff x="876727" y="5045019"/>
            <a:chExt cx="726840" cy="237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F7BC349D-2133-4B41-9E32-36813E6AEE1A}"/>
                    </a:ext>
                  </a:extLst>
                </p14:cNvPr>
                <p14:cNvContentPartPr/>
                <p14:nvPr/>
              </p14:nvContentPartPr>
              <p14:xfrm>
                <a:off x="876727" y="5045019"/>
                <a:ext cx="292320" cy="18684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F7BC349D-2133-4B41-9E32-36813E6AEE1A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868087" y="5036019"/>
                  <a:ext cx="30996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684EF8AD-6BC2-495A-B8A2-A3CE3F9E159B}"/>
                    </a:ext>
                  </a:extLst>
                </p14:cNvPr>
                <p14:cNvContentPartPr/>
                <p14:nvPr/>
              </p14:nvContentPartPr>
              <p14:xfrm>
                <a:off x="1321687" y="5074899"/>
                <a:ext cx="99720" cy="2080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684EF8AD-6BC2-495A-B8A2-A3CE3F9E159B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1312687" y="5065899"/>
                  <a:ext cx="11736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45528A7D-90FA-4050-8F86-1C739F6CE2BB}"/>
                    </a:ext>
                  </a:extLst>
                </p14:cNvPr>
                <p14:cNvContentPartPr/>
                <p14:nvPr/>
              </p14:nvContentPartPr>
              <p14:xfrm>
                <a:off x="1440487" y="5186499"/>
                <a:ext cx="163080" cy="9504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45528A7D-90FA-4050-8F86-1C739F6CE2BB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1431847" y="5177859"/>
                  <a:ext cx="180720" cy="112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9" name="Group 398">
            <a:extLst>
              <a:ext uri="{FF2B5EF4-FFF2-40B4-BE49-F238E27FC236}">
                <a16:creationId xmlns:a16="http://schemas.microsoft.com/office/drawing/2014/main" id="{6DAB80AE-8004-4F1E-80BB-9A020A67353C}"/>
              </a:ext>
            </a:extLst>
          </p:cNvPr>
          <p:cNvGrpSpPr/>
          <p:nvPr/>
        </p:nvGrpSpPr>
        <p:grpSpPr>
          <a:xfrm>
            <a:off x="1861687" y="5045739"/>
            <a:ext cx="401040" cy="241920"/>
            <a:chOff x="1861687" y="5045739"/>
            <a:chExt cx="401040" cy="241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09A700C0-071C-4411-82FD-F1EBB572C7FC}"/>
                    </a:ext>
                  </a:extLst>
                </p14:cNvPr>
                <p14:cNvContentPartPr/>
                <p14:nvPr/>
              </p14:nvContentPartPr>
              <p14:xfrm>
                <a:off x="1861687" y="5167059"/>
                <a:ext cx="130680" cy="612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09A700C0-071C-4411-82FD-F1EBB572C7FC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1853047" y="5158059"/>
                  <a:ext cx="14832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0C5FC05E-7CD3-4DF2-97EE-71F102BCDF12}"/>
                    </a:ext>
                  </a:extLst>
                </p14:cNvPr>
                <p14:cNvContentPartPr/>
                <p14:nvPr/>
              </p14:nvContentPartPr>
              <p14:xfrm>
                <a:off x="1898407" y="5045739"/>
                <a:ext cx="57960" cy="19944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0C5FC05E-7CD3-4DF2-97EE-71F102BCDF12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1889767" y="5037099"/>
                  <a:ext cx="75600" cy="21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6A19E1DC-1656-4785-BF3E-2054D1BADDFC}"/>
                    </a:ext>
                  </a:extLst>
                </p14:cNvPr>
                <p14:cNvContentPartPr/>
                <p14:nvPr/>
              </p14:nvContentPartPr>
              <p14:xfrm>
                <a:off x="1989847" y="5049339"/>
                <a:ext cx="272880" cy="23832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6A19E1DC-1656-4785-BF3E-2054D1BADDFC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1981207" y="5040699"/>
                  <a:ext cx="290520" cy="255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7" name="Group 396">
            <a:extLst>
              <a:ext uri="{FF2B5EF4-FFF2-40B4-BE49-F238E27FC236}">
                <a16:creationId xmlns:a16="http://schemas.microsoft.com/office/drawing/2014/main" id="{538E54CB-32F1-47DD-B1EC-FF6B8EF7936B}"/>
              </a:ext>
            </a:extLst>
          </p:cNvPr>
          <p:cNvGrpSpPr/>
          <p:nvPr/>
        </p:nvGrpSpPr>
        <p:grpSpPr>
          <a:xfrm>
            <a:off x="398647" y="5384859"/>
            <a:ext cx="536040" cy="301320"/>
            <a:chOff x="398647" y="5384859"/>
            <a:chExt cx="536040" cy="301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0B2B0354-CFA0-404E-8486-566E8BE5FBE0}"/>
                    </a:ext>
                  </a:extLst>
                </p14:cNvPr>
                <p14:cNvContentPartPr/>
                <p14:nvPr/>
              </p14:nvContentPartPr>
              <p14:xfrm>
                <a:off x="398647" y="5532819"/>
                <a:ext cx="130320" cy="43200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0B2B0354-CFA0-404E-8486-566E8BE5FBE0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389647" y="5524179"/>
                  <a:ext cx="14796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FCEF764E-E28F-42E2-BE49-0993E9D62A65}"/>
                    </a:ext>
                  </a:extLst>
                </p14:cNvPr>
                <p14:cNvContentPartPr/>
                <p14:nvPr/>
              </p14:nvContentPartPr>
              <p14:xfrm>
                <a:off x="476767" y="5456499"/>
                <a:ext cx="69120" cy="216360"/>
              </p14:xfrm>
            </p:contentPart>
          </mc:Choice>
          <mc:Fallback xmlns=""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FCEF764E-E28F-42E2-BE49-0993E9D62A65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468127" y="5447859"/>
                  <a:ext cx="8676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3C9C3316-3ED2-4AF8-B73B-60F948344CAB}"/>
                    </a:ext>
                  </a:extLst>
                </p14:cNvPr>
                <p14:cNvContentPartPr/>
                <p14:nvPr/>
              </p14:nvContentPartPr>
              <p14:xfrm>
                <a:off x="540127" y="5384859"/>
                <a:ext cx="394560" cy="301320"/>
              </p14:xfrm>
            </p:contentPart>
          </mc:Choice>
          <mc:Fallback xmlns=""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3C9C3316-3ED2-4AF8-B73B-60F948344CAB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531127" y="5376219"/>
                  <a:ext cx="412200" cy="318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6" name="Group 395">
            <a:extLst>
              <a:ext uri="{FF2B5EF4-FFF2-40B4-BE49-F238E27FC236}">
                <a16:creationId xmlns:a16="http://schemas.microsoft.com/office/drawing/2014/main" id="{275F8088-329D-47B4-972A-9700A10D9FCC}"/>
              </a:ext>
            </a:extLst>
          </p:cNvPr>
          <p:cNvGrpSpPr/>
          <p:nvPr/>
        </p:nvGrpSpPr>
        <p:grpSpPr>
          <a:xfrm>
            <a:off x="1131967" y="5427339"/>
            <a:ext cx="1167120" cy="351360"/>
            <a:chOff x="1131967" y="5427339"/>
            <a:chExt cx="1167120" cy="351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6A6F7C29-D118-4AB3-BE80-1BD2915C652C}"/>
                    </a:ext>
                  </a:extLst>
                </p14:cNvPr>
                <p14:cNvContentPartPr/>
                <p14:nvPr/>
              </p14:nvContentPartPr>
              <p14:xfrm>
                <a:off x="1131967" y="5427339"/>
                <a:ext cx="174240" cy="244800"/>
              </p14:xfrm>
            </p:contentPart>
          </mc:Choice>
          <mc:Fallback xmlns=""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6A6F7C29-D118-4AB3-BE80-1BD2915C652C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1123327" y="5418699"/>
                  <a:ext cx="191880" cy="26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9AA4048C-A2E3-4A27-9C46-4BD43DC87F21}"/>
                    </a:ext>
                  </a:extLst>
                </p14:cNvPr>
                <p14:cNvContentPartPr/>
                <p14:nvPr/>
              </p14:nvContentPartPr>
              <p14:xfrm>
                <a:off x="1310167" y="5509059"/>
                <a:ext cx="54000" cy="122760"/>
              </p14:xfrm>
            </p:contentPart>
          </mc:Choice>
          <mc:Fallback xmlns=""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id="{9AA4048C-A2E3-4A27-9C46-4BD43DC87F21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1301527" y="5500059"/>
                  <a:ext cx="7164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345" name="Ink 344">
                  <a:extLst>
                    <a:ext uri="{FF2B5EF4-FFF2-40B4-BE49-F238E27FC236}">
                      <a16:creationId xmlns:a16="http://schemas.microsoft.com/office/drawing/2014/main" id="{C4B64AC6-D6A1-4BDD-9391-762ED49C5BC3}"/>
                    </a:ext>
                  </a:extLst>
                </p14:cNvPr>
                <p14:cNvContentPartPr/>
                <p14:nvPr/>
              </p14:nvContentPartPr>
              <p14:xfrm>
                <a:off x="1390087" y="5523099"/>
                <a:ext cx="131760" cy="78480"/>
              </p14:xfrm>
            </p:contentPart>
          </mc:Choice>
          <mc:Fallback xmlns="">
            <p:pic>
              <p:nvPicPr>
                <p:cNvPr id="345" name="Ink 344">
                  <a:extLst>
                    <a:ext uri="{FF2B5EF4-FFF2-40B4-BE49-F238E27FC236}">
                      <a16:creationId xmlns:a16="http://schemas.microsoft.com/office/drawing/2014/main" id="{C4B64AC6-D6A1-4BDD-9391-762ED49C5BC3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1381087" y="5514099"/>
                  <a:ext cx="14940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346" name="Ink 345">
                  <a:extLst>
                    <a:ext uri="{FF2B5EF4-FFF2-40B4-BE49-F238E27FC236}">
                      <a16:creationId xmlns:a16="http://schemas.microsoft.com/office/drawing/2014/main" id="{78FBDF97-AE59-49BB-9EC4-220553A91EB0}"/>
                    </a:ext>
                  </a:extLst>
                </p14:cNvPr>
                <p14:cNvContentPartPr/>
                <p14:nvPr/>
              </p14:nvContentPartPr>
              <p14:xfrm>
                <a:off x="1557487" y="5532819"/>
                <a:ext cx="127080" cy="245880"/>
              </p14:xfrm>
            </p:contentPart>
          </mc:Choice>
          <mc:Fallback xmlns="">
            <p:pic>
              <p:nvPicPr>
                <p:cNvPr id="346" name="Ink 345">
                  <a:extLst>
                    <a:ext uri="{FF2B5EF4-FFF2-40B4-BE49-F238E27FC236}">
                      <a16:creationId xmlns:a16="http://schemas.microsoft.com/office/drawing/2014/main" id="{78FBDF97-AE59-49BB-9EC4-220553A91EB0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1548847" y="5523819"/>
                  <a:ext cx="144720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382" name="Ink 381">
                  <a:extLst>
                    <a:ext uri="{FF2B5EF4-FFF2-40B4-BE49-F238E27FC236}">
                      <a16:creationId xmlns:a16="http://schemas.microsoft.com/office/drawing/2014/main" id="{D704A71E-FE32-4E1A-8643-25C11ACEB9BA}"/>
                    </a:ext>
                  </a:extLst>
                </p14:cNvPr>
                <p14:cNvContentPartPr/>
                <p14:nvPr/>
              </p14:nvContentPartPr>
              <p14:xfrm>
                <a:off x="1664407" y="5519859"/>
                <a:ext cx="93960" cy="127440"/>
              </p14:xfrm>
            </p:contentPart>
          </mc:Choice>
          <mc:Fallback xmlns="">
            <p:pic>
              <p:nvPicPr>
                <p:cNvPr id="382" name="Ink 381">
                  <a:extLst>
                    <a:ext uri="{FF2B5EF4-FFF2-40B4-BE49-F238E27FC236}">
                      <a16:creationId xmlns:a16="http://schemas.microsoft.com/office/drawing/2014/main" id="{D704A71E-FE32-4E1A-8643-25C11ACEB9BA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1655407" y="5511219"/>
                  <a:ext cx="11160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383" name="Ink 382">
                  <a:extLst>
                    <a:ext uri="{FF2B5EF4-FFF2-40B4-BE49-F238E27FC236}">
                      <a16:creationId xmlns:a16="http://schemas.microsoft.com/office/drawing/2014/main" id="{AB178803-D5CE-450B-8BF9-D03F693AA8F5}"/>
                    </a:ext>
                  </a:extLst>
                </p14:cNvPr>
                <p14:cNvContentPartPr/>
                <p14:nvPr/>
              </p14:nvContentPartPr>
              <p14:xfrm>
                <a:off x="1756207" y="5515539"/>
                <a:ext cx="186480" cy="99000"/>
              </p14:xfrm>
            </p:contentPart>
          </mc:Choice>
          <mc:Fallback xmlns="">
            <p:pic>
              <p:nvPicPr>
                <p:cNvPr id="383" name="Ink 382">
                  <a:extLst>
                    <a:ext uri="{FF2B5EF4-FFF2-40B4-BE49-F238E27FC236}">
                      <a16:creationId xmlns:a16="http://schemas.microsoft.com/office/drawing/2014/main" id="{AB178803-D5CE-450B-8BF9-D03F693AA8F5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1747567" y="5506899"/>
                  <a:ext cx="20412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384" name="Ink 383">
                  <a:extLst>
                    <a:ext uri="{FF2B5EF4-FFF2-40B4-BE49-F238E27FC236}">
                      <a16:creationId xmlns:a16="http://schemas.microsoft.com/office/drawing/2014/main" id="{37267DE7-7316-4E43-936E-43F6347A1342}"/>
                    </a:ext>
                  </a:extLst>
                </p14:cNvPr>
                <p14:cNvContentPartPr/>
                <p14:nvPr/>
              </p14:nvContentPartPr>
              <p14:xfrm>
                <a:off x="1959607" y="5521659"/>
                <a:ext cx="87840" cy="24840"/>
              </p14:xfrm>
            </p:contentPart>
          </mc:Choice>
          <mc:Fallback xmlns="">
            <p:pic>
              <p:nvPicPr>
                <p:cNvPr id="384" name="Ink 383">
                  <a:extLst>
                    <a:ext uri="{FF2B5EF4-FFF2-40B4-BE49-F238E27FC236}">
                      <a16:creationId xmlns:a16="http://schemas.microsoft.com/office/drawing/2014/main" id="{37267DE7-7316-4E43-936E-43F6347A1342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1950607" y="5512659"/>
                  <a:ext cx="10548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385" name="Ink 384">
                  <a:extLst>
                    <a:ext uri="{FF2B5EF4-FFF2-40B4-BE49-F238E27FC236}">
                      <a16:creationId xmlns:a16="http://schemas.microsoft.com/office/drawing/2014/main" id="{04A4F1CF-FE04-4B50-93D2-10E7B58D3620}"/>
                    </a:ext>
                  </a:extLst>
                </p14:cNvPr>
                <p14:cNvContentPartPr/>
                <p14:nvPr/>
              </p14:nvContentPartPr>
              <p14:xfrm>
                <a:off x="2056807" y="5441739"/>
                <a:ext cx="144360" cy="134280"/>
              </p14:xfrm>
            </p:contentPart>
          </mc:Choice>
          <mc:Fallback xmlns="">
            <p:pic>
              <p:nvPicPr>
                <p:cNvPr id="385" name="Ink 384">
                  <a:extLst>
                    <a:ext uri="{FF2B5EF4-FFF2-40B4-BE49-F238E27FC236}">
                      <a16:creationId xmlns:a16="http://schemas.microsoft.com/office/drawing/2014/main" id="{04A4F1CF-FE04-4B50-93D2-10E7B58D3620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2048167" y="5432739"/>
                  <a:ext cx="16200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386" name="Ink 385">
                  <a:extLst>
                    <a:ext uri="{FF2B5EF4-FFF2-40B4-BE49-F238E27FC236}">
                      <a16:creationId xmlns:a16="http://schemas.microsoft.com/office/drawing/2014/main" id="{B90C568F-80A0-4D99-93E6-53E50725534A}"/>
                    </a:ext>
                  </a:extLst>
                </p14:cNvPr>
                <p14:cNvContentPartPr/>
                <p14:nvPr/>
              </p14:nvContentPartPr>
              <p14:xfrm>
                <a:off x="2218447" y="5474499"/>
                <a:ext cx="80640" cy="120600"/>
              </p14:xfrm>
            </p:contentPart>
          </mc:Choice>
          <mc:Fallback xmlns="">
            <p:pic>
              <p:nvPicPr>
                <p:cNvPr id="386" name="Ink 385">
                  <a:extLst>
                    <a:ext uri="{FF2B5EF4-FFF2-40B4-BE49-F238E27FC236}">
                      <a16:creationId xmlns:a16="http://schemas.microsoft.com/office/drawing/2014/main" id="{B90C568F-80A0-4D99-93E6-53E50725534A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2209447" y="5465499"/>
                  <a:ext cx="98280" cy="138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5" name="Group 414">
            <a:extLst>
              <a:ext uri="{FF2B5EF4-FFF2-40B4-BE49-F238E27FC236}">
                <a16:creationId xmlns:a16="http://schemas.microsoft.com/office/drawing/2014/main" id="{6A235A17-DB6D-4924-87F9-8C4EF48FCA03}"/>
              </a:ext>
            </a:extLst>
          </p:cNvPr>
          <p:cNvGrpSpPr/>
          <p:nvPr/>
        </p:nvGrpSpPr>
        <p:grpSpPr>
          <a:xfrm>
            <a:off x="284887" y="5794539"/>
            <a:ext cx="1536840" cy="494280"/>
            <a:chOff x="284887" y="5794539"/>
            <a:chExt cx="1536840" cy="494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402" name="Ink 401">
                  <a:extLst>
                    <a:ext uri="{FF2B5EF4-FFF2-40B4-BE49-F238E27FC236}">
                      <a16:creationId xmlns:a16="http://schemas.microsoft.com/office/drawing/2014/main" id="{F958D606-8756-4B90-B0A8-584C6FB8C98C}"/>
                    </a:ext>
                  </a:extLst>
                </p14:cNvPr>
                <p14:cNvContentPartPr/>
                <p14:nvPr/>
              </p14:nvContentPartPr>
              <p14:xfrm>
                <a:off x="284887" y="5994699"/>
                <a:ext cx="186480" cy="185760"/>
              </p14:xfrm>
            </p:contentPart>
          </mc:Choice>
          <mc:Fallback xmlns="">
            <p:pic>
              <p:nvPicPr>
                <p:cNvPr id="402" name="Ink 401">
                  <a:extLst>
                    <a:ext uri="{FF2B5EF4-FFF2-40B4-BE49-F238E27FC236}">
                      <a16:creationId xmlns:a16="http://schemas.microsoft.com/office/drawing/2014/main" id="{F958D606-8756-4B90-B0A8-584C6FB8C98C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276247" y="5985699"/>
                  <a:ext cx="20412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403" name="Ink 402">
                  <a:extLst>
                    <a:ext uri="{FF2B5EF4-FFF2-40B4-BE49-F238E27FC236}">
                      <a16:creationId xmlns:a16="http://schemas.microsoft.com/office/drawing/2014/main" id="{E53739D3-907B-45FF-8CF2-EB7A8F1BAD14}"/>
                    </a:ext>
                  </a:extLst>
                </p14:cNvPr>
                <p14:cNvContentPartPr/>
                <p14:nvPr/>
              </p14:nvContentPartPr>
              <p14:xfrm>
                <a:off x="510247" y="5991459"/>
                <a:ext cx="223200" cy="173520"/>
              </p14:xfrm>
            </p:contentPart>
          </mc:Choice>
          <mc:Fallback xmlns="">
            <p:pic>
              <p:nvPicPr>
                <p:cNvPr id="403" name="Ink 402">
                  <a:extLst>
                    <a:ext uri="{FF2B5EF4-FFF2-40B4-BE49-F238E27FC236}">
                      <a16:creationId xmlns:a16="http://schemas.microsoft.com/office/drawing/2014/main" id="{E53739D3-907B-45FF-8CF2-EB7A8F1BAD14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501607" y="5982459"/>
                  <a:ext cx="24084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404" name="Ink 403">
                  <a:extLst>
                    <a:ext uri="{FF2B5EF4-FFF2-40B4-BE49-F238E27FC236}">
                      <a16:creationId xmlns:a16="http://schemas.microsoft.com/office/drawing/2014/main" id="{7FA28547-EC25-4500-AB55-67B6A4D2A491}"/>
                    </a:ext>
                  </a:extLst>
                </p14:cNvPr>
                <p14:cNvContentPartPr/>
                <p14:nvPr/>
              </p14:nvContentPartPr>
              <p14:xfrm>
                <a:off x="406207" y="6098739"/>
                <a:ext cx="86040" cy="5400"/>
              </p14:xfrm>
            </p:contentPart>
          </mc:Choice>
          <mc:Fallback xmlns="">
            <p:pic>
              <p:nvPicPr>
                <p:cNvPr id="404" name="Ink 403">
                  <a:extLst>
                    <a:ext uri="{FF2B5EF4-FFF2-40B4-BE49-F238E27FC236}">
                      <a16:creationId xmlns:a16="http://schemas.microsoft.com/office/drawing/2014/main" id="{7FA28547-EC25-4500-AB55-67B6A4D2A491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397207" y="6089739"/>
                  <a:ext cx="10368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405" name="Ink 404">
                  <a:extLst>
                    <a:ext uri="{FF2B5EF4-FFF2-40B4-BE49-F238E27FC236}">
                      <a16:creationId xmlns:a16="http://schemas.microsoft.com/office/drawing/2014/main" id="{2A485F9D-A2F2-4808-8E01-8439AB4E28D3}"/>
                    </a:ext>
                  </a:extLst>
                </p14:cNvPr>
                <p14:cNvContentPartPr/>
                <p14:nvPr/>
              </p14:nvContentPartPr>
              <p14:xfrm>
                <a:off x="377047" y="5837379"/>
                <a:ext cx="314640" cy="128520"/>
              </p14:xfrm>
            </p:contentPart>
          </mc:Choice>
          <mc:Fallback xmlns="">
            <p:pic>
              <p:nvPicPr>
                <p:cNvPr id="405" name="Ink 404">
                  <a:extLst>
                    <a:ext uri="{FF2B5EF4-FFF2-40B4-BE49-F238E27FC236}">
                      <a16:creationId xmlns:a16="http://schemas.microsoft.com/office/drawing/2014/main" id="{2A485F9D-A2F2-4808-8E01-8439AB4E28D3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368407" y="5828379"/>
                  <a:ext cx="33228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407" name="Ink 406">
                  <a:extLst>
                    <a:ext uri="{FF2B5EF4-FFF2-40B4-BE49-F238E27FC236}">
                      <a16:creationId xmlns:a16="http://schemas.microsoft.com/office/drawing/2014/main" id="{C58BCE50-3610-4835-A595-33985ACD9CDE}"/>
                    </a:ext>
                  </a:extLst>
                </p14:cNvPr>
                <p14:cNvContentPartPr/>
                <p14:nvPr/>
              </p14:nvContentPartPr>
              <p14:xfrm>
                <a:off x="903727" y="6029979"/>
                <a:ext cx="90000" cy="12240"/>
              </p14:xfrm>
            </p:contentPart>
          </mc:Choice>
          <mc:Fallback xmlns="">
            <p:pic>
              <p:nvPicPr>
                <p:cNvPr id="407" name="Ink 406">
                  <a:extLst>
                    <a:ext uri="{FF2B5EF4-FFF2-40B4-BE49-F238E27FC236}">
                      <a16:creationId xmlns:a16="http://schemas.microsoft.com/office/drawing/2014/main" id="{C58BCE50-3610-4835-A595-33985ACD9CDE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895087" y="6021339"/>
                  <a:ext cx="10764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408" name="Ink 407">
                  <a:extLst>
                    <a:ext uri="{FF2B5EF4-FFF2-40B4-BE49-F238E27FC236}">
                      <a16:creationId xmlns:a16="http://schemas.microsoft.com/office/drawing/2014/main" id="{F76854D9-CC3D-43E6-842A-B3E7E5212355}"/>
                    </a:ext>
                  </a:extLst>
                </p14:cNvPr>
                <p14:cNvContentPartPr/>
                <p14:nvPr/>
              </p14:nvContentPartPr>
              <p14:xfrm>
                <a:off x="925327" y="6064179"/>
                <a:ext cx="90000" cy="31680"/>
              </p14:xfrm>
            </p:contentPart>
          </mc:Choice>
          <mc:Fallback xmlns="">
            <p:pic>
              <p:nvPicPr>
                <p:cNvPr id="408" name="Ink 407">
                  <a:extLst>
                    <a:ext uri="{FF2B5EF4-FFF2-40B4-BE49-F238E27FC236}">
                      <a16:creationId xmlns:a16="http://schemas.microsoft.com/office/drawing/2014/main" id="{F76854D9-CC3D-43E6-842A-B3E7E5212355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916687" y="6055179"/>
                  <a:ext cx="10764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409" name="Ink 408">
                  <a:extLst>
                    <a:ext uri="{FF2B5EF4-FFF2-40B4-BE49-F238E27FC236}">
                      <a16:creationId xmlns:a16="http://schemas.microsoft.com/office/drawing/2014/main" id="{4CBA30B3-A2D7-4306-B14F-B7F3F9BF3173}"/>
                    </a:ext>
                  </a:extLst>
                </p14:cNvPr>
                <p14:cNvContentPartPr/>
                <p14:nvPr/>
              </p14:nvContentPartPr>
              <p14:xfrm>
                <a:off x="1145647" y="6035019"/>
                <a:ext cx="151560" cy="253800"/>
              </p14:xfrm>
            </p:contentPart>
          </mc:Choice>
          <mc:Fallback xmlns="">
            <p:pic>
              <p:nvPicPr>
                <p:cNvPr id="409" name="Ink 408">
                  <a:extLst>
                    <a:ext uri="{FF2B5EF4-FFF2-40B4-BE49-F238E27FC236}">
                      <a16:creationId xmlns:a16="http://schemas.microsoft.com/office/drawing/2014/main" id="{4CBA30B3-A2D7-4306-B14F-B7F3F9BF3173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136647" y="6026379"/>
                  <a:ext cx="169200" cy="27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411" name="Ink 410">
                  <a:extLst>
                    <a:ext uri="{FF2B5EF4-FFF2-40B4-BE49-F238E27FC236}">
                      <a16:creationId xmlns:a16="http://schemas.microsoft.com/office/drawing/2014/main" id="{F3D13C97-0FC5-4E84-AAA8-E4B2864C5AF8}"/>
                    </a:ext>
                  </a:extLst>
                </p14:cNvPr>
                <p14:cNvContentPartPr/>
                <p14:nvPr/>
              </p14:nvContentPartPr>
              <p14:xfrm>
                <a:off x="1384687" y="5912979"/>
                <a:ext cx="167400" cy="201240"/>
              </p14:xfrm>
            </p:contentPart>
          </mc:Choice>
          <mc:Fallback xmlns="">
            <p:pic>
              <p:nvPicPr>
                <p:cNvPr id="411" name="Ink 410">
                  <a:extLst>
                    <a:ext uri="{FF2B5EF4-FFF2-40B4-BE49-F238E27FC236}">
                      <a16:creationId xmlns:a16="http://schemas.microsoft.com/office/drawing/2014/main" id="{F3D13C97-0FC5-4E84-AAA8-E4B2864C5AF8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1375687" y="5903979"/>
                  <a:ext cx="18504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412" name="Ink 411">
                  <a:extLst>
                    <a:ext uri="{FF2B5EF4-FFF2-40B4-BE49-F238E27FC236}">
                      <a16:creationId xmlns:a16="http://schemas.microsoft.com/office/drawing/2014/main" id="{5EB27464-F848-45B1-8FB4-BDB338E1A91C}"/>
                    </a:ext>
                  </a:extLst>
                </p14:cNvPr>
                <p14:cNvContentPartPr/>
                <p14:nvPr/>
              </p14:nvContentPartPr>
              <p14:xfrm>
                <a:off x="1430767" y="6021339"/>
                <a:ext cx="167400" cy="23760"/>
              </p14:xfrm>
            </p:contentPart>
          </mc:Choice>
          <mc:Fallback xmlns="">
            <p:pic>
              <p:nvPicPr>
                <p:cNvPr id="412" name="Ink 411">
                  <a:extLst>
                    <a:ext uri="{FF2B5EF4-FFF2-40B4-BE49-F238E27FC236}">
                      <a16:creationId xmlns:a16="http://schemas.microsoft.com/office/drawing/2014/main" id="{5EB27464-F848-45B1-8FB4-BDB338E1A91C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1421767" y="6012699"/>
                  <a:ext cx="18504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413" name="Ink 412">
                  <a:extLst>
                    <a:ext uri="{FF2B5EF4-FFF2-40B4-BE49-F238E27FC236}">
                      <a16:creationId xmlns:a16="http://schemas.microsoft.com/office/drawing/2014/main" id="{B7BECCAF-4DAD-4B3D-8BD2-66F09F5556A9}"/>
                    </a:ext>
                  </a:extLst>
                </p14:cNvPr>
                <p14:cNvContentPartPr/>
                <p14:nvPr/>
              </p14:nvContentPartPr>
              <p14:xfrm>
                <a:off x="1664407" y="5936379"/>
                <a:ext cx="157320" cy="157320"/>
              </p14:xfrm>
            </p:contentPart>
          </mc:Choice>
          <mc:Fallback xmlns="">
            <p:pic>
              <p:nvPicPr>
                <p:cNvPr id="413" name="Ink 412">
                  <a:extLst>
                    <a:ext uri="{FF2B5EF4-FFF2-40B4-BE49-F238E27FC236}">
                      <a16:creationId xmlns:a16="http://schemas.microsoft.com/office/drawing/2014/main" id="{B7BECCAF-4DAD-4B3D-8BD2-66F09F5556A9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1655767" y="5927739"/>
                  <a:ext cx="17496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414" name="Ink 413">
                  <a:extLst>
                    <a:ext uri="{FF2B5EF4-FFF2-40B4-BE49-F238E27FC236}">
                      <a16:creationId xmlns:a16="http://schemas.microsoft.com/office/drawing/2014/main" id="{8F2E65BD-67BD-4C45-9334-9146FC166F4E}"/>
                    </a:ext>
                  </a:extLst>
                </p14:cNvPr>
                <p14:cNvContentPartPr/>
                <p14:nvPr/>
              </p14:nvContentPartPr>
              <p14:xfrm>
                <a:off x="1505647" y="5794539"/>
                <a:ext cx="286560" cy="111960"/>
              </p14:xfrm>
            </p:contentPart>
          </mc:Choice>
          <mc:Fallback xmlns="">
            <p:pic>
              <p:nvPicPr>
                <p:cNvPr id="414" name="Ink 413">
                  <a:extLst>
                    <a:ext uri="{FF2B5EF4-FFF2-40B4-BE49-F238E27FC236}">
                      <a16:creationId xmlns:a16="http://schemas.microsoft.com/office/drawing/2014/main" id="{8F2E65BD-67BD-4C45-9334-9146FC166F4E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1497007" y="5785539"/>
                  <a:ext cx="304200" cy="129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5" name="Group 434">
            <a:extLst>
              <a:ext uri="{FF2B5EF4-FFF2-40B4-BE49-F238E27FC236}">
                <a16:creationId xmlns:a16="http://schemas.microsoft.com/office/drawing/2014/main" id="{730548A0-8932-4783-85EB-4443A9F71828}"/>
              </a:ext>
            </a:extLst>
          </p:cNvPr>
          <p:cNvGrpSpPr/>
          <p:nvPr/>
        </p:nvGrpSpPr>
        <p:grpSpPr>
          <a:xfrm>
            <a:off x="2419327" y="4967259"/>
            <a:ext cx="1439640" cy="406080"/>
            <a:chOff x="2419327" y="4967259"/>
            <a:chExt cx="1439640" cy="406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428" name="Ink 427">
                  <a:extLst>
                    <a:ext uri="{FF2B5EF4-FFF2-40B4-BE49-F238E27FC236}">
                      <a16:creationId xmlns:a16="http://schemas.microsoft.com/office/drawing/2014/main" id="{18E206AA-867E-4898-B78D-93ADDAB9FF72}"/>
                    </a:ext>
                  </a:extLst>
                </p14:cNvPr>
                <p14:cNvContentPartPr/>
                <p14:nvPr/>
              </p14:nvContentPartPr>
              <p14:xfrm>
                <a:off x="2419327" y="5129259"/>
                <a:ext cx="72360" cy="244080"/>
              </p14:xfrm>
            </p:contentPart>
          </mc:Choice>
          <mc:Fallback xmlns="">
            <p:pic>
              <p:nvPicPr>
                <p:cNvPr id="428" name="Ink 427">
                  <a:extLst>
                    <a:ext uri="{FF2B5EF4-FFF2-40B4-BE49-F238E27FC236}">
                      <a16:creationId xmlns:a16="http://schemas.microsoft.com/office/drawing/2014/main" id="{18E206AA-867E-4898-B78D-93ADDAB9FF72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2410687" y="5120259"/>
                  <a:ext cx="9000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429" name="Ink 428">
                  <a:extLst>
                    <a:ext uri="{FF2B5EF4-FFF2-40B4-BE49-F238E27FC236}">
                      <a16:creationId xmlns:a16="http://schemas.microsoft.com/office/drawing/2014/main" id="{4DEED560-BDD7-4114-9599-640A63EE7E80}"/>
                    </a:ext>
                  </a:extLst>
                </p14:cNvPr>
                <p14:cNvContentPartPr/>
                <p14:nvPr/>
              </p14:nvContentPartPr>
              <p14:xfrm>
                <a:off x="2544247" y="5159499"/>
                <a:ext cx="93600" cy="63000"/>
              </p14:xfrm>
            </p:contentPart>
          </mc:Choice>
          <mc:Fallback xmlns="">
            <p:pic>
              <p:nvPicPr>
                <p:cNvPr id="429" name="Ink 428">
                  <a:extLst>
                    <a:ext uri="{FF2B5EF4-FFF2-40B4-BE49-F238E27FC236}">
                      <a16:creationId xmlns:a16="http://schemas.microsoft.com/office/drawing/2014/main" id="{4DEED560-BDD7-4114-9599-640A63EE7E80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2535607" y="5150499"/>
                  <a:ext cx="11124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430" name="Ink 429">
                  <a:extLst>
                    <a:ext uri="{FF2B5EF4-FFF2-40B4-BE49-F238E27FC236}">
                      <a16:creationId xmlns:a16="http://schemas.microsoft.com/office/drawing/2014/main" id="{C79852FE-46F6-4FA9-9A95-F70EC604D96D}"/>
                    </a:ext>
                  </a:extLst>
                </p14:cNvPr>
                <p14:cNvContentPartPr/>
                <p14:nvPr/>
              </p14:nvContentPartPr>
              <p14:xfrm>
                <a:off x="2693647" y="5168499"/>
                <a:ext cx="25200" cy="59760"/>
              </p14:xfrm>
            </p:contentPart>
          </mc:Choice>
          <mc:Fallback xmlns="">
            <p:pic>
              <p:nvPicPr>
                <p:cNvPr id="430" name="Ink 429">
                  <a:extLst>
                    <a:ext uri="{FF2B5EF4-FFF2-40B4-BE49-F238E27FC236}">
                      <a16:creationId xmlns:a16="http://schemas.microsoft.com/office/drawing/2014/main" id="{C79852FE-46F6-4FA9-9A95-F70EC604D96D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2685007" y="5159499"/>
                  <a:ext cx="4284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431" name="Ink 430">
                  <a:extLst>
                    <a:ext uri="{FF2B5EF4-FFF2-40B4-BE49-F238E27FC236}">
                      <a16:creationId xmlns:a16="http://schemas.microsoft.com/office/drawing/2014/main" id="{3E8154DB-23E7-4E8A-BDC4-9CAC2B772500}"/>
                    </a:ext>
                  </a:extLst>
                </p14:cNvPr>
                <p14:cNvContentPartPr/>
                <p14:nvPr/>
              </p14:nvContentPartPr>
              <p14:xfrm>
                <a:off x="2680327" y="5101899"/>
                <a:ext cx="266760" cy="113400"/>
              </p14:xfrm>
            </p:contentPart>
          </mc:Choice>
          <mc:Fallback xmlns="">
            <p:pic>
              <p:nvPicPr>
                <p:cNvPr id="431" name="Ink 430">
                  <a:extLst>
                    <a:ext uri="{FF2B5EF4-FFF2-40B4-BE49-F238E27FC236}">
                      <a16:creationId xmlns:a16="http://schemas.microsoft.com/office/drawing/2014/main" id="{3E8154DB-23E7-4E8A-BDC4-9CAC2B772500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2671327" y="5092899"/>
                  <a:ext cx="28440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432" name="Ink 431">
                  <a:extLst>
                    <a:ext uri="{FF2B5EF4-FFF2-40B4-BE49-F238E27FC236}">
                      <a16:creationId xmlns:a16="http://schemas.microsoft.com/office/drawing/2014/main" id="{FEDD38E8-E7D2-478F-B4EB-365977F4CDE5}"/>
                    </a:ext>
                  </a:extLst>
                </p14:cNvPr>
                <p14:cNvContentPartPr/>
                <p14:nvPr/>
              </p14:nvContentPartPr>
              <p14:xfrm>
                <a:off x="2859967" y="4989939"/>
                <a:ext cx="75600" cy="211320"/>
              </p14:xfrm>
            </p:contentPart>
          </mc:Choice>
          <mc:Fallback xmlns="">
            <p:pic>
              <p:nvPicPr>
                <p:cNvPr id="432" name="Ink 431">
                  <a:extLst>
                    <a:ext uri="{FF2B5EF4-FFF2-40B4-BE49-F238E27FC236}">
                      <a16:creationId xmlns:a16="http://schemas.microsoft.com/office/drawing/2014/main" id="{FEDD38E8-E7D2-478F-B4EB-365977F4CDE5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2850967" y="4980939"/>
                  <a:ext cx="9324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433" name="Ink 432">
                  <a:extLst>
                    <a:ext uri="{FF2B5EF4-FFF2-40B4-BE49-F238E27FC236}">
                      <a16:creationId xmlns:a16="http://schemas.microsoft.com/office/drawing/2014/main" id="{A9F1D55C-0212-415E-A07C-3E3B9AB604F9}"/>
                    </a:ext>
                  </a:extLst>
                </p14:cNvPr>
                <p14:cNvContentPartPr/>
                <p14:nvPr/>
              </p14:nvContentPartPr>
              <p14:xfrm>
                <a:off x="3084247" y="5042139"/>
                <a:ext cx="145800" cy="169920"/>
              </p14:xfrm>
            </p:contentPart>
          </mc:Choice>
          <mc:Fallback xmlns="">
            <p:pic>
              <p:nvPicPr>
                <p:cNvPr id="433" name="Ink 432">
                  <a:extLst>
                    <a:ext uri="{FF2B5EF4-FFF2-40B4-BE49-F238E27FC236}">
                      <a16:creationId xmlns:a16="http://schemas.microsoft.com/office/drawing/2014/main" id="{A9F1D55C-0212-415E-A07C-3E3B9AB604F9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3075247" y="5033499"/>
                  <a:ext cx="16344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434" name="Ink 433">
                  <a:extLst>
                    <a:ext uri="{FF2B5EF4-FFF2-40B4-BE49-F238E27FC236}">
                      <a16:creationId xmlns:a16="http://schemas.microsoft.com/office/drawing/2014/main" id="{02C64422-1EDF-4457-BB07-56BBDDCDBAFD}"/>
                    </a:ext>
                  </a:extLst>
                </p14:cNvPr>
                <p14:cNvContentPartPr/>
                <p14:nvPr/>
              </p14:nvContentPartPr>
              <p14:xfrm>
                <a:off x="3280447" y="4967259"/>
                <a:ext cx="578520" cy="226800"/>
              </p14:xfrm>
            </p:contentPart>
          </mc:Choice>
          <mc:Fallback xmlns="">
            <p:pic>
              <p:nvPicPr>
                <p:cNvPr id="434" name="Ink 433">
                  <a:extLst>
                    <a:ext uri="{FF2B5EF4-FFF2-40B4-BE49-F238E27FC236}">
                      <a16:creationId xmlns:a16="http://schemas.microsoft.com/office/drawing/2014/main" id="{02C64422-1EDF-4457-BB07-56BBDDCDBAFD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3271447" y="4958619"/>
                  <a:ext cx="596160" cy="244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9" name="Group 438">
            <a:extLst>
              <a:ext uri="{FF2B5EF4-FFF2-40B4-BE49-F238E27FC236}">
                <a16:creationId xmlns:a16="http://schemas.microsoft.com/office/drawing/2014/main" id="{E19EE4AA-1AA7-4636-AFE5-39AC839718C8}"/>
              </a:ext>
            </a:extLst>
          </p:cNvPr>
          <p:cNvGrpSpPr/>
          <p:nvPr/>
        </p:nvGrpSpPr>
        <p:grpSpPr>
          <a:xfrm>
            <a:off x="2550007" y="5369379"/>
            <a:ext cx="736200" cy="306360"/>
            <a:chOff x="2550007" y="5369379"/>
            <a:chExt cx="736200" cy="306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436" name="Ink 435">
                  <a:extLst>
                    <a:ext uri="{FF2B5EF4-FFF2-40B4-BE49-F238E27FC236}">
                      <a16:creationId xmlns:a16="http://schemas.microsoft.com/office/drawing/2014/main" id="{AC84D2F8-A37B-42CC-8A83-2BA3C8B6BA4A}"/>
                    </a:ext>
                  </a:extLst>
                </p14:cNvPr>
                <p14:cNvContentPartPr/>
                <p14:nvPr/>
              </p14:nvContentPartPr>
              <p14:xfrm>
                <a:off x="2550007" y="5507619"/>
                <a:ext cx="452160" cy="168120"/>
              </p14:xfrm>
            </p:contentPart>
          </mc:Choice>
          <mc:Fallback xmlns="">
            <p:pic>
              <p:nvPicPr>
                <p:cNvPr id="436" name="Ink 435">
                  <a:extLst>
                    <a:ext uri="{FF2B5EF4-FFF2-40B4-BE49-F238E27FC236}">
                      <a16:creationId xmlns:a16="http://schemas.microsoft.com/office/drawing/2014/main" id="{AC84D2F8-A37B-42CC-8A83-2BA3C8B6BA4A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2541367" y="5498619"/>
                  <a:ext cx="46980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437" name="Ink 436">
                  <a:extLst>
                    <a:ext uri="{FF2B5EF4-FFF2-40B4-BE49-F238E27FC236}">
                      <a16:creationId xmlns:a16="http://schemas.microsoft.com/office/drawing/2014/main" id="{5C368409-2C64-4EEB-BCF4-1EC98A448A65}"/>
                    </a:ext>
                  </a:extLst>
                </p14:cNvPr>
                <p14:cNvContentPartPr/>
                <p14:nvPr/>
              </p14:nvContentPartPr>
              <p14:xfrm>
                <a:off x="2981287" y="5457939"/>
                <a:ext cx="118440" cy="29160"/>
              </p14:xfrm>
            </p:contentPart>
          </mc:Choice>
          <mc:Fallback xmlns="">
            <p:pic>
              <p:nvPicPr>
                <p:cNvPr id="437" name="Ink 436">
                  <a:extLst>
                    <a:ext uri="{FF2B5EF4-FFF2-40B4-BE49-F238E27FC236}">
                      <a16:creationId xmlns:a16="http://schemas.microsoft.com/office/drawing/2014/main" id="{5C368409-2C64-4EEB-BCF4-1EC98A448A65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2972287" y="5448939"/>
                  <a:ext cx="13608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438" name="Ink 437">
                  <a:extLst>
                    <a:ext uri="{FF2B5EF4-FFF2-40B4-BE49-F238E27FC236}">
                      <a16:creationId xmlns:a16="http://schemas.microsoft.com/office/drawing/2014/main" id="{F595B50B-3A13-45F3-9BBA-D48013DE7B5E}"/>
                    </a:ext>
                  </a:extLst>
                </p14:cNvPr>
                <p14:cNvContentPartPr/>
                <p14:nvPr/>
              </p14:nvContentPartPr>
              <p14:xfrm>
                <a:off x="3018007" y="5369379"/>
                <a:ext cx="268200" cy="244080"/>
              </p14:xfrm>
            </p:contentPart>
          </mc:Choice>
          <mc:Fallback xmlns="">
            <p:pic>
              <p:nvPicPr>
                <p:cNvPr id="438" name="Ink 437">
                  <a:extLst>
                    <a:ext uri="{FF2B5EF4-FFF2-40B4-BE49-F238E27FC236}">
                      <a16:creationId xmlns:a16="http://schemas.microsoft.com/office/drawing/2014/main" id="{F595B50B-3A13-45F3-9BBA-D48013DE7B5E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3009007" y="5360739"/>
                  <a:ext cx="285840" cy="261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4" name="Group 443">
            <a:extLst>
              <a:ext uri="{FF2B5EF4-FFF2-40B4-BE49-F238E27FC236}">
                <a16:creationId xmlns:a16="http://schemas.microsoft.com/office/drawing/2014/main" id="{8B0888F9-B424-448C-940C-55A41598A05A}"/>
              </a:ext>
            </a:extLst>
          </p:cNvPr>
          <p:cNvGrpSpPr/>
          <p:nvPr/>
        </p:nvGrpSpPr>
        <p:grpSpPr>
          <a:xfrm>
            <a:off x="397927" y="6331659"/>
            <a:ext cx="393840" cy="334080"/>
            <a:chOff x="397927" y="6331659"/>
            <a:chExt cx="393840" cy="334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440" name="Ink 439">
                  <a:extLst>
                    <a:ext uri="{FF2B5EF4-FFF2-40B4-BE49-F238E27FC236}">
                      <a16:creationId xmlns:a16="http://schemas.microsoft.com/office/drawing/2014/main" id="{D2BAAB51-D539-46B1-B9BF-5FA848BB353E}"/>
                    </a:ext>
                  </a:extLst>
                </p14:cNvPr>
                <p14:cNvContentPartPr/>
                <p14:nvPr/>
              </p14:nvContentPartPr>
              <p14:xfrm>
                <a:off x="397927" y="6512019"/>
                <a:ext cx="38520" cy="132480"/>
              </p14:xfrm>
            </p:contentPart>
          </mc:Choice>
          <mc:Fallback xmlns="">
            <p:pic>
              <p:nvPicPr>
                <p:cNvPr id="440" name="Ink 439">
                  <a:extLst>
                    <a:ext uri="{FF2B5EF4-FFF2-40B4-BE49-F238E27FC236}">
                      <a16:creationId xmlns:a16="http://schemas.microsoft.com/office/drawing/2014/main" id="{D2BAAB51-D539-46B1-B9BF-5FA848BB353E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388927" y="6503379"/>
                  <a:ext cx="5616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441" name="Ink 440">
                  <a:extLst>
                    <a:ext uri="{FF2B5EF4-FFF2-40B4-BE49-F238E27FC236}">
                      <a16:creationId xmlns:a16="http://schemas.microsoft.com/office/drawing/2014/main" id="{18C5915E-0D84-4B90-A3F0-834DCECBD9E3}"/>
                    </a:ext>
                  </a:extLst>
                </p14:cNvPr>
                <p14:cNvContentPartPr/>
                <p14:nvPr/>
              </p14:nvContentPartPr>
              <p14:xfrm>
                <a:off x="406207" y="6478179"/>
                <a:ext cx="108360" cy="143640"/>
              </p14:xfrm>
            </p:contentPart>
          </mc:Choice>
          <mc:Fallback xmlns="">
            <p:pic>
              <p:nvPicPr>
                <p:cNvPr id="441" name="Ink 440">
                  <a:extLst>
                    <a:ext uri="{FF2B5EF4-FFF2-40B4-BE49-F238E27FC236}">
                      <a16:creationId xmlns:a16="http://schemas.microsoft.com/office/drawing/2014/main" id="{18C5915E-0D84-4B90-A3F0-834DCECBD9E3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397207" y="6469539"/>
                  <a:ext cx="12600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442" name="Ink 441">
                  <a:extLst>
                    <a:ext uri="{FF2B5EF4-FFF2-40B4-BE49-F238E27FC236}">
                      <a16:creationId xmlns:a16="http://schemas.microsoft.com/office/drawing/2014/main" id="{9F45E978-9440-48FB-A194-770ACD598DB1}"/>
                    </a:ext>
                  </a:extLst>
                </p14:cNvPr>
                <p14:cNvContentPartPr/>
                <p14:nvPr/>
              </p14:nvContentPartPr>
              <p14:xfrm>
                <a:off x="610687" y="6486819"/>
                <a:ext cx="181080" cy="178920"/>
              </p14:xfrm>
            </p:contentPart>
          </mc:Choice>
          <mc:Fallback xmlns="">
            <p:pic>
              <p:nvPicPr>
                <p:cNvPr id="442" name="Ink 441">
                  <a:extLst>
                    <a:ext uri="{FF2B5EF4-FFF2-40B4-BE49-F238E27FC236}">
                      <a16:creationId xmlns:a16="http://schemas.microsoft.com/office/drawing/2014/main" id="{9F45E978-9440-48FB-A194-770ACD598DB1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602047" y="6477819"/>
                  <a:ext cx="19872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443" name="Ink 442">
                  <a:extLst>
                    <a:ext uri="{FF2B5EF4-FFF2-40B4-BE49-F238E27FC236}">
                      <a16:creationId xmlns:a16="http://schemas.microsoft.com/office/drawing/2014/main" id="{9AF0A655-F666-4ADB-AEA6-09B4A9834AA8}"/>
                    </a:ext>
                  </a:extLst>
                </p14:cNvPr>
                <p14:cNvContentPartPr/>
                <p14:nvPr/>
              </p14:nvContentPartPr>
              <p14:xfrm>
                <a:off x="497287" y="6331659"/>
                <a:ext cx="261720" cy="72000"/>
              </p14:xfrm>
            </p:contentPart>
          </mc:Choice>
          <mc:Fallback xmlns="">
            <p:pic>
              <p:nvPicPr>
                <p:cNvPr id="443" name="Ink 442">
                  <a:extLst>
                    <a:ext uri="{FF2B5EF4-FFF2-40B4-BE49-F238E27FC236}">
                      <a16:creationId xmlns:a16="http://schemas.microsoft.com/office/drawing/2014/main" id="{9AF0A655-F666-4ADB-AEA6-09B4A9834AA8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488647" y="6322659"/>
                  <a:ext cx="279360" cy="89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9" name="Group 448">
            <a:extLst>
              <a:ext uri="{FF2B5EF4-FFF2-40B4-BE49-F238E27FC236}">
                <a16:creationId xmlns:a16="http://schemas.microsoft.com/office/drawing/2014/main" id="{10C33423-1850-4D13-87A7-AD94E1E7C9F4}"/>
              </a:ext>
            </a:extLst>
          </p:cNvPr>
          <p:cNvGrpSpPr/>
          <p:nvPr/>
        </p:nvGrpSpPr>
        <p:grpSpPr>
          <a:xfrm>
            <a:off x="1055287" y="6508779"/>
            <a:ext cx="470160" cy="217080"/>
            <a:chOff x="1055287" y="6508779"/>
            <a:chExt cx="470160" cy="217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445" name="Ink 444">
                  <a:extLst>
                    <a:ext uri="{FF2B5EF4-FFF2-40B4-BE49-F238E27FC236}">
                      <a16:creationId xmlns:a16="http://schemas.microsoft.com/office/drawing/2014/main" id="{5E7DD4E9-19B0-4BA0-A9AA-38948EF13F21}"/>
                    </a:ext>
                  </a:extLst>
                </p14:cNvPr>
                <p14:cNvContentPartPr/>
                <p14:nvPr/>
              </p14:nvContentPartPr>
              <p14:xfrm>
                <a:off x="1055287" y="6568179"/>
                <a:ext cx="74880" cy="11160"/>
              </p14:xfrm>
            </p:contentPart>
          </mc:Choice>
          <mc:Fallback xmlns="">
            <p:pic>
              <p:nvPicPr>
                <p:cNvPr id="445" name="Ink 444">
                  <a:extLst>
                    <a:ext uri="{FF2B5EF4-FFF2-40B4-BE49-F238E27FC236}">
                      <a16:creationId xmlns:a16="http://schemas.microsoft.com/office/drawing/2014/main" id="{5E7DD4E9-19B0-4BA0-A9AA-38948EF13F21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1046647" y="6559179"/>
                  <a:ext cx="9252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446" name="Ink 445">
                  <a:extLst>
                    <a:ext uri="{FF2B5EF4-FFF2-40B4-BE49-F238E27FC236}">
                      <a16:creationId xmlns:a16="http://schemas.microsoft.com/office/drawing/2014/main" id="{CF85A7DB-FA2D-4B15-8DAF-8E7F5AA37B22}"/>
                    </a:ext>
                  </a:extLst>
                </p14:cNvPr>
                <p14:cNvContentPartPr/>
                <p14:nvPr/>
              </p14:nvContentPartPr>
              <p14:xfrm>
                <a:off x="1066807" y="6583659"/>
                <a:ext cx="117360" cy="25920"/>
              </p14:xfrm>
            </p:contentPart>
          </mc:Choice>
          <mc:Fallback xmlns="">
            <p:pic>
              <p:nvPicPr>
                <p:cNvPr id="446" name="Ink 445">
                  <a:extLst>
                    <a:ext uri="{FF2B5EF4-FFF2-40B4-BE49-F238E27FC236}">
                      <a16:creationId xmlns:a16="http://schemas.microsoft.com/office/drawing/2014/main" id="{CF85A7DB-FA2D-4B15-8DAF-8E7F5AA37B22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1057807" y="6575019"/>
                  <a:ext cx="13500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448" name="Ink 447">
                  <a:extLst>
                    <a:ext uri="{FF2B5EF4-FFF2-40B4-BE49-F238E27FC236}">
                      <a16:creationId xmlns:a16="http://schemas.microsoft.com/office/drawing/2014/main" id="{C4D117AE-1651-43C8-ADD4-FCB643728F53}"/>
                    </a:ext>
                  </a:extLst>
                </p14:cNvPr>
                <p14:cNvContentPartPr/>
                <p14:nvPr/>
              </p14:nvContentPartPr>
              <p14:xfrm>
                <a:off x="1331407" y="6508779"/>
                <a:ext cx="194040" cy="217080"/>
              </p14:xfrm>
            </p:contentPart>
          </mc:Choice>
          <mc:Fallback xmlns="">
            <p:pic>
              <p:nvPicPr>
                <p:cNvPr id="448" name="Ink 447">
                  <a:extLst>
                    <a:ext uri="{FF2B5EF4-FFF2-40B4-BE49-F238E27FC236}">
                      <a16:creationId xmlns:a16="http://schemas.microsoft.com/office/drawing/2014/main" id="{C4D117AE-1651-43C8-ADD4-FCB643728F53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1322407" y="6499779"/>
                  <a:ext cx="211680" cy="234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4" name="Group 453">
            <a:extLst>
              <a:ext uri="{FF2B5EF4-FFF2-40B4-BE49-F238E27FC236}">
                <a16:creationId xmlns:a16="http://schemas.microsoft.com/office/drawing/2014/main" id="{18B1BA5D-D9F1-41E1-B988-FCD09DD5C45D}"/>
              </a:ext>
            </a:extLst>
          </p:cNvPr>
          <p:cNvGrpSpPr/>
          <p:nvPr/>
        </p:nvGrpSpPr>
        <p:grpSpPr>
          <a:xfrm>
            <a:off x="1619047" y="6251739"/>
            <a:ext cx="371160" cy="369000"/>
            <a:chOff x="1619047" y="6251739"/>
            <a:chExt cx="371160" cy="369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450" name="Ink 449">
                  <a:extLst>
                    <a:ext uri="{FF2B5EF4-FFF2-40B4-BE49-F238E27FC236}">
                      <a16:creationId xmlns:a16="http://schemas.microsoft.com/office/drawing/2014/main" id="{24C8463F-29DF-4A98-92F0-84D60B1823F0}"/>
                    </a:ext>
                  </a:extLst>
                </p14:cNvPr>
                <p14:cNvContentPartPr/>
                <p14:nvPr/>
              </p14:nvContentPartPr>
              <p14:xfrm>
                <a:off x="1619767" y="6469539"/>
                <a:ext cx="33480" cy="151200"/>
              </p14:xfrm>
            </p:contentPart>
          </mc:Choice>
          <mc:Fallback xmlns="">
            <p:pic>
              <p:nvPicPr>
                <p:cNvPr id="450" name="Ink 449">
                  <a:extLst>
                    <a:ext uri="{FF2B5EF4-FFF2-40B4-BE49-F238E27FC236}">
                      <a16:creationId xmlns:a16="http://schemas.microsoft.com/office/drawing/2014/main" id="{24C8463F-29DF-4A98-92F0-84D60B1823F0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1610767" y="6460899"/>
                  <a:ext cx="5112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451" name="Ink 450">
                  <a:extLst>
                    <a:ext uri="{FF2B5EF4-FFF2-40B4-BE49-F238E27FC236}">
                      <a16:creationId xmlns:a16="http://schemas.microsoft.com/office/drawing/2014/main" id="{550A9EE2-8ABD-4CB6-9DA0-0C7BB1A6A282}"/>
                    </a:ext>
                  </a:extLst>
                </p14:cNvPr>
                <p14:cNvContentPartPr/>
                <p14:nvPr/>
              </p14:nvContentPartPr>
              <p14:xfrm>
                <a:off x="1620487" y="6461259"/>
                <a:ext cx="147960" cy="146880"/>
              </p14:xfrm>
            </p:contentPart>
          </mc:Choice>
          <mc:Fallback xmlns="">
            <p:pic>
              <p:nvPicPr>
                <p:cNvPr id="451" name="Ink 450">
                  <a:extLst>
                    <a:ext uri="{FF2B5EF4-FFF2-40B4-BE49-F238E27FC236}">
                      <a16:creationId xmlns:a16="http://schemas.microsoft.com/office/drawing/2014/main" id="{550A9EE2-8ABD-4CB6-9DA0-0C7BB1A6A282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1611487" y="6452259"/>
                  <a:ext cx="16560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452" name="Ink 451">
                  <a:extLst>
                    <a:ext uri="{FF2B5EF4-FFF2-40B4-BE49-F238E27FC236}">
                      <a16:creationId xmlns:a16="http://schemas.microsoft.com/office/drawing/2014/main" id="{5DAAB30A-5896-41A6-AC55-9A069D9AF7BD}"/>
                    </a:ext>
                  </a:extLst>
                </p14:cNvPr>
                <p14:cNvContentPartPr/>
                <p14:nvPr/>
              </p14:nvContentPartPr>
              <p14:xfrm>
                <a:off x="1842967" y="6415179"/>
                <a:ext cx="147240" cy="184320"/>
              </p14:xfrm>
            </p:contentPart>
          </mc:Choice>
          <mc:Fallback xmlns="">
            <p:pic>
              <p:nvPicPr>
                <p:cNvPr id="452" name="Ink 451">
                  <a:extLst>
                    <a:ext uri="{FF2B5EF4-FFF2-40B4-BE49-F238E27FC236}">
                      <a16:creationId xmlns:a16="http://schemas.microsoft.com/office/drawing/2014/main" id="{5DAAB30A-5896-41A6-AC55-9A069D9AF7BD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1833967" y="6406179"/>
                  <a:ext cx="16488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453" name="Ink 452">
                  <a:extLst>
                    <a:ext uri="{FF2B5EF4-FFF2-40B4-BE49-F238E27FC236}">
                      <a16:creationId xmlns:a16="http://schemas.microsoft.com/office/drawing/2014/main" id="{FAB1B4AE-F7E2-4091-9595-6E0B34F9A905}"/>
                    </a:ext>
                  </a:extLst>
                </p14:cNvPr>
                <p14:cNvContentPartPr/>
                <p14:nvPr/>
              </p14:nvContentPartPr>
              <p14:xfrm>
                <a:off x="1619047" y="6251739"/>
                <a:ext cx="345600" cy="124920"/>
              </p14:xfrm>
            </p:contentPart>
          </mc:Choice>
          <mc:Fallback xmlns="">
            <p:pic>
              <p:nvPicPr>
                <p:cNvPr id="453" name="Ink 452">
                  <a:extLst>
                    <a:ext uri="{FF2B5EF4-FFF2-40B4-BE49-F238E27FC236}">
                      <a16:creationId xmlns:a16="http://schemas.microsoft.com/office/drawing/2014/main" id="{FAB1B4AE-F7E2-4091-9595-6E0B34F9A905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1610047" y="6242739"/>
                  <a:ext cx="363240" cy="142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1" name="Group 460">
            <a:extLst>
              <a:ext uri="{FF2B5EF4-FFF2-40B4-BE49-F238E27FC236}">
                <a16:creationId xmlns:a16="http://schemas.microsoft.com/office/drawing/2014/main" id="{3DC190C9-EE45-4FD4-B18C-E18396D41DCE}"/>
              </a:ext>
            </a:extLst>
          </p:cNvPr>
          <p:cNvGrpSpPr/>
          <p:nvPr/>
        </p:nvGrpSpPr>
        <p:grpSpPr>
          <a:xfrm>
            <a:off x="5055607" y="856059"/>
            <a:ext cx="518040" cy="370080"/>
            <a:chOff x="5055607" y="856059"/>
            <a:chExt cx="518040" cy="370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455" name="Ink 454">
                  <a:extLst>
                    <a:ext uri="{FF2B5EF4-FFF2-40B4-BE49-F238E27FC236}">
                      <a16:creationId xmlns:a16="http://schemas.microsoft.com/office/drawing/2014/main" id="{A42060BC-3E47-4644-95E9-306DE81176B1}"/>
                    </a:ext>
                  </a:extLst>
                </p14:cNvPr>
                <p14:cNvContentPartPr/>
                <p14:nvPr/>
              </p14:nvContentPartPr>
              <p14:xfrm>
                <a:off x="5055607" y="1000779"/>
                <a:ext cx="83160" cy="225360"/>
              </p14:xfrm>
            </p:contentPart>
          </mc:Choice>
          <mc:Fallback xmlns="">
            <p:pic>
              <p:nvPicPr>
                <p:cNvPr id="455" name="Ink 454">
                  <a:extLst>
                    <a:ext uri="{FF2B5EF4-FFF2-40B4-BE49-F238E27FC236}">
                      <a16:creationId xmlns:a16="http://schemas.microsoft.com/office/drawing/2014/main" id="{A42060BC-3E47-4644-95E9-306DE81176B1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5046967" y="992139"/>
                  <a:ext cx="10080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456" name="Ink 455">
                  <a:extLst>
                    <a:ext uri="{FF2B5EF4-FFF2-40B4-BE49-F238E27FC236}">
                      <a16:creationId xmlns:a16="http://schemas.microsoft.com/office/drawing/2014/main" id="{1A413CD2-FCA8-4115-8C70-729272562263}"/>
                    </a:ext>
                  </a:extLst>
                </p14:cNvPr>
                <p14:cNvContentPartPr/>
                <p14:nvPr/>
              </p14:nvContentPartPr>
              <p14:xfrm>
                <a:off x="5073607" y="1125699"/>
                <a:ext cx="61200" cy="15840"/>
              </p14:xfrm>
            </p:contentPart>
          </mc:Choice>
          <mc:Fallback xmlns="">
            <p:pic>
              <p:nvPicPr>
                <p:cNvPr id="456" name="Ink 455">
                  <a:extLst>
                    <a:ext uri="{FF2B5EF4-FFF2-40B4-BE49-F238E27FC236}">
                      <a16:creationId xmlns:a16="http://schemas.microsoft.com/office/drawing/2014/main" id="{1A413CD2-FCA8-4115-8C70-729272562263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5064967" y="1116699"/>
                  <a:ext cx="7884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457" name="Ink 456">
                  <a:extLst>
                    <a:ext uri="{FF2B5EF4-FFF2-40B4-BE49-F238E27FC236}">
                      <a16:creationId xmlns:a16="http://schemas.microsoft.com/office/drawing/2014/main" id="{1C42E4D6-3168-4DF0-9650-DAAE25B7A398}"/>
                    </a:ext>
                  </a:extLst>
                </p14:cNvPr>
                <p14:cNvContentPartPr/>
                <p14:nvPr/>
              </p14:nvContentPartPr>
              <p14:xfrm>
                <a:off x="5161447" y="1028139"/>
                <a:ext cx="150480" cy="165600"/>
              </p14:xfrm>
            </p:contentPart>
          </mc:Choice>
          <mc:Fallback xmlns="">
            <p:pic>
              <p:nvPicPr>
                <p:cNvPr id="457" name="Ink 456">
                  <a:extLst>
                    <a:ext uri="{FF2B5EF4-FFF2-40B4-BE49-F238E27FC236}">
                      <a16:creationId xmlns:a16="http://schemas.microsoft.com/office/drawing/2014/main" id="{1C42E4D6-3168-4DF0-9650-DAAE25B7A398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5152447" y="1019499"/>
                  <a:ext cx="16812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458" name="Ink 457">
                  <a:extLst>
                    <a:ext uri="{FF2B5EF4-FFF2-40B4-BE49-F238E27FC236}">
                      <a16:creationId xmlns:a16="http://schemas.microsoft.com/office/drawing/2014/main" id="{E019507B-0D6C-4BEF-B756-8A6ED4A711A3}"/>
                    </a:ext>
                  </a:extLst>
                </p14:cNvPr>
                <p14:cNvContentPartPr/>
                <p14:nvPr/>
              </p14:nvContentPartPr>
              <p14:xfrm>
                <a:off x="5084767" y="856059"/>
                <a:ext cx="239760" cy="80640"/>
              </p14:xfrm>
            </p:contentPart>
          </mc:Choice>
          <mc:Fallback xmlns="">
            <p:pic>
              <p:nvPicPr>
                <p:cNvPr id="458" name="Ink 457">
                  <a:extLst>
                    <a:ext uri="{FF2B5EF4-FFF2-40B4-BE49-F238E27FC236}">
                      <a16:creationId xmlns:a16="http://schemas.microsoft.com/office/drawing/2014/main" id="{E019507B-0D6C-4BEF-B756-8A6ED4A711A3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5075767" y="847419"/>
                  <a:ext cx="25740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459" name="Ink 458">
                  <a:extLst>
                    <a:ext uri="{FF2B5EF4-FFF2-40B4-BE49-F238E27FC236}">
                      <a16:creationId xmlns:a16="http://schemas.microsoft.com/office/drawing/2014/main" id="{865ACE72-C5D6-4379-B059-6CA1D3DE1260}"/>
                    </a:ext>
                  </a:extLst>
                </p14:cNvPr>
                <p14:cNvContentPartPr/>
                <p14:nvPr/>
              </p14:nvContentPartPr>
              <p14:xfrm>
                <a:off x="5483287" y="1034979"/>
                <a:ext cx="88200" cy="23040"/>
              </p14:xfrm>
            </p:contentPart>
          </mc:Choice>
          <mc:Fallback xmlns="">
            <p:pic>
              <p:nvPicPr>
                <p:cNvPr id="459" name="Ink 458">
                  <a:extLst>
                    <a:ext uri="{FF2B5EF4-FFF2-40B4-BE49-F238E27FC236}">
                      <a16:creationId xmlns:a16="http://schemas.microsoft.com/office/drawing/2014/main" id="{865ACE72-C5D6-4379-B059-6CA1D3DE1260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5474647" y="1025979"/>
                  <a:ext cx="10584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460" name="Ink 459">
                  <a:extLst>
                    <a:ext uri="{FF2B5EF4-FFF2-40B4-BE49-F238E27FC236}">
                      <a16:creationId xmlns:a16="http://schemas.microsoft.com/office/drawing/2014/main" id="{CB503B00-407B-4E49-92A9-2E8113503885}"/>
                    </a:ext>
                  </a:extLst>
                </p14:cNvPr>
                <p14:cNvContentPartPr/>
                <p14:nvPr/>
              </p14:nvContentPartPr>
              <p14:xfrm>
                <a:off x="5486887" y="1072419"/>
                <a:ext cx="86760" cy="16920"/>
              </p14:xfrm>
            </p:contentPart>
          </mc:Choice>
          <mc:Fallback xmlns="">
            <p:pic>
              <p:nvPicPr>
                <p:cNvPr id="460" name="Ink 459">
                  <a:extLst>
                    <a:ext uri="{FF2B5EF4-FFF2-40B4-BE49-F238E27FC236}">
                      <a16:creationId xmlns:a16="http://schemas.microsoft.com/office/drawing/2014/main" id="{CB503B00-407B-4E49-92A9-2E8113503885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5478247" y="1063419"/>
                  <a:ext cx="104400" cy="34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76" name="Group 475">
            <a:extLst>
              <a:ext uri="{FF2B5EF4-FFF2-40B4-BE49-F238E27FC236}">
                <a16:creationId xmlns:a16="http://schemas.microsoft.com/office/drawing/2014/main" id="{AA117D46-6437-4047-BD8B-B22949DBD226}"/>
              </a:ext>
            </a:extLst>
          </p:cNvPr>
          <p:cNvGrpSpPr/>
          <p:nvPr/>
        </p:nvGrpSpPr>
        <p:grpSpPr>
          <a:xfrm>
            <a:off x="5760847" y="788379"/>
            <a:ext cx="610920" cy="395640"/>
            <a:chOff x="5760847" y="788379"/>
            <a:chExt cx="610920" cy="395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462" name="Ink 461">
                  <a:extLst>
                    <a:ext uri="{FF2B5EF4-FFF2-40B4-BE49-F238E27FC236}">
                      <a16:creationId xmlns:a16="http://schemas.microsoft.com/office/drawing/2014/main" id="{982A3D62-5D48-4945-91E8-BCDEC91296C1}"/>
                    </a:ext>
                  </a:extLst>
                </p14:cNvPr>
                <p14:cNvContentPartPr/>
                <p14:nvPr/>
              </p14:nvContentPartPr>
              <p14:xfrm>
                <a:off x="5760847" y="980619"/>
                <a:ext cx="124920" cy="203400"/>
              </p14:xfrm>
            </p:contentPart>
          </mc:Choice>
          <mc:Fallback xmlns="">
            <p:pic>
              <p:nvPicPr>
                <p:cNvPr id="462" name="Ink 461">
                  <a:extLst>
                    <a:ext uri="{FF2B5EF4-FFF2-40B4-BE49-F238E27FC236}">
                      <a16:creationId xmlns:a16="http://schemas.microsoft.com/office/drawing/2014/main" id="{982A3D62-5D48-4945-91E8-BCDEC91296C1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5752207" y="971979"/>
                  <a:ext cx="14256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463" name="Ink 462">
                  <a:extLst>
                    <a:ext uri="{FF2B5EF4-FFF2-40B4-BE49-F238E27FC236}">
                      <a16:creationId xmlns:a16="http://schemas.microsoft.com/office/drawing/2014/main" id="{DFD31AC7-B025-4723-A868-09C32F4F48F7}"/>
                    </a:ext>
                  </a:extLst>
                </p14:cNvPr>
                <p14:cNvContentPartPr/>
                <p14:nvPr/>
              </p14:nvContentPartPr>
              <p14:xfrm>
                <a:off x="5784247" y="1082859"/>
                <a:ext cx="72720" cy="14400"/>
              </p14:xfrm>
            </p:contentPart>
          </mc:Choice>
          <mc:Fallback xmlns="">
            <p:pic>
              <p:nvPicPr>
                <p:cNvPr id="463" name="Ink 462">
                  <a:extLst>
                    <a:ext uri="{FF2B5EF4-FFF2-40B4-BE49-F238E27FC236}">
                      <a16:creationId xmlns:a16="http://schemas.microsoft.com/office/drawing/2014/main" id="{DFD31AC7-B025-4723-A868-09C32F4F48F7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5775607" y="1074219"/>
                  <a:ext cx="9036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464" name="Ink 463">
                  <a:extLst>
                    <a:ext uri="{FF2B5EF4-FFF2-40B4-BE49-F238E27FC236}">
                      <a16:creationId xmlns:a16="http://schemas.microsoft.com/office/drawing/2014/main" id="{CDD79FCE-65D4-4A50-83AA-56144F30935E}"/>
                    </a:ext>
                  </a:extLst>
                </p14:cNvPr>
                <p14:cNvContentPartPr/>
                <p14:nvPr/>
              </p14:nvContentPartPr>
              <p14:xfrm>
                <a:off x="5958487" y="980259"/>
                <a:ext cx="186120" cy="198000"/>
              </p14:xfrm>
            </p:contentPart>
          </mc:Choice>
          <mc:Fallback xmlns="">
            <p:pic>
              <p:nvPicPr>
                <p:cNvPr id="464" name="Ink 463">
                  <a:extLst>
                    <a:ext uri="{FF2B5EF4-FFF2-40B4-BE49-F238E27FC236}">
                      <a16:creationId xmlns:a16="http://schemas.microsoft.com/office/drawing/2014/main" id="{CDD79FCE-65D4-4A50-83AA-56144F30935E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5949487" y="971619"/>
                  <a:ext cx="20376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465" name="Ink 464">
                  <a:extLst>
                    <a:ext uri="{FF2B5EF4-FFF2-40B4-BE49-F238E27FC236}">
                      <a16:creationId xmlns:a16="http://schemas.microsoft.com/office/drawing/2014/main" id="{EAD10D33-6B66-4B00-B29C-F82FA12DB29E}"/>
                    </a:ext>
                  </a:extLst>
                </p14:cNvPr>
                <p14:cNvContentPartPr/>
                <p14:nvPr/>
              </p14:nvContentPartPr>
              <p14:xfrm>
                <a:off x="5845087" y="788379"/>
                <a:ext cx="320400" cy="136440"/>
              </p14:xfrm>
            </p:contentPart>
          </mc:Choice>
          <mc:Fallback xmlns="">
            <p:pic>
              <p:nvPicPr>
                <p:cNvPr id="465" name="Ink 464">
                  <a:extLst>
                    <a:ext uri="{FF2B5EF4-FFF2-40B4-BE49-F238E27FC236}">
                      <a16:creationId xmlns:a16="http://schemas.microsoft.com/office/drawing/2014/main" id="{EAD10D33-6B66-4B00-B29C-F82FA12DB29E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5836447" y="779739"/>
                  <a:ext cx="33804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466" name="Ink 465">
                  <a:extLst>
                    <a:ext uri="{FF2B5EF4-FFF2-40B4-BE49-F238E27FC236}">
                      <a16:creationId xmlns:a16="http://schemas.microsoft.com/office/drawing/2014/main" id="{E0B8C177-7DAC-4F76-89BF-D4A6AEE137E7}"/>
                    </a:ext>
                  </a:extLst>
                </p14:cNvPr>
                <p14:cNvContentPartPr/>
                <p14:nvPr/>
              </p14:nvContentPartPr>
              <p14:xfrm>
                <a:off x="6274207" y="1042179"/>
                <a:ext cx="97560" cy="24120"/>
              </p14:xfrm>
            </p:contentPart>
          </mc:Choice>
          <mc:Fallback xmlns="">
            <p:pic>
              <p:nvPicPr>
                <p:cNvPr id="466" name="Ink 465">
                  <a:extLst>
                    <a:ext uri="{FF2B5EF4-FFF2-40B4-BE49-F238E27FC236}">
                      <a16:creationId xmlns:a16="http://schemas.microsoft.com/office/drawing/2014/main" id="{E0B8C177-7DAC-4F76-89BF-D4A6AEE137E7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6265567" y="1033539"/>
                  <a:ext cx="11520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467" name="Ink 466">
                  <a:extLst>
                    <a:ext uri="{FF2B5EF4-FFF2-40B4-BE49-F238E27FC236}">
                      <a16:creationId xmlns:a16="http://schemas.microsoft.com/office/drawing/2014/main" id="{ED906E26-0381-4CDE-B9C1-8651772A43C5}"/>
                    </a:ext>
                  </a:extLst>
                </p14:cNvPr>
                <p14:cNvContentPartPr/>
                <p14:nvPr/>
              </p14:nvContentPartPr>
              <p14:xfrm>
                <a:off x="6323527" y="943539"/>
                <a:ext cx="18720" cy="151920"/>
              </p14:xfrm>
            </p:contentPart>
          </mc:Choice>
          <mc:Fallback xmlns="">
            <p:pic>
              <p:nvPicPr>
                <p:cNvPr id="467" name="Ink 466">
                  <a:extLst>
                    <a:ext uri="{FF2B5EF4-FFF2-40B4-BE49-F238E27FC236}">
                      <a16:creationId xmlns:a16="http://schemas.microsoft.com/office/drawing/2014/main" id="{ED906E26-0381-4CDE-B9C1-8651772A43C5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6314527" y="934899"/>
                  <a:ext cx="36360" cy="169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75" name="Group 474">
            <a:extLst>
              <a:ext uri="{FF2B5EF4-FFF2-40B4-BE49-F238E27FC236}">
                <a16:creationId xmlns:a16="http://schemas.microsoft.com/office/drawing/2014/main" id="{E8EB70C6-9310-4DC1-96F6-C91FC5AA7B58}"/>
              </a:ext>
            </a:extLst>
          </p:cNvPr>
          <p:cNvGrpSpPr/>
          <p:nvPr/>
        </p:nvGrpSpPr>
        <p:grpSpPr>
          <a:xfrm>
            <a:off x="6593887" y="742299"/>
            <a:ext cx="378360" cy="411840"/>
            <a:chOff x="6593887" y="742299"/>
            <a:chExt cx="378360" cy="411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7">
              <p14:nvContentPartPr>
                <p14:cNvPr id="468" name="Ink 467">
                  <a:extLst>
                    <a:ext uri="{FF2B5EF4-FFF2-40B4-BE49-F238E27FC236}">
                      <a16:creationId xmlns:a16="http://schemas.microsoft.com/office/drawing/2014/main" id="{8EEB2F0D-07BB-4DEA-B98F-3A0F5E83D793}"/>
                    </a:ext>
                  </a:extLst>
                </p14:cNvPr>
                <p14:cNvContentPartPr/>
                <p14:nvPr/>
              </p14:nvContentPartPr>
              <p14:xfrm>
                <a:off x="6593887" y="958299"/>
                <a:ext cx="209520" cy="195480"/>
              </p14:xfrm>
            </p:contentPart>
          </mc:Choice>
          <mc:Fallback xmlns="">
            <p:pic>
              <p:nvPicPr>
                <p:cNvPr id="468" name="Ink 467">
                  <a:extLst>
                    <a:ext uri="{FF2B5EF4-FFF2-40B4-BE49-F238E27FC236}">
                      <a16:creationId xmlns:a16="http://schemas.microsoft.com/office/drawing/2014/main" id="{8EEB2F0D-07BB-4DEA-B98F-3A0F5E83D793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6585247" y="949299"/>
                  <a:ext cx="22716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469" name="Ink 468">
                  <a:extLst>
                    <a:ext uri="{FF2B5EF4-FFF2-40B4-BE49-F238E27FC236}">
                      <a16:creationId xmlns:a16="http://schemas.microsoft.com/office/drawing/2014/main" id="{B2890322-44C4-4CE4-88B5-90B505005FCA}"/>
                    </a:ext>
                  </a:extLst>
                </p14:cNvPr>
                <p14:cNvContentPartPr/>
                <p14:nvPr/>
              </p14:nvContentPartPr>
              <p14:xfrm>
                <a:off x="6843727" y="963339"/>
                <a:ext cx="8280" cy="149040"/>
              </p14:xfrm>
            </p:contentPart>
          </mc:Choice>
          <mc:Fallback xmlns="">
            <p:pic>
              <p:nvPicPr>
                <p:cNvPr id="469" name="Ink 468">
                  <a:extLst>
                    <a:ext uri="{FF2B5EF4-FFF2-40B4-BE49-F238E27FC236}">
                      <a16:creationId xmlns:a16="http://schemas.microsoft.com/office/drawing/2014/main" id="{B2890322-44C4-4CE4-88B5-90B505005FCA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6834727" y="954699"/>
                  <a:ext cx="2592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470" name="Ink 469">
                  <a:extLst>
                    <a:ext uri="{FF2B5EF4-FFF2-40B4-BE49-F238E27FC236}">
                      <a16:creationId xmlns:a16="http://schemas.microsoft.com/office/drawing/2014/main" id="{5589C198-44AE-475A-8625-7A17D6F3934E}"/>
                    </a:ext>
                  </a:extLst>
                </p14:cNvPr>
                <p14:cNvContentPartPr/>
                <p14:nvPr/>
              </p14:nvContentPartPr>
              <p14:xfrm>
                <a:off x="6837967" y="943899"/>
                <a:ext cx="128520" cy="210240"/>
              </p14:xfrm>
            </p:contentPart>
          </mc:Choice>
          <mc:Fallback xmlns="">
            <p:pic>
              <p:nvPicPr>
                <p:cNvPr id="470" name="Ink 469">
                  <a:extLst>
                    <a:ext uri="{FF2B5EF4-FFF2-40B4-BE49-F238E27FC236}">
                      <a16:creationId xmlns:a16="http://schemas.microsoft.com/office/drawing/2014/main" id="{5589C198-44AE-475A-8625-7A17D6F3934E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6828967" y="934899"/>
                  <a:ext cx="14616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471" name="Ink 470">
                  <a:extLst>
                    <a:ext uri="{FF2B5EF4-FFF2-40B4-BE49-F238E27FC236}">
                      <a16:creationId xmlns:a16="http://schemas.microsoft.com/office/drawing/2014/main" id="{1DB85A75-FAB5-46BA-B629-0AAD5F31EF82}"/>
                    </a:ext>
                  </a:extLst>
                </p14:cNvPr>
                <p14:cNvContentPartPr/>
                <p14:nvPr/>
              </p14:nvContentPartPr>
              <p14:xfrm>
                <a:off x="6663727" y="742299"/>
                <a:ext cx="308520" cy="181080"/>
              </p14:xfrm>
            </p:contentPart>
          </mc:Choice>
          <mc:Fallback xmlns="">
            <p:pic>
              <p:nvPicPr>
                <p:cNvPr id="471" name="Ink 470">
                  <a:extLst>
                    <a:ext uri="{FF2B5EF4-FFF2-40B4-BE49-F238E27FC236}">
                      <a16:creationId xmlns:a16="http://schemas.microsoft.com/office/drawing/2014/main" id="{1DB85A75-FAB5-46BA-B629-0AAD5F31EF82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6654727" y="733659"/>
                  <a:ext cx="326160" cy="198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74" name="Group 473">
            <a:extLst>
              <a:ext uri="{FF2B5EF4-FFF2-40B4-BE49-F238E27FC236}">
                <a16:creationId xmlns:a16="http://schemas.microsoft.com/office/drawing/2014/main" id="{6B827CC0-ABFB-4E9B-B4D7-BDF5A228F368}"/>
              </a:ext>
            </a:extLst>
          </p:cNvPr>
          <p:cNvGrpSpPr/>
          <p:nvPr/>
        </p:nvGrpSpPr>
        <p:grpSpPr>
          <a:xfrm>
            <a:off x="5492647" y="1549779"/>
            <a:ext cx="138600" cy="104040"/>
            <a:chOff x="5492647" y="1549779"/>
            <a:chExt cx="138600" cy="104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472" name="Ink 471">
                  <a:extLst>
                    <a:ext uri="{FF2B5EF4-FFF2-40B4-BE49-F238E27FC236}">
                      <a16:creationId xmlns:a16="http://schemas.microsoft.com/office/drawing/2014/main" id="{2EC25048-6FDC-45DD-BE4F-1660443B7B13}"/>
                    </a:ext>
                  </a:extLst>
                </p14:cNvPr>
                <p14:cNvContentPartPr/>
                <p14:nvPr/>
              </p14:nvContentPartPr>
              <p14:xfrm>
                <a:off x="5492647" y="1549779"/>
                <a:ext cx="111600" cy="41400"/>
              </p14:xfrm>
            </p:contentPart>
          </mc:Choice>
          <mc:Fallback xmlns="">
            <p:pic>
              <p:nvPicPr>
                <p:cNvPr id="472" name="Ink 471">
                  <a:extLst>
                    <a:ext uri="{FF2B5EF4-FFF2-40B4-BE49-F238E27FC236}">
                      <a16:creationId xmlns:a16="http://schemas.microsoft.com/office/drawing/2014/main" id="{2EC25048-6FDC-45DD-BE4F-1660443B7B13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5484007" y="1540779"/>
                  <a:ext cx="12924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473" name="Ink 472">
                  <a:extLst>
                    <a:ext uri="{FF2B5EF4-FFF2-40B4-BE49-F238E27FC236}">
                      <a16:creationId xmlns:a16="http://schemas.microsoft.com/office/drawing/2014/main" id="{4B829505-0F99-4DDC-8385-4395D1ACD66D}"/>
                    </a:ext>
                  </a:extLst>
                </p14:cNvPr>
                <p14:cNvContentPartPr/>
                <p14:nvPr/>
              </p14:nvContentPartPr>
              <p14:xfrm>
                <a:off x="5516047" y="1639419"/>
                <a:ext cx="115200" cy="14400"/>
              </p14:xfrm>
            </p:contentPart>
          </mc:Choice>
          <mc:Fallback xmlns="">
            <p:pic>
              <p:nvPicPr>
                <p:cNvPr id="473" name="Ink 472">
                  <a:extLst>
                    <a:ext uri="{FF2B5EF4-FFF2-40B4-BE49-F238E27FC236}">
                      <a16:creationId xmlns:a16="http://schemas.microsoft.com/office/drawing/2014/main" id="{4B829505-0F99-4DDC-8385-4395D1ACD66D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5507047" y="1630779"/>
                  <a:ext cx="132840" cy="32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19">
            <p14:nvContentPartPr>
              <p14:cNvPr id="477" name="Ink 476">
                <a:extLst>
                  <a:ext uri="{FF2B5EF4-FFF2-40B4-BE49-F238E27FC236}">
                    <a16:creationId xmlns:a16="http://schemas.microsoft.com/office/drawing/2014/main" id="{2E676824-A21E-4AD5-BD3D-D78972D32232}"/>
                  </a:ext>
                </a:extLst>
              </p14:cNvPr>
              <p14:cNvContentPartPr/>
              <p14:nvPr/>
            </p14:nvContentPartPr>
            <p14:xfrm>
              <a:off x="5145607" y="1450419"/>
              <a:ext cx="111600" cy="213480"/>
            </p14:xfrm>
          </p:contentPart>
        </mc:Choice>
        <mc:Fallback xmlns="">
          <p:pic>
            <p:nvPicPr>
              <p:cNvPr id="477" name="Ink 476">
                <a:extLst>
                  <a:ext uri="{FF2B5EF4-FFF2-40B4-BE49-F238E27FC236}">
                    <a16:creationId xmlns:a16="http://schemas.microsoft.com/office/drawing/2014/main" id="{2E676824-A21E-4AD5-BD3D-D78972D32232}"/>
                  </a:ext>
                </a:extLst>
              </p:cNvPr>
              <p:cNvPicPr/>
              <p:nvPr/>
            </p:nvPicPr>
            <p:blipFill>
              <a:blip r:embed="rId320"/>
              <a:stretch>
                <a:fillRect/>
              </a:stretch>
            </p:blipFill>
            <p:spPr>
              <a:xfrm>
                <a:off x="5136967" y="1441779"/>
                <a:ext cx="129240" cy="23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1">
            <p14:nvContentPartPr>
              <p14:cNvPr id="478" name="Ink 477">
                <a:extLst>
                  <a:ext uri="{FF2B5EF4-FFF2-40B4-BE49-F238E27FC236}">
                    <a16:creationId xmlns:a16="http://schemas.microsoft.com/office/drawing/2014/main" id="{8050EE55-5934-4D20-A918-9E30F5602E54}"/>
                  </a:ext>
                </a:extLst>
              </p14:cNvPr>
              <p14:cNvContentPartPr/>
              <p14:nvPr/>
            </p14:nvContentPartPr>
            <p14:xfrm>
              <a:off x="5142007" y="1763979"/>
              <a:ext cx="171000" cy="47520"/>
            </p14:xfrm>
          </p:contentPart>
        </mc:Choice>
        <mc:Fallback xmlns="">
          <p:pic>
            <p:nvPicPr>
              <p:cNvPr id="478" name="Ink 477">
                <a:extLst>
                  <a:ext uri="{FF2B5EF4-FFF2-40B4-BE49-F238E27FC236}">
                    <a16:creationId xmlns:a16="http://schemas.microsoft.com/office/drawing/2014/main" id="{8050EE55-5934-4D20-A918-9E30F5602E54}"/>
                  </a:ext>
                </a:extLst>
              </p:cNvPr>
              <p:cNvPicPr/>
              <p:nvPr/>
            </p:nvPicPr>
            <p:blipFill>
              <a:blip r:embed="rId322"/>
              <a:stretch>
                <a:fillRect/>
              </a:stretch>
            </p:blipFill>
            <p:spPr>
              <a:xfrm>
                <a:off x="5133367" y="1755339"/>
                <a:ext cx="188640" cy="65160"/>
              </a:xfrm>
              <a:prstGeom prst="rect">
                <a:avLst/>
              </a:prstGeom>
            </p:spPr>
          </p:pic>
        </mc:Fallback>
      </mc:AlternateContent>
      <p:grpSp>
        <p:nvGrpSpPr>
          <p:cNvPr id="487" name="Group 486">
            <a:extLst>
              <a:ext uri="{FF2B5EF4-FFF2-40B4-BE49-F238E27FC236}">
                <a16:creationId xmlns:a16="http://schemas.microsoft.com/office/drawing/2014/main" id="{640A958A-74CD-42AE-A9AE-F3D0B8288397}"/>
              </a:ext>
            </a:extLst>
          </p:cNvPr>
          <p:cNvGrpSpPr/>
          <p:nvPr/>
        </p:nvGrpSpPr>
        <p:grpSpPr>
          <a:xfrm>
            <a:off x="5818447" y="1446819"/>
            <a:ext cx="1080360" cy="375840"/>
            <a:chOff x="5818447" y="1446819"/>
            <a:chExt cx="1080360" cy="375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3">
              <p14:nvContentPartPr>
                <p14:cNvPr id="479" name="Ink 478">
                  <a:extLst>
                    <a:ext uri="{FF2B5EF4-FFF2-40B4-BE49-F238E27FC236}">
                      <a16:creationId xmlns:a16="http://schemas.microsoft.com/office/drawing/2014/main" id="{0AD8F67C-4E00-4E0F-9095-5DE00B06A782}"/>
                    </a:ext>
                  </a:extLst>
                </p14:cNvPr>
                <p14:cNvContentPartPr/>
                <p14:nvPr/>
              </p14:nvContentPartPr>
              <p14:xfrm>
                <a:off x="5818447" y="1563099"/>
                <a:ext cx="119520" cy="252360"/>
              </p14:xfrm>
            </p:contentPart>
          </mc:Choice>
          <mc:Fallback xmlns="">
            <p:pic>
              <p:nvPicPr>
                <p:cNvPr id="479" name="Ink 478">
                  <a:extLst>
                    <a:ext uri="{FF2B5EF4-FFF2-40B4-BE49-F238E27FC236}">
                      <a16:creationId xmlns:a16="http://schemas.microsoft.com/office/drawing/2014/main" id="{0AD8F67C-4E00-4E0F-9095-5DE00B06A782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5809447" y="1554099"/>
                  <a:ext cx="137160" cy="27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5">
              <p14:nvContentPartPr>
                <p14:cNvPr id="480" name="Ink 479">
                  <a:extLst>
                    <a:ext uri="{FF2B5EF4-FFF2-40B4-BE49-F238E27FC236}">
                      <a16:creationId xmlns:a16="http://schemas.microsoft.com/office/drawing/2014/main" id="{95CDABF8-8BEC-4847-9501-43E21B8D6E95}"/>
                    </a:ext>
                  </a:extLst>
                </p14:cNvPr>
                <p14:cNvContentPartPr/>
                <p14:nvPr/>
              </p14:nvContentPartPr>
              <p14:xfrm>
                <a:off x="6067207" y="1483179"/>
                <a:ext cx="73800" cy="259560"/>
              </p14:xfrm>
            </p:contentPart>
          </mc:Choice>
          <mc:Fallback xmlns="">
            <p:pic>
              <p:nvPicPr>
                <p:cNvPr id="480" name="Ink 479">
                  <a:extLst>
                    <a:ext uri="{FF2B5EF4-FFF2-40B4-BE49-F238E27FC236}">
                      <a16:creationId xmlns:a16="http://schemas.microsoft.com/office/drawing/2014/main" id="{95CDABF8-8BEC-4847-9501-43E21B8D6E95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6058207" y="1474179"/>
                  <a:ext cx="91440" cy="27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7">
              <p14:nvContentPartPr>
                <p14:cNvPr id="481" name="Ink 480">
                  <a:extLst>
                    <a:ext uri="{FF2B5EF4-FFF2-40B4-BE49-F238E27FC236}">
                      <a16:creationId xmlns:a16="http://schemas.microsoft.com/office/drawing/2014/main" id="{2AECFA86-DF83-49E5-8BF2-A9D2D19EECA8}"/>
                    </a:ext>
                  </a:extLst>
                </p14:cNvPr>
                <p14:cNvContentPartPr/>
                <p14:nvPr/>
              </p14:nvContentPartPr>
              <p14:xfrm>
                <a:off x="6181687" y="1571019"/>
                <a:ext cx="100800" cy="123480"/>
              </p14:xfrm>
            </p:contentPart>
          </mc:Choice>
          <mc:Fallback xmlns="">
            <p:pic>
              <p:nvPicPr>
                <p:cNvPr id="481" name="Ink 480">
                  <a:extLst>
                    <a:ext uri="{FF2B5EF4-FFF2-40B4-BE49-F238E27FC236}">
                      <a16:creationId xmlns:a16="http://schemas.microsoft.com/office/drawing/2014/main" id="{2AECFA86-DF83-49E5-8BF2-A9D2D19EECA8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6172687" y="1562379"/>
                  <a:ext cx="11844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9">
              <p14:nvContentPartPr>
                <p14:cNvPr id="482" name="Ink 481">
                  <a:extLst>
                    <a:ext uri="{FF2B5EF4-FFF2-40B4-BE49-F238E27FC236}">
                      <a16:creationId xmlns:a16="http://schemas.microsoft.com/office/drawing/2014/main" id="{1C0FFBEC-54CF-4D3E-AD6D-CBFBDF6E4D93}"/>
                    </a:ext>
                  </a:extLst>
                </p14:cNvPr>
                <p14:cNvContentPartPr/>
                <p14:nvPr/>
              </p14:nvContentPartPr>
              <p14:xfrm>
                <a:off x="6189967" y="1762179"/>
                <a:ext cx="124920" cy="12240"/>
              </p14:xfrm>
            </p:contentPart>
          </mc:Choice>
          <mc:Fallback xmlns="">
            <p:pic>
              <p:nvPicPr>
                <p:cNvPr id="482" name="Ink 481">
                  <a:extLst>
                    <a:ext uri="{FF2B5EF4-FFF2-40B4-BE49-F238E27FC236}">
                      <a16:creationId xmlns:a16="http://schemas.microsoft.com/office/drawing/2014/main" id="{1C0FFBEC-54CF-4D3E-AD6D-CBFBDF6E4D93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6181327" y="1753179"/>
                  <a:ext cx="14256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1">
              <p14:nvContentPartPr>
                <p14:cNvPr id="483" name="Ink 482">
                  <a:extLst>
                    <a:ext uri="{FF2B5EF4-FFF2-40B4-BE49-F238E27FC236}">
                      <a16:creationId xmlns:a16="http://schemas.microsoft.com/office/drawing/2014/main" id="{FD4AE843-0CA4-40E0-8134-C0D7EF0F4367}"/>
                    </a:ext>
                  </a:extLst>
                </p14:cNvPr>
                <p14:cNvContentPartPr/>
                <p14:nvPr/>
              </p14:nvContentPartPr>
              <p14:xfrm>
                <a:off x="6374287" y="1530339"/>
                <a:ext cx="117360" cy="167400"/>
              </p14:xfrm>
            </p:contentPart>
          </mc:Choice>
          <mc:Fallback xmlns="">
            <p:pic>
              <p:nvPicPr>
                <p:cNvPr id="483" name="Ink 482">
                  <a:extLst>
                    <a:ext uri="{FF2B5EF4-FFF2-40B4-BE49-F238E27FC236}">
                      <a16:creationId xmlns:a16="http://schemas.microsoft.com/office/drawing/2014/main" id="{FD4AE843-0CA4-40E0-8134-C0D7EF0F4367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6365287" y="1521699"/>
                  <a:ext cx="13500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3">
              <p14:nvContentPartPr>
                <p14:cNvPr id="484" name="Ink 483">
                  <a:extLst>
                    <a:ext uri="{FF2B5EF4-FFF2-40B4-BE49-F238E27FC236}">
                      <a16:creationId xmlns:a16="http://schemas.microsoft.com/office/drawing/2014/main" id="{A05156E2-31DB-4C51-A412-9333EA3D2932}"/>
                    </a:ext>
                  </a:extLst>
                </p14:cNvPr>
                <p14:cNvContentPartPr/>
                <p14:nvPr/>
              </p14:nvContentPartPr>
              <p14:xfrm>
                <a:off x="6583087" y="1464819"/>
                <a:ext cx="90000" cy="231840"/>
              </p14:xfrm>
            </p:contentPart>
          </mc:Choice>
          <mc:Fallback xmlns="">
            <p:pic>
              <p:nvPicPr>
                <p:cNvPr id="484" name="Ink 483">
                  <a:extLst>
                    <a:ext uri="{FF2B5EF4-FFF2-40B4-BE49-F238E27FC236}">
                      <a16:creationId xmlns:a16="http://schemas.microsoft.com/office/drawing/2014/main" id="{A05156E2-31DB-4C51-A412-9333EA3D2932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6574087" y="1455819"/>
                  <a:ext cx="10764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5">
              <p14:nvContentPartPr>
                <p14:cNvPr id="485" name="Ink 484">
                  <a:extLst>
                    <a:ext uri="{FF2B5EF4-FFF2-40B4-BE49-F238E27FC236}">
                      <a16:creationId xmlns:a16="http://schemas.microsoft.com/office/drawing/2014/main" id="{84B0C024-D7FE-434D-AD92-71B8ADAABEE8}"/>
                    </a:ext>
                  </a:extLst>
                </p14:cNvPr>
                <p14:cNvContentPartPr/>
                <p14:nvPr/>
              </p14:nvContentPartPr>
              <p14:xfrm>
                <a:off x="6561847" y="1762899"/>
                <a:ext cx="155520" cy="59760"/>
              </p14:xfrm>
            </p:contentPart>
          </mc:Choice>
          <mc:Fallback xmlns="">
            <p:pic>
              <p:nvPicPr>
                <p:cNvPr id="485" name="Ink 484">
                  <a:extLst>
                    <a:ext uri="{FF2B5EF4-FFF2-40B4-BE49-F238E27FC236}">
                      <a16:creationId xmlns:a16="http://schemas.microsoft.com/office/drawing/2014/main" id="{84B0C024-D7FE-434D-AD92-71B8ADAABEE8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6552847" y="1753899"/>
                  <a:ext cx="17316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7">
              <p14:nvContentPartPr>
                <p14:cNvPr id="486" name="Ink 485">
                  <a:extLst>
                    <a:ext uri="{FF2B5EF4-FFF2-40B4-BE49-F238E27FC236}">
                      <a16:creationId xmlns:a16="http://schemas.microsoft.com/office/drawing/2014/main" id="{D7A88797-04A7-47B2-87E3-D584F9B0512E}"/>
                    </a:ext>
                  </a:extLst>
                </p14:cNvPr>
                <p14:cNvContentPartPr/>
                <p14:nvPr/>
              </p14:nvContentPartPr>
              <p14:xfrm>
                <a:off x="6791887" y="1446819"/>
                <a:ext cx="106920" cy="326160"/>
              </p14:xfrm>
            </p:contentPart>
          </mc:Choice>
          <mc:Fallback xmlns="">
            <p:pic>
              <p:nvPicPr>
                <p:cNvPr id="486" name="Ink 485">
                  <a:extLst>
                    <a:ext uri="{FF2B5EF4-FFF2-40B4-BE49-F238E27FC236}">
                      <a16:creationId xmlns:a16="http://schemas.microsoft.com/office/drawing/2014/main" id="{D7A88797-04A7-47B2-87E3-D584F9B0512E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6783247" y="1438179"/>
                  <a:ext cx="124560" cy="343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99" name="Group 498">
            <a:extLst>
              <a:ext uri="{FF2B5EF4-FFF2-40B4-BE49-F238E27FC236}">
                <a16:creationId xmlns:a16="http://schemas.microsoft.com/office/drawing/2014/main" id="{EEBF6411-777F-43A3-AA67-F795364218F1}"/>
              </a:ext>
            </a:extLst>
          </p:cNvPr>
          <p:cNvGrpSpPr/>
          <p:nvPr/>
        </p:nvGrpSpPr>
        <p:grpSpPr>
          <a:xfrm>
            <a:off x="7077367" y="1370859"/>
            <a:ext cx="1505520" cy="489600"/>
            <a:chOff x="7077367" y="1370859"/>
            <a:chExt cx="1505520" cy="489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9">
              <p14:nvContentPartPr>
                <p14:cNvPr id="488" name="Ink 487">
                  <a:extLst>
                    <a:ext uri="{FF2B5EF4-FFF2-40B4-BE49-F238E27FC236}">
                      <a16:creationId xmlns:a16="http://schemas.microsoft.com/office/drawing/2014/main" id="{22D369B6-1996-4A80-B226-0F9A5735BE17}"/>
                    </a:ext>
                  </a:extLst>
                </p14:cNvPr>
                <p14:cNvContentPartPr/>
                <p14:nvPr/>
              </p14:nvContentPartPr>
              <p14:xfrm>
                <a:off x="7077367" y="1592259"/>
                <a:ext cx="108720" cy="30600"/>
              </p14:xfrm>
            </p:contentPart>
          </mc:Choice>
          <mc:Fallback xmlns="">
            <p:pic>
              <p:nvPicPr>
                <p:cNvPr id="488" name="Ink 487">
                  <a:extLst>
                    <a:ext uri="{FF2B5EF4-FFF2-40B4-BE49-F238E27FC236}">
                      <a16:creationId xmlns:a16="http://schemas.microsoft.com/office/drawing/2014/main" id="{22D369B6-1996-4A80-B226-0F9A5735BE17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7068367" y="1583259"/>
                  <a:ext cx="12636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1">
              <p14:nvContentPartPr>
                <p14:cNvPr id="489" name="Ink 488">
                  <a:extLst>
                    <a:ext uri="{FF2B5EF4-FFF2-40B4-BE49-F238E27FC236}">
                      <a16:creationId xmlns:a16="http://schemas.microsoft.com/office/drawing/2014/main" id="{3AD5F52B-95E2-4E08-B7FA-3EE9F30987D4}"/>
                    </a:ext>
                  </a:extLst>
                </p14:cNvPr>
                <p14:cNvContentPartPr/>
                <p14:nvPr/>
              </p14:nvContentPartPr>
              <p14:xfrm>
                <a:off x="7114087" y="1525659"/>
                <a:ext cx="52200" cy="173880"/>
              </p14:xfrm>
            </p:contentPart>
          </mc:Choice>
          <mc:Fallback xmlns="">
            <p:pic>
              <p:nvPicPr>
                <p:cNvPr id="489" name="Ink 488">
                  <a:extLst>
                    <a:ext uri="{FF2B5EF4-FFF2-40B4-BE49-F238E27FC236}">
                      <a16:creationId xmlns:a16="http://schemas.microsoft.com/office/drawing/2014/main" id="{3AD5F52B-95E2-4E08-B7FA-3EE9F30987D4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7105087" y="1516659"/>
                  <a:ext cx="6984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490" name="Ink 489">
                  <a:extLst>
                    <a:ext uri="{FF2B5EF4-FFF2-40B4-BE49-F238E27FC236}">
                      <a16:creationId xmlns:a16="http://schemas.microsoft.com/office/drawing/2014/main" id="{17293998-F840-4AB4-870E-841F3839B483}"/>
                    </a:ext>
                  </a:extLst>
                </p14:cNvPr>
                <p14:cNvContentPartPr/>
                <p14:nvPr/>
              </p14:nvContentPartPr>
              <p14:xfrm>
                <a:off x="7298047" y="1568139"/>
                <a:ext cx="151200" cy="292320"/>
              </p14:xfrm>
            </p:contentPart>
          </mc:Choice>
          <mc:Fallback xmlns="">
            <p:pic>
              <p:nvPicPr>
                <p:cNvPr id="490" name="Ink 489">
                  <a:extLst>
                    <a:ext uri="{FF2B5EF4-FFF2-40B4-BE49-F238E27FC236}">
                      <a16:creationId xmlns:a16="http://schemas.microsoft.com/office/drawing/2014/main" id="{17293998-F840-4AB4-870E-841F3839B483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7289407" y="1559139"/>
                  <a:ext cx="168840" cy="30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492" name="Ink 491">
                  <a:extLst>
                    <a:ext uri="{FF2B5EF4-FFF2-40B4-BE49-F238E27FC236}">
                      <a16:creationId xmlns:a16="http://schemas.microsoft.com/office/drawing/2014/main" id="{799E823D-59CB-4770-8924-6996CE9B9F60}"/>
                    </a:ext>
                  </a:extLst>
                </p14:cNvPr>
                <p14:cNvContentPartPr/>
                <p14:nvPr/>
              </p14:nvContentPartPr>
              <p14:xfrm>
                <a:off x="7553287" y="1427019"/>
                <a:ext cx="91440" cy="349560"/>
              </p14:xfrm>
            </p:contentPart>
          </mc:Choice>
          <mc:Fallback xmlns="">
            <p:pic>
              <p:nvPicPr>
                <p:cNvPr id="492" name="Ink 491">
                  <a:extLst>
                    <a:ext uri="{FF2B5EF4-FFF2-40B4-BE49-F238E27FC236}">
                      <a16:creationId xmlns:a16="http://schemas.microsoft.com/office/drawing/2014/main" id="{799E823D-59CB-4770-8924-6996CE9B9F60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7544287" y="1418379"/>
                  <a:ext cx="109080" cy="36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494" name="Ink 493">
                  <a:extLst>
                    <a:ext uri="{FF2B5EF4-FFF2-40B4-BE49-F238E27FC236}">
                      <a16:creationId xmlns:a16="http://schemas.microsoft.com/office/drawing/2014/main" id="{0F3375A8-C3A7-4BE6-BB6D-2EA05F809EC2}"/>
                    </a:ext>
                  </a:extLst>
                </p14:cNvPr>
                <p14:cNvContentPartPr/>
                <p14:nvPr/>
              </p14:nvContentPartPr>
              <p14:xfrm>
                <a:off x="7771087" y="1428459"/>
                <a:ext cx="123120" cy="206280"/>
              </p14:xfrm>
            </p:contentPart>
          </mc:Choice>
          <mc:Fallback xmlns="">
            <p:pic>
              <p:nvPicPr>
                <p:cNvPr id="494" name="Ink 493">
                  <a:extLst>
                    <a:ext uri="{FF2B5EF4-FFF2-40B4-BE49-F238E27FC236}">
                      <a16:creationId xmlns:a16="http://schemas.microsoft.com/office/drawing/2014/main" id="{0F3375A8-C3A7-4BE6-BB6D-2EA05F809EC2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7762447" y="1419819"/>
                  <a:ext cx="14076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495" name="Ink 494">
                  <a:extLst>
                    <a:ext uri="{FF2B5EF4-FFF2-40B4-BE49-F238E27FC236}">
                      <a16:creationId xmlns:a16="http://schemas.microsoft.com/office/drawing/2014/main" id="{AA1D4758-13EF-4AE4-B144-1CA3C36C396A}"/>
                    </a:ext>
                  </a:extLst>
                </p14:cNvPr>
                <p14:cNvContentPartPr/>
                <p14:nvPr/>
              </p14:nvContentPartPr>
              <p14:xfrm>
                <a:off x="7828327" y="1728339"/>
                <a:ext cx="144000" cy="28080"/>
              </p14:xfrm>
            </p:contentPart>
          </mc:Choice>
          <mc:Fallback xmlns="">
            <p:pic>
              <p:nvPicPr>
                <p:cNvPr id="495" name="Ink 494">
                  <a:extLst>
                    <a:ext uri="{FF2B5EF4-FFF2-40B4-BE49-F238E27FC236}">
                      <a16:creationId xmlns:a16="http://schemas.microsoft.com/office/drawing/2014/main" id="{AA1D4758-13EF-4AE4-B144-1CA3C36C396A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7819687" y="1719699"/>
                  <a:ext cx="16164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496" name="Ink 495">
                  <a:extLst>
                    <a:ext uri="{FF2B5EF4-FFF2-40B4-BE49-F238E27FC236}">
                      <a16:creationId xmlns:a16="http://schemas.microsoft.com/office/drawing/2014/main" id="{A4AFD477-AD5A-492B-B41A-83007D866F88}"/>
                    </a:ext>
                  </a:extLst>
                </p14:cNvPr>
                <p14:cNvContentPartPr/>
                <p14:nvPr/>
              </p14:nvContentPartPr>
              <p14:xfrm>
                <a:off x="8061967" y="1600539"/>
                <a:ext cx="113760" cy="27000"/>
              </p14:xfrm>
            </p:contentPart>
          </mc:Choice>
          <mc:Fallback xmlns="">
            <p:pic>
              <p:nvPicPr>
                <p:cNvPr id="496" name="Ink 495">
                  <a:extLst>
                    <a:ext uri="{FF2B5EF4-FFF2-40B4-BE49-F238E27FC236}">
                      <a16:creationId xmlns:a16="http://schemas.microsoft.com/office/drawing/2014/main" id="{A4AFD477-AD5A-492B-B41A-83007D866F88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8053327" y="1591899"/>
                  <a:ext cx="13140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3">
              <p14:nvContentPartPr>
                <p14:cNvPr id="497" name="Ink 496">
                  <a:extLst>
                    <a:ext uri="{FF2B5EF4-FFF2-40B4-BE49-F238E27FC236}">
                      <a16:creationId xmlns:a16="http://schemas.microsoft.com/office/drawing/2014/main" id="{EEBE86D9-97EB-4217-92A9-C9FD0FFC52D9}"/>
                    </a:ext>
                  </a:extLst>
                </p14:cNvPr>
                <p14:cNvContentPartPr/>
                <p14:nvPr/>
              </p14:nvContentPartPr>
              <p14:xfrm>
                <a:off x="8249887" y="1550139"/>
                <a:ext cx="199800" cy="212400"/>
              </p14:xfrm>
            </p:contentPart>
          </mc:Choice>
          <mc:Fallback xmlns="">
            <p:pic>
              <p:nvPicPr>
                <p:cNvPr id="497" name="Ink 496">
                  <a:extLst>
                    <a:ext uri="{FF2B5EF4-FFF2-40B4-BE49-F238E27FC236}">
                      <a16:creationId xmlns:a16="http://schemas.microsoft.com/office/drawing/2014/main" id="{EEBE86D9-97EB-4217-92A9-C9FD0FFC52D9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8241247" y="1541139"/>
                  <a:ext cx="21744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5">
              <p14:nvContentPartPr>
                <p14:cNvPr id="498" name="Ink 497">
                  <a:extLst>
                    <a:ext uri="{FF2B5EF4-FFF2-40B4-BE49-F238E27FC236}">
                      <a16:creationId xmlns:a16="http://schemas.microsoft.com/office/drawing/2014/main" id="{69741606-EA17-4FCC-A64A-FD7B11CF633B}"/>
                    </a:ext>
                  </a:extLst>
                </p14:cNvPr>
                <p14:cNvContentPartPr/>
                <p14:nvPr/>
              </p14:nvContentPartPr>
              <p14:xfrm>
                <a:off x="8474167" y="1370859"/>
                <a:ext cx="108720" cy="422640"/>
              </p14:xfrm>
            </p:contentPart>
          </mc:Choice>
          <mc:Fallback xmlns="">
            <p:pic>
              <p:nvPicPr>
                <p:cNvPr id="498" name="Ink 497">
                  <a:extLst>
                    <a:ext uri="{FF2B5EF4-FFF2-40B4-BE49-F238E27FC236}">
                      <a16:creationId xmlns:a16="http://schemas.microsoft.com/office/drawing/2014/main" id="{69741606-EA17-4FCC-A64A-FD7B11CF633B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8465527" y="1361859"/>
                  <a:ext cx="126360" cy="440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03" name="Group 502">
            <a:extLst>
              <a:ext uri="{FF2B5EF4-FFF2-40B4-BE49-F238E27FC236}">
                <a16:creationId xmlns:a16="http://schemas.microsoft.com/office/drawing/2014/main" id="{2A9B74EC-F8C7-4FD6-863B-A765A9057864}"/>
              </a:ext>
            </a:extLst>
          </p:cNvPr>
          <p:cNvGrpSpPr/>
          <p:nvPr/>
        </p:nvGrpSpPr>
        <p:grpSpPr>
          <a:xfrm>
            <a:off x="5145607" y="2063499"/>
            <a:ext cx="404640" cy="417960"/>
            <a:chOff x="5145607" y="2063499"/>
            <a:chExt cx="404640" cy="417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7">
              <p14:nvContentPartPr>
                <p14:cNvPr id="500" name="Ink 499">
                  <a:extLst>
                    <a:ext uri="{FF2B5EF4-FFF2-40B4-BE49-F238E27FC236}">
                      <a16:creationId xmlns:a16="http://schemas.microsoft.com/office/drawing/2014/main" id="{528CA189-B8FA-420F-B349-29D995D4637C}"/>
                    </a:ext>
                  </a:extLst>
                </p14:cNvPr>
                <p14:cNvContentPartPr/>
                <p14:nvPr/>
              </p14:nvContentPartPr>
              <p14:xfrm>
                <a:off x="5145607" y="2063499"/>
                <a:ext cx="121320" cy="234720"/>
              </p14:xfrm>
            </p:contentPart>
          </mc:Choice>
          <mc:Fallback xmlns="">
            <p:pic>
              <p:nvPicPr>
                <p:cNvPr id="500" name="Ink 499">
                  <a:extLst>
                    <a:ext uri="{FF2B5EF4-FFF2-40B4-BE49-F238E27FC236}">
                      <a16:creationId xmlns:a16="http://schemas.microsoft.com/office/drawing/2014/main" id="{528CA189-B8FA-420F-B349-29D995D4637C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5136967" y="2054859"/>
                  <a:ext cx="13896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9">
              <p14:nvContentPartPr>
                <p14:cNvPr id="501" name="Ink 500">
                  <a:extLst>
                    <a:ext uri="{FF2B5EF4-FFF2-40B4-BE49-F238E27FC236}">
                      <a16:creationId xmlns:a16="http://schemas.microsoft.com/office/drawing/2014/main" id="{7C947417-E363-42DB-B2F5-BC309F9F9E56}"/>
                    </a:ext>
                  </a:extLst>
                </p14:cNvPr>
                <p14:cNvContentPartPr/>
                <p14:nvPr/>
              </p14:nvContentPartPr>
              <p14:xfrm>
                <a:off x="5172607" y="2398299"/>
                <a:ext cx="203400" cy="83160"/>
              </p14:xfrm>
            </p:contentPart>
          </mc:Choice>
          <mc:Fallback xmlns="">
            <p:pic>
              <p:nvPicPr>
                <p:cNvPr id="501" name="Ink 500">
                  <a:extLst>
                    <a:ext uri="{FF2B5EF4-FFF2-40B4-BE49-F238E27FC236}">
                      <a16:creationId xmlns:a16="http://schemas.microsoft.com/office/drawing/2014/main" id="{7C947417-E363-42DB-B2F5-BC309F9F9E56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5163967" y="2389659"/>
                  <a:ext cx="22104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1">
              <p14:nvContentPartPr>
                <p14:cNvPr id="502" name="Ink 501">
                  <a:extLst>
                    <a:ext uri="{FF2B5EF4-FFF2-40B4-BE49-F238E27FC236}">
                      <a16:creationId xmlns:a16="http://schemas.microsoft.com/office/drawing/2014/main" id="{B8E544A0-C3C6-4585-8C0D-CBB58253CA57}"/>
                    </a:ext>
                  </a:extLst>
                </p14:cNvPr>
                <p14:cNvContentPartPr/>
                <p14:nvPr/>
              </p14:nvContentPartPr>
              <p14:xfrm>
                <a:off x="5425327" y="2259699"/>
                <a:ext cx="124920" cy="97560"/>
              </p14:xfrm>
            </p:contentPart>
          </mc:Choice>
          <mc:Fallback xmlns="">
            <p:pic>
              <p:nvPicPr>
                <p:cNvPr id="502" name="Ink 501">
                  <a:extLst>
                    <a:ext uri="{FF2B5EF4-FFF2-40B4-BE49-F238E27FC236}">
                      <a16:creationId xmlns:a16="http://schemas.microsoft.com/office/drawing/2014/main" id="{B8E544A0-C3C6-4585-8C0D-CBB58253CA57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5416687" y="2250699"/>
                  <a:ext cx="142560" cy="115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11" name="Group 510">
            <a:extLst>
              <a:ext uri="{FF2B5EF4-FFF2-40B4-BE49-F238E27FC236}">
                <a16:creationId xmlns:a16="http://schemas.microsoft.com/office/drawing/2014/main" id="{9C3B3F57-2D9B-4EAE-A127-75AE58F1F72E}"/>
              </a:ext>
            </a:extLst>
          </p:cNvPr>
          <p:cNvGrpSpPr/>
          <p:nvPr/>
        </p:nvGrpSpPr>
        <p:grpSpPr>
          <a:xfrm>
            <a:off x="5940847" y="2041539"/>
            <a:ext cx="960480" cy="443160"/>
            <a:chOff x="5940847" y="2041539"/>
            <a:chExt cx="960480" cy="443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63">
              <p14:nvContentPartPr>
                <p14:cNvPr id="504" name="Ink 503">
                  <a:extLst>
                    <a:ext uri="{FF2B5EF4-FFF2-40B4-BE49-F238E27FC236}">
                      <a16:creationId xmlns:a16="http://schemas.microsoft.com/office/drawing/2014/main" id="{9B956324-2417-4C18-BECB-14DCB945034A}"/>
                    </a:ext>
                  </a:extLst>
                </p14:cNvPr>
                <p14:cNvContentPartPr/>
                <p14:nvPr/>
              </p14:nvContentPartPr>
              <p14:xfrm>
                <a:off x="5940847" y="2096619"/>
                <a:ext cx="84600" cy="287280"/>
              </p14:xfrm>
            </p:contentPart>
          </mc:Choice>
          <mc:Fallback xmlns="">
            <p:pic>
              <p:nvPicPr>
                <p:cNvPr id="504" name="Ink 503">
                  <a:extLst>
                    <a:ext uri="{FF2B5EF4-FFF2-40B4-BE49-F238E27FC236}">
                      <a16:creationId xmlns:a16="http://schemas.microsoft.com/office/drawing/2014/main" id="{9B956324-2417-4C18-BECB-14DCB945034A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5931847" y="2087979"/>
                  <a:ext cx="102240" cy="30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5">
              <p14:nvContentPartPr>
                <p14:cNvPr id="505" name="Ink 504">
                  <a:extLst>
                    <a:ext uri="{FF2B5EF4-FFF2-40B4-BE49-F238E27FC236}">
                      <a16:creationId xmlns:a16="http://schemas.microsoft.com/office/drawing/2014/main" id="{E5D1E621-26B0-4205-9888-F92C726B16B8}"/>
                    </a:ext>
                  </a:extLst>
                </p14:cNvPr>
                <p14:cNvContentPartPr/>
                <p14:nvPr/>
              </p14:nvContentPartPr>
              <p14:xfrm>
                <a:off x="6087727" y="2244219"/>
                <a:ext cx="73440" cy="240480"/>
              </p14:xfrm>
            </p:contentPart>
          </mc:Choice>
          <mc:Fallback xmlns="">
            <p:pic>
              <p:nvPicPr>
                <p:cNvPr id="505" name="Ink 504">
                  <a:extLst>
                    <a:ext uri="{FF2B5EF4-FFF2-40B4-BE49-F238E27FC236}">
                      <a16:creationId xmlns:a16="http://schemas.microsoft.com/office/drawing/2014/main" id="{E5D1E621-26B0-4205-9888-F92C726B16B8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6078727" y="2235219"/>
                  <a:ext cx="91080" cy="25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7">
              <p14:nvContentPartPr>
                <p14:cNvPr id="506" name="Ink 505">
                  <a:extLst>
                    <a:ext uri="{FF2B5EF4-FFF2-40B4-BE49-F238E27FC236}">
                      <a16:creationId xmlns:a16="http://schemas.microsoft.com/office/drawing/2014/main" id="{92310265-B07C-4E8A-84D0-DB974B600988}"/>
                    </a:ext>
                  </a:extLst>
                </p14:cNvPr>
                <p14:cNvContentPartPr/>
                <p14:nvPr/>
              </p14:nvContentPartPr>
              <p14:xfrm>
                <a:off x="6140647" y="2261139"/>
                <a:ext cx="159120" cy="13320"/>
              </p14:xfrm>
            </p:contentPart>
          </mc:Choice>
          <mc:Fallback xmlns="">
            <p:pic>
              <p:nvPicPr>
                <p:cNvPr id="506" name="Ink 505">
                  <a:extLst>
                    <a:ext uri="{FF2B5EF4-FFF2-40B4-BE49-F238E27FC236}">
                      <a16:creationId xmlns:a16="http://schemas.microsoft.com/office/drawing/2014/main" id="{92310265-B07C-4E8A-84D0-DB974B600988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6131647" y="2252499"/>
                  <a:ext cx="17676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9">
              <p14:nvContentPartPr>
                <p14:cNvPr id="507" name="Ink 506">
                  <a:extLst>
                    <a:ext uri="{FF2B5EF4-FFF2-40B4-BE49-F238E27FC236}">
                      <a16:creationId xmlns:a16="http://schemas.microsoft.com/office/drawing/2014/main" id="{C3A53DE0-F82C-458C-9625-DA258A39EB2D}"/>
                    </a:ext>
                  </a:extLst>
                </p14:cNvPr>
                <p14:cNvContentPartPr/>
                <p14:nvPr/>
              </p14:nvContentPartPr>
              <p14:xfrm>
                <a:off x="6273847" y="2145939"/>
                <a:ext cx="24480" cy="158400"/>
              </p14:xfrm>
            </p:contentPart>
          </mc:Choice>
          <mc:Fallback xmlns="">
            <p:pic>
              <p:nvPicPr>
                <p:cNvPr id="507" name="Ink 506">
                  <a:extLst>
                    <a:ext uri="{FF2B5EF4-FFF2-40B4-BE49-F238E27FC236}">
                      <a16:creationId xmlns:a16="http://schemas.microsoft.com/office/drawing/2014/main" id="{C3A53DE0-F82C-458C-9625-DA258A39EB2D}"/>
                    </a:ext>
                  </a:extLst>
                </p:cNvPr>
                <p:cNvPicPr/>
                <p:nvPr/>
              </p:nvPicPr>
              <p:blipFill>
                <a:blip r:embed="rId370"/>
                <a:stretch>
                  <a:fillRect/>
                </a:stretch>
              </p:blipFill>
              <p:spPr>
                <a:xfrm>
                  <a:off x="6264847" y="2136939"/>
                  <a:ext cx="4212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1">
              <p14:nvContentPartPr>
                <p14:cNvPr id="508" name="Ink 507">
                  <a:extLst>
                    <a:ext uri="{FF2B5EF4-FFF2-40B4-BE49-F238E27FC236}">
                      <a16:creationId xmlns:a16="http://schemas.microsoft.com/office/drawing/2014/main" id="{30BB47B3-59BE-4F1A-A3D8-9F3FDEC1E769}"/>
                    </a:ext>
                  </a:extLst>
                </p14:cNvPr>
                <p14:cNvContentPartPr/>
                <p14:nvPr/>
              </p14:nvContentPartPr>
              <p14:xfrm>
                <a:off x="6389767" y="2183379"/>
                <a:ext cx="130680" cy="273600"/>
              </p14:xfrm>
            </p:contentPart>
          </mc:Choice>
          <mc:Fallback xmlns="">
            <p:pic>
              <p:nvPicPr>
                <p:cNvPr id="508" name="Ink 507">
                  <a:extLst>
                    <a:ext uri="{FF2B5EF4-FFF2-40B4-BE49-F238E27FC236}">
                      <a16:creationId xmlns:a16="http://schemas.microsoft.com/office/drawing/2014/main" id="{30BB47B3-59BE-4F1A-A3D8-9F3FDEC1E769}"/>
                    </a:ext>
                  </a:extLst>
                </p:cNvPr>
                <p:cNvPicPr/>
                <p:nvPr/>
              </p:nvPicPr>
              <p:blipFill>
                <a:blip r:embed="rId372"/>
                <a:stretch>
                  <a:fillRect/>
                </a:stretch>
              </p:blipFill>
              <p:spPr>
                <a:xfrm>
                  <a:off x="6380767" y="2174379"/>
                  <a:ext cx="148320" cy="29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3">
              <p14:nvContentPartPr>
                <p14:cNvPr id="509" name="Ink 508">
                  <a:extLst>
                    <a:ext uri="{FF2B5EF4-FFF2-40B4-BE49-F238E27FC236}">
                      <a16:creationId xmlns:a16="http://schemas.microsoft.com/office/drawing/2014/main" id="{2EE32128-7657-4268-9B53-ADB35ED00A8C}"/>
                    </a:ext>
                  </a:extLst>
                </p14:cNvPr>
                <p14:cNvContentPartPr/>
                <p14:nvPr/>
              </p14:nvContentPartPr>
              <p14:xfrm>
                <a:off x="6544927" y="2045139"/>
                <a:ext cx="61200" cy="282240"/>
              </p14:xfrm>
            </p:contentPart>
          </mc:Choice>
          <mc:Fallback xmlns="">
            <p:pic>
              <p:nvPicPr>
                <p:cNvPr id="509" name="Ink 508">
                  <a:extLst>
                    <a:ext uri="{FF2B5EF4-FFF2-40B4-BE49-F238E27FC236}">
                      <a16:creationId xmlns:a16="http://schemas.microsoft.com/office/drawing/2014/main" id="{2EE32128-7657-4268-9B53-ADB35ED00A8C}"/>
                    </a:ext>
                  </a:extLst>
                </p:cNvPr>
                <p:cNvPicPr/>
                <p:nvPr/>
              </p:nvPicPr>
              <p:blipFill>
                <a:blip r:embed="rId374"/>
                <a:stretch>
                  <a:fillRect/>
                </a:stretch>
              </p:blipFill>
              <p:spPr>
                <a:xfrm>
                  <a:off x="6535927" y="2036499"/>
                  <a:ext cx="78840" cy="29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5">
              <p14:nvContentPartPr>
                <p14:cNvPr id="510" name="Ink 509">
                  <a:extLst>
                    <a:ext uri="{FF2B5EF4-FFF2-40B4-BE49-F238E27FC236}">
                      <a16:creationId xmlns:a16="http://schemas.microsoft.com/office/drawing/2014/main" id="{A6CE079A-0073-4305-B686-E1481720C0C7}"/>
                    </a:ext>
                  </a:extLst>
                </p14:cNvPr>
                <p14:cNvContentPartPr/>
                <p14:nvPr/>
              </p14:nvContentPartPr>
              <p14:xfrm>
                <a:off x="6717007" y="2041539"/>
                <a:ext cx="184320" cy="381960"/>
              </p14:xfrm>
            </p:contentPart>
          </mc:Choice>
          <mc:Fallback xmlns="">
            <p:pic>
              <p:nvPicPr>
                <p:cNvPr id="510" name="Ink 509">
                  <a:extLst>
                    <a:ext uri="{FF2B5EF4-FFF2-40B4-BE49-F238E27FC236}">
                      <a16:creationId xmlns:a16="http://schemas.microsoft.com/office/drawing/2014/main" id="{A6CE079A-0073-4305-B686-E1481720C0C7}"/>
                    </a:ext>
                  </a:extLst>
                </p:cNvPr>
                <p:cNvPicPr/>
                <p:nvPr/>
              </p:nvPicPr>
              <p:blipFill>
                <a:blip r:embed="rId376"/>
                <a:stretch>
                  <a:fillRect/>
                </a:stretch>
              </p:blipFill>
              <p:spPr>
                <a:xfrm>
                  <a:off x="6708007" y="2032899"/>
                  <a:ext cx="201960" cy="399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2" name="Group 521">
            <a:extLst>
              <a:ext uri="{FF2B5EF4-FFF2-40B4-BE49-F238E27FC236}">
                <a16:creationId xmlns:a16="http://schemas.microsoft.com/office/drawing/2014/main" id="{F4925FFB-AFC5-4CD5-A205-F7D4920143FA}"/>
              </a:ext>
            </a:extLst>
          </p:cNvPr>
          <p:cNvGrpSpPr/>
          <p:nvPr/>
        </p:nvGrpSpPr>
        <p:grpSpPr>
          <a:xfrm>
            <a:off x="7109767" y="2131539"/>
            <a:ext cx="96120" cy="186480"/>
            <a:chOff x="7109767" y="2131539"/>
            <a:chExt cx="96120" cy="186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7">
              <p14:nvContentPartPr>
                <p14:cNvPr id="512" name="Ink 511">
                  <a:extLst>
                    <a:ext uri="{FF2B5EF4-FFF2-40B4-BE49-F238E27FC236}">
                      <a16:creationId xmlns:a16="http://schemas.microsoft.com/office/drawing/2014/main" id="{A82AFBF7-643F-43D8-BE47-C57FB3D60E74}"/>
                    </a:ext>
                  </a:extLst>
                </p14:cNvPr>
                <p14:cNvContentPartPr/>
                <p14:nvPr/>
              </p14:nvContentPartPr>
              <p14:xfrm>
                <a:off x="7109767" y="2203179"/>
                <a:ext cx="88560" cy="12240"/>
              </p14:xfrm>
            </p:contentPart>
          </mc:Choice>
          <mc:Fallback xmlns="">
            <p:pic>
              <p:nvPicPr>
                <p:cNvPr id="512" name="Ink 511">
                  <a:extLst>
                    <a:ext uri="{FF2B5EF4-FFF2-40B4-BE49-F238E27FC236}">
                      <a16:creationId xmlns:a16="http://schemas.microsoft.com/office/drawing/2014/main" id="{A82AFBF7-643F-43D8-BE47-C57FB3D60E74}"/>
                    </a:ext>
                  </a:extLst>
                </p:cNvPr>
                <p:cNvPicPr/>
                <p:nvPr/>
              </p:nvPicPr>
              <p:blipFill>
                <a:blip r:embed="rId378"/>
                <a:stretch>
                  <a:fillRect/>
                </a:stretch>
              </p:blipFill>
              <p:spPr>
                <a:xfrm>
                  <a:off x="7101127" y="2194179"/>
                  <a:ext cx="10620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9">
              <p14:nvContentPartPr>
                <p14:cNvPr id="513" name="Ink 512">
                  <a:extLst>
                    <a:ext uri="{FF2B5EF4-FFF2-40B4-BE49-F238E27FC236}">
                      <a16:creationId xmlns:a16="http://schemas.microsoft.com/office/drawing/2014/main" id="{4F2D20D0-B98E-43BA-A97B-AC22D2CDB73C}"/>
                    </a:ext>
                  </a:extLst>
                </p14:cNvPr>
                <p14:cNvContentPartPr/>
                <p14:nvPr/>
              </p14:nvContentPartPr>
              <p14:xfrm>
                <a:off x="7155847" y="2131539"/>
                <a:ext cx="50040" cy="186480"/>
              </p14:xfrm>
            </p:contentPart>
          </mc:Choice>
          <mc:Fallback xmlns="">
            <p:pic>
              <p:nvPicPr>
                <p:cNvPr id="513" name="Ink 512">
                  <a:extLst>
                    <a:ext uri="{FF2B5EF4-FFF2-40B4-BE49-F238E27FC236}">
                      <a16:creationId xmlns:a16="http://schemas.microsoft.com/office/drawing/2014/main" id="{4F2D20D0-B98E-43BA-A97B-AC22D2CDB73C}"/>
                    </a:ext>
                  </a:extLst>
                </p:cNvPr>
                <p:cNvPicPr/>
                <p:nvPr/>
              </p:nvPicPr>
              <p:blipFill>
                <a:blip r:embed="rId380"/>
                <a:stretch>
                  <a:fillRect/>
                </a:stretch>
              </p:blipFill>
              <p:spPr>
                <a:xfrm>
                  <a:off x="7146847" y="2122899"/>
                  <a:ext cx="67680" cy="204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1" name="Group 520">
            <a:extLst>
              <a:ext uri="{FF2B5EF4-FFF2-40B4-BE49-F238E27FC236}">
                <a16:creationId xmlns:a16="http://schemas.microsoft.com/office/drawing/2014/main" id="{A4E0CCEC-89C2-4061-8CC2-0264A063E0B9}"/>
              </a:ext>
            </a:extLst>
          </p:cNvPr>
          <p:cNvGrpSpPr/>
          <p:nvPr/>
        </p:nvGrpSpPr>
        <p:grpSpPr>
          <a:xfrm>
            <a:off x="7534927" y="2011659"/>
            <a:ext cx="1083600" cy="495000"/>
            <a:chOff x="7534927" y="2011659"/>
            <a:chExt cx="1083600" cy="495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81">
              <p14:nvContentPartPr>
                <p14:cNvPr id="514" name="Ink 513">
                  <a:extLst>
                    <a:ext uri="{FF2B5EF4-FFF2-40B4-BE49-F238E27FC236}">
                      <a16:creationId xmlns:a16="http://schemas.microsoft.com/office/drawing/2014/main" id="{2461E7C4-E108-49F9-9D12-E87C6949EDDC}"/>
                    </a:ext>
                  </a:extLst>
                </p14:cNvPr>
                <p14:cNvContentPartPr/>
                <p14:nvPr/>
              </p14:nvContentPartPr>
              <p14:xfrm>
                <a:off x="7534927" y="2065659"/>
                <a:ext cx="65880" cy="236880"/>
              </p14:xfrm>
            </p:contentPart>
          </mc:Choice>
          <mc:Fallback xmlns="">
            <p:pic>
              <p:nvPicPr>
                <p:cNvPr id="514" name="Ink 513">
                  <a:extLst>
                    <a:ext uri="{FF2B5EF4-FFF2-40B4-BE49-F238E27FC236}">
                      <a16:creationId xmlns:a16="http://schemas.microsoft.com/office/drawing/2014/main" id="{2461E7C4-E108-49F9-9D12-E87C6949EDDC}"/>
                    </a:ext>
                  </a:extLst>
                </p:cNvPr>
                <p:cNvPicPr/>
                <p:nvPr/>
              </p:nvPicPr>
              <p:blipFill>
                <a:blip r:embed="rId382"/>
                <a:stretch>
                  <a:fillRect/>
                </a:stretch>
              </p:blipFill>
              <p:spPr>
                <a:xfrm>
                  <a:off x="7526287" y="2057019"/>
                  <a:ext cx="8352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3">
              <p14:nvContentPartPr>
                <p14:cNvPr id="515" name="Ink 514">
                  <a:extLst>
                    <a:ext uri="{FF2B5EF4-FFF2-40B4-BE49-F238E27FC236}">
                      <a16:creationId xmlns:a16="http://schemas.microsoft.com/office/drawing/2014/main" id="{3EACC1BF-5E86-442D-B8A0-61F6C25765BE}"/>
                    </a:ext>
                  </a:extLst>
                </p14:cNvPr>
                <p14:cNvContentPartPr/>
                <p14:nvPr/>
              </p14:nvContentPartPr>
              <p14:xfrm>
                <a:off x="7652287" y="2161779"/>
                <a:ext cx="90360" cy="339840"/>
              </p14:xfrm>
            </p:contentPart>
          </mc:Choice>
          <mc:Fallback xmlns="">
            <p:pic>
              <p:nvPicPr>
                <p:cNvPr id="515" name="Ink 514">
                  <a:extLst>
                    <a:ext uri="{FF2B5EF4-FFF2-40B4-BE49-F238E27FC236}">
                      <a16:creationId xmlns:a16="http://schemas.microsoft.com/office/drawing/2014/main" id="{3EACC1BF-5E86-442D-B8A0-61F6C25765BE}"/>
                    </a:ext>
                  </a:extLst>
                </p:cNvPr>
                <p:cNvPicPr/>
                <p:nvPr/>
              </p:nvPicPr>
              <p:blipFill>
                <a:blip r:embed="rId384"/>
                <a:stretch>
                  <a:fillRect/>
                </a:stretch>
              </p:blipFill>
              <p:spPr>
                <a:xfrm>
                  <a:off x="7643647" y="2152779"/>
                  <a:ext cx="108000" cy="35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5">
              <p14:nvContentPartPr>
                <p14:cNvPr id="516" name="Ink 515">
                  <a:extLst>
                    <a:ext uri="{FF2B5EF4-FFF2-40B4-BE49-F238E27FC236}">
                      <a16:creationId xmlns:a16="http://schemas.microsoft.com/office/drawing/2014/main" id="{8E7D9579-A483-47E8-B885-BAC3DCBCE797}"/>
                    </a:ext>
                  </a:extLst>
                </p14:cNvPr>
                <p14:cNvContentPartPr/>
                <p14:nvPr/>
              </p14:nvContentPartPr>
              <p14:xfrm>
                <a:off x="7817167" y="2203179"/>
                <a:ext cx="117360" cy="28080"/>
              </p14:xfrm>
            </p:contentPart>
          </mc:Choice>
          <mc:Fallback xmlns="">
            <p:pic>
              <p:nvPicPr>
                <p:cNvPr id="516" name="Ink 515">
                  <a:extLst>
                    <a:ext uri="{FF2B5EF4-FFF2-40B4-BE49-F238E27FC236}">
                      <a16:creationId xmlns:a16="http://schemas.microsoft.com/office/drawing/2014/main" id="{8E7D9579-A483-47E8-B885-BAC3DCBCE797}"/>
                    </a:ext>
                  </a:extLst>
                </p:cNvPr>
                <p:cNvPicPr/>
                <p:nvPr/>
              </p:nvPicPr>
              <p:blipFill>
                <a:blip r:embed="rId386"/>
                <a:stretch>
                  <a:fillRect/>
                </a:stretch>
              </p:blipFill>
              <p:spPr>
                <a:xfrm>
                  <a:off x="7808167" y="2194179"/>
                  <a:ext cx="13500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7">
              <p14:nvContentPartPr>
                <p14:cNvPr id="517" name="Ink 516">
                  <a:extLst>
                    <a:ext uri="{FF2B5EF4-FFF2-40B4-BE49-F238E27FC236}">
                      <a16:creationId xmlns:a16="http://schemas.microsoft.com/office/drawing/2014/main" id="{3A38C599-3A6F-4026-AE8A-5DB5523C7A11}"/>
                    </a:ext>
                  </a:extLst>
                </p14:cNvPr>
                <p14:cNvContentPartPr/>
                <p14:nvPr/>
              </p14:nvContentPartPr>
              <p14:xfrm>
                <a:off x="8016247" y="2159259"/>
                <a:ext cx="88920" cy="347400"/>
              </p14:xfrm>
            </p:contentPart>
          </mc:Choice>
          <mc:Fallback xmlns="">
            <p:pic>
              <p:nvPicPr>
                <p:cNvPr id="517" name="Ink 516">
                  <a:extLst>
                    <a:ext uri="{FF2B5EF4-FFF2-40B4-BE49-F238E27FC236}">
                      <a16:creationId xmlns:a16="http://schemas.microsoft.com/office/drawing/2014/main" id="{3A38C599-3A6F-4026-AE8A-5DB5523C7A11}"/>
                    </a:ext>
                  </a:extLst>
                </p:cNvPr>
                <p:cNvPicPr/>
                <p:nvPr/>
              </p:nvPicPr>
              <p:blipFill>
                <a:blip r:embed="rId388"/>
                <a:stretch>
                  <a:fillRect/>
                </a:stretch>
              </p:blipFill>
              <p:spPr>
                <a:xfrm>
                  <a:off x="8007247" y="2150619"/>
                  <a:ext cx="106560" cy="36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9">
              <p14:nvContentPartPr>
                <p14:cNvPr id="518" name="Ink 517">
                  <a:extLst>
                    <a:ext uri="{FF2B5EF4-FFF2-40B4-BE49-F238E27FC236}">
                      <a16:creationId xmlns:a16="http://schemas.microsoft.com/office/drawing/2014/main" id="{90AA1F19-4B12-4E8E-A118-537B595E5E4A}"/>
                    </a:ext>
                  </a:extLst>
                </p14:cNvPr>
                <p14:cNvContentPartPr/>
                <p14:nvPr/>
              </p14:nvContentPartPr>
              <p14:xfrm>
                <a:off x="8200207" y="2011659"/>
                <a:ext cx="65520" cy="284040"/>
              </p14:xfrm>
            </p:contentPart>
          </mc:Choice>
          <mc:Fallback xmlns="">
            <p:pic>
              <p:nvPicPr>
                <p:cNvPr id="518" name="Ink 517">
                  <a:extLst>
                    <a:ext uri="{FF2B5EF4-FFF2-40B4-BE49-F238E27FC236}">
                      <a16:creationId xmlns:a16="http://schemas.microsoft.com/office/drawing/2014/main" id="{90AA1F19-4B12-4E8E-A118-537B595E5E4A}"/>
                    </a:ext>
                  </a:extLst>
                </p:cNvPr>
                <p:cNvPicPr/>
                <p:nvPr/>
              </p:nvPicPr>
              <p:blipFill>
                <a:blip r:embed="rId390"/>
                <a:stretch>
                  <a:fillRect/>
                </a:stretch>
              </p:blipFill>
              <p:spPr>
                <a:xfrm>
                  <a:off x="8191207" y="2002659"/>
                  <a:ext cx="83160" cy="30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1">
              <p14:nvContentPartPr>
                <p14:cNvPr id="519" name="Ink 518">
                  <a:extLst>
                    <a:ext uri="{FF2B5EF4-FFF2-40B4-BE49-F238E27FC236}">
                      <a16:creationId xmlns:a16="http://schemas.microsoft.com/office/drawing/2014/main" id="{6907DCD6-9756-4384-A345-83B285C36985}"/>
                    </a:ext>
                  </a:extLst>
                </p14:cNvPr>
                <p14:cNvContentPartPr/>
                <p14:nvPr/>
              </p14:nvContentPartPr>
              <p14:xfrm>
                <a:off x="8387767" y="2111019"/>
                <a:ext cx="117360" cy="164160"/>
              </p14:xfrm>
            </p:contentPart>
          </mc:Choice>
          <mc:Fallback xmlns="">
            <p:pic>
              <p:nvPicPr>
                <p:cNvPr id="519" name="Ink 518">
                  <a:extLst>
                    <a:ext uri="{FF2B5EF4-FFF2-40B4-BE49-F238E27FC236}">
                      <a16:creationId xmlns:a16="http://schemas.microsoft.com/office/drawing/2014/main" id="{6907DCD6-9756-4384-A345-83B285C36985}"/>
                    </a:ext>
                  </a:extLst>
                </p:cNvPr>
                <p:cNvPicPr/>
                <p:nvPr/>
              </p:nvPicPr>
              <p:blipFill>
                <a:blip r:embed="rId392"/>
                <a:stretch>
                  <a:fillRect/>
                </a:stretch>
              </p:blipFill>
              <p:spPr>
                <a:xfrm>
                  <a:off x="8379127" y="2102019"/>
                  <a:ext cx="13500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3">
              <p14:nvContentPartPr>
                <p14:cNvPr id="520" name="Ink 519">
                  <a:extLst>
                    <a:ext uri="{FF2B5EF4-FFF2-40B4-BE49-F238E27FC236}">
                      <a16:creationId xmlns:a16="http://schemas.microsoft.com/office/drawing/2014/main" id="{3AAC60E6-BB2D-416C-A62A-A7DF45945619}"/>
                    </a:ext>
                  </a:extLst>
                </p14:cNvPr>
                <p14:cNvContentPartPr/>
                <p14:nvPr/>
              </p14:nvContentPartPr>
              <p14:xfrm>
                <a:off x="8380207" y="2363379"/>
                <a:ext cx="238320" cy="55440"/>
              </p14:xfrm>
            </p:contentPart>
          </mc:Choice>
          <mc:Fallback xmlns="">
            <p:pic>
              <p:nvPicPr>
                <p:cNvPr id="520" name="Ink 519">
                  <a:extLst>
                    <a:ext uri="{FF2B5EF4-FFF2-40B4-BE49-F238E27FC236}">
                      <a16:creationId xmlns:a16="http://schemas.microsoft.com/office/drawing/2014/main" id="{3AAC60E6-BB2D-416C-A62A-A7DF45945619}"/>
                    </a:ext>
                  </a:extLst>
                </p:cNvPr>
                <p:cNvPicPr/>
                <p:nvPr/>
              </p:nvPicPr>
              <p:blipFill>
                <a:blip r:embed="rId394"/>
                <a:stretch>
                  <a:fillRect/>
                </a:stretch>
              </p:blipFill>
              <p:spPr>
                <a:xfrm>
                  <a:off x="8371207" y="2354379"/>
                  <a:ext cx="255960" cy="73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32" name="Group 531">
            <a:extLst>
              <a:ext uri="{FF2B5EF4-FFF2-40B4-BE49-F238E27FC236}">
                <a16:creationId xmlns:a16="http://schemas.microsoft.com/office/drawing/2014/main" id="{354C328F-15DF-4F69-BC06-9B1D31CF820B}"/>
              </a:ext>
            </a:extLst>
          </p:cNvPr>
          <p:cNvGrpSpPr/>
          <p:nvPr/>
        </p:nvGrpSpPr>
        <p:grpSpPr>
          <a:xfrm>
            <a:off x="5100967" y="2778819"/>
            <a:ext cx="766080" cy="452520"/>
            <a:chOff x="5100967" y="2778819"/>
            <a:chExt cx="766080" cy="452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5">
              <p14:nvContentPartPr>
                <p14:cNvPr id="524" name="Ink 523">
                  <a:extLst>
                    <a:ext uri="{FF2B5EF4-FFF2-40B4-BE49-F238E27FC236}">
                      <a16:creationId xmlns:a16="http://schemas.microsoft.com/office/drawing/2014/main" id="{A7F363EE-67EF-47F1-9A0B-26A7FFC61BB2}"/>
                    </a:ext>
                  </a:extLst>
                </p14:cNvPr>
                <p14:cNvContentPartPr/>
                <p14:nvPr/>
              </p14:nvContentPartPr>
              <p14:xfrm>
                <a:off x="5100967" y="2872059"/>
                <a:ext cx="123120" cy="285120"/>
              </p14:xfrm>
            </p:contentPart>
          </mc:Choice>
          <mc:Fallback xmlns="">
            <p:pic>
              <p:nvPicPr>
                <p:cNvPr id="524" name="Ink 523">
                  <a:extLst>
                    <a:ext uri="{FF2B5EF4-FFF2-40B4-BE49-F238E27FC236}">
                      <a16:creationId xmlns:a16="http://schemas.microsoft.com/office/drawing/2014/main" id="{A7F363EE-67EF-47F1-9A0B-26A7FFC61BB2}"/>
                    </a:ext>
                  </a:extLst>
                </p:cNvPr>
                <p:cNvPicPr/>
                <p:nvPr/>
              </p:nvPicPr>
              <p:blipFill>
                <a:blip r:embed="rId396"/>
                <a:stretch>
                  <a:fillRect/>
                </a:stretch>
              </p:blipFill>
              <p:spPr>
                <a:xfrm>
                  <a:off x="5091967" y="2863419"/>
                  <a:ext cx="14076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7">
              <p14:nvContentPartPr>
                <p14:cNvPr id="525" name="Ink 524">
                  <a:extLst>
                    <a:ext uri="{FF2B5EF4-FFF2-40B4-BE49-F238E27FC236}">
                      <a16:creationId xmlns:a16="http://schemas.microsoft.com/office/drawing/2014/main" id="{4E6B48D0-5343-49D6-81DA-C82DE418B536}"/>
                    </a:ext>
                  </a:extLst>
                </p14:cNvPr>
                <p14:cNvContentPartPr/>
                <p14:nvPr/>
              </p14:nvContentPartPr>
              <p14:xfrm>
                <a:off x="5199607" y="2778819"/>
                <a:ext cx="171000" cy="171000"/>
              </p14:xfrm>
            </p:contentPart>
          </mc:Choice>
          <mc:Fallback xmlns="">
            <p:pic>
              <p:nvPicPr>
                <p:cNvPr id="525" name="Ink 524">
                  <a:extLst>
                    <a:ext uri="{FF2B5EF4-FFF2-40B4-BE49-F238E27FC236}">
                      <a16:creationId xmlns:a16="http://schemas.microsoft.com/office/drawing/2014/main" id="{4E6B48D0-5343-49D6-81DA-C82DE418B536}"/>
                    </a:ext>
                  </a:extLst>
                </p:cNvPr>
                <p:cNvPicPr/>
                <p:nvPr/>
              </p:nvPicPr>
              <p:blipFill>
                <a:blip r:embed="rId398"/>
                <a:stretch>
                  <a:fillRect/>
                </a:stretch>
              </p:blipFill>
              <p:spPr>
                <a:xfrm>
                  <a:off x="5190607" y="2769819"/>
                  <a:ext cx="18864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9">
              <p14:nvContentPartPr>
                <p14:cNvPr id="526" name="Ink 525">
                  <a:extLst>
                    <a:ext uri="{FF2B5EF4-FFF2-40B4-BE49-F238E27FC236}">
                      <a16:creationId xmlns:a16="http://schemas.microsoft.com/office/drawing/2014/main" id="{42B548B4-5C88-4720-B806-EAA69934BD57}"/>
                    </a:ext>
                  </a:extLst>
                </p14:cNvPr>
                <p14:cNvContentPartPr/>
                <p14:nvPr/>
              </p14:nvContentPartPr>
              <p14:xfrm>
                <a:off x="5448367" y="2831019"/>
                <a:ext cx="153720" cy="400320"/>
              </p14:xfrm>
            </p:contentPart>
          </mc:Choice>
          <mc:Fallback xmlns="">
            <p:pic>
              <p:nvPicPr>
                <p:cNvPr id="526" name="Ink 525">
                  <a:extLst>
                    <a:ext uri="{FF2B5EF4-FFF2-40B4-BE49-F238E27FC236}">
                      <a16:creationId xmlns:a16="http://schemas.microsoft.com/office/drawing/2014/main" id="{42B548B4-5C88-4720-B806-EAA69934BD57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5439367" y="2822379"/>
                  <a:ext cx="171360" cy="41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1">
              <p14:nvContentPartPr>
                <p14:cNvPr id="528" name="Ink 527">
                  <a:extLst>
                    <a:ext uri="{FF2B5EF4-FFF2-40B4-BE49-F238E27FC236}">
                      <a16:creationId xmlns:a16="http://schemas.microsoft.com/office/drawing/2014/main" id="{A70E106B-768C-477B-B5D8-D82052B63518}"/>
                    </a:ext>
                  </a:extLst>
                </p14:cNvPr>
                <p14:cNvContentPartPr/>
                <p14:nvPr/>
              </p14:nvContentPartPr>
              <p14:xfrm>
                <a:off x="5715127" y="2826699"/>
                <a:ext cx="103320" cy="36000"/>
              </p14:xfrm>
            </p:contentPart>
          </mc:Choice>
          <mc:Fallback xmlns="">
            <p:pic>
              <p:nvPicPr>
                <p:cNvPr id="528" name="Ink 527">
                  <a:extLst>
                    <a:ext uri="{FF2B5EF4-FFF2-40B4-BE49-F238E27FC236}">
                      <a16:creationId xmlns:a16="http://schemas.microsoft.com/office/drawing/2014/main" id="{A70E106B-768C-477B-B5D8-D82052B63518}"/>
                    </a:ext>
                  </a:extLst>
                </p:cNvPr>
                <p:cNvPicPr/>
                <p:nvPr/>
              </p:nvPicPr>
              <p:blipFill>
                <a:blip r:embed="rId402"/>
                <a:stretch>
                  <a:fillRect/>
                </a:stretch>
              </p:blipFill>
              <p:spPr>
                <a:xfrm>
                  <a:off x="5706127" y="2818059"/>
                  <a:ext cx="12096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3">
              <p14:nvContentPartPr>
                <p14:cNvPr id="529" name="Ink 528">
                  <a:extLst>
                    <a:ext uri="{FF2B5EF4-FFF2-40B4-BE49-F238E27FC236}">
                      <a16:creationId xmlns:a16="http://schemas.microsoft.com/office/drawing/2014/main" id="{403FC24D-3B83-4EBF-A8C8-DBC8E3B1138D}"/>
                    </a:ext>
                  </a:extLst>
                </p14:cNvPr>
                <p14:cNvContentPartPr/>
                <p14:nvPr/>
              </p14:nvContentPartPr>
              <p14:xfrm>
                <a:off x="5757607" y="2877819"/>
                <a:ext cx="109440" cy="27360"/>
              </p14:xfrm>
            </p:contentPart>
          </mc:Choice>
          <mc:Fallback xmlns="">
            <p:pic>
              <p:nvPicPr>
                <p:cNvPr id="529" name="Ink 528">
                  <a:extLst>
                    <a:ext uri="{FF2B5EF4-FFF2-40B4-BE49-F238E27FC236}">
                      <a16:creationId xmlns:a16="http://schemas.microsoft.com/office/drawing/2014/main" id="{403FC24D-3B83-4EBF-A8C8-DBC8E3B1138D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5748607" y="2869179"/>
                  <a:ext cx="127080" cy="45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05">
            <p14:nvContentPartPr>
              <p14:cNvPr id="530" name="Ink 529">
                <a:extLst>
                  <a:ext uri="{FF2B5EF4-FFF2-40B4-BE49-F238E27FC236}">
                    <a16:creationId xmlns:a16="http://schemas.microsoft.com/office/drawing/2014/main" id="{FD3C6170-C088-4EB6-A6CD-3B1A1412FF10}"/>
                  </a:ext>
                </a:extLst>
              </p14:cNvPr>
              <p14:cNvContentPartPr/>
              <p14:nvPr/>
            </p14:nvContentPartPr>
            <p14:xfrm>
              <a:off x="6038407" y="2759019"/>
              <a:ext cx="10440" cy="245160"/>
            </p14:xfrm>
          </p:contentPart>
        </mc:Choice>
        <mc:Fallback xmlns="">
          <p:pic>
            <p:nvPicPr>
              <p:cNvPr id="530" name="Ink 529">
                <a:extLst>
                  <a:ext uri="{FF2B5EF4-FFF2-40B4-BE49-F238E27FC236}">
                    <a16:creationId xmlns:a16="http://schemas.microsoft.com/office/drawing/2014/main" id="{FD3C6170-C088-4EB6-A6CD-3B1A1412FF10}"/>
                  </a:ext>
                </a:extLst>
              </p:cNvPr>
              <p:cNvPicPr/>
              <p:nvPr/>
            </p:nvPicPr>
            <p:blipFill>
              <a:blip r:embed="rId406"/>
              <a:stretch>
                <a:fillRect/>
              </a:stretch>
            </p:blipFill>
            <p:spPr>
              <a:xfrm>
                <a:off x="6029767" y="2750019"/>
                <a:ext cx="28080" cy="26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7">
            <p14:nvContentPartPr>
              <p14:cNvPr id="531" name="Ink 530">
                <a:extLst>
                  <a:ext uri="{FF2B5EF4-FFF2-40B4-BE49-F238E27FC236}">
                    <a16:creationId xmlns:a16="http://schemas.microsoft.com/office/drawing/2014/main" id="{FE1EFFE9-9F8F-4244-85D9-77779F36776B}"/>
                  </a:ext>
                </a:extLst>
              </p14:cNvPr>
              <p14:cNvContentPartPr/>
              <p14:nvPr/>
            </p14:nvContentPartPr>
            <p14:xfrm>
              <a:off x="6692167" y="3025779"/>
              <a:ext cx="54360" cy="151920"/>
            </p14:xfrm>
          </p:contentPart>
        </mc:Choice>
        <mc:Fallback xmlns="">
          <p:pic>
            <p:nvPicPr>
              <p:cNvPr id="531" name="Ink 530">
                <a:extLst>
                  <a:ext uri="{FF2B5EF4-FFF2-40B4-BE49-F238E27FC236}">
                    <a16:creationId xmlns:a16="http://schemas.microsoft.com/office/drawing/2014/main" id="{FE1EFFE9-9F8F-4244-85D9-77779F36776B}"/>
                  </a:ext>
                </a:extLst>
              </p:cNvPr>
              <p:cNvPicPr/>
              <p:nvPr/>
            </p:nvPicPr>
            <p:blipFill>
              <a:blip r:embed="rId408"/>
              <a:stretch>
                <a:fillRect/>
              </a:stretch>
            </p:blipFill>
            <p:spPr>
              <a:xfrm>
                <a:off x="6683167" y="3017139"/>
                <a:ext cx="72000" cy="169560"/>
              </a:xfrm>
              <a:prstGeom prst="rect">
                <a:avLst/>
              </a:prstGeom>
            </p:spPr>
          </p:pic>
        </mc:Fallback>
      </mc:AlternateContent>
      <p:grpSp>
        <p:nvGrpSpPr>
          <p:cNvPr id="541" name="Group 540">
            <a:extLst>
              <a:ext uri="{FF2B5EF4-FFF2-40B4-BE49-F238E27FC236}">
                <a16:creationId xmlns:a16="http://schemas.microsoft.com/office/drawing/2014/main" id="{32A976FC-CC2C-4434-9330-F2576C051205}"/>
              </a:ext>
            </a:extLst>
          </p:cNvPr>
          <p:cNvGrpSpPr/>
          <p:nvPr/>
        </p:nvGrpSpPr>
        <p:grpSpPr>
          <a:xfrm>
            <a:off x="7402807" y="2734539"/>
            <a:ext cx="979920" cy="663120"/>
            <a:chOff x="7402807" y="2734539"/>
            <a:chExt cx="979920" cy="663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9">
              <p14:nvContentPartPr>
                <p14:cNvPr id="533" name="Ink 532">
                  <a:extLst>
                    <a:ext uri="{FF2B5EF4-FFF2-40B4-BE49-F238E27FC236}">
                      <a16:creationId xmlns:a16="http://schemas.microsoft.com/office/drawing/2014/main" id="{A10BE8D4-A8A2-4E22-9E1D-4BBAD289A32E}"/>
                    </a:ext>
                  </a:extLst>
                </p14:cNvPr>
                <p14:cNvContentPartPr/>
                <p14:nvPr/>
              </p14:nvContentPartPr>
              <p14:xfrm>
                <a:off x="7402807" y="2822019"/>
                <a:ext cx="105120" cy="253800"/>
              </p14:xfrm>
            </p:contentPart>
          </mc:Choice>
          <mc:Fallback xmlns="">
            <p:pic>
              <p:nvPicPr>
                <p:cNvPr id="533" name="Ink 532">
                  <a:extLst>
                    <a:ext uri="{FF2B5EF4-FFF2-40B4-BE49-F238E27FC236}">
                      <a16:creationId xmlns:a16="http://schemas.microsoft.com/office/drawing/2014/main" id="{A10BE8D4-A8A2-4E22-9E1D-4BBAD289A32E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7394167" y="2813019"/>
                  <a:ext cx="122760" cy="27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1">
              <p14:nvContentPartPr>
                <p14:cNvPr id="534" name="Ink 533">
                  <a:extLst>
                    <a:ext uri="{FF2B5EF4-FFF2-40B4-BE49-F238E27FC236}">
                      <a16:creationId xmlns:a16="http://schemas.microsoft.com/office/drawing/2014/main" id="{E8BBFFF4-65F1-46F7-B015-66C5D29ECF39}"/>
                    </a:ext>
                  </a:extLst>
                </p14:cNvPr>
                <p14:cNvContentPartPr/>
                <p14:nvPr/>
              </p14:nvContentPartPr>
              <p14:xfrm>
                <a:off x="7583527" y="2872779"/>
                <a:ext cx="134280" cy="16560"/>
              </p14:xfrm>
            </p:contentPart>
          </mc:Choice>
          <mc:Fallback xmlns="">
            <p:pic>
              <p:nvPicPr>
                <p:cNvPr id="534" name="Ink 533">
                  <a:extLst>
                    <a:ext uri="{FF2B5EF4-FFF2-40B4-BE49-F238E27FC236}">
                      <a16:creationId xmlns:a16="http://schemas.microsoft.com/office/drawing/2014/main" id="{E8BBFFF4-65F1-46F7-B015-66C5D29ECF39}"/>
                    </a:ext>
                  </a:extLst>
                </p:cNvPr>
                <p:cNvPicPr/>
                <p:nvPr/>
              </p:nvPicPr>
              <p:blipFill>
                <a:blip r:embed="rId412"/>
                <a:stretch>
                  <a:fillRect/>
                </a:stretch>
              </p:blipFill>
              <p:spPr>
                <a:xfrm>
                  <a:off x="7574527" y="2864139"/>
                  <a:ext cx="15192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3">
              <p14:nvContentPartPr>
                <p14:cNvPr id="535" name="Ink 534">
                  <a:extLst>
                    <a:ext uri="{FF2B5EF4-FFF2-40B4-BE49-F238E27FC236}">
                      <a16:creationId xmlns:a16="http://schemas.microsoft.com/office/drawing/2014/main" id="{67C38A0A-EFA5-4FD9-9130-D373901841F7}"/>
                    </a:ext>
                  </a:extLst>
                </p14:cNvPr>
                <p14:cNvContentPartPr/>
                <p14:nvPr/>
              </p14:nvContentPartPr>
              <p14:xfrm>
                <a:off x="7771087" y="2803659"/>
                <a:ext cx="158760" cy="251280"/>
              </p14:xfrm>
            </p:contentPart>
          </mc:Choice>
          <mc:Fallback xmlns="">
            <p:pic>
              <p:nvPicPr>
                <p:cNvPr id="535" name="Ink 534">
                  <a:extLst>
                    <a:ext uri="{FF2B5EF4-FFF2-40B4-BE49-F238E27FC236}">
                      <a16:creationId xmlns:a16="http://schemas.microsoft.com/office/drawing/2014/main" id="{67C38A0A-EFA5-4FD9-9130-D373901841F7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7762447" y="2794659"/>
                  <a:ext cx="176400" cy="26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5">
              <p14:nvContentPartPr>
                <p14:cNvPr id="536" name="Ink 535">
                  <a:extLst>
                    <a:ext uri="{FF2B5EF4-FFF2-40B4-BE49-F238E27FC236}">
                      <a16:creationId xmlns:a16="http://schemas.microsoft.com/office/drawing/2014/main" id="{C6492011-0FB2-48AB-BACA-A5D19C9A32B1}"/>
                    </a:ext>
                  </a:extLst>
                </p14:cNvPr>
                <p14:cNvContentPartPr/>
                <p14:nvPr/>
              </p14:nvContentPartPr>
              <p14:xfrm>
                <a:off x="7985647" y="2778819"/>
                <a:ext cx="84600" cy="73440"/>
              </p14:xfrm>
            </p:contentPart>
          </mc:Choice>
          <mc:Fallback xmlns="">
            <p:pic>
              <p:nvPicPr>
                <p:cNvPr id="536" name="Ink 535">
                  <a:extLst>
                    <a:ext uri="{FF2B5EF4-FFF2-40B4-BE49-F238E27FC236}">
                      <a16:creationId xmlns:a16="http://schemas.microsoft.com/office/drawing/2014/main" id="{C6492011-0FB2-48AB-BACA-A5D19C9A32B1}"/>
                    </a:ext>
                  </a:extLst>
                </p:cNvPr>
                <p:cNvPicPr/>
                <p:nvPr/>
              </p:nvPicPr>
              <p:blipFill>
                <a:blip r:embed="rId416"/>
                <a:stretch>
                  <a:fillRect/>
                </a:stretch>
              </p:blipFill>
              <p:spPr>
                <a:xfrm>
                  <a:off x="7977007" y="2769819"/>
                  <a:ext cx="10224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7">
              <p14:nvContentPartPr>
                <p14:cNvPr id="537" name="Ink 536">
                  <a:extLst>
                    <a:ext uri="{FF2B5EF4-FFF2-40B4-BE49-F238E27FC236}">
                      <a16:creationId xmlns:a16="http://schemas.microsoft.com/office/drawing/2014/main" id="{D8664E9C-CBAA-4518-A106-5DAB9A0198DC}"/>
                    </a:ext>
                  </a:extLst>
                </p14:cNvPr>
                <p14:cNvContentPartPr/>
                <p14:nvPr/>
              </p14:nvContentPartPr>
              <p14:xfrm>
                <a:off x="8175727" y="2734539"/>
                <a:ext cx="129600" cy="158400"/>
              </p14:xfrm>
            </p:contentPart>
          </mc:Choice>
          <mc:Fallback xmlns="">
            <p:pic>
              <p:nvPicPr>
                <p:cNvPr id="537" name="Ink 536">
                  <a:extLst>
                    <a:ext uri="{FF2B5EF4-FFF2-40B4-BE49-F238E27FC236}">
                      <a16:creationId xmlns:a16="http://schemas.microsoft.com/office/drawing/2014/main" id="{D8664E9C-CBAA-4518-A106-5DAB9A0198DC}"/>
                    </a:ext>
                  </a:extLst>
                </p:cNvPr>
                <p:cNvPicPr/>
                <p:nvPr/>
              </p:nvPicPr>
              <p:blipFill>
                <a:blip r:embed="rId418"/>
                <a:stretch>
                  <a:fillRect/>
                </a:stretch>
              </p:blipFill>
              <p:spPr>
                <a:xfrm>
                  <a:off x="8167087" y="2725539"/>
                  <a:ext cx="14724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9">
              <p14:nvContentPartPr>
                <p14:cNvPr id="538" name="Ink 537">
                  <a:extLst>
                    <a:ext uri="{FF2B5EF4-FFF2-40B4-BE49-F238E27FC236}">
                      <a16:creationId xmlns:a16="http://schemas.microsoft.com/office/drawing/2014/main" id="{D99D0258-A661-4CD6-9010-08A0C2AE77AF}"/>
                    </a:ext>
                  </a:extLst>
                </p14:cNvPr>
                <p14:cNvContentPartPr/>
                <p14:nvPr/>
              </p14:nvContentPartPr>
              <p14:xfrm>
                <a:off x="7779007" y="3172299"/>
                <a:ext cx="150120" cy="225360"/>
              </p14:xfrm>
            </p:contentPart>
          </mc:Choice>
          <mc:Fallback xmlns="">
            <p:pic>
              <p:nvPicPr>
                <p:cNvPr id="538" name="Ink 537">
                  <a:extLst>
                    <a:ext uri="{FF2B5EF4-FFF2-40B4-BE49-F238E27FC236}">
                      <a16:creationId xmlns:a16="http://schemas.microsoft.com/office/drawing/2014/main" id="{D99D0258-A661-4CD6-9010-08A0C2AE77AF}"/>
                    </a:ext>
                  </a:extLst>
                </p:cNvPr>
                <p:cNvPicPr/>
                <p:nvPr/>
              </p:nvPicPr>
              <p:blipFill>
                <a:blip r:embed="rId420"/>
                <a:stretch>
                  <a:fillRect/>
                </a:stretch>
              </p:blipFill>
              <p:spPr>
                <a:xfrm>
                  <a:off x="7770007" y="3163659"/>
                  <a:ext cx="16776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1">
              <p14:nvContentPartPr>
                <p14:cNvPr id="539" name="Ink 538">
                  <a:extLst>
                    <a:ext uri="{FF2B5EF4-FFF2-40B4-BE49-F238E27FC236}">
                      <a16:creationId xmlns:a16="http://schemas.microsoft.com/office/drawing/2014/main" id="{C69B0D05-8889-4711-98C1-7C5101979A6C}"/>
                    </a:ext>
                  </a:extLst>
                </p14:cNvPr>
                <p14:cNvContentPartPr/>
                <p14:nvPr/>
              </p14:nvContentPartPr>
              <p14:xfrm>
                <a:off x="8010487" y="3143499"/>
                <a:ext cx="128520" cy="126360"/>
              </p14:xfrm>
            </p:contentPart>
          </mc:Choice>
          <mc:Fallback xmlns="">
            <p:pic>
              <p:nvPicPr>
                <p:cNvPr id="539" name="Ink 538">
                  <a:extLst>
                    <a:ext uri="{FF2B5EF4-FFF2-40B4-BE49-F238E27FC236}">
                      <a16:creationId xmlns:a16="http://schemas.microsoft.com/office/drawing/2014/main" id="{C69B0D05-8889-4711-98C1-7C5101979A6C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8001487" y="3134499"/>
                  <a:ext cx="14616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3">
              <p14:nvContentPartPr>
                <p14:cNvPr id="540" name="Ink 539">
                  <a:extLst>
                    <a:ext uri="{FF2B5EF4-FFF2-40B4-BE49-F238E27FC236}">
                      <a16:creationId xmlns:a16="http://schemas.microsoft.com/office/drawing/2014/main" id="{270B2FC7-2DC0-4B70-876A-890CE1796B94}"/>
                    </a:ext>
                  </a:extLst>
                </p14:cNvPr>
                <p14:cNvContentPartPr/>
                <p14:nvPr/>
              </p14:nvContentPartPr>
              <p14:xfrm>
                <a:off x="8222887" y="3090219"/>
                <a:ext cx="159840" cy="302040"/>
              </p14:xfrm>
            </p:contentPart>
          </mc:Choice>
          <mc:Fallback xmlns="">
            <p:pic>
              <p:nvPicPr>
                <p:cNvPr id="540" name="Ink 539">
                  <a:extLst>
                    <a:ext uri="{FF2B5EF4-FFF2-40B4-BE49-F238E27FC236}">
                      <a16:creationId xmlns:a16="http://schemas.microsoft.com/office/drawing/2014/main" id="{270B2FC7-2DC0-4B70-876A-890CE1796B94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8213887" y="3081219"/>
                  <a:ext cx="177480" cy="319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58" name="Group 557">
            <a:extLst>
              <a:ext uri="{FF2B5EF4-FFF2-40B4-BE49-F238E27FC236}">
                <a16:creationId xmlns:a16="http://schemas.microsoft.com/office/drawing/2014/main" id="{812CB964-8F74-4CD6-8AD1-3B13378DE0F8}"/>
              </a:ext>
            </a:extLst>
          </p:cNvPr>
          <p:cNvGrpSpPr/>
          <p:nvPr/>
        </p:nvGrpSpPr>
        <p:grpSpPr>
          <a:xfrm>
            <a:off x="5370247" y="3432939"/>
            <a:ext cx="1115640" cy="869400"/>
            <a:chOff x="5370247" y="3432939"/>
            <a:chExt cx="1115640" cy="869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25">
              <p14:nvContentPartPr>
                <p14:cNvPr id="542" name="Ink 541">
                  <a:extLst>
                    <a:ext uri="{FF2B5EF4-FFF2-40B4-BE49-F238E27FC236}">
                      <a16:creationId xmlns:a16="http://schemas.microsoft.com/office/drawing/2014/main" id="{B5040FBE-F9C1-4D0B-AEBD-6D1D3DAD144D}"/>
                    </a:ext>
                  </a:extLst>
                </p14:cNvPr>
                <p14:cNvContentPartPr/>
                <p14:nvPr/>
              </p14:nvContentPartPr>
              <p14:xfrm>
                <a:off x="5402647" y="3552459"/>
                <a:ext cx="3960" cy="6840"/>
              </p14:xfrm>
            </p:contentPart>
          </mc:Choice>
          <mc:Fallback xmlns="">
            <p:pic>
              <p:nvPicPr>
                <p:cNvPr id="542" name="Ink 541">
                  <a:extLst>
                    <a:ext uri="{FF2B5EF4-FFF2-40B4-BE49-F238E27FC236}">
                      <a16:creationId xmlns:a16="http://schemas.microsoft.com/office/drawing/2014/main" id="{B5040FBE-F9C1-4D0B-AEBD-6D1D3DAD144D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5394007" y="3543819"/>
                  <a:ext cx="2160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7">
              <p14:nvContentPartPr>
                <p14:cNvPr id="543" name="Ink 542">
                  <a:extLst>
                    <a:ext uri="{FF2B5EF4-FFF2-40B4-BE49-F238E27FC236}">
                      <a16:creationId xmlns:a16="http://schemas.microsoft.com/office/drawing/2014/main" id="{A619EAD5-CEAE-48A9-BF6A-36F06E7467BB}"/>
                    </a:ext>
                  </a:extLst>
                </p14:cNvPr>
                <p14:cNvContentPartPr/>
                <p14:nvPr/>
              </p14:nvContentPartPr>
              <p14:xfrm>
                <a:off x="5370247" y="3668019"/>
                <a:ext cx="134280" cy="45000"/>
              </p14:xfrm>
            </p:contentPart>
          </mc:Choice>
          <mc:Fallback xmlns="">
            <p:pic>
              <p:nvPicPr>
                <p:cNvPr id="543" name="Ink 542">
                  <a:extLst>
                    <a:ext uri="{FF2B5EF4-FFF2-40B4-BE49-F238E27FC236}">
                      <a16:creationId xmlns:a16="http://schemas.microsoft.com/office/drawing/2014/main" id="{A619EAD5-CEAE-48A9-BF6A-36F06E7467BB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5361247" y="3659379"/>
                  <a:ext cx="15192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9">
              <p14:nvContentPartPr>
                <p14:cNvPr id="544" name="Ink 543">
                  <a:extLst>
                    <a:ext uri="{FF2B5EF4-FFF2-40B4-BE49-F238E27FC236}">
                      <a16:creationId xmlns:a16="http://schemas.microsoft.com/office/drawing/2014/main" id="{73984C49-2036-428F-A61B-BF9FB34F11AE}"/>
                    </a:ext>
                  </a:extLst>
                </p14:cNvPr>
                <p14:cNvContentPartPr/>
                <p14:nvPr/>
              </p14:nvContentPartPr>
              <p14:xfrm>
                <a:off x="5644207" y="3494499"/>
                <a:ext cx="92520" cy="199440"/>
              </p14:xfrm>
            </p:contentPart>
          </mc:Choice>
          <mc:Fallback xmlns="">
            <p:pic>
              <p:nvPicPr>
                <p:cNvPr id="544" name="Ink 543">
                  <a:extLst>
                    <a:ext uri="{FF2B5EF4-FFF2-40B4-BE49-F238E27FC236}">
                      <a16:creationId xmlns:a16="http://schemas.microsoft.com/office/drawing/2014/main" id="{73984C49-2036-428F-A61B-BF9FB34F11AE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5635207" y="3485859"/>
                  <a:ext cx="110160" cy="21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1">
              <p14:nvContentPartPr>
                <p14:cNvPr id="545" name="Ink 544">
                  <a:extLst>
                    <a:ext uri="{FF2B5EF4-FFF2-40B4-BE49-F238E27FC236}">
                      <a16:creationId xmlns:a16="http://schemas.microsoft.com/office/drawing/2014/main" id="{D9141F4A-542F-430E-B74D-8A532CE6DD21}"/>
                    </a:ext>
                  </a:extLst>
                </p14:cNvPr>
                <p14:cNvContentPartPr/>
                <p14:nvPr/>
              </p14:nvContentPartPr>
              <p14:xfrm>
                <a:off x="5785687" y="3610059"/>
                <a:ext cx="93240" cy="252360"/>
              </p14:xfrm>
            </p:contentPart>
          </mc:Choice>
          <mc:Fallback xmlns="">
            <p:pic>
              <p:nvPicPr>
                <p:cNvPr id="545" name="Ink 544">
                  <a:extLst>
                    <a:ext uri="{FF2B5EF4-FFF2-40B4-BE49-F238E27FC236}">
                      <a16:creationId xmlns:a16="http://schemas.microsoft.com/office/drawing/2014/main" id="{D9141F4A-542F-430E-B74D-8A532CE6DD21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5777047" y="3601059"/>
                  <a:ext cx="110880" cy="27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3">
              <p14:nvContentPartPr>
                <p14:cNvPr id="546" name="Ink 545">
                  <a:extLst>
                    <a:ext uri="{FF2B5EF4-FFF2-40B4-BE49-F238E27FC236}">
                      <a16:creationId xmlns:a16="http://schemas.microsoft.com/office/drawing/2014/main" id="{185E4343-416F-4BF7-9C32-22AC0E351AB3}"/>
                    </a:ext>
                  </a:extLst>
                </p14:cNvPr>
                <p14:cNvContentPartPr/>
                <p14:nvPr/>
              </p14:nvContentPartPr>
              <p14:xfrm>
                <a:off x="5958487" y="3538419"/>
                <a:ext cx="96120" cy="130320"/>
              </p14:xfrm>
            </p:contentPart>
          </mc:Choice>
          <mc:Fallback xmlns="">
            <p:pic>
              <p:nvPicPr>
                <p:cNvPr id="546" name="Ink 545">
                  <a:extLst>
                    <a:ext uri="{FF2B5EF4-FFF2-40B4-BE49-F238E27FC236}">
                      <a16:creationId xmlns:a16="http://schemas.microsoft.com/office/drawing/2014/main" id="{185E4343-416F-4BF7-9C32-22AC0E351AB3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5949847" y="3529779"/>
                  <a:ext cx="11376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5">
              <p14:nvContentPartPr>
                <p14:cNvPr id="547" name="Ink 546">
                  <a:extLst>
                    <a:ext uri="{FF2B5EF4-FFF2-40B4-BE49-F238E27FC236}">
                      <a16:creationId xmlns:a16="http://schemas.microsoft.com/office/drawing/2014/main" id="{7A589039-3B4C-481B-A1F5-14E1355F856B}"/>
                    </a:ext>
                  </a:extLst>
                </p14:cNvPr>
                <p14:cNvContentPartPr/>
                <p14:nvPr/>
              </p14:nvContentPartPr>
              <p14:xfrm>
                <a:off x="6165127" y="3432939"/>
                <a:ext cx="8280" cy="192960"/>
              </p14:xfrm>
            </p:contentPart>
          </mc:Choice>
          <mc:Fallback xmlns="">
            <p:pic>
              <p:nvPicPr>
                <p:cNvPr id="547" name="Ink 546">
                  <a:extLst>
                    <a:ext uri="{FF2B5EF4-FFF2-40B4-BE49-F238E27FC236}">
                      <a16:creationId xmlns:a16="http://schemas.microsoft.com/office/drawing/2014/main" id="{7A589039-3B4C-481B-A1F5-14E1355F856B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6156487" y="3424299"/>
                  <a:ext cx="2592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7">
              <p14:nvContentPartPr>
                <p14:cNvPr id="548" name="Ink 547">
                  <a:extLst>
                    <a:ext uri="{FF2B5EF4-FFF2-40B4-BE49-F238E27FC236}">
                      <a16:creationId xmlns:a16="http://schemas.microsoft.com/office/drawing/2014/main" id="{B5D21E73-8FB9-4E8A-AE59-A1B24DF31833}"/>
                    </a:ext>
                  </a:extLst>
                </p14:cNvPr>
                <p14:cNvContentPartPr/>
                <p14:nvPr/>
              </p14:nvContentPartPr>
              <p14:xfrm>
                <a:off x="5831767" y="4032699"/>
                <a:ext cx="129240" cy="269640"/>
              </p14:xfrm>
            </p:contentPart>
          </mc:Choice>
          <mc:Fallback xmlns="">
            <p:pic>
              <p:nvPicPr>
                <p:cNvPr id="548" name="Ink 547">
                  <a:extLst>
                    <a:ext uri="{FF2B5EF4-FFF2-40B4-BE49-F238E27FC236}">
                      <a16:creationId xmlns:a16="http://schemas.microsoft.com/office/drawing/2014/main" id="{B5D21E73-8FB9-4E8A-AE59-A1B24DF31833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5823127" y="4023699"/>
                  <a:ext cx="146880" cy="28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9">
              <p14:nvContentPartPr>
                <p14:cNvPr id="549" name="Ink 548">
                  <a:extLst>
                    <a:ext uri="{FF2B5EF4-FFF2-40B4-BE49-F238E27FC236}">
                      <a16:creationId xmlns:a16="http://schemas.microsoft.com/office/drawing/2014/main" id="{64B22FA6-EE8A-4C63-AE01-6D068360248A}"/>
                    </a:ext>
                  </a:extLst>
                </p14:cNvPr>
                <p14:cNvContentPartPr/>
                <p14:nvPr/>
              </p14:nvContentPartPr>
              <p14:xfrm>
                <a:off x="6017887" y="4005339"/>
                <a:ext cx="113040" cy="117360"/>
              </p14:xfrm>
            </p:contentPart>
          </mc:Choice>
          <mc:Fallback xmlns="">
            <p:pic>
              <p:nvPicPr>
                <p:cNvPr id="549" name="Ink 548">
                  <a:extLst>
                    <a:ext uri="{FF2B5EF4-FFF2-40B4-BE49-F238E27FC236}">
                      <a16:creationId xmlns:a16="http://schemas.microsoft.com/office/drawing/2014/main" id="{64B22FA6-EE8A-4C63-AE01-6D068360248A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6009247" y="3996699"/>
                  <a:ext cx="13068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1">
              <p14:nvContentPartPr>
                <p14:cNvPr id="550" name="Ink 549">
                  <a:extLst>
                    <a:ext uri="{FF2B5EF4-FFF2-40B4-BE49-F238E27FC236}">
                      <a16:creationId xmlns:a16="http://schemas.microsoft.com/office/drawing/2014/main" id="{AD7F4C43-2F9C-45AB-8E82-8AF466FFA815}"/>
                    </a:ext>
                  </a:extLst>
                </p14:cNvPr>
                <p14:cNvContentPartPr/>
                <p14:nvPr/>
              </p14:nvContentPartPr>
              <p14:xfrm>
                <a:off x="6251527" y="3842259"/>
                <a:ext cx="141840" cy="212760"/>
              </p14:xfrm>
            </p:contentPart>
          </mc:Choice>
          <mc:Fallback xmlns="">
            <p:pic>
              <p:nvPicPr>
                <p:cNvPr id="550" name="Ink 549">
                  <a:extLst>
                    <a:ext uri="{FF2B5EF4-FFF2-40B4-BE49-F238E27FC236}">
                      <a16:creationId xmlns:a16="http://schemas.microsoft.com/office/drawing/2014/main" id="{AD7F4C43-2F9C-45AB-8E82-8AF466FFA815}"/>
                    </a:ext>
                  </a:extLst>
                </p:cNvPr>
                <p:cNvPicPr/>
                <p:nvPr/>
              </p:nvPicPr>
              <p:blipFill>
                <a:blip r:embed="rId442"/>
                <a:stretch>
                  <a:fillRect/>
                </a:stretch>
              </p:blipFill>
              <p:spPr>
                <a:xfrm>
                  <a:off x="6242887" y="3833259"/>
                  <a:ext cx="15948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3">
              <p14:nvContentPartPr>
                <p14:cNvPr id="551" name="Ink 550">
                  <a:extLst>
                    <a:ext uri="{FF2B5EF4-FFF2-40B4-BE49-F238E27FC236}">
                      <a16:creationId xmlns:a16="http://schemas.microsoft.com/office/drawing/2014/main" id="{EFC6B7E9-96BF-4117-B2A1-EC8901D0A9CF}"/>
                    </a:ext>
                  </a:extLst>
                </p14:cNvPr>
                <p14:cNvContentPartPr/>
                <p14:nvPr/>
              </p14:nvContentPartPr>
              <p14:xfrm>
                <a:off x="6368527" y="4080219"/>
                <a:ext cx="117360" cy="111240"/>
              </p14:xfrm>
            </p:contentPart>
          </mc:Choice>
          <mc:Fallback xmlns="">
            <p:pic>
              <p:nvPicPr>
                <p:cNvPr id="551" name="Ink 550">
                  <a:extLst>
                    <a:ext uri="{FF2B5EF4-FFF2-40B4-BE49-F238E27FC236}">
                      <a16:creationId xmlns:a16="http://schemas.microsoft.com/office/drawing/2014/main" id="{EFC6B7E9-96BF-4117-B2A1-EC8901D0A9CF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6359527" y="4071219"/>
                  <a:ext cx="135000" cy="128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57" name="Group 556">
            <a:extLst>
              <a:ext uri="{FF2B5EF4-FFF2-40B4-BE49-F238E27FC236}">
                <a16:creationId xmlns:a16="http://schemas.microsoft.com/office/drawing/2014/main" id="{377668C7-5C2C-4CB5-B4F9-7B510A258B23}"/>
              </a:ext>
            </a:extLst>
          </p:cNvPr>
          <p:cNvGrpSpPr/>
          <p:nvPr/>
        </p:nvGrpSpPr>
        <p:grpSpPr>
          <a:xfrm>
            <a:off x="7473727" y="3676659"/>
            <a:ext cx="659520" cy="520920"/>
            <a:chOff x="7473727" y="3676659"/>
            <a:chExt cx="659520" cy="520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5">
              <p14:nvContentPartPr>
                <p14:cNvPr id="552" name="Ink 551">
                  <a:extLst>
                    <a:ext uri="{FF2B5EF4-FFF2-40B4-BE49-F238E27FC236}">
                      <a16:creationId xmlns:a16="http://schemas.microsoft.com/office/drawing/2014/main" id="{B67F15CA-2EC3-4693-B4CD-8547B605D198}"/>
                    </a:ext>
                  </a:extLst>
                </p14:cNvPr>
                <p14:cNvContentPartPr/>
                <p14:nvPr/>
              </p14:nvContentPartPr>
              <p14:xfrm>
                <a:off x="7473727" y="3862059"/>
                <a:ext cx="157680" cy="335520"/>
              </p14:xfrm>
            </p:contentPart>
          </mc:Choice>
          <mc:Fallback xmlns="">
            <p:pic>
              <p:nvPicPr>
                <p:cNvPr id="552" name="Ink 551">
                  <a:extLst>
                    <a:ext uri="{FF2B5EF4-FFF2-40B4-BE49-F238E27FC236}">
                      <a16:creationId xmlns:a16="http://schemas.microsoft.com/office/drawing/2014/main" id="{B67F15CA-2EC3-4693-B4CD-8547B605D198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7464727" y="3853419"/>
                  <a:ext cx="175320" cy="35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7">
              <p14:nvContentPartPr>
                <p14:cNvPr id="553" name="Ink 552">
                  <a:extLst>
                    <a:ext uri="{FF2B5EF4-FFF2-40B4-BE49-F238E27FC236}">
                      <a16:creationId xmlns:a16="http://schemas.microsoft.com/office/drawing/2014/main" id="{D27F6AA0-8874-4593-BB3E-54A0194C2BF0}"/>
                    </a:ext>
                  </a:extLst>
                </p14:cNvPr>
                <p14:cNvContentPartPr/>
                <p14:nvPr/>
              </p14:nvContentPartPr>
              <p14:xfrm>
                <a:off x="7684687" y="3887619"/>
                <a:ext cx="103680" cy="105120"/>
              </p14:xfrm>
            </p:contentPart>
          </mc:Choice>
          <mc:Fallback xmlns="">
            <p:pic>
              <p:nvPicPr>
                <p:cNvPr id="553" name="Ink 552">
                  <a:extLst>
                    <a:ext uri="{FF2B5EF4-FFF2-40B4-BE49-F238E27FC236}">
                      <a16:creationId xmlns:a16="http://schemas.microsoft.com/office/drawing/2014/main" id="{D27F6AA0-8874-4593-BB3E-54A0194C2BF0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7676047" y="3878619"/>
                  <a:ext cx="12132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9">
              <p14:nvContentPartPr>
                <p14:cNvPr id="554" name="Ink 553">
                  <a:extLst>
                    <a:ext uri="{FF2B5EF4-FFF2-40B4-BE49-F238E27FC236}">
                      <a16:creationId xmlns:a16="http://schemas.microsoft.com/office/drawing/2014/main" id="{0AA7BDDD-07BA-4F40-B328-D0558A1A7699}"/>
                    </a:ext>
                  </a:extLst>
                </p14:cNvPr>
                <p14:cNvContentPartPr/>
                <p14:nvPr/>
              </p14:nvContentPartPr>
              <p14:xfrm>
                <a:off x="7945327" y="3676659"/>
                <a:ext cx="32760" cy="122760"/>
              </p14:xfrm>
            </p:contentPart>
          </mc:Choice>
          <mc:Fallback xmlns="">
            <p:pic>
              <p:nvPicPr>
                <p:cNvPr id="554" name="Ink 553">
                  <a:extLst>
                    <a:ext uri="{FF2B5EF4-FFF2-40B4-BE49-F238E27FC236}">
                      <a16:creationId xmlns:a16="http://schemas.microsoft.com/office/drawing/2014/main" id="{0AA7BDDD-07BA-4F40-B328-D0558A1A7699}"/>
                    </a:ext>
                  </a:extLst>
                </p:cNvPr>
                <p:cNvPicPr/>
                <p:nvPr/>
              </p:nvPicPr>
              <p:blipFill>
                <a:blip r:embed="rId450"/>
                <a:stretch>
                  <a:fillRect/>
                </a:stretch>
              </p:blipFill>
              <p:spPr>
                <a:xfrm>
                  <a:off x="7936327" y="3667659"/>
                  <a:ext cx="5040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1">
              <p14:nvContentPartPr>
                <p14:cNvPr id="555" name="Ink 554">
                  <a:extLst>
                    <a:ext uri="{FF2B5EF4-FFF2-40B4-BE49-F238E27FC236}">
                      <a16:creationId xmlns:a16="http://schemas.microsoft.com/office/drawing/2014/main" id="{754760E8-46EF-461D-A690-4997CA4E03F1}"/>
                    </a:ext>
                  </a:extLst>
                </p14:cNvPr>
                <p14:cNvContentPartPr/>
                <p14:nvPr/>
              </p14:nvContentPartPr>
              <p14:xfrm>
                <a:off x="7878007" y="3853419"/>
                <a:ext cx="165240" cy="92520"/>
              </p14:xfrm>
            </p:contentPart>
          </mc:Choice>
          <mc:Fallback xmlns="">
            <p:pic>
              <p:nvPicPr>
                <p:cNvPr id="555" name="Ink 554">
                  <a:extLst>
                    <a:ext uri="{FF2B5EF4-FFF2-40B4-BE49-F238E27FC236}">
                      <a16:creationId xmlns:a16="http://schemas.microsoft.com/office/drawing/2014/main" id="{754760E8-46EF-461D-A690-4997CA4E03F1}"/>
                    </a:ext>
                  </a:extLst>
                </p:cNvPr>
                <p:cNvPicPr/>
                <p:nvPr/>
              </p:nvPicPr>
              <p:blipFill>
                <a:blip r:embed="rId452"/>
                <a:stretch>
                  <a:fillRect/>
                </a:stretch>
              </p:blipFill>
              <p:spPr>
                <a:xfrm>
                  <a:off x="7869367" y="3844779"/>
                  <a:ext cx="18288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3">
              <p14:nvContentPartPr>
                <p14:cNvPr id="556" name="Ink 555">
                  <a:extLst>
                    <a:ext uri="{FF2B5EF4-FFF2-40B4-BE49-F238E27FC236}">
                      <a16:creationId xmlns:a16="http://schemas.microsoft.com/office/drawing/2014/main" id="{40BB893B-5C4F-4A03-B2C2-EBC2A0EE450C}"/>
                    </a:ext>
                  </a:extLst>
                </p14:cNvPr>
                <p14:cNvContentPartPr/>
                <p14:nvPr/>
              </p14:nvContentPartPr>
              <p14:xfrm>
                <a:off x="7981327" y="3985179"/>
                <a:ext cx="151920" cy="105120"/>
              </p14:xfrm>
            </p:contentPart>
          </mc:Choice>
          <mc:Fallback xmlns="">
            <p:pic>
              <p:nvPicPr>
                <p:cNvPr id="556" name="Ink 555">
                  <a:extLst>
                    <a:ext uri="{FF2B5EF4-FFF2-40B4-BE49-F238E27FC236}">
                      <a16:creationId xmlns:a16="http://schemas.microsoft.com/office/drawing/2014/main" id="{40BB893B-5C4F-4A03-B2C2-EBC2A0EE450C}"/>
                    </a:ext>
                  </a:extLst>
                </p:cNvPr>
                <p:cNvPicPr/>
                <p:nvPr/>
              </p:nvPicPr>
              <p:blipFill>
                <a:blip r:embed="rId454"/>
                <a:stretch>
                  <a:fillRect/>
                </a:stretch>
              </p:blipFill>
              <p:spPr>
                <a:xfrm>
                  <a:off x="7972687" y="3976539"/>
                  <a:ext cx="169560" cy="122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55">
            <p14:nvContentPartPr>
              <p14:cNvPr id="559" name="Ink 558">
                <a:extLst>
                  <a:ext uri="{FF2B5EF4-FFF2-40B4-BE49-F238E27FC236}">
                    <a16:creationId xmlns:a16="http://schemas.microsoft.com/office/drawing/2014/main" id="{C52838F2-D73F-41F6-8A1A-D23675E760CF}"/>
                  </a:ext>
                </a:extLst>
              </p14:cNvPr>
              <p14:cNvContentPartPr/>
              <p14:nvPr/>
            </p14:nvContentPartPr>
            <p14:xfrm>
              <a:off x="4933207" y="4658019"/>
              <a:ext cx="6120" cy="19080"/>
            </p14:xfrm>
          </p:contentPart>
        </mc:Choice>
        <mc:Fallback xmlns="">
          <p:pic>
            <p:nvPicPr>
              <p:cNvPr id="559" name="Ink 558">
                <a:extLst>
                  <a:ext uri="{FF2B5EF4-FFF2-40B4-BE49-F238E27FC236}">
                    <a16:creationId xmlns:a16="http://schemas.microsoft.com/office/drawing/2014/main" id="{C52838F2-D73F-41F6-8A1A-D23675E760CF}"/>
                  </a:ext>
                </a:extLst>
              </p:cNvPr>
              <p:cNvPicPr/>
              <p:nvPr/>
            </p:nvPicPr>
            <p:blipFill>
              <a:blip r:embed="rId456"/>
              <a:stretch>
                <a:fillRect/>
              </a:stretch>
            </p:blipFill>
            <p:spPr>
              <a:xfrm>
                <a:off x="4924567" y="4649019"/>
                <a:ext cx="23760" cy="3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7">
            <p14:nvContentPartPr>
              <p14:cNvPr id="560" name="Ink 559">
                <a:extLst>
                  <a:ext uri="{FF2B5EF4-FFF2-40B4-BE49-F238E27FC236}">
                    <a16:creationId xmlns:a16="http://schemas.microsoft.com/office/drawing/2014/main" id="{D1BB7568-4304-467F-B3D9-162DBDFADA6B}"/>
                  </a:ext>
                </a:extLst>
              </p14:cNvPr>
              <p14:cNvContentPartPr/>
              <p14:nvPr/>
            </p14:nvContentPartPr>
            <p14:xfrm>
              <a:off x="4878127" y="4773219"/>
              <a:ext cx="226080" cy="32760"/>
            </p14:xfrm>
          </p:contentPart>
        </mc:Choice>
        <mc:Fallback xmlns="">
          <p:pic>
            <p:nvPicPr>
              <p:cNvPr id="560" name="Ink 559">
                <a:extLst>
                  <a:ext uri="{FF2B5EF4-FFF2-40B4-BE49-F238E27FC236}">
                    <a16:creationId xmlns:a16="http://schemas.microsoft.com/office/drawing/2014/main" id="{D1BB7568-4304-467F-B3D9-162DBDFADA6B}"/>
                  </a:ext>
                </a:extLst>
              </p:cNvPr>
              <p:cNvPicPr/>
              <p:nvPr/>
            </p:nvPicPr>
            <p:blipFill>
              <a:blip r:embed="rId458"/>
              <a:stretch>
                <a:fillRect/>
              </a:stretch>
            </p:blipFill>
            <p:spPr>
              <a:xfrm>
                <a:off x="4869127" y="4764579"/>
                <a:ext cx="243720" cy="50400"/>
              </a:xfrm>
              <a:prstGeom prst="rect">
                <a:avLst/>
              </a:prstGeom>
            </p:spPr>
          </p:pic>
        </mc:Fallback>
      </mc:AlternateContent>
      <p:grpSp>
        <p:nvGrpSpPr>
          <p:cNvPr id="567" name="Group 566">
            <a:extLst>
              <a:ext uri="{FF2B5EF4-FFF2-40B4-BE49-F238E27FC236}">
                <a16:creationId xmlns:a16="http://schemas.microsoft.com/office/drawing/2014/main" id="{9F8E1AE2-DB6D-411D-90F7-EB044F8DDB66}"/>
              </a:ext>
            </a:extLst>
          </p:cNvPr>
          <p:cNvGrpSpPr/>
          <p:nvPr/>
        </p:nvGrpSpPr>
        <p:grpSpPr>
          <a:xfrm>
            <a:off x="5266927" y="4414299"/>
            <a:ext cx="701280" cy="488880"/>
            <a:chOff x="5266927" y="4414299"/>
            <a:chExt cx="701280" cy="488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59">
              <p14:nvContentPartPr>
                <p14:cNvPr id="561" name="Ink 560">
                  <a:extLst>
                    <a:ext uri="{FF2B5EF4-FFF2-40B4-BE49-F238E27FC236}">
                      <a16:creationId xmlns:a16="http://schemas.microsoft.com/office/drawing/2014/main" id="{D15BC7C2-2FCE-406E-8FB2-68DBA70C1EF1}"/>
                    </a:ext>
                  </a:extLst>
                </p14:cNvPr>
                <p14:cNvContentPartPr/>
                <p14:nvPr/>
              </p14:nvContentPartPr>
              <p14:xfrm>
                <a:off x="5291407" y="4618059"/>
                <a:ext cx="124920" cy="285120"/>
              </p14:xfrm>
            </p:contentPart>
          </mc:Choice>
          <mc:Fallback xmlns="">
            <p:pic>
              <p:nvPicPr>
                <p:cNvPr id="561" name="Ink 560">
                  <a:extLst>
                    <a:ext uri="{FF2B5EF4-FFF2-40B4-BE49-F238E27FC236}">
                      <a16:creationId xmlns:a16="http://schemas.microsoft.com/office/drawing/2014/main" id="{D15BC7C2-2FCE-406E-8FB2-68DBA70C1EF1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5282767" y="4609419"/>
                  <a:ext cx="14256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1">
              <p14:nvContentPartPr>
                <p14:cNvPr id="562" name="Ink 561">
                  <a:extLst>
                    <a:ext uri="{FF2B5EF4-FFF2-40B4-BE49-F238E27FC236}">
                      <a16:creationId xmlns:a16="http://schemas.microsoft.com/office/drawing/2014/main" id="{63B2B68F-A86D-4A90-B305-48DFBDB8100E}"/>
                    </a:ext>
                  </a:extLst>
                </p14:cNvPr>
                <p14:cNvContentPartPr/>
                <p14:nvPr/>
              </p14:nvContentPartPr>
              <p14:xfrm>
                <a:off x="5266927" y="4814259"/>
                <a:ext cx="128520" cy="14760"/>
              </p14:xfrm>
            </p:contentPart>
          </mc:Choice>
          <mc:Fallback xmlns="">
            <p:pic>
              <p:nvPicPr>
                <p:cNvPr id="562" name="Ink 561">
                  <a:extLst>
                    <a:ext uri="{FF2B5EF4-FFF2-40B4-BE49-F238E27FC236}">
                      <a16:creationId xmlns:a16="http://schemas.microsoft.com/office/drawing/2014/main" id="{63B2B68F-A86D-4A90-B305-48DFBDB8100E}"/>
                    </a:ext>
                  </a:extLst>
                </p:cNvPr>
                <p:cNvPicPr/>
                <p:nvPr/>
              </p:nvPicPr>
              <p:blipFill>
                <a:blip r:embed="rId462"/>
                <a:stretch>
                  <a:fillRect/>
                </a:stretch>
              </p:blipFill>
              <p:spPr>
                <a:xfrm>
                  <a:off x="5257927" y="4805619"/>
                  <a:ext cx="14616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3">
              <p14:nvContentPartPr>
                <p14:cNvPr id="563" name="Ink 562">
                  <a:extLst>
                    <a:ext uri="{FF2B5EF4-FFF2-40B4-BE49-F238E27FC236}">
                      <a16:creationId xmlns:a16="http://schemas.microsoft.com/office/drawing/2014/main" id="{97708A03-892C-416D-9221-67AD76492E78}"/>
                    </a:ext>
                  </a:extLst>
                </p14:cNvPr>
                <p14:cNvContentPartPr/>
                <p14:nvPr/>
              </p14:nvContentPartPr>
              <p14:xfrm>
                <a:off x="5478247" y="4638939"/>
                <a:ext cx="221400" cy="221760"/>
              </p14:xfrm>
            </p:contentPart>
          </mc:Choice>
          <mc:Fallback xmlns="">
            <p:pic>
              <p:nvPicPr>
                <p:cNvPr id="563" name="Ink 562">
                  <a:extLst>
                    <a:ext uri="{FF2B5EF4-FFF2-40B4-BE49-F238E27FC236}">
                      <a16:creationId xmlns:a16="http://schemas.microsoft.com/office/drawing/2014/main" id="{97708A03-892C-416D-9221-67AD76492E78}"/>
                    </a:ext>
                  </a:extLst>
                </p:cNvPr>
                <p:cNvPicPr/>
                <p:nvPr/>
              </p:nvPicPr>
              <p:blipFill>
                <a:blip r:embed="rId464"/>
                <a:stretch>
                  <a:fillRect/>
                </a:stretch>
              </p:blipFill>
              <p:spPr>
                <a:xfrm>
                  <a:off x="5469607" y="4630299"/>
                  <a:ext cx="23904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5">
              <p14:nvContentPartPr>
                <p14:cNvPr id="564" name="Ink 563">
                  <a:extLst>
                    <a:ext uri="{FF2B5EF4-FFF2-40B4-BE49-F238E27FC236}">
                      <a16:creationId xmlns:a16="http://schemas.microsoft.com/office/drawing/2014/main" id="{2137D951-2A32-431C-A74C-24D031BF9549}"/>
                    </a:ext>
                  </a:extLst>
                </p14:cNvPr>
                <p14:cNvContentPartPr/>
                <p14:nvPr/>
              </p14:nvContentPartPr>
              <p14:xfrm>
                <a:off x="5389327" y="4414299"/>
                <a:ext cx="312840" cy="171720"/>
              </p14:xfrm>
            </p:contentPart>
          </mc:Choice>
          <mc:Fallback xmlns="">
            <p:pic>
              <p:nvPicPr>
                <p:cNvPr id="564" name="Ink 563">
                  <a:extLst>
                    <a:ext uri="{FF2B5EF4-FFF2-40B4-BE49-F238E27FC236}">
                      <a16:creationId xmlns:a16="http://schemas.microsoft.com/office/drawing/2014/main" id="{2137D951-2A32-431C-A74C-24D031BF9549}"/>
                    </a:ext>
                  </a:extLst>
                </p:cNvPr>
                <p:cNvPicPr/>
                <p:nvPr/>
              </p:nvPicPr>
              <p:blipFill>
                <a:blip r:embed="rId466"/>
                <a:stretch>
                  <a:fillRect/>
                </a:stretch>
              </p:blipFill>
              <p:spPr>
                <a:xfrm>
                  <a:off x="5380327" y="4405659"/>
                  <a:ext cx="33048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7">
              <p14:nvContentPartPr>
                <p14:cNvPr id="565" name="Ink 564">
                  <a:extLst>
                    <a:ext uri="{FF2B5EF4-FFF2-40B4-BE49-F238E27FC236}">
                      <a16:creationId xmlns:a16="http://schemas.microsoft.com/office/drawing/2014/main" id="{C24156E4-C873-4248-8AFE-73E5C1F4368D}"/>
                    </a:ext>
                  </a:extLst>
                </p14:cNvPr>
                <p14:cNvContentPartPr/>
                <p14:nvPr/>
              </p14:nvContentPartPr>
              <p14:xfrm>
                <a:off x="5833927" y="4638579"/>
                <a:ext cx="73440" cy="24480"/>
              </p14:xfrm>
            </p:contentPart>
          </mc:Choice>
          <mc:Fallback xmlns="">
            <p:pic>
              <p:nvPicPr>
                <p:cNvPr id="565" name="Ink 564">
                  <a:extLst>
                    <a:ext uri="{FF2B5EF4-FFF2-40B4-BE49-F238E27FC236}">
                      <a16:creationId xmlns:a16="http://schemas.microsoft.com/office/drawing/2014/main" id="{C24156E4-C873-4248-8AFE-73E5C1F4368D}"/>
                    </a:ext>
                  </a:extLst>
                </p:cNvPr>
                <p:cNvPicPr/>
                <p:nvPr/>
              </p:nvPicPr>
              <p:blipFill>
                <a:blip r:embed="rId468"/>
                <a:stretch>
                  <a:fillRect/>
                </a:stretch>
              </p:blipFill>
              <p:spPr>
                <a:xfrm>
                  <a:off x="5824927" y="4629939"/>
                  <a:ext cx="9108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9">
              <p14:nvContentPartPr>
                <p14:cNvPr id="566" name="Ink 565">
                  <a:extLst>
                    <a:ext uri="{FF2B5EF4-FFF2-40B4-BE49-F238E27FC236}">
                      <a16:creationId xmlns:a16="http://schemas.microsoft.com/office/drawing/2014/main" id="{28F1F538-C3BD-4C3B-8A8E-6F93D4F0AC75}"/>
                    </a:ext>
                  </a:extLst>
                </p14:cNvPr>
                <p14:cNvContentPartPr/>
                <p14:nvPr/>
              </p14:nvContentPartPr>
              <p14:xfrm>
                <a:off x="5858407" y="4700139"/>
                <a:ext cx="109800" cy="10440"/>
              </p14:xfrm>
            </p:contentPart>
          </mc:Choice>
          <mc:Fallback xmlns="">
            <p:pic>
              <p:nvPicPr>
                <p:cNvPr id="566" name="Ink 565">
                  <a:extLst>
                    <a:ext uri="{FF2B5EF4-FFF2-40B4-BE49-F238E27FC236}">
                      <a16:creationId xmlns:a16="http://schemas.microsoft.com/office/drawing/2014/main" id="{28F1F538-C3BD-4C3B-8A8E-6F93D4F0AC75}"/>
                    </a:ext>
                  </a:extLst>
                </p:cNvPr>
                <p:cNvPicPr/>
                <p:nvPr/>
              </p:nvPicPr>
              <p:blipFill>
                <a:blip r:embed="rId470"/>
                <a:stretch>
                  <a:fillRect/>
                </a:stretch>
              </p:blipFill>
              <p:spPr>
                <a:xfrm>
                  <a:off x="5849407" y="4691499"/>
                  <a:ext cx="127440" cy="28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78" name="Group 577">
            <a:extLst>
              <a:ext uri="{FF2B5EF4-FFF2-40B4-BE49-F238E27FC236}">
                <a16:creationId xmlns:a16="http://schemas.microsoft.com/office/drawing/2014/main" id="{1C00B561-6BB8-4881-AEAF-292EFA5C3CAA}"/>
              </a:ext>
            </a:extLst>
          </p:cNvPr>
          <p:cNvGrpSpPr/>
          <p:nvPr/>
        </p:nvGrpSpPr>
        <p:grpSpPr>
          <a:xfrm>
            <a:off x="6080527" y="4465419"/>
            <a:ext cx="1294200" cy="463320"/>
            <a:chOff x="6080527" y="4465419"/>
            <a:chExt cx="1294200" cy="463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1">
              <p14:nvContentPartPr>
                <p14:cNvPr id="568" name="Ink 567">
                  <a:extLst>
                    <a:ext uri="{FF2B5EF4-FFF2-40B4-BE49-F238E27FC236}">
                      <a16:creationId xmlns:a16="http://schemas.microsoft.com/office/drawing/2014/main" id="{912CF519-FB33-4A20-AF02-784C7676D9FD}"/>
                    </a:ext>
                  </a:extLst>
                </p14:cNvPr>
                <p14:cNvContentPartPr/>
                <p14:nvPr/>
              </p14:nvContentPartPr>
              <p14:xfrm>
                <a:off x="6133087" y="4465419"/>
                <a:ext cx="32760" cy="153360"/>
              </p14:xfrm>
            </p:contentPart>
          </mc:Choice>
          <mc:Fallback xmlns="">
            <p:pic>
              <p:nvPicPr>
                <p:cNvPr id="568" name="Ink 567">
                  <a:extLst>
                    <a:ext uri="{FF2B5EF4-FFF2-40B4-BE49-F238E27FC236}">
                      <a16:creationId xmlns:a16="http://schemas.microsoft.com/office/drawing/2014/main" id="{912CF519-FB33-4A20-AF02-784C7676D9FD}"/>
                    </a:ext>
                  </a:extLst>
                </p:cNvPr>
                <p:cNvPicPr/>
                <p:nvPr/>
              </p:nvPicPr>
              <p:blipFill>
                <a:blip r:embed="rId472"/>
                <a:stretch>
                  <a:fillRect/>
                </a:stretch>
              </p:blipFill>
              <p:spPr>
                <a:xfrm>
                  <a:off x="6124087" y="4456419"/>
                  <a:ext cx="5040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3">
              <p14:nvContentPartPr>
                <p14:cNvPr id="569" name="Ink 568">
                  <a:extLst>
                    <a:ext uri="{FF2B5EF4-FFF2-40B4-BE49-F238E27FC236}">
                      <a16:creationId xmlns:a16="http://schemas.microsoft.com/office/drawing/2014/main" id="{56A1FEB9-1A22-4951-B0E3-C27418A430D5}"/>
                    </a:ext>
                  </a:extLst>
                </p14:cNvPr>
                <p14:cNvContentPartPr/>
                <p14:nvPr/>
              </p14:nvContentPartPr>
              <p14:xfrm>
                <a:off x="6080527" y="4659099"/>
                <a:ext cx="147960" cy="8640"/>
              </p14:xfrm>
            </p:contentPart>
          </mc:Choice>
          <mc:Fallback xmlns="">
            <p:pic>
              <p:nvPicPr>
                <p:cNvPr id="569" name="Ink 568">
                  <a:extLst>
                    <a:ext uri="{FF2B5EF4-FFF2-40B4-BE49-F238E27FC236}">
                      <a16:creationId xmlns:a16="http://schemas.microsoft.com/office/drawing/2014/main" id="{56A1FEB9-1A22-4951-B0E3-C27418A430D5}"/>
                    </a:ext>
                  </a:extLst>
                </p:cNvPr>
                <p:cNvPicPr/>
                <p:nvPr/>
              </p:nvPicPr>
              <p:blipFill>
                <a:blip r:embed="rId474"/>
                <a:stretch>
                  <a:fillRect/>
                </a:stretch>
              </p:blipFill>
              <p:spPr>
                <a:xfrm>
                  <a:off x="6071887" y="4650459"/>
                  <a:ext cx="16560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5">
              <p14:nvContentPartPr>
                <p14:cNvPr id="570" name="Ink 569">
                  <a:extLst>
                    <a:ext uri="{FF2B5EF4-FFF2-40B4-BE49-F238E27FC236}">
                      <a16:creationId xmlns:a16="http://schemas.microsoft.com/office/drawing/2014/main" id="{39544E80-2F2F-481C-8A15-7ED8084E2646}"/>
                    </a:ext>
                  </a:extLst>
                </p14:cNvPr>
                <p14:cNvContentPartPr/>
                <p14:nvPr/>
              </p14:nvContentPartPr>
              <p14:xfrm>
                <a:off x="6163327" y="4746219"/>
                <a:ext cx="157680" cy="100800"/>
              </p14:xfrm>
            </p:contentPart>
          </mc:Choice>
          <mc:Fallback xmlns="">
            <p:pic>
              <p:nvPicPr>
                <p:cNvPr id="570" name="Ink 569">
                  <a:extLst>
                    <a:ext uri="{FF2B5EF4-FFF2-40B4-BE49-F238E27FC236}">
                      <a16:creationId xmlns:a16="http://schemas.microsoft.com/office/drawing/2014/main" id="{39544E80-2F2F-481C-8A15-7ED8084E2646}"/>
                    </a:ext>
                  </a:extLst>
                </p:cNvPr>
                <p:cNvPicPr/>
                <p:nvPr/>
              </p:nvPicPr>
              <p:blipFill>
                <a:blip r:embed="rId476"/>
                <a:stretch>
                  <a:fillRect/>
                </a:stretch>
              </p:blipFill>
              <p:spPr>
                <a:xfrm>
                  <a:off x="6154327" y="4737579"/>
                  <a:ext cx="17532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7">
              <p14:nvContentPartPr>
                <p14:cNvPr id="571" name="Ink 570">
                  <a:extLst>
                    <a:ext uri="{FF2B5EF4-FFF2-40B4-BE49-F238E27FC236}">
                      <a16:creationId xmlns:a16="http://schemas.microsoft.com/office/drawing/2014/main" id="{DE87FE8E-C312-4786-82E7-302BAF26305F}"/>
                    </a:ext>
                  </a:extLst>
                </p14:cNvPr>
                <p14:cNvContentPartPr/>
                <p14:nvPr/>
              </p14:nvContentPartPr>
              <p14:xfrm>
                <a:off x="6395887" y="4513299"/>
                <a:ext cx="97560" cy="304920"/>
              </p14:xfrm>
            </p:contentPart>
          </mc:Choice>
          <mc:Fallback xmlns="">
            <p:pic>
              <p:nvPicPr>
                <p:cNvPr id="571" name="Ink 570">
                  <a:extLst>
                    <a:ext uri="{FF2B5EF4-FFF2-40B4-BE49-F238E27FC236}">
                      <a16:creationId xmlns:a16="http://schemas.microsoft.com/office/drawing/2014/main" id="{DE87FE8E-C312-4786-82E7-302BAF26305F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6387247" y="4504659"/>
                  <a:ext cx="115200" cy="32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9">
              <p14:nvContentPartPr>
                <p14:cNvPr id="572" name="Ink 571">
                  <a:extLst>
                    <a:ext uri="{FF2B5EF4-FFF2-40B4-BE49-F238E27FC236}">
                      <a16:creationId xmlns:a16="http://schemas.microsoft.com/office/drawing/2014/main" id="{DE11846E-1109-4816-A205-72CB480ABDB1}"/>
                    </a:ext>
                  </a:extLst>
                </p14:cNvPr>
                <p14:cNvContentPartPr/>
                <p14:nvPr/>
              </p14:nvContentPartPr>
              <p14:xfrm>
                <a:off x="6551407" y="4583499"/>
                <a:ext cx="92520" cy="142560"/>
              </p14:xfrm>
            </p:contentPart>
          </mc:Choice>
          <mc:Fallback xmlns="">
            <p:pic>
              <p:nvPicPr>
                <p:cNvPr id="572" name="Ink 571">
                  <a:extLst>
                    <a:ext uri="{FF2B5EF4-FFF2-40B4-BE49-F238E27FC236}">
                      <a16:creationId xmlns:a16="http://schemas.microsoft.com/office/drawing/2014/main" id="{DE11846E-1109-4816-A205-72CB480ABDB1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6542407" y="4574859"/>
                  <a:ext cx="11016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1">
              <p14:nvContentPartPr>
                <p14:cNvPr id="573" name="Ink 572">
                  <a:extLst>
                    <a:ext uri="{FF2B5EF4-FFF2-40B4-BE49-F238E27FC236}">
                      <a16:creationId xmlns:a16="http://schemas.microsoft.com/office/drawing/2014/main" id="{0E1952EA-EB24-490F-8F06-7594C3D5CEF5}"/>
                    </a:ext>
                  </a:extLst>
                </p14:cNvPr>
                <p14:cNvContentPartPr/>
                <p14:nvPr/>
              </p14:nvContentPartPr>
              <p14:xfrm>
                <a:off x="6577327" y="4778979"/>
                <a:ext cx="135360" cy="69480"/>
              </p14:xfrm>
            </p:contentPart>
          </mc:Choice>
          <mc:Fallback xmlns="">
            <p:pic>
              <p:nvPicPr>
                <p:cNvPr id="573" name="Ink 572">
                  <a:extLst>
                    <a:ext uri="{FF2B5EF4-FFF2-40B4-BE49-F238E27FC236}">
                      <a16:creationId xmlns:a16="http://schemas.microsoft.com/office/drawing/2014/main" id="{0E1952EA-EB24-490F-8F06-7594C3D5CEF5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6568687" y="4770339"/>
                  <a:ext cx="153000" cy="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3">
              <p14:nvContentPartPr>
                <p14:cNvPr id="574" name="Ink 573">
                  <a:extLst>
                    <a:ext uri="{FF2B5EF4-FFF2-40B4-BE49-F238E27FC236}">
                      <a16:creationId xmlns:a16="http://schemas.microsoft.com/office/drawing/2014/main" id="{964972E0-F008-4E3A-8E17-F1D1B1D94620}"/>
                    </a:ext>
                  </a:extLst>
                </p14:cNvPr>
                <p14:cNvContentPartPr/>
                <p14:nvPr/>
              </p14:nvContentPartPr>
              <p14:xfrm>
                <a:off x="6762727" y="4558659"/>
                <a:ext cx="132840" cy="168840"/>
              </p14:xfrm>
            </p:contentPart>
          </mc:Choice>
          <mc:Fallback xmlns="">
            <p:pic>
              <p:nvPicPr>
                <p:cNvPr id="574" name="Ink 573">
                  <a:extLst>
                    <a:ext uri="{FF2B5EF4-FFF2-40B4-BE49-F238E27FC236}">
                      <a16:creationId xmlns:a16="http://schemas.microsoft.com/office/drawing/2014/main" id="{964972E0-F008-4E3A-8E17-F1D1B1D94620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6754087" y="4550019"/>
                  <a:ext cx="15048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5">
              <p14:nvContentPartPr>
                <p14:cNvPr id="575" name="Ink 574">
                  <a:extLst>
                    <a:ext uri="{FF2B5EF4-FFF2-40B4-BE49-F238E27FC236}">
                      <a16:creationId xmlns:a16="http://schemas.microsoft.com/office/drawing/2014/main" id="{A3AD9E90-3174-44BB-915B-5A871F853AA5}"/>
                    </a:ext>
                  </a:extLst>
                </p14:cNvPr>
                <p14:cNvContentPartPr/>
                <p14:nvPr/>
              </p14:nvContentPartPr>
              <p14:xfrm>
                <a:off x="7010047" y="4533099"/>
                <a:ext cx="144720" cy="171720"/>
              </p14:xfrm>
            </p:contentPart>
          </mc:Choice>
          <mc:Fallback xmlns="">
            <p:pic>
              <p:nvPicPr>
                <p:cNvPr id="575" name="Ink 574">
                  <a:extLst>
                    <a:ext uri="{FF2B5EF4-FFF2-40B4-BE49-F238E27FC236}">
                      <a16:creationId xmlns:a16="http://schemas.microsoft.com/office/drawing/2014/main" id="{A3AD9E90-3174-44BB-915B-5A871F853AA5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7001047" y="4524459"/>
                  <a:ext cx="16236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7">
              <p14:nvContentPartPr>
                <p14:cNvPr id="576" name="Ink 575">
                  <a:extLst>
                    <a:ext uri="{FF2B5EF4-FFF2-40B4-BE49-F238E27FC236}">
                      <a16:creationId xmlns:a16="http://schemas.microsoft.com/office/drawing/2014/main" id="{6D0AC3B0-42AD-49FB-B0AE-48D62D7953A3}"/>
                    </a:ext>
                  </a:extLst>
                </p14:cNvPr>
                <p14:cNvContentPartPr/>
                <p14:nvPr/>
              </p14:nvContentPartPr>
              <p14:xfrm>
                <a:off x="7052527" y="4786899"/>
                <a:ext cx="180360" cy="75600"/>
              </p14:xfrm>
            </p:contentPart>
          </mc:Choice>
          <mc:Fallback xmlns="">
            <p:pic>
              <p:nvPicPr>
                <p:cNvPr id="576" name="Ink 575">
                  <a:extLst>
                    <a:ext uri="{FF2B5EF4-FFF2-40B4-BE49-F238E27FC236}">
                      <a16:creationId xmlns:a16="http://schemas.microsoft.com/office/drawing/2014/main" id="{6D0AC3B0-42AD-49FB-B0AE-48D62D7953A3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7043527" y="4778259"/>
                  <a:ext cx="19800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9">
              <p14:nvContentPartPr>
                <p14:cNvPr id="577" name="Ink 576">
                  <a:extLst>
                    <a:ext uri="{FF2B5EF4-FFF2-40B4-BE49-F238E27FC236}">
                      <a16:creationId xmlns:a16="http://schemas.microsoft.com/office/drawing/2014/main" id="{B67BFE66-8587-4B68-9B17-90255F464167}"/>
                    </a:ext>
                  </a:extLst>
                </p14:cNvPr>
                <p14:cNvContentPartPr/>
                <p14:nvPr/>
              </p14:nvContentPartPr>
              <p14:xfrm>
                <a:off x="7240087" y="4495659"/>
                <a:ext cx="134640" cy="433080"/>
              </p14:xfrm>
            </p:contentPart>
          </mc:Choice>
          <mc:Fallback xmlns="">
            <p:pic>
              <p:nvPicPr>
                <p:cNvPr id="577" name="Ink 576">
                  <a:extLst>
                    <a:ext uri="{FF2B5EF4-FFF2-40B4-BE49-F238E27FC236}">
                      <a16:creationId xmlns:a16="http://schemas.microsoft.com/office/drawing/2014/main" id="{B67BFE66-8587-4B68-9B17-90255F464167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7231447" y="4487019"/>
                  <a:ext cx="152280" cy="450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88" name="Group 587">
            <a:extLst>
              <a:ext uri="{FF2B5EF4-FFF2-40B4-BE49-F238E27FC236}">
                <a16:creationId xmlns:a16="http://schemas.microsoft.com/office/drawing/2014/main" id="{A278F7C8-C0A3-4FFD-8542-1CD20AC07E07}"/>
              </a:ext>
            </a:extLst>
          </p:cNvPr>
          <p:cNvGrpSpPr/>
          <p:nvPr/>
        </p:nvGrpSpPr>
        <p:grpSpPr>
          <a:xfrm>
            <a:off x="7921927" y="4419339"/>
            <a:ext cx="659520" cy="408960"/>
            <a:chOff x="7921927" y="4419339"/>
            <a:chExt cx="659520" cy="408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1">
              <p14:nvContentPartPr>
                <p14:cNvPr id="579" name="Ink 578">
                  <a:extLst>
                    <a:ext uri="{FF2B5EF4-FFF2-40B4-BE49-F238E27FC236}">
                      <a16:creationId xmlns:a16="http://schemas.microsoft.com/office/drawing/2014/main" id="{2C32E50D-DB6B-458E-9024-8FD44602409E}"/>
                    </a:ext>
                  </a:extLst>
                </p14:cNvPr>
                <p14:cNvContentPartPr/>
                <p14:nvPr/>
              </p14:nvContentPartPr>
              <p14:xfrm>
                <a:off x="7923727" y="4592859"/>
                <a:ext cx="56520" cy="235440"/>
              </p14:xfrm>
            </p:contentPart>
          </mc:Choice>
          <mc:Fallback xmlns="">
            <p:pic>
              <p:nvPicPr>
                <p:cNvPr id="579" name="Ink 578">
                  <a:extLst>
                    <a:ext uri="{FF2B5EF4-FFF2-40B4-BE49-F238E27FC236}">
                      <a16:creationId xmlns:a16="http://schemas.microsoft.com/office/drawing/2014/main" id="{2C32E50D-DB6B-458E-9024-8FD44602409E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7914727" y="4583859"/>
                  <a:ext cx="7416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3">
              <p14:nvContentPartPr>
                <p14:cNvPr id="580" name="Ink 579">
                  <a:extLst>
                    <a:ext uri="{FF2B5EF4-FFF2-40B4-BE49-F238E27FC236}">
                      <a16:creationId xmlns:a16="http://schemas.microsoft.com/office/drawing/2014/main" id="{BB9CBBAF-DC2A-402B-A0B0-A24141EB373A}"/>
                    </a:ext>
                  </a:extLst>
                </p14:cNvPr>
                <p14:cNvContentPartPr/>
                <p14:nvPr/>
              </p14:nvContentPartPr>
              <p14:xfrm>
                <a:off x="7921927" y="4640379"/>
                <a:ext cx="151920" cy="179640"/>
              </p14:xfrm>
            </p:contentPart>
          </mc:Choice>
          <mc:Fallback xmlns="">
            <p:pic>
              <p:nvPicPr>
                <p:cNvPr id="580" name="Ink 579">
                  <a:extLst>
                    <a:ext uri="{FF2B5EF4-FFF2-40B4-BE49-F238E27FC236}">
                      <a16:creationId xmlns:a16="http://schemas.microsoft.com/office/drawing/2014/main" id="{BB9CBBAF-DC2A-402B-A0B0-A24141EB373A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7913287" y="4631379"/>
                  <a:ext cx="16956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5">
              <p14:nvContentPartPr>
                <p14:cNvPr id="581" name="Ink 580">
                  <a:extLst>
                    <a:ext uri="{FF2B5EF4-FFF2-40B4-BE49-F238E27FC236}">
                      <a16:creationId xmlns:a16="http://schemas.microsoft.com/office/drawing/2014/main" id="{44F29C91-D00E-43A5-903F-7C963678917A}"/>
                    </a:ext>
                  </a:extLst>
                </p14:cNvPr>
                <p14:cNvContentPartPr/>
                <p14:nvPr/>
              </p14:nvContentPartPr>
              <p14:xfrm>
                <a:off x="8138647" y="4624899"/>
                <a:ext cx="204120" cy="187560"/>
              </p14:xfrm>
            </p:contentPart>
          </mc:Choice>
          <mc:Fallback xmlns="">
            <p:pic>
              <p:nvPicPr>
                <p:cNvPr id="581" name="Ink 580">
                  <a:extLst>
                    <a:ext uri="{FF2B5EF4-FFF2-40B4-BE49-F238E27FC236}">
                      <a16:creationId xmlns:a16="http://schemas.microsoft.com/office/drawing/2014/main" id="{44F29C91-D00E-43A5-903F-7C963678917A}"/>
                    </a:ext>
                  </a:extLst>
                </p:cNvPr>
                <p:cNvPicPr/>
                <p:nvPr/>
              </p:nvPicPr>
              <p:blipFill>
                <a:blip r:embed="rId496"/>
                <a:stretch>
                  <a:fillRect/>
                </a:stretch>
              </p:blipFill>
              <p:spPr>
                <a:xfrm>
                  <a:off x="8129647" y="4616259"/>
                  <a:ext cx="221760" cy="20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7">
              <p14:nvContentPartPr>
                <p14:cNvPr id="582" name="Ink 581">
                  <a:extLst>
                    <a:ext uri="{FF2B5EF4-FFF2-40B4-BE49-F238E27FC236}">
                      <a16:creationId xmlns:a16="http://schemas.microsoft.com/office/drawing/2014/main" id="{B68D0F64-1459-47C5-ABE5-4F9567509801}"/>
                    </a:ext>
                  </a:extLst>
                </p14:cNvPr>
                <p14:cNvContentPartPr/>
                <p14:nvPr/>
              </p14:nvContentPartPr>
              <p14:xfrm>
                <a:off x="8040727" y="4419339"/>
                <a:ext cx="293760" cy="110520"/>
              </p14:xfrm>
            </p:contentPart>
          </mc:Choice>
          <mc:Fallback xmlns="">
            <p:pic>
              <p:nvPicPr>
                <p:cNvPr id="582" name="Ink 581">
                  <a:extLst>
                    <a:ext uri="{FF2B5EF4-FFF2-40B4-BE49-F238E27FC236}">
                      <a16:creationId xmlns:a16="http://schemas.microsoft.com/office/drawing/2014/main" id="{B68D0F64-1459-47C5-ABE5-4F9567509801}"/>
                    </a:ext>
                  </a:extLst>
                </p:cNvPr>
                <p:cNvPicPr/>
                <p:nvPr/>
              </p:nvPicPr>
              <p:blipFill>
                <a:blip r:embed="rId498"/>
                <a:stretch>
                  <a:fillRect/>
                </a:stretch>
              </p:blipFill>
              <p:spPr>
                <a:xfrm>
                  <a:off x="8032087" y="4410339"/>
                  <a:ext cx="31140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9">
              <p14:nvContentPartPr>
                <p14:cNvPr id="583" name="Ink 582">
                  <a:extLst>
                    <a:ext uri="{FF2B5EF4-FFF2-40B4-BE49-F238E27FC236}">
                      <a16:creationId xmlns:a16="http://schemas.microsoft.com/office/drawing/2014/main" id="{0EAF2115-6615-4144-B1E5-9D108A9B6286}"/>
                    </a:ext>
                  </a:extLst>
                </p14:cNvPr>
                <p14:cNvContentPartPr/>
                <p14:nvPr/>
              </p14:nvContentPartPr>
              <p14:xfrm>
                <a:off x="8456527" y="4553979"/>
                <a:ext cx="124920" cy="87480"/>
              </p14:xfrm>
            </p:contentPart>
          </mc:Choice>
          <mc:Fallback xmlns="">
            <p:pic>
              <p:nvPicPr>
                <p:cNvPr id="583" name="Ink 582">
                  <a:extLst>
                    <a:ext uri="{FF2B5EF4-FFF2-40B4-BE49-F238E27FC236}">
                      <a16:creationId xmlns:a16="http://schemas.microsoft.com/office/drawing/2014/main" id="{0EAF2115-6615-4144-B1E5-9D108A9B6286}"/>
                    </a:ext>
                  </a:extLst>
                </p:cNvPr>
                <p:cNvPicPr/>
                <p:nvPr/>
              </p:nvPicPr>
              <p:blipFill>
                <a:blip r:embed="rId500"/>
                <a:stretch>
                  <a:fillRect/>
                </a:stretch>
              </p:blipFill>
              <p:spPr>
                <a:xfrm>
                  <a:off x="8447527" y="4545339"/>
                  <a:ext cx="142560" cy="105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B6986011-180C-4AD7-96A9-C56152AB3FC0}"/>
              </a:ext>
            </a:extLst>
          </p:cNvPr>
          <p:cNvGrpSpPr/>
          <p:nvPr/>
        </p:nvGrpSpPr>
        <p:grpSpPr>
          <a:xfrm>
            <a:off x="8763247" y="4368219"/>
            <a:ext cx="1355400" cy="419760"/>
            <a:chOff x="8763247" y="4368219"/>
            <a:chExt cx="1355400" cy="419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01">
              <p14:nvContentPartPr>
                <p14:cNvPr id="584" name="Ink 583">
                  <a:extLst>
                    <a:ext uri="{FF2B5EF4-FFF2-40B4-BE49-F238E27FC236}">
                      <a16:creationId xmlns:a16="http://schemas.microsoft.com/office/drawing/2014/main" id="{8305F766-B332-43F5-BDB3-AF42B3C76907}"/>
                    </a:ext>
                  </a:extLst>
                </p14:cNvPr>
                <p14:cNvContentPartPr/>
                <p14:nvPr/>
              </p14:nvContentPartPr>
              <p14:xfrm>
                <a:off x="8826967" y="4395219"/>
                <a:ext cx="66960" cy="145440"/>
              </p14:xfrm>
            </p:contentPart>
          </mc:Choice>
          <mc:Fallback xmlns="">
            <p:pic>
              <p:nvPicPr>
                <p:cNvPr id="584" name="Ink 583">
                  <a:extLst>
                    <a:ext uri="{FF2B5EF4-FFF2-40B4-BE49-F238E27FC236}">
                      <a16:creationId xmlns:a16="http://schemas.microsoft.com/office/drawing/2014/main" id="{8305F766-B332-43F5-BDB3-AF42B3C76907}"/>
                    </a:ext>
                  </a:extLst>
                </p:cNvPr>
                <p:cNvPicPr/>
                <p:nvPr/>
              </p:nvPicPr>
              <p:blipFill>
                <a:blip r:embed="rId502"/>
                <a:stretch>
                  <a:fillRect/>
                </a:stretch>
              </p:blipFill>
              <p:spPr>
                <a:xfrm>
                  <a:off x="8817967" y="4386219"/>
                  <a:ext cx="8460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3">
              <p14:nvContentPartPr>
                <p14:cNvPr id="585" name="Ink 584">
                  <a:extLst>
                    <a:ext uri="{FF2B5EF4-FFF2-40B4-BE49-F238E27FC236}">
                      <a16:creationId xmlns:a16="http://schemas.microsoft.com/office/drawing/2014/main" id="{EC404BD8-E9E0-4F04-B259-D0CD0055B6AF}"/>
                    </a:ext>
                  </a:extLst>
                </p14:cNvPr>
                <p14:cNvContentPartPr/>
                <p14:nvPr/>
              </p14:nvContentPartPr>
              <p14:xfrm>
                <a:off x="8763247" y="4580979"/>
                <a:ext cx="180720" cy="7920"/>
              </p14:xfrm>
            </p:contentPart>
          </mc:Choice>
          <mc:Fallback xmlns="">
            <p:pic>
              <p:nvPicPr>
                <p:cNvPr id="585" name="Ink 584">
                  <a:extLst>
                    <a:ext uri="{FF2B5EF4-FFF2-40B4-BE49-F238E27FC236}">
                      <a16:creationId xmlns:a16="http://schemas.microsoft.com/office/drawing/2014/main" id="{EC404BD8-E9E0-4F04-B259-D0CD0055B6AF}"/>
                    </a:ext>
                  </a:extLst>
                </p:cNvPr>
                <p:cNvPicPr/>
                <p:nvPr/>
              </p:nvPicPr>
              <p:blipFill>
                <a:blip r:embed="rId504"/>
                <a:stretch>
                  <a:fillRect/>
                </a:stretch>
              </p:blipFill>
              <p:spPr>
                <a:xfrm>
                  <a:off x="8754247" y="4571979"/>
                  <a:ext cx="1983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5">
              <p14:nvContentPartPr>
                <p14:cNvPr id="586" name="Ink 585">
                  <a:extLst>
                    <a:ext uri="{FF2B5EF4-FFF2-40B4-BE49-F238E27FC236}">
                      <a16:creationId xmlns:a16="http://schemas.microsoft.com/office/drawing/2014/main" id="{7E8ED4C3-E8F2-422B-B998-CFE57D44C5AD}"/>
                    </a:ext>
                  </a:extLst>
                </p14:cNvPr>
                <p14:cNvContentPartPr/>
                <p14:nvPr/>
              </p14:nvContentPartPr>
              <p14:xfrm>
                <a:off x="8859367" y="4656219"/>
                <a:ext cx="190080" cy="131760"/>
              </p14:xfrm>
            </p:contentPart>
          </mc:Choice>
          <mc:Fallback xmlns="">
            <p:pic>
              <p:nvPicPr>
                <p:cNvPr id="586" name="Ink 585">
                  <a:extLst>
                    <a:ext uri="{FF2B5EF4-FFF2-40B4-BE49-F238E27FC236}">
                      <a16:creationId xmlns:a16="http://schemas.microsoft.com/office/drawing/2014/main" id="{7E8ED4C3-E8F2-422B-B998-CFE57D44C5AD}"/>
                    </a:ext>
                  </a:extLst>
                </p:cNvPr>
                <p:cNvPicPr/>
                <p:nvPr/>
              </p:nvPicPr>
              <p:blipFill>
                <a:blip r:embed="rId506"/>
                <a:stretch>
                  <a:fillRect/>
                </a:stretch>
              </p:blipFill>
              <p:spPr>
                <a:xfrm>
                  <a:off x="8850727" y="4647219"/>
                  <a:ext cx="20772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7">
              <p14:nvContentPartPr>
                <p14:cNvPr id="589" name="Ink 588">
                  <a:extLst>
                    <a:ext uri="{FF2B5EF4-FFF2-40B4-BE49-F238E27FC236}">
                      <a16:creationId xmlns:a16="http://schemas.microsoft.com/office/drawing/2014/main" id="{103FF3CD-A33C-40D4-B805-302C53ECADA4}"/>
                    </a:ext>
                  </a:extLst>
                </p14:cNvPr>
                <p14:cNvContentPartPr/>
                <p14:nvPr/>
              </p14:nvContentPartPr>
              <p14:xfrm>
                <a:off x="9121447" y="4368219"/>
                <a:ext cx="83160" cy="338760"/>
              </p14:xfrm>
            </p:contentPart>
          </mc:Choice>
          <mc:Fallback xmlns="">
            <p:pic>
              <p:nvPicPr>
                <p:cNvPr id="589" name="Ink 588">
                  <a:extLst>
                    <a:ext uri="{FF2B5EF4-FFF2-40B4-BE49-F238E27FC236}">
                      <a16:creationId xmlns:a16="http://schemas.microsoft.com/office/drawing/2014/main" id="{103FF3CD-A33C-40D4-B805-302C53ECADA4}"/>
                    </a:ext>
                  </a:extLst>
                </p:cNvPr>
                <p:cNvPicPr/>
                <p:nvPr/>
              </p:nvPicPr>
              <p:blipFill>
                <a:blip r:embed="rId508"/>
                <a:stretch>
                  <a:fillRect/>
                </a:stretch>
              </p:blipFill>
              <p:spPr>
                <a:xfrm>
                  <a:off x="9112447" y="4359579"/>
                  <a:ext cx="100800" cy="35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9">
              <p14:nvContentPartPr>
                <p14:cNvPr id="590" name="Ink 589">
                  <a:extLst>
                    <a:ext uri="{FF2B5EF4-FFF2-40B4-BE49-F238E27FC236}">
                      <a16:creationId xmlns:a16="http://schemas.microsoft.com/office/drawing/2014/main" id="{2CFEA1DB-B837-440B-B9F4-B77AC532B048}"/>
                    </a:ext>
                  </a:extLst>
                </p14:cNvPr>
                <p14:cNvContentPartPr/>
                <p14:nvPr/>
              </p14:nvContentPartPr>
              <p14:xfrm>
                <a:off x="9262207" y="4508259"/>
                <a:ext cx="89280" cy="107640"/>
              </p14:xfrm>
            </p:contentPart>
          </mc:Choice>
          <mc:Fallback xmlns="">
            <p:pic>
              <p:nvPicPr>
                <p:cNvPr id="590" name="Ink 589">
                  <a:extLst>
                    <a:ext uri="{FF2B5EF4-FFF2-40B4-BE49-F238E27FC236}">
                      <a16:creationId xmlns:a16="http://schemas.microsoft.com/office/drawing/2014/main" id="{2CFEA1DB-B837-440B-B9F4-B77AC532B048}"/>
                    </a:ext>
                  </a:extLst>
                </p:cNvPr>
                <p:cNvPicPr/>
                <p:nvPr/>
              </p:nvPicPr>
              <p:blipFill>
                <a:blip r:embed="rId510"/>
                <a:stretch>
                  <a:fillRect/>
                </a:stretch>
              </p:blipFill>
              <p:spPr>
                <a:xfrm>
                  <a:off x="9253567" y="4499259"/>
                  <a:ext cx="10692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1">
              <p14:nvContentPartPr>
                <p14:cNvPr id="591" name="Ink 590">
                  <a:extLst>
                    <a:ext uri="{FF2B5EF4-FFF2-40B4-BE49-F238E27FC236}">
                      <a16:creationId xmlns:a16="http://schemas.microsoft.com/office/drawing/2014/main" id="{8E019C5E-35D0-4335-B0E4-C5127E3AFEE5}"/>
                    </a:ext>
                  </a:extLst>
                </p14:cNvPr>
                <p14:cNvContentPartPr/>
                <p14:nvPr/>
              </p14:nvContentPartPr>
              <p14:xfrm>
                <a:off x="9310087" y="4670619"/>
                <a:ext cx="176400" cy="31320"/>
              </p14:xfrm>
            </p:contentPart>
          </mc:Choice>
          <mc:Fallback xmlns="">
            <p:pic>
              <p:nvPicPr>
                <p:cNvPr id="591" name="Ink 590">
                  <a:extLst>
                    <a:ext uri="{FF2B5EF4-FFF2-40B4-BE49-F238E27FC236}">
                      <a16:creationId xmlns:a16="http://schemas.microsoft.com/office/drawing/2014/main" id="{8E019C5E-35D0-4335-B0E4-C5127E3AFEE5}"/>
                    </a:ext>
                  </a:extLst>
                </p:cNvPr>
                <p:cNvPicPr/>
                <p:nvPr/>
              </p:nvPicPr>
              <p:blipFill>
                <a:blip r:embed="rId512"/>
                <a:stretch>
                  <a:fillRect/>
                </a:stretch>
              </p:blipFill>
              <p:spPr>
                <a:xfrm>
                  <a:off x="9301087" y="4661979"/>
                  <a:ext cx="19404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3">
              <p14:nvContentPartPr>
                <p14:cNvPr id="592" name="Ink 591">
                  <a:extLst>
                    <a:ext uri="{FF2B5EF4-FFF2-40B4-BE49-F238E27FC236}">
                      <a16:creationId xmlns:a16="http://schemas.microsoft.com/office/drawing/2014/main" id="{64F86529-3035-423A-82B0-78421A8435F4}"/>
                    </a:ext>
                  </a:extLst>
                </p14:cNvPr>
                <p14:cNvContentPartPr/>
                <p14:nvPr/>
              </p14:nvContentPartPr>
              <p14:xfrm>
                <a:off x="9545527" y="4531659"/>
                <a:ext cx="120600" cy="10440"/>
              </p14:xfrm>
            </p:contentPart>
          </mc:Choice>
          <mc:Fallback xmlns="">
            <p:pic>
              <p:nvPicPr>
                <p:cNvPr id="592" name="Ink 591">
                  <a:extLst>
                    <a:ext uri="{FF2B5EF4-FFF2-40B4-BE49-F238E27FC236}">
                      <a16:creationId xmlns:a16="http://schemas.microsoft.com/office/drawing/2014/main" id="{64F86529-3035-423A-82B0-78421A8435F4}"/>
                    </a:ext>
                  </a:extLst>
                </p:cNvPr>
                <p:cNvPicPr/>
                <p:nvPr/>
              </p:nvPicPr>
              <p:blipFill>
                <a:blip r:embed="rId514"/>
                <a:stretch>
                  <a:fillRect/>
                </a:stretch>
              </p:blipFill>
              <p:spPr>
                <a:xfrm>
                  <a:off x="9536527" y="4523019"/>
                  <a:ext cx="13824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5">
              <p14:nvContentPartPr>
                <p14:cNvPr id="593" name="Ink 592">
                  <a:extLst>
                    <a:ext uri="{FF2B5EF4-FFF2-40B4-BE49-F238E27FC236}">
                      <a16:creationId xmlns:a16="http://schemas.microsoft.com/office/drawing/2014/main" id="{A5065DEF-A156-4DFA-88E2-DD5BA51BC876}"/>
                    </a:ext>
                  </a:extLst>
                </p14:cNvPr>
                <p14:cNvContentPartPr/>
                <p14:nvPr/>
              </p14:nvContentPartPr>
              <p14:xfrm>
                <a:off x="9792487" y="4399539"/>
                <a:ext cx="98640" cy="215640"/>
              </p14:xfrm>
            </p:contentPart>
          </mc:Choice>
          <mc:Fallback xmlns="">
            <p:pic>
              <p:nvPicPr>
                <p:cNvPr id="593" name="Ink 592">
                  <a:extLst>
                    <a:ext uri="{FF2B5EF4-FFF2-40B4-BE49-F238E27FC236}">
                      <a16:creationId xmlns:a16="http://schemas.microsoft.com/office/drawing/2014/main" id="{A5065DEF-A156-4DFA-88E2-DD5BA51BC876}"/>
                    </a:ext>
                  </a:extLst>
                </p:cNvPr>
                <p:cNvPicPr/>
                <p:nvPr/>
              </p:nvPicPr>
              <p:blipFill>
                <a:blip r:embed="rId516"/>
                <a:stretch>
                  <a:fillRect/>
                </a:stretch>
              </p:blipFill>
              <p:spPr>
                <a:xfrm>
                  <a:off x="9783847" y="4390899"/>
                  <a:ext cx="116280" cy="23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7">
              <p14:nvContentPartPr>
                <p14:cNvPr id="594" name="Ink 593">
                  <a:extLst>
                    <a:ext uri="{FF2B5EF4-FFF2-40B4-BE49-F238E27FC236}">
                      <a16:creationId xmlns:a16="http://schemas.microsoft.com/office/drawing/2014/main" id="{2E53A7F4-DB6C-4447-9D1A-2765F0090447}"/>
                    </a:ext>
                  </a:extLst>
                </p14:cNvPr>
                <p14:cNvContentPartPr/>
                <p14:nvPr/>
              </p14:nvContentPartPr>
              <p14:xfrm>
                <a:off x="9798247" y="4674939"/>
                <a:ext cx="190080" cy="56160"/>
              </p14:xfrm>
            </p:contentPart>
          </mc:Choice>
          <mc:Fallback xmlns="">
            <p:pic>
              <p:nvPicPr>
                <p:cNvPr id="594" name="Ink 593">
                  <a:extLst>
                    <a:ext uri="{FF2B5EF4-FFF2-40B4-BE49-F238E27FC236}">
                      <a16:creationId xmlns:a16="http://schemas.microsoft.com/office/drawing/2014/main" id="{2E53A7F4-DB6C-4447-9D1A-2765F0090447}"/>
                    </a:ext>
                  </a:extLst>
                </p:cNvPr>
                <p:cNvPicPr/>
                <p:nvPr/>
              </p:nvPicPr>
              <p:blipFill>
                <a:blip r:embed="rId518"/>
                <a:stretch>
                  <a:fillRect/>
                </a:stretch>
              </p:blipFill>
              <p:spPr>
                <a:xfrm>
                  <a:off x="9789247" y="4665939"/>
                  <a:ext cx="20772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9">
              <p14:nvContentPartPr>
                <p14:cNvPr id="595" name="Ink 594">
                  <a:extLst>
                    <a:ext uri="{FF2B5EF4-FFF2-40B4-BE49-F238E27FC236}">
                      <a16:creationId xmlns:a16="http://schemas.microsoft.com/office/drawing/2014/main" id="{69591999-23BC-410D-8D72-8D54DC1E81E8}"/>
                    </a:ext>
                  </a:extLst>
                </p14:cNvPr>
                <p14:cNvContentPartPr/>
                <p14:nvPr/>
              </p14:nvContentPartPr>
              <p14:xfrm>
                <a:off x="9989407" y="4369659"/>
                <a:ext cx="129240" cy="400680"/>
              </p14:xfrm>
            </p:contentPart>
          </mc:Choice>
          <mc:Fallback xmlns="">
            <p:pic>
              <p:nvPicPr>
                <p:cNvPr id="595" name="Ink 594">
                  <a:extLst>
                    <a:ext uri="{FF2B5EF4-FFF2-40B4-BE49-F238E27FC236}">
                      <a16:creationId xmlns:a16="http://schemas.microsoft.com/office/drawing/2014/main" id="{69591999-23BC-410D-8D72-8D54DC1E81E8}"/>
                    </a:ext>
                  </a:extLst>
                </p:cNvPr>
                <p:cNvPicPr/>
                <p:nvPr/>
              </p:nvPicPr>
              <p:blipFill>
                <a:blip r:embed="rId520"/>
                <a:stretch>
                  <a:fillRect/>
                </a:stretch>
              </p:blipFill>
              <p:spPr>
                <a:xfrm>
                  <a:off x="9980767" y="4360659"/>
                  <a:ext cx="146880" cy="418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21">
            <p14:nvContentPartPr>
              <p14:cNvPr id="597" name="Ink 596">
                <a:extLst>
                  <a:ext uri="{FF2B5EF4-FFF2-40B4-BE49-F238E27FC236}">
                    <a16:creationId xmlns:a16="http://schemas.microsoft.com/office/drawing/2014/main" id="{0EE1974E-AF26-407E-960B-9E6665E2B8C2}"/>
                  </a:ext>
                </a:extLst>
              </p14:cNvPr>
              <p14:cNvContentPartPr/>
              <p14:nvPr/>
            </p14:nvContentPartPr>
            <p14:xfrm>
              <a:off x="768939" y="939939"/>
              <a:ext cx="783360" cy="1303200"/>
            </p14:xfrm>
          </p:contentPart>
        </mc:Choice>
        <mc:Fallback xmlns="">
          <p:pic>
            <p:nvPicPr>
              <p:cNvPr id="597" name="Ink 596">
                <a:extLst>
                  <a:ext uri="{FF2B5EF4-FFF2-40B4-BE49-F238E27FC236}">
                    <a16:creationId xmlns:a16="http://schemas.microsoft.com/office/drawing/2014/main" id="{0EE1974E-AF26-407E-960B-9E6665E2B8C2}"/>
                  </a:ext>
                </a:extLst>
              </p:cNvPr>
              <p:cNvPicPr/>
              <p:nvPr/>
            </p:nvPicPr>
            <p:blipFill>
              <a:blip r:embed="rId522"/>
              <a:stretch>
                <a:fillRect/>
              </a:stretch>
            </p:blipFill>
            <p:spPr>
              <a:xfrm>
                <a:off x="733299" y="868299"/>
                <a:ext cx="855000" cy="1446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70298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44231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Cambridge 17E Q8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0FE8BE0-55D4-42AE-9956-F0AA25F88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638" y="173937"/>
            <a:ext cx="7401958" cy="485843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6A24A099-5716-4B26-B230-3C0C858E5E06}"/>
              </a:ext>
            </a:extLst>
          </p:cNvPr>
          <p:cNvGrpSpPr/>
          <p:nvPr/>
        </p:nvGrpSpPr>
        <p:grpSpPr>
          <a:xfrm>
            <a:off x="374019" y="2954499"/>
            <a:ext cx="513000" cy="169200"/>
            <a:chOff x="374019" y="2954499"/>
            <a:chExt cx="513000" cy="169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A81BB04A-8783-429E-A08D-0C6A880C966D}"/>
                    </a:ext>
                  </a:extLst>
                </p14:cNvPr>
                <p14:cNvContentPartPr/>
                <p14:nvPr/>
              </p14:nvContentPartPr>
              <p14:xfrm>
                <a:off x="374019" y="2964579"/>
                <a:ext cx="73440" cy="15912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A81BB04A-8783-429E-A08D-0C6A880C966D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65379" y="2955579"/>
                  <a:ext cx="9108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8C6A07BD-33BC-4714-86E0-88371D799141}"/>
                    </a:ext>
                  </a:extLst>
                </p14:cNvPr>
                <p14:cNvContentPartPr/>
                <p14:nvPr/>
              </p14:nvContentPartPr>
              <p14:xfrm>
                <a:off x="507219" y="2954499"/>
                <a:ext cx="6120" cy="14328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8C6A07BD-33BC-4714-86E0-88371D799141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98579" y="2945499"/>
                  <a:ext cx="2376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90616B6A-62A2-4FAB-9139-B2EB2DE31F4E}"/>
                    </a:ext>
                  </a:extLst>
                </p14:cNvPr>
                <p14:cNvContentPartPr/>
                <p14:nvPr/>
              </p14:nvContentPartPr>
              <p14:xfrm>
                <a:off x="602979" y="2981139"/>
                <a:ext cx="76680" cy="1137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90616B6A-62A2-4FAB-9139-B2EB2DE31F4E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94339" y="2972139"/>
                  <a:ext cx="9432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B1BA2D57-D09F-494B-8F37-97ACE4693623}"/>
                    </a:ext>
                  </a:extLst>
                </p14:cNvPr>
                <p14:cNvContentPartPr/>
                <p14:nvPr/>
              </p14:nvContentPartPr>
              <p14:xfrm>
                <a:off x="735099" y="2978259"/>
                <a:ext cx="151920" cy="1141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B1BA2D57-D09F-494B-8F37-97ACE469362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26459" y="2969619"/>
                  <a:ext cx="169560" cy="131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C6F1EF71-CB16-410E-ABDD-81E9D078BFDA}"/>
              </a:ext>
            </a:extLst>
          </p:cNvPr>
          <p:cNvGrpSpPr/>
          <p:nvPr/>
        </p:nvGrpSpPr>
        <p:grpSpPr>
          <a:xfrm>
            <a:off x="1116339" y="2873499"/>
            <a:ext cx="856800" cy="200520"/>
            <a:chOff x="1116339" y="2873499"/>
            <a:chExt cx="856800" cy="200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70E312E7-4945-4BD0-B01B-D669981460CD}"/>
                    </a:ext>
                  </a:extLst>
                </p14:cNvPr>
                <p14:cNvContentPartPr/>
                <p14:nvPr/>
              </p14:nvContentPartPr>
              <p14:xfrm>
                <a:off x="1116339" y="2916699"/>
                <a:ext cx="98280" cy="1573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70E312E7-4945-4BD0-B01B-D669981460CD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107339" y="2908059"/>
                  <a:ext cx="11592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1DF8B050-73DD-4513-8AF4-6D4718BFF76B}"/>
                    </a:ext>
                  </a:extLst>
                </p14:cNvPr>
                <p14:cNvContentPartPr/>
                <p14:nvPr/>
              </p14:nvContentPartPr>
              <p14:xfrm>
                <a:off x="1135419" y="2996979"/>
                <a:ext cx="132840" cy="208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1DF8B050-73DD-4513-8AF4-6D4718BFF76B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126419" y="2987979"/>
                  <a:ext cx="15048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94542D58-D840-4090-AE3F-58CEC839B71E}"/>
                    </a:ext>
                  </a:extLst>
                </p14:cNvPr>
                <p14:cNvContentPartPr/>
                <p14:nvPr/>
              </p14:nvContentPartPr>
              <p14:xfrm>
                <a:off x="1292739" y="2873499"/>
                <a:ext cx="103320" cy="17820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94542D58-D840-4090-AE3F-58CEC839B71E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283739" y="2864499"/>
                  <a:ext cx="12096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95FE508D-9ECD-4307-9733-92F30AC9C376}"/>
                    </a:ext>
                  </a:extLst>
                </p14:cNvPr>
                <p14:cNvContentPartPr/>
                <p14:nvPr/>
              </p14:nvContentPartPr>
              <p14:xfrm>
                <a:off x="1448979" y="2904819"/>
                <a:ext cx="102960" cy="13032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95FE508D-9ECD-4307-9733-92F30AC9C376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440339" y="2895819"/>
                  <a:ext cx="12060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0A811090-9A6D-443B-82E2-6F35CDFCE83C}"/>
                    </a:ext>
                  </a:extLst>
                </p14:cNvPr>
                <p14:cNvContentPartPr/>
                <p14:nvPr/>
              </p14:nvContentPartPr>
              <p14:xfrm>
                <a:off x="1599819" y="2908419"/>
                <a:ext cx="18360" cy="11412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0A811090-9A6D-443B-82E2-6F35CDFCE83C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591179" y="2899419"/>
                  <a:ext cx="3600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3A720841-F376-4675-9FFE-1A89305CAC2C}"/>
                    </a:ext>
                  </a:extLst>
                </p14:cNvPr>
                <p14:cNvContentPartPr/>
                <p14:nvPr/>
              </p14:nvContentPartPr>
              <p14:xfrm>
                <a:off x="1596579" y="2887539"/>
                <a:ext cx="273240" cy="16884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3A720841-F376-4675-9FFE-1A89305CAC2C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587939" y="2878539"/>
                  <a:ext cx="29088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A063734C-E8E9-4AB5-81B4-48E1E362CB2B}"/>
                    </a:ext>
                  </a:extLst>
                </p14:cNvPr>
                <p14:cNvContentPartPr/>
                <p14:nvPr/>
              </p14:nvContentPartPr>
              <p14:xfrm>
                <a:off x="1834899" y="2928939"/>
                <a:ext cx="138240" cy="1141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A063734C-E8E9-4AB5-81B4-48E1E362CB2B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826259" y="2919939"/>
                  <a:ext cx="155880" cy="131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4DA0B633-9EF9-4F54-AD79-CFD690F35670}"/>
              </a:ext>
            </a:extLst>
          </p:cNvPr>
          <p:cNvGrpSpPr/>
          <p:nvPr/>
        </p:nvGrpSpPr>
        <p:grpSpPr>
          <a:xfrm>
            <a:off x="2215779" y="2856219"/>
            <a:ext cx="1268280" cy="370440"/>
            <a:chOff x="2215779" y="2856219"/>
            <a:chExt cx="1268280" cy="370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2F650BFD-6B91-4758-BC02-6D69B38C959E}"/>
                    </a:ext>
                  </a:extLst>
                </p14:cNvPr>
                <p14:cNvContentPartPr/>
                <p14:nvPr/>
              </p14:nvContentPartPr>
              <p14:xfrm>
                <a:off x="2215779" y="2977539"/>
                <a:ext cx="162000" cy="8244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2F650BFD-6B91-4758-BC02-6D69B38C959E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207139" y="2968899"/>
                  <a:ext cx="17964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1101F976-1FBC-4018-A809-48F229342EBC}"/>
                    </a:ext>
                  </a:extLst>
                </p14:cNvPr>
                <p14:cNvContentPartPr/>
                <p14:nvPr/>
              </p14:nvContentPartPr>
              <p14:xfrm>
                <a:off x="2548779" y="2954499"/>
                <a:ext cx="131400" cy="1029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1101F976-1FBC-4018-A809-48F229342EBC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539779" y="2945499"/>
                  <a:ext cx="14904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2A7D1DB6-B149-4927-BFD4-68FC8B90049D}"/>
                    </a:ext>
                  </a:extLst>
                </p14:cNvPr>
                <p14:cNvContentPartPr/>
                <p14:nvPr/>
              </p14:nvContentPartPr>
              <p14:xfrm>
                <a:off x="2695299" y="2967099"/>
                <a:ext cx="69480" cy="25956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2A7D1DB6-B149-4927-BFD4-68FC8B90049D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686659" y="2958459"/>
                  <a:ext cx="87120" cy="27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D14E9D5D-7223-45DE-859A-779DAB8E4A1A}"/>
                    </a:ext>
                  </a:extLst>
                </p14:cNvPr>
                <p14:cNvContentPartPr/>
                <p14:nvPr/>
              </p14:nvContentPartPr>
              <p14:xfrm>
                <a:off x="2822019" y="2950899"/>
                <a:ext cx="168840" cy="9540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D14E9D5D-7223-45DE-859A-779DAB8E4A1A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813019" y="2941899"/>
                  <a:ext cx="18648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BBDBBA4A-33DB-4626-94CE-2C24049BBB44}"/>
                    </a:ext>
                  </a:extLst>
                </p14:cNvPr>
                <p14:cNvContentPartPr/>
                <p14:nvPr/>
              </p14:nvContentPartPr>
              <p14:xfrm>
                <a:off x="3008859" y="2915619"/>
                <a:ext cx="112320" cy="928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BBDBBA4A-33DB-4626-94CE-2C24049BBB44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2999859" y="2906619"/>
                  <a:ext cx="12996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4FEA7F04-E7A4-4DD1-94EF-E0813EE7E9EC}"/>
                    </a:ext>
                  </a:extLst>
                </p14:cNvPr>
                <p14:cNvContentPartPr/>
                <p14:nvPr/>
              </p14:nvContentPartPr>
              <p14:xfrm>
                <a:off x="3188499" y="2856219"/>
                <a:ext cx="168480" cy="12456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4FEA7F04-E7A4-4DD1-94EF-E0813EE7E9EC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179859" y="2847219"/>
                  <a:ext cx="18612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315259AB-AADA-450C-9574-E6B918BDE5B7}"/>
                    </a:ext>
                  </a:extLst>
                </p14:cNvPr>
                <p14:cNvContentPartPr/>
                <p14:nvPr/>
              </p14:nvContentPartPr>
              <p14:xfrm>
                <a:off x="3449859" y="2975019"/>
                <a:ext cx="34200" cy="17100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315259AB-AADA-450C-9574-E6B918BDE5B7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441219" y="2966019"/>
                  <a:ext cx="51840" cy="188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DE643049-B9A4-443A-ACC8-31838EA5BD1E}"/>
              </a:ext>
            </a:extLst>
          </p:cNvPr>
          <p:cNvGrpSpPr/>
          <p:nvPr/>
        </p:nvGrpSpPr>
        <p:grpSpPr>
          <a:xfrm>
            <a:off x="338739" y="3238899"/>
            <a:ext cx="1168560" cy="398880"/>
            <a:chOff x="338739" y="3238899"/>
            <a:chExt cx="1168560" cy="398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B2BDB66A-CBCE-4680-9B9C-D02261A42363}"/>
                    </a:ext>
                  </a:extLst>
                </p14:cNvPr>
                <p14:cNvContentPartPr/>
                <p14:nvPr/>
              </p14:nvContentPartPr>
              <p14:xfrm>
                <a:off x="473019" y="3323499"/>
                <a:ext cx="107640" cy="10152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B2BDB66A-CBCE-4680-9B9C-D02261A42363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464019" y="3314499"/>
                  <a:ext cx="12528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90628D3A-DE64-4656-B6CB-11191948D983}"/>
                    </a:ext>
                  </a:extLst>
                </p14:cNvPr>
                <p14:cNvContentPartPr/>
                <p14:nvPr/>
              </p14:nvContentPartPr>
              <p14:xfrm>
                <a:off x="489579" y="3534819"/>
                <a:ext cx="144000" cy="6336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90628D3A-DE64-4656-B6CB-11191948D983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480939" y="3526179"/>
                  <a:ext cx="16164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5AD2D1C0-D75E-4962-B097-F000A57BF127}"/>
                    </a:ext>
                  </a:extLst>
                </p14:cNvPr>
                <p14:cNvContentPartPr/>
                <p14:nvPr/>
              </p14:nvContentPartPr>
              <p14:xfrm>
                <a:off x="338739" y="3271659"/>
                <a:ext cx="17640" cy="2984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5AD2D1C0-D75E-4962-B097-F000A57BF127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329739" y="3262659"/>
                  <a:ext cx="35280" cy="31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50450D94-2416-41C5-B4D3-84452A356554}"/>
                    </a:ext>
                  </a:extLst>
                </p14:cNvPr>
                <p14:cNvContentPartPr/>
                <p14:nvPr/>
              </p14:nvContentPartPr>
              <p14:xfrm>
                <a:off x="723939" y="3265899"/>
                <a:ext cx="45360" cy="28908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50450D94-2416-41C5-B4D3-84452A356554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715299" y="3256899"/>
                  <a:ext cx="63000" cy="30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625448BA-2C05-4B28-B08D-8FF746FBB2B2}"/>
                    </a:ext>
                  </a:extLst>
                </p14:cNvPr>
                <p14:cNvContentPartPr/>
                <p14:nvPr/>
              </p14:nvContentPartPr>
              <p14:xfrm>
                <a:off x="842379" y="3400539"/>
                <a:ext cx="113760" cy="10440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625448BA-2C05-4B28-B08D-8FF746FBB2B2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833379" y="3391539"/>
                  <a:ext cx="13140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FCFDE427-CDAF-4506-AC53-77D0E39405AF}"/>
                    </a:ext>
                  </a:extLst>
                </p14:cNvPr>
                <p14:cNvContentPartPr/>
                <p14:nvPr/>
              </p14:nvContentPartPr>
              <p14:xfrm>
                <a:off x="1131819" y="3277779"/>
                <a:ext cx="17280" cy="26496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FCFDE427-CDAF-4506-AC53-77D0E39405AF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123179" y="3269139"/>
                  <a:ext cx="34920" cy="28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23F61F28-D99C-48A6-8EBF-FAC76F1D6F62}"/>
                    </a:ext>
                  </a:extLst>
                </p14:cNvPr>
                <p14:cNvContentPartPr/>
                <p14:nvPr/>
              </p14:nvContentPartPr>
              <p14:xfrm>
                <a:off x="1237299" y="3238899"/>
                <a:ext cx="84600" cy="26604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23F61F28-D99C-48A6-8EBF-FAC76F1D6F62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228659" y="3230259"/>
                  <a:ext cx="102240" cy="28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492DB004-0A58-4683-9AD5-49C0F36B24A4}"/>
                    </a:ext>
                  </a:extLst>
                </p14:cNvPr>
                <p14:cNvContentPartPr/>
                <p14:nvPr/>
              </p14:nvContentPartPr>
              <p14:xfrm>
                <a:off x="1254219" y="3566139"/>
                <a:ext cx="144000" cy="6984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492DB004-0A58-4683-9AD5-49C0F36B24A4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245579" y="3557139"/>
                  <a:ext cx="16164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B17ECB58-9786-4F02-BD02-667E37FC8415}"/>
                    </a:ext>
                  </a:extLst>
                </p14:cNvPr>
                <p14:cNvContentPartPr/>
                <p14:nvPr/>
              </p14:nvContentPartPr>
              <p14:xfrm>
                <a:off x="1468779" y="3240339"/>
                <a:ext cx="38520" cy="39744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B17ECB58-9786-4F02-BD02-667E37FC8415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460139" y="3231699"/>
                  <a:ext cx="56160" cy="415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7">
            <p14:nvContentPartPr>
              <p14:cNvPr id="72" name="Ink 71">
                <a:extLst>
                  <a:ext uri="{FF2B5EF4-FFF2-40B4-BE49-F238E27FC236}">
                    <a16:creationId xmlns:a16="http://schemas.microsoft.com/office/drawing/2014/main" id="{1FBDB6C7-9B23-4955-BF92-8BCAEC115A16}"/>
                  </a:ext>
                </a:extLst>
              </p14:cNvPr>
              <p14:cNvContentPartPr/>
              <p14:nvPr/>
            </p14:nvContentPartPr>
            <p14:xfrm>
              <a:off x="426219" y="3928659"/>
              <a:ext cx="142560" cy="286560"/>
            </p14:xfrm>
          </p:contentPart>
        </mc:Choice>
        <mc:Fallback xmlns="">
          <p:pic>
            <p:nvPicPr>
              <p:cNvPr id="72" name="Ink 71">
                <a:extLst>
                  <a:ext uri="{FF2B5EF4-FFF2-40B4-BE49-F238E27FC236}">
                    <a16:creationId xmlns:a16="http://schemas.microsoft.com/office/drawing/2014/main" id="{1FBDB6C7-9B23-4955-BF92-8BCAEC115A16}"/>
                  </a:ext>
                </a:extLst>
              </p:cNvPr>
              <p:cNvPicPr/>
              <p:nvPr/>
            </p:nvPicPr>
            <p:blipFill>
              <a:blip r:embed="rId58"/>
              <a:stretch>
                <a:fillRect/>
              </a:stretch>
            </p:blipFill>
            <p:spPr>
              <a:xfrm>
                <a:off x="417219" y="3919659"/>
                <a:ext cx="160200" cy="304200"/>
              </a:xfrm>
              <a:prstGeom prst="rect">
                <a:avLst/>
              </a:prstGeom>
            </p:spPr>
          </p:pic>
        </mc:Fallback>
      </mc:AlternateContent>
      <p:grpSp>
        <p:nvGrpSpPr>
          <p:cNvPr id="84" name="Group 83">
            <a:extLst>
              <a:ext uri="{FF2B5EF4-FFF2-40B4-BE49-F238E27FC236}">
                <a16:creationId xmlns:a16="http://schemas.microsoft.com/office/drawing/2014/main" id="{8843C338-3B5E-4A01-A987-E51461BA901A}"/>
              </a:ext>
            </a:extLst>
          </p:cNvPr>
          <p:cNvGrpSpPr/>
          <p:nvPr/>
        </p:nvGrpSpPr>
        <p:grpSpPr>
          <a:xfrm>
            <a:off x="479139" y="774339"/>
            <a:ext cx="2402640" cy="1874520"/>
            <a:chOff x="479139" y="774339"/>
            <a:chExt cx="2402640" cy="1874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1E16E7B9-8071-4923-83E4-4E582FE96341}"/>
                    </a:ext>
                  </a:extLst>
                </p14:cNvPr>
                <p14:cNvContentPartPr/>
                <p14:nvPr/>
              </p14:nvContentPartPr>
              <p14:xfrm>
                <a:off x="809619" y="1040379"/>
                <a:ext cx="37080" cy="120384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1E16E7B9-8071-4923-83E4-4E582FE96341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800979" y="1031739"/>
                  <a:ext cx="54720" cy="122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1696EE76-AD77-48B0-A790-D379EA4C00E2}"/>
                    </a:ext>
                  </a:extLst>
                </p14:cNvPr>
                <p14:cNvContentPartPr/>
                <p14:nvPr/>
              </p14:nvContentPartPr>
              <p14:xfrm>
                <a:off x="887019" y="1057659"/>
                <a:ext cx="1554480" cy="110052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1696EE76-AD77-48B0-A790-D379EA4C00E2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878019" y="1048659"/>
                  <a:ext cx="1572120" cy="11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B4931167-FF6B-41DE-9380-E2D4178C8AA6}"/>
                    </a:ext>
                  </a:extLst>
                </p14:cNvPr>
                <p14:cNvContentPartPr/>
                <p14:nvPr/>
              </p14:nvContentPartPr>
              <p14:xfrm>
                <a:off x="815379" y="2135139"/>
                <a:ext cx="1980000" cy="8640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B4931167-FF6B-41DE-9380-E2D4178C8AA6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806379" y="2126499"/>
                  <a:ext cx="199764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8E0F4765-4225-414C-948B-6B33F17925CB}"/>
                    </a:ext>
                  </a:extLst>
                </p14:cNvPr>
                <p14:cNvContentPartPr/>
                <p14:nvPr/>
              </p14:nvContentPartPr>
              <p14:xfrm>
                <a:off x="559419" y="774339"/>
                <a:ext cx="78840" cy="2509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8E0F4765-4225-414C-948B-6B33F17925CB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550419" y="765339"/>
                  <a:ext cx="96480" cy="26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7370CA5F-9AD9-44FE-B32A-1D86C05F3B76}"/>
                    </a:ext>
                  </a:extLst>
                </p14:cNvPr>
                <p14:cNvContentPartPr/>
                <p14:nvPr/>
              </p14:nvContentPartPr>
              <p14:xfrm>
                <a:off x="589659" y="902139"/>
                <a:ext cx="82440" cy="68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7370CA5F-9AD9-44FE-B32A-1D86C05F3B76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580659" y="893499"/>
                  <a:ext cx="10008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A7A71167-A030-4351-B9AF-F0CB6B95B91A}"/>
                    </a:ext>
                  </a:extLst>
                </p14:cNvPr>
                <p14:cNvContentPartPr/>
                <p14:nvPr/>
              </p14:nvContentPartPr>
              <p14:xfrm>
                <a:off x="2458419" y="774339"/>
                <a:ext cx="198360" cy="2350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A7A71167-A030-4351-B9AF-F0CB6B95B91A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2449779" y="765339"/>
                  <a:ext cx="21600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4B5C4D3F-C6DD-4F89-AE08-0E77A74209BD}"/>
                    </a:ext>
                  </a:extLst>
                </p14:cNvPr>
                <p14:cNvContentPartPr/>
                <p14:nvPr/>
              </p14:nvContentPartPr>
              <p14:xfrm>
                <a:off x="2673699" y="2344659"/>
                <a:ext cx="141120" cy="1479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4B5C4D3F-C6DD-4F89-AE08-0E77A74209BD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2664699" y="2336019"/>
                  <a:ext cx="15876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AFFF68C1-859D-4F3E-8619-5B44A558851C}"/>
                    </a:ext>
                  </a:extLst>
                </p14:cNvPr>
                <p14:cNvContentPartPr/>
                <p14:nvPr/>
              </p14:nvContentPartPr>
              <p14:xfrm>
                <a:off x="633219" y="2426739"/>
                <a:ext cx="14040" cy="15480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AFFF68C1-859D-4F3E-8619-5B44A558851C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624219" y="2418099"/>
                  <a:ext cx="3168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544DE79F-2A80-4916-8977-95083233343C}"/>
                    </a:ext>
                  </a:extLst>
                </p14:cNvPr>
                <p14:cNvContentPartPr/>
                <p14:nvPr/>
              </p14:nvContentPartPr>
              <p14:xfrm>
                <a:off x="588219" y="2443299"/>
                <a:ext cx="204840" cy="20556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544DE79F-2A80-4916-8977-95083233343C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579219" y="2434659"/>
                  <a:ext cx="22248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84FC34F6-852D-402A-B1F5-0EA18EA1C512}"/>
                    </a:ext>
                  </a:extLst>
                </p14:cNvPr>
                <p14:cNvContentPartPr/>
                <p14:nvPr/>
              </p14:nvContentPartPr>
              <p14:xfrm>
                <a:off x="1415499" y="843099"/>
                <a:ext cx="84960" cy="889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84FC34F6-852D-402A-B1F5-0EA18EA1C512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1406499" y="834099"/>
                  <a:ext cx="10260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1A0F77A4-F46F-47B0-A0BA-A819A62EF6BA}"/>
                    </a:ext>
                  </a:extLst>
                </p14:cNvPr>
                <p14:cNvContentPartPr/>
                <p14:nvPr/>
              </p14:nvContentPartPr>
              <p14:xfrm>
                <a:off x="1407939" y="988899"/>
                <a:ext cx="191520" cy="432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1A0F77A4-F46F-47B0-A0BA-A819A62EF6BA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1399299" y="979899"/>
                  <a:ext cx="20916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8416F37D-3AB8-408C-A0A5-BD4B0398EEB3}"/>
                    </a:ext>
                  </a:extLst>
                </p14:cNvPr>
                <p14:cNvContentPartPr/>
                <p14:nvPr/>
              </p14:nvContentPartPr>
              <p14:xfrm>
                <a:off x="502899" y="1472019"/>
                <a:ext cx="71640" cy="19044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8416F37D-3AB8-408C-A0A5-BD4B0398EEB3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494259" y="1463379"/>
                  <a:ext cx="8928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485A5DD0-379B-4070-A1B2-A2478E5D1D8A}"/>
                    </a:ext>
                  </a:extLst>
                </p14:cNvPr>
                <p14:cNvContentPartPr/>
                <p14:nvPr/>
              </p14:nvContentPartPr>
              <p14:xfrm>
                <a:off x="479139" y="1843539"/>
                <a:ext cx="170280" cy="727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485A5DD0-379B-4070-A1B2-A2478E5D1D8A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470139" y="1834539"/>
                  <a:ext cx="18792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1BD14952-D719-4B14-B02F-5CD21AB7CEC9}"/>
                    </a:ext>
                  </a:extLst>
                </p14:cNvPr>
                <p14:cNvContentPartPr/>
                <p14:nvPr/>
              </p14:nvContentPartPr>
              <p14:xfrm>
                <a:off x="1636179" y="1060539"/>
                <a:ext cx="9360" cy="1526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1BD14952-D719-4B14-B02F-5CD21AB7CEC9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627539" y="1051539"/>
                  <a:ext cx="2700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79208F7F-8A2F-45CF-9532-A8FB14C56B6D}"/>
                    </a:ext>
                  </a:extLst>
                </p14:cNvPr>
                <p14:cNvContentPartPr/>
                <p14:nvPr/>
              </p14:nvContentPartPr>
              <p14:xfrm>
                <a:off x="725379" y="1582179"/>
                <a:ext cx="94680" cy="1728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79208F7F-8A2F-45CF-9532-A8FB14C56B6D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716739" y="1573539"/>
                  <a:ext cx="11232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734F0EB4-89CD-4228-AE42-8770192BDB79}"/>
                    </a:ext>
                  </a:extLst>
                </p14:cNvPr>
                <p14:cNvContentPartPr/>
                <p14:nvPr/>
              </p14:nvContentPartPr>
              <p14:xfrm>
                <a:off x="777219" y="1680459"/>
                <a:ext cx="113760" cy="2772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734F0EB4-89CD-4228-AE42-8770192BDB79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768219" y="1671819"/>
                  <a:ext cx="13140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5F463CF3-220D-4AE0-9EB0-8F258508D88E}"/>
                    </a:ext>
                  </a:extLst>
                </p14:cNvPr>
                <p14:cNvContentPartPr/>
                <p14:nvPr/>
              </p14:nvContentPartPr>
              <p14:xfrm>
                <a:off x="2329179" y="1544739"/>
                <a:ext cx="107280" cy="3420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5F463CF3-220D-4AE0-9EB0-8F258508D88E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2320179" y="1536099"/>
                  <a:ext cx="12492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CE7A1BE9-DE70-42A7-A241-AB359DE3320A}"/>
                    </a:ext>
                  </a:extLst>
                </p14:cNvPr>
                <p14:cNvContentPartPr/>
                <p14:nvPr/>
              </p14:nvContentPartPr>
              <p14:xfrm>
                <a:off x="2327739" y="1655259"/>
                <a:ext cx="110880" cy="183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CE7A1BE9-DE70-42A7-A241-AB359DE3320A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2319099" y="1646259"/>
                  <a:ext cx="12852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5CA5ED45-9580-474B-9DCC-A677306F5295}"/>
                    </a:ext>
                  </a:extLst>
                </p14:cNvPr>
                <p14:cNvContentPartPr/>
                <p14:nvPr/>
              </p14:nvContentPartPr>
              <p14:xfrm>
                <a:off x="1681899" y="2123259"/>
                <a:ext cx="13680" cy="20160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5CA5ED45-9580-474B-9DCC-A677306F5295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673259" y="2114259"/>
                  <a:ext cx="3132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25361579-D89D-41BC-BAE0-D566BB62412C}"/>
                    </a:ext>
                  </a:extLst>
                </p14:cNvPr>
                <p14:cNvContentPartPr/>
                <p14:nvPr/>
              </p14:nvContentPartPr>
              <p14:xfrm>
                <a:off x="945699" y="1222539"/>
                <a:ext cx="140400" cy="788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25361579-D89D-41BC-BAE0-D566BB62412C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936699" y="1213539"/>
                  <a:ext cx="15804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BB724739-0F11-4B54-A796-0981EAA17AE7}"/>
                    </a:ext>
                  </a:extLst>
                </p14:cNvPr>
                <p14:cNvContentPartPr/>
                <p14:nvPr/>
              </p14:nvContentPartPr>
              <p14:xfrm>
                <a:off x="1204899" y="1401819"/>
                <a:ext cx="412560" cy="2440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BB724739-0F11-4B54-A796-0981EAA17AE7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195899" y="1392819"/>
                  <a:ext cx="43020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4B93F0DB-D269-415F-B994-37830A7AEB9A}"/>
                    </a:ext>
                  </a:extLst>
                </p14:cNvPr>
                <p14:cNvContentPartPr/>
                <p14:nvPr/>
              </p14:nvContentPartPr>
              <p14:xfrm>
                <a:off x="1838499" y="1779819"/>
                <a:ext cx="359280" cy="22608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4B93F0DB-D269-415F-B994-37830A7AEB9A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829499" y="1770819"/>
                  <a:ext cx="37692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616CDB63-0B6E-47FF-BEC1-FD19E14AC1A3}"/>
                    </a:ext>
                  </a:extLst>
                </p14:cNvPr>
                <p14:cNvContentPartPr/>
                <p14:nvPr/>
              </p14:nvContentPartPr>
              <p14:xfrm>
                <a:off x="2302179" y="2040459"/>
                <a:ext cx="58320" cy="4428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616CDB63-0B6E-47FF-BEC1-FD19E14AC1A3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2293539" y="2031459"/>
                  <a:ext cx="7596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F4DD02E6-092A-427C-AA52-4664C2F57B1A}"/>
                    </a:ext>
                  </a:extLst>
                </p14:cNvPr>
                <p14:cNvContentPartPr/>
                <p14:nvPr/>
              </p14:nvContentPartPr>
              <p14:xfrm>
                <a:off x="893859" y="2004099"/>
                <a:ext cx="159840" cy="10584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F4DD02E6-092A-427C-AA52-4664C2F57B1A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885219" y="1995459"/>
                  <a:ext cx="17748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ADF5FDAD-8256-4A9F-AEFB-2C3A5AA2AC32}"/>
                    </a:ext>
                  </a:extLst>
                </p14:cNvPr>
                <p14:cNvContentPartPr/>
                <p14:nvPr/>
              </p14:nvContentPartPr>
              <p14:xfrm>
                <a:off x="1348539" y="1513419"/>
                <a:ext cx="446400" cy="2800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DF5FDAD-8256-4A9F-AEFB-2C3A5AA2AC32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1339539" y="1504779"/>
                  <a:ext cx="464040" cy="29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ABE75BA0-E4CC-4216-B2B6-89198207172B}"/>
                    </a:ext>
                  </a:extLst>
                </p14:cNvPr>
                <p14:cNvContentPartPr/>
                <p14:nvPr/>
              </p14:nvContentPartPr>
              <p14:xfrm>
                <a:off x="1878819" y="1175019"/>
                <a:ext cx="398880" cy="28152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ABE75BA0-E4CC-4216-B2B6-89198207172B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1870179" y="1166379"/>
                  <a:ext cx="41652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0AC83F0B-CD24-412D-AC12-4873F4F7161D}"/>
                    </a:ext>
                  </a:extLst>
                </p14:cNvPr>
                <p14:cNvContentPartPr/>
                <p14:nvPr/>
              </p14:nvContentPartPr>
              <p14:xfrm>
                <a:off x="2314419" y="1095099"/>
                <a:ext cx="71280" cy="464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0AC83F0B-CD24-412D-AC12-4873F4F7161D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2305419" y="1086099"/>
                  <a:ext cx="8892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52980F4E-583A-4ED2-8295-3E3C05268F0B}"/>
                    </a:ext>
                  </a:extLst>
                </p14:cNvPr>
                <p14:cNvContentPartPr/>
                <p14:nvPr/>
              </p14:nvContentPartPr>
              <p14:xfrm>
                <a:off x="1783419" y="1551939"/>
                <a:ext cx="203400" cy="1317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2980F4E-583A-4ED2-8295-3E3C05268F0B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1774419" y="1542939"/>
                  <a:ext cx="22104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965DE6DF-840E-45A6-98BA-325324FA60D0}"/>
                    </a:ext>
                  </a:extLst>
                </p14:cNvPr>
                <p14:cNvContentPartPr/>
                <p14:nvPr/>
              </p14:nvContentPartPr>
              <p14:xfrm>
                <a:off x="1599819" y="1607739"/>
                <a:ext cx="28800" cy="3132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965DE6DF-840E-45A6-98BA-325324FA60D0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1591179" y="1599099"/>
                  <a:ext cx="4644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AB5EAB0F-48FC-4B44-AA71-D646CBECF1CD}"/>
                    </a:ext>
                  </a:extLst>
                </p14:cNvPr>
                <p14:cNvContentPartPr/>
                <p14:nvPr/>
              </p14:nvContentPartPr>
              <p14:xfrm>
                <a:off x="1752819" y="1007979"/>
                <a:ext cx="86040" cy="21492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AB5EAB0F-48FC-4B44-AA71-D646CBECF1CD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1743819" y="999339"/>
                  <a:ext cx="10368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866A2F2E-68C0-45A4-AC84-D49FC755E8AA}"/>
                    </a:ext>
                  </a:extLst>
                </p14:cNvPr>
                <p14:cNvContentPartPr/>
                <p14:nvPr/>
              </p14:nvContentPartPr>
              <p14:xfrm>
                <a:off x="727539" y="1462659"/>
                <a:ext cx="192240" cy="9252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866A2F2E-68C0-45A4-AC84-D49FC755E8AA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718899" y="1453659"/>
                  <a:ext cx="20988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04306BB4-CEE9-425D-8679-9D4340442D90}"/>
                    </a:ext>
                  </a:extLst>
                </p14:cNvPr>
                <p14:cNvContentPartPr/>
                <p14:nvPr/>
              </p14:nvContentPartPr>
              <p14:xfrm>
                <a:off x="1791339" y="2143779"/>
                <a:ext cx="65160" cy="14508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04306BB4-CEE9-425D-8679-9D4340442D90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1782699" y="2134779"/>
                  <a:ext cx="8280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D149819D-70C8-4766-8DF6-BD303A8EEF05}"/>
                    </a:ext>
                  </a:extLst>
                </p14:cNvPr>
                <p14:cNvContentPartPr/>
                <p14:nvPr/>
              </p14:nvContentPartPr>
              <p14:xfrm>
                <a:off x="1731939" y="2424579"/>
                <a:ext cx="113400" cy="12276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D149819D-70C8-4766-8DF6-BD303A8EEF05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1722939" y="2415939"/>
                  <a:ext cx="13104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D8024D1A-52B8-44BF-9188-549278DF6056}"/>
                    </a:ext>
                  </a:extLst>
                </p14:cNvPr>
                <p14:cNvContentPartPr/>
                <p14:nvPr/>
              </p14:nvContentPartPr>
              <p14:xfrm>
                <a:off x="1786659" y="2567859"/>
                <a:ext cx="148320" cy="6192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D8024D1A-52B8-44BF-9188-549278DF6056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1778019" y="2558859"/>
                  <a:ext cx="16596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1F1033ED-4791-4287-AB6A-CA9C5ADA56A4}"/>
                    </a:ext>
                  </a:extLst>
                </p14:cNvPr>
                <p14:cNvContentPartPr/>
                <p14:nvPr/>
              </p14:nvContentPartPr>
              <p14:xfrm>
                <a:off x="2307939" y="1290579"/>
                <a:ext cx="165240" cy="12276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1F1033ED-4791-4287-AB6A-CA9C5ADA56A4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2298939" y="1281579"/>
                  <a:ext cx="18288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46126CBA-FD3A-4A3E-9038-57D60E991035}"/>
                    </a:ext>
                  </a:extLst>
                </p14:cNvPr>
                <p14:cNvContentPartPr/>
                <p14:nvPr/>
              </p14:nvContentPartPr>
              <p14:xfrm>
                <a:off x="2653539" y="1267899"/>
                <a:ext cx="106920" cy="16236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46126CBA-FD3A-4A3E-9038-57D60E991035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2644539" y="1259259"/>
                  <a:ext cx="12456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38E562CC-705A-462A-8922-C4587EFFE711}"/>
                    </a:ext>
                  </a:extLst>
                </p14:cNvPr>
                <p14:cNvContentPartPr/>
                <p14:nvPr/>
              </p14:nvContentPartPr>
              <p14:xfrm>
                <a:off x="2658939" y="1530339"/>
                <a:ext cx="222840" cy="6912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38E562CC-705A-462A-8922-C4587EFFE711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2650299" y="1521699"/>
                  <a:ext cx="240480" cy="86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521BDFB3-A1E5-4DAF-9774-8C51DF09543A}"/>
              </a:ext>
            </a:extLst>
          </p:cNvPr>
          <p:cNvGrpSpPr/>
          <p:nvPr/>
        </p:nvGrpSpPr>
        <p:grpSpPr>
          <a:xfrm>
            <a:off x="466899" y="3736059"/>
            <a:ext cx="278280" cy="91080"/>
            <a:chOff x="466899" y="3736059"/>
            <a:chExt cx="278280" cy="91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85C89282-5985-4101-AB06-E3DE861F4FCC}"/>
                    </a:ext>
                  </a:extLst>
                </p14:cNvPr>
                <p14:cNvContentPartPr/>
                <p14:nvPr/>
              </p14:nvContentPartPr>
              <p14:xfrm>
                <a:off x="466899" y="3777099"/>
                <a:ext cx="192240" cy="2664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85C89282-5985-4101-AB06-E3DE861F4FCC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458259" y="3768099"/>
                  <a:ext cx="20988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C08552EF-415C-4CFF-89BA-F75613B98BFA}"/>
                    </a:ext>
                  </a:extLst>
                </p14:cNvPr>
                <p14:cNvContentPartPr/>
                <p14:nvPr/>
              </p14:nvContentPartPr>
              <p14:xfrm>
                <a:off x="649059" y="3736059"/>
                <a:ext cx="96120" cy="9108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C08552EF-415C-4CFF-89BA-F75613B98BFA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640059" y="3727059"/>
                  <a:ext cx="113760" cy="108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09E66E7D-E853-4822-9EBA-F9EBAB884000}"/>
              </a:ext>
            </a:extLst>
          </p:cNvPr>
          <p:cNvGrpSpPr/>
          <p:nvPr/>
        </p:nvGrpSpPr>
        <p:grpSpPr>
          <a:xfrm>
            <a:off x="445659" y="4013619"/>
            <a:ext cx="592560" cy="153360"/>
            <a:chOff x="445659" y="4013619"/>
            <a:chExt cx="592560" cy="153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E0126304-680A-4BEE-B860-170E29772B03}"/>
                    </a:ext>
                  </a:extLst>
                </p14:cNvPr>
                <p14:cNvContentPartPr/>
                <p14:nvPr/>
              </p14:nvContentPartPr>
              <p14:xfrm>
                <a:off x="445659" y="4071579"/>
                <a:ext cx="138600" cy="1944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E0126304-680A-4BEE-B860-170E29772B03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437019" y="4062939"/>
                  <a:ext cx="1562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A6638FE7-085D-4FC9-BD03-97D75D4E67B7}"/>
                    </a:ext>
                  </a:extLst>
                </p14:cNvPr>
                <p14:cNvContentPartPr/>
                <p14:nvPr/>
              </p14:nvContentPartPr>
              <p14:xfrm>
                <a:off x="650859" y="4017219"/>
                <a:ext cx="106200" cy="14976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A6638FE7-085D-4FC9-BD03-97D75D4E67B7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642219" y="4008219"/>
                  <a:ext cx="12384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FD0766ED-95B7-4D05-9D69-9A2A4FA039A5}"/>
                    </a:ext>
                  </a:extLst>
                </p14:cNvPr>
                <p14:cNvContentPartPr/>
                <p14:nvPr/>
              </p14:nvContentPartPr>
              <p14:xfrm>
                <a:off x="930939" y="4013619"/>
                <a:ext cx="107280" cy="6552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FD0766ED-95B7-4D05-9D69-9A2A4FA039A5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921939" y="4004619"/>
                  <a:ext cx="124920" cy="83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43">
            <p14:nvContentPartPr>
              <p14:cNvPr id="92" name="Ink 91">
                <a:extLst>
                  <a:ext uri="{FF2B5EF4-FFF2-40B4-BE49-F238E27FC236}">
                    <a16:creationId xmlns:a16="http://schemas.microsoft.com/office/drawing/2014/main" id="{DE3872FE-4833-4C23-803F-8F4FB326C778}"/>
                  </a:ext>
                </a:extLst>
              </p14:cNvPr>
              <p14:cNvContentPartPr/>
              <p14:nvPr/>
            </p14:nvContentPartPr>
            <p14:xfrm>
              <a:off x="1300659" y="3967179"/>
              <a:ext cx="105480" cy="135360"/>
            </p14:xfrm>
          </p:contentPart>
        </mc:Choice>
        <mc:Fallback xmlns="">
          <p:pic>
            <p:nvPicPr>
              <p:cNvPr id="92" name="Ink 91">
                <a:extLst>
                  <a:ext uri="{FF2B5EF4-FFF2-40B4-BE49-F238E27FC236}">
                    <a16:creationId xmlns:a16="http://schemas.microsoft.com/office/drawing/2014/main" id="{DE3872FE-4833-4C23-803F-8F4FB326C778}"/>
                  </a:ext>
                </a:extLst>
              </p:cNvPr>
              <p:cNvPicPr/>
              <p:nvPr/>
            </p:nvPicPr>
            <p:blipFill>
              <a:blip r:embed="rId144"/>
              <a:stretch>
                <a:fillRect/>
              </a:stretch>
            </p:blipFill>
            <p:spPr>
              <a:xfrm>
                <a:off x="1291659" y="3958539"/>
                <a:ext cx="123120" cy="15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5">
            <p14:nvContentPartPr>
              <p14:cNvPr id="93" name="Ink 92">
                <a:extLst>
                  <a:ext uri="{FF2B5EF4-FFF2-40B4-BE49-F238E27FC236}">
                    <a16:creationId xmlns:a16="http://schemas.microsoft.com/office/drawing/2014/main" id="{AC3AB961-1B53-410E-BB16-4F407105FDEE}"/>
                  </a:ext>
                </a:extLst>
              </p14:cNvPr>
              <p14:cNvContentPartPr/>
              <p14:nvPr/>
            </p14:nvContentPartPr>
            <p14:xfrm>
              <a:off x="1308219" y="4243659"/>
              <a:ext cx="192240" cy="63360"/>
            </p14:xfrm>
          </p:contentPart>
        </mc:Choice>
        <mc:Fallback xmlns="">
          <p:pic>
            <p:nvPicPr>
              <p:cNvPr id="93" name="Ink 92">
                <a:extLst>
                  <a:ext uri="{FF2B5EF4-FFF2-40B4-BE49-F238E27FC236}">
                    <a16:creationId xmlns:a16="http://schemas.microsoft.com/office/drawing/2014/main" id="{AC3AB961-1B53-410E-BB16-4F407105FDEE}"/>
                  </a:ext>
                </a:extLst>
              </p:cNvPr>
              <p:cNvPicPr/>
              <p:nvPr/>
            </p:nvPicPr>
            <p:blipFill>
              <a:blip r:embed="rId146"/>
              <a:stretch>
                <a:fillRect/>
              </a:stretch>
            </p:blipFill>
            <p:spPr>
              <a:xfrm>
                <a:off x="1299219" y="4235019"/>
                <a:ext cx="209880" cy="81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03" name="Group 102">
            <a:extLst>
              <a:ext uri="{FF2B5EF4-FFF2-40B4-BE49-F238E27FC236}">
                <a16:creationId xmlns:a16="http://schemas.microsoft.com/office/drawing/2014/main" id="{5CDCBF59-D2DC-4D9C-85B3-B50404D5B261}"/>
              </a:ext>
            </a:extLst>
          </p:cNvPr>
          <p:cNvGrpSpPr/>
          <p:nvPr/>
        </p:nvGrpSpPr>
        <p:grpSpPr>
          <a:xfrm>
            <a:off x="1643739" y="3858459"/>
            <a:ext cx="377640" cy="232560"/>
            <a:chOff x="1643739" y="3858459"/>
            <a:chExt cx="377640" cy="232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CEDA4F56-0CEF-4D35-A411-501396C6812A}"/>
                    </a:ext>
                  </a:extLst>
                </p14:cNvPr>
                <p14:cNvContentPartPr/>
                <p14:nvPr/>
              </p14:nvContentPartPr>
              <p14:xfrm>
                <a:off x="1643739" y="3988059"/>
                <a:ext cx="107280" cy="1728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CEDA4F56-0CEF-4D35-A411-501396C6812A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1634739" y="3979419"/>
                  <a:ext cx="12492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F8D62AB5-D07A-45B7-9773-0F3DA362CD55}"/>
                    </a:ext>
                  </a:extLst>
                </p14:cNvPr>
                <p14:cNvContentPartPr/>
                <p14:nvPr/>
              </p14:nvContentPartPr>
              <p14:xfrm>
                <a:off x="1697019" y="3923619"/>
                <a:ext cx="40680" cy="14472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F8D62AB5-D07A-45B7-9773-0F3DA362CD55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1688019" y="3914979"/>
                  <a:ext cx="5832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6AC4AB58-137A-4385-BD3B-1E2A073FD3FB}"/>
                    </a:ext>
                  </a:extLst>
                </p14:cNvPr>
                <p14:cNvContentPartPr/>
                <p14:nvPr/>
              </p14:nvContentPartPr>
              <p14:xfrm>
                <a:off x="1900059" y="3858459"/>
                <a:ext cx="121320" cy="23256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6AC4AB58-137A-4385-BD3B-1E2A073FD3FB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1891059" y="3849819"/>
                  <a:ext cx="138960" cy="250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3">
            <p14:nvContentPartPr>
              <p14:cNvPr id="97" name="Ink 96">
                <a:extLst>
                  <a:ext uri="{FF2B5EF4-FFF2-40B4-BE49-F238E27FC236}">
                    <a16:creationId xmlns:a16="http://schemas.microsoft.com/office/drawing/2014/main" id="{8ECF5358-7E78-4131-BF26-74432B6D5642}"/>
                  </a:ext>
                </a:extLst>
              </p14:cNvPr>
              <p14:cNvContentPartPr/>
              <p14:nvPr/>
            </p14:nvContentPartPr>
            <p14:xfrm>
              <a:off x="1900059" y="4218099"/>
              <a:ext cx="270720" cy="87480"/>
            </p14:xfrm>
          </p:contentPart>
        </mc:Choice>
        <mc:Fallback xmlns="">
          <p:pic>
            <p:nvPicPr>
              <p:cNvPr id="97" name="Ink 96">
                <a:extLst>
                  <a:ext uri="{FF2B5EF4-FFF2-40B4-BE49-F238E27FC236}">
                    <a16:creationId xmlns:a16="http://schemas.microsoft.com/office/drawing/2014/main" id="{8ECF5358-7E78-4131-BF26-74432B6D5642}"/>
                  </a:ext>
                </a:extLst>
              </p:cNvPr>
              <p:cNvPicPr/>
              <p:nvPr/>
            </p:nvPicPr>
            <p:blipFill>
              <a:blip r:embed="rId154"/>
              <a:stretch>
                <a:fillRect/>
              </a:stretch>
            </p:blipFill>
            <p:spPr>
              <a:xfrm>
                <a:off x="1891419" y="4209459"/>
                <a:ext cx="288360" cy="105120"/>
              </a:xfrm>
              <a:prstGeom prst="rect">
                <a:avLst/>
              </a:prstGeom>
            </p:spPr>
          </p:pic>
        </mc:Fallback>
      </mc:AlternateContent>
      <p:grpSp>
        <p:nvGrpSpPr>
          <p:cNvPr id="216" name="Group 215">
            <a:extLst>
              <a:ext uri="{FF2B5EF4-FFF2-40B4-BE49-F238E27FC236}">
                <a16:creationId xmlns:a16="http://schemas.microsoft.com/office/drawing/2014/main" id="{9FD9621E-82D8-43CC-AE0E-0B37839D2E61}"/>
              </a:ext>
            </a:extLst>
          </p:cNvPr>
          <p:cNvGrpSpPr/>
          <p:nvPr/>
        </p:nvGrpSpPr>
        <p:grpSpPr>
          <a:xfrm>
            <a:off x="383739" y="4375451"/>
            <a:ext cx="340200" cy="108000"/>
            <a:chOff x="6653859" y="745179"/>
            <a:chExt cx="340200" cy="108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A0A7C199-7A49-4E74-8E4F-B21CE4DFA569}"/>
                    </a:ext>
                  </a:extLst>
                </p14:cNvPr>
                <p14:cNvContentPartPr/>
                <p14:nvPr/>
              </p14:nvContentPartPr>
              <p14:xfrm>
                <a:off x="6653859" y="791259"/>
                <a:ext cx="247320" cy="4176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A0A7C199-7A49-4E74-8E4F-B21CE4DFA569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6645219" y="782619"/>
                  <a:ext cx="26496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7E2CEB58-7860-45EB-A33E-52B0E56F74F6}"/>
                    </a:ext>
                  </a:extLst>
                </p14:cNvPr>
                <p14:cNvContentPartPr/>
                <p14:nvPr/>
              </p14:nvContentPartPr>
              <p14:xfrm>
                <a:off x="6872019" y="745179"/>
                <a:ext cx="122040" cy="10800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7E2CEB58-7860-45EB-A33E-52B0E56F74F6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6863019" y="736539"/>
                  <a:ext cx="139680" cy="125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62CB7541-3A84-41B7-8E80-E99FFFB69857}"/>
              </a:ext>
            </a:extLst>
          </p:cNvPr>
          <p:cNvGrpSpPr/>
          <p:nvPr/>
        </p:nvGrpSpPr>
        <p:grpSpPr>
          <a:xfrm>
            <a:off x="364659" y="4587131"/>
            <a:ext cx="660960" cy="187560"/>
            <a:chOff x="6634779" y="956859"/>
            <a:chExt cx="660960" cy="187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6E845C0B-446D-40F2-BD27-51061400266D}"/>
                    </a:ext>
                  </a:extLst>
                </p14:cNvPr>
                <p14:cNvContentPartPr/>
                <p14:nvPr/>
              </p14:nvContentPartPr>
              <p14:xfrm>
                <a:off x="6634779" y="956859"/>
                <a:ext cx="104400" cy="18108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6E845C0B-446D-40F2-BD27-51061400266D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6625779" y="948219"/>
                  <a:ext cx="12204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42878D75-824D-434C-B77E-3D1296B16C8E}"/>
                    </a:ext>
                  </a:extLst>
                </p14:cNvPr>
                <p14:cNvContentPartPr/>
                <p14:nvPr/>
              </p14:nvContentPartPr>
              <p14:xfrm>
                <a:off x="6812619" y="986019"/>
                <a:ext cx="50760" cy="15840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42878D75-824D-434C-B77E-3D1296B16C8E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6803619" y="977379"/>
                  <a:ext cx="6840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3ED2A8C5-A39E-488B-AFC0-5124027559BB}"/>
                    </a:ext>
                  </a:extLst>
                </p14:cNvPr>
                <p14:cNvContentPartPr/>
                <p14:nvPr/>
              </p14:nvContentPartPr>
              <p14:xfrm>
                <a:off x="6825939" y="997899"/>
                <a:ext cx="193680" cy="13752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3ED2A8C5-A39E-488B-AFC0-5124027559BB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6816939" y="989259"/>
                  <a:ext cx="21132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39198B30-F4A8-4539-A00D-F465F0D65E9A}"/>
                    </a:ext>
                  </a:extLst>
                </p14:cNvPr>
                <p14:cNvContentPartPr/>
                <p14:nvPr/>
              </p14:nvContentPartPr>
              <p14:xfrm>
                <a:off x="7138059" y="988899"/>
                <a:ext cx="157680" cy="9180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39198B30-F4A8-4539-A00D-F465F0D65E9A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7129419" y="979899"/>
                  <a:ext cx="175320" cy="109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47002C35-6DD6-4732-B7D3-C9BE837C227A}"/>
              </a:ext>
            </a:extLst>
          </p:cNvPr>
          <p:cNvGrpSpPr/>
          <p:nvPr/>
        </p:nvGrpSpPr>
        <p:grpSpPr>
          <a:xfrm>
            <a:off x="1230099" y="4500011"/>
            <a:ext cx="839880" cy="402840"/>
            <a:chOff x="7500219" y="869739"/>
            <a:chExt cx="839880" cy="402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CC5620E6-0ADF-4B44-9D4E-CC3217D2642A}"/>
                    </a:ext>
                  </a:extLst>
                </p14:cNvPr>
                <p14:cNvContentPartPr/>
                <p14:nvPr/>
              </p14:nvContentPartPr>
              <p14:xfrm>
                <a:off x="7500219" y="869739"/>
                <a:ext cx="147600" cy="23652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CC5620E6-0ADF-4B44-9D4E-CC3217D2642A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7491579" y="860739"/>
                  <a:ext cx="165240" cy="25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E6A7DECF-C6D2-4953-8224-8CD67E0B9211}"/>
                    </a:ext>
                  </a:extLst>
                </p14:cNvPr>
                <p14:cNvContentPartPr/>
                <p14:nvPr/>
              </p14:nvContentPartPr>
              <p14:xfrm>
                <a:off x="7519659" y="1160979"/>
                <a:ext cx="198000" cy="11160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E6A7DECF-C6D2-4953-8224-8CD67E0B9211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7511019" y="1151979"/>
                  <a:ext cx="21564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8B4A4B2F-EAF5-4E86-9D54-83D04D4B3071}"/>
                    </a:ext>
                  </a:extLst>
                </p14:cNvPr>
                <p14:cNvContentPartPr/>
                <p14:nvPr/>
              </p14:nvContentPartPr>
              <p14:xfrm>
                <a:off x="7855539" y="1054059"/>
                <a:ext cx="126360" cy="1692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8B4A4B2F-EAF5-4E86-9D54-83D04D4B3071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7846539" y="1045059"/>
                  <a:ext cx="14400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EE76DCCC-9293-433E-A372-5FF8C5AA2D91}"/>
                    </a:ext>
                  </a:extLst>
                </p14:cNvPr>
                <p14:cNvContentPartPr/>
                <p14:nvPr/>
              </p14:nvContentPartPr>
              <p14:xfrm>
                <a:off x="8123019" y="1014459"/>
                <a:ext cx="121320" cy="9792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EE76DCCC-9293-433E-A372-5FF8C5AA2D91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8114379" y="1005819"/>
                  <a:ext cx="13896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73BF9635-4257-4892-A117-15BA62B3D933}"/>
                    </a:ext>
                  </a:extLst>
                </p14:cNvPr>
                <p14:cNvContentPartPr/>
                <p14:nvPr/>
              </p14:nvContentPartPr>
              <p14:xfrm>
                <a:off x="8121579" y="1196619"/>
                <a:ext cx="218520" cy="4824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73BF9635-4257-4892-A117-15BA62B3D933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8112939" y="1187979"/>
                  <a:ext cx="236160" cy="65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1" name="Group 400">
            <a:extLst>
              <a:ext uri="{FF2B5EF4-FFF2-40B4-BE49-F238E27FC236}">
                <a16:creationId xmlns:a16="http://schemas.microsoft.com/office/drawing/2014/main" id="{E86785B0-79F8-4E55-9AFC-74987DCD394F}"/>
              </a:ext>
            </a:extLst>
          </p:cNvPr>
          <p:cNvGrpSpPr/>
          <p:nvPr/>
        </p:nvGrpSpPr>
        <p:grpSpPr>
          <a:xfrm>
            <a:off x="339247" y="5020539"/>
            <a:ext cx="303840" cy="240480"/>
            <a:chOff x="339247" y="5020539"/>
            <a:chExt cx="303840" cy="240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0BD6F2A7-6D63-41B1-B514-3CF72B61A220}"/>
                    </a:ext>
                  </a:extLst>
                </p14:cNvPr>
                <p14:cNvContentPartPr/>
                <p14:nvPr/>
              </p14:nvContentPartPr>
              <p14:xfrm>
                <a:off x="339247" y="5020539"/>
                <a:ext cx="143280" cy="24048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0BD6F2A7-6D63-41B1-B514-3CF72B61A220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330247" y="5011539"/>
                  <a:ext cx="160920" cy="25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95FDD41B-31E8-4C06-BF1B-6955ECDCA7D5}"/>
                    </a:ext>
                  </a:extLst>
                </p14:cNvPr>
                <p14:cNvContentPartPr/>
                <p14:nvPr/>
              </p14:nvContentPartPr>
              <p14:xfrm>
                <a:off x="474967" y="5155179"/>
                <a:ext cx="75240" cy="8928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95FDD41B-31E8-4C06-BF1B-6955ECDCA7D5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465967" y="5146179"/>
                  <a:ext cx="92880" cy="10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FDFC2C21-73B1-4DE6-B96B-C1C002DBA3F3}"/>
                    </a:ext>
                  </a:extLst>
                </p14:cNvPr>
                <p14:cNvContentPartPr/>
                <p14:nvPr/>
              </p14:nvContentPartPr>
              <p14:xfrm>
                <a:off x="545527" y="5027379"/>
                <a:ext cx="97560" cy="2091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FDFC2C21-73B1-4DE6-B96B-C1C002DBA3F3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536887" y="5018739"/>
                  <a:ext cx="115200" cy="226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0" name="Group 399">
            <a:extLst>
              <a:ext uri="{FF2B5EF4-FFF2-40B4-BE49-F238E27FC236}">
                <a16:creationId xmlns:a16="http://schemas.microsoft.com/office/drawing/2014/main" id="{C2BFEFC3-9526-49D5-936C-0A5F7BAE75B4}"/>
              </a:ext>
            </a:extLst>
          </p:cNvPr>
          <p:cNvGrpSpPr/>
          <p:nvPr/>
        </p:nvGrpSpPr>
        <p:grpSpPr>
          <a:xfrm>
            <a:off x="876727" y="5045019"/>
            <a:ext cx="726840" cy="237960"/>
            <a:chOff x="876727" y="5045019"/>
            <a:chExt cx="726840" cy="237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F7BC349D-2133-4B41-9E32-36813E6AEE1A}"/>
                    </a:ext>
                  </a:extLst>
                </p14:cNvPr>
                <p14:cNvContentPartPr/>
                <p14:nvPr/>
              </p14:nvContentPartPr>
              <p14:xfrm>
                <a:off x="876727" y="5045019"/>
                <a:ext cx="292320" cy="18684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F7BC349D-2133-4B41-9E32-36813E6AEE1A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868087" y="5036019"/>
                  <a:ext cx="30996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684EF8AD-6BC2-495A-B8A2-A3CE3F9E159B}"/>
                    </a:ext>
                  </a:extLst>
                </p14:cNvPr>
                <p14:cNvContentPartPr/>
                <p14:nvPr/>
              </p14:nvContentPartPr>
              <p14:xfrm>
                <a:off x="1321687" y="5074899"/>
                <a:ext cx="99720" cy="2080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684EF8AD-6BC2-495A-B8A2-A3CE3F9E159B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1312687" y="5065899"/>
                  <a:ext cx="11736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45528A7D-90FA-4050-8F86-1C739F6CE2BB}"/>
                    </a:ext>
                  </a:extLst>
                </p14:cNvPr>
                <p14:cNvContentPartPr/>
                <p14:nvPr/>
              </p14:nvContentPartPr>
              <p14:xfrm>
                <a:off x="1440487" y="5186499"/>
                <a:ext cx="163080" cy="9504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45528A7D-90FA-4050-8F86-1C739F6CE2BB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1431847" y="5177859"/>
                  <a:ext cx="180720" cy="112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9" name="Group 398">
            <a:extLst>
              <a:ext uri="{FF2B5EF4-FFF2-40B4-BE49-F238E27FC236}">
                <a16:creationId xmlns:a16="http://schemas.microsoft.com/office/drawing/2014/main" id="{6DAB80AE-8004-4F1E-80BB-9A020A67353C}"/>
              </a:ext>
            </a:extLst>
          </p:cNvPr>
          <p:cNvGrpSpPr/>
          <p:nvPr/>
        </p:nvGrpSpPr>
        <p:grpSpPr>
          <a:xfrm>
            <a:off x="1861687" y="5045739"/>
            <a:ext cx="401040" cy="241920"/>
            <a:chOff x="1861687" y="5045739"/>
            <a:chExt cx="401040" cy="241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09A700C0-071C-4411-82FD-F1EBB572C7FC}"/>
                    </a:ext>
                  </a:extLst>
                </p14:cNvPr>
                <p14:cNvContentPartPr/>
                <p14:nvPr/>
              </p14:nvContentPartPr>
              <p14:xfrm>
                <a:off x="1861687" y="5167059"/>
                <a:ext cx="130680" cy="612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09A700C0-071C-4411-82FD-F1EBB572C7FC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1853047" y="5158059"/>
                  <a:ext cx="14832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0C5FC05E-7CD3-4DF2-97EE-71F102BCDF12}"/>
                    </a:ext>
                  </a:extLst>
                </p14:cNvPr>
                <p14:cNvContentPartPr/>
                <p14:nvPr/>
              </p14:nvContentPartPr>
              <p14:xfrm>
                <a:off x="1898407" y="5045739"/>
                <a:ext cx="57960" cy="19944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0C5FC05E-7CD3-4DF2-97EE-71F102BCDF12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1889767" y="5037099"/>
                  <a:ext cx="75600" cy="21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6A19E1DC-1656-4785-BF3E-2054D1BADDFC}"/>
                    </a:ext>
                  </a:extLst>
                </p14:cNvPr>
                <p14:cNvContentPartPr/>
                <p14:nvPr/>
              </p14:nvContentPartPr>
              <p14:xfrm>
                <a:off x="1989847" y="5049339"/>
                <a:ext cx="272880" cy="23832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6A19E1DC-1656-4785-BF3E-2054D1BADDFC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1981207" y="5040699"/>
                  <a:ext cx="290520" cy="255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7" name="Group 396">
            <a:extLst>
              <a:ext uri="{FF2B5EF4-FFF2-40B4-BE49-F238E27FC236}">
                <a16:creationId xmlns:a16="http://schemas.microsoft.com/office/drawing/2014/main" id="{538E54CB-32F1-47DD-B1EC-FF6B8EF7936B}"/>
              </a:ext>
            </a:extLst>
          </p:cNvPr>
          <p:cNvGrpSpPr/>
          <p:nvPr/>
        </p:nvGrpSpPr>
        <p:grpSpPr>
          <a:xfrm>
            <a:off x="398647" y="5384859"/>
            <a:ext cx="536040" cy="301320"/>
            <a:chOff x="398647" y="5384859"/>
            <a:chExt cx="536040" cy="301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0B2B0354-CFA0-404E-8486-566E8BE5FBE0}"/>
                    </a:ext>
                  </a:extLst>
                </p14:cNvPr>
                <p14:cNvContentPartPr/>
                <p14:nvPr/>
              </p14:nvContentPartPr>
              <p14:xfrm>
                <a:off x="398647" y="5532819"/>
                <a:ext cx="130320" cy="43200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0B2B0354-CFA0-404E-8486-566E8BE5FBE0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389647" y="5524179"/>
                  <a:ext cx="14796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FCEF764E-E28F-42E2-BE49-0993E9D62A65}"/>
                    </a:ext>
                  </a:extLst>
                </p14:cNvPr>
                <p14:cNvContentPartPr/>
                <p14:nvPr/>
              </p14:nvContentPartPr>
              <p14:xfrm>
                <a:off x="476767" y="5456499"/>
                <a:ext cx="69120" cy="216360"/>
              </p14:xfrm>
            </p:contentPart>
          </mc:Choice>
          <mc:Fallback xmlns=""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FCEF764E-E28F-42E2-BE49-0993E9D62A65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468127" y="5447859"/>
                  <a:ext cx="8676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3C9C3316-3ED2-4AF8-B73B-60F948344CAB}"/>
                    </a:ext>
                  </a:extLst>
                </p14:cNvPr>
                <p14:cNvContentPartPr/>
                <p14:nvPr/>
              </p14:nvContentPartPr>
              <p14:xfrm>
                <a:off x="540127" y="5384859"/>
                <a:ext cx="394560" cy="301320"/>
              </p14:xfrm>
            </p:contentPart>
          </mc:Choice>
          <mc:Fallback xmlns=""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3C9C3316-3ED2-4AF8-B73B-60F948344CAB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531127" y="5376219"/>
                  <a:ext cx="412200" cy="318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6" name="Group 395">
            <a:extLst>
              <a:ext uri="{FF2B5EF4-FFF2-40B4-BE49-F238E27FC236}">
                <a16:creationId xmlns:a16="http://schemas.microsoft.com/office/drawing/2014/main" id="{275F8088-329D-47B4-972A-9700A10D9FCC}"/>
              </a:ext>
            </a:extLst>
          </p:cNvPr>
          <p:cNvGrpSpPr/>
          <p:nvPr/>
        </p:nvGrpSpPr>
        <p:grpSpPr>
          <a:xfrm>
            <a:off x="1131967" y="5427339"/>
            <a:ext cx="1167120" cy="351360"/>
            <a:chOff x="1131967" y="5427339"/>
            <a:chExt cx="1167120" cy="351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6A6F7C29-D118-4AB3-BE80-1BD2915C652C}"/>
                    </a:ext>
                  </a:extLst>
                </p14:cNvPr>
                <p14:cNvContentPartPr/>
                <p14:nvPr/>
              </p14:nvContentPartPr>
              <p14:xfrm>
                <a:off x="1131967" y="5427339"/>
                <a:ext cx="174240" cy="244800"/>
              </p14:xfrm>
            </p:contentPart>
          </mc:Choice>
          <mc:Fallback xmlns=""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6A6F7C29-D118-4AB3-BE80-1BD2915C652C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1123327" y="5418699"/>
                  <a:ext cx="191880" cy="26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9AA4048C-A2E3-4A27-9C46-4BD43DC87F21}"/>
                    </a:ext>
                  </a:extLst>
                </p14:cNvPr>
                <p14:cNvContentPartPr/>
                <p14:nvPr/>
              </p14:nvContentPartPr>
              <p14:xfrm>
                <a:off x="1310167" y="5509059"/>
                <a:ext cx="54000" cy="122760"/>
              </p14:xfrm>
            </p:contentPart>
          </mc:Choice>
          <mc:Fallback xmlns=""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id="{9AA4048C-A2E3-4A27-9C46-4BD43DC87F21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1301527" y="5500059"/>
                  <a:ext cx="7164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345" name="Ink 344">
                  <a:extLst>
                    <a:ext uri="{FF2B5EF4-FFF2-40B4-BE49-F238E27FC236}">
                      <a16:creationId xmlns:a16="http://schemas.microsoft.com/office/drawing/2014/main" id="{C4B64AC6-D6A1-4BDD-9391-762ED49C5BC3}"/>
                    </a:ext>
                  </a:extLst>
                </p14:cNvPr>
                <p14:cNvContentPartPr/>
                <p14:nvPr/>
              </p14:nvContentPartPr>
              <p14:xfrm>
                <a:off x="1390087" y="5523099"/>
                <a:ext cx="131760" cy="78480"/>
              </p14:xfrm>
            </p:contentPart>
          </mc:Choice>
          <mc:Fallback xmlns="">
            <p:pic>
              <p:nvPicPr>
                <p:cNvPr id="345" name="Ink 344">
                  <a:extLst>
                    <a:ext uri="{FF2B5EF4-FFF2-40B4-BE49-F238E27FC236}">
                      <a16:creationId xmlns:a16="http://schemas.microsoft.com/office/drawing/2014/main" id="{C4B64AC6-D6A1-4BDD-9391-762ED49C5BC3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1381087" y="5514099"/>
                  <a:ext cx="14940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346" name="Ink 345">
                  <a:extLst>
                    <a:ext uri="{FF2B5EF4-FFF2-40B4-BE49-F238E27FC236}">
                      <a16:creationId xmlns:a16="http://schemas.microsoft.com/office/drawing/2014/main" id="{78FBDF97-AE59-49BB-9EC4-220553A91EB0}"/>
                    </a:ext>
                  </a:extLst>
                </p14:cNvPr>
                <p14:cNvContentPartPr/>
                <p14:nvPr/>
              </p14:nvContentPartPr>
              <p14:xfrm>
                <a:off x="1557487" y="5532819"/>
                <a:ext cx="127080" cy="245880"/>
              </p14:xfrm>
            </p:contentPart>
          </mc:Choice>
          <mc:Fallback xmlns="">
            <p:pic>
              <p:nvPicPr>
                <p:cNvPr id="346" name="Ink 345">
                  <a:extLst>
                    <a:ext uri="{FF2B5EF4-FFF2-40B4-BE49-F238E27FC236}">
                      <a16:creationId xmlns:a16="http://schemas.microsoft.com/office/drawing/2014/main" id="{78FBDF97-AE59-49BB-9EC4-220553A91EB0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1548847" y="5523819"/>
                  <a:ext cx="144720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382" name="Ink 381">
                  <a:extLst>
                    <a:ext uri="{FF2B5EF4-FFF2-40B4-BE49-F238E27FC236}">
                      <a16:creationId xmlns:a16="http://schemas.microsoft.com/office/drawing/2014/main" id="{D704A71E-FE32-4E1A-8643-25C11ACEB9BA}"/>
                    </a:ext>
                  </a:extLst>
                </p14:cNvPr>
                <p14:cNvContentPartPr/>
                <p14:nvPr/>
              </p14:nvContentPartPr>
              <p14:xfrm>
                <a:off x="1664407" y="5519859"/>
                <a:ext cx="93960" cy="127440"/>
              </p14:xfrm>
            </p:contentPart>
          </mc:Choice>
          <mc:Fallback xmlns="">
            <p:pic>
              <p:nvPicPr>
                <p:cNvPr id="382" name="Ink 381">
                  <a:extLst>
                    <a:ext uri="{FF2B5EF4-FFF2-40B4-BE49-F238E27FC236}">
                      <a16:creationId xmlns:a16="http://schemas.microsoft.com/office/drawing/2014/main" id="{D704A71E-FE32-4E1A-8643-25C11ACEB9BA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1655407" y="5511219"/>
                  <a:ext cx="11160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383" name="Ink 382">
                  <a:extLst>
                    <a:ext uri="{FF2B5EF4-FFF2-40B4-BE49-F238E27FC236}">
                      <a16:creationId xmlns:a16="http://schemas.microsoft.com/office/drawing/2014/main" id="{AB178803-D5CE-450B-8BF9-D03F693AA8F5}"/>
                    </a:ext>
                  </a:extLst>
                </p14:cNvPr>
                <p14:cNvContentPartPr/>
                <p14:nvPr/>
              </p14:nvContentPartPr>
              <p14:xfrm>
                <a:off x="1756207" y="5515539"/>
                <a:ext cx="186480" cy="99000"/>
              </p14:xfrm>
            </p:contentPart>
          </mc:Choice>
          <mc:Fallback xmlns="">
            <p:pic>
              <p:nvPicPr>
                <p:cNvPr id="383" name="Ink 382">
                  <a:extLst>
                    <a:ext uri="{FF2B5EF4-FFF2-40B4-BE49-F238E27FC236}">
                      <a16:creationId xmlns:a16="http://schemas.microsoft.com/office/drawing/2014/main" id="{AB178803-D5CE-450B-8BF9-D03F693AA8F5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1747567" y="5506899"/>
                  <a:ext cx="20412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384" name="Ink 383">
                  <a:extLst>
                    <a:ext uri="{FF2B5EF4-FFF2-40B4-BE49-F238E27FC236}">
                      <a16:creationId xmlns:a16="http://schemas.microsoft.com/office/drawing/2014/main" id="{37267DE7-7316-4E43-936E-43F6347A1342}"/>
                    </a:ext>
                  </a:extLst>
                </p14:cNvPr>
                <p14:cNvContentPartPr/>
                <p14:nvPr/>
              </p14:nvContentPartPr>
              <p14:xfrm>
                <a:off x="1959607" y="5521659"/>
                <a:ext cx="87840" cy="24840"/>
              </p14:xfrm>
            </p:contentPart>
          </mc:Choice>
          <mc:Fallback xmlns="">
            <p:pic>
              <p:nvPicPr>
                <p:cNvPr id="384" name="Ink 383">
                  <a:extLst>
                    <a:ext uri="{FF2B5EF4-FFF2-40B4-BE49-F238E27FC236}">
                      <a16:creationId xmlns:a16="http://schemas.microsoft.com/office/drawing/2014/main" id="{37267DE7-7316-4E43-936E-43F6347A1342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1950607" y="5512659"/>
                  <a:ext cx="10548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385" name="Ink 384">
                  <a:extLst>
                    <a:ext uri="{FF2B5EF4-FFF2-40B4-BE49-F238E27FC236}">
                      <a16:creationId xmlns:a16="http://schemas.microsoft.com/office/drawing/2014/main" id="{04A4F1CF-FE04-4B50-93D2-10E7B58D3620}"/>
                    </a:ext>
                  </a:extLst>
                </p14:cNvPr>
                <p14:cNvContentPartPr/>
                <p14:nvPr/>
              </p14:nvContentPartPr>
              <p14:xfrm>
                <a:off x="2056807" y="5441739"/>
                <a:ext cx="144360" cy="134280"/>
              </p14:xfrm>
            </p:contentPart>
          </mc:Choice>
          <mc:Fallback xmlns="">
            <p:pic>
              <p:nvPicPr>
                <p:cNvPr id="385" name="Ink 384">
                  <a:extLst>
                    <a:ext uri="{FF2B5EF4-FFF2-40B4-BE49-F238E27FC236}">
                      <a16:creationId xmlns:a16="http://schemas.microsoft.com/office/drawing/2014/main" id="{04A4F1CF-FE04-4B50-93D2-10E7B58D3620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2048167" y="5432739"/>
                  <a:ext cx="16200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386" name="Ink 385">
                  <a:extLst>
                    <a:ext uri="{FF2B5EF4-FFF2-40B4-BE49-F238E27FC236}">
                      <a16:creationId xmlns:a16="http://schemas.microsoft.com/office/drawing/2014/main" id="{B90C568F-80A0-4D99-93E6-53E50725534A}"/>
                    </a:ext>
                  </a:extLst>
                </p14:cNvPr>
                <p14:cNvContentPartPr/>
                <p14:nvPr/>
              </p14:nvContentPartPr>
              <p14:xfrm>
                <a:off x="2218447" y="5474499"/>
                <a:ext cx="80640" cy="120600"/>
              </p14:xfrm>
            </p:contentPart>
          </mc:Choice>
          <mc:Fallback xmlns="">
            <p:pic>
              <p:nvPicPr>
                <p:cNvPr id="386" name="Ink 385">
                  <a:extLst>
                    <a:ext uri="{FF2B5EF4-FFF2-40B4-BE49-F238E27FC236}">
                      <a16:creationId xmlns:a16="http://schemas.microsoft.com/office/drawing/2014/main" id="{B90C568F-80A0-4D99-93E6-53E50725534A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2209447" y="5465499"/>
                  <a:ext cx="98280" cy="138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5" name="Group 434">
            <a:extLst>
              <a:ext uri="{FF2B5EF4-FFF2-40B4-BE49-F238E27FC236}">
                <a16:creationId xmlns:a16="http://schemas.microsoft.com/office/drawing/2014/main" id="{730548A0-8932-4783-85EB-4443A9F71828}"/>
              </a:ext>
            </a:extLst>
          </p:cNvPr>
          <p:cNvGrpSpPr/>
          <p:nvPr/>
        </p:nvGrpSpPr>
        <p:grpSpPr>
          <a:xfrm>
            <a:off x="2419327" y="4967259"/>
            <a:ext cx="1439640" cy="406080"/>
            <a:chOff x="2419327" y="4967259"/>
            <a:chExt cx="1439640" cy="406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428" name="Ink 427">
                  <a:extLst>
                    <a:ext uri="{FF2B5EF4-FFF2-40B4-BE49-F238E27FC236}">
                      <a16:creationId xmlns:a16="http://schemas.microsoft.com/office/drawing/2014/main" id="{18E206AA-867E-4898-B78D-93ADDAB9FF72}"/>
                    </a:ext>
                  </a:extLst>
                </p14:cNvPr>
                <p14:cNvContentPartPr/>
                <p14:nvPr/>
              </p14:nvContentPartPr>
              <p14:xfrm>
                <a:off x="2419327" y="5129259"/>
                <a:ext cx="72360" cy="244080"/>
              </p14:xfrm>
            </p:contentPart>
          </mc:Choice>
          <mc:Fallback xmlns="">
            <p:pic>
              <p:nvPicPr>
                <p:cNvPr id="428" name="Ink 427">
                  <a:extLst>
                    <a:ext uri="{FF2B5EF4-FFF2-40B4-BE49-F238E27FC236}">
                      <a16:creationId xmlns:a16="http://schemas.microsoft.com/office/drawing/2014/main" id="{18E206AA-867E-4898-B78D-93ADDAB9FF72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2410687" y="5120259"/>
                  <a:ext cx="9000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429" name="Ink 428">
                  <a:extLst>
                    <a:ext uri="{FF2B5EF4-FFF2-40B4-BE49-F238E27FC236}">
                      <a16:creationId xmlns:a16="http://schemas.microsoft.com/office/drawing/2014/main" id="{4DEED560-BDD7-4114-9599-640A63EE7E80}"/>
                    </a:ext>
                  </a:extLst>
                </p14:cNvPr>
                <p14:cNvContentPartPr/>
                <p14:nvPr/>
              </p14:nvContentPartPr>
              <p14:xfrm>
                <a:off x="2544247" y="5159499"/>
                <a:ext cx="93600" cy="63000"/>
              </p14:xfrm>
            </p:contentPart>
          </mc:Choice>
          <mc:Fallback xmlns="">
            <p:pic>
              <p:nvPicPr>
                <p:cNvPr id="429" name="Ink 428">
                  <a:extLst>
                    <a:ext uri="{FF2B5EF4-FFF2-40B4-BE49-F238E27FC236}">
                      <a16:creationId xmlns:a16="http://schemas.microsoft.com/office/drawing/2014/main" id="{4DEED560-BDD7-4114-9599-640A63EE7E80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2535607" y="5150499"/>
                  <a:ext cx="11124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430" name="Ink 429">
                  <a:extLst>
                    <a:ext uri="{FF2B5EF4-FFF2-40B4-BE49-F238E27FC236}">
                      <a16:creationId xmlns:a16="http://schemas.microsoft.com/office/drawing/2014/main" id="{C79852FE-46F6-4FA9-9A95-F70EC604D96D}"/>
                    </a:ext>
                  </a:extLst>
                </p14:cNvPr>
                <p14:cNvContentPartPr/>
                <p14:nvPr/>
              </p14:nvContentPartPr>
              <p14:xfrm>
                <a:off x="2693647" y="5168499"/>
                <a:ext cx="25200" cy="59760"/>
              </p14:xfrm>
            </p:contentPart>
          </mc:Choice>
          <mc:Fallback xmlns="">
            <p:pic>
              <p:nvPicPr>
                <p:cNvPr id="430" name="Ink 429">
                  <a:extLst>
                    <a:ext uri="{FF2B5EF4-FFF2-40B4-BE49-F238E27FC236}">
                      <a16:creationId xmlns:a16="http://schemas.microsoft.com/office/drawing/2014/main" id="{C79852FE-46F6-4FA9-9A95-F70EC604D96D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2685007" y="5159499"/>
                  <a:ext cx="4284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431" name="Ink 430">
                  <a:extLst>
                    <a:ext uri="{FF2B5EF4-FFF2-40B4-BE49-F238E27FC236}">
                      <a16:creationId xmlns:a16="http://schemas.microsoft.com/office/drawing/2014/main" id="{3E8154DB-23E7-4E8A-BDC4-9CAC2B772500}"/>
                    </a:ext>
                  </a:extLst>
                </p14:cNvPr>
                <p14:cNvContentPartPr/>
                <p14:nvPr/>
              </p14:nvContentPartPr>
              <p14:xfrm>
                <a:off x="2680327" y="5101899"/>
                <a:ext cx="266760" cy="113400"/>
              </p14:xfrm>
            </p:contentPart>
          </mc:Choice>
          <mc:Fallback xmlns="">
            <p:pic>
              <p:nvPicPr>
                <p:cNvPr id="431" name="Ink 430">
                  <a:extLst>
                    <a:ext uri="{FF2B5EF4-FFF2-40B4-BE49-F238E27FC236}">
                      <a16:creationId xmlns:a16="http://schemas.microsoft.com/office/drawing/2014/main" id="{3E8154DB-23E7-4E8A-BDC4-9CAC2B772500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2671327" y="5092899"/>
                  <a:ext cx="28440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432" name="Ink 431">
                  <a:extLst>
                    <a:ext uri="{FF2B5EF4-FFF2-40B4-BE49-F238E27FC236}">
                      <a16:creationId xmlns:a16="http://schemas.microsoft.com/office/drawing/2014/main" id="{FEDD38E8-E7D2-478F-B4EB-365977F4CDE5}"/>
                    </a:ext>
                  </a:extLst>
                </p14:cNvPr>
                <p14:cNvContentPartPr/>
                <p14:nvPr/>
              </p14:nvContentPartPr>
              <p14:xfrm>
                <a:off x="2859967" y="4989939"/>
                <a:ext cx="75600" cy="211320"/>
              </p14:xfrm>
            </p:contentPart>
          </mc:Choice>
          <mc:Fallback xmlns="">
            <p:pic>
              <p:nvPicPr>
                <p:cNvPr id="432" name="Ink 431">
                  <a:extLst>
                    <a:ext uri="{FF2B5EF4-FFF2-40B4-BE49-F238E27FC236}">
                      <a16:creationId xmlns:a16="http://schemas.microsoft.com/office/drawing/2014/main" id="{FEDD38E8-E7D2-478F-B4EB-365977F4CDE5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2850967" y="4980939"/>
                  <a:ext cx="9324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433" name="Ink 432">
                  <a:extLst>
                    <a:ext uri="{FF2B5EF4-FFF2-40B4-BE49-F238E27FC236}">
                      <a16:creationId xmlns:a16="http://schemas.microsoft.com/office/drawing/2014/main" id="{A9F1D55C-0212-415E-A07C-3E3B9AB604F9}"/>
                    </a:ext>
                  </a:extLst>
                </p14:cNvPr>
                <p14:cNvContentPartPr/>
                <p14:nvPr/>
              </p14:nvContentPartPr>
              <p14:xfrm>
                <a:off x="3084247" y="5042139"/>
                <a:ext cx="145800" cy="169920"/>
              </p14:xfrm>
            </p:contentPart>
          </mc:Choice>
          <mc:Fallback xmlns="">
            <p:pic>
              <p:nvPicPr>
                <p:cNvPr id="433" name="Ink 432">
                  <a:extLst>
                    <a:ext uri="{FF2B5EF4-FFF2-40B4-BE49-F238E27FC236}">
                      <a16:creationId xmlns:a16="http://schemas.microsoft.com/office/drawing/2014/main" id="{A9F1D55C-0212-415E-A07C-3E3B9AB604F9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3075247" y="5033499"/>
                  <a:ext cx="16344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434" name="Ink 433">
                  <a:extLst>
                    <a:ext uri="{FF2B5EF4-FFF2-40B4-BE49-F238E27FC236}">
                      <a16:creationId xmlns:a16="http://schemas.microsoft.com/office/drawing/2014/main" id="{02C64422-1EDF-4457-BB07-56BBDDCDBAFD}"/>
                    </a:ext>
                  </a:extLst>
                </p14:cNvPr>
                <p14:cNvContentPartPr/>
                <p14:nvPr/>
              </p14:nvContentPartPr>
              <p14:xfrm>
                <a:off x="3280447" y="4967259"/>
                <a:ext cx="578520" cy="226800"/>
              </p14:xfrm>
            </p:contentPart>
          </mc:Choice>
          <mc:Fallback xmlns="">
            <p:pic>
              <p:nvPicPr>
                <p:cNvPr id="434" name="Ink 433">
                  <a:extLst>
                    <a:ext uri="{FF2B5EF4-FFF2-40B4-BE49-F238E27FC236}">
                      <a16:creationId xmlns:a16="http://schemas.microsoft.com/office/drawing/2014/main" id="{02C64422-1EDF-4457-BB07-56BBDDCDBAFD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3271447" y="4958619"/>
                  <a:ext cx="596160" cy="244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9" name="Group 438">
            <a:extLst>
              <a:ext uri="{FF2B5EF4-FFF2-40B4-BE49-F238E27FC236}">
                <a16:creationId xmlns:a16="http://schemas.microsoft.com/office/drawing/2014/main" id="{E19EE4AA-1AA7-4636-AFE5-39AC839718C8}"/>
              </a:ext>
            </a:extLst>
          </p:cNvPr>
          <p:cNvGrpSpPr/>
          <p:nvPr/>
        </p:nvGrpSpPr>
        <p:grpSpPr>
          <a:xfrm>
            <a:off x="2550007" y="5369379"/>
            <a:ext cx="736200" cy="306360"/>
            <a:chOff x="2550007" y="5369379"/>
            <a:chExt cx="736200" cy="306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436" name="Ink 435">
                  <a:extLst>
                    <a:ext uri="{FF2B5EF4-FFF2-40B4-BE49-F238E27FC236}">
                      <a16:creationId xmlns:a16="http://schemas.microsoft.com/office/drawing/2014/main" id="{AC84D2F8-A37B-42CC-8A83-2BA3C8B6BA4A}"/>
                    </a:ext>
                  </a:extLst>
                </p14:cNvPr>
                <p14:cNvContentPartPr/>
                <p14:nvPr/>
              </p14:nvContentPartPr>
              <p14:xfrm>
                <a:off x="2550007" y="5507619"/>
                <a:ext cx="452160" cy="168120"/>
              </p14:xfrm>
            </p:contentPart>
          </mc:Choice>
          <mc:Fallback xmlns="">
            <p:pic>
              <p:nvPicPr>
                <p:cNvPr id="436" name="Ink 435">
                  <a:extLst>
                    <a:ext uri="{FF2B5EF4-FFF2-40B4-BE49-F238E27FC236}">
                      <a16:creationId xmlns:a16="http://schemas.microsoft.com/office/drawing/2014/main" id="{AC84D2F8-A37B-42CC-8A83-2BA3C8B6BA4A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2541367" y="5498619"/>
                  <a:ext cx="46980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437" name="Ink 436">
                  <a:extLst>
                    <a:ext uri="{FF2B5EF4-FFF2-40B4-BE49-F238E27FC236}">
                      <a16:creationId xmlns:a16="http://schemas.microsoft.com/office/drawing/2014/main" id="{5C368409-2C64-4EEB-BCF4-1EC98A448A65}"/>
                    </a:ext>
                  </a:extLst>
                </p14:cNvPr>
                <p14:cNvContentPartPr/>
                <p14:nvPr/>
              </p14:nvContentPartPr>
              <p14:xfrm>
                <a:off x="2981287" y="5457939"/>
                <a:ext cx="118440" cy="29160"/>
              </p14:xfrm>
            </p:contentPart>
          </mc:Choice>
          <mc:Fallback xmlns="">
            <p:pic>
              <p:nvPicPr>
                <p:cNvPr id="437" name="Ink 436">
                  <a:extLst>
                    <a:ext uri="{FF2B5EF4-FFF2-40B4-BE49-F238E27FC236}">
                      <a16:creationId xmlns:a16="http://schemas.microsoft.com/office/drawing/2014/main" id="{5C368409-2C64-4EEB-BCF4-1EC98A448A65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2972287" y="5448939"/>
                  <a:ext cx="13608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438" name="Ink 437">
                  <a:extLst>
                    <a:ext uri="{FF2B5EF4-FFF2-40B4-BE49-F238E27FC236}">
                      <a16:creationId xmlns:a16="http://schemas.microsoft.com/office/drawing/2014/main" id="{F595B50B-3A13-45F3-9BBA-D48013DE7B5E}"/>
                    </a:ext>
                  </a:extLst>
                </p14:cNvPr>
                <p14:cNvContentPartPr/>
                <p14:nvPr/>
              </p14:nvContentPartPr>
              <p14:xfrm>
                <a:off x="3018007" y="5369379"/>
                <a:ext cx="268200" cy="244080"/>
              </p14:xfrm>
            </p:contentPart>
          </mc:Choice>
          <mc:Fallback xmlns="">
            <p:pic>
              <p:nvPicPr>
                <p:cNvPr id="438" name="Ink 437">
                  <a:extLst>
                    <a:ext uri="{FF2B5EF4-FFF2-40B4-BE49-F238E27FC236}">
                      <a16:creationId xmlns:a16="http://schemas.microsoft.com/office/drawing/2014/main" id="{F595B50B-3A13-45F3-9BBA-D48013DE7B5E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3009007" y="5360739"/>
                  <a:ext cx="285840" cy="261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EB04F47-5965-43F4-9812-C834F1257FCB}"/>
              </a:ext>
            </a:extLst>
          </p:cNvPr>
          <p:cNvGrpSpPr/>
          <p:nvPr/>
        </p:nvGrpSpPr>
        <p:grpSpPr>
          <a:xfrm>
            <a:off x="679299" y="5789139"/>
            <a:ext cx="583200" cy="289440"/>
            <a:chOff x="679299" y="5789139"/>
            <a:chExt cx="583200" cy="289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F6411A1F-D9FE-4775-8E35-146E935BC682}"/>
                    </a:ext>
                  </a:extLst>
                </p14:cNvPr>
                <p14:cNvContentPartPr/>
                <p14:nvPr/>
              </p14:nvContentPartPr>
              <p14:xfrm>
                <a:off x="679299" y="5789139"/>
                <a:ext cx="291600" cy="10656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F6411A1F-D9FE-4775-8E35-146E935BC682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670659" y="5780499"/>
                  <a:ext cx="30924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DB30FFA6-B73D-4CC6-A637-DE25F9F28AF0}"/>
                    </a:ext>
                  </a:extLst>
                </p14:cNvPr>
                <p14:cNvContentPartPr/>
                <p14:nvPr/>
              </p14:nvContentPartPr>
              <p14:xfrm>
                <a:off x="1123899" y="6037179"/>
                <a:ext cx="102240" cy="1152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DB30FFA6-B73D-4CC6-A637-DE25F9F28AF0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1115259" y="6028179"/>
                  <a:ext cx="11988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2BDC0E5E-5CF8-4640-BD67-B8BA23AB387A}"/>
                    </a:ext>
                  </a:extLst>
                </p14:cNvPr>
                <p14:cNvContentPartPr/>
                <p14:nvPr/>
              </p14:nvContentPartPr>
              <p14:xfrm>
                <a:off x="1116339" y="6035739"/>
                <a:ext cx="146160" cy="4284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2BDC0E5E-5CF8-4640-BD67-B8BA23AB387A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1107339" y="6026739"/>
                  <a:ext cx="163800" cy="60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315A3AF8-014E-456F-827F-7B72BB517E5B}"/>
              </a:ext>
            </a:extLst>
          </p:cNvPr>
          <p:cNvGrpSpPr/>
          <p:nvPr/>
        </p:nvGrpSpPr>
        <p:grpSpPr>
          <a:xfrm>
            <a:off x="6195579" y="1065939"/>
            <a:ext cx="439560" cy="173880"/>
            <a:chOff x="6195579" y="1065939"/>
            <a:chExt cx="439560" cy="173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3DCFFC42-1B91-4466-B2A8-60772E4954F1}"/>
                    </a:ext>
                  </a:extLst>
                </p14:cNvPr>
                <p14:cNvContentPartPr/>
                <p14:nvPr/>
              </p14:nvContentPartPr>
              <p14:xfrm>
                <a:off x="6204579" y="1065939"/>
                <a:ext cx="31680" cy="17388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3DCFFC42-1B91-4466-B2A8-60772E4954F1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6195939" y="1057299"/>
                  <a:ext cx="4932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D1D8CBF6-BC60-4BE2-99B3-5EC3A3E32569}"/>
                    </a:ext>
                  </a:extLst>
                </p14:cNvPr>
                <p14:cNvContentPartPr/>
                <p14:nvPr/>
              </p14:nvContentPartPr>
              <p14:xfrm>
                <a:off x="6195579" y="1074579"/>
                <a:ext cx="133560" cy="14760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D1D8CBF6-BC60-4BE2-99B3-5EC3A3E32569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6186939" y="1065579"/>
                  <a:ext cx="15120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0AB3DF71-B871-4272-B751-18B1CDC7B6ED}"/>
                    </a:ext>
                  </a:extLst>
                </p14:cNvPr>
                <p14:cNvContentPartPr/>
                <p14:nvPr/>
              </p14:nvContentPartPr>
              <p14:xfrm>
                <a:off x="6434979" y="1066659"/>
                <a:ext cx="200160" cy="15768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0AB3DF71-B871-4272-B751-18B1CDC7B6ED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6426339" y="1057659"/>
                  <a:ext cx="217800" cy="175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1B53FDF0-3EF3-4575-B4A7-5C2F99312FDD}"/>
              </a:ext>
            </a:extLst>
          </p:cNvPr>
          <p:cNvGrpSpPr/>
          <p:nvPr/>
        </p:nvGrpSpPr>
        <p:grpSpPr>
          <a:xfrm>
            <a:off x="6303219" y="860019"/>
            <a:ext cx="352800" cy="126360"/>
            <a:chOff x="6303219" y="860019"/>
            <a:chExt cx="352800" cy="126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E3670031-1F7C-4B77-AD41-8BEF9ABD7F64}"/>
                    </a:ext>
                  </a:extLst>
                </p14:cNvPr>
                <p14:cNvContentPartPr/>
                <p14:nvPr/>
              </p14:nvContentPartPr>
              <p14:xfrm>
                <a:off x="6303219" y="917259"/>
                <a:ext cx="243360" cy="2448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E3670031-1F7C-4B77-AD41-8BEF9ABD7F64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6294579" y="908619"/>
                  <a:ext cx="26100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1294100C-3B6A-4923-9E8E-DB6D1ABA264B}"/>
                    </a:ext>
                  </a:extLst>
                </p14:cNvPr>
                <p14:cNvContentPartPr/>
                <p14:nvPr/>
              </p14:nvContentPartPr>
              <p14:xfrm>
                <a:off x="6504459" y="860019"/>
                <a:ext cx="151560" cy="12636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1294100C-3B6A-4923-9E8E-DB6D1ABA264B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6495819" y="851019"/>
                  <a:ext cx="169200" cy="144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55">
            <p14:nvContentPartPr>
              <p14:cNvPr id="120" name="Ink 119">
                <a:extLst>
                  <a:ext uri="{FF2B5EF4-FFF2-40B4-BE49-F238E27FC236}">
                    <a16:creationId xmlns:a16="http://schemas.microsoft.com/office/drawing/2014/main" id="{2297AD34-AD50-40F0-BA26-274270D70B2B}"/>
                  </a:ext>
                </a:extLst>
              </p14:cNvPr>
              <p14:cNvContentPartPr/>
              <p14:nvPr/>
            </p14:nvContentPartPr>
            <p14:xfrm>
              <a:off x="6835659" y="997539"/>
              <a:ext cx="119160" cy="184320"/>
            </p14:xfrm>
          </p:contentPart>
        </mc:Choice>
        <mc:Fallback xmlns="">
          <p:pic>
            <p:nvPicPr>
              <p:cNvPr id="120" name="Ink 119">
                <a:extLst>
                  <a:ext uri="{FF2B5EF4-FFF2-40B4-BE49-F238E27FC236}">
                    <a16:creationId xmlns:a16="http://schemas.microsoft.com/office/drawing/2014/main" id="{2297AD34-AD50-40F0-BA26-274270D70B2B}"/>
                  </a:ext>
                </a:extLst>
              </p:cNvPr>
              <p:cNvPicPr/>
              <p:nvPr/>
            </p:nvPicPr>
            <p:blipFill>
              <a:blip r:embed="rId256"/>
              <a:stretch>
                <a:fillRect/>
              </a:stretch>
            </p:blipFill>
            <p:spPr>
              <a:xfrm>
                <a:off x="6827019" y="988539"/>
                <a:ext cx="136800" cy="201960"/>
              </a:xfrm>
              <a:prstGeom prst="rect">
                <a:avLst/>
              </a:prstGeom>
            </p:spPr>
          </p:pic>
        </mc:Fallback>
      </mc:AlternateContent>
      <p:grpSp>
        <p:nvGrpSpPr>
          <p:cNvPr id="127" name="Group 126">
            <a:extLst>
              <a:ext uri="{FF2B5EF4-FFF2-40B4-BE49-F238E27FC236}">
                <a16:creationId xmlns:a16="http://schemas.microsoft.com/office/drawing/2014/main" id="{08DD2776-1E2C-4842-9D1C-79D47CEF3EC3}"/>
              </a:ext>
            </a:extLst>
          </p:cNvPr>
          <p:cNvGrpSpPr/>
          <p:nvPr/>
        </p:nvGrpSpPr>
        <p:grpSpPr>
          <a:xfrm>
            <a:off x="7182699" y="769299"/>
            <a:ext cx="492480" cy="389160"/>
            <a:chOff x="7182699" y="769299"/>
            <a:chExt cx="492480" cy="389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8C1AEEB5-1C9D-4E2A-98E6-A7A516970E83}"/>
                    </a:ext>
                  </a:extLst>
                </p14:cNvPr>
                <p14:cNvContentPartPr/>
                <p14:nvPr/>
              </p14:nvContentPartPr>
              <p14:xfrm>
                <a:off x="7182699" y="1002219"/>
                <a:ext cx="250920" cy="15624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8C1AEEB5-1C9D-4E2A-98E6-A7A516970E83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7174059" y="993219"/>
                  <a:ext cx="26856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AB8E2E62-AE00-4135-9943-A8CD1C5A2B64}"/>
                    </a:ext>
                  </a:extLst>
                </p14:cNvPr>
                <p14:cNvContentPartPr/>
                <p14:nvPr/>
              </p14:nvContentPartPr>
              <p14:xfrm>
                <a:off x="7527579" y="958659"/>
                <a:ext cx="147600" cy="19908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AB8E2E62-AE00-4135-9943-A8CD1C5A2B64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7518939" y="950019"/>
                  <a:ext cx="16524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9224B416-D719-4EBE-8C75-2DE3FA04969E}"/>
                    </a:ext>
                  </a:extLst>
                </p14:cNvPr>
                <p14:cNvContentPartPr/>
                <p14:nvPr/>
              </p14:nvContentPartPr>
              <p14:xfrm>
                <a:off x="7244619" y="769299"/>
                <a:ext cx="417240" cy="16020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9224B416-D719-4EBE-8C75-2DE3FA04969E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7235619" y="760659"/>
                  <a:ext cx="434880" cy="177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56FB18C7-03D9-4E44-8B9C-C1C9365EFCD4}"/>
              </a:ext>
            </a:extLst>
          </p:cNvPr>
          <p:cNvGrpSpPr/>
          <p:nvPr/>
        </p:nvGrpSpPr>
        <p:grpSpPr>
          <a:xfrm>
            <a:off x="5379099" y="878379"/>
            <a:ext cx="615960" cy="439560"/>
            <a:chOff x="5379099" y="878379"/>
            <a:chExt cx="615960" cy="439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EBF619D7-2E23-4888-85AE-8FF082D6A3CE}"/>
                    </a:ext>
                  </a:extLst>
                </p14:cNvPr>
                <p14:cNvContentPartPr/>
                <p14:nvPr/>
              </p14:nvContentPartPr>
              <p14:xfrm>
                <a:off x="5419779" y="1132899"/>
                <a:ext cx="19440" cy="17352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EBF619D7-2E23-4888-85AE-8FF082D6A3CE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5410779" y="1124259"/>
                  <a:ext cx="3708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0678EE41-FD6B-478C-AE63-683AF9CEC7AE}"/>
                    </a:ext>
                  </a:extLst>
                </p14:cNvPr>
                <p14:cNvContentPartPr/>
                <p14:nvPr/>
              </p14:nvContentPartPr>
              <p14:xfrm>
                <a:off x="5398539" y="1119939"/>
                <a:ext cx="121320" cy="19800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0678EE41-FD6B-478C-AE63-683AF9CEC7AE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5389539" y="1111299"/>
                  <a:ext cx="13896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6E063030-8CB3-4A60-A57A-ECD2B81AD998}"/>
                    </a:ext>
                  </a:extLst>
                </p14:cNvPr>
                <p14:cNvContentPartPr/>
                <p14:nvPr/>
              </p14:nvContentPartPr>
              <p14:xfrm>
                <a:off x="5625699" y="1151979"/>
                <a:ext cx="129960" cy="12564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6E063030-8CB3-4A60-A57A-ECD2B81AD998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5617059" y="1143339"/>
                  <a:ext cx="14760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FE59B208-B131-4E66-9F07-C506FDEF55CD}"/>
                    </a:ext>
                  </a:extLst>
                </p14:cNvPr>
                <p14:cNvContentPartPr/>
                <p14:nvPr/>
              </p14:nvContentPartPr>
              <p14:xfrm>
                <a:off x="5469459" y="963339"/>
                <a:ext cx="276120" cy="14040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FE59B208-B131-4E66-9F07-C506FDEF55CD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5460459" y="954699"/>
                  <a:ext cx="29376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181AB171-B235-467A-9293-6B08A8646D16}"/>
                    </a:ext>
                  </a:extLst>
                </p14:cNvPr>
                <p14:cNvContentPartPr/>
                <p14:nvPr/>
              </p14:nvContentPartPr>
              <p14:xfrm>
                <a:off x="5875899" y="1122099"/>
                <a:ext cx="119160" cy="12780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181AB171-B235-467A-9293-6B08A8646D16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5866899" y="1113099"/>
                  <a:ext cx="13680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49496398-241B-4571-A06C-3DBBB6F884D7}"/>
                    </a:ext>
                  </a:extLst>
                </p14:cNvPr>
                <p14:cNvContentPartPr/>
                <p14:nvPr/>
              </p14:nvContentPartPr>
              <p14:xfrm>
                <a:off x="5379099" y="943539"/>
                <a:ext cx="352080" cy="3708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49496398-241B-4571-A06C-3DBBB6F884D7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5370099" y="934899"/>
                  <a:ext cx="36972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8972665D-0F1F-4A04-B3D0-0F78228968AE}"/>
                    </a:ext>
                  </a:extLst>
                </p14:cNvPr>
                <p14:cNvContentPartPr/>
                <p14:nvPr/>
              </p14:nvContentPartPr>
              <p14:xfrm>
                <a:off x="5633619" y="878379"/>
                <a:ext cx="154080" cy="17604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8972665D-0F1F-4A04-B3D0-0F78228968AE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5624619" y="869739"/>
                  <a:ext cx="171720" cy="193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77">
            <p14:nvContentPartPr>
              <p14:cNvPr id="196" name="Ink 195">
                <a:extLst>
                  <a:ext uri="{FF2B5EF4-FFF2-40B4-BE49-F238E27FC236}">
                    <a16:creationId xmlns:a16="http://schemas.microsoft.com/office/drawing/2014/main" id="{8AB21532-084C-4E99-9801-51CEBDA5B079}"/>
                  </a:ext>
                </a:extLst>
              </p14:cNvPr>
              <p14:cNvContentPartPr/>
              <p14:nvPr/>
            </p14:nvContentPartPr>
            <p14:xfrm>
              <a:off x="806019" y="1481019"/>
              <a:ext cx="1697400" cy="837360"/>
            </p14:xfrm>
          </p:contentPart>
        </mc:Choice>
        <mc:Fallback xmlns="">
          <p:pic>
            <p:nvPicPr>
              <p:cNvPr id="196" name="Ink 195">
                <a:extLst>
                  <a:ext uri="{FF2B5EF4-FFF2-40B4-BE49-F238E27FC236}">
                    <a16:creationId xmlns:a16="http://schemas.microsoft.com/office/drawing/2014/main" id="{8AB21532-084C-4E99-9801-51CEBDA5B079}"/>
                  </a:ext>
                </a:extLst>
              </p:cNvPr>
              <p:cNvPicPr/>
              <p:nvPr/>
            </p:nvPicPr>
            <p:blipFill>
              <a:blip r:embed="rId278"/>
              <a:stretch>
                <a:fillRect/>
              </a:stretch>
            </p:blipFill>
            <p:spPr>
              <a:xfrm>
                <a:off x="770379" y="1409019"/>
                <a:ext cx="1769040" cy="981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02" name="Group 201">
            <a:extLst>
              <a:ext uri="{FF2B5EF4-FFF2-40B4-BE49-F238E27FC236}">
                <a16:creationId xmlns:a16="http://schemas.microsoft.com/office/drawing/2014/main" id="{988247B9-6A7F-4958-9F28-83AC1A1CDFE2}"/>
              </a:ext>
            </a:extLst>
          </p:cNvPr>
          <p:cNvGrpSpPr/>
          <p:nvPr/>
        </p:nvGrpSpPr>
        <p:grpSpPr>
          <a:xfrm>
            <a:off x="5533899" y="1699539"/>
            <a:ext cx="455760" cy="235800"/>
            <a:chOff x="5533899" y="1699539"/>
            <a:chExt cx="455760" cy="235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CC76DF75-720D-4477-95B2-4657B35731D5}"/>
                    </a:ext>
                  </a:extLst>
                </p14:cNvPr>
                <p14:cNvContentPartPr/>
                <p14:nvPr/>
              </p14:nvContentPartPr>
              <p14:xfrm>
                <a:off x="5533899" y="1699539"/>
                <a:ext cx="135360" cy="11592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CC76DF75-720D-4477-95B2-4657B35731D5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5525259" y="1690539"/>
                  <a:ext cx="15300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3C8757E6-FC32-435D-876A-98016FE0371E}"/>
                    </a:ext>
                  </a:extLst>
                </p14:cNvPr>
                <p14:cNvContentPartPr/>
                <p14:nvPr/>
              </p14:nvContentPartPr>
              <p14:xfrm>
                <a:off x="5588259" y="1880259"/>
                <a:ext cx="205560" cy="5508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3C8757E6-FC32-435D-876A-98016FE0371E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5579619" y="1871259"/>
                  <a:ext cx="22320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5DA86402-7095-40EF-9274-7C9FBBED6278}"/>
                    </a:ext>
                  </a:extLst>
                </p14:cNvPr>
                <p14:cNvContentPartPr/>
                <p14:nvPr/>
              </p14:nvContentPartPr>
              <p14:xfrm>
                <a:off x="5900379" y="1714659"/>
                <a:ext cx="84600" cy="2088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5DA86402-7095-40EF-9274-7C9FBBED6278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5891739" y="1705659"/>
                  <a:ext cx="10224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1161051A-EE57-4395-A8D2-EE4F99BCB274}"/>
                    </a:ext>
                  </a:extLst>
                </p14:cNvPr>
                <p14:cNvContentPartPr/>
                <p14:nvPr/>
              </p14:nvContentPartPr>
              <p14:xfrm>
                <a:off x="5916219" y="1757139"/>
                <a:ext cx="73440" cy="1656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1161051A-EE57-4395-A8D2-EE4F99BCB274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5907219" y="1748139"/>
                  <a:ext cx="91080" cy="34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9" name="Group 298">
            <a:extLst>
              <a:ext uri="{FF2B5EF4-FFF2-40B4-BE49-F238E27FC236}">
                <a16:creationId xmlns:a16="http://schemas.microsoft.com/office/drawing/2014/main" id="{01C1D903-5CB1-4FC2-B094-BA0F97BFB28C}"/>
              </a:ext>
            </a:extLst>
          </p:cNvPr>
          <p:cNvGrpSpPr/>
          <p:nvPr/>
        </p:nvGrpSpPr>
        <p:grpSpPr>
          <a:xfrm>
            <a:off x="6241659" y="1484619"/>
            <a:ext cx="1395360" cy="397800"/>
            <a:chOff x="6241659" y="1484619"/>
            <a:chExt cx="1395360" cy="397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9BB7EA95-0E8A-459A-B809-A144C84EAFCF}"/>
                    </a:ext>
                  </a:extLst>
                </p14:cNvPr>
                <p14:cNvContentPartPr/>
                <p14:nvPr/>
              </p14:nvContentPartPr>
              <p14:xfrm>
                <a:off x="6291339" y="1572819"/>
                <a:ext cx="29520" cy="7416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9BB7EA95-0E8A-459A-B809-A144C84EAFCF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6282699" y="1564179"/>
                  <a:ext cx="4716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E9BA63EB-A36A-4C37-80EB-2D2551FD6193}"/>
                    </a:ext>
                  </a:extLst>
                </p14:cNvPr>
                <p14:cNvContentPartPr/>
                <p14:nvPr/>
              </p14:nvContentPartPr>
              <p14:xfrm>
                <a:off x="6241659" y="1696299"/>
                <a:ext cx="155520" cy="4032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E9BA63EB-A36A-4C37-80EB-2D2551FD6193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6233019" y="1687299"/>
                  <a:ext cx="17316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F37B3675-8FAE-4138-90CC-4C9949C0F766}"/>
                    </a:ext>
                  </a:extLst>
                </p14:cNvPr>
                <p14:cNvContentPartPr/>
                <p14:nvPr/>
              </p14:nvContentPartPr>
              <p14:xfrm>
                <a:off x="6322659" y="1798899"/>
                <a:ext cx="166680" cy="8352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F37B3675-8FAE-4138-90CC-4C9949C0F766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6313659" y="1789899"/>
                  <a:ext cx="18432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94F68C8A-9733-48E2-ABD9-9F3980CD5606}"/>
                    </a:ext>
                  </a:extLst>
                </p14:cNvPr>
                <p14:cNvContentPartPr/>
                <p14:nvPr/>
              </p14:nvContentPartPr>
              <p14:xfrm>
                <a:off x="6528579" y="1598019"/>
                <a:ext cx="73800" cy="18216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94F68C8A-9733-48E2-ABD9-9F3980CD5606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6519939" y="1589019"/>
                  <a:ext cx="9144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09306564-F974-4B9F-BBB5-2665AFD87D1E}"/>
                    </a:ext>
                  </a:extLst>
                </p14:cNvPr>
                <p14:cNvContentPartPr/>
                <p14:nvPr/>
              </p14:nvContentPartPr>
              <p14:xfrm>
                <a:off x="6651699" y="1601979"/>
                <a:ext cx="157680" cy="20988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09306564-F974-4B9F-BBB5-2665AFD87D1E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6642699" y="1592979"/>
                  <a:ext cx="17532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FCA9D006-B5E3-4CBF-94AA-E132CF3E7003}"/>
                    </a:ext>
                  </a:extLst>
                </p14:cNvPr>
                <p14:cNvContentPartPr/>
                <p14:nvPr/>
              </p14:nvContentPartPr>
              <p14:xfrm>
                <a:off x="6868419" y="1668579"/>
                <a:ext cx="76680" cy="2808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FCA9D006-B5E3-4CBF-94AA-E132CF3E7003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6859419" y="1659579"/>
                  <a:ext cx="9432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13CC239A-83AE-4FE7-BEB6-1D0CF49976C4}"/>
                    </a:ext>
                  </a:extLst>
                </p14:cNvPr>
                <p14:cNvContentPartPr/>
                <p14:nvPr/>
              </p14:nvContentPartPr>
              <p14:xfrm>
                <a:off x="7053099" y="1536099"/>
                <a:ext cx="118080" cy="17748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13CC239A-83AE-4FE7-BEB6-1D0CF49976C4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7044099" y="1527459"/>
                  <a:ext cx="13572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76EE392C-5782-4C63-B678-EF4DBCB8B526}"/>
                    </a:ext>
                  </a:extLst>
                </p14:cNvPr>
                <p14:cNvContentPartPr/>
                <p14:nvPr/>
              </p14:nvContentPartPr>
              <p14:xfrm>
                <a:off x="7052379" y="1763259"/>
                <a:ext cx="187920" cy="39960"/>
              </p14:xfrm>
            </p:contentPart>
          </mc:Choice>
          <mc:Fallback xmlns=""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76EE392C-5782-4C63-B678-EF4DBCB8B526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7043739" y="1754619"/>
                  <a:ext cx="20556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80118C14-30F5-4EFA-9B7B-350862F2E8C9}"/>
                    </a:ext>
                  </a:extLst>
                </p14:cNvPr>
                <p14:cNvContentPartPr/>
                <p14:nvPr/>
              </p14:nvContentPartPr>
              <p14:xfrm>
                <a:off x="7253619" y="1484619"/>
                <a:ext cx="113400" cy="291960"/>
              </p14:xfrm>
            </p:contentPart>
          </mc:Choice>
          <mc:Fallback xmlns=""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80118C14-30F5-4EFA-9B7B-350862F2E8C9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7244619" y="1475619"/>
                  <a:ext cx="131040" cy="30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5810C080-FDDB-4CA8-9672-4556F29EB82E}"/>
                    </a:ext>
                  </a:extLst>
                </p14:cNvPr>
                <p14:cNvContentPartPr/>
                <p14:nvPr/>
              </p14:nvContentPartPr>
              <p14:xfrm>
                <a:off x="7502739" y="1599459"/>
                <a:ext cx="134280" cy="9000"/>
              </p14:xfrm>
            </p:contentPart>
          </mc:Choice>
          <mc:Fallback xmlns=""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5810C080-FDDB-4CA8-9672-4556F29EB82E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7494099" y="1590459"/>
                  <a:ext cx="15192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7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572E82D2-6149-4348-B1A0-EB45693B6830}"/>
                    </a:ext>
                  </a:extLst>
                </p14:cNvPr>
                <p14:cNvContentPartPr/>
                <p14:nvPr/>
              </p14:nvContentPartPr>
              <p14:xfrm>
                <a:off x="7568979" y="1490019"/>
                <a:ext cx="35640" cy="181080"/>
              </p14:xfrm>
            </p:contentPart>
          </mc:Choice>
          <mc:Fallback xmlns=""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572E82D2-6149-4348-B1A0-EB45693B6830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7559979" y="1481379"/>
                  <a:ext cx="53280" cy="198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3A207930-5127-475F-9E21-9C6AD81B633D}"/>
              </a:ext>
            </a:extLst>
          </p:cNvPr>
          <p:cNvGrpSpPr/>
          <p:nvPr/>
        </p:nvGrpSpPr>
        <p:grpSpPr>
          <a:xfrm>
            <a:off x="7828539" y="1330179"/>
            <a:ext cx="388800" cy="339120"/>
            <a:chOff x="7828539" y="1330179"/>
            <a:chExt cx="388800" cy="339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FC91D659-81DA-4D3C-B71A-48B72227A443}"/>
                    </a:ext>
                  </a:extLst>
                </p14:cNvPr>
                <p14:cNvContentPartPr/>
                <p14:nvPr/>
              </p14:nvContentPartPr>
              <p14:xfrm>
                <a:off x="7828539" y="1533939"/>
                <a:ext cx="190080" cy="135360"/>
              </p14:xfrm>
            </p:contentPart>
          </mc:Choice>
          <mc:Fallback xmlns=""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FC91D659-81DA-4D3C-B71A-48B72227A443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7819539" y="1525299"/>
                  <a:ext cx="20772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15857612-C2EA-4C7B-ADE5-8D33A7B418E8}"/>
                    </a:ext>
                  </a:extLst>
                </p14:cNvPr>
                <p14:cNvContentPartPr/>
                <p14:nvPr/>
              </p14:nvContentPartPr>
              <p14:xfrm>
                <a:off x="8081259" y="1501899"/>
                <a:ext cx="97920" cy="15768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15857612-C2EA-4C7B-ADE5-8D33A7B418E8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8072619" y="1492899"/>
                  <a:ext cx="11556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4DCA2554-C751-4A6A-A852-E6C533395709}"/>
                    </a:ext>
                  </a:extLst>
                </p14:cNvPr>
                <p14:cNvContentPartPr/>
                <p14:nvPr/>
              </p14:nvContentPartPr>
              <p14:xfrm>
                <a:off x="7920699" y="1330179"/>
                <a:ext cx="296640" cy="168840"/>
              </p14:xfrm>
            </p:contentPart>
          </mc:Choice>
          <mc:Fallback xmlns=""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4DCA2554-C751-4A6A-A852-E6C533395709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7911699" y="1321179"/>
                  <a:ext cx="314280" cy="186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BDD279E1-98B5-434B-A908-84D4280CB3D3}"/>
              </a:ext>
            </a:extLst>
          </p:cNvPr>
          <p:cNvGrpSpPr/>
          <p:nvPr/>
        </p:nvGrpSpPr>
        <p:grpSpPr>
          <a:xfrm>
            <a:off x="5628219" y="2206779"/>
            <a:ext cx="644400" cy="356400"/>
            <a:chOff x="5628219" y="2206779"/>
            <a:chExt cx="644400" cy="356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EE52ED18-F4D6-4557-820B-AC70AB876951}"/>
                    </a:ext>
                  </a:extLst>
                </p14:cNvPr>
                <p14:cNvContentPartPr/>
                <p14:nvPr/>
              </p14:nvContentPartPr>
              <p14:xfrm>
                <a:off x="5628219" y="2392179"/>
                <a:ext cx="259200" cy="171000"/>
              </p14:xfrm>
            </p:contentPart>
          </mc:Choice>
          <mc:Fallback xmlns=""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EE52ED18-F4D6-4557-820B-AC70AB876951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5619579" y="2383179"/>
                  <a:ext cx="27684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CEAD06D4-2200-4024-BE86-82A363ED34C4}"/>
                    </a:ext>
                  </a:extLst>
                </p14:cNvPr>
                <p14:cNvContentPartPr/>
                <p14:nvPr/>
              </p14:nvContentPartPr>
              <p14:xfrm>
                <a:off x="5923419" y="2409819"/>
                <a:ext cx="106200" cy="120960"/>
              </p14:xfrm>
            </p:contentPart>
          </mc:Choice>
          <mc:Fallback xmlns=""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CEAD06D4-2200-4024-BE86-82A363ED34C4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5914779" y="2401179"/>
                  <a:ext cx="12384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72699A82-E2C9-4CC0-B0D9-74ECAAD6D29F}"/>
                    </a:ext>
                  </a:extLst>
                </p14:cNvPr>
                <p14:cNvContentPartPr/>
                <p14:nvPr/>
              </p14:nvContentPartPr>
              <p14:xfrm>
                <a:off x="5739819" y="2206779"/>
                <a:ext cx="299160" cy="105120"/>
              </p14:xfrm>
            </p:contentPart>
          </mc:Choice>
          <mc:Fallback xmlns=""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72699A82-E2C9-4CC0-B0D9-74ECAAD6D29F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5730819" y="2197779"/>
                  <a:ext cx="31680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1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D23B327A-9E68-461B-8A5D-FC6BF7C9F201}"/>
                    </a:ext>
                  </a:extLst>
                </p14:cNvPr>
                <p14:cNvContentPartPr/>
                <p14:nvPr/>
              </p14:nvContentPartPr>
              <p14:xfrm>
                <a:off x="6155259" y="2348619"/>
                <a:ext cx="117360" cy="71280"/>
              </p14:xfrm>
            </p:contentPart>
          </mc:Choice>
          <mc:Fallback xmlns=""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D23B327A-9E68-461B-8A5D-FC6BF7C9F201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6146619" y="2339979"/>
                  <a:ext cx="135000" cy="88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7" name="Group 326">
            <a:extLst>
              <a:ext uri="{FF2B5EF4-FFF2-40B4-BE49-F238E27FC236}">
                <a16:creationId xmlns:a16="http://schemas.microsoft.com/office/drawing/2014/main" id="{719BDB9E-48FE-4804-BD44-15280578DA24}"/>
              </a:ext>
            </a:extLst>
          </p:cNvPr>
          <p:cNvGrpSpPr/>
          <p:nvPr/>
        </p:nvGrpSpPr>
        <p:grpSpPr>
          <a:xfrm>
            <a:off x="6488979" y="2038299"/>
            <a:ext cx="1935360" cy="549000"/>
            <a:chOff x="6488979" y="2038299"/>
            <a:chExt cx="1935360" cy="549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3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01D4851F-7236-447E-8177-4A9A0A9444FA}"/>
                    </a:ext>
                  </a:extLst>
                </p14:cNvPr>
                <p14:cNvContentPartPr/>
                <p14:nvPr/>
              </p14:nvContentPartPr>
              <p14:xfrm>
                <a:off x="6542619" y="2235579"/>
                <a:ext cx="50040" cy="91080"/>
              </p14:xfrm>
            </p:contentPart>
          </mc:Choice>
          <mc:Fallback xmlns=""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01D4851F-7236-447E-8177-4A9A0A9444FA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6533979" y="2226939"/>
                  <a:ext cx="6768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5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9E83C71D-7F12-4040-995D-ECC0C2ECF8F5}"/>
                    </a:ext>
                  </a:extLst>
                </p14:cNvPr>
                <p14:cNvContentPartPr/>
                <p14:nvPr/>
              </p14:nvContentPartPr>
              <p14:xfrm>
                <a:off x="6488979" y="2358339"/>
                <a:ext cx="212760" cy="52560"/>
              </p14:xfrm>
            </p:contentPart>
          </mc:Choice>
          <mc:Fallback xmlns=""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9E83C71D-7F12-4040-995D-ECC0C2ECF8F5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6479979" y="2349339"/>
                  <a:ext cx="23040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7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AD88AC85-6026-4780-861C-9056A6E8B326}"/>
                    </a:ext>
                  </a:extLst>
                </p14:cNvPr>
                <p14:cNvContentPartPr/>
                <p14:nvPr/>
              </p14:nvContentPartPr>
              <p14:xfrm>
                <a:off x="6602019" y="2504499"/>
                <a:ext cx="191520" cy="82800"/>
              </p14:xfrm>
            </p:contentPart>
          </mc:Choice>
          <mc:Fallback xmlns=""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AD88AC85-6026-4780-861C-9056A6E8B326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6593379" y="2495859"/>
                  <a:ext cx="20916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9">
              <p14:nvContentPartPr>
                <p14:cNvPr id="309" name="Ink 308">
                  <a:extLst>
                    <a:ext uri="{FF2B5EF4-FFF2-40B4-BE49-F238E27FC236}">
                      <a16:creationId xmlns:a16="http://schemas.microsoft.com/office/drawing/2014/main" id="{A538FBD5-50A5-4C3C-A19B-78C3718FEE94}"/>
                    </a:ext>
                  </a:extLst>
                </p14:cNvPr>
                <p14:cNvContentPartPr/>
                <p14:nvPr/>
              </p14:nvContentPartPr>
              <p14:xfrm>
                <a:off x="6856539" y="2255739"/>
                <a:ext cx="123480" cy="123480"/>
              </p14:xfrm>
            </p:contentPart>
          </mc:Choice>
          <mc:Fallback xmlns="">
            <p:pic>
              <p:nvPicPr>
                <p:cNvPr id="309" name="Ink 308">
                  <a:extLst>
                    <a:ext uri="{FF2B5EF4-FFF2-40B4-BE49-F238E27FC236}">
                      <a16:creationId xmlns:a16="http://schemas.microsoft.com/office/drawing/2014/main" id="{A538FBD5-50A5-4C3C-A19B-78C3718FEE94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6847539" y="2247099"/>
                  <a:ext cx="14112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1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A86BE5A2-4F25-416F-8E96-84E6E8BF8163}"/>
                    </a:ext>
                  </a:extLst>
                </p14:cNvPr>
                <p14:cNvContentPartPr/>
                <p14:nvPr/>
              </p14:nvContentPartPr>
              <p14:xfrm>
                <a:off x="6899019" y="2332779"/>
                <a:ext cx="346320" cy="218520"/>
              </p14:xfrm>
            </p:contentPart>
          </mc:Choice>
          <mc:Fallback xmlns=""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A86BE5A2-4F25-416F-8E96-84E6E8BF8163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6890019" y="2323779"/>
                  <a:ext cx="36396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3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E7866A8E-2B3B-4562-9AA5-976C096EBD03}"/>
                    </a:ext>
                  </a:extLst>
                </p14:cNvPr>
                <p14:cNvContentPartPr/>
                <p14:nvPr/>
              </p14:nvContentPartPr>
              <p14:xfrm>
                <a:off x="7215099" y="2113179"/>
                <a:ext cx="268920" cy="228240"/>
              </p14:xfrm>
            </p:contentPart>
          </mc:Choice>
          <mc:Fallback xmlns=""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E7866A8E-2B3B-4562-9AA5-976C096EBD03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7206459" y="2104539"/>
                  <a:ext cx="28656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5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id="{A9E5105F-3FE6-4503-B5E6-3FED10560BDF}"/>
                    </a:ext>
                  </a:extLst>
                </p14:cNvPr>
                <p14:cNvContentPartPr/>
                <p14:nvPr/>
              </p14:nvContentPartPr>
              <p14:xfrm>
                <a:off x="7387539" y="2343219"/>
                <a:ext cx="149040" cy="25920"/>
              </p14:xfrm>
            </p:contentPart>
          </mc:Choice>
          <mc:Fallback xmlns="">
            <p:pic>
              <p:nvPicPr>
                <p:cNvPr id="312" name="Ink 311">
                  <a:extLst>
                    <a:ext uri="{FF2B5EF4-FFF2-40B4-BE49-F238E27FC236}">
                      <a16:creationId xmlns:a16="http://schemas.microsoft.com/office/drawing/2014/main" id="{A9E5105F-3FE6-4503-B5E6-3FED10560BDF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7378539" y="2334579"/>
                  <a:ext cx="16668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7">
              <p14:nvContentPartPr>
                <p14:cNvPr id="313" name="Ink 312">
                  <a:extLst>
                    <a:ext uri="{FF2B5EF4-FFF2-40B4-BE49-F238E27FC236}">
                      <a16:creationId xmlns:a16="http://schemas.microsoft.com/office/drawing/2014/main" id="{644200A7-161F-4EA9-9033-6520A3D4DB00}"/>
                    </a:ext>
                  </a:extLst>
                </p14:cNvPr>
                <p14:cNvContentPartPr/>
                <p14:nvPr/>
              </p14:nvContentPartPr>
              <p14:xfrm>
                <a:off x="7458099" y="2457339"/>
                <a:ext cx="156240" cy="99360"/>
              </p14:xfrm>
            </p:contentPart>
          </mc:Choice>
          <mc:Fallback xmlns="">
            <p:pic>
              <p:nvPicPr>
                <p:cNvPr id="313" name="Ink 312">
                  <a:extLst>
                    <a:ext uri="{FF2B5EF4-FFF2-40B4-BE49-F238E27FC236}">
                      <a16:creationId xmlns:a16="http://schemas.microsoft.com/office/drawing/2014/main" id="{644200A7-161F-4EA9-9033-6520A3D4DB00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7449459" y="2448339"/>
                  <a:ext cx="17388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9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F4E77929-1C1B-4159-A78D-794D5C60B61B}"/>
                    </a:ext>
                  </a:extLst>
                </p14:cNvPr>
                <p14:cNvContentPartPr/>
                <p14:nvPr/>
              </p14:nvContentPartPr>
              <p14:xfrm>
                <a:off x="7676979" y="2142339"/>
                <a:ext cx="117720" cy="20628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F4E77929-1C1B-4159-A78D-794D5C60B61B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7668339" y="2133339"/>
                  <a:ext cx="13536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1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9B0387D8-7025-4DB6-92E2-9F6939906A2F}"/>
                    </a:ext>
                  </a:extLst>
                </p14:cNvPr>
                <p14:cNvContentPartPr/>
                <p14:nvPr/>
              </p14:nvContentPartPr>
              <p14:xfrm>
                <a:off x="7712979" y="2242779"/>
                <a:ext cx="354960" cy="207720"/>
              </p14:xfrm>
            </p:contentPart>
          </mc:Choice>
          <mc:Fallback xmlns=""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9B0387D8-7025-4DB6-92E2-9F6939906A2F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7704339" y="2234139"/>
                  <a:ext cx="37260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99701853-2A8C-4C59-A783-21876D1F9A01}"/>
                    </a:ext>
                  </a:extLst>
                </p14:cNvPr>
                <p14:cNvContentPartPr/>
                <p14:nvPr/>
              </p14:nvContentPartPr>
              <p14:xfrm>
                <a:off x="8027619" y="2038299"/>
                <a:ext cx="304920" cy="303480"/>
              </p14:xfrm>
            </p:contentPart>
          </mc:Choice>
          <mc:Fallback xmlns=""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99701853-2A8C-4C59-A783-21876D1F9A01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8018619" y="2029299"/>
                  <a:ext cx="322560" cy="32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317" name="Ink 316">
                  <a:extLst>
                    <a:ext uri="{FF2B5EF4-FFF2-40B4-BE49-F238E27FC236}">
                      <a16:creationId xmlns:a16="http://schemas.microsoft.com/office/drawing/2014/main" id="{B2D66373-ABA3-4114-AB34-958ABB9074C9}"/>
                    </a:ext>
                  </a:extLst>
                </p14:cNvPr>
                <p14:cNvContentPartPr/>
                <p14:nvPr/>
              </p14:nvContentPartPr>
              <p14:xfrm>
                <a:off x="8203659" y="2231619"/>
                <a:ext cx="184320" cy="42480"/>
              </p14:xfrm>
            </p:contentPart>
          </mc:Choice>
          <mc:Fallback xmlns="">
            <p:pic>
              <p:nvPicPr>
                <p:cNvPr id="317" name="Ink 316">
                  <a:extLst>
                    <a:ext uri="{FF2B5EF4-FFF2-40B4-BE49-F238E27FC236}">
                      <a16:creationId xmlns:a16="http://schemas.microsoft.com/office/drawing/2014/main" id="{B2D66373-ABA3-4114-AB34-958ABB9074C9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8195019" y="2222619"/>
                  <a:ext cx="20196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8687DFF9-90F6-491B-BE90-269DD69C7E58}"/>
                    </a:ext>
                  </a:extLst>
                </p14:cNvPr>
                <p14:cNvContentPartPr/>
                <p14:nvPr/>
              </p14:nvContentPartPr>
              <p14:xfrm>
                <a:off x="8309139" y="2355459"/>
                <a:ext cx="115200" cy="118080"/>
              </p14:xfrm>
            </p:contentPart>
          </mc:Choice>
          <mc:Fallback xmlns=""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8687DFF9-90F6-491B-BE90-269DD69C7E58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8300499" y="2346459"/>
                  <a:ext cx="132840" cy="135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6" name="Group 325">
            <a:extLst>
              <a:ext uri="{FF2B5EF4-FFF2-40B4-BE49-F238E27FC236}">
                <a16:creationId xmlns:a16="http://schemas.microsoft.com/office/drawing/2014/main" id="{741DA587-C495-4D32-89DD-9EB0173859D6}"/>
              </a:ext>
            </a:extLst>
          </p:cNvPr>
          <p:cNvGrpSpPr/>
          <p:nvPr/>
        </p:nvGrpSpPr>
        <p:grpSpPr>
          <a:xfrm>
            <a:off x="8650779" y="1929219"/>
            <a:ext cx="855360" cy="441360"/>
            <a:chOff x="8650779" y="1929219"/>
            <a:chExt cx="855360" cy="441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698F778C-6F22-48BE-AA0F-CB91125A961E}"/>
                    </a:ext>
                  </a:extLst>
                </p14:cNvPr>
                <p14:cNvContentPartPr/>
                <p14:nvPr/>
              </p14:nvContentPartPr>
              <p14:xfrm>
                <a:off x="8650779" y="2023539"/>
                <a:ext cx="90000" cy="323640"/>
              </p14:xfrm>
            </p:contentPart>
          </mc:Choice>
          <mc:Fallback xmlns=""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698F778C-6F22-48BE-AA0F-CB91125A961E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8641779" y="2014539"/>
                  <a:ext cx="107640" cy="34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320" name="Ink 319">
                  <a:extLst>
                    <a:ext uri="{FF2B5EF4-FFF2-40B4-BE49-F238E27FC236}">
                      <a16:creationId xmlns:a16="http://schemas.microsoft.com/office/drawing/2014/main" id="{41F915CE-4E34-4C87-A5EE-E1251FAD8D69}"/>
                    </a:ext>
                  </a:extLst>
                </p14:cNvPr>
                <p14:cNvContentPartPr/>
                <p14:nvPr/>
              </p14:nvContentPartPr>
              <p14:xfrm>
                <a:off x="8777859" y="2171499"/>
                <a:ext cx="153000" cy="197640"/>
              </p14:xfrm>
            </p:contentPart>
          </mc:Choice>
          <mc:Fallback xmlns="">
            <p:pic>
              <p:nvPicPr>
                <p:cNvPr id="320" name="Ink 319">
                  <a:extLst>
                    <a:ext uri="{FF2B5EF4-FFF2-40B4-BE49-F238E27FC236}">
                      <a16:creationId xmlns:a16="http://schemas.microsoft.com/office/drawing/2014/main" id="{41F915CE-4E34-4C87-A5EE-E1251FAD8D69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8768859" y="2162859"/>
                  <a:ext cx="17064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3">
              <p14:nvContentPartPr>
                <p14:cNvPr id="321" name="Ink 320">
                  <a:extLst>
                    <a:ext uri="{FF2B5EF4-FFF2-40B4-BE49-F238E27FC236}">
                      <a16:creationId xmlns:a16="http://schemas.microsoft.com/office/drawing/2014/main" id="{4951558E-85C9-44F8-9BF8-F85212C279D8}"/>
                    </a:ext>
                  </a:extLst>
                </p14:cNvPr>
                <p14:cNvContentPartPr/>
                <p14:nvPr/>
              </p14:nvContentPartPr>
              <p14:xfrm>
                <a:off x="8998899" y="2186259"/>
                <a:ext cx="117360" cy="29520"/>
              </p14:xfrm>
            </p:contentPart>
          </mc:Choice>
          <mc:Fallback xmlns="">
            <p:pic>
              <p:nvPicPr>
                <p:cNvPr id="321" name="Ink 320">
                  <a:extLst>
                    <a:ext uri="{FF2B5EF4-FFF2-40B4-BE49-F238E27FC236}">
                      <a16:creationId xmlns:a16="http://schemas.microsoft.com/office/drawing/2014/main" id="{4951558E-85C9-44F8-9BF8-F85212C279D8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8989899" y="2177259"/>
                  <a:ext cx="13500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5">
              <p14:nvContentPartPr>
                <p14:cNvPr id="322" name="Ink 321">
                  <a:extLst>
                    <a:ext uri="{FF2B5EF4-FFF2-40B4-BE49-F238E27FC236}">
                      <a16:creationId xmlns:a16="http://schemas.microsoft.com/office/drawing/2014/main" id="{A38DB426-D593-4079-B3C4-E2977F66BE08}"/>
                    </a:ext>
                  </a:extLst>
                </p14:cNvPr>
                <p14:cNvContentPartPr/>
                <p14:nvPr/>
              </p14:nvContentPartPr>
              <p14:xfrm>
                <a:off x="9064059" y="2108139"/>
                <a:ext cx="38520" cy="126360"/>
              </p14:xfrm>
            </p:contentPart>
          </mc:Choice>
          <mc:Fallback xmlns="">
            <p:pic>
              <p:nvPicPr>
                <p:cNvPr id="322" name="Ink 321">
                  <a:extLst>
                    <a:ext uri="{FF2B5EF4-FFF2-40B4-BE49-F238E27FC236}">
                      <a16:creationId xmlns:a16="http://schemas.microsoft.com/office/drawing/2014/main" id="{A38DB426-D593-4079-B3C4-E2977F66BE08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9055059" y="2099499"/>
                  <a:ext cx="5616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7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1A0DF599-2425-45CF-A9C6-65896063D247}"/>
                    </a:ext>
                  </a:extLst>
                </p14:cNvPr>
                <p14:cNvContentPartPr/>
                <p14:nvPr/>
              </p14:nvContentPartPr>
              <p14:xfrm>
                <a:off x="9195819" y="2017779"/>
                <a:ext cx="128880" cy="196560"/>
              </p14:xfrm>
            </p:contentPart>
          </mc:Choice>
          <mc:Fallback xmlns=""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id="{1A0DF599-2425-45CF-A9C6-65896063D247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9187179" y="2008779"/>
                  <a:ext cx="14652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9">
              <p14:nvContentPartPr>
                <p14:cNvPr id="325" name="Ink 324">
                  <a:extLst>
                    <a:ext uri="{FF2B5EF4-FFF2-40B4-BE49-F238E27FC236}">
                      <a16:creationId xmlns:a16="http://schemas.microsoft.com/office/drawing/2014/main" id="{274B821D-D4E5-44A5-A3C7-0B2AE0CF09AE}"/>
                    </a:ext>
                  </a:extLst>
                </p14:cNvPr>
                <p14:cNvContentPartPr/>
                <p14:nvPr/>
              </p14:nvContentPartPr>
              <p14:xfrm>
                <a:off x="9432339" y="1929219"/>
                <a:ext cx="73800" cy="441360"/>
              </p14:xfrm>
            </p:contentPart>
          </mc:Choice>
          <mc:Fallback xmlns="">
            <p:pic>
              <p:nvPicPr>
                <p:cNvPr id="325" name="Ink 324">
                  <a:extLst>
                    <a:ext uri="{FF2B5EF4-FFF2-40B4-BE49-F238E27FC236}">
                      <a16:creationId xmlns:a16="http://schemas.microsoft.com/office/drawing/2014/main" id="{274B821D-D4E5-44A5-A3C7-0B2AE0CF09AE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9423339" y="1920219"/>
                  <a:ext cx="91440" cy="459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3" name="Group 342">
            <a:extLst>
              <a:ext uri="{FF2B5EF4-FFF2-40B4-BE49-F238E27FC236}">
                <a16:creationId xmlns:a16="http://schemas.microsoft.com/office/drawing/2014/main" id="{77D97DFA-B4CD-4875-A0CD-5C804D28E713}"/>
              </a:ext>
            </a:extLst>
          </p:cNvPr>
          <p:cNvGrpSpPr/>
          <p:nvPr/>
        </p:nvGrpSpPr>
        <p:grpSpPr>
          <a:xfrm>
            <a:off x="5674659" y="2675499"/>
            <a:ext cx="2339640" cy="518400"/>
            <a:chOff x="5674659" y="2675499"/>
            <a:chExt cx="2339640" cy="518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61">
              <p14:nvContentPartPr>
                <p14:cNvPr id="328" name="Ink 327">
                  <a:extLst>
                    <a:ext uri="{FF2B5EF4-FFF2-40B4-BE49-F238E27FC236}">
                      <a16:creationId xmlns:a16="http://schemas.microsoft.com/office/drawing/2014/main" id="{3438B788-C44A-4510-BE35-1D8211A4C50D}"/>
                    </a:ext>
                  </a:extLst>
                </p14:cNvPr>
                <p14:cNvContentPartPr/>
                <p14:nvPr/>
              </p14:nvContentPartPr>
              <p14:xfrm>
                <a:off x="5674659" y="2932539"/>
                <a:ext cx="130680" cy="247320"/>
              </p14:xfrm>
            </p:contentPart>
          </mc:Choice>
          <mc:Fallback xmlns="">
            <p:pic>
              <p:nvPicPr>
                <p:cNvPr id="328" name="Ink 327">
                  <a:extLst>
                    <a:ext uri="{FF2B5EF4-FFF2-40B4-BE49-F238E27FC236}">
                      <a16:creationId xmlns:a16="http://schemas.microsoft.com/office/drawing/2014/main" id="{3438B788-C44A-4510-BE35-1D8211A4C50D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5665659" y="2923539"/>
                  <a:ext cx="14832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3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id="{5D79618F-FE58-4DB4-8053-4FEB429A3C5A}"/>
                    </a:ext>
                  </a:extLst>
                </p14:cNvPr>
                <p14:cNvContentPartPr/>
                <p14:nvPr/>
              </p14:nvContentPartPr>
              <p14:xfrm>
                <a:off x="5687979" y="3075459"/>
                <a:ext cx="144000" cy="5400"/>
              </p14:xfrm>
            </p:contentPart>
          </mc:Choice>
          <mc:Fallback xmlns="">
            <p:pic>
              <p:nvPicPr>
                <p:cNvPr id="329" name="Ink 328">
                  <a:extLst>
                    <a:ext uri="{FF2B5EF4-FFF2-40B4-BE49-F238E27FC236}">
                      <a16:creationId xmlns:a16="http://schemas.microsoft.com/office/drawing/2014/main" id="{5D79618F-FE58-4DB4-8053-4FEB429A3C5A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5679339" y="3066459"/>
                  <a:ext cx="16164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5">
              <p14:nvContentPartPr>
                <p14:cNvPr id="330" name="Ink 329">
                  <a:extLst>
                    <a:ext uri="{FF2B5EF4-FFF2-40B4-BE49-F238E27FC236}">
                      <a16:creationId xmlns:a16="http://schemas.microsoft.com/office/drawing/2014/main" id="{115E5C68-7625-4E3D-8B99-02EDEFE5877D}"/>
                    </a:ext>
                  </a:extLst>
                </p14:cNvPr>
                <p14:cNvContentPartPr/>
                <p14:nvPr/>
              </p14:nvContentPartPr>
              <p14:xfrm>
                <a:off x="5918379" y="2927499"/>
                <a:ext cx="197640" cy="210240"/>
              </p14:xfrm>
            </p:contentPart>
          </mc:Choice>
          <mc:Fallback xmlns="">
            <p:pic>
              <p:nvPicPr>
                <p:cNvPr id="330" name="Ink 329">
                  <a:extLst>
                    <a:ext uri="{FF2B5EF4-FFF2-40B4-BE49-F238E27FC236}">
                      <a16:creationId xmlns:a16="http://schemas.microsoft.com/office/drawing/2014/main" id="{115E5C68-7625-4E3D-8B99-02EDEFE5877D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5909379" y="2918499"/>
                  <a:ext cx="21528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7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D4CD82E0-5143-4D96-B9FA-D80F39967FD4}"/>
                    </a:ext>
                  </a:extLst>
                </p14:cNvPr>
                <p14:cNvContentPartPr/>
                <p14:nvPr/>
              </p14:nvContentPartPr>
              <p14:xfrm>
                <a:off x="5789499" y="2719419"/>
                <a:ext cx="384840" cy="116280"/>
              </p14:xfrm>
            </p:contentPart>
          </mc:Choice>
          <mc:Fallback xmlns=""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id="{D4CD82E0-5143-4D96-B9FA-D80F39967FD4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5780499" y="2710419"/>
                  <a:ext cx="40248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9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B1A04FDA-8EC0-4B9D-9E10-202B290CDEC5}"/>
                    </a:ext>
                  </a:extLst>
                </p14:cNvPr>
                <p14:cNvContentPartPr/>
                <p14:nvPr/>
              </p14:nvContentPartPr>
              <p14:xfrm>
                <a:off x="6265059" y="2967819"/>
                <a:ext cx="74880" cy="6120"/>
              </p14:xfrm>
            </p:contentPart>
          </mc:Choice>
          <mc:Fallback xmlns=""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id="{B1A04FDA-8EC0-4B9D-9E10-202B290CDEC5}"/>
                    </a:ext>
                  </a:extLst>
                </p:cNvPr>
                <p:cNvPicPr/>
                <p:nvPr/>
              </p:nvPicPr>
              <p:blipFill>
                <a:blip r:embed="rId370"/>
                <a:stretch>
                  <a:fillRect/>
                </a:stretch>
              </p:blipFill>
              <p:spPr>
                <a:xfrm>
                  <a:off x="6256419" y="2958819"/>
                  <a:ext cx="9252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1">
              <p14:nvContentPartPr>
                <p14:cNvPr id="333" name="Ink 332">
                  <a:extLst>
                    <a:ext uri="{FF2B5EF4-FFF2-40B4-BE49-F238E27FC236}">
                      <a16:creationId xmlns:a16="http://schemas.microsoft.com/office/drawing/2014/main" id="{B664A0D6-3405-4176-9C3D-45A08754E297}"/>
                    </a:ext>
                  </a:extLst>
                </p14:cNvPr>
                <p14:cNvContentPartPr/>
                <p14:nvPr/>
              </p14:nvContentPartPr>
              <p14:xfrm>
                <a:off x="6274419" y="2782419"/>
                <a:ext cx="417960" cy="245880"/>
              </p14:xfrm>
            </p:contentPart>
          </mc:Choice>
          <mc:Fallback xmlns="">
            <p:pic>
              <p:nvPicPr>
                <p:cNvPr id="333" name="Ink 332">
                  <a:extLst>
                    <a:ext uri="{FF2B5EF4-FFF2-40B4-BE49-F238E27FC236}">
                      <a16:creationId xmlns:a16="http://schemas.microsoft.com/office/drawing/2014/main" id="{B664A0D6-3405-4176-9C3D-45A08754E297}"/>
                    </a:ext>
                  </a:extLst>
                </p:cNvPr>
                <p:cNvPicPr/>
                <p:nvPr/>
              </p:nvPicPr>
              <p:blipFill>
                <a:blip r:embed="rId372"/>
                <a:stretch>
                  <a:fillRect/>
                </a:stretch>
              </p:blipFill>
              <p:spPr>
                <a:xfrm>
                  <a:off x="6265419" y="2773419"/>
                  <a:ext cx="435600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3">
              <p14:nvContentPartPr>
                <p14:cNvPr id="334" name="Ink 333">
                  <a:extLst>
                    <a:ext uri="{FF2B5EF4-FFF2-40B4-BE49-F238E27FC236}">
                      <a16:creationId xmlns:a16="http://schemas.microsoft.com/office/drawing/2014/main" id="{C23E2183-714A-4092-8206-1846600BB09A}"/>
                    </a:ext>
                  </a:extLst>
                </p14:cNvPr>
                <p14:cNvContentPartPr/>
                <p14:nvPr/>
              </p14:nvContentPartPr>
              <p14:xfrm>
                <a:off x="6513819" y="2975019"/>
                <a:ext cx="234000" cy="35640"/>
              </p14:xfrm>
            </p:contentPart>
          </mc:Choice>
          <mc:Fallback xmlns="">
            <p:pic>
              <p:nvPicPr>
                <p:cNvPr id="334" name="Ink 333">
                  <a:extLst>
                    <a:ext uri="{FF2B5EF4-FFF2-40B4-BE49-F238E27FC236}">
                      <a16:creationId xmlns:a16="http://schemas.microsoft.com/office/drawing/2014/main" id="{C23E2183-714A-4092-8206-1846600BB09A}"/>
                    </a:ext>
                  </a:extLst>
                </p:cNvPr>
                <p:cNvPicPr/>
                <p:nvPr/>
              </p:nvPicPr>
              <p:blipFill>
                <a:blip r:embed="rId374"/>
                <a:stretch>
                  <a:fillRect/>
                </a:stretch>
              </p:blipFill>
              <p:spPr>
                <a:xfrm>
                  <a:off x="6504819" y="2966019"/>
                  <a:ext cx="25164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5">
              <p14:nvContentPartPr>
                <p14:cNvPr id="335" name="Ink 334">
                  <a:extLst>
                    <a:ext uri="{FF2B5EF4-FFF2-40B4-BE49-F238E27FC236}">
                      <a16:creationId xmlns:a16="http://schemas.microsoft.com/office/drawing/2014/main" id="{3AB82F9B-5038-46C9-8B80-4BA027FAF4ED}"/>
                    </a:ext>
                  </a:extLst>
                </p14:cNvPr>
                <p14:cNvContentPartPr/>
                <p14:nvPr/>
              </p14:nvContentPartPr>
              <p14:xfrm>
                <a:off x="6657459" y="3059979"/>
                <a:ext cx="108000" cy="133920"/>
              </p14:xfrm>
            </p:contentPart>
          </mc:Choice>
          <mc:Fallback xmlns="">
            <p:pic>
              <p:nvPicPr>
                <p:cNvPr id="335" name="Ink 334">
                  <a:extLst>
                    <a:ext uri="{FF2B5EF4-FFF2-40B4-BE49-F238E27FC236}">
                      <a16:creationId xmlns:a16="http://schemas.microsoft.com/office/drawing/2014/main" id="{3AB82F9B-5038-46C9-8B80-4BA027FAF4ED}"/>
                    </a:ext>
                  </a:extLst>
                </p:cNvPr>
                <p:cNvPicPr/>
                <p:nvPr/>
              </p:nvPicPr>
              <p:blipFill>
                <a:blip r:embed="rId376"/>
                <a:stretch>
                  <a:fillRect/>
                </a:stretch>
              </p:blipFill>
              <p:spPr>
                <a:xfrm>
                  <a:off x="6648459" y="3051339"/>
                  <a:ext cx="12564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7">
              <p14:nvContentPartPr>
                <p14:cNvPr id="336" name="Ink 335">
                  <a:extLst>
                    <a:ext uri="{FF2B5EF4-FFF2-40B4-BE49-F238E27FC236}">
                      <a16:creationId xmlns:a16="http://schemas.microsoft.com/office/drawing/2014/main" id="{03FD54D3-5F6B-42C9-A2B0-8CDD816356F0}"/>
                    </a:ext>
                  </a:extLst>
                </p14:cNvPr>
                <p14:cNvContentPartPr/>
                <p14:nvPr/>
              </p14:nvContentPartPr>
              <p14:xfrm>
                <a:off x="6933579" y="2836779"/>
                <a:ext cx="59760" cy="237600"/>
              </p14:xfrm>
            </p:contentPart>
          </mc:Choice>
          <mc:Fallback xmlns="">
            <p:pic>
              <p:nvPicPr>
                <p:cNvPr id="336" name="Ink 335">
                  <a:extLst>
                    <a:ext uri="{FF2B5EF4-FFF2-40B4-BE49-F238E27FC236}">
                      <a16:creationId xmlns:a16="http://schemas.microsoft.com/office/drawing/2014/main" id="{03FD54D3-5F6B-42C9-A2B0-8CDD816356F0}"/>
                    </a:ext>
                  </a:extLst>
                </p:cNvPr>
                <p:cNvPicPr/>
                <p:nvPr/>
              </p:nvPicPr>
              <p:blipFill>
                <a:blip r:embed="rId378"/>
                <a:stretch>
                  <a:fillRect/>
                </a:stretch>
              </p:blipFill>
              <p:spPr>
                <a:xfrm>
                  <a:off x="6924579" y="2828139"/>
                  <a:ext cx="77400" cy="25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9">
              <p14:nvContentPartPr>
                <p14:cNvPr id="337" name="Ink 336">
                  <a:extLst>
                    <a:ext uri="{FF2B5EF4-FFF2-40B4-BE49-F238E27FC236}">
                      <a16:creationId xmlns:a16="http://schemas.microsoft.com/office/drawing/2014/main" id="{E9577F46-C169-4305-8350-F5908DE91B7B}"/>
                    </a:ext>
                  </a:extLst>
                </p14:cNvPr>
                <p14:cNvContentPartPr/>
                <p14:nvPr/>
              </p14:nvContentPartPr>
              <p14:xfrm>
                <a:off x="7107459" y="2894739"/>
                <a:ext cx="130680" cy="114480"/>
              </p14:xfrm>
            </p:contentPart>
          </mc:Choice>
          <mc:Fallback xmlns="">
            <p:pic>
              <p:nvPicPr>
                <p:cNvPr id="337" name="Ink 336">
                  <a:extLst>
                    <a:ext uri="{FF2B5EF4-FFF2-40B4-BE49-F238E27FC236}">
                      <a16:creationId xmlns:a16="http://schemas.microsoft.com/office/drawing/2014/main" id="{E9577F46-C169-4305-8350-F5908DE91B7B}"/>
                    </a:ext>
                  </a:extLst>
                </p:cNvPr>
                <p:cNvPicPr/>
                <p:nvPr/>
              </p:nvPicPr>
              <p:blipFill>
                <a:blip r:embed="rId380"/>
                <a:stretch>
                  <a:fillRect/>
                </a:stretch>
              </p:blipFill>
              <p:spPr>
                <a:xfrm>
                  <a:off x="7098819" y="2886099"/>
                  <a:ext cx="14832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1">
              <p14:nvContentPartPr>
                <p14:cNvPr id="338" name="Ink 337">
                  <a:extLst>
                    <a:ext uri="{FF2B5EF4-FFF2-40B4-BE49-F238E27FC236}">
                      <a16:creationId xmlns:a16="http://schemas.microsoft.com/office/drawing/2014/main" id="{98ED4BD7-F274-424B-A8C2-0C282956BCC5}"/>
                    </a:ext>
                  </a:extLst>
                </p14:cNvPr>
                <p14:cNvContentPartPr/>
                <p14:nvPr/>
              </p14:nvContentPartPr>
              <p14:xfrm>
                <a:off x="7127979" y="2922459"/>
                <a:ext cx="369360" cy="200520"/>
              </p14:xfrm>
            </p:contentPart>
          </mc:Choice>
          <mc:Fallback xmlns="">
            <p:pic>
              <p:nvPicPr>
                <p:cNvPr id="338" name="Ink 337">
                  <a:extLst>
                    <a:ext uri="{FF2B5EF4-FFF2-40B4-BE49-F238E27FC236}">
                      <a16:creationId xmlns:a16="http://schemas.microsoft.com/office/drawing/2014/main" id="{98ED4BD7-F274-424B-A8C2-0C282956BCC5}"/>
                    </a:ext>
                  </a:extLst>
                </p:cNvPr>
                <p:cNvPicPr/>
                <p:nvPr/>
              </p:nvPicPr>
              <p:blipFill>
                <a:blip r:embed="rId382"/>
                <a:stretch>
                  <a:fillRect/>
                </a:stretch>
              </p:blipFill>
              <p:spPr>
                <a:xfrm>
                  <a:off x="7119339" y="2913819"/>
                  <a:ext cx="38700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3">
              <p14:nvContentPartPr>
                <p14:cNvPr id="339" name="Ink 338">
                  <a:extLst>
                    <a:ext uri="{FF2B5EF4-FFF2-40B4-BE49-F238E27FC236}">
                      <a16:creationId xmlns:a16="http://schemas.microsoft.com/office/drawing/2014/main" id="{7955BB82-4493-4952-9410-4D24E40770D1}"/>
                    </a:ext>
                  </a:extLst>
                </p14:cNvPr>
                <p14:cNvContentPartPr/>
                <p14:nvPr/>
              </p14:nvContentPartPr>
              <p14:xfrm>
                <a:off x="7435419" y="2840379"/>
                <a:ext cx="42120" cy="151920"/>
              </p14:xfrm>
            </p:contentPart>
          </mc:Choice>
          <mc:Fallback xmlns="">
            <p:pic>
              <p:nvPicPr>
                <p:cNvPr id="339" name="Ink 338">
                  <a:extLst>
                    <a:ext uri="{FF2B5EF4-FFF2-40B4-BE49-F238E27FC236}">
                      <a16:creationId xmlns:a16="http://schemas.microsoft.com/office/drawing/2014/main" id="{7955BB82-4493-4952-9410-4D24E40770D1}"/>
                    </a:ext>
                  </a:extLst>
                </p:cNvPr>
                <p:cNvPicPr/>
                <p:nvPr/>
              </p:nvPicPr>
              <p:blipFill>
                <a:blip r:embed="rId384"/>
                <a:stretch>
                  <a:fillRect/>
                </a:stretch>
              </p:blipFill>
              <p:spPr>
                <a:xfrm>
                  <a:off x="7426779" y="2831379"/>
                  <a:ext cx="5976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5">
              <p14:nvContentPartPr>
                <p14:cNvPr id="340" name="Ink 339">
                  <a:extLst>
                    <a:ext uri="{FF2B5EF4-FFF2-40B4-BE49-F238E27FC236}">
                      <a16:creationId xmlns:a16="http://schemas.microsoft.com/office/drawing/2014/main" id="{6E7B8752-626A-459D-8CEE-1636A8F7B5ED}"/>
                    </a:ext>
                  </a:extLst>
                </p14:cNvPr>
                <p14:cNvContentPartPr/>
                <p14:nvPr/>
              </p14:nvContentPartPr>
              <p14:xfrm>
                <a:off x="7623339" y="2753259"/>
                <a:ext cx="103320" cy="242640"/>
              </p14:xfrm>
            </p:contentPart>
          </mc:Choice>
          <mc:Fallback xmlns="">
            <p:pic>
              <p:nvPicPr>
                <p:cNvPr id="340" name="Ink 339">
                  <a:extLst>
                    <a:ext uri="{FF2B5EF4-FFF2-40B4-BE49-F238E27FC236}">
                      <a16:creationId xmlns:a16="http://schemas.microsoft.com/office/drawing/2014/main" id="{6E7B8752-626A-459D-8CEE-1636A8F7B5ED}"/>
                    </a:ext>
                  </a:extLst>
                </p:cNvPr>
                <p:cNvPicPr/>
                <p:nvPr/>
              </p:nvPicPr>
              <p:blipFill>
                <a:blip r:embed="rId386"/>
                <a:stretch>
                  <a:fillRect/>
                </a:stretch>
              </p:blipFill>
              <p:spPr>
                <a:xfrm>
                  <a:off x="7614339" y="2744619"/>
                  <a:ext cx="12096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7">
              <p14:nvContentPartPr>
                <p14:cNvPr id="341" name="Ink 340">
                  <a:extLst>
                    <a:ext uri="{FF2B5EF4-FFF2-40B4-BE49-F238E27FC236}">
                      <a16:creationId xmlns:a16="http://schemas.microsoft.com/office/drawing/2014/main" id="{A54B6414-D2EC-4047-B0AC-A17D109462AB}"/>
                    </a:ext>
                  </a:extLst>
                </p14:cNvPr>
                <p14:cNvContentPartPr/>
                <p14:nvPr/>
              </p14:nvContentPartPr>
              <p14:xfrm>
                <a:off x="7606059" y="3051339"/>
                <a:ext cx="197280" cy="82440"/>
              </p14:xfrm>
            </p:contentPart>
          </mc:Choice>
          <mc:Fallback xmlns="">
            <p:pic>
              <p:nvPicPr>
                <p:cNvPr id="341" name="Ink 340">
                  <a:extLst>
                    <a:ext uri="{FF2B5EF4-FFF2-40B4-BE49-F238E27FC236}">
                      <a16:creationId xmlns:a16="http://schemas.microsoft.com/office/drawing/2014/main" id="{A54B6414-D2EC-4047-B0AC-A17D109462AB}"/>
                    </a:ext>
                  </a:extLst>
                </p:cNvPr>
                <p:cNvPicPr/>
                <p:nvPr/>
              </p:nvPicPr>
              <p:blipFill>
                <a:blip r:embed="rId388"/>
                <a:stretch>
                  <a:fillRect/>
                </a:stretch>
              </p:blipFill>
              <p:spPr>
                <a:xfrm>
                  <a:off x="7597419" y="3042699"/>
                  <a:ext cx="21492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9">
              <p14:nvContentPartPr>
                <p14:cNvPr id="342" name="Ink 341">
                  <a:extLst>
                    <a:ext uri="{FF2B5EF4-FFF2-40B4-BE49-F238E27FC236}">
                      <a16:creationId xmlns:a16="http://schemas.microsoft.com/office/drawing/2014/main" id="{498A3E19-4F93-4065-A2EF-C8CD4CC847BC}"/>
                    </a:ext>
                  </a:extLst>
                </p14:cNvPr>
                <p14:cNvContentPartPr/>
                <p14:nvPr/>
              </p14:nvContentPartPr>
              <p14:xfrm>
                <a:off x="7862379" y="2675499"/>
                <a:ext cx="151920" cy="414000"/>
              </p14:xfrm>
            </p:contentPart>
          </mc:Choice>
          <mc:Fallback xmlns="">
            <p:pic>
              <p:nvPicPr>
                <p:cNvPr id="342" name="Ink 341">
                  <a:extLst>
                    <a:ext uri="{FF2B5EF4-FFF2-40B4-BE49-F238E27FC236}">
                      <a16:creationId xmlns:a16="http://schemas.microsoft.com/office/drawing/2014/main" id="{498A3E19-4F93-4065-A2EF-C8CD4CC847BC}"/>
                    </a:ext>
                  </a:extLst>
                </p:cNvPr>
                <p:cNvPicPr/>
                <p:nvPr/>
              </p:nvPicPr>
              <p:blipFill>
                <a:blip r:embed="rId390"/>
                <a:stretch>
                  <a:fillRect/>
                </a:stretch>
              </p:blipFill>
              <p:spPr>
                <a:xfrm>
                  <a:off x="7853739" y="2666499"/>
                  <a:ext cx="169560" cy="431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91">
            <p14:nvContentPartPr>
              <p14:cNvPr id="347" name="Ink 346">
                <a:extLst>
                  <a:ext uri="{FF2B5EF4-FFF2-40B4-BE49-F238E27FC236}">
                    <a16:creationId xmlns:a16="http://schemas.microsoft.com/office/drawing/2014/main" id="{488A8B74-C2CC-45A3-AA3F-6751F3193997}"/>
                  </a:ext>
                </a:extLst>
              </p14:cNvPr>
              <p14:cNvContentPartPr/>
              <p14:nvPr/>
            </p14:nvContentPartPr>
            <p14:xfrm>
              <a:off x="5176059" y="3756579"/>
              <a:ext cx="23760" cy="3960"/>
            </p14:xfrm>
          </p:contentPart>
        </mc:Choice>
        <mc:Fallback xmlns="">
          <p:pic>
            <p:nvPicPr>
              <p:cNvPr id="347" name="Ink 346">
                <a:extLst>
                  <a:ext uri="{FF2B5EF4-FFF2-40B4-BE49-F238E27FC236}">
                    <a16:creationId xmlns:a16="http://schemas.microsoft.com/office/drawing/2014/main" id="{488A8B74-C2CC-45A3-AA3F-6751F3193997}"/>
                  </a:ext>
                </a:extLst>
              </p:cNvPr>
              <p:cNvPicPr/>
              <p:nvPr/>
            </p:nvPicPr>
            <p:blipFill>
              <a:blip r:embed="rId392"/>
              <a:stretch>
                <a:fillRect/>
              </a:stretch>
            </p:blipFill>
            <p:spPr>
              <a:xfrm>
                <a:off x="5167419" y="3747579"/>
                <a:ext cx="41400" cy="2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3">
            <p14:nvContentPartPr>
              <p14:cNvPr id="398" name="Ink 397">
                <a:extLst>
                  <a:ext uri="{FF2B5EF4-FFF2-40B4-BE49-F238E27FC236}">
                    <a16:creationId xmlns:a16="http://schemas.microsoft.com/office/drawing/2014/main" id="{64EB2AAF-8224-4921-874A-BEFCC69E3997}"/>
                  </a:ext>
                </a:extLst>
              </p14:cNvPr>
              <p14:cNvContentPartPr/>
              <p14:nvPr/>
            </p14:nvContentPartPr>
            <p14:xfrm>
              <a:off x="7992699" y="3957459"/>
              <a:ext cx="360" cy="360"/>
            </p14:xfrm>
          </p:contentPart>
        </mc:Choice>
        <mc:Fallback xmlns="">
          <p:pic>
            <p:nvPicPr>
              <p:cNvPr id="398" name="Ink 397">
                <a:extLst>
                  <a:ext uri="{FF2B5EF4-FFF2-40B4-BE49-F238E27FC236}">
                    <a16:creationId xmlns:a16="http://schemas.microsoft.com/office/drawing/2014/main" id="{64EB2AAF-8224-4921-874A-BEFCC69E3997}"/>
                  </a:ext>
                </a:extLst>
              </p:cNvPr>
              <p:cNvPicPr/>
              <p:nvPr/>
            </p:nvPicPr>
            <p:blipFill>
              <a:blip r:embed="rId394"/>
              <a:stretch>
                <a:fillRect/>
              </a:stretch>
            </p:blipFill>
            <p:spPr>
              <a:xfrm>
                <a:off x="7984059" y="3948819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5">
            <p14:nvContentPartPr>
              <p14:cNvPr id="416" name="Ink 415">
                <a:extLst>
                  <a:ext uri="{FF2B5EF4-FFF2-40B4-BE49-F238E27FC236}">
                    <a16:creationId xmlns:a16="http://schemas.microsoft.com/office/drawing/2014/main" id="{54AE7561-CC55-4224-A420-8D9F3F85E133}"/>
                  </a:ext>
                </a:extLst>
              </p14:cNvPr>
              <p14:cNvContentPartPr/>
              <p14:nvPr/>
            </p14:nvContentPartPr>
            <p14:xfrm>
              <a:off x="769659" y="1060179"/>
              <a:ext cx="1605960" cy="646200"/>
            </p14:xfrm>
          </p:contentPart>
        </mc:Choice>
        <mc:Fallback xmlns="">
          <p:pic>
            <p:nvPicPr>
              <p:cNvPr id="416" name="Ink 415">
                <a:extLst>
                  <a:ext uri="{FF2B5EF4-FFF2-40B4-BE49-F238E27FC236}">
                    <a16:creationId xmlns:a16="http://schemas.microsoft.com/office/drawing/2014/main" id="{54AE7561-CC55-4224-A420-8D9F3F85E133}"/>
                  </a:ext>
                </a:extLst>
              </p:cNvPr>
              <p:cNvPicPr/>
              <p:nvPr/>
            </p:nvPicPr>
            <p:blipFill>
              <a:blip r:embed="rId396"/>
              <a:stretch>
                <a:fillRect/>
              </a:stretch>
            </p:blipFill>
            <p:spPr>
              <a:xfrm>
                <a:off x="734019" y="988539"/>
                <a:ext cx="1677600" cy="789840"/>
              </a:xfrm>
              <a:prstGeom prst="rect">
                <a:avLst/>
              </a:prstGeom>
            </p:spPr>
          </p:pic>
        </mc:Fallback>
      </mc:AlternateContent>
      <p:grpSp>
        <p:nvGrpSpPr>
          <p:cNvPr id="599" name="Group 598">
            <a:extLst>
              <a:ext uri="{FF2B5EF4-FFF2-40B4-BE49-F238E27FC236}">
                <a16:creationId xmlns:a16="http://schemas.microsoft.com/office/drawing/2014/main" id="{1FBD3D90-D321-45A1-AC93-242754174347}"/>
              </a:ext>
            </a:extLst>
          </p:cNvPr>
          <p:cNvGrpSpPr/>
          <p:nvPr/>
        </p:nvGrpSpPr>
        <p:grpSpPr>
          <a:xfrm>
            <a:off x="5600139" y="3712659"/>
            <a:ext cx="416520" cy="228240"/>
            <a:chOff x="5600139" y="3712659"/>
            <a:chExt cx="416520" cy="228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7">
              <p14:nvContentPartPr>
                <p14:cNvPr id="417" name="Ink 416">
                  <a:extLst>
                    <a:ext uri="{FF2B5EF4-FFF2-40B4-BE49-F238E27FC236}">
                      <a16:creationId xmlns:a16="http://schemas.microsoft.com/office/drawing/2014/main" id="{AB56BAD1-0205-463C-9B7A-294EF9666EA8}"/>
                    </a:ext>
                  </a:extLst>
                </p14:cNvPr>
                <p14:cNvContentPartPr/>
                <p14:nvPr/>
              </p14:nvContentPartPr>
              <p14:xfrm>
                <a:off x="5600139" y="3712659"/>
                <a:ext cx="134280" cy="228240"/>
              </p14:xfrm>
            </p:contentPart>
          </mc:Choice>
          <mc:Fallback xmlns="">
            <p:pic>
              <p:nvPicPr>
                <p:cNvPr id="417" name="Ink 416">
                  <a:extLst>
                    <a:ext uri="{FF2B5EF4-FFF2-40B4-BE49-F238E27FC236}">
                      <a16:creationId xmlns:a16="http://schemas.microsoft.com/office/drawing/2014/main" id="{AB56BAD1-0205-463C-9B7A-294EF9666EA8}"/>
                    </a:ext>
                  </a:extLst>
                </p:cNvPr>
                <p:cNvPicPr/>
                <p:nvPr/>
              </p:nvPicPr>
              <p:blipFill>
                <a:blip r:embed="rId398"/>
                <a:stretch>
                  <a:fillRect/>
                </a:stretch>
              </p:blipFill>
              <p:spPr>
                <a:xfrm>
                  <a:off x="5591499" y="3703659"/>
                  <a:ext cx="15192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9">
              <p14:nvContentPartPr>
                <p14:cNvPr id="418" name="Ink 417">
                  <a:extLst>
                    <a:ext uri="{FF2B5EF4-FFF2-40B4-BE49-F238E27FC236}">
                      <a16:creationId xmlns:a16="http://schemas.microsoft.com/office/drawing/2014/main" id="{5E2ED6CB-56B7-4E5A-8678-47958F67CB4F}"/>
                    </a:ext>
                  </a:extLst>
                </p14:cNvPr>
                <p14:cNvContentPartPr/>
                <p14:nvPr/>
              </p14:nvContentPartPr>
              <p14:xfrm>
                <a:off x="5620659" y="3830019"/>
                <a:ext cx="136440" cy="25560"/>
              </p14:xfrm>
            </p:contentPart>
          </mc:Choice>
          <mc:Fallback xmlns="">
            <p:pic>
              <p:nvPicPr>
                <p:cNvPr id="418" name="Ink 417">
                  <a:extLst>
                    <a:ext uri="{FF2B5EF4-FFF2-40B4-BE49-F238E27FC236}">
                      <a16:creationId xmlns:a16="http://schemas.microsoft.com/office/drawing/2014/main" id="{5E2ED6CB-56B7-4E5A-8678-47958F67CB4F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5612019" y="3821379"/>
                  <a:ext cx="15408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1">
              <p14:nvContentPartPr>
                <p14:cNvPr id="419" name="Ink 418">
                  <a:extLst>
                    <a:ext uri="{FF2B5EF4-FFF2-40B4-BE49-F238E27FC236}">
                      <a16:creationId xmlns:a16="http://schemas.microsoft.com/office/drawing/2014/main" id="{8C022565-97BD-4089-B342-951B38206D89}"/>
                    </a:ext>
                  </a:extLst>
                </p14:cNvPr>
                <p14:cNvContentPartPr/>
                <p14:nvPr/>
              </p14:nvContentPartPr>
              <p14:xfrm>
                <a:off x="5763219" y="3715179"/>
                <a:ext cx="253440" cy="193320"/>
              </p14:xfrm>
            </p:contentPart>
          </mc:Choice>
          <mc:Fallback xmlns="">
            <p:pic>
              <p:nvPicPr>
                <p:cNvPr id="419" name="Ink 418">
                  <a:extLst>
                    <a:ext uri="{FF2B5EF4-FFF2-40B4-BE49-F238E27FC236}">
                      <a16:creationId xmlns:a16="http://schemas.microsoft.com/office/drawing/2014/main" id="{8C022565-97BD-4089-B342-951B38206D89}"/>
                    </a:ext>
                  </a:extLst>
                </p:cNvPr>
                <p:cNvPicPr/>
                <p:nvPr/>
              </p:nvPicPr>
              <p:blipFill>
                <a:blip r:embed="rId402"/>
                <a:stretch>
                  <a:fillRect/>
                </a:stretch>
              </p:blipFill>
              <p:spPr>
                <a:xfrm>
                  <a:off x="5754219" y="3706179"/>
                  <a:ext cx="271080" cy="210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98" name="Group 597">
            <a:extLst>
              <a:ext uri="{FF2B5EF4-FFF2-40B4-BE49-F238E27FC236}">
                <a16:creationId xmlns:a16="http://schemas.microsoft.com/office/drawing/2014/main" id="{4CEB66A7-6EE7-42A8-8370-4EA923478091}"/>
              </a:ext>
            </a:extLst>
          </p:cNvPr>
          <p:cNvGrpSpPr/>
          <p:nvPr/>
        </p:nvGrpSpPr>
        <p:grpSpPr>
          <a:xfrm>
            <a:off x="5698059" y="3497739"/>
            <a:ext cx="403920" cy="106200"/>
            <a:chOff x="5698059" y="3497739"/>
            <a:chExt cx="403920" cy="106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3">
              <p14:nvContentPartPr>
                <p14:cNvPr id="420" name="Ink 419">
                  <a:extLst>
                    <a:ext uri="{FF2B5EF4-FFF2-40B4-BE49-F238E27FC236}">
                      <a16:creationId xmlns:a16="http://schemas.microsoft.com/office/drawing/2014/main" id="{18A4F919-6409-4342-997A-2AEEE4EF2DCC}"/>
                    </a:ext>
                  </a:extLst>
                </p14:cNvPr>
                <p14:cNvContentPartPr/>
                <p14:nvPr/>
              </p14:nvContentPartPr>
              <p14:xfrm>
                <a:off x="5698059" y="3553899"/>
                <a:ext cx="283680" cy="13680"/>
              </p14:xfrm>
            </p:contentPart>
          </mc:Choice>
          <mc:Fallback xmlns="">
            <p:pic>
              <p:nvPicPr>
                <p:cNvPr id="420" name="Ink 419">
                  <a:extLst>
                    <a:ext uri="{FF2B5EF4-FFF2-40B4-BE49-F238E27FC236}">
                      <a16:creationId xmlns:a16="http://schemas.microsoft.com/office/drawing/2014/main" id="{18A4F919-6409-4342-997A-2AEEE4EF2DCC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5689059" y="3545259"/>
                  <a:ext cx="30132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5">
              <p14:nvContentPartPr>
                <p14:cNvPr id="421" name="Ink 420">
                  <a:extLst>
                    <a:ext uri="{FF2B5EF4-FFF2-40B4-BE49-F238E27FC236}">
                      <a16:creationId xmlns:a16="http://schemas.microsoft.com/office/drawing/2014/main" id="{65B2A926-8F11-4419-A452-0B1F9E856ADF}"/>
                    </a:ext>
                  </a:extLst>
                </p14:cNvPr>
                <p14:cNvContentPartPr/>
                <p14:nvPr/>
              </p14:nvContentPartPr>
              <p14:xfrm>
                <a:off x="5975619" y="3497739"/>
                <a:ext cx="126360" cy="106200"/>
              </p14:xfrm>
            </p:contentPart>
          </mc:Choice>
          <mc:Fallback xmlns="">
            <p:pic>
              <p:nvPicPr>
                <p:cNvPr id="421" name="Ink 420">
                  <a:extLst>
                    <a:ext uri="{FF2B5EF4-FFF2-40B4-BE49-F238E27FC236}">
                      <a16:creationId xmlns:a16="http://schemas.microsoft.com/office/drawing/2014/main" id="{65B2A926-8F11-4419-A452-0B1F9E856ADF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5966619" y="3488739"/>
                  <a:ext cx="144000" cy="123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07">
            <p14:nvContentPartPr>
              <p14:cNvPr id="422" name="Ink 421">
                <a:extLst>
                  <a:ext uri="{FF2B5EF4-FFF2-40B4-BE49-F238E27FC236}">
                    <a16:creationId xmlns:a16="http://schemas.microsoft.com/office/drawing/2014/main" id="{EF71CD42-5C0F-4D85-8ABD-C8C5D802B7E3}"/>
                  </a:ext>
                </a:extLst>
              </p14:cNvPr>
              <p14:cNvContentPartPr/>
              <p14:nvPr/>
            </p14:nvContentPartPr>
            <p14:xfrm>
              <a:off x="6230499" y="3731019"/>
              <a:ext cx="139680" cy="63720"/>
            </p14:xfrm>
          </p:contentPart>
        </mc:Choice>
        <mc:Fallback xmlns="">
          <p:pic>
            <p:nvPicPr>
              <p:cNvPr id="422" name="Ink 421">
                <a:extLst>
                  <a:ext uri="{FF2B5EF4-FFF2-40B4-BE49-F238E27FC236}">
                    <a16:creationId xmlns:a16="http://schemas.microsoft.com/office/drawing/2014/main" id="{EF71CD42-5C0F-4D85-8ABD-C8C5D802B7E3}"/>
                  </a:ext>
                </a:extLst>
              </p:cNvPr>
              <p:cNvPicPr/>
              <p:nvPr/>
            </p:nvPicPr>
            <p:blipFill>
              <a:blip r:embed="rId408"/>
              <a:stretch>
                <a:fillRect/>
              </a:stretch>
            </p:blipFill>
            <p:spPr>
              <a:xfrm>
                <a:off x="6221499" y="3722379"/>
                <a:ext cx="157320" cy="81360"/>
              </a:xfrm>
              <a:prstGeom prst="rect">
                <a:avLst/>
              </a:prstGeom>
            </p:spPr>
          </p:pic>
        </mc:Fallback>
      </mc:AlternateContent>
      <p:grpSp>
        <p:nvGrpSpPr>
          <p:cNvPr id="597" name="Group 596">
            <a:extLst>
              <a:ext uri="{FF2B5EF4-FFF2-40B4-BE49-F238E27FC236}">
                <a16:creationId xmlns:a16="http://schemas.microsoft.com/office/drawing/2014/main" id="{0F48AB00-F562-4A29-9D07-4054677EE6DE}"/>
              </a:ext>
            </a:extLst>
          </p:cNvPr>
          <p:cNvGrpSpPr/>
          <p:nvPr/>
        </p:nvGrpSpPr>
        <p:grpSpPr>
          <a:xfrm>
            <a:off x="6644859" y="3356619"/>
            <a:ext cx="1370160" cy="555480"/>
            <a:chOff x="6644859" y="3356619"/>
            <a:chExt cx="1370160" cy="555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9">
              <p14:nvContentPartPr>
                <p14:cNvPr id="423" name="Ink 422">
                  <a:extLst>
                    <a:ext uri="{FF2B5EF4-FFF2-40B4-BE49-F238E27FC236}">
                      <a16:creationId xmlns:a16="http://schemas.microsoft.com/office/drawing/2014/main" id="{3E95395A-6431-4E08-A530-CAB51F1B9454}"/>
                    </a:ext>
                  </a:extLst>
                </p14:cNvPr>
                <p14:cNvContentPartPr/>
                <p14:nvPr/>
              </p14:nvContentPartPr>
              <p14:xfrm>
                <a:off x="6651699" y="3731019"/>
                <a:ext cx="128520" cy="181080"/>
              </p14:xfrm>
            </p:contentPart>
          </mc:Choice>
          <mc:Fallback xmlns="">
            <p:pic>
              <p:nvPicPr>
                <p:cNvPr id="423" name="Ink 422">
                  <a:extLst>
                    <a:ext uri="{FF2B5EF4-FFF2-40B4-BE49-F238E27FC236}">
                      <a16:creationId xmlns:a16="http://schemas.microsoft.com/office/drawing/2014/main" id="{3E95395A-6431-4E08-A530-CAB51F1B9454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6643059" y="3722019"/>
                  <a:ext cx="14616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1">
              <p14:nvContentPartPr>
                <p14:cNvPr id="424" name="Ink 423">
                  <a:extLst>
                    <a:ext uri="{FF2B5EF4-FFF2-40B4-BE49-F238E27FC236}">
                      <a16:creationId xmlns:a16="http://schemas.microsoft.com/office/drawing/2014/main" id="{BAAD8AEB-E306-4BB3-B0A5-8FCA163EF8EC}"/>
                    </a:ext>
                  </a:extLst>
                </p14:cNvPr>
                <p14:cNvContentPartPr/>
                <p14:nvPr/>
              </p14:nvContentPartPr>
              <p14:xfrm>
                <a:off x="6644859" y="3821739"/>
                <a:ext cx="147240" cy="25920"/>
              </p14:xfrm>
            </p:contentPart>
          </mc:Choice>
          <mc:Fallback xmlns="">
            <p:pic>
              <p:nvPicPr>
                <p:cNvPr id="424" name="Ink 423">
                  <a:extLst>
                    <a:ext uri="{FF2B5EF4-FFF2-40B4-BE49-F238E27FC236}">
                      <a16:creationId xmlns:a16="http://schemas.microsoft.com/office/drawing/2014/main" id="{BAAD8AEB-E306-4BB3-B0A5-8FCA163EF8EC}"/>
                    </a:ext>
                  </a:extLst>
                </p:cNvPr>
                <p:cNvPicPr/>
                <p:nvPr/>
              </p:nvPicPr>
              <p:blipFill>
                <a:blip r:embed="rId412"/>
                <a:stretch>
                  <a:fillRect/>
                </a:stretch>
              </p:blipFill>
              <p:spPr>
                <a:xfrm>
                  <a:off x="6636219" y="3812739"/>
                  <a:ext cx="16488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3">
              <p14:nvContentPartPr>
                <p14:cNvPr id="425" name="Ink 424">
                  <a:extLst>
                    <a:ext uri="{FF2B5EF4-FFF2-40B4-BE49-F238E27FC236}">
                      <a16:creationId xmlns:a16="http://schemas.microsoft.com/office/drawing/2014/main" id="{1A164ABE-DAF7-4784-A243-D98896C95061}"/>
                    </a:ext>
                  </a:extLst>
                </p14:cNvPr>
                <p14:cNvContentPartPr/>
                <p14:nvPr/>
              </p14:nvContentPartPr>
              <p14:xfrm>
                <a:off x="6862659" y="3729579"/>
                <a:ext cx="212760" cy="159840"/>
              </p14:xfrm>
            </p:contentPart>
          </mc:Choice>
          <mc:Fallback xmlns="">
            <p:pic>
              <p:nvPicPr>
                <p:cNvPr id="425" name="Ink 424">
                  <a:extLst>
                    <a:ext uri="{FF2B5EF4-FFF2-40B4-BE49-F238E27FC236}">
                      <a16:creationId xmlns:a16="http://schemas.microsoft.com/office/drawing/2014/main" id="{1A164ABE-DAF7-4784-A243-D98896C95061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6854019" y="3720939"/>
                  <a:ext cx="23040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5">
              <p14:nvContentPartPr>
                <p14:cNvPr id="426" name="Ink 425">
                  <a:extLst>
                    <a:ext uri="{FF2B5EF4-FFF2-40B4-BE49-F238E27FC236}">
                      <a16:creationId xmlns:a16="http://schemas.microsoft.com/office/drawing/2014/main" id="{BE0F51AF-A291-4A60-98D1-5938556D5585}"/>
                    </a:ext>
                  </a:extLst>
                </p14:cNvPr>
                <p14:cNvContentPartPr/>
                <p14:nvPr/>
              </p14:nvContentPartPr>
              <p14:xfrm>
                <a:off x="6719019" y="3521139"/>
                <a:ext cx="370080" cy="154440"/>
              </p14:xfrm>
            </p:contentPart>
          </mc:Choice>
          <mc:Fallback xmlns="">
            <p:pic>
              <p:nvPicPr>
                <p:cNvPr id="426" name="Ink 425">
                  <a:extLst>
                    <a:ext uri="{FF2B5EF4-FFF2-40B4-BE49-F238E27FC236}">
                      <a16:creationId xmlns:a16="http://schemas.microsoft.com/office/drawing/2014/main" id="{BE0F51AF-A291-4A60-98D1-5938556D5585}"/>
                    </a:ext>
                  </a:extLst>
                </p:cNvPr>
                <p:cNvPicPr/>
                <p:nvPr/>
              </p:nvPicPr>
              <p:blipFill>
                <a:blip r:embed="rId416"/>
                <a:stretch>
                  <a:fillRect/>
                </a:stretch>
              </p:blipFill>
              <p:spPr>
                <a:xfrm>
                  <a:off x="6710019" y="3512139"/>
                  <a:ext cx="38772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7">
              <p14:nvContentPartPr>
                <p14:cNvPr id="427" name="Ink 426">
                  <a:extLst>
                    <a:ext uri="{FF2B5EF4-FFF2-40B4-BE49-F238E27FC236}">
                      <a16:creationId xmlns:a16="http://schemas.microsoft.com/office/drawing/2014/main" id="{4F2D13C9-8D3A-4137-8EC1-8CD440E6D39B}"/>
                    </a:ext>
                  </a:extLst>
                </p14:cNvPr>
                <p14:cNvContentPartPr/>
                <p14:nvPr/>
              </p14:nvContentPartPr>
              <p14:xfrm>
                <a:off x="7252539" y="3741819"/>
                <a:ext cx="142920" cy="21600"/>
              </p14:xfrm>
            </p:contentPart>
          </mc:Choice>
          <mc:Fallback xmlns="">
            <p:pic>
              <p:nvPicPr>
                <p:cNvPr id="427" name="Ink 426">
                  <a:extLst>
                    <a:ext uri="{FF2B5EF4-FFF2-40B4-BE49-F238E27FC236}">
                      <a16:creationId xmlns:a16="http://schemas.microsoft.com/office/drawing/2014/main" id="{4F2D13C9-8D3A-4137-8EC1-8CD440E6D39B}"/>
                    </a:ext>
                  </a:extLst>
                </p:cNvPr>
                <p:cNvPicPr/>
                <p:nvPr/>
              </p:nvPicPr>
              <p:blipFill>
                <a:blip r:embed="rId418"/>
                <a:stretch>
                  <a:fillRect/>
                </a:stretch>
              </p:blipFill>
              <p:spPr>
                <a:xfrm>
                  <a:off x="7243899" y="3732819"/>
                  <a:ext cx="160560" cy="3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9">
              <p14:nvContentPartPr>
                <p14:cNvPr id="447" name="Ink 446">
                  <a:extLst>
                    <a:ext uri="{FF2B5EF4-FFF2-40B4-BE49-F238E27FC236}">
                      <a16:creationId xmlns:a16="http://schemas.microsoft.com/office/drawing/2014/main" id="{6C6D8135-8F70-497B-AB10-7165B92969D6}"/>
                    </a:ext>
                  </a:extLst>
                </p14:cNvPr>
                <p14:cNvContentPartPr/>
                <p14:nvPr/>
              </p14:nvContentPartPr>
              <p14:xfrm>
                <a:off x="7327779" y="3588099"/>
                <a:ext cx="73440" cy="218520"/>
              </p14:xfrm>
            </p:contentPart>
          </mc:Choice>
          <mc:Fallback xmlns="">
            <p:pic>
              <p:nvPicPr>
                <p:cNvPr id="447" name="Ink 446">
                  <a:extLst>
                    <a:ext uri="{FF2B5EF4-FFF2-40B4-BE49-F238E27FC236}">
                      <a16:creationId xmlns:a16="http://schemas.microsoft.com/office/drawing/2014/main" id="{6C6D8135-8F70-497B-AB10-7165B92969D6}"/>
                    </a:ext>
                  </a:extLst>
                </p:cNvPr>
                <p:cNvPicPr/>
                <p:nvPr/>
              </p:nvPicPr>
              <p:blipFill>
                <a:blip r:embed="rId420"/>
                <a:stretch>
                  <a:fillRect/>
                </a:stretch>
              </p:blipFill>
              <p:spPr>
                <a:xfrm>
                  <a:off x="7319139" y="3579099"/>
                  <a:ext cx="9108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1">
              <p14:nvContentPartPr>
                <p14:cNvPr id="491" name="Ink 490">
                  <a:extLst>
                    <a:ext uri="{FF2B5EF4-FFF2-40B4-BE49-F238E27FC236}">
                      <a16:creationId xmlns:a16="http://schemas.microsoft.com/office/drawing/2014/main" id="{1EF34A38-3145-45C7-8FB8-A864C4A6BFA7}"/>
                    </a:ext>
                  </a:extLst>
                </p14:cNvPr>
                <p14:cNvContentPartPr/>
                <p14:nvPr/>
              </p14:nvContentPartPr>
              <p14:xfrm>
                <a:off x="7530099" y="3618339"/>
                <a:ext cx="220680" cy="194400"/>
              </p14:xfrm>
            </p:contentPart>
          </mc:Choice>
          <mc:Fallback xmlns="">
            <p:pic>
              <p:nvPicPr>
                <p:cNvPr id="491" name="Ink 490">
                  <a:extLst>
                    <a:ext uri="{FF2B5EF4-FFF2-40B4-BE49-F238E27FC236}">
                      <a16:creationId xmlns:a16="http://schemas.microsoft.com/office/drawing/2014/main" id="{1EF34A38-3145-45C7-8FB8-A864C4A6BFA7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7521459" y="3609699"/>
                  <a:ext cx="23832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3">
              <p14:nvContentPartPr>
                <p14:cNvPr id="493" name="Ink 492">
                  <a:extLst>
                    <a:ext uri="{FF2B5EF4-FFF2-40B4-BE49-F238E27FC236}">
                      <a16:creationId xmlns:a16="http://schemas.microsoft.com/office/drawing/2014/main" id="{3BDA8D27-2B6E-4844-9CD8-DFE6C241611A}"/>
                    </a:ext>
                  </a:extLst>
                </p14:cNvPr>
                <p14:cNvContentPartPr/>
                <p14:nvPr/>
              </p14:nvContentPartPr>
              <p14:xfrm>
                <a:off x="7836459" y="3601419"/>
                <a:ext cx="178560" cy="209880"/>
              </p14:xfrm>
            </p:contentPart>
          </mc:Choice>
          <mc:Fallback xmlns="">
            <p:pic>
              <p:nvPicPr>
                <p:cNvPr id="493" name="Ink 492">
                  <a:extLst>
                    <a:ext uri="{FF2B5EF4-FFF2-40B4-BE49-F238E27FC236}">
                      <a16:creationId xmlns:a16="http://schemas.microsoft.com/office/drawing/2014/main" id="{3BDA8D27-2B6E-4844-9CD8-DFE6C241611A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7827459" y="3592779"/>
                  <a:ext cx="19620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5">
              <p14:nvContentPartPr>
                <p14:cNvPr id="523" name="Ink 522">
                  <a:extLst>
                    <a:ext uri="{FF2B5EF4-FFF2-40B4-BE49-F238E27FC236}">
                      <a16:creationId xmlns:a16="http://schemas.microsoft.com/office/drawing/2014/main" id="{2AD9B3FC-B82E-4447-9CF4-7E9157C28A9D}"/>
                    </a:ext>
                  </a:extLst>
                </p14:cNvPr>
                <p14:cNvContentPartPr/>
                <p14:nvPr/>
              </p14:nvContentPartPr>
              <p14:xfrm>
                <a:off x="7723059" y="3374979"/>
                <a:ext cx="5400" cy="13680"/>
              </p14:xfrm>
            </p:contentPart>
          </mc:Choice>
          <mc:Fallback xmlns="">
            <p:pic>
              <p:nvPicPr>
                <p:cNvPr id="523" name="Ink 522">
                  <a:extLst>
                    <a:ext uri="{FF2B5EF4-FFF2-40B4-BE49-F238E27FC236}">
                      <a16:creationId xmlns:a16="http://schemas.microsoft.com/office/drawing/2014/main" id="{2AD9B3FC-B82E-4447-9CF4-7E9157C28A9D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7714059" y="3365979"/>
                  <a:ext cx="2304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7">
              <p14:nvContentPartPr>
                <p14:cNvPr id="527" name="Ink 526">
                  <a:extLst>
                    <a:ext uri="{FF2B5EF4-FFF2-40B4-BE49-F238E27FC236}">
                      <a16:creationId xmlns:a16="http://schemas.microsoft.com/office/drawing/2014/main" id="{F6B61A78-E083-441F-88F4-026B18DE6338}"/>
                    </a:ext>
                  </a:extLst>
                </p14:cNvPr>
                <p14:cNvContentPartPr/>
                <p14:nvPr/>
              </p14:nvContentPartPr>
              <p14:xfrm>
                <a:off x="7506339" y="3412419"/>
                <a:ext cx="433800" cy="116640"/>
              </p14:xfrm>
            </p:contentPart>
          </mc:Choice>
          <mc:Fallback xmlns="">
            <p:pic>
              <p:nvPicPr>
                <p:cNvPr id="527" name="Ink 526">
                  <a:extLst>
                    <a:ext uri="{FF2B5EF4-FFF2-40B4-BE49-F238E27FC236}">
                      <a16:creationId xmlns:a16="http://schemas.microsoft.com/office/drawing/2014/main" id="{F6B61A78-E083-441F-88F4-026B18DE6338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7497699" y="3403779"/>
                  <a:ext cx="45144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9">
              <p14:nvContentPartPr>
                <p14:cNvPr id="587" name="Ink 586">
                  <a:extLst>
                    <a:ext uri="{FF2B5EF4-FFF2-40B4-BE49-F238E27FC236}">
                      <a16:creationId xmlns:a16="http://schemas.microsoft.com/office/drawing/2014/main" id="{FC45C428-821E-441E-8A07-F6CCEDD9657B}"/>
                    </a:ext>
                  </a:extLst>
                </p14:cNvPr>
                <p14:cNvContentPartPr/>
                <p14:nvPr/>
              </p14:nvContentPartPr>
              <p14:xfrm>
                <a:off x="7799379" y="3356619"/>
                <a:ext cx="201240" cy="252360"/>
              </p14:xfrm>
            </p:contentPart>
          </mc:Choice>
          <mc:Fallback xmlns="">
            <p:pic>
              <p:nvPicPr>
                <p:cNvPr id="587" name="Ink 586">
                  <a:extLst>
                    <a:ext uri="{FF2B5EF4-FFF2-40B4-BE49-F238E27FC236}">
                      <a16:creationId xmlns:a16="http://schemas.microsoft.com/office/drawing/2014/main" id="{FC45C428-821E-441E-8A07-F6CCEDD9657B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7790739" y="3347619"/>
                  <a:ext cx="218880" cy="270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31">
            <p14:nvContentPartPr>
              <p14:cNvPr id="600" name="Ink 599">
                <a:extLst>
                  <a:ext uri="{FF2B5EF4-FFF2-40B4-BE49-F238E27FC236}">
                    <a16:creationId xmlns:a16="http://schemas.microsoft.com/office/drawing/2014/main" id="{EF9AC60A-5C6F-4278-8ADD-3D50FDFCBBAC}"/>
                  </a:ext>
                </a:extLst>
              </p14:cNvPr>
              <p14:cNvContentPartPr/>
              <p14:nvPr/>
            </p14:nvContentPartPr>
            <p14:xfrm>
              <a:off x="5925939" y="4260579"/>
              <a:ext cx="110520" cy="119160"/>
            </p14:xfrm>
          </p:contentPart>
        </mc:Choice>
        <mc:Fallback xmlns="">
          <p:pic>
            <p:nvPicPr>
              <p:cNvPr id="600" name="Ink 599">
                <a:extLst>
                  <a:ext uri="{FF2B5EF4-FFF2-40B4-BE49-F238E27FC236}">
                    <a16:creationId xmlns:a16="http://schemas.microsoft.com/office/drawing/2014/main" id="{EF9AC60A-5C6F-4278-8ADD-3D50FDFCBBAC}"/>
                  </a:ext>
                </a:extLst>
              </p:cNvPr>
              <p:cNvPicPr/>
              <p:nvPr/>
            </p:nvPicPr>
            <p:blipFill>
              <a:blip r:embed="rId432"/>
              <a:stretch>
                <a:fillRect/>
              </a:stretch>
            </p:blipFill>
            <p:spPr>
              <a:xfrm>
                <a:off x="5917299" y="4251939"/>
                <a:ext cx="128160" cy="13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3">
            <p14:nvContentPartPr>
              <p14:cNvPr id="601" name="Ink 600">
                <a:extLst>
                  <a:ext uri="{FF2B5EF4-FFF2-40B4-BE49-F238E27FC236}">
                    <a16:creationId xmlns:a16="http://schemas.microsoft.com/office/drawing/2014/main" id="{08B2A795-2EF7-4445-84BF-19F6C266CF93}"/>
                  </a:ext>
                </a:extLst>
              </p14:cNvPr>
              <p14:cNvContentPartPr/>
              <p14:nvPr/>
            </p14:nvContentPartPr>
            <p14:xfrm>
              <a:off x="5956539" y="4496379"/>
              <a:ext cx="277920" cy="81360"/>
            </p14:xfrm>
          </p:contentPart>
        </mc:Choice>
        <mc:Fallback xmlns="">
          <p:pic>
            <p:nvPicPr>
              <p:cNvPr id="601" name="Ink 600">
                <a:extLst>
                  <a:ext uri="{FF2B5EF4-FFF2-40B4-BE49-F238E27FC236}">
                    <a16:creationId xmlns:a16="http://schemas.microsoft.com/office/drawing/2014/main" id="{08B2A795-2EF7-4445-84BF-19F6C266CF93}"/>
                  </a:ext>
                </a:extLst>
              </p:cNvPr>
              <p:cNvPicPr/>
              <p:nvPr/>
            </p:nvPicPr>
            <p:blipFill>
              <a:blip r:embed="rId434"/>
              <a:stretch>
                <a:fillRect/>
              </a:stretch>
            </p:blipFill>
            <p:spPr>
              <a:xfrm>
                <a:off x="5947539" y="4487739"/>
                <a:ext cx="295560" cy="9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5">
            <p14:nvContentPartPr>
              <p14:cNvPr id="602" name="Ink 601">
                <a:extLst>
                  <a:ext uri="{FF2B5EF4-FFF2-40B4-BE49-F238E27FC236}">
                    <a16:creationId xmlns:a16="http://schemas.microsoft.com/office/drawing/2014/main" id="{2C31FE1D-088C-48AD-A95D-5B01DE116684}"/>
                  </a:ext>
                </a:extLst>
              </p14:cNvPr>
              <p14:cNvContentPartPr/>
              <p14:nvPr/>
            </p14:nvContentPartPr>
            <p14:xfrm>
              <a:off x="6308979" y="4327179"/>
              <a:ext cx="120600" cy="81720"/>
            </p14:xfrm>
          </p:contentPart>
        </mc:Choice>
        <mc:Fallback xmlns="">
          <p:pic>
            <p:nvPicPr>
              <p:cNvPr id="602" name="Ink 601">
                <a:extLst>
                  <a:ext uri="{FF2B5EF4-FFF2-40B4-BE49-F238E27FC236}">
                    <a16:creationId xmlns:a16="http://schemas.microsoft.com/office/drawing/2014/main" id="{2C31FE1D-088C-48AD-A95D-5B01DE116684}"/>
                  </a:ext>
                </a:extLst>
              </p:cNvPr>
              <p:cNvPicPr/>
              <p:nvPr/>
            </p:nvPicPr>
            <p:blipFill>
              <a:blip r:embed="rId436"/>
              <a:stretch>
                <a:fillRect/>
              </a:stretch>
            </p:blipFill>
            <p:spPr>
              <a:xfrm>
                <a:off x="6300339" y="4318539"/>
                <a:ext cx="138240" cy="99360"/>
              </a:xfrm>
              <a:prstGeom prst="rect">
                <a:avLst/>
              </a:prstGeom>
            </p:spPr>
          </p:pic>
        </mc:Fallback>
      </mc:AlternateContent>
      <p:grpSp>
        <p:nvGrpSpPr>
          <p:cNvPr id="622" name="Group 621">
            <a:extLst>
              <a:ext uri="{FF2B5EF4-FFF2-40B4-BE49-F238E27FC236}">
                <a16:creationId xmlns:a16="http://schemas.microsoft.com/office/drawing/2014/main" id="{D1A15AA2-2DF1-468A-9A7F-35AC7974C0E8}"/>
              </a:ext>
            </a:extLst>
          </p:cNvPr>
          <p:cNvGrpSpPr/>
          <p:nvPr/>
        </p:nvGrpSpPr>
        <p:grpSpPr>
          <a:xfrm>
            <a:off x="6624699" y="4080219"/>
            <a:ext cx="1654560" cy="475200"/>
            <a:chOff x="6624699" y="4080219"/>
            <a:chExt cx="1654560" cy="475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7">
              <p14:nvContentPartPr>
                <p14:cNvPr id="603" name="Ink 602">
                  <a:extLst>
                    <a:ext uri="{FF2B5EF4-FFF2-40B4-BE49-F238E27FC236}">
                      <a16:creationId xmlns:a16="http://schemas.microsoft.com/office/drawing/2014/main" id="{C5E2C6E4-6DA7-4E4C-AA0B-14FE5E5238C1}"/>
                    </a:ext>
                  </a:extLst>
                </p14:cNvPr>
                <p14:cNvContentPartPr/>
                <p14:nvPr/>
              </p14:nvContentPartPr>
              <p14:xfrm>
                <a:off x="6662139" y="4192899"/>
                <a:ext cx="55080" cy="90000"/>
              </p14:xfrm>
            </p:contentPart>
          </mc:Choice>
          <mc:Fallback xmlns="">
            <p:pic>
              <p:nvPicPr>
                <p:cNvPr id="603" name="Ink 602">
                  <a:extLst>
                    <a:ext uri="{FF2B5EF4-FFF2-40B4-BE49-F238E27FC236}">
                      <a16:creationId xmlns:a16="http://schemas.microsoft.com/office/drawing/2014/main" id="{C5E2C6E4-6DA7-4E4C-AA0B-14FE5E5238C1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6653499" y="4184259"/>
                  <a:ext cx="7272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9">
              <p14:nvContentPartPr>
                <p14:cNvPr id="604" name="Ink 603">
                  <a:extLst>
                    <a:ext uri="{FF2B5EF4-FFF2-40B4-BE49-F238E27FC236}">
                      <a16:creationId xmlns:a16="http://schemas.microsoft.com/office/drawing/2014/main" id="{D02E1EFE-D880-499F-BFF9-EDB5A486FBFA}"/>
                    </a:ext>
                  </a:extLst>
                </p14:cNvPr>
                <p14:cNvContentPartPr/>
                <p14:nvPr/>
              </p14:nvContentPartPr>
              <p14:xfrm>
                <a:off x="6624699" y="4322499"/>
                <a:ext cx="178920" cy="40680"/>
              </p14:xfrm>
            </p:contentPart>
          </mc:Choice>
          <mc:Fallback xmlns="">
            <p:pic>
              <p:nvPicPr>
                <p:cNvPr id="604" name="Ink 603">
                  <a:extLst>
                    <a:ext uri="{FF2B5EF4-FFF2-40B4-BE49-F238E27FC236}">
                      <a16:creationId xmlns:a16="http://schemas.microsoft.com/office/drawing/2014/main" id="{D02E1EFE-D880-499F-BFF9-EDB5A486FBFA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6616059" y="4313499"/>
                  <a:ext cx="19656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1">
              <p14:nvContentPartPr>
                <p14:cNvPr id="605" name="Ink 604">
                  <a:extLst>
                    <a:ext uri="{FF2B5EF4-FFF2-40B4-BE49-F238E27FC236}">
                      <a16:creationId xmlns:a16="http://schemas.microsoft.com/office/drawing/2014/main" id="{A96EAFA3-0398-4C94-B276-1EF28817B744}"/>
                    </a:ext>
                  </a:extLst>
                </p14:cNvPr>
                <p14:cNvContentPartPr/>
                <p14:nvPr/>
              </p14:nvContentPartPr>
              <p14:xfrm>
                <a:off x="6721179" y="4440219"/>
                <a:ext cx="147600" cy="115200"/>
              </p14:xfrm>
            </p:contentPart>
          </mc:Choice>
          <mc:Fallback xmlns="">
            <p:pic>
              <p:nvPicPr>
                <p:cNvPr id="605" name="Ink 604">
                  <a:extLst>
                    <a:ext uri="{FF2B5EF4-FFF2-40B4-BE49-F238E27FC236}">
                      <a16:creationId xmlns:a16="http://schemas.microsoft.com/office/drawing/2014/main" id="{A96EAFA3-0398-4C94-B276-1EF28817B744}"/>
                    </a:ext>
                  </a:extLst>
                </p:cNvPr>
                <p:cNvPicPr/>
                <p:nvPr/>
              </p:nvPicPr>
              <p:blipFill>
                <a:blip r:embed="rId442"/>
                <a:stretch>
                  <a:fillRect/>
                </a:stretch>
              </p:blipFill>
              <p:spPr>
                <a:xfrm>
                  <a:off x="6712179" y="4431579"/>
                  <a:ext cx="16524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3">
              <p14:nvContentPartPr>
                <p14:cNvPr id="606" name="Ink 605">
                  <a:extLst>
                    <a:ext uri="{FF2B5EF4-FFF2-40B4-BE49-F238E27FC236}">
                      <a16:creationId xmlns:a16="http://schemas.microsoft.com/office/drawing/2014/main" id="{C91F8C88-5F7F-46F8-8AF0-4D6539603AAD}"/>
                    </a:ext>
                  </a:extLst>
                </p14:cNvPr>
                <p14:cNvContentPartPr/>
                <p14:nvPr/>
              </p14:nvContentPartPr>
              <p14:xfrm>
                <a:off x="6923139" y="4158339"/>
                <a:ext cx="255960" cy="169920"/>
              </p14:xfrm>
            </p:contentPart>
          </mc:Choice>
          <mc:Fallback xmlns="">
            <p:pic>
              <p:nvPicPr>
                <p:cNvPr id="606" name="Ink 605">
                  <a:extLst>
                    <a:ext uri="{FF2B5EF4-FFF2-40B4-BE49-F238E27FC236}">
                      <a16:creationId xmlns:a16="http://schemas.microsoft.com/office/drawing/2014/main" id="{C91F8C88-5F7F-46F8-8AF0-4D6539603AAD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6914139" y="4149699"/>
                  <a:ext cx="27360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5">
              <p14:nvContentPartPr>
                <p14:cNvPr id="607" name="Ink 606">
                  <a:extLst>
                    <a:ext uri="{FF2B5EF4-FFF2-40B4-BE49-F238E27FC236}">
                      <a16:creationId xmlns:a16="http://schemas.microsoft.com/office/drawing/2014/main" id="{6D04A495-FCDF-4CE1-A7C0-AC90A2D96008}"/>
                    </a:ext>
                  </a:extLst>
                </p14:cNvPr>
                <p14:cNvContentPartPr/>
                <p14:nvPr/>
              </p14:nvContentPartPr>
              <p14:xfrm>
                <a:off x="7126899" y="4380459"/>
                <a:ext cx="146160" cy="18720"/>
              </p14:xfrm>
            </p:contentPart>
          </mc:Choice>
          <mc:Fallback xmlns="">
            <p:pic>
              <p:nvPicPr>
                <p:cNvPr id="607" name="Ink 606">
                  <a:extLst>
                    <a:ext uri="{FF2B5EF4-FFF2-40B4-BE49-F238E27FC236}">
                      <a16:creationId xmlns:a16="http://schemas.microsoft.com/office/drawing/2014/main" id="{6D04A495-FCDF-4CE1-A7C0-AC90A2D96008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7117899" y="4371459"/>
                  <a:ext cx="16380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7">
              <p14:nvContentPartPr>
                <p14:cNvPr id="608" name="Ink 607">
                  <a:extLst>
                    <a:ext uri="{FF2B5EF4-FFF2-40B4-BE49-F238E27FC236}">
                      <a16:creationId xmlns:a16="http://schemas.microsoft.com/office/drawing/2014/main" id="{4BD97BAC-EE28-45D0-8E29-A9A28709CE88}"/>
                    </a:ext>
                  </a:extLst>
                </p14:cNvPr>
                <p14:cNvContentPartPr/>
                <p14:nvPr/>
              </p14:nvContentPartPr>
              <p14:xfrm>
                <a:off x="7324539" y="4155099"/>
                <a:ext cx="117360" cy="150480"/>
              </p14:xfrm>
            </p:contentPart>
          </mc:Choice>
          <mc:Fallback xmlns="">
            <p:pic>
              <p:nvPicPr>
                <p:cNvPr id="608" name="Ink 607">
                  <a:extLst>
                    <a:ext uri="{FF2B5EF4-FFF2-40B4-BE49-F238E27FC236}">
                      <a16:creationId xmlns:a16="http://schemas.microsoft.com/office/drawing/2014/main" id="{4BD97BAC-EE28-45D0-8E29-A9A28709CE88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7315539" y="4146459"/>
                  <a:ext cx="13500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9">
              <p14:nvContentPartPr>
                <p14:cNvPr id="609" name="Ink 608">
                  <a:extLst>
                    <a:ext uri="{FF2B5EF4-FFF2-40B4-BE49-F238E27FC236}">
                      <a16:creationId xmlns:a16="http://schemas.microsoft.com/office/drawing/2014/main" id="{4967C66C-E2E0-40B1-AE85-C37FFD297AE5}"/>
                    </a:ext>
                  </a:extLst>
                </p14:cNvPr>
                <p14:cNvContentPartPr/>
                <p14:nvPr/>
              </p14:nvContentPartPr>
              <p14:xfrm>
                <a:off x="7615419" y="4134579"/>
                <a:ext cx="114120" cy="184680"/>
              </p14:xfrm>
            </p:contentPart>
          </mc:Choice>
          <mc:Fallback xmlns="">
            <p:pic>
              <p:nvPicPr>
                <p:cNvPr id="609" name="Ink 608">
                  <a:extLst>
                    <a:ext uri="{FF2B5EF4-FFF2-40B4-BE49-F238E27FC236}">
                      <a16:creationId xmlns:a16="http://schemas.microsoft.com/office/drawing/2014/main" id="{4967C66C-E2E0-40B1-AE85-C37FFD297AE5}"/>
                    </a:ext>
                  </a:extLst>
                </p:cNvPr>
                <p:cNvPicPr/>
                <p:nvPr/>
              </p:nvPicPr>
              <p:blipFill>
                <a:blip r:embed="rId450"/>
                <a:stretch>
                  <a:fillRect/>
                </a:stretch>
              </p:blipFill>
              <p:spPr>
                <a:xfrm>
                  <a:off x="7606419" y="4125939"/>
                  <a:ext cx="13176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1">
              <p14:nvContentPartPr>
                <p14:cNvPr id="610" name="Ink 609">
                  <a:extLst>
                    <a:ext uri="{FF2B5EF4-FFF2-40B4-BE49-F238E27FC236}">
                      <a16:creationId xmlns:a16="http://schemas.microsoft.com/office/drawing/2014/main" id="{3A9AACAC-38A7-4A02-9541-AFD11DE00E13}"/>
                    </a:ext>
                  </a:extLst>
                </p14:cNvPr>
                <p14:cNvContentPartPr/>
                <p14:nvPr/>
              </p14:nvContentPartPr>
              <p14:xfrm>
                <a:off x="7649979" y="4357779"/>
                <a:ext cx="193680" cy="39960"/>
              </p14:xfrm>
            </p:contentPart>
          </mc:Choice>
          <mc:Fallback xmlns="">
            <p:pic>
              <p:nvPicPr>
                <p:cNvPr id="610" name="Ink 609">
                  <a:extLst>
                    <a:ext uri="{FF2B5EF4-FFF2-40B4-BE49-F238E27FC236}">
                      <a16:creationId xmlns:a16="http://schemas.microsoft.com/office/drawing/2014/main" id="{3A9AACAC-38A7-4A02-9541-AFD11DE00E13}"/>
                    </a:ext>
                  </a:extLst>
                </p:cNvPr>
                <p:cNvPicPr/>
                <p:nvPr/>
              </p:nvPicPr>
              <p:blipFill>
                <a:blip r:embed="rId452"/>
                <a:stretch>
                  <a:fillRect/>
                </a:stretch>
              </p:blipFill>
              <p:spPr>
                <a:xfrm>
                  <a:off x="7641339" y="4348779"/>
                  <a:ext cx="21132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3">
              <p14:nvContentPartPr>
                <p14:cNvPr id="611" name="Ink 610">
                  <a:extLst>
                    <a:ext uri="{FF2B5EF4-FFF2-40B4-BE49-F238E27FC236}">
                      <a16:creationId xmlns:a16="http://schemas.microsoft.com/office/drawing/2014/main" id="{D8E9218E-886E-4722-958C-05BC8278B86E}"/>
                    </a:ext>
                  </a:extLst>
                </p14:cNvPr>
                <p14:cNvContentPartPr/>
                <p14:nvPr/>
              </p14:nvContentPartPr>
              <p14:xfrm>
                <a:off x="7835739" y="4080219"/>
                <a:ext cx="127440" cy="267840"/>
              </p14:xfrm>
            </p:contentPart>
          </mc:Choice>
          <mc:Fallback xmlns="">
            <p:pic>
              <p:nvPicPr>
                <p:cNvPr id="611" name="Ink 610">
                  <a:extLst>
                    <a:ext uri="{FF2B5EF4-FFF2-40B4-BE49-F238E27FC236}">
                      <a16:creationId xmlns:a16="http://schemas.microsoft.com/office/drawing/2014/main" id="{D8E9218E-886E-4722-958C-05BC8278B86E}"/>
                    </a:ext>
                  </a:extLst>
                </p:cNvPr>
                <p:cNvPicPr/>
                <p:nvPr/>
              </p:nvPicPr>
              <p:blipFill>
                <a:blip r:embed="rId454"/>
                <a:stretch>
                  <a:fillRect/>
                </a:stretch>
              </p:blipFill>
              <p:spPr>
                <a:xfrm>
                  <a:off x="7826739" y="4071219"/>
                  <a:ext cx="145080" cy="28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5">
              <p14:nvContentPartPr>
                <p14:cNvPr id="612" name="Ink 611">
                  <a:extLst>
                    <a:ext uri="{FF2B5EF4-FFF2-40B4-BE49-F238E27FC236}">
                      <a16:creationId xmlns:a16="http://schemas.microsoft.com/office/drawing/2014/main" id="{A68C40D7-9074-44BC-AEE5-B9278497A0BD}"/>
                    </a:ext>
                  </a:extLst>
                </p14:cNvPr>
                <p14:cNvContentPartPr/>
                <p14:nvPr/>
              </p14:nvContentPartPr>
              <p14:xfrm>
                <a:off x="8114019" y="4102179"/>
                <a:ext cx="165240" cy="203400"/>
              </p14:xfrm>
            </p:contentPart>
          </mc:Choice>
          <mc:Fallback xmlns="">
            <p:pic>
              <p:nvPicPr>
                <p:cNvPr id="612" name="Ink 611">
                  <a:extLst>
                    <a:ext uri="{FF2B5EF4-FFF2-40B4-BE49-F238E27FC236}">
                      <a16:creationId xmlns:a16="http://schemas.microsoft.com/office/drawing/2014/main" id="{A68C40D7-9074-44BC-AEE5-B9278497A0BD}"/>
                    </a:ext>
                  </a:extLst>
                </p:cNvPr>
                <p:cNvPicPr/>
                <p:nvPr/>
              </p:nvPicPr>
              <p:blipFill>
                <a:blip r:embed="rId456"/>
                <a:stretch>
                  <a:fillRect/>
                </a:stretch>
              </p:blipFill>
              <p:spPr>
                <a:xfrm>
                  <a:off x="8105019" y="4093179"/>
                  <a:ext cx="182880" cy="221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1" name="Group 620">
            <a:extLst>
              <a:ext uri="{FF2B5EF4-FFF2-40B4-BE49-F238E27FC236}">
                <a16:creationId xmlns:a16="http://schemas.microsoft.com/office/drawing/2014/main" id="{55C170F1-E582-45BC-9803-2610D5EC897C}"/>
              </a:ext>
            </a:extLst>
          </p:cNvPr>
          <p:cNvGrpSpPr/>
          <p:nvPr/>
        </p:nvGrpSpPr>
        <p:grpSpPr>
          <a:xfrm>
            <a:off x="8497059" y="3993819"/>
            <a:ext cx="465840" cy="335160"/>
            <a:chOff x="8497059" y="3993819"/>
            <a:chExt cx="465840" cy="335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57">
              <p14:nvContentPartPr>
                <p14:cNvPr id="613" name="Ink 612">
                  <a:extLst>
                    <a:ext uri="{FF2B5EF4-FFF2-40B4-BE49-F238E27FC236}">
                      <a16:creationId xmlns:a16="http://schemas.microsoft.com/office/drawing/2014/main" id="{CF6B44AC-A868-45D2-81D3-C5240C962B8B}"/>
                    </a:ext>
                  </a:extLst>
                </p14:cNvPr>
                <p14:cNvContentPartPr/>
                <p14:nvPr/>
              </p14:nvContentPartPr>
              <p14:xfrm>
                <a:off x="8497059" y="4122339"/>
                <a:ext cx="234000" cy="193320"/>
              </p14:xfrm>
            </p:contentPart>
          </mc:Choice>
          <mc:Fallback xmlns="">
            <p:pic>
              <p:nvPicPr>
                <p:cNvPr id="613" name="Ink 612">
                  <a:extLst>
                    <a:ext uri="{FF2B5EF4-FFF2-40B4-BE49-F238E27FC236}">
                      <a16:creationId xmlns:a16="http://schemas.microsoft.com/office/drawing/2014/main" id="{CF6B44AC-A868-45D2-81D3-C5240C962B8B}"/>
                    </a:ext>
                  </a:extLst>
                </p:cNvPr>
                <p:cNvPicPr/>
                <p:nvPr/>
              </p:nvPicPr>
              <p:blipFill>
                <a:blip r:embed="rId458"/>
                <a:stretch>
                  <a:fillRect/>
                </a:stretch>
              </p:blipFill>
              <p:spPr>
                <a:xfrm>
                  <a:off x="8488419" y="4113339"/>
                  <a:ext cx="25164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9">
              <p14:nvContentPartPr>
                <p14:cNvPr id="614" name="Ink 613">
                  <a:extLst>
                    <a:ext uri="{FF2B5EF4-FFF2-40B4-BE49-F238E27FC236}">
                      <a16:creationId xmlns:a16="http://schemas.microsoft.com/office/drawing/2014/main" id="{E7CD4469-4D1F-42D1-A569-DEC60C8A3FD8}"/>
                    </a:ext>
                  </a:extLst>
                </p14:cNvPr>
                <p14:cNvContentPartPr/>
                <p14:nvPr/>
              </p14:nvContentPartPr>
              <p14:xfrm>
                <a:off x="8771019" y="4143219"/>
                <a:ext cx="155160" cy="185760"/>
              </p14:xfrm>
            </p:contentPart>
          </mc:Choice>
          <mc:Fallback xmlns="">
            <p:pic>
              <p:nvPicPr>
                <p:cNvPr id="614" name="Ink 613">
                  <a:extLst>
                    <a:ext uri="{FF2B5EF4-FFF2-40B4-BE49-F238E27FC236}">
                      <a16:creationId xmlns:a16="http://schemas.microsoft.com/office/drawing/2014/main" id="{E7CD4469-4D1F-42D1-A569-DEC60C8A3FD8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8762019" y="4134219"/>
                  <a:ext cx="17280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1">
              <p14:nvContentPartPr>
                <p14:cNvPr id="615" name="Ink 614">
                  <a:extLst>
                    <a:ext uri="{FF2B5EF4-FFF2-40B4-BE49-F238E27FC236}">
                      <a16:creationId xmlns:a16="http://schemas.microsoft.com/office/drawing/2014/main" id="{CCCF1179-6457-4C01-8288-D7FFD6059D80}"/>
                    </a:ext>
                  </a:extLst>
                </p14:cNvPr>
                <p14:cNvContentPartPr/>
                <p14:nvPr/>
              </p14:nvContentPartPr>
              <p14:xfrm>
                <a:off x="8577699" y="4039179"/>
                <a:ext cx="310320" cy="20880"/>
              </p14:xfrm>
            </p:contentPart>
          </mc:Choice>
          <mc:Fallback xmlns="">
            <p:pic>
              <p:nvPicPr>
                <p:cNvPr id="615" name="Ink 614">
                  <a:extLst>
                    <a:ext uri="{FF2B5EF4-FFF2-40B4-BE49-F238E27FC236}">
                      <a16:creationId xmlns:a16="http://schemas.microsoft.com/office/drawing/2014/main" id="{CCCF1179-6457-4C01-8288-D7FFD6059D80}"/>
                    </a:ext>
                  </a:extLst>
                </p:cNvPr>
                <p:cNvPicPr/>
                <p:nvPr/>
              </p:nvPicPr>
              <p:blipFill>
                <a:blip r:embed="rId462"/>
                <a:stretch>
                  <a:fillRect/>
                </a:stretch>
              </p:blipFill>
              <p:spPr>
                <a:xfrm>
                  <a:off x="8568699" y="4030179"/>
                  <a:ext cx="32796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3">
              <p14:nvContentPartPr>
                <p14:cNvPr id="616" name="Ink 615">
                  <a:extLst>
                    <a:ext uri="{FF2B5EF4-FFF2-40B4-BE49-F238E27FC236}">
                      <a16:creationId xmlns:a16="http://schemas.microsoft.com/office/drawing/2014/main" id="{18BF617A-861A-4428-B869-51C4A09898EE}"/>
                    </a:ext>
                  </a:extLst>
                </p14:cNvPr>
                <p14:cNvContentPartPr/>
                <p14:nvPr/>
              </p14:nvContentPartPr>
              <p14:xfrm>
                <a:off x="8881899" y="3993819"/>
                <a:ext cx="81000" cy="122760"/>
              </p14:xfrm>
            </p:contentPart>
          </mc:Choice>
          <mc:Fallback xmlns="">
            <p:pic>
              <p:nvPicPr>
                <p:cNvPr id="616" name="Ink 615">
                  <a:extLst>
                    <a:ext uri="{FF2B5EF4-FFF2-40B4-BE49-F238E27FC236}">
                      <a16:creationId xmlns:a16="http://schemas.microsoft.com/office/drawing/2014/main" id="{18BF617A-861A-4428-B869-51C4A09898EE}"/>
                    </a:ext>
                  </a:extLst>
                </p:cNvPr>
                <p:cNvPicPr/>
                <p:nvPr/>
              </p:nvPicPr>
              <p:blipFill>
                <a:blip r:embed="rId464"/>
                <a:stretch>
                  <a:fillRect/>
                </a:stretch>
              </p:blipFill>
              <p:spPr>
                <a:xfrm>
                  <a:off x="8873259" y="3984819"/>
                  <a:ext cx="98640" cy="140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0" name="Group 619">
            <a:extLst>
              <a:ext uri="{FF2B5EF4-FFF2-40B4-BE49-F238E27FC236}">
                <a16:creationId xmlns:a16="http://schemas.microsoft.com/office/drawing/2014/main" id="{0EC9947F-BEF8-4B64-B400-6FD2C4B80717}"/>
              </a:ext>
            </a:extLst>
          </p:cNvPr>
          <p:cNvGrpSpPr/>
          <p:nvPr/>
        </p:nvGrpSpPr>
        <p:grpSpPr>
          <a:xfrm>
            <a:off x="5970579" y="4897059"/>
            <a:ext cx="508320" cy="190800"/>
            <a:chOff x="5970579" y="4897059"/>
            <a:chExt cx="508320" cy="190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5">
              <p14:nvContentPartPr>
                <p14:cNvPr id="617" name="Ink 616">
                  <a:extLst>
                    <a:ext uri="{FF2B5EF4-FFF2-40B4-BE49-F238E27FC236}">
                      <a16:creationId xmlns:a16="http://schemas.microsoft.com/office/drawing/2014/main" id="{9CC633D6-07C6-4B1A-86C7-5E1D60F8EF1F}"/>
                    </a:ext>
                  </a:extLst>
                </p14:cNvPr>
                <p14:cNvContentPartPr/>
                <p14:nvPr/>
              </p14:nvContentPartPr>
              <p14:xfrm>
                <a:off x="5970579" y="4935579"/>
                <a:ext cx="269280" cy="152280"/>
              </p14:xfrm>
            </p:contentPart>
          </mc:Choice>
          <mc:Fallback xmlns="">
            <p:pic>
              <p:nvPicPr>
                <p:cNvPr id="617" name="Ink 616">
                  <a:extLst>
                    <a:ext uri="{FF2B5EF4-FFF2-40B4-BE49-F238E27FC236}">
                      <a16:creationId xmlns:a16="http://schemas.microsoft.com/office/drawing/2014/main" id="{9CC633D6-07C6-4B1A-86C7-5E1D60F8EF1F}"/>
                    </a:ext>
                  </a:extLst>
                </p:cNvPr>
                <p:cNvPicPr/>
                <p:nvPr/>
              </p:nvPicPr>
              <p:blipFill>
                <a:blip r:embed="rId466"/>
                <a:stretch>
                  <a:fillRect/>
                </a:stretch>
              </p:blipFill>
              <p:spPr>
                <a:xfrm>
                  <a:off x="5961939" y="4926579"/>
                  <a:ext cx="28692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7">
              <p14:nvContentPartPr>
                <p14:cNvPr id="618" name="Ink 617">
                  <a:extLst>
                    <a:ext uri="{FF2B5EF4-FFF2-40B4-BE49-F238E27FC236}">
                      <a16:creationId xmlns:a16="http://schemas.microsoft.com/office/drawing/2014/main" id="{A0ACCC10-470A-4EFC-A410-E924414DBD13}"/>
                    </a:ext>
                  </a:extLst>
                </p14:cNvPr>
                <p14:cNvContentPartPr/>
                <p14:nvPr/>
              </p14:nvContentPartPr>
              <p14:xfrm>
                <a:off x="6262899" y="4897059"/>
                <a:ext cx="216000" cy="180000"/>
              </p14:xfrm>
            </p:contentPart>
          </mc:Choice>
          <mc:Fallback xmlns="">
            <p:pic>
              <p:nvPicPr>
                <p:cNvPr id="618" name="Ink 617">
                  <a:extLst>
                    <a:ext uri="{FF2B5EF4-FFF2-40B4-BE49-F238E27FC236}">
                      <a16:creationId xmlns:a16="http://schemas.microsoft.com/office/drawing/2014/main" id="{A0ACCC10-470A-4EFC-A410-E924414DBD13}"/>
                    </a:ext>
                  </a:extLst>
                </p:cNvPr>
                <p:cNvPicPr/>
                <p:nvPr/>
              </p:nvPicPr>
              <p:blipFill>
                <a:blip r:embed="rId468"/>
                <a:stretch>
                  <a:fillRect/>
                </a:stretch>
              </p:blipFill>
              <p:spPr>
                <a:xfrm>
                  <a:off x="6253899" y="4888059"/>
                  <a:ext cx="233640" cy="1976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69">
            <p14:nvContentPartPr>
              <p14:cNvPr id="619" name="Ink 618">
                <a:extLst>
                  <a:ext uri="{FF2B5EF4-FFF2-40B4-BE49-F238E27FC236}">
                    <a16:creationId xmlns:a16="http://schemas.microsoft.com/office/drawing/2014/main" id="{DDB9991B-E119-4757-9443-7CB034C04A9E}"/>
                  </a:ext>
                </a:extLst>
              </p14:cNvPr>
              <p14:cNvContentPartPr/>
              <p14:nvPr/>
            </p14:nvContentPartPr>
            <p14:xfrm>
              <a:off x="5967699" y="4659099"/>
              <a:ext cx="514080" cy="164160"/>
            </p14:xfrm>
          </p:contentPart>
        </mc:Choice>
        <mc:Fallback xmlns="">
          <p:pic>
            <p:nvPicPr>
              <p:cNvPr id="619" name="Ink 618">
                <a:extLst>
                  <a:ext uri="{FF2B5EF4-FFF2-40B4-BE49-F238E27FC236}">
                    <a16:creationId xmlns:a16="http://schemas.microsoft.com/office/drawing/2014/main" id="{DDB9991B-E119-4757-9443-7CB034C04A9E}"/>
                  </a:ext>
                </a:extLst>
              </p:cNvPr>
              <p:cNvPicPr/>
              <p:nvPr/>
            </p:nvPicPr>
            <p:blipFill>
              <a:blip r:embed="rId470"/>
              <a:stretch>
                <a:fillRect/>
              </a:stretch>
            </p:blipFill>
            <p:spPr>
              <a:xfrm>
                <a:off x="5958699" y="4650459"/>
                <a:ext cx="531720" cy="181800"/>
              </a:xfrm>
              <a:prstGeom prst="rect">
                <a:avLst/>
              </a:prstGeom>
            </p:spPr>
          </p:pic>
        </mc:Fallback>
      </mc:AlternateContent>
      <p:grpSp>
        <p:nvGrpSpPr>
          <p:cNvPr id="625" name="Group 624">
            <a:extLst>
              <a:ext uri="{FF2B5EF4-FFF2-40B4-BE49-F238E27FC236}">
                <a16:creationId xmlns:a16="http://schemas.microsoft.com/office/drawing/2014/main" id="{49C51AEE-75EC-46BE-8B8D-FE7317104D0A}"/>
              </a:ext>
            </a:extLst>
          </p:cNvPr>
          <p:cNvGrpSpPr/>
          <p:nvPr/>
        </p:nvGrpSpPr>
        <p:grpSpPr>
          <a:xfrm>
            <a:off x="6668619" y="4902819"/>
            <a:ext cx="144000" cy="85680"/>
            <a:chOff x="6668619" y="4902819"/>
            <a:chExt cx="144000" cy="85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1">
              <p14:nvContentPartPr>
                <p14:cNvPr id="623" name="Ink 622">
                  <a:extLst>
                    <a:ext uri="{FF2B5EF4-FFF2-40B4-BE49-F238E27FC236}">
                      <a16:creationId xmlns:a16="http://schemas.microsoft.com/office/drawing/2014/main" id="{F2286F4E-53DE-48A8-9462-595A37BD18E8}"/>
                    </a:ext>
                  </a:extLst>
                </p14:cNvPr>
                <p14:cNvContentPartPr/>
                <p14:nvPr/>
              </p14:nvContentPartPr>
              <p14:xfrm>
                <a:off x="6692019" y="4902819"/>
                <a:ext cx="103320" cy="10080"/>
              </p14:xfrm>
            </p:contentPart>
          </mc:Choice>
          <mc:Fallback xmlns="">
            <p:pic>
              <p:nvPicPr>
                <p:cNvPr id="623" name="Ink 622">
                  <a:extLst>
                    <a:ext uri="{FF2B5EF4-FFF2-40B4-BE49-F238E27FC236}">
                      <a16:creationId xmlns:a16="http://schemas.microsoft.com/office/drawing/2014/main" id="{F2286F4E-53DE-48A8-9462-595A37BD18E8}"/>
                    </a:ext>
                  </a:extLst>
                </p:cNvPr>
                <p:cNvPicPr/>
                <p:nvPr/>
              </p:nvPicPr>
              <p:blipFill>
                <a:blip r:embed="rId472"/>
                <a:stretch>
                  <a:fillRect/>
                </a:stretch>
              </p:blipFill>
              <p:spPr>
                <a:xfrm>
                  <a:off x="6683379" y="4894179"/>
                  <a:ext cx="12096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3">
              <p14:nvContentPartPr>
                <p14:cNvPr id="624" name="Ink 623">
                  <a:extLst>
                    <a:ext uri="{FF2B5EF4-FFF2-40B4-BE49-F238E27FC236}">
                      <a16:creationId xmlns:a16="http://schemas.microsoft.com/office/drawing/2014/main" id="{0485EF34-2E04-446F-9E87-ABCC284DF415}"/>
                    </a:ext>
                  </a:extLst>
                </p14:cNvPr>
                <p14:cNvContentPartPr/>
                <p14:nvPr/>
              </p14:nvContentPartPr>
              <p14:xfrm>
                <a:off x="6668619" y="4978059"/>
                <a:ext cx="144000" cy="10440"/>
              </p14:xfrm>
            </p:contentPart>
          </mc:Choice>
          <mc:Fallback xmlns="">
            <p:pic>
              <p:nvPicPr>
                <p:cNvPr id="624" name="Ink 623">
                  <a:extLst>
                    <a:ext uri="{FF2B5EF4-FFF2-40B4-BE49-F238E27FC236}">
                      <a16:creationId xmlns:a16="http://schemas.microsoft.com/office/drawing/2014/main" id="{0485EF34-2E04-446F-9E87-ABCC284DF415}"/>
                    </a:ext>
                  </a:extLst>
                </p:cNvPr>
                <p:cNvPicPr/>
                <p:nvPr/>
              </p:nvPicPr>
              <p:blipFill>
                <a:blip r:embed="rId474"/>
                <a:stretch>
                  <a:fillRect/>
                </a:stretch>
              </p:blipFill>
              <p:spPr>
                <a:xfrm>
                  <a:off x="6659979" y="4969059"/>
                  <a:ext cx="161640" cy="28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32" name="Group 631">
            <a:extLst>
              <a:ext uri="{FF2B5EF4-FFF2-40B4-BE49-F238E27FC236}">
                <a16:creationId xmlns:a16="http://schemas.microsoft.com/office/drawing/2014/main" id="{F9AAF481-61A9-4844-9197-A50B4DE4B422}"/>
              </a:ext>
            </a:extLst>
          </p:cNvPr>
          <p:cNvGrpSpPr/>
          <p:nvPr/>
        </p:nvGrpSpPr>
        <p:grpSpPr>
          <a:xfrm>
            <a:off x="7007739" y="4763499"/>
            <a:ext cx="512280" cy="262080"/>
            <a:chOff x="7007739" y="4763499"/>
            <a:chExt cx="512280" cy="262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5">
              <p14:nvContentPartPr>
                <p14:cNvPr id="626" name="Ink 625">
                  <a:extLst>
                    <a:ext uri="{FF2B5EF4-FFF2-40B4-BE49-F238E27FC236}">
                      <a16:creationId xmlns:a16="http://schemas.microsoft.com/office/drawing/2014/main" id="{2E089974-A2CA-4F0E-8699-A9B747EDC7EC}"/>
                    </a:ext>
                  </a:extLst>
                </p14:cNvPr>
                <p14:cNvContentPartPr/>
                <p14:nvPr/>
              </p14:nvContentPartPr>
              <p14:xfrm>
                <a:off x="7105659" y="4763499"/>
                <a:ext cx="39240" cy="121320"/>
              </p14:xfrm>
            </p:contentPart>
          </mc:Choice>
          <mc:Fallback xmlns="">
            <p:pic>
              <p:nvPicPr>
                <p:cNvPr id="626" name="Ink 625">
                  <a:extLst>
                    <a:ext uri="{FF2B5EF4-FFF2-40B4-BE49-F238E27FC236}">
                      <a16:creationId xmlns:a16="http://schemas.microsoft.com/office/drawing/2014/main" id="{2E089974-A2CA-4F0E-8699-A9B747EDC7EC}"/>
                    </a:ext>
                  </a:extLst>
                </p:cNvPr>
                <p:cNvPicPr/>
                <p:nvPr/>
              </p:nvPicPr>
              <p:blipFill>
                <a:blip r:embed="rId476"/>
                <a:stretch>
                  <a:fillRect/>
                </a:stretch>
              </p:blipFill>
              <p:spPr>
                <a:xfrm>
                  <a:off x="7096659" y="4754499"/>
                  <a:ext cx="5688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7">
              <p14:nvContentPartPr>
                <p14:cNvPr id="627" name="Ink 626">
                  <a:extLst>
                    <a:ext uri="{FF2B5EF4-FFF2-40B4-BE49-F238E27FC236}">
                      <a16:creationId xmlns:a16="http://schemas.microsoft.com/office/drawing/2014/main" id="{7220CE3C-8CCA-4373-88CB-B9BB25E466DD}"/>
                    </a:ext>
                  </a:extLst>
                </p14:cNvPr>
                <p14:cNvContentPartPr/>
                <p14:nvPr/>
              </p14:nvContentPartPr>
              <p14:xfrm>
                <a:off x="7007739" y="4938099"/>
                <a:ext cx="228240" cy="34920"/>
              </p14:xfrm>
            </p:contentPart>
          </mc:Choice>
          <mc:Fallback xmlns="">
            <p:pic>
              <p:nvPicPr>
                <p:cNvPr id="627" name="Ink 626">
                  <a:extLst>
                    <a:ext uri="{FF2B5EF4-FFF2-40B4-BE49-F238E27FC236}">
                      <a16:creationId xmlns:a16="http://schemas.microsoft.com/office/drawing/2014/main" id="{7220CE3C-8CCA-4373-88CB-B9BB25E466DD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6999099" y="4929459"/>
                  <a:ext cx="24588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9">
              <p14:nvContentPartPr>
                <p14:cNvPr id="629" name="Ink 628">
                  <a:extLst>
                    <a:ext uri="{FF2B5EF4-FFF2-40B4-BE49-F238E27FC236}">
                      <a16:creationId xmlns:a16="http://schemas.microsoft.com/office/drawing/2014/main" id="{37A02D6B-3E35-494D-9EB7-B0C3A064E226}"/>
                    </a:ext>
                  </a:extLst>
                </p14:cNvPr>
                <p14:cNvContentPartPr/>
                <p14:nvPr/>
              </p14:nvContentPartPr>
              <p14:xfrm>
                <a:off x="7395099" y="4915419"/>
                <a:ext cx="124920" cy="110160"/>
              </p14:xfrm>
            </p:contentPart>
          </mc:Choice>
          <mc:Fallback xmlns="">
            <p:pic>
              <p:nvPicPr>
                <p:cNvPr id="629" name="Ink 628">
                  <a:extLst>
                    <a:ext uri="{FF2B5EF4-FFF2-40B4-BE49-F238E27FC236}">
                      <a16:creationId xmlns:a16="http://schemas.microsoft.com/office/drawing/2014/main" id="{37A02D6B-3E35-494D-9EB7-B0C3A064E226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7386459" y="4906779"/>
                  <a:ext cx="142560" cy="127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31" name="Group 630">
            <a:extLst>
              <a:ext uri="{FF2B5EF4-FFF2-40B4-BE49-F238E27FC236}">
                <a16:creationId xmlns:a16="http://schemas.microsoft.com/office/drawing/2014/main" id="{65E3B9A4-FBB9-4D73-9B04-C7C6041FD89E}"/>
              </a:ext>
            </a:extLst>
          </p:cNvPr>
          <p:cNvGrpSpPr/>
          <p:nvPr/>
        </p:nvGrpSpPr>
        <p:grpSpPr>
          <a:xfrm>
            <a:off x="7136619" y="5112339"/>
            <a:ext cx="502200" cy="92520"/>
            <a:chOff x="7136619" y="5112339"/>
            <a:chExt cx="502200" cy="92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1">
              <p14:nvContentPartPr>
                <p14:cNvPr id="628" name="Ink 627">
                  <a:extLst>
                    <a:ext uri="{FF2B5EF4-FFF2-40B4-BE49-F238E27FC236}">
                      <a16:creationId xmlns:a16="http://schemas.microsoft.com/office/drawing/2014/main" id="{8F564AFC-A63C-4200-BC16-9B9D561E864B}"/>
                    </a:ext>
                  </a:extLst>
                </p14:cNvPr>
                <p14:cNvContentPartPr/>
                <p14:nvPr/>
              </p14:nvContentPartPr>
              <p14:xfrm>
                <a:off x="7136619" y="5112339"/>
                <a:ext cx="153360" cy="92520"/>
              </p14:xfrm>
            </p:contentPart>
          </mc:Choice>
          <mc:Fallback xmlns="">
            <p:pic>
              <p:nvPicPr>
                <p:cNvPr id="628" name="Ink 627">
                  <a:extLst>
                    <a:ext uri="{FF2B5EF4-FFF2-40B4-BE49-F238E27FC236}">
                      <a16:creationId xmlns:a16="http://schemas.microsoft.com/office/drawing/2014/main" id="{8F564AFC-A63C-4200-BC16-9B9D561E864B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7127979" y="5103699"/>
                  <a:ext cx="17100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3">
              <p14:nvContentPartPr>
                <p14:cNvPr id="630" name="Ink 629">
                  <a:extLst>
                    <a:ext uri="{FF2B5EF4-FFF2-40B4-BE49-F238E27FC236}">
                      <a16:creationId xmlns:a16="http://schemas.microsoft.com/office/drawing/2014/main" id="{FB13E35C-51BE-41C2-9767-CAC768D5D00E}"/>
                    </a:ext>
                  </a:extLst>
                </p14:cNvPr>
                <p14:cNvContentPartPr/>
                <p14:nvPr/>
              </p14:nvContentPartPr>
              <p14:xfrm>
                <a:off x="7435419" y="5126019"/>
                <a:ext cx="203400" cy="28080"/>
              </p14:xfrm>
            </p:contentPart>
          </mc:Choice>
          <mc:Fallback xmlns="">
            <p:pic>
              <p:nvPicPr>
                <p:cNvPr id="630" name="Ink 629">
                  <a:extLst>
                    <a:ext uri="{FF2B5EF4-FFF2-40B4-BE49-F238E27FC236}">
                      <a16:creationId xmlns:a16="http://schemas.microsoft.com/office/drawing/2014/main" id="{FB13E35C-51BE-41C2-9767-CAC768D5D00E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7426779" y="5117019"/>
                  <a:ext cx="221040" cy="45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50" name="Group 649">
            <a:extLst>
              <a:ext uri="{FF2B5EF4-FFF2-40B4-BE49-F238E27FC236}">
                <a16:creationId xmlns:a16="http://schemas.microsoft.com/office/drawing/2014/main" id="{EB86FFCC-8963-4787-989E-A8BA1F898E01}"/>
              </a:ext>
            </a:extLst>
          </p:cNvPr>
          <p:cNvGrpSpPr/>
          <p:nvPr/>
        </p:nvGrpSpPr>
        <p:grpSpPr>
          <a:xfrm>
            <a:off x="7839699" y="4640739"/>
            <a:ext cx="2590560" cy="539280"/>
            <a:chOff x="7839699" y="4640739"/>
            <a:chExt cx="2590560" cy="539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5">
              <p14:nvContentPartPr>
                <p14:cNvPr id="633" name="Ink 632">
                  <a:extLst>
                    <a:ext uri="{FF2B5EF4-FFF2-40B4-BE49-F238E27FC236}">
                      <a16:creationId xmlns:a16="http://schemas.microsoft.com/office/drawing/2014/main" id="{2FCF864B-4BBD-476E-9456-443190B73D69}"/>
                    </a:ext>
                  </a:extLst>
                </p14:cNvPr>
                <p14:cNvContentPartPr/>
                <p14:nvPr/>
              </p14:nvContentPartPr>
              <p14:xfrm>
                <a:off x="7839699" y="4964379"/>
                <a:ext cx="132840" cy="18360"/>
              </p14:xfrm>
            </p:contentPart>
          </mc:Choice>
          <mc:Fallback xmlns="">
            <p:pic>
              <p:nvPicPr>
                <p:cNvPr id="633" name="Ink 632">
                  <a:extLst>
                    <a:ext uri="{FF2B5EF4-FFF2-40B4-BE49-F238E27FC236}">
                      <a16:creationId xmlns:a16="http://schemas.microsoft.com/office/drawing/2014/main" id="{2FCF864B-4BBD-476E-9456-443190B73D69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7831059" y="4955739"/>
                  <a:ext cx="1504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7">
              <p14:nvContentPartPr>
                <p14:cNvPr id="634" name="Ink 633">
                  <a:extLst>
                    <a:ext uri="{FF2B5EF4-FFF2-40B4-BE49-F238E27FC236}">
                      <a16:creationId xmlns:a16="http://schemas.microsoft.com/office/drawing/2014/main" id="{CCD4847A-B5DD-415A-BD66-28AB683D88A6}"/>
                    </a:ext>
                  </a:extLst>
                </p14:cNvPr>
                <p14:cNvContentPartPr/>
                <p14:nvPr/>
              </p14:nvContentPartPr>
              <p14:xfrm>
                <a:off x="8133459" y="4754859"/>
                <a:ext cx="61200" cy="139680"/>
              </p14:xfrm>
            </p:contentPart>
          </mc:Choice>
          <mc:Fallback xmlns="">
            <p:pic>
              <p:nvPicPr>
                <p:cNvPr id="634" name="Ink 633">
                  <a:extLst>
                    <a:ext uri="{FF2B5EF4-FFF2-40B4-BE49-F238E27FC236}">
                      <a16:creationId xmlns:a16="http://schemas.microsoft.com/office/drawing/2014/main" id="{CCD4847A-B5DD-415A-BD66-28AB683D88A6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8124819" y="4746219"/>
                  <a:ext cx="7884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9">
              <p14:nvContentPartPr>
                <p14:cNvPr id="635" name="Ink 634">
                  <a:extLst>
                    <a:ext uri="{FF2B5EF4-FFF2-40B4-BE49-F238E27FC236}">
                      <a16:creationId xmlns:a16="http://schemas.microsoft.com/office/drawing/2014/main" id="{1AE60D54-5D7C-4A0F-B528-59C721D537F3}"/>
                    </a:ext>
                  </a:extLst>
                </p14:cNvPr>
                <p14:cNvContentPartPr/>
                <p14:nvPr/>
              </p14:nvContentPartPr>
              <p14:xfrm>
                <a:off x="8125179" y="4964379"/>
                <a:ext cx="154080" cy="34200"/>
              </p14:xfrm>
            </p:contentPart>
          </mc:Choice>
          <mc:Fallback xmlns="">
            <p:pic>
              <p:nvPicPr>
                <p:cNvPr id="635" name="Ink 634">
                  <a:extLst>
                    <a:ext uri="{FF2B5EF4-FFF2-40B4-BE49-F238E27FC236}">
                      <a16:creationId xmlns:a16="http://schemas.microsoft.com/office/drawing/2014/main" id="{1AE60D54-5D7C-4A0F-B528-59C721D537F3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8116179" y="4955739"/>
                  <a:ext cx="17172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1">
              <p14:nvContentPartPr>
                <p14:cNvPr id="636" name="Ink 635">
                  <a:extLst>
                    <a:ext uri="{FF2B5EF4-FFF2-40B4-BE49-F238E27FC236}">
                      <a16:creationId xmlns:a16="http://schemas.microsoft.com/office/drawing/2014/main" id="{3B46725D-F860-4809-A617-A64BF67311EF}"/>
                    </a:ext>
                  </a:extLst>
                </p14:cNvPr>
                <p14:cNvContentPartPr/>
                <p14:nvPr/>
              </p14:nvContentPartPr>
              <p14:xfrm>
                <a:off x="8198259" y="5100459"/>
                <a:ext cx="127080" cy="79560"/>
              </p14:xfrm>
            </p:contentPart>
          </mc:Choice>
          <mc:Fallback xmlns="">
            <p:pic>
              <p:nvPicPr>
                <p:cNvPr id="636" name="Ink 635">
                  <a:extLst>
                    <a:ext uri="{FF2B5EF4-FFF2-40B4-BE49-F238E27FC236}">
                      <a16:creationId xmlns:a16="http://schemas.microsoft.com/office/drawing/2014/main" id="{3B46725D-F860-4809-A617-A64BF67311EF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8189259" y="5091459"/>
                  <a:ext cx="14472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3">
              <p14:nvContentPartPr>
                <p14:cNvPr id="637" name="Ink 636">
                  <a:extLst>
                    <a:ext uri="{FF2B5EF4-FFF2-40B4-BE49-F238E27FC236}">
                      <a16:creationId xmlns:a16="http://schemas.microsoft.com/office/drawing/2014/main" id="{9E39A3B1-D052-461A-8F9B-5D900B813F0A}"/>
                    </a:ext>
                  </a:extLst>
                </p14:cNvPr>
                <p14:cNvContentPartPr/>
                <p14:nvPr/>
              </p14:nvContentPartPr>
              <p14:xfrm>
                <a:off x="8410659" y="4781859"/>
                <a:ext cx="110160" cy="198720"/>
              </p14:xfrm>
            </p:contentPart>
          </mc:Choice>
          <mc:Fallback xmlns="">
            <p:pic>
              <p:nvPicPr>
                <p:cNvPr id="637" name="Ink 636">
                  <a:extLst>
                    <a:ext uri="{FF2B5EF4-FFF2-40B4-BE49-F238E27FC236}">
                      <a16:creationId xmlns:a16="http://schemas.microsoft.com/office/drawing/2014/main" id="{9E39A3B1-D052-461A-8F9B-5D900B813F0A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8401659" y="4772859"/>
                  <a:ext cx="12780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5">
              <p14:nvContentPartPr>
                <p14:cNvPr id="638" name="Ink 637">
                  <a:extLst>
                    <a:ext uri="{FF2B5EF4-FFF2-40B4-BE49-F238E27FC236}">
                      <a16:creationId xmlns:a16="http://schemas.microsoft.com/office/drawing/2014/main" id="{B0775532-02D6-442F-BFB5-492236B6B438}"/>
                    </a:ext>
                  </a:extLst>
                </p14:cNvPr>
                <p14:cNvContentPartPr/>
                <p14:nvPr/>
              </p14:nvContentPartPr>
              <p14:xfrm>
                <a:off x="8439459" y="4914699"/>
                <a:ext cx="388440" cy="218880"/>
              </p14:xfrm>
            </p:contentPart>
          </mc:Choice>
          <mc:Fallback xmlns="">
            <p:pic>
              <p:nvPicPr>
                <p:cNvPr id="638" name="Ink 637">
                  <a:extLst>
                    <a:ext uri="{FF2B5EF4-FFF2-40B4-BE49-F238E27FC236}">
                      <a16:creationId xmlns:a16="http://schemas.microsoft.com/office/drawing/2014/main" id="{B0775532-02D6-442F-BFB5-492236B6B438}"/>
                    </a:ext>
                  </a:extLst>
                </p:cNvPr>
                <p:cNvPicPr/>
                <p:nvPr/>
              </p:nvPicPr>
              <p:blipFill>
                <a:blip r:embed="rId496"/>
                <a:stretch>
                  <a:fillRect/>
                </a:stretch>
              </p:blipFill>
              <p:spPr>
                <a:xfrm>
                  <a:off x="8430819" y="4906059"/>
                  <a:ext cx="40608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7">
              <p14:nvContentPartPr>
                <p14:cNvPr id="639" name="Ink 638">
                  <a:extLst>
                    <a:ext uri="{FF2B5EF4-FFF2-40B4-BE49-F238E27FC236}">
                      <a16:creationId xmlns:a16="http://schemas.microsoft.com/office/drawing/2014/main" id="{60A8962D-EA89-4CCE-82F3-95BF12AE9EFA}"/>
                    </a:ext>
                  </a:extLst>
                </p14:cNvPr>
                <p14:cNvContentPartPr/>
                <p14:nvPr/>
              </p14:nvContentPartPr>
              <p14:xfrm>
                <a:off x="8759499" y="4964379"/>
                <a:ext cx="57600" cy="35640"/>
              </p14:xfrm>
            </p:contentPart>
          </mc:Choice>
          <mc:Fallback xmlns="">
            <p:pic>
              <p:nvPicPr>
                <p:cNvPr id="639" name="Ink 638">
                  <a:extLst>
                    <a:ext uri="{FF2B5EF4-FFF2-40B4-BE49-F238E27FC236}">
                      <a16:creationId xmlns:a16="http://schemas.microsoft.com/office/drawing/2014/main" id="{60A8962D-EA89-4CCE-82F3-95BF12AE9EFA}"/>
                    </a:ext>
                  </a:extLst>
                </p:cNvPr>
                <p:cNvPicPr/>
                <p:nvPr/>
              </p:nvPicPr>
              <p:blipFill>
                <a:blip r:embed="rId498"/>
                <a:stretch>
                  <a:fillRect/>
                </a:stretch>
              </p:blipFill>
              <p:spPr>
                <a:xfrm>
                  <a:off x="8750859" y="4955739"/>
                  <a:ext cx="7524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9">
              <p14:nvContentPartPr>
                <p14:cNvPr id="640" name="Ink 639">
                  <a:extLst>
                    <a:ext uri="{FF2B5EF4-FFF2-40B4-BE49-F238E27FC236}">
                      <a16:creationId xmlns:a16="http://schemas.microsoft.com/office/drawing/2014/main" id="{CA4BCB4A-F323-4D7A-91BE-5561C2D58098}"/>
                    </a:ext>
                  </a:extLst>
                </p14:cNvPr>
                <p14:cNvContentPartPr/>
                <p14:nvPr/>
              </p14:nvContentPartPr>
              <p14:xfrm>
                <a:off x="8985579" y="4700499"/>
                <a:ext cx="230400" cy="263520"/>
              </p14:xfrm>
            </p:contentPart>
          </mc:Choice>
          <mc:Fallback xmlns="">
            <p:pic>
              <p:nvPicPr>
                <p:cNvPr id="640" name="Ink 639">
                  <a:extLst>
                    <a:ext uri="{FF2B5EF4-FFF2-40B4-BE49-F238E27FC236}">
                      <a16:creationId xmlns:a16="http://schemas.microsoft.com/office/drawing/2014/main" id="{CA4BCB4A-F323-4D7A-91BE-5561C2D58098}"/>
                    </a:ext>
                  </a:extLst>
                </p:cNvPr>
                <p:cNvPicPr/>
                <p:nvPr/>
              </p:nvPicPr>
              <p:blipFill>
                <a:blip r:embed="rId500"/>
                <a:stretch>
                  <a:fillRect/>
                </a:stretch>
              </p:blipFill>
              <p:spPr>
                <a:xfrm>
                  <a:off x="8976579" y="4691499"/>
                  <a:ext cx="248040" cy="28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1">
              <p14:nvContentPartPr>
                <p14:cNvPr id="641" name="Ink 640">
                  <a:extLst>
                    <a:ext uri="{FF2B5EF4-FFF2-40B4-BE49-F238E27FC236}">
                      <a16:creationId xmlns:a16="http://schemas.microsoft.com/office/drawing/2014/main" id="{110CFC88-172D-4CA5-A785-D43E6F3711C3}"/>
                    </a:ext>
                  </a:extLst>
                </p14:cNvPr>
                <p14:cNvContentPartPr/>
                <p14:nvPr/>
              </p14:nvContentPartPr>
              <p14:xfrm>
                <a:off x="9134619" y="5042139"/>
                <a:ext cx="135000" cy="110160"/>
              </p14:xfrm>
            </p:contentPart>
          </mc:Choice>
          <mc:Fallback xmlns="">
            <p:pic>
              <p:nvPicPr>
                <p:cNvPr id="641" name="Ink 640">
                  <a:extLst>
                    <a:ext uri="{FF2B5EF4-FFF2-40B4-BE49-F238E27FC236}">
                      <a16:creationId xmlns:a16="http://schemas.microsoft.com/office/drawing/2014/main" id="{110CFC88-172D-4CA5-A785-D43E6F3711C3}"/>
                    </a:ext>
                  </a:extLst>
                </p:cNvPr>
                <p:cNvPicPr/>
                <p:nvPr/>
              </p:nvPicPr>
              <p:blipFill>
                <a:blip r:embed="rId502"/>
                <a:stretch>
                  <a:fillRect/>
                </a:stretch>
              </p:blipFill>
              <p:spPr>
                <a:xfrm>
                  <a:off x="9125619" y="5033499"/>
                  <a:ext cx="15264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3">
              <p14:nvContentPartPr>
                <p14:cNvPr id="642" name="Ink 641">
                  <a:extLst>
                    <a:ext uri="{FF2B5EF4-FFF2-40B4-BE49-F238E27FC236}">
                      <a16:creationId xmlns:a16="http://schemas.microsoft.com/office/drawing/2014/main" id="{6EC25740-C15E-4C51-A8EC-C496D5E0EAA9}"/>
                    </a:ext>
                  </a:extLst>
                </p14:cNvPr>
                <p14:cNvContentPartPr/>
                <p14:nvPr/>
              </p14:nvContentPartPr>
              <p14:xfrm>
                <a:off x="9401379" y="4712379"/>
                <a:ext cx="99720" cy="261000"/>
              </p14:xfrm>
            </p:contentPart>
          </mc:Choice>
          <mc:Fallback xmlns="">
            <p:pic>
              <p:nvPicPr>
                <p:cNvPr id="642" name="Ink 641">
                  <a:extLst>
                    <a:ext uri="{FF2B5EF4-FFF2-40B4-BE49-F238E27FC236}">
                      <a16:creationId xmlns:a16="http://schemas.microsoft.com/office/drawing/2014/main" id="{6EC25740-C15E-4C51-A8EC-C496D5E0EAA9}"/>
                    </a:ext>
                  </a:extLst>
                </p:cNvPr>
                <p:cNvPicPr/>
                <p:nvPr/>
              </p:nvPicPr>
              <p:blipFill>
                <a:blip r:embed="rId504"/>
                <a:stretch>
                  <a:fillRect/>
                </a:stretch>
              </p:blipFill>
              <p:spPr>
                <a:xfrm>
                  <a:off x="9392739" y="4703379"/>
                  <a:ext cx="117360" cy="27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5">
              <p14:nvContentPartPr>
                <p14:cNvPr id="643" name="Ink 642">
                  <a:extLst>
                    <a:ext uri="{FF2B5EF4-FFF2-40B4-BE49-F238E27FC236}">
                      <a16:creationId xmlns:a16="http://schemas.microsoft.com/office/drawing/2014/main" id="{595CB1C9-3A95-4F24-8C25-2A9B573E3087}"/>
                    </a:ext>
                  </a:extLst>
                </p14:cNvPr>
                <p14:cNvContentPartPr/>
                <p14:nvPr/>
              </p14:nvContentPartPr>
              <p14:xfrm>
                <a:off x="9585339" y="4816059"/>
                <a:ext cx="121320" cy="66600"/>
              </p14:xfrm>
            </p:contentPart>
          </mc:Choice>
          <mc:Fallback xmlns="">
            <p:pic>
              <p:nvPicPr>
                <p:cNvPr id="643" name="Ink 642">
                  <a:extLst>
                    <a:ext uri="{FF2B5EF4-FFF2-40B4-BE49-F238E27FC236}">
                      <a16:creationId xmlns:a16="http://schemas.microsoft.com/office/drawing/2014/main" id="{595CB1C9-3A95-4F24-8C25-2A9B573E3087}"/>
                    </a:ext>
                  </a:extLst>
                </p:cNvPr>
                <p:cNvPicPr/>
                <p:nvPr/>
              </p:nvPicPr>
              <p:blipFill>
                <a:blip r:embed="rId506"/>
                <a:stretch>
                  <a:fillRect/>
                </a:stretch>
              </p:blipFill>
              <p:spPr>
                <a:xfrm>
                  <a:off x="9576339" y="4807059"/>
                  <a:ext cx="13896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7">
              <p14:nvContentPartPr>
                <p14:cNvPr id="644" name="Ink 643">
                  <a:extLst>
                    <a:ext uri="{FF2B5EF4-FFF2-40B4-BE49-F238E27FC236}">
                      <a16:creationId xmlns:a16="http://schemas.microsoft.com/office/drawing/2014/main" id="{4BB31874-E332-4044-9275-58B1B36CDBB8}"/>
                    </a:ext>
                  </a:extLst>
                </p14:cNvPr>
                <p14:cNvContentPartPr/>
                <p14:nvPr/>
              </p14:nvContentPartPr>
              <p14:xfrm>
                <a:off x="9633219" y="4948899"/>
                <a:ext cx="122760" cy="34200"/>
              </p14:xfrm>
            </p:contentPart>
          </mc:Choice>
          <mc:Fallback xmlns="">
            <p:pic>
              <p:nvPicPr>
                <p:cNvPr id="644" name="Ink 643">
                  <a:extLst>
                    <a:ext uri="{FF2B5EF4-FFF2-40B4-BE49-F238E27FC236}">
                      <a16:creationId xmlns:a16="http://schemas.microsoft.com/office/drawing/2014/main" id="{4BB31874-E332-4044-9275-58B1B36CDBB8}"/>
                    </a:ext>
                  </a:extLst>
                </p:cNvPr>
                <p:cNvPicPr/>
                <p:nvPr/>
              </p:nvPicPr>
              <p:blipFill>
                <a:blip r:embed="rId508"/>
                <a:stretch>
                  <a:fillRect/>
                </a:stretch>
              </p:blipFill>
              <p:spPr>
                <a:xfrm>
                  <a:off x="9624579" y="4939899"/>
                  <a:ext cx="14040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9">
              <p14:nvContentPartPr>
                <p14:cNvPr id="645" name="Ink 644">
                  <a:extLst>
                    <a:ext uri="{FF2B5EF4-FFF2-40B4-BE49-F238E27FC236}">
                      <a16:creationId xmlns:a16="http://schemas.microsoft.com/office/drawing/2014/main" id="{CA8E4865-E327-45C4-90D3-A8E8D636D4E2}"/>
                    </a:ext>
                  </a:extLst>
                </p14:cNvPr>
                <p14:cNvContentPartPr/>
                <p14:nvPr/>
              </p14:nvContentPartPr>
              <p14:xfrm>
                <a:off x="9834459" y="4844859"/>
                <a:ext cx="117360" cy="29520"/>
              </p14:xfrm>
            </p:contentPart>
          </mc:Choice>
          <mc:Fallback xmlns="">
            <p:pic>
              <p:nvPicPr>
                <p:cNvPr id="645" name="Ink 644">
                  <a:extLst>
                    <a:ext uri="{FF2B5EF4-FFF2-40B4-BE49-F238E27FC236}">
                      <a16:creationId xmlns:a16="http://schemas.microsoft.com/office/drawing/2014/main" id="{CA8E4865-E327-45C4-90D3-A8E8D636D4E2}"/>
                    </a:ext>
                  </a:extLst>
                </p:cNvPr>
                <p:cNvPicPr/>
                <p:nvPr/>
              </p:nvPicPr>
              <p:blipFill>
                <a:blip r:embed="rId510"/>
                <a:stretch>
                  <a:fillRect/>
                </a:stretch>
              </p:blipFill>
              <p:spPr>
                <a:xfrm>
                  <a:off x="9825459" y="4835859"/>
                  <a:ext cx="13500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1">
              <p14:nvContentPartPr>
                <p14:cNvPr id="646" name="Ink 645">
                  <a:extLst>
                    <a:ext uri="{FF2B5EF4-FFF2-40B4-BE49-F238E27FC236}">
                      <a16:creationId xmlns:a16="http://schemas.microsoft.com/office/drawing/2014/main" id="{0B5C8531-FDCC-4EAC-93CC-20C187B73A7C}"/>
                    </a:ext>
                  </a:extLst>
                </p14:cNvPr>
                <p14:cNvContentPartPr/>
                <p14:nvPr/>
              </p14:nvContentPartPr>
              <p14:xfrm>
                <a:off x="10054419" y="4679979"/>
                <a:ext cx="147960" cy="223560"/>
              </p14:xfrm>
            </p:contentPart>
          </mc:Choice>
          <mc:Fallback xmlns="">
            <p:pic>
              <p:nvPicPr>
                <p:cNvPr id="646" name="Ink 645">
                  <a:extLst>
                    <a:ext uri="{FF2B5EF4-FFF2-40B4-BE49-F238E27FC236}">
                      <a16:creationId xmlns:a16="http://schemas.microsoft.com/office/drawing/2014/main" id="{0B5C8531-FDCC-4EAC-93CC-20C187B73A7C}"/>
                    </a:ext>
                  </a:extLst>
                </p:cNvPr>
                <p:cNvPicPr/>
                <p:nvPr/>
              </p:nvPicPr>
              <p:blipFill>
                <a:blip r:embed="rId512"/>
                <a:stretch>
                  <a:fillRect/>
                </a:stretch>
              </p:blipFill>
              <p:spPr>
                <a:xfrm>
                  <a:off x="10045779" y="4670979"/>
                  <a:ext cx="16560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3">
              <p14:nvContentPartPr>
                <p14:cNvPr id="647" name="Ink 646">
                  <a:extLst>
                    <a:ext uri="{FF2B5EF4-FFF2-40B4-BE49-F238E27FC236}">
                      <a16:creationId xmlns:a16="http://schemas.microsoft.com/office/drawing/2014/main" id="{23B41B05-0C36-4B1C-9825-76B87C904281}"/>
                    </a:ext>
                  </a:extLst>
                </p14:cNvPr>
                <p14:cNvContentPartPr/>
                <p14:nvPr/>
              </p14:nvContentPartPr>
              <p14:xfrm>
                <a:off x="10116339" y="4957179"/>
                <a:ext cx="159120" cy="58320"/>
              </p14:xfrm>
            </p:contentPart>
          </mc:Choice>
          <mc:Fallback xmlns="">
            <p:pic>
              <p:nvPicPr>
                <p:cNvPr id="647" name="Ink 646">
                  <a:extLst>
                    <a:ext uri="{FF2B5EF4-FFF2-40B4-BE49-F238E27FC236}">
                      <a16:creationId xmlns:a16="http://schemas.microsoft.com/office/drawing/2014/main" id="{23B41B05-0C36-4B1C-9825-76B87C904281}"/>
                    </a:ext>
                  </a:extLst>
                </p:cNvPr>
                <p:cNvPicPr/>
                <p:nvPr/>
              </p:nvPicPr>
              <p:blipFill>
                <a:blip r:embed="rId514"/>
                <a:stretch>
                  <a:fillRect/>
                </a:stretch>
              </p:blipFill>
              <p:spPr>
                <a:xfrm>
                  <a:off x="10107339" y="4948539"/>
                  <a:ext cx="17676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5">
              <p14:nvContentPartPr>
                <p14:cNvPr id="648" name="Ink 647">
                  <a:extLst>
                    <a:ext uri="{FF2B5EF4-FFF2-40B4-BE49-F238E27FC236}">
                      <a16:creationId xmlns:a16="http://schemas.microsoft.com/office/drawing/2014/main" id="{E0544DE0-CD97-4286-B8C4-CA3ED4D97BFC}"/>
                    </a:ext>
                  </a:extLst>
                </p14:cNvPr>
                <p14:cNvContentPartPr/>
                <p14:nvPr/>
              </p14:nvContentPartPr>
              <p14:xfrm>
                <a:off x="10351779" y="4640739"/>
                <a:ext cx="78480" cy="393480"/>
              </p14:xfrm>
            </p:contentPart>
          </mc:Choice>
          <mc:Fallback xmlns="">
            <p:pic>
              <p:nvPicPr>
                <p:cNvPr id="648" name="Ink 647">
                  <a:extLst>
                    <a:ext uri="{FF2B5EF4-FFF2-40B4-BE49-F238E27FC236}">
                      <a16:creationId xmlns:a16="http://schemas.microsoft.com/office/drawing/2014/main" id="{E0544DE0-CD97-4286-B8C4-CA3ED4D97BFC}"/>
                    </a:ext>
                  </a:extLst>
                </p:cNvPr>
                <p:cNvPicPr/>
                <p:nvPr/>
              </p:nvPicPr>
              <p:blipFill>
                <a:blip r:embed="rId516"/>
                <a:stretch>
                  <a:fillRect/>
                </a:stretch>
              </p:blipFill>
              <p:spPr>
                <a:xfrm>
                  <a:off x="10343139" y="4631739"/>
                  <a:ext cx="96120" cy="411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76" name="Group 675">
            <a:extLst>
              <a:ext uri="{FF2B5EF4-FFF2-40B4-BE49-F238E27FC236}">
                <a16:creationId xmlns:a16="http://schemas.microsoft.com/office/drawing/2014/main" id="{0CC7F923-8912-4403-B633-C1D9CD8DF4B8}"/>
              </a:ext>
            </a:extLst>
          </p:cNvPr>
          <p:cNvGrpSpPr/>
          <p:nvPr/>
        </p:nvGrpSpPr>
        <p:grpSpPr>
          <a:xfrm>
            <a:off x="4477299" y="5945019"/>
            <a:ext cx="705600" cy="158760"/>
            <a:chOff x="4477299" y="5945019"/>
            <a:chExt cx="705600" cy="158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17">
              <p14:nvContentPartPr>
                <p14:cNvPr id="665" name="Ink 664">
                  <a:extLst>
                    <a:ext uri="{FF2B5EF4-FFF2-40B4-BE49-F238E27FC236}">
                      <a16:creationId xmlns:a16="http://schemas.microsoft.com/office/drawing/2014/main" id="{2906748C-666F-410F-BFEF-CF6EBC47A780}"/>
                    </a:ext>
                  </a:extLst>
                </p14:cNvPr>
                <p14:cNvContentPartPr/>
                <p14:nvPr/>
              </p14:nvContentPartPr>
              <p14:xfrm>
                <a:off x="4477299" y="5975259"/>
                <a:ext cx="123120" cy="102240"/>
              </p14:xfrm>
            </p:contentPart>
          </mc:Choice>
          <mc:Fallback xmlns="">
            <p:pic>
              <p:nvPicPr>
                <p:cNvPr id="665" name="Ink 664">
                  <a:extLst>
                    <a:ext uri="{FF2B5EF4-FFF2-40B4-BE49-F238E27FC236}">
                      <a16:creationId xmlns:a16="http://schemas.microsoft.com/office/drawing/2014/main" id="{2906748C-666F-410F-BFEF-CF6EBC47A780}"/>
                    </a:ext>
                  </a:extLst>
                </p:cNvPr>
                <p:cNvPicPr/>
                <p:nvPr/>
              </p:nvPicPr>
              <p:blipFill>
                <a:blip r:embed="rId518"/>
                <a:stretch>
                  <a:fillRect/>
                </a:stretch>
              </p:blipFill>
              <p:spPr>
                <a:xfrm>
                  <a:off x="4468299" y="5966619"/>
                  <a:ext cx="14076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9">
              <p14:nvContentPartPr>
                <p14:cNvPr id="666" name="Ink 665">
                  <a:extLst>
                    <a:ext uri="{FF2B5EF4-FFF2-40B4-BE49-F238E27FC236}">
                      <a16:creationId xmlns:a16="http://schemas.microsoft.com/office/drawing/2014/main" id="{9A1EDEF9-CFC4-4563-9907-696BAF7B3219}"/>
                    </a:ext>
                  </a:extLst>
                </p14:cNvPr>
                <p14:cNvContentPartPr/>
                <p14:nvPr/>
              </p14:nvContentPartPr>
              <p14:xfrm>
                <a:off x="4601859" y="6028539"/>
                <a:ext cx="118440" cy="75240"/>
              </p14:xfrm>
            </p:contentPart>
          </mc:Choice>
          <mc:Fallback xmlns="">
            <p:pic>
              <p:nvPicPr>
                <p:cNvPr id="666" name="Ink 665">
                  <a:extLst>
                    <a:ext uri="{FF2B5EF4-FFF2-40B4-BE49-F238E27FC236}">
                      <a16:creationId xmlns:a16="http://schemas.microsoft.com/office/drawing/2014/main" id="{9A1EDEF9-CFC4-4563-9907-696BAF7B3219}"/>
                    </a:ext>
                  </a:extLst>
                </p:cNvPr>
                <p:cNvPicPr/>
                <p:nvPr/>
              </p:nvPicPr>
              <p:blipFill>
                <a:blip r:embed="rId520"/>
                <a:stretch>
                  <a:fillRect/>
                </a:stretch>
              </p:blipFill>
              <p:spPr>
                <a:xfrm>
                  <a:off x="4593219" y="6019899"/>
                  <a:ext cx="13608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1">
              <p14:nvContentPartPr>
                <p14:cNvPr id="667" name="Ink 666">
                  <a:extLst>
                    <a:ext uri="{FF2B5EF4-FFF2-40B4-BE49-F238E27FC236}">
                      <a16:creationId xmlns:a16="http://schemas.microsoft.com/office/drawing/2014/main" id="{088DAAF9-3DAC-4DBB-BDB8-146EEB599EB9}"/>
                    </a:ext>
                  </a:extLst>
                </p14:cNvPr>
                <p14:cNvContentPartPr/>
                <p14:nvPr/>
              </p14:nvContentPartPr>
              <p14:xfrm>
                <a:off x="4680699" y="5982459"/>
                <a:ext cx="216360" cy="109080"/>
              </p14:xfrm>
            </p:contentPart>
          </mc:Choice>
          <mc:Fallback xmlns="">
            <p:pic>
              <p:nvPicPr>
                <p:cNvPr id="667" name="Ink 666">
                  <a:extLst>
                    <a:ext uri="{FF2B5EF4-FFF2-40B4-BE49-F238E27FC236}">
                      <a16:creationId xmlns:a16="http://schemas.microsoft.com/office/drawing/2014/main" id="{088DAAF9-3DAC-4DBB-BDB8-146EEB599EB9}"/>
                    </a:ext>
                  </a:extLst>
                </p:cNvPr>
                <p:cNvPicPr/>
                <p:nvPr/>
              </p:nvPicPr>
              <p:blipFill>
                <a:blip r:embed="rId522"/>
                <a:stretch>
                  <a:fillRect/>
                </a:stretch>
              </p:blipFill>
              <p:spPr>
                <a:xfrm>
                  <a:off x="4671699" y="5973819"/>
                  <a:ext cx="23400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3">
              <p14:nvContentPartPr>
                <p14:cNvPr id="668" name="Ink 667">
                  <a:extLst>
                    <a:ext uri="{FF2B5EF4-FFF2-40B4-BE49-F238E27FC236}">
                      <a16:creationId xmlns:a16="http://schemas.microsoft.com/office/drawing/2014/main" id="{2C429788-242A-43EB-BD8D-3D1D9071FDE4}"/>
                    </a:ext>
                  </a:extLst>
                </p14:cNvPr>
                <p14:cNvContentPartPr/>
                <p14:nvPr/>
              </p14:nvContentPartPr>
              <p14:xfrm>
                <a:off x="4938099" y="5945019"/>
                <a:ext cx="244800" cy="129960"/>
              </p14:xfrm>
            </p:contentPart>
          </mc:Choice>
          <mc:Fallback xmlns="">
            <p:pic>
              <p:nvPicPr>
                <p:cNvPr id="668" name="Ink 667">
                  <a:extLst>
                    <a:ext uri="{FF2B5EF4-FFF2-40B4-BE49-F238E27FC236}">
                      <a16:creationId xmlns:a16="http://schemas.microsoft.com/office/drawing/2014/main" id="{2C429788-242A-43EB-BD8D-3D1D9071FDE4}"/>
                    </a:ext>
                  </a:extLst>
                </p:cNvPr>
                <p:cNvPicPr/>
                <p:nvPr/>
              </p:nvPicPr>
              <p:blipFill>
                <a:blip r:embed="rId524"/>
                <a:stretch>
                  <a:fillRect/>
                </a:stretch>
              </p:blipFill>
              <p:spPr>
                <a:xfrm>
                  <a:off x="4929099" y="5936379"/>
                  <a:ext cx="262440" cy="147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01" name="Group 700">
            <a:extLst>
              <a:ext uri="{FF2B5EF4-FFF2-40B4-BE49-F238E27FC236}">
                <a16:creationId xmlns:a16="http://schemas.microsoft.com/office/drawing/2014/main" id="{E915346A-2336-438E-ADBD-28C73EB857AD}"/>
              </a:ext>
            </a:extLst>
          </p:cNvPr>
          <p:cNvGrpSpPr/>
          <p:nvPr/>
        </p:nvGrpSpPr>
        <p:grpSpPr>
          <a:xfrm>
            <a:off x="5473779" y="5306019"/>
            <a:ext cx="3688200" cy="1067040"/>
            <a:chOff x="5473779" y="5306019"/>
            <a:chExt cx="3688200" cy="1067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25">
              <p14:nvContentPartPr>
                <p14:cNvPr id="655" name="Ink 654">
                  <a:extLst>
                    <a:ext uri="{FF2B5EF4-FFF2-40B4-BE49-F238E27FC236}">
                      <a16:creationId xmlns:a16="http://schemas.microsoft.com/office/drawing/2014/main" id="{F15529DB-AC60-4347-AD46-9A91440B5076}"/>
                    </a:ext>
                  </a:extLst>
                </p14:cNvPr>
                <p14:cNvContentPartPr/>
                <p14:nvPr/>
              </p14:nvContentPartPr>
              <p14:xfrm>
                <a:off x="6830979" y="5561979"/>
                <a:ext cx="128880" cy="13320"/>
              </p14:xfrm>
            </p:contentPart>
          </mc:Choice>
          <mc:Fallback xmlns="">
            <p:pic>
              <p:nvPicPr>
                <p:cNvPr id="655" name="Ink 654">
                  <a:extLst>
                    <a:ext uri="{FF2B5EF4-FFF2-40B4-BE49-F238E27FC236}">
                      <a16:creationId xmlns:a16="http://schemas.microsoft.com/office/drawing/2014/main" id="{F15529DB-AC60-4347-AD46-9A91440B5076}"/>
                    </a:ext>
                  </a:extLst>
                </p:cNvPr>
                <p:cNvPicPr/>
                <p:nvPr/>
              </p:nvPicPr>
              <p:blipFill>
                <a:blip r:embed="rId526"/>
                <a:stretch>
                  <a:fillRect/>
                </a:stretch>
              </p:blipFill>
              <p:spPr>
                <a:xfrm>
                  <a:off x="6821979" y="5552979"/>
                  <a:ext cx="14652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7">
              <p14:nvContentPartPr>
                <p14:cNvPr id="656" name="Ink 655">
                  <a:extLst>
                    <a:ext uri="{FF2B5EF4-FFF2-40B4-BE49-F238E27FC236}">
                      <a16:creationId xmlns:a16="http://schemas.microsoft.com/office/drawing/2014/main" id="{76B25C66-8382-420E-B70A-59C727C88BD3}"/>
                    </a:ext>
                  </a:extLst>
                </p14:cNvPr>
                <p14:cNvContentPartPr/>
                <p14:nvPr/>
              </p14:nvContentPartPr>
              <p14:xfrm>
                <a:off x="6876339" y="5482059"/>
                <a:ext cx="542880" cy="127800"/>
              </p14:xfrm>
            </p:contentPart>
          </mc:Choice>
          <mc:Fallback xmlns="">
            <p:pic>
              <p:nvPicPr>
                <p:cNvPr id="656" name="Ink 655">
                  <a:extLst>
                    <a:ext uri="{FF2B5EF4-FFF2-40B4-BE49-F238E27FC236}">
                      <a16:creationId xmlns:a16="http://schemas.microsoft.com/office/drawing/2014/main" id="{76B25C66-8382-420E-B70A-59C727C88BD3}"/>
                    </a:ext>
                  </a:extLst>
                </p:cNvPr>
                <p:cNvPicPr/>
                <p:nvPr/>
              </p:nvPicPr>
              <p:blipFill>
                <a:blip r:embed="rId528"/>
                <a:stretch>
                  <a:fillRect/>
                </a:stretch>
              </p:blipFill>
              <p:spPr>
                <a:xfrm>
                  <a:off x="6867339" y="5473059"/>
                  <a:ext cx="56052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9">
              <p14:nvContentPartPr>
                <p14:cNvPr id="657" name="Ink 656">
                  <a:extLst>
                    <a:ext uri="{FF2B5EF4-FFF2-40B4-BE49-F238E27FC236}">
                      <a16:creationId xmlns:a16="http://schemas.microsoft.com/office/drawing/2014/main" id="{3AF31C8D-0AFA-4406-99B9-44F431DA3D49}"/>
                    </a:ext>
                  </a:extLst>
                </p14:cNvPr>
                <p14:cNvContentPartPr/>
                <p14:nvPr/>
              </p14:nvContentPartPr>
              <p14:xfrm>
                <a:off x="7293939" y="5574219"/>
                <a:ext cx="204840" cy="51480"/>
              </p14:xfrm>
            </p:contentPart>
          </mc:Choice>
          <mc:Fallback xmlns="">
            <p:pic>
              <p:nvPicPr>
                <p:cNvPr id="657" name="Ink 656">
                  <a:extLst>
                    <a:ext uri="{FF2B5EF4-FFF2-40B4-BE49-F238E27FC236}">
                      <a16:creationId xmlns:a16="http://schemas.microsoft.com/office/drawing/2014/main" id="{3AF31C8D-0AFA-4406-99B9-44F431DA3D49}"/>
                    </a:ext>
                  </a:extLst>
                </p:cNvPr>
                <p:cNvPicPr/>
                <p:nvPr/>
              </p:nvPicPr>
              <p:blipFill>
                <a:blip r:embed="rId530"/>
                <a:stretch>
                  <a:fillRect/>
                </a:stretch>
              </p:blipFill>
              <p:spPr>
                <a:xfrm>
                  <a:off x="7284939" y="5565219"/>
                  <a:ext cx="222480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1">
              <p14:nvContentPartPr>
                <p14:cNvPr id="658" name="Ink 657">
                  <a:extLst>
                    <a:ext uri="{FF2B5EF4-FFF2-40B4-BE49-F238E27FC236}">
                      <a16:creationId xmlns:a16="http://schemas.microsoft.com/office/drawing/2014/main" id="{C70035DA-FBB3-432F-AA1E-C657BDFB3651}"/>
                    </a:ext>
                  </a:extLst>
                </p14:cNvPr>
                <p14:cNvContentPartPr/>
                <p14:nvPr/>
              </p14:nvContentPartPr>
              <p14:xfrm>
                <a:off x="7425699" y="5696619"/>
                <a:ext cx="186480" cy="106200"/>
              </p14:xfrm>
            </p:contentPart>
          </mc:Choice>
          <mc:Fallback xmlns="">
            <p:pic>
              <p:nvPicPr>
                <p:cNvPr id="658" name="Ink 657">
                  <a:extLst>
                    <a:ext uri="{FF2B5EF4-FFF2-40B4-BE49-F238E27FC236}">
                      <a16:creationId xmlns:a16="http://schemas.microsoft.com/office/drawing/2014/main" id="{C70035DA-FBB3-432F-AA1E-C657BDFB3651}"/>
                    </a:ext>
                  </a:extLst>
                </p:cNvPr>
                <p:cNvPicPr/>
                <p:nvPr/>
              </p:nvPicPr>
              <p:blipFill>
                <a:blip r:embed="rId532"/>
                <a:stretch>
                  <a:fillRect/>
                </a:stretch>
              </p:blipFill>
              <p:spPr>
                <a:xfrm>
                  <a:off x="7416699" y="5687979"/>
                  <a:ext cx="20412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3">
              <p14:nvContentPartPr>
                <p14:cNvPr id="659" name="Ink 658">
                  <a:extLst>
                    <a:ext uri="{FF2B5EF4-FFF2-40B4-BE49-F238E27FC236}">
                      <a16:creationId xmlns:a16="http://schemas.microsoft.com/office/drawing/2014/main" id="{2C9BC0CC-BEDF-4A20-B163-65016B6EA203}"/>
                    </a:ext>
                  </a:extLst>
                </p14:cNvPr>
                <p14:cNvContentPartPr/>
                <p14:nvPr/>
              </p14:nvContentPartPr>
              <p14:xfrm>
                <a:off x="7676979" y="5402139"/>
                <a:ext cx="244080" cy="173880"/>
              </p14:xfrm>
            </p:contentPart>
          </mc:Choice>
          <mc:Fallback xmlns="">
            <p:pic>
              <p:nvPicPr>
                <p:cNvPr id="659" name="Ink 658">
                  <a:extLst>
                    <a:ext uri="{FF2B5EF4-FFF2-40B4-BE49-F238E27FC236}">
                      <a16:creationId xmlns:a16="http://schemas.microsoft.com/office/drawing/2014/main" id="{2C9BC0CC-BEDF-4A20-B163-65016B6EA203}"/>
                    </a:ext>
                  </a:extLst>
                </p:cNvPr>
                <p:cNvPicPr/>
                <p:nvPr/>
              </p:nvPicPr>
              <p:blipFill>
                <a:blip r:embed="rId534"/>
                <a:stretch>
                  <a:fillRect/>
                </a:stretch>
              </p:blipFill>
              <p:spPr>
                <a:xfrm>
                  <a:off x="7668339" y="5393139"/>
                  <a:ext cx="26172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5">
              <p14:nvContentPartPr>
                <p14:cNvPr id="660" name="Ink 659">
                  <a:extLst>
                    <a:ext uri="{FF2B5EF4-FFF2-40B4-BE49-F238E27FC236}">
                      <a16:creationId xmlns:a16="http://schemas.microsoft.com/office/drawing/2014/main" id="{4DC6972A-9919-492D-BE73-69AB723F907A}"/>
                    </a:ext>
                  </a:extLst>
                </p14:cNvPr>
                <p14:cNvContentPartPr/>
                <p14:nvPr/>
              </p14:nvContentPartPr>
              <p14:xfrm>
                <a:off x="7893699" y="5655579"/>
                <a:ext cx="144000" cy="47880"/>
              </p14:xfrm>
            </p:contentPart>
          </mc:Choice>
          <mc:Fallback xmlns="">
            <p:pic>
              <p:nvPicPr>
                <p:cNvPr id="660" name="Ink 659">
                  <a:extLst>
                    <a:ext uri="{FF2B5EF4-FFF2-40B4-BE49-F238E27FC236}">
                      <a16:creationId xmlns:a16="http://schemas.microsoft.com/office/drawing/2014/main" id="{4DC6972A-9919-492D-BE73-69AB723F907A}"/>
                    </a:ext>
                  </a:extLst>
                </p:cNvPr>
                <p:cNvPicPr/>
                <p:nvPr/>
              </p:nvPicPr>
              <p:blipFill>
                <a:blip r:embed="rId536"/>
                <a:stretch>
                  <a:fillRect/>
                </a:stretch>
              </p:blipFill>
              <p:spPr>
                <a:xfrm>
                  <a:off x="7884699" y="5646579"/>
                  <a:ext cx="16164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7">
              <p14:nvContentPartPr>
                <p14:cNvPr id="661" name="Ink 660">
                  <a:extLst>
                    <a:ext uri="{FF2B5EF4-FFF2-40B4-BE49-F238E27FC236}">
                      <a16:creationId xmlns:a16="http://schemas.microsoft.com/office/drawing/2014/main" id="{B94389BF-0498-417E-A62E-4EBC8C43C7DD}"/>
                    </a:ext>
                  </a:extLst>
                </p14:cNvPr>
                <p14:cNvContentPartPr/>
                <p14:nvPr/>
              </p14:nvContentPartPr>
              <p14:xfrm>
                <a:off x="8182419" y="5541459"/>
                <a:ext cx="132840" cy="9360"/>
              </p14:xfrm>
            </p:contentPart>
          </mc:Choice>
          <mc:Fallback xmlns="">
            <p:pic>
              <p:nvPicPr>
                <p:cNvPr id="661" name="Ink 660">
                  <a:extLst>
                    <a:ext uri="{FF2B5EF4-FFF2-40B4-BE49-F238E27FC236}">
                      <a16:creationId xmlns:a16="http://schemas.microsoft.com/office/drawing/2014/main" id="{B94389BF-0498-417E-A62E-4EBC8C43C7DD}"/>
                    </a:ext>
                  </a:extLst>
                </p:cNvPr>
                <p:cNvPicPr/>
                <p:nvPr/>
              </p:nvPicPr>
              <p:blipFill>
                <a:blip r:embed="rId538"/>
                <a:stretch>
                  <a:fillRect/>
                </a:stretch>
              </p:blipFill>
              <p:spPr>
                <a:xfrm>
                  <a:off x="8173779" y="5532819"/>
                  <a:ext cx="15048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9">
              <p14:nvContentPartPr>
                <p14:cNvPr id="662" name="Ink 661">
                  <a:extLst>
                    <a:ext uri="{FF2B5EF4-FFF2-40B4-BE49-F238E27FC236}">
                      <a16:creationId xmlns:a16="http://schemas.microsoft.com/office/drawing/2014/main" id="{CB9AAAF6-BB54-4EC3-BAF3-40A9E7A62B30}"/>
                    </a:ext>
                  </a:extLst>
                </p14:cNvPr>
                <p14:cNvContentPartPr/>
                <p14:nvPr/>
              </p14:nvContentPartPr>
              <p14:xfrm>
                <a:off x="8416059" y="5389899"/>
                <a:ext cx="154080" cy="190800"/>
              </p14:xfrm>
            </p:contentPart>
          </mc:Choice>
          <mc:Fallback xmlns="">
            <p:pic>
              <p:nvPicPr>
                <p:cNvPr id="662" name="Ink 661">
                  <a:extLst>
                    <a:ext uri="{FF2B5EF4-FFF2-40B4-BE49-F238E27FC236}">
                      <a16:creationId xmlns:a16="http://schemas.microsoft.com/office/drawing/2014/main" id="{CB9AAAF6-BB54-4EC3-BAF3-40A9E7A62B30}"/>
                    </a:ext>
                  </a:extLst>
                </p:cNvPr>
                <p:cNvPicPr/>
                <p:nvPr/>
              </p:nvPicPr>
              <p:blipFill>
                <a:blip r:embed="rId540"/>
                <a:stretch>
                  <a:fillRect/>
                </a:stretch>
              </p:blipFill>
              <p:spPr>
                <a:xfrm>
                  <a:off x="8407419" y="5381259"/>
                  <a:ext cx="17172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1">
              <p14:nvContentPartPr>
                <p14:cNvPr id="663" name="Ink 662">
                  <a:extLst>
                    <a:ext uri="{FF2B5EF4-FFF2-40B4-BE49-F238E27FC236}">
                      <a16:creationId xmlns:a16="http://schemas.microsoft.com/office/drawing/2014/main" id="{0DEF649F-1616-4348-9EB2-AB81270D0479}"/>
                    </a:ext>
                  </a:extLst>
                </p14:cNvPr>
                <p14:cNvContentPartPr/>
                <p14:nvPr/>
              </p14:nvContentPartPr>
              <p14:xfrm>
                <a:off x="8487699" y="5594739"/>
                <a:ext cx="174600" cy="93960"/>
              </p14:xfrm>
            </p:contentPart>
          </mc:Choice>
          <mc:Fallback xmlns="">
            <p:pic>
              <p:nvPicPr>
                <p:cNvPr id="663" name="Ink 662">
                  <a:extLst>
                    <a:ext uri="{FF2B5EF4-FFF2-40B4-BE49-F238E27FC236}">
                      <a16:creationId xmlns:a16="http://schemas.microsoft.com/office/drawing/2014/main" id="{0DEF649F-1616-4348-9EB2-AB81270D0479}"/>
                    </a:ext>
                  </a:extLst>
                </p:cNvPr>
                <p:cNvPicPr/>
                <p:nvPr/>
              </p:nvPicPr>
              <p:blipFill>
                <a:blip r:embed="rId542"/>
                <a:stretch>
                  <a:fillRect/>
                </a:stretch>
              </p:blipFill>
              <p:spPr>
                <a:xfrm>
                  <a:off x="8478699" y="5585739"/>
                  <a:ext cx="19224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3">
              <p14:nvContentPartPr>
                <p14:cNvPr id="664" name="Ink 663">
                  <a:extLst>
                    <a:ext uri="{FF2B5EF4-FFF2-40B4-BE49-F238E27FC236}">
                      <a16:creationId xmlns:a16="http://schemas.microsoft.com/office/drawing/2014/main" id="{86225403-8415-429E-ABAA-03F22C059748}"/>
                    </a:ext>
                  </a:extLst>
                </p14:cNvPr>
                <p14:cNvContentPartPr/>
                <p14:nvPr/>
              </p14:nvContentPartPr>
              <p14:xfrm>
                <a:off x="8682459" y="5316459"/>
                <a:ext cx="100080" cy="334440"/>
              </p14:xfrm>
            </p:contentPart>
          </mc:Choice>
          <mc:Fallback xmlns="">
            <p:pic>
              <p:nvPicPr>
                <p:cNvPr id="664" name="Ink 663">
                  <a:extLst>
                    <a:ext uri="{FF2B5EF4-FFF2-40B4-BE49-F238E27FC236}">
                      <a16:creationId xmlns:a16="http://schemas.microsoft.com/office/drawing/2014/main" id="{86225403-8415-429E-ABAA-03F22C059748}"/>
                    </a:ext>
                  </a:extLst>
                </p:cNvPr>
                <p:cNvPicPr/>
                <p:nvPr/>
              </p:nvPicPr>
              <p:blipFill>
                <a:blip r:embed="rId544"/>
                <a:stretch>
                  <a:fillRect/>
                </a:stretch>
              </p:blipFill>
              <p:spPr>
                <a:xfrm>
                  <a:off x="8673459" y="5307459"/>
                  <a:ext cx="117720" cy="35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5">
              <p14:nvContentPartPr>
                <p14:cNvPr id="651" name="Ink 650">
                  <a:extLst>
                    <a:ext uri="{FF2B5EF4-FFF2-40B4-BE49-F238E27FC236}">
                      <a16:creationId xmlns:a16="http://schemas.microsoft.com/office/drawing/2014/main" id="{1A592BBC-1BB2-4BA8-89D5-39615D40B0EF}"/>
                    </a:ext>
                  </a:extLst>
                </p14:cNvPr>
                <p14:cNvContentPartPr/>
                <p14:nvPr/>
              </p14:nvContentPartPr>
              <p14:xfrm>
                <a:off x="6122859" y="5477019"/>
                <a:ext cx="44640" cy="173160"/>
              </p14:xfrm>
            </p:contentPart>
          </mc:Choice>
          <mc:Fallback xmlns="">
            <p:pic>
              <p:nvPicPr>
                <p:cNvPr id="651" name="Ink 650">
                  <a:extLst>
                    <a:ext uri="{FF2B5EF4-FFF2-40B4-BE49-F238E27FC236}">
                      <a16:creationId xmlns:a16="http://schemas.microsoft.com/office/drawing/2014/main" id="{1A592BBC-1BB2-4BA8-89D5-39615D40B0EF}"/>
                    </a:ext>
                  </a:extLst>
                </p:cNvPr>
                <p:cNvPicPr/>
                <p:nvPr/>
              </p:nvPicPr>
              <p:blipFill>
                <a:blip r:embed="rId546"/>
                <a:stretch>
                  <a:fillRect/>
                </a:stretch>
              </p:blipFill>
              <p:spPr>
                <a:xfrm>
                  <a:off x="6113859" y="5468379"/>
                  <a:ext cx="6228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7">
              <p14:nvContentPartPr>
                <p14:cNvPr id="652" name="Ink 651">
                  <a:extLst>
                    <a:ext uri="{FF2B5EF4-FFF2-40B4-BE49-F238E27FC236}">
                      <a16:creationId xmlns:a16="http://schemas.microsoft.com/office/drawing/2014/main" id="{0F6E751E-7FA5-44CC-8EF0-41FF8E03AD17}"/>
                    </a:ext>
                  </a:extLst>
                </p14:cNvPr>
                <p14:cNvContentPartPr/>
                <p14:nvPr/>
              </p14:nvContentPartPr>
              <p14:xfrm>
                <a:off x="6092259" y="5459379"/>
                <a:ext cx="209160" cy="215280"/>
              </p14:xfrm>
            </p:contentPart>
          </mc:Choice>
          <mc:Fallback xmlns="">
            <p:pic>
              <p:nvPicPr>
                <p:cNvPr id="652" name="Ink 651">
                  <a:extLst>
                    <a:ext uri="{FF2B5EF4-FFF2-40B4-BE49-F238E27FC236}">
                      <a16:creationId xmlns:a16="http://schemas.microsoft.com/office/drawing/2014/main" id="{0F6E751E-7FA5-44CC-8EF0-41FF8E03AD17}"/>
                    </a:ext>
                  </a:extLst>
                </p:cNvPr>
                <p:cNvPicPr/>
                <p:nvPr/>
              </p:nvPicPr>
              <p:blipFill>
                <a:blip r:embed="rId548"/>
                <a:stretch>
                  <a:fillRect/>
                </a:stretch>
              </p:blipFill>
              <p:spPr>
                <a:xfrm>
                  <a:off x="6083619" y="5450379"/>
                  <a:ext cx="226800" cy="23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9">
              <p14:nvContentPartPr>
                <p14:cNvPr id="653" name="Ink 652">
                  <a:extLst>
                    <a:ext uri="{FF2B5EF4-FFF2-40B4-BE49-F238E27FC236}">
                      <a16:creationId xmlns:a16="http://schemas.microsoft.com/office/drawing/2014/main" id="{0AA844EE-7295-4760-8920-17F0D73F1D76}"/>
                    </a:ext>
                  </a:extLst>
                </p14:cNvPr>
                <p14:cNvContentPartPr/>
                <p14:nvPr/>
              </p14:nvContentPartPr>
              <p14:xfrm>
                <a:off x="6388899" y="5505099"/>
                <a:ext cx="201960" cy="212760"/>
              </p14:xfrm>
            </p:contentPart>
          </mc:Choice>
          <mc:Fallback xmlns="">
            <p:pic>
              <p:nvPicPr>
                <p:cNvPr id="653" name="Ink 652">
                  <a:extLst>
                    <a:ext uri="{FF2B5EF4-FFF2-40B4-BE49-F238E27FC236}">
                      <a16:creationId xmlns:a16="http://schemas.microsoft.com/office/drawing/2014/main" id="{0AA844EE-7295-4760-8920-17F0D73F1D76}"/>
                    </a:ext>
                  </a:extLst>
                </p:cNvPr>
                <p:cNvPicPr/>
                <p:nvPr/>
              </p:nvPicPr>
              <p:blipFill>
                <a:blip r:embed="rId550"/>
                <a:stretch>
                  <a:fillRect/>
                </a:stretch>
              </p:blipFill>
              <p:spPr>
                <a:xfrm>
                  <a:off x="6380259" y="5496099"/>
                  <a:ext cx="21960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1">
              <p14:nvContentPartPr>
                <p14:cNvPr id="654" name="Ink 653">
                  <a:extLst>
                    <a:ext uri="{FF2B5EF4-FFF2-40B4-BE49-F238E27FC236}">
                      <a16:creationId xmlns:a16="http://schemas.microsoft.com/office/drawing/2014/main" id="{20120ED6-E253-4C86-B727-8E083A223E57}"/>
                    </a:ext>
                  </a:extLst>
                </p14:cNvPr>
                <p14:cNvContentPartPr/>
                <p14:nvPr/>
              </p14:nvContentPartPr>
              <p14:xfrm>
                <a:off x="6192339" y="5306019"/>
                <a:ext cx="378360" cy="156960"/>
              </p14:xfrm>
            </p:contentPart>
          </mc:Choice>
          <mc:Fallback xmlns="">
            <p:pic>
              <p:nvPicPr>
                <p:cNvPr id="654" name="Ink 653">
                  <a:extLst>
                    <a:ext uri="{FF2B5EF4-FFF2-40B4-BE49-F238E27FC236}">
                      <a16:creationId xmlns:a16="http://schemas.microsoft.com/office/drawing/2014/main" id="{20120ED6-E253-4C86-B727-8E083A223E57}"/>
                    </a:ext>
                  </a:extLst>
                </p:cNvPr>
                <p:cNvPicPr/>
                <p:nvPr/>
              </p:nvPicPr>
              <p:blipFill>
                <a:blip r:embed="rId552"/>
                <a:stretch>
                  <a:fillRect/>
                </a:stretch>
              </p:blipFill>
              <p:spPr>
                <a:xfrm>
                  <a:off x="6183699" y="5297379"/>
                  <a:ext cx="39600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3">
              <p14:nvContentPartPr>
                <p14:cNvPr id="669" name="Ink 668">
                  <a:extLst>
                    <a:ext uri="{FF2B5EF4-FFF2-40B4-BE49-F238E27FC236}">
                      <a16:creationId xmlns:a16="http://schemas.microsoft.com/office/drawing/2014/main" id="{4B281DE1-7B54-438C-A875-07E81A87244E}"/>
                    </a:ext>
                  </a:extLst>
                </p14:cNvPr>
                <p14:cNvContentPartPr/>
                <p14:nvPr/>
              </p14:nvContentPartPr>
              <p14:xfrm>
                <a:off x="5473779" y="6018099"/>
                <a:ext cx="146880" cy="114480"/>
              </p14:xfrm>
            </p:contentPart>
          </mc:Choice>
          <mc:Fallback xmlns="">
            <p:pic>
              <p:nvPicPr>
                <p:cNvPr id="669" name="Ink 668">
                  <a:extLst>
                    <a:ext uri="{FF2B5EF4-FFF2-40B4-BE49-F238E27FC236}">
                      <a16:creationId xmlns:a16="http://schemas.microsoft.com/office/drawing/2014/main" id="{4B281DE1-7B54-438C-A875-07E81A87244E}"/>
                    </a:ext>
                  </a:extLst>
                </p:cNvPr>
                <p:cNvPicPr/>
                <p:nvPr/>
              </p:nvPicPr>
              <p:blipFill>
                <a:blip r:embed="rId554"/>
                <a:stretch>
                  <a:fillRect/>
                </a:stretch>
              </p:blipFill>
              <p:spPr>
                <a:xfrm>
                  <a:off x="5465139" y="6009099"/>
                  <a:ext cx="16452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5">
              <p14:nvContentPartPr>
                <p14:cNvPr id="670" name="Ink 669">
                  <a:extLst>
                    <a:ext uri="{FF2B5EF4-FFF2-40B4-BE49-F238E27FC236}">
                      <a16:creationId xmlns:a16="http://schemas.microsoft.com/office/drawing/2014/main" id="{10EBE9C5-2B05-4155-ABD6-086DDACF5F09}"/>
                    </a:ext>
                  </a:extLst>
                </p14:cNvPr>
                <p14:cNvContentPartPr/>
                <p14:nvPr/>
              </p14:nvContentPartPr>
              <p14:xfrm>
                <a:off x="5492499" y="6081099"/>
                <a:ext cx="130680" cy="19440"/>
              </p14:xfrm>
            </p:contentPart>
          </mc:Choice>
          <mc:Fallback xmlns="">
            <p:pic>
              <p:nvPicPr>
                <p:cNvPr id="670" name="Ink 669">
                  <a:extLst>
                    <a:ext uri="{FF2B5EF4-FFF2-40B4-BE49-F238E27FC236}">
                      <a16:creationId xmlns:a16="http://schemas.microsoft.com/office/drawing/2014/main" id="{10EBE9C5-2B05-4155-ABD6-086DDACF5F09}"/>
                    </a:ext>
                  </a:extLst>
                </p:cNvPr>
                <p:cNvPicPr/>
                <p:nvPr/>
              </p:nvPicPr>
              <p:blipFill>
                <a:blip r:embed="rId556"/>
                <a:stretch>
                  <a:fillRect/>
                </a:stretch>
              </p:blipFill>
              <p:spPr>
                <a:xfrm>
                  <a:off x="5483859" y="6072099"/>
                  <a:ext cx="1483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7">
              <p14:nvContentPartPr>
                <p14:cNvPr id="671" name="Ink 670">
                  <a:extLst>
                    <a:ext uri="{FF2B5EF4-FFF2-40B4-BE49-F238E27FC236}">
                      <a16:creationId xmlns:a16="http://schemas.microsoft.com/office/drawing/2014/main" id="{99CA7E2D-B746-4229-A02D-CFCBF938C055}"/>
                    </a:ext>
                  </a:extLst>
                </p14:cNvPr>
                <p14:cNvContentPartPr/>
                <p14:nvPr/>
              </p14:nvContentPartPr>
              <p14:xfrm>
                <a:off x="5661339" y="5986419"/>
                <a:ext cx="234360" cy="127800"/>
              </p14:xfrm>
            </p:contentPart>
          </mc:Choice>
          <mc:Fallback xmlns="">
            <p:pic>
              <p:nvPicPr>
                <p:cNvPr id="671" name="Ink 670">
                  <a:extLst>
                    <a:ext uri="{FF2B5EF4-FFF2-40B4-BE49-F238E27FC236}">
                      <a16:creationId xmlns:a16="http://schemas.microsoft.com/office/drawing/2014/main" id="{99CA7E2D-B746-4229-A02D-CFCBF938C055}"/>
                    </a:ext>
                  </a:extLst>
                </p:cNvPr>
                <p:cNvPicPr/>
                <p:nvPr/>
              </p:nvPicPr>
              <p:blipFill>
                <a:blip r:embed="rId558"/>
                <a:stretch>
                  <a:fillRect/>
                </a:stretch>
              </p:blipFill>
              <p:spPr>
                <a:xfrm>
                  <a:off x="5652339" y="5977779"/>
                  <a:ext cx="25200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9">
              <p14:nvContentPartPr>
                <p14:cNvPr id="672" name="Ink 671">
                  <a:extLst>
                    <a:ext uri="{FF2B5EF4-FFF2-40B4-BE49-F238E27FC236}">
                      <a16:creationId xmlns:a16="http://schemas.microsoft.com/office/drawing/2014/main" id="{12E8F7B0-CB71-4B93-963B-4537F4562592}"/>
                    </a:ext>
                  </a:extLst>
                </p14:cNvPr>
                <p14:cNvContentPartPr/>
                <p14:nvPr/>
              </p14:nvContentPartPr>
              <p14:xfrm>
                <a:off x="5492499" y="5882019"/>
                <a:ext cx="283680" cy="47880"/>
              </p14:xfrm>
            </p:contentPart>
          </mc:Choice>
          <mc:Fallback xmlns="">
            <p:pic>
              <p:nvPicPr>
                <p:cNvPr id="672" name="Ink 671">
                  <a:extLst>
                    <a:ext uri="{FF2B5EF4-FFF2-40B4-BE49-F238E27FC236}">
                      <a16:creationId xmlns:a16="http://schemas.microsoft.com/office/drawing/2014/main" id="{12E8F7B0-CB71-4B93-963B-4537F4562592}"/>
                    </a:ext>
                  </a:extLst>
                </p:cNvPr>
                <p:cNvPicPr/>
                <p:nvPr/>
              </p:nvPicPr>
              <p:blipFill>
                <a:blip r:embed="rId560"/>
                <a:stretch>
                  <a:fillRect/>
                </a:stretch>
              </p:blipFill>
              <p:spPr>
                <a:xfrm>
                  <a:off x="5483859" y="5873379"/>
                  <a:ext cx="30132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1">
              <p14:nvContentPartPr>
                <p14:cNvPr id="673" name="Ink 672">
                  <a:extLst>
                    <a:ext uri="{FF2B5EF4-FFF2-40B4-BE49-F238E27FC236}">
                      <a16:creationId xmlns:a16="http://schemas.microsoft.com/office/drawing/2014/main" id="{B4A10CAB-C545-4C21-AA24-4AD5313AC1D7}"/>
                    </a:ext>
                  </a:extLst>
                </p14:cNvPr>
                <p14:cNvContentPartPr/>
                <p14:nvPr/>
              </p14:nvContentPartPr>
              <p14:xfrm>
                <a:off x="5714979" y="5756019"/>
                <a:ext cx="209160" cy="167400"/>
              </p14:xfrm>
            </p:contentPart>
          </mc:Choice>
          <mc:Fallback xmlns="">
            <p:pic>
              <p:nvPicPr>
                <p:cNvPr id="673" name="Ink 672">
                  <a:extLst>
                    <a:ext uri="{FF2B5EF4-FFF2-40B4-BE49-F238E27FC236}">
                      <a16:creationId xmlns:a16="http://schemas.microsoft.com/office/drawing/2014/main" id="{B4A10CAB-C545-4C21-AA24-4AD5313AC1D7}"/>
                    </a:ext>
                  </a:extLst>
                </p:cNvPr>
                <p:cNvPicPr/>
                <p:nvPr/>
              </p:nvPicPr>
              <p:blipFill>
                <a:blip r:embed="rId562"/>
                <a:stretch>
                  <a:fillRect/>
                </a:stretch>
              </p:blipFill>
              <p:spPr>
                <a:xfrm>
                  <a:off x="5706339" y="5747019"/>
                  <a:ext cx="22680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3">
              <p14:nvContentPartPr>
                <p14:cNvPr id="674" name="Ink 673">
                  <a:extLst>
                    <a:ext uri="{FF2B5EF4-FFF2-40B4-BE49-F238E27FC236}">
                      <a16:creationId xmlns:a16="http://schemas.microsoft.com/office/drawing/2014/main" id="{A02B0439-2A19-499E-AC37-5D33DACBFF6A}"/>
                    </a:ext>
                  </a:extLst>
                </p14:cNvPr>
                <p14:cNvContentPartPr/>
                <p14:nvPr/>
              </p14:nvContentPartPr>
              <p14:xfrm>
                <a:off x="6032859" y="6008019"/>
                <a:ext cx="165240" cy="61920"/>
              </p14:xfrm>
            </p:contentPart>
          </mc:Choice>
          <mc:Fallback xmlns="">
            <p:pic>
              <p:nvPicPr>
                <p:cNvPr id="674" name="Ink 673">
                  <a:extLst>
                    <a:ext uri="{FF2B5EF4-FFF2-40B4-BE49-F238E27FC236}">
                      <a16:creationId xmlns:a16="http://schemas.microsoft.com/office/drawing/2014/main" id="{A02B0439-2A19-499E-AC37-5D33DACBFF6A}"/>
                    </a:ext>
                  </a:extLst>
                </p:cNvPr>
                <p:cNvPicPr/>
                <p:nvPr/>
              </p:nvPicPr>
              <p:blipFill>
                <a:blip r:embed="rId564"/>
                <a:stretch>
                  <a:fillRect/>
                </a:stretch>
              </p:blipFill>
              <p:spPr>
                <a:xfrm>
                  <a:off x="6024219" y="5999379"/>
                  <a:ext cx="18288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5">
              <p14:nvContentPartPr>
                <p14:cNvPr id="679" name="Ink 678">
                  <a:extLst>
                    <a:ext uri="{FF2B5EF4-FFF2-40B4-BE49-F238E27FC236}">
                      <a16:creationId xmlns:a16="http://schemas.microsoft.com/office/drawing/2014/main" id="{FE37CE99-2792-4B0C-AAC1-5C8AC933735F}"/>
                    </a:ext>
                  </a:extLst>
                </p14:cNvPr>
                <p14:cNvContentPartPr/>
                <p14:nvPr/>
              </p14:nvContentPartPr>
              <p14:xfrm>
                <a:off x="6428859" y="6011259"/>
                <a:ext cx="259920" cy="128160"/>
              </p14:xfrm>
            </p:contentPart>
          </mc:Choice>
          <mc:Fallback xmlns="">
            <p:pic>
              <p:nvPicPr>
                <p:cNvPr id="679" name="Ink 678">
                  <a:extLst>
                    <a:ext uri="{FF2B5EF4-FFF2-40B4-BE49-F238E27FC236}">
                      <a16:creationId xmlns:a16="http://schemas.microsoft.com/office/drawing/2014/main" id="{FE37CE99-2792-4B0C-AAC1-5C8AC933735F}"/>
                    </a:ext>
                  </a:extLst>
                </p:cNvPr>
                <p:cNvPicPr/>
                <p:nvPr/>
              </p:nvPicPr>
              <p:blipFill>
                <a:blip r:embed="rId566"/>
                <a:stretch>
                  <a:fillRect/>
                </a:stretch>
              </p:blipFill>
              <p:spPr>
                <a:xfrm>
                  <a:off x="6420219" y="6002619"/>
                  <a:ext cx="27756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7">
              <p14:nvContentPartPr>
                <p14:cNvPr id="680" name="Ink 679">
                  <a:extLst>
                    <a:ext uri="{FF2B5EF4-FFF2-40B4-BE49-F238E27FC236}">
                      <a16:creationId xmlns:a16="http://schemas.microsoft.com/office/drawing/2014/main" id="{82BC571C-CA25-4448-80CC-FE18D6E401DD}"/>
                    </a:ext>
                  </a:extLst>
                </p14:cNvPr>
                <p14:cNvContentPartPr/>
                <p14:nvPr/>
              </p14:nvContentPartPr>
              <p14:xfrm>
                <a:off x="6684099" y="6017019"/>
                <a:ext cx="149760" cy="109080"/>
              </p14:xfrm>
            </p:contentPart>
          </mc:Choice>
          <mc:Fallback xmlns="">
            <p:pic>
              <p:nvPicPr>
                <p:cNvPr id="680" name="Ink 679">
                  <a:extLst>
                    <a:ext uri="{FF2B5EF4-FFF2-40B4-BE49-F238E27FC236}">
                      <a16:creationId xmlns:a16="http://schemas.microsoft.com/office/drawing/2014/main" id="{82BC571C-CA25-4448-80CC-FE18D6E401DD}"/>
                    </a:ext>
                  </a:extLst>
                </p:cNvPr>
                <p:cNvPicPr/>
                <p:nvPr/>
              </p:nvPicPr>
              <p:blipFill>
                <a:blip r:embed="rId568"/>
                <a:stretch>
                  <a:fillRect/>
                </a:stretch>
              </p:blipFill>
              <p:spPr>
                <a:xfrm>
                  <a:off x="6675459" y="6008379"/>
                  <a:ext cx="16740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9">
              <p14:nvContentPartPr>
                <p14:cNvPr id="681" name="Ink 680">
                  <a:extLst>
                    <a:ext uri="{FF2B5EF4-FFF2-40B4-BE49-F238E27FC236}">
                      <a16:creationId xmlns:a16="http://schemas.microsoft.com/office/drawing/2014/main" id="{E63597F4-BB79-48E9-AAD7-55DABC728E67}"/>
                    </a:ext>
                  </a:extLst>
                </p14:cNvPr>
                <p14:cNvContentPartPr/>
                <p14:nvPr/>
              </p14:nvContentPartPr>
              <p14:xfrm>
                <a:off x="6454059" y="5840259"/>
                <a:ext cx="418680" cy="166680"/>
              </p14:xfrm>
            </p:contentPart>
          </mc:Choice>
          <mc:Fallback xmlns="">
            <p:pic>
              <p:nvPicPr>
                <p:cNvPr id="681" name="Ink 680">
                  <a:extLst>
                    <a:ext uri="{FF2B5EF4-FFF2-40B4-BE49-F238E27FC236}">
                      <a16:creationId xmlns:a16="http://schemas.microsoft.com/office/drawing/2014/main" id="{E63597F4-BB79-48E9-AAD7-55DABC728E67}"/>
                    </a:ext>
                  </a:extLst>
                </p:cNvPr>
                <p:cNvPicPr/>
                <p:nvPr/>
              </p:nvPicPr>
              <p:blipFill>
                <a:blip r:embed="rId570"/>
                <a:stretch>
                  <a:fillRect/>
                </a:stretch>
              </p:blipFill>
              <p:spPr>
                <a:xfrm>
                  <a:off x="6445419" y="5831619"/>
                  <a:ext cx="43632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1">
              <p14:nvContentPartPr>
                <p14:cNvPr id="682" name="Ink 681">
                  <a:extLst>
                    <a:ext uri="{FF2B5EF4-FFF2-40B4-BE49-F238E27FC236}">
                      <a16:creationId xmlns:a16="http://schemas.microsoft.com/office/drawing/2014/main" id="{5858365B-185B-49DA-9595-882AA127AEA4}"/>
                    </a:ext>
                  </a:extLst>
                </p14:cNvPr>
                <p14:cNvContentPartPr/>
                <p14:nvPr/>
              </p14:nvContentPartPr>
              <p14:xfrm>
                <a:off x="7219059" y="6190179"/>
                <a:ext cx="22320" cy="182880"/>
              </p14:xfrm>
            </p:contentPart>
          </mc:Choice>
          <mc:Fallback xmlns="">
            <p:pic>
              <p:nvPicPr>
                <p:cNvPr id="682" name="Ink 681">
                  <a:extLst>
                    <a:ext uri="{FF2B5EF4-FFF2-40B4-BE49-F238E27FC236}">
                      <a16:creationId xmlns:a16="http://schemas.microsoft.com/office/drawing/2014/main" id="{5858365B-185B-49DA-9595-882AA127AEA4}"/>
                    </a:ext>
                  </a:extLst>
                </p:cNvPr>
                <p:cNvPicPr/>
                <p:nvPr/>
              </p:nvPicPr>
              <p:blipFill>
                <a:blip r:embed="rId572"/>
                <a:stretch>
                  <a:fillRect/>
                </a:stretch>
              </p:blipFill>
              <p:spPr>
                <a:xfrm>
                  <a:off x="7210059" y="6181179"/>
                  <a:ext cx="3996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3">
              <p14:nvContentPartPr>
                <p14:cNvPr id="685" name="Ink 684">
                  <a:extLst>
                    <a:ext uri="{FF2B5EF4-FFF2-40B4-BE49-F238E27FC236}">
                      <a16:creationId xmlns:a16="http://schemas.microsoft.com/office/drawing/2014/main" id="{4ADFEF03-97F6-4638-ABC7-757314E29512}"/>
                    </a:ext>
                  </a:extLst>
                </p14:cNvPr>
                <p14:cNvContentPartPr/>
                <p14:nvPr/>
              </p14:nvContentPartPr>
              <p14:xfrm>
                <a:off x="7642419" y="6016659"/>
                <a:ext cx="59760" cy="167400"/>
              </p14:xfrm>
            </p:contentPart>
          </mc:Choice>
          <mc:Fallback xmlns="">
            <p:pic>
              <p:nvPicPr>
                <p:cNvPr id="685" name="Ink 684">
                  <a:extLst>
                    <a:ext uri="{FF2B5EF4-FFF2-40B4-BE49-F238E27FC236}">
                      <a16:creationId xmlns:a16="http://schemas.microsoft.com/office/drawing/2014/main" id="{4ADFEF03-97F6-4638-ABC7-757314E29512}"/>
                    </a:ext>
                  </a:extLst>
                </p:cNvPr>
                <p:cNvPicPr/>
                <p:nvPr/>
              </p:nvPicPr>
              <p:blipFill>
                <a:blip r:embed="rId574"/>
                <a:stretch>
                  <a:fillRect/>
                </a:stretch>
              </p:blipFill>
              <p:spPr>
                <a:xfrm>
                  <a:off x="7633419" y="6007659"/>
                  <a:ext cx="7740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5">
              <p14:nvContentPartPr>
                <p14:cNvPr id="686" name="Ink 685">
                  <a:extLst>
                    <a:ext uri="{FF2B5EF4-FFF2-40B4-BE49-F238E27FC236}">
                      <a16:creationId xmlns:a16="http://schemas.microsoft.com/office/drawing/2014/main" id="{F8565E61-4BD8-4416-8857-D62D657B60E0}"/>
                    </a:ext>
                  </a:extLst>
                </p14:cNvPr>
                <p14:cNvContentPartPr/>
                <p14:nvPr/>
              </p14:nvContentPartPr>
              <p14:xfrm>
                <a:off x="7590579" y="6019899"/>
                <a:ext cx="260640" cy="202320"/>
              </p14:xfrm>
            </p:contentPart>
          </mc:Choice>
          <mc:Fallback xmlns="">
            <p:pic>
              <p:nvPicPr>
                <p:cNvPr id="686" name="Ink 685">
                  <a:extLst>
                    <a:ext uri="{FF2B5EF4-FFF2-40B4-BE49-F238E27FC236}">
                      <a16:creationId xmlns:a16="http://schemas.microsoft.com/office/drawing/2014/main" id="{F8565E61-4BD8-4416-8857-D62D657B60E0}"/>
                    </a:ext>
                  </a:extLst>
                </p:cNvPr>
                <p:cNvPicPr/>
                <p:nvPr/>
              </p:nvPicPr>
              <p:blipFill>
                <a:blip r:embed="rId576"/>
                <a:stretch>
                  <a:fillRect/>
                </a:stretch>
              </p:blipFill>
              <p:spPr>
                <a:xfrm>
                  <a:off x="7581939" y="6010899"/>
                  <a:ext cx="278280" cy="21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7">
              <p14:nvContentPartPr>
                <p14:cNvPr id="687" name="Ink 686">
                  <a:extLst>
                    <a:ext uri="{FF2B5EF4-FFF2-40B4-BE49-F238E27FC236}">
                      <a16:creationId xmlns:a16="http://schemas.microsoft.com/office/drawing/2014/main" id="{35C983AD-7065-44CE-8348-F7C47BED00C5}"/>
                    </a:ext>
                  </a:extLst>
                </p14:cNvPr>
                <p14:cNvContentPartPr/>
                <p14:nvPr/>
              </p14:nvContentPartPr>
              <p14:xfrm>
                <a:off x="7923939" y="6073899"/>
                <a:ext cx="252360" cy="174240"/>
              </p14:xfrm>
            </p:contentPart>
          </mc:Choice>
          <mc:Fallback xmlns="">
            <p:pic>
              <p:nvPicPr>
                <p:cNvPr id="687" name="Ink 686">
                  <a:extLst>
                    <a:ext uri="{FF2B5EF4-FFF2-40B4-BE49-F238E27FC236}">
                      <a16:creationId xmlns:a16="http://schemas.microsoft.com/office/drawing/2014/main" id="{35C983AD-7065-44CE-8348-F7C47BED00C5}"/>
                    </a:ext>
                  </a:extLst>
                </p:cNvPr>
                <p:cNvPicPr/>
                <p:nvPr/>
              </p:nvPicPr>
              <p:blipFill>
                <a:blip r:embed="rId578"/>
                <a:stretch>
                  <a:fillRect/>
                </a:stretch>
              </p:blipFill>
              <p:spPr>
                <a:xfrm>
                  <a:off x="7915299" y="6064899"/>
                  <a:ext cx="27000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9">
              <p14:nvContentPartPr>
                <p14:cNvPr id="688" name="Ink 687">
                  <a:extLst>
                    <a:ext uri="{FF2B5EF4-FFF2-40B4-BE49-F238E27FC236}">
                      <a16:creationId xmlns:a16="http://schemas.microsoft.com/office/drawing/2014/main" id="{8D465830-E074-415F-B29E-997A47FDD9DC}"/>
                    </a:ext>
                  </a:extLst>
                </p14:cNvPr>
                <p14:cNvContentPartPr/>
                <p14:nvPr/>
              </p14:nvContentPartPr>
              <p14:xfrm>
                <a:off x="7759059" y="5872299"/>
                <a:ext cx="395640" cy="102240"/>
              </p14:xfrm>
            </p:contentPart>
          </mc:Choice>
          <mc:Fallback xmlns="">
            <p:pic>
              <p:nvPicPr>
                <p:cNvPr id="688" name="Ink 687">
                  <a:extLst>
                    <a:ext uri="{FF2B5EF4-FFF2-40B4-BE49-F238E27FC236}">
                      <a16:creationId xmlns:a16="http://schemas.microsoft.com/office/drawing/2014/main" id="{8D465830-E074-415F-B29E-997A47FDD9DC}"/>
                    </a:ext>
                  </a:extLst>
                </p:cNvPr>
                <p:cNvPicPr/>
                <p:nvPr/>
              </p:nvPicPr>
              <p:blipFill>
                <a:blip r:embed="rId580"/>
                <a:stretch>
                  <a:fillRect/>
                </a:stretch>
              </p:blipFill>
              <p:spPr>
                <a:xfrm>
                  <a:off x="7750419" y="5863299"/>
                  <a:ext cx="41328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1">
              <p14:nvContentPartPr>
                <p14:cNvPr id="689" name="Ink 688">
                  <a:extLst>
                    <a:ext uri="{FF2B5EF4-FFF2-40B4-BE49-F238E27FC236}">
                      <a16:creationId xmlns:a16="http://schemas.microsoft.com/office/drawing/2014/main" id="{E59AA42A-5714-4BD7-954B-35C80D32A9FC}"/>
                    </a:ext>
                  </a:extLst>
                </p14:cNvPr>
                <p14:cNvContentPartPr/>
                <p14:nvPr/>
              </p14:nvContentPartPr>
              <p14:xfrm>
                <a:off x="8297979" y="6065979"/>
                <a:ext cx="117000" cy="9000"/>
              </p14:xfrm>
            </p:contentPart>
          </mc:Choice>
          <mc:Fallback xmlns="">
            <p:pic>
              <p:nvPicPr>
                <p:cNvPr id="689" name="Ink 688">
                  <a:extLst>
                    <a:ext uri="{FF2B5EF4-FFF2-40B4-BE49-F238E27FC236}">
                      <a16:creationId xmlns:a16="http://schemas.microsoft.com/office/drawing/2014/main" id="{E59AA42A-5714-4BD7-954B-35C80D32A9FC}"/>
                    </a:ext>
                  </a:extLst>
                </p:cNvPr>
                <p:cNvPicPr/>
                <p:nvPr/>
              </p:nvPicPr>
              <p:blipFill>
                <a:blip r:embed="rId582"/>
                <a:stretch>
                  <a:fillRect/>
                </a:stretch>
              </p:blipFill>
              <p:spPr>
                <a:xfrm>
                  <a:off x="8288979" y="6057339"/>
                  <a:ext cx="13464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3">
              <p14:nvContentPartPr>
                <p14:cNvPr id="690" name="Ink 689">
                  <a:extLst>
                    <a:ext uri="{FF2B5EF4-FFF2-40B4-BE49-F238E27FC236}">
                      <a16:creationId xmlns:a16="http://schemas.microsoft.com/office/drawing/2014/main" id="{4162988C-1338-43C9-9ADF-41869276BBFA}"/>
                    </a:ext>
                  </a:extLst>
                </p14:cNvPr>
                <p14:cNvContentPartPr/>
                <p14:nvPr/>
              </p14:nvContentPartPr>
              <p14:xfrm>
                <a:off x="8312739" y="6153099"/>
                <a:ext cx="144000" cy="11520"/>
              </p14:xfrm>
            </p:contentPart>
          </mc:Choice>
          <mc:Fallback xmlns="">
            <p:pic>
              <p:nvPicPr>
                <p:cNvPr id="690" name="Ink 689">
                  <a:extLst>
                    <a:ext uri="{FF2B5EF4-FFF2-40B4-BE49-F238E27FC236}">
                      <a16:creationId xmlns:a16="http://schemas.microsoft.com/office/drawing/2014/main" id="{4162988C-1338-43C9-9ADF-41869276BBFA}"/>
                    </a:ext>
                  </a:extLst>
                </p:cNvPr>
                <p:cNvPicPr/>
                <p:nvPr/>
              </p:nvPicPr>
              <p:blipFill>
                <a:blip r:embed="rId584"/>
                <a:stretch>
                  <a:fillRect/>
                </a:stretch>
              </p:blipFill>
              <p:spPr>
                <a:xfrm>
                  <a:off x="8304099" y="6144459"/>
                  <a:ext cx="16164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5">
              <p14:nvContentPartPr>
                <p14:cNvPr id="691" name="Ink 690">
                  <a:extLst>
                    <a:ext uri="{FF2B5EF4-FFF2-40B4-BE49-F238E27FC236}">
                      <a16:creationId xmlns:a16="http://schemas.microsoft.com/office/drawing/2014/main" id="{896EB1BD-0D65-4EE5-BF5D-2CE08BB6A9FF}"/>
                    </a:ext>
                  </a:extLst>
                </p14:cNvPr>
                <p14:cNvContentPartPr/>
                <p14:nvPr/>
              </p14:nvContentPartPr>
              <p14:xfrm>
                <a:off x="8640699" y="6035739"/>
                <a:ext cx="270720" cy="146160"/>
              </p14:xfrm>
            </p:contentPart>
          </mc:Choice>
          <mc:Fallback xmlns="">
            <p:pic>
              <p:nvPicPr>
                <p:cNvPr id="691" name="Ink 690">
                  <a:extLst>
                    <a:ext uri="{FF2B5EF4-FFF2-40B4-BE49-F238E27FC236}">
                      <a16:creationId xmlns:a16="http://schemas.microsoft.com/office/drawing/2014/main" id="{896EB1BD-0D65-4EE5-BF5D-2CE08BB6A9FF}"/>
                    </a:ext>
                  </a:extLst>
                </p:cNvPr>
                <p:cNvPicPr/>
                <p:nvPr/>
              </p:nvPicPr>
              <p:blipFill>
                <a:blip r:embed="rId586"/>
                <a:stretch>
                  <a:fillRect/>
                </a:stretch>
              </p:blipFill>
              <p:spPr>
                <a:xfrm>
                  <a:off x="8631699" y="6026739"/>
                  <a:ext cx="28836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7">
              <p14:nvContentPartPr>
                <p14:cNvPr id="692" name="Ink 691">
                  <a:extLst>
                    <a:ext uri="{FF2B5EF4-FFF2-40B4-BE49-F238E27FC236}">
                      <a16:creationId xmlns:a16="http://schemas.microsoft.com/office/drawing/2014/main" id="{58C05CC8-B1A4-412E-A54C-7EEB141B9034}"/>
                    </a:ext>
                  </a:extLst>
                </p14:cNvPr>
                <p14:cNvContentPartPr/>
                <p14:nvPr/>
              </p14:nvContentPartPr>
              <p14:xfrm>
                <a:off x="8966499" y="5964459"/>
                <a:ext cx="195480" cy="244080"/>
              </p14:xfrm>
            </p:contentPart>
          </mc:Choice>
          <mc:Fallback xmlns="">
            <p:pic>
              <p:nvPicPr>
                <p:cNvPr id="692" name="Ink 691">
                  <a:extLst>
                    <a:ext uri="{FF2B5EF4-FFF2-40B4-BE49-F238E27FC236}">
                      <a16:creationId xmlns:a16="http://schemas.microsoft.com/office/drawing/2014/main" id="{58C05CC8-B1A4-412E-A54C-7EEB141B9034}"/>
                    </a:ext>
                  </a:extLst>
                </p:cNvPr>
                <p:cNvPicPr/>
                <p:nvPr/>
              </p:nvPicPr>
              <p:blipFill>
                <a:blip r:embed="rId588"/>
                <a:stretch>
                  <a:fillRect/>
                </a:stretch>
              </p:blipFill>
              <p:spPr>
                <a:xfrm>
                  <a:off x="8957499" y="5955819"/>
                  <a:ext cx="21312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9">
              <p14:nvContentPartPr>
                <p14:cNvPr id="693" name="Ink 692">
                  <a:extLst>
                    <a:ext uri="{FF2B5EF4-FFF2-40B4-BE49-F238E27FC236}">
                      <a16:creationId xmlns:a16="http://schemas.microsoft.com/office/drawing/2014/main" id="{0E83FFC3-7EC4-4B4C-9BF2-E5FBAFCB4FD1}"/>
                    </a:ext>
                  </a:extLst>
                </p14:cNvPr>
                <p14:cNvContentPartPr/>
                <p14:nvPr/>
              </p14:nvContentPartPr>
              <p14:xfrm>
                <a:off x="8625219" y="5821899"/>
                <a:ext cx="365040" cy="18000"/>
              </p14:xfrm>
            </p:contentPart>
          </mc:Choice>
          <mc:Fallback xmlns="">
            <p:pic>
              <p:nvPicPr>
                <p:cNvPr id="693" name="Ink 692">
                  <a:extLst>
                    <a:ext uri="{FF2B5EF4-FFF2-40B4-BE49-F238E27FC236}">
                      <a16:creationId xmlns:a16="http://schemas.microsoft.com/office/drawing/2014/main" id="{0E83FFC3-7EC4-4B4C-9BF2-E5FBAFCB4FD1}"/>
                    </a:ext>
                  </a:extLst>
                </p:cNvPr>
                <p:cNvPicPr/>
                <p:nvPr/>
              </p:nvPicPr>
              <p:blipFill>
                <a:blip r:embed="rId590"/>
                <a:stretch>
                  <a:fillRect/>
                </a:stretch>
              </p:blipFill>
              <p:spPr>
                <a:xfrm>
                  <a:off x="8616219" y="5812899"/>
                  <a:ext cx="38268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1">
              <p14:nvContentPartPr>
                <p14:cNvPr id="694" name="Ink 693">
                  <a:extLst>
                    <a:ext uri="{FF2B5EF4-FFF2-40B4-BE49-F238E27FC236}">
                      <a16:creationId xmlns:a16="http://schemas.microsoft.com/office/drawing/2014/main" id="{8E3EC819-C15E-45EA-9700-19172F7FE635}"/>
                    </a:ext>
                  </a:extLst>
                </p14:cNvPr>
                <p14:cNvContentPartPr/>
                <p14:nvPr/>
              </p14:nvContentPartPr>
              <p14:xfrm>
                <a:off x="8974059" y="5769339"/>
                <a:ext cx="177840" cy="168840"/>
              </p14:xfrm>
            </p:contentPart>
          </mc:Choice>
          <mc:Fallback xmlns="">
            <p:pic>
              <p:nvPicPr>
                <p:cNvPr id="694" name="Ink 693">
                  <a:extLst>
                    <a:ext uri="{FF2B5EF4-FFF2-40B4-BE49-F238E27FC236}">
                      <a16:creationId xmlns:a16="http://schemas.microsoft.com/office/drawing/2014/main" id="{8E3EC819-C15E-45EA-9700-19172F7FE635}"/>
                    </a:ext>
                  </a:extLst>
                </p:cNvPr>
                <p:cNvPicPr/>
                <p:nvPr/>
              </p:nvPicPr>
              <p:blipFill>
                <a:blip r:embed="rId592"/>
                <a:stretch>
                  <a:fillRect/>
                </a:stretch>
              </p:blipFill>
              <p:spPr>
                <a:xfrm>
                  <a:off x="8965419" y="5760699"/>
                  <a:ext cx="195480" cy="186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93">
            <p14:nvContentPartPr>
              <p14:cNvPr id="695" name="Ink 694">
                <a:extLst>
                  <a:ext uri="{FF2B5EF4-FFF2-40B4-BE49-F238E27FC236}">
                    <a16:creationId xmlns:a16="http://schemas.microsoft.com/office/drawing/2014/main" id="{DB2F9ABC-8185-4DAE-BFCC-045026B52F5A}"/>
                  </a:ext>
                </a:extLst>
              </p14:cNvPr>
              <p14:cNvContentPartPr/>
              <p14:nvPr/>
            </p14:nvContentPartPr>
            <p14:xfrm>
              <a:off x="9516579" y="6055539"/>
              <a:ext cx="3960" cy="360"/>
            </p14:xfrm>
          </p:contentPart>
        </mc:Choice>
        <mc:Fallback xmlns="">
          <p:pic>
            <p:nvPicPr>
              <p:cNvPr id="695" name="Ink 694">
                <a:extLst>
                  <a:ext uri="{FF2B5EF4-FFF2-40B4-BE49-F238E27FC236}">
                    <a16:creationId xmlns:a16="http://schemas.microsoft.com/office/drawing/2014/main" id="{DB2F9ABC-8185-4DAE-BFCC-045026B52F5A}"/>
                  </a:ext>
                </a:extLst>
              </p:cNvPr>
              <p:cNvPicPr/>
              <p:nvPr/>
            </p:nvPicPr>
            <p:blipFill>
              <a:blip r:embed="rId594"/>
              <a:stretch>
                <a:fillRect/>
              </a:stretch>
            </p:blipFill>
            <p:spPr>
              <a:xfrm>
                <a:off x="9507579" y="6046539"/>
                <a:ext cx="216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5">
            <p14:nvContentPartPr>
              <p14:cNvPr id="696" name="Ink 695">
                <a:extLst>
                  <a:ext uri="{FF2B5EF4-FFF2-40B4-BE49-F238E27FC236}">
                    <a16:creationId xmlns:a16="http://schemas.microsoft.com/office/drawing/2014/main" id="{7128649B-A773-4777-A2F0-451A9FEB1CCF}"/>
                  </a:ext>
                </a:extLst>
              </p14:cNvPr>
              <p14:cNvContentPartPr/>
              <p14:nvPr/>
            </p14:nvContentPartPr>
            <p14:xfrm>
              <a:off x="9441339" y="6137619"/>
              <a:ext cx="154080" cy="37800"/>
            </p14:xfrm>
          </p:contentPart>
        </mc:Choice>
        <mc:Fallback xmlns="">
          <p:pic>
            <p:nvPicPr>
              <p:cNvPr id="696" name="Ink 695">
                <a:extLst>
                  <a:ext uri="{FF2B5EF4-FFF2-40B4-BE49-F238E27FC236}">
                    <a16:creationId xmlns:a16="http://schemas.microsoft.com/office/drawing/2014/main" id="{7128649B-A773-4777-A2F0-451A9FEB1CCF}"/>
                  </a:ext>
                </a:extLst>
              </p:cNvPr>
              <p:cNvPicPr/>
              <p:nvPr/>
            </p:nvPicPr>
            <p:blipFill>
              <a:blip r:embed="rId596"/>
              <a:stretch>
                <a:fillRect/>
              </a:stretch>
            </p:blipFill>
            <p:spPr>
              <a:xfrm>
                <a:off x="9432699" y="6128979"/>
                <a:ext cx="171720" cy="55440"/>
              </a:xfrm>
              <a:prstGeom prst="rect">
                <a:avLst/>
              </a:prstGeom>
            </p:spPr>
          </p:pic>
        </mc:Fallback>
      </mc:AlternateContent>
      <p:grpSp>
        <p:nvGrpSpPr>
          <p:cNvPr id="700" name="Group 699">
            <a:extLst>
              <a:ext uri="{FF2B5EF4-FFF2-40B4-BE49-F238E27FC236}">
                <a16:creationId xmlns:a16="http://schemas.microsoft.com/office/drawing/2014/main" id="{810CBEDF-F525-44DC-B6A0-1C108555D54D}"/>
              </a:ext>
            </a:extLst>
          </p:cNvPr>
          <p:cNvGrpSpPr/>
          <p:nvPr/>
        </p:nvGrpSpPr>
        <p:grpSpPr>
          <a:xfrm>
            <a:off x="9928059" y="5977779"/>
            <a:ext cx="625680" cy="284040"/>
            <a:chOff x="9928059" y="5977779"/>
            <a:chExt cx="625680" cy="284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7">
              <p14:nvContentPartPr>
                <p14:cNvPr id="697" name="Ink 696">
                  <a:extLst>
                    <a:ext uri="{FF2B5EF4-FFF2-40B4-BE49-F238E27FC236}">
                      <a16:creationId xmlns:a16="http://schemas.microsoft.com/office/drawing/2014/main" id="{2473AA38-FA7E-4A3B-8836-21F246DEE4BA}"/>
                    </a:ext>
                  </a:extLst>
                </p14:cNvPr>
                <p14:cNvContentPartPr/>
                <p14:nvPr/>
              </p14:nvContentPartPr>
              <p14:xfrm>
                <a:off x="9928419" y="6141219"/>
                <a:ext cx="137880" cy="22320"/>
              </p14:xfrm>
            </p:contentPart>
          </mc:Choice>
          <mc:Fallback xmlns="">
            <p:pic>
              <p:nvPicPr>
                <p:cNvPr id="697" name="Ink 696">
                  <a:extLst>
                    <a:ext uri="{FF2B5EF4-FFF2-40B4-BE49-F238E27FC236}">
                      <a16:creationId xmlns:a16="http://schemas.microsoft.com/office/drawing/2014/main" id="{2473AA38-FA7E-4A3B-8836-21F246DEE4BA}"/>
                    </a:ext>
                  </a:extLst>
                </p:cNvPr>
                <p:cNvPicPr/>
                <p:nvPr/>
              </p:nvPicPr>
              <p:blipFill>
                <a:blip r:embed="rId598"/>
                <a:stretch>
                  <a:fillRect/>
                </a:stretch>
              </p:blipFill>
              <p:spPr>
                <a:xfrm>
                  <a:off x="9919779" y="6132219"/>
                  <a:ext cx="15552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9">
              <p14:nvContentPartPr>
                <p14:cNvPr id="698" name="Ink 697">
                  <a:extLst>
                    <a:ext uri="{FF2B5EF4-FFF2-40B4-BE49-F238E27FC236}">
                      <a16:creationId xmlns:a16="http://schemas.microsoft.com/office/drawing/2014/main" id="{E634D3DF-9E66-4001-B231-18AE02CE2936}"/>
                    </a:ext>
                  </a:extLst>
                </p14:cNvPr>
                <p14:cNvContentPartPr/>
                <p14:nvPr/>
              </p14:nvContentPartPr>
              <p14:xfrm>
                <a:off x="9928059" y="6023499"/>
                <a:ext cx="115560" cy="223560"/>
              </p14:xfrm>
            </p:contentPart>
          </mc:Choice>
          <mc:Fallback xmlns="">
            <p:pic>
              <p:nvPicPr>
                <p:cNvPr id="698" name="Ink 697">
                  <a:extLst>
                    <a:ext uri="{FF2B5EF4-FFF2-40B4-BE49-F238E27FC236}">
                      <a16:creationId xmlns:a16="http://schemas.microsoft.com/office/drawing/2014/main" id="{E634D3DF-9E66-4001-B231-18AE02CE2936}"/>
                    </a:ext>
                  </a:extLst>
                </p:cNvPr>
                <p:cNvPicPr/>
                <p:nvPr/>
              </p:nvPicPr>
              <p:blipFill>
                <a:blip r:embed="rId600"/>
                <a:stretch>
                  <a:fillRect/>
                </a:stretch>
              </p:blipFill>
              <p:spPr>
                <a:xfrm>
                  <a:off x="9919059" y="6014859"/>
                  <a:ext cx="13320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1">
              <p14:nvContentPartPr>
                <p14:cNvPr id="699" name="Ink 698">
                  <a:extLst>
                    <a:ext uri="{FF2B5EF4-FFF2-40B4-BE49-F238E27FC236}">
                      <a16:creationId xmlns:a16="http://schemas.microsoft.com/office/drawing/2014/main" id="{20215FA3-2DA8-42A9-8947-F660E2C76CA4}"/>
                    </a:ext>
                  </a:extLst>
                </p14:cNvPr>
                <p14:cNvContentPartPr/>
                <p14:nvPr/>
              </p14:nvContentPartPr>
              <p14:xfrm>
                <a:off x="10032099" y="5977779"/>
                <a:ext cx="521640" cy="284040"/>
              </p14:xfrm>
            </p:contentPart>
          </mc:Choice>
          <mc:Fallback xmlns="">
            <p:pic>
              <p:nvPicPr>
                <p:cNvPr id="699" name="Ink 698">
                  <a:extLst>
                    <a:ext uri="{FF2B5EF4-FFF2-40B4-BE49-F238E27FC236}">
                      <a16:creationId xmlns:a16="http://schemas.microsoft.com/office/drawing/2014/main" id="{20215FA3-2DA8-42A9-8947-F660E2C76CA4}"/>
                    </a:ext>
                  </a:extLst>
                </p:cNvPr>
                <p:cNvPicPr/>
                <p:nvPr/>
              </p:nvPicPr>
              <p:blipFill>
                <a:blip r:embed="rId602"/>
                <a:stretch>
                  <a:fillRect/>
                </a:stretch>
              </p:blipFill>
              <p:spPr>
                <a:xfrm>
                  <a:off x="10023099" y="5968779"/>
                  <a:ext cx="539280" cy="301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5" name="Group 724">
            <a:extLst>
              <a:ext uri="{FF2B5EF4-FFF2-40B4-BE49-F238E27FC236}">
                <a16:creationId xmlns:a16="http://schemas.microsoft.com/office/drawing/2014/main" id="{B8089C3F-47AD-48AA-80F1-D1F538797186}"/>
              </a:ext>
            </a:extLst>
          </p:cNvPr>
          <p:cNvGrpSpPr/>
          <p:nvPr/>
        </p:nvGrpSpPr>
        <p:grpSpPr>
          <a:xfrm>
            <a:off x="5174259" y="6309699"/>
            <a:ext cx="2703960" cy="517680"/>
            <a:chOff x="5174259" y="6309699"/>
            <a:chExt cx="2703960" cy="517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03">
              <p14:nvContentPartPr>
                <p14:cNvPr id="702" name="Ink 701">
                  <a:extLst>
                    <a:ext uri="{FF2B5EF4-FFF2-40B4-BE49-F238E27FC236}">
                      <a16:creationId xmlns:a16="http://schemas.microsoft.com/office/drawing/2014/main" id="{FD9B93FF-373C-4970-BC83-338344242AA9}"/>
                    </a:ext>
                  </a:extLst>
                </p14:cNvPr>
                <p14:cNvContentPartPr/>
                <p14:nvPr/>
              </p14:nvContentPartPr>
              <p14:xfrm>
                <a:off x="5174259" y="6498699"/>
                <a:ext cx="196200" cy="274680"/>
              </p14:xfrm>
            </p:contentPart>
          </mc:Choice>
          <mc:Fallback xmlns="">
            <p:pic>
              <p:nvPicPr>
                <p:cNvPr id="702" name="Ink 701">
                  <a:extLst>
                    <a:ext uri="{FF2B5EF4-FFF2-40B4-BE49-F238E27FC236}">
                      <a16:creationId xmlns:a16="http://schemas.microsoft.com/office/drawing/2014/main" id="{FD9B93FF-373C-4970-BC83-338344242AA9}"/>
                    </a:ext>
                  </a:extLst>
                </p:cNvPr>
                <p:cNvPicPr/>
                <p:nvPr/>
              </p:nvPicPr>
              <p:blipFill>
                <a:blip r:embed="rId604"/>
                <a:stretch>
                  <a:fillRect/>
                </a:stretch>
              </p:blipFill>
              <p:spPr>
                <a:xfrm>
                  <a:off x="5165259" y="6490059"/>
                  <a:ext cx="213840" cy="29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5">
              <p14:nvContentPartPr>
                <p14:cNvPr id="703" name="Ink 702">
                  <a:extLst>
                    <a:ext uri="{FF2B5EF4-FFF2-40B4-BE49-F238E27FC236}">
                      <a16:creationId xmlns:a16="http://schemas.microsoft.com/office/drawing/2014/main" id="{66028FCA-46F4-45AF-B119-DD997BFF40A6}"/>
                    </a:ext>
                  </a:extLst>
                </p14:cNvPr>
                <p14:cNvContentPartPr/>
                <p14:nvPr/>
              </p14:nvContentPartPr>
              <p14:xfrm>
                <a:off x="5371179" y="6551259"/>
                <a:ext cx="79200" cy="186480"/>
              </p14:xfrm>
            </p:contentPart>
          </mc:Choice>
          <mc:Fallback xmlns="">
            <p:pic>
              <p:nvPicPr>
                <p:cNvPr id="703" name="Ink 702">
                  <a:extLst>
                    <a:ext uri="{FF2B5EF4-FFF2-40B4-BE49-F238E27FC236}">
                      <a16:creationId xmlns:a16="http://schemas.microsoft.com/office/drawing/2014/main" id="{66028FCA-46F4-45AF-B119-DD997BFF40A6}"/>
                    </a:ext>
                  </a:extLst>
                </p:cNvPr>
                <p:cNvPicPr/>
                <p:nvPr/>
              </p:nvPicPr>
              <p:blipFill>
                <a:blip r:embed="rId606"/>
                <a:stretch>
                  <a:fillRect/>
                </a:stretch>
              </p:blipFill>
              <p:spPr>
                <a:xfrm>
                  <a:off x="5362539" y="6542259"/>
                  <a:ext cx="9684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7">
              <p14:nvContentPartPr>
                <p14:cNvPr id="704" name="Ink 703">
                  <a:extLst>
                    <a:ext uri="{FF2B5EF4-FFF2-40B4-BE49-F238E27FC236}">
                      <a16:creationId xmlns:a16="http://schemas.microsoft.com/office/drawing/2014/main" id="{3D6749D0-F50A-4481-A2A6-17F7B06DB230}"/>
                    </a:ext>
                  </a:extLst>
                </p14:cNvPr>
                <p14:cNvContentPartPr/>
                <p14:nvPr/>
              </p14:nvContentPartPr>
              <p14:xfrm>
                <a:off x="5460459" y="6607779"/>
                <a:ext cx="180000" cy="95760"/>
              </p14:xfrm>
            </p:contentPart>
          </mc:Choice>
          <mc:Fallback xmlns="">
            <p:pic>
              <p:nvPicPr>
                <p:cNvPr id="704" name="Ink 703">
                  <a:extLst>
                    <a:ext uri="{FF2B5EF4-FFF2-40B4-BE49-F238E27FC236}">
                      <a16:creationId xmlns:a16="http://schemas.microsoft.com/office/drawing/2014/main" id="{3D6749D0-F50A-4481-A2A6-17F7B06DB230}"/>
                    </a:ext>
                  </a:extLst>
                </p:cNvPr>
                <p:cNvPicPr/>
                <p:nvPr/>
              </p:nvPicPr>
              <p:blipFill>
                <a:blip r:embed="rId608"/>
                <a:stretch>
                  <a:fillRect/>
                </a:stretch>
              </p:blipFill>
              <p:spPr>
                <a:xfrm>
                  <a:off x="5451459" y="6598779"/>
                  <a:ext cx="19764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9">
              <p14:nvContentPartPr>
                <p14:cNvPr id="705" name="Ink 704">
                  <a:extLst>
                    <a:ext uri="{FF2B5EF4-FFF2-40B4-BE49-F238E27FC236}">
                      <a16:creationId xmlns:a16="http://schemas.microsoft.com/office/drawing/2014/main" id="{5DC9DC35-EF93-452C-82F4-20B01E58BE9C}"/>
                    </a:ext>
                  </a:extLst>
                </p14:cNvPr>
                <p14:cNvContentPartPr/>
                <p14:nvPr/>
              </p14:nvContentPartPr>
              <p14:xfrm>
                <a:off x="5632899" y="6616779"/>
                <a:ext cx="222120" cy="210600"/>
              </p14:xfrm>
            </p:contentPart>
          </mc:Choice>
          <mc:Fallback xmlns="">
            <p:pic>
              <p:nvPicPr>
                <p:cNvPr id="705" name="Ink 704">
                  <a:extLst>
                    <a:ext uri="{FF2B5EF4-FFF2-40B4-BE49-F238E27FC236}">
                      <a16:creationId xmlns:a16="http://schemas.microsoft.com/office/drawing/2014/main" id="{5DC9DC35-EF93-452C-82F4-20B01E58BE9C}"/>
                    </a:ext>
                  </a:extLst>
                </p:cNvPr>
                <p:cNvPicPr/>
                <p:nvPr/>
              </p:nvPicPr>
              <p:blipFill>
                <a:blip r:embed="rId610"/>
                <a:stretch>
                  <a:fillRect/>
                </a:stretch>
              </p:blipFill>
              <p:spPr>
                <a:xfrm>
                  <a:off x="5623899" y="6608139"/>
                  <a:ext cx="23976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1">
              <p14:nvContentPartPr>
                <p14:cNvPr id="706" name="Ink 705">
                  <a:extLst>
                    <a:ext uri="{FF2B5EF4-FFF2-40B4-BE49-F238E27FC236}">
                      <a16:creationId xmlns:a16="http://schemas.microsoft.com/office/drawing/2014/main" id="{50121261-A7D6-492F-83B3-45360DC35D2A}"/>
                    </a:ext>
                  </a:extLst>
                </p14:cNvPr>
                <p14:cNvContentPartPr/>
                <p14:nvPr/>
              </p14:nvContentPartPr>
              <p14:xfrm>
                <a:off x="5799219" y="6638379"/>
                <a:ext cx="171000" cy="119520"/>
              </p14:xfrm>
            </p:contentPart>
          </mc:Choice>
          <mc:Fallback xmlns="">
            <p:pic>
              <p:nvPicPr>
                <p:cNvPr id="706" name="Ink 705">
                  <a:extLst>
                    <a:ext uri="{FF2B5EF4-FFF2-40B4-BE49-F238E27FC236}">
                      <a16:creationId xmlns:a16="http://schemas.microsoft.com/office/drawing/2014/main" id="{50121261-A7D6-492F-83B3-45360DC35D2A}"/>
                    </a:ext>
                  </a:extLst>
                </p:cNvPr>
                <p:cNvPicPr/>
                <p:nvPr/>
              </p:nvPicPr>
              <p:blipFill>
                <a:blip r:embed="rId612"/>
                <a:stretch>
                  <a:fillRect/>
                </a:stretch>
              </p:blipFill>
              <p:spPr>
                <a:xfrm>
                  <a:off x="5790579" y="6629379"/>
                  <a:ext cx="18864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3">
              <p14:nvContentPartPr>
                <p14:cNvPr id="707" name="Ink 706">
                  <a:extLst>
                    <a:ext uri="{FF2B5EF4-FFF2-40B4-BE49-F238E27FC236}">
                      <a16:creationId xmlns:a16="http://schemas.microsoft.com/office/drawing/2014/main" id="{CFA7F5BA-70BF-4D66-9641-4A08271260C0}"/>
                    </a:ext>
                  </a:extLst>
                </p14:cNvPr>
                <p14:cNvContentPartPr/>
                <p14:nvPr/>
              </p14:nvContentPartPr>
              <p14:xfrm>
                <a:off x="5971299" y="6631179"/>
                <a:ext cx="232560" cy="83880"/>
              </p14:xfrm>
            </p:contentPart>
          </mc:Choice>
          <mc:Fallback xmlns="">
            <p:pic>
              <p:nvPicPr>
                <p:cNvPr id="707" name="Ink 706">
                  <a:extLst>
                    <a:ext uri="{FF2B5EF4-FFF2-40B4-BE49-F238E27FC236}">
                      <a16:creationId xmlns:a16="http://schemas.microsoft.com/office/drawing/2014/main" id="{CFA7F5BA-70BF-4D66-9641-4A08271260C0}"/>
                    </a:ext>
                  </a:extLst>
                </p:cNvPr>
                <p:cNvPicPr/>
                <p:nvPr/>
              </p:nvPicPr>
              <p:blipFill>
                <a:blip r:embed="rId614"/>
                <a:stretch>
                  <a:fillRect/>
                </a:stretch>
              </p:blipFill>
              <p:spPr>
                <a:xfrm>
                  <a:off x="5962659" y="6622179"/>
                  <a:ext cx="25020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5">
              <p14:nvContentPartPr>
                <p14:cNvPr id="708" name="Ink 707">
                  <a:extLst>
                    <a:ext uri="{FF2B5EF4-FFF2-40B4-BE49-F238E27FC236}">
                      <a16:creationId xmlns:a16="http://schemas.microsoft.com/office/drawing/2014/main" id="{CFCA30D7-B6A4-45AB-8815-ADB4007691F2}"/>
                    </a:ext>
                  </a:extLst>
                </p14:cNvPr>
                <p14:cNvContentPartPr/>
                <p14:nvPr/>
              </p14:nvContentPartPr>
              <p14:xfrm>
                <a:off x="6246699" y="6614259"/>
                <a:ext cx="188640" cy="74520"/>
              </p14:xfrm>
            </p:contentPart>
          </mc:Choice>
          <mc:Fallback xmlns="">
            <p:pic>
              <p:nvPicPr>
                <p:cNvPr id="708" name="Ink 707">
                  <a:extLst>
                    <a:ext uri="{FF2B5EF4-FFF2-40B4-BE49-F238E27FC236}">
                      <a16:creationId xmlns:a16="http://schemas.microsoft.com/office/drawing/2014/main" id="{CFCA30D7-B6A4-45AB-8815-ADB4007691F2}"/>
                    </a:ext>
                  </a:extLst>
                </p:cNvPr>
                <p:cNvPicPr/>
                <p:nvPr/>
              </p:nvPicPr>
              <p:blipFill>
                <a:blip r:embed="rId616"/>
                <a:stretch>
                  <a:fillRect/>
                </a:stretch>
              </p:blipFill>
              <p:spPr>
                <a:xfrm>
                  <a:off x="6238059" y="6605259"/>
                  <a:ext cx="20628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7">
              <p14:nvContentPartPr>
                <p14:cNvPr id="709" name="Ink 708">
                  <a:extLst>
                    <a:ext uri="{FF2B5EF4-FFF2-40B4-BE49-F238E27FC236}">
                      <a16:creationId xmlns:a16="http://schemas.microsoft.com/office/drawing/2014/main" id="{36B3AF62-9446-48CE-B4DD-F562985FF2DB}"/>
                    </a:ext>
                  </a:extLst>
                </p14:cNvPr>
                <p14:cNvContentPartPr/>
                <p14:nvPr/>
              </p14:nvContentPartPr>
              <p14:xfrm>
                <a:off x="6318339" y="6459099"/>
                <a:ext cx="312840" cy="238680"/>
              </p14:xfrm>
            </p:contentPart>
          </mc:Choice>
          <mc:Fallback xmlns="">
            <p:pic>
              <p:nvPicPr>
                <p:cNvPr id="709" name="Ink 708">
                  <a:extLst>
                    <a:ext uri="{FF2B5EF4-FFF2-40B4-BE49-F238E27FC236}">
                      <a16:creationId xmlns:a16="http://schemas.microsoft.com/office/drawing/2014/main" id="{36B3AF62-9446-48CE-B4DD-F562985FF2DB}"/>
                    </a:ext>
                  </a:extLst>
                </p:cNvPr>
                <p:cNvPicPr/>
                <p:nvPr/>
              </p:nvPicPr>
              <p:blipFill>
                <a:blip r:embed="rId618"/>
                <a:stretch>
                  <a:fillRect/>
                </a:stretch>
              </p:blipFill>
              <p:spPr>
                <a:xfrm>
                  <a:off x="6309339" y="6450099"/>
                  <a:ext cx="330480" cy="25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9">
              <p14:nvContentPartPr>
                <p14:cNvPr id="710" name="Ink 709">
                  <a:extLst>
                    <a:ext uri="{FF2B5EF4-FFF2-40B4-BE49-F238E27FC236}">
                      <a16:creationId xmlns:a16="http://schemas.microsoft.com/office/drawing/2014/main" id="{5AD04357-826F-4029-9762-B5782039D14E}"/>
                    </a:ext>
                  </a:extLst>
                </p14:cNvPr>
                <p14:cNvContentPartPr/>
                <p14:nvPr/>
              </p14:nvContentPartPr>
              <p14:xfrm>
                <a:off x="6816579" y="6476739"/>
                <a:ext cx="235800" cy="228960"/>
              </p14:xfrm>
            </p:contentPart>
          </mc:Choice>
          <mc:Fallback xmlns="">
            <p:pic>
              <p:nvPicPr>
                <p:cNvPr id="710" name="Ink 709">
                  <a:extLst>
                    <a:ext uri="{FF2B5EF4-FFF2-40B4-BE49-F238E27FC236}">
                      <a16:creationId xmlns:a16="http://schemas.microsoft.com/office/drawing/2014/main" id="{5AD04357-826F-4029-9762-B5782039D14E}"/>
                    </a:ext>
                  </a:extLst>
                </p:cNvPr>
                <p:cNvPicPr/>
                <p:nvPr/>
              </p:nvPicPr>
              <p:blipFill>
                <a:blip r:embed="rId620"/>
                <a:stretch>
                  <a:fillRect/>
                </a:stretch>
              </p:blipFill>
              <p:spPr>
                <a:xfrm>
                  <a:off x="6807939" y="6468099"/>
                  <a:ext cx="25344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1">
              <p14:nvContentPartPr>
                <p14:cNvPr id="711" name="Ink 710">
                  <a:extLst>
                    <a:ext uri="{FF2B5EF4-FFF2-40B4-BE49-F238E27FC236}">
                      <a16:creationId xmlns:a16="http://schemas.microsoft.com/office/drawing/2014/main" id="{3154B544-FACA-4003-B6E3-936FCBBD3D0D}"/>
                    </a:ext>
                  </a:extLst>
                </p14:cNvPr>
                <p14:cNvContentPartPr/>
                <p14:nvPr/>
              </p14:nvContentPartPr>
              <p14:xfrm>
                <a:off x="7077219" y="6556659"/>
                <a:ext cx="101160" cy="140760"/>
              </p14:xfrm>
            </p:contentPart>
          </mc:Choice>
          <mc:Fallback xmlns="">
            <p:pic>
              <p:nvPicPr>
                <p:cNvPr id="711" name="Ink 710">
                  <a:extLst>
                    <a:ext uri="{FF2B5EF4-FFF2-40B4-BE49-F238E27FC236}">
                      <a16:creationId xmlns:a16="http://schemas.microsoft.com/office/drawing/2014/main" id="{3154B544-FACA-4003-B6E3-936FCBBD3D0D}"/>
                    </a:ext>
                  </a:extLst>
                </p:cNvPr>
                <p:cNvPicPr/>
                <p:nvPr/>
              </p:nvPicPr>
              <p:blipFill>
                <a:blip r:embed="rId622"/>
                <a:stretch>
                  <a:fillRect/>
                </a:stretch>
              </p:blipFill>
              <p:spPr>
                <a:xfrm>
                  <a:off x="7068579" y="6548019"/>
                  <a:ext cx="11880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3">
              <p14:nvContentPartPr>
                <p14:cNvPr id="712" name="Ink 711">
                  <a:extLst>
                    <a:ext uri="{FF2B5EF4-FFF2-40B4-BE49-F238E27FC236}">
                      <a16:creationId xmlns:a16="http://schemas.microsoft.com/office/drawing/2014/main" id="{25271F95-1D27-4D5E-89ED-BA684212B11F}"/>
                    </a:ext>
                  </a:extLst>
                </p14:cNvPr>
                <p14:cNvContentPartPr/>
                <p14:nvPr/>
              </p14:nvContentPartPr>
              <p14:xfrm>
                <a:off x="7207539" y="6592299"/>
                <a:ext cx="351000" cy="119520"/>
              </p14:xfrm>
            </p:contentPart>
          </mc:Choice>
          <mc:Fallback xmlns="">
            <p:pic>
              <p:nvPicPr>
                <p:cNvPr id="712" name="Ink 711">
                  <a:extLst>
                    <a:ext uri="{FF2B5EF4-FFF2-40B4-BE49-F238E27FC236}">
                      <a16:creationId xmlns:a16="http://schemas.microsoft.com/office/drawing/2014/main" id="{25271F95-1D27-4D5E-89ED-BA684212B11F}"/>
                    </a:ext>
                  </a:extLst>
                </p:cNvPr>
                <p:cNvPicPr/>
                <p:nvPr/>
              </p:nvPicPr>
              <p:blipFill>
                <a:blip r:embed="rId624"/>
                <a:stretch>
                  <a:fillRect/>
                </a:stretch>
              </p:blipFill>
              <p:spPr>
                <a:xfrm>
                  <a:off x="7198539" y="6583659"/>
                  <a:ext cx="36864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5">
              <p14:nvContentPartPr>
                <p14:cNvPr id="713" name="Ink 712">
                  <a:extLst>
                    <a:ext uri="{FF2B5EF4-FFF2-40B4-BE49-F238E27FC236}">
                      <a16:creationId xmlns:a16="http://schemas.microsoft.com/office/drawing/2014/main" id="{4DAF9361-49ED-465F-9925-7663865408AF}"/>
                    </a:ext>
                  </a:extLst>
                </p14:cNvPr>
                <p14:cNvContentPartPr/>
                <p14:nvPr/>
              </p14:nvContentPartPr>
              <p14:xfrm>
                <a:off x="7553859" y="6479619"/>
                <a:ext cx="294120" cy="179280"/>
              </p14:xfrm>
            </p:contentPart>
          </mc:Choice>
          <mc:Fallback xmlns="">
            <p:pic>
              <p:nvPicPr>
                <p:cNvPr id="713" name="Ink 712">
                  <a:extLst>
                    <a:ext uri="{FF2B5EF4-FFF2-40B4-BE49-F238E27FC236}">
                      <a16:creationId xmlns:a16="http://schemas.microsoft.com/office/drawing/2014/main" id="{4DAF9361-49ED-465F-9925-7663865408AF}"/>
                    </a:ext>
                  </a:extLst>
                </p:cNvPr>
                <p:cNvPicPr/>
                <p:nvPr/>
              </p:nvPicPr>
              <p:blipFill>
                <a:blip r:embed="rId626"/>
                <a:stretch>
                  <a:fillRect/>
                </a:stretch>
              </p:blipFill>
              <p:spPr>
                <a:xfrm>
                  <a:off x="7545219" y="6470619"/>
                  <a:ext cx="311760" cy="19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7">
              <p14:nvContentPartPr>
                <p14:cNvPr id="714" name="Ink 713">
                  <a:extLst>
                    <a:ext uri="{FF2B5EF4-FFF2-40B4-BE49-F238E27FC236}">
                      <a16:creationId xmlns:a16="http://schemas.microsoft.com/office/drawing/2014/main" id="{40CC4A8D-3F88-4AD9-93E8-A38195590D99}"/>
                    </a:ext>
                  </a:extLst>
                </p14:cNvPr>
                <p14:cNvContentPartPr/>
                <p14:nvPr/>
              </p14:nvContentPartPr>
              <p14:xfrm>
                <a:off x="7715139" y="6309699"/>
                <a:ext cx="163080" cy="337320"/>
              </p14:xfrm>
            </p:contentPart>
          </mc:Choice>
          <mc:Fallback xmlns="">
            <p:pic>
              <p:nvPicPr>
                <p:cNvPr id="714" name="Ink 713">
                  <a:extLst>
                    <a:ext uri="{FF2B5EF4-FFF2-40B4-BE49-F238E27FC236}">
                      <a16:creationId xmlns:a16="http://schemas.microsoft.com/office/drawing/2014/main" id="{40CC4A8D-3F88-4AD9-93E8-A38195590D99}"/>
                    </a:ext>
                  </a:extLst>
                </p:cNvPr>
                <p:cNvPicPr/>
                <p:nvPr/>
              </p:nvPicPr>
              <p:blipFill>
                <a:blip r:embed="rId628"/>
                <a:stretch>
                  <a:fillRect/>
                </a:stretch>
              </p:blipFill>
              <p:spPr>
                <a:xfrm>
                  <a:off x="7706499" y="6300699"/>
                  <a:ext cx="180720" cy="354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4" name="Group 723">
            <a:extLst>
              <a:ext uri="{FF2B5EF4-FFF2-40B4-BE49-F238E27FC236}">
                <a16:creationId xmlns:a16="http://schemas.microsoft.com/office/drawing/2014/main" id="{07367420-E2DF-4523-9F33-B4E9F2BE55BD}"/>
              </a:ext>
            </a:extLst>
          </p:cNvPr>
          <p:cNvGrpSpPr/>
          <p:nvPr/>
        </p:nvGrpSpPr>
        <p:grpSpPr>
          <a:xfrm>
            <a:off x="8073339" y="6377739"/>
            <a:ext cx="770760" cy="336960"/>
            <a:chOff x="8073339" y="6377739"/>
            <a:chExt cx="770760" cy="336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29">
              <p14:nvContentPartPr>
                <p14:cNvPr id="715" name="Ink 714">
                  <a:extLst>
                    <a:ext uri="{FF2B5EF4-FFF2-40B4-BE49-F238E27FC236}">
                      <a16:creationId xmlns:a16="http://schemas.microsoft.com/office/drawing/2014/main" id="{C8947742-BFF4-4EFB-9EB5-ABF096BB1F53}"/>
                    </a:ext>
                  </a:extLst>
                </p14:cNvPr>
                <p14:cNvContentPartPr/>
                <p14:nvPr/>
              </p14:nvContentPartPr>
              <p14:xfrm>
                <a:off x="8073339" y="6578979"/>
                <a:ext cx="178920" cy="135720"/>
              </p14:xfrm>
            </p:contentPart>
          </mc:Choice>
          <mc:Fallback xmlns="">
            <p:pic>
              <p:nvPicPr>
                <p:cNvPr id="715" name="Ink 714">
                  <a:extLst>
                    <a:ext uri="{FF2B5EF4-FFF2-40B4-BE49-F238E27FC236}">
                      <a16:creationId xmlns:a16="http://schemas.microsoft.com/office/drawing/2014/main" id="{C8947742-BFF4-4EFB-9EB5-ABF096BB1F53}"/>
                    </a:ext>
                  </a:extLst>
                </p:cNvPr>
                <p:cNvPicPr/>
                <p:nvPr/>
              </p:nvPicPr>
              <p:blipFill>
                <a:blip r:embed="rId630"/>
                <a:stretch>
                  <a:fillRect/>
                </a:stretch>
              </p:blipFill>
              <p:spPr>
                <a:xfrm>
                  <a:off x="8064699" y="6570339"/>
                  <a:ext cx="19656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1">
              <p14:nvContentPartPr>
                <p14:cNvPr id="716" name="Ink 715">
                  <a:extLst>
                    <a:ext uri="{FF2B5EF4-FFF2-40B4-BE49-F238E27FC236}">
                      <a16:creationId xmlns:a16="http://schemas.microsoft.com/office/drawing/2014/main" id="{9A1CBFA2-AC9F-4008-B4DE-0A87143BFB9A}"/>
                    </a:ext>
                  </a:extLst>
                </p14:cNvPr>
                <p14:cNvContentPartPr/>
                <p14:nvPr/>
              </p14:nvContentPartPr>
              <p14:xfrm>
                <a:off x="8238579" y="6580059"/>
                <a:ext cx="168480" cy="102960"/>
              </p14:xfrm>
            </p:contentPart>
          </mc:Choice>
          <mc:Fallback xmlns="">
            <p:pic>
              <p:nvPicPr>
                <p:cNvPr id="716" name="Ink 715">
                  <a:extLst>
                    <a:ext uri="{FF2B5EF4-FFF2-40B4-BE49-F238E27FC236}">
                      <a16:creationId xmlns:a16="http://schemas.microsoft.com/office/drawing/2014/main" id="{9A1CBFA2-AC9F-4008-B4DE-0A87143BFB9A}"/>
                    </a:ext>
                  </a:extLst>
                </p:cNvPr>
                <p:cNvPicPr/>
                <p:nvPr/>
              </p:nvPicPr>
              <p:blipFill>
                <a:blip r:embed="rId632"/>
                <a:stretch>
                  <a:fillRect/>
                </a:stretch>
              </p:blipFill>
              <p:spPr>
                <a:xfrm>
                  <a:off x="8229939" y="6571419"/>
                  <a:ext cx="18612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3">
              <p14:nvContentPartPr>
                <p14:cNvPr id="717" name="Ink 716">
                  <a:extLst>
                    <a:ext uri="{FF2B5EF4-FFF2-40B4-BE49-F238E27FC236}">
                      <a16:creationId xmlns:a16="http://schemas.microsoft.com/office/drawing/2014/main" id="{8371CC02-DB2B-4321-B14B-220BC36F2312}"/>
                    </a:ext>
                  </a:extLst>
                </p14:cNvPr>
                <p14:cNvContentPartPr/>
                <p14:nvPr/>
              </p14:nvContentPartPr>
              <p14:xfrm>
                <a:off x="8395539" y="6576459"/>
                <a:ext cx="153360" cy="86760"/>
              </p14:xfrm>
            </p:contentPart>
          </mc:Choice>
          <mc:Fallback xmlns="">
            <p:pic>
              <p:nvPicPr>
                <p:cNvPr id="717" name="Ink 716">
                  <a:extLst>
                    <a:ext uri="{FF2B5EF4-FFF2-40B4-BE49-F238E27FC236}">
                      <a16:creationId xmlns:a16="http://schemas.microsoft.com/office/drawing/2014/main" id="{8371CC02-DB2B-4321-B14B-220BC36F2312}"/>
                    </a:ext>
                  </a:extLst>
                </p:cNvPr>
                <p:cNvPicPr/>
                <p:nvPr/>
              </p:nvPicPr>
              <p:blipFill>
                <a:blip r:embed="rId634"/>
                <a:stretch>
                  <a:fillRect/>
                </a:stretch>
              </p:blipFill>
              <p:spPr>
                <a:xfrm>
                  <a:off x="8386539" y="6567819"/>
                  <a:ext cx="17100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5">
              <p14:nvContentPartPr>
                <p14:cNvPr id="718" name="Ink 717">
                  <a:extLst>
                    <a:ext uri="{FF2B5EF4-FFF2-40B4-BE49-F238E27FC236}">
                      <a16:creationId xmlns:a16="http://schemas.microsoft.com/office/drawing/2014/main" id="{F76A7DDF-C43B-4F3A-9A0D-D6D153A7EC8C}"/>
                    </a:ext>
                  </a:extLst>
                </p14:cNvPr>
                <p14:cNvContentPartPr/>
                <p14:nvPr/>
              </p14:nvContentPartPr>
              <p14:xfrm>
                <a:off x="8485539" y="6377739"/>
                <a:ext cx="358560" cy="320400"/>
              </p14:xfrm>
            </p:contentPart>
          </mc:Choice>
          <mc:Fallback xmlns="">
            <p:pic>
              <p:nvPicPr>
                <p:cNvPr id="718" name="Ink 717">
                  <a:extLst>
                    <a:ext uri="{FF2B5EF4-FFF2-40B4-BE49-F238E27FC236}">
                      <a16:creationId xmlns:a16="http://schemas.microsoft.com/office/drawing/2014/main" id="{F76A7DDF-C43B-4F3A-9A0D-D6D153A7EC8C}"/>
                    </a:ext>
                  </a:extLst>
                </p:cNvPr>
                <p:cNvPicPr/>
                <p:nvPr/>
              </p:nvPicPr>
              <p:blipFill>
                <a:blip r:embed="rId636"/>
                <a:stretch>
                  <a:fillRect/>
                </a:stretch>
              </p:blipFill>
              <p:spPr>
                <a:xfrm>
                  <a:off x="8476899" y="6368739"/>
                  <a:ext cx="376200" cy="338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3" name="Group 722">
            <a:extLst>
              <a:ext uri="{FF2B5EF4-FFF2-40B4-BE49-F238E27FC236}">
                <a16:creationId xmlns:a16="http://schemas.microsoft.com/office/drawing/2014/main" id="{BF22ED7B-23DA-41B2-9F66-AA072F208485}"/>
              </a:ext>
            </a:extLst>
          </p:cNvPr>
          <p:cNvGrpSpPr/>
          <p:nvPr/>
        </p:nvGrpSpPr>
        <p:grpSpPr>
          <a:xfrm>
            <a:off x="9071979" y="6486819"/>
            <a:ext cx="1017720" cy="294840"/>
            <a:chOff x="9071979" y="6486819"/>
            <a:chExt cx="1017720" cy="294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37">
              <p14:nvContentPartPr>
                <p14:cNvPr id="719" name="Ink 718">
                  <a:extLst>
                    <a:ext uri="{FF2B5EF4-FFF2-40B4-BE49-F238E27FC236}">
                      <a16:creationId xmlns:a16="http://schemas.microsoft.com/office/drawing/2014/main" id="{25A122BA-4E12-4AE4-B762-1C62A9F2F51E}"/>
                    </a:ext>
                  </a:extLst>
                </p14:cNvPr>
                <p14:cNvContentPartPr/>
                <p14:nvPr/>
              </p14:nvContentPartPr>
              <p14:xfrm>
                <a:off x="9071979" y="6654219"/>
                <a:ext cx="236520" cy="127440"/>
              </p14:xfrm>
            </p:contentPart>
          </mc:Choice>
          <mc:Fallback xmlns="">
            <p:pic>
              <p:nvPicPr>
                <p:cNvPr id="719" name="Ink 718">
                  <a:extLst>
                    <a:ext uri="{FF2B5EF4-FFF2-40B4-BE49-F238E27FC236}">
                      <a16:creationId xmlns:a16="http://schemas.microsoft.com/office/drawing/2014/main" id="{25A122BA-4E12-4AE4-B762-1C62A9F2F51E}"/>
                    </a:ext>
                  </a:extLst>
                </p:cNvPr>
                <p:cNvPicPr/>
                <p:nvPr/>
              </p:nvPicPr>
              <p:blipFill>
                <a:blip r:embed="rId638"/>
                <a:stretch>
                  <a:fillRect/>
                </a:stretch>
              </p:blipFill>
              <p:spPr>
                <a:xfrm>
                  <a:off x="9062979" y="6645579"/>
                  <a:ext cx="25416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9">
              <p14:nvContentPartPr>
                <p14:cNvPr id="720" name="Ink 719">
                  <a:extLst>
                    <a:ext uri="{FF2B5EF4-FFF2-40B4-BE49-F238E27FC236}">
                      <a16:creationId xmlns:a16="http://schemas.microsoft.com/office/drawing/2014/main" id="{BC8A4B7B-D9AD-4435-8078-7A46E5E69872}"/>
                    </a:ext>
                  </a:extLst>
                </p14:cNvPr>
                <p14:cNvContentPartPr/>
                <p14:nvPr/>
              </p14:nvContentPartPr>
              <p14:xfrm>
                <a:off x="9137139" y="6490059"/>
                <a:ext cx="163080" cy="281520"/>
              </p14:xfrm>
            </p:contentPart>
          </mc:Choice>
          <mc:Fallback xmlns="">
            <p:pic>
              <p:nvPicPr>
                <p:cNvPr id="720" name="Ink 719">
                  <a:extLst>
                    <a:ext uri="{FF2B5EF4-FFF2-40B4-BE49-F238E27FC236}">
                      <a16:creationId xmlns:a16="http://schemas.microsoft.com/office/drawing/2014/main" id="{BC8A4B7B-D9AD-4435-8078-7A46E5E69872}"/>
                    </a:ext>
                  </a:extLst>
                </p:cNvPr>
                <p:cNvPicPr/>
                <p:nvPr/>
              </p:nvPicPr>
              <p:blipFill>
                <a:blip r:embed="rId640"/>
                <a:stretch>
                  <a:fillRect/>
                </a:stretch>
              </p:blipFill>
              <p:spPr>
                <a:xfrm>
                  <a:off x="9128139" y="6481419"/>
                  <a:ext cx="18072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1">
              <p14:nvContentPartPr>
                <p14:cNvPr id="721" name="Ink 720">
                  <a:extLst>
                    <a:ext uri="{FF2B5EF4-FFF2-40B4-BE49-F238E27FC236}">
                      <a16:creationId xmlns:a16="http://schemas.microsoft.com/office/drawing/2014/main" id="{79065BFA-1F04-4698-9A48-60A1478842B9}"/>
                    </a:ext>
                  </a:extLst>
                </p14:cNvPr>
                <p14:cNvContentPartPr/>
                <p14:nvPr/>
              </p14:nvContentPartPr>
              <p14:xfrm>
                <a:off x="9253779" y="6486819"/>
                <a:ext cx="667440" cy="277920"/>
              </p14:xfrm>
            </p:contentPart>
          </mc:Choice>
          <mc:Fallback xmlns="">
            <p:pic>
              <p:nvPicPr>
                <p:cNvPr id="721" name="Ink 720">
                  <a:extLst>
                    <a:ext uri="{FF2B5EF4-FFF2-40B4-BE49-F238E27FC236}">
                      <a16:creationId xmlns:a16="http://schemas.microsoft.com/office/drawing/2014/main" id="{79065BFA-1F04-4698-9A48-60A1478842B9}"/>
                    </a:ext>
                  </a:extLst>
                </p:cNvPr>
                <p:cNvPicPr/>
                <p:nvPr/>
              </p:nvPicPr>
              <p:blipFill>
                <a:blip r:embed="rId642"/>
                <a:stretch>
                  <a:fillRect/>
                </a:stretch>
              </p:blipFill>
              <p:spPr>
                <a:xfrm>
                  <a:off x="9245139" y="6477819"/>
                  <a:ext cx="685080" cy="29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3">
              <p14:nvContentPartPr>
                <p14:cNvPr id="722" name="Ink 721">
                  <a:extLst>
                    <a:ext uri="{FF2B5EF4-FFF2-40B4-BE49-F238E27FC236}">
                      <a16:creationId xmlns:a16="http://schemas.microsoft.com/office/drawing/2014/main" id="{FEDF2FEB-169C-43A8-BA38-22E7BD4CAD29}"/>
                    </a:ext>
                  </a:extLst>
                </p14:cNvPr>
                <p14:cNvContentPartPr/>
                <p14:nvPr/>
              </p14:nvContentPartPr>
              <p14:xfrm>
                <a:off x="10089339" y="6636939"/>
                <a:ext cx="360" cy="360"/>
              </p14:xfrm>
            </p:contentPart>
          </mc:Choice>
          <mc:Fallback xmlns="">
            <p:pic>
              <p:nvPicPr>
                <p:cNvPr id="722" name="Ink 721">
                  <a:extLst>
                    <a:ext uri="{FF2B5EF4-FFF2-40B4-BE49-F238E27FC236}">
                      <a16:creationId xmlns:a16="http://schemas.microsoft.com/office/drawing/2014/main" id="{FEDF2FEB-169C-43A8-BA38-22E7BD4CAD29}"/>
                    </a:ext>
                  </a:extLst>
                </p:cNvPr>
                <p:cNvPicPr/>
                <p:nvPr/>
              </p:nvPicPr>
              <p:blipFill>
                <a:blip r:embed="rId394"/>
                <a:stretch>
                  <a:fillRect/>
                </a:stretch>
              </p:blipFill>
              <p:spPr>
                <a:xfrm>
                  <a:off x="10080339" y="662793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717009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658770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Cambridge 17E Q11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775A2A-6FA0-4295-B28E-720C4B70D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6832" y="-6605"/>
            <a:ext cx="6935168" cy="1867161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AB7BC521-B182-4307-80DA-0C31AE925E90}"/>
              </a:ext>
            </a:extLst>
          </p:cNvPr>
          <p:cNvGrpSpPr/>
          <p:nvPr/>
        </p:nvGrpSpPr>
        <p:grpSpPr>
          <a:xfrm>
            <a:off x="1100859" y="648339"/>
            <a:ext cx="1674720" cy="1601280"/>
            <a:chOff x="1100859" y="648339"/>
            <a:chExt cx="1674720" cy="1601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D32D454D-BCED-4ACC-9674-9CB459D6D314}"/>
                    </a:ext>
                  </a:extLst>
                </p14:cNvPr>
                <p14:cNvContentPartPr/>
                <p14:nvPr/>
              </p14:nvContentPartPr>
              <p14:xfrm>
                <a:off x="1327299" y="878379"/>
                <a:ext cx="507960" cy="99828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D32D454D-BCED-4ACC-9674-9CB459D6D314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318659" y="869739"/>
                  <a:ext cx="525600" cy="10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528365E1-1FEA-43CE-A885-C6DF5A9E69A3}"/>
                    </a:ext>
                  </a:extLst>
                </p14:cNvPr>
                <p14:cNvContentPartPr/>
                <p14:nvPr/>
              </p14:nvContentPartPr>
              <p14:xfrm>
                <a:off x="1823739" y="895299"/>
                <a:ext cx="590040" cy="96948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528365E1-1FEA-43CE-A885-C6DF5A9E69A3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814739" y="886659"/>
                  <a:ext cx="607680" cy="9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48635EEE-55D9-4EC1-AC87-758CD819F048}"/>
                    </a:ext>
                  </a:extLst>
                </p14:cNvPr>
                <p14:cNvContentPartPr/>
                <p14:nvPr/>
              </p14:nvContentPartPr>
              <p14:xfrm>
                <a:off x="1338819" y="1862619"/>
                <a:ext cx="1096200" cy="604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48635EEE-55D9-4EC1-AC87-758CD819F048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330179" y="1853619"/>
                  <a:ext cx="111384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8011C11E-C37E-432A-8EE7-C995D1E2CD5B}"/>
                    </a:ext>
                  </a:extLst>
                </p14:cNvPr>
                <p14:cNvContentPartPr/>
                <p14:nvPr/>
              </p14:nvContentPartPr>
              <p14:xfrm>
                <a:off x="1745979" y="648339"/>
                <a:ext cx="160920" cy="1526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8011C11E-C37E-432A-8EE7-C995D1E2CD5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737339" y="639339"/>
                  <a:ext cx="17856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CA369E07-E94C-4285-BABA-CC6C71AE8D62}"/>
                    </a:ext>
                  </a:extLst>
                </p14:cNvPr>
                <p14:cNvContentPartPr/>
                <p14:nvPr/>
              </p14:nvContentPartPr>
              <p14:xfrm>
                <a:off x="1100859" y="1937499"/>
                <a:ext cx="125640" cy="2120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CA369E07-E94C-4285-BABA-CC6C71AE8D62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091859" y="1928859"/>
                  <a:ext cx="14328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F55D5E75-3419-46FE-B4E5-432DCAC4FAF8}"/>
                    </a:ext>
                  </a:extLst>
                </p14:cNvPr>
                <p14:cNvContentPartPr/>
                <p14:nvPr/>
              </p14:nvContentPartPr>
              <p14:xfrm>
                <a:off x="1118499" y="2036859"/>
                <a:ext cx="73440" cy="68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F55D5E75-3419-46FE-B4E5-432DCAC4FAF8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109499" y="2027859"/>
                  <a:ext cx="9108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C9FFE6DE-3C06-4C94-9659-3E4A34D56343}"/>
                    </a:ext>
                  </a:extLst>
                </p14:cNvPr>
                <p14:cNvContentPartPr/>
                <p14:nvPr/>
              </p14:nvContentPartPr>
              <p14:xfrm>
                <a:off x="2575779" y="1832019"/>
                <a:ext cx="199800" cy="2160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C9FFE6DE-3C06-4C94-9659-3E4A34D56343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566779" y="1823379"/>
                  <a:ext cx="21744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803B3869-265A-4CF9-AC4B-C03657E2C1DA}"/>
                    </a:ext>
                  </a:extLst>
                </p14:cNvPr>
                <p14:cNvContentPartPr/>
                <p14:nvPr/>
              </p14:nvContentPartPr>
              <p14:xfrm>
                <a:off x="1826979" y="1837059"/>
                <a:ext cx="18000" cy="1519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803B3869-265A-4CF9-AC4B-C03657E2C1DA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818339" y="1828419"/>
                  <a:ext cx="3564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B3FC7F71-DF97-48EF-B21B-713362C67CAF}"/>
                    </a:ext>
                  </a:extLst>
                </p14:cNvPr>
                <p14:cNvContentPartPr/>
                <p14:nvPr/>
              </p14:nvContentPartPr>
              <p14:xfrm>
                <a:off x="1826979" y="2120379"/>
                <a:ext cx="138600" cy="1292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B3FC7F71-DF97-48EF-B21B-713362C67CAF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817979" y="2111379"/>
                  <a:ext cx="15624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67684420-2F1D-4087-B7C0-1D84FD1B0C01}"/>
                    </a:ext>
                  </a:extLst>
                </p14:cNvPr>
                <p14:cNvContentPartPr/>
                <p14:nvPr/>
              </p14:nvContentPartPr>
              <p14:xfrm>
                <a:off x="1533939" y="1866219"/>
                <a:ext cx="13680" cy="961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67684420-2F1D-4087-B7C0-1D84FD1B0C01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525299" y="1857219"/>
                  <a:ext cx="3132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FB0B5F88-A21E-4C83-A34C-F456F201B8FB}"/>
                    </a:ext>
                  </a:extLst>
                </p14:cNvPr>
                <p14:cNvContentPartPr/>
                <p14:nvPr/>
              </p14:nvContentPartPr>
              <p14:xfrm>
                <a:off x="1573899" y="1869819"/>
                <a:ext cx="6480" cy="939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FB0B5F88-A21E-4C83-A34C-F456F201B8FB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564899" y="1860819"/>
                  <a:ext cx="2412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706D75A6-BE68-4A62-88BB-CD296DD6F142}"/>
                    </a:ext>
                  </a:extLst>
                </p14:cNvPr>
                <p14:cNvContentPartPr/>
                <p14:nvPr/>
              </p14:nvContentPartPr>
              <p14:xfrm>
                <a:off x="2018139" y="1820139"/>
                <a:ext cx="28080" cy="828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706D75A6-BE68-4A62-88BB-CD296DD6F142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009499" y="1811139"/>
                  <a:ext cx="4572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525C4D1A-EAB2-4726-8C7E-80FBE9B98857}"/>
                    </a:ext>
                  </a:extLst>
                </p14:cNvPr>
                <p14:cNvContentPartPr/>
                <p14:nvPr/>
              </p14:nvContentPartPr>
              <p14:xfrm>
                <a:off x="2085819" y="1825179"/>
                <a:ext cx="19800" cy="961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525C4D1A-EAB2-4726-8C7E-80FBE9B98857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077179" y="1816179"/>
                  <a:ext cx="3744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D5651B69-C05F-44C2-AB86-3B5D2E296951}"/>
                    </a:ext>
                  </a:extLst>
                </p14:cNvPr>
                <p14:cNvContentPartPr/>
                <p14:nvPr/>
              </p14:nvContentPartPr>
              <p14:xfrm>
                <a:off x="1804659" y="936339"/>
                <a:ext cx="27360" cy="939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D5651B69-C05F-44C2-AB86-3B5D2E296951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795659" y="927699"/>
                  <a:ext cx="4500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1A4AC48B-67CD-4C39-95D0-3723114C6821}"/>
                    </a:ext>
                  </a:extLst>
                </p14:cNvPr>
                <p14:cNvContentPartPr/>
                <p14:nvPr/>
              </p14:nvContentPartPr>
              <p14:xfrm>
                <a:off x="1815819" y="1222539"/>
                <a:ext cx="6120" cy="2221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1A4AC48B-67CD-4C39-95D0-3723114C6821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807179" y="1213539"/>
                  <a:ext cx="23760" cy="23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045BBD17-1073-40DA-91E9-08D3C007463E}"/>
                    </a:ext>
                  </a:extLst>
                </p14:cNvPr>
                <p14:cNvContentPartPr/>
                <p14:nvPr/>
              </p14:nvContentPartPr>
              <p14:xfrm>
                <a:off x="1804659" y="1599099"/>
                <a:ext cx="1800" cy="201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045BBD17-1073-40DA-91E9-08D3C007463E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795659" y="1590459"/>
                  <a:ext cx="1944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A879A104-F64F-490E-843D-C7BD447A43FC}"/>
                    </a:ext>
                  </a:extLst>
                </p14:cNvPr>
                <p14:cNvContentPartPr/>
                <p14:nvPr/>
              </p14:nvContentPartPr>
              <p14:xfrm>
                <a:off x="1817619" y="1721499"/>
                <a:ext cx="6120" cy="867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A879A104-F64F-490E-843D-C7BD447A43FC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808979" y="1712859"/>
                  <a:ext cx="23760" cy="104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08696CC-9F06-4405-8BFD-B5FBCA333583}"/>
              </a:ext>
            </a:extLst>
          </p:cNvPr>
          <p:cNvGrpSpPr/>
          <p:nvPr/>
        </p:nvGrpSpPr>
        <p:grpSpPr>
          <a:xfrm>
            <a:off x="3436539" y="713499"/>
            <a:ext cx="1935720" cy="601560"/>
            <a:chOff x="3436539" y="713499"/>
            <a:chExt cx="1935720" cy="601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1DF5B1B2-3F79-4DF4-A451-061BC44362BA}"/>
                    </a:ext>
                  </a:extLst>
                </p14:cNvPr>
                <p14:cNvContentPartPr/>
                <p14:nvPr/>
              </p14:nvContentPartPr>
              <p14:xfrm>
                <a:off x="3482619" y="982419"/>
                <a:ext cx="116640" cy="3326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1DF5B1B2-3F79-4DF4-A451-061BC44362BA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473619" y="973779"/>
                  <a:ext cx="134280" cy="35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88C6F67A-48D6-4F84-9175-1E0CDC56F641}"/>
                    </a:ext>
                  </a:extLst>
                </p14:cNvPr>
                <p14:cNvContentPartPr/>
                <p14:nvPr/>
              </p14:nvContentPartPr>
              <p14:xfrm>
                <a:off x="3459939" y="1193379"/>
                <a:ext cx="138600" cy="223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88C6F67A-48D6-4F84-9175-1E0CDC56F641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3450939" y="1184739"/>
                  <a:ext cx="15624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F657DAB7-EE0D-417D-BFE7-56E6420CFA3A}"/>
                    </a:ext>
                  </a:extLst>
                </p14:cNvPr>
                <p14:cNvContentPartPr/>
                <p14:nvPr/>
              </p14:nvContentPartPr>
              <p14:xfrm>
                <a:off x="3632019" y="1032459"/>
                <a:ext cx="196560" cy="22176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F657DAB7-EE0D-417D-BFE7-56E6420CFA3A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3623019" y="1023459"/>
                  <a:ext cx="21420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E39A53C3-1C5F-401B-911D-EF94A34D767B}"/>
                    </a:ext>
                  </a:extLst>
                </p14:cNvPr>
                <p14:cNvContentPartPr/>
                <p14:nvPr/>
              </p14:nvContentPartPr>
              <p14:xfrm>
                <a:off x="3436539" y="821139"/>
                <a:ext cx="375840" cy="10368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E39A53C3-1C5F-401B-911D-EF94A34D767B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3427539" y="812499"/>
                  <a:ext cx="39348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246CD8B5-9FCF-4546-AFAB-095292F7ABBE}"/>
                    </a:ext>
                  </a:extLst>
                </p14:cNvPr>
                <p14:cNvContentPartPr/>
                <p14:nvPr/>
              </p14:nvContentPartPr>
              <p14:xfrm>
                <a:off x="3983019" y="1051899"/>
                <a:ext cx="78840" cy="230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246CD8B5-9FCF-4546-AFAB-095292F7ABBE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3974379" y="1042899"/>
                  <a:ext cx="9648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CA86892B-63EC-4C4C-A496-494DAB3C3159}"/>
                    </a:ext>
                  </a:extLst>
                </p14:cNvPr>
                <p14:cNvContentPartPr/>
                <p14:nvPr/>
              </p14:nvContentPartPr>
              <p14:xfrm>
                <a:off x="4019379" y="1126779"/>
                <a:ext cx="117360" cy="172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CA86892B-63EC-4C4C-A496-494DAB3C3159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4010379" y="1118139"/>
                  <a:ext cx="13500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D31E0AAF-0B3F-43D0-9121-FAB72E7602A8}"/>
                    </a:ext>
                  </a:extLst>
                </p14:cNvPr>
                <p14:cNvContentPartPr/>
                <p14:nvPr/>
              </p14:nvContentPartPr>
              <p14:xfrm>
                <a:off x="4269939" y="970539"/>
                <a:ext cx="111240" cy="2077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D31E0AAF-0B3F-43D0-9121-FAB72E7602A8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4260939" y="961539"/>
                  <a:ext cx="12888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8DB0A5DD-1F6C-425E-A849-0957E59E6F1C}"/>
                    </a:ext>
                  </a:extLst>
                </p14:cNvPr>
                <p14:cNvContentPartPr/>
                <p14:nvPr/>
              </p14:nvContentPartPr>
              <p14:xfrm>
                <a:off x="4268499" y="1021299"/>
                <a:ext cx="97200" cy="2001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8DB0A5DD-1F6C-425E-A849-0957E59E6F1C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4259499" y="1012659"/>
                  <a:ext cx="11484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0932BD5F-BB62-47A3-9E37-2E4AEA390036}"/>
                    </a:ext>
                  </a:extLst>
                </p14:cNvPr>
                <p14:cNvContentPartPr/>
                <p14:nvPr/>
              </p14:nvContentPartPr>
              <p14:xfrm>
                <a:off x="4381179" y="965859"/>
                <a:ext cx="211680" cy="2300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0932BD5F-BB62-47A3-9E37-2E4AEA390036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4372179" y="957219"/>
                  <a:ext cx="22932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4FC5B145-8DF2-4FA4-B3DD-B563178A9B5A}"/>
                    </a:ext>
                  </a:extLst>
                </p14:cNvPr>
                <p14:cNvContentPartPr/>
                <p14:nvPr/>
              </p14:nvContentPartPr>
              <p14:xfrm>
                <a:off x="4290099" y="774339"/>
                <a:ext cx="298800" cy="1029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4FC5B145-8DF2-4FA4-B3DD-B563178A9B5A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4281459" y="765339"/>
                  <a:ext cx="31644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852EE6D1-1A30-4A16-8059-475C3317713C}"/>
                    </a:ext>
                  </a:extLst>
                </p14:cNvPr>
                <p14:cNvContentPartPr/>
                <p14:nvPr/>
              </p14:nvContentPartPr>
              <p14:xfrm>
                <a:off x="4784019" y="1038579"/>
                <a:ext cx="80280" cy="2808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852EE6D1-1A30-4A16-8059-475C3317713C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4775019" y="1029579"/>
                  <a:ext cx="9792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5ED19040-6510-4DF7-BA77-67A13C127041}"/>
                    </a:ext>
                  </a:extLst>
                </p14:cNvPr>
                <p14:cNvContentPartPr/>
                <p14:nvPr/>
              </p14:nvContentPartPr>
              <p14:xfrm>
                <a:off x="5036379" y="992499"/>
                <a:ext cx="109800" cy="18972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ED19040-6510-4DF7-BA77-67A13C127041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5027379" y="983859"/>
                  <a:ext cx="12744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481B3DA5-D0ED-478D-8302-412E4A132632}"/>
                    </a:ext>
                  </a:extLst>
                </p14:cNvPr>
                <p14:cNvContentPartPr/>
                <p14:nvPr/>
              </p14:nvContentPartPr>
              <p14:xfrm>
                <a:off x="5194059" y="937779"/>
                <a:ext cx="122760" cy="20016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481B3DA5-D0ED-478D-8302-412E4A132632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5185059" y="929139"/>
                  <a:ext cx="14040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34518BAE-5FCD-4128-8B0B-685FD13742AF}"/>
                    </a:ext>
                  </a:extLst>
                </p14:cNvPr>
                <p14:cNvContentPartPr/>
                <p14:nvPr/>
              </p14:nvContentPartPr>
              <p14:xfrm>
                <a:off x="5207379" y="1065939"/>
                <a:ext cx="126360" cy="327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34518BAE-5FCD-4128-8B0B-685FD13742AF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5198379" y="1057299"/>
                  <a:ext cx="14400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E1ABEDD9-48FA-4DB5-A487-EE5233E05E53}"/>
                    </a:ext>
                  </a:extLst>
                </p14:cNvPr>
                <p14:cNvContentPartPr/>
                <p14:nvPr/>
              </p14:nvContentPartPr>
              <p14:xfrm>
                <a:off x="4990659" y="713499"/>
                <a:ext cx="381600" cy="1821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E1ABEDD9-48FA-4DB5-A487-EE5233E05E53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4982019" y="704499"/>
                  <a:ext cx="399240" cy="199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C0C3016E-69F0-4F3D-A2AE-1C8107FBA5F1}"/>
              </a:ext>
            </a:extLst>
          </p:cNvPr>
          <p:cNvGrpSpPr/>
          <p:nvPr/>
        </p:nvGrpSpPr>
        <p:grpSpPr>
          <a:xfrm>
            <a:off x="3515019" y="1427019"/>
            <a:ext cx="2215440" cy="488160"/>
            <a:chOff x="3515019" y="1427019"/>
            <a:chExt cx="2215440" cy="488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A7C0EE57-0441-4801-90AA-EBC3951C1A30}"/>
                    </a:ext>
                  </a:extLst>
                </p14:cNvPr>
                <p14:cNvContentPartPr/>
                <p14:nvPr/>
              </p14:nvContentPartPr>
              <p14:xfrm>
                <a:off x="3515019" y="1672179"/>
                <a:ext cx="138600" cy="2113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A7C0EE57-0441-4801-90AA-EBC3951C1A30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3506379" y="1663179"/>
                  <a:ext cx="15624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11C24984-FEC0-47C5-8A9B-27C521821644}"/>
                    </a:ext>
                  </a:extLst>
                </p14:cNvPr>
                <p14:cNvContentPartPr/>
                <p14:nvPr/>
              </p14:nvContentPartPr>
              <p14:xfrm>
                <a:off x="3546339" y="1774059"/>
                <a:ext cx="107280" cy="2628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11C24984-FEC0-47C5-8A9B-27C521821644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3537339" y="1765419"/>
                  <a:ext cx="12492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7BE7C705-54B1-4EBE-8DF0-F77388E2160A}"/>
                    </a:ext>
                  </a:extLst>
                </p14:cNvPr>
                <p14:cNvContentPartPr/>
                <p14:nvPr/>
              </p14:nvContentPartPr>
              <p14:xfrm>
                <a:off x="3718059" y="1693779"/>
                <a:ext cx="155520" cy="1663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7BE7C705-54B1-4EBE-8DF0-F77388E2160A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3709419" y="1685139"/>
                  <a:ext cx="17316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4160431E-7C61-4E3F-ACBC-29A8419926E0}"/>
                    </a:ext>
                  </a:extLst>
                </p14:cNvPr>
                <p14:cNvContentPartPr/>
                <p14:nvPr/>
              </p14:nvContentPartPr>
              <p14:xfrm>
                <a:off x="3534099" y="1490019"/>
                <a:ext cx="315720" cy="11916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4160431E-7C61-4E3F-ACBC-29A8419926E0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3525459" y="1481379"/>
                  <a:ext cx="33336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B743217C-6A34-4E5F-886B-0209BA6232EA}"/>
                    </a:ext>
                  </a:extLst>
                </p14:cNvPr>
                <p14:cNvContentPartPr/>
                <p14:nvPr/>
              </p14:nvContentPartPr>
              <p14:xfrm>
                <a:off x="3990219" y="1659939"/>
                <a:ext cx="91080" cy="10224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B743217C-6A34-4E5F-886B-0209BA6232EA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3981579" y="1651299"/>
                  <a:ext cx="10872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FEE029FA-8379-4E13-B0A2-DD0E56A7C22D}"/>
                    </a:ext>
                  </a:extLst>
                </p14:cNvPr>
                <p14:cNvContentPartPr/>
                <p14:nvPr/>
              </p14:nvContentPartPr>
              <p14:xfrm>
                <a:off x="4322139" y="1553019"/>
                <a:ext cx="9720" cy="8892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FEE029FA-8379-4E13-B0A2-DD0E56A7C22D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4313499" y="1544379"/>
                  <a:ext cx="2736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8DE00758-ACFD-4076-B4A7-18149F3DF41E}"/>
                    </a:ext>
                  </a:extLst>
                </p14:cNvPr>
                <p14:cNvContentPartPr/>
                <p14:nvPr/>
              </p14:nvContentPartPr>
              <p14:xfrm>
                <a:off x="4220259" y="1708179"/>
                <a:ext cx="160920" cy="2880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8DE00758-ACFD-4076-B4A7-18149F3DF41E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4211619" y="1699539"/>
                  <a:ext cx="17856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24092650-ADA8-459A-B931-0CC1294CEEAA}"/>
                    </a:ext>
                  </a:extLst>
                </p14:cNvPr>
                <p14:cNvContentPartPr/>
                <p14:nvPr/>
              </p14:nvContentPartPr>
              <p14:xfrm>
                <a:off x="4288299" y="1788099"/>
                <a:ext cx="171720" cy="12708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24092650-ADA8-459A-B931-0CC1294CEEAA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4279299" y="1779459"/>
                  <a:ext cx="18936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30742F0B-B1CC-406A-8327-E037AAC5E291}"/>
                    </a:ext>
                  </a:extLst>
                </p14:cNvPr>
                <p14:cNvContentPartPr/>
                <p14:nvPr/>
              </p14:nvContentPartPr>
              <p14:xfrm>
                <a:off x="4537059" y="1542579"/>
                <a:ext cx="66600" cy="2779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30742F0B-B1CC-406A-8327-E037AAC5E291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4528419" y="1533579"/>
                  <a:ext cx="84240" cy="29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98653CE6-DC2A-4D13-876D-C730CE6712E9}"/>
                    </a:ext>
                  </a:extLst>
                </p14:cNvPr>
                <p14:cNvContentPartPr/>
                <p14:nvPr/>
              </p14:nvContentPartPr>
              <p14:xfrm>
                <a:off x="4618779" y="1624299"/>
                <a:ext cx="135720" cy="14724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98653CE6-DC2A-4D13-876D-C730CE6712E9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4610139" y="1615299"/>
                  <a:ext cx="15336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2B839A2D-CAB0-475F-BEAD-95F7C8037399}"/>
                    </a:ext>
                  </a:extLst>
                </p14:cNvPr>
                <p14:cNvContentPartPr/>
                <p14:nvPr/>
              </p14:nvContentPartPr>
              <p14:xfrm>
                <a:off x="4791579" y="1609179"/>
                <a:ext cx="156600" cy="17172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2B839A2D-CAB0-475F-BEAD-95F7C8037399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4782939" y="1600179"/>
                  <a:ext cx="17424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F8870DB3-EBAA-423B-B8DD-BF22536E2B72}"/>
                    </a:ext>
                  </a:extLst>
                </p14:cNvPr>
                <p14:cNvContentPartPr/>
                <p14:nvPr/>
              </p14:nvContentPartPr>
              <p14:xfrm>
                <a:off x="4686099" y="1515579"/>
                <a:ext cx="190080" cy="900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F8870DB3-EBAA-423B-B8DD-BF22536E2B72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4677459" y="1506939"/>
                  <a:ext cx="20772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7F66B15A-F111-4BA5-B219-066F1E1ED67A}"/>
                    </a:ext>
                  </a:extLst>
                </p14:cNvPr>
                <p14:cNvContentPartPr/>
                <p14:nvPr/>
              </p14:nvContentPartPr>
              <p14:xfrm>
                <a:off x="4843419" y="1500099"/>
                <a:ext cx="148320" cy="9252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7F66B15A-F111-4BA5-B219-066F1E1ED67A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4834419" y="1491099"/>
                  <a:ext cx="16596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07CBBD20-F0C0-43F7-B450-4DCB3A9D559F}"/>
                    </a:ext>
                  </a:extLst>
                </p14:cNvPr>
                <p14:cNvContentPartPr/>
                <p14:nvPr/>
              </p14:nvContentPartPr>
              <p14:xfrm>
                <a:off x="5069139" y="1697739"/>
                <a:ext cx="111600" cy="100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07CBBD20-F0C0-43F7-B450-4DCB3A9D559F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5060499" y="1688739"/>
                  <a:ext cx="12924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19CAB3B8-80FD-4361-889C-5160CEDFC5BC}"/>
                    </a:ext>
                  </a:extLst>
                </p14:cNvPr>
                <p14:cNvContentPartPr/>
                <p14:nvPr/>
              </p14:nvContentPartPr>
              <p14:xfrm>
                <a:off x="5266419" y="1590819"/>
                <a:ext cx="83520" cy="14580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19CAB3B8-80FD-4361-889C-5160CEDFC5BC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5257419" y="1581819"/>
                  <a:ext cx="10116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33A1338C-E7C6-44E5-882B-88FCF3A8BAD8}"/>
                    </a:ext>
                  </a:extLst>
                </p14:cNvPr>
                <p14:cNvContentPartPr/>
                <p14:nvPr/>
              </p14:nvContentPartPr>
              <p14:xfrm>
                <a:off x="5385219" y="1582539"/>
                <a:ext cx="140400" cy="16056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33A1338C-E7C6-44E5-882B-88FCF3A8BAD8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5376219" y="1573539"/>
                  <a:ext cx="15804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A71F1C18-DF40-41EB-AFA9-23271EBCCCB0}"/>
                    </a:ext>
                  </a:extLst>
                </p14:cNvPr>
                <p14:cNvContentPartPr/>
                <p14:nvPr/>
              </p14:nvContentPartPr>
              <p14:xfrm>
                <a:off x="5333379" y="1457619"/>
                <a:ext cx="244080" cy="6696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A71F1C18-DF40-41EB-AFA9-23271EBCCCB0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5324379" y="1448619"/>
                  <a:ext cx="26172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F172A349-9D91-4A77-A33A-3E0CC0A71390}"/>
                    </a:ext>
                  </a:extLst>
                </p14:cNvPr>
                <p14:cNvContentPartPr/>
                <p14:nvPr/>
              </p14:nvContentPartPr>
              <p14:xfrm>
                <a:off x="5641899" y="1427019"/>
                <a:ext cx="88560" cy="48744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F172A349-9D91-4A77-A33A-3E0CC0A71390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5633259" y="1418379"/>
                  <a:ext cx="106200" cy="505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5C95330B-932F-42D4-A8FC-30A48D7DA248}"/>
              </a:ext>
            </a:extLst>
          </p:cNvPr>
          <p:cNvGrpSpPr/>
          <p:nvPr/>
        </p:nvGrpSpPr>
        <p:grpSpPr>
          <a:xfrm>
            <a:off x="3565779" y="2033619"/>
            <a:ext cx="2387160" cy="450720"/>
            <a:chOff x="3565779" y="2033619"/>
            <a:chExt cx="2387160" cy="450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B6174A9F-CB92-4467-AD18-BA35577EA15A}"/>
                    </a:ext>
                  </a:extLst>
                </p14:cNvPr>
                <p14:cNvContentPartPr/>
                <p14:nvPr/>
              </p14:nvContentPartPr>
              <p14:xfrm>
                <a:off x="3565779" y="2216139"/>
                <a:ext cx="87840" cy="2206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B6174A9F-CB92-4467-AD18-BA35577EA15A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3556779" y="2207139"/>
                  <a:ext cx="105480" cy="23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955510F3-6459-4B6D-81D4-3A5B4BDD0676}"/>
                    </a:ext>
                  </a:extLst>
                </p14:cNvPr>
                <p14:cNvContentPartPr/>
                <p14:nvPr/>
              </p14:nvContentPartPr>
              <p14:xfrm>
                <a:off x="3728139" y="2213979"/>
                <a:ext cx="209520" cy="1634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955510F3-6459-4B6D-81D4-3A5B4BDD0676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3719499" y="2205339"/>
                  <a:ext cx="22716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9018B377-6FF0-4BFD-A0FE-6B4AD64782A5}"/>
                    </a:ext>
                  </a:extLst>
                </p14:cNvPr>
                <p14:cNvContentPartPr/>
                <p14:nvPr/>
              </p14:nvContentPartPr>
              <p14:xfrm>
                <a:off x="3620499" y="2033619"/>
                <a:ext cx="297720" cy="554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9018B377-6FF0-4BFD-A0FE-6B4AD64782A5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3611859" y="2024619"/>
                  <a:ext cx="31536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B3A4D508-7ACA-4614-B662-88AF27FDA448}"/>
                    </a:ext>
                  </a:extLst>
                </p14:cNvPr>
                <p14:cNvContentPartPr/>
                <p14:nvPr/>
              </p14:nvContentPartPr>
              <p14:xfrm>
                <a:off x="4089939" y="2223339"/>
                <a:ext cx="69840" cy="64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B3A4D508-7ACA-4614-B662-88AF27FDA448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4081299" y="2214339"/>
                  <a:ext cx="8748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9A83EF67-6E45-47BA-BE24-1E09F836D93E}"/>
                    </a:ext>
                  </a:extLst>
                </p14:cNvPr>
                <p14:cNvContentPartPr/>
                <p14:nvPr/>
              </p14:nvContentPartPr>
              <p14:xfrm>
                <a:off x="4080939" y="2269779"/>
                <a:ext cx="78840" cy="900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9A83EF67-6E45-47BA-BE24-1E09F836D93E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4071939" y="2260779"/>
                  <a:ext cx="9648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CA07204B-2CD3-43C2-85C6-73B24338A9C2}"/>
                    </a:ext>
                  </a:extLst>
                </p14:cNvPr>
                <p14:cNvContentPartPr/>
                <p14:nvPr/>
              </p14:nvContentPartPr>
              <p14:xfrm>
                <a:off x="4331499" y="2094819"/>
                <a:ext cx="167400" cy="21348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CA07204B-2CD3-43C2-85C6-73B24338A9C2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4322499" y="2085819"/>
                  <a:ext cx="18504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44AC6157-B2FF-457A-A288-F1657104157E}"/>
                    </a:ext>
                  </a:extLst>
                </p14:cNvPr>
                <p14:cNvContentPartPr/>
                <p14:nvPr/>
              </p14:nvContentPartPr>
              <p14:xfrm>
                <a:off x="4409979" y="2365539"/>
                <a:ext cx="136440" cy="9072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44AC6157-B2FF-457A-A288-F1657104157E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4401339" y="2356539"/>
                  <a:ext cx="15408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FC1A2720-1535-4CB4-BCF1-D87F79C3AB81}"/>
                    </a:ext>
                  </a:extLst>
                </p14:cNvPr>
                <p14:cNvContentPartPr/>
                <p14:nvPr/>
              </p14:nvContentPartPr>
              <p14:xfrm>
                <a:off x="4651179" y="2117859"/>
                <a:ext cx="100440" cy="27180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FC1A2720-1535-4CB4-BCF1-D87F79C3AB81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4642539" y="2109219"/>
                  <a:ext cx="118080" cy="28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AEBBD0DF-2445-40A1-B19E-01F1DF7CED98}"/>
                    </a:ext>
                  </a:extLst>
                </p14:cNvPr>
                <p14:cNvContentPartPr/>
                <p14:nvPr/>
              </p14:nvContentPartPr>
              <p14:xfrm>
                <a:off x="4814259" y="2204619"/>
                <a:ext cx="102600" cy="14976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AEBBD0DF-2445-40A1-B19E-01F1DF7CED98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4805619" y="2195619"/>
                  <a:ext cx="12024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7DBA73A6-A9A6-4A12-AD7B-C51186E89FD3}"/>
                    </a:ext>
                  </a:extLst>
                </p14:cNvPr>
                <p14:cNvContentPartPr/>
                <p14:nvPr/>
              </p14:nvContentPartPr>
              <p14:xfrm>
                <a:off x="4979499" y="2184459"/>
                <a:ext cx="133560" cy="15732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7DBA73A6-A9A6-4A12-AD7B-C51186E89FD3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4970499" y="2175819"/>
                  <a:ext cx="15120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28C657CD-9E0D-47B3-A2CF-EF1DAFF6B7D7}"/>
                    </a:ext>
                  </a:extLst>
                </p14:cNvPr>
                <p14:cNvContentPartPr/>
                <p14:nvPr/>
              </p14:nvContentPartPr>
              <p14:xfrm>
                <a:off x="4860339" y="2086179"/>
                <a:ext cx="257760" cy="6084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28C657CD-9E0D-47B3-A2CF-EF1DAFF6B7D7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4851699" y="2077539"/>
                  <a:ext cx="27540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12E4FE97-6F46-4AE5-826E-DADC96F81A35}"/>
                    </a:ext>
                  </a:extLst>
                </p14:cNvPr>
                <p14:cNvContentPartPr/>
                <p14:nvPr/>
              </p14:nvContentPartPr>
              <p14:xfrm>
                <a:off x="5257059" y="2205339"/>
                <a:ext cx="92520" cy="2448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12E4FE97-6F46-4AE5-826E-DADC96F81A35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5248059" y="2196339"/>
                  <a:ext cx="11016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C2224FE0-4281-4100-891B-D1EA2070373F}"/>
                    </a:ext>
                  </a:extLst>
                </p14:cNvPr>
                <p14:cNvContentPartPr/>
                <p14:nvPr/>
              </p14:nvContentPartPr>
              <p14:xfrm>
                <a:off x="5414019" y="2194899"/>
                <a:ext cx="124200" cy="15372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C2224FE0-4281-4100-891B-D1EA2070373F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5405379" y="2185899"/>
                  <a:ext cx="14184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4C2406F9-94F3-4622-A0E9-2C33F9D3683F}"/>
                    </a:ext>
                  </a:extLst>
                </p14:cNvPr>
                <p14:cNvContentPartPr/>
                <p14:nvPr/>
              </p14:nvContentPartPr>
              <p14:xfrm>
                <a:off x="5565579" y="2156019"/>
                <a:ext cx="119160" cy="15660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4C2406F9-94F3-4622-A0E9-2C33F9D3683F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5556939" y="2147379"/>
                  <a:ext cx="13680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5257E4C9-F4AD-433E-8DE7-4FC454E2C75C}"/>
                    </a:ext>
                  </a:extLst>
                </p14:cNvPr>
                <p14:cNvContentPartPr/>
                <p14:nvPr/>
              </p14:nvContentPartPr>
              <p14:xfrm>
                <a:off x="5605899" y="2270499"/>
                <a:ext cx="92520" cy="2196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5257E4C9-F4AD-433E-8DE7-4FC454E2C75C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5597259" y="2261859"/>
                  <a:ext cx="11016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343A2649-64C2-450F-B563-2D5845C6572A}"/>
                    </a:ext>
                  </a:extLst>
                </p14:cNvPr>
                <p14:cNvContentPartPr/>
                <p14:nvPr/>
              </p14:nvContentPartPr>
              <p14:xfrm>
                <a:off x="5465859" y="2076099"/>
                <a:ext cx="280440" cy="6768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343A2649-64C2-450F-B563-2D5845C6572A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5456859" y="2067459"/>
                  <a:ext cx="29808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4ABB71CC-189C-460D-87E9-9AB206276A89}"/>
                    </a:ext>
                  </a:extLst>
                </p14:cNvPr>
                <p14:cNvContentPartPr/>
                <p14:nvPr/>
              </p14:nvContentPartPr>
              <p14:xfrm>
                <a:off x="5889219" y="2062059"/>
                <a:ext cx="63720" cy="42228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4ABB71CC-189C-460D-87E9-9AB206276A89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5880219" y="2053419"/>
                  <a:ext cx="81360" cy="439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526233F2-BDF2-495D-8963-4AA0B56FA611}"/>
              </a:ext>
            </a:extLst>
          </p:cNvPr>
          <p:cNvGrpSpPr/>
          <p:nvPr/>
        </p:nvGrpSpPr>
        <p:grpSpPr>
          <a:xfrm>
            <a:off x="561579" y="2767299"/>
            <a:ext cx="618840" cy="344520"/>
            <a:chOff x="561579" y="2767299"/>
            <a:chExt cx="618840" cy="344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F14EA19B-68D3-4869-AD78-A9E11199B6AD}"/>
                    </a:ext>
                  </a:extLst>
                </p14:cNvPr>
                <p14:cNvContentPartPr/>
                <p14:nvPr/>
              </p14:nvContentPartPr>
              <p14:xfrm>
                <a:off x="561579" y="2933979"/>
                <a:ext cx="131040" cy="17784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F14EA19B-68D3-4869-AD78-A9E11199B6AD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552579" y="2924979"/>
                  <a:ext cx="14868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0DAB68DA-3EFB-4AF5-9915-5940F1E25DE3}"/>
                    </a:ext>
                  </a:extLst>
                </p14:cNvPr>
                <p14:cNvContentPartPr/>
                <p14:nvPr/>
              </p14:nvContentPartPr>
              <p14:xfrm>
                <a:off x="751659" y="2958099"/>
                <a:ext cx="181800" cy="11448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0DAB68DA-3EFB-4AF5-9915-5940F1E25DE3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742659" y="2949459"/>
                  <a:ext cx="19944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B47283C9-B720-43F7-B1D4-DAD40752F3D7}"/>
                    </a:ext>
                  </a:extLst>
                </p14:cNvPr>
                <p14:cNvContentPartPr/>
                <p14:nvPr/>
              </p14:nvContentPartPr>
              <p14:xfrm>
                <a:off x="614139" y="2786379"/>
                <a:ext cx="199440" cy="2772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B47283C9-B720-43F7-B1D4-DAD40752F3D7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605499" y="2777739"/>
                  <a:ext cx="21708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4CA37373-877A-4EAA-8454-9B6CEEC06BDB}"/>
                    </a:ext>
                  </a:extLst>
                </p14:cNvPr>
                <p14:cNvContentPartPr/>
                <p14:nvPr/>
              </p14:nvContentPartPr>
              <p14:xfrm>
                <a:off x="808179" y="2767299"/>
                <a:ext cx="104400" cy="10944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4CA37373-877A-4EAA-8454-9B6CEEC06BDB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799539" y="2758659"/>
                  <a:ext cx="12204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FF2C0639-45F0-4962-84DC-090B64B7CE6E}"/>
                    </a:ext>
                  </a:extLst>
                </p14:cNvPr>
                <p14:cNvContentPartPr/>
                <p14:nvPr/>
              </p14:nvContentPartPr>
              <p14:xfrm>
                <a:off x="1070259" y="2954499"/>
                <a:ext cx="110160" cy="6192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FF2C0639-45F0-4962-84DC-090B64B7CE6E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1061619" y="2945499"/>
                  <a:ext cx="127800" cy="79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27C8A4B4-13E1-4267-B648-A7BAA3235231}"/>
              </a:ext>
            </a:extLst>
          </p:cNvPr>
          <p:cNvGrpSpPr/>
          <p:nvPr/>
        </p:nvGrpSpPr>
        <p:grpSpPr>
          <a:xfrm>
            <a:off x="1328379" y="2719059"/>
            <a:ext cx="1137240" cy="466920"/>
            <a:chOff x="1328379" y="2719059"/>
            <a:chExt cx="1137240" cy="466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8DC1ECE2-EE22-4E21-80CB-122304FB6018}"/>
                    </a:ext>
                  </a:extLst>
                </p14:cNvPr>
                <p14:cNvContentPartPr/>
                <p14:nvPr/>
              </p14:nvContentPartPr>
              <p14:xfrm>
                <a:off x="1328379" y="3009579"/>
                <a:ext cx="195480" cy="17640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8DC1ECE2-EE22-4E21-80CB-122304FB6018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1319379" y="3000579"/>
                  <a:ext cx="21312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D011EB4A-C582-48E4-9C5C-8B853CFCBBE5}"/>
                    </a:ext>
                  </a:extLst>
                </p14:cNvPr>
                <p14:cNvContentPartPr/>
                <p14:nvPr/>
              </p14:nvContentPartPr>
              <p14:xfrm>
                <a:off x="1574259" y="2940099"/>
                <a:ext cx="160200" cy="21240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D011EB4A-C582-48E4-9C5C-8B853CFCBBE5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1565619" y="2931099"/>
                  <a:ext cx="17784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4BB68102-ABCF-4A8B-A365-BBB819CB73F4}"/>
                    </a:ext>
                  </a:extLst>
                </p14:cNvPr>
                <p14:cNvContentPartPr/>
                <p14:nvPr/>
              </p14:nvContentPartPr>
              <p14:xfrm>
                <a:off x="1601259" y="3038019"/>
                <a:ext cx="138600" cy="3924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4BB68102-ABCF-4A8B-A365-BBB819CB73F4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1592619" y="3029019"/>
                  <a:ext cx="15624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113B340F-E654-4327-84D8-BD52DACD0C55}"/>
                    </a:ext>
                  </a:extLst>
                </p14:cNvPr>
                <p14:cNvContentPartPr/>
                <p14:nvPr/>
              </p14:nvContentPartPr>
              <p14:xfrm>
                <a:off x="1422699" y="2806539"/>
                <a:ext cx="347400" cy="9396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113B340F-E654-4327-84D8-BD52DACD0C55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1414059" y="2797539"/>
                  <a:ext cx="36504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549D3E46-132E-4D0B-AF87-DEEA25F2700C}"/>
                    </a:ext>
                  </a:extLst>
                </p14:cNvPr>
                <p14:cNvContentPartPr/>
                <p14:nvPr/>
              </p14:nvContentPartPr>
              <p14:xfrm>
                <a:off x="1903659" y="2985459"/>
                <a:ext cx="115920" cy="468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549D3E46-132E-4D0B-AF87-DEEA25F2700C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1894659" y="2976819"/>
                  <a:ext cx="13356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C97E2108-4211-4FE4-ADD5-2CCD27310B1F}"/>
                    </a:ext>
                  </a:extLst>
                </p14:cNvPr>
                <p14:cNvContentPartPr/>
                <p14:nvPr/>
              </p14:nvContentPartPr>
              <p14:xfrm>
                <a:off x="1933179" y="2887899"/>
                <a:ext cx="61560" cy="16740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C97E2108-4211-4FE4-ADD5-2CCD27310B1F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1924179" y="2878899"/>
                  <a:ext cx="7920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4D94970D-5E9A-4F76-B684-337E7877AE58}"/>
                    </a:ext>
                  </a:extLst>
                </p14:cNvPr>
                <p14:cNvContentPartPr/>
                <p14:nvPr/>
              </p14:nvContentPartPr>
              <p14:xfrm>
                <a:off x="2095539" y="2901939"/>
                <a:ext cx="154080" cy="16416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4D94970D-5E9A-4F76-B684-337E7877AE58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2086539" y="2893299"/>
                  <a:ext cx="17172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E2E4435B-625B-4DF6-8C21-F17E32892BB3}"/>
                    </a:ext>
                  </a:extLst>
                </p14:cNvPr>
                <p14:cNvContentPartPr/>
                <p14:nvPr/>
              </p14:nvContentPartPr>
              <p14:xfrm>
                <a:off x="2323419" y="2913099"/>
                <a:ext cx="135000" cy="16740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E2E4435B-625B-4DF6-8C21-F17E32892BB3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2314779" y="2904459"/>
                  <a:ext cx="15264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9DAEFC1E-5DB8-4B24-881C-11C71908568C}"/>
                    </a:ext>
                  </a:extLst>
                </p14:cNvPr>
                <p14:cNvContentPartPr/>
                <p14:nvPr/>
              </p14:nvContentPartPr>
              <p14:xfrm>
                <a:off x="2151339" y="2719059"/>
                <a:ext cx="314280" cy="17748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9DAEFC1E-5DB8-4B24-881C-11C71908568C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2142699" y="2710419"/>
                  <a:ext cx="331920" cy="195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A81A5615-C393-4561-B9F2-705706F69F5C}"/>
              </a:ext>
            </a:extLst>
          </p:cNvPr>
          <p:cNvGrpSpPr/>
          <p:nvPr/>
        </p:nvGrpSpPr>
        <p:grpSpPr>
          <a:xfrm>
            <a:off x="1074579" y="3579459"/>
            <a:ext cx="138240" cy="131400"/>
            <a:chOff x="1074579" y="3579459"/>
            <a:chExt cx="138240" cy="131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8437E83D-D167-406B-B315-22871D0CF6D8}"/>
                    </a:ext>
                  </a:extLst>
                </p14:cNvPr>
                <p14:cNvContentPartPr/>
                <p14:nvPr/>
              </p14:nvContentPartPr>
              <p14:xfrm>
                <a:off x="1074579" y="3579459"/>
                <a:ext cx="122760" cy="2736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8437E83D-D167-406B-B315-22871D0CF6D8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1065939" y="3570819"/>
                  <a:ext cx="14040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4702380E-A0D3-4D97-8B2E-24F494B3D01B}"/>
                    </a:ext>
                  </a:extLst>
                </p14:cNvPr>
                <p14:cNvContentPartPr/>
                <p14:nvPr/>
              </p14:nvContentPartPr>
              <p14:xfrm>
                <a:off x="1099059" y="3669459"/>
                <a:ext cx="113760" cy="4140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4702380E-A0D3-4D97-8B2E-24F494B3D01B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1090419" y="3660459"/>
                  <a:ext cx="131400" cy="59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9F519341-6EF3-4812-81A3-FD9A1A3E831B}"/>
              </a:ext>
            </a:extLst>
          </p:cNvPr>
          <p:cNvGrpSpPr/>
          <p:nvPr/>
        </p:nvGrpSpPr>
        <p:grpSpPr>
          <a:xfrm>
            <a:off x="1520259" y="3414579"/>
            <a:ext cx="442080" cy="348120"/>
            <a:chOff x="1520259" y="3414579"/>
            <a:chExt cx="442080" cy="348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F7B3B5A3-529E-4DC7-BCAF-E7BF4935ABB3}"/>
                    </a:ext>
                  </a:extLst>
                </p14:cNvPr>
                <p14:cNvContentPartPr/>
                <p14:nvPr/>
              </p14:nvContentPartPr>
              <p14:xfrm>
                <a:off x="1520259" y="3535179"/>
                <a:ext cx="125640" cy="22752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F7B3B5A3-529E-4DC7-BCAF-E7BF4935ABB3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1511619" y="3526539"/>
                  <a:ext cx="14328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703A48E0-C453-4C79-9AAD-625508DF05CF}"/>
                    </a:ext>
                  </a:extLst>
                </p14:cNvPr>
                <p14:cNvContentPartPr/>
                <p14:nvPr/>
              </p14:nvContentPartPr>
              <p14:xfrm>
                <a:off x="1742739" y="3530499"/>
                <a:ext cx="140400" cy="20808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703A48E0-C453-4C79-9AAD-625508DF05CF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1734099" y="3521499"/>
                  <a:ext cx="15804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416AC974-3185-45F9-BBE8-A624BBEA4B0C}"/>
                    </a:ext>
                  </a:extLst>
                </p14:cNvPr>
                <p14:cNvContentPartPr/>
                <p14:nvPr/>
              </p14:nvContentPartPr>
              <p14:xfrm>
                <a:off x="1754259" y="3641019"/>
                <a:ext cx="124920" cy="3168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416AC974-3185-45F9-BBE8-A624BBEA4B0C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1745259" y="3632379"/>
                  <a:ext cx="14256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659A565C-FF2B-454A-BEF2-2907CDA2C51A}"/>
                    </a:ext>
                  </a:extLst>
                </p14:cNvPr>
                <p14:cNvContentPartPr/>
                <p14:nvPr/>
              </p14:nvContentPartPr>
              <p14:xfrm>
                <a:off x="1653099" y="3414579"/>
                <a:ext cx="309240" cy="7812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659A565C-FF2B-454A-BEF2-2907CDA2C51A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1644099" y="3405579"/>
                  <a:ext cx="326880" cy="95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C34098CC-0B4B-4BD7-8F98-C96A4EC26367}"/>
              </a:ext>
            </a:extLst>
          </p:cNvPr>
          <p:cNvGrpSpPr/>
          <p:nvPr/>
        </p:nvGrpSpPr>
        <p:grpSpPr>
          <a:xfrm>
            <a:off x="2136219" y="3211539"/>
            <a:ext cx="2055240" cy="557280"/>
            <a:chOff x="2136219" y="3211539"/>
            <a:chExt cx="2055240" cy="557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C86B69B4-0ADD-46C3-98C2-CEABDB64D5CE}"/>
                    </a:ext>
                  </a:extLst>
                </p14:cNvPr>
                <p14:cNvContentPartPr/>
                <p14:nvPr/>
              </p14:nvContentPartPr>
              <p14:xfrm>
                <a:off x="2136219" y="3603579"/>
                <a:ext cx="151560" cy="3744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C86B69B4-0ADD-46C3-98C2-CEABDB64D5CE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2127219" y="3594939"/>
                  <a:ext cx="16920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9296B509-4124-4DBB-A256-57540C89A867}"/>
                    </a:ext>
                  </a:extLst>
                </p14:cNvPr>
                <p14:cNvContentPartPr/>
                <p14:nvPr/>
              </p14:nvContentPartPr>
              <p14:xfrm>
                <a:off x="2184099" y="3498099"/>
                <a:ext cx="63360" cy="23472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9296B509-4124-4DBB-A256-57540C89A867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2175099" y="3489459"/>
                  <a:ext cx="8100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2E81B231-C522-41E7-BBB1-858CAB67D304}"/>
                    </a:ext>
                  </a:extLst>
                </p14:cNvPr>
                <p14:cNvContentPartPr/>
                <p14:nvPr/>
              </p14:nvContentPartPr>
              <p14:xfrm>
                <a:off x="2445099" y="3399099"/>
                <a:ext cx="66240" cy="13140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2E81B231-C522-41E7-BBB1-858CAB67D304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2436459" y="3390099"/>
                  <a:ext cx="8388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3966B72D-6F79-4760-9119-79E02CD1FED3}"/>
                    </a:ext>
                  </a:extLst>
                </p14:cNvPr>
                <p14:cNvContentPartPr/>
                <p14:nvPr/>
              </p14:nvContentPartPr>
              <p14:xfrm>
                <a:off x="2415579" y="3567939"/>
                <a:ext cx="181440" cy="3600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3966B72D-6F79-4760-9119-79E02CD1FED3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2406579" y="3558939"/>
                  <a:ext cx="19908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2107724C-6AC8-4C1B-B968-055F20B91D1A}"/>
                    </a:ext>
                  </a:extLst>
                </p14:cNvPr>
                <p14:cNvContentPartPr/>
                <p14:nvPr/>
              </p14:nvContentPartPr>
              <p14:xfrm>
                <a:off x="2480739" y="3683499"/>
                <a:ext cx="178920" cy="8532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2107724C-6AC8-4C1B-B968-055F20B91D1A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2471739" y="3674859"/>
                  <a:ext cx="19656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28DF950D-C127-44B0-82CF-C24B64905ECB}"/>
                    </a:ext>
                  </a:extLst>
                </p14:cNvPr>
                <p14:cNvContentPartPr/>
                <p14:nvPr/>
              </p14:nvContentPartPr>
              <p14:xfrm>
                <a:off x="2741379" y="3489459"/>
                <a:ext cx="105480" cy="18432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28DF950D-C127-44B0-82CF-C24B64905ECB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2732379" y="3480459"/>
                  <a:ext cx="12312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5EDAD0B3-EF87-4326-B0D7-133D54608DAC}"/>
                    </a:ext>
                  </a:extLst>
                </p14:cNvPr>
                <p14:cNvContentPartPr/>
                <p14:nvPr/>
              </p14:nvContentPartPr>
              <p14:xfrm>
                <a:off x="2858019" y="3432579"/>
                <a:ext cx="178560" cy="22500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5EDAD0B3-EF87-4326-B0D7-133D54608DAC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2849379" y="3423939"/>
                  <a:ext cx="19620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1F2586E2-9DF6-4495-A586-E65346CFD62C}"/>
                    </a:ext>
                  </a:extLst>
                </p14:cNvPr>
                <p14:cNvContentPartPr/>
                <p14:nvPr/>
              </p14:nvContentPartPr>
              <p14:xfrm>
                <a:off x="2775939" y="3289659"/>
                <a:ext cx="289080" cy="5184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1F2586E2-9DF6-4495-A586-E65346CFD62C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2766939" y="3281019"/>
                  <a:ext cx="30672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5231467A-EEF4-478F-ABFE-9228A953B98D}"/>
                    </a:ext>
                  </a:extLst>
                </p14:cNvPr>
                <p14:cNvContentPartPr/>
                <p14:nvPr/>
              </p14:nvContentPartPr>
              <p14:xfrm>
                <a:off x="3181659" y="3533379"/>
                <a:ext cx="175320" cy="1008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5231467A-EEF4-478F-ABFE-9228A953B98D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3172659" y="3524739"/>
                  <a:ext cx="19296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8087021A-12BA-4CA4-85B9-7C1C058460C9}"/>
                    </a:ext>
                  </a:extLst>
                </p14:cNvPr>
                <p14:cNvContentPartPr/>
                <p14:nvPr/>
              </p14:nvContentPartPr>
              <p14:xfrm>
                <a:off x="3575139" y="3295059"/>
                <a:ext cx="42480" cy="17244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8087021A-12BA-4CA4-85B9-7C1C058460C9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3566139" y="3286059"/>
                  <a:ext cx="6012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E50AF371-83F1-49A6-9DBB-D9F177A1670D}"/>
                    </a:ext>
                  </a:extLst>
                </p14:cNvPr>
                <p14:cNvContentPartPr/>
                <p14:nvPr/>
              </p14:nvContentPartPr>
              <p14:xfrm>
                <a:off x="3495939" y="3490899"/>
                <a:ext cx="209160" cy="3996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E50AF371-83F1-49A6-9DBB-D9F177A1670D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3487299" y="3482259"/>
                  <a:ext cx="22680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70D9F39D-CD50-441D-BD88-6B1087DEDEBA}"/>
                    </a:ext>
                  </a:extLst>
                </p14:cNvPr>
                <p14:cNvContentPartPr/>
                <p14:nvPr/>
              </p14:nvContentPartPr>
              <p14:xfrm>
                <a:off x="3584499" y="3640299"/>
                <a:ext cx="171000" cy="7380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70D9F39D-CD50-441D-BD88-6B1087DEDEBA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3575859" y="3631659"/>
                  <a:ext cx="188640" cy="9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FF52AFB4-5D77-4987-B11D-E83A1085522D}"/>
                    </a:ext>
                  </a:extLst>
                </p14:cNvPr>
                <p14:cNvContentPartPr/>
                <p14:nvPr/>
              </p14:nvContentPartPr>
              <p14:xfrm>
                <a:off x="3856659" y="3432219"/>
                <a:ext cx="81720" cy="11700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FF52AFB4-5D77-4987-B11D-E83A1085522D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3847659" y="3423219"/>
                  <a:ext cx="9936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5F016DD2-D664-4A83-BE6E-2E2EA1D9C370}"/>
                    </a:ext>
                  </a:extLst>
                </p14:cNvPr>
                <p14:cNvContentPartPr/>
                <p14:nvPr/>
              </p14:nvContentPartPr>
              <p14:xfrm>
                <a:off x="3969699" y="3409539"/>
                <a:ext cx="147600" cy="14220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5F016DD2-D664-4A83-BE6E-2E2EA1D9C370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3960699" y="3400899"/>
                  <a:ext cx="16524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B6CCE89C-F5B5-44CC-8548-AD04379A7513}"/>
                    </a:ext>
                  </a:extLst>
                </p14:cNvPr>
                <p14:cNvContentPartPr/>
                <p14:nvPr/>
              </p14:nvContentPartPr>
              <p14:xfrm>
                <a:off x="3826059" y="3269499"/>
                <a:ext cx="292680" cy="22248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B6CCE89C-F5B5-44CC-8548-AD04379A7513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3817059" y="3260499"/>
                  <a:ext cx="31032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FB1C2ABB-5624-4964-BB23-8685FDD3B8A5}"/>
                    </a:ext>
                  </a:extLst>
                </p14:cNvPr>
                <p14:cNvContentPartPr/>
                <p14:nvPr/>
              </p14:nvContentPartPr>
              <p14:xfrm>
                <a:off x="4048179" y="3211539"/>
                <a:ext cx="143280" cy="14688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FB1C2ABB-5624-4964-BB23-8685FDD3B8A5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4039539" y="3202539"/>
                  <a:ext cx="160920" cy="164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D3CB06D1-59D9-4279-83BB-87EA71C5ADCF}"/>
              </a:ext>
            </a:extLst>
          </p:cNvPr>
          <p:cNvGrpSpPr/>
          <p:nvPr/>
        </p:nvGrpSpPr>
        <p:grpSpPr>
          <a:xfrm>
            <a:off x="1231539" y="4158699"/>
            <a:ext cx="97920" cy="80640"/>
            <a:chOff x="1231539" y="4158699"/>
            <a:chExt cx="97920" cy="80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DED1FC73-8C8B-4AF2-826A-039C4EB576AF}"/>
                    </a:ext>
                  </a:extLst>
                </p14:cNvPr>
                <p14:cNvContentPartPr/>
                <p14:nvPr/>
              </p14:nvContentPartPr>
              <p14:xfrm>
                <a:off x="1231539" y="4158699"/>
                <a:ext cx="61200" cy="3276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DED1FC73-8C8B-4AF2-826A-039C4EB576AF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1222899" y="4150059"/>
                  <a:ext cx="7884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4E732D3F-76E6-49EC-BC83-B1E41ACEF615}"/>
                    </a:ext>
                  </a:extLst>
                </p14:cNvPr>
                <p14:cNvContentPartPr/>
                <p14:nvPr/>
              </p14:nvContentPartPr>
              <p14:xfrm>
                <a:off x="1231539" y="4208379"/>
                <a:ext cx="97920" cy="3096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4E732D3F-76E6-49EC-BC83-B1E41ACEF615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1222899" y="4199379"/>
                  <a:ext cx="115560" cy="48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6BC958EC-68D4-4536-8EE9-8B93651C9F24}"/>
              </a:ext>
            </a:extLst>
          </p:cNvPr>
          <p:cNvGrpSpPr/>
          <p:nvPr/>
        </p:nvGrpSpPr>
        <p:grpSpPr>
          <a:xfrm>
            <a:off x="1631859" y="3828219"/>
            <a:ext cx="2076840" cy="693360"/>
            <a:chOff x="1631859" y="3828219"/>
            <a:chExt cx="2076840" cy="693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3E38E12E-EB62-4A13-B45F-C2CA6AAE5549}"/>
                    </a:ext>
                  </a:extLst>
                </p14:cNvPr>
                <p14:cNvContentPartPr/>
                <p14:nvPr/>
              </p14:nvContentPartPr>
              <p14:xfrm>
                <a:off x="1733739" y="4052859"/>
                <a:ext cx="47880" cy="10764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3E38E12E-EB62-4A13-B45F-C2CA6AAE5549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1724739" y="4044219"/>
                  <a:ext cx="6552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5D38A707-0027-4E73-B61D-E44EB8AD799B}"/>
                    </a:ext>
                  </a:extLst>
                </p14:cNvPr>
                <p14:cNvContentPartPr/>
                <p14:nvPr/>
              </p14:nvContentPartPr>
              <p14:xfrm>
                <a:off x="1631859" y="4219539"/>
                <a:ext cx="230400" cy="2808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5D38A707-0027-4E73-B61D-E44EB8AD799B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1622859" y="4210899"/>
                  <a:ext cx="24804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19293031-A64D-4898-B23A-788981BCE041}"/>
                    </a:ext>
                  </a:extLst>
                </p14:cNvPr>
                <p14:cNvContentPartPr/>
                <p14:nvPr/>
              </p14:nvContentPartPr>
              <p14:xfrm>
                <a:off x="1748499" y="4322499"/>
                <a:ext cx="187920" cy="9864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19293031-A64D-4898-B23A-788981BCE041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1739859" y="4313499"/>
                  <a:ext cx="20556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1CBB4E70-0445-44EB-AB3F-1CEFA2DAD0A3}"/>
                    </a:ext>
                  </a:extLst>
                </p14:cNvPr>
                <p14:cNvContentPartPr/>
                <p14:nvPr/>
              </p14:nvContentPartPr>
              <p14:xfrm>
                <a:off x="2045859" y="4070499"/>
                <a:ext cx="130680" cy="40140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1CBB4E70-0445-44EB-AB3F-1CEFA2DAD0A3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2037219" y="4061499"/>
                  <a:ext cx="148320" cy="41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8A5236B9-9318-414C-8B2A-A775B31252B4}"/>
                    </a:ext>
                  </a:extLst>
                </p14:cNvPr>
                <p14:cNvContentPartPr/>
                <p14:nvPr/>
              </p14:nvContentPartPr>
              <p14:xfrm>
                <a:off x="2227659" y="4185339"/>
                <a:ext cx="140040" cy="14076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8A5236B9-9318-414C-8B2A-A775B31252B4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2218659" y="4176699"/>
                  <a:ext cx="15768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86A59591-F0D8-438C-82DD-C1E7259BB266}"/>
                    </a:ext>
                  </a:extLst>
                </p14:cNvPr>
                <p14:cNvContentPartPr/>
                <p14:nvPr/>
              </p14:nvContentPartPr>
              <p14:xfrm>
                <a:off x="2409819" y="4122699"/>
                <a:ext cx="192960" cy="21132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86A59591-F0D8-438C-82DD-C1E7259BB266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2401179" y="4113699"/>
                  <a:ext cx="21060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B15A47D2-7A30-4830-9ADD-A1E70BE4E87F}"/>
                    </a:ext>
                  </a:extLst>
                </p14:cNvPr>
                <p14:cNvContentPartPr/>
                <p14:nvPr/>
              </p14:nvContentPartPr>
              <p14:xfrm>
                <a:off x="2459499" y="4219539"/>
                <a:ext cx="155520" cy="2448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B15A47D2-7A30-4830-9ADD-A1E70BE4E87F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2450499" y="4210899"/>
                  <a:ext cx="17316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588761A6-D6E0-44D7-BA4B-02730FE1A951}"/>
                    </a:ext>
                  </a:extLst>
                </p14:cNvPr>
                <p14:cNvContentPartPr/>
                <p14:nvPr/>
              </p14:nvContentPartPr>
              <p14:xfrm>
                <a:off x="2291019" y="4022979"/>
                <a:ext cx="212760" cy="1872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588761A6-D6E0-44D7-BA4B-02730FE1A951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2282019" y="4013979"/>
                  <a:ext cx="23040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891A8B4B-3ED6-44C4-A7A9-C9BB8C32251B}"/>
                    </a:ext>
                  </a:extLst>
                </p14:cNvPr>
                <p14:cNvContentPartPr/>
                <p14:nvPr/>
              </p14:nvContentPartPr>
              <p14:xfrm>
                <a:off x="2526819" y="3995259"/>
                <a:ext cx="127080" cy="7344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891A8B4B-3ED6-44C4-A7A9-C9BB8C32251B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2517819" y="3986259"/>
                  <a:ext cx="14472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037CB2D5-3549-4513-B434-D8329326BDFC}"/>
                    </a:ext>
                  </a:extLst>
                </p14:cNvPr>
                <p14:cNvContentPartPr/>
                <p14:nvPr/>
              </p14:nvContentPartPr>
              <p14:xfrm>
                <a:off x="2775939" y="4067979"/>
                <a:ext cx="172440" cy="16236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037CB2D5-3549-4513-B434-D8329326BDFC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2766939" y="4059339"/>
                  <a:ext cx="19008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09F22AF6-68F5-4754-80A6-38C16B96C599}"/>
                    </a:ext>
                  </a:extLst>
                </p14:cNvPr>
                <p14:cNvContentPartPr/>
                <p14:nvPr/>
              </p14:nvContentPartPr>
              <p14:xfrm>
                <a:off x="3057819" y="4083819"/>
                <a:ext cx="133200" cy="20988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09F22AF6-68F5-4754-80A6-38C16B96C599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3049179" y="4074819"/>
                  <a:ext cx="15084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30867879-73DD-4756-9213-5CE51B37F26D}"/>
                    </a:ext>
                  </a:extLst>
                </p14:cNvPr>
                <p14:cNvContentPartPr/>
                <p14:nvPr/>
              </p14:nvContentPartPr>
              <p14:xfrm>
                <a:off x="3229899" y="4059339"/>
                <a:ext cx="171000" cy="17964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30867879-73DD-4756-9213-5CE51B37F26D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3220899" y="4050339"/>
                  <a:ext cx="18864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DC0D5B1B-8603-40D9-B3EC-A1B4631FB69B}"/>
                    </a:ext>
                  </a:extLst>
                </p14:cNvPr>
                <p14:cNvContentPartPr/>
                <p14:nvPr/>
              </p14:nvContentPartPr>
              <p14:xfrm>
                <a:off x="3059259" y="3911379"/>
                <a:ext cx="289800" cy="1692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DC0D5B1B-8603-40D9-B3EC-A1B4631FB69B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3050259" y="3902379"/>
                  <a:ext cx="30744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E1DF3279-385E-4488-A91C-FA30A146F73E}"/>
                    </a:ext>
                  </a:extLst>
                </p14:cNvPr>
                <p14:cNvContentPartPr/>
                <p14:nvPr/>
              </p14:nvContentPartPr>
              <p14:xfrm>
                <a:off x="3299019" y="3828219"/>
                <a:ext cx="126360" cy="11772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E1DF3279-385E-4488-A91C-FA30A146F73E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3290379" y="3819219"/>
                  <a:ext cx="14400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2502E609-F4E8-436A-B963-4F1275DC0090}"/>
                    </a:ext>
                  </a:extLst>
                </p14:cNvPr>
                <p14:cNvContentPartPr/>
                <p14:nvPr/>
              </p14:nvContentPartPr>
              <p14:xfrm>
                <a:off x="3547779" y="3917859"/>
                <a:ext cx="160920" cy="60372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2502E609-F4E8-436A-B963-4F1275DC0090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3538779" y="3908859"/>
                  <a:ext cx="178560" cy="621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9124EECC-000D-4D2E-ACE4-8FB6BD34D508}"/>
              </a:ext>
            </a:extLst>
          </p:cNvPr>
          <p:cNvGrpSpPr/>
          <p:nvPr/>
        </p:nvGrpSpPr>
        <p:grpSpPr>
          <a:xfrm>
            <a:off x="469059" y="4769619"/>
            <a:ext cx="582480" cy="239040"/>
            <a:chOff x="469059" y="4769619"/>
            <a:chExt cx="582480" cy="239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A6C85986-7FDB-40EB-95F0-6D1E04FFCB4A}"/>
                    </a:ext>
                  </a:extLst>
                </p14:cNvPr>
                <p14:cNvContentPartPr/>
                <p14:nvPr/>
              </p14:nvContentPartPr>
              <p14:xfrm>
                <a:off x="469059" y="4769619"/>
                <a:ext cx="122760" cy="18432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A6C85986-7FDB-40EB-95F0-6D1E04FFCB4A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460419" y="4760979"/>
                  <a:ext cx="14040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4D4D8E1F-6E75-4B81-8C2B-3D9DCE93E82A}"/>
                    </a:ext>
                  </a:extLst>
                </p14:cNvPr>
                <p14:cNvContentPartPr/>
                <p14:nvPr/>
              </p14:nvContentPartPr>
              <p14:xfrm>
                <a:off x="529539" y="4821459"/>
                <a:ext cx="54720" cy="18720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4D4D8E1F-6E75-4B81-8C2B-3D9DCE93E82A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520899" y="4812459"/>
                  <a:ext cx="7236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7F923A62-3061-4E6D-A4E5-20A7843105CA}"/>
                    </a:ext>
                  </a:extLst>
                </p14:cNvPr>
                <p14:cNvContentPartPr/>
                <p14:nvPr/>
              </p14:nvContentPartPr>
              <p14:xfrm>
                <a:off x="653379" y="4821819"/>
                <a:ext cx="156240" cy="17424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7F923A62-3061-4E6D-A4E5-20A7843105CA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644379" y="4813179"/>
                  <a:ext cx="17388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54F15D44-5141-4A7E-BC25-FC3D767F23EA}"/>
                    </a:ext>
                  </a:extLst>
                </p14:cNvPr>
                <p14:cNvContentPartPr/>
                <p14:nvPr/>
              </p14:nvContentPartPr>
              <p14:xfrm>
                <a:off x="872259" y="4831179"/>
                <a:ext cx="179280" cy="14184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54F15D44-5141-4A7E-BC25-FC3D767F23EA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863619" y="4822539"/>
                  <a:ext cx="196920" cy="159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51">
            <p14:nvContentPartPr>
              <p14:cNvPr id="148" name="Ink 147">
                <a:extLst>
                  <a:ext uri="{FF2B5EF4-FFF2-40B4-BE49-F238E27FC236}">
                    <a16:creationId xmlns:a16="http://schemas.microsoft.com/office/drawing/2014/main" id="{1594C9F7-E577-4E0C-9DED-E6223976FE15}"/>
                  </a:ext>
                </a:extLst>
              </p14:cNvPr>
              <p14:cNvContentPartPr/>
              <p14:nvPr/>
            </p14:nvContentPartPr>
            <p14:xfrm>
              <a:off x="727539" y="4575579"/>
              <a:ext cx="344520" cy="100800"/>
            </p14:xfrm>
          </p:contentPart>
        </mc:Choice>
        <mc:Fallback xmlns="">
          <p:pic>
            <p:nvPicPr>
              <p:cNvPr id="148" name="Ink 147">
                <a:extLst>
                  <a:ext uri="{FF2B5EF4-FFF2-40B4-BE49-F238E27FC236}">
                    <a16:creationId xmlns:a16="http://schemas.microsoft.com/office/drawing/2014/main" id="{1594C9F7-E577-4E0C-9DED-E6223976FE15}"/>
                  </a:ext>
                </a:extLst>
              </p:cNvPr>
              <p:cNvPicPr/>
              <p:nvPr/>
            </p:nvPicPr>
            <p:blipFill>
              <a:blip r:embed="rId252"/>
              <a:stretch>
                <a:fillRect/>
              </a:stretch>
            </p:blipFill>
            <p:spPr>
              <a:xfrm>
                <a:off x="718899" y="4566939"/>
                <a:ext cx="362160" cy="118440"/>
              </a:xfrm>
              <a:prstGeom prst="rect">
                <a:avLst/>
              </a:prstGeom>
            </p:spPr>
          </p:pic>
        </mc:Fallback>
      </mc:AlternateContent>
      <p:grpSp>
        <p:nvGrpSpPr>
          <p:cNvPr id="163" name="Group 162">
            <a:extLst>
              <a:ext uri="{FF2B5EF4-FFF2-40B4-BE49-F238E27FC236}">
                <a16:creationId xmlns:a16="http://schemas.microsoft.com/office/drawing/2014/main" id="{13E7AC14-602B-4286-A140-8988BFBE70D9}"/>
              </a:ext>
            </a:extLst>
          </p:cNvPr>
          <p:cNvGrpSpPr/>
          <p:nvPr/>
        </p:nvGrpSpPr>
        <p:grpSpPr>
          <a:xfrm>
            <a:off x="1277619" y="4608339"/>
            <a:ext cx="620640" cy="341280"/>
            <a:chOff x="1277619" y="4608339"/>
            <a:chExt cx="620640" cy="341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F4A26637-C390-4F12-A66D-FF0CC3879FFD}"/>
                    </a:ext>
                  </a:extLst>
                </p14:cNvPr>
                <p14:cNvContentPartPr/>
                <p14:nvPr/>
              </p14:nvContentPartPr>
              <p14:xfrm>
                <a:off x="1277619" y="4831179"/>
                <a:ext cx="19440" cy="3096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F4A26637-C390-4F12-A66D-FF0CC3879FFD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1268979" y="4822539"/>
                  <a:ext cx="3708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2E68A90E-A875-46D1-B4BA-B2612C3CC9D5}"/>
                    </a:ext>
                  </a:extLst>
                </p14:cNvPr>
                <p14:cNvContentPartPr/>
                <p14:nvPr/>
              </p14:nvContentPartPr>
              <p14:xfrm>
                <a:off x="1469499" y="4758099"/>
                <a:ext cx="158760" cy="18756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2E68A90E-A875-46D1-B4BA-B2612C3CC9D5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1460859" y="4749459"/>
                  <a:ext cx="176400" cy="20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D8A239FF-EF5D-40F6-A976-30FA23DCAA76}"/>
                    </a:ext>
                  </a:extLst>
                </p14:cNvPr>
                <p14:cNvContentPartPr/>
                <p14:nvPr/>
              </p14:nvContentPartPr>
              <p14:xfrm>
                <a:off x="1700619" y="4785459"/>
                <a:ext cx="169200" cy="16416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D8A239FF-EF5D-40F6-A976-30FA23DCAA76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1691979" y="4776459"/>
                  <a:ext cx="18684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ED739AB4-38C4-46E7-9B3E-3D3AE806CD58}"/>
                    </a:ext>
                  </a:extLst>
                </p14:cNvPr>
                <p14:cNvContentPartPr/>
                <p14:nvPr/>
              </p14:nvContentPartPr>
              <p14:xfrm>
                <a:off x="1566339" y="4608339"/>
                <a:ext cx="238320" cy="4284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ED739AB4-38C4-46E7-9B3E-3D3AE806CD58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1557699" y="4599339"/>
                  <a:ext cx="25596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35910B74-C385-40A7-9B27-468AE0D006DB}"/>
                    </a:ext>
                  </a:extLst>
                </p14:cNvPr>
                <p14:cNvContentPartPr/>
                <p14:nvPr/>
              </p14:nvContentPartPr>
              <p14:xfrm>
                <a:off x="1800339" y="4616619"/>
                <a:ext cx="97920" cy="8028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35910B74-C385-40A7-9B27-468AE0D006DB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1791339" y="4607979"/>
                  <a:ext cx="115560" cy="979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63">
            <p14:nvContentPartPr>
              <p14:cNvPr id="154" name="Ink 153">
                <a:extLst>
                  <a:ext uri="{FF2B5EF4-FFF2-40B4-BE49-F238E27FC236}">
                    <a16:creationId xmlns:a16="http://schemas.microsoft.com/office/drawing/2014/main" id="{DFD9AF7B-0FED-4EFE-96F9-096293AB5CFA}"/>
                  </a:ext>
                </a:extLst>
              </p14:cNvPr>
              <p14:cNvContentPartPr/>
              <p14:nvPr/>
            </p14:nvContentPartPr>
            <p14:xfrm>
              <a:off x="2127939" y="4831179"/>
              <a:ext cx="168840" cy="88920"/>
            </p14:xfrm>
          </p:contentPart>
        </mc:Choice>
        <mc:Fallback xmlns="">
          <p:pic>
            <p:nvPicPr>
              <p:cNvPr id="154" name="Ink 153">
                <a:extLst>
                  <a:ext uri="{FF2B5EF4-FFF2-40B4-BE49-F238E27FC236}">
                    <a16:creationId xmlns:a16="http://schemas.microsoft.com/office/drawing/2014/main" id="{DFD9AF7B-0FED-4EFE-96F9-096293AB5CFA}"/>
                  </a:ext>
                </a:extLst>
              </p:cNvPr>
              <p:cNvPicPr/>
              <p:nvPr/>
            </p:nvPicPr>
            <p:blipFill>
              <a:blip r:embed="rId264"/>
              <a:stretch>
                <a:fillRect/>
              </a:stretch>
            </p:blipFill>
            <p:spPr>
              <a:xfrm>
                <a:off x="2119299" y="4822539"/>
                <a:ext cx="186480" cy="106560"/>
              </a:xfrm>
              <a:prstGeom prst="rect">
                <a:avLst/>
              </a:prstGeom>
            </p:spPr>
          </p:pic>
        </mc:Fallback>
      </mc:AlternateContent>
      <p:grpSp>
        <p:nvGrpSpPr>
          <p:cNvPr id="162" name="Group 161">
            <a:extLst>
              <a:ext uri="{FF2B5EF4-FFF2-40B4-BE49-F238E27FC236}">
                <a16:creationId xmlns:a16="http://schemas.microsoft.com/office/drawing/2014/main" id="{A276FD74-28C6-4137-B2A1-C8225801A9D8}"/>
              </a:ext>
            </a:extLst>
          </p:cNvPr>
          <p:cNvGrpSpPr/>
          <p:nvPr/>
        </p:nvGrpSpPr>
        <p:grpSpPr>
          <a:xfrm>
            <a:off x="2672619" y="4764939"/>
            <a:ext cx="117360" cy="230400"/>
            <a:chOff x="2672619" y="4764939"/>
            <a:chExt cx="117360" cy="230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B635666B-8E60-4912-904E-126DA80BD686}"/>
                    </a:ext>
                  </a:extLst>
                </p14:cNvPr>
                <p14:cNvContentPartPr/>
                <p14:nvPr/>
              </p14:nvContentPartPr>
              <p14:xfrm>
                <a:off x="2672619" y="4764939"/>
                <a:ext cx="117360" cy="17748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B635666B-8E60-4912-904E-126DA80BD686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2663619" y="4755939"/>
                  <a:ext cx="13500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30F00479-721F-403A-AF84-9AEF830AAAD7}"/>
                    </a:ext>
                  </a:extLst>
                </p14:cNvPr>
                <p14:cNvContentPartPr/>
                <p14:nvPr/>
              </p14:nvContentPartPr>
              <p14:xfrm>
                <a:off x="2759739" y="4786899"/>
                <a:ext cx="24480" cy="20844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30F00479-721F-403A-AF84-9AEF830AAAD7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2750739" y="4777899"/>
                  <a:ext cx="42120" cy="226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60DD41CD-5BC7-45BD-9BEA-5FDE756E2BDD}"/>
              </a:ext>
            </a:extLst>
          </p:cNvPr>
          <p:cNvGrpSpPr/>
          <p:nvPr/>
        </p:nvGrpSpPr>
        <p:grpSpPr>
          <a:xfrm>
            <a:off x="2988339" y="4540299"/>
            <a:ext cx="1837800" cy="623160"/>
            <a:chOff x="2988339" y="4540299"/>
            <a:chExt cx="1837800" cy="623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A0FE01B8-360A-4684-A4E5-78B172101E35}"/>
                    </a:ext>
                  </a:extLst>
                </p14:cNvPr>
                <p14:cNvContentPartPr/>
                <p14:nvPr/>
              </p14:nvContentPartPr>
              <p14:xfrm>
                <a:off x="2988339" y="4621659"/>
                <a:ext cx="119160" cy="54180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A0FE01B8-360A-4684-A4E5-78B172101E35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2979699" y="4613019"/>
                  <a:ext cx="136800" cy="55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C6477F8B-D3D7-44D8-8B18-ED0CA775A398}"/>
                    </a:ext>
                  </a:extLst>
                </p14:cNvPr>
                <p14:cNvContentPartPr/>
                <p14:nvPr/>
              </p14:nvContentPartPr>
              <p14:xfrm>
                <a:off x="3218019" y="4623099"/>
                <a:ext cx="38880" cy="15048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C6477F8B-D3D7-44D8-8B18-ED0CA775A398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3209379" y="4614459"/>
                  <a:ext cx="5652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A2D1D389-2698-400F-AC0F-F05E5D3BD222}"/>
                    </a:ext>
                  </a:extLst>
                </p14:cNvPr>
                <p14:cNvContentPartPr/>
                <p14:nvPr/>
              </p14:nvContentPartPr>
              <p14:xfrm>
                <a:off x="3129819" y="4855299"/>
                <a:ext cx="184320" cy="2952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A2D1D389-2698-400F-AC0F-F05E5D3BD222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3121179" y="4846659"/>
                  <a:ext cx="20196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B6A6EE26-2DBC-4BD4-830F-B3BE97DB05DF}"/>
                    </a:ext>
                  </a:extLst>
                </p14:cNvPr>
                <p14:cNvContentPartPr/>
                <p14:nvPr/>
              </p14:nvContentPartPr>
              <p14:xfrm>
                <a:off x="3243219" y="4916139"/>
                <a:ext cx="140400" cy="14976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B6A6EE26-2DBC-4BD4-830F-B3BE97DB05DF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3234579" y="4907499"/>
                  <a:ext cx="15804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AD7C417B-DD93-432C-9A8D-011B08918B46}"/>
                    </a:ext>
                  </a:extLst>
                </p14:cNvPr>
                <p14:cNvContentPartPr/>
                <p14:nvPr/>
              </p14:nvContentPartPr>
              <p14:xfrm>
                <a:off x="3450579" y="4723539"/>
                <a:ext cx="89640" cy="24732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AD7C417B-DD93-432C-9A8D-011B08918B46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3441939" y="4714899"/>
                  <a:ext cx="10728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69816BDE-9687-48A7-94B5-0040D102BFA6}"/>
                    </a:ext>
                  </a:extLst>
                </p14:cNvPr>
                <p14:cNvContentPartPr/>
                <p14:nvPr/>
              </p14:nvContentPartPr>
              <p14:xfrm>
                <a:off x="3597819" y="4778259"/>
                <a:ext cx="118800" cy="15480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69816BDE-9687-48A7-94B5-0040D102BFA6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3588819" y="4769259"/>
                  <a:ext cx="13644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65C4D1A1-0208-4D29-81EC-D02738347C80}"/>
                    </a:ext>
                  </a:extLst>
                </p14:cNvPr>
                <p14:cNvContentPartPr/>
                <p14:nvPr/>
              </p14:nvContentPartPr>
              <p14:xfrm>
                <a:off x="3769899" y="4755939"/>
                <a:ext cx="144000" cy="15588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65C4D1A1-0208-4D29-81EC-D02738347C80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3761259" y="4746939"/>
                  <a:ext cx="16164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977BAE88-5E79-4AA3-AE2E-4E78D2252403}"/>
                    </a:ext>
                  </a:extLst>
                </p14:cNvPr>
                <p14:cNvContentPartPr/>
                <p14:nvPr/>
              </p14:nvContentPartPr>
              <p14:xfrm>
                <a:off x="3768459" y="4821459"/>
                <a:ext cx="139680" cy="5004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977BAE88-5E79-4AA3-AE2E-4E78D2252403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3759819" y="4812459"/>
                  <a:ext cx="15732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B0E401DA-F6D3-413E-9517-F940A3AFEBEA}"/>
                    </a:ext>
                  </a:extLst>
                </p14:cNvPr>
                <p14:cNvContentPartPr/>
                <p14:nvPr/>
              </p14:nvContentPartPr>
              <p14:xfrm>
                <a:off x="3651459" y="4623099"/>
                <a:ext cx="266400" cy="5328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B0E401DA-F6D3-413E-9517-F940A3AFEBEA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3642459" y="4614459"/>
                  <a:ext cx="28404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61DFA00F-BF7E-4562-8D43-4C89806EEBE8}"/>
                    </a:ext>
                  </a:extLst>
                </p14:cNvPr>
                <p14:cNvContentPartPr/>
                <p14:nvPr/>
              </p14:nvContentPartPr>
              <p14:xfrm>
                <a:off x="3892659" y="4625259"/>
                <a:ext cx="108720" cy="10080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61DFA00F-BF7E-4562-8D43-4C89806EEBE8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3883659" y="4616619"/>
                  <a:ext cx="12636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A1C69E4D-2090-4791-BD2F-C4923AE00A71}"/>
                    </a:ext>
                  </a:extLst>
                </p14:cNvPr>
                <p14:cNvContentPartPr/>
                <p14:nvPr/>
              </p14:nvContentPartPr>
              <p14:xfrm>
                <a:off x="4157259" y="4717419"/>
                <a:ext cx="120600" cy="22140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A1C69E4D-2090-4791-BD2F-C4923AE00A71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4148619" y="4708419"/>
                  <a:ext cx="13824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A91663F6-D3F4-4194-BA15-0B251D4F10A0}"/>
                    </a:ext>
                  </a:extLst>
                </p14:cNvPr>
                <p14:cNvContentPartPr/>
                <p14:nvPr/>
              </p14:nvContentPartPr>
              <p14:xfrm>
                <a:off x="4427259" y="4764579"/>
                <a:ext cx="139320" cy="18504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A91663F6-D3F4-4194-BA15-0B251D4F10A0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4418259" y="4755579"/>
                  <a:ext cx="15696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DFA99AF3-9187-427D-9F95-D757EAFE6E9E}"/>
                    </a:ext>
                  </a:extLst>
                </p14:cNvPr>
                <p14:cNvContentPartPr/>
                <p14:nvPr/>
              </p14:nvContentPartPr>
              <p14:xfrm>
                <a:off x="4609059" y="4728579"/>
                <a:ext cx="166680" cy="19656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DFA99AF3-9187-427D-9F95-D757EAFE6E9E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4600059" y="4719939"/>
                  <a:ext cx="18432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94E5C791-BB07-4311-83D2-13B98FFB482E}"/>
                    </a:ext>
                  </a:extLst>
                </p14:cNvPr>
                <p14:cNvContentPartPr/>
                <p14:nvPr/>
              </p14:nvContentPartPr>
              <p14:xfrm>
                <a:off x="4458219" y="4548939"/>
                <a:ext cx="269640" cy="6516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94E5C791-BB07-4311-83D2-13B98FFB482E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4449579" y="4539939"/>
                  <a:ext cx="28728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38C2EDD7-BA76-4FDE-B124-394DCCB85134}"/>
                    </a:ext>
                  </a:extLst>
                </p14:cNvPr>
                <p14:cNvContentPartPr/>
                <p14:nvPr/>
              </p14:nvContentPartPr>
              <p14:xfrm>
                <a:off x="4697619" y="4540299"/>
                <a:ext cx="128520" cy="12924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38C2EDD7-BA76-4FDE-B124-394DCCB85134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4688619" y="4531659"/>
                  <a:ext cx="146160" cy="146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35907FEA-0831-435C-96AF-E093E9885651}"/>
              </a:ext>
            </a:extLst>
          </p:cNvPr>
          <p:cNvGrpSpPr/>
          <p:nvPr/>
        </p:nvGrpSpPr>
        <p:grpSpPr>
          <a:xfrm>
            <a:off x="5028819" y="4596099"/>
            <a:ext cx="265320" cy="395280"/>
            <a:chOff x="5028819" y="4596099"/>
            <a:chExt cx="265320" cy="395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3BBD8DA1-BA9F-4F0B-A8E4-1374E033A802}"/>
                    </a:ext>
                  </a:extLst>
                </p14:cNvPr>
                <p14:cNvContentPartPr/>
                <p14:nvPr/>
              </p14:nvContentPartPr>
              <p14:xfrm>
                <a:off x="5028819" y="4596099"/>
                <a:ext cx="103320" cy="39528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3BBD8DA1-BA9F-4F0B-A8E4-1374E033A802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5020179" y="4587459"/>
                  <a:ext cx="120960" cy="41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30EDBB36-FDBC-4443-992E-7D69CD0A5DCF}"/>
                    </a:ext>
                  </a:extLst>
                </p14:cNvPr>
                <p14:cNvContentPartPr/>
                <p14:nvPr/>
              </p14:nvContentPartPr>
              <p14:xfrm>
                <a:off x="5285859" y="4756299"/>
                <a:ext cx="8280" cy="1728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30EDBB36-FDBC-4443-992E-7D69CD0A5DCF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5277219" y="4747299"/>
                  <a:ext cx="25920" cy="34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D65A03DA-B197-44AB-BCD9-BCF1055AED0A}"/>
              </a:ext>
            </a:extLst>
          </p:cNvPr>
          <p:cNvGrpSpPr/>
          <p:nvPr/>
        </p:nvGrpSpPr>
        <p:grpSpPr>
          <a:xfrm>
            <a:off x="5487099" y="4389819"/>
            <a:ext cx="1931400" cy="714240"/>
            <a:chOff x="5487099" y="4389819"/>
            <a:chExt cx="1931400" cy="714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0EB1BB93-0156-4485-9C77-60EFCF8CDA9D}"/>
                    </a:ext>
                  </a:extLst>
                </p14:cNvPr>
                <p14:cNvContentPartPr/>
                <p14:nvPr/>
              </p14:nvContentPartPr>
              <p14:xfrm>
                <a:off x="5562339" y="4557219"/>
                <a:ext cx="55440" cy="15552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0EB1BB93-0156-4485-9C77-60EFCF8CDA9D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5553339" y="4548579"/>
                  <a:ext cx="7308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87D1FCB5-431A-451C-A3B6-4278D129EAA7}"/>
                    </a:ext>
                  </a:extLst>
                </p14:cNvPr>
                <p14:cNvContentPartPr/>
                <p14:nvPr/>
              </p14:nvContentPartPr>
              <p14:xfrm>
                <a:off x="5487099" y="4793739"/>
                <a:ext cx="220680" cy="1584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87D1FCB5-431A-451C-A3B6-4278D129EAA7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5478099" y="4785099"/>
                  <a:ext cx="23832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7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703476BB-C9BC-4B57-BBA1-118904256FA3}"/>
                    </a:ext>
                  </a:extLst>
                </p14:cNvPr>
                <p14:cNvContentPartPr/>
                <p14:nvPr/>
              </p14:nvContentPartPr>
              <p14:xfrm>
                <a:off x="5613099" y="4906419"/>
                <a:ext cx="200160" cy="11916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703476BB-C9BC-4B57-BBA1-118904256FA3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5604099" y="4897419"/>
                  <a:ext cx="21780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8F0401D4-1A32-4AB5-902D-C8263DB5C1D9}"/>
                    </a:ext>
                  </a:extLst>
                </p14:cNvPr>
                <p14:cNvContentPartPr/>
                <p14:nvPr/>
              </p14:nvContentPartPr>
              <p14:xfrm>
                <a:off x="5859699" y="4625259"/>
                <a:ext cx="70200" cy="28152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8F0401D4-1A32-4AB5-902D-C8263DB5C1D9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5851059" y="4616619"/>
                  <a:ext cx="8784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AC47CC77-E2D9-44B4-81F8-F6F6F5E33161}"/>
                    </a:ext>
                  </a:extLst>
                </p14:cNvPr>
                <p14:cNvContentPartPr/>
                <p14:nvPr/>
              </p14:nvContentPartPr>
              <p14:xfrm>
                <a:off x="5996859" y="4710219"/>
                <a:ext cx="147960" cy="19044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AC47CC77-E2D9-44B4-81F8-F6F6F5E33161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5987859" y="4701579"/>
                  <a:ext cx="16560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4E9DE534-7D7D-4E3B-958B-E4776858DF5A}"/>
                    </a:ext>
                  </a:extLst>
                </p14:cNvPr>
                <p14:cNvContentPartPr/>
                <p14:nvPr/>
              </p14:nvContentPartPr>
              <p14:xfrm>
                <a:off x="6180099" y="4688259"/>
                <a:ext cx="144000" cy="17964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4E9DE534-7D7D-4E3B-958B-E4776858DF5A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6171459" y="4679619"/>
                  <a:ext cx="16164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8B913401-62E8-4705-A99F-AAB559DFCBEF}"/>
                    </a:ext>
                  </a:extLst>
                </p14:cNvPr>
                <p14:cNvContentPartPr/>
                <p14:nvPr/>
              </p14:nvContentPartPr>
              <p14:xfrm>
                <a:off x="6176499" y="4805979"/>
                <a:ext cx="130680" cy="3564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8B913401-62E8-4705-A99F-AAB559DFCBEF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6167859" y="4796979"/>
                  <a:ext cx="14832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504AC14B-AE4F-49BF-9336-6C13FB2E0617}"/>
                    </a:ext>
                  </a:extLst>
                </p14:cNvPr>
                <p14:cNvContentPartPr/>
                <p14:nvPr/>
              </p14:nvContentPartPr>
              <p14:xfrm>
                <a:off x="6008019" y="4557219"/>
                <a:ext cx="342360" cy="9036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504AC14B-AE4F-49BF-9336-6C13FB2E0617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5999379" y="4548579"/>
                  <a:ext cx="360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06DA81E2-E1DE-46B6-8D46-96E52C7BE097}"/>
                    </a:ext>
                  </a:extLst>
                </p14:cNvPr>
                <p14:cNvContentPartPr/>
                <p14:nvPr/>
              </p14:nvContentPartPr>
              <p14:xfrm>
                <a:off x="6481059" y="4737939"/>
                <a:ext cx="127080" cy="3672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06DA81E2-E1DE-46B6-8D46-96E52C7BE097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6472419" y="4728939"/>
                  <a:ext cx="14472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1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203DA7FD-E01B-4029-9272-D662544CDBBC}"/>
                    </a:ext>
                  </a:extLst>
                </p14:cNvPr>
                <p14:cNvContentPartPr/>
                <p14:nvPr/>
              </p14:nvContentPartPr>
              <p14:xfrm>
                <a:off x="6536859" y="4666299"/>
                <a:ext cx="61200" cy="15840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203DA7FD-E01B-4029-9272-D662544CDBBC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6528219" y="4657659"/>
                  <a:ext cx="7884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3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054D177E-2D1E-4236-A3CA-74CC8A96587E}"/>
                    </a:ext>
                  </a:extLst>
                </p14:cNvPr>
                <p14:cNvContentPartPr/>
                <p14:nvPr/>
              </p14:nvContentPartPr>
              <p14:xfrm>
                <a:off x="6663219" y="4687899"/>
                <a:ext cx="157680" cy="15948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054D177E-2D1E-4236-A3CA-74CC8A96587E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6654219" y="4679259"/>
                  <a:ext cx="17532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5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F42ACF0F-6C72-45D2-873B-75712821C1D8}"/>
                    </a:ext>
                  </a:extLst>
                </p14:cNvPr>
                <p14:cNvContentPartPr/>
                <p14:nvPr/>
              </p14:nvContentPartPr>
              <p14:xfrm>
                <a:off x="6835659" y="4641819"/>
                <a:ext cx="141840" cy="17892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F42ACF0F-6C72-45D2-873B-75712821C1D8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6827019" y="4633179"/>
                  <a:ext cx="15948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7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E897EF72-B6A9-477A-9EE6-3EB7B229DFA5}"/>
                    </a:ext>
                  </a:extLst>
                </p14:cNvPr>
                <p14:cNvContentPartPr/>
                <p14:nvPr/>
              </p14:nvContentPartPr>
              <p14:xfrm>
                <a:off x="6667179" y="4548579"/>
                <a:ext cx="231840" cy="2412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E897EF72-B6A9-477A-9EE6-3EB7B229DFA5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6658539" y="4539939"/>
                  <a:ext cx="24948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9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8893A8E2-FA86-4466-AA41-1F1A40ACA23F}"/>
                    </a:ext>
                  </a:extLst>
                </p14:cNvPr>
                <p14:cNvContentPartPr/>
                <p14:nvPr/>
              </p14:nvContentPartPr>
              <p14:xfrm>
                <a:off x="6872019" y="4492059"/>
                <a:ext cx="135360" cy="9612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8893A8E2-FA86-4466-AA41-1F1A40ACA23F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6863019" y="4483419"/>
                  <a:ext cx="15300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1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FE6525F6-4ED5-4714-9737-B18220E94219}"/>
                    </a:ext>
                  </a:extLst>
                </p14:cNvPr>
                <p14:cNvContentPartPr/>
                <p14:nvPr/>
              </p14:nvContentPartPr>
              <p14:xfrm>
                <a:off x="7085139" y="4419339"/>
                <a:ext cx="84600" cy="47196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FE6525F6-4ED5-4714-9737-B18220E94219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7076139" y="4410339"/>
                  <a:ext cx="102240" cy="48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3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530ED89D-8760-4764-A2E8-6603526EE1BB}"/>
                    </a:ext>
                  </a:extLst>
                </p14:cNvPr>
                <p14:cNvContentPartPr/>
                <p14:nvPr/>
              </p14:nvContentPartPr>
              <p14:xfrm>
                <a:off x="7234539" y="4389819"/>
                <a:ext cx="183960" cy="71424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530ED89D-8760-4764-A2E8-6603526EE1BB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7225539" y="4381179"/>
                  <a:ext cx="201600" cy="7318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35">
            <p14:nvContentPartPr>
              <p14:cNvPr id="197" name="Ink 196">
                <a:extLst>
                  <a:ext uri="{FF2B5EF4-FFF2-40B4-BE49-F238E27FC236}">
                    <a16:creationId xmlns:a16="http://schemas.microsoft.com/office/drawing/2014/main" id="{C760D7CB-1941-4AAB-99C7-B8D7611C5BA6}"/>
                  </a:ext>
                </a:extLst>
              </p14:cNvPr>
              <p14:cNvContentPartPr/>
              <p14:nvPr/>
            </p14:nvContentPartPr>
            <p14:xfrm>
              <a:off x="2281659" y="5549739"/>
              <a:ext cx="122760" cy="19080"/>
            </p14:xfrm>
          </p:contentPart>
        </mc:Choice>
        <mc:Fallback xmlns="">
          <p:pic>
            <p:nvPicPr>
              <p:cNvPr id="197" name="Ink 196">
                <a:extLst>
                  <a:ext uri="{FF2B5EF4-FFF2-40B4-BE49-F238E27FC236}">
                    <a16:creationId xmlns:a16="http://schemas.microsoft.com/office/drawing/2014/main" id="{C760D7CB-1941-4AAB-99C7-B8D7611C5BA6}"/>
                  </a:ext>
                </a:extLst>
              </p:cNvPr>
              <p:cNvPicPr/>
              <p:nvPr/>
            </p:nvPicPr>
            <p:blipFill>
              <a:blip r:embed="rId336"/>
              <a:stretch>
                <a:fillRect/>
              </a:stretch>
            </p:blipFill>
            <p:spPr>
              <a:xfrm>
                <a:off x="2273019" y="5540739"/>
                <a:ext cx="140400" cy="3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7">
            <p14:nvContentPartPr>
              <p14:cNvPr id="198" name="Ink 197">
                <a:extLst>
                  <a:ext uri="{FF2B5EF4-FFF2-40B4-BE49-F238E27FC236}">
                    <a16:creationId xmlns:a16="http://schemas.microsoft.com/office/drawing/2014/main" id="{FD111223-DD58-4CFC-9652-28391932ABEE}"/>
                  </a:ext>
                </a:extLst>
              </p14:cNvPr>
              <p14:cNvContentPartPr/>
              <p14:nvPr/>
            </p14:nvContentPartPr>
            <p14:xfrm>
              <a:off x="2304339" y="5645499"/>
              <a:ext cx="140400" cy="30600"/>
            </p14:xfrm>
          </p:contentPart>
        </mc:Choice>
        <mc:Fallback xmlns="">
          <p:pic>
            <p:nvPicPr>
              <p:cNvPr id="198" name="Ink 197">
                <a:extLst>
                  <a:ext uri="{FF2B5EF4-FFF2-40B4-BE49-F238E27FC236}">
                    <a16:creationId xmlns:a16="http://schemas.microsoft.com/office/drawing/2014/main" id="{FD111223-DD58-4CFC-9652-28391932ABEE}"/>
                  </a:ext>
                </a:extLst>
              </p:cNvPr>
              <p:cNvPicPr/>
              <p:nvPr/>
            </p:nvPicPr>
            <p:blipFill>
              <a:blip r:embed="rId338"/>
              <a:stretch>
                <a:fillRect/>
              </a:stretch>
            </p:blipFill>
            <p:spPr>
              <a:xfrm>
                <a:off x="2295699" y="5636859"/>
                <a:ext cx="158040" cy="48240"/>
              </a:xfrm>
              <a:prstGeom prst="rect">
                <a:avLst/>
              </a:prstGeom>
            </p:spPr>
          </p:pic>
        </mc:Fallback>
      </mc:AlternateContent>
      <p:grpSp>
        <p:nvGrpSpPr>
          <p:cNvPr id="217" name="Group 216">
            <a:extLst>
              <a:ext uri="{FF2B5EF4-FFF2-40B4-BE49-F238E27FC236}">
                <a16:creationId xmlns:a16="http://schemas.microsoft.com/office/drawing/2014/main" id="{58280D1E-01B0-4878-9AFB-66EFA163AC9D}"/>
              </a:ext>
            </a:extLst>
          </p:cNvPr>
          <p:cNvGrpSpPr/>
          <p:nvPr/>
        </p:nvGrpSpPr>
        <p:grpSpPr>
          <a:xfrm>
            <a:off x="3016779" y="5170299"/>
            <a:ext cx="2683080" cy="542160"/>
            <a:chOff x="3016779" y="5170299"/>
            <a:chExt cx="2683080" cy="542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9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E9CA0CA0-5114-4B18-BD5C-6DE9988C95E5}"/>
                    </a:ext>
                  </a:extLst>
                </p14:cNvPr>
                <p14:cNvContentPartPr/>
                <p14:nvPr/>
              </p14:nvContentPartPr>
              <p14:xfrm>
                <a:off x="3016779" y="5374419"/>
                <a:ext cx="100080" cy="33804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E9CA0CA0-5114-4B18-BD5C-6DE9988C95E5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3007779" y="5365419"/>
                  <a:ext cx="117720" cy="35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1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19CB2C8A-BD28-4AAE-9BB4-EFF980CDA7D4}"/>
                    </a:ext>
                  </a:extLst>
                </p14:cNvPr>
                <p14:cNvContentPartPr/>
                <p14:nvPr/>
              </p14:nvContentPartPr>
              <p14:xfrm>
                <a:off x="3191019" y="5447859"/>
                <a:ext cx="127440" cy="16632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19CB2C8A-BD28-4AAE-9BB4-EFF980CDA7D4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3182379" y="5438859"/>
                  <a:ext cx="14508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B1572438-607D-471E-86F8-75AA1FF34AAA}"/>
                    </a:ext>
                  </a:extLst>
                </p14:cNvPr>
                <p14:cNvContentPartPr/>
                <p14:nvPr/>
              </p14:nvContentPartPr>
              <p14:xfrm>
                <a:off x="3369939" y="5453619"/>
                <a:ext cx="164520" cy="14220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B1572438-607D-471E-86F8-75AA1FF34AAA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3361299" y="5444619"/>
                  <a:ext cx="18216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56A972CD-1B33-4F7E-AD64-2EDCDC2B07C7}"/>
                    </a:ext>
                  </a:extLst>
                </p14:cNvPr>
                <p14:cNvContentPartPr/>
                <p14:nvPr/>
              </p14:nvContentPartPr>
              <p14:xfrm>
                <a:off x="3394779" y="5507619"/>
                <a:ext cx="144000" cy="1728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56A972CD-1B33-4F7E-AD64-2EDCDC2B07C7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3385779" y="5498619"/>
                  <a:ext cx="16164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FB2441D4-55CE-4665-B4F1-CA47AB2169AD}"/>
                    </a:ext>
                  </a:extLst>
                </p14:cNvPr>
                <p14:cNvContentPartPr/>
                <p14:nvPr/>
              </p14:nvContentPartPr>
              <p14:xfrm>
                <a:off x="3279219" y="5279379"/>
                <a:ext cx="365040" cy="11592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FB2441D4-55CE-4665-B4F1-CA47AB2169AD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3270579" y="5270739"/>
                  <a:ext cx="38268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BB165004-616A-4D95-91E8-AB98CE7A37B2}"/>
                    </a:ext>
                  </a:extLst>
                </p14:cNvPr>
                <p14:cNvContentPartPr/>
                <p14:nvPr/>
              </p14:nvContentPartPr>
              <p14:xfrm>
                <a:off x="3793299" y="5457939"/>
                <a:ext cx="171000" cy="1224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BB165004-616A-4D95-91E8-AB98CE7A37B2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3784659" y="5448939"/>
                  <a:ext cx="18864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5B935138-2EC2-44AD-8FF7-0B61A5A6E734}"/>
                    </a:ext>
                  </a:extLst>
                </p14:cNvPr>
                <p14:cNvContentPartPr/>
                <p14:nvPr/>
              </p14:nvContentPartPr>
              <p14:xfrm>
                <a:off x="3873219" y="5352459"/>
                <a:ext cx="84600" cy="18432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5B935138-2EC2-44AD-8FF7-0B61A5A6E734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3864579" y="5343459"/>
                  <a:ext cx="10224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3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1BC1DF12-B157-4AC8-BE5C-5AB6A573753B}"/>
                    </a:ext>
                  </a:extLst>
                </p14:cNvPr>
                <p14:cNvContentPartPr/>
                <p14:nvPr/>
              </p14:nvContentPartPr>
              <p14:xfrm>
                <a:off x="4035219" y="5352819"/>
                <a:ext cx="147240" cy="18144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1BC1DF12-B157-4AC8-BE5C-5AB6A573753B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4026579" y="5343819"/>
                  <a:ext cx="16488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5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16C775AF-60D3-4FCF-AED6-1A63DD46E81F}"/>
                    </a:ext>
                  </a:extLst>
                </p14:cNvPr>
                <p14:cNvContentPartPr/>
                <p14:nvPr/>
              </p14:nvContentPartPr>
              <p14:xfrm>
                <a:off x="4255539" y="5370819"/>
                <a:ext cx="180000" cy="14184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16C775AF-60D3-4FCF-AED6-1A63DD46E81F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4246539" y="5362179"/>
                  <a:ext cx="19764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7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6BAB22AD-59B6-41FA-B6DD-E3F19C4F2AC6}"/>
                    </a:ext>
                  </a:extLst>
                </p14:cNvPr>
                <p14:cNvContentPartPr/>
                <p14:nvPr/>
              </p14:nvContentPartPr>
              <p14:xfrm>
                <a:off x="4049619" y="5226459"/>
                <a:ext cx="331560" cy="3492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6BAB22AD-59B6-41FA-B6DD-E3F19C4F2AC6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4040979" y="5217459"/>
                  <a:ext cx="34920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9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F4340CE3-979F-4A31-A411-E9FF59FDEC20}"/>
                    </a:ext>
                  </a:extLst>
                </p14:cNvPr>
                <p14:cNvContentPartPr/>
                <p14:nvPr/>
              </p14:nvContentPartPr>
              <p14:xfrm>
                <a:off x="4329339" y="5181819"/>
                <a:ext cx="181080" cy="10656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F4340CE3-979F-4A31-A411-E9FF59FDEC20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4320699" y="5172819"/>
                  <a:ext cx="19872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1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86A0D978-A7A3-4ED0-B5B0-F8C631DB1733}"/>
                    </a:ext>
                  </a:extLst>
                </p14:cNvPr>
                <p14:cNvContentPartPr/>
                <p14:nvPr/>
              </p14:nvContentPartPr>
              <p14:xfrm>
                <a:off x="4626699" y="5258859"/>
                <a:ext cx="161280" cy="30852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86A0D978-A7A3-4ED0-B5B0-F8C631DB1733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4618059" y="5250219"/>
                  <a:ext cx="178920" cy="32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3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62571E89-4FCC-44D9-9984-D508B87FDD05}"/>
                    </a:ext>
                  </a:extLst>
                </p14:cNvPr>
                <p14:cNvContentPartPr/>
                <p14:nvPr/>
              </p14:nvContentPartPr>
              <p14:xfrm>
                <a:off x="4946739" y="5435979"/>
                <a:ext cx="1800" cy="684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62571E89-4FCC-44D9-9984-D508B87FDD05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4938099" y="5427339"/>
                  <a:ext cx="1944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5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9ED50CED-CF7F-455E-B5FC-185CB691B59B}"/>
                    </a:ext>
                  </a:extLst>
                </p14:cNvPr>
                <p14:cNvContentPartPr/>
                <p14:nvPr/>
              </p14:nvContentPartPr>
              <p14:xfrm>
                <a:off x="5102979" y="5289459"/>
                <a:ext cx="123840" cy="27288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9ED50CED-CF7F-455E-B5FC-185CB691B59B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5094339" y="5280459"/>
                  <a:ext cx="141480" cy="29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7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28650E40-7F43-461B-A893-75C0343258A1}"/>
                    </a:ext>
                  </a:extLst>
                </p14:cNvPr>
                <p14:cNvContentPartPr/>
                <p14:nvPr/>
              </p14:nvContentPartPr>
              <p14:xfrm>
                <a:off x="5291619" y="5352459"/>
                <a:ext cx="121320" cy="18504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28650E40-7F43-461B-A893-75C0343258A1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5282619" y="5343459"/>
                  <a:ext cx="13896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9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A008E94C-0CB8-4CEE-9B1E-90C7684F3F42}"/>
                    </a:ext>
                  </a:extLst>
                </p14:cNvPr>
                <p14:cNvContentPartPr/>
                <p14:nvPr/>
              </p14:nvContentPartPr>
              <p14:xfrm>
                <a:off x="5458659" y="5340579"/>
                <a:ext cx="165960" cy="16020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A008E94C-0CB8-4CEE-9B1E-90C7684F3F42}"/>
                    </a:ext>
                  </a:extLst>
                </p:cNvPr>
                <p:cNvPicPr/>
                <p:nvPr/>
              </p:nvPicPr>
              <p:blipFill>
                <a:blip r:embed="rId370"/>
                <a:stretch>
                  <a:fillRect/>
                </a:stretch>
              </p:blipFill>
              <p:spPr>
                <a:xfrm>
                  <a:off x="5449659" y="5331939"/>
                  <a:ext cx="18360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1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DBAC2060-07ED-47D5-BDE4-B22045F25AAA}"/>
                    </a:ext>
                  </a:extLst>
                </p14:cNvPr>
                <p14:cNvContentPartPr/>
                <p14:nvPr/>
              </p14:nvContentPartPr>
              <p14:xfrm>
                <a:off x="5352459" y="5200899"/>
                <a:ext cx="224640" cy="2196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DBAC2060-07ED-47D5-BDE4-B22045F25AAA}"/>
                    </a:ext>
                  </a:extLst>
                </p:cNvPr>
                <p:cNvPicPr/>
                <p:nvPr/>
              </p:nvPicPr>
              <p:blipFill>
                <a:blip r:embed="rId372"/>
                <a:stretch>
                  <a:fillRect/>
                </a:stretch>
              </p:blipFill>
              <p:spPr>
                <a:xfrm>
                  <a:off x="5343819" y="5192259"/>
                  <a:ext cx="24228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3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60EAAA0E-63F4-49D8-8256-CEB6822931A9}"/>
                    </a:ext>
                  </a:extLst>
                </p14:cNvPr>
                <p14:cNvContentPartPr/>
                <p14:nvPr/>
              </p14:nvContentPartPr>
              <p14:xfrm>
                <a:off x="5567739" y="5170299"/>
                <a:ext cx="132120" cy="8676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60EAAA0E-63F4-49D8-8256-CEB6822931A9}"/>
                    </a:ext>
                  </a:extLst>
                </p:cNvPr>
                <p:cNvPicPr/>
                <p:nvPr/>
              </p:nvPicPr>
              <p:blipFill>
                <a:blip r:embed="rId374"/>
                <a:stretch>
                  <a:fillRect/>
                </a:stretch>
              </p:blipFill>
              <p:spPr>
                <a:xfrm>
                  <a:off x="5558739" y="5161659"/>
                  <a:ext cx="149760" cy="104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AF5F6C30-5FFC-43E4-BC6F-BF9524A8D5CB}"/>
              </a:ext>
            </a:extLst>
          </p:cNvPr>
          <p:cNvGrpSpPr/>
          <p:nvPr/>
        </p:nvGrpSpPr>
        <p:grpSpPr>
          <a:xfrm>
            <a:off x="5912619" y="5159859"/>
            <a:ext cx="921600" cy="411120"/>
            <a:chOff x="5912619" y="5159859"/>
            <a:chExt cx="921600" cy="411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5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87DD770C-5565-4DE1-BC8D-F7446797BB74}"/>
                    </a:ext>
                  </a:extLst>
                </p14:cNvPr>
                <p14:cNvContentPartPr/>
                <p14:nvPr/>
              </p14:nvContentPartPr>
              <p14:xfrm>
                <a:off x="5912619" y="5394939"/>
                <a:ext cx="137880" cy="1188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87DD770C-5565-4DE1-BC8D-F7446797BB74}"/>
                    </a:ext>
                  </a:extLst>
                </p:cNvPr>
                <p:cNvPicPr/>
                <p:nvPr/>
              </p:nvPicPr>
              <p:blipFill>
                <a:blip r:embed="rId376"/>
                <a:stretch>
                  <a:fillRect/>
                </a:stretch>
              </p:blipFill>
              <p:spPr>
                <a:xfrm>
                  <a:off x="5903619" y="5385939"/>
                  <a:ext cx="15552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7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BCDDF361-2DEF-4FFD-9E81-9D8D5C70ACEC}"/>
                    </a:ext>
                  </a:extLst>
                </p14:cNvPr>
                <p14:cNvContentPartPr/>
                <p14:nvPr/>
              </p14:nvContentPartPr>
              <p14:xfrm>
                <a:off x="5978139" y="5280819"/>
                <a:ext cx="114480" cy="20484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BCDDF361-2DEF-4FFD-9E81-9D8D5C70ACEC}"/>
                    </a:ext>
                  </a:extLst>
                </p:cNvPr>
                <p:cNvPicPr/>
                <p:nvPr/>
              </p:nvPicPr>
              <p:blipFill>
                <a:blip r:embed="rId378"/>
                <a:stretch>
                  <a:fillRect/>
                </a:stretch>
              </p:blipFill>
              <p:spPr>
                <a:xfrm>
                  <a:off x="5969499" y="5272179"/>
                  <a:ext cx="13212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9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313EBF70-5193-4833-A79E-EEC5184C4CD7}"/>
                    </a:ext>
                  </a:extLst>
                </p14:cNvPr>
                <p14:cNvContentPartPr/>
                <p14:nvPr/>
              </p14:nvContentPartPr>
              <p14:xfrm>
                <a:off x="6171099" y="5301699"/>
                <a:ext cx="122760" cy="16560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313EBF70-5193-4833-A79E-EEC5184C4CD7}"/>
                    </a:ext>
                  </a:extLst>
                </p:cNvPr>
                <p:cNvPicPr/>
                <p:nvPr/>
              </p:nvPicPr>
              <p:blipFill>
                <a:blip r:embed="rId380"/>
                <a:stretch>
                  <a:fillRect/>
                </a:stretch>
              </p:blipFill>
              <p:spPr>
                <a:xfrm>
                  <a:off x="6162099" y="5292699"/>
                  <a:ext cx="14040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1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05DC3DED-F867-4418-8017-287B37637EC4}"/>
                    </a:ext>
                  </a:extLst>
                </p14:cNvPr>
                <p14:cNvContentPartPr/>
                <p14:nvPr/>
              </p14:nvContentPartPr>
              <p14:xfrm>
                <a:off x="6341739" y="5297739"/>
                <a:ext cx="158040" cy="18792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05DC3DED-F867-4418-8017-287B37637EC4}"/>
                    </a:ext>
                  </a:extLst>
                </p:cNvPr>
                <p:cNvPicPr/>
                <p:nvPr/>
              </p:nvPicPr>
              <p:blipFill>
                <a:blip r:embed="rId382"/>
                <a:stretch>
                  <a:fillRect/>
                </a:stretch>
              </p:blipFill>
              <p:spPr>
                <a:xfrm>
                  <a:off x="6332739" y="5288739"/>
                  <a:ext cx="17568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3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5E6A7AA6-6819-42FD-A5BE-4989A6CB3D86}"/>
                    </a:ext>
                  </a:extLst>
                </p14:cNvPr>
                <p14:cNvContentPartPr/>
                <p14:nvPr/>
              </p14:nvContentPartPr>
              <p14:xfrm>
                <a:off x="6136179" y="5202339"/>
                <a:ext cx="307440" cy="4140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5E6A7AA6-6819-42FD-A5BE-4989A6CB3D86}"/>
                    </a:ext>
                  </a:extLst>
                </p:cNvPr>
                <p:cNvPicPr/>
                <p:nvPr/>
              </p:nvPicPr>
              <p:blipFill>
                <a:blip r:embed="rId384"/>
                <a:stretch>
                  <a:fillRect/>
                </a:stretch>
              </p:blipFill>
              <p:spPr>
                <a:xfrm>
                  <a:off x="6127179" y="5193339"/>
                  <a:ext cx="32508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5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9AF270B8-EA8E-4F96-9A83-1751B7C039F2}"/>
                    </a:ext>
                  </a:extLst>
                </p14:cNvPr>
                <p14:cNvContentPartPr/>
                <p14:nvPr/>
              </p14:nvContentPartPr>
              <p14:xfrm>
                <a:off x="6431739" y="5162379"/>
                <a:ext cx="97560" cy="8280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9AF270B8-EA8E-4F96-9A83-1751B7C039F2}"/>
                    </a:ext>
                  </a:extLst>
                </p:cNvPr>
                <p:cNvPicPr/>
                <p:nvPr/>
              </p:nvPicPr>
              <p:blipFill>
                <a:blip r:embed="rId386"/>
                <a:stretch>
                  <a:fillRect/>
                </a:stretch>
              </p:blipFill>
              <p:spPr>
                <a:xfrm>
                  <a:off x="6423099" y="5153379"/>
                  <a:ext cx="11520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7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0082192F-5631-43BC-9181-6FA556BBE938}"/>
                    </a:ext>
                  </a:extLst>
                </p14:cNvPr>
                <p14:cNvContentPartPr/>
                <p14:nvPr/>
              </p14:nvContentPartPr>
              <p14:xfrm>
                <a:off x="6697779" y="5159859"/>
                <a:ext cx="136440" cy="41112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0082192F-5631-43BC-9181-6FA556BBE938}"/>
                    </a:ext>
                  </a:extLst>
                </p:cNvPr>
                <p:cNvPicPr/>
                <p:nvPr/>
              </p:nvPicPr>
              <p:blipFill>
                <a:blip r:embed="rId388"/>
                <a:stretch>
                  <a:fillRect/>
                </a:stretch>
              </p:blipFill>
              <p:spPr>
                <a:xfrm>
                  <a:off x="6688779" y="5150859"/>
                  <a:ext cx="154080" cy="428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89">
            <p14:nvContentPartPr>
              <p14:cNvPr id="226" name="Ink 225">
                <a:extLst>
                  <a:ext uri="{FF2B5EF4-FFF2-40B4-BE49-F238E27FC236}">
                    <a16:creationId xmlns:a16="http://schemas.microsoft.com/office/drawing/2014/main" id="{B5DEB268-8603-4136-B92E-2FAA34106310}"/>
                  </a:ext>
                </a:extLst>
              </p14:cNvPr>
              <p14:cNvContentPartPr/>
              <p14:nvPr/>
            </p14:nvContentPartPr>
            <p14:xfrm>
              <a:off x="2363739" y="6120699"/>
              <a:ext cx="81000" cy="3960"/>
            </p14:xfrm>
          </p:contentPart>
        </mc:Choice>
        <mc:Fallback xmlns="">
          <p:pic>
            <p:nvPicPr>
              <p:cNvPr id="226" name="Ink 225">
                <a:extLst>
                  <a:ext uri="{FF2B5EF4-FFF2-40B4-BE49-F238E27FC236}">
                    <a16:creationId xmlns:a16="http://schemas.microsoft.com/office/drawing/2014/main" id="{B5DEB268-8603-4136-B92E-2FAA34106310}"/>
                  </a:ext>
                </a:extLst>
              </p:cNvPr>
              <p:cNvPicPr/>
              <p:nvPr/>
            </p:nvPicPr>
            <p:blipFill>
              <a:blip r:embed="rId390"/>
              <a:stretch>
                <a:fillRect/>
              </a:stretch>
            </p:blipFill>
            <p:spPr>
              <a:xfrm>
                <a:off x="2355099" y="6111699"/>
                <a:ext cx="98640" cy="2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1">
            <p14:nvContentPartPr>
              <p14:cNvPr id="227" name="Ink 226">
                <a:extLst>
                  <a:ext uri="{FF2B5EF4-FFF2-40B4-BE49-F238E27FC236}">
                    <a16:creationId xmlns:a16="http://schemas.microsoft.com/office/drawing/2014/main" id="{B360BFA7-054C-42F0-954B-505FAE5E2421}"/>
                  </a:ext>
                </a:extLst>
              </p14:cNvPr>
              <p14:cNvContentPartPr/>
              <p14:nvPr/>
            </p14:nvContentPartPr>
            <p14:xfrm>
              <a:off x="2310099" y="6205659"/>
              <a:ext cx="148320" cy="42840"/>
            </p14:xfrm>
          </p:contentPart>
        </mc:Choice>
        <mc:Fallback xmlns="">
          <p:pic>
            <p:nvPicPr>
              <p:cNvPr id="227" name="Ink 226">
                <a:extLst>
                  <a:ext uri="{FF2B5EF4-FFF2-40B4-BE49-F238E27FC236}">
                    <a16:creationId xmlns:a16="http://schemas.microsoft.com/office/drawing/2014/main" id="{B360BFA7-054C-42F0-954B-505FAE5E2421}"/>
                  </a:ext>
                </a:extLst>
              </p:cNvPr>
              <p:cNvPicPr/>
              <p:nvPr/>
            </p:nvPicPr>
            <p:blipFill>
              <a:blip r:embed="rId392"/>
              <a:stretch>
                <a:fillRect/>
              </a:stretch>
            </p:blipFill>
            <p:spPr>
              <a:xfrm>
                <a:off x="2301099" y="6196659"/>
                <a:ext cx="165960" cy="60480"/>
              </a:xfrm>
              <a:prstGeom prst="rect">
                <a:avLst/>
              </a:prstGeom>
            </p:spPr>
          </p:pic>
        </mc:Fallback>
      </mc:AlternateContent>
      <p:grpSp>
        <p:nvGrpSpPr>
          <p:cNvPr id="235" name="Group 234">
            <a:extLst>
              <a:ext uri="{FF2B5EF4-FFF2-40B4-BE49-F238E27FC236}">
                <a16:creationId xmlns:a16="http://schemas.microsoft.com/office/drawing/2014/main" id="{F99495F3-29EA-4258-A561-B1395E27379D}"/>
              </a:ext>
            </a:extLst>
          </p:cNvPr>
          <p:cNvGrpSpPr/>
          <p:nvPr/>
        </p:nvGrpSpPr>
        <p:grpSpPr>
          <a:xfrm>
            <a:off x="2825619" y="5803539"/>
            <a:ext cx="922320" cy="524160"/>
            <a:chOff x="2825619" y="5803539"/>
            <a:chExt cx="922320" cy="524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3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5085DB4F-024A-42CC-A54B-1F29CA85681A}"/>
                    </a:ext>
                  </a:extLst>
                </p14:cNvPr>
                <p14:cNvContentPartPr/>
                <p14:nvPr/>
              </p14:nvContentPartPr>
              <p14:xfrm>
                <a:off x="2825619" y="6061299"/>
                <a:ext cx="49320" cy="266400"/>
              </p14:xfrm>
            </p:contentPart>
          </mc:Choice>
          <mc:Fallback xmlns=""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5085DB4F-024A-42CC-A54B-1F29CA85681A}"/>
                    </a:ext>
                  </a:extLst>
                </p:cNvPr>
                <p:cNvPicPr/>
                <p:nvPr/>
              </p:nvPicPr>
              <p:blipFill>
                <a:blip r:embed="rId394"/>
                <a:stretch>
                  <a:fillRect/>
                </a:stretch>
              </p:blipFill>
              <p:spPr>
                <a:xfrm>
                  <a:off x="2816979" y="6052299"/>
                  <a:ext cx="66960" cy="28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5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F3ECE950-17A0-479A-9878-66A098F8570D}"/>
                    </a:ext>
                  </a:extLst>
                </p14:cNvPr>
                <p14:cNvContentPartPr/>
                <p14:nvPr/>
              </p14:nvContentPartPr>
              <p14:xfrm>
                <a:off x="2946219" y="6084339"/>
                <a:ext cx="124560" cy="17136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F3ECE950-17A0-479A-9878-66A098F8570D}"/>
                    </a:ext>
                  </a:extLst>
                </p:cNvPr>
                <p:cNvPicPr/>
                <p:nvPr/>
              </p:nvPicPr>
              <p:blipFill>
                <a:blip r:embed="rId396"/>
                <a:stretch>
                  <a:fillRect/>
                </a:stretch>
              </p:blipFill>
              <p:spPr>
                <a:xfrm>
                  <a:off x="2937579" y="6075339"/>
                  <a:ext cx="14220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7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C4065439-A011-49B4-B65B-DDA5EE42CC0C}"/>
                    </a:ext>
                  </a:extLst>
                </p14:cNvPr>
                <p14:cNvContentPartPr/>
                <p14:nvPr/>
              </p14:nvContentPartPr>
              <p14:xfrm>
                <a:off x="3122979" y="6024579"/>
                <a:ext cx="202680" cy="200520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C4065439-A011-49B4-B65B-DDA5EE42CC0C}"/>
                    </a:ext>
                  </a:extLst>
                </p:cNvPr>
                <p:cNvPicPr/>
                <p:nvPr/>
              </p:nvPicPr>
              <p:blipFill>
                <a:blip r:embed="rId398"/>
                <a:stretch>
                  <a:fillRect/>
                </a:stretch>
              </p:blipFill>
              <p:spPr>
                <a:xfrm>
                  <a:off x="3113979" y="6015579"/>
                  <a:ext cx="22032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9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2AEFBA96-17EB-4077-93B3-9857393A39B6}"/>
                    </a:ext>
                  </a:extLst>
                </p14:cNvPr>
                <p14:cNvContentPartPr/>
                <p14:nvPr/>
              </p14:nvContentPartPr>
              <p14:xfrm>
                <a:off x="3175899" y="6108819"/>
                <a:ext cx="159120" cy="1692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2AEFBA96-17EB-4077-93B3-9857393A39B6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3167259" y="6100179"/>
                  <a:ext cx="17676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1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96700B2F-A5C4-4815-92F6-58AAAB73F6DA}"/>
                    </a:ext>
                  </a:extLst>
                </p14:cNvPr>
                <p14:cNvContentPartPr/>
                <p14:nvPr/>
              </p14:nvContentPartPr>
              <p14:xfrm>
                <a:off x="2959899" y="5909739"/>
                <a:ext cx="267840" cy="3924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96700B2F-A5C4-4815-92F6-58AAAB73F6DA}"/>
                    </a:ext>
                  </a:extLst>
                </p:cNvPr>
                <p:cNvPicPr/>
                <p:nvPr/>
              </p:nvPicPr>
              <p:blipFill>
                <a:blip r:embed="rId402"/>
                <a:stretch>
                  <a:fillRect/>
                </a:stretch>
              </p:blipFill>
              <p:spPr>
                <a:xfrm>
                  <a:off x="2951259" y="5900739"/>
                  <a:ext cx="28548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3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05AABC79-E6FC-42E9-81C9-606EE5CC4DF2}"/>
                    </a:ext>
                  </a:extLst>
                </p14:cNvPr>
                <p14:cNvContentPartPr/>
                <p14:nvPr/>
              </p14:nvContentPartPr>
              <p14:xfrm>
                <a:off x="3224139" y="5846739"/>
                <a:ext cx="402480" cy="450000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05AABC79-E6FC-42E9-81C9-606EE5CC4DF2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3215139" y="5837739"/>
                  <a:ext cx="420120" cy="46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5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7F368D98-1E10-4960-BF76-902F330ABF01}"/>
                    </a:ext>
                  </a:extLst>
                </p14:cNvPr>
                <p14:cNvContentPartPr/>
                <p14:nvPr/>
              </p14:nvContentPartPr>
              <p14:xfrm>
                <a:off x="3617259" y="5803539"/>
                <a:ext cx="130680" cy="100800"/>
              </p14:xfrm>
            </p:contentPart>
          </mc:Choice>
          <mc:Fallback xmlns=""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7F368D98-1E10-4960-BF76-902F330ABF01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3608259" y="5794899"/>
                  <a:ext cx="148320" cy="118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E94B6494-BD60-41A0-8C62-66735BEDBC6B}"/>
              </a:ext>
            </a:extLst>
          </p:cNvPr>
          <p:cNvGrpSpPr/>
          <p:nvPr/>
        </p:nvGrpSpPr>
        <p:grpSpPr>
          <a:xfrm>
            <a:off x="3839379" y="6015219"/>
            <a:ext cx="201600" cy="170280"/>
            <a:chOff x="3839379" y="6015219"/>
            <a:chExt cx="201600" cy="170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7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FEE8913D-EA60-43B3-99B8-FD2FC208B48F}"/>
                    </a:ext>
                  </a:extLst>
                </p14:cNvPr>
                <p14:cNvContentPartPr/>
                <p14:nvPr/>
              </p14:nvContentPartPr>
              <p14:xfrm>
                <a:off x="3839379" y="6095139"/>
                <a:ext cx="201600" cy="1584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FEE8913D-EA60-43B3-99B8-FD2FC208B48F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3830739" y="6086499"/>
                  <a:ext cx="21924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9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4077833F-DB1A-4DD1-9510-9D809E49A322}"/>
                    </a:ext>
                  </a:extLst>
                </p14:cNvPr>
                <p14:cNvContentPartPr/>
                <p14:nvPr/>
              </p14:nvContentPartPr>
              <p14:xfrm>
                <a:off x="3896259" y="6015219"/>
                <a:ext cx="90720" cy="170280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4077833F-DB1A-4DD1-9510-9D809E49A322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3887619" y="6006219"/>
                  <a:ext cx="108360" cy="187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F2C45A07-FD97-450B-A52F-5ECAE1491516}"/>
              </a:ext>
            </a:extLst>
          </p:cNvPr>
          <p:cNvGrpSpPr/>
          <p:nvPr/>
        </p:nvGrpSpPr>
        <p:grpSpPr>
          <a:xfrm>
            <a:off x="4291179" y="5750979"/>
            <a:ext cx="1481400" cy="404280"/>
            <a:chOff x="4291179" y="5750979"/>
            <a:chExt cx="1481400" cy="404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11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C9151BD2-F90F-4B30-871A-8BD45848E8CB}"/>
                    </a:ext>
                  </a:extLst>
                </p14:cNvPr>
                <p14:cNvContentPartPr/>
                <p14:nvPr/>
              </p14:nvContentPartPr>
              <p14:xfrm>
                <a:off x="4291179" y="5952219"/>
                <a:ext cx="194400" cy="19440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C9151BD2-F90F-4B30-871A-8BD45848E8CB}"/>
                    </a:ext>
                  </a:extLst>
                </p:cNvPr>
                <p:cNvPicPr/>
                <p:nvPr/>
              </p:nvPicPr>
              <p:blipFill>
                <a:blip r:embed="rId412"/>
                <a:stretch>
                  <a:fillRect/>
                </a:stretch>
              </p:blipFill>
              <p:spPr>
                <a:xfrm>
                  <a:off x="4282179" y="5943219"/>
                  <a:ext cx="21204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3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B72EA122-A543-452A-A4C8-65F1369E8B59}"/>
                    </a:ext>
                  </a:extLst>
                </p14:cNvPr>
                <p14:cNvContentPartPr/>
                <p14:nvPr/>
              </p14:nvContentPartPr>
              <p14:xfrm>
                <a:off x="4536699" y="6011619"/>
                <a:ext cx="150480" cy="143640"/>
              </p14:xfrm>
            </p:contentPart>
          </mc:Choice>
          <mc:Fallback xmlns=""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B72EA122-A543-452A-A4C8-65F1369E8B59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4528059" y="6002979"/>
                  <a:ext cx="16812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5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94154E5E-AE15-4C6A-8A81-80CA832B321C}"/>
                    </a:ext>
                  </a:extLst>
                </p14:cNvPr>
                <p14:cNvContentPartPr/>
                <p14:nvPr/>
              </p14:nvContentPartPr>
              <p14:xfrm>
                <a:off x="4733619" y="5950059"/>
                <a:ext cx="171000" cy="174240"/>
              </p14:xfrm>
            </p:contentPart>
          </mc:Choice>
          <mc:Fallback xmlns=""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94154E5E-AE15-4C6A-8A81-80CA832B321C}"/>
                    </a:ext>
                  </a:extLst>
                </p:cNvPr>
                <p:cNvPicPr/>
                <p:nvPr/>
              </p:nvPicPr>
              <p:blipFill>
                <a:blip r:embed="rId416"/>
                <a:stretch>
                  <a:fillRect/>
                </a:stretch>
              </p:blipFill>
              <p:spPr>
                <a:xfrm>
                  <a:off x="4724979" y="5941419"/>
                  <a:ext cx="188640" cy="19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7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7A547ABC-B095-47E2-AB07-A8CF484ABE44}"/>
                    </a:ext>
                  </a:extLst>
                </p14:cNvPr>
                <p14:cNvContentPartPr/>
                <p14:nvPr/>
              </p14:nvContentPartPr>
              <p14:xfrm>
                <a:off x="4754859" y="6049059"/>
                <a:ext cx="151920" cy="14400"/>
              </p14:xfrm>
            </p:contentPart>
          </mc:Choice>
          <mc:Fallback xmlns=""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7A547ABC-B095-47E2-AB07-A8CF484ABE44}"/>
                    </a:ext>
                  </a:extLst>
                </p:cNvPr>
                <p:cNvPicPr/>
                <p:nvPr/>
              </p:nvPicPr>
              <p:blipFill>
                <a:blip r:embed="rId418"/>
                <a:stretch>
                  <a:fillRect/>
                </a:stretch>
              </p:blipFill>
              <p:spPr>
                <a:xfrm>
                  <a:off x="4746219" y="6040419"/>
                  <a:ext cx="16956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9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12F02C9B-BC04-42C5-8FDE-56D8E5DEB1F1}"/>
                    </a:ext>
                  </a:extLst>
                </p14:cNvPr>
                <p14:cNvContentPartPr/>
                <p14:nvPr/>
              </p14:nvContentPartPr>
              <p14:xfrm>
                <a:off x="4531299" y="5856459"/>
                <a:ext cx="267840" cy="18720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12F02C9B-BC04-42C5-8FDE-56D8E5DEB1F1}"/>
                    </a:ext>
                  </a:extLst>
                </p:cNvPr>
                <p:cNvPicPr/>
                <p:nvPr/>
              </p:nvPicPr>
              <p:blipFill>
                <a:blip r:embed="rId420"/>
                <a:stretch>
                  <a:fillRect/>
                </a:stretch>
              </p:blipFill>
              <p:spPr>
                <a:xfrm>
                  <a:off x="4522299" y="5847819"/>
                  <a:ext cx="28548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1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032EDC64-D32B-4DE2-9B0C-18BB4F9BBAA6}"/>
                    </a:ext>
                  </a:extLst>
                </p14:cNvPr>
                <p14:cNvContentPartPr/>
                <p14:nvPr/>
              </p14:nvContentPartPr>
              <p14:xfrm>
                <a:off x="4787619" y="5783739"/>
                <a:ext cx="322200" cy="246600"/>
              </p14:xfrm>
            </p:contentPart>
          </mc:Choice>
          <mc:Fallback xmlns=""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032EDC64-D32B-4DE2-9B0C-18BB4F9BBAA6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4778979" y="5774739"/>
                  <a:ext cx="339840" cy="26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3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16BC15E8-6CAF-4EBB-B574-C0D1E7593F3C}"/>
                    </a:ext>
                  </a:extLst>
                </p14:cNvPr>
                <p14:cNvContentPartPr/>
                <p14:nvPr/>
              </p14:nvContentPartPr>
              <p14:xfrm>
                <a:off x="5267859" y="5914419"/>
                <a:ext cx="172080" cy="195120"/>
              </p14:xfrm>
            </p:contentPart>
          </mc:Choice>
          <mc:Fallback xmlns=""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16BC15E8-6CAF-4EBB-B574-C0D1E7593F3C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5258859" y="5905779"/>
                  <a:ext cx="18972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5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9D9E7461-31A8-4420-93D1-899F799AE4C2}"/>
                    </a:ext>
                  </a:extLst>
                </p14:cNvPr>
                <p14:cNvContentPartPr/>
                <p14:nvPr/>
              </p14:nvContentPartPr>
              <p14:xfrm>
                <a:off x="5494659" y="5902539"/>
                <a:ext cx="199440" cy="213120"/>
              </p14:xfrm>
            </p:contentPart>
          </mc:Choice>
          <mc:Fallback xmlns=""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9D9E7461-31A8-4420-93D1-899F799AE4C2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5486019" y="5893899"/>
                  <a:ext cx="217080" cy="23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7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FBEB563C-F8B3-411E-81C5-31F4F8EBC10E}"/>
                    </a:ext>
                  </a:extLst>
                </p14:cNvPr>
                <p14:cNvContentPartPr/>
                <p14:nvPr/>
              </p14:nvContentPartPr>
              <p14:xfrm>
                <a:off x="5341299" y="5761059"/>
                <a:ext cx="266760" cy="41040"/>
              </p14:xfrm>
            </p:contentPart>
          </mc:Choice>
          <mc:Fallback xmlns=""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FBEB563C-F8B3-411E-81C5-31F4F8EBC10E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5332299" y="5752059"/>
                  <a:ext cx="28440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9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4CA215FA-7B13-47BF-B196-CC0488673B9D}"/>
                    </a:ext>
                  </a:extLst>
                </p14:cNvPr>
                <p14:cNvContentPartPr/>
                <p14:nvPr/>
              </p14:nvContentPartPr>
              <p14:xfrm>
                <a:off x="5641899" y="5750979"/>
                <a:ext cx="130680" cy="85320"/>
              </p14:xfrm>
            </p:contentPart>
          </mc:Choice>
          <mc:Fallback xmlns=""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4CA215FA-7B13-47BF-B196-CC0488673B9D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5633259" y="5742339"/>
                  <a:ext cx="148320" cy="102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8" name="Group 257">
            <a:extLst>
              <a:ext uri="{FF2B5EF4-FFF2-40B4-BE49-F238E27FC236}">
                <a16:creationId xmlns:a16="http://schemas.microsoft.com/office/drawing/2014/main" id="{5A620B59-59A4-4871-8131-CDC91643B1D1}"/>
              </a:ext>
            </a:extLst>
          </p:cNvPr>
          <p:cNvGrpSpPr/>
          <p:nvPr/>
        </p:nvGrpSpPr>
        <p:grpSpPr>
          <a:xfrm>
            <a:off x="6042939" y="5713539"/>
            <a:ext cx="844560" cy="470520"/>
            <a:chOff x="6042939" y="5713539"/>
            <a:chExt cx="844560" cy="470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1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5581583F-5D83-4681-9A50-696727086F22}"/>
                    </a:ext>
                  </a:extLst>
                </p14:cNvPr>
                <p14:cNvContentPartPr/>
                <p14:nvPr/>
              </p14:nvContentPartPr>
              <p14:xfrm>
                <a:off x="6042939" y="6035739"/>
                <a:ext cx="182160" cy="11160"/>
              </p14:xfrm>
            </p:contentPart>
          </mc:Choice>
          <mc:Fallback xmlns=""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5581583F-5D83-4681-9A50-696727086F22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6033939" y="6026739"/>
                  <a:ext cx="19980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3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15E36EAD-373A-41D0-B359-1BFDF2AE8697}"/>
                    </a:ext>
                  </a:extLst>
                </p14:cNvPr>
                <p14:cNvContentPartPr/>
                <p14:nvPr/>
              </p14:nvContentPartPr>
              <p14:xfrm>
                <a:off x="6128259" y="5970579"/>
                <a:ext cx="48600" cy="151920"/>
              </p14:xfrm>
            </p:contentPart>
          </mc:Choice>
          <mc:Fallback xmlns=""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15E36EAD-373A-41D0-B359-1BFDF2AE8697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6119619" y="5961579"/>
                  <a:ext cx="6624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5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DB619D42-DDA7-42A7-9670-FBF699CDF893}"/>
                    </a:ext>
                  </a:extLst>
                </p14:cNvPr>
                <p14:cNvContentPartPr/>
                <p14:nvPr/>
              </p14:nvContentPartPr>
              <p14:xfrm>
                <a:off x="6441819" y="5945019"/>
                <a:ext cx="180000" cy="200520"/>
              </p14:xfrm>
            </p:contentPart>
          </mc:Choice>
          <mc:Fallback xmlns=""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DB619D42-DDA7-42A7-9670-FBF699CDF893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6433179" y="5936379"/>
                  <a:ext cx="19764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7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DD9F4F94-CF77-4EBB-826D-216EF83B91E7}"/>
                    </a:ext>
                  </a:extLst>
                </p14:cNvPr>
                <p14:cNvContentPartPr/>
                <p14:nvPr/>
              </p14:nvContentPartPr>
              <p14:xfrm>
                <a:off x="6649539" y="5885979"/>
                <a:ext cx="237960" cy="21492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DD9F4F94-CF77-4EBB-826D-216EF83B91E7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6640899" y="5877339"/>
                  <a:ext cx="25560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9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7C5F5BDB-1909-465D-98B5-0EC772B67447}"/>
                    </a:ext>
                  </a:extLst>
                </p14:cNvPr>
                <p14:cNvContentPartPr/>
                <p14:nvPr/>
              </p14:nvContentPartPr>
              <p14:xfrm>
                <a:off x="6475299" y="5752419"/>
                <a:ext cx="297720" cy="1980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7C5F5BDB-1909-465D-98B5-0EC772B67447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6466659" y="5743419"/>
                  <a:ext cx="31536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1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02C005DA-A7B6-49E8-BEDB-D80222B8FF51}"/>
                    </a:ext>
                  </a:extLst>
                </p14:cNvPr>
                <p14:cNvContentPartPr/>
                <p14:nvPr/>
              </p14:nvContentPartPr>
              <p14:xfrm>
                <a:off x="6721179" y="5713539"/>
                <a:ext cx="151200" cy="9216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02C005DA-A7B6-49E8-BEDB-D80222B8FF51}"/>
                    </a:ext>
                  </a:extLst>
                </p:cNvPr>
                <p:cNvPicPr/>
                <p:nvPr/>
              </p:nvPicPr>
              <p:blipFill>
                <a:blip r:embed="rId442"/>
                <a:stretch>
                  <a:fillRect/>
                </a:stretch>
              </p:blipFill>
              <p:spPr>
                <a:xfrm>
                  <a:off x="6712179" y="5704539"/>
                  <a:ext cx="16884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3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2BE55724-20EE-4E90-80B9-851321CB89E5}"/>
                    </a:ext>
                  </a:extLst>
                </p14:cNvPr>
                <p14:cNvContentPartPr/>
                <p14:nvPr/>
              </p14:nvContentPartPr>
              <p14:xfrm>
                <a:off x="6316899" y="5740539"/>
                <a:ext cx="90360" cy="443520"/>
              </p14:xfrm>
            </p:contentPart>
          </mc:Choice>
          <mc:Fallback xmlns=""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2BE55724-20EE-4E90-80B9-851321CB89E5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6307899" y="5731539"/>
                  <a:ext cx="108000" cy="461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16679188-3D98-48ED-84E8-B30408D98B8C}"/>
              </a:ext>
            </a:extLst>
          </p:cNvPr>
          <p:cNvGrpSpPr/>
          <p:nvPr/>
        </p:nvGrpSpPr>
        <p:grpSpPr>
          <a:xfrm>
            <a:off x="7082619" y="5614539"/>
            <a:ext cx="1468440" cy="685440"/>
            <a:chOff x="7082619" y="5614539"/>
            <a:chExt cx="1468440" cy="685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5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7E341DF4-EC53-430E-B5E5-5058C80EC8E3}"/>
                    </a:ext>
                  </a:extLst>
                </p14:cNvPr>
                <p14:cNvContentPartPr/>
                <p14:nvPr/>
              </p14:nvContentPartPr>
              <p14:xfrm>
                <a:off x="7082619" y="5742699"/>
                <a:ext cx="79200" cy="442080"/>
              </p14:xfrm>
            </p:contentPart>
          </mc:Choice>
          <mc:Fallback xmlns=""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7E341DF4-EC53-430E-B5E5-5058C80EC8E3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7073979" y="5733699"/>
                  <a:ext cx="96840" cy="45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7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517E2A1D-2E69-47B0-9C7A-CBBCBB9815FC}"/>
                    </a:ext>
                  </a:extLst>
                </p14:cNvPr>
                <p14:cNvContentPartPr/>
                <p14:nvPr/>
              </p14:nvContentPartPr>
              <p14:xfrm>
                <a:off x="7151739" y="5686179"/>
                <a:ext cx="198000" cy="102960"/>
              </p14:xfrm>
            </p:contentPart>
          </mc:Choice>
          <mc:Fallback xmlns=""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517E2A1D-2E69-47B0-9C7A-CBBCBB9815FC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7142739" y="5677179"/>
                  <a:ext cx="21564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9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CF22FF0E-C2E7-4707-87FE-29F5CE636FE8}"/>
                    </a:ext>
                  </a:extLst>
                </p14:cNvPr>
                <p14:cNvContentPartPr/>
                <p14:nvPr/>
              </p14:nvContentPartPr>
              <p14:xfrm>
                <a:off x="7332099" y="6099459"/>
                <a:ext cx="149760" cy="109800"/>
              </p14:xfrm>
            </p:contentPart>
          </mc:Choice>
          <mc:Fallback xmlns=""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CF22FF0E-C2E7-4707-87FE-29F5CE636FE8}"/>
                    </a:ext>
                  </a:extLst>
                </p:cNvPr>
                <p:cNvPicPr/>
                <p:nvPr/>
              </p:nvPicPr>
              <p:blipFill>
                <a:blip r:embed="rId450"/>
                <a:stretch>
                  <a:fillRect/>
                </a:stretch>
              </p:blipFill>
              <p:spPr>
                <a:xfrm>
                  <a:off x="7323459" y="6090819"/>
                  <a:ext cx="16740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1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7A82F428-4D43-4D7D-BF09-F64BBAC23B7B}"/>
                    </a:ext>
                  </a:extLst>
                </p14:cNvPr>
                <p14:cNvContentPartPr/>
                <p14:nvPr/>
              </p14:nvContentPartPr>
              <p14:xfrm>
                <a:off x="7349019" y="6023499"/>
                <a:ext cx="119880" cy="276480"/>
              </p14:xfrm>
            </p:contentPart>
          </mc:Choice>
          <mc:Fallback xmlns=""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7A82F428-4D43-4D7D-BF09-F64BBAC23B7B}"/>
                    </a:ext>
                  </a:extLst>
                </p:cNvPr>
                <p:cNvPicPr/>
                <p:nvPr/>
              </p:nvPicPr>
              <p:blipFill>
                <a:blip r:embed="rId452"/>
                <a:stretch>
                  <a:fillRect/>
                </a:stretch>
              </p:blipFill>
              <p:spPr>
                <a:xfrm>
                  <a:off x="7340379" y="6014859"/>
                  <a:ext cx="137520" cy="29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3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7D2C1ECE-9D64-4074-89D8-BCA26BF4C848}"/>
                    </a:ext>
                  </a:extLst>
                </p14:cNvPr>
                <p14:cNvContentPartPr/>
                <p14:nvPr/>
              </p14:nvContentPartPr>
              <p14:xfrm>
                <a:off x="7408059" y="5785179"/>
                <a:ext cx="264960" cy="444600"/>
              </p14:xfrm>
            </p:contentPart>
          </mc:Choice>
          <mc:Fallback xmlns=""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7D2C1ECE-9D64-4074-89D8-BCA26BF4C848}"/>
                    </a:ext>
                  </a:extLst>
                </p:cNvPr>
                <p:cNvPicPr/>
                <p:nvPr/>
              </p:nvPicPr>
              <p:blipFill>
                <a:blip r:embed="rId454"/>
                <a:stretch>
                  <a:fillRect/>
                </a:stretch>
              </p:blipFill>
              <p:spPr>
                <a:xfrm>
                  <a:off x="7399059" y="5776539"/>
                  <a:ext cx="282600" cy="46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5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EDD7ED9D-DAFE-4B03-95E8-250126998B95}"/>
                    </a:ext>
                  </a:extLst>
                </p14:cNvPr>
                <p14:cNvContentPartPr/>
                <p14:nvPr/>
              </p14:nvContentPartPr>
              <p14:xfrm>
                <a:off x="7709739" y="5895699"/>
                <a:ext cx="294120" cy="279360"/>
              </p14:xfrm>
            </p:contentPart>
          </mc:Choice>
          <mc:Fallback xmlns=""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EDD7ED9D-DAFE-4B03-95E8-250126998B95}"/>
                    </a:ext>
                  </a:extLst>
                </p:cNvPr>
                <p:cNvPicPr/>
                <p:nvPr/>
              </p:nvPicPr>
              <p:blipFill>
                <a:blip r:embed="rId456"/>
                <a:stretch>
                  <a:fillRect/>
                </a:stretch>
              </p:blipFill>
              <p:spPr>
                <a:xfrm>
                  <a:off x="7701099" y="5886699"/>
                  <a:ext cx="311760" cy="29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7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464E4797-C12C-49E5-8379-DCA179D0550F}"/>
                    </a:ext>
                  </a:extLst>
                </p14:cNvPr>
                <p14:cNvContentPartPr/>
                <p14:nvPr/>
              </p14:nvContentPartPr>
              <p14:xfrm>
                <a:off x="7986939" y="5769339"/>
                <a:ext cx="414720" cy="261360"/>
              </p14:xfrm>
            </p:contentPart>
          </mc:Choice>
          <mc:Fallback xmlns=""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464E4797-C12C-49E5-8379-DCA179D0550F}"/>
                    </a:ext>
                  </a:extLst>
                </p:cNvPr>
                <p:cNvPicPr/>
                <p:nvPr/>
              </p:nvPicPr>
              <p:blipFill>
                <a:blip r:embed="rId458"/>
                <a:stretch>
                  <a:fillRect/>
                </a:stretch>
              </p:blipFill>
              <p:spPr>
                <a:xfrm>
                  <a:off x="7978299" y="5760699"/>
                  <a:ext cx="432360" cy="27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9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79AAF839-0A49-4871-9B60-1C853E02748B}"/>
                    </a:ext>
                  </a:extLst>
                </p14:cNvPr>
                <p14:cNvContentPartPr/>
                <p14:nvPr/>
              </p14:nvContentPartPr>
              <p14:xfrm>
                <a:off x="8360979" y="5614539"/>
                <a:ext cx="190080" cy="469080"/>
              </p14:xfrm>
            </p:contentPart>
          </mc:Choice>
          <mc:Fallback xmlns=""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79AAF839-0A49-4871-9B60-1C853E02748B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8351979" y="5605539"/>
                  <a:ext cx="207720" cy="4867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285331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658770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Cambridge 17E Q11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775A2A-6FA0-4295-B28E-720C4B70D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6832" y="-6605"/>
            <a:ext cx="6935168" cy="1867161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AB7BC521-B182-4307-80DA-0C31AE925E90}"/>
              </a:ext>
            </a:extLst>
          </p:cNvPr>
          <p:cNvGrpSpPr/>
          <p:nvPr/>
        </p:nvGrpSpPr>
        <p:grpSpPr>
          <a:xfrm>
            <a:off x="1100859" y="648339"/>
            <a:ext cx="1674720" cy="1601280"/>
            <a:chOff x="1100859" y="648339"/>
            <a:chExt cx="1674720" cy="1601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D32D454D-BCED-4ACC-9674-9CB459D6D314}"/>
                    </a:ext>
                  </a:extLst>
                </p14:cNvPr>
                <p14:cNvContentPartPr/>
                <p14:nvPr/>
              </p14:nvContentPartPr>
              <p14:xfrm>
                <a:off x="1327299" y="878379"/>
                <a:ext cx="507960" cy="99828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D32D454D-BCED-4ACC-9674-9CB459D6D314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318659" y="869739"/>
                  <a:ext cx="525600" cy="10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528365E1-1FEA-43CE-A885-C6DF5A9E69A3}"/>
                    </a:ext>
                  </a:extLst>
                </p14:cNvPr>
                <p14:cNvContentPartPr/>
                <p14:nvPr/>
              </p14:nvContentPartPr>
              <p14:xfrm>
                <a:off x="1823739" y="895299"/>
                <a:ext cx="590040" cy="96948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528365E1-1FEA-43CE-A885-C6DF5A9E69A3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814739" y="886659"/>
                  <a:ext cx="607680" cy="9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48635EEE-55D9-4EC1-AC87-758CD819F048}"/>
                    </a:ext>
                  </a:extLst>
                </p14:cNvPr>
                <p14:cNvContentPartPr/>
                <p14:nvPr/>
              </p14:nvContentPartPr>
              <p14:xfrm>
                <a:off x="1338819" y="1862619"/>
                <a:ext cx="1096200" cy="604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48635EEE-55D9-4EC1-AC87-758CD819F048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330179" y="1853619"/>
                  <a:ext cx="111384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8011C11E-C37E-432A-8EE7-C995D1E2CD5B}"/>
                    </a:ext>
                  </a:extLst>
                </p14:cNvPr>
                <p14:cNvContentPartPr/>
                <p14:nvPr/>
              </p14:nvContentPartPr>
              <p14:xfrm>
                <a:off x="1745979" y="648339"/>
                <a:ext cx="160920" cy="1526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8011C11E-C37E-432A-8EE7-C995D1E2CD5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737339" y="639339"/>
                  <a:ext cx="17856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CA369E07-E94C-4285-BABA-CC6C71AE8D62}"/>
                    </a:ext>
                  </a:extLst>
                </p14:cNvPr>
                <p14:cNvContentPartPr/>
                <p14:nvPr/>
              </p14:nvContentPartPr>
              <p14:xfrm>
                <a:off x="1100859" y="1937499"/>
                <a:ext cx="125640" cy="2120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CA369E07-E94C-4285-BABA-CC6C71AE8D62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091859" y="1928859"/>
                  <a:ext cx="14328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F55D5E75-3419-46FE-B4E5-432DCAC4FAF8}"/>
                    </a:ext>
                  </a:extLst>
                </p14:cNvPr>
                <p14:cNvContentPartPr/>
                <p14:nvPr/>
              </p14:nvContentPartPr>
              <p14:xfrm>
                <a:off x="1118499" y="2036859"/>
                <a:ext cx="73440" cy="68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F55D5E75-3419-46FE-B4E5-432DCAC4FAF8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109499" y="2027859"/>
                  <a:ext cx="9108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C9FFE6DE-3C06-4C94-9659-3E4A34D56343}"/>
                    </a:ext>
                  </a:extLst>
                </p14:cNvPr>
                <p14:cNvContentPartPr/>
                <p14:nvPr/>
              </p14:nvContentPartPr>
              <p14:xfrm>
                <a:off x="2575779" y="1832019"/>
                <a:ext cx="199800" cy="2160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C9FFE6DE-3C06-4C94-9659-3E4A34D56343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566779" y="1823379"/>
                  <a:ext cx="21744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803B3869-265A-4CF9-AC4B-C03657E2C1DA}"/>
                    </a:ext>
                  </a:extLst>
                </p14:cNvPr>
                <p14:cNvContentPartPr/>
                <p14:nvPr/>
              </p14:nvContentPartPr>
              <p14:xfrm>
                <a:off x="1826979" y="1837059"/>
                <a:ext cx="18000" cy="1519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803B3869-265A-4CF9-AC4B-C03657E2C1DA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818339" y="1828419"/>
                  <a:ext cx="3564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B3FC7F71-DF97-48EF-B21B-713362C67CAF}"/>
                    </a:ext>
                  </a:extLst>
                </p14:cNvPr>
                <p14:cNvContentPartPr/>
                <p14:nvPr/>
              </p14:nvContentPartPr>
              <p14:xfrm>
                <a:off x="1826979" y="2120379"/>
                <a:ext cx="138600" cy="1292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B3FC7F71-DF97-48EF-B21B-713362C67CAF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817979" y="2111379"/>
                  <a:ext cx="15624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67684420-2F1D-4087-B7C0-1D84FD1B0C01}"/>
                    </a:ext>
                  </a:extLst>
                </p14:cNvPr>
                <p14:cNvContentPartPr/>
                <p14:nvPr/>
              </p14:nvContentPartPr>
              <p14:xfrm>
                <a:off x="1533939" y="1866219"/>
                <a:ext cx="13680" cy="961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67684420-2F1D-4087-B7C0-1D84FD1B0C01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525299" y="1857219"/>
                  <a:ext cx="3132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FB0B5F88-A21E-4C83-A34C-F456F201B8FB}"/>
                    </a:ext>
                  </a:extLst>
                </p14:cNvPr>
                <p14:cNvContentPartPr/>
                <p14:nvPr/>
              </p14:nvContentPartPr>
              <p14:xfrm>
                <a:off x="1573899" y="1869819"/>
                <a:ext cx="6480" cy="939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FB0B5F88-A21E-4C83-A34C-F456F201B8FB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564899" y="1860819"/>
                  <a:ext cx="2412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706D75A6-BE68-4A62-88BB-CD296DD6F142}"/>
                    </a:ext>
                  </a:extLst>
                </p14:cNvPr>
                <p14:cNvContentPartPr/>
                <p14:nvPr/>
              </p14:nvContentPartPr>
              <p14:xfrm>
                <a:off x="2018139" y="1820139"/>
                <a:ext cx="28080" cy="828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706D75A6-BE68-4A62-88BB-CD296DD6F142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009499" y="1811139"/>
                  <a:ext cx="4572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525C4D1A-EAB2-4726-8C7E-80FBE9B98857}"/>
                    </a:ext>
                  </a:extLst>
                </p14:cNvPr>
                <p14:cNvContentPartPr/>
                <p14:nvPr/>
              </p14:nvContentPartPr>
              <p14:xfrm>
                <a:off x="2085819" y="1825179"/>
                <a:ext cx="19800" cy="961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525C4D1A-EAB2-4726-8C7E-80FBE9B98857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077179" y="1816179"/>
                  <a:ext cx="3744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D5651B69-C05F-44C2-AB86-3B5D2E296951}"/>
                    </a:ext>
                  </a:extLst>
                </p14:cNvPr>
                <p14:cNvContentPartPr/>
                <p14:nvPr/>
              </p14:nvContentPartPr>
              <p14:xfrm>
                <a:off x="1804659" y="936339"/>
                <a:ext cx="27360" cy="939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D5651B69-C05F-44C2-AB86-3B5D2E296951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795659" y="927699"/>
                  <a:ext cx="4500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1A4AC48B-67CD-4C39-95D0-3723114C6821}"/>
                    </a:ext>
                  </a:extLst>
                </p14:cNvPr>
                <p14:cNvContentPartPr/>
                <p14:nvPr/>
              </p14:nvContentPartPr>
              <p14:xfrm>
                <a:off x="1815819" y="1222539"/>
                <a:ext cx="6120" cy="2221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1A4AC48B-67CD-4C39-95D0-3723114C6821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807179" y="1213539"/>
                  <a:ext cx="23760" cy="23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045BBD17-1073-40DA-91E9-08D3C007463E}"/>
                    </a:ext>
                  </a:extLst>
                </p14:cNvPr>
                <p14:cNvContentPartPr/>
                <p14:nvPr/>
              </p14:nvContentPartPr>
              <p14:xfrm>
                <a:off x="1804659" y="1599099"/>
                <a:ext cx="1800" cy="201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045BBD17-1073-40DA-91E9-08D3C007463E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795659" y="1590459"/>
                  <a:ext cx="1944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A879A104-F64F-490E-843D-C7BD447A43FC}"/>
                    </a:ext>
                  </a:extLst>
                </p14:cNvPr>
                <p14:cNvContentPartPr/>
                <p14:nvPr/>
              </p14:nvContentPartPr>
              <p14:xfrm>
                <a:off x="1817619" y="1721499"/>
                <a:ext cx="6120" cy="867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A879A104-F64F-490E-843D-C7BD447A43FC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808979" y="1712859"/>
                  <a:ext cx="23760" cy="104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08696CC-9F06-4405-8BFD-B5FBCA333583}"/>
              </a:ext>
            </a:extLst>
          </p:cNvPr>
          <p:cNvGrpSpPr/>
          <p:nvPr/>
        </p:nvGrpSpPr>
        <p:grpSpPr>
          <a:xfrm>
            <a:off x="3436539" y="713499"/>
            <a:ext cx="1935720" cy="601560"/>
            <a:chOff x="3436539" y="713499"/>
            <a:chExt cx="1935720" cy="601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1DF5B1B2-3F79-4DF4-A451-061BC44362BA}"/>
                    </a:ext>
                  </a:extLst>
                </p14:cNvPr>
                <p14:cNvContentPartPr/>
                <p14:nvPr/>
              </p14:nvContentPartPr>
              <p14:xfrm>
                <a:off x="3482619" y="982419"/>
                <a:ext cx="116640" cy="3326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1DF5B1B2-3F79-4DF4-A451-061BC44362BA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473619" y="973779"/>
                  <a:ext cx="134280" cy="35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88C6F67A-48D6-4F84-9175-1E0CDC56F641}"/>
                    </a:ext>
                  </a:extLst>
                </p14:cNvPr>
                <p14:cNvContentPartPr/>
                <p14:nvPr/>
              </p14:nvContentPartPr>
              <p14:xfrm>
                <a:off x="3459939" y="1193379"/>
                <a:ext cx="138600" cy="223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88C6F67A-48D6-4F84-9175-1E0CDC56F641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3450939" y="1184739"/>
                  <a:ext cx="15624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F657DAB7-EE0D-417D-BFE7-56E6420CFA3A}"/>
                    </a:ext>
                  </a:extLst>
                </p14:cNvPr>
                <p14:cNvContentPartPr/>
                <p14:nvPr/>
              </p14:nvContentPartPr>
              <p14:xfrm>
                <a:off x="3632019" y="1032459"/>
                <a:ext cx="196560" cy="22176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F657DAB7-EE0D-417D-BFE7-56E6420CFA3A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3623019" y="1023459"/>
                  <a:ext cx="21420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E39A53C3-1C5F-401B-911D-EF94A34D767B}"/>
                    </a:ext>
                  </a:extLst>
                </p14:cNvPr>
                <p14:cNvContentPartPr/>
                <p14:nvPr/>
              </p14:nvContentPartPr>
              <p14:xfrm>
                <a:off x="3436539" y="821139"/>
                <a:ext cx="375840" cy="10368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E39A53C3-1C5F-401B-911D-EF94A34D767B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3427539" y="812499"/>
                  <a:ext cx="39348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246CD8B5-9FCF-4546-AFAB-095292F7ABBE}"/>
                    </a:ext>
                  </a:extLst>
                </p14:cNvPr>
                <p14:cNvContentPartPr/>
                <p14:nvPr/>
              </p14:nvContentPartPr>
              <p14:xfrm>
                <a:off x="3983019" y="1051899"/>
                <a:ext cx="78840" cy="230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246CD8B5-9FCF-4546-AFAB-095292F7ABBE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3974379" y="1042899"/>
                  <a:ext cx="9648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CA86892B-63EC-4C4C-A496-494DAB3C3159}"/>
                    </a:ext>
                  </a:extLst>
                </p14:cNvPr>
                <p14:cNvContentPartPr/>
                <p14:nvPr/>
              </p14:nvContentPartPr>
              <p14:xfrm>
                <a:off x="4019379" y="1126779"/>
                <a:ext cx="117360" cy="172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CA86892B-63EC-4C4C-A496-494DAB3C3159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4010379" y="1118139"/>
                  <a:ext cx="13500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D31E0AAF-0B3F-43D0-9121-FAB72E7602A8}"/>
                    </a:ext>
                  </a:extLst>
                </p14:cNvPr>
                <p14:cNvContentPartPr/>
                <p14:nvPr/>
              </p14:nvContentPartPr>
              <p14:xfrm>
                <a:off x="4269939" y="970539"/>
                <a:ext cx="111240" cy="2077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D31E0AAF-0B3F-43D0-9121-FAB72E7602A8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4260939" y="961539"/>
                  <a:ext cx="12888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8DB0A5DD-1F6C-425E-A849-0957E59E6F1C}"/>
                    </a:ext>
                  </a:extLst>
                </p14:cNvPr>
                <p14:cNvContentPartPr/>
                <p14:nvPr/>
              </p14:nvContentPartPr>
              <p14:xfrm>
                <a:off x="4268499" y="1021299"/>
                <a:ext cx="97200" cy="2001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8DB0A5DD-1F6C-425E-A849-0957E59E6F1C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4259499" y="1012659"/>
                  <a:ext cx="11484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0932BD5F-BB62-47A3-9E37-2E4AEA390036}"/>
                    </a:ext>
                  </a:extLst>
                </p14:cNvPr>
                <p14:cNvContentPartPr/>
                <p14:nvPr/>
              </p14:nvContentPartPr>
              <p14:xfrm>
                <a:off x="4381179" y="965859"/>
                <a:ext cx="211680" cy="2300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0932BD5F-BB62-47A3-9E37-2E4AEA390036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4372179" y="957219"/>
                  <a:ext cx="22932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4FC5B145-8DF2-4FA4-B3DD-B563178A9B5A}"/>
                    </a:ext>
                  </a:extLst>
                </p14:cNvPr>
                <p14:cNvContentPartPr/>
                <p14:nvPr/>
              </p14:nvContentPartPr>
              <p14:xfrm>
                <a:off x="4290099" y="774339"/>
                <a:ext cx="298800" cy="1029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4FC5B145-8DF2-4FA4-B3DD-B563178A9B5A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4281459" y="765339"/>
                  <a:ext cx="31644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852EE6D1-1A30-4A16-8059-475C3317713C}"/>
                    </a:ext>
                  </a:extLst>
                </p14:cNvPr>
                <p14:cNvContentPartPr/>
                <p14:nvPr/>
              </p14:nvContentPartPr>
              <p14:xfrm>
                <a:off x="4784019" y="1038579"/>
                <a:ext cx="80280" cy="2808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852EE6D1-1A30-4A16-8059-475C3317713C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4775019" y="1029579"/>
                  <a:ext cx="9792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5ED19040-6510-4DF7-BA77-67A13C127041}"/>
                    </a:ext>
                  </a:extLst>
                </p14:cNvPr>
                <p14:cNvContentPartPr/>
                <p14:nvPr/>
              </p14:nvContentPartPr>
              <p14:xfrm>
                <a:off x="5036379" y="992499"/>
                <a:ext cx="109800" cy="18972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ED19040-6510-4DF7-BA77-67A13C127041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5027379" y="983859"/>
                  <a:ext cx="12744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481B3DA5-D0ED-478D-8302-412E4A132632}"/>
                    </a:ext>
                  </a:extLst>
                </p14:cNvPr>
                <p14:cNvContentPartPr/>
                <p14:nvPr/>
              </p14:nvContentPartPr>
              <p14:xfrm>
                <a:off x="5194059" y="937779"/>
                <a:ext cx="122760" cy="20016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481B3DA5-D0ED-478D-8302-412E4A132632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5185059" y="929139"/>
                  <a:ext cx="14040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34518BAE-5FCD-4128-8B0B-685FD13742AF}"/>
                    </a:ext>
                  </a:extLst>
                </p14:cNvPr>
                <p14:cNvContentPartPr/>
                <p14:nvPr/>
              </p14:nvContentPartPr>
              <p14:xfrm>
                <a:off x="5207379" y="1065939"/>
                <a:ext cx="126360" cy="327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34518BAE-5FCD-4128-8B0B-685FD13742AF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5198379" y="1057299"/>
                  <a:ext cx="14400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E1ABEDD9-48FA-4DB5-A487-EE5233E05E53}"/>
                    </a:ext>
                  </a:extLst>
                </p14:cNvPr>
                <p14:cNvContentPartPr/>
                <p14:nvPr/>
              </p14:nvContentPartPr>
              <p14:xfrm>
                <a:off x="4990659" y="713499"/>
                <a:ext cx="381600" cy="1821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E1ABEDD9-48FA-4DB5-A487-EE5233E05E53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4982019" y="704499"/>
                  <a:ext cx="399240" cy="199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C0C3016E-69F0-4F3D-A2AE-1C8107FBA5F1}"/>
              </a:ext>
            </a:extLst>
          </p:cNvPr>
          <p:cNvGrpSpPr/>
          <p:nvPr/>
        </p:nvGrpSpPr>
        <p:grpSpPr>
          <a:xfrm>
            <a:off x="3515019" y="1427019"/>
            <a:ext cx="2215440" cy="488160"/>
            <a:chOff x="3515019" y="1427019"/>
            <a:chExt cx="2215440" cy="488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A7C0EE57-0441-4801-90AA-EBC3951C1A30}"/>
                    </a:ext>
                  </a:extLst>
                </p14:cNvPr>
                <p14:cNvContentPartPr/>
                <p14:nvPr/>
              </p14:nvContentPartPr>
              <p14:xfrm>
                <a:off x="3515019" y="1672179"/>
                <a:ext cx="138600" cy="2113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A7C0EE57-0441-4801-90AA-EBC3951C1A30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3506379" y="1663179"/>
                  <a:ext cx="15624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11C24984-FEC0-47C5-8A9B-27C521821644}"/>
                    </a:ext>
                  </a:extLst>
                </p14:cNvPr>
                <p14:cNvContentPartPr/>
                <p14:nvPr/>
              </p14:nvContentPartPr>
              <p14:xfrm>
                <a:off x="3546339" y="1774059"/>
                <a:ext cx="107280" cy="2628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11C24984-FEC0-47C5-8A9B-27C521821644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3537339" y="1765419"/>
                  <a:ext cx="12492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7BE7C705-54B1-4EBE-8DF0-F77388E2160A}"/>
                    </a:ext>
                  </a:extLst>
                </p14:cNvPr>
                <p14:cNvContentPartPr/>
                <p14:nvPr/>
              </p14:nvContentPartPr>
              <p14:xfrm>
                <a:off x="3718059" y="1693779"/>
                <a:ext cx="155520" cy="1663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7BE7C705-54B1-4EBE-8DF0-F77388E2160A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3709419" y="1685139"/>
                  <a:ext cx="17316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4160431E-7C61-4E3F-ACBC-29A8419926E0}"/>
                    </a:ext>
                  </a:extLst>
                </p14:cNvPr>
                <p14:cNvContentPartPr/>
                <p14:nvPr/>
              </p14:nvContentPartPr>
              <p14:xfrm>
                <a:off x="3534099" y="1490019"/>
                <a:ext cx="315720" cy="11916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4160431E-7C61-4E3F-ACBC-29A8419926E0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3525459" y="1481379"/>
                  <a:ext cx="33336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B743217C-6A34-4E5F-886B-0209BA6232EA}"/>
                    </a:ext>
                  </a:extLst>
                </p14:cNvPr>
                <p14:cNvContentPartPr/>
                <p14:nvPr/>
              </p14:nvContentPartPr>
              <p14:xfrm>
                <a:off x="3990219" y="1659939"/>
                <a:ext cx="91080" cy="10224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B743217C-6A34-4E5F-886B-0209BA6232EA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3981579" y="1651299"/>
                  <a:ext cx="10872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FEE029FA-8379-4E13-B0A2-DD0E56A7C22D}"/>
                    </a:ext>
                  </a:extLst>
                </p14:cNvPr>
                <p14:cNvContentPartPr/>
                <p14:nvPr/>
              </p14:nvContentPartPr>
              <p14:xfrm>
                <a:off x="4322139" y="1553019"/>
                <a:ext cx="9720" cy="8892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FEE029FA-8379-4E13-B0A2-DD0E56A7C22D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4313499" y="1544379"/>
                  <a:ext cx="2736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8DE00758-ACFD-4076-B4A7-18149F3DF41E}"/>
                    </a:ext>
                  </a:extLst>
                </p14:cNvPr>
                <p14:cNvContentPartPr/>
                <p14:nvPr/>
              </p14:nvContentPartPr>
              <p14:xfrm>
                <a:off x="4220259" y="1708179"/>
                <a:ext cx="160920" cy="2880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8DE00758-ACFD-4076-B4A7-18149F3DF41E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4211619" y="1699539"/>
                  <a:ext cx="17856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24092650-ADA8-459A-B931-0CC1294CEEAA}"/>
                    </a:ext>
                  </a:extLst>
                </p14:cNvPr>
                <p14:cNvContentPartPr/>
                <p14:nvPr/>
              </p14:nvContentPartPr>
              <p14:xfrm>
                <a:off x="4288299" y="1788099"/>
                <a:ext cx="171720" cy="12708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24092650-ADA8-459A-B931-0CC1294CEEAA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4279299" y="1779459"/>
                  <a:ext cx="18936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30742F0B-B1CC-406A-8327-E037AAC5E291}"/>
                    </a:ext>
                  </a:extLst>
                </p14:cNvPr>
                <p14:cNvContentPartPr/>
                <p14:nvPr/>
              </p14:nvContentPartPr>
              <p14:xfrm>
                <a:off x="4537059" y="1542579"/>
                <a:ext cx="66600" cy="2779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30742F0B-B1CC-406A-8327-E037AAC5E291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4528419" y="1533579"/>
                  <a:ext cx="84240" cy="29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98653CE6-DC2A-4D13-876D-C730CE6712E9}"/>
                    </a:ext>
                  </a:extLst>
                </p14:cNvPr>
                <p14:cNvContentPartPr/>
                <p14:nvPr/>
              </p14:nvContentPartPr>
              <p14:xfrm>
                <a:off x="4618779" y="1624299"/>
                <a:ext cx="135720" cy="14724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98653CE6-DC2A-4D13-876D-C730CE6712E9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4610139" y="1615299"/>
                  <a:ext cx="15336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2B839A2D-CAB0-475F-BEAD-95F7C8037399}"/>
                    </a:ext>
                  </a:extLst>
                </p14:cNvPr>
                <p14:cNvContentPartPr/>
                <p14:nvPr/>
              </p14:nvContentPartPr>
              <p14:xfrm>
                <a:off x="4791579" y="1609179"/>
                <a:ext cx="156600" cy="17172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2B839A2D-CAB0-475F-BEAD-95F7C8037399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4782939" y="1600179"/>
                  <a:ext cx="17424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F8870DB3-EBAA-423B-B8DD-BF22536E2B72}"/>
                    </a:ext>
                  </a:extLst>
                </p14:cNvPr>
                <p14:cNvContentPartPr/>
                <p14:nvPr/>
              </p14:nvContentPartPr>
              <p14:xfrm>
                <a:off x="4686099" y="1515579"/>
                <a:ext cx="190080" cy="900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F8870DB3-EBAA-423B-B8DD-BF22536E2B72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4677459" y="1506939"/>
                  <a:ext cx="20772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7F66B15A-F111-4BA5-B219-066F1E1ED67A}"/>
                    </a:ext>
                  </a:extLst>
                </p14:cNvPr>
                <p14:cNvContentPartPr/>
                <p14:nvPr/>
              </p14:nvContentPartPr>
              <p14:xfrm>
                <a:off x="4843419" y="1500099"/>
                <a:ext cx="148320" cy="9252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7F66B15A-F111-4BA5-B219-066F1E1ED67A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4834419" y="1491099"/>
                  <a:ext cx="16596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07CBBD20-F0C0-43F7-B450-4DCB3A9D559F}"/>
                    </a:ext>
                  </a:extLst>
                </p14:cNvPr>
                <p14:cNvContentPartPr/>
                <p14:nvPr/>
              </p14:nvContentPartPr>
              <p14:xfrm>
                <a:off x="5069139" y="1697739"/>
                <a:ext cx="111600" cy="100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07CBBD20-F0C0-43F7-B450-4DCB3A9D559F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5060499" y="1688739"/>
                  <a:ext cx="12924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19CAB3B8-80FD-4361-889C-5160CEDFC5BC}"/>
                    </a:ext>
                  </a:extLst>
                </p14:cNvPr>
                <p14:cNvContentPartPr/>
                <p14:nvPr/>
              </p14:nvContentPartPr>
              <p14:xfrm>
                <a:off x="5266419" y="1590819"/>
                <a:ext cx="83520" cy="14580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19CAB3B8-80FD-4361-889C-5160CEDFC5BC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5257419" y="1581819"/>
                  <a:ext cx="10116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33A1338C-E7C6-44E5-882B-88FCF3A8BAD8}"/>
                    </a:ext>
                  </a:extLst>
                </p14:cNvPr>
                <p14:cNvContentPartPr/>
                <p14:nvPr/>
              </p14:nvContentPartPr>
              <p14:xfrm>
                <a:off x="5385219" y="1582539"/>
                <a:ext cx="140400" cy="16056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33A1338C-E7C6-44E5-882B-88FCF3A8BAD8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5376219" y="1573539"/>
                  <a:ext cx="15804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A71F1C18-DF40-41EB-AFA9-23271EBCCCB0}"/>
                    </a:ext>
                  </a:extLst>
                </p14:cNvPr>
                <p14:cNvContentPartPr/>
                <p14:nvPr/>
              </p14:nvContentPartPr>
              <p14:xfrm>
                <a:off x="5333379" y="1457619"/>
                <a:ext cx="244080" cy="6696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A71F1C18-DF40-41EB-AFA9-23271EBCCCB0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5324379" y="1448619"/>
                  <a:ext cx="26172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F172A349-9D91-4A77-A33A-3E0CC0A71390}"/>
                    </a:ext>
                  </a:extLst>
                </p14:cNvPr>
                <p14:cNvContentPartPr/>
                <p14:nvPr/>
              </p14:nvContentPartPr>
              <p14:xfrm>
                <a:off x="5641899" y="1427019"/>
                <a:ext cx="88560" cy="48744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F172A349-9D91-4A77-A33A-3E0CC0A71390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5633259" y="1418379"/>
                  <a:ext cx="106200" cy="505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5C95330B-932F-42D4-A8FC-30A48D7DA248}"/>
              </a:ext>
            </a:extLst>
          </p:cNvPr>
          <p:cNvGrpSpPr/>
          <p:nvPr/>
        </p:nvGrpSpPr>
        <p:grpSpPr>
          <a:xfrm>
            <a:off x="3565779" y="2033619"/>
            <a:ext cx="2387160" cy="450720"/>
            <a:chOff x="3565779" y="2033619"/>
            <a:chExt cx="2387160" cy="450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B6174A9F-CB92-4467-AD18-BA35577EA15A}"/>
                    </a:ext>
                  </a:extLst>
                </p14:cNvPr>
                <p14:cNvContentPartPr/>
                <p14:nvPr/>
              </p14:nvContentPartPr>
              <p14:xfrm>
                <a:off x="3565779" y="2216139"/>
                <a:ext cx="87840" cy="2206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B6174A9F-CB92-4467-AD18-BA35577EA15A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3556779" y="2207139"/>
                  <a:ext cx="105480" cy="23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955510F3-6459-4B6D-81D4-3A5B4BDD0676}"/>
                    </a:ext>
                  </a:extLst>
                </p14:cNvPr>
                <p14:cNvContentPartPr/>
                <p14:nvPr/>
              </p14:nvContentPartPr>
              <p14:xfrm>
                <a:off x="3728139" y="2213979"/>
                <a:ext cx="209520" cy="1634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955510F3-6459-4B6D-81D4-3A5B4BDD0676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3719499" y="2205339"/>
                  <a:ext cx="22716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9018B377-6FF0-4BFD-A0FE-6B4AD64782A5}"/>
                    </a:ext>
                  </a:extLst>
                </p14:cNvPr>
                <p14:cNvContentPartPr/>
                <p14:nvPr/>
              </p14:nvContentPartPr>
              <p14:xfrm>
                <a:off x="3620499" y="2033619"/>
                <a:ext cx="297720" cy="554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9018B377-6FF0-4BFD-A0FE-6B4AD64782A5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3611859" y="2024619"/>
                  <a:ext cx="31536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B3A4D508-7ACA-4614-B662-88AF27FDA448}"/>
                    </a:ext>
                  </a:extLst>
                </p14:cNvPr>
                <p14:cNvContentPartPr/>
                <p14:nvPr/>
              </p14:nvContentPartPr>
              <p14:xfrm>
                <a:off x="4089939" y="2223339"/>
                <a:ext cx="69840" cy="64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B3A4D508-7ACA-4614-B662-88AF27FDA448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4081299" y="2214339"/>
                  <a:ext cx="8748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9A83EF67-6E45-47BA-BE24-1E09F836D93E}"/>
                    </a:ext>
                  </a:extLst>
                </p14:cNvPr>
                <p14:cNvContentPartPr/>
                <p14:nvPr/>
              </p14:nvContentPartPr>
              <p14:xfrm>
                <a:off x="4080939" y="2269779"/>
                <a:ext cx="78840" cy="900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9A83EF67-6E45-47BA-BE24-1E09F836D93E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4071939" y="2260779"/>
                  <a:ext cx="9648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CA07204B-2CD3-43C2-85C6-73B24338A9C2}"/>
                    </a:ext>
                  </a:extLst>
                </p14:cNvPr>
                <p14:cNvContentPartPr/>
                <p14:nvPr/>
              </p14:nvContentPartPr>
              <p14:xfrm>
                <a:off x="4331499" y="2094819"/>
                <a:ext cx="167400" cy="21348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CA07204B-2CD3-43C2-85C6-73B24338A9C2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4322499" y="2085819"/>
                  <a:ext cx="18504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44AC6157-B2FF-457A-A288-F1657104157E}"/>
                    </a:ext>
                  </a:extLst>
                </p14:cNvPr>
                <p14:cNvContentPartPr/>
                <p14:nvPr/>
              </p14:nvContentPartPr>
              <p14:xfrm>
                <a:off x="4409979" y="2365539"/>
                <a:ext cx="136440" cy="9072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44AC6157-B2FF-457A-A288-F1657104157E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4401339" y="2356539"/>
                  <a:ext cx="15408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FC1A2720-1535-4CB4-BCF1-D87F79C3AB81}"/>
                    </a:ext>
                  </a:extLst>
                </p14:cNvPr>
                <p14:cNvContentPartPr/>
                <p14:nvPr/>
              </p14:nvContentPartPr>
              <p14:xfrm>
                <a:off x="4651179" y="2117859"/>
                <a:ext cx="100440" cy="27180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FC1A2720-1535-4CB4-BCF1-D87F79C3AB81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4642539" y="2109219"/>
                  <a:ext cx="118080" cy="28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AEBBD0DF-2445-40A1-B19E-01F1DF7CED98}"/>
                    </a:ext>
                  </a:extLst>
                </p14:cNvPr>
                <p14:cNvContentPartPr/>
                <p14:nvPr/>
              </p14:nvContentPartPr>
              <p14:xfrm>
                <a:off x="4814259" y="2204619"/>
                <a:ext cx="102600" cy="14976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AEBBD0DF-2445-40A1-B19E-01F1DF7CED98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4805619" y="2195619"/>
                  <a:ext cx="12024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7DBA73A6-A9A6-4A12-AD7B-C51186E89FD3}"/>
                    </a:ext>
                  </a:extLst>
                </p14:cNvPr>
                <p14:cNvContentPartPr/>
                <p14:nvPr/>
              </p14:nvContentPartPr>
              <p14:xfrm>
                <a:off x="4979499" y="2184459"/>
                <a:ext cx="133560" cy="15732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7DBA73A6-A9A6-4A12-AD7B-C51186E89FD3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4970499" y="2175819"/>
                  <a:ext cx="15120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28C657CD-9E0D-47B3-A2CF-EF1DAFF6B7D7}"/>
                    </a:ext>
                  </a:extLst>
                </p14:cNvPr>
                <p14:cNvContentPartPr/>
                <p14:nvPr/>
              </p14:nvContentPartPr>
              <p14:xfrm>
                <a:off x="4860339" y="2086179"/>
                <a:ext cx="257760" cy="6084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28C657CD-9E0D-47B3-A2CF-EF1DAFF6B7D7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4851699" y="2077539"/>
                  <a:ext cx="27540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12E4FE97-6F46-4AE5-826E-DADC96F81A35}"/>
                    </a:ext>
                  </a:extLst>
                </p14:cNvPr>
                <p14:cNvContentPartPr/>
                <p14:nvPr/>
              </p14:nvContentPartPr>
              <p14:xfrm>
                <a:off x="5257059" y="2205339"/>
                <a:ext cx="92520" cy="2448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12E4FE97-6F46-4AE5-826E-DADC96F81A35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5248059" y="2196339"/>
                  <a:ext cx="11016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C2224FE0-4281-4100-891B-D1EA2070373F}"/>
                    </a:ext>
                  </a:extLst>
                </p14:cNvPr>
                <p14:cNvContentPartPr/>
                <p14:nvPr/>
              </p14:nvContentPartPr>
              <p14:xfrm>
                <a:off x="5414019" y="2194899"/>
                <a:ext cx="124200" cy="15372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C2224FE0-4281-4100-891B-D1EA2070373F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5405379" y="2185899"/>
                  <a:ext cx="14184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4C2406F9-94F3-4622-A0E9-2C33F9D3683F}"/>
                    </a:ext>
                  </a:extLst>
                </p14:cNvPr>
                <p14:cNvContentPartPr/>
                <p14:nvPr/>
              </p14:nvContentPartPr>
              <p14:xfrm>
                <a:off x="5565579" y="2156019"/>
                <a:ext cx="119160" cy="15660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4C2406F9-94F3-4622-A0E9-2C33F9D3683F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5556939" y="2147379"/>
                  <a:ext cx="13680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5257E4C9-F4AD-433E-8DE7-4FC454E2C75C}"/>
                    </a:ext>
                  </a:extLst>
                </p14:cNvPr>
                <p14:cNvContentPartPr/>
                <p14:nvPr/>
              </p14:nvContentPartPr>
              <p14:xfrm>
                <a:off x="5605899" y="2270499"/>
                <a:ext cx="92520" cy="2196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5257E4C9-F4AD-433E-8DE7-4FC454E2C75C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5597259" y="2261859"/>
                  <a:ext cx="11016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343A2649-64C2-450F-B563-2D5845C6572A}"/>
                    </a:ext>
                  </a:extLst>
                </p14:cNvPr>
                <p14:cNvContentPartPr/>
                <p14:nvPr/>
              </p14:nvContentPartPr>
              <p14:xfrm>
                <a:off x="5465859" y="2076099"/>
                <a:ext cx="280440" cy="6768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343A2649-64C2-450F-B563-2D5845C6572A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5456859" y="2067459"/>
                  <a:ext cx="29808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4ABB71CC-189C-460D-87E9-9AB206276A89}"/>
                    </a:ext>
                  </a:extLst>
                </p14:cNvPr>
                <p14:cNvContentPartPr/>
                <p14:nvPr/>
              </p14:nvContentPartPr>
              <p14:xfrm>
                <a:off x="5889219" y="2062059"/>
                <a:ext cx="63720" cy="42228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4ABB71CC-189C-460D-87E9-9AB206276A89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5880219" y="2053419"/>
                  <a:ext cx="81360" cy="439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5" name="Group 284">
            <a:extLst>
              <a:ext uri="{FF2B5EF4-FFF2-40B4-BE49-F238E27FC236}">
                <a16:creationId xmlns:a16="http://schemas.microsoft.com/office/drawing/2014/main" id="{575707AB-1202-45E2-9FA9-16DB3CB93A79}"/>
              </a:ext>
            </a:extLst>
          </p:cNvPr>
          <p:cNvGrpSpPr/>
          <p:nvPr/>
        </p:nvGrpSpPr>
        <p:grpSpPr>
          <a:xfrm>
            <a:off x="516579" y="2743179"/>
            <a:ext cx="544320" cy="458640"/>
            <a:chOff x="516579" y="2743179"/>
            <a:chExt cx="544320" cy="458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AB45822B-6CB7-4B12-A2BA-3A88B435E092}"/>
                    </a:ext>
                  </a:extLst>
                </p14:cNvPr>
                <p14:cNvContentPartPr/>
                <p14:nvPr/>
              </p14:nvContentPartPr>
              <p14:xfrm>
                <a:off x="516579" y="2858739"/>
                <a:ext cx="134640" cy="20412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AB45822B-6CB7-4B12-A2BA-3A88B435E092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507939" y="2850099"/>
                  <a:ext cx="15228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DC6C30C2-4AE4-48C4-BB2B-A9011C83F899}"/>
                    </a:ext>
                  </a:extLst>
                </p14:cNvPr>
                <p14:cNvContentPartPr/>
                <p14:nvPr/>
              </p14:nvContentPartPr>
              <p14:xfrm>
                <a:off x="635379" y="2975019"/>
                <a:ext cx="19440" cy="1756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DC6C30C2-4AE4-48C4-BB2B-A9011C83F899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626739" y="2966019"/>
                  <a:ext cx="3708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61EEF488-CE96-4AD4-8236-19ECDDB87326}"/>
                    </a:ext>
                  </a:extLst>
                </p14:cNvPr>
                <p14:cNvContentPartPr/>
                <p14:nvPr/>
              </p14:nvContentPartPr>
              <p14:xfrm>
                <a:off x="712059" y="2895459"/>
                <a:ext cx="138600" cy="3063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61EEF488-CE96-4AD4-8236-19ECDDB87326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703059" y="2886819"/>
                  <a:ext cx="156240" cy="32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BC03FEF5-9FB4-45B7-9868-8D93C27FC3B3}"/>
                    </a:ext>
                  </a:extLst>
                </p14:cNvPr>
                <p14:cNvContentPartPr/>
                <p14:nvPr/>
              </p14:nvContentPartPr>
              <p14:xfrm>
                <a:off x="744819" y="3054939"/>
                <a:ext cx="101880" cy="302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BC03FEF5-9FB4-45B7-9868-8D93C27FC3B3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736179" y="3045939"/>
                  <a:ext cx="11952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A0698C32-4B68-4FE2-BC63-6C8BD69F5A91}"/>
                    </a:ext>
                  </a:extLst>
                </p14:cNvPr>
                <p14:cNvContentPartPr/>
                <p14:nvPr/>
              </p14:nvContentPartPr>
              <p14:xfrm>
                <a:off x="907539" y="2948019"/>
                <a:ext cx="153360" cy="2300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A0698C32-4B68-4FE2-BC63-6C8BD69F5A91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898539" y="2939019"/>
                  <a:ext cx="17100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1AF50365-6532-429B-BC4A-8C1E60720982}"/>
                    </a:ext>
                  </a:extLst>
                </p14:cNvPr>
                <p14:cNvContentPartPr/>
                <p14:nvPr/>
              </p14:nvContentPartPr>
              <p14:xfrm>
                <a:off x="736899" y="2768739"/>
                <a:ext cx="186480" cy="900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1AF50365-6532-429B-BC4A-8C1E60720982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727899" y="2760099"/>
                  <a:ext cx="20412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AF3AFF2A-3200-463C-AD8D-17A60DED792B}"/>
                    </a:ext>
                  </a:extLst>
                </p14:cNvPr>
                <p14:cNvContentPartPr/>
                <p14:nvPr/>
              </p14:nvContentPartPr>
              <p14:xfrm>
                <a:off x="950019" y="2743179"/>
                <a:ext cx="108000" cy="117720"/>
              </p14:xfrm>
            </p:contentPart>
          </mc:Choice>
          <mc:Fallback xmlns=""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AF3AFF2A-3200-463C-AD8D-17A60DED792B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941019" y="2734539"/>
                  <a:ext cx="125640" cy="135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BD2A2509-54DA-4BF7-B23C-E35A20E6CE37}"/>
              </a:ext>
            </a:extLst>
          </p:cNvPr>
          <p:cNvGrpSpPr/>
          <p:nvPr/>
        </p:nvGrpSpPr>
        <p:grpSpPr>
          <a:xfrm>
            <a:off x="1226139" y="2753259"/>
            <a:ext cx="776160" cy="394200"/>
            <a:chOff x="1226139" y="2753259"/>
            <a:chExt cx="776160" cy="394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9157DCDD-957A-4956-B26D-5CFDE79FD779}"/>
                    </a:ext>
                  </a:extLst>
                </p14:cNvPr>
                <p14:cNvContentPartPr/>
                <p14:nvPr/>
              </p14:nvContentPartPr>
              <p14:xfrm>
                <a:off x="1226139" y="3000219"/>
                <a:ext cx="11520" cy="15840"/>
              </p14:xfrm>
            </p:contentPart>
          </mc:Choice>
          <mc:Fallback xmlns=""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9157DCDD-957A-4956-B26D-5CFDE79FD779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1217139" y="2991579"/>
                  <a:ext cx="2916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B42C083E-1791-4DD5-81C3-FC1C02D60A2A}"/>
                    </a:ext>
                  </a:extLst>
                </p14:cNvPr>
                <p14:cNvContentPartPr/>
                <p14:nvPr/>
              </p14:nvContentPartPr>
              <p14:xfrm>
                <a:off x="1376619" y="2905179"/>
                <a:ext cx="138600" cy="242280"/>
              </p14:xfrm>
            </p:contentPart>
          </mc:Choice>
          <mc:Fallback xmlns=""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B42C083E-1791-4DD5-81C3-FC1C02D60A2A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1367979" y="2896179"/>
                  <a:ext cx="156240" cy="25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12FF6814-59CC-4F8E-9813-AE8F6D7B440D}"/>
                    </a:ext>
                  </a:extLst>
                </p14:cNvPr>
                <p14:cNvContentPartPr/>
                <p14:nvPr/>
              </p14:nvContentPartPr>
              <p14:xfrm>
                <a:off x="1427019" y="3041259"/>
                <a:ext cx="136440" cy="12240"/>
              </p14:xfrm>
            </p:contentPart>
          </mc:Choice>
          <mc:Fallback xmlns=""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12FF6814-59CC-4F8E-9813-AE8F6D7B440D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1418379" y="3032619"/>
                  <a:ext cx="15408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46DBCD9F-C76D-45ED-96CA-12F038928253}"/>
                    </a:ext>
                  </a:extLst>
                </p14:cNvPr>
                <p14:cNvContentPartPr/>
                <p14:nvPr/>
              </p14:nvContentPartPr>
              <p14:xfrm>
                <a:off x="1419459" y="2802939"/>
                <a:ext cx="343080" cy="338040"/>
              </p14:xfrm>
            </p:contentPart>
          </mc:Choice>
          <mc:Fallback xmlns=""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46DBCD9F-C76D-45ED-96CA-12F038928253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1410459" y="2793939"/>
                  <a:ext cx="360720" cy="35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B18D5BEA-8670-4AE4-94C9-67837A1D3F75}"/>
                    </a:ext>
                  </a:extLst>
                </p14:cNvPr>
                <p14:cNvContentPartPr/>
                <p14:nvPr/>
              </p14:nvContentPartPr>
              <p14:xfrm>
                <a:off x="1658499" y="2753259"/>
                <a:ext cx="115200" cy="121320"/>
              </p14:xfrm>
            </p:contentPart>
          </mc:Choice>
          <mc:Fallback xmlns=""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B18D5BEA-8670-4AE4-94C9-67837A1D3F75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1649859" y="2744619"/>
                  <a:ext cx="13284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25E4189B-9550-4B7B-8912-BAA7B670AC88}"/>
                    </a:ext>
                  </a:extLst>
                </p14:cNvPr>
                <p14:cNvContentPartPr/>
                <p14:nvPr/>
              </p14:nvContentPartPr>
              <p14:xfrm>
                <a:off x="1883139" y="3022179"/>
                <a:ext cx="119160" cy="87480"/>
              </p14:xfrm>
            </p:contentPart>
          </mc:Choice>
          <mc:Fallback xmlns=""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25E4189B-9550-4B7B-8912-BAA7B670AC88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1874139" y="3013539"/>
                  <a:ext cx="136800" cy="105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92F26D34-FD82-44F6-91D8-AC475DDA512A}"/>
              </a:ext>
            </a:extLst>
          </p:cNvPr>
          <p:cNvGrpSpPr/>
          <p:nvPr/>
        </p:nvGrpSpPr>
        <p:grpSpPr>
          <a:xfrm>
            <a:off x="2233779" y="2916699"/>
            <a:ext cx="128160" cy="300600"/>
            <a:chOff x="2233779" y="2916699"/>
            <a:chExt cx="128160" cy="300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20DF2B26-04F2-4989-BD22-47159A7D9140}"/>
                    </a:ext>
                  </a:extLst>
                </p14:cNvPr>
                <p14:cNvContentPartPr/>
                <p14:nvPr/>
              </p14:nvContentPartPr>
              <p14:xfrm>
                <a:off x="2233779" y="2916699"/>
                <a:ext cx="127080" cy="204120"/>
              </p14:xfrm>
            </p:contentPart>
          </mc:Choice>
          <mc:Fallback xmlns=""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20DF2B26-04F2-4989-BD22-47159A7D9140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2224779" y="2908059"/>
                  <a:ext cx="14472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92305C02-E2F0-478B-93F7-1541D3ACE1EE}"/>
                    </a:ext>
                  </a:extLst>
                </p14:cNvPr>
                <p14:cNvContentPartPr/>
                <p14:nvPr/>
              </p14:nvContentPartPr>
              <p14:xfrm>
                <a:off x="2333139" y="3008859"/>
                <a:ext cx="28800" cy="208440"/>
              </p14:xfrm>
            </p:contentPart>
          </mc:Choice>
          <mc:Fallback xmlns=""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92305C02-E2F0-478B-93F7-1541D3ACE1EE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2324139" y="3000219"/>
                  <a:ext cx="46440" cy="226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2" name="Group 281">
            <a:extLst>
              <a:ext uri="{FF2B5EF4-FFF2-40B4-BE49-F238E27FC236}">
                <a16:creationId xmlns:a16="http://schemas.microsoft.com/office/drawing/2014/main" id="{1A42D020-6609-4235-A487-161730322A3B}"/>
              </a:ext>
            </a:extLst>
          </p:cNvPr>
          <p:cNvGrpSpPr/>
          <p:nvPr/>
        </p:nvGrpSpPr>
        <p:grpSpPr>
          <a:xfrm>
            <a:off x="2543739" y="2807619"/>
            <a:ext cx="655920" cy="635040"/>
            <a:chOff x="2543739" y="2807619"/>
            <a:chExt cx="655920" cy="635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B0098422-231D-4426-B645-56D2CE0BE715}"/>
                    </a:ext>
                  </a:extLst>
                </p14:cNvPr>
                <p14:cNvContentPartPr/>
                <p14:nvPr/>
              </p14:nvContentPartPr>
              <p14:xfrm>
                <a:off x="2543739" y="2807619"/>
                <a:ext cx="142560" cy="635040"/>
              </p14:xfrm>
            </p:contentPart>
          </mc:Choice>
          <mc:Fallback xmlns=""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B0098422-231D-4426-B645-56D2CE0BE715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2534739" y="2798979"/>
                  <a:ext cx="160200" cy="65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1E5D8F94-33A9-449C-B8AD-0925C65A66F7}"/>
                    </a:ext>
                  </a:extLst>
                </p14:cNvPr>
                <p14:cNvContentPartPr/>
                <p14:nvPr/>
              </p14:nvContentPartPr>
              <p14:xfrm>
                <a:off x="2798619" y="2948019"/>
                <a:ext cx="38520" cy="132840"/>
              </p14:xfrm>
            </p:contentPart>
          </mc:Choice>
          <mc:Fallback xmlns=""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1E5D8F94-33A9-449C-B8AD-0925C65A66F7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2789619" y="2939019"/>
                  <a:ext cx="5616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8AFFD18E-C17E-4D9B-93D5-BA1D37C5FEB8}"/>
                    </a:ext>
                  </a:extLst>
                </p14:cNvPr>
                <p14:cNvContentPartPr/>
                <p14:nvPr/>
              </p14:nvContentPartPr>
              <p14:xfrm>
                <a:off x="2737779" y="3201459"/>
                <a:ext cx="151200" cy="22320"/>
              </p14:xfrm>
            </p:contentPart>
          </mc:Choice>
          <mc:Fallback xmlns=""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8AFFD18E-C17E-4D9B-93D5-BA1D37C5FEB8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2728779" y="3192459"/>
                  <a:ext cx="16884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26B46350-4D2F-481F-A56D-CC46EC4DAA1E}"/>
                    </a:ext>
                  </a:extLst>
                </p14:cNvPr>
                <p14:cNvContentPartPr/>
                <p14:nvPr/>
              </p14:nvContentPartPr>
              <p14:xfrm>
                <a:off x="2835339" y="3281379"/>
                <a:ext cx="139680" cy="87480"/>
              </p14:xfrm>
            </p:contentPart>
          </mc:Choice>
          <mc:Fallback xmlns=""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26B46350-4D2F-481F-A56D-CC46EC4DAA1E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2826699" y="3272379"/>
                  <a:ext cx="15732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0C16DA48-44B6-4868-80BF-2646FD55AAB3}"/>
                    </a:ext>
                  </a:extLst>
                </p14:cNvPr>
                <p14:cNvContentPartPr/>
                <p14:nvPr/>
              </p14:nvContentPartPr>
              <p14:xfrm>
                <a:off x="3098139" y="3027939"/>
                <a:ext cx="101520" cy="267120"/>
              </p14:xfrm>
            </p:contentPart>
          </mc:Choice>
          <mc:Fallback xmlns=""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0C16DA48-44B6-4868-80BF-2646FD55AAB3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3089139" y="3019299"/>
                  <a:ext cx="119160" cy="284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9" name="Group 308">
            <a:extLst>
              <a:ext uri="{FF2B5EF4-FFF2-40B4-BE49-F238E27FC236}">
                <a16:creationId xmlns:a16="http://schemas.microsoft.com/office/drawing/2014/main" id="{9B4B8485-91F6-4D62-BC61-41955F81177B}"/>
              </a:ext>
            </a:extLst>
          </p:cNvPr>
          <p:cNvGrpSpPr/>
          <p:nvPr/>
        </p:nvGrpSpPr>
        <p:grpSpPr>
          <a:xfrm>
            <a:off x="3160779" y="2719059"/>
            <a:ext cx="3510360" cy="601920"/>
            <a:chOff x="3160779" y="2719059"/>
            <a:chExt cx="3510360" cy="601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7C6BD949-95AF-421A-9571-E521EAF06B7E}"/>
                    </a:ext>
                  </a:extLst>
                </p14:cNvPr>
                <p14:cNvContentPartPr/>
                <p14:nvPr/>
              </p14:nvContentPartPr>
              <p14:xfrm>
                <a:off x="3160779" y="3120099"/>
                <a:ext cx="177480" cy="145440"/>
              </p14:xfrm>
            </p:contentPart>
          </mc:Choice>
          <mc:Fallback xmlns=""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7C6BD949-95AF-421A-9571-E521EAF06B7E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3151779" y="3111099"/>
                  <a:ext cx="19512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61F2F3F7-FEA0-43F0-B473-4E1126F1DD8B}"/>
                    </a:ext>
                  </a:extLst>
                </p14:cNvPr>
                <p14:cNvContentPartPr/>
                <p14:nvPr/>
              </p14:nvContentPartPr>
              <p14:xfrm>
                <a:off x="3318459" y="3067179"/>
                <a:ext cx="215640" cy="207000"/>
              </p14:xfrm>
            </p:contentPart>
          </mc:Choice>
          <mc:Fallback xmlns=""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61F2F3F7-FEA0-43F0-B473-4E1126F1DD8B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3309459" y="3058179"/>
                  <a:ext cx="23328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C394A0E1-7F38-40BB-8B82-A1DA7E9EE448}"/>
                    </a:ext>
                  </a:extLst>
                </p14:cNvPr>
                <p14:cNvContentPartPr/>
                <p14:nvPr/>
              </p14:nvContentPartPr>
              <p14:xfrm>
                <a:off x="3216219" y="2973579"/>
                <a:ext cx="289800" cy="3960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C394A0E1-7F38-40BB-8B82-A1DA7E9EE448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3207579" y="2964579"/>
                  <a:ext cx="30744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3CB7D2E3-9354-449E-BBA7-33563E9BB6F1}"/>
                    </a:ext>
                  </a:extLst>
                </p14:cNvPr>
                <p14:cNvContentPartPr/>
                <p14:nvPr/>
              </p14:nvContentPartPr>
              <p14:xfrm>
                <a:off x="3452019" y="2928939"/>
                <a:ext cx="107640" cy="8748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3CB7D2E3-9354-449E-BBA7-33563E9BB6F1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3443379" y="2919939"/>
                  <a:ext cx="12528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88954220-35C5-46F0-BA04-8966CC11FF37}"/>
                    </a:ext>
                  </a:extLst>
                </p14:cNvPr>
                <p14:cNvContentPartPr/>
                <p14:nvPr/>
              </p14:nvContentPartPr>
              <p14:xfrm>
                <a:off x="3678099" y="3211539"/>
                <a:ext cx="142560" cy="1800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88954220-35C5-46F0-BA04-8966CC11FF37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3669099" y="3202539"/>
                  <a:ext cx="16020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18315FCC-63F8-45A5-9805-F8A9A5081BC1}"/>
                    </a:ext>
                  </a:extLst>
                </p14:cNvPr>
                <p14:cNvContentPartPr/>
                <p14:nvPr/>
              </p14:nvContentPartPr>
              <p14:xfrm>
                <a:off x="3947019" y="3089139"/>
                <a:ext cx="143280" cy="14868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18315FCC-63F8-45A5-9805-F8A9A5081BC1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3938019" y="3080499"/>
                  <a:ext cx="16092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8151130D-9D6E-4023-85B6-ACDBC1BBB430}"/>
                    </a:ext>
                  </a:extLst>
                </p14:cNvPr>
                <p14:cNvContentPartPr/>
                <p14:nvPr/>
              </p14:nvContentPartPr>
              <p14:xfrm>
                <a:off x="4146099" y="3034419"/>
                <a:ext cx="156960" cy="176760"/>
              </p14:xfrm>
            </p:contentPart>
          </mc:Choice>
          <mc:Fallback xmlns=""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8151130D-9D6E-4023-85B6-ACDBC1BBB430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4137099" y="3025419"/>
                  <a:ext cx="17460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7DB7734B-55D4-445C-A9A9-03078E639311}"/>
                    </a:ext>
                  </a:extLst>
                </p14:cNvPr>
                <p14:cNvContentPartPr/>
                <p14:nvPr/>
              </p14:nvContentPartPr>
              <p14:xfrm>
                <a:off x="4035579" y="2920299"/>
                <a:ext cx="252720" cy="223560"/>
              </p14:xfrm>
            </p:contentPart>
          </mc:Choice>
          <mc:Fallback xmlns=""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7DB7734B-55D4-445C-A9A9-03078E639311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4026579" y="2911659"/>
                  <a:ext cx="27036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BD2E8527-919F-43F2-8617-F291093E4BDB}"/>
                    </a:ext>
                  </a:extLst>
                </p14:cNvPr>
                <p14:cNvContentPartPr/>
                <p14:nvPr/>
              </p14:nvContentPartPr>
              <p14:xfrm>
                <a:off x="4193259" y="2891499"/>
                <a:ext cx="131040" cy="114120"/>
              </p14:xfrm>
            </p:contentPart>
          </mc:Choice>
          <mc:Fallback xmlns=""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BD2E8527-919F-43F2-8617-F291093E4BDB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4184619" y="2882499"/>
                  <a:ext cx="148680" cy="13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2807741C-AE9E-4EFC-B052-438551E9C47F}"/>
                    </a:ext>
                  </a:extLst>
                </p14:cNvPr>
                <p14:cNvContentPartPr/>
                <p14:nvPr/>
              </p14:nvContentPartPr>
              <p14:xfrm>
                <a:off x="4423659" y="2910579"/>
                <a:ext cx="184320" cy="329040"/>
              </p14:xfrm>
            </p:contentPart>
          </mc:Choice>
          <mc:Fallback xmlns=""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2807741C-AE9E-4EFC-B052-438551E9C47F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4414659" y="2901579"/>
                  <a:ext cx="201960" cy="34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68F4049F-8252-4732-ABE3-C8FDB760E5F0}"/>
                    </a:ext>
                  </a:extLst>
                </p14:cNvPr>
                <p14:cNvContentPartPr/>
                <p14:nvPr/>
              </p14:nvContentPartPr>
              <p14:xfrm>
                <a:off x="4856739" y="2879259"/>
                <a:ext cx="65160" cy="120600"/>
              </p14:xfrm>
            </p:contentPart>
          </mc:Choice>
          <mc:Fallback xmlns=""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68F4049F-8252-4732-ABE3-C8FDB760E5F0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4848099" y="2870619"/>
                  <a:ext cx="8280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0A6AEB3E-09D3-4F84-8EF6-2B338D237C8E}"/>
                    </a:ext>
                  </a:extLst>
                </p14:cNvPr>
                <p14:cNvContentPartPr/>
                <p14:nvPr/>
              </p14:nvContentPartPr>
              <p14:xfrm>
                <a:off x="4770339" y="3049899"/>
                <a:ext cx="270000" cy="2268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0A6AEB3E-09D3-4F84-8EF6-2B338D237C8E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4761699" y="3041259"/>
                  <a:ext cx="28764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E57C0308-BDE0-4CFF-AE96-66BEE4E2871D}"/>
                    </a:ext>
                  </a:extLst>
                </p14:cNvPr>
                <p14:cNvContentPartPr/>
                <p14:nvPr/>
              </p14:nvContentPartPr>
              <p14:xfrm>
                <a:off x="4902819" y="3179499"/>
                <a:ext cx="166680" cy="102240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E57C0308-BDE0-4CFF-AE96-66BEE4E2871D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4894179" y="3170859"/>
                  <a:ext cx="18432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DF106D85-F036-415F-819A-24B674170755}"/>
                    </a:ext>
                  </a:extLst>
                </p14:cNvPr>
                <p14:cNvContentPartPr/>
                <p14:nvPr/>
              </p14:nvContentPartPr>
              <p14:xfrm>
                <a:off x="5190459" y="2937219"/>
                <a:ext cx="83880" cy="282240"/>
              </p14:xfrm>
            </p:contentPart>
          </mc:Choice>
          <mc:Fallback xmlns=""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DF106D85-F036-415F-819A-24B674170755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5181459" y="2928579"/>
                  <a:ext cx="101520" cy="29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FED04457-0A68-4357-AA5C-4B7765D34AC9}"/>
                    </a:ext>
                  </a:extLst>
                </p14:cNvPr>
                <p14:cNvContentPartPr/>
                <p14:nvPr/>
              </p14:nvContentPartPr>
              <p14:xfrm>
                <a:off x="5339139" y="3006699"/>
                <a:ext cx="126360" cy="179280"/>
              </p14:xfrm>
            </p:contentPart>
          </mc:Choice>
          <mc:Fallback xmlns=""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FED04457-0A68-4357-AA5C-4B7765D34AC9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5330139" y="2998059"/>
                  <a:ext cx="144000" cy="19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479E4A19-69E1-48D0-AB81-F8BD116DAB11}"/>
                    </a:ext>
                  </a:extLst>
                </p14:cNvPr>
                <p14:cNvContentPartPr/>
                <p14:nvPr/>
              </p14:nvContentPartPr>
              <p14:xfrm>
                <a:off x="5489259" y="3038019"/>
                <a:ext cx="176760" cy="172440"/>
              </p14:xfrm>
            </p:contentPart>
          </mc:Choice>
          <mc:Fallback xmlns=""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479E4A19-69E1-48D0-AB81-F8BD116DAB11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5480259" y="3029019"/>
                  <a:ext cx="19440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95169C0B-ADD7-44CF-B925-8EB99D6B6A71}"/>
                    </a:ext>
                  </a:extLst>
                </p14:cNvPr>
                <p14:cNvContentPartPr/>
                <p14:nvPr/>
              </p14:nvContentPartPr>
              <p14:xfrm>
                <a:off x="5404299" y="2910579"/>
                <a:ext cx="178200" cy="9000"/>
              </p14:xfrm>
            </p:contentPart>
          </mc:Choice>
          <mc:Fallback xmlns=""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95169C0B-ADD7-44CF-B925-8EB99D6B6A71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5395299" y="2901939"/>
                  <a:ext cx="19584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76BC97A5-813D-445D-954D-FA2485A0C34E}"/>
                    </a:ext>
                  </a:extLst>
                </p14:cNvPr>
                <p14:cNvContentPartPr/>
                <p14:nvPr/>
              </p14:nvContentPartPr>
              <p14:xfrm>
                <a:off x="5554419" y="2860899"/>
                <a:ext cx="254520" cy="253800"/>
              </p14:xfrm>
            </p:contentPart>
          </mc:Choice>
          <mc:Fallback xmlns=""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76BC97A5-813D-445D-954D-FA2485A0C34E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5545419" y="2851899"/>
                  <a:ext cx="272160" cy="27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5AD8B052-6F0A-44B5-9FD4-06D4905613C0}"/>
                    </a:ext>
                  </a:extLst>
                </p14:cNvPr>
                <p14:cNvContentPartPr/>
                <p14:nvPr/>
              </p14:nvContentPartPr>
              <p14:xfrm>
                <a:off x="5897139" y="3009219"/>
                <a:ext cx="117360" cy="177120"/>
              </p14:xfrm>
            </p:contentPart>
          </mc:Choice>
          <mc:Fallback xmlns=""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5AD8B052-6F0A-44B5-9FD4-06D4905613C0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5888139" y="3000219"/>
                  <a:ext cx="13500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3D1B68D3-A4A8-4245-A862-11BCC7FFFE24}"/>
                    </a:ext>
                  </a:extLst>
                </p14:cNvPr>
                <p14:cNvContentPartPr/>
                <p14:nvPr/>
              </p14:nvContentPartPr>
              <p14:xfrm>
                <a:off x="6068859" y="2948019"/>
                <a:ext cx="131040" cy="209160"/>
              </p14:xfrm>
            </p:contentPart>
          </mc:Choice>
          <mc:Fallback xmlns=""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3D1B68D3-A4A8-4245-A862-11BCC7FFFE24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6060219" y="2939019"/>
                  <a:ext cx="148680" cy="22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C4664532-317A-41AB-982B-8A3FE793F10B}"/>
                    </a:ext>
                  </a:extLst>
                </p14:cNvPr>
                <p14:cNvContentPartPr/>
                <p14:nvPr/>
              </p14:nvContentPartPr>
              <p14:xfrm>
                <a:off x="6086859" y="3038019"/>
                <a:ext cx="117360" cy="29520"/>
              </p14:xfrm>
            </p:contentPart>
          </mc:Choice>
          <mc:Fallback xmlns=""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C4664532-317A-41AB-982B-8A3FE793F10B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6077859" y="3029019"/>
                  <a:ext cx="13500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58C17406-3D27-4DDE-AE0A-15334CF26EF2}"/>
                    </a:ext>
                  </a:extLst>
                </p14:cNvPr>
                <p14:cNvContentPartPr/>
                <p14:nvPr/>
              </p14:nvContentPartPr>
              <p14:xfrm>
                <a:off x="5952219" y="2823459"/>
                <a:ext cx="270360" cy="85320"/>
              </p14:xfrm>
            </p:contentPart>
          </mc:Choice>
          <mc:Fallback xmlns=""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58C17406-3D27-4DDE-AE0A-15334CF26EF2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5943219" y="2814459"/>
                  <a:ext cx="28800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37FABAB0-6071-45C3-94C9-7F330C871548}"/>
                    </a:ext>
                  </a:extLst>
                </p14:cNvPr>
                <p14:cNvContentPartPr/>
                <p14:nvPr/>
              </p14:nvContentPartPr>
              <p14:xfrm>
                <a:off x="6343179" y="2813379"/>
                <a:ext cx="75240" cy="374760"/>
              </p14:xfrm>
            </p:contentPart>
          </mc:Choice>
          <mc:Fallback xmlns=""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37FABAB0-6071-45C3-94C9-7F330C871548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6334179" y="2804739"/>
                  <a:ext cx="92880" cy="39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05632237-7E43-4F4C-906B-BA6A422CE6B4}"/>
                    </a:ext>
                  </a:extLst>
                </p14:cNvPr>
                <p14:cNvContentPartPr/>
                <p14:nvPr/>
              </p14:nvContentPartPr>
              <p14:xfrm>
                <a:off x="6515619" y="2719059"/>
                <a:ext cx="155520" cy="601920"/>
              </p14:xfrm>
            </p:contentPart>
          </mc:Choice>
          <mc:Fallback xmlns=""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05632237-7E43-4F4C-906B-BA6A422CE6B4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6506979" y="2710059"/>
                  <a:ext cx="173160" cy="619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8" name="Group 307">
            <a:extLst>
              <a:ext uri="{FF2B5EF4-FFF2-40B4-BE49-F238E27FC236}">
                <a16:creationId xmlns:a16="http://schemas.microsoft.com/office/drawing/2014/main" id="{40133A4F-1897-4A4E-A6A0-DF12EB388FDA}"/>
              </a:ext>
            </a:extLst>
          </p:cNvPr>
          <p:cNvGrpSpPr/>
          <p:nvPr/>
        </p:nvGrpSpPr>
        <p:grpSpPr>
          <a:xfrm>
            <a:off x="1949739" y="3798699"/>
            <a:ext cx="159840" cy="87840"/>
            <a:chOff x="1949739" y="3798699"/>
            <a:chExt cx="159840" cy="87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EDE85275-3EA6-4D12-9C08-6827153F4BC5}"/>
                    </a:ext>
                  </a:extLst>
                </p14:cNvPr>
                <p14:cNvContentPartPr/>
                <p14:nvPr/>
              </p14:nvContentPartPr>
              <p14:xfrm>
                <a:off x="1949739" y="3798699"/>
                <a:ext cx="148320" cy="23400"/>
              </p14:xfrm>
            </p:contentPart>
          </mc:Choice>
          <mc:Fallback xmlns=""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EDE85275-3EA6-4D12-9C08-6827153F4BC5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1940739" y="3790059"/>
                  <a:ext cx="16596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E00EC76B-265D-4963-A2AA-35BDF81A81F1}"/>
                    </a:ext>
                  </a:extLst>
                </p14:cNvPr>
                <p14:cNvContentPartPr/>
                <p14:nvPr/>
              </p14:nvContentPartPr>
              <p14:xfrm>
                <a:off x="1975299" y="3878979"/>
                <a:ext cx="134280" cy="7560"/>
              </p14:xfrm>
            </p:contentPart>
          </mc:Choice>
          <mc:Fallback xmlns=""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E00EC76B-265D-4963-A2AA-35BDF81A81F1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1966299" y="3870339"/>
                  <a:ext cx="151920" cy="25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6" name="Group 345">
            <a:extLst>
              <a:ext uri="{FF2B5EF4-FFF2-40B4-BE49-F238E27FC236}">
                <a16:creationId xmlns:a16="http://schemas.microsoft.com/office/drawing/2014/main" id="{87CACDE7-1FC7-4713-95FB-1B9DCCC8839A}"/>
              </a:ext>
            </a:extLst>
          </p:cNvPr>
          <p:cNvGrpSpPr/>
          <p:nvPr/>
        </p:nvGrpSpPr>
        <p:grpSpPr>
          <a:xfrm>
            <a:off x="4318899" y="3615819"/>
            <a:ext cx="681840" cy="370800"/>
            <a:chOff x="4318899" y="3615819"/>
            <a:chExt cx="681840" cy="370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321" name="Ink 320">
                  <a:extLst>
                    <a:ext uri="{FF2B5EF4-FFF2-40B4-BE49-F238E27FC236}">
                      <a16:creationId xmlns:a16="http://schemas.microsoft.com/office/drawing/2014/main" id="{98E7228F-A143-4EE4-BD91-838C1C587D7A}"/>
                    </a:ext>
                  </a:extLst>
                </p14:cNvPr>
                <p14:cNvContentPartPr/>
                <p14:nvPr/>
              </p14:nvContentPartPr>
              <p14:xfrm>
                <a:off x="4318899" y="3823179"/>
                <a:ext cx="16560" cy="5760"/>
              </p14:xfrm>
            </p:contentPart>
          </mc:Choice>
          <mc:Fallback xmlns="">
            <p:pic>
              <p:nvPicPr>
                <p:cNvPr id="321" name="Ink 320">
                  <a:extLst>
                    <a:ext uri="{FF2B5EF4-FFF2-40B4-BE49-F238E27FC236}">
                      <a16:creationId xmlns:a16="http://schemas.microsoft.com/office/drawing/2014/main" id="{98E7228F-A143-4EE4-BD91-838C1C587D7A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4309899" y="3814179"/>
                  <a:ext cx="3420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322" name="Ink 321">
                  <a:extLst>
                    <a:ext uri="{FF2B5EF4-FFF2-40B4-BE49-F238E27FC236}">
                      <a16:creationId xmlns:a16="http://schemas.microsoft.com/office/drawing/2014/main" id="{35ACD7A6-5968-4975-8AD1-EF558C787B1B}"/>
                    </a:ext>
                  </a:extLst>
                </p14:cNvPr>
                <p14:cNvContentPartPr/>
                <p14:nvPr/>
              </p14:nvContentPartPr>
              <p14:xfrm>
                <a:off x="4491339" y="3722379"/>
                <a:ext cx="99000" cy="264240"/>
              </p14:xfrm>
            </p:contentPart>
          </mc:Choice>
          <mc:Fallback xmlns="">
            <p:pic>
              <p:nvPicPr>
                <p:cNvPr id="322" name="Ink 321">
                  <a:extLst>
                    <a:ext uri="{FF2B5EF4-FFF2-40B4-BE49-F238E27FC236}">
                      <a16:creationId xmlns:a16="http://schemas.microsoft.com/office/drawing/2014/main" id="{35ACD7A6-5968-4975-8AD1-EF558C787B1B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4482339" y="3713739"/>
                  <a:ext cx="116640" cy="28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333866F0-3FC5-4C9D-9DD7-8ACBDEF0BBF3}"/>
                    </a:ext>
                  </a:extLst>
                </p14:cNvPr>
                <p14:cNvContentPartPr/>
                <p14:nvPr/>
              </p14:nvContentPartPr>
              <p14:xfrm>
                <a:off x="4597539" y="3764859"/>
                <a:ext cx="152280" cy="164520"/>
              </p14:xfrm>
            </p:contentPart>
          </mc:Choice>
          <mc:Fallback xmlns=""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id="{333866F0-3FC5-4C9D-9DD7-8ACBDEF0BBF3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4588899" y="3755859"/>
                  <a:ext cx="16992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61BCB80C-6651-4BB3-A75B-AD29E0ACFC29}"/>
                    </a:ext>
                  </a:extLst>
                </p14:cNvPr>
                <p14:cNvContentPartPr/>
                <p14:nvPr/>
              </p14:nvContentPartPr>
              <p14:xfrm>
                <a:off x="4793019" y="3723819"/>
                <a:ext cx="126720" cy="179640"/>
              </p14:xfrm>
            </p:contentPart>
          </mc:Choice>
          <mc:Fallback xmlns=""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id="{61BCB80C-6651-4BB3-A75B-AD29E0ACFC29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4784379" y="3714819"/>
                  <a:ext cx="14436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325" name="Ink 324">
                  <a:extLst>
                    <a:ext uri="{FF2B5EF4-FFF2-40B4-BE49-F238E27FC236}">
                      <a16:creationId xmlns:a16="http://schemas.microsoft.com/office/drawing/2014/main" id="{23DE0549-D8D1-4D11-9455-78DD782D7E06}"/>
                    </a:ext>
                  </a:extLst>
                </p14:cNvPr>
                <p14:cNvContentPartPr/>
                <p14:nvPr/>
              </p14:nvContentPartPr>
              <p14:xfrm>
                <a:off x="4611219" y="3635619"/>
                <a:ext cx="282240" cy="38880"/>
              </p14:xfrm>
            </p:contentPart>
          </mc:Choice>
          <mc:Fallback xmlns="">
            <p:pic>
              <p:nvPicPr>
                <p:cNvPr id="325" name="Ink 324">
                  <a:extLst>
                    <a:ext uri="{FF2B5EF4-FFF2-40B4-BE49-F238E27FC236}">
                      <a16:creationId xmlns:a16="http://schemas.microsoft.com/office/drawing/2014/main" id="{23DE0549-D8D1-4D11-9455-78DD782D7E06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4602219" y="3626619"/>
                  <a:ext cx="29988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485C89F8-A6DF-4474-9020-FDB07F931EBA}"/>
                    </a:ext>
                  </a:extLst>
                </p14:cNvPr>
                <p14:cNvContentPartPr/>
                <p14:nvPr/>
              </p14:nvContentPartPr>
              <p14:xfrm>
                <a:off x="4887339" y="3615819"/>
                <a:ext cx="113400" cy="122760"/>
              </p14:xfrm>
            </p:contentPart>
          </mc:Choice>
          <mc:Fallback xmlns=""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id="{485C89F8-A6DF-4474-9020-FDB07F931EBA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4878339" y="3606819"/>
                  <a:ext cx="131040" cy="140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5" name="Group 344">
            <a:extLst>
              <a:ext uri="{FF2B5EF4-FFF2-40B4-BE49-F238E27FC236}">
                <a16:creationId xmlns:a16="http://schemas.microsoft.com/office/drawing/2014/main" id="{E7456978-695C-4237-ABC2-9B1854F0C1F4}"/>
              </a:ext>
            </a:extLst>
          </p:cNvPr>
          <p:cNvGrpSpPr/>
          <p:nvPr/>
        </p:nvGrpSpPr>
        <p:grpSpPr>
          <a:xfrm>
            <a:off x="5197299" y="3555339"/>
            <a:ext cx="748800" cy="411120"/>
            <a:chOff x="5197299" y="3555339"/>
            <a:chExt cx="748800" cy="411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327" name="Ink 326">
                  <a:extLst>
                    <a:ext uri="{FF2B5EF4-FFF2-40B4-BE49-F238E27FC236}">
                      <a16:creationId xmlns:a16="http://schemas.microsoft.com/office/drawing/2014/main" id="{CEE2EAFC-B398-4F23-AC2C-8DFFEDA91701}"/>
                    </a:ext>
                  </a:extLst>
                </p14:cNvPr>
                <p14:cNvContentPartPr/>
                <p14:nvPr/>
              </p14:nvContentPartPr>
              <p14:xfrm>
                <a:off x="5197299" y="3801219"/>
                <a:ext cx="129240" cy="17280"/>
              </p14:xfrm>
            </p:contentPart>
          </mc:Choice>
          <mc:Fallback xmlns="">
            <p:pic>
              <p:nvPicPr>
                <p:cNvPr id="327" name="Ink 326">
                  <a:extLst>
                    <a:ext uri="{FF2B5EF4-FFF2-40B4-BE49-F238E27FC236}">
                      <a16:creationId xmlns:a16="http://schemas.microsoft.com/office/drawing/2014/main" id="{CEE2EAFC-B398-4F23-AC2C-8DFFEDA91701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5188659" y="3792219"/>
                  <a:ext cx="14688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328" name="Ink 327">
                  <a:extLst>
                    <a:ext uri="{FF2B5EF4-FFF2-40B4-BE49-F238E27FC236}">
                      <a16:creationId xmlns:a16="http://schemas.microsoft.com/office/drawing/2014/main" id="{C4AE3425-C857-4AD5-81C4-B10FDB8CA7DD}"/>
                    </a:ext>
                  </a:extLst>
                </p14:cNvPr>
                <p14:cNvContentPartPr/>
                <p14:nvPr/>
              </p14:nvContentPartPr>
              <p14:xfrm>
                <a:off x="5379099" y="3741459"/>
                <a:ext cx="152640" cy="155160"/>
              </p14:xfrm>
            </p:contentPart>
          </mc:Choice>
          <mc:Fallback xmlns="">
            <p:pic>
              <p:nvPicPr>
                <p:cNvPr id="328" name="Ink 327">
                  <a:extLst>
                    <a:ext uri="{FF2B5EF4-FFF2-40B4-BE49-F238E27FC236}">
                      <a16:creationId xmlns:a16="http://schemas.microsoft.com/office/drawing/2014/main" id="{C4AE3425-C857-4AD5-81C4-B10FDB8CA7DD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5370099" y="3732459"/>
                  <a:ext cx="17028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id="{00F84264-D9D9-4BF0-9E0D-4831B26AF92F}"/>
                    </a:ext>
                  </a:extLst>
                </p14:cNvPr>
                <p14:cNvContentPartPr/>
                <p14:nvPr/>
              </p14:nvContentPartPr>
              <p14:xfrm>
                <a:off x="5559819" y="3698619"/>
                <a:ext cx="145800" cy="175320"/>
              </p14:xfrm>
            </p:contentPart>
          </mc:Choice>
          <mc:Fallback xmlns="">
            <p:pic>
              <p:nvPicPr>
                <p:cNvPr id="329" name="Ink 328">
                  <a:extLst>
                    <a:ext uri="{FF2B5EF4-FFF2-40B4-BE49-F238E27FC236}">
                      <a16:creationId xmlns:a16="http://schemas.microsoft.com/office/drawing/2014/main" id="{00F84264-D9D9-4BF0-9E0D-4831B26AF92F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5551179" y="3689979"/>
                  <a:ext cx="16344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330" name="Ink 329">
                  <a:extLst>
                    <a:ext uri="{FF2B5EF4-FFF2-40B4-BE49-F238E27FC236}">
                      <a16:creationId xmlns:a16="http://schemas.microsoft.com/office/drawing/2014/main" id="{1945347C-036E-4E23-A9CF-ABF390F1A15E}"/>
                    </a:ext>
                  </a:extLst>
                </p14:cNvPr>
                <p14:cNvContentPartPr/>
                <p14:nvPr/>
              </p14:nvContentPartPr>
              <p14:xfrm>
                <a:off x="5408259" y="3613659"/>
                <a:ext cx="247320" cy="52560"/>
              </p14:xfrm>
            </p:contentPart>
          </mc:Choice>
          <mc:Fallback xmlns="">
            <p:pic>
              <p:nvPicPr>
                <p:cNvPr id="330" name="Ink 329">
                  <a:extLst>
                    <a:ext uri="{FF2B5EF4-FFF2-40B4-BE49-F238E27FC236}">
                      <a16:creationId xmlns:a16="http://schemas.microsoft.com/office/drawing/2014/main" id="{1945347C-036E-4E23-A9CF-ABF390F1A15E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5399619" y="3604659"/>
                  <a:ext cx="26496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D18FFC48-C260-4D96-BF9D-E2539320B040}"/>
                    </a:ext>
                  </a:extLst>
                </p14:cNvPr>
                <p14:cNvContentPartPr/>
                <p14:nvPr/>
              </p14:nvContentPartPr>
              <p14:xfrm>
                <a:off x="5567739" y="3555339"/>
                <a:ext cx="378360" cy="411120"/>
              </p14:xfrm>
            </p:contentPart>
          </mc:Choice>
          <mc:Fallback xmlns=""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id="{D18FFC48-C260-4D96-BF9D-E2539320B040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5558739" y="3546699"/>
                  <a:ext cx="396000" cy="428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4" name="Group 343">
            <a:extLst>
              <a:ext uri="{FF2B5EF4-FFF2-40B4-BE49-F238E27FC236}">
                <a16:creationId xmlns:a16="http://schemas.microsoft.com/office/drawing/2014/main" id="{019CFAF8-1212-459A-8B0C-173428D9C449}"/>
              </a:ext>
            </a:extLst>
          </p:cNvPr>
          <p:cNvGrpSpPr/>
          <p:nvPr/>
        </p:nvGrpSpPr>
        <p:grpSpPr>
          <a:xfrm>
            <a:off x="2185539" y="4332219"/>
            <a:ext cx="157320" cy="72000"/>
            <a:chOff x="2185539" y="4332219"/>
            <a:chExt cx="157320" cy="72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401DA0B6-CF00-46C1-85DA-65D00F266E76}"/>
                    </a:ext>
                  </a:extLst>
                </p14:cNvPr>
                <p14:cNvContentPartPr/>
                <p14:nvPr/>
              </p14:nvContentPartPr>
              <p14:xfrm>
                <a:off x="2185539" y="4332219"/>
                <a:ext cx="111600" cy="10800"/>
              </p14:xfrm>
            </p:contentPart>
          </mc:Choice>
          <mc:Fallback xmlns=""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id="{401DA0B6-CF00-46C1-85DA-65D00F266E76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2176539" y="4323219"/>
                  <a:ext cx="12924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333" name="Ink 332">
                  <a:extLst>
                    <a:ext uri="{FF2B5EF4-FFF2-40B4-BE49-F238E27FC236}">
                      <a16:creationId xmlns:a16="http://schemas.microsoft.com/office/drawing/2014/main" id="{81031D76-B5D1-4C8B-9F3C-5A01A3A7AA24}"/>
                    </a:ext>
                  </a:extLst>
                </p14:cNvPr>
                <p14:cNvContentPartPr/>
                <p14:nvPr/>
              </p14:nvContentPartPr>
              <p14:xfrm>
                <a:off x="2242779" y="4374699"/>
                <a:ext cx="100080" cy="29520"/>
              </p14:xfrm>
            </p:contentPart>
          </mc:Choice>
          <mc:Fallback xmlns="">
            <p:pic>
              <p:nvPicPr>
                <p:cNvPr id="333" name="Ink 332">
                  <a:extLst>
                    <a:ext uri="{FF2B5EF4-FFF2-40B4-BE49-F238E27FC236}">
                      <a16:creationId xmlns:a16="http://schemas.microsoft.com/office/drawing/2014/main" id="{81031D76-B5D1-4C8B-9F3C-5A01A3A7AA24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2233779" y="4365699"/>
                  <a:ext cx="117720" cy="47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7" name="Group 346">
            <a:extLst>
              <a:ext uri="{FF2B5EF4-FFF2-40B4-BE49-F238E27FC236}">
                <a16:creationId xmlns:a16="http://schemas.microsoft.com/office/drawing/2014/main" id="{91CD3AFF-6006-48CC-8AF6-32C29EA2E0C1}"/>
              </a:ext>
            </a:extLst>
          </p:cNvPr>
          <p:cNvGrpSpPr/>
          <p:nvPr/>
        </p:nvGrpSpPr>
        <p:grpSpPr>
          <a:xfrm>
            <a:off x="2549499" y="3640659"/>
            <a:ext cx="1546200" cy="900000"/>
            <a:chOff x="2549499" y="3640659"/>
            <a:chExt cx="1546200" cy="900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E2980454-1919-4FDC-8ACA-5FDD7269C9DB}"/>
                    </a:ext>
                  </a:extLst>
                </p14:cNvPr>
                <p14:cNvContentPartPr/>
                <p14:nvPr/>
              </p14:nvContentPartPr>
              <p14:xfrm>
                <a:off x="2549499" y="3751539"/>
                <a:ext cx="100080" cy="300240"/>
              </p14:xfrm>
            </p:contentPart>
          </mc:Choice>
          <mc:Fallback xmlns=""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E2980454-1919-4FDC-8ACA-5FDD7269C9DB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2540499" y="3742899"/>
                  <a:ext cx="117720" cy="31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EB6B6759-D136-42C0-930D-CFCCC428571C}"/>
                    </a:ext>
                  </a:extLst>
                </p14:cNvPr>
                <p14:cNvContentPartPr/>
                <p14:nvPr/>
              </p14:nvContentPartPr>
              <p14:xfrm>
                <a:off x="2687379" y="3845139"/>
                <a:ext cx="122760" cy="129960"/>
              </p14:xfrm>
            </p:contentPart>
          </mc:Choice>
          <mc:Fallback xmlns=""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EB6B6759-D136-42C0-930D-CFCCC428571C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2678739" y="3836139"/>
                  <a:ext cx="14040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id="{D1BCC1E2-F2B3-4174-96F5-C660AC3F0AA7}"/>
                    </a:ext>
                  </a:extLst>
                </p14:cNvPr>
                <p14:cNvContentPartPr/>
                <p14:nvPr/>
              </p14:nvContentPartPr>
              <p14:xfrm>
                <a:off x="2849019" y="3843699"/>
                <a:ext cx="187200" cy="148320"/>
              </p14:xfrm>
            </p:contentPart>
          </mc:Choice>
          <mc:Fallback xmlns="">
            <p:pic>
              <p:nvPicPr>
                <p:cNvPr id="312" name="Ink 311">
                  <a:extLst>
                    <a:ext uri="{FF2B5EF4-FFF2-40B4-BE49-F238E27FC236}">
                      <a16:creationId xmlns:a16="http://schemas.microsoft.com/office/drawing/2014/main" id="{D1BCC1E2-F2B3-4174-96F5-C660AC3F0AA7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2840019" y="3834699"/>
                  <a:ext cx="20484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313" name="Ink 312">
                  <a:extLst>
                    <a:ext uri="{FF2B5EF4-FFF2-40B4-BE49-F238E27FC236}">
                      <a16:creationId xmlns:a16="http://schemas.microsoft.com/office/drawing/2014/main" id="{A8932F43-F5BB-43E2-9091-6C66443E2C19}"/>
                    </a:ext>
                  </a:extLst>
                </p14:cNvPr>
                <p14:cNvContentPartPr/>
                <p14:nvPr/>
              </p14:nvContentPartPr>
              <p14:xfrm>
                <a:off x="2712219" y="3747939"/>
                <a:ext cx="293400" cy="20880"/>
              </p14:xfrm>
            </p:contentPart>
          </mc:Choice>
          <mc:Fallback xmlns="">
            <p:pic>
              <p:nvPicPr>
                <p:cNvPr id="313" name="Ink 312">
                  <a:extLst>
                    <a:ext uri="{FF2B5EF4-FFF2-40B4-BE49-F238E27FC236}">
                      <a16:creationId xmlns:a16="http://schemas.microsoft.com/office/drawing/2014/main" id="{A8932F43-F5BB-43E2-9091-6C66443E2C19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2703219" y="3739299"/>
                  <a:ext cx="31104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A25B0FF0-756A-4875-B4CB-762C47BA6C5B}"/>
                    </a:ext>
                  </a:extLst>
                </p14:cNvPr>
                <p14:cNvContentPartPr/>
                <p14:nvPr/>
              </p14:nvContentPartPr>
              <p14:xfrm>
                <a:off x="2960619" y="3711939"/>
                <a:ext cx="104760" cy="7380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A25B0FF0-756A-4875-B4CB-762C47BA6C5B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2951979" y="3703299"/>
                  <a:ext cx="122400" cy="9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EE910FED-5B15-4F28-9487-546D1A7F36D3}"/>
                    </a:ext>
                  </a:extLst>
                </p14:cNvPr>
                <p14:cNvContentPartPr/>
                <p14:nvPr/>
              </p14:nvContentPartPr>
              <p14:xfrm>
                <a:off x="3205059" y="3895899"/>
                <a:ext cx="138600" cy="36000"/>
              </p14:xfrm>
            </p:contentPart>
          </mc:Choice>
          <mc:Fallback xmlns=""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EE910FED-5B15-4F28-9487-546D1A7F36D3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3196059" y="3887259"/>
                  <a:ext cx="15624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7A248A06-641B-44EB-959F-3905CFD65091}"/>
                    </a:ext>
                  </a:extLst>
                </p14:cNvPr>
                <p14:cNvContentPartPr/>
                <p14:nvPr/>
              </p14:nvContentPartPr>
              <p14:xfrm>
                <a:off x="3438699" y="3806979"/>
                <a:ext cx="159120" cy="149400"/>
              </p14:xfrm>
            </p:contentPart>
          </mc:Choice>
          <mc:Fallback xmlns=""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7A248A06-641B-44EB-959F-3905CFD65091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3429699" y="3797979"/>
                  <a:ext cx="17676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317" name="Ink 316">
                  <a:extLst>
                    <a:ext uri="{FF2B5EF4-FFF2-40B4-BE49-F238E27FC236}">
                      <a16:creationId xmlns:a16="http://schemas.microsoft.com/office/drawing/2014/main" id="{84AB8B80-5829-4B02-9CE1-4FF38DB9F0BC}"/>
                    </a:ext>
                  </a:extLst>
                </p14:cNvPr>
                <p14:cNvContentPartPr/>
                <p14:nvPr/>
              </p14:nvContentPartPr>
              <p14:xfrm>
                <a:off x="3588099" y="3772419"/>
                <a:ext cx="208800" cy="171720"/>
              </p14:xfrm>
            </p:contentPart>
          </mc:Choice>
          <mc:Fallback xmlns="">
            <p:pic>
              <p:nvPicPr>
                <p:cNvPr id="317" name="Ink 316">
                  <a:extLst>
                    <a:ext uri="{FF2B5EF4-FFF2-40B4-BE49-F238E27FC236}">
                      <a16:creationId xmlns:a16="http://schemas.microsoft.com/office/drawing/2014/main" id="{84AB8B80-5829-4B02-9CE1-4FF38DB9F0BC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3579099" y="3763419"/>
                  <a:ext cx="22644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4568A98F-1058-41F2-81D9-EDB9CA410B15}"/>
                    </a:ext>
                  </a:extLst>
                </p14:cNvPr>
                <p14:cNvContentPartPr/>
                <p14:nvPr/>
              </p14:nvContentPartPr>
              <p14:xfrm>
                <a:off x="3674499" y="3841539"/>
                <a:ext cx="147600" cy="20880"/>
              </p14:xfrm>
            </p:contentPart>
          </mc:Choice>
          <mc:Fallback xmlns=""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4568A98F-1058-41F2-81D9-EDB9CA410B15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3665499" y="3832539"/>
                  <a:ext cx="16524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6B7E7671-AA95-46BA-95C6-09F4B65E0E3B}"/>
                    </a:ext>
                  </a:extLst>
                </p14:cNvPr>
                <p14:cNvContentPartPr/>
                <p14:nvPr/>
              </p14:nvContentPartPr>
              <p14:xfrm>
                <a:off x="3452019" y="3640659"/>
                <a:ext cx="410400" cy="114480"/>
              </p14:xfrm>
            </p:contentPart>
          </mc:Choice>
          <mc:Fallback xmlns=""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6B7E7671-AA95-46BA-95C6-09F4B65E0E3B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3443379" y="3631659"/>
                  <a:ext cx="42804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320" name="Ink 319">
                  <a:extLst>
                    <a:ext uri="{FF2B5EF4-FFF2-40B4-BE49-F238E27FC236}">
                      <a16:creationId xmlns:a16="http://schemas.microsoft.com/office/drawing/2014/main" id="{7DB62F66-A8C0-4E5A-B5DF-DA415A3E72C6}"/>
                    </a:ext>
                  </a:extLst>
                </p14:cNvPr>
                <p14:cNvContentPartPr/>
                <p14:nvPr/>
              </p14:nvContentPartPr>
              <p14:xfrm>
                <a:off x="4009299" y="3715179"/>
                <a:ext cx="86400" cy="319320"/>
              </p14:xfrm>
            </p:contentPart>
          </mc:Choice>
          <mc:Fallback xmlns="">
            <p:pic>
              <p:nvPicPr>
                <p:cNvPr id="320" name="Ink 319">
                  <a:extLst>
                    <a:ext uri="{FF2B5EF4-FFF2-40B4-BE49-F238E27FC236}">
                      <a16:creationId xmlns:a16="http://schemas.microsoft.com/office/drawing/2014/main" id="{7DB62F66-A8C0-4E5A-B5DF-DA415A3E72C6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4000659" y="3706179"/>
                  <a:ext cx="104040" cy="33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334" name="Ink 333">
                  <a:extLst>
                    <a:ext uri="{FF2B5EF4-FFF2-40B4-BE49-F238E27FC236}">
                      <a16:creationId xmlns:a16="http://schemas.microsoft.com/office/drawing/2014/main" id="{FFE9ED32-F98E-480E-9ACD-6405F1999679}"/>
                    </a:ext>
                  </a:extLst>
                </p14:cNvPr>
                <p14:cNvContentPartPr/>
                <p14:nvPr/>
              </p14:nvContentPartPr>
              <p14:xfrm>
                <a:off x="2734179" y="4330779"/>
                <a:ext cx="122040" cy="209880"/>
              </p14:xfrm>
            </p:contentPart>
          </mc:Choice>
          <mc:Fallback xmlns="">
            <p:pic>
              <p:nvPicPr>
                <p:cNvPr id="334" name="Ink 333">
                  <a:extLst>
                    <a:ext uri="{FF2B5EF4-FFF2-40B4-BE49-F238E27FC236}">
                      <a16:creationId xmlns:a16="http://schemas.microsoft.com/office/drawing/2014/main" id="{FFE9ED32-F98E-480E-9ACD-6405F1999679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2725179" y="4322139"/>
                  <a:ext cx="13968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335" name="Ink 334">
                  <a:extLst>
                    <a:ext uri="{FF2B5EF4-FFF2-40B4-BE49-F238E27FC236}">
                      <a16:creationId xmlns:a16="http://schemas.microsoft.com/office/drawing/2014/main" id="{652A705E-952C-4AF6-BAEA-FD4C874225DA}"/>
                    </a:ext>
                  </a:extLst>
                </p14:cNvPr>
                <p14:cNvContentPartPr/>
                <p14:nvPr/>
              </p14:nvContentPartPr>
              <p14:xfrm>
                <a:off x="2944419" y="4357779"/>
                <a:ext cx="136440" cy="172440"/>
              </p14:xfrm>
            </p:contentPart>
          </mc:Choice>
          <mc:Fallback xmlns="">
            <p:pic>
              <p:nvPicPr>
                <p:cNvPr id="335" name="Ink 334">
                  <a:extLst>
                    <a:ext uri="{FF2B5EF4-FFF2-40B4-BE49-F238E27FC236}">
                      <a16:creationId xmlns:a16="http://schemas.microsoft.com/office/drawing/2014/main" id="{652A705E-952C-4AF6-BAEA-FD4C874225DA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2935779" y="4348779"/>
                  <a:ext cx="15408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336" name="Ink 335">
                  <a:extLst>
                    <a:ext uri="{FF2B5EF4-FFF2-40B4-BE49-F238E27FC236}">
                      <a16:creationId xmlns:a16="http://schemas.microsoft.com/office/drawing/2014/main" id="{286B18CD-51B3-4A39-92A3-1631DA8A9E4B}"/>
                    </a:ext>
                  </a:extLst>
                </p14:cNvPr>
                <p14:cNvContentPartPr/>
                <p14:nvPr/>
              </p14:nvContentPartPr>
              <p14:xfrm>
                <a:off x="2811939" y="4209819"/>
                <a:ext cx="222840" cy="17640"/>
              </p14:xfrm>
            </p:contentPart>
          </mc:Choice>
          <mc:Fallback xmlns="">
            <p:pic>
              <p:nvPicPr>
                <p:cNvPr id="336" name="Ink 335">
                  <a:extLst>
                    <a:ext uri="{FF2B5EF4-FFF2-40B4-BE49-F238E27FC236}">
                      <a16:creationId xmlns:a16="http://schemas.microsoft.com/office/drawing/2014/main" id="{286B18CD-51B3-4A39-92A3-1631DA8A9E4B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2803299" y="4200819"/>
                  <a:ext cx="24048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337" name="Ink 336">
                  <a:extLst>
                    <a:ext uri="{FF2B5EF4-FFF2-40B4-BE49-F238E27FC236}">
                      <a16:creationId xmlns:a16="http://schemas.microsoft.com/office/drawing/2014/main" id="{CA1FA491-6C68-4D73-9341-A7F653907C08}"/>
                    </a:ext>
                  </a:extLst>
                </p14:cNvPr>
                <p14:cNvContentPartPr/>
                <p14:nvPr/>
              </p14:nvContentPartPr>
              <p14:xfrm>
                <a:off x="3041979" y="4130979"/>
                <a:ext cx="253080" cy="289800"/>
              </p14:xfrm>
            </p:contentPart>
          </mc:Choice>
          <mc:Fallback xmlns="">
            <p:pic>
              <p:nvPicPr>
                <p:cNvPr id="337" name="Ink 336">
                  <a:extLst>
                    <a:ext uri="{FF2B5EF4-FFF2-40B4-BE49-F238E27FC236}">
                      <a16:creationId xmlns:a16="http://schemas.microsoft.com/office/drawing/2014/main" id="{CA1FA491-6C68-4D73-9341-A7F653907C08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3033339" y="4122339"/>
                  <a:ext cx="270720" cy="30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338" name="Ink 337">
                  <a:extLst>
                    <a:ext uri="{FF2B5EF4-FFF2-40B4-BE49-F238E27FC236}">
                      <a16:creationId xmlns:a16="http://schemas.microsoft.com/office/drawing/2014/main" id="{4698FFF7-69A3-4741-B108-700D3F722932}"/>
                    </a:ext>
                  </a:extLst>
                </p14:cNvPr>
                <p14:cNvContentPartPr/>
                <p14:nvPr/>
              </p14:nvContentPartPr>
              <p14:xfrm>
                <a:off x="3486939" y="4343379"/>
                <a:ext cx="142200" cy="186480"/>
              </p14:xfrm>
            </p:contentPart>
          </mc:Choice>
          <mc:Fallback xmlns="">
            <p:pic>
              <p:nvPicPr>
                <p:cNvPr id="338" name="Ink 337">
                  <a:extLst>
                    <a:ext uri="{FF2B5EF4-FFF2-40B4-BE49-F238E27FC236}">
                      <a16:creationId xmlns:a16="http://schemas.microsoft.com/office/drawing/2014/main" id="{4698FFF7-69A3-4741-B108-700D3F722932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3477939" y="4334739"/>
                  <a:ext cx="15984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339" name="Ink 338">
                  <a:extLst>
                    <a:ext uri="{FF2B5EF4-FFF2-40B4-BE49-F238E27FC236}">
                      <a16:creationId xmlns:a16="http://schemas.microsoft.com/office/drawing/2014/main" id="{AF2271D6-DF25-43A9-BC2E-74B5F94DD6BD}"/>
                    </a:ext>
                  </a:extLst>
                </p14:cNvPr>
                <p14:cNvContentPartPr/>
                <p14:nvPr/>
              </p14:nvContentPartPr>
              <p14:xfrm>
                <a:off x="3636339" y="4320339"/>
                <a:ext cx="209160" cy="160560"/>
              </p14:xfrm>
            </p:contentPart>
          </mc:Choice>
          <mc:Fallback xmlns="">
            <p:pic>
              <p:nvPicPr>
                <p:cNvPr id="339" name="Ink 338">
                  <a:extLst>
                    <a:ext uri="{FF2B5EF4-FFF2-40B4-BE49-F238E27FC236}">
                      <a16:creationId xmlns:a16="http://schemas.microsoft.com/office/drawing/2014/main" id="{AF2271D6-DF25-43A9-BC2E-74B5F94DD6BD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3627339" y="4311699"/>
                  <a:ext cx="22680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340" name="Ink 339">
                  <a:extLst>
                    <a:ext uri="{FF2B5EF4-FFF2-40B4-BE49-F238E27FC236}">
                      <a16:creationId xmlns:a16="http://schemas.microsoft.com/office/drawing/2014/main" id="{8D716EDE-35E3-4EE5-975B-C0C23A47A85A}"/>
                    </a:ext>
                  </a:extLst>
                </p14:cNvPr>
                <p14:cNvContentPartPr/>
                <p14:nvPr/>
              </p14:nvContentPartPr>
              <p14:xfrm>
                <a:off x="3503859" y="4203699"/>
                <a:ext cx="295560" cy="24120"/>
              </p14:xfrm>
            </p:contentPart>
          </mc:Choice>
          <mc:Fallback xmlns="">
            <p:pic>
              <p:nvPicPr>
                <p:cNvPr id="340" name="Ink 339">
                  <a:extLst>
                    <a:ext uri="{FF2B5EF4-FFF2-40B4-BE49-F238E27FC236}">
                      <a16:creationId xmlns:a16="http://schemas.microsoft.com/office/drawing/2014/main" id="{8D716EDE-35E3-4EE5-975B-C0C23A47A85A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3494859" y="4195059"/>
                  <a:ext cx="31320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341" name="Ink 340">
                  <a:extLst>
                    <a:ext uri="{FF2B5EF4-FFF2-40B4-BE49-F238E27FC236}">
                      <a16:creationId xmlns:a16="http://schemas.microsoft.com/office/drawing/2014/main" id="{AAC15BC8-1A00-4C6F-B5CD-F85990360CAA}"/>
                    </a:ext>
                  </a:extLst>
                </p14:cNvPr>
                <p14:cNvContentPartPr/>
                <p14:nvPr/>
              </p14:nvContentPartPr>
              <p14:xfrm>
                <a:off x="3745059" y="4136739"/>
                <a:ext cx="127440" cy="166320"/>
              </p14:xfrm>
            </p:contentPart>
          </mc:Choice>
          <mc:Fallback xmlns="">
            <p:pic>
              <p:nvPicPr>
                <p:cNvPr id="341" name="Ink 340">
                  <a:extLst>
                    <a:ext uri="{FF2B5EF4-FFF2-40B4-BE49-F238E27FC236}">
                      <a16:creationId xmlns:a16="http://schemas.microsoft.com/office/drawing/2014/main" id="{AAC15BC8-1A00-4C6F-B5CD-F85990360CAA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3736419" y="4128099"/>
                  <a:ext cx="145080" cy="183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5" name="Group 374">
            <a:extLst>
              <a:ext uri="{FF2B5EF4-FFF2-40B4-BE49-F238E27FC236}">
                <a16:creationId xmlns:a16="http://schemas.microsoft.com/office/drawing/2014/main" id="{DEDC625B-B80B-4FF3-A64D-17CBD4CAA398}"/>
              </a:ext>
            </a:extLst>
          </p:cNvPr>
          <p:cNvGrpSpPr/>
          <p:nvPr/>
        </p:nvGrpSpPr>
        <p:grpSpPr>
          <a:xfrm>
            <a:off x="4165179" y="4076619"/>
            <a:ext cx="1641960" cy="359640"/>
            <a:chOff x="4165179" y="4076619"/>
            <a:chExt cx="1641960" cy="359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348" name="Ink 347">
                  <a:extLst>
                    <a:ext uri="{FF2B5EF4-FFF2-40B4-BE49-F238E27FC236}">
                      <a16:creationId xmlns:a16="http://schemas.microsoft.com/office/drawing/2014/main" id="{0A6E5C5A-AD07-429D-B9A8-473D43110CCE}"/>
                    </a:ext>
                  </a:extLst>
                </p14:cNvPr>
                <p14:cNvContentPartPr/>
                <p14:nvPr/>
              </p14:nvContentPartPr>
              <p14:xfrm>
                <a:off x="4165179" y="4380459"/>
                <a:ext cx="153360" cy="15120"/>
              </p14:xfrm>
            </p:contentPart>
          </mc:Choice>
          <mc:Fallback xmlns="">
            <p:pic>
              <p:nvPicPr>
                <p:cNvPr id="348" name="Ink 347">
                  <a:extLst>
                    <a:ext uri="{FF2B5EF4-FFF2-40B4-BE49-F238E27FC236}">
                      <a16:creationId xmlns:a16="http://schemas.microsoft.com/office/drawing/2014/main" id="{0A6E5C5A-AD07-429D-B9A8-473D43110CCE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4156179" y="4371459"/>
                  <a:ext cx="17100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349" name="Ink 348">
                  <a:extLst>
                    <a:ext uri="{FF2B5EF4-FFF2-40B4-BE49-F238E27FC236}">
                      <a16:creationId xmlns:a16="http://schemas.microsoft.com/office/drawing/2014/main" id="{822E17A3-F235-4462-B8A2-DC557CF89527}"/>
                    </a:ext>
                  </a:extLst>
                </p14:cNvPr>
                <p14:cNvContentPartPr/>
                <p14:nvPr/>
              </p14:nvContentPartPr>
              <p14:xfrm>
                <a:off x="4472979" y="4318899"/>
                <a:ext cx="201600" cy="113760"/>
              </p14:xfrm>
            </p:contentPart>
          </mc:Choice>
          <mc:Fallback xmlns="">
            <p:pic>
              <p:nvPicPr>
                <p:cNvPr id="349" name="Ink 348">
                  <a:extLst>
                    <a:ext uri="{FF2B5EF4-FFF2-40B4-BE49-F238E27FC236}">
                      <a16:creationId xmlns:a16="http://schemas.microsoft.com/office/drawing/2014/main" id="{822E17A3-F235-4462-B8A2-DC557CF89527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4464339" y="4310259"/>
                  <a:ext cx="21924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350" name="Ink 349">
                  <a:extLst>
                    <a:ext uri="{FF2B5EF4-FFF2-40B4-BE49-F238E27FC236}">
                      <a16:creationId xmlns:a16="http://schemas.microsoft.com/office/drawing/2014/main" id="{B32AABF9-CC2E-4223-A474-F0ABF790B815}"/>
                    </a:ext>
                  </a:extLst>
                </p14:cNvPr>
                <p14:cNvContentPartPr/>
                <p14:nvPr/>
              </p14:nvContentPartPr>
              <p14:xfrm>
                <a:off x="4700859" y="4325739"/>
                <a:ext cx="125640" cy="110520"/>
              </p14:xfrm>
            </p:contentPart>
          </mc:Choice>
          <mc:Fallback xmlns="">
            <p:pic>
              <p:nvPicPr>
                <p:cNvPr id="350" name="Ink 349">
                  <a:extLst>
                    <a:ext uri="{FF2B5EF4-FFF2-40B4-BE49-F238E27FC236}">
                      <a16:creationId xmlns:a16="http://schemas.microsoft.com/office/drawing/2014/main" id="{B32AABF9-CC2E-4223-A474-F0ABF790B815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4691859" y="4317099"/>
                  <a:ext cx="14328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351" name="Ink 350">
                  <a:extLst>
                    <a:ext uri="{FF2B5EF4-FFF2-40B4-BE49-F238E27FC236}">
                      <a16:creationId xmlns:a16="http://schemas.microsoft.com/office/drawing/2014/main" id="{AB8B5505-D3E7-4A23-8C0F-80A87B43CF20}"/>
                    </a:ext>
                  </a:extLst>
                </p14:cNvPr>
                <p14:cNvContentPartPr/>
                <p14:nvPr/>
              </p14:nvContentPartPr>
              <p14:xfrm>
                <a:off x="4850619" y="4272819"/>
                <a:ext cx="178920" cy="125280"/>
              </p14:xfrm>
            </p:contentPart>
          </mc:Choice>
          <mc:Fallback xmlns="">
            <p:pic>
              <p:nvPicPr>
                <p:cNvPr id="351" name="Ink 350">
                  <a:extLst>
                    <a:ext uri="{FF2B5EF4-FFF2-40B4-BE49-F238E27FC236}">
                      <a16:creationId xmlns:a16="http://schemas.microsoft.com/office/drawing/2014/main" id="{AB8B5505-D3E7-4A23-8C0F-80A87B43CF20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4841619" y="4263819"/>
                  <a:ext cx="19656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352" name="Ink 351">
                  <a:extLst>
                    <a:ext uri="{FF2B5EF4-FFF2-40B4-BE49-F238E27FC236}">
                      <a16:creationId xmlns:a16="http://schemas.microsoft.com/office/drawing/2014/main" id="{C8FA428F-0B98-41A6-BAF9-899BD0D0F041}"/>
                    </a:ext>
                  </a:extLst>
                </p14:cNvPr>
                <p14:cNvContentPartPr/>
                <p14:nvPr/>
              </p14:nvContentPartPr>
              <p14:xfrm>
                <a:off x="4667019" y="4152219"/>
                <a:ext cx="290880" cy="39240"/>
              </p14:xfrm>
            </p:contentPart>
          </mc:Choice>
          <mc:Fallback xmlns="">
            <p:pic>
              <p:nvPicPr>
                <p:cNvPr id="352" name="Ink 351">
                  <a:extLst>
                    <a:ext uri="{FF2B5EF4-FFF2-40B4-BE49-F238E27FC236}">
                      <a16:creationId xmlns:a16="http://schemas.microsoft.com/office/drawing/2014/main" id="{C8FA428F-0B98-41A6-BAF9-899BD0D0F041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4658379" y="4143219"/>
                  <a:ext cx="30852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353" name="Ink 352">
                  <a:extLst>
                    <a:ext uri="{FF2B5EF4-FFF2-40B4-BE49-F238E27FC236}">
                      <a16:creationId xmlns:a16="http://schemas.microsoft.com/office/drawing/2014/main" id="{EA3B0A1A-92C5-486E-8BF6-CCDAA54D5C04}"/>
                    </a:ext>
                  </a:extLst>
                </p14:cNvPr>
                <p14:cNvContentPartPr/>
                <p14:nvPr/>
              </p14:nvContentPartPr>
              <p14:xfrm>
                <a:off x="4948179" y="4109019"/>
                <a:ext cx="234720" cy="217080"/>
              </p14:xfrm>
            </p:contentPart>
          </mc:Choice>
          <mc:Fallback xmlns="">
            <p:pic>
              <p:nvPicPr>
                <p:cNvPr id="353" name="Ink 352">
                  <a:extLst>
                    <a:ext uri="{FF2B5EF4-FFF2-40B4-BE49-F238E27FC236}">
                      <a16:creationId xmlns:a16="http://schemas.microsoft.com/office/drawing/2014/main" id="{EA3B0A1A-92C5-486E-8BF6-CCDAA54D5C04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4939539" y="4100379"/>
                  <a:ext cx="25236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355" name="Ink 354">
                  <a:extLst>
                    <a:ext uri="{FF2B5EF4-FFF2-40B4-BE49-F238E27FC236}">
                      <a16:creationId xmlns:a16="http://schemas.microsoft.com/office/drawing/2014/main" id="{2F40E46F-03B8-424E-AA70-3EEB2961B0F3}"/>
                    </a:ext>
                  </a:extLst>
                </p14:cNvPr>
                <p14:cNvContentPartPr/>
                <p14:nvPr/>
              </p14:nvContentPartPr>
              <p14:xfrm>
                <a:off x="5351019" y="4273899"/>
                <a:ext cx="141840" cy="123840"/>
              </p14:xfrm>
            </p:contentPart>
          </mc:Choice>
          <mc:Fallback xmlns="">
            <p:pic>
              <p:nvPicPr>
                <p:cNvPr id="355" name="Ink 354">
                  <a:extLst>
                    <a:ext uri="{FF2B5EF4-FFF2-40B4-BE49-F238E27FC236}">
                      <a16:creationId xmlns:a16="http://schemas.microsoft.com/office/drawing/2014/main" id="{2F40E46F-03B8-424E-AA70-3EEB2961B0F3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5342379" y="4264899"/>
                  <a:ext cx="15948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7">
              <p14:nvContentPartPr>
                <p14:cNvPr id="356" name="Ink 355">
                  <a:extLst>
                    <a:ext uri="{FF2B5EF4-FFF2-40B4-BE49-F238E27FC236}">
                      <a16:creationId xmlns:a16="http://schemas.microsoft.com/office/drawing/2014/main" id="{0B5E5960-7EDE-4C5E-91B9-A817D7C42464}"/>
                    </a:ext>
                  </a:extLst>
                </p14:cNvPr>
                <p14:cNvContentPartPr/>
                <p14:nvPr/>
              </p14:nvContentPartPr>
              <p14:xfrm>
                <a:off x="5500419" y="4257339"/>
                <a:ext cx="194400" cy="150120"/>
              </p14:xfrm>
            </p:contentPart>
          </mc:Choice>
          <mc:Fallback xmlns="">
            <p:pic>
              <p:nvPicPr>
                <p:cNvPr id="356" name="Ink 355">
                  <a:extLst>
                    <a:ext uri="{FF2B5EF4-FFF2-40B4-BE49-F238E27FC236}">
                      <a16:creationId xmlns:a16="http://schemas.microsoft.com/office/drawing/2014/main" id="{0B5E5960-7EDE-4C5E-91B9-A817D7C42464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5491779" y="4248699"/>
                  <a:ext cx="21204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357" name="Ink 356">
                  <a:extLst>
                    <a:ext uri="{FF2B5EF4-FFF2-40B4-BE49-F238E27FC236}">
                      <a16:creationId xmlns:a16="http://schemas.microsoft.com/office/drawing/2014/main" id="{486D0D11-1458-41D7-BCEF-768695CEA1E1}"/>
                    </a:ext>
                  </a:extLst>
                </p14:cNvPr>
                <p14:cNvContentPartPr/>
                <p14:nvPr/>
              </p14:nvContentPartPr>
              <p14:xfrm>
                <a:off x="5584659" y="4303059"/>
                <a:ext cx="115200" cy="48600"/>
              </p14:xfrm>
            </p:contentPart>
          </mc:Choice>
          <mc:Fallback xmlns="">
            <p:pic>
              <p:nvPicPr>
                <p:cNvPr id="357" name="Ink 356">
                  <a:extLst>
                    <a:ext uri="{FF2B5EF4-FFF2-40B4-BE49-F238E27FC236}">
                      <a16:creationId xmlns:a16="http://schemas.microsoft.com/office/drawing/2014/main" id="{486D0D11-1458-41D7-BCEF-768695CEA1E1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5576019" y="4294419"/>
                  <a:ext cx="13284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358" name="Ink 357">
                  <a:extLst>
                    <a:ext uri="{FF2B5EF4-FFF2-40B4-BE49-F238E27FC236}">
                      <a16:creationId xmlns:a16="http://schemas.microsoft.com/office/drawing/2014/main" id="{1E6996F1-3A83-488F-8806-56B915EF92B1}"/>
                    </a:ext>
                  </a:extLst>
                </p14:cNvPr>
                <p14:cNvContentPartPr/>
                <p14:nvPr/>
              </p14:nvContentPartPr>
              <p14:xfrm>
                <a:off x="5429499" y="4076619"/>
                <a:ext cx="377640" cy="119880"/>
              </p14:xfrm>
            </p:contentPart>
          </mc:Choice>
          <mc:Fallback xmlns="">
            <p:pic>
              <p:nvPicPr>
                <p:cNvPr id="358" name="Ink 357">
                  <a:extLst>
                    <a:ext uri="{FF2B5EF4-FFF2-40B4-BE49-F238E27FC236}">
                      <a16:creationId xmlns:a16="http://schemas.microsoft.com/office/drawing/2014/main" id="{1E6996F1-3A83-488F-8806-56B915EF92B1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5420859" y="4067619"/>
                  <a:ext cx="395280" cy="137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4" name="Group 373">
            <a:extLst>
              <a:ext uri="{FF2B5EF4-FFF2-40B4-BE49-F238E27FC236}">
                <a16:creationId xmlns:a16="http://schemas.microsoft.com/office/drawing/2014/main" id="{C0D10F92-28F0-4C57-B292-BCB30CDF4E75}"/>
              </a:ext>
            </a:extLst>
          </p:cNvPr>
          <p:cNvGrpSpPr/>
          <p:nvPr/>
        </p:nvGrpSpPr>
        <p:grpSpPr>
          <a:xfrm>
            <a:off x="6002619" y="4032699"/>
            <a:ext cx="727920" cy="326880"/>
            <a:chOff x="6002619" y="4032699"/>
            <a:chExt cx="727920" cy="326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359" name="Ink 358">
                  <a:extLst>
                    <a:ext uri="{FF2B5EF4-FFF2-40B4-BE49-F238E27FC236}">
                      <a16:creationId xmlns:a16="http://schemas.microsoft.com/office/drawing/2014/main" id="{1088A8E7-CF4D-401C-911A-87DE5D444DCD}"/>
                    </a:ext>
                  </a:extLst>
                </p14:cNvPr>
                <p14:cNvContentPartPr/>
                <p14:nvPr/>
              </p14:nvContentPartPr>
              <p14:xfrm>
                <a:off x="6002619" y="4301619"/>
                <a:ext cx="220680" cy="21240"/>
              </p14:xfrm>
            </p:contentPart>
          </mc:Choice>
          <mc:Fallback xmlns="">
            <p:pic>
              <p:nvPicPr>
                <p:cNvPr id="359" name="Ink 358">
                  <a:extLst>
                    <a:ext uri="{FF2B5EF4-FFF2-40B4-BE49-F238E27FC236}">
                      <a16:creationId xmlns:a16="http://schemas.microsoft.com/office/drawing/2014/main" id="{1088A8E7-CF4D-401C-911A-87DE5D444DCD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5993619" y="4292979"/>
                  <a:ext cx="23832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360" name="Ink 359">
                  <a:extLst>
                    <a:ext uri="{FF2B5EF4-FFF2-40B4-BE49-F238E27FC236}">
                      <a16:creationId xmlns:a16="http://schemas.microsoft.com/office/drawing/2014/main" id="{AB2CA251-00F8-43A2-AB5D-C248C8C047BC}"/>
                    </a:ext>
                  </a:extLst>
                </p14:cNvPr>
                <p14:cNvContentPartPr/>
                <p14:nvPr/>
              </p14:nvContentPartPr>
              <p14:xfrm>
                <a:off x="6094419" y="4191459"/>
                <a:ext cx="57960" cy="166680"/>
              </p14:xfrm>
            </p:contentPart>
          </mc:Choice>
          <mc:Fallback xmlns="">
            <p:pic>
              <p:nvPicPr>
                <p:cNvPr id="360" name="Ink 359">
                  <a:extLst>
                    <a:ext uri="{FF2B5EF4-FFF2-40B4-BE49-F238E27FC236}">
                      <a16:creationId xmlns:a16="http://schemas.microsoft.com/office/drawing/2014/main" id="{AB2CA251-00F8-43A2-AB5D-C248C8C047BC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6085419" y="4182819"/>
                  <a:ext cx="7560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361" name="Ink 360">
                  <a:extLst>
                    <a:ext uri="{FF2B5EF4-FFF2-40B4-BE49-F238E27FC236}">
                      <a16:creationId xmlns:a16="http://schemas.microsoft.com/office/drawing/2014/main" id="{65E5EEC9-97FF-4D15-BF27-4334C6B90E7A}"/>
                    </a:ext>
                  </a:extLst>
                </p14:cNvPr>
                <p14:cNvContentPartPr/>
                <p14:nvPr/>
              </p14:nvContentPartPr>
              <p14:xfrm>
                <a:off x="6293499" y="4209459"/>
                <a:ext cx="114840" cy="150120"/>
              </p14:xfrm>
            </p:contentPart>
          </mc:Choice>
          <mc:Fallback xmlns="">
            <p:pic>
              <p:nvPicPr>
                <p:cNvPr id="361" name="Ink 360">
                  <a:extLst>
                    <a:ext uri="{FF2B5EF4-FFF2-40B4-BE49-F238E27FC236}">
                      <a16:creationId xmlns:a16="http://schemas.microsoft.com/office/drawing/2014/main" id="{65E5EEC9-97FF-4D15-BF27-4334C6B90E7A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6284859" y="4200819"/>
                  <a:ext cx="13248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362" name="Ink 361">
                  <a:extLst>
                    <a:ext uri="{FF2B5EF4-FFF2-40B4-BE49-F238E27FC236}">
                      <a16:creationId xmlns:a16="http://schemas.microsoft.com/office/drawing/2014/main" id="{C9FF5EA6-E47C-4A1C-B5F9-B36589B63738}"/>
                    </a:ext>
                  </a:extLst>
                </p14:cNvPr>
                <p14:cNvContentPartPr/>
                <p14:nvPr/>
              </p14:nvContentPartPr>
              <p14:xfrm>
                <a:off x="6445059" y="4151499"/>
                <a:ext cx="133920" cy="188640"/>
              </p14:xfrm>
            </p:contentPart>
          </mc:Choice>
          <mc:Fallback xmlns="">
            <p:pic>
              <p:nvPicPr>
                <p:cNvPr id="362" name="Ink 361">
                  <a:extLst>
                    <a:ext uri="{FF2B5EF4-FFF2-40B4-BE49-F238E27FC236}">
                      <a16:creationId xmlns:a16="http://schemas.microsoft.com/office/drawing/2014/main" id="{C9FF5EA6-E47C-4A1C-B5F9-B36589B63738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6436059" y="4142859"/>
                  <a:ext cx="15156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1">
              <p14:nvContentPartPr>
                <p14:cNvPr id="363" name="Ink 362">
                  <a:extLst>
                    <a:ext uri="{FF2B5EF4-FFF2-40B4-BE49-F238E27FC236}">
                      <a16:creationId xmlns:a16="http://schemas.microsoft.com/office/drawing/2014/main" id="{1D9F0FA4-2B8E-42AD-B920-0FF6CD75A558}"/>
                    </a:ext>
                  </a:extLst>
                </p14:cNvPr>
                <p14:cNvContentPartPr/>
                <p14:nvPr/>
              </p14:nvContentPartPr>
              <p14:xfrm>
                <a:off x="6325899" y="4092099"/>
                <a:ext cx="261000" cy="199440"/>
              </p14:xfrm>
            </p:contentPart>
          </mc:Choice>
          <mc:Fallback xmlns="">
            <p:pic>
              <p:nvPicPr>
                <p:cNvPr id="363" name="Ink 362">
                  <a:extLst>
                    <a:ext uri="{FF2B5EF4-FFF2-40B4-BE49-F238E27FC236}">
                      <a16:creationId xmlns:a16="http://schemas.microsoft.com/office/drawing/2014/main" id="{1D9F0FA4-2B8E-42AD-B920-0FF6CD75A558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6317259" y="4083459"/>
                  <a:ext cx="278640" cy="21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3">
              <p14:nvContentPartPr>
                <p14:cNvPr id="364" name="Ink 363">
                  <a:extLst>
                    <a:ext uri="{FF2B5EF4-FFF2-40B4-BE49-F238E27FC236}">
                      <a16:creationId xmlns:a16="http://schemas.microsoft.com/office/drawing/2014/main" id="{2518C8AF-DA42-408C-84EB-CA81D6E14F20}"/>
                    </a:ext>
                  </a:extLst>
                </p14:cNvPr>
                <p14:cNvContentPartPr/>
                <p14:nvPr/>
              </p14:nvContentPartPr>
              <p14:xfrm>
                <a:off x="6521379" y="4032699"/>
                <a:ext cx="209160" cy="240480"/>
              </p14:xfrm>
            </p:contentPart>
          </mc:Choice>
          <mc:Fallback xmlns="">
            <p:pic>
              <p:nvPicPr>
                <p:cNvPr id="364" name="Ink 363">
                  <a:extLst>
                    <a:ext uri="{FF2B5EF4-FFF2-40B4-BE49-F238E27FC236}">
                      <a16:creationId xmlns:a16="http://schemas.microsoft.com/office/drawing/2014/main" id="{2518C8AF-DA42-408C-84EB-CA81D6E14F20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6512739" y="4023699"/>
                  <a:ext cx="226800" cy="258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3" name="Group 372">
            <a:extLst>
              <a:ext uri="{FF2B5EF4-FFF2-40B4-BE49-F238E27FC236}">
                <a16:creationId xmlns:a16="http://schemas.microsoft.com/office/drawing/2014/main" id="{D5C125AA-753F-48B7-BD3F-7D99579D908F}"/>
              </a:ext>
            </a:extLst>
          </p:cNvPr>
          <p:cNvGrpSpPr/>
          <p:nvPr/>
        </p:nvGrpSpPr>
        <p:grpSpPr>
          <a:xfrm>
            <a:off x="6923859" y="4012179"/>
            <a:ext cx="418320" cy="344160"/>
            <a:chOff x="6923859" y="4012179"/>
            <a:chExt cx="418320" cy="344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5">
              <p14:nvContentPartPr>
                <p14:cNvPr id="365" name="Ink 364">
                  <a:extLst>
                    <a:ext uri="{FF2B5EF4-FFF2-40B4-BE49-F238E27FC236}">
                      <a16:creationId xmlns:a16="http://schemas.microsoft.com/office/drawing/2014/main" id="{E70E468F-C4EE-4850-9598-7A6019FDBD94}"/>
                    </a:ext>
                  </a:extLst>
                </p14:cNvPr>
                <p14:cNvContentPartPr/>
                <p14:nvPr/>
              </p14:nvContentPartPr>
              <p14:xfrm>
                <a:off x="6923859" y="4163739"/>
                <a:ext cx="133560" cy="190080"/>
              </p14:xfrm>
            </p:contentPart>
          </mc:Choice>
          <mc:Fallback xmlns="">
            <p:pic>
              <p:nvPicPr>
                <p:cNvPr id="365" name="Ink 364">
                  <a:extLst>
                    <a:ext uri="{FF2B5EF4-FFF2-40B4-BE49-F238E27FC236}">
                      <a16:creationId xmlns:a16="http://schemas.microsoft.com/office/drawing/2014/main" id="{E70E468F-C4EE-4850-9598-7A6019FDBD94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6915219" y="4154739"/>
                  <a:ext cx="15120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7">
              <p14:nvContentPartPr>
                <p14:cNvPr id="366" name="Ink 365">
                  <a:extLst>
                    <a:ext uri="{FF2B5EF4-FFF2-40B4-BE49-F238E27FC236}">
                      <a16:creationId xmlns:a16="http://schemas.microsoft.com/office/drawing/2014/main" id="{9FA26F3E-EAE5-4C8E-A7D6-2FBC966C227C}"/>
                    </a:ext>
                  </a:extLst>
                </p14:cNvPr>
                <p14:cNvContentPartPr/>
                <p14:nvPr/>
              </p14:nvContentPartPr>
              <p14:xfrm>
                <a:off x="7134459" y="4172019"/>
                <a:ext cx="160560" cy="184320"/>
              </p14:xfrm>
            </p:contentPart>
          </mc:Choice>
          <mc:Fallback xmlns="">
            <p:pic>
              <p:nvPicPr>
                <p:cNvPr id="366" name="Ink 365">
                  <a:extLst>
                    <a:ext uri="{FF2B5EF4-FFF2-40B4-BE49-F238E27FC236}">
                      <a16:creationId xmlns:a16="http://schemas.microsoft.com/office/drawing/2014/main" id="{9FA26F3E-EAE5-4C8E-A7D6-2FBC966C227C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7125819" y="4163379"/>
                  <a:ext cx="17820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9">
              <p14:nvContentPartPr>
                <p14:cNvPr id="367" name="Ink 366">
                  <a:extLst>
                    <a:ext uri="{FF2B5EF4-FFF2-40B4-BE49-F238E27FC236}">
                      <a16:creationId xmlns:a16="http://schemas.microsoft.com/office/drawing/2014/main" id="{0868D316-AE62-4269-B3F9-1978DC8D5AB0}"/>
                    </a:ext>
                  </a:extLst>
                </p14:cNvPr>
                <p14:cNvContentPartPr/>
                <p14:nvPr/>
              </p14:nvContentPartPr>
              <p14:xfrm>
                <a:off x="7138059" y="4262739"/>
                <a:ext cx="182880" cy="28800"/>
              </p14:xfrm>
            </p:contentPart>
          </mc:Choice>
          <mc:Fallback xmlns="">
            <p:pic>
              <p:nvPicPr>
                <p:cNvPr id="367" name="Ink 366">
                  <a:extLst>
                    <a:ext uri="{FF2B5EF4-FFF2-40B4-BE49-F238E27FC236}">
                      <a16:creationId xmlns:a16="http://schemas.microsoft.com/office/drawing/2014/main" id="{0868D316-AE62-4269-B3F9-1978DC8D5AB0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7129419" y="4254099"/>
                  <a:ext cx="20052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1">
              <p14:nvContentPartPr>
                <p14:cNvPr id="368" name="Ink 367">
                  <a:extLst>
                    <a:ext uri="{FF2B5EF4-FFF2-40B4-BE49-F238E27FC236}">
                      <a16:creationId xmlns:a16="http://schemas.microsoft.com/office/drawing/2014/main" id="{4DA7C504-F025-419D-9376-C3E5633727ED}"/>
                    </a:ext>
                  </a:extLst>
                </p14:cNvPr>
                <p14:cNvContentPartPr/>
                <p14:nvPr/>
              </p14:nvContentPartPr>
              <p14:xfrm>
                <a:off x="6958419" y="4054659"/>
                <a:ext cx="297720" cy="34200"/>
              </p14:xfrm>
            </p:contentPart>
          </mc:Choice>
          <mc:Fallback xmlns="">
            <p:pic>
              <p:nvPicPr>
                <p:cNvPr id="368" name="Ink 367">
                  <a:extLst>
                    <a:ext uri="{FF2B5EF4-FFF2-40B4-BE49-F238E27FC236}">
                      <a16:creationId xmlns:a16="http://schemas.microsoft.com/office/drawing/2014/main" id="{4DA7C504-F025-419D-9376-C3E5633727ED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6949419" y="4045659"/>
                  <a:ext cx="31536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3">
              <p14:nvContentPartPr>
                <p14:cNvPr id="369" name="Ink 368">
                  <a:extLst>
                    <a:ext uri="{FF2B5EF4-FFF2-40B4-BE49-F238E27FC236}">
                      <a16:creationId xmlns:a16="http://schemas.microsoft.com/office/drawing/2014/main" id="{2A14C8CF-D6CF-41D6-8CCD-2324A04A1CDE}"/>
                    </a:ext>
                  </a:extLst>
                </p14:cNvPr>
                <p14:cNvContentPartPr/>
                <p14:nvPr/>
              </p14:nvContentPartPr>
              <p14:xfrm>
                <a:off x="7242099" y="4012179"/>
                <a:ext cx="100080" cy="159120"/>
              </p14:xfrm>
            </p:contentPart>
          </mc:Choice>
          <mc:Fallback xmlns="">
            <p:pic>
              <p:nvPicPr>
                <p:cNvPr id="369" name="Ink 368">
                  <a:extLst>
                    <a:ext uri="{FF2B5EF4-FFF2-40B4-BE49-F238E27FC236}">
                      <a16:creationId xmlns:a16="http://schemas.microsoft.com/office/drawing/2014/main" id="{2A14C8CF-D6CF-41D6-8CCD-2324A04A1CDE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7233459" y="4003179"/>
                  <a:ext cx="117720" cy="176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2" name="Group 371">
            <a:extLst>
              <a:ext uri="{FF2B5EF4-FFF2-40B4-BE49-F238E27FC236}">
                <a16:creationId xmlns:a16="http://schemas.microsoft.com/office/drawing/2014/main" id="{08C1944A-96F1-488A-84D3-7243FAE64706}"/>
              </a:ext>
            </a:extLst>
          </p:cNvPr>
          <p:cNvGrpSpPr/>
          <p:nvPr/>
        </p:nvGrpSpPr>
        <p:grpSpPr>
          <a:xfrm>
            <a:off x="2273739" y="4844859"/>
            <a:ext cx="161280" cy="93960"/>
            <a:chOff x="2273739" y="4844859"/>
            <a:chExt cx="161280" cy="93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5">
              <p14:nvContentPartPr>
                <p14:cNvPr id="370" name="Ink 369">
                  <a:extLst>
                    <a:ext uri="{FF2B5EF4-FFF2-40B4-BE49-F238E27FC236}">
                      <a16:creationId xmlns:a16="http://schemas.microsoft.com/office/drawing/2014/main" id="{C2DEB1BB-9FE4-498D-87A2-CF97FC0DD249}"/>
                    </a:ext>
                  </a:extLst>
                </p14:cNvPr>
                <p14:cNvContentPartPr/>
                <p14:nvPr/>
              </p14:nvContentPartPr>
              <p14:xfrm>
                <a:off x="2273739" y="4844859"/>
                <a:ext cx="153360" cy="53280"/>
              </p14:xfrm>
            </p:contentPart>
          </mc:Choice>
          <mc:Fallback xmlns="">
            <p:pic>
              <p:nvPicPr>
                <p:cNvPr id="370" name="Ink 369">
                  <a:extLst>
                    <a:ext uri="{FF2B5EF4-FFF2-40B4-BE49-F238E27FC236}">
                      <a16:creationId xmlns:a16="http://schemas.microsoft.com/office/drawing/2014/main" id="{C2DEB1BB-9FE4-498D-87A2-CF97FC0DD249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2265099" y="4835859"/>
                  <a:ext cx="17100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7">
              <p14:nvContentPartPr>
                <p14:cNvPr id="371" name="Ink 370">
                  <a:extLst>
                    <a:ext uri="{FF2B5EF4-FFF2-40B4-BE49-F238E27FC236}">
                      <a16:creationId xmlns:a16="http://schemas.microsoft.com/office/drawing/2014/main" id="{AAF3698D-5FC6-4E70-B382-0BAD35D1B275}"/>
                    </a:ext>
                  </a:extLst>
                </p14:cNvPr>
                <p14:cNvContentPartPr/>
                <p14:nvPr/>
              </p14:nvContentPartPr>
              <p14:xfrm>
                <a:off x="2346819" y="4890939"/>
                <a:ext cx="88200" cy="47880"/>
              </p14:xfrm>
            </p:contentPart>
          </mc:Choice>
          <mc:Fallback xmlns="">
            <p:pic>
              <p:nvPicPr>
                <p:cNvPr id="371" name="Ink 370">
                  <a:extLst>
                    <a:ext uri="{FF2B5EF4-FFF2-40B4-BE49-F238E27FC236}">
                      <a16:creationId xmlns:a16="http://schemas.microsoft.com/office/drawing/2014/main" id="{AAF3698D-5FC6-4E70-B382-0BAD35D1B275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2338179" y="4881939"/>
                  <a:ext cx="105840" cy="65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1" name="Group 390">
            <a:extLst>
              <a:ext uri="{FF2B5EF4-FFF2-40B4-BE49-F238E27FC236}">
                <a16:creationId xmlns:a16="http://schemas.microsoft.com/office/drawing/2014/main" id="{51492567-C35B-403F-9AF5-9B011C8412D0}"/>
              </a:ext>
            </a:extLst>
          </p:cNvPr>
          <p:cNvGrpSpPr/>
          <p:nvPr/>
        </p:nvGrpSpPr>
        <p:grpSpPr>
          <a:xfrm>
            <a:off x="2770539" y="4660539"/>
            <a:ext cx="802080" cy="406080"/>
            <a:chOff x="2770539" y="4660539"/>
            <a:chExt cx="802080" cy="406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9">
              <p14:nvContentPartPr>
                <p14:cNvPr id="376" name="Ink 375">
                  <a:extLst>
                    <a:ext uri="{FF2B5EF4-FFF2-40B4-BE49-F238E27FC236}">
                      <a16:creationId xmlns:a16="http://schemas.microsoft.com/office/drawing/2014/main" id="{1388622C-8FF3-4C32-8946-79A90D94E147}"/>
                    </a:ext>
                  </a:extLst>
                </p14:cNvPr>
                <p14:cNvContentPartPr/>
                <p14:nvPr/>
              </p14:nvContentPartPr>
              <p14:xfrm>
                <a:off x="2770539" y="4713819"/>
                <a:ext cx="15120" cy="244080"/>
              </p14:xfrm>
            </p:contentPart>
          </mc:Choice>
          <mc:Fallback xmlns="">
            <p:pic>
              <p:nvPicPr>
                <p:cNvPr id="376" name="Ink 375">
                  <a:extLst>
                    <a:ext uri="{FF2B5EF4-FFF2-40B4-BE49-F238E27FC236}">
                      <a16:creationId xmlns:a16="http://schemas.microsoft.com/office/drawing/2014/main" id="{1388622C-8FF3-4C32-8946-79A90D94E147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2761539" y="4704819"/>
                  <a:ext cx="3276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1">
              <p14:nvContentPartPr>
                <p14:cNvPr id="377" name="Ink 376">
                  <a:extLst>
                    <a:ext uri="{FF2B5EF4-FFF2-40B4-BE49-F238E27FC236}">
                      <a16:creationId xmlns:a16="http://schemas.microsoft.com/office/drawing/2014/main" id="{C4FF5C07-2ED4-4CE2-BEDF-631EC8FAF8A2}"/>
                    </a:ext>
                  </a:extLst>
                </p14:cNvPr>
                <p14:cNvContentPartPr/>
                <p14:nvPr/>
              </p14:nvContentPartPr>
              <p14:xfrm>
                <a:off x="2856219" y="4822899"/>
                <a:ext cx="132480" cy="131760"/>
              </p14:xfrm>
            </p:contentPart>
          </mc:Choice>
          <mc:Fallback xmlns="">
            <p:pic>
              <p:nvPicPr>
                <p:cNvPr id="377" name="Ink 376">
                  <a:extLst>
                    <a:ext uri="{FF2B5EF4-FFF2-40B4-BE49-F238E27FC236}">
                      <a16:creationId xmlns:a16="http://schemas.microsoft.com/office/drawing/2014/main" id="{C4FF5C07-2ED4-4CE2-BEDF-631EC8FAF8A2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2847219" y="4813899"/>
                  <a:ext cx="15012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378" name="Ink 377">
                  <a:extLst>
                    <a:ext uri="{FF2B5EF4-FFF2-40B4-BE49-F238E27FC236}">
                      <a16:creationId xmlns:a16="http://schemas.microsoft.com/office/drawing/2014/main" id="{9EA190C7-6C61-4372-A9AC-A64887CDAF94}"/>
                    </a:ext>
                  </a:extLst>
                </p14:cNvPr>
                <p14:cNvContentPartPr/>
                <p14:nvPr/>
              </p14:nvContentPartPr>
              <p14:xfrm>
                <a:off x="3032259" y="4807779"/>
                <a:ext cx="188640" cy="141480"/>
              </p14:xfrm>
            </p:contentPart>
          </mc:Choice>
          <mc:Fallback xmlns="">
            <p:pic>
              <p:nvPicPr>
                <p:cNvPr id="378" name="Ink 377">
                  <a:extLst>
                    <a:ext uri="{FF2B5EF4-FFF2-40B4-BE49-F238E27FC236}">
                      <a16:creationId xmlns:a16="http://schemas.microsoft.com/office/drawing/2014/main" id="{9EA190C7-6C61-4372-A9AC-A64887CDAF94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3023259" y="4798779"/>
                  <a:ext cx="20628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379" name="Ink 378">
                  <a:extLst>
                    <a:ext uri="{FF2B5EF4-FFF2-40B4-BE49-F238E27FC236}">
                      <a16:creationId xmlns:a16="http://schemas.microsoft.com/office/drawing/2014/main" id="{EF9A7E31-84E1-4A4A-BF7A-0FCC35D53BDB}"/>
                    </a:ext>
                  </a:extLst>
                </p14:cNvPr>
                <p14:cNvContentPartPr/>
                <p14:nvPr/>
              </p14:nvContentPartPr>
              <p14:xfrm>
                <a:off x="2904099" y="4690059"/>
                <a:ext cx="280080" cy="45000"/>
              </p14:xfrm>
            </p:contentPart>
          </mc:Choice>
          <mc:Fallback xmlns="">
            <p:pic>
              <p:nvPicPr>
                <p:cNvPr id="379" name="Ink 378">
                  <a:extLst>
                    <a:ext uri="{FF2B5EF4-FFF2-40B4-BE49-F238E27FC236}">
                      <a16:creationId xmlns:a16="http://schemas.microsoft.com/office/drawing/2014/main" id="{EF9A7E31-84E1-4A4A-BF7A-0FCC35D53BDB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2895099" y="4681059"/>
                  <a:ext cx="29772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380" name="Ink 379">
                  <a:extLst>
                    <a:ext uri="{FF2B5EF4-FFF2-40B4-BE49-F238E27FC236}">
                      <a16:creationId xmlns:a16="http://schemas.microsoft.com/office/drawing/2014/main" id="{5469534E-FF50-4186-AD9C-E9995D51D7C8}"/>
                    </a:ext>
                  </a:extLst>
                </p14:cNvPr>
                <p14:cNvContentPartPr/>
                <p14:nvPr/>
              </p14:nvContentPartPr>
              <p14:xfrm>
                <a:off x="3142059" y="4660539"/>
                <a:ext cx="166320" cy="97920"/>
              </p14:xfrm>
            </p:contentPart>
          </mc:Choice>
          <mc:Fallback xmlns="">
            <p:pic>
              <p:nvPicPr>
                <p:cNvPr id="380" name="Ink 379">
                  <a:extLst>
                    <a:ext uri="{FF2B5EF4-FFF2-40B4-BE49-F238E27FC236}">
                      <a16:creationId xmlns:a16="http://schemas.microsoft.com/office/drawing/2014/main" id="{5469534E-FF50-4186-AD9C-E9995D51D7C8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3133059" y="4651899"/>
                  <a:ext cx="18396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381" name="Ink 380">
                  <a:extLst>
                    <a:ext uri="{FF2B5EF4-FFF2-40B4-BE49-F238E27FC236}">
                      <a16:creationId xmlns:a16="http://schemas.microsoft.com/office/drawing/2014/main" id="{6E446F0E-09ED-466A-BE63-69EA03CBEC0D}"/>
                    </a:ext>
                  </a:extLst>
                </p14:cNvPr>
                <p14:cNvContentPartPr/>
                <p14:nvPr/>
              </p14:nvContentPartPr>
              <p14:xfrm>
                <a:off x="3398379" y="4691859"/>
                <a:ext cx="57960" cy="374760"/>
              </p14:xfrm>
            </p:contentPart>
          </mc:Choice>
          <mc:Fallback xmlns="">
            <p:pic>
              <p:nvPicPr>
                <p:cNvPr id="381" name="Ink 380">
                  <a:extLst>
                    <a:ext uri="{FF2B5EF4-FFF2-40B4-BE49-F238E27FC236}">
                      <a16:creationId xmlns:a16="http://schemas.microsoft.com/office/drawing/2014/main" id="{6E446F0E-09ED-466A-BE63-69EA03CBEC0D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3389379" y="4682859"/>
                  <a:ext cx="75600" cy="39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382" name="Ink 381">
                  <a:extLst>
                    <a:ext uri="{FF2B5EF4-FFF2-40B4-BE49-F238E27FC236}">
                      <a16:creationId xmlns:a16="http://schemas.microsoft.com/office/drawing/2014/main" id="{21559519-D584-4369-9C43-DA745E3AA98B}"/>
                    </a:ext>
                  </a:extLst>
                </p14:cNvPr>
                <p14:cNvContentPartPr/>
                <p14:nvPr/>
              </p14:nvContentPartPr>
              <p14:xfrm>
                <a:off x="3471099" y="4671339"/>
                <a:ext cx="101520" cy="119160"/>
              </p14:xfrm>
            </p:contentPart>
          </mc:Choice>
          <mc:Fallback xmlns="">
            <p:pic>
              <p:nvPicPr>
                <p:cNvPr id="382" name="Ink 381">
                  <a:extLst>
                    <a:ext uri="{FF2B5EF4-FFF2-40B4-BE49-F238E27FC236}">
                      <a16:creationId xmlns:a16="http://schemas.microsoft.com/office/drawing/2014/main" id="{21559519-D584-4369-9C43-DA745E3AA98B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3462459" y="4662339"/>
                  <a:ext cx="119160" cy="136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53">
            <p14:nvContentPartPr>
              <p14:cNvPr id="383" name="Ink 382">
                <a:extLst>
                  <a:ext uri="{FF2B5EF4-FFF2-40B4-BE49-F238E27FC236}">
                    <a16:creationId xmlns:a16="http://schemas.microsoft.com/office/drawing/2014/main" id="{4A988B1F-7783-425F-AF37-3EB28494DE76}"/>
                  </a:ext>
                </a:extLst>
              </p14:cNvPr>
              <p14:cNvContentPartPr/>
              <p14:nvPr/>
            </p14:nvContentPartPr>
            <p14:xfrm>
              <a:off x="3788979" y="4893099"/>
              <a:ext cx="135000" cy="15120"/>
            </p14:xfrm>
          </p:contentPart>
        </mc:Choice>
        <mc:Fallback xmlns="">
          <p:pic>
            <p:nvPicPr>
              <p:cNvPr id="383" name="Ink 382">
                <a:extLst>
                  <a:ext uri="{FF2B5EF4-FFF2-40B4-BE49-F238E27FC236}">
                    <a16:creationId xmlns:a16="http://schemas.microsoft.com/office/drawing/2014/main" id="{4A988B1F-7783-425F-AF37-3EB28494DE76}"/>
                  </a:ext>
                </a:extLst>
              </p:cNvPr>
              <p:cNvPicPr/>
              <p:nvPr/>
            </p:nvPicPr>
            <p:blipFill>
              <a:blip r:embed="rId354"/>
              <a:stretch>
                <a:fillRect/>
              </a:stretch>
            </p:blipFill>
            <p:spPr>
              <a:xfrm>
                <a:off x="3780339" y="4884099"/>
                <a:ext cx="152640" cy="32760"/>
              </a:xfrm>
              <a:prstGeom prst="rect">
                <a:avLst/>
              </a:prstGeom>
            </p:spPr>
          </p:pic>
        </mc:Fallback>
      </mc:AlternateContent>
      <p:grpSp>
        <p:nvGrpSpPr>
          <p:cNvPr id="407" name="Group 406">
            <a:extLst>
              <a:ext uri="{FF2B5EF4-FFF2-40B4-BE49-F238E27FC236}">
                <a16:creationId xmlns:a16="http://schemas.microsoft.com/office/drawing/2014/main" id="{6B83DBAA-BC65-4E4A-A336-170C63C43363}"/>
              </a:ext>
            </a:extLst>
          </p:cNvPr>
          <p:cNvGrpSpPr/>
          <p:nvPr/>
        </p:nvGrpSpPr>
        <p:grpSpPr>
          <a:xfrm>
            <a:off x="4197579" y="4590339"/>
            <a:ext cx="1188720" cy="367200"/>
            <a:chOff x="4197579" y="4590339"/>
            <a:chExt cx="1188720" cy="367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5">
              <p14:nvContentPartPr>
                <p14:cNvPr id="384" name="Ink 383">
                  <a:extLst>
                    <a:ext uri="{FF2B5EF4-FFF2-40B4-BE49-F238E27FC236}">
                      <a16:creationId xmlns:a16="http://schemas.microsoft.com/office/drawing/2014/main" id="{288B589F-3A7C-4A60-ACDB-C03D1E50B891}"/>
                    </a:ext>
                  </a:extLst>
                </p14:cNvPr>
                <p14:cNvContentPartPr/>
                <p14:nvPr/>
              </p14:nvContentPartPr>
              <p14:xfrm>
                <a:off x="4197579" y="4819299"/>
                <a:ext cx="144000" cy="135360"/>
              </p14:xfrm>
            </p:contentPart>
          </mc:Choice>
          <mc:Fallback xmlns="">
            <p:pic>
              <p:nvPicPr>
                <p:cNvPr id="384" name="Ink 383">
                  <a:extLst>
                    <a:ext uri="{FF2B5EF4-FFF2-40B4-BE49-F238E27FC236}">
                      <a16:creationId xmlns:a16="http://schemas.microsoft.com/office/drawing/2014/main" id="{288B589F-3A7C-4A60-ACDB-C03D1E50B891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4188939" y="4810299"/>
                  <a:ext cx="16164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7">
              <p14:nvContentPartPr>
                <p14:cNvPr id="385" name="Ink 384">
                  <a:extLst>
                    <a:ext uri="{FF2B5EF4-FFF2-40B4-BE49-F238E27FC236}">
                      <a16:creationId xmlns:a16="http://schemas.microsoft.com/office/drawing/2014/main" id="{A05A6CE0-E7AD-4670-8084-F250C59DA34A}"/>
                    </a:ext>
                  </a:extLst>
                </p14:cNvPr>
                <p14:cNvContentPartPr/>
                <p14:nvPr/>
              </p14:nvContentPartPr>
              <p14:xfrm>
                <a:off x="4368219" y="4829379"/>
                <a:ext cx="148680" cy="128160"/>
              </p14:xfrm>
            </p:contentPart>
          </mc:Choice>
          <mc:Fallback xmlns="">
            <p:pic>
              <p:nvPicPr>
                <p:cNvPr id="385" name="Ink 384">
                  <a:extLst>
                    <a:ext uri="{FF2B5EF4-FFF2-40B4-BE49-F238E27FC236}">
                      <a16:creationId xmlns:a16="http://schemas.microsoft.com/office/drawing/2014/main" id="{A05A6CE0-E7AD-4670-8084-F250C59DA34A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4359579" y="4820739"/>
                  <a:ext cx="16632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9">
              <p14:nvContentPartPr>
                <p14:cNvPr id="392" name="Ink 391">
                  <a:extLst>
                    <a:ext uri="{FF2B5EF4-FFF2-40B4-BE49-F238E27FC236}">
                      <a16:creationId xmlns:a16="http://schemas.microsoft.com/office/drawing/2014/main" id="{DE9FA604-D179-43DE-937C-DD610F16E37F}"/>
                    </a:ext>
                  </a:extLst>
                </p14:cNvPr>
                <p14:cNvContentPartPr/>
                <p14:nvPr/>
              </p14:nvContentPartPr>
              <p14:xfrm>
                <a:off x="4583139" y="4780779"/>
                <a:ext cx="143640" cy="176400"/>
              </p14:xfrm>
            </p:contentPart>
          </mc:Choice>
          <mc:Fallback xmlns="">
            <p:pic>
              <p:nvPicPr>
                <p:cNvPr id="392" name="Ink 391">
                  <a:extLst>
                    <a:ext uri="{FF2B5EF4-FFF2-40B4-BE49-F238E27FC236}">
                      <a16:creationId xmlns:a16="http://schemas.microsoft.com/office/drawing/2014/main" id="{DE9FA604-D179-43DE-937C-DD610F16E37F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4574499" y="4771779"/>
                  <a:ext cx="16128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1">
              <p14:nvContentPartPr>
                <p14:cNvPr id="393" name="Ink 392">
                  <a:extLst>
                    <a:ext uri="{FF2B5EF4-FFF2-40B4-BE49-F238E27FC236}">
                      <a16:creationId xmlns:a16="http://schemas.microsoft.com/office/drawing/2014/main" id="{5A4135E4-8280-42D7-B3C5-0FF8BAE219BA}"/>
                    </a:ext>
                  </a:extLst>
                </p14:cNvPr>
                <p14:cNvContentPartPr/>
                <p14:nvPr/>
              </p14:nvContentPartPr>
              <p14:xfrm>
                <a:off x="4575219" y="4866819"/>
                <a:ext cx="139680" cy="28080"/>
              </p14:xfrm>
            </p:contentPart>
          </mc:Choice>
          <mc:Fallback xmlns="">
            <p:pic>
              <p:nvPicPr>
                <p:cNvPr id="393" name="Ink 392">
                  <a:extLst>
                    <a:ext uri="{FF2B5EF4-FFF2-40B4-BE49-F238E27FC236}">
                      <a16:creationId xmlns:a16="http://schemas.microsoft.com/office/drawing/2014/main" id="{5A4135E4-8280-42D7-B3C5-0FF8BAE219BA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4566219" y="4857819"/>
                  <a:ext cx="15732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3">
              <p14:nvContentPartPr>
                <p14:cNvPr id="394" name="Ink 393">
                  <a:extLst>
                    <a:ext uri="{FF2B5EF4-FFF2-40B4-BE49-F238E27FC236}">
                      <a16:creationId xmlns:a16="http://schemas.microsoft.com/office/drawing/2014/main" id="{048E29BE-8CBA-4CF5-83A3-EAA5815BD938}"/>
                    </a:ext>
                  </a:extLst>
                </p14:cNvPr>
                <p14:cNvContentPartPr/>
                <p14:nvPr/>
              </p14:nvContentPartPr>
              <p14:xfrm>
                <a:off x="4358499" y="4650819"/>
                <a:ext cx="351000" cy="108720"/>
              </p14:xfrm>
            </p:contentPart>
          </mc:Choice>
          <mc:Fallback xmlns="">
            <p:pic>
              <p:nvPicPr>
                <p:cNvPr id="394" name="Ink 393">
                  <a:extLst>
                    <a:ext uri="{FF2B5EF4-FFF2-40B4-BE49-F238E27FC236}">
                      <a16:creationId xmlns:a16="http://schemas.microsoft.com/office/drawing/2014/main" id="{048E29BE-8CBA-4CF5-83A3-EAA5815BD938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4349499" y="4641819"/>
                  <a:ext cx="36864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5">
              <p14:nvContentPartPr>
                <p14:cNvPr id="395" name="Ink 394">
                  <a:extLst>
                    <a:ext uri="{FF2B5EF4-FFF2-40B4-BE49-F238E27FC236}">
                      <a16:creationId xmlns:a16="http://schemas.microsoft.com/office/drawing/2014/main" id="{B63290E6-CE27-41D9-AF37-412B2E9B9CF5}"/>
                    </a:ext>
                  </a:extLst>
                </p14:cNvPr>
                <p14:cNvContentPartPr/>
                <p14:nvPr/>
              </p14:nvContentPartPr>
              <p14:xfrm>
                <a:off x="4852779" y="4831179"/>
                <a:ext cx="2520" cy="9000"/>
              </p14:xfrm>
            </p:contentPart>
          </mc:Choice>
          <mc:Fallback xmlns="">
            <p:pic>
              <p:nvPicPr>
                <p:cNvPr id="395" name="Ink 394">
                  <a:extLst>
                    <a:ext uri="{FF2B5EF4-FFF2-40B4-BE49-F238E27FC236}">
                      <a16:creationId xmlns:a16="http://schemas.microsoft.com/office/drawing/2014/main" id="{B63290E6-CE27-41D9-AF37-412B2E9B9CF5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4843779" y="4822539"/>
                  <a:ext cx="2016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7">
              <p14:nvContentPartPr>
                <p14:cNvPr id="396" name="Ink 395">
                  <a:extLst>
                    <a:ext uri="{FF2B5EF4-FFF2-40B4-BE49-F238E27FC236}">
                      <a16:creationId xmlns:a16="http://schemas.microsoft.com/office/drawing/2014/main" id="{8403C124-8400-4161-BC71-819EC8B99316}"/>
                    </a:ext>
                  </a:extLst>
                </p14:cNvPr>
                <p14:cNvContentPartPr/>
                <p14:nvPr/>
              </p14:nvContentPartPr>
              <p14:xfrm>
                <a:off x="5023419" y="4691859"/>
                <a:ext cx="141480" cy="226440"/>
              </p14:xfrm>
            </p:contentPart>
          </mc:Choice>
          <mc:Fallback xmlns="">
            <p:pic>
              <p:nvPicPr>
                <p:cNvPr id="396" name="Ink 395">
                  <a:extLst>
                    <a:ext uri="{FF2B5EF4-FFF2-40B4-BE49-F238E27FC236}">
                      <a16:creationId xmlns:a16="http://schemas.microsoft.com/office/drawing/2014/main" id="{8403C124-8400-4161-BC71-819EC8B99316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5014419" y="4682859"/>
                  <a:ext cx="159120" cy="24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9">
              <p14:nvContentPartPr>
                <p14:cNvPr id="398" name="Ink 397">
                  <a:extLst>
                    <a:ext uri="{FF2B5EF4-FFF2-40B4-BE49-F238E27FC236}">
                      <a16:creationId xmlns:a16="http://schemas.microsoft.com/office/drawing/2014/main" id="{4ED70AD6-A793-45B5-A7D3-E673F97BFEC6}"/>
                    </a:ext>
                  </a:extLst>
                </p14:cNvPr>
                <p14:cNvContentPartPr/>
                <p14:nvPr/>
              </p14:nvContentPartPr>
              <p14:xfrm>
                <a:off x="5194059" y="4718139"/>
                <a:ext cx="153360" cy="194760"/>
              </p14:xfrm>
            </p:contentPart>
          </mc:Choice>
          <mc:Fallback xmlns="">
            <p:pic>
              <p:nvPicPr>
                <p:cNvPr id="398" name="Ink 397">
                  <a:extLst>
                    <a:ext uri="{FF2B5EF4-FFF2-40B4-BE49-F238E27FC236}">
                      <a16:creationId xmlns:a16="http://schemas.microsoft.com/office/drawing/2014/main" id="{4ED70AD6-A793-45B5-A7D3-E673F97BFEC6}"/>
                    </a:ext>
                  </a:extLst>
                </p:cNvPr>
                <p:cNvPicPr/>
                <p:nvPr/>
              </p:nvPicPr>
              <p:blipFill>
                <a:blip r:embed="rId370"/>
                <a:stretch>
                  <a:fillRect/>
                </a:stretch>
              </p:blipFill>
              <p:spPr>
                <a:xfrm>
                  <a:off x="5185059" y="4709499"/>
                  <a:ext cx="17100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1">
              <p14:nvContentPartPr>
                <p14:cNvPr id="399" name="Ink 398">
                  <a:extLst>
                    <a:ext uri="{FF2B5EF4-FFF2-40B4-BE49-F238E27FC236}">
                      <a16:creationId xmlns:a16="http://schemas.microsoft.com/office/drawing/2014/main" id="{81EE641D-E4A6-46A0-82A9-D0327FA766D6}"/>
                    </a:ext>
                  </a:extLst>
                </p14:cNvPr>
                <p14:cNvContentPartPr/>
                <p14:nvPr/>
              </p14:nvContentPartPr>
              <p14:xfrm>
                <a:off x="5055819" y="4633899"/>
                <a:ext cx="229680" cy="35640"/>
              </p14:xfrm>
            </p:contentPart>
          </mc:Choice>
          <mc:Fallback xmlns="">
            <p:pic>
              <p:nvPicPr>
                <p:cNvPr id="399" name="Ink 398">
                  <a:extLst>
                    <a:ext uri="{FF2B5EF4-FFF2-40B4-BE49-F238E27FC236}">
                      <a16:creationId xmlns:a16="http://schemas.microsoft.com/office/drawing/2014/main" id="{81EE641D-E4A6-46A0-82A9-D0327FA766D6}"/>
                    </a:ext>
                  </a:extLst>
                </p:cNvPr>
                <p:cNvPicPr/>
                <p:nvPr/>
              </p:nvPicPr>
              <p:blipFill>
                <a:blip r:embed="rId372"/>
                <a:stretch>
                  <a:fillRect/>
                </a:stretch>
              </p:blipFill>
              <p:spPr>
                <a:xfrm>
                  <a:off x="5046819" y="4625259"/>
                  <a:ext cx="24732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3">
              <p14:nvContentPartPr>
                <p14:cNvPr id="400" name="Ink 399">
                  <a:extLst>
                    <a:ext uri="{FF2B5EF4-FFF2-40B4-BE49-F238E27FC236}">
                      <a16:creationId xmlns:a16="http://schemas.microsoft.com/office/drawing/2014/main" id="{BFD608CF-53B5-444E-A98A-B973919A3AF2}"/>
                    </a:ext>
                  </a:extLst>
                </p14:cNvPr>
                <p14:cNvContentPartPr/>
                <p14:nvPr/>
              </p14:nvContentPartPr>
              <p14:xfrm>
                <a:off x="5262459" y="4590339"/>
                <a:ext cx="123840" cy="89640"/>
              </p14:xfrm>
            </p:contentPart>
          </mc:Choice>
          <mc:Fallback xmlns="">
            <p:pic>
              <p:nvPicPr>
                <p:cNvPr id="400" name="Ink 399">
                  <a:extLst>
                    <a:ext uri="{FF2B5EF4-FFF2-40B4-BE49-F238E27FC236}">
                      <a16:creationId xmlns:a16="http://schemas.microsoft.com/office/drawing/2014/main" id="{BFD608CF-53B5-444E-A98A-B973919A3AF2}"/>
                    </a:ext>
                  </a:extLst>
                </p:cNvPr>
                <p:cNvPicPr/>
                <p:nvPr/>
              </p:nvPicPr>
              <p:blipFill>
                <a:blip r:embed="rId374"/>
                <a:stretch>
                  <a:fillRect/>
                </a:stretch>
              </p:blipFill>
              <p:spPr>
                <a:xfrm>
                  <a:off x="5253819" y="4581699"/>
                  <a:ext cx="141480" cy="107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7" name="Group 416">
            <a:extLst>
              <a:ext uri="{FF2B5EF4-FFF2-40B4-BE49-F238E27FC236}">
                <a16:creationId xmlns:a16="http://schemas.microsoft.com/office/drawing/2014/main" id="{1CA16E01-BCCE-4A16-B65D-98020FF351C0}"/>
              </a:ext>
            </a:extLst>
          </p:cNvPr>
          <p:cNvGrpSpPr/>
          <p:nvPr/>
        </p:nvGrpSpPr>
        <p:grpSpPr>
          <a:xfrm>
            <a:off x="5569179" y="4609419"/>
            <a:ext cx="1088640" cy="433080"/>
            <a:chOff x="5569179" y="4609419"/>
            <a:chExt cx="1088640" cy="433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5">
              <p14:nvContentPartPr>
                <p14:cNvPr id="408" name="Ink 407">
                  <a:extLst>
                    <a:ext uri="{FF2B5EF4-FFF2-40B4-BE49-F238E27FC236}">
                      <a16:creationId xmlns:a16="http://schemas.microsoft.com/office/drawing/2014/main" id="{1F576D61-B2A5-467F-B332-6423EDCE7D30}"/>
                    </a:ext>
                  </a:extLst>
                </p14:cNvPr>
                <p14:cNvContentPartPr/>
                <p14:nvPr/>
              </p14:nvContentPartPr>
              <p14:xfrm>
                <a:off x="5569179" y="4835499"/>
                <a:ext cx="200160" cy="21960"/>
              </p14:xfrm>
            </p:contentPart>
          </mc:Choice>
          <mc:Fallback xmlns="">
            <p:pic>
              <p:nvPicPr>
                <p:cNvPr id="408" name="Ink 407">
                  <a:extLst>
                    <a:ext uri="{FF2B5EF4-FFF2-40B4-BE49-F238E27FC236}">
                      <a16:creationId xmlns:a16="http://schemas.microsoft.com/office/drawing/2014/main" id="{1F576D61-B2A5-467F-B332-6423EDCE7D30}"/>
                    </a:ext>
                  </a:extLst>
                </p:cNvPr>
                <p:cNvPicPr/>
                <p:nvPr/>
              </p:nvPicPr>
              <p:blipFill>
                <a:blip r:embed="rId376"/>
                <a:stretch>
                  <a:fillRect/>
                </a:stretch>
              </p:blipFill>
              <p:spPr>
                <a:xfrm>
                  <a:off x="5560179" y="4826859"/>
                  <a:ext cx="21780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7">
              <p14:nvContentPartPr>
                <p14:cNvPr id="409" name="Ink 408">
                  <a:extLst>
                    <a:ext uri="{FF2B5EF4-FFF2-40B4-BE49-F238E27FC236}">
                      <a16:creationId xmlns:a16="http://schemas.microsoft.com/office/drawing/2014/main" id="{CB0AF15C-1F97-4EA0-99A0-C51F78216437}"/>
                    </a:ext>
                  </a:extLst>
                </p14:cNvPr>
                <p14:cNvContentPartPr/>
                <p14:nvPr/>
              </p14:nvContentPartPr>
              <p14:xfrm>
                <a:off x="5644059" y="4764939"/>
                <a:ext cx="46440" cy="145440"/>
              </p14:xfrm>
            </p:contentPart>
          </mc:Choice>
          <mc:Fallback xmlns="">
            <p:pic>
              <p:nvPicPr>
                <p:cNvPr id="409" name="Ink 408">
                  <a:extLst>
                    <a:ext uri="{FF2B5EF4-FFF2-40B4-BE49-F238E27FC236}">
                      <a16:creationId xmlns:a16="http://schemas.microsoft.com/office/drawing/2014/main" id="{CB0AF15C-1F97-4EA0-99A0-C51F78216437}"/>
                    </a:ext>
                  </a:extLst>
                </p:cNvPr>
                <p:cNvPicPr/>
                <p:nvPr/>
              </p:nvPicPr>
              <p:blipFill>
                <a:blip r:embed="rId378"/>
                <a:stretch>
                  <a:fillRect/>
                </a:stretch>
              </p:blipFill>
              <p:spPr>
                <a:xfrm>
                  <a:off x="5635419" y="4755939"/>
                  <a:ext cx="6408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9">
              <p14:nvContentPartPr>
                <p14:cNvPr id="410" name="Ink 409">
                  <a:extLst>
                    <a:ext uri="{FF2B5EF4-FFF2-40B4-BE49-F238E27FC236}">
                      <a16:creationId xmlns:a16="http://schemas.microsoft.com/office/drawing/2014/main" id="{ACC14157-DCB4-458F-A949-D904723BF41B}"/>
                    </a:ext>
                  </a:extLst>
                </p14:cNvPr>
                <p14:cNvContentPartPr/>
                <p14:nvPr/>
              </p14:nvContentPartPr>
              <p14:xfrm>
                <a:off x="5912619" y="4706619"/>
                <a:ext cx="50040" cy="335880"/>
              </p14:xfrm>
            </p:contentPart>
          </mc:Choice>
          <mc:Fallback xmlns="">
            <p:pic>
              <p:nvPicPr>
                <p:cNvPr id="410" name="Ink 409">
                  <a:extLst>
                    <a:ext uri="{FF2B5EF4-FFF2-40B4-BE49-F238E27FC236}">
                      <a16:creationId xmlns:a16="http://schemas.microsoft.com/office/drawing/2014/main" id="{ACC14157-DCB4-458F-A949-D904723BF41B}"/>
                    </a:ext>
                  </a:extLst>
                </p:cNvPr>
                <p:cNvPicPr/>
                <p:nvPr/>
              </p:nvPicPr>
              <p:blipFill>
                <a:blip r:embed="rId380"/>
                <a:stretch>
                  <a:fillRect/>
                </a:stretch>
              </p:blipFill>
              <p:spPr>
                <a:xfrm>
                  <a:off x="5903619" y="4697979"/>
                  <a:ext cx="67680" cy="35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1">
              <p14:nvContentPartPr>
                <p14:cNvPr id="411" name="Ink 410">
                  <a:extLst>
                    <a:ext uri="{FF2B5EF4-FFF2-40B4-BE49-F238E27FC236}">
                      <a16:creationId xmlns:a16="http://schemas.microsoft.com/office/drawing/2014/main" id="{AC697FD5-1EF2-4FD0-B1DE-6040DB5B4ADC}"/>
                    </a:ext>
                  </a:extLst>
                </p14:cNvPr>
                <p14:cNvContentPartPr/>
                <p14:nvPr/>
              </p14:nvContentPartPr>
              <p14:xfrm>
                <a:off x="5999019" y="4782939"/>
                <a:ext cx="92160" cy="164160"/>
              </p14:xfrm>
            </p:contentPart>
          </mc:Choice>
          <mc:Fallback xmlns="">
            <p:pic>
              <p:nvPicPr>
                <p:cNvPr id="411" name="Ink 410">
                  <a:extLst>
                    <a:ext uri="{FF2B5EF4-FFF2-40B4-BE49-F238E27FC236}">
                      <a16:creationId xmlns:a16="http://schemas.microsoft.com/office/drawing/2014/main" id="{AC697FD5-1EF2-4FD0-B1DE-6040DB5B4ADC}"/>
                    </a:ext>
                  </a:extLst>
                </p:cNvPr>
                <p:cNvPicPr/>
                <p:nvPr/>
              </p:nvPicPr>
              <p:blipFill>
                <a:blip r:embed="rId382"/>
                <a:stretch>
                  <a:fillRect/>
                </a:stretch>
              </p:blipFill>
              <p:spPr>
                <a:xfrm>
                  <a:off x="5990379" y="4774299"/>
                  <a:ext cx="10980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3">
              <p14:nvContentPartPr>
                <p14:cNvPr id="412" name="Ink 411">
                  <a:extLst>
                    <a:ext uri="{FF2B5EF4-FFF2-40B4-BE49-F238E27FC236}">
                      <a16:creationId xmlns:a16="http://schemas.microsoft.com/office/drawing/2014/main" id="{01C02792-C501-4283-A232-1B3932233480}"/>
                    </a:ext>
                  </a:extLst>
                </p14:cNvPr>
                <p14:cNvContentPartPr/>
                <p14:nvPr/>
              </p14:nvContentPartPr>
              <p14:xfrm>
                <a:off x="6128619" y="4746939"/>
                <a:ext cx="121320" cy="180360"/>
              </p14:xfrm>
            </p:contentPart>
          </mc:Choice>
          <mc:Fallback xmlns="">
            <p:pic>
              <p:nvPicPr>
                <p:cNvPr id="412" name="Ink 411">
                  <a:extLst>
                    <a:ext uri="{FF2B5EF4-FFF2-40B4-BE49-F238E27FC236}">
                      <a16:creationId xmlns:a16="http://schemas.microsoft.com/office/drawing/2014/main" id="{01C02792-C501-4283-A232-1B3932233480}"/>
                    </a:ext>
                  </a:extLst>
                </p:cNvPr>
                <p:cNvPicPr/>
                <p:nvPr/>
              </p:nvPicPr>
              <p:blipFill>
                <a:blip r:embed="rId384"/>
                <a:stretch>
                  <a:fillRect/>
                </a:stretch>
              </p:blipFill>
              <p:spPr>
                <a:xfrm>
                  <a:off x="6119619" y="4738299"/>
                  <a:ext cx="138960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5">
              <p14:nvContentPartPr>
                <p14:cNvPr id="413" name="Ink 412">
                  <a:extLst>
                    <a:ext uri="{FF2B5EF4-FFF2-40B4-BE49-F238E27FC236}">
                      <a16:creationId xmlns:a16="http://schemas.microsoft.com/office/drawing/2014/main" id="{B6E89B56-794E-43A9-A4FA-C099004B3580}"/>
                    </a:ext>
                  </a:extLst>
                </p14:cNvPr>
                <p14:cNvContentPartPr/>
                <p14:nvPr/>
              </p14:nvContentPartPr>
              <p14:xfrm>
                <a:off x="6029259" y="4664139"/>
                <a:ext cx="226080" cy="221400"/>
              </p14:xfrm>
            </p:contentPart>
          </mc:Choice>
          <mc:Fallback xmlns="">
            <p:pic>
              <p:nvPicPr>
                <p:cNvPr id="413" name="Ink 412">
                  <a:extLst>
                    <a:ext uri="{FF2B5EF4-FFF2-40B4-BE49-F238E27FC236}">
                      <a16:creationId xmlns:a16="http://schemas.microsoft.com/office/drawing/2014/main" id="{B6E89B56-794E-43A9-A4FA-C099004B3580}"/>
                    </a:ext>
                  </a:extLst>
                </p:cNvPr>
                <p:cNvPicPr/>
                <p:nvPr/>
              </p:nvPicPr>
              <p:blipFill>
                <a:blip r:embed="rId386"/>
                <a:stretch>
                  <a:fillRect/>
                </a:stretch>
              </p:blipFill>
              <p:spPr>
                <a:xfrm>
                  <a:off x="6020619" y="4655499"/>
                  <a:ext cx="24372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7">
              <p14:nvContentPartPr>
                <p14:cNvPr id="414" name="Ink 413">
                  <a:extLst>
                    <a:ext uri="{FF2B5EF4-FFF2-40B4-BE49-F238E27FC236}">
                      <a16:creationId xmlns:a16="http://schemas.microsoft.com/office/drawing/2014/main" id="{6F3B85DE-F4B4-4062-95CF-FE56726CCBF3}"/>
                    </a:ext>
                  </a:extLst>
                </p14:cNvPr>
                <p14:cNvContentPartPr/>
                <p14:nvPr/>
              </p14:nvContentPartPr>
              <p14:xfrm>
                <a:off x="6205659" y="4630299"/>
                <a:ext cx="82440" cy="93600"/>
              </p14:xfrm>
            </p:contentPart>
          </mc:Choice>
          <mc:Fallback xmlns="">
            <p:pic>
              <p:nvPicPr>
                <p:cNvPr id="414" name="Ink 413">
                  <a:extLst>
                    <a:ext uri="{FF2B5EF4-FFF2-40B4-BE49-F238E27FC236}">
                      <a16:creationId xmlns:a16="http://schemas.microsoft.com/office/drawing/2014/main" id="{6F3B85DE-F4B4-4062-95CF-FE56726CCBF3}"/>
                    </a:ext>
                  </a:extLst>
                </p:cNvPr>
                <p:cNvPicPr/>
                <p:nvPr/>
              </p:nvPicPr>
              <p:blipFill>
                <a:blip r:embed="rId388"/>
                <a:stretch>
                  <a:fillRect/>
                </a:stretch>
              </p:blipFill>
              <p:spPr>
                <a:xfrm>
                  <a:off x="6197019" y="4621299"/>
                  <a:ext cx="10008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9">
              <p14:nvContentPartPr>
                <p14:cNvPr id="415" name="Ink 414">
                  <a:extLst>
                    <a:ext uri="{FF2B5EF4-FFF2-40B4-BE49-F238E27FC236}">
                      <a16:creationId xmlns:a16="http://schemas.microsoft.com/office/drawing/2014/main" id="{D587D80F-C95B-4EB8-B76A-BACCC968DCCC}"/>
                    </a:ext>
                  </a:extLst>
                </p14:cNvPr>
                <p14:cNvContentPartPr/>
                <p14:nvPr/>
              </p14:nvContentPartPr>
              <p14:xfrm>
                <a:off x="6391059" y="4638579"/>
                <a:ext cx="102240" cy="324000"/>
              </p14:xfrm>
            </p:contentPart>
          </mc:Choice>
          <mc:Fallback xmlns="">
            <p:pic>
              <p:nvPicPr>
                <p:cNvPr id="415" name="Ink 414">
                  <a:extLst>
                    <a:ext uri="{FF2B5EF4-FFF2-40B4-BE49-F238E27FC236}">
                      <a16:creationId xmlns:a16="http://schemas.microsoft.com/office/drawing/2014/main" id="{D587D80F-C95B-4EB8-B76A-BACCC968DCCC}"/>
                    </a:ext>
                  </a:extLst>
                </p:cNvPr>
                <p:cNvPicPr/>
                <p:nvPr/>
              </p:nvPicPr>
              <p:blipFill>
                <a:blip r:embed="rId390"/>
                <a:stretch>
                  <a:fillRect/>
                </a:stretch>
              </p:blipFill>
              <p:spPr>
                <a:xfrm>
                  <a:off x="6382419" y="4629939"/>
                  <a:ext cx="119880" cy="34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1">
              <p14:nvContentPartPr>
                <p14:cNvPr id="416" name="Ink 415">
                  <a:extLst>
                    <a:ext uri="{FF2B5EF4-FFF2-40B4-BE49-F238E27FC236}">
                      <a16:creationId xmlns:a16="http://schemas.microsoft.com/office/drawing/2014/main" id="{DB6A10AF-B2FC-4CF6-A716-9AD91E7CFB3E}"/>
                    </a:ext>
                  </a:extLst>
                </p14:cNvPr>
                <p14:cNvContentPartPr/>
                <p14:nvPr/>
              </p14:nvContentPartPr>
              <p14:xfrm>
                <a:off x="6491139" y="4609419"/>
                <a:ext cx="166680" cy="83880"/>
              </p14:xfrm>
            </p:contentPart>
          </mc:Choice>
          <mc:Fallback xmlns="">
            <p:pic>
              <p:nvPicPr>
                <p:cNvPr id="416" name="Ink 415">
                  <a:extLst>
                    <a:ext uri="{FF2B5EF4-FFF2-40B4-BE49-F238E27FC236}">
                      <a16:creationId xmlns:a16="http://schemas.microsoft.com/office/drawing/2014/main" id="{DB6A10AF-B2FC-4CF6-A716-9AD91E7CFB3E}"/>
                    </a:ext>
                  </a:extLst>
                </p:cNvPr>
                <p:cNvPicPr/>
                <p:nvPr/>
              </p:nvPicPr>
              <p:blipFill>
                <a:blip r:embed="rId392"/>
                <a:stretch>
                  <a:fillRect/>
                </a:stretch>
              </p:blipFill>
              <p:spPr>
                <a:xfrm>
                  <a:off x="6482139" y="4600779"/>
                  <a:ext cx="184320" cy="101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7" name="Group 426">
            <a:extLst>
              <a:ext uri="{FF2B5EF4-FFF2-40B4-BE49-F238E27FC236}">
                <a16:creationId xmlns:a16="http://schemas.microsoft.com/office/drawing/2014/main" id="{299DB9E8-7A44-4542-837B-0F2F8DCE8C4F}"/>
              </a:ext>
            </a:extLst>
          </p:cNvPr>
          <p:cNvGrpSpPr/>
          <p:nvPr/>
        </p:nvGrpSpPr>
        <p:grpSpPr>
          <a:xfrm>
            <a:off x="6878859" y="4609779"/>
            <a:ext cx="1122120" cy="564120"/>
            <a:chOff x="6878859" y="4609779"/>
            <a:chExt cx="1122120" cy="564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3">
              <p14:nvContentPartPr>
                <p14:cNvPr id="418" name="Ink 417">
                  <a:extLst>
                    <a:ext uri="{FF2B5EF4-FFF2-40B4-BE49-F238E27FC236}">
                      <a16:creationId xmlns:a16="http://schemas.microsoft.com/office/drawing/2014/main" id="{B43B9975-B5F6-4531-84B0-DD1CBADDEE48}"/>
                    </a:ext>
                  </a:extLst>
                </p14:cNvPr>
                <p14:cNvContentPartPr/>
                <p14:nvPr/>
              </p14:nvContentPartPr>
              <p14:xfrm>
                <a:off x="6883899" y="4947819"/>
                <a:ext cx="72360" cy="128880"/>
              </p14:xfrm>
            </p:contentPart>
          </mc:Choice>
          <mc:Fallback xmlns="">
            <p:pic>
              <p:nvPicPr>
                <p:cNvPr id="418" name="Ink 417">
                  <a:extLst>
                    <a:ext uri="{FF2B5EF4-FFF2-40B4-BE49-F238E27FC236}">
                      <a16:creationId xmlns:a16="http://schemas.microsoft.com/office/drawing/2014/main" id="{B43B9975-B5F6-4531-84B0-DD1CBADDEE48}"/>
                    </a:ext>
                  </a:extLst>
                </p:cNvPr>
                <p:cNvPicPr/>
                <p:nvPr/>
              </p:nvPicPr>
              <p:blipFill>
                <a:blip r:embed="rId394"/>
                <a:stretch>
                  <a:fillRect/>
                </a:stretch>
              </p:blipFill>
              <p:spPr>
                <a:xfrm>
                  <a:off x="6875259" y="4938819"/>
                  <a:ext cx="9000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5">
              <p14:nvContentPartPr>
                <p14:cNvPr id="419" name="Ink 418">
                  <a:extLst>
                    <a:ext uri="{FF2B5EF4-FFF2-40B4-BE49-F238E27FC236}">
                      <a16:creationId xmlns:a16="http://schemas.microsoft.com/office/drawing/2014/main" id="{0247A939-0039-4647-B11D-DF65F36B2B3B}"/>
                    </a:ext>
                  </a:extLst>
                </p14:cNvPr>
                <p14:cNvContentPartPr/>
                <p14:nvPr/>
              </p14:nvContentPartPr>
              <p14:xfrm>
                <a:off x="6952659" y="4975899"/>
                <a:ext cx="61560" cy="145440"/>
              </p14:xfrm>
            </p:contentPart>
          </mc:Choice>
          <mc:Fallback xmlns="">
            <p:pic>
              <p:nvPicPr>
                <p:cNvPr id="419" name="Ink 418">
                  <a:extLst>
                    <a:ext uri="{FF2B5EF4-FFF2-40B4-BE49-F238E27FC236}">
                      <a16:creationId xmlns:a16="http://schemas.microsoft.com/office/drawing/2014/main" id="{0247A939-0039-4647-B11D-DF65F36B2B3B}"/>
                    </a:ext>
                  </a:extLst>
                </p:cNvPr>
                <p:cNvPicPr/>
                <p:nvPr/>
              </p:nvPicPr>
              <p:blipFill>
                <a:blip r:embed="rId396"/>
                <a:stretch>
                  <a:fillRect/>
                </a:stretch>
              </p:blipFill>
              <p:spPr>
                <a:xfrm>
                  <a:off x="6943659" y="4966899"/>
                  <a:ext cx="7920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7">
              <p14:nvContentPartPr>
                <p14:cNvPr id="420" name="Ink 419">
                  <a:extLst>
                    <a:ext uri="{FF2B5EF4-FFF2-40B4-BE49-F238E27FC236}">
                      <a16:creationId xmlns:a16="http://schemas.microsoft.com/office/drawing/2014/main" id="{4B853B9F-C355-45B8-BA8D-A1D1AB43CD8A}"/>
                    </a:ext>
                  </a:extLst>
                </p14:cNvPr>
                <p14:cNvContentPartPr/>
                <p14:nvPr/>
              </p14:nvContentPartPr>
              <p14:xfrm>
                <a:off x="6878859" y="4865379"/>
                <a:ext cx="185400" cy="185760"/>
              </p14:xfrm>
            </p:contentPart>
          </mc:Choice>
          <mc:Fallback xmlns="">
            <p:pic>
              <p:nvPicPr>
                <p:cNvPr id="420" name="Ink 419">
                  <a:extLst>
                    <a:ext uri="{FF2B5EF4-FFF2-40B4-BE49-F238E27FC236}">
                      <a16:creationId xmlns:a16="http://schemas.microsoft.com/office/drawing/2014/main" id="{4B853B9F-C355-45B8-BA8D-A1D1AB43CD8A}"/>
                    </a:ext>
                  </a:extLst>
                </p:cNvPr>
                <p:cNvPicPr/>
                <p:nvPr/>
              </p:nvPicPr>
              <p:blipFill>
                <a:blip r:embed="rId398"/>
                <a:stretch>
                  <a:fillRect/>
                </a:stretch>
              </p:blipFill>
              <p:spPr>
                <a:xfrm>
                  <a:off x="6869859" y="4856379"/>
                  <a:ext cx="20304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9">
              <p14:nvContentPartPr>
                <p14:cNvPr id="421" name="Ink 420">
                  <a:extLst>
                    <a:ext uri="{FF2B5EF4-FFF2-40B4-BE49-F238E27FC236}">
                      <a16:creationId xmlns:a16="http://schemas.microsoft.com/office/drawing/2014/main" id="{632C97D9-A8C6-4A3F-BC3E-8934F686E613}"/>
                    </a:ext>
                  </a:extLst>
                </p14:cNvPr>
                <p14:cNvContentPartPr/>
                <p14:nvPr/>
              </p14:nvContentPartPr>
              <p14:xfrm>
                <a:off x="7165059" y="4886979"/>
                <a:ext cx="279360" cy="286920"/>
              </p14:xfrm>
            </p:contentPart>
          </mc:Choice>
          <mc:Fallback xmlns="">
            <p:pic>
              <p:nvPicPr>
                <p:cNvPr id="421" name="Ink 420">
                  <a:extLst>
                    <a:ext uri="{FF2B5EF4-FFF2-40B4-BE49-F238E27FC236}">
                      <a16:creationId xmlns:a16="http://schemas.microsoft.com/office/drawing/2014/main" id="{632C97D9-A8C6-4A3F-BC3E-8934F686E613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7156419" y="4877979"/>
                  <a:ext cx="297000" cy="30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1">
              <p14:nvContentPartPr>
                <p14:cNvPr id="423" name="Ink 422">
                  <a:extLst>
                    <a:ext uri="{FF2B5EF4-FFF2-40B4-BE49-F238E27FC236}">
                      <a16:creationId xmlns:a16="http://schemas.microsoft.com/office/drawing/2014/main" id="{8AD3D51B-58F0-48C8-B6C5-9960DEEAFE21}"/>
                    </a:ext>
                  </a:extLst>
                </p14:cNvPr>
                <p14:cNvContentPartPr/>
                <p14:nvPr/>
              </p14:nvContentPartPr>
              <p14:xfrm>
                <a:off x="7443339" y="4840179"/>
                <a:ext cx="253080" cy="125280"/>
              </p14:xfrm>
            </p:contentPart>
          </mc:Choice>
          <mc:Fallback xmlns="">
            <p:pic>
              <p:nvPicPr>
                <p:cNvPr id="423" name="Ink 422">
                  <a:extLst>
                    <a:ext uri="{FF2B5EF4-FFF2-40B4-BE49-F238E27FC236}">
                      <a16:creationId xmlns:a16="http://schemas.microsoft.com/office/drawing/2014/main" id="{8AD3D51B-58F0-48C8-B6C5-9960DEEAFE21}"/>
                    </a:ext>
                  </a:extLst>
                </p:cNvPr>
                <p:cNvPicPr/>
                <p:nvPr/>
              </p:nvPicPr>
              <p:blipFill>
                <a:blip r:embed="rId402"/>
                <a:stretch>
                  <a:fillRect/>
                </a:stretch>
              </p:blipFill>
              <p:spPr>
                <a:xfrm>
                  <a:off x="7434339" y="4831179"/>
                  <a:ext cx="27072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3">
              <p14:nvContentPartPr>
                <p14:cNvPr id="424" name="Ink 423">
                  <a:extLst>
                    <a:ext uri="{FF2B5EF4-FFF2-40B4-BE49-F238E27FC236}">
                      <a16:creationId xmlns:a16="http://schemas.microsoft.com/office/drawing/2014/main" id="{99695198-7027-450F-8013-2E1E7C0B1858}"/>
                    </a:ext>
                  </a:extLst>
                </p14:cNvPr>
                <p14:cNvContentPartPr/>
                <p14:nvPr/>
              </p14:nvContentPartPr>
              <p14:xfrm>
                <a:off x="7723059" y="4792299"/>
                <a:ext cx="90360" cy="124200"/>
              </p14:xfrm>
            </p:contentPart>
          </mc:Choice>
          <mc:Fallback xmlns="">
            <p:pic>
              <p:nvPicPr>
                <p:cNvPr id="424" name="Ink 423">
                  <a:extLst>
                    <a:ext uri="{FF2B5EF4-FFF2-40B4-BE49-F238E27FC236}">
                      <a16:creationId xmlns:a16="http://schemas.microsoft.com/office/drawing/2014/main" id="{99695198-7027-450F-8013-2E1E7C0B1858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7714059" y="4783659"/>
                  <a:ext cx="10800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5">
              <p14:nvContentPartPr>
                <p14:cNvPr id="425" name="Ink 424">
                  <a:extLst>
                    <a:ext uri="{FF2B5EF4-FFF2-40B4-BE49-F238E27FC236}">
                      <a16:creationId xmlns:a16="http://schemas.microsoft.com/office/drawing/2014/main" id="{E5C1EAE8-B1F2-4264-BF43-6EF0D25C09AD}"/>
                    </a:ext>
                  </a:extLst>
                </p14:cNvPr>
                <p14:cNvContentPartPr/>
                <p14:nvPr/>
              </p14:nvContentPartPr>
              <p14:xfrm>
                <a:off x="7751499" y="4609779"/>
                <a:ext cx="249480" cy="346680"/>
              </p14:xfrm>
            </p:contentPart>
          </mc:Choice>
          <mc:Fallback xmlns="">
            <p:pic>
              <p:nvPicPr>
                <p:cNvPr id="425" name="Ink 424">
                  <a:extLst>
                    <a:ext uri="{FF2B5EF4-FFF2-40B4-BE49-F238E27FC236}">
                      <a16:creationId xmlns:a16="http://schemas.microsoft.com/office/drawing/2014/main" id="{E5C1EAE8-B1F2-4264-BF43-6EF0D25C09AD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7742499" y="4600779"/>
                  <a:ext cx="267120" cy="36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7">
              <p14:nvContentPartPr>
                <p14:cNvPr id="426" name="Ink 425">
                  <a:extLst>
                    <a:ext uri="{FF2B5EF4-FFF2-40B4-BE49-F238E27FC236}">
                      <a16:creationId xmlns:a16="http://schemas.microsoft.com/office/drawing/2014/main" id="{D3E8D40B-52A9-40C7-BEC7-A3D5B56E85D6}"/>
                    </a:ext>
                  </a:extLst>
                </p14:cNvPr>
                <p14:cNvContentPartPr/>
                <p14:nvPr/>
              </p14:nvContentPartPr>
              <p14:xfrm>
                <a:off x="7096299" y="4748739"/>
                <a:ext cx="141840" cy="406440"/>
              </p14:xfrm>
            </p:contentPart>
          </mc:Choice>
          <mc:Fallback xmlns="">
            <p:pic>
              <p:nvPicPr>
                <p:cNvPr id="426" name="Ink 425">
                  <a:extLst>
                    <a:ext uri="{FF2B5EF4-FFF2-40B4-BE49-F238E27FC236}">
                      <a16:creationId xmlns:a16="http://schemas.microsoft.com/office/drawing/2014/main" id="{D3E8D40B-52A9-40C7-BEC7-A3D5B56E85D6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7087659" y="4739739"/>
                  <a:ext cx="159480" cy="4240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730652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658770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Cambridge </a:t>
            </a:r>
            <a:r>
              <a:rPr lang="en-US" sz="3200" b="1">
                <a:solidFill>
                  <a:schemeClr val="tx1"/>
                </a:solidFill>
              </a:rPr>
              <a:t>17E Q11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775A2A-6FA0-4295-B28E-720C4B70D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6832" y="-6605"/>
            <a:ext cx="6935168" cy="1867161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AB7BC521-B182-4307-80DA-0C31AE925E90}"/>
              </a:ext>
            </a:extLst>
          </p:cNvPr>
          <p:cNvGrpSpPr/>
          <p:nvPr/>
        </p:nvGrpSpPr>
        <p:grpSpPr>
          <a:xfrm>
            <a:off x="1100859" y="648339"/>
            <a:ext cx="1674720" cy="1601280"/>
            <a:chOff x="1100859" y="648339"/>
            <a:chExt cx="1674720" cy="1601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D32D454D-BCED-4ACC-9674-9CB459D6D314}"/>
                    </a:ext>
                  </a:extLst>
                </p14:cNvPr>
                <p14:cNvContentPartPr/>
                <p14:nvPr/>
              </p14:nvContentPartPr>
              <p14:xfrm>
                <a:off x="1327299" y="878379"/>
                <a:ext cx="507960" cy="99828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D32D454D-BCED-4ACC-9674-9CB459D6D314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318659" y="869739"/>
                  <a:ext cx="525600" cy="10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528365E1-1FEA-43CE-A885-C6DF5A9E69A3}"/>
                    </a:ext>
                  </a:extLst>
                </p14:cNvPr>
                <p14:cNvContentPartPr/>
                <p14:nvPr/>
              </p14:nvContentPartPr>
              <p14:xfrm>
                <a:off x="1823739" y="895299"/>
                <a:ext cx="590040" cy="96948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528365E1-1FEA-43CE-A885-C6DF5A9E69A3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814739" y="886659"/>
                  <a:ext cx="607680" cy="9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48635EEE-55D9-4EC1-AC87-758CD819F048}"/>
                    </a:ext>
                  </a:extLst>
                </p14:cNvPr>
                <p14:cNvContentPartPr/>
                <p14:nvPr/>
              </p14:nvContentPartPr>
              <p14:xfrm>
                <a:off x="1338819" y="1862619"/>
                <a:ext cx="1096200" cy="6048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48635EEE-55D9-4EC1-AC87-758CD819F048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330179" y="1853619"/>
                  <a:ext cx="111384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8011C11E-C37E-432A-8EE7-C995D1E2CD5B}"/>
                    </a:ext>
                  </a:extLst>
                </p14:cNvPr>
                <p14:cNvContentPartPr/>
                <p14:nvPr/>
              </p14:nvContentPartPr>
              <p14:xfrm>
                <a:off x="1745979" y="648339"/>
                <a:ext cx="160920" cy="1526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8011C11E-C37E-432A-8EE7-C995D1E2CD5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737339" y="639339"/>
                  <a:ext cx="17856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CA369E07-E94C-4285-BABA-CC6C71AE8D62}"/>
                    </a:ext>
                  </a:extLst>
                </p14:cNvPr>
                <p14:cNvContentPartPr/>
                <p14:nvPr/>
              </p14:nvContentPartPr>
              <p14:xfrm>
                <a:off x="1100859" y="1937499"/>
                <a:ext cx="125640" cy="2120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CA369E07-E94C-4285-BABA-CC6C71AE8D62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091859" y="1928859"/>
                  <a:ext cx="14328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F55D5E75-3419-46FE-B4E5-432DCAC4FAF8}"/>
                    </a:ext>
                  </a:extLst>
                </p14:cNvPr>
                <p14:cNvContentPartPr/>
                <p14:nvPr/>
              </p14:nvContentPartPr>
              <p14:xfrm>
                <a:off x="1118499" y="2036859"/>
                <a:ext cx="73440" cy="684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F55D5E75-3419-46FE-B4E5-432DCAC4FAF8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109499" y="2027859"/>
                  <a:ext cx="9108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C9FFE6DE-3C06-4C94-9659-3E4A34D56343}"/>
                    </a:ext>
                  </a:extLst>
                </p14:cNvPr>
                <p14:cNvContentPartPr/>
                <p14:nvPr/>
              </p14:nvContentPartPr>
              <p14:xfrm>
                <a:off x="2575779" y="1832019"/>
                <a:ext cx="199800" cy="21600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C9FFE6DE-3C06-4C94-9659-3E4A34D56343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566779" y="1823379"/>
                  <a:ext cx="21744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803B3869-265A-4CF9-AC4B-C03657E2C1DA}"/>
                    </a:ext>
                  </a:extLst>
                </p14:cNvPr>
                <p14:cNvContentPartPr/>
                <p14:nvPr/>
              </p14:nvContentPartPr>
              <p14:xfrm>
                <a:off x="1826979" y="1837059"/>
                <a:ext cx="18000" cy="1519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803B3869-265A-4CF9-AC4B-C03657E2C1DA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818339" y="1828419"/>
                  <a:ext cx="3564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B3FC7F71-DF97-48EF-B21B-713362C67CAF}"/>
                    </a:ext>
                  </a:extLst>
                </p14:cNvPr>
                <p14:cNvContentPartPr/>
                <p14:nvPr/>
              </p14:nvContentPartPr>
              <p14:xfrm>
                <a:off x="1826979" y="2120379"/>
                <a:ext cx="138600" cy="12924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B3FC7F71-DF97-48EF-B21B-713362C67CAF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817979" y="2111379"/>
                  <a:ext cx="15624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67684420-2F1D-4087-B7C0-1D84FD1B0C01}"/>
                    </a:ext>
                  </a:extLst>
                </p14:cNvPr>
                <p14:cNvContentPartPr/>
                <p14:nvPr/>
              </p14:nvContentPartPr>
              <p14:xfrm>
                <a:off x="1533939" y="1866219"/>
                <a:ext cx="13680" cy="9612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67684420-2F1D-4087-B7C0-1D84FD1B0C01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525299" y="1857219"/>
                  <a:ext cx="3132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FB0B5F88-A21E-4C83-A34C-F456F201B8FB}"/>
                    </a:ext>
                  </a:extLst>
                </p14:cNvPr>
                <p14:cNvContentPartPr/>
                <p14:nvPr/>
              </p14:nvContentPartPr>
              <p14:xfrm>
                <a:off x="1573899" y="1869819"/>
                <a:ext cx="6480" cy="939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FB0B5F88-A21E-4C83-A34C-F456F201B8FB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564899" y="1860819"/>
                  <a:ext cx="2412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706D75A6-BE68-4A62-88BB-CD296DD6F142}"/>
                    </a:ext>
                  </a:extLst>
                </p14:cNvPr>
                <p14:cNvContentPartPr/>
                <p14:nvPr/>
              </p14:nvContentPartPr>
              <p14:xfrm>
                <a:off x="2018139" y="1820139"/>
                <a:ext cx="28080" cy="828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706D75A6-BE68-4A62-88BB-CD296DD6F142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009499" y="1811139"/>
                  <a:ext cx="4572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525C4D1A-EAB2-4726-8C7E-80FBE9B98857}"/>
                    </a:ext>
                  </a:extLst>
                </p14:cNvPr>
                <p14:cNvContentPartPr/>
                <p14:nvPr/>
              </p14:nvContentPartPr>
              <p14:xfrm>
                <a:off x="2085819" y="1825179"/>
                <a:ext cx="19800" cy="961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525C4D1A-EAB2-4726-8C7E-80FBE9B98857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077179" y="1816179"/>
                  <a:ext cx="3744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D5651B69-C05F-44C2-AB86-3B5D2E296951}"/>
                    </a:ext>
                  </a:extLst>
                </p14:cNvPr>
                <p14:cNvContentPartPr/>
                <p14:nvPr/>
              </p14:nvContentPartPr>
              <p14:xfrm>
                <a:off x="1804659" y="936339"/>
                <a:ext cx="27360" cy="939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D5651B69-C05F-44C2-AB86-3B5D2E296951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795659" y="927699"/>
                  <a:ext cx="4500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1A4AC48B-67CD-4C39-95D0-3723114C6821}"/>
                    </a:ext>
                  </a:extLst>
                </p14:cNvPr>
                <p14:cNvContentPartPr/>
                <p14:nvPr/>
              </p14:nvContentPartPr>
              <p14:xfrm>
                <a:off x="1815819" y="1222539"/>
                <a:ext cx="6120" cy="2221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1A4AC48B-67CD-4C39-95D0-3723114C6821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807179" y="1213539"/>
                  <a:ext cx="23760" cy="23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045BBD17-1073-40DA-91E9-08D3C007463E}"/>
                    </a:ext>
                  </a:extLst>
                </p14:cNvPr>
                <p14:cNvContentPartPr/>
                <p14:nvPr/>
              </p14:nvContentPartPr>
              <p14:xfrm>
                <a:off x="1804659" y="1599099"/>
                <a:ext cx="1800" cy="201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045BBD17-1073-40DA-91E9-08D3C007463E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795659" y="1590459"/>
                  <a:ext cx="1944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A879A104-F64F-490E-843D-C7BD447A43FC}"/>
                    </a:ext>
                  </a:extLst>
                </p14:cNvPr>
                <p14:cNvContentPartPr/>
                <p14:nvPr/>
              </p14:nvContentPartPr>
              <p14:xfrm>
                <a:off x="1817619" y="1721499"/>
                <a:ext cx="6120" cy="8676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A879A104-F64F-490E-843D-C7BD447A43FC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808979" y="1712859"/>
                  <a:ext cx="23760" cy="104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08696CC-9F06-4405-8BFD-B5FBCA333583}"/>
              </a:ext>
            </a:extLst>
          </p:cNvPr>
          <p:cNvGrpSpPr/>
          <p:nvPr/>
        </p:nvGrpSpPr>
        <p:grpSpPr>
          <a:xfrm>
            <a:off x="3436539" y="713499"/>
            <a:ext cx="1935720" cy="601560"/>
            <a:chOff x="3436539" y="713499"/>
            <a:chExt cx="1935720" cy="601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1DF5B1B2-3F79-4DF4-A451-061BC44362BA}"/>
                    </a:ext>
                  </a:extLst>
                </p14:cNvPr>
                <p14:cNvContentPartPr/>
                <p14:nvPr/>
              </p14:nvContentPartPr>
              <p14:xfrm>
                <a:off x="3482619" y="982419"/>
                <a:ext cx="116640" cy="33264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1DF5B1B2-3F79-4DF4-A451-061BC44362BA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473619" y="973779"/>
                  <a:ext cx="134280" cy="35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88C6F67A-48D6-4F84-9175-1E0CDC56F641}"/>
                    </a:ext>
                  </a:extLst>
                </p14:cNvPr>
                <p14:cNvContentPartPr/>
                <p14:nvPr/>
              </p14:nvContentPartPr>
              <p14:xfrm>
                <a:off x="3459939" y="1193379"/>
                <a:ext cx="138600" cy="223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88C6F67A-48D6-4F84-9175-1E0CDC56F641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3450939" y="1184739"/>
                  <a:ext cx="15624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F657DAB7-EE0D-417D-BFE7-56E6420CFA3A}"/>
                    </a:ext>
                  </a:extLst>
                </p14:cNvPr>
                <p14:cNvContentPartPr/>
                <p14:nvPr/>
              </p14:nvContentPartPr>
              <p14:xfrm>
                <a:off x="3632019" y="1032459"/>
                <a:ext cx="196560" cy="22176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F657DAB7-EE0D-417D-BFE7-56E6420CFA3A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3623019" y="1023459"/>
                  <a:ext cx="21420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E39A53C3-1C5F-401B-911D-EF94A34D767B}"/>
                    </a:ext>
                  </a:extLst>
                </p14:cNvPr>
                <p14:cNvContentPartPr/>
                <p14:nvPr/>
              </p14:nvContentPartPr>
              <p14:xfrm>
                <a:off x="3436539" y="821139"/>
                <a:ext cx="375840" cy="10368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E39A53C3-1C5F-401B-911D-EF94A34D767B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3427539" y="812499"/>
                  <a:ext cx="39348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246CD8B5-9FCF-4546-AFAB-095292F7ABBE}"/>
                    </a:ext>
                  </a:extLst>
                </p14:cNvPr>
                <p14:cNvContentPartPr/>
                <p14:nvPr/>
              </p14:nvContentPartPr>
              <p14:xfrm>
                <a:off x="3983019" y="1051899"/>
                <a:ext cx="78840" cy="230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246CD8B5-9FCF-4546-AFAB-095292F7ABBE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3974379" y="1042899"/>
                  <a:ext cx="9648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CA86892B-63EC-4C4C-A496-494DAB3C3159}"/>
                    </a:ext>
                  </a:extLst>
                </p14:cNvPr>
                <p14:cNvContentPartPr/>
                <p14:nvPr/>
              </p14:nvContentPartPr>
              <p14:xfrm>
                <a:off x="4019379" y="1126779"/>
                <a:ext cx="117360" cy="172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CA86892B-63EC-4C4C-A496-494DAB3C3159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4010379" y="1118139"/>
                  <a:ext cx="13500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D31E0AAF-0B3F-43D0-9121-FAB72E7602A8}"/>
                    </a:ext>
                  </a:extLst>
                </p14:cNvPr>
                <p14:cNvContentPartPr/>
                <p14:nvPr/>
              </p14:nvContentPartPr>
              <p14:xfrm>
                <a:off x="4269939" y="970539"/>
                <a:ext cx="111240" cy="20772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D31E0AAF-0B3F-43D0-9121-FAB72E7602A8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4260939" y="961539"/>
                  <a:ext cx="12888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8DB0A5DD-1F6C-425E-A849-0957E59E6F1C}"/>
                    </a:ext>
                  </a:extLst>
                </p14:cNvPr>
                <p14:cNvContentPartPr/>
                <p14:nvPr/>
              </p14:nvContentPartPr>
              <p14:xfrm>
                <a:off x="4268499" y="1021299"/>
                <a:ext cx="97200" cy="20016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8DB0A5DD-1F6C-425E-A849-0957E59E6F1C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4259499" y="1012659"/>
                  <a:ext cx="11484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0932BD5F-BB62-47A3-9E37-2E4AEA390036}"/>
                    </a:ext>
                  </a:extLst>
                </p14:cNvPr>
                <p14:cNvContentPartPr/>
                <p14:nvPr/>
              </p14:nvContentPartPr>
              <p14:xfrm>
                <a:off x="4381179" y="965859"/>
                <a:ext cx="211680" cy="23004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0932BD5F-BB62-47A3-9E37-2E4AEA390036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4372179" y="957219"/>
                  <a:ext cx="22932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4FC5B145-8DF2-4FA4-B3DD-B563178A9B5A}"/>
                    </a:ext>
                  </a:extLst>
                </p14:cNvPr>
                <p14:cNvContentPartPr/>
                <p14:nvPr/>
              </p14:nvContentPartPr>
              <p14:xfrm>
                <a:off x="4290099" y="774339"/>
                <a:ext cx="298800" cy="1029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4FC5B145-8DF2-4FA4-B3DD-B563178A9B5A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4281459" y="765339"/>
                  <a:ext cx="31644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852EE6D1-1A30-4A16-8059-475C3317713C}"/>
                    </a:ext>
                  </a:extLst>
                </p14:cNvPr>
                <p14:cNvContentPartPr/>
                <p14:nvPr/>
              </p14:nvContentPartPr>
              <p14:xfrm>
                <a:off x="4784019" y="1038579"/>
                <a:ext cx="80280" cy="2808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852EE6D1-1A30-4A16-8059-475C3317713C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4775019" y="1029579"/>
                  <a:ext cx="9792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5ED19040-6510-4DF7-BA77-67A13C127041}"/>
                    </a:ext>
                  </a:extLst>
                </p14:cNvPr>
                <p14:cNvContentPartPr/>
                <p14:nvPr/>
              </p14:nvContentPartPr>
              <p14:xfrm>
                <a:off x="5036379" y="992499"/>
                <a:ext cx="109800" cy="18972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ED19040-6510-4DF7-BA77-67A13C127041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5027379" y="983859"/>
                  <a:ext cx="12744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481B3DA5-D0ED-478D-8302-412E4A132632}"/>
                    </a:ext>
                  </a:extLst>
                </p14:cNvPr>
                <p14:cNvContentPartPr/>
                <p14:nvPr/>
              </p14:nvContentPartPr>
              <p14:xfrm>
                <a:off x="5194059" y="937779"/>
                <a:ext cx="122760" cy="20016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481B3DA5-D0ED-478D-8302-412E4A132632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5185059" y="929139"/>
                  <a:ext cx="14040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34518BAE-5FCD-4128-8B0B-685FD13742AF}"/>
                    </a:ext>
                  </a:extLst>
                </p14:cNvPr>
                <p14:cNvContentPartPr/>
                <p14:nvPr/>
              </p14:nvContentPartPr>
              <p14:xfrm>
                <a:off x="5207379" y="1065939"/>
                <a:ext cx="126360" cy="3276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34518BAE-5FCD-4128-8B0B-685FD13742AF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5198379" y="1057299"/>
                  <a:ext cx="14400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E1ABEDD9-48FA-4DB5-A487-EE5233E05E53}"/>
                    </a:ext>
                  </a:extLst>
                </p14:cNvPr>
                <p14:cNvContentPartPr/>
                <p14:nvPr/>
              </p14:nvContentPartPr>
              <p14:xfrm>
                <a:off x="4990659" y="713499"/>
                <a:ext cx="381600" cy="18216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E1ABEDD9-48FA-4DB5-A487-EE5233E05E53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4982019" y="704499"/>
                  <a:ext cx="399240" cy="199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C0C3016E-69F0-4F3D-A2AE-1C8107FBA5F1}"/>
              </a:ext>
            </a:extLst>
          </p:cNvPr>
          <p:cNvGrpSpPr/>
          <p:nvPr/>
        </p:nvGrpSpPr>
        <p:grpSpPr>
          <a:xfrm>
            <a:off x="3515019" y="1427019"/>
            <a:ext cx="2215440" cy="488160"/>
            <a:chOff x="3515019" y="1427019"/>
            <a:chExt cx="2215440" cy="488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A7C0EE57-0441-4801-90AA-EBC3951C1A30}"/>
                    </a:ext>
                  </a:extLst>
                </p14:cNvPr>
                <p14:cNvContentPartPr/>
                <p14:nvPr/>
              </p14:nvContentPartPr>
              <p14:xfrm>
                <a:off x="3515019" y="1672179"/>
                <a:ext cx="138600" cy="2113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A7C0EE57-0441-4801-90AA-EBC3951C1A30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3506379" y="1663179"/>
                  <a:ext cx="15624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11C24984-FEC0-47C5-8A9B-27C521821644}"/>
                    </a:ext>
                  </a:extLst>
                </p14:cNvPr>
                <p14:cNvContentPartPr/>
                <p14:nvPr/>
              </p14:nvContentPartPr>
              <p14:xfrm>
                <a:off x="3546339" y="1774059"/>
                <a:ext cx="107280" cy="2628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11C24984-FEC0-47C5-8A9B-27C521821644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3537339" y="1765419"/>
                  <a:ext cx="12492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7BE7C705-54B1-4EBE-8DF0-F77388E2160A}"/>
                    </a:ext>
                  </a:extLst>
                </p14:cNvPr>
                <p14:cNvContentPartPr/>
                <p14:nvPr/>
              </p14:nvContentPartPr>
              <p14:xfrm>
                <a:off x="3718059" y="1693779"/>
                <a:ext cx="155520" cy="1663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7BE7C705-54B1-4EBE-8DF0-F77388E2160A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3709419" y="1685139"/>
                  <a:ext cx="17316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4160431E-7C61-4E3F-ACBC-29A8419926E0}"/>
                    </a:ext>
                  </a:extLst>
                </p14:cNvPr>
                <p14:cNvContentPartPr/>
                <p14:nvPr/>
              </p14:nvContentPartPr>
              <p14:xfrm>
                <a:off x="3534099" y="1490019"/>
                <a:ext cx="315720" cy="11916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4160431E-7C61-4E3F-ACBC-29A8419926E0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3525459" y="1481379"/>
                  <a:ext cx="33336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B743217C-6A34-4E5F-886B-0209BA6232EA}"/>
                    </a:ext>
                  </a:extLst>
                </p14:cNvPr>
                <p14:cNvContentPartPr/>
                <p14:nvPr/>
              </p14:nvContentPartPr>
              <p14:xfrm>
                <a:off x="3990219" y="1659939"/>
                <a:ext cx="91080" cy="10224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B743217C-6A34-4E5F-886B-0209BA6232EA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3981579" y="1651299"/>
                  <a:ext cx="10872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FEE029FA-8379-4E13-B0A2-DD0E56A7C22D}"/>
                    </a:ext>
                  </a:extLst>
                </p14:cNvPr>
                <p14:cNvContentPartPr/>
                <p14:nvPr/>
              </p14:nvContentPartPr>
              <p14:xfrm>
                <a:off x="4322139" y="1553019"/>
                <a:ext cx="9720" cy="8892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FEE029FA-8379-4E13-B0A2-DD0E56A7C22D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4313499" y="1544379"/>
                  <a:ext cx="2736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8DE00758-ACFD-4076-B4A7-18149F3DF41E}"/>
                    </a:ext>
                  </a:extLst>
                </p14:cNvPr>
                <p14:cNvContentPartPr/>
                <p14:nvPr/>
              </p14:nvContentPartPr>
              <p14:xfrm>
                <a:off x="4220259" y="1708179"/>
                <a:ext cx="160920" cy="2880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8DE00758-ACFD-4076-B4A7-18149F3DF41E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4211619" y="1699539"/>
                  <a:ext cx="17856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24092650-ADA8-459A-B931-0CC1294CEEAA}"/>
                    </a:ext>
                  </a:extLst>
                </p14:cNvPr>
                <p14:cNvContentPartPr/>
                <p14:nvPr/>
              </p14:nvContentPartPr>
              <p14:xfrm>
                <a:off x="4288299" y="1788099"/>
                <a:ext cx="171720" cy="12708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24092650-ADA8-459A-B931-0CC1294CEEAA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4279299" y="1779459"/>
                  <a:ext cx="18936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30742F0B-B1CC-406A-8327-E037AAC5E291}"/>
                    </a:ext>
                  </a:extLst>
                </p14:cNvPr>
                <p14:cNvContentPartPr/>
                <p14:nvPr/>
              </p14:nvContentPartPr>
              <p14:xfrm>
                <a:off x="4537059" y="1542579"/>
                <a:ext cx="66600" cy="2779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30742F0B-B1CC-406A-8327-E037AAC5E291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4528419" y="1533579"/>
                  <a:ext cx="84240" cy="29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98653CE6-DC2A-4D13-876D-C730CE6712E9}"/>
                    </a:ext>
                  </a:extLst>
                </p14:cNvPr>
                <p14:cNvContentPartPr/>
                <p14:nvPr/>
              </p14:nvContentPartPr>
              <p14:xfrm>
                <a:off x="4618779" y="1624299"/>
                <a:ext cx="135720" cy="14724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98653CE6-DC2A-4D13-876D-C730CE6712E9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4610139" y="1615299"/>
                  <a:ext cx="15336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2B839A2D-CAB0-475F-BEAD-95F7C8037399}"/>
                    </a:ext>
                  </a:extLst>
                </p14:cNvPr>
                <p14:cNvContentPartPr/>
                <p14:nvPr/>
              </p14:nvContentPartPr>
              <p14:xfrm>
                <a:off x="4791579" y="1609179"/>
                <a:ext cx="156600" cy="17172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2B839A2D-CAB0-475F-BEAD-95F7C8037399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4782939" y="1600179"/>
                  <a:ext cx="17424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F8870DB3-EBAA-423B-B8DD-BF22536E2B72}"/>
                    </a:ext>
                  </a:extLst>
                </p14:cNvPr>
                <p14:cNvContentPartPr/>
                <p14:nvPr/>
              </p14:nvContentPartPr>
              <p14:xfrm>
                <a:off x="4686099" y="1515579"/>
                <a:ext cx="190080" cy="900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F8870DB3-EBAA-423B-B8DD-BF22536E2B72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4677459" y="1506939"/>
                  <a:ext cx="20772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7F66B15A-F111-4BA5-B219-066F1E1ED67A}"/>
                    </a:ext>
                  </a:extLst>
                </p14:cNvPr>
                <p14:cNvContentPartPr/>
                <p14:nvPr/>
              </p14:nvContentPartPr>
              <p14:xfrm>
                <a:off x="4843419" y="1500099"/>
                <a:ext cx="148320" cy="9252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7F66B15A-F111-4BA5-B219-066F1E1ED67A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4834419" y="1491099"/>
                  <a:ext cx="16596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07CBBD20-F0C0-43F7-B450-4DCB3A9D559F}"/>
                    </a:ext>
                  </a:extLst>
                </p14:cNvPr>
                <p14:cNvContentPartPr/>
                <p14:nvPr/>
              </p14:nvContentPartPr>
              <p14:xfrm>
                <a:off x="5069139" y="1697739"/>
                <a:ext cx="111600" cy="100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07CBBD20-F0C0-43F7-B450-4DCB3A9D559F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5060499" y="1688739"/>
                  <a:ext cx="12924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19CAB3B8-80FD-4361-889C-5160CEDFC5BC}"/>
                    </a:ext>
                  </a:extLst>
                </p14:cNvPr>
                <p14:cNvContentPartPr/>
                <p14:nvPr/>
              </p14:nvContentPartPr>
              <p14:xfrm>
                <a:off x="5266419" y="1590819"/>
                <a:ext cx="83520" cy="14580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19CAB3B8-80FD-4361-889C-5160CEDFC5BC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5257419" y="1581819"/>
                  <a:ext cx="10116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33A1338C-E7C6-44E5-882B-88FCF3A8BAD8}"/>
                    </a:ext>
                  </a:extLst>
                </p14:cNvPr>
                <p14:cNvContentPartPr/>
                <p14:nvPr/>
              </p14:nvContentPartPr>
              <p14:xfrm>
                <a:off x="5385219" y="1582539"/>
                <a:ext cx="140400" cy="16056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33A1338C-E7C6-44E5-882B-88FCF3A8BAD8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5376219" y="1573539"/>
                  <a:ext cx="15804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A71F1C18-DF40-41EB-AFA9-23271EBCCCB0}"/>
                    </a:ext>
                  </a:extLst>
                </p14:cNvPr>
                <p14:cNvContentPartPr/>
                <p14:nvPr/>
              </p14:nvContentPartPr>
              <p14:xfrm>
                <a:off x="5333379" y="1457619"/>
                <a:ext cx="244080" cy="6696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A71F1C18-DF40-41EB-AFA9-23271EBCCCB0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5324379" y="1448619"/>
                  <a:ext cx="26172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F172A349-9D91-4A77-A33A-3E0CC0A71390}"/>
                    </a:ext>
                  </a:extLst>
                </p14:cNvPr>
                <p14:cNvContentPartPr/>
                <p14:nvPr/>
              </p14:nvContentPartPr>
              <p14:xfrm>
                <a:off x="5641899" y="1427019"/>
                <a:ext cx="88560" cy="48744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F172A349-9D91-4A77-A33A-3E0CC0A71390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5633259" y="1418379"/>
                  <a:ext cx="106200" cy="505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5C95330B-932F-42D4-A8FC-30A48D7DA248}"/>
              </a:ext>
            </a:extLst>
          </p:cNvPr>
          <p:cNvGrpSpPr/>
          <p:nvPr/>
        </p:nvGrpSpPr>
        <p:grpSpPr>
          <a:xfrm>
            <a:off x="3565779" y="2033619"/>
            <a:ext cx="2387160" cy="450720"/>
            <a:chOff x="3565779" y="2033619"/>
            <a:chExt cx="2387160" cy="450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B6174A9F-CB92-4467-AD18-BA35577EA15A}"/>
                    </a:ext>
                  </a:extLst>
                </p14:cNvPr>
                <p14:cNvContentPartPr/>
                <p14:nvPr/>
              </p14:nvContentPartPr>
              <p14:xfrm>
                <a:off x="3565779" y="2216139"/>
                <a:ext cx="87840" cy="22068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B6174A9F-CB92-4467-AD18-BA35577EA15A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3556779" y="2207139"/>
                  <a:ext cx="105480" cy="23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955510F3-6459-4B6D-81D4-3A5B4BDD0676}"/>
                    </a:ext>
                  </a:extLst>
                </p14:cNvPr>
                <p14:cNvContentPartPr/>
                <p14:nvPr/>
              </p14:nvContentPartPr>
              <p14:xfrm>
                <a:off x="3728139" y="2213979"/>
                <a:ext cx="209520" cy="16344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955510F3-6459-4B6D-81D4-3A5B4BDD0676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3719499" y="2205339"/>
                  <a:ext cx="227160" cy="18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9018B377-6FF0-4BFD-A0FE-6B4AD64782A5}"/>
                    </a:ext>
                  </a:extLst>
                </p14:cNvPr>
                <p14:cNvContentPartPr/>
                <p14:nvPr/>
              </p14:nvContentPartPr>
              <p14:xfrm>
                <a:off x="3620499" y="2033619"/>
                <a:ext cx="297720" cy="5544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9018B377-6FF0-4BFD-A0FE-6B4AD64782A5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3611859" y="2024619"/>
                  <a:ext cx="31536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B3A4D508-7ACA-4614-B662-88AF27FDA448}"/>
                    </a:ext>
                  </a:extLst>
                </p14:cNvPr>
                <p14:cNvContentPartPr/>
                <p14:nvPr/>
              </p14:nvContentPartPr>
              <p14:xfrm>
                <a:off x="4089939" y="2223339"/>
                <a:ext cx="69840" cy="64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B3A4D508-7ACA-4614-B662-88AF27FDA448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4081299" y="2214339"/>
                  <a:ext cx="8748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9A83EF67-6E45-47BA-BE24-1E09F836D93E}"/>
                    </a:ext>
                  </a:extLst>
                </p14:cNvPr>
                <p14:cNvContentPartPr/>
                <p14:nvPr/>
              </p14:nvContentPartPr>
              <p14:xfrm>
                <a:off x="4080939" y="2269779"/>
                <a:ext cx="78840" cy="900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9A83EF67-6E45-47BA-BE24-1E09F836D93E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4071939" y="2260779"/>
                  <a:ext cx="9648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CA07204B-2CD3-43C2-85C6-73B24338A9C2}"/>
                    </a:ext>
                  </a:extLst>
                </p14:cNvPr>
                <p14:cNvContentPartPr/>
                <p14:nvPr/>
              </p14:nvContentPartPr>
              <p14:xfrm>
                <a:off x="4331499" y="2094819"/>
                <a:ext cx="167400" cy="21348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CA07204B-2CD3-43C2-85C6-73B24338A9C2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4322499" y="2085819"/>
                  <a:ext cx="18504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44AC6157-B2FF-457A-A288-F1657104157E}"/>
                    </a:ext>
                  </a:extLst>
                </p14:cNvPr>
                <p14:cNvContentPartPr/>
                <p14:nvPr/>
              </p14:nvContentPartPr>
              <p14:xfrm>
                <a:off x="4409979" y="2365539"/>
                <a:ext cx="136440" cy="9072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44AC6157-B2FF-457A-A288-F1657104157E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4401339" y="2356539"/>
                  <a:ext cx="15408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FC1A2720-1535-4CB4-BCF1-D87F79C3AB81}"/>
                    </a:ext>
                  </a:extLst>
                </p14:cNvPr>
                <p14:cNvContentPartPr/>
                <p14:nvPr/>
              </p14:nvContentPartPr>
              <p14:xfrm>
                <a:off x="4651179" y="2117859"/>
                <a:ext cx="100440" cy="27180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FC1A2720-1535-4CB4-BCF1-D87F79C3AB81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4642539" y="2109219"/>
                  <a:ext cx="118080" cy="28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AEBBD0DF-2445-40A1-B19E-01F1DF7CED98}"/>
                    </a:ext>
                  </a:extLst>
                </p14:cNvPr>
                <p14:cNvContentPartPr/>
                <p14:nvPr/>
              </p14:nvContentPartPr>
              <p14:xfrm>
                <a:off x="4814259" y="2204619"/>
                <a:ext cx="102600" cy="14976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AEBBD0DF-2445-40A1-B19E-01F1DF7CED98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4805619" y="2195619"/>
                  <a:ext cx="12024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7DBA73A6-A9A6-4A12-AD7B-C51186E89FD3}"/>
                    </a:ext>
                  </a:extLst>
                </p14:cNvPr>
                <p14:cNvContentPartPr/>
                <p14:nvPr/>
              </p14:nvContentPartPr>
              <p14:xfrm>
                <a:off x="4979499" y="2184459"/>
                <a:ext cx="133560" cy="15732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7DBA73A6-A9A6-4A12-AD7B-C51186E89FD3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4970499" y="2175819"/>
                  <a:ext cx="15120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28C657CD-9E0D-47B3-A2CF-EF1DAFF6B7D7}"/>
                    </a:ext>
                  </a:extLst>
                </p14:cNvPr>
                <p14:cNvContentPartPr/>
                <p14:nvPr/>
              </p14:nvContentPartPr>
              <p14:xfrm>
                <a:off x="4860339" y="2086179"/>
                <a:ext cx="257760" cy="6084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28C657CD-9E0D-47B3-A2CF-EF1DAFF6B7D7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4851699" y="2077539"/>
                  <a:ext cx="27540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12E4FE97-6F46-4AE5-826E-DADC96F81A35}"/>
                    </a:ext>
                  </a:extLst>
                </p14:cNvPr>
                <p14:cNvContentPartPr/>
                <p14:nvPr/>
              </p14:nvContentPartPr>
              <p14:xfrm>
                <a:off x="5257059" y="2205339"/>
                <a:ext cx="92520" cy="2448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12E4FE97-6F46-4AE5-826E-DADC96F81A35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5248059" y="2196339"/>
                  <a:ext cx="11016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C2224FE0-4281-4100-891B-D1EA2070373F}"/>
                    </a:ext>
                  </a:extLst>
                </p14:cNvPr>
                <p14:cNvContentPartPr/>
                <p14:nvPr/>
              </p14:nvContentPartPr>
              <p14:xfrm>
                <a:off x="5414019" y="2194899"/>
                <a:ext cx="124200" cy="15372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C2224FE0-4281-4100-891B-D1EA2070373F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5405379" y="2185899"/>
                  <a:ext cx="14184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4C2406F9-94F3-4622-A0E9-2C33F9D3683F}"/>
                    </a:ext>
                  </a:extLst>
                </p14:cNvPr>
                <p14:cNvContentPartPr/>
                <p14:nvPr/>
              </p14:nvContentPartPr>
              <p14:xfrm>
                <a:off x="5565579" y="2156019"/>
                <a:ext cx="119160" cy="15660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4C2406F9-94F3-4622-A0E9-2C33F9D3683F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5556939" y="2147379"/>
                  <a:ext cx="13680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5257E4C9-F4AD-433E-8DE7-4FC454E2C75C}"/>
                    </a:ext>
                  </a:extLst>
                </p14:cNvPr>
                <p14:cNvContentPartPr/>
                <p14:nvPr/>
              </p14:nvContentPartPr>
              <p14:xfrm>
                <a:off x="5605899" y="2270499"/>
                <a:ext cx="92520" cy="2196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5257E4C9-F4AD-433E-8DE7-4FC454E2C75C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5597259" y="2261859"/>
                  <a:ext cx="11016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343A2649-64C2-450F-B563-2D5845C6572A}"/>
                    </a:ext>
                  </a:extLst>
                </p14:cNvPr>
                <p14:cNvContentPartPr/>
                <p14:nvPr/>
              </p14:nvContentPartPr>
              <p14:xfrm>
                <a:off x="5465859" y="2076099"/>
                <a:ext cx="280440" cy="6768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343A2649-64C2-450F-B563-2D5845C6572A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5456859" y="2067459"/>
                  <a:ext cx="29808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4ABB71CC-189C-460D-87E9-9AB206276A89}"/>
                    </a:ext>
                  </a:extLst>
                </p14:cNvPr>
                <p14:cNvContentPartPr/>
                <p14:nvPr/>
              </p14:nvContentPartPr>
              <p14:xfrm>
                <a:off x="5889219" y="2062059"/>
                <a:ext cx="63720" cy="42228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4ABB71CC-189C-460D-87E9-9AB206276A89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5880219" y="2053419"/>
                  <a:ext cx="81360" cy="439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25CAEFA2-7CB4-438E-80FA-B039748ED06B}"/>
              </a:ext>
            </a:extLst>
          </p:cNvPr>
          <p:cNvGrpSpPr/>
          <p:nvPr/>
        </p:nvGrpSpPr>
        <p:grpSpPr>
          <a:xfrm>
            <a:off x="673899" y="2807619"/>
            <a:ext cx="1393560" cy="380520"/>
            <a:chOff x="673899" y="2807619"/>
            <a:chExt cx="1393560" cy="380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E222EDC2-6FF4-4761-A1B4-011E33E6329A}"/>
                    </a:ext>
                  </a:extLst>
                </p14:cNvPr>
                <p14:cNvContentPartPr/>
                <p14:nvPr/>
              </p14:nvContentPartPr>
              <p14:xfrm>
                <a:off x="673899" y="2971419"/>
                <a:ext cx="108360" cy="12996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E222EDC2-6FF4-4761-A1B4-011E33E6329A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664899" y="2962419"/>
                  <a:ext cx="12600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5E51D855-3B19-4E1B-9FBF-A51D370B5EEE}"/>
                    </a:ext>
                  </a:extLst>
                </p14:cNvPr>
                <p14:cNvContentPartPr/>
                <p14:nvPr/>
              </p14:nvContentPartPr>
              <p14:xfrm>
                <a:off x="734739" y="3025779"/>
                <a:ext cx="41040" cy="1623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5E51D855-3B19-4E1B-9FBF-A51D370B5EEE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726099" y="3017139"/>
                  <a:ext cx="5868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B9D4692D-DCD6-468E-B265-53E2FF39E6C1}"/>
                    </a:ext>
                  </a:extLst>
                </p14:cNvPr>
                <p14:cNvContentPartPr/>
                <p14:nvPr/>
              </p14:nvContentPartPr>
              <p14:xfrm>
                <a:off x="830139" y="2975019"/>
                <a:ext cx="147240" cy="1681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B9D4692D-DCD6-468E-B265-53E2FF39E6C1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821499" y="2966019"/>
                  <a:ext cx="16488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415883A3-C83F-4FF0-AD7C-1DC7992966B4}"/>
                    </a:ext>
                  </a:extLst>
                </p14:cNvPr>
                <p14:cNvContentPartPr/>
                <p14:nvPr/>
              </p14:nvContentPartPr>
              <p14:xfrm>
                <a:off x="887379" y="2853699"/>
                <a:ext cx="309960" cy="2563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415883A3-C83F-4FF0-AD7C-1DC7992966B4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878739" y="2845059"/>
                  <a:ext cx="327600" cy="27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0C33C5FF-0312-404D-8DAC-33216F606823}"/>
                    </a:ext>
                  </a:extLst>
                </p14:cNvPr>
                <p14:cNvContentPartPr/>
                <p14:nvPr/>
              </p14:nvContentPartPr>
              <p14:xfrm>
                <a:off x="1083579" y="2857299"/>
                <a:ext cx="253080" cy="20160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0C33C5FF-0312-404D-8DAC-33216F606823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1074939" y="2848659"/>
                  <a:ext cx="27072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9280BDD3-43E3-4874-8B6F-72515BAB5E36}"/>
                    </a:ext>
                  </a:extLst>
                </p14:cNvPr>
                <p14:cNvContentPartPr/>
                <p14:nvPr/>
              </p14:nvContentPartPr>
              <p14:xfrm>
                <a:off x="1482459" y="2959179"/>
                <a:ext cx="140760" cy="14868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9280BDD3-43E3-4874-8B6F-72515BAB5E36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1473819" y="2950539"/>
                  <a:ext cx="15840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AB686668-A7A7-44BA-B536-7FBCE14BFC37}"/>
                    </a:ext>
                  </a:extLst>
                </p14:cNvPr>
                <p14:cNvContentPartPr/>
                <p14:nvPr/>
              </p14:nvContentPartPr>
              <p14:xfrm>
                <a:off x="1712499" y="2989779"/>
                <a:ext cx="157320" cy="12888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AB686668-A7A7-44BA-B536-7FBCE14BFC37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1703859" y="2980779"/>
                  <a:ext cx="17496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8A056834-7920-4CF2-B662-D51E8F372EA5}"/>
                    </a:ext>
                  </a:extLst>
                </p14:cNvPr>
                <p14:cNvContentPartPr/>
                <p14:nvPr/>
              </p14:nvContentPartPr>
              <p14:xfrm>
                <a:off x="1572099" y="2831739"/>
                <a:ext cx="188640" cy="3420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8A056834-7920-4CF2-B662-D51E8F372EA5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1563459" y="2823099"/>
                  <a:ext cx="20628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15235C64-D347-4D47-986A-4C6C45152E6F}"/>
                    </a:ext>
                  </a:extLst>
                </p14:cNvPr>
                <p14:cNvContentPartPr/>
                <p14:nvPr/>
              </p14:nvContentPartPr>
              <p14:xfrm>
                <a:off x="1748499" y="2807619"/>
                <a:ext cx="307080" cy="17604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15235C64-D347-4D47-986A-4C6C45152E6F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1739859" y="2798979"/>
                  <a:ext cx="32472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2BC5CA29-7044-428A-AA45-258A52B5C45C}"/>
                    </a:ext>
                  </a:extLst>
                </p14:cNvPr>
                <p14:cNvContentPartPr/>
                <p14:nvPr/>
              </p14:nvContentPartPr>
              <p14:xfrm>
                <a:off x="1980699" y="3054939"/>
                <a:ext cx="86760" cy="2448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2BC5CA29-7044-428A-AA45-258A52B5C45C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1972059" y="3045939"/>
                  <a:ext cx="104400" cy="42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BD76F88E-6339-4A56-9144-35C8E2C811B0}"/>
              </a:ext>
            </a:extLst>
          </p:cNvPr>
          <p:cNvGrpSpPr/>
          <p:nvPr/>
        </p:nvGrpSpPr>
        <p:grpSpPr>
          <a:xfrm>
            <a:off x="2333499" y="2830299"/>
            <a:ext cx="802440" cy="345960"/>
            <a:chOff x="2333499" y="2830299"/>
            <a:chExt cx="802440" cy="345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1A2F8E5F-884C-464C-9465-93D19B831165}"/>
                    </a:ext>
                  </a:extLst>
                </p14:cNvPr>
                <p14:cNvContentPartPr/>
                <p14:nvPr/>
              </p14:nvContentPartPr>
              <p14:xfrm>
                <a:off x="2333499" y="2950899"/>
                <a:ext cx="120600" cy="14292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1A2F8E5F-884C-464C-9465-93D19B831165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2324499" y="2941899"/>
                  <a:ext cx="13824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id="{AD55BD96-DB33-44D8-88FF-34AE0A80F7E9}"/>
                    </a:ext>
                  </a:extLst>
                </p14:cNvPr>
                <p14:cNvContentPartPr/>
                <p14:nvPr/>
              </p14:nvContentPartPr>
              <p14:xfrm>
                <a:off x="2421339" y="3007419"/>
                <a:ext cx="27360" cy="15696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a16="http://schemas.microsoft.com/office/drawing/2014/main" id="{AD55BD96-DB33-44D8-88FF-34AE0A80F7E9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2412339" y="2998779"/>
                  <a:ext cx="4500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26E9D287-4754-4FAA-9367-60562017B9B0}"/>
                    </a:ext>
                  </a:extLst>
                </p14:cNvPr>
                <p14:cNvContentPartPr/>
                <p14:nvPr/>
              </p14:nvContentPartPr>
              <p14:xfrm>
                <a:off x="2586219" y="2903379"/>
                <a:ext cx="63360" cy="27288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26E9D287-4754-4FAA-9367-60562017B9B0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2577219" y="2894379"/>
                  <a:ext cx="81000" cy="29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6239E4F2-7A9B-43FF-895C-C11F4D8AE748}"/>
                    </a:ext>
                  </a:extLst>
                </p14:cNvPr>
                <p14:cNvContentPartPr/>
                <p14:nvPr/>
              </p14:nvContentPartPr>
              <p14:xfrm>
                <a:off x="2744619" y="2984379"/>
                <a:ext cx="163080" cy="15912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6239E4F2-7A9B-43FF-895C-C11F4D8AE748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2735619" y="2975739"/>
                  <a:ext cx="18072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DFC9392B-A4C4-4AF1-A3CB-396F6B4AC2AA}"/>
                    </a:ext>
                  </a:extLst>
                </p14:cNvPr>
                <p14:cNvContentPartPr/>
                <p14:nvPr/>
              </p14:nvContentPartPr>
              <p14:xfrm>
                <a:off x="2993379" y="3017139"/>
                <a:ext cx="142560" cy="11124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DFC9392B-A4C4-4AF1-A3CB-396F6B4AC2AA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2984739" y="3008139"/>
                  <a:ext cx="16020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0F7E30AF-4718-4D96-BF1B-C3508AE802BC}"/>
                    </a:ext>
                  </a:extLst>
                </p14:cNvPr>
                <p14:cNvContentPartPr/>
                <p14:nvPr/>
              </p14:nvContentPartPr>
              <p14:xfrm>
                <a:off x="2823459" y="2843979"/>
                <a:ext cx="181080" cy="3600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0F7E30AF-4718-4D96-BF1B-C3508AE802BC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2814459" y="2834979"/>
                  <a:ext cx="19872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263E20ED-FC86-491A-9674-53BB70C955D4}"/>
                    </a:ext>
                  </a:extLst>
                </p14:cNvPr>
                <p14:cNvContentPartPr/>
                <p14:nvPr/>
              </p14:nvContentPartPr>
              <p14:xfrm>
                <a:off x="2967099" y="2830299"/>
                <a:ext cx="154080" cy="6012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263E20ED-FC86-491A-9674-53BB70C955D4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2958459" y="2821659"/>
                  <a:ext cx="171720" cy="77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894398E0-C3E6-41D0-B8E4-C9EA1C89FD2B}"/>
              </a:ext>
            </a:extLst>
          </p:cNvPr>
          <p:cNvGrpSpPr/>
          <p:nvPr/>
        </p:nvGrpSpPr>
        <p:grpSpPr>
          <a:xfrm>
            <a:off x="3297219" y="2739579"/>
            <a:ext cx="195480" cy="423360"/>
            <a:chOff x="3297219" y="2739579"/>
            <a:chExt cx="195480" cy="423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1E009B60-48F3-49B0-90B0-24EADC16D872}"/>
                    </a:ext>
                  </a:extLst>
                </p14:cNvPr>
                <p14:cNvContentPartPr/>
                <p14:nvPr/>
              </p14:nvContentPartPr>
              <p14:xfrm>
                <a:off x="3297219" y="2845419"/>
                <a:ext cx="21600" cy="31752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1E009B60-48F3-49B0-90B0-24EADC16D872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3288219" y="2836419"/>
                  <a:ext cx="39240" cy="33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E24D3C6A-2CB3-4133-A56D-9B50DDF218B9}"/>
                    </a:ext>
                  </a:extLst>
                </p14:cNvPr>
                <p14:cNvContentPartPr/>
                <p14:nvPr/>
              </p14:nvContentPartPr>
              <p14:xfrm>
                <a:off x="3352299" y="2739579"/>
                <a:ext cx="140400" cy="10728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E24D3C6A-2CB3-4133-A56D-9B50DDF218B9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3343299" y="2730939"/>
                  <a:ext cx="158040" cy="124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715058CA-3DCD-4CB2-8263-FB1B5594F6F7}"/>
              </a:ext>
            </a:extLst>
          </p:cNvPr>
          <p:cNvGrpSpPr/>
          <p:nvPr/>
        </p:nvGrpSpPr>
        <p:grpSpPr>
          <a:xfrm>
            <a:off x="3716259" y="2680179"/>
            <a:ext cx="805320" cy="405720"/>
            <a:chOff x="3716259" y="2680179"/>
            <a:chExt cx="805320" cy="405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82CE9FC2-0FB4-480F-BB57-8F434222AA90}"/>
                    </a:ext>
                  </a:extLst>
                </p14:cNvPr>
                <p14:cNvContentPartPr/>
                <p14:nvPr/>
              </p14:nvContentPartPr>
              <p14:xfrm>
                <a:off x="3716259" y="2935779"/>
                <a:ext cx="110160" cy="1512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82CE9FC2-0FB4-480F-BB57-8F434222AA90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3707259" y="2927139"/>
                  <a:ext cx="12780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B652A75D-6A60-4439-B73A-A2E9546717ED}"/>
                    </a:ext>
                  </a:extLst>
                </p14:cNvPr>
                <p14:cNvContentPartPr/>
                <p14:nvPr/>
              </p14:nvContentPartPr>
              <p14:xfrm>
                <a:off x="3737499" y="2975019"/>
                <a:ext cx="144000" cy="2628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B652A75D-6A60-4439-B73A-A2E9546717ED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3728499" y="2966019"/>
                  <a:ext cx="16164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ECB045F2-8B10-4B3C-914D-4C245646B860}"/>
                    </a:ext>
                  </a:extLst>
                </p14:cNvPr>
                <p14:cNvContentPartPr/>
                <p14:nvPr/>
              </p14:nvContentPartPr>
              <p14:xfrm>
                <a:off x="4034859" y="2869539"/>
                <a:ext cx="118440" cy="14796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ECB045F2-8B10-4B3C-914D-4C245646B860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4026219" y="2860539"/>
                  <a:ext cx="13608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1D65958D-BF77-40D2-B3CF-ED46FB02DCE9}"/>
                    </a:ext>
                  </a:extLst>
                </p14:cNvPr>
                <p14:cNvContentPartPr/>
                <p14:nvPr/>
              </p14:nvContentPartPr>
              <p14:xfrm>
                <a:off x="4212699" y="2839659"/>
                <a:ext cx="130680" cy="15120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1D65958D-BF77-40D2-B3CF-ED46FB02DCE9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4203699" y="2830659"/>
                  <a:ext cx="14832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BE18CAB3-089D-4CE2-A2AF-F70B7DD1270D}"/>
                    </a:ext>
                  </a:extLst>
                </p14:cNvPr>
                <p14:cNvContentPartPr/>
                <p14:nvPr/>
              </p14:nvContentPartPr>
              <p14:xfrm>
                <a:off x="4235739" y="2915259"/>
                <a:ext cx="105840" cy="2232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BE18CAB3-089D-4CE2-A2AF-F70B7DD1270D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4227099" y="2906619"/>
                  <a:ext cx="12348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8B517D75-F7E7-4FD4-B349-53F8D7E8CC27}"/>
                    </a:ext>
                  </a:extLst>
                </p14:cNvPr>
                <p14:cNvContentPartPr/>
                <p14:nvPr/>
              </p14:nvContentPartPr>
              <p14:xfrm>
                <a:off x="4053939" y="2680179"/>
                <a:ext cx="340920" cy="9396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8B517D75-F7E7-4FD4-B349-53F8D7E8CC27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4045299" y="2671539"/>
                  <a:ext cx="35856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6F56A165-4FF4-4D3A-97F2-3B3C80ECD910}"/>
                    </a:ext>
                  </a:extLst>
                </p14:cNvPr>
                <p14:cNvContentPartPr/>
                <p14:nvPr/>
              </p14:nvContentPartPr>
              <p14:xfrm>
                <a:off x="4463979" y="2696019"/>
                <a:ext cx="57600" cy="11088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6F56A165-4FF4-4D3A-97F2-3B3C80ECD910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4454979" y="2687019"/>
                  <a:ext cx="7524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2EB9E03E-5B40-4F08-8F1D-AA7F90D3B16F}"/>
                    </a:ext>
                  </a:extLst>
                </p14:cNvPr>
                <p14:cNvContentPartPr/>
                <p14:nvPr/>
              </p14:nvContentPartPr>
              <p14:xfrm>
                <a:off x="3948459" y="2789259"/>
                <a:ext cx="27360" cy="29520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2EB9E03E-5B40-4F08-8F1D-AA7F90D3B16F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3939459" y="2780259"/>
                  <a:ext cx="45000" cy="31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AE9D4866-CC54-42AA-8A62-FA6ACCBA7788}"/>
                    </a:ext>
                  </a:extLst>
                </p14:cNvPr>
                <p14:cNvContentPartPr/>
                <p14:nvPr/>
              </p14:nvContentPartPr>
              <p14:xfrm>
                <a:off x="4439139" y="2824899"/>
                <a:ext cx="27360" cy="26100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AE9D4866-CC54-42AA-8A62-FA6ACCBA7788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4430139" y="2815899"/>
                  <a:ext cx="45000" cy="278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32592BCD-5277-41B8-B9C7-D3D094B1775D}"/>
              </a:ext>
            </a:extLst>
          </p:cNvPr>
          <p:cNvGrpSpPr/>
          <p:nvPr/>
        </p:nvGrpSpPr>
        <p:grpSpPr>
          <a:xfrm>
            <a:off x="4789419" y="2567859"/>
            <a:ext cx="2464560" cy="545760"/>
            <a:chOff x="4789419" y="2567859"/>
            <a:chExt cx="2464560" cy="545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B4C7E7ED-1272-42CC-BE4D-8494E39F9549}"/>
                    </a:ext>
                  </a:extLst>
                </p14:cNvPr>
                <p14:cNvContentPartPr/>
                <p14:nvPr/>
              </p14:nvContentPartPr>
              <p14:xfrm>
                <a:off x="4789419" y="2939379"/>
                <a:ext cx="141120" cy="1548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B4C7E7ED-1272-42CC-BE4D-8494E39F9549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4780779" y="2930739"/>
                  <a:ext cx="15876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C429B2B2-1CF5-4F23-969A-9011A9570F7A}"/>
                    </a:ext>
                  </a:extLst>
                </p14:cNvPr>
                <p14:cNvContentPartPr/>
                <p14:nvPr/>
              </p14:nvContentPartPr>
              <p14:xfrm>
                <a:off x="4858179" y="2879259"/>
                <a:ext cx="73440" cy="17100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C429B2B2-1CF5-4F23-969A-9011A9570F7A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4849539" y="2870619"/>
                  <a:ext cx="9108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2A5D97A4-8681-4423-B6A2-ED520D552F00}"/>
                    </a:ext>
                  </a:extLst>
                </p14:cNvPr>
                <p14:cNvContentPartPr/>
                <p14:nvPr/>
              </p14:nvContentPartPr>
              <p14:xfrm>
                <a:off x="5052219" y="2836779"/>
                <a:ext cx="20880" cy="26928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2A5D97A4-8681-4423-B6A2-ED520D552F00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5043579" y="2828139"/>
                  <a:ext cx="38520" cy="28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ABB25584-87EE-491E-A231-9EF74555C2B1}"/>
                    </a:ext>
                  </a:extLst>
                </p14:cNvPr>
                <p14:cNvContentPartPr/>
                <p14:nvPr/>
              </p14:nvContentPartPr>
              <p14:xfrm>
                <a:off x="5142219" y="2885739"/>
                <a:ext cx="109440" cy="19044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ABB25584-87EE-491E-A231-9EF74555C2B1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5133219" y="2877099"/>
                  <a:ext cx="12708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EC5E735E-5839-4E1A-BF8D-B7C284A6B6E7}"/>
                    </a:ext>
                  </a:extLst>
                </p14:cNvPr>
                <p14:cNvContentPartPr/>
                <p14:nvPr/>
              </p14:nvContentPartPr>
              <p14:xfrm>
                <a:off x="5237619" y="2869539"/>
                <a:ext cx="165240" cy="15696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EC5E735E-5839-4E1A-BF8D-B7C284A6B6E7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5228979" y="2860539"/>
                  <a:ext cx="18288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658736B9-8CF8-47A5-B3CE-1C8AEFFC232A}"/>
                    </a:ext>
                  </a:extLst>
                </p14:cNvPr>
                <p14:cNvContentPartPr/>
                <p14:nvPr/>
              </p14:nvContentPartPr>
              <p14:xfrm>
                <a:off x="5143659" y="2761179"/>
                <a:ext cx="217080" cy="972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658736B9-8CF8-47A5-B3CE-1C8AEFFC232A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5134659" y="2752179"/>
                  <a:ext cx="23472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8E27972C-608A-45E6-9818-BEE562656FBF}"/>
                    </a:ext>
                  </a:extLst>
                </p14:cNvPr>
                <p14:cNvContentPartPr/>
                <p14:nvPr/>
              </p14:nvContentPartPr>
              <p14:xfrm>
                <a:off x="5358939" y="2693859"/>
                <a:ext cx="93960" cy="9252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8E27972C-608A-45E6-9818-BEE562656FBF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5349939" y="2684859"/>
                  <a:ext cx="11160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17D63410-5E77-42D9-A7B9-B6C2ABBD9429}"/>
                    </a:ext>
                  </a:extLst>
                </p14:cNvPr>
                <p14:cNvContentPartPr/>
                <p14:nvPr/>
              </p14:nvContentPartPr>
              <p14:xfrm>
                <a:off x="5525259" y="2721579"/>
                <a:ext cx="23040" cy="39204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17D63410-5E77-42D9-A7B9-B6C2ABBD9429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5516259" y="2712579"/>
                  <a:ext cx="40680" cy="40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939889E8-95D3-4F7A-8EF3-D6EC3106B9BB}"/>
                    </a:ext>
                  </a:extLst>
                </p14:cNvPr>
                <p14:cNvContentPartPr/>
                <p14:nvPr/>
              </p14:nvContentPartPr>
              <p14:xfrm>
                <a:off x="5617419" y="2658219"/>
                <a:ext cx="82440" cy="11520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939889E8-95D3-4F7A-8EF3-D6EC3106B9BB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5608419" y="2649579"/>
                  <a:ext cx="10008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15D07AA3-1081-44CD-8740-02CE9EB8401B}"/>
                    </a:ext>
                  </a:extLst>
                </p14:cNvPr>
                <p14:cNvContentPartPr/>
                <p14:nvPr/>
              </p14:nvContentPartPr>
              <p14:xfrm>
                <a:off x="5862219" y="2862339"/>
                <a:ext cx="140400" cy="4284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15D07AA3-1081-44CD-8740-02CE9EB8401B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5853579" y="2853339"/>
                  <a:ext cx="15804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60BCB740-F103-49EE-BA85-428D1FC95475}"/>
                    </a:ext>
                  </a:extLst>
                </p14:cNvPr>
                <p14:cNvContentPartPr/>
                <p14:nvPr/>
              </p14:nvContentPartPr>
              <p14:xfrm>
                <a:off x="5948619" y="2806539"/>
                <a:ext cx="34920" cy="17964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60BCB740-F103-49EE-BA85-428D1FC95475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5939979" y="2797539"/>
                  <a:ext cx="5256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CE3BE805-7FA9-48DE-B80F-C12583286751}"/>
                    </a:ext>
                  </a:extLst>
                </p14:cNvPr>
                <p14:cNvContentPartPr/>
                <p14:nvPr/>
              </p14:nvContentPartPr>
              <p14:xfrm>
                <a:off x="6114939" y="2816619"/>
                <a:ext cx="157680" cy="14148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CE3BE805-7FA9-48DE-B80F-C12583286751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6106299" y="2807979"/>
                  <a:ext cx="17532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3699315A-CBE5-498B-A6BC-E3B9650D12F9}"/>
                    </a:ext>
                  </a:extLst>
                </p14:cNvPr>
                <p14:cNvContentPartPr/>
                <p14:nvPr/>
              </p14:nvContentPartPr>
              <p14:xfrm>
                <a:off x="6331659" y="2838939"/>
                <a:ext cx="156960" cy="11700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3699315A-CBE5-498B-A6BC-E3B9650D12F9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6323019" y="2830299"/>
                  <a:ext cx="17460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01A07901-5C0C-4B11-95CC-AA6CC926F8CD}"/>
                    </a:ext>
                  </a:extLst>
                </p14:cNvPr>
                <p14:cNvContentPartPr/>
                <p14:nvPr/>
              </p14:nvContentPartPr>
              <p14:xfrm>
                <a:off x="6510219" y="2816259"/>
                <a:ext cx="159120" cy="15876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01A07901-5C0C-4B11-95CC-AA6CC926F8CD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6501219" y="2807619"/>
                  <a:ext cx="17676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D23DE851-E57A-4ABC-B05F-01B05822252E}"/>
                    </a:ext>
                  </a:extLst>
                </p14:cNvPr>
                <p14:cNvContentPartPr/>
                <p14:nvPr/>
              </p14:nvContentPartPr>
              <p14:xfrm>
                <a:off x="6559539" y="2899779"/>
                <a:ext cx="75240" cy="1224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D23DE851-E57A-4ABC-B05F-01B05822252E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6550899" y="2891139"/>
                  <a:ext cx="9288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BCC52008-D184-4239-8F8F-36B0F376F544}"/>
                    </a:ext>
                  </a:extLst>
                </p14:cNvPr>
                <p14:cNvContentPartPr/>
                <p14:nvPr/>
              </p14:nvContentPartPr>
              <p14:xfrm>
                <a:off x="6318339" y="2641299"/>
                <a:ext cx="378000" cy="11772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BCC52008-D184-4239-8F8F-36B0F376F544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6309339" y="2632659"/>
                  <a:ext cx="39564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F9045BCF-CF8A-4DA5-83EB-B7D6537626CC}"/>
                    </a:ext>
                  </a:extLst>
                </p14:cNvPr>
                <p14:cNvContentPartPr/>
                <p14:nvPr/>
              </p14:nvContentPartPr>
              <p14:xfrm>
                <a:off x="6778419" y="2879259"/>
                <a:ext cx="3960" cy="252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F9045BCF-CF8A-4DA5-83EB-B7D6537626CC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6769779" y="2870619"/>
                  <a:ext cx="2160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48CEF63F-D264-4E04-A2F3-C7B84DEE4EF0}"/>
                    </a:ext>
                  </a:extLst>
                </p14:cNvPr>
                <p14:cNvContentPartPr/>
                <p14:nvPr/>
              </p14:nvContentPartPr>
              <p14:xfrm>
                <a:off x="6881739" y="2804739"/>
                <a:ext cx="142200" cy="11736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48CEF63F-D264-4E04-A2F3-C7B84DEE4EF0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6873099" y="2796099"/>
                  <a:ext cx="15984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3DEB150C-4309-4726-950E-5BE23326B4FB}"/>
                    </a:ext>
                  </a:extLst>
                </p14:cNvPr>
                <p14:cNvContentPartPr/>
                <p14:nvPr/>
              </p14:nvContentPartPr>
              <p14:xfrm>
                <a:off x="7069659" y="2729139"/>
                <a:ext cx="161280" cy="18504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3DEB150C-4309-4726-950E-5BE23326B4FB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7060659" y="2720499"/>
                  <a:ext cx="17892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4A16CA02-7D22-4070-8052-54EEC65E6332}"/>
                    </a:ext>
                  </a:extLst>
                </p14:cNvPr>
                <p14:cNvContentPartPr/>
                <p14:nvPr/>
              </p14:nvContentPartPr>
              <p14:xfrm>
                <a:off x="6839259" y="2615739"/>
                <a:ext cx="297720" cy="5616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4A16CA02-7D22-4070-8052-54EEC65E6332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830619" y="2607099"/>
                  <a:ext cx="31536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123954B4-E759-4862-818B-B5B1878C3220}"/>
                    </a:ext>
                  </a:extLst>
                </p14:cNvPr>
                <p14:cNvContentPartPr/>
                <p14:nvPr/>
              </p14:nvContentPartPr>
              <p14:xfrm>
                <a:off x="7126899" y="2567859"/>
                <a:ext cx="127080" cy="13968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123954B4-E759-4862-818B-B5B1878C3220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7117899" y="2558859"/>
                  <a:ext cx="144720" cy="157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CA8C4E5B-3662-45DB-8D53-86C313AFAD84}"/>
              </a:ext>
            </a:extLst>
          </p:cNvPr>
          <p:cNvGrpSpPr/>
          <p:nvPr/>
        </p:nvGrpSpPr>
        <p:grpSpPr>
          <a:xfrm>
            <a:off x="636459" y="3386859"/>
            <a:ext cx="656640" cy="378720"/>
            <a:chOff x="636459" y="3386859"/>
            <a:chExt cx="656640" cy="378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CA97944C-B2B8-4A17-82F9-A27B3940025D}"/>
                    </a:ext>
                  </a:extLst>
                </p14:cNvPr>
                <p14:cNvContentPartPr/>
                <p14:nvPr/>
              </p14:nvContentPartPr>
              <p14:xfrm>
                <a:off x="636459" y="3500979"/>
                <a:ext cx="108000" cy="12888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CA97944C-B2B8-4A17-82F9-A27B3940025D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627819" y="3491979"/>
                  <a:ext cx="12564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38F9CDB9-D513-4C8E-876D-02340D51C928}"/>
                    </a:ext>
                  </a:extLst>
                </p14:cNvPr>
                <p14:cNvContentPartPr/>
                <p14:nvPr/>
              </p14:nvContentPartPr>
              <p14:xfrm>
                <a:off x="746619" y="3549219"/>
                <a:ext cx="36360" cy="21636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38F9CDB9-D513-4C8E-876D-02340D51C928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737979" y="3540219"/>
                  <a:ext cx="5400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FB3E1EA5-79A6-4222-BD65-F545CF807387}"/>
                    </a:ext>
                  </a:extLst>
                </p14:cNvPr>
                <p14:cNvContentPartPr/>
                <p14:nvPr/>
              </p14:nvContentPartPr>
              <p14:xfrm>
                <a:off x="901779" y="3498099"/>
                <a:ext cx="165240" cy="22824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FB3E1EA5-79A6-4222-BD65-F545CF807387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892779" y="3489099"/>
                  <a:ext cx="18288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CB047D7B-6149-4410-B7E7-2C6804A37126}"/>
                    </a:ext>
                  </a:extLst>
                </p14:cNvPr>
                <p14:cNvContentPartPr/>
                <p14:nvPr/>
              </p14:nvContentPartPr>
              <p14:xfrm>
                <a:off x="963339" y="3601419"/>
                <a:ext cx="134280" cy="2952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CB047D7B-6149-4410-B7E7-2C6804A37126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954699" y="3592779"/>
                  <a:ext cx="15192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7FA70964-9170-435A-A388-7E5F54A05CF9}"/>
                    </a:ext>
                  </a:extLst>
                </p14:cNvPr>
                <p14:cNvContentPartPr/>
                <p14:nvPr/>
              </p14:nvContentPartPr>
              <p14:xfrm>
                <a:off x="1146939" y="3547059"/>
                <a:ext cx="136800" cy="14004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7FA70964-9170-435A-A388-7E5F54A05CF9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1138299" y="3538419"/>
                  <a:ext cx="15444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DF83D867-9593-4414-A64F-CD700BCF0774}"/>
                    </a:ext>
                  </a:extLst>
                </p14:cNvPr>
                <p14:cNvContentPartPr/>
                <p14:nvPr/>
              </p14:nvContentPartPr>
              <p14:xfrm>
                <a:off x="1017339" y="3386859"/>
                <a:ext cx="275760" cy="10944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DF83D867-9593-4414-A64F-CD700BCF0774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1008339" y="3378219"/>
                  <a:ext cx="293400" cy="127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3B2362FC-2F7C-4BC6-BDC0-3DF3F66CD76D}"/>
              </a:ext>
            </a:extLst>
          </p:cNvPr>
          <p:cNvGrpSpPr/>
          <p:nvPr/>
        </p:nvGrpSpPr>
        <p:grpSpPr>
          <a:xfrm>
            <a:off x="1474539" y="3368139"/>
            <a:ext cx="763200" cy="352800"/>
            <a:chOff x="1474539" y="3368139"/>
            <a:chExt cx="763200" cy="352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939AFC29-7F11-49D9-A54C-24EA5859E98E}"/>
                    </a:ext>
                  </a:extLst>
                </p14:cNvPr>
                <p14:cNvContentPartPr/>
                <p14:nvPr/>
              </p14:nvContentPartPr>
              <p14:xfrm>
                <a:off x="1474539" y="3610059"/>
                <a:ext cx="6120" cy="1440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939AFC29-7F11-49D9-A54C-24EA5859E98E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1465899" y="3601059"/>
                  <a:ext cx="2376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391C20DF-B331-480F-A238-3062AF89CFB5}"/>
                    </a:ext>
                  </a:extLst>
                </p14:cNvPr>
                <p14:cNvContentPartPr/>
                <p14:nvPr/>
              </p14:nvContentPartPr>
              <p14:xfrm>
                <a:off x="1533939" y="3537339"/>
                <a:ext cx="184320" cy="18360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391C20DF-B331-480F-A238-3062AF89CFB5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1524939" y="3528339"/>
                  <a:ext cx="20196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08ACB031-1405-4AA0-90A3-9BB96982B871}"/>
                    </a:ext>
                  </a:extLst>
                </p14:cNvPr>
                <p14:cNvContentPartPr/>
                <p14:nvPr/>
              </p14:nvContentPartPr>
              <p14:xfrm>
                <a:off x="1584339" y="3632019"/>
                <a:ext cx="185760" cy="1224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08ACB031-1405-4AA0-90A3-9BB96982B871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1575339" y="3623379"/>
                  <a:ext cx="20340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6E6AA5D1-FC89-47E6-9561-A54A98612EA6}"/>
                    </a:ext>
                  </a:extLst>
                </p14:cNvPr>
                <p14:cNvContentPartPr/>
                <p14:nvPr/>
              </p14:nvContentPartPr>
              <p14:xfrm>
                <a:off x="1631859" y="3429699"/>
                <a:ext cx="343800" cy="28548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6E6AA5D1-FC89-47E6-9561-A54A98612EA6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1622859" y="3420699"/>
                  <a:ext cx="361440" cy="30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C09B49C7-9A67-481E-8839-B72B683327E6}"/>
                    </a:ext>
                  </a:extLst>
                </p14:cNvPr>
                <p14:cNvContentPartPr/>
                <p14:nvPr/>
              </p14:nvContentPartPr>
              <p14:xfrm>
                <a:off x="1888899" y="3368139"/>
                <a:ext cx="104040" cy="10404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C09B49C7-9A67-481E-8839-B72B683327E6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1879899" y="3359139"/>
                  <a:ext cx="12168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CEB1201E-BD81-4464-AA55-3224A5C681AF}"/>
                    </a:ext>
                  </a:extLst>
                </p14:cNvPr>
                <p14:cNvContentPartPr/>
                <p14:nvPr/>
              </p14:nvContentPartPr>
              <p14:xfrm>
                <a:off x="2141619" y="3562179"/>
                <a:ext cx="96120" cy="9720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CEB1201E-BD81-4464-AA55-3224A5C681AF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2132619" y="3553179"/>
                  <a:ext cx="113760" cy="114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3821AFC7-5A9F-4DE4-BAAC-C0F4B5C4CF0C}"/>
              </a:ext>
            </a:extLst>
          </p:cNvPr>
          <p:cNvGrpSpPr/>
          <p:nvPr/>
        </p:nvGrpSpPr>
        <p:grpSpPr>
          <a:xfrm>
            <a:off x="2482899" y="3372099"/>
            <a:ext cx="1199880" cy="463320"/>
            <a:chOff x="2482899" y="3372099"/>
            <a:chExt cx="1199880" cy="463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7DD57EF9-4C7D-42F0-9985-CBF33F1CBF3E}"/>
                    </a:ext>
                  </a:extLst>
                </p14:cNvPr>
                <p14:cNvContentPartPr/>
                <p14:nvPr/>
              </p14:nvContentPartPr>
              <p14:xfrm>
                <a:off x="2482899" y="3512859"/>
                <a:ext cx="119160" cy="16740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7DD57EF9-4C7D-42F0-9985-CBF33F1CBF3E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2473899" y="3504219"/>
                  <a:ext cx="13680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7F2C3BB3-9AA8-4CE2-B2A6-8FB3A2CACAFF}"/>
                    </a:ext>
                  </a:extLst>
                </p14:cNvPr>
                <p14:cNvContentPartPr/>
                <p14:nvPr/>
              </p14:nvContentPartPr>
              <p14:xfrm>
                <a:off x="2557059" y="3547059"/>
                <a:ext cx="52200" cy="21708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7F2C3BB3-9AA8-4CE2-B2A6-8FB3A2CACAFF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2548059" y="3538059"/>
                  <a:ext cx="6984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CE46DB8E-5AB6-40CD-8F22-273FA876C41B}"/>
                    </a:ext>
                  </a:extLst>
                </p14:cNvPr>
                <p14:cNvContentPartPr/>
                <p14:nvPr/>
              </p14:nvContentPartPr>
              <p14:xfrm>
                <a:off x="2732019" y="3448419"/>
                <a:ext cx="37800" cy="30744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CE46DB8E-5AB6-40CD-8F22-273FA876C41B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2723379" y="3439779"/>
                  <a:ext cx="55440" cy="32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50E5C39E-B098-4A07-982B-469095F2D866}"/>
                    </a:ext>
                  </a:extLst>
                </p14:cNvPr>
                <p14:cNvContentPartPr/>
                <p14:nvPr/>
              </p14:nvContentPartPr>
              <p14:xfrm>
                <a:off x="2855139" y="3545619"/>
                <a:ext cx="117720" cy="20520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50E5C39E-B098-4A07-982B-469095F2D866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2846499" y="3536619"/>
                  <a:ext cx="135360" cy="22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3A4FA50A-E5EC-48C9-9B2A-E6FA13662805}"/>
                    </a:ext>
                  </a:extLst>
                </p14:cNvPr>
                <p14:cNvContentPartPr/>
                <p14:nvPr/>
              </p14:nvContentPartPr>
              <p14:xfrm>
                <a:off x="3029739" y="3576939"/>
                <a:ext cx="99000" cy="13788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3A4FA50A-E5EC-48C9-9B2A-E6FA13662805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3021099" y="3568299"/>
                  <a:ext cx="116640" cy="15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22D9D3D6-592B-47A7-9FF8-D7444ACA6006}"/>
                    </a:ext>
                  </a:extLst>
                </p14:cNvPr>
                <p14:cNvContentPartPr/>
                <p14:nvPr/>
              </p14:nvContentPartPr>
              <p14:xfrm>
                <a:off x="2901939" y="3400539"/>
                <a:ext cx="154080" cy="3132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22D9D3D6-592B-47A7-9FF8-D7444ACA6006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2893299" y="3391539"/>
                  <a:ext cx="17172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B4BE1695-32A0-4384-819C-34B746E843DD}"/>
                    </a:ext>
                  </a:extLst>
                </p14:cNvPr>
                <p14:cNvContentPartPr/>
                <p14:nvPr/>
              </p14:nvContentPartPr>
              <p14:xfrm>
                <a:off x="3101739" y="3372099"/>
                <a:ext cx="96120" cy="9396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B4BE1695-32A0-4384-819C-34B746E843DD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3092739" y="3363099"/>
                  <a:ext cx="11376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8D77C0AF-D6D9-4B08-B2C9-E54AB67D9D19}"/>
                    </a:ext>
                  </a:extLst>
                </p14:cNvPr>
                <p14:cNvContentPartPr/>
                <p14:nvPr/>
              </p14:nvContentPartPr>
              <p14:xfrm>
                <a:off x="3281379" y="3498099"/>
                <a:ext cx="40680" cy="33732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8D77C0AF-D6D9-4B08-B2C9-E54AB67D9D19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3272739" y="3489459"/>
                  <a:ext cx="58320" cy="35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C402FC59-DE4D-4EC6-97D5-3ED0F8ABFDA9}"/>
                    </a:ext>
                  </a:extLst>
                </p14:cNvPr>
                <p14:cNvContentPartPr/>
                <p14:nvPr/>
              </p14:nvContentPartPr>
              <p14:xfrm>
                <a:off x="3344379" y="3480459"/>
                <a:ext cx="156240" cy="9288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C402FC59-DE4D-4EC6-97D5-3ED0F8ABFDA9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3335739" y="3471459"/>
                  <a:ext cx="17388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942D8CE6-35C0-40EA-B227-392BC346D55C}"/>
                    </a:ext>
                  </a:extLst>
                </p14:cNvPr>
                <p14:cNvContentPartPr/>
                <p14:nvPr/>
              </p14:nvContentPartPr>
              <p14:xfrm>
                <a:off x="3612939" y="3684939"/>
                <a:ext cx="69840" cy="6696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942D8CE6-35C0-40EA-B227-392BC346D55C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3603939" y="3676299"/>
                  <a:ext cx="87480" cy="84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C1591096-3619-4506-AE3E-15A5E68243CA}"/>
              </a:ext>
            </a:extLst>
          </p:cNvPr>
          <p:cNvGrpSpPr/>
          <p:nvPr/>
        </p:nvGrpSpPr>
        <p:grpSpPr>
          <a:xfrm>
            <a:off x="4025139" y="3251139"/>
            <a:ext cx="3548880" cy="492480"/>
            <a:chOff x="4025139" y="3251139"/>
            <a:chExt cx="3548880" cy="492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B668BAE2-E06D-4D6A-974C-AE3B22E8A779}"/>
                    </a:ext>
                  </a:extLst>
                </p14:cNvPr>
                <p14:cNvContentPartPr/>
                <p14:nvPr/>
              </p14:nvContentPartPr>
              <p14:xfrm>
                <a:off x="4025139" y="3386859"/>
                <a:ext cx="16920" cy="28512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B668BAE2-E06D-4D6A-974C-AE3B22E8A779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4016139" y="3378219"/>
                  <a:ext cx="3456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C8776871-C388-4798-AC5F-3C76F6734CCD}"/>
                    </a:ext>
                  </a:extLst>
                </p14:cNvPr>
                <p14:cNvContentPartPr/>
                <p14:nvPr/>
              </p14:nvContentPartPr>
              <p14:xfrm>
                <a:off x="4114779" y="3466419"/>
                <a:ext cx="114840" cy="13500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C8776871-C388-4798-AC5F-3C76F6734CCD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4106139" y="3457779"/>
                  <a:ext cx="13248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11A1895C-9FA2-4147-AA7C-D86B145CC865}"/>
                    </a:ext>
                  </a:extLst>
                </p14:cNvPr>
                <p14:cNvContentPartPr/>
                <p14:nvPr/>
              </p14:nvContentPartPr>
              <p14:xfrm>
                <a:off x="4299099" y="3462099"/>
                <a:ext cx="140400" cy="15048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11A1895C-9FA2-4147-AA7C-D86B145CC865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4290099" y="3453099"/>
                  <a:ext cx="15804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E015DC28-E4D0-43C6-B606-4A8DF00311CF}"/>
                    </a:ext>
                  </a:extLst>
                </p14:cNvPr>
                <p14:cNvContentPartPr/>
                <p14:nvPr/>
              </p14:nvContentPartPr>
              <p14:xfrm>
                <a:off x="4325739" y="3525099"/>
                <a:ext cx="110880" cy="3780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E015DC28-E4D0-43C6-B606-4A8DF00311CF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4317099" y="3516459"/>
                  <a:ext cx="12852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B2F050C2-B700-4C45-9C87-EA38791BD004}"/>
                    </a:ext>
                  </a:extLst>
                </p14:cNvPr>
                <p14:cNvContentPartPr/>
                <p14:nvPr/>
              </p14:nvContentPartPr>
              <p14:xfrm>
                <a:off x="4187859" y="3305499"/>
                <a:ext cx="333360" cy="8604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B2F050C2-B700-4C45-9C87-EA38791BD004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4178859" y="3296859"/>
                  <a:ext cx="35100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9192549A-E7AB-4E66-BD90-4A9D0FF5D2CC}"/>
                    </a:ext>
                  </a:extLst>
                </p14:cNvPr>
                <p14:cNvContentPartPr/>
                <p14:nvPr/>
              </p14:nvContentPartPr>
              <p14:xfrm>
                <a:off x="4618779" y="3340779"/>
                <a:ext cx="94680" cy="32616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9192549A-E7AB-4E66-BD90-4A9D0FF5D2CC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4610139" y="3332139"/>
                  <a:ext cx="112320" cy="34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7DCB1E68-0F9A-4E96-96DC-66498948BEF3}"/>
                    </a:ext>
                  </a:extLst>
                </p14:cNvPr>
                <p14:cNvContentPartPr/>
                <p14:nvPr/>
              </p14:nvContentPartPr>
              <p14:xfrm>
                <a:off x="4726419" y="3320259"/>
                <a:ext cx="86040" cy="8784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7DCB1E68-0F9A-4E96-96DC-66498948BEF3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4717779" y="3311619"/>
                  <a:ext cx="10368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2EB4A95F-9F44-441B-AEFB-2F05C438C6F4}"/>
                    </a:ext>
                  </a:extLst>
                </p14:cNvPr>
                <p14:cNvContentPartPr/>
                <p14:nvPr/>
              </p14:nvContentPartPr>
              <p14:xfrm>
                <a:off x="4987059" y="3500979"/>
                <a:ext cx="126360" cy="20160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2EB4A95F-9F44-441B-AEFB-2F05C438C6F4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4978419" y="3491979"/>
                  <a:ext cx="14400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3B9AB9FD-F9BA-4625-BA0E-F3ADE43B7F66}"/>
                    </a:ext>
                  </a:extLst>
                </p14:cNvPr>
                <p14:cNvContentPartPr/>
                <p14:nvPr/>
              </p14:nvContentPartPr>
              <p14:xfrm>
                <a:off x="5228259" y="3449859"/>
                <a:ext cx="69120" cy="28152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3B9AB9FD-F9BA-4625-BA0E-F3ADE43B7F66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5219619" y="3441219"/>
                  <a:ext cx="86760" cy="29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6D427D37-5225-4695-A591-110A30977886}"/>
                    </a:ext>
                  </a:extLst>
                </p14:cNvPr>
                <p14:cNvContentPartPr/>
                <p14:nvPr/>
              </p14:nvContentPartPr>
              <p14:xfrm>
                <a:off x="5384499" y="3510699"/>
                <a:ext cx="91440" cy="17640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6D427D37-5225-4695-A591-110A30977886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5375499" y="3502059"/>
                  <a:ext cx="10908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C0A8104A-C92D-44F2-B99D-4BD5602DC4FC}"/>
                    </a:ext>
                  </a:extLst>
                </p14:cNvPr>
                <p14:cNvContentPartPr/>
                <p14:nvPr/>
              </p14:nvContentPartPr>
              <p14:xfrm>
                <a:off x="5490699" y="3501339"/>
                <a:ext cx="143280" cy="17784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C0A8104A-C92D-44F2-B99D-4BD5602DC4FC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5481699" y="3492339"/>
                  <a:ext cx="16092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F9D55064-81E5-414C-ABC9-86674B6FD1AB}"/>
                    </a:ext>
                  </a:extLst>
                </p14:cNvPr>
                <p14:cNvContentPartPr/>
                <p14:nvPr/>
              </p14:nvContentPartPr>
              <p14:xfrm>
                <a:off x="5378019" y="3409179"/>
                <a:ext cx="245520" cy="2268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F9D55064-81E5-414C-ABC9-86674B6FD1AB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5369019" y="3400539"/>
                  <a:ext cx="26316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70D1CAF7-5416-4881-B87E-37469C8EB763}"/>
                    </a:ext>
                  </a:extLst>
                </p14:cNvPr>
                <p14:cNvContentPartPr/>
                <p14:nvPr/>
              </p14:nvContentPartPr>
              <p14:xfrm>
                <a:off x="5607339" y="3349419"/>
                <a:ext cx="78840" cy="9936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70D1CAF7-5416-4881-B87E-37469C8EB763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5598699" y="3340419"/>
                  <a:ext cx="9648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79CDD5E3-5AEC-42AA-A6B3-3A932AD6A39C}"/>
                    </a:ext>
                  </a:extLst>
                </p14:cNvPr>
                <p14:cNvContentPartPr/>
                <p14:nvPr/>
              </p14:nvContentPartPr>
              <p14:xfrm>
                <a:off x="5770059" y="3416019"/>
                <a:ext cx="67680" cy="32760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79CDD5E3-5AEC-42AA-A6B3-3A932AD6A39C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5761419" y="3407019"/>
                  <a:ext cx="85320" cy="34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7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325C71D9-9057-4AE5-B269-0906EFBC9E5B}"/>
                    </a:ext>
                  </a:extLst>
                </p14:cNvPr>
                <p14:cNvContentPartPr/>
                <p14:nvPr/>
              </p14:nvContentPartPr>
              <p14:xfrm>
                <a:off x="5802819" y="3419619"/>
                <a:ext cx="214920" cy="6480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325C71D9-9057-4AE5-B269-0906EFBC9E5B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5793819" y="3410619"/>
                  <a:ext cx="232560" cy="8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40958EC6-9ED4-4F21-84F6-452149633F35}"/>
                    </a:ext>
                  </a:extLst>
                </p14:cNvPr>
                <p14:cNvContentPartPr/>
                <p14:nvPr/>
              </p14:nvContentPartPr>
              <p14:xfrm>
                <a:off x="6109539" y="3613659"/>
                <a:ext cx="140400" cy="3204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40958EC6-9ED4-4F21-84F6-452149633F35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6100539" y="3604659"/>
                  <a:ext cx="15804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CBA156AF-0B5D-4FC2-AC4C-5D227177F200}"/>
                    </a:ext>
                  </a:extLst>
                </p14:cNvPr>
                <p14:cNvContentPartPr/>
                <p14:nvPr/>
              </p14:nvContentPartPr>
              <p14:xfrm>
                <a:off x="6330219" y="3487659"/>
                <a:ext cx="137880" cy="21636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CBA156AF-0B5D-4FC2-AC4C-5D227177F200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6321579" y="3478659"/>
                  <a:ext cx="15552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C1697F3A-F173-4E26-93CF-4BAD5A63E40A}"/>
                    </a:ext>
                  </a:extLst>
                </p14:cNvPr>
                <p14:cNvContentPartPr/>
                <p14:nvPr/>
              </p14:nvContentPartPr>
              <p14:xfrm>
                <a:off x="6536859" y="3521499"/>
                <a:ext cx="145080" cy="16092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C1697F3A-F173-4E26-93CF-4BAD5A63E40A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6528219" y="3512859"/>
                  <a:ext cx="16272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3ED19107-D08B-4237-A985-E2D6A0916CAC}"/>
                    </a:ext>
                  </a:extLst>
                </p14:cNvPr>
                <p14:cNvContentPartPr/>
                <p14:nvPr/>
              </p14:nvContentPartPr>
              <p14:xfrm>
                <a:off x="6738099" y="3494499"/>
                <a:ext cx="130680" cy="18252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3ED19107-D08B-4237-A985-E2D6A0916CAC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6729459" y="3485499"/>
                  <a:ext cx="14832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CD179419-3DEC-4849-8967-CF6925147933}"/>
                    </a:ext>
                  </a:extLst>
                </p14:cNvPr>
                <p14:cNvContentPartPr/>
                <p14:nvPr/>
              </p14:nvContentPartPr>
              <p14:xfrm>
                <a:off x="6755379" y="3593139"/>
                <a:ext cx="99720" cy="3780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CD179419-3DEC-4849-8967-CF6925147933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6746739" y="3584139"/>
                  <a:ext cx="11736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AB54286F-4FE1-4521-AEBE-90D06E135206}"/>
                    </a:ext>
                  </a:extLst>
                </p14:cNvPr>
                <p14:cNvContentPartPr/>
                <p14:nvPr/>
              </p14:nvContentPartPr>
              <p14:xfrm>
                <a:off x="6613539" y="3369939"/>
                <a:ext cx="274680" cy="10368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AB54286F-4FE1-4521-AEBE-90D06E135206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6604539" y="3361299"/>
                  <a:ext cx="29232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1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DB4BA970-DAC0-4AF1-8583-0135283EA8B9}"/>
                    </a:ext>
                  </a:extLst>
                </p14:cNvPr>
                <p14:cNvContentPartPr/>
                <p14:nvPr/>
              </p14:nvContentPartPr>
              <p14:xfrm>
                <a:off x="7034739" y="3572619"/>
                <a:ext cx="6120" cy="396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DB4BA970-DAC0-4AF1-8583-0135283EA8B9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7026099" y="3563619"/>
                  <a:ext cx="2376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3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092CF225-48F1-41D2-9D9A-E9406AEE73E0}"/>
                    </a:ext>
                  </a:extLst>
                </p14:cNvPr>
                <p14:cNvContentPartPr/>
                <p14:nvPr/>
              </p14:nvContentPartPr>
              <p14:xfrm>
                <a:off x="7178379" y="3507099"/>
                <a:ext cx="175320" cy="16488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092CF225-48F1-41D2-9D9A-E9406AEE73E0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7169739" y="3498099"/>
                  <a:ext cx="19296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5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733F421A-4080-4524-A31C-33DCF9C7B63F}"/>
                    </a:ext>
                  </a:extLst>
                </p14:cNvPr>
                <p14:cNvContentPartPr/>
                <p14:nvPr/>
              </p14:nvContentPartPr>
              <p14:xfrm>
                <a:off x="7383939" y="3469299"/>
                <a:ext cx="181800" cy="14400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733F421A-4080-4524-A31C-33DCF9C7B63F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7374939" y="3460659"/>
                  <a:ext cx="19944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7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D09B40D7-3C26-483C-87D2-F0B9B12E4675}"/>
                    </a:ext>
                  </a:extLst>
                </p14:cNvPr>
                <p14:cNvContentPartPr/>
                <p14:nvPr/>
              </p14:nvContentPartPr>
              <p14:xfrm>
                <a:off x="7157859" y="3301899"/>
                <a:ext cx="302760" cy="5148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D09B40D7-3C26-483C-87D2-F0B9B12E4675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7149219" y="3293259"/>
                  <a:ext cx="320400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9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4E78D3E9-7B04-4071-A790-4B747F6EF0D9}"/>
                    </a:ext>
                  </a:extLst>
                </p14:cNvPr>
                <p14:cNvContentPartPr/>
                <p14:nvPr/>
              </p14:nvContentPartPr>
              <p14:xfrm>
                <a:off x="7387539" y="3251139"/>
                <a:ext cx="186480" cy="12132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4E78D3E9-7B04-4071-A790-4B747F6EF0D9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7378539" y="3242139"/>
                  <a:ext cx="204120" cy="138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CD2C9528-8FE5-4516-935E-38C3E7A8F607}"/>
              </a:ext>
            </a:extLst>
          </p:cNvPr>
          <p:cNvGrpSpPr/>
          <p:nvPr/>
        </p:nvGrpSpPr>
        <p:grpSpPr>
          <a:xfrm>
            <a:off x="7960299" y="2603859"/>
            <a:ext cx="1153080" cy="229680"/>
            <a:chOff x="7960299" y="2603859"/>
            <a:chExt cx="1153080" cy="229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1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83EB443C-7CC0-4080-9BA3-A4243E3145D5}"/>
                    </a:ext>
                  </a:extLst>
                </p14:cNvPr>
                <p14:cNvContentPartPr/>
                <p14:nvPr/>
              </p14:nvContentPartPr>
              <p14:xfrm>
                <a:off x="7960299" y="2737419"/>
                <a:ext cx="684720" cy="8316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83EB443C-7CC0-4080-9BA3-A4243E3145D5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7951299" y="2728779"/>
                  <a:ext cx="70236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3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54DE4D4A-FE0B-44A7-B2DF-B050E6E2ECDD}"/>
                    </a:ext>
                  </a:extLst>
                </p14:cNvPr>
                <p14:cNvContentPartPr/>
                <p14:nvPr/>
              </p14:nvContentPartPr>
              <p14:xfrm>
                <a:off x="8758059" y="2664699"/>
                <a:ext cx="156960" cy="16776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54DE4D4A-FE0B-44A7-B2DF-B050E6E2ECDD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8749059" y="2656059"/>
                  <a:ext cx="17460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5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036A11B5-4B49-49E5-BEF1-880C6A0FF040}"/>
                    </a:ext>
                  </a:extLst>
                </p14:cNvPr>
                <p14:cNvContentPartPr/>
                <p14:nvPr/>
              </p14:nvContentPartPr>
              <p14:xfrm>
                <a:off x="9052539" y="2603859"/>
                <a:ext cx="60840" cy="22968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036A11B5-4B49-49E5-BEF1-880C6A0FF040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9043899" y="2595219"/>
                  <a:ext cx="78480" cy="247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E1F41660-9624-4030-AE9C-972825EF3CFE}"/>
              </a:ext>
            </a:extLst>
          </p:cNvPr>
          <p:cNvGrpSpPr/>
          <p:nvPr/>
        </p:nvGrpSpPr>
        <p:grpSpPr>
          <a:xfrm>
            <a:off x="8018259" y="3353019"/>
            <a:ext cx="1191960" cy="311760"/>
            <a:chOff x="8018259" y="3353019"/>
            <a:chExt cx="1191960" cy="311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7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E6A77B63-6007-45ED-8714-67019F1AC695}"/>
                    </a:ext>
                  </a:extLst>
                </p14:cNvPr>
                <p14:cNvContentPartPr/>
                <p14:nvPr/>
              </p14:nvContentPartPr>
              <p14:xfrm>
                <a:off x="8018259" y="3480459"/>
                <a:ext cx="812520" cy="7848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E6A77B63-6007-45ED-8714-67019F1AC695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8009259" y="3471819"/>
                  <a:ext cx="83016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9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3D5D5A9B-57FD-4010-BF18-63B9501744E4}"/>
                    </a:ext>
                  </a:extLst>
                </p14:cNvPr>
                <p14:cNvContentPartPr/>
                <p14:nvPr/>
              </p14:nvContentPartPr>
              <p14:xfrm>
                <a:off x="8846259" y="3405939"/>
                <a:ext cx="65160" cy="18216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3D5D5A9B-57FD-4010-BF18-63B9501744E4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8837259" y="3397299"/>
                  <a:ext cx="8280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1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6A5AFDC5-2A70-4ACA-9915-F4E0E96388FB}"/>
                    </a:ext>
                  </a:extLst>
                </p14:cNvPr>
                <p14:cNvContentPartPr/>
                <p14:nvPr/>
              </p14:nvContentPartPr>
              <p14:xfrm>
                <a:off x="8978019" y="3436179"/>
                <a:ext cx="135720" cy="9108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6A5AFDC5-2A70-4ACA-9915-F4E0E96388FB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8969379" y="3427179"/>
                  <a:ext cx="15336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378FED8C-0880-4BA7-BDA7-92D5554294C7}"/>
                    </a:ext>
                  </a:extLst>
                </p14:cNvPr>
                <p14:cNvContentPartPr/>
                <p14:nvPr/>
              </p14:nvContentPartPr>
              <p14:xfrm>
                <a:off x="9107979" y="3353019"/>
                <a:ext cx="102240" cy="31176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378FED8C-0880-4BA7-BDA7-92D5554294C7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9098979" y="3344019"/>
                  <a:ext cx="119880" cy="329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5D9D137E-48CC-4F70-8CE1-8695DDF24D4C}"/>
              </a:ext>
            </a:extLst>
          </p:cNvPr>
          <p:cNvGrpSpPr/>
          <p:nvPr/>
        </p:nvGrpSpPr>
        <p:grpSpPr>
          <a:xfrm>
            <a:off x="445659" y="4046019"/>
            <a:ext cx="846000" cy="297360"/>
            <a:chOff x="445659" y="4046019"/>
            <a:chExt cx="846000" cy="297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4CF185E9-FB3C-4995-BA63-7F12E560FA7D}"/>
                    </a:ext>
                  </a:extLst>
                </p14:cNvPr>
                <p14:cNvContentPartPr/>
                <p14:nvPr/>
              </p14:nvContentPartPr>
              <p14:xfrm>
                <a:off x="445659" y="4129539"/>
                <a:ext cx="54000" cy="20556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4CF185E9-FB3C-4995-BA63-7F12E560FA7D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437019" y="4120899"/>
                  <a:ext cx="7164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2D4D561F-3DE0-4606-9B5C-BA6ADFAE1F80}"/>
                    </a:ext>
                  </a:extLst>
                </p14:cNvPr>
                <p14:cNvContentPartPr/>
                <p14:nvPr/>
              </p14:nvContentPartPr>
              <p14:xfrm>
                <a:off x="521619" y="4173459"/>
                <a:ext cx="29880" cy="11304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2D4D561F-3DE0-4606-9B5C-BA6ADFAE1F80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512979" y="4164819"/>
                  <a:ext cx="4752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1A51C9F0-0788-42D1-9AE2-83F08250BD2B}"/>
                    </a:ext>
                  </a:extLst>
                </p14:cNvPr>
                <p14:cNvContentPartPr/>
                <p14:nvPr/>
              </p14:nvContentPartPr>
              <p14:xfrm>
                <a:off x="600819" y="4056819"/>
                <a:ext cx="289800" cy="28656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1A51C9F0-0788-42D1-9AE2-83F08250BD2B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592179" y="4047819"/>
                  <a:ext cx="307440" cy="30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8C51B92A-9B79-491F-8BC4-A13F150CC160}"/>
                    </a:ext>
                  </a:extLst>
                </p14:cNvPr>
                <p14:cNvContentPartPr/>
                <p14:nvPr/>
              </p14:nvContentPartPr>
              <p14:xfrm>
                <a:off x="788379" y="4109019"/>
                <a:ext cx="37440" cy="20988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8C51B92A-9B79-491F-8BC4-A13F150CC160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779379" y="4100379"/>
                  <a:ext cx="5508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3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EF6AB892-7B2B-4BCC-9915-1F4C0F3AEEDD}"/>
                    </a:ext>
                  </a:extLst>
                </p14:cNvPr>
                <p14:cNvContentPartPr/>
                <p14:nvPr/>
              </p14:nvContentPartPr>
              <p14:xfrm>
                <a:off x="952899" y="4100739"/>
                <a:ext cx="91080" cy="23364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EF6AB892-7B2B-4BCC-9915-1F4C0F3AEEDD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943899" y="4091739"/>
                  <a:ext cx="108720" cy="25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5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1711857C-FB76-40BC-8F73-C43638EACA7C}"/>
                    </a:ext>
                  </a:extLst>
                </p14:cNvPr>
                <p14:cNvContentPartPr/>
                <p14:nvPr/>
              </p14:nvContentPartPr>
              <p14:xfrm>
                <a:off x="1064499" y="4046019"/>
                <a:ext cx="227160" cy="29700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1711857C-FB76-40BC-8F73-C43638EACA7C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1055859" y="4037379"/>
                  <a:ext cx="244800" cy="314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357EEF54-5F03-48F7-A376-148ED939C23F}"/>
              </a:ext>
            </a:extLst>
          </p:cNvPr>
          <p:cNvGrpSpPr/>
          <p:nvPr/>
        </p:nvGrpSpPr>
        <p:grpSpPr>
          <a:xfrm>
            <a:off x="1831299" y="4187859"/>
            <a:ext cx="990360" cy="446400"/>
            <a:chOff x="1831299" y="4187859"/>
            <a:chExt cx="990360" cy="446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7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F27C0A2C-D316-473A-AC43-99C8953FB752}"/>
                    </a:ext>
                  </a:extLst>
                </p14:cNvPr>
                <p14:cNvContentPartPr/>
                <p14:nvPr/>
              </p14:nvContentPartPr>
              <p14:xfrm>
                <a:off x="1831299" y="4385139"/>
                <a:ext cx="93960" cy="16380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F27C0A2C-D316-473A-AC43-99C8953FB752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1822659" y="4376499"/>
                  <a:ext cx="11160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9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16D76A1B-A29C-41DF-AA5A-DD862A9D19B2}"/>
                    </a:ext>
                  </a:extLst>
                </p14:cNvPr>
                <p14:cNvContentPartPr/>
                <p14:nvPr/>
              </p14:nvContentPartPr>
              <p14:xfrm>
                <a:off x="1905819" y="4441299"/>
                <a:ext cx="29520" cy="19296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16D76A1B-A29C-41DF-AA5A-DD862A9D19B2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1896819" y="4432299"/>
                  <a:ext cx="4716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1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8F59DFA1-63DF-4165-9A1E-3FE5A3CD3271}"/>
                    </a:ext>
                  </a:extLst>
                </p14:cNvPr>
                <p14:cNvContentPartPr/>
                <p14:nvPr/>
              </p14:nvContentPartPr>
              <p14:xfrm>
                <a:off x="2060259" y="4357779"/>
                <a:ext cx="24480" cy="25236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8F59DFA1-63DF-4165-9A1E-3FE5A3CD3271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2051259" y="4348779"/>
                  <a:ext cx="42120" cy="27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3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BB987D0E-0B35-412B-A01E-76AE078891F5}"/>
                    </a:ext>
                  </a:extLst>
                </p14:cNvPr>
                <p14:cNvContentPartPr/>
                <p14:nvPr/>
              </p14:nvContentPartPr>
              <p14:xfrm>
                <a:off x="2133699" y="4386579"/>
                <a:ext cx="157680" cy="19872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BB987D0E-0B35-412B-A01E-76AE078891F5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2125059" y="4377939"/>
                  <a:ext cx="17532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5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C47C2CE9-6B33-41F4-AB68-8E419F73A8B6}"/>
                    </a:ext>
                  </a:extLst>
                </p14:cNvPr>
                <p14:cNvContentPartPr/>
                <p14:nvPr/>
              </p14:nvContentPartPr>
              <p14:xfrm>
                <a:off x="2198859" y="4264179"/>
                <a:ext cx="326160" cy="26100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C47C2CE9-6B33-41F4-AB68-8E419F73A8B6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2190219" y="4255539"/>
                  <a:ext cx="343800" cy="27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7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18011466-3D88-44B7-A9EF-DC3CF265787F}"/>
                    </a:ext>
                  </a:extLst>
                </p14:cNvPr>
                <p14:cNvContentPartPr/>
                <p14:nvPr/>
              </p14:nvContentPartPr>
              <p14:xfrm>
                <a:off x="2432499" y="4225299"/>
                <a:ext cx="84960" cy="6480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18011466-3D88-44B7-A9EF-DC3CF265787F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2423859" y="4216299"/>
                  <a:ext cx="102600" cy="8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9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3B3FF0F7-0DDD-490A-87BD-3E9831FAC905}"/>
                    </a:ext>
                  </a:extLst>
                </p14:cNvPr>
                <p14:cNvContentPartPr/>
                <p14:nvPr/>
              </p14:nvContentPartPr>
              <p14:xfrm>
                <a:off x="2639499" y="4238619"/>
                <a:ext cx="40320" cy="34200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3B3FF0F7-0DDD-490A-87BD-3E9831FAC905}"/>
                    </a:ext>
                  </a:extLst>
                </p:cNvPr>
                <p:cNvPicPr/>
                <p:nvPr/>
              </p:nvPicPr>
              <p:blipFill>
                <a:blip r:embed="rId370"/>
                <a:stretch>
                  <a:fillRect/>
                </a:stretch>
              </p:blipFill>
              <p:spPr>
                <a:xfrm>
                  <a:off x="2630859" y="4229979"/>
                  <a:ext cx="57960" cy="35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1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2E7F0132-F2E9-451B-B232-84B63B4721EB}"/>
                    </a:ext>
                  </a:extLst>
                </p14:cNvPr>
                <p14:cNvContentPartPr/>
                <p14:nvPr/>
              </p14:nvContentPartPr>
              <p14:xfrm>
                <a:off x="2748219" y="4187859"/>
                <a:ext cx="73440" cy="10152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2E7F0132-F2E9-451B-B232-84B63B4721EB}"/>
                    </a:ext>
                  </a:extLst>
                </p:cNvPr>
                <p:cNvPicPr/>
                <p:nvPr/>
              </p:nvPicPr>
              <p:blipFill>
                <a:blip r:embed="rId372"/>
                <a:stretch>
                  <a:fillRect/>
                </a:stretch>
              </p:blipFill>
              <p:spPr>
                <a:xfrm>
                  <a:off x="2739579" y="4178859"/>
                  <a:ext cx="91080" cy="119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9" name="Group 238">
            <a:extLst>
              <a:ext uri="{FF2B5EF4-FFF2-40B4-BE49-F238E27FC236}">
                <a16:creationId xmlns:a16="http://schemas.microsoft.com/office/drawing/2014/main" id="{D6F66C96-4FA0-4A92-B708-172F5B2AF979}"/>
              </a:ext>
            </a:extLst>
          </p:cNvPr>
          <p:cNvGrpSpPr/>
          <p:nvPr/>
        </p:nvGrpSpPr>
        <p:grpSpPr>
          <a:xfrm>
            <a:off x="3007419" y="4122699"/>
            <a:ext cx="1696320" cy="532080"/>
            <a:chOff x="3007419" y="4122699"/>
            <a:chExt cx="1696320" cy="532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3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1D10CD07-7FFF-4930-B92C-AC473988341E}"/>
                    </a:ext>
                  </a:extLst>
                </p14:cNvPr>
                <p14:cNvContentPartPr/>
                <p14:nvPr/>
              </p14:nvContentPartPr>
              <p14:xfrm>
                <a:off x="3007419" y="4335819"/>
                <a:ext cx="102240" cy="16884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1D10CD07-7FFF-4930-B92C-AC473988341E}"/>
                    </a:ext>
                  </a:extLst>
                </p:cNvPr>
                <p:cNvPicPr/>
                <p:nvPr/>
              </p:nvPicPr>
              <p:blipFill>
                <a:blip r:embed="rId374"/>
                <a:stretch>
                  <a:fillRect/>
                </a:stretch>
              </p:blipFill>
              <p:spPr>
                <a:xfrm>
                  <a:off x="2998779" y="4326819"/>
                  <a:ext cx="11988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5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A2FFEF0F-6703-4147-9347-4D06D3519C2B}"/>
                    </a:ext>
                  </a:extLst>
                </p14:cNvPr>
                <p14:cNvContentPartPr/>
                <p14:nvPr/>
              </p14:nvContentPartPr>
              <p14:xfrm>
                <a:off x="3247539" y="4271379"/>
                <a:ext cx="147600" cy="12096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A2FFEF0F-6703-4147-9347-4D06D3519C2B}"/>
                    </a:ext>
                  </a:extLst>
                </p:cNvPr>
                <p:cNvPicPr/>
                <p:nvPr/>
              </p:nvPicPr>
              <p:blipFill>
                <a:blip r:embed="rId376"/>
                <a:stretch>
                  <a:fillRect/>
                </a:stretch>
              </p:blipFill>
              <p:spPr>
                <a:xfrm>
                  <a:off x="3238539" y="4262379"/>
                  <a:ext cx="16524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7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BFE7ACD3-17A2-46FF-AB06-6247607FE373}"/>
                    </a:ext>
                  </a:extLst>
                </p14:cNvPr>
                <p14:cNvContentPartPr/>
                <p14:nvPr/>
              </p14:nvContentPartPr>
              <p14:xfrm>
                <a:off x="3335379" y="4291179"/>
                <a:ext cx="69120" cy="20016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BFE7ACD3-17A2-46FF-AB06-6247607FE373}"/>
                    </a:ext>
                  </a:extLst>
                </p:cNvPr>
                <p:cNvPicPr/>
                <p:nvPr/>
              </p:nvPicPr>
              <p:blipFill>
                <a:blip r:embed="rId378"/>
                <a:stretch>
                  <a:fillRect/>
                </a:stretch>
              </p:blipFill>
              <p:spPr>
                <a:xfrm>
                  <a:off x="3326379" y="4282179"/>
                  <a:ext cx="8676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9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5B6C0152-7C27-42FD-8B9A-D51558052EC5}"/>
                    </a:ext>
                  </a:extLst>
                </p14:cNvPr>
                <p14:cNvContentPartPr/>
                <p14:nvPr/>
              </p14:nvContentPartPr>
              <p14:xfrm>
                <a:off x="3511419" y="4272819"/>
                <a:ext cx="54000" cy="38196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5B6C0152-7C27-42FD-8B9A-D51558052EC5}"/>
                    </a:ext>
                  </a:extLst>
                </p:cNvPr>
                <p:cNvPicPr/>
                <p:nvPr/>
              </p:nvPicPr>
              <p:blipFill>
                <a:blip r:embed="rId380"/>
                <a:stretch>
                  <a:fillRect/>
                </a:stretch>
              </p:blipFill>
              <p:spPr>
                <a:xfrm>
                  <a:off x="3502779" y="4263819"/>
                  <a:ext cx="71640" cy="39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1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C621ADDE-99F0-483F-BEAF-A3BF4B8D33E9}"/>
                    </a:ext>
                  </a:extLst>
                </p14:cNvPr>
                <p14:cNvContentPartPr/>
                <p14:nvPr/>
              </p14:nvContentPartPr>
              <p14:xfrm>
                <a:off x="3630579" y="4329339"/>
                <a:ext cx="172440" cy="24012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C621ADDE-99F0-483F-BEAF-A3BF4B8D33E9}"/>
                    </a:ext>
                  </a:extLst>
                </p:cNvPr>
                <p:cNvPicPr/>
                <p:nvPr/>
              </p:nvPicPr>
              <p:blipFill>
                <a:blip r:embed="rId382"/>
                <a:stretch>
                  <a:fillRect/>
                </a:stretch>
              </p:blipFill>
              <p:spPr>
                <a:xfrm>
                  <a:off x="3621579" y="4320699"/>
                  <a:ext cx="190080" cy="25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3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EFFADE19-B7F8-413C-B171-C696A6C144EC}"/>
                    </a:ext>
                  </a:extLst>
                </p14:cNvPr>
                <p14:cNvContentPartPr/>
                <p14:nvPr/>
              </p14:nvContentPartPr>
              <p14:xfrm>
                <a:off x="3651099" y="4424379"/>
                <a:ext cx="209160" cy="1296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EFFADE19-B7F8-413C-B171-C696A6C144EC}"/>
                    </a:ext>
                  </a:extLst>
                </p:cNvPr>
                <p:cNvPicPr/>
                <p:nvPr/>
              </p:nvPicPr>
              <p:blipFill>
                <a:blip r:embed="rId384"/>
                <a:stretch>
                  <a:fillRect/>
                </a:stretch>
              </p:blipFill>
              <p:spPr>
                <a:xfrm>
                  <a:off x="3642099" y="4415379"/>
                  <a:ext cx="22680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5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24BCE751-8C3B-4038-8B75-08EA1F17CA58}"/>
                    </a:ext>
                  </a:extLst>
                </p14:cNvPr>
                <p14:cNvContentPartPr/>
                <p14:nvPr/>
              </p14:nvContentPartPr>
              <p14:xfrm>
                <a:off x="3905979" y="4364979"/>
                <a:ext cx="213120" cy="16992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24BCE751-8C3B-4038-8B75-08EA1F17CA58}"/>
                    </a:ext>
                  </a:extLst>
                </p:cNvPr>
                <p:cNvPicPr/>
                <p:nvPr/>
              </p:nvPicPr>
              <p:blipFill>
                <a:blip r:embed="rId386"/>
                <a:stretch>
                  <a:fillRect/>
                </a:stretch>
              </p:blipFill>
              <p:spPr>
                <a:xfrm>
                  <a:off x="3897339" y="4355979"/>
                  <a:ext cx="23076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7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4FA04A02-2E58-49EC-95B1-61871E45A2EF}"/>
                    </a:ext>
                  </a:extLst>
                </p14:cNvPr>
                <p14:cNvContentPartPr/>
                <p14:nvPr/>
              </p14:nvContentPartPr>
              <p14:xfrm>
                <a:off x="3701499" y="4162299"/>
                <a:ext cx="387000" cy="10692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4FA04A02-2E58-49EC-95B1-61871E45A2EF}"/>
                    </a:ext>
                  </a:extLst>
                </p:cNvPr>
                <p:cNvPicPr/>
                <p:nvPr/>
              </p:nvPicPr>
              <p:blipFill>
                <a:blip r:embed="rId388"/>
                <a:stretch>
                  <a:fillRect/>
                </a:stretch>
              </p:blipFill>
              <p:spPr>
                <a:xfrm>
                  <a:off x="3692499" y="4153299"/>
                  <a:ext cx="40464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9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85595106-F0E7-4A6E-A848-2B4336A18822}"/>
                    </a:ext>
                  </a:extLst>
                </p14:cNvPr>
                <p14:cNvContentPartPr/>
                <p14:nvPr/>
              </p14:nvContentPartPr>
              <p14:xfrm>
                <a:off x="4233939" y="4204779"/>
                <a:ext cx="57600" cy="34596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85595106-F0E7-4A6E-A848-2B4336A18822}"/>
                    </a:ext>
                  </a:extLst>
                </p:cNvPr>
                <p:cNvPicPr/>
                <p:nvPr/>
              </p:nvPicPr>
              <p:blipFill>
                <a:blip r:embed="rId390"/>
                <a:stretch>
                  <a:fillRect/>
                </a:stretch>
              </p:blipFill>
              <p:spPr>
                <a:xfrm>
                  <a:off x="4224939" y="4195779"/>
                  <a:ext cx="75240" cy="36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1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E6CD7200-04F6-4388-9370-B766521D2F7F}"/>
                    </a:ext>
                  </a:extLst>
                </p14:cNvPr>
                <p14:cNvContentPartPr/>
                <p14:nvPr/>
              </p14:nvContentPartPr>
              <p14:xfrm>
                <a:off x="4266339" y="4122699"/>
                <a:ext cx="195840" cy="11664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E6CD7200-04F6-4388-9370-B766521D2F7F}"/>
                    </a:ext>
                  </a:extLst>
                </p:cNvPr>
                <p:cNvPicPr/>
                <p:nvPr/>
              </p:nvPicPr>
              <p:blipFill>
                <a:blip r:embed="rId392"/>
                <a:stretch>
                  <a:fillRect/>
                </a:stretch>
              </p:blipFill>
              <p:spPr>
                <a:xfrm>
                  <a:off x="4257699" y="4113699"/>
                  <a:ext cx="21348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3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76CFBF86-15AE-44EA-9AC1-109DEBADA4C4}"/>
                    </a:ext>
                  </a:extLst>
                </p14:cNvPr>
                <p14:cNvContentPartPr/>
                <p14:nvPr/>
              </p14:nvContentPartPr>
              <p14:xfrm>
                <a:off x="4551819" y="4398819"/>
                <a:ext cx="90360" cy="756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76CFBF86-15AE-44EA-9AC1-109DEBADA4C4}"/>
                    </a:ext>
                  </a:extLst>
                </p:cNvPr>
                <p:cNvPicPr/>
                <p:nvPr/>
              </p:nvPicPr>
              <p:blipFill>
                <a:blip r:embed="rId394"/>
                <a:stretch>
                  <a:fillRect/>
                </a:stretch>
              </p:blipFill>
              <p:spPr>
                <a:xfrm>
                  <a:off x="4542819" y="4389819"/>
                  <a:ext cx="10800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5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6C1C9740-7EB9-4B61-8C78-B31DFAC8A6BC}"/>
                    </a:ext>
                  </a:extLst>
                </p14:cNvPr>
                <p14:cNvContentPartPr/>
                <p14:nvPr/>
              </p14:nvContentPartPr>
              <p14:xfrm>
                <a:off x="4596459" y="4466859"/>
                <a:ext cx="107280" cy="900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6C1C9740-7EB9-4B61-8C78-B31DFAC8A6BC}"/>
                    </a:ext>
                  </a:extLst>
                </p:cNvPr>
                <p:cNvPicPr/>
                <p:nvPr/>
              </p:nvPicPr>
              <p:blipFill>
                <a:blip r:embed="rId396"/>
                <a:stretch>
                  <a:fillRect/>
                </a:stretch>
              </p:blipFill>
              <p:spPr>
                <a:xfrm>
                  <a:off x="4587459" y="4457859"/>
                  <a:ext cx="124920" cy="26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FD044D45-85E8-4D47-88DD-F1CA81CFDB7E}"/>
              </a:ext>
            </a:extLst>
          </p:cNvPr>
          <p:cNvGrpSpPr/>
          <p:nvPr/>
        </p:nvGrpSpPr>
        <p:grpSpPr>
          <a:xfrm>
            <a:off x="4948179" y="4071579"/>
            <a:ext cx="2392200" cy="478800"/>
            <a:chOff x="4948179" y="4071579"/>
            <a:chExt cx="2392200" cy="478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97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FB3F1E7B-D9A2-4050-89B3-E330B3BF9D50}"/>
                    </a:ext>
                  </a:extLst>
                </p14:cNvPr>
                <p14:cNvContentPartPr/>
                <p14:nvPr/>
              </p14:nvContentPartPr>
              <p14:xfrm>
                <a:off x="4948179" y="4299459"/>
                <a:ext cx="205560" cy="19512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FB3F1E7B-D9A2-4050-89B3-E330B3BF9D50}"/>
                    </a:ext>
                  </a:extLst>
                </p:cNvPr>
                <p:cNvPicPr/>
                <p:nvPr/>
              </p:nvPicPr>
              <p:blipFill>
                <a:blip r:embed="rId398"/>
                <a:stretch>
                  <a:fillRect/>
                </a:stretch>
              </p:blipFill>
              <p:spPr>
                <a:xfrm>
                  <a:off x="4939539" y="4290819"/>
                  <a:ext cx="22320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9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37D3D46A-7CC7-4F1E-BCD3-53EB499486C0}"/>
                    </a:ext>
                  </a:extLst>
                </p14:cNvPr>
                <p14:cNvContentPartPr/>
                <p14:nvPr/>
              </p14:nvContentPartPr>
              <p14:xfrm>
                <a:off x="5197299" y="4288299"/>
                <a:ext cx="52200" cy="24660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37D3D46A-7CC7-4F1E-BCD3-53EB499486C0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5188299" y="4279299"/>
                  <a:ext cx="69840" cy="26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1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E59794AC-1EA1-4E5D-A75C-A73BD150C57E}"/>
                    </a:ext>
                  </a:extLst>
                </p14:cNvPr>
                <p14:cNvContentPartPr/>
                <p14:nvPr/>
              </p14:nvContentPartPr>
              <p14:xfrm>
                <a:off x="5304939" y="4286139"/>
                <a:ext cx="129960" cy="16776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E59794AC-1EA1-4E5D-A75C-A73BD150C57E}"/>
                    </a:ext>
                  </a:extLst>
                </p:cNvPr>
                <p:cNvPicPr/>
                <p:nvPr/>
              </p:nvPicPr>
              <p:blipFill>
                <a:blip r:embed="rId402"/>
                <a:stretch>
                  <a:fillRect/>
                </a:stretch>
              </p:blipFill>
              <p:spPr>
                <a:xfrm>
                  <a:off x="5296299" y="4277499"/>
                  <a:ext cx="14760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3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CEE32BFA-9CCA-4FAE-8272-F25C8812F77B}"/>
                    </a:ext>
                  </a:extLst>
                </p14:cNvPr>
                <p14:cNvContentPartPr/>
                <p14:nvPr/>
              </p14:nvContentPartPr>
              <p14:xfrm>
                <a:off x="5496459" y="4223139"/>
                <a:ext cx="144000" cy="19728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CEE32BFA-9CCA-4FAE-8272-F25C8812F77B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5487459" y="4214139"/>
                  <a:ext cx="16164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5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4C22A881-95ED-4B43-A3AA-F90F344E96E9}"/>
                    </a:ext>
                  </a:extLst>
                </p14:cNvPr>
                <p14:cNvContentPartPr/>
                <p14:nvPr/>
              </p14:nvContentPartPr>
              <p14:xfrm>
                <a:off x="5496099" y="4344099"/>
                <a:ext cx="142560" cy="3636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4C22A881-95ED-4B43-A3AA-F90F344E96E9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5487459" y="4335459"/>
                  <a:ext cx="16020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7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CD942829-0C06-4996-822A-6200388A5811}"/>
                    </a:ext>
                  </a:extLst>
                </p14:cNvPr>
                <p14:cNvContentPartPr/>
                <p14:nvPr/>
              </p14:nvContentPartPr>
              <p14:xfrm>
                <a:off x="5314299" y="4162299"/>
                <a:ext cx="237600" cy="1476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CD942829-0C06-4996-822A-6200388A5811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5305299" y="4153299"/>
                  <a:ext cx="25524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9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3D682A40-4C86-497A-8886-660F8449FF3E}"/>
                    </a:ext>
                  </a:extLst>
                </p14:cNvPr>
                <p14:cNvContentPartPr/>
                <p14:nvPr/>
              </p14:nvContentPartPr>
              <p14:xfrm>
                <a:off x="5504019" y="4109019"/>
                <a:ext cx="297720" cy="44136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3D682A40-4C86-497A-8886-660F8449FF3E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5495019" y="4100379"/>
                  <a:ext cx="315360" cy="45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1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2DB3D5C1-492D-45E7-91C2-030365A80FD9}"/>
                    </a:ext>
                  </a:extLst>
                </p14:cNvPr>
                <p14:cNvContentPartPr/>
                <p14:nvPr/>
              </p14:nvContentPartPr>
              <p14:xfrm>
                <a:off x="5795619" y="4088139"/>
                <a:ext cx="122760" cy="8136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2DB3D5C1-492D-45E7-91C2-030365A80FD9}"/>
                    </a:ext>
                  </a:extLst>
                </p:cNvPr>
                <p:cNvPicPr/>
                <p:nvPr/>
              </p:nvPicPr>
              <p:blipFill>
                <a:blip r:embed="rId412"/>
                <a:stretch>
                  <a:fillRect/>
                </a:stretch>
              </p:blipFill>
              <p:spPr>
                <a:xfrm>
                  <a:off x="5786979" y="4079139"/>
                  <a:ext cx="140400" cy="9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3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D527E826-7E26-42CD-84CE-9115520AF955}"/>
                    </a:ext>
                  </a:extLst>
                </p14:cNvPr>
                <p14:cNvContentPartPr/>
                <p14:nvPr/>
              </p14:nvContentPartPr>
              <p14:xfrm>
                <a:off x="6082539" y="4313859"/>
                <a:ext cx="148320" cy="36000"/>
              </p14:xfrm>
            </p:contentPart>
          </mc:Choice>
          <mc:Fallback xmlns=""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D527E826-7E26-42CD-84CE-9115520AF955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6073539" y="4304859"/>
                  <a:ext cx="16596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5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DA6F758A-D3B1-479F-9942-1C76C0376A60}"/>
                    </a:ext>
                  </a:extLst>
                </p14:cNvPr>
                <p14:cNvContentPartPr/>
                <p14:nvPr/>
              </p14:nvContentPartPr>
              <p14:xfrm>
                <a:off x="6161019" y="4256979"/>
                <a:ext cx="59760" cy="17100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DA6F758A-D3B1-479F-9942-1C76C0376A60}"/>
                    </a:ext>
                  </a:extLst>
                </p:cNvPr>
                <p:cNvPicPr/>
                <p:nvPr/>
              </p:nvPicPr>
              <p:blipFill>
                <a:blip r:embed="rId416"/>
                <a:stretch>
                  <a:fillRect/>
                </a:stretch>
              </p:blipFill>
              <p:spPr>
                <a:xfrm>
                  <a:off x="6152379" y="4248339"/>
                  <a:ext cx="7740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7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3C4947CC-F03B-47F1-B573-2C2D32187E8F}"/>
                    </a:ext>
                  </a:extLst>
                </p14:cNvPr>
                <p14:cNvContentPartPr/>
                <p14:nvPr/>
              </p14:nvContentPartPr>
              <p14:xfrm>
                <a:off x="6318339" y="4286859"/>
                <a:ext cx="217080" cy="107280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3C4947CC-F03B-47F1-B573-2C2D32187E8F}"/>
                    </a:ext>
                  </a:extLst>
                </p:cNvPr>
                <p:cNvPicPr/>
                <p:nvPr/>
              </p:nvPicPr>
              <p:blipFill>
                <a:blip r:embed="rId418"/>
                <a:stretch>
                  <a:fillRect/>
                </a:stretch>
              </p:blipFill>
              <p:spPr>
                <a:xfrm>
                  <a:off x="6309339" y="4277859"/>
                  <a:ext cx="23472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9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FC352B73-6D3B-425A-8ED5-3C1F32ED8E46}"/>
                    </a:ext>
                  </a:extLst>
                </p14:cNvPr>
                <p14:cNvContentPartPr/>
                <p14:nvPr/>
              </p14:nvContentPartPr>
              <p14:xfrm>
                <a:off x="6575379" y="4208379"/>
                <a:ext cx="71280" cy="27072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FC352B73-6D3B-425A-8ED5-3C1F32ED8E46}"/>
                    </a:ext>
                  </a:extLst>
                </p:cNvPr>
                <p:cNvPicPr/>
                <p:nvPr/>
              </p:nvPicPr>
              <p:blipFill>
                <a:blip r:embed="rId420"/>
                <a:stretch>
                  <a:fillRect/>
                </a:stretch>
              </p:blipFill>
              <p:spPr>
                <a:xfrm>
                  <a:off x="6566379" y="4199379"/>
                  <a:ext cx="88920" cy="28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1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7483176F-67AC-4208-8893-A3144A02CCB8}"/>
                    </a:ext>
                  </a:extLst>
                </p14:cNvPr>
                <p14:cNvContentPartPr/>
                <p14:nvPr/>
              </p14:nvContentPartPr>
              <p14:xfrm>
                <a:off x="6679779" y="4307019"/>
                <a:ext cx="154440" cy="11700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7483176F-67AC-4208-8893-A3144A02CCB8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6670779" y="4298019"/>
                  <a:ext cx="17208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3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ECE8880B-4D6B-4ADD-8412-D47E160D221D}"/>
                    </a:ext>
                  </a:extLst>
                </p14:cNvPr>
                <p14:cNvContentPartPr/>
                <p14:nvPr/>
              </p14:nvContentPartPr>
              <p14:xfrm>
                <a:off x="6866259" y="4240059"/>
                <a:ext cx="179640" cy="152280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ECE8880B-4D6B-4ADD-8412-D47E160D221D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6857619" y="4231419"/>
                  <a:ext cx="19728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5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49955F27-CFFE-4307-95A0-F4A786E6AB3B}"/>
                    </a:ext>
                  </a:extLst>
                </p14:cNvPr>
                <p14:cNvContentPartPr/>
                <p14:nvPr/>
              </p14:nvContentPartPr>
              <p14:xfrm>
                <a:off x="6670779" y="4150059"/>
                <a:ext cx="293400" cy="23760"/>
              </p14:xfrm>
            </p:contentPart>
          </mc:Choice>
          <mc:Fallback xmlns=""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49955F27-CFFE-4307-95A0-F4A786E6AB3B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6662139" y="4141419"/>
                  <a:ext cx="31104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7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78F2387E-E2DE-4732-9FD6-8B2EC8CD6C5B}"/>
                    </a:ext>
                  </a:extLst>
                </p14:cNvPr>
                <p14:cNvContentPartPr/>
                <p14:nvPr/>
              </p14:nvContentPartPr>
              <p14:xfrm>
                <a:off x="6922059" y="4080219"/>
                <a:ext cx="281520" cy="39420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78F2387E-E2DE-4732-9FD6-8B2EC8CD6C5B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6913419" y="4071219"/>
                  <a:ext cx="299160" cy="41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9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50D9CBCE-2328-4672-8CAB-2C25343FD654}"/>
                    </a:ext>
                  </a:extLst>
                </p14:cNvPr>
                <p14:cNvContentPartPr/>
                <p14:nvPr/>
              </p14:nvContentPartPr>
              <p14:xfrm>
                <a:off x="7194219" y="4071579"/>
                <a:ext cx="146160" cy="9108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50D9CBCE-2328-4672-8CAB-2C25343FD654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7185219" y="4062579"/>
                  <a:ext cx="163800" cy="108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5" name="Group 244">
            <a:extLst>
              <a:ext uri="{FF2B5EF4-FFF2-40B4-BE49-F238E27FC236}">
                <a16:creationId xmlns:a16="http://schemas.microsoft.com/office/drawing/2014/main" id="{8AB4E5AD-2E31-4841-AF37-7A8AFA03A944}"/>
              </a:ext>
            </a:extLst>
          </p:cNvPr>
          <p:cNvGrpSpPr/>
          <p:nvPr/>
        </p:nvGrpSpPr>
        <p:grpSpPr>
          <a:xfrm>
            <a:off x="907539" y="4981299"/>
            <a:ext cx="548280" cy="514800"/>
            <a:chOff x="907539" y="4981299"/>
            <a:chExt cx="548280" cy="514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1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A0FF81C4-65F1-459E-9D08-C1CC41A0515A}"/>
                    </a:ext>
                  </a:extLst>
                </p14:cNvPr>
                <p14:cNvContentPartPr/>
                <p14:nvPr/>
              </p14:nvContentPartPr>
              <p14:xfrm>
                <a:off x="952179" y="4981299"/>
                <a:ext cx="3960" cy="29520"/>
              </p14:xfrm>
            </p:contentPart>
          </mc:Choice>
          <mc:Fallback xmlns=""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A0FF81C4-65F1-459E-9D08-C1CC41A0515A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943179" y="4972659"/>
                  <a:ext cx="2160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3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5D0565CB-8F64-4B85-9BDD-052E281CD8D0}"/>
                    </a:ext>
                  </a:extLst>
                </p14:cNvPr>
                <p14:cNvContentPartPr/>
                <p14:nvPr/>
              </p14:nvContentPartPr>
              <p14:xfrm>
                <a:off x="907539" y="5167059"/>
                <a:ext cx="146160" cy="8280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5D0565CB-8F64-4B85-9BDD-052E281CD8D0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898539" y="5158059"/>
                  <a:ext cx="16380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5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7D75EEAF-4773-46B5-BF70-FB32799C707B}"/>
                    </a:ext>
                  </a:extLst>
                </p14:cNvPr>
                <p14:cNvContentPartPr/>
                <p14:nvPr/>
              </p14:nvContentPartPr>
              <p14:xfrm>
                <a:off x="1034259" y="5243379"/>
                <a:ext cx="8280" cy="20880"/>
              </p14:xfrm>
            </p:contentPart>
          </mc:Choice>
          <mc:Fallback xmlns=""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7D75EEAF-4773-46B5-BF70-FB32799C707B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1025259" y="5234739"/>
                  <a:ext cx="2592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7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0CF50344-BFBF-4A4F-B3F8-50631C06F368}"/>
                    </a:ext>
                  </a:extLst>
                </p14:cNvPr>
                <p14:cNvContentPartPr/>
                <p14:nvPr/>
              </p14:nvContentPartPr>
              <p14:xfrm>
                <a:off x="1114899" y="5038899"/>
                <a:ext cx="340920" cy="457200"/>
              </p14:xfrm>
            </p:contentPart>
          </mc:Choice>
          <mc:Fallback xmlns=""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0CF50344-BFBF-4A4F-B3F8-50631C06F368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1105899" y="5029899"/>
                  <a:ext cx="358560" cy="474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2775FD6A-ABD8-4426-ABAF-46025516C76F}"/>
              </a:ext>
            </a:extLst>
          </p:cNvPr>
          <p:cNvGrpSpPr/>
          <p:nvPr/>
        </p:nvGrpSpPr>
        <p:grpSpPr>
          <a:xfrm>
            <a:off x="1910859" y="4852419"/>
            <a:ext cx="1017000" cy="420480"/>
            <a:chOff x="1910859" y="4852419"/>
            <a:chExt cx="1017000" cy="420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9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90156285-209E-4DDE-ABF5-5F50337CC6C7}"/>
                    </a:ext>
                  </a:extLst>
                </p14:cNvPr>
                <p14:cNvContentPartPr/>
                <p14:nvPr/>
              </p14:nvContentPartPr>
              <p14:xfrm>
                <a:off x="1910859" y="5024139"/>
                <a:ext cx="221760" cy="212760"/>
              </p14:xfrm>
            </p:contentPart>
          </mc:Choice>
          <mc:Fallback xmlns=""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90156285-209E-4DDE-ABF5-5F50337CC6C7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1901859" y="5015139"/>
                  <a:ext cx="23940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1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DD25DE3F-85F2-4A74-BE8E-D8708AFA4C74}"/>
                    </a:ext>
                  </a:extLst>
                </p14:cNvPr>
                <p14:cNvContentPartPr/>
                <p14:nvPr/>
              </p14:nvContentPartPr>
              <p14:xfrm>
                <a:off x="2195259" y="4953939"/>
                <a:ext cx="76680" cy="318960"/>
              </p14:xfrm>
            </p:contentPart>
          </mc:Choice>
          <mc:Fallback xmlns=""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DD25DE3F-85F2-4A74-BE8E-D8708AFA4C74}"/>
                    </a:ext>
                  </a:extLst>
                </p:cNvPr>
                <p:cNvPicPr/>
                <p:nvPr/>
              </p:nvPicPr>
              <p:blipFill>
                <a:blip r:embed="rId442"/>
                <a:stretch>
                  <a:fillRect/>
                </a:stretch>
              </p:blipFill>
              <p:spPr>
                <a:xfrm>
                  <a:off x="2186619" y="4944939"/>
                  <a:ext cx="94320" cy="33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3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3DF743DC-E7C6-4331-8291-322F30772931}"/>
                    </a:ext>
                  </a:extLst>
                </p14:cNvPr>
                <p14:cNvContentPartPr/>
                <p14:nvPr/>
              </p14:nvContentPartPr>
              <p14:xfrm>
                <a:off x="2310099" y="5083539"/>
                <a:ext cx="127800" cy="157680"/>
              </p14:xfrm>
            </p:contentPart>
          </mc:Choice>
          <mc:Fallback xmlns=""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3DF743DC-E7C6-4331-8291-322F30772931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2301099" y="5074539"/>
                  <a:ext cx="14544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5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4BB58EE1-2C86-446C-A7E1-F3D1C73E61F9}"/>
                    </a:ext>
                  </a:extLst>
                </p14:cNvPr>
                <p14:cNvContentPartPr/>
                <p14:nvPr/>
              </p14:nvContentPartPr>
              <p14:xfrm>
                <a:off x="2483259" y="5052939"/>
                <a:ext cx="162720" cy="160560"/>
              </p14:xfrm>
            </p:contentPart>
          </mc:Choice>
          <mc:Fallback xmlns=""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4BB58EE1-2C86-446C-A7E1-F3D1C73E61F9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2474259" y="5043939"/>
                  <a:ext cx="18036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7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56DE494E-F869-4642-8F4F-6203FECBFB18}"/>
                    </a:ext>
                  </a:extLst>
                </p14:cNvPr>
                <p14:cNvContentPartPr/>
                <p14:nvPr/>
              </p14:nvContentPartPr>
              <p14:xfrm>
                <a:off x="2354019" y="4877259"/>
                <a:ext cx="324000" cy="68400"/>
              </p14:xfrm>
            </p:contentPart>
          </mc:Choice>
          <mc:Fallback xmlns=""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56DE494E-F869-4642-8F4F-6203FECBFB18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2345019" y="4868619"/>
                  <a:ext cx="341640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9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578D312D-0892-4DEA-8986-6280452F452A}"/>
                    </a:ext>
                  </a:extLst>
                </p14:cNvPr>
                <p14:cNvContentPartPr/>
                <p14:nvPr/>
              </p14:nvContentPartPr>
              <p14:xfrm>
                <a:off x="2773779" y="4902819"/>
                <a:ext cx="69120" cy="36144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578D312D-0892-4DEA-8986-6280452F452A}"/>
                    </a:ext>
                  </a:extLst>
                </p:cNvPr>
                <p:cNvPicPr/>
                <p:nvPr/>
              </p:nvPicPr>
              <p:blipFill>
                <a:blip r:embed="rId450"/>
                <a:stretch>
                  <a:fillRect/>
                </a:stretch>
              </p:blipFill>
              <p:spPr>
                <a:xfrm>
                  <a:off x="2765139" y="4894179"/>
                  <a:ext cx="86760" cy="37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1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0036C37F-3B87-4F1F-9976-34C1D6E8FFB4}"/>
                    </a:ext>
                  </a:extLst>
                </p14:cNvPr>
                <p14:cNvContentPartPr/>
                <p14:nvPr/>
              </p14:nvContentPartPr>
              <p14:xfrm>
                <a:off x="2841099" y="4852419"/>
                <a:ext cx="86760" cy="6300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0036C37F-3B87-4F1F-9976-34C1D6E8FFB4}"/>
                    </a:ext>
                  </a:extLst>
                </p:cNvPr>
                <p:cNvPicPr/>
                <p:nvPr/>
              </p:nvPicPr>
              <p:blipFill>
                <a:blip r:embed="rId452"/>
                <a:stretch>
                  <a:fillRect/>
                </a:stretch>
              </p:blipFill>
              <p:spPr>
                <a:xfrm>
                  <a:off x="2832099" y="4843419"/>
                  <a:ext cx="104400" cy="80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7786616F-B207-4846-BF8A-ABCBFD10CDE6}"/>
              </a:ext>
            </a:extLst>
          </p:cNvPr>
          <p:cNvGrpSpPr/>
          <p:nvPr/>
        </p:nvGrpSpPr>
        <p:grpSpPr>
          <a:xfrm>
            <a:off x="3162219" y="4839819"/>
            <a:ext cx="1710000" cy="441360"/>
            <a:chOff x="3162219" y="4839819"/>
            <a:chExt cx="1710000" cy="441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53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7F56A291-A83D-41FD-9CB4-814EFDC90440}"/>
                    </a:ext>
                  </a:extLst>
                </p14:cNvPr>
                <p14:cNvContentPartPr/>
                <p14:nvPr/>
              </p14:nvContentPartPr>
              <p14:xfrm>
                <a:off x="3162219" y="5044299"/>
                <a:ext cx="123840" cy="7200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7F56A291-A83D-41FD-9CB4-814EFDC90440}"/>
                    </a:ext>
                  </a:extLst>
                </p:cNvPr>
                <p:cNvPicPr/>
                <p:nvPr/>
              </p:nvPicPr>
              <p:blipFill>
                <a:blip r:embed="rId454"/>
                <a:stretch>
                  <a:fillRect/>
                </a:stretch>
              </p:blipFill>
              <p:spPr>
                <a:xfrm>
                  <a:off x="3153219" y="5035659"/>
                  <a:ext cx="14148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5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9EE50924-A545-4401-B351-9EFACEF054F5}"/>
                    </a:ext>
                  </a:extLst>
                </p14:cNvPr>
                <p14:cNvContentPartPr/>
                <p14:nvPr/>
              </p14:nvContentPartPr>
              <p14:xfrm>
                <a:off x="3221259" y="4957179"/>
                <a:ext cx="83880" cy="248760"/>
              </p14:xfrm>
            </p:contentPart>
          </mc:Choice>
          <mc:Fallback xmlns=""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9EE50924-A545-4401-B351-9EFACEF054F5}"/>
                    </a:ext>
                  </a:extLst>
                </p:cNvPr>
                <p:cNvPicPr/>
                <p:nvPr/>
              </p:nvPicPr>
              <p:blipFill>
                <a:blip r:embed="rId456"/>
                <a:stretch>
                  <a:fillRect/>
                </a:stretch>
              </p:blipFill>
              <p:spPr>
                <a:xfrm>
                  <a:off x="3212619" y="4948539"/>
                  <a:ext cx="101520" cy="26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7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3981EF3C-7172-49DD-A268-43C49454C2A7}"/>
                    </a:ext>
                  </a:extLst>
                </p14:cNvPr>
                <p14:cNvContentPartPr/>
                <p14:nvPr/>
              </p14:nvContentPartPr>
              <p14:xfrm>
                <a:off x="3405939" y="4992819"/>
                <a:ext cx="184320" cy="178200"/>
              </p14:xfrm>
            </p:contentPart>
          </mc:Choice>
          <mc:Fallback xmlns=""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3981EF3C-7172-49DD-A268-43C49454C2A7}"/>
                    </a:ext>
                  </a:extLst>
                </p:cNvPr>
                <p:cNvPicPr/>
                <p:nvPr/>
              </p:nvPicPr>
              <p:blipFill>
                <a:blip r:embed="rId458"/>
                <a:stretch>
                  <a:fillRect/>
                </a:stretch>
              </p:blipFill>
              <p:spPr>
                <a:xfrm>
                  <a:off x="3397299" y="4983819"/>
                  <a:ext cx="20196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9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4020BE6A-53A8-433C-AB99-34488F2C9E5D}"/>
                    </a:ext>
                  </a:extLst>
                </p14:cNvPr>
                <p14:cNvContentPartPr/>
                <p14:nvPr/>
              </p14:nvContentPartPr>
              <p14:xfrm>
                <a:off x="3676659" y="4926939"/>
                <a:ext cx="74880" cy="289800"/>
              </p14:xfrm>
            </p:contentPart>
          </mc:Choice>
          <mc:Fallback xmlns=""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4020BE6A-53A8-433C-AB99-34488F2C9E5D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3667659" y="4917939"/>
                  <a:ext cx="92520" cy="30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1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D7756801-0A45-425C-AD5D-BEA8CFBA98B0}"/>
                    </a:ext>
                  </a:extLst>
                </p14:cNvPr>
                <p14:cNvContentPartPr/>
                <p14:nvPr/>
              </p14:nvContentPartPr>
              <p14:xfrm>
                <a:off x="3818139" y="5038179"/>
                <a:ext cx="139680" cy="184320"/>
              </p14:xfrm>
            </p:contentPart>
          </mc:Choice>
          <mc:Fallback xmlns=""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D7756801-0A45-425C-AD5D-BEA8CFBA98B0}"/>
                    </a:ext>
                  </a:extLst>
                </p:cNvPr>
                <p:cNvPicPr/>
                <p:nvPr/>
              </p:nvPicPr>
              <p:blipFill>
                <a:blip r:embed="rId462"/>
                <a:stretch>
                  <a:fillRect/>
                </a:stretch>
              </p:blipFill>
              <p:spPr>
                <a:xfrm>
                  <a:off x="3809499" y="5029179"/>
                  <a:ext cx="15732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3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9AA256CD-83E2-4178-8CC4-C4E47232101C}"/>
                    </a:ext>
                  </a:extLst>
                </p14:cNvPr>
                <p14:cNvContentPartPr/>
                <p14:nvPr/>
              </p14:nvContentPartPr>
              <p14:xfrm>
                <a:off x="3839379" y="5063019"/>
                <a:ext cx="41760" cy="218160"/>
              </p14:xfrm>
            </p:contentPart>
          </mc:Choice>
          <mc:Fallback xmlns=""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9AA256CD-83E2-4178-8CC4-C4E47232101C}"/>
                    </a:ext>
                  </a:extLst>
                </p:cNvPr>
                <p:cNvPicPr/>
                <p:nvPr/>
              </p:nvPicPr>
              <p:blipFill>
                <a:blip r:embed="rId464"/>
                <a:stretch>
                  <a:fillRect/>
                </a:stretch>
              </p:blipFill>
              <p:spPr>
                <a:xfrm>
                  <a:off x="3830739" y="5054019"/>
                  <a:ext cx="5940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5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AE98F6AB-E8F1-4572-AAD1-957A479BBB6B}"/>
                    </a:ext>
                  </a:extLst>
                </p14:cNvPr>
                <p14:cNvContentPartPr/>
                <p14:nvPr/>
              </p14:nvContentPartPr>
              <p14:xfrm>
                <a:off x="3869259" y="5037459"/>
                <a:ext cx="142200" cy="227880"/>
              </p14:xfrm>
            </p:contentPart>
          </mc:Choice>
          <mc:Fallback xmlns=""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AE98F6AB-E8F1-4572-AAD1-957A479BBB6B}"/>
                    </a:ext>
                  </a:extLst>
                </p:cNvPr>
                <p:cNvPicPr/>
                <p:nvPr/>
              </p:nvPicPr>
              <p:blipFill>
                <a:blip r:embed="rId466"/>
                <a:stretch>
                  <a:fillRect/>
                </a:stretch>
              </p:blipFill>
              <p:spPr>
                <a:xfrm>
                  <a:off x="3860619" y="5028459"/>
                  <a:ext cx="159840" cy="24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7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08FF5144-C678-4B34-9992-B72B1BFF3895}"/>
                    </a:ext>
                  </a:extLst>
                </p14:cNvPr>
                <p14:cNvContentPartPr/>
                <p14:nvPr/>
              </p14:nvContentPartPr>
              <p14:xfrm>
                <a:off x="3854139" y="5149779"/>
                <a:ext cx="140400" cy="89280"/>
              </p14:xfrm>
            </p:contentPart>
          </mc:Choice>
          <mc:Fallback xmlns=""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08FF5144-C678-4B34-9992-B72B1BFF3895}"/>
                    </a:ext>
                  </a:extLst>
                </p:cNvPr>
                <p:cNvPicPr/>
                <p:nvPr/>
              </p:nvPicPr>
              <p:blipFill>
                <a:blip r:embed="rId468"/>
                <a:stretch>
                  <a:fillRect/>
                </a:stretch>
              </p:blipFill>
              <p:spPr>
                <a:xfrm>
                  <a:off x="3845499" y="5141139"/>
                  <a:ext cx="158040" cy="10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9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B1C74080-2FAB-4FB7-8F15-1C5EE64993CD}"/>
                    </a:ext>
                  </a:extLst>
                </p14:cNvPr>
                <p14:cNvContentPartPr/>
                <p14:nvPr/>
              </p14:nvContentPartPr>
              <p14:xfrm>
                <a:off x="4063659" y="5054379"/>
                <a:ext cx="178200" cy="168120"/>
              </p14:xfrm>
            </p:contentPart>
          </mc:Choice>
          <mc:Fallback xmlns=""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B1C74080-2FAB-4FB7-8F15-1C5EE64993CD}"/>
                    </a:ext>
                  </a:extLst>
                </p:cNvPr>
                <p:cNvPicPr/>
                <p:nvPr/>
              </p:nvPicPr>
              <p:blipFill>
                <a:blip r:embed="rId470"/>
                <a:stretch>
                  <a:fillRect/>
                </a:stretch>
              </p:blipFill>
              <p:spPr>
                <a:xfrm>
                  <a:off x="4055019" y="5045379"/>
                  <a:ext cx="19584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1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BAD75B65-4512-426A-B61E-28F949697205}"/>
                    </a:ext>
                  </a:extLst>
                </p14:cNvPr>
                <p14:cNvContentPartPr/>
                <p14:nvPr/>
              </p14:nvContentPartPr>
              <p14:xfrm>
                <a:off x="3905979" y="4885899"/>
                <a:ext cx="259560" cy="35640"/>
              </p14:xfrm>
            </p:contentPart>
          </mc:Choice>
          <mc:Fallback xmlns=""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BAD75B65-4512-426A-B61E-28F949697205}"/>
                    </a:ext>
                  </a:extLst>
                </p:cNvPr>
                <p:cNvPicPr/>
                <p:nvPr/>
              </p:nvPicPr>
              <p:blipFill>
                <a:blip r:embed="rId472"/>
                <a:stretch>
                  <a:fillRect/>
                </a:stretch>
              </p:blipFill>
              <p:spPr>
                <a:xfrm>
                  <a:off x="3896979" y="4876899"/>
                  <a:ext cx="27720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3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E05B04F2-5129-44F4-8D7A-699188EA955B}"/>
                    </a:ext>
                  </a:extLst>
                </p14:cNvPr>
                <p14:cNvContentPartPr/>
                <p14:nvPr/>
              </p14:nvContentPartPr>
              <p14:xfrm>
                <a:off x="4155099" y="4839819"/>
                <a:ext cx="265320" cy="423000"/>
              </p14:xfrm>
            </p:contentPart>
          </mc:Choice>
          <mc:Fallback xmlns=""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E05B04F2-5129-44F4-8D7A-699188EA955B}"/>
                    </a:ext>
                  </a:extLst>
                </p:cNvPr>
                <p:cNvPicPr/>
                <p:nvPr/>
              </p:nvPicPr>
              <p:blipFill>
                <a:blip r:embed="rId474"/>
                <a:stretch>
                  <a:fillRect/>
                </a:stretch>
              </p:blipFill>
              <p:spPr>
                <a:xfrm>
                  <a:off x="4146459" y="4831179"/>
                  <a:ext cx="282960" cy="44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5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48DEEB35-A638-4C9F-8631-8FAB94D0E296}"/>
                    </a:ext>
                  </a:extLst>
                </p14:cNvPr>
                <p14:cNvContentPartPr/>
                <p14:nvPr/>
              </p14:nvContentPartPr>
              <p14:xfrm>
                <a:off x="4409979" y="4889499"/>
                <a:ext cx="88920" cy="65880"/>
              </p14:xfrm>
            </p:contentPart>
          </mc:Choice>
          <mc:Fallback xmlns=""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48DEEB35-A638-4C9F-8631-8FAB94D0E296}"/>
                    </a:ext>
                  </a:extLst>
                </p:cNvPr>
                <p:cNvPicPr/>
                <p:nvPr/>
              </p:nvPicPr>
              <p:blipFill>
                <a:blip r:embed="rId476"/>
                <a:stretch>
                  <a:fillRect/>
                </a:stretch>
              </p:blipFill>
              <p:spPr>
                <a:xfrm>
                  <a:off x="4401339" y="4880499"/>
                  <a:ext cx="10656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7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EBA7EF44-CB9F-4B49-BC55-1C73D3737E02}"/>
                    </a:ext>
                  </a:extLst>
                </p14:cNvPr>
                <p14:cNvContentPartPr/>
                <p14:nvPr/>
              </p14:nvContentPartPr>
              <p14:xfrm>
                <a:off x="4626699" y="5124579"/>
                <a:ext cx="125640" cy="18360"/>
              </p14:xfrm>
            </p:contentPart>
          </mc:Choice>
          <mc:Fallback xmlns=""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EBA7EF44-CB9F-4B49-BC55-1C73D3737E02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4618059" y="5115939"/>
                  <a:ext cx="14328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9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6D7FF381-9496-4BE0-8A4E-940B3B830D4A}"/>
                    </a:ext>
                  </a:extLst>
                </p14:cNvPr>
                <p14:cNvContentPartPr/>
                <p14:nvPr/>
              </p14:nvContentPartPr>
              <p14:xfrm>
                <a:off x="4701219" y="5216379"/>
                <a:ext cx="171000" cy="30600"/>
              </p14:xfrm>
            </p:contentPart>
          </mc:Choice>
          <mc:Fallback xmlns=""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6D7FF381-9496-4BE0-8A4E-940B3B830D4A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4692219" y="5207739"/>
                  <a:ext cx="188640" cy="48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3" name="Group 272">
            <a:extLst>
              <a:ext uri="{FF2B5EF4-FFF2-40B4-BE49-F238E27FC236}">
                <a16:creationId xmlns:a16="http://schemas.microsoft.com/office/drawing/2014/main" id="{74A29696-D655-47B4-9780-C6F08D1E2CA6}"/>
              </a:ext>
            </a:extLst>
          </p:cNvPr>
          <p:cNvGrpSpPr/>
          <p:nvPr/>
        </p:nvGrpSpPr>
        <p:grpSpPr>
          <a:xfrm>
            <a:off x="5072019" y="4890939"/>
            <a:ext cx="543600" cy="439920"/>
            <a:chOff x="5072019" y="4890939"/>
            <a:chExt cx="543600" cy="439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1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B4440BF4-64A2-48C0-BEE5-DD15FF12CBA2}"/>
                    </a:ext>
                  </a:extLst>
                </p14:cNvPr>
                <p14:cNvContentPartPr/>
                <p14:nvPr/>
              </p14:nvContentPartPr>
              <p14:xfrm>
                <a:off x="5072019" y="4999659"/>
                <a:ext cx="222840" cy="282960"/>
              </p14:xfrm>
            </p:contentPart>
          </mc:Choice>
          <mc:Fallback xmlns=""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B4440BF4-64A2-48C0-BEE5-DD15FF12CBA2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5063379" y="4990659"/>
                  <a:ext cx="240480" cy="30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3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231CF6DC-B42A-4A1D-B4E2-948C8DF18A2B}"/>
                    </a:ext>
                  </a:extLst>
                </p14:cNvPr>
                <p14:cNvContentPartPr/>
                <p14:nvPr/>
              </p14:nvContentPartPr>
              <p14:xfrm>
                <a:off x="5322219" y="5038899"/>
                <a:ext cx="136440" cy="196560"/>
              </p14:xfrm>
            </p:contentPart>
          </mc:Choice>
          <mc:Fallback xmlns=""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231CF6DC-B42A-4A1D-B4E2-948C8DF18A2B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5313219" y="5029899"/>
                  <a:ext cx="15408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5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72C32C47-41ED-45F9-99D6-FA670BB979AD}"/>
                    </a:ext>
                  </a:extLst>
                </p14:cNvPr>
                <p14:cNvContentPartPr/>
                <p14:nvPr/>
              </p14:nvContentPartPr>
              <p14:xfrm>
                <a:off x="5348859" y="5164899"/>
                <a:ext cx="97920" cy="18000"/>
              </p14:xfrm>
            </p:contentPart>
          </mc:Choice>
          <mc:Fallback xmlns=""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72C32C47-41ED-45F9-99D6-FA670BB979AD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5340219" y="5155899"/>
                  <a:ext cx="11556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7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13E98E12-00E1-4909-AD34-A23DFFB48635}"/>
                    </a:ext>
                  </a:extLst>
                </p14:cNvPr>
                <p14:cNvContentPartPr/>
                <p14:nvPr/>
              </p14:nvContentPartPr>
              <p14:xfrm>
                <a:off x="5124579" y="4902819"/>
                <a:ext cx="221400" cy="25560"/>
              </p14:xfrm>
            </p:contentPart>
          </mc:Choice>
          <mc:Fallback xmlns=""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13E98E12-00E1-4909-AD34-A23DFFB48635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5115579" y="4894179"/>
                  <a:ext cx="23904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9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4CC6F57A-7522-4871-BA70-9DB2541DC527}"/>
                    </a:ext>
                  </a:extLst>
                </p14:cNvPr>
                <p14:cNvContentPartPr/>
                <p14:nvPr/>
              </p14:nvContentPartPr>
              <p14:xfrm>
                <a:off x="5352459" y="4890939"/>
                <a:ext cx="104760" cy="97200"/>
              </p14:xfrm>
            </p:contentPart>
          </mc:Choice>
          <mc:Fallback xmlns=""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4CC6F57A-7522-4871-BA70-9DB2541DC527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5343819" y="4881939"/>
                  <a:ext cx="12240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1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2C601CCD-FE33-4E46-9901-A8AAD55E26B6}"/>
                    </a:ext>
                  </a:extLst>
                </p14:cNvPr>
                <p14:cNvContentPartPr/>
                <p14:nvPr/>
              </p14:nvContentPartPr>
              <p14:xfrm>
                <a:off x="5571339" y="4916139"/>
                <a:ext cx="44280" cy="414720"/>
              </p14:xfrm>
            </p:contentPart>
          </mc:Choice>
          <mc:Fallback xmlns=""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2C601CCD-FE33-4E46-9901-A8AAD55E26B6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5562339" y="4907499"/>
                  <a:ext cx="61920" cy="432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6" name="Group 285">
            <a:extLst>
              <a:ext uri="{FF2B5EF4-FFF2-40B4-BE49-F238E27FC236}">
                <a16:creationId xmlns:a16="http://schemas.microsoft.com/office/drawing/2014/main" id="{87BF6BB7-F6F0-403D-AD10-2C81FC12079F}"/>
              </a:ext>
            </a:extLst>
          </p:cNvPr>
          <p:cNvGrpSpPr/>
          <p:nvPr/>
        </p:nvGrpSpPr>
        <p:grpSpPr>
          <a:xfrm>
            <a:off x="5807139" y="4858179"/>
            <a:ext cx="875520" cy="432360"/>
            <a:chOff x="5807139" y="4858179"/>
            <a:chExt cx="875520" cy="432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3">
              <p14:nvContentPartPr>
                <p14:cNvPr id="277" name="Ink 276">
                  <a:extLst>
                    <a:ext uri="{FF2B5EF4-FFF2-40B4-BE49-F238E27FC236}">
                      <a16:creationId xmlns:a16="http://schemas.microsoft.com/office/drawing/2014/main" id="{CA595428-215A-417C-9CCC-A530A0D8BC02}"/>
                    </a:ext>
                  </a:extLst>
                </p14:cNvPr>
                <p14:cNvContentPartPr/>
                <p14:nvPr/>
              </p14:nvContentPartPr>
              <p14:xfrm>
                <a:off x="5807139" y="5127459"/>
                <a:ext cx="172440" cy="24120"/>
              </p14:xfrm>
            </p:contentPart>
          </mc:Choice>
          <mc:Fallback xmlns="">
            <p:pic>
              <p:nvPicPr>
                <p:cNvPr id="277" name="Ink 276">
                  <a:extLst>
                    <a:ext uri="{FF2B5EF4-FFF2-40B4-BE49-F238E27FC236}">
                      <a16:creationId xmlns:a16="http://schemas.microsoft.com/office/drawing/2014/main" id="{CA595428-215A-417C-9CCC-A530A0D8BC02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5798139" y="5118819"/>
                  <a:ext cx="19008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5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43071D92-58AF-4D55-94D7-33F594EF6937}"/>
                    </a:ext>
                  </a:extLst>
                </p14:cNvPr>
                <p14:cNvContentPartPr/>
                <p14:nvPr/>
              </p14:nvContentPartPr>
              <p14:xfrm>
                <a:off x="5905779" y="4999659"/>
                <a:ext cx="43200" cy="225000"/>
              </p14:xfrm>
            </p:contentPart>
          </mc:Choice>
          <mc:Fallback xmlns=""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43071D92-58AF-4D55-94D7-33F594EF6937}"/>
                    </a:ext>
                  </a:extLst>
                </p:cNvPr>
                <p:cNvPicPr/>
                <p:nvPr/>
              </p:nvPicPr>
              <p:blipFill>
                <a:blip r:embed="rId496"/>
                <a:stretch>
                  <a:fillRect/>
                </a:stretch>
              </p:blipFill>
              <p:spPr>
                <a:xfrm>
                  <a:off x="5897139" y="4991019"/>
                  <a:ext cx="60840" cy="24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7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64886D0A-6547-46F2-9B89-9E05F5B263E0}"/>
                    </a:ext>
                  </a:extLst>
                </p14:cNvPr>
                <p14:cNvContentPartPr/>
                <p14:nvPr/>
              </p14:nvContentPartPr>
              <p14:xfrm>
                <a:off x="6068859" y="5021619"/>
                <a:ext cx="48600" cy="208440"/>
              </p14:xfrm>
            </p:contentPart>
          </mc:Choice>
          <mc:Fallback xmlns=""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64886D0A-6547-46F2-9B89-9E05F5B263E0}"/>
                    </a:ext>
                  </a:extLst>
                </p:cNvPr>
                <p:cNvPicPr/>
                <p:nvPr/>
              </p:nvPicPr>
              <p:blipFill>
                <a:blip r:embed="rId498"/>
                <a:stretch>
                  <a:fillRect/>
                </a:stretch>
              </p:blipFill>
              <p:spPr>
                <a:xfrm>
                  <a:off x="6060219" y="5012979"/>
                  <a:ext cx="66240" cy="22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9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21447DE2-47A9-4998-8DA7-DB606A8E2844}"/>
                    </a:ext>
                  </a:extLst>
                </p14:cNvPr>
                <p14:cNvContentPartPr/>
                <p14:nvPr/>
              </p14:nvContentPartPr>
              <p14:xfrm>
                <a:off x="6152019" y="5106939"/>
                <a:ext cx="88920" cy="122400"/>
              </p14:xfrm>
            </p:contentPart>
          </mc:Choice>
          <mc:Fallback xmlns=""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21447DE2-47A9-4998-8DA7-DB606A8E2844}"/>
                    </a:ext>
                  </a:extLst>
                </p:cNvPr>
                <p:cNvPicPr/>
                <p:nvPr/>
              </p:nvPicPr>
              <p:blipFill>
                <a:blip r:embed="rId500"/>
                <a:stretch>
                  <a:fillRect/>
                </a:stretch>
              </p:blipFill>
              <p:spPr>
                <a:xfrm>
                  <a:off x="6143019" y="5098299"/>
                  <a:ext cx="10656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1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9ABCDFCD-A860-4BE8-B40B-75F381AB0872}"/>
                    </a:ext>
                  </a:extLst>
                </p14:cNvPr>
                <p14:cNvContentPartPr/>
                <p14:nvPr/>
              </p14:nvContentPartPr>
              <p14:xfrm>
                <a:off x="6272259" y="5036019"/>
                <a:ext cx="146160" cy="173880"/>
              </p14:xfrm>
            </p:contentPart>
          </mc:Choice>
          <mc:Fallback xmlns=""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9ABCDFCD-A860-4BE8-B40B-75F381AB0872}"/>
                    </a:ext>
                  </a:extLst>
                </p:cNvPr>
                <p:cNvPicPr/>
                <p:nvPr/>
              </p:nvPicPr>
              <p:blipFill>
                <a:blip r:embed="rId502"/>
                <a:stretch>
                  <a:fillRect/>
                </a:stretch>
              </p:blipFill>
              <p:spPr>
                <a:xfrm>
                  <a:off x="6263259" y="5027019"/>
                  <a:ext cx="16380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3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A2F33027-B7BC-4BE0-BFCF-F70B12DC9115}"/>
                    </a:ext>
                  </a:extLst>
                </p14:cNvPr>
                <p14:cNvContentPartPr/>
                <p14:nvPr/>
              </p14:nvContentPartPr>
              <p14:xfrm>
                <a:off x="6149859" y="4953939"/>
                <a:ext cx="187920" cy="20880"/>
              </p14:xfrm>
            </p:contentPart>
          </mc:Choice>
          <mc:Fallback xmlns=""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A2F33027-B7BC-4BE0-BFCF-F70B12DC9115}"/>
                    </a:ext>
                  </a:extLst>
                </p:cNvPr>
                <p:cNvPicPr/>
                <p:nvPr/>
              </p:nvPicPr>
              <p:blipFill>
                <a:blip r:embed="rId504"/>
                <a:stretch>
                  <a:fillRect/>
                </a:stretch>
              </p:blipFill>
              <p:spPr>
                <a:xfrm>
                  <a:off x="6140859" y="4944939"/>
                  <a:ext cx="20556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5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1B3D0A9C-F7DD-41BA-8E41-2E34DFC0826D}"/>
                    </a:ext>
                  </a:extLst>
                </p14:cNvPr>
                <p14:cNvContentPartPr/>
                <p14:nvPr/>
              </p14:nvContentPartPr>
              <p14:xfrm>
                <a:off x="6312579" y="4904619"/>
                <a:ext cx="71280" cy="61560"/>
              </p14:xfrm>
            </p:contentPart>
          </mc:Choice>
          <mc:Fallback xmlns=""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1B3D0A9C-F7DD-41BA-8E41-2E34DFC0826D}"/>
                    </a:ext>
                  </a:extLst>
                </p:cNvPr>
                <p:cNvPicPr/>
                <p:nvPr/>
              </p:nvPicPr>
              <p:blipFill>
                <a:blip r:embed="rId506"/>
                <a:stretch>
                  <a:fillRect/>
                </a:stretch>
              </p:blipFill>
              <p:spPr>
                <a:xfrm>
                  <a:off x="6303939" y="4895979"/>
                  <a:ext cx="8892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7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6FEB8B18-9A65-4100-9908-19D2568F7073}"/>
                    </a:ext>
                  </a:extLst>
                </p14:cNvPr>
                <p14:cNvContentPartPr/>
                <p14:nvPr/>
              </p14:nvContentPartPr>
              <p14:xfrm>
                <a:off x="6515619" y="4940259"/>
                <a:ext cx="57240" cy="350280"/>
              </p14:xfrm>
            </p:contentPart>
          </mc:Choice>
          <mc:Fallback xmlns=""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6FEB8B18-9A65-4100-9908-19D2568F7073}"/>
                    </a:ext>
                  </a:extLst>
                </p:cNvPr>
                <p:cNvPicPr/>
                <p:nvPr/>
              </p:nvPicPr>
              <p:blipFill>
                <a:blip r:embed="rId508"/>
                <a:stretch>
                  <a:fillRect/>
                </a:stretch>
              </p:blipFill>
              <p:spPr>
                <a:xfrm>
                  <a:off x="6506979" y="4931619"/>
                  <a:ext cx="74880" cy="36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9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EF23B80C-F0FA-47FF-A6A9-EEBF20CBCBE2}"/>
                    </a:ext>
                  </a:extLst>
                </p14:cNvPr>
                <p14:cNvContentPartPr/>
                <p14:nvPr/>
              </p14:nvContentPartPr>
              <p14:xfrm>
                <a:off x="6548379" y="4858179"/>
                <a:ext cx="134280" cy="81360"/>
              </p14:xfrm>
            </p:contentPart>
          </mc:Choice>
          <mc:Fallback xmlns=""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EF23B80C-F0FA-47FF-A6A9-EEBF20CBCBE2}"/>
                    </a:ext>
                  </a:extLst>
                </p:cNvPr>
                <p:cNvPicPr/>
                <p:nvPr/>
              </p:nvPicPr>
              <p:blipFill>
                <a:blip r:embed="rId510"/>
                <a:stretch>
                  <a:fillRect/>
                </a:stretch>
              </p:blipFill>
              <p:spPr>
                <a:xfrm>
                  <a:off x="6539379" y="4849539"/>
                  <a:ext cx="151920" cy="99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459757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CA55012-0CF4-47F5-9C91-830D1A27E40B}"/>
              </a:ext>
            </a:extLst>
          </p:cNvPr>
          <p:cNvSpPr txBox="1"/>
          <p:nvPr/>
        </p:nvSpPr>
        <p:spPr>
          <a:xfrm>
            <a:off x="0" y="-6605"/>
            <a:ext cx="2224844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Vocabulary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87286" y="813413"/>
            <a:ext cx="11276331" cy="8863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b="1" dirty="0"/>
              <a:t>Collinear Points: </a:t>
            </a:r>
          </a:p>
          <a:p>
            <a:pPr marL="0" indent="0" algn="just">
              <a:buNone/>
            </a:pPr>
            <a:r>
              <a:rPr lang="en-AU" sz="2400" b="0" dirty="0"/>
              <a:t>Three or more points are collinear if they all lie on the same single line</a:t>
            </a:r>
            <a:endParaRPr lang="en-AU" sz="2400" i="1" dirty="0">
              <a:latin typeface="Cambria Math" panose="02040503050406030204" pitchFamily="18" charset="0"/>
            </a:endParaRP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091406C3-98D2-4C51-8AC1-8A06E40807CA}"/>
              </a:ext>
            </a:extLst>
          </p:cNvPr>
          <p:cNvSpPr txBox="1">
            <a:spLocks/>
          </p:cNvSpPr>
          <p:nvPr/>
        </p:nvSpPr>
        <p:spPr>
          <a:xfrm>
            <a:off x="187286" y="3111715"/>
            <a:ext cx="11276331" cy="8863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b="1" dirty="0"/>
              <a:t>Concurrent Points: </a:t>
            </a:r>
          </a:p>
          <a:p>
            <a:pPr marL="0" indent="0" algn="just">
              <a:buNone/>
            </a:pPr>
            <a:r>
              <a:rPr lang="en-AU" sz="2400" b="0" dirty="0"/>
              <a:t>Three or more lines are concurrent if they all pass through a single point.</a:t>
            </a:r>
            <a:endParaRPr lang="en-AU" sz="2400" i="1" dirty="0">
              <a:latin typeface="Cambria Math" panose="0204050305040603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1AB59F-6EA8-4630-A99D-E60FF44E0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6016" y="1935017"/>
            <a:ext cx="2534004" cy="218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160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96306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Independent practice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2371" y="870332"/>
            <a:ext cx="42916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400" dirty="0"/>
              <a:t>Cambridge Ex 17E</a:t>
            </a:r>
          </a:p>
        </p:txBody>
      </p:sp>
    </p:spTree>
    <p:extLst>
      <p:ext uri="{BB962C8B-B14F-4D97-AF65-F5344CB8AC3E}">
        <p14:creationId xmlns:p14="http://schemas.microsoft.com/office/powerpoint/2010/main" val="2517761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CA55012-0CF4-47F5-9C91-830D1A27E40B}"/>
              </a:ext>
            </a:extLst>
          </p:cNvPr>
          <p:cNvSpPr txBox="1"/>
          <p:nvPr/>
        </p:nvSpPr>
        <p:spPr>
          <a:xfrm>
            <a:off x="0" y="-6605"/>
            <a:ext cx="475415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Useful properties to know</a:t>
            </a:r>
            <a:endParaRPr lang="en-AU" sz="3200" b="1" dirty="0">
              <a:solidFill>
                <a:schemeClr val="tx1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79709" y="686256"/>
            <a:ext cx="11276331" cy="8863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AU" sz="2400" b="1" dirty="0"/>
              <a:t>Collinear Points: </a:t>
            </a:r>
          </a:p>
          <a:p>
            <a:pPr marL="0" indent="0" algn="just">
              <a:buNone/>
            </a:pPr>
            <a:r>
              <a:rPr lang="en-AU" sz="2400" b="0" dirty="0"/>
              <a:t>Three or more points are collinear if they all lie on the same single line</a:t>
            </a:r>
            <a:endParaRPr lang="en-AU" sz="2400" i="1" dirty="0">
              <a:latin typeface="Cambria Math" panose="0204050305040603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649326-8D11-492F-9093-A47D3B3427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92" y="686256"/>
            <a:ext cx="8659433" cy="259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94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44231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Cambridge 17E Q1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3A36E10-FF01-457B-858C-AFF9D7C7F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576" y="-6605"/>
            <a:ext cx="7929206" cy="2507758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1173E12F-510F-4CD7-8727-7FF8409A9697}"/>
              </a:ext>
            </a:extLst>
          </p:cNvPr>
          <p:cNvGrpSpPr/>
          <p:nvPr/>
        </p:nvGrpSpPr>
        <p:grpSpPr>
          <a:xfrm>
            <a:off x="248506" y="788379"/>
            <a:ext cx="463680" cy="243720"/>
            <a:chOff x="248506" y="788379"/>
            <a:chExt cx="463680" cy="243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2EC5D87D-0953-4CE8-A5A3-592B2D9E3F40}"/>
                    </a:ext>
                  </a:extLst>
                </p14:cNvPr>
                <p14:cNvContentPartPr/>
                <p14:nvPr/>
              </p14:nvContentPartPr>
              <p14:xfrm>
                <a:off x="248506" y="851379"/>
                <a:ext cx="21240" cy="18072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2EC5D87D-0953-4CE8-A5A3-592B2D9E3F40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39866" y="842739"/>
                  <a:ext cx="3888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588D2185-7185-4C37-BAF8-8AA4092CAED6}"/>
                    </a:ext>
                  </a:extLst>
                </p14:cNvPr>
                <p14:cNvContentPartPr/>
                <p14:nvPr/>
              </p14:nvContentPartPr>
              <p14:xfrm>
                <a:off x="353986" y="919419"/>
                <a:ext cx="97920" cy="11088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588D2185-7185-4C37-BAF8-8AA4092CAED6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44986" y="910779"/>
                  <a:ext cx="11556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CF052BC7-D468-43E3-AC2C-D3B6F5C166E4}"/>
                    </a:ext>
                  </a:extLst>
                </p14:cNvPr>
                <p14:cNvContentPartPr/>
                <p14:nvPr/>
              </p14:nvContentPartPr>
              <p14:xfrm>
                <a:off x="569986" y="908979"/>
                <a:ext cx="11880" cy="6624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CF052BC7-D468-43E3-AC2C-D3B6F5C166E4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61346" y="899979"/>
                  <a:ext cx="2952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3CE2F60F-1705-4303-86AD-05B98A30E370}"/>
                    </a:ext>
                  </a:extLst>
                </p14:cNvPr>
                <p14:cNvContentPartPr/>
                <p14:nvPr/>
              </p14:nvContentPartPr>
              <p14:xfrm>
                <a:off x="532186" y="861459"/>
                <a:ext cx="8280" cy="396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3CE2F60F-1705-4303-86AD-05B98A30E37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23186" y="852459"/>
                  <a:ext cx="2592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6992D89E-FBE8-46FF-AFDA-E2B0F0542DF6}"/>
                    </a:ext>
                  </a:extLst>
                </p14:cNvPr>
                <p14:cNvContentPartPr/>
                <p14:nvPr/>
              </p14:nvContentPartPr>
              <p14:xfrm>
                <a:off x="673666" y="788379"/>
                <a:ext cx="38520" cy="2419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6992D89E-FBE8-46FF-AFDA-E2B0F0542DF6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65026" y="779739"/>
                  <a:ext cx="56160" cy="259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77D09CE-54F7-4152-BE18-8AEB6875422C}"/>
              </a:ext>
            </a:extLst>
          </p:cNvPr>
          <p:cNvGrpSpPr/>
          <p:nvPr/>
        </p:nvGrpSpPr>
        <p:grpSpPr>
          <a:xfrm>
            <a:off x="293146" y="1133979"/>
            <a:ext cx="1267920" cy="469080"/>
            <a:chOff x="293146" y="1133979"/>
            <a:chExt cx="1267920" cy="469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55FEB607-AAC8-4BF8-9A6F-CD2730D62857}"/>
                    </a:ext>
                  </a:extLst>
                </p14:cNvPr>
                <p14:cNvContentPartPr/>
                <p14:nvPr/>
              </p14:nvContentPartPr>
              <p14:xfrm>
                <a:off x="293146" y="1308939"/>
                <a:ext cx="139320" cy="1828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55FEB607-AAC8-4BF8-9A6F-CD2730D62857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284146" y="1299939"/>
                  <a:ext cx="15696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662B36F4-872A-47BF-958F-628F960F9288}"/>
                    </a:ext>
                  </a:extLst>
                </p14:cNvPr>
                <p14:cNvContentPartPr/>
                <p14:nvPr/>
              </p14:nvContentPartPr>
              <p14:xfrm>
                <a:off x="476746" y="1300299"/>
                <a:ext cx="180360" cy="1947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662B36F4-872A-47BF-958F-628F960F9288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468106" y="1291299"/>
                  <a:ext cx="19800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903D6F79-30C2-4D1C-B8CE-C49050A1B19C}"/>
                    </a:ext>
                  </a:extLst>
                </p14:cNvPr>
                <p14:cNvContentPartPr/>
                <p14:nvPr/>
              </p14:nvContentPartPr>
              <p14:xfrm>
                <a:off x="325546" y="1181499"/>
                <a:ext cx="209160" cy="230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903D6F79-30C2-4D1C-B8CE-C49050A1B19C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316546" y="1172499"/>
                  <a:ext cx="22680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3096C21A-ABD8-427E-9228-CB0643BC5501}"/>
                    </a:ext>
                  </a:extLst>
                </p14:cNvPr>
                <p14:cNvContentPartPr/>
                <p14:nvPr/>
              </p14:nvContentPartPr>
              <p14:xfrm>
                <a:off x="516706" y="1155219"/>
                <a:ext cx="105840" cy="640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3096C21A-ABD8-427E-9228-CB0643BC5501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07706" y="1146579"/>
                  <a:ext cx="12348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E24454F4-AB45-431F-A518-82679398D7AA}"/>
                    </a:ext>
                  </a:extLst>
                </p14:cNvPr>
                <p14:cNvContentPartPr/>
                <p14:nvPr/>
              </p14:nvContentPartPr>
              <p14:xfrm>
                <a:off x="754306" y="1276899"/>
                <a:ext cx="120600" cy="6948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E24454F4-AB45-431F-A518-82679398D7AA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5666" y="1268259"/>
                  <a:ext cx="138240" cy="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F7A0A001-1669-4E12-932A-FB42F541BA17}"/>
                    </a:ext>
                  </a:extLst>
                </p14:cNvPr>
                <p14:cNvContentPartPr/>
                <p14:nvPr/>
              </p14:nvContentPartPr>
              <p14:xfrm>
                <a:off x="1041946" y="1133979"/>
                <a:ext cx="105840" cy="11664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F7A0A001-1669-4E12-932A-FB42F541BA17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032946" y="1125339"/>
                  <a:ext cx="12348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F043DACF-454F-43BA-BABF-A8B0CD2F3F9E}"/>
                    </a:ext>
                  </a:extLst>
                </p14:cNvPr>
                <p14:cNvContentPartPr/>
                <p14:nvPr/>
              </p14:nvContentPartPr>
              <p14:xfrm>
                <a:off x="1095946" y="1169259"/>
                <a:ext cx="26640" cy="11520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F043DACF-454F-43BA-BABF-A8B0CD2F3F9E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086946" y="1160619"/>
                  <a:ext cx="4428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07CE4AEA-681C-4D54-B25E-1EB0F57C1408}"/>
                    </a:ext>
                  </a:extLst>
                </p14:cNvPr>
                <p14:cNvContentPartPr/>
                <p14:nvPr/>
              </p14:nvContentPartPr>
              <p14:xfrm>
                <a:off x="995866" y="1292739"/>
                <a:ext cx="231120" cy="8028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07CE4AEA-681C-4D54-B25E-1EB0F57C1408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987226" y="1283739"/>
                  <a:ext cx="24876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2A3F3316-8C1D-4684-BBC8-29ACF5AF3011}"/>
                    </a:ext>
                  </a:extLst>
                </p14:cNvPr>
                <p14:cNvContentPartPr/>
                <p14:nvPr/>
              </p14:nvContentPartPr>
              <p14:xfrm>
                <a:off x="1093786" y="1411539"/>
                <a:ext cx="111600" cy="4500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2A3F3316-8C1D-4684-BBC8-29ACF5AF3011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084786" y="1402899"/>
                  <a:ext cx="12924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4AD4C47D-5E31-4C56-835F-66BBC0CFAB44}"/>
                    </a:ext>
                  </a:extLst>
                </p14:cNvPr>
                <p14:cNvContentPartPr/>
                <p14:nvPr/>
              </p14:nvContentPartPr>
              <p14:xfrm>
                <a:off x="1093426" y="1444299"/>
                <a:ext cx="135360" cy="1587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4AD4C47D-5E31-4C56-835F-66BBC0CFAB44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084426" y="1435299"/>
                  <a:ext cx="15300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25B9B306-B269-4CB0-B826-45864D6FDC39}"/>
                    </a:ext>
                  </a:extLst>
                </p14:cNvPr>
                <p14:cNvContentPartPr/>
                <p14:nvPr/>
              </p14:nvContentPartPr>
              <p14:xfrm>
                <a:off x="1369186" y="1249539"/>
                <a:ext cx="109800" cy="2451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25B9B306-B269-4CB0-B826-45864D6FDC39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360186" y="1240539"/>
                  <a:ext cx="12744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EF870B0D-5C90-429B-B978-1632AF78A8F0}"/>
                    </a:ext>
                  </a:extLst>
                </p14:cNvPr>
                <p14:cNvContentPartPr/>
                <p14:nvPr/>
              </p14:nvContentPartPr>
              <p14:xfrm>
                <a:off x="1351906" y="1418739"/>
                <a:ext cx="209160" cy="5472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EF870B0D-5C90-429B-B978-1632AF78A8F0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343266" y="1409739"/>
                  <a:ext cx="226800" cy="72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713F815-BA80-49FD-B226-F34FC99A3A58}"/>
              </a:ext>
            </a:extLst>
          </p:cNvPr>
          <p:cNvGrpSpPr/>
          <p:nvPr/>
        </p:nvGrpSpPr>
        <p:grpSpPr>
          <a:xfrm>
            <a:off x="143386" y="1779819"/>
            <a:ext cx="322560" cy="301320"/>
            <a:chOff x="143386" y="1779819"/>
            <a:chExt cx="322560" cy="301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66705613-59F5-43A5-B9E9-739C605788E0}"/>
                    </a:ext>
                  </a:extLst>
                </p14:cNvPr>
                <p14:cNvContentPartPr/>
                <p14:nvPr/>
              </p14:nvContentPartPr>
              <p14:xfrm>
                <a:off x="280546" y="1919139"/>
                <a:ext cx="25920" cy="8676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66705613-59F5-43A5-B9E9-739C605788E0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271906" y="1910499"/>
                  <a:ext cx="4356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0187EBB0-6C00-4ECA-B7E1-AA6A2CACF2CA}"/>
                    </a:ext>
                  </a:extLst>
                </p14:cNvPr>
                <p14:cNvContentPartPr/>
                <p14:nvPr/>
              </p14:nvContentPartPr>
              <p14:xfrm>
                <a:off x="344626" y="1862619"/>
                <a:ext cx="20160" cy="13356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0187EBB0-6C00-4ECA-B7E1-AA6A2CACF2CA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335626" y="1853619"/>
                  <a:ext cx="3780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3C19392D-071B-4B0B-BFD5-D00F2E972C9E}"/>
                    </a:ext>
                  </a:extLst>
                </p14:cNvPr>
                <p14:cNvContentPartPr/>
                <p14:nvPr/>
              </p14:nvContentPartPr>
              <p14:xfrm>
                <a:off x="227626" y="1837059"/>
                <a:ext cx="11520" cy="39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3C19392D-071B-4B0B-BFD5-D00F2E972C9E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218986" y="1828419"/>
                  <a:ext cx="2916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E0CF77E8-D5D3-409F-8AD1-ADA8305E3724}"/>
                    </a:ext>
                  </a:extLst>
                </p14:cNvPr>
                <p14:cNvContentPartPr/>
                <p14:nvPr/>
              </p14:nvContentPartPr>
              <p14:xfrm>
                <a:off x="428866" y="1788099"/>
                <a:ext cx="37080" cy="2671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E0CF77E8-D5D3-409F-8AD1-ADA8305E3724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419866" y="1779459"/>
                  <a:ext cx="54720" cy="28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03C4E289-FAC1-4F3F-A1B9-374C1E5E05CE}"/>
                    </a:ext>
                  </a:extLst>
                </p14:cNvPr>
                <p14:cNvContentPartPr/>
                <p14:nvPr/>
              </p14:nvContentPartPr>
              <p14:xfrm>
                <a:off x="143386" y="1779819"/>
                <a:ext cx="96120" cy="30132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03C4E289-FAC1-4F3F-A1B9-374C1E5E05CE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34386" y="1770819"/>
                  <a:ext cx="113760" cy="318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012E12A-5BBA-474B-9149-9EE9F0904D92}"/>
              </a:ext>
            </a:extLst>
          </p:cNvPr>
          <p:cNvGrpSpPr/>
          <p:nvPr/>
        </p:nvGrpSpPr>
        <p:grpSpPr>
          <a:xfrm>
            <a:off x="651706" y="1779819"/>
            <a:ext cx="507240" cy="351720"/>
            <a:chOff x="651706" y="1779819"/>
            <a:chExt cx="507240" cy="351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7A0A7DF7-BAA4-46FF-AA73-3681B1D56D64}"/>
                    </a:ext>
                  </a:extLst>
                </p14:cNvPr>
                <p14:cNvContentPartPr/>
                <p14:nvPr/>
              </p14:nvContentPartPr>
              <p14:xfrm>
                <a:off x="651706" y="1943979"/>
                <a:ext cx="155880" cy="1875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7A0A7DF7-BAA4-46FF-AA73-3681B1D56D64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643066" y="1934979"/>
                  <a:ext cx="173520" cy="20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D88C225A-9698-46FA-9B36-333381C7FABB}"/>
                    </a:ext>
                  </a:extLst>
                </p14:cNvPr>
                <p14:cNvContentPartPr/>
                <p14:nvPr/>
              </p14:nvContentPartPr>
              <p14:xfrm>
                <a:off x="808306" y="1934619"/>
                <a:ext cx="108360" cy="18720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D88C225A-9698-46FA-9B36-333381C7FABB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799306" y="1925619"/>
                  <a:ext cx="12600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35DAE2C0-CD45-4841-908F-D62710A47F20}"/>
                    </a:ext>
                  </a:extLst>
                </p14:cNvPr>
                <p14:cNvContentPartPr/>
                <p14:nvPr/>
              </p14:nvContentPartPr>
              <p14:xfrm>
                <a:off x="664666" y="1807899"/>
                <a:ext cx="209160" cy="3996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35DAE2C0-CD45-4841-908F-D62710A47F20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655666" y="1799259"/>
                  <a:ext cx="22680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5CC22C61-44FA-4C0A-850B-EA3CDD911C33}"/>
                    </a:ext>
                  </a:extLst>
                </p14:cNvPr>
                <p14:cNvContentPartPr/>
                <p14:nvPr/>
              </p14:nvContentPartPr>
              <p14:xfrm>
                <a:off x="809746" y="1779819"/>
                <a:ext cx="132120" cy="8532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5CC22C61-44FA-4C0A-850B-EA3CDD911C33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800746" y="1770819"/>
                  <a:ext cx="14976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1E3971FC-FE0D-4D17-A65B-833F963DBB4E}"/>
                    </a:ext>
                  </a:extLst>
                </p14:cNvPr>
                <p14:cNvContentPartPr/>
                <p14:nvPr/>
              </p14:nvContentPartPr>
              <p14:xfrm>
                <a:off x="1063186" y="2007699"/>
                <a:ext cx="72000" cy="648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1E3971FC-FE0D-4D17-A65B-833F963DBB4E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054186" y="1999059"/>
                  <a:ext cx="8964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9A12ECE1-74BB-4EA8-933E-6D014BFD61B8}"/>
                    </a:ext>
                  </a:extLst>
                </p14:cNvPr>
                <p14:cNvContentPartPr/>
                <p14:nvPr/>
              </p14:nvContentPartPr>
              <p14:xfrm>
                <a:off x="1080106" y="2044779"/>
                <a:ext cx="78840" cy="216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9A12ECE1-74BB-4EA8-933E-6D014BFD61B8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071466" y="2036139"/>
                  <a:ext cx="96480" cy="19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61DA5CC-6CEE-4F61-8409-007C64159BA6}"/>
              </a:ext>
            </a:extLst>
          </p:cNvPr>
          <p:cNvGrpSpPr/>
          <p:nvPr/>
        </p:nvGrpSpPr>
        <p:grpSpPr>
          <a:xfrm>
            <a:off x="1329226" y="1825179"/>
            <a:ext cx="726120" cy="457920"/>
            <a:chOff x="1329226" y="1825179"/>
            <a:chExt cx="726120" cy="457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B8684CCB-DAF9-4C26-BA11-EA0FBEFA62C7}"/>
                    </a:ext>
                  </a:extLst>
                </p14:cNvPr>
                <p14:cNvContentPartPr/>
                <p14:nvPr/>
              </p14:nvContentPartPr>
              <p14:xfrm>
                <a:off x="1329226" y="2042979"/>
                <a:ext cx="103680" cy="900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B8684CCB-DAF9-4C26-BA11-EA0FBEFA62C7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320586" y="2034339"/>
                  <a:ext cx="12132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02ED9AA9-C63C-4FDB-89E6-707B213535DC}"/>
                    </a:ext>
                  </a:extLst>
                </p14:cNvPr>
                <p14:cNvContentPartPr/>
                <p14:nvPr/>
              </p14:nvContentPartPr>
              <p14:xfrm>
                <a:off x="1611466" y="1825179"/>
                <a:ext cx="103680" cy="14544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02ED9AA9-C63C-4FDB-89E6-707B213535DC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602466" y="1816179"/>
                  <a:ext cx="12132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0B9E2FA6-FEFA-4361-9AD0-3DA3974A1DEC}"/>
                    </a:ext>
                  </a:extLst>
                </p14:cNvPr>
                <p14:cNvContentPartPr/>
                <p14:nvPr/>
              </p14:nvContentPartPr>
              <p14:xfrm>
                <a:off x="1676986" y="1864779"/>
                <a:ext cx="30240" cy="14472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0B9E2FA6-FEFA-4361-9AD0-3DA3974A1DEC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667986" y="1855779"/>
                  <a:ext cx="4788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A4FECAAA-A4A4-4776-BC20-2092982228D4}"/>
                    </a:ext>
                  </a:extLst>
                </p14:cNvPr>
                <p14:cNvContentPartPr/>
                <p14:nvPr/>
              </p14:nvContentPartPr>
              <p14:xfrm>
                <a:off x="1547386" y="2041539"/>
                <a:ext cx="220680" cy="1162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A4FECAAA-A4A4-4776-BC20-2092982228D4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1538746" y="2032899"/>
                  <a:ext cx="23832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4F01C19F-1ABC-463E-8454-F57BB8EA98AC}"/>
                    </a:ext>
                  </a:extLst>
                </p14:cNvPr>
                <p14:cNvContentPartPr/>
                <p14:nvPr/>
              </p14:nvContentPartPr>
              <p14:xfrm>
                <a:off x="1651066" y="2155299"/>
                <a:ext cx="99000" cy="12780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4F01C19F-1ABC-463E-8454-F57BB8EA98AC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1642426" y="2146299"/>
                  <a:ext cx="11664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6FDFBCFB-E43C-427D-A37C-97B40E4FF926}"/>
                    </a:ext>
                  </a:extLst>
                </p14:cNvPr>
                <p14:cNvContentPartPr/>
                <p14:nvPr/>
              </p14:nvContentPartPr>
              <p14:xfrm>
                <a:off x="1897306" y="1963059"/>
                <a:ext cx="99720" cy="2718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6FDFBCFB-E43C-427D-A37C-97B40E4FF926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1888666" y="1954059"/>
                  <a:ext cx="117360" cy="28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B475374F-1846-4085-872F-8203F53AB438}"/>
                    </a:ext>
                  </a:extLst>
                </p14:cNvPr>
                <p14:cNvContentPartPr/>
                <p14:nvPr/>
              </p14:nvContentPartPr>
              <p14:xfrm>
                <a:off x="1888666" y="2089059"/>
                <a:ext cx="166680" cy="4860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B475374F-1846-4085-872F-8203F53AB438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1880026" y="2080419"/>
                  <a:ext cx="184320" cy="66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6E63631-0C4B-4BE5-A778-E1C2FBF77972}"/>
              </a:ext>
            </a:extLst>
          </p:cNvPr>
          <p:cNvGrpSpPr/>
          <p:nvPr/>
        </p:nvGrpSpPr>
        <p:grpSpPr>
          <a:xfrm>
            <a:off x="2254786" y="1954779"/>
            <a:ext cx="498240" cy="289080"/>
            <a:chOff x="2254786" y="1954779"/>
            <a:chExt cx="498240" cy="289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66E060CF-5923-4D0A-8F17-BFA5CED3BBA5}"/>
                    </a:ext>
                  </a:extLst>
                </p14:cNvPr>
                <p14:cNvContentPartPr/>
                <p14:nvPr/>
              </p14:nvContentPartPr>
              <p14:xfrm>
                <a:off x="2254786" y="2040099"/>
                <a:ext cx="153360" cy="2916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66E060CF-5923-4D0A-8F17-BFA5CED3BBA5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2246146" y="2031099"/>
                  <a:ext cx="17100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F39AB748-F3D7-4E2E-BC2E-9F168C831DFF}"/>
                    </a:ext>
                  </a:extLst>
                </p14:cNvPr>
                <p14:cNvContentPartPr/>
                <p14:nvPr/>
              </p14:nvContentPartPr>
              <p14:xfrm>
                <a:off x="2342626" y="1954779"/>
                <a:ext cx="15840" cy="16380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F39AB748-F3D7-4E2E-BC2E-9F168C831DFF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2333626" y="1945779"/>
                  <a:ext cx="3348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6A3ED338-3388-4CB9-9D34-F08003678B7A}"/>
                    </a:ext>
                  </a:extLst>
                </p14:cNvPr>
                <p14:cNvContentPartPr/>
                <p14:nvPr/>
              </p14:nvContentPartPr>
              <p14:xfrm>
                <a:off x="2551426" y="1994379"/>
                <a:ext cx="80280" cy="24948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6A3ED338-3388-4CB9-9D34-F08003678B7A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2542786" y="1985739"/>
                  <a:ext cx="97920" cy="2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BC36057F-5F67-4B7F-8F70-355E09AEB5F1}"/>
                    </a:ext>
                  </a:extLst>
                </p14:cNvPr>
                <p14:cNvContentPartPr/>
                <p14:nvPr/>
              </p14:nvContentPartPr>
              <p14:xfrm>
                <a:off x="2511106" y="2155299"/>
                <a:ext cx="241920" cy="313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BC36057F-5F67-4B7F-8F70-355E09AEB5F1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2502466" y="2146299"/>
                  <a:ext cx="259560" cy="48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F76730B2-5A05-4AD3-AA08-B04A3F28E978}"/>
              </a:ext>
            </a:extLst>
          </p:cNvPr>
          <p:cNvGrpSpPr/>
          <p:nvPr/>
        </p:nvGrpSpPr>
        <p:grpSpPr>
          <a:xfrm>
            <a:off x="2817826" y="1806819"/>
            <a:ext cx="612000" cy="432720"/>
            <a:chOff x="2817826" y="1806819"/>
            <a:chExt cx="612000" cy="432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1E6A16DF-0B1A-4809-AF1B-E3562D1EBBFA}"/>
                    </a:ext>
                  </a:extLst>
                </p14:cNvPr>
                <p14:cNvContentPartPr/>
                <p14:nvPr/>
              </p14:nvContentPartPr>
              <p14:xfrm>
                <a:off x="2817826" y="1969539"/>
                <a:ext cx="64080" cy="4464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1E6A16DF-0B1A-4809-AF1B-E3562D1EBBFA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2808826" y="1960899"/>
                  <a:ext cx="8172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E623D7FB-9F09-4375-81DE-054C3D8F1C29}"/>
                    </a:ext>
                  </a:extLst>
                </p14:cNvPr>
                <p14:cNvContentPartPr/>
                <p14:nvPr/>
              </p14:nvContentPartPr>
              <p14:xfrm>
                <a:off x="2848786" y="2009139"/>
                <a:ext cx="65520" cy="3636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E623D7FB-9F09-4375-81DE-054C3D8F1C29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2840146" y="2000139"/>
                  <a:ext cx="8316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CBFED217-AB54-4B73-BC8B-49AD0CC58BE2}"/>
                    </a:ext>
                  </a:extLst>
                </p14:cNvPr>
                <p14:cNvContentPartPr/>
                <p14:nvPr/>
              </p14:nvContentPartPr>
              <p14:xfrm>
                <a:off x="2969386" y="1806819"/>
                <a:ext cx="205560" cy="21132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CBFED217-AB54-4B73-BC8B-49AD0CC58BE2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2960386" y="1797819"/>
                  <a:ext cx="22320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3F42DE4D-3654-4E28-A049-218D4A155B0C}"/>
                    </a:ext>
                  </a:extLst>
                </p14:cNvPr>
                <p14:cNvContentPartPr/>
                <p14:nvPr/>
              </p14:nvContentPartPr>
              <p14:xfrm>
                <a:off x="3044266" y="2024619"/>
                <a:ext cx="101160" cy="4428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3F42DE4D-3654-4E28-A049-218D4A155B0C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3035626" y="2015979"/>
                  <a:ext cx="11880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CC8CECFB-4E60-4628-BE3C-1BB46933B9C8}"/>
                    </a:ext>
                  </a:extLst>
                </p14:cNvPr>
                <p14:cNvContentPartPr/>
                <p14:nvPr/>
              </p14:nvContentPartPr>
              <p14:xfrm>
                <a:off x="3037786" y="2067099"/>
                <a:ext cx="116280" cy="17244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CC8CECFB-4E60-4628-BE3C-1BB46933B9C8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3029146" y="2058459"/>
                  <a:ext cx="13392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3AA9BFE4-72DC-43BB-BD6D-4FC7061AE683}"/>
                    </a:ext>
                  </a:extLst>
                </p14:cNvPr>
                <p14:cNvContentPartPr/>
                <p14:nvPr/>
              </p14:nvContentPartPr>
              <p14:xfrm>
                <a:off x="3274666" y="1870539"/>
                <a:ext cx="84240" cy="26532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3AA9BFE4-72DC-43BB-BD6D-4FC7061AE683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3266026" y="1861899"/>
                  <a:ext cx="101880" cy="28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1F0EF391-47E8-4F6E-BE4A-C0AF74967BBC}"/>
                    </a:ext>
                  </a:extLst>
                </p14:cNvPr>
                <p14:cNvContentPartPr/>
                <p14:nvPr/>
              </p14:nvContentPartPr>
              <p14:xfrm>
                <a:off x="3262426" y="2016339"/>
                <a:ext cx="167400" cy="4644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1F0EF391-47E8-4F6E-BE4A-C0AF74967BBC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3253426" y="2007339"/>
                  <a:ext cx="185040" cy="64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6863012-6F7B-4399-B81D-0FE32CC04251}"/>
              </a:ext>
            </a:extLst>
          </p:cNvPr>
          <p:cNvGrpSpPr/>
          <p:nvPr/>
        </p:nvGrpSpPr>
        <p:grpSpPr>
          <a:xfrm>
            <a:off x="65986" y="2535819"/>
            <a:ext cx="436680" cy="410400"/>
            <a:chOff x="65986" y="2535819"/>
            <a:chExt cx="436680" cy="410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410B4145-F159-44F7-A9AE-70775B37A843}"/>
                    </a:ext>
                  </a:extLst>
                </p14:cNvPr>
                <p14:cNvContentPartPr/>
                <p14:nvPr/>
              </p14:nvContentPartPr>
              <p14:xfrm>
                <a:off x="229066" y="2700699"/>
                <a:ext cx="32760" cy="15552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410B4145-F159-44F7-A9AE-70775B37A843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220426" y="2692059"/>
                  <a:ext cx="5040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962D4477-632C-4792-B7D8-D0163543976D}"/>
                    </a:ext>
                  </a:extLst>
                </p14:cNvPr>
                <p14:cNvContentPartPr/>
                <p14:nvPr/>
              </p14:nvContentPartPr>
              <p14:xfrm>
                <a:off x="319786" y="2707179"/>
                <a:ext cx="20880" cy="15048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962D4477-632C-4792-B7D8-D0163543976D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310786" y="2698539"/>
                  <a:ext cx="3852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59220720-DECB-4252-8FB0-60AD5F7FF616}"/>
                    </a:ext>
                  </a:extLst>
                </p14:cNvPr>
                <p14:cNvContentPartPr/>
                <p14:nvPr/>
              </p14:nvContentPartPr>
              <p14:xfrm>
                <a:off x="348226" y="2646339"/>
                <a:ext cx="57600" cy="18936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59220720-DECB-4252-8FB0-60AD5F7FF616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339226" y="2637699"/>
                  <a:ext cx="7524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5DA24902-E273-4AA8-A710-1C7E0EDAF3DE}"/>
                    </a:ext>
                  </a:extLst>
                </p14:cNvPr>
                <p14:cNvContentPartPr/>
                <p14:nvPr/>
              </p14:nvContentPartPr>
              <p14:xfrm>
                <a:off x="112426" y="2605299"/>
                <a:ext cx="188640" cy="3096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5DA24902-E273-4AA8-A710-1C7E0EDAF3DE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03426" y="2596299"/>
                  <a:ext cx="20628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7B7F328E-E0D2-477E-9445-2478E10A27E4}"/>
                    </a:ext>
                  </a:extLst>
                </p14:cNvPr>
                <p14:cNvContentPartPr/>
                <p14:nvPr/>
              </p14:nvContentPartPr>
              <p14:xfrm>
                <a:off x="65986" y="2603859"/>
                <a:ext cx="91080" cy="30708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7B7F328E-E0D2-477E-9445-2478E10A27E4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57346" y="2595219"/>
                  <a:ext cx="10872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450E999B-7AA7-4A68-BF8D-0EF56DF5F964}"/>
                    </a:ext>
                  </a:extLst>
                </p14:cNvPr>
                <p14:cNvContentPartPr/>
                <p14:nvPr/>
              </p14:nvContentPartPr>
              <p14:xfrm>
                <a:off x="436426" y="2535819"/>
                <a:ext cx="66240" cy="41040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450E999B-7AA7-4A68-BF8D-0EF56DF5F964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427786" y="2527179"/>
                  <a:ext cx="83880" cy="428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872DFAA-F385-4178-A8D3-E5C97EFB4661}"/>
              </a:ext>
            </a:extLst>
          </p:cNvPr>
          <p:cNvGrpSpPr/>
          <p:nvPr/>
        </p:nvGrpSpPr>
        <p:grpSpPr>
          <a:xfrm>
            <a:off x="744586" y="2468139"/>
            <a:ext cx="588960" cy="402840"/>
            <a:chOff x="744586" y="2468139"/>
            <a:chExt cx="588960" cy="402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77D6EF71-64B2-4443-892E-79D02EE66C67}"/>
                    </a:ext>
                  </a:extLst>
                </p14:cNvPr>
                <p14:cNvContentPartPr/>
                <p14:nvPr/>
              </p14:nvContentPartPr>
              <p14:xfrm>
                <a:off x="744586" y="2641659"/>
                <a:ext cx="97200" cy="22428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77D6EF71-64B2-4443-892E-79D02EE66C67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735586" y="2633019"/>
                  <a:ext cx="114840" cy="24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569C161D-4AF8-45FE-8177-5E1F7BC9FCE2}"/>
                    </a:ext>
                  </a:extLst>
                </p14:cNvPr>
                <p14:cNvContentPartPr/>
                <p14:nvPr/>
              </p14:nvContentPartPr>
              <p14:xfrm>
                <a:off x="905866" y="2647419"/>
                <a:ext cx="168120" cy="22356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569C161D-4AF8-45FE-8177-5E1F7BC9FCE2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897226" y="2638779"/>
                  <a:ext cx="18576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FFCD12F7-3AAA-4F0F-9408-B571E30480FB}"/>
                    </a:ext>
                  </a:extLst>
                </p14:cNvPr>
                <p14:cNvContentPartPr/>
                <p14:nvPr/>
              </p14:nvContentPartPr>
              <p14:xfrm>
                <a:off x="800386" y="2468139"/>
                <a:ext cx="264600" cy="11232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FFCD12F7-3AAA-4F0F-9408-B571E30480FB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791386" y="2459139"/>
                  <a:ext cx="28224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01A310D6-FF6D-410D-9626-CDE97CA1A32E}"/>
                    </a:ext>
                  </a:extLst>
                </p14:cNvPr>
                <p14:cNvContentPartPr/>
                <p14:nvPr/>
              </p14:nvContentPartPr>
              <p14:xfrm>
                <a:off x="1210426" y="2658219"/>
                <a:ext cx="52200" cy="396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01A310D6-FF6D-410D-9626-CDE97CA1A32E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1201786" y="2649579"/>
                  <a:ext cx="6984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C663B6D8-7B46-4B1D-A5E9-6118D6A3EBA6}"/>
                    </a:ext>
                  </a:extLst>
                </p14:cNvPr>
                <p14:cNvContentPartPr/>
                <p14:nvPr/>
              </p14:nvContentPartPr>
              <p14:xfrm>
                <a:off x="1258666" y="2685219"/>
                <a:ext cx="74880" cy="3420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C663B6D8-7B46-4B1D-A5E9-6118D6A3EBA6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1249666" y="2676579"/>
                  <a:ext cx="92520" cy="51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6F7C20C0-10A8-41F8-969E-98CFF174EAD9}"/>
              </a:ext>
            </a:extLst>
          </p:cNvPr>
          <p:cNvGrpSpPr/>
          <p:nvPr/>
        </p:nvGrpSpPr>
        <p:grpSpPr>
          <a:xfrm>
            <a:off x="1528306" y="2613219"/>
            <a:ext cx="416160" cy="352080"/>
            <a:chOff x="1528306" y="2613219"/>
            <a:chExt cx="416160" cy="352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96CD05DC-13BF-4075-AFA2-DC612936588C}"/>
                    </a:ext>
                  </a:extLst>
                </p14:cNvPr>
                <p14:cNvContentPartPr/>
                <p14:nvPr/>
              </p14:nvContentPartPr>
              <p14:xfrm>
                <a:off x="1528306" y="2683779"/>
                <a:ext cx="115920" cy="1080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96CD05DC-13BF-4075-AFA2-DC612936588C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1519666" y="2675139"/>
                  <a:ext cx="13356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5480E7B7-2011-406A-B87A-3F739041AC9A}"/>
                    </a:ext>
                  </a:extLst>
                </p14:cNvPr>
                <p14:cNvContentPartPr/>
                <p14:nvPr/>
              </p14:nvContentPartPr>
              <p14:xfrm>
                <a:off x="1783186" y="2613219"/>
                <a:ext cx="73440" cy="35208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5480E7B7-2011-406A-B87A-3F739041AC9A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1774546" y="2604219"/>
                  <a:ext cx="91080" cy="36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F2749B6C-F4A4-4C9F-8674-0C14EEBA8257}"/>
                    </a:ext>
                  </a:extLst>
                </p14:cNvPr>
                <p14:cNvContentPartPr/>
                <p14:nvPr/>
              </p14:nvContentPartPr>
              <p14:xfrm>
                <a:off x="1752226" y="2806539"/>
                <a:ext cx="192240" cy="6300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F2749B6C-F4A4-4C9F-8674-0C14EEBA8257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1743226" y="2797899"/>
                  <a:ext cx="209880" cy="80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48FB4FEA-1AD9-40DA-9A70-A56738280717}"/>
              </a:ext>
            </a:extLst>
          </p:cNvPr>
          <p:cNvGrpSpPr/>
          <p:nvPr/>
        </p:nvGrpSpPr>
        <p:grpSpPr>
          <a:xfrm>
            <a:off x="60586" y="3134859"/>
            <a:ext cx="401040" cy="336240"/>
            <a:chOff x="60586" y="3134859"/>
            <a:chExt cx="401040" cy="336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288644BC-C498-4867-832B-70F10C5D3A91}"/>
                    </a:ext>
                  </a:extLst>
                </p14:cNvPr>
                <p14:cNvContentPartPr/>
                <p14:nvPr/>
              </p14:nvContentPartPr>
              <p14:xfrm>
                <a:off x="173986" y="3242499"/>
                <a:ext cx="13680" cy="9252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288644BC-C498-4867-832B-70F10C5D3A91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164986" y="3233859"/>
                  <a:ext cx="3132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C2182C42-DB30-4077-8C47-EE4A9BDCEE08}"/>
                    </a:ext>
                  </a:extLst>
                </p14:cNvPr>
                <p14:cNvContentPartPr/>
                <p14:nvPr/>
              </p14:nvContentPartPr>
              <p14:xfrm>
                <a:off x="150586" y="3200019"/>
                <a:ext cx="23760" cy="540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C2182C42-DB30-4077-8C47-EE4A9BDCEE08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141586" y="3191379"/>
                  <a:ext cx="4140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id="{BE7603FF-62D8-4D88-8BED-F549B1469814}"/>
                    </a:ext>
                  </a:extLst>
                </p14:cNvPr>
                <p14:cNvContentPartPr/>
                <p14:nvPr/>
              </p14:nvContentPartPr>
              <p14:xfrm>
                <a:off x="231226" y="3247539"/>
                <a:ext cx="71280" cy="12132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a16="http://schemas.microsoft.com/office/drawing/2014/main" id="{BE7603FF-62D8-4D88-8BED-F549B1469814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222586" y="3238539"/>
                  <a:ext cx="8892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id="{3C62EA07-C03C-40A5-B84E-C0A24068B79D}"/>
                    </a:ext>
                  </a:extLst>
                </p14:cNvPr>
                <p14:cNvContentPartPr/>
                <p14:nvPr/>
              </p14:nvContentPartPr>
              <p14:xfrm>
                <a:off x="60586" y="3134859"/>
                <a:ext cx="401040" cy="33624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a16="http://schemas.microsoft.com/office/drawing/2014/main" id="{3C62EA07-C03C-40A5-B84E-C0A24068B79D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51946" y="3125859"/>
                  <a:ext cx="418680" cy="353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EB6262BF-3B8C-4BE2-AE56-38E7BDEECA78}"/>
              </a:ext>
            </a:extLst>
          </p:cNvPr>
          <p:cNvGrpSpPr/>
          <p:nvPr/>
        </p:nvGrpSpPr>
        <p:grpSpPr>
          <a:xfrm>
            <a:off x="843226" y="3113979"/>
            <a:ext cx="348480" cy="404280"/>
            <a:chOff x="843226" y="3113979"/>
            <a:chExt cx="348480" cy="404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E9FF8940-E09E-4580-935C-AB220C9F0C1C}"/>
                    </a:ext>
                  </a:extLst>
                </p14:cNvPr>
                <p14:cNvContentPartPr/>
                <p14:nvPr/>
              </p14:nvContentPartPr>
              <p14:xfrm>
                <a:off x="857986" y="3292179"/>
                <a:ext cx="61920" cy="22608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E9FF8940-E09E-4580-935C-AB220C9F0C1C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848986" y="3283539"/>
                  <a:ext cx="7956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F40204A1-C654-422F-AAB2-D37F18D76BAE}"/>
                    </a:ext>
                  </a:extLst>
                </p14:cNvPr>
                <p14:cNvContentPartPr/>
                <p14:nvPr/>
              </p14:nvContentPartPr>
              <p14:xfrm>
                <a:off x="843226" y="3251139"/>
                <a:ext cx="120960" cy="11592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F40204A1-C654-422F-AAB2-D37F18D76BAE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834586" y="3242139"/>
                  <a:ext cx="13860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8460DCBF-2711-472D-81D7-C0F94435B920}"/>
                    </a:ext>
                  </a:extLst>
                </p14:cNvPr>
                <p14:cNvContentPartPr/>
                <p14:nvPr/>
              </p14:nvContentPartPr>
              <p14:xfrm>
                <a:off x="982546" y="3288939"/>
                <a:ext cx="174600" cy="16632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8460DCBF-2711-472D-81D7-C0F94435B920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973546" y="3279939"/>
                  <a:ext cx="19224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A26A43DC-C4DB-414C-85BA-FF8F4CDEB6DA}"/>
                    </a:ext>
                  </a:extLst>
                </p14:cNvPr>
                <p14:cNvContentPartPr/>
                <p14:nvPr/>
              </p14:nvContentPartPr>
              <p14:xfrm>
                <a:off x="898306" y="3113979"/>
                <a:ext cx="293400" cy="8892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A26A43DC-C4DB-414C-85BA-FF8F4CDEB6DA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889306" y="3105339"/>
                  <a:ext cx="311040" cy="106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9">
            <p14:nvContentPartPr>
              <p14:cNvPr id="102" name="Ink 101">
                <a:extLst>
                  <a:ext uri="{FF2B5EF4-FFF2-40B4-BE49-F238E27FC236}">
                    <a16:creationId xmlns:a16="http://schemas.microsoft.com/office/drawing/2014/main" id="{E3B50B75-E6A5-47DE-BFF6-61E1F1252CE6}"/>
                  </a:ext>
                </a:extLst>
              </p14:cNvPr>
              <p14:cNvContentPartPr/>
              <p14:nvPr/>
            </p14:nvContentPartPr>
            <p14:xfrm>
              <a:off x="1395826" y="3257259"/>
              <a:ext cx="8280" cy="3960"/>
            </p14:xfrm>
          </p:contentPart>
        </mc:Choice>
        <mc:Fallback xmlns="">
          <p:pic>
            <p:nvPicPr>
              <p:cNvPr id="102" name="Ink 101">
                <a:extLst>
                  <a:ext uri="{FF2B5EF4-FFF2-40B4-BE49-F238E27FC236}">
                    <a16:creationId xmlns:a16="http://schemas.microsoft.com/office/drawing/2014/main" id="{E3B50B75-E6A5-47DE-BFF6-61E1F1252CE6}"/>
                  </a:ext>
                </a:extLst>
              </p:cNvPr>
              <p:cNvPicPr/>
              <p:nvPr/>
            </p:nvPicPr>
            <p:blipFill>
              <a:blip r:embed="rId140"/>
              <a:stretch>
                <a:fillRect/>
              </a:stretch>
            </p:blipFill>
            <p:spPr>
              <a:xfrm>
                <a:off x="1387186" y="3248619"/>
                <a:ext cx="25920" cy="2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1">
            <p14:nvContentPartPr>
              <p14:cNvPr id="103" name="Ink 102">
                <a:extLst>
                  <a:ext uri="{FF2B5EF4-FFF2-40B4-BE49-F238E27FC236}">
                    <a16:creationId xmlns:a16="http://schemas.microsoft.com/office/drawing/2014/main" id="{156D05C8-C881-420C-8453-6ABB58A52669}"/>
                  </a:ext>
                </a:extLst>
              </p14:cNvPr>
              <p14:cNvContentPartPr/>
              <p14:nvPr/>
            </p14:nvContentPartPr>
            <p14:xfrm>
              <a:off x="1402306" y="3366339"/>
              <a:ext cx="1800" cy="3960"/>
            </p14:xfrm>
          </p:contentPart>
        </mc:Choice>
        <mc:Fallback xmlns="">
          <p:pic>
            <p:nvPicPr>
              <p:cNvPr id="103" name="Ink 102">
                <a:extLst>
                  <a:ext uri="{FF2B5EF4-FFF2-40B4-BE49-F238E27FC236}">
                    <a16:creationId xmlns:a16="http://schemas.microsoft.com/office/drawing/2014/main" id="{156D05C8-C881-420C-8453-6ABB58A52669}"/>
                  </a:ext>
                </a:extLst>
              </p:cNvPr>
              <p:cNvPicPr/>
              <p:nvPr/>
            </p:nvPicPr>
            <p:blipFill>
              <a:blip r:embed="rId142"/>
              <a:stretch>
                <a:fillRect/>
              </a:stretch>
            </p:blipFill>
            <p:spPr>
              <a:xfrm>
                <a:off x="1393666" y="3357699"/>
                <a:ext cx="19440" cy="21600"/>
              </a:xfrm>
              <a:prstGeom prst="rect">
                <a:avLst/>
              </a:prstGeom>
            </p:spPr>
          </p:pic>
        </mc:Fallback>
      </mc:AlternateContent>
      <p:grpSp>
        <p:nvGrpSpPr>
          <p:cNvPr id="119" name="Group 118">
            <a:extLst>
              <a:ext uri="{FF2B5EF4-FFF2-40B4-BE49-F238E27FC236}">
                <a16:creationId xmlns:a16="http://schemas.microsoft.com/office/drawing/2014/main" id="{B494A911-2BF5-4918-8BE2-C310E2E4ED9E}"/>
              </a:ext>
            </a:extLst>
          </p:cNvPr>
          <p:cNvGrpSpPr/>
          <p:nvPr/>
        </p:nvGrpSpPr>
        <p:grpSpPr>
          <a:xfrm>
            <a:off x="702826" y="3710499"/>
            <a:ext cx="546120" cy="390600"/>
            <a:chOff x="702826" y="3710499"/>
            <a:chExt cx="546120" cy="390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2C58474D-26B1-4682-8AE1-F6586B6E2219}"/>
                    </a:ext>
                  </a:extLst>
                </p14:cNvPr>
                <p14:cNvContentPartPr/>
                <p14:nvPr/>
              </p14:nvContentPartPr>
              <p14:xfrm>
                <a:off x="702826" y="3921459"/>
                <a:ext cx="101160" cy="17244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2C58474D-26B1-4682-8AE1-F6586B6E2219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693826" y="3912819"/>
                  <a:ext cx="11880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A211309C-9A29-4971-9C5B-81FC0741DC9D}"/>
                    </a:ext>
                  </a:extLst>
                </p14:cNvPr>
                <p14:cNvContentPartPr/>
                <p14:nvPr/>
              </p14:nvContentPartPr>
              <p14:xfrm>
                <a:off x="867706" y="3897339"/>
                <a:ext cx="151560" cy="20376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A211309C-9A29-4971-9C5B-81FC0741DC9D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859066" y="3888699"/>
                  <a:ext cx="16920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E38E8FBF-5CEE-46FD-86E5-A8F8657BEF97}"/>
                    </a:ext>
                  </a:extLst>
                </p14:cNvPr>
                <p14:cNvContentPartPr/>
                <p14:nvPr/>
              </p14:nvContentPartPr>
              <p14:xfrm>
                <a:off x="930706" y="4004979"/>
                <a:ext cx="124200" cy="8856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E38E8FBF-5CEE-46FD-86E5-A8F8657BEF97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922066" y="3996339"/>
                  <a:ext cx="14184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4D5DEF49-3B8F-4108-B1E7-7803FC3F06A1}"/>
                    </a:ext>
                  </a:extLst>
                </p14:cNvPr>
                <p14:cNvContentPartPr/>
                <p14:nvPr/>
              </p14:nvContentPartPr>
              <p14:xfrm>
                <a:off x="711826" y="3710499"/>
                <a:ext cx="297720" cy="9936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4D5DEF49-3B8F-4108-B1E7-7803FC3F06A1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703186" y="3701859"/>
                  <a:ext cx="31536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8DABA4A6-3A1F-43B3-989C-9F37EE8D22EA}"/>
                    </a:ext>
                  </a:extLst>
                </p14:cNvPr>
                <p14:cNvContentPartPr/>
                <p14:nvPr/>
              </p14:nvContentPartPr>
              <p14:xfrm>
                <a:off x="1145266" y="3872499"/>
                <a:ext cx="84600" cy="1512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8DABA4A6-3A1F-43B3-989C-9F37EE8D22EA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1136626" y="3863859"/>
                  <a:ext cx="10224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0ED19560-C609-441C-92EF-E9ADD7C49D67}"/>
                    </a:ext>
                  </a:extLst>
                </p14:cNvPr>
                <p14:cNvContentPartPr/>
                <p14:nvPr/>
              </p14:nvContentPartPr>
              <p14:xfrm>
                <a:off x="1167946" y="3935499"/>
                <a:ext cx="81000" cy="180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0ED19560-C609-441C-92EF-E9ADD7C49D67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1159306" y="3926859"/>
                  <a:ext cx="98640" cy="19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B70A1151-3FB5-4C99-97DD-4E5C3FA11B96}"/>
              </a:ext>
            </a:extLst>
          </p:cNvPr>
          <p:cNvGrpSpPr/>
          <p:nvPr/>
        </p:nvGrpSpPr>
        <p:grpSpPr>
          <a:xfrm>
            <a:off x="1432906" y="3826779"/>
            <a:ext cx="814680" cy="273240"/>
            <a:chOff x="1432906" y="3826779"/>
            <a:chExt cx="814680" cy="273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5B4D99B3-5A74-4673-B092-B6504C4E1214}"/>
                    </a:ext>
                  </a:extLst>
                </p14:cNvPr>
                <p14:cNvContentPartPr/>
                <p14:nvPr/>
              </p14:nvContentPartPr>
              <p14:xfrm>
                <a:off x="1432906" y="3983019"/>
                <a:ext cx="115200" cy="504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5B4D99B3-5A74-4673-B092-B6504C4E1214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1423906" y="3974379"/>
                  <a:ext cx="13284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188501CA-1F0B-4183-B74B-54C32BB37759}"/>
                    </a:ext>
                  </a:extLst>
                </p14:cNvPr>
                <p14:cNvContentPartPr/>
                <p14:nvPr/>
              </p14:nvContentPartPr>
              <p14:xfrm>
                <a:off x="1628026" y="3851979"/>
                <a:ext cx="93960" cy="24804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188501CA-1F0B-4183-B74B-54C32BB37759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1619386" y="3843339"/>
                  <a:ext cx="111600" cy="26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EA85F872-F88B-4351-B4B9-C4C1FE580309}"/>
                    </a:ext>
                  </a:extLst>
                </p14:cNvPr>
                <p14:cNvContentPartPr/>
                <p14:nvPr/>
              </p14:nvContentPartPr>
              <p14:xfrm>
                <a:off x="1608946" y="4003539"/>
                <a:ext cx="191520" cy="4320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EA85F872-F88B-4351-B4B9-C4C1FE580309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1600306" y="3994539"/>
                  <a:ext cx="20916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91BB63A9-90D7-47B3-A41E-3E7DB37181E6}"/>
                    </a:ext>
                  </a:extLst>
                </p14:cNvPr>
                <p14:cNvContentPartPr/>
                <p14:nvPr/>
              </p14:nvContentPartPr>
              <p14:xfrm>
                <a:off x="1863826" y="3904539"/>
                <a:ext cx="97920" cy="2196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91BB63A9-90D7-47B3-A41E-3E7DB37181E6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1855186" y="3895539"/>
                  <a:ext cx="11556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067DB852-B0DA-4EA0-B211-36E5706F90EA}"/>
                    </a:ext>
                  </a:extLst>
                </p14:cNvPr>
                <p14:cNvContentPartPr/>
                <p14:nvPr/>
              </p14:nvContentPartPr>
              <p14:xfrm>
                <a:off x="1904506" y="3826779"/>
                <a:ext cx="49680" cy="14328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067DB852-B0DA-4EA0-B211-36E5706F90EA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1895506" y="3817779"/>
                  <a:ext cx="6732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2AE1A684-5AC8-449F-8E05-704F9C801341}"/>
                    </a:ext>
                  </a:extLst>
                </p14:cNvPr>
                <p14:cNvContentPartPr/>
                <p14:nvPr/>
              </p14:nvContentPartPr>
              <p14:xfrm>
                <a:off x="2062906" y="3836139"/>
                <a:ext cx="146160" cy="25128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2AE1A684-5AC8-449F-8E05-704F9C801341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2054266" y="3827499"/>
                  <a:ext cx="163800" cy="26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9AEA5FCE-AB5C-4DAC-BFD4-75C07500585D}"/>
                    </a:ext>
                  </a:extLst>
                </p14:cNvPr>
                <p14:cNvContentPartPr/>
                <p14:nvPr/>
              </p14:nvContentPartPr>
              <p14:xfrm>
                <a:off x="2093506" y="3991299"/>
                <a:ext cx="154080" cy="6228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9AEA5FCE-AB5C-4DAC-BFD4-75C07500585D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2084506" y="3982659"/>
                  <a:ext cx="171720" cy="79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831C0415-781C-451D-B839-4508FABA274C}"/>
              </a:ext>
            </a:extLst>
          </p:cNvPr>
          <p:cNvGrpSpPr/>
          <p:nvPr/>
        </p:nvGrpSpPr>
        <p:grpSpPr>
          <a:xfrm>
            <a:off x="723706" y="4281099"/>
            <a:ext cx="588600" cy="407520"/>
            <a:chOff x="723706" y="4281099"/>
            <a:chExt cx="588600" cy="407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6B4CB23B-AB39-496F-B1D7-2A1380378A92}"/>
                    </a:ext>
                  </a:extLst>
                </p14:cNvPr>
                <p14:cNvContentPartPr/>
                <p14:nvPr/>
              </p14:nvContentPartPr>
              <p14:xfrm>
                <a:off x="723706" y="4432659"/>
                <a:ext cx="86760" cy="25596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6B4CB23B-AB39-496F-B1D7-2A1380378A92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715066" y="4424019"/>
                  <a:ext cx="104400" cy="27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2FE9AA0C-DAEE-48BD-9254-43D424AFF9A1}"/>
                    </a:ext>
                  </a:extLst>
                </p14:cNvPr>
                <p14:cNvContentPartPr/>
                <p14:nvPr/>
              </p14:nvContentPartPr>
              <p14:xfrm>
                <a:off x="865546" y="4437699"/>
                <a:ext cx="153720" cy="21204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2FE9AA0C-DAEE-48BD-9254-43D424AFF9A1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856906" y="4428699"/>
                  <a:ext cx="17136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99396AAB-D3D4-4F9F-B907-5365224CEEF6}"/>
                    </a:ext>
                  </a:extLst>
                </p14:cNvPr>
                <p14:cNvContentPartPr/>
                <p14:nvPr/>
              </p14:nvContentPartPr>
              <p14:xfrm>
                <a:off x="754306" y="4317459"/>
                <a:ext cx="210960" cy="2232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99396AAB-D3D4-4F9F-B907-5365224CEEF6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745666" y="4308819"/>
                  <a:ext cx="2286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0957B950-5975-49FA-AF60-DF735CA67AB3}"/>
                    </a:ext>
                  </a:extLst>
                </p14:cNvPr>
                <p14:cNvContentPartPr/>
                <p14:nvPr/>
              </p14:nvContentPartPr>
              <p14:xfrm>
                <a:off x="947626" y="4281099"/>
                <a:ext cx="97560" cy="8892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0957B950-5975-49FA-AF60-DF735CA67AB3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938986" y="4272459"/>
                  <a:ext cx="11520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62763EB8-ECF3-4AF7-A845-00728C522405}"/>
                    </a:ext>
                  </a:extLst>
                </p14:cNvPr>
                <p14:cNvContentPartPr/>
                <p14:nvPr/>
              </p14:nvContentPartPr>
              <p14:xfrm>
                <a:off x="1172266" y="4453179"/>
                <a:ext cx="93960" cy="1368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62763EB8-ECF3-4AF7-A845-00728C522405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1163266" y="4444539"/>
                  <a:ext cx="11160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8C9DFBFC-C27A-4C80-9C90-3EE8484D1AE9}"/>
                    </a:ext>
                  </a:extLst>
                </p14:cNvPr>
                <p14:cNvContentPartPr/>
                <p14:nvPr/>
              </p14:nvContentPartPr>
              <p14:xfrm>
                <a:off x="1199266" y="4517619"/>
                <a:ext cx="113040" cy="1584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8C9DFBFC-C27A-4C80-9C90-3EE8484D1AE9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1190266" y="4508979"/>
                  <a:ext cx="130680" cy="33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2C4F3A78-A02A-414C-AC1A-BA7601899873}"/>
              </a:ext>
            </a:extLst>
          </p:cNvPr>
          <p:cNvGrpSpPr/>
          <p:nvPr/>
        </p:nvGrpSpPr>
        <p:grpSpPr>
          <a:xfrm>
            <a:off x="1574026" y="3211539"/>
            <a:ext cx="995400" cy="263520"/>
            <a:chOff x="1574026" y="3211539"/>
            <a:chExt cx="995400" cy="263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A217B76F-8224-44E7-99BC-E0CB5C917565}"/>
                    </a:ext>
                  </a:extLst>
                </p14:cNvPr>
                <p14:cNvContentPartPr/>
                <p14:nvPr/>
              </p14:nvContentPartPr>
              <p14:xfrm>
                <a:off x="1574026" y="3292179"/>
                <a:ext cx="123120" cy="17820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A217B76F-8224-44E7-99BC-E0CB5C917565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1565026" y="3283179"/>
                  <a:ext cx="14076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C03EE2E5-6EFC-4BF7-9B8F-BC9F97784F4D}"/>
                    </a:ext>
                  </a:extLst>
                </p14:cNvPr>
                <p14:cNvContentPartPr/>
                <p14:nvPr/>
              </p14:nvContentPartPr>
              <p14:xfrm>
                <a:off x="1812346" y="3298299"/>
                <a:ext cx="360" cy="36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C03EE2E5-6EFC-4BF7-9B8F-BC9F97784F4D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1803346" y="328965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D9B1890D-7622-412C-9DC8-42B4EDBBB1F2}"/>
                    </a:ext>
                  </a:extLst>
                </p14:cNvPr>
                <p14:cNvContentPartPr/>
                <p14:nvPr/>
              </p14:nvContentPartPr>
              <p14:xfrm>
                <a:off x="1752946" y="3309099"/>
                <a:ext cx="224280" cy="16596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D9B1890D-7622-412C-9DC8-42B4EDBBB1F2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1743946" y="3300459"/>
                  <a:ext cx="24192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10415663-6CD7-440D-B414-3FB0D65420F2}"/>
                    </a:ext>
                  </a:extLst>
                </p14:cNvPr>
                <p14:cNvContentPartPr/>
                <p14:nvPr/>
              </p14:nvContentPartPr>
              <p14:xfrm>
                <a:off x="2002066" y="3294699"/>
                <a:ext cx="120600" cy="8892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10415663-6CD7-440D-B414-3FB0D65420F2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1993066" y="3286059"/>
                  <a:ext cx="13824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D391385F-A6EF-43AB-A7C5-1A1BE1C779A4}"/>
                    </a:ext>
                  </a:extLst>
                </p14:cNvPr>
                <p14:cNvContentPartPr/>
                <p14:nvPr/>
              </p14:nvContentPartPr>
              <p14:xfrm>
                <a:off x="2262346" y="3226299"/>
                <a:ext cx="23040" cy="19008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D391385F-A6EF-43AB-A7C5-1A1BE1C779A4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2253706" y="3217299"/>
                  <a:ext cx="4068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5A4BF2BF-B6AB-4B58-8414-F0A9A1617917}"/>
                    </a:ext>
                  </a:extLst>
                </p14:cNvPr>
                <p14:cNvContentPartPr/>
                <p14:nvPr/>
              </p14:nvContentPartPr>
              <p14:xfrm>
                <a:off x="2367466" y="3268059"/>
                <a:ext cx="12240" cy="10728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5A4BF2BF-B6AB-4B58-8414-F0A9A1617917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2358466" y="3259059"/>
                  <a:ext cx="2988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F2DF1471-2BCC-4D11-87D6-E2F6C3ECAACC}"/>
                    </a:ext>
                  </a:extLst>
                </p14:cNvPr>
                <p14:cNvContentPartPr/>
                <p14:nvPr/>
              </p14:nvContentPartPr>
              <p14:xfrm>
                <a:off x="2454226" y="3211539"/>
                <a:ext cx="115200" cy="22536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F2DF1471-2BCC-4D11-87D6-E2F6C3ECAACC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2445226" y="3202539"/>
                  <a:ext cx="13284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E86D7BBC-596C-4220-859E-664ABF9E0B44}"/>
                    </a:ext>
                  </a:extLst>
                </p14:cNvPr>
                <p14:cNvContentPartPr/>
                <p14:nvPr/>
              </p14:nvContentPartPr>
              <p14:xfrm>
                <a:off x="2352346" y="3353019"/>
                <a:ext cx="11520" cy="396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E86D7BBC-596C-4220-859E-664ABF9E0B44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2343706" y="3344019"/>
                  <a:ext cx="29160" cy="21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97">
            <p14:nvContentPartPr>
              <p14:cNvPr id="138" name="Ink 137">
                <a:extLst>
                  <a:ext uri="{FF2B5EF4-FFF2-40B4-BE49-F238E27FC236}">
                    <a16:creationId xmlns:a16="http://schemas.microsoft.com/office/drawing/2014/main" id="{452C0793-F626-41D3-BD38-6C0BE1984D0D}"/>
                  </a:ext>
                </a:extLst>
              </p14:cNvPr>
              <p14:cNvContentPartPr/>
              <p14:nvPr/>
            </p14:nvContentPartPr>
            <p14:xfrm>
              <a:off x="9633346" y="1421619"/>
              <a:ext cx="15120" cy="119880"/>
            </p14:xfrm>
          </p:contentPart>
        </mc:Choice>
        <mc:Fallback xmlns="">
          <p:pic>
            <p:nvPicPr>
              <p:cNvPr id="138" name="Ink 137">
                <a:extLst>
                  <a:ext uri="{FF2B5EF4-FFF2-40B4-BE49-F238E27FC236}">
                    <a16:creationId xmlns:a16="http://schemas.microsoft.com/office/drawing/2014/main" id="{452C0793-F626-41D3-BD38-6C0BE1984D0D}"/>
                  </a:ext>
                </a:extLst>
              </p:cNvPr>
              <p:cNvPicPr/>
              <p:nvPr/>
            </p:nvPicPr>
            <p:blipFill>
              <a:blip r:embed="rId198"/>
              <a:stretch>
                <a:fillRect/>
              </a:stretch>
            </p:blipFill>
            <p:spPr>
              <a:xfrm>
                <a:off x="9624346" y="1412619"/>
                <a:ext cx="32760" cy="137520"/>
              </a:xfrm>
              <a:prstGeom prst="rect">
                <a:avLst/>
              </a:prstGeom>
            </p:spPr>
          </p:pic>
        </mc:Fallback>
      </mc:AlternateContent>
      <p:grpSp>
        <p:nvGrpSpPr>
          <p:cNvPr id="141" name="Group 140">
            <a:extLst>
              <a:ext uri="{FF2B5EF4-FFF2-40B4-BE49-F238E27FC236}">
                <a16:creationId xmlns:a16="http://schemas.microsoft.com/office/drawing/2014/main" id="{E51E9BA4-ACD0-45A8-8687-2745B29D6073}"/>
              </a:ext>
            </a:extLst>
          </p:cNvPr>
          <p:cNvGrpSpPr/>
          <p:nvPr/>
        </p:nvGrpSpPr>
        <p:grpSpPr>
          <a:xfrm>
            <a:off x="10374946" y="1401459"/>
            <a:ext cx="86400" cy="99000"/>
            <a:chOff x="10374946" y="1401459"/>
            <a:chExt cx="86400" cy="99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4183119D-6A56-4450-8B5C-A9A73D57F419}"/>
                    </a:ext>
                  </a:extLst>
                </p14:cNvPr>
                <p14:cNvContentPartPr/>
                <p14:nvPr/>
              </p14:nvContentPartPr>
              <p14:xfrm>
                <a:off x="10374946" y="1401459"/>
                <a:ext cx="86400" cy="6984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4183119D-6A56-4450-8B5C-A9A73D57F419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10365946" y="1392459"/>
                  <a:ext cx="10404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D98DE24F-93C0-461A-9965-181C3815A374}"/>
                    </a:ext>
                  </a:extLst>
                </p14:cNvPr>
                <p14:cNvContentPartPr/>
                <p14:nvPr/>
              </p14:nvContentPartPr>
              <p14:xfrm>
                <a:off x="10441546" y="1403979"/>
                <a:ext cx="19800" cy="9648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D98DE24F-93C0-461A-9965-181C3815A374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10432906" y="1394979"/>
                  <a:ext cx="37440" cy="114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CABE1E89-A3BC-4636-8112-0B8B0EF63A60}"/>
              </a:ext>
            </a:extLst>
          </p:cNvPr>
          <p:cNvGrpSpPr/>
          <p:nvPr/>
        </p:nvGrpSpPr>
        <p:grpSpPr>
          <a:xfrm>
            <a:off x="1451986" y="4319979"/>
            <a:ext cx="1375200" cy="440640"/>
            <a:chOff x="1451986" y="4319979"/>
            <a:chExt cx="1375200" cy="440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CCEBD9B5-54F9-4843-81B3-0B61BAC3D549}"/>
                    </a:ext>
                  </a:extLst>
                </p14:cNvPr>
                <p14:cNvContentPartPr/>
                <p14:nvPr/>
              </p14:nvContentPartPr>
              <p14:xfrm>
                <a:off x="1517146" y="4319979"/>
                <a:ext cx="34920" cy="8388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CCEBD9B5-54F9-4843-81B3-0B61BAC3D549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1508146" y="4311339"/>
                  <a:ext cx="5256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53F5CC5D-2264-4EE4-8BAE-79F355DB099C}"/>
                    </a:ext>
                  </a:extLst>
                </p14:cNvPr>
                <p14:cNvContentPartPr/>
                <p14:nvPr/>
              </p14:nvContentPartPr>
              <p14:xfrm>
                <a:off x="1451986" y="4466859"/>
                <a:ext cx="227880" cy="5256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53F5CC5D-2264-4EE4-8BAE-79F355DB099C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1442986" y="4457859"/>
                  <a:ext cx="24552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C388B676-F99F-48AA-BB87-A26E8CD38500}"/>
                    </a:ext>
                  </a:extLst>
                </p14:cNvPr>
                <p14:cNvContentPartPr/>
                <p14:nvPr/>
              </p14:nvContentPartPr>
              <p14:xfrm>
                <a:off x="1555306" y="4589259"/>
                <a:ext cx="90360" cy="1584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C388B676-F99F-48AA-BB87-A26E8CD38500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1546306" y="4580259"/>
                  <a:ext cx="10800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D58B8F96-991B-43FD-9E4A-1DEF4B22B9CC}"/>
                    </a:ext>
                  </a:extLst>
                </p14:cNvPr>
                <p14:cNvContentPartPr/>
                <p14:nvPr/>
              </p14:nvContentPartPr>
              <p14:xfrm>
                <a:off x="1562866" y="4606179"/>
                <a:ext cx="71280" cy="15444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D58B8F96-991B-43FD-9E4A-1DEF4B22B9CC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1554226" y="4597179"/>
                  <a:ext cx="8892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5C5579F1-0B99-4AE7-9EBB-DCA2023E91F6}"/>
                    </a:ext>
                  </a:extLst>
                </p14:cNvPr>
                <p14:cNvContentPartPr/>
                <p14:nvPr/>
              </p14:nvContentPartPr>
              <p14:xfrm>
                <a:off x="1818106" y="4383339"/>
                <a:ext cx="180000" cy="28260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5C5579F1-0B99-4AE7-9EBB-DCA2023E91F6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1809106" y="4374699"/>
                  <a:ext cx="197640" cy="30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41CD0F05-35ED-40D6-A852-31ECC5FBB930}"/>
                    </a:ext>
                  </a:extLst>
                </p14:cNvPr>
                <p14:cNvContentPartPr/>
                <p14:nvPr/>
              </p14:nvContentPartPr>
              <p14:xfrm>
                <a:off x="2089906" y="4380099"/>
                <a:ext cx="94680" cy="24912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41CD0F05-35ED-40D6-A852-31ECC5FBB930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2080906" y="4371099"/>
                  <a:ext cx="112320" cy="26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id="{E6455D15-30A9-42DB-A3B3-072AD7C03947}"/>
                    </a:ext>
                  </a:extLst>
                </p14:cNvPr>
                <p14:cNvContentPartPr/>
                <p14:nvPr/>
              </p14:nvContentPartPr>
              <p14:xfrm>
                <a:off x="2093506" y="4492059"/>
                <a:ext cx="157680" cy="5868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a16="http://schemas.microsoft.com/office/drawing/2014/main" id="{E6455D15-30A9-42DB-A3B3-072AD7C03947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2084506" y="4483419"/>
                  <a:ext cx="17532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D8A6E056-47F9-49A1-9BCF-62A367C0EDB2}"/>
                    </a:ext>
                  </a:extLst>
                </p14:cNvPr>
                <p14:cNvContentPartPr/>
                <p14:nvPr/>
              </p14:nvContentPartPr>
              <p14:xfrm>
                <a:off x="2329306" y="4351299"/>
                <a:ext cx="103680" cy="12420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D8A6E056-47F9-49A1-9BCF-62A367C0EDB2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2320306" y="4342299"/>
                  <a:ext cx="12132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2F4C1228-E255-432F-8706-DD40C8B743E9}"/>
                    </a:ext>
                  </a:extLst>
                </p14:cNvPr>
                <p14:cNvContentPartPr/>
                <p14:nvPr/>
              </p14:nvContentPartPr>
              <p14:xfrm>
                <a:off x="2557546" y="4361019"/>
                <a:ext cx="147960" cy="32040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2F4C1228-E255-432F-8706-DD40C8B743E9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2548906" y="4352379"/>
                  <a:ext cx="165600" cy="33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9A35DCD7-B8D0-49D7-9034-F619DAF4804B}"/>
                    </a:ext>
                  </a:extLst>
                </p14:cNvPr>
                <p14:cNvContentPartPr/>
                <p14:nvPr/>
              </p14:nvContentPartPr>
              <p14:xfrm>
                <a:off x="2593906" y="4551819"/>
                <a:ext cx="105840" cy="3528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9A35DCD7-B8D0-49D7-9034-F619DAF4804B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2585266" y="4542819"/>
                  <a:ext cx="12348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857B0FD3-C537-4A1C-A315-E1F4C1422E78}"/>
                    </a:ext>
                  </a:extLst>
                </p14:cNvPr>
                <p14:cNvContentPartPr/>
                <p14:nvPr/>
              </p14:nvContentPartPr>
              <p14:xfrm>
                <a:off x="2751226" y="4323579"/>
                <a:ext cx="75960" cy="29520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857B0FD3-C537-4A1C-A315-E1F4C1422E78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2742226" y="4314579"/>
                  <a:ext cx="93600" cy="312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0B64C602-9400-4182-AF50-3933359787BE}"/>
              </a:ext>
            </a:extLst>
          </p:cNvPr>
          <p:cNvGrpSpPr/>
          <p:nvPr/>
        </p:nvGrpSpPr>
        <p:grpSpPr>
          <a:xfrm>
            <a:off x="110626" y="4947459"/>
            <a:ext cx="334080" cy="309600"/>
            <a:chOff x="110626" y="4947459"/>
            <a:chExt cx="334080" cy="309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A6B914F8-43BD-493C-9F86-FD4F833F4B9F}"/>
                    </a:ext>
                  </a:extLst>
                </p14:cNvPr>
                <p14:cNvContentPartPr/>
                <p14:nvPr/>
              </p14:nvContentPartPr>
              <p14:xfrm>
                <a:off x="235546" y="5083539"/>
                <a:ext cx="15120" cy="12780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A6B914F8-43BD-493C-9F86-FD4F833F4B9F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226546" y="5074539"/>
                  <a:ext cx="3276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4A4DF2F4-B9D8-4E74-A4EA-A247E2A4BB34}"/>
                    </a:ext>
                  </a:extLst>
                </p14:cNvPr>
                <p14:cNvContentPartPr/>
                <p14:nvPr/>
              </p14:nvContentPartPr>
              <p14:xfrm>
                <a:off x="229066" y="5124579"/>
                <a:ext cx="69840" cy="9864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4A4DF2F4-B9D8-4E74-A4EA-A247E2A4BB34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220426" y="5115579"/>
                  <a:ext cx="8748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66CC1A56-CFDC-4FB4-84D2-AA3A8FF72D96}"/>
                    </a:ext>
                  </a:extLst>
                </p14:cNvPr>
                <p14:cNvContentPartPr/>
                <p14:nvPr/>
              </p14:nvContentPartPr>
              <p14:xfrm>
                <a:off x="390706" y="5010459"/>
                <a:ext cx="54000" cy="24660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66CC1A56-CFDC-4FB4-84D2-AA3A8FF72D96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381706" y="5001459"/>
                  <a:ext cx="71640" cy="26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499E879D-1276-4122-BDB3-13A3737A0862}"/>
                    </a:ext>
                  </a:extLst>
                </p14:cNvPr>
                <p14:cNvContentPartPr/>
                <p14:nvPr/>
              </p14:nvContentPartPr>
              <p14:xfrm>
                <a:off x="110626" y="4947459"/>
                <a:ext cx="74880" cy="30852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499E879D-1276-4122-BDB3-13A3737A0862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01986" y="4938459"/>
                  <a:ext cx="92520" cy="326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DC218B6D-36D8-4E09-9CB0-B9DCE1D43F1B}"/>
              </a:ext>
            </a:extLst>
          </p:cNvPr>
          <p:cNvGrpSpPr/>
          <p:nvPr/>
        </p:nvGrpSpPr>
        <p:grpSpPr>
          <a:xfrm>
            <a:off x="692746" y="4945299"/>
            <a:ext cx="354960" cy="329760"/>
            <a:chOff x="692746" y="4945299"/>
            <a:chExt cx="354960" cy="329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E0946F97-A94C-4C8A-AA4D-83516A40F22C}"/>
                    </a:ext>
                  </a:extLst>
                </p14:cNvPr>
                <p14:cNvContentPartPr/>
                <p14:nvPr/>
              </p14:nvContentPartPr>
              <p14:xfrm>
                <a:off x="692746" y="5057979"/>
                <a:ext cx="194760" cy="21708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E0946F97-A94C-4C8A-AA4D-83516A40F22C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683746" y="5049339"/>
                  <a:ext cx="21240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4B9DC5AB-7D99-4617-A692-FC5D5CFBDF4F}"/>
                    </a:ext>
                  </a:extLst>
                </p14:cNvPr>
                <p14:cNvContentPartPr/>
                <p14:nvPr/>
              </p14:nvContentPartPr>
              <p14:xfrm>
                <a:off x="848626" y="5100099"/>
                <a:ext cx="167040" cy="15552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4B9DC5AB-7D99-4617-A692-FC5D5CFBDF4F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839986" y="5091459"/>
                  <a:ext cx="18468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71169620-6A48-4B8A-9AE1-092104979061}"/>
                    </a:ext>
                  </a:extLst>
                </p14:cNvPr>
                <p14:cNvContentPartPr/>
                <p14:nvPr/>
              </p14:nvContentPartPr>
              <p14:xfrm>
                <a:off x="729826" y="4945299"/>
                <a:ext cx="317880" cy="11916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71169620-6A48-4B8A-9AE1-092104979061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720826" y="4936659"/>
                  <a:ext cx="335520" cy="136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id="{54D2131D-A1E4-4B73-945C-C9401B885E01}"/>
              </a:ext>
            </a:extLst>
          </p:cNvPr>
          <p:cNvGrpSpPr/>
          <p:nvPr/>
        </p:nvGrpSpPr>
        <p:grpSpPr>
          <a:xfrm>
            <a:off x="1281346" y="5162019"/>
            <a:ext cx="144000" cy="69480"/>
            <a:chOff x="1281346" y="5162019"/>
            <a:chExt cx="144000" cy="69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669E07A9-0BB7-471A-AD11-7166D3BF3701}"/>
                    </a:ext>
                  </a:extLst>
                </p14:cNvPr>
                <p14:cNvContentPartPr/>
                <p14:nvPr/>
              </p14:nvContentPartPr>
              <p14:xfrm>
                <a:off x="1281346" y="5162019"/>
                <a:ext cx="82440" cy="1800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669E07A9-0BB7-471A-AD11-7166D3BF3701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1272346" y="5153019"/>
                  <a:ext cx="10008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4B5629E2-8B6C-4E9D-8A6D-0203DA83F4AA}"/>
                    </a:ext>
                  </a:extLst>
                </p14:cNvPr>
                <p14:cNvContentPartPr/>
                <p14:nvPr/>
              </p14:nvContentPartPr>
              <p14:xfrm>
                <a:off x="1302586" y="5200899"/>
                <a:ext cx="122760" cy="3060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4B5629E2-8B6C-4E9D-8A6D-0203DA83F4AA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1293586" y="5192259"/>
                  <a:ext cx="140400" cy="48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26E6AED0-91A7-43C1-A410-78B6C58E05B8}"/>
              </a:ext>
            </a:extLst>
          </p:cNvPr>
          <p:cNvGrpSpPr/>
          <p:nvPr/>
        </p:nvGrpSpPr>
        <p:grpSpPr>
          <a:xfrm>
            <a:off x="1599226" y="4822899"/>
            <a:ext cx="990000" cy="413640"/>
            <a:chOff x="1599226" y="4822899"/>
            <a:chExt cx="990000" cy="413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A5B60C0D-E792-4DD0-A07C-15632975103E}"/>
                    </a:ext>
                  </a:extLst>
                </p14:cNvPr>
                <p14:cNvContentPartPr/>
                <p14:nvPr/>
              </p14:nvContentPartPr>
              <p14:xfrm>
                <a:off x="1599226" y="4992099"/>
                <a:ext cx="190080" cy="24444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A5B60C0D-E792-4DD0-A07C-15632975103E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1590226" y="4983459"/>
                  <a:ext cx="207720" cy="26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EFF7E4D3-E727-4C4A-B6B2-C93CA926D349}"/>
                    </a:ext>
                  </a:extLst>
                </p14:cNvPr>
                <p14:cNvContentPartPr/>
                <p14:nvPr/>
              </p14:nvContentPartPr>
              <p14:xfrm>
                <a:off x="1747186" y="4972299"/>
                <a:ext cx="132480" cy="23400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EFF7E4D3-E727-4C4A-B6B2-C93CA926D349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1738186" y="4963299"/>
                  <a:ext cx="150120" cy="25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94FC66CE-F023-4543-87DB-E1A1EE5B70D8}"/>
                    </a:ext>
                  </a:extLst>
                </p14:cNvPr>
                <p14:cNvContentPartPr/>
                <p14:nvPr/>
              </p14:nvContentPartPr>
              <p14:xfrm>
                <a:off x="1635946" y="4829379"/>
                <a:ext cx="264960" cy="8352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94FC66CE-F023-4543-87DB-E1A1EE5B70D8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1627306" y="4820739"/>
                  <a:ext cx="28260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40FA0A7E-A9FF-4014-B7B8-77C2C16FC963}"/>
                    </a:ext>
                  </a:extLst>
                </p14:cNvPr>
                <p14:cNvContentPartPr/>
                <p14:nvPr/>
              </p14:nvContentPartPr>
              <p14:xfrm>
                <a:off x="2034466" y="5034579"/>
                <a:ext cx="124200" cy="4464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40FA0A7E-A9FF-4014-B7B8-77C2C16FC963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2025466" y="5025579"/>
                  <a:ext cx="14184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D2EF454F-CC1B-49A1-9D3C-44D8E4304916}"/>
                    </a:ext>
                  </a:extLst>
                </p14:cNvPr>
                <p14:cNvContentPartPr/>
                <p14:nvPr/>
              </p14:nvContentPartPr>
              <p14:xfrm>
                <a:off x="2055706" y="4950339"/>
                <a:ext cx="61200" cy="22356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D2EF454F-CC1B-49A1-9D3C-44D8E4304916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2047066" y="4941339"/>
                  <a:ext cx="7884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C76F4FA8-A8A4-4C4B-9689-783FC74CC64E}"/>
                    </a:ext>
                  </a:extLst>
                </p14:cNvPr>
                <p14:cNvContentPartPr/>
                <p14:nvPr/>
              </p14:nvContentPartPr>
              <p14:xfrm>
                <a:off x="2306986" y="4970859"/>
                <a:ext cx="127080" cy="23184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C76F4FA8-A8A4-4C4B-9689-783FC74CC64E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2298346" y="4961859"/>
                  <a:ext cx="14472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C40123F3-2A93-41E8-B0F7-A2A30C7ADACF}"/>
                    </a:ext>
                  </a:extLst>
                </p14:cNvPr>
                <p14:cNvContentPartPr/>
                <p14:nvPr/>
              </p14:nvContentPartPr>
              <p14:xfrm>
                <a:off x="2393026" y="5010819"/>
                <a:ext cx="182880" cy="21708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C40123F3-2A93-41E8-B0F7-A2A30C7ADACF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2384026" y="5001819"/>
                  <a:ext cx="200520" cy="23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2BA1575E-3FD6-412C-AE40-A15E5484B00C}"/>
                    </a:ext>
                  </a:extLst>
                </p14:cNvPr>
                <p14:cNvContentPartPr/>
                <p14:nvPr/>
              </p14:nvContentPartPr>
              <p14:xfrm>
                <a:off x="2306626" y="4844859"/>
                <a:ext cx="182160" cy="2808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2BA1575E-3FD6-412C-AE40-A15E5484B00C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2297626" y="4835859"/>
                  <a:ext cx="19980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93F78044-29B1-4FE6-9C65-3F91E4352765}"/>
                    </a:ext>
                  </a:extLst>
                </p14:cNvPr>
                <p14:cNvContentPartPr/>
                <p14:nvPr/>
              </p14:nvContentPartPr>
              <p14:xfrm>
                <a:off x="2482666" y="4822899"/>
                <a:ext cx="106560" cy="12636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93F78044-29B1-4FE6-9C65-3F91E4352765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2474026" y="4813899"/>
                  <a:ext cx="124200" cy="144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87F73107-7D50-4991-8CD2-067FFB7A6239}"/>
              </a:ext>
            </a:extLst>
          </p:cNvPr>
          <p:cNvGrpSpPr/>
          <p:nvPr/>
        </p:nvGrpSpPr>
        <p:grpSpPr>
          <a:xfrm>
            <a:off x="1205386" y="5701659"/>
            <a:ext cx="116640" cy="66600"/>
            <a:chOff x="1205386" y="5701659"/>
            <a:chExt cx="116640" cy="66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5E226A60-7F1A-490D-B3FC-42FC943F1D6D}"/>
                    </a:ext>
                  </a:extLst>
                </p14:cNvPr>
                <p14:cNvContentPartPr/>
                <p14:nvPr/>
              </p14:nvContentPartPr>
              <p14:xfrm>
                <a:off x="1205386" y="5701659"/>
                <a:ext cx="63360" cy="720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5E226A60-7F1A-490D-B3FC-42FC943F1D6D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1196386" y="5692659"/>
                  <a:ext cx="8100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8F38836B-CAB0-4394-9693-AC95E19E24CB}"/>
                    </a:ext>
                  </a:extLst>
                </p14:cNvPr>
                <p14:cNvContentPartPr/>
                <p14:nvPr/>
              </p14:nvContentPartPr>
              <p14:xfrm>
                <a:off x="1235266" y="5750979"/>
                <a:ext cx="86760" cy="1728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8F38836B-CAB0-4394-9693-AC95E19E24CB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1226266" y="5742339"/>
                  <a:ext cx="104400" cy="34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3" name="Group 222">
            <a:extLst>
              <a:ext uri="{FF2B5EF4-FFF2-40B4-BE49-F238E27FC236}">
                <a16:creationId xmlns:a16="http://schemas.microsoft.com/office/drawing/2014/main" id="{7A534DD1-8F57-44F5-A02F-2B845A59A542}"/>
              </a:ext>
            </a:extLst>
          </p:cNvPr>
          <p:cNvGrpSpPr/>
          <p:nvPr/>
        </p:nvGrpSpPr>
        <p:grpSpPr>
          <a:xfrm>
            <a:off x="1612546" y="5541459"/>
            <a:ext cx="545040" cy="366840"/>
            <a:chOff x="1612546" y="5541459"/>
            <a:chExt cx="545040" cy="366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9568960B-26C7-4ABB-BEFA-351151C88319}"/>
                    </a:ext>
                  </a:extLst>
                </p14:cNvPr>
                <p14:cNvContentPartPr/>
                <p14:nvPr/>
              </p14:nvContentPartPr>
              <p14:xfrm>
                <a:off x="1660426" y="5541459"/>
                <a:ext cx="48600" cy="8532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9568960B-26C7-4ABB-BEFA-351151C88319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1651786" y="5532819"/>
                  <a:ext cx="6624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3B6E873A-000E-4258-8908-499E1C18DA41}"/>
                    </a:ext>
                  </a:extLst>
                </p14:cNvPr>
                <p14:cNvContentPartPr/>
                <p14:nvPr/>
              </p14:nvContentPartPr>
              <p14:xfrm>
                <a:off x="1612546" y="5649099"/>
                <a:ext cx="232560" cy="7344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3B6E873A-000E-4258-8908-499E1C18DA41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1603906" y="5640099"/>
                  <a:ext cx="25020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721FB1C7-295C-47B7-80EB-C2A4410A15B5}"/>
                    </a:ext>
                  </a:extLst>
                </p14:cNvPr>
                <p14:cNvContentPartPr/>
                <p14:nvPr/>
              </p14:nvContentPartPr>
              <p14:xfrm>
                <a:off x="1696786" y="5747379"/>
                <a:ext cx="127080" cy="2592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721FB1C7-295C-47B7-80EB-C2A4410A15B5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1688146" y="5738739"/>
                  <a:ext cx="14472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8B75CB84-AFD8-409A-AD5E-7E141E62F92F}"/>
                    </a:ext>
                  </a:extLst>
                </p14:cNvPr>
                <p14:cNvContentPartPr/>
                <p14:nvPr/>
              </p14:nvContentPartPr>
              <p14:xfrm>
                <a:off x="1715866" y="5777979"/>
                <a:ext cx="110160" cy="13032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8B75CB84-AFD8-409A-AD5E-7E141E62F92F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1706866" y="5768979"/>
                  <a:ext cx="12780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BEADDF69-E9D8-4772-A775-7BAF0C08DA7A}"/>
                    </a:ext>
                  </a:extLst>
                </p14:cNvPr>
                <p14:cNvContentPartPr/>
                <p14:nvPr/>
              </p14:nvContentPartPr>
              <p14:xfrm>
                <a:off x="1956346" y="5542899"/>
                <a:ext cx="66600" cy="27540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BEADDF69-E9D8-4772-A775-7BAF0C08DA7A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1947706" y="5533899"/>
                  <a:ext cx="84240" cy="29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97B7CA2B-4CCA-4E61-AE0E-2F7070DEEC27}"/>
                    </a:ext>
                  </a:extLst>
                </p14:cNvPr>
                <p14:cNvContentPartPr/>
                <p14:nvPr/>
              </p14:nvContentPartPr>
              <p14:xfrm>
                <a:off x="1938346" y="5742699"/>
                <a:ext cx="219240" cy="3420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97B7CA2B-4CCA-4E61-AE0E-2F7070DEEC27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1929346" y="5733699"/>
                  <a:ext cx="236880" cy="51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77">
            <p14:nvContentPartPr>
              <p14:cNvPr id="201" name="Ink 200">
                <a:extLst>
                  <a:ext uri="{FF2B5EF4-FFF2-40B4-BE49-F238E27FC236}">
                    <a16:creationId xmlns:a16="http://schemas.microsoft.com/office/drawing/2014/main" id="{97F53F7D-74CF-45B3-8A08-EE7D4CD8F450}"/>
                  </a:ext>
                </a:extLst>
              </p14:cNvPr>
              <p14:cNvContentPartPr/>
              <p14:nvPr/>
            </p14:nvContentPartPr>
            <p14:xfrm>
              <a:off x="2309866" y="5597259"/>
              <a:ext cx="111600" cy="37800"/>
            </p14:xfrm>
          </p:contentPart>
        </mc:Choice>
        <mc:Fallback xmlns="">
          <p:pic>
            <p:nvPicPr>
              <p:cNvPr id="201" name="Ink 200">
                <a:extLst>
                  <a:ext uri="{FF2B5EF4-FFF2-40B4-BE49-F238E27FC236}">
                    <a16:creationId xmlns:a16="http://schemas.microsoft.com/office/drawing/2014/main" id="{97F53F7D-74CF-45B3-8A08-EE7D4CD8F450}"/>
                  </a:ext>
                </a:extLst>
              </p:cNvPr>
              <p:cNvPicPr/>
              <p:nvPr/>
            </p:nvPicPr>
            <p:blipFill>
              <a:blip r:embed="rId278"/>
              <a:stretch>
                <a:fillRect/>
              </a:stretch>
            </p:blipFill>
            <p:spPr>
              <a:xfrm>
                <a:off x="2301226" y="5588619"/>
                <a:ext cx="129240" cy="55440"/>
              </a:xfrm>
              <a:prstGeom prst="rect">
                <a:avLst/>
              </a:prstGeom>
            </p:spPr>
          </p:pic>
        </mc:Fallback>
      </mc:AlternateContent>
      <p:grpSp>
        <p:nvGrpSpPr>
          <p:cNvPr id="222" name="Group 221">
            <a:extLst>
              <a:ext uri="{FF2B5EF4-FFF2-40B4-BE49-F238E27FC236}">
                <a16:creationId xmlns:a16="http://schemas.microsoft.com/office/drawing/2014/main" id="{C6B7F6EC-96CA-4797-9819-1AF37599CEF4}"/>
              </a:ext>
            </a:extLst>
          </p:cNvPr>
          <p:cNvGrpSpPr/>
          <p:nvPr/>
        </p:nvGrpSpPr>
        <p:grpSpPr>
          <a:xfrm>
            <a:off x="2599306" y="5356059"/>
            <a:ext cx="1341000" cy="453240"/>
            <a:chOff x="2599306" y="5356059"/>
            <a:chExt cx="1341000" cy="453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52146C7F-632F-415F-B20D-69D8AF071CA1}"/>
                    </a:ext>
                  </a:extLst>
                </p14:cNvPr>
                <p14:cNvContentPartPr/>
                <p14:nvPr/>
              </p14:nvContentPartPr>
              <p14:xfrm>
                <a:off x="2649346" y="5420499"/>
                <a:ext cx="61920" cy="11448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52146C7F-632F-415F-B20D-69D8AF071CA1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2640346" y="5411499"/>
                  <a:ext cx="7956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F611CEE3-1EC6-4B39-B38C-2A60BB4AB6BB}"/>
                    </a:ext>
                  </a:extLst>
                </p14:cNvPr>
                <p14:cNvContentPartPr/>
                <p14:nvPr/>
              </p14:nvContentPartPr>
              <p14:xfrm>
                <a:off x="2599306" y="5550459"/>
                <a:ext cx="199800" cy="3456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F611CEE3-1EC6-4B39-B38C-2A60BB4AB6BB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2590306" y="5541819"/>
                  <a:ext cx="21744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3B2EFA3E-C2F1-467E-AC98-33F4634AE647}"/>
                    </a:ext>
                  </a:extLst>
                </p14:cNvPr>
                <p14:cNvContentPartPr/>
                <p14:nvPr/>
              </p14:nvContentPartPr>
              <p14:xfrm>
                <a:off x="2687506" y="5663859"/>
                <a:ext cx="102960" cy="14544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3B2EFA3E-C2F1-467E-AC98-33F4634AE647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2678506" y="5655219"/>
                  <a:ext cx="12060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FCE99E6F-228F-43E6-B940-06AD3CED29B9}"/>
                    </a:ext>
                  </a:extLst>
                </p14:cNvPr>
                <p14:cNvContentPartPr/>
                <p14:nvPr/>
              </p14:nvContentPartPr>
              <p14:xfrm>
                <a:off x="2904586" y="5486739"/>
                <a:ext cx="101520" cy="21888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FCE99E6F-228F-43E6-B940-06AD3CED29B9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2895586" y="5478099"/>
                  <a:ext cx="11916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C547AC2B-1344-4007-9954-3F443A5492EE}"/>
                    </a:ext>
                  </a:extLst>
                </p14:cNvPr>
                <p14:cNvContentPartPr/>
                <p14:nvPr/>
              </p14:nvContentPartPr>
              <p14:xfrm>
                <a:off x="2880106" y="5637219"/>
                <a:ext cx="151200" cy="3924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C547AC2B-1344-4007-9954-3F443A5492EE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2871106" y="5628219"/>
                  <a:ext cx="16884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A32AEC28-539B-4A65-9885-0C8B5DA036DB}"/>
                    </a:ext>
                  </a:extLst>
                </p14:cNvPr>
                <p14:cNvContentPartPr/>
                <p14:nvPr/>
              </p14:nvContentPartPr>
              <p14:xfrm>
                <a:off x="3176026" y="5528139"/>
                <a:ext cx="138600" cy="2952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A32AEC28-539B-4A65-9885-0C8B5DA036DB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3167026" y="5519139"/>
                  <a:ext cx="15624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42749F47-C226-40FA-8E71-E935C17E4F05}"/>
                    </a:ext>
                  </a:extLst>
                </p14:cNvPr>
                <p14:cNvContentPartPr/>
                <p14:nvPr/>
              </p14:nvContentPartPr>
              <p14:xfrm>
                <a:off x="3246586" y="5439579"/>
                <a:ext cx="37440" cy="12636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42749F47-C226-40FA-8E71-E935C17E4F05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3237586" y="5430579"/>
                  <a:ext cx="5508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4BA87D0E-7B8A-4108-8A7E-8414AAA81C13}"/>
                    </a:ext>
                  </a:extLst>
                </p14:cNvPr>
                <p14:cNvContentPartPr/>
                <p14:nvPr/>
              </p14:nvContentPartPr>
              <p14:xfrm>
                <a:off x="3490306" y="5356059"/>
                <a:ext cx="57600" cy="10224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4BA87D0E-7B8A-4108-8A7E-8414AAA81C13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3481666" y="5347059"/>
                  <a:ext cx="7524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71422B86-452E-4F90-B83B-7612BACB5F86}"/>
                    </a:ext>
                  </a:extLst>
                </p14:cNvPr>
                <p14:cNvContentPartPr/>
                <p14:nvPr/>
              </p14:nvContentPartPr>
              <p14:xfrm>
                <a:off x="3463306" y="5468379"/>
                <a:ext cx="181080" cy="12276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71422B86-452E-4F90-B83B-7612BACB5F86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3454666" y="5459739"/>
                  <a:ext cx="19872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B1F18A55-6A46-42BC-A343-C6FB40EA6BAA}"/>
                    </a:ext>
                  </a:extLst>
                </p14:cNvPr>
                <p14:cNvContentPartPr/>
                <p14:nvPr/>
              </p14:nvContentPartPr>
              <p14:xfrm>
                <a:off x="3551866" y="5588979"/>
                <a:ext cx="86400" cy="15768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B1F18A55-6A46-42BC-A343-C6FB40EA6BAA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3543226" y="5579979"/>
                  <a:ext cx="10404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184EB08D-F1B9-443A-AACA-D9D965BB2E10}"/>
                    </a:ext>
                  </a:extLst>
                </p14:cNvPr>
                <p14:cNvContentPartPr/>
                <p14:nvPr/>
              </p14:nvContentPartPr>
              <p14:xfrm>
                <a:off x="3766426" y="5450379"/>
                <a:ext cx="140040" cy="25488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184EB08D-F1B9-443A-AACA-D9D965BB2E10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3757786" y="5441739"/>
                  <a:ext cx="157680" cy="27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98619FD7-716F-4CB4-AD97-4EFBFB84E943}"/>
                    </a:ext>
                  </a:extLst>
                </p14:cNvPr>
                <p14:cNvContentPartPr/>
                <p14:nvPr/>
              </p14:nvContentPartPr>
              <p14:xfrm>
                <a:off x="3804586" y="5575299"/>
                <a:ext cx="135720" cy="5832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98619FD7-716F-4CB4-AD97-4EFBFB84E943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3795946" y="5566659"/>
                  <a:ext cx="153360" cy="75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7D330C11-2F80-41BE-BE16-C93B045C7FFA}"/>
              </a:ext>
            </a:extLst>
          </p:cNvPr>
          <p:cNvGrpSpPr/>
          <p:nvPr/>
        </p:nvGrpSpPr>
        <p:grpSpPr>
          <a:xfrm>
            <a:off x="1283506" y="6065979"/>
            <a:ext cx="869760" cy="474840"/>
            <a:chOff x="1283506" y="6065979"/>
            <a:chExt cx="869760" cy="474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3826BA2E-E16B-4EE0-B8CB-111D6661733F}"/>
                    </a:ext>
                  </a:extLst>
                </p14:cNvPr>
                <p14:cNvContentPartPr/>
                <p14:nvPr/>
              </p14:nvContentPartPr>
              <p14:xfrm>
                <a:off x="1283506" y="6188739"/>
                <a:ext cx="55440" cy="2448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3826BA2E-E16B-4EE0-B8CB-111D6661733F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1274506" y="6179739"/>
                  <a:ext cx="7308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A377C054-E737-4A7D-969A-F39CFBE48DFC}"/>
                    </a:ext>
                  </a:extLst>
                </p14:cNvPr>
                <p14:cNvContentPartPr/>
                <p14:nvPr/>
              </p14:nvContentPartPr>
              <p14:xfrm>
                <a:off x="1329226" y="6065979"/>
                <a:ext cx="294840" cy="26100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A377C054-E737-4A7D-969A-F39CFBE48DFC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1320586" y="6057339"/>
                  <a:ext cx="312480" cy="27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7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53ECFC3B-BF91-40EE-B386-B8CC49CCDDA4}"/>
                    </a:ext>
                  </a:extLst>
                </p14:cNvPr>
                <p14:cNvContentPartPr/>
                <p14:nvPr/>
              </p14:nvContentPartPr>
              <p14:xfrm>
                <a:off x="1493746" y="6219699"/>
                <a:ext cx="234360" cy="7848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53ECFC3B-BF91-40EE-B386-B8CC49CCDDA4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1484746" y="6210699"/>
                  <a:ext cx="25200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5D92A8CF-C0E3-4EC7-8DF6-99DF4FACF225}"/>
                    </a:ext>
                  </a:extLst>
                </p14:cNvPr>
                <p14:cNvContentPartPr/>
                <p14:nvPr/>
              </p14:nvContentPartPr>
              <p14:xfrm>
                <a:off x="1614706" y="6333099"/>
                <a:ext cx="82800" cy="2664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5D92A8CF-C0E3-4EC7-8DF6-99DF4FACF225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1606066" y="6324099"/>
                  <a:ext cx="10044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80C9D21E-E186-4FD2-A1FA-FEF9A1A687C8}"/>
                    </a:ext>
                  </a:extLst>
                </p14:cNvPr>
                <p14:cNvContentPartPr/>
                <p14:nvPr/>
              </p14:nvContentPartPr>
              <p14:xfrm>
                <a:off x="1612546" y="6361899"/>
                <a:ext cx="119160" cy="17892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80C9D21E-E186-4FD2-A1FA-FEF9A1A687C8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1603906" y="6353259"/>
                  <a:ext cx="13680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38CD8FFC-D236-437E-BB96-219AF5F3A69B}"/>
                    </a:ext>
                  </a:extLst>
                </p14:cNvPr>
                <p14:cNvContentPartPr/>
                <p14:nvPr/>
              </p14:nvContentPartPr>
              <p14:xfrm>
                <a:off x="1877866" y="6229779"/>
                <a:ext cx="172080" cy="28080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38CD8FFC-D236-437E-BB96-219AF5F3A69B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1868866" y="6220779"/>
                  <a:ext cx="189720" cy="29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502041DA-9101-4444-AECA-37BDA79BCEBC}"/>
                    </a:ext>
                  </a:extLst>
                </p14:cNvPr>
                <p14:cNvContentPartPr/>
                <p14:nvPr/>
              </p14:nvContentPartPr>
              <p14:xfrm>
                <a:off x="1940506" y="6342099"/>
                <a:ext cx="212760" cy="5616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502041DA-9101-4444-AECA-37BDA79BCEBC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1931506" y="6333459"/>
                  <a:ext cx="230400" cy="73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05C5C58D-BB30-47D1-B0C8-BF75DD1DB50A}"/>
              </a:ext>
            </a:extLst>
          </p:cNvPr>
          <p:cNvGrpSpPr/>
          <p:nvPr/>
        </p:nvGrpSpPr>
        <p:grpSpPr>
          <a:xfrm>
            <a:off x="4785226" y="2635359"/>
            <a:ext cx="253800" cy="258120"/>
            <a:chOff x="4785226" y="2635359"/>
            <a:chExt cx="253800" cy="258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2D548766-9E08-49F7-B23E-5A29F6865F3B}"/>
                    </a:ext>
                  </a:extLst>
                </p14:cNvPr>
                <p14:cNvContentPartPr/>
                <p14:nvPr/>
              </p14:nvContentPartPr>
              <p14:xfrm>
                <a:off x="4785226" y="2665239"/>
                <a:ext cx="96840" cy="15444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2D548766-9E08-49F7-B23E-5A29F6865F3B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4776586" y="2656239"/>
                  <a:ext cx="11448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48F6E6A4-AF7B-40F4-8FEE-8725CCEAFD58}"/>
                    </a:ext>
                  </a:extLst>
                </p14:cNvPr>
                <p14:cNvContentPartPr/>
                <p14:nvPr/>
              </p14:nvContentPartPr>
              <p14:xfrm>
                <a:off x="4919866" y="2635359"/>
                <a:ext cx="119160" cy="25812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48F6E6A4-AF7B-40F4-8FEE-8725CCEAFD58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4911226" y="2626719"/>
                  <a:ext cx="136800" cy="275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7A62500F-C5E9-4488-9820-CA84459B5C73}"/>
              </a:ext>
            </a:extLst>
          </p:cNvPr>
          <p:cNvGrpSpPr/>
          <p:nvPr/>
        </p:nvGrpSpPr>
        <p:grpSpPr>
          <a:xfrm>
            <a:off x="5509546" y="2587839"/>
            <a:ext cx="602280" cy="392400"/>
            <a:chOff x="5509546" y="2587839"/>
            <a:chExt cx="602280" cy="392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1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F0D49A58-9475-4D83-A6E5-25D5D1080A73}"/>
                    </a:ext>
                  </a:extLst>
                </p14:cNvPr>
                <p14:cNvContentPartPr/>
                <p14:nvPr/>
              </p14:nvContentPartPr>
              <p14:xfrm>
                <a:off x="5510626" y="2765679"/>
                <a:ext cx="175320" cy="21456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F0D49A58-9475-4D83-A6E5-25D5D1080A73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5501626" y="2756679"/>
                  <a:ext cx="192960" cy="23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3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B050B67E-756D-441B-BC27-D1411F62C118}"/>
                    </a:ext>
                  </a:extLst>
                </p14:cNvPr>
                <p14:cNvContentPartPr/>
                <p14:nvPr/>
              </p14:nvContentPartPr>
              <p14:xfrm>
                <a:off x="5682346" y="2745159"/>
                <a:ext cx="172080" cy="19332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B050B67E-756D-441B-BC27-D1411F62C118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5673706" y="2736159"/>
                  <a:ext cx="18972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5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BC1EF432-C909-419E-A244-CA1E8DB4BF6E}"/>
                    </a:ext>
                  </a:extLst>
                </p14:cNvPr>
                <p14:cNvContentPartPr/>
                <p14:nvPr/>
              </p14:nvContentPartPr>
              <p14:xfrm>
                <a:off x="5509546" y="2587839"/>
                <a:ext cx="368640" cy="94680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BC1EF432-C909-419E-A244-CA1E8DB4BF6E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5500906" y="2579199"/>
                  <a:ext cx="38628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7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E5CB1DA5-B665-4D29-80B5-38ED1BB67CBE}"/>
                    </a:ext>
                  </a:extLst>
                </p14:cNvPr>
                <p14:cNvContentPartPr/>
                <p14:nvPr/>
              </p14:nvContentPartPr>
              <p14:xfrm>
                <a:off x="6002386" y="2809959"/>
                <a:ext cx="103680" cy="1764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E5CB1DA5-B665-4D29-80B5-38ED1BB67CBE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5993746" y="2801319"/>
                  <a:ext cx="12132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9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B67BFEC1-5C2C-4495-BA08-4EBDA81B68C8}"/>
                    </a:ext>
                  </a:extLst>
                </p14:cNvPr>
                <p14:cNvContentPartPr/>
                <p14:nvPr/>
              </p14:nvContentPartPr>
              <p14:xfrm>
                <a:off x="6000226" y="2891679"/>
                <a:ext cx="111600" cy="900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B67BFEC1-5C2C-4495-BA08-4EBDA81B68C8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5991586" y="2882679"/>
                  <a:ext cx="129240" cy="26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FDB8F3C1-9F99-442E-A026-3B07489C9E26}"/>
              </a:ext>
            </a:extLst>
          </p:cNvPr>
          <p:cNvGrpSpPr/>
          <p:nvPr/>
        </p:nvGrpSpPr>
        <p:grpSpPr>
          <a:xfrm>
            <a:off x="6377866" y="2641119"/>
            <a:ext cx="571680" cy="385200"/>
            <a:chOff x="6377866" y="2641119"/>
            <a:chExt cx="571680" cy="385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1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6DD22742-0E03-43C6-AFFB-D09C0BF097FC}"/>
                    </a:ext>
                  </a:extLst>
                </p14:cNvPr>
                <p14:cNvContentPartPr/>
                <p14:nvPr/>
              </p14:nvContentPartPr>
              <p14:xfrm>
                <a:off x="6377866" y="2641119"/>
                <a:ext cx="268560" cy="252360"/>
              </p14:xfrm>
            </p:contentPart>
          </mc:Choice>
          <mc:Fallback xmlns=""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6DD22742-0E03-43C6-AFFB-D09C0BF097FC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6368866" y="2632119"/>
                  <a:ext cx="286200" cy="27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3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FC5B1235-143A-4C6C-B29D-1D0405FD42FB}"/>
                    </a:ext>
                  </a:extLst>
                </p14:cNvPr>
                <p14:cNvContentPartPr/>
                <p14:nvPr/>
              </p14:nvContentPartPr>
              <p14:xfrm>
                <a:off x="6475426" y="2879439"/>
                <a:ext cx="102960" cy="14364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FC5B1235-143A-4C6C-B29D-1D0405FD42FB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6466786" y="2870799"/>
                  <a:ext cx="12060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5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7CC6704A-F54A-4916-86CB-90B8E0B02681}"/>
                    </a:ext>
                  </a:extLst>
                </p14:cNvPr>
                <p14:cNvContentPartPr/>
                <p14:nvPr/>
              </p14:nvContentPartPr>
              <p14:xfrm>
                <a:off x="6682066" y="2789079"/>
                <a:ext cx="267480" cy="23724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7CC6704A-F54A-4916-86CB-90B8E0B02681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6673426" y="2780079"/>
                  <a:ext cx="285120" cy="254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6" name="Group 255">
            <a:extLst>
              <a:ext uri="{FF2B5EF4-FFF2-40B4-BE49-F238E27FC236}">
                <a16:creationId xmlns:a16="http://schemas.microsoft.com/office/drawing/2014/main" id="{91615C78-B25C-4398-B15D-F400CB25A56B}"/>
              </a:ext>
            </a:extLst>
          </p:cNvPr>
          <p:cNvGrpSpPr/>
          <p:nvPr/>
        </p:nvGrpSpPr>
        <p:grpSpPr>
          <a:xfrm>
            <a:off x="6121546" y="3206679"/>
            <a:ext cx="940320" cy="453600"/>
            <a:chOff x="6121546" y="3206679"/>
            <a:chExt cx="940320" cy="453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7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AB0C4A9E-12B7-4A4C-A808-B7FBDB85D591}"/>
                    </a:ext>
                  </a:extLst>
                </p14:cNvPr>
                <p14:cNvContentPartPr/>
                <p14:nvPr/>
              </p14:nvContentPartPr>
              <p14:xfrm>
                <a:off x="6121546" y="3354639"/>
                <a:ext cx="79920" cy="25920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AB0C4A9E-12B7-4A4C-A808-B7FBDB85D591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6112546" y="3345999"/>
                  <a:ext cx="9756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9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2C13763D-0F71-4410-A5B4-598B33475D8A}"/>
                    </a:ext>
                  </a:extLst>
                </p14:cNvPr>
                <p14:cNvContentPartPr/>
                <p14:nvPr/>
              </p14:nvContentPartPr>
              <p14:xfrm>
                <a:off x="6132706" y="3225759"/>
                <a:ext cx="437400" cy="23472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2C13763D-0F71-4410-A5B4-598B33475D8A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6124066" y="3217119"/>
                  <a:ext cx="45504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1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8B49A251-1987-44F4-AE8F-90C0F726A9AA}"/>
                    </a:ext>
                  </a:extLst>
                </p14:cNvPr>
                <p14:cNvContentPartPr/>
                <p14:nvPr/>
              </p14:nvContentPartPr>
              <p14:xfrm>
                <a:off x="6410626" y="3462279"/>
                <a:ext cx="107640" cy="198000"/>
              </p14:xfrm>
            </p:contentPart>
          </mc:Choice>
          <mc:Fallback xmlns=""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8B49A251-1987-44F4-AE8F-90C0F726A9AA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6401626" y="3453639"/>
                  <a:ext cx="12528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7D9F279A-FD54-4E95-BCF6-FED0595C7968}"/>
                    </a:ext>
                  </a:extLst>
                </p14:cNvPr>
                <p14:cNvContentPartPr/>
                <p14:nvPr/>
              </p14:nvContentPartPr>
              <p14:xfrm>
                <a:off x="6675586" y="3360399"/>
                <a:ext cx="170640" cy="219960"/>
              </p14:xfrm>
            </p:contentPart>
          </mc:Choice>
          <mc:Fallback xmlns=""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7D9F279A-FD54-4E95-BCF6-FED0595C7968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6666586" y="3351399"/>
                  <a:ext cx="18828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77E6AE02-30A3-4B41-9FB7-CE017774B471}"/>
                    </a:ext>
                  </a:extLst>
                </p14:cNvPr>
                <p14:cNvContentPartPr/>
                <p14:nvPr/>
              </p14:nvContentPartPr>
              <p14:xfrm>
                <a:off x="6836146" y="3354279"/>
                <a:ext cx="203040" cy="235080"/>
              </p14:xfrm>
            </p:contentPart>
          </mc:Choice>
          <mc:Fallback xmlns=""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77E6AE02-30A3-4B41-9FB7-CE017774B471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6827506" y="3345639"/>
                  <a:ext cx="22068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73E5391D-891B-4EEE-8A0C-62D7FC76F84D}"/>
                    </a:ext>
                  </a:extLst>
                </p14:cNvPr>
                <p14:cNvContentPartPr/>
                <p14:nvPr/>
              </p14:nvContentPartPr>
              <p14:xfrm>
                <a:off x="6958186" y="3486399"/>
                <a:ext cx="103680" cy="83160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73E5391D-891B-4EEE-8A0C-62D7FC76F84D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6949546" y="3477399"/>
                  <a:ext cx="12132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10A5B15A-3412-40D5-966D-A7FB208EF0F5}"/>
                    </a:ext>
                  </a:extLst>
                </p14:cNvPr>
                <p14:cNvContentPartPr/>
                <p14:nvPr/>
              </p14:nvContentPartPr>
              <p14:xfrm>
                <a:off x="6716986" y="3206679"/>
                <a:ext cx="324720" cy="172440"/>
              </p14:xfrm>
            </p:contentPart>
          </mc:Choice>
          <mc:Fallback xmlns=""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10A5B15A-3412-40D5-966D-A7FB208EF0F5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6707986" y="3198039"/>
                  <a:ext cx="342360" cy="190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51">
            <p14:nvContentPartPr>
              <p14:cNvPr id="246" name="Ink 245">
                <a:extLst>
                  <a:ext uri="{FF2B5EF4-FFF2-40B4-BE49-F238E27FC236}">
                    <a16:creationId xmlns:a16="http://schemas.microsoft.com/office/drawing/2014/main" id="{4423405E-E214-4E8D-9BE0-D4717FEB89CE}"/>
                  </a:ext>
                </a:extLst>
              </p14:cNvPr>
              <p14:cNvContentPartPr/>
              <p14:nvPr/>
            </p14:nvContentPartPr>
            <p14:xfrm>
              <a:off x="5391466" y="3999039"/>
              <a:ext cx="185760" cy="115920"/>
            </p14:xfrm>
          </p:contentPart>
        </mc:Choice>
        <mc:Fallback xmlns="">
          <p:pic>
            <p:nvPicPr>
              <p:cNvPr id="246" name="Ink 245">
                <a:extLst>
                  <a:ext uri="{FF2B5EF4-FFF2-40B4-BE49-F238E27FC236}">
                    <a16:creationId xmlns:a16="http://schemas.microsoft.com/office/drawing/2014/main" id="{4423405E-E214-4E8D-9BE0-D4717FEB89CE}"/>
                  </a:ext>
                </a:extLst>
              </p:cNvPr>
              <p:cNvPicPr/>
              <p:nvPr/>
            </p:nvPicPr>
            <p:blipFill>
              <a:blip r:embed="rId352"/>
              <a:stretch>
                <a:fillRect/>
              </a:stretch>
            </p:blipFill>
            <p:spPr>
              <a:xfrm>
                <a:off x="5382466" y="3990039"/>
                <a:ext cx="203400" cy="133560"/>
              </a:xfrm>
              <a:prstGeom prst="rect">
                <a:avLst/>
              </a:prstGeom>
            </p:spPr>
          </p:pic>
        </mc:Fallback>
      </mc:AlternateContent>
      <p:grpSp>
        <p:nvGrpSpPr>
          <p:cNvPr id="258" name="Group 257">
            <a:extLst>
              <a:ext uri="{FF2B5EF4-FFF2-40B4-BE49-F238E27FC236}">
                <a16:creationId xmlns:a16="http://schemas.microsoft.com/office/drawing/2014/main" id="{B19CCAC0-C7CF-4B01-A036-BB1E89E664D9}"/>
              </a:ext>
            </a:extLst>
          </p:cNvPr>
          <p:cNvGrpSpPr/>
          <p:nvPr/>
        </p:nvGrpSpPr>
        <p:grpSpPr>
          <a:xfrm>
            <a:off x="5832106" y="3799239"/>
            <a:ext cx="1233360" cy="421200"/>
            <a:chOff x="5832106" y="3799239"/>
            <a:chExt cx="1233360" cy="421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3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id="{E2F57C37-7C2E-4315-ABB9-7BE7B6B86201}"/>
                    </a:ext>
                  </a:extLst>
                </p14:cNvPr>
                <p14:cNvContentPartPr/>
                <p14:nvPr/>
              </p14:nvContentPartPr>
              <p14:xfrm>
                <a:off x="5832106" y="3988239"/>
                <a:ext cx="185400" cy="202680"/>
              </p14:xfrm>
            </p:contentPart>
          </mc:Choice>
          <mc:Fallback xmlns="">
            <p:pic>
              <p:nvPicPr>
                <p:cNvPr id="247" name="Ink 246">
                  <a:extLst>
                    <a:ext uri="{FF2B5EF4-FFF2-40B4-BE49-F238E27FC236}">
                      <a16:creationId xmlns:a16="http://schemas.microsoft.com/office/drawing/2014/main" id="{E2F57C37-7C2E-4315-ABB9-7BE7B6B86201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5823466" y="3979599"/>
                  <a:ext cx="20304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5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0077453A-E8D8-4C96-9F4C-F904D2504ED8}"/>
                    </a:ext>
                  </a:extLst>
                </p14:cNvPr>
                <p14:cNvContentPartPr/>
                <p14:nvPr/>
              </p14:nvContentPartPr>
              <p14:xfrm>
                <a:off x="5989066" y="4004799"/>
                <a:ext cx="160920" cy="165240"/>
              </p14:xfrm>
            </p:contentPart>
          </mc:Choice>
          <mc:Fallback xmlns=""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0077453A-E8D8-4C96-9F4C-F904D2504ED8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5980066" y="3996159"/>
                  <a:ext cx="17856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7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9A28C13F-6009-4A3E-9B15-5BB9E7CB95F6}"/>
                    </a:ext>
                  </a:extLst>
                </p14:cNvPr>
                <p14:cNvContentPartPr/>
                <p14:nvPr/>
              </p14:nvContentPartPr>
              <p14:xfrm>
                <a:off x="5915986" y="3831639"/>
                <a:ext cx="258840" cy="124200"/>
              </p14:xfrm>
            </p:contentPart>
          </mc:Choice>
          <mc:Fallback xmlns=""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9A28C13F-6009-4A3E-9B15-5BB9E7CB95F6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5907346" y="3822999"/>
                  <a:ext cx="27648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9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id="{AAD6F176-4A3D-438E-9EE6-003842AA44B9}"/>
                    </a:ext>
                  </a:extLst>
                </p14:cNvPr>
                <p14:cNvContentPartPr/>
                <p14:nvPr/>
              </p14:nvContentPartPr>
              <p14:xfrm>
                <a:off x="6312706" y="3933879"/>
                <a:ext cx="205560" cy="286560"/>
              </p14:xfrm>
            </p:contentPart>
          </mc:Choice>
          <mc:Fallback xmlns="">
            <p:pic>
              <p:nvPicPr>
                <p:cNvPr id="250" name="Ink 249">
                  <a:extLst>
                    <a:ext uri="{FF2B5EF4-FFF2-40B4-BE49-F238E27FC236}">
                      <a16:creationId xmlns:a16="http://schemas.microsoft.com/office/drawing/2014/main" id="{AAD6F176-4A3D-438E-9EE6-003842AA44B9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6303706" y="3924879"/>
                  <a:ext cx="223200" cy="30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1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142B228B-F6DF-45B3-9767-9535A0DF2BFA}"/>
                    </a:ext>
                  </a:extLst>
                </p14:cNvPr>
                <p14:cNvContentPartPr/>
                <p14:nvPr/>
              </p14:nvContentPartPr>
              <p14:xfrm>
                <a:off x="6706186" y="3990399"/>
                <a:ext cx="124560" cy="16740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142B228B-F6DF-45B3-9767-9535A0DF2BFA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6697186" y="3981759"/>
                  <a:ext cx="14220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3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7C60F709-3093-4B6F-9589-1A91B7660A82}"/>
                    </a:ext>
                  </a:extLst>
                </p14:cNvPr>
                <p14:cNvContentPartPr/>
                <p14:nvPr/>
              </p14:nvContentPartPr>
              <p14:xfrm>
                <a:off x="6907066" y="3903639"/>
                <a:ext cx="146160" cy="20196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7C60F709-3093-4B6F-9589-1A91B7660A82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6898426" y="3894999"/>
                  <a:ext cx="16380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5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982777C3-96D2-49BB-B4F9-3ABF161BF0AF}"/>
                    </a:ext>
                  </a:extLst>
                </p14:cNvPr>
                <p14:cNvContentPartPr/>
                <p14:nvPr/>
              </p14:nvContentPartPr>
              <p14:xfrm>
                <a:off x="6958186" y="4015959"/>
                <a:ext cx="107280" cy="8460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982777C3-96D2-49BB-B4F9-3ABF161BF0AF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6949546" y="4007319"/>
                  <a:ext cx="12492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7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id="{76D1380F-28C8-47A9-9CC7-CEAA67D12BEE}"/>
                    </a:ext>
                  </a:extLst>
                </p14:cNvPr>
                <p14:cNvContentPartPr/>
                <p14:nvPr/>
              </p14:nvContentPartPr>
              <p14:xfrm>
                <a:off x="6640306" y="3799239"/>
                <a:ext cx="354240" cy="141840"/>
              </p14:xfrm>
            </p:contentPart>
          </mc:Choice>
          <mc:Fallback xmlns="">
            <p:pic>
              <p:nvPicPr>
                <p:cNvPr id="257" name="Ink 256">
                  <a:extLst>
                    <a:ext uri="{FF2B5EF4-FFF2-40B4-BE49-F238E27FC236}">
                      <a16:creationId xmlns:a16="http://schemas.microsoft.com/office/drawing/2014/main" id="{76D1380F-28C8-47A9-9CC7-CEAA67D12BEE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6631666" y="3790599"/>
                  <a:ext cx="371880" cy="159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298FC155-9137-4F9F-ABCA-C9091D0747A6}"/>
              </a:ext>
            </a:extLst>
          </p:cNvPr>
          <p:cNvGrpSpPr/>
          <p:nvPr/>
        </p:nvGrpSpPr>
        <p:grpSpPr>
          <a:xfrm>
            <a:off x="4911946" y="4417359"/>
            <a:ext cx="207000" cy="264600"/>
            <a:chOff x="4911946" y="4417359"/>
            <a:chExt cx="207000" cy="264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69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7E6F054F-F3B0-42BC-B4B2-68600D74214F}"/>
                    </a:ext>
                  </a:extLst>
                </p14:cNvPr>
                <p14:cNvContentPartPr/>
                <p14:nvPr/>
              </p14:nvContentPartPr>
              <p14:xfrm>
                <a:off x="4911946" y="4470639"/>
                <a:ext cx="109440" cy="173880"/>
              </p14:xfrm>
            </p:contentPart>
          </mc:Choice>
          <mc:Fallback xmlns=""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7E6F054F-F3B0-42BC-B4B2-68600D74214F}"/>
                    </a:ext>
                  </a:extLst>
                </p:cNvPr>
                <p:cNvPicPr/>
                <p:nvPr/>
              </p:nvPicPr>
              <p:blipFill>
                <a:blip r:embed="rId370"/>
                <a:stretch>
                  <a:fillRect/>
                </a:stretch>
              </p:blipFill>
              <p:spPr>
                <a:xfrm>
                  <a:off x="4903306" y="4461639"/>
                  <a:ext cx="12708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1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5B64E6CA-3995-4A87-BA99-135504032467}"/>
                    </a:ext>
                  </a:extLst>
                </p14:cNvPr>
                <p14:cNvContentPartPr/>
                <p14:nvPr/>
              </p14:nvContentPartPr>
              <p14:xfrm>
                <a:off x="5059186" y="4417359"/>
                <a:ext cx="59760" cy="264600"/>
              </p14:xfrm>
            </p:contentPart>
          </mc:Choice>
          <mc:Fallback xmlns=""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5B64E6CA-3995-4A87-BA99-135504032467}"/>
                    </a:ext>
                  </a:extLst>
                </p:cNvPr>
                <p:cNvPicPr/>
                <p:nvPr/>
              </p:nvPicPr>
              <p:blipFill>
                <a:blip r:embed="rId372"/>
                <a:stretch>
                  <a:fillRect/>
                </a:stretch>
              </p:blipFill>
              <p:spPr>
                <a:xfrm>
                  <a:off x="5050546" y="4408719"/>
                  <a:ext cx="77400" cy="282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73">
            <p14:nvContentPartPr>
              <p14:cNvPr id="267" name="Ink 266">
                <a:extLst>
                  <a:ext uri="{FF2B5EF4-FFF2-40B4-BE49-F238E27FC236}">
                    <a16:creationId xmlns:a16="http://schemas.microsoft.com/office/drawing/2014/main" id="{DCD95259-9771-43DF-A13F-DC9567FB5FDC}"/>
                  </a:ext>
                </a:extLst>
              </p14:cNvPr>
              <p14:cNvContentPartPr/>
              <p14:nvPr/>
            </p14:nvContentPartPr>
            <p14:xfrm>
              <a:off x="6402346" y="4507719"/>
              <a:ext cx="154080" cy="127800"/>
            </p14:xfrm>
          </p:contentPart>
        </mc:Choice>
        <mc:Fallback xmlns="">
          <p:pic>
            <p:nvPicPr>
              <p:cNvPr id="267" name="Ink 266">
                <a:extLst>
                  <a:ext uri="{FF2B5EF4-FFF2-40B4-BE49-F238E27FC236}">
                    <a16:creationId xmlns:a16="http://schemas.microsoft.com/office/drawing/2014/main" id="{DCD95259-9771-43DF-A13F-DC9567FB5FDC}"/>
                  </a:ext>
                </a:extLst>
              </p:cNvPr>
              <p:cNvPicPr/>
              <p:nvPr/>
            </p:nvPicPr>
            <p:blipFill>
              <a:blip r:embed="rId374"/>
              <a:stretch>
                <a:fillRect/>
              </a:stretch>
            </p:blipFill>
            <p:spPr>
              <a:xfrm>
                <a:off x="6393706" y="4499079"/>
                <a:ext cx="171720" cy="14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5">
            <p14:nvContentPartPr>
              <p14:cNvPr id="268" name="Ink 267">
                <a:extLst>
                  <a:ext uri="{FF2B5EF4-FFF2-40B4-BE49-F238E27FC236}">
                    <a16:creationId xmlns:a16="http://schemas.microsoft.com/office/drawing/2014/main" id="{E727A4E1-1EB3-4E5C-BBA2-01DC90A4CE12}"/>
                  </a:ext>
                </a:extLst>
              </p14:cNvPr>
              <p14:cNvContentPartPr/>
              <p14:nvPr/>
            </p14:nvContentPartPr>
            <p14:xfrm>
              <a:off x="6629146" y="4388559"/>
              <a:ext cx="107280" cy="218520"/>
            </p14:xfrm>
          </p:contentPart>
        </mc:Choice>
        <mc:Fallback xmlns="">
          <p:pic>
            <p:nvPicPr>
              <p:cNvPr id="268" name="Ink 267">
                <a:extLst>
                  <a:ext uri="{FF2B5EF4-FFF2-40B4-BE49-F238E27FC236}">
                    <a16:creationId xmlns:a16="http://schemas.microsoft.com/office/drawing/2014/main" id="{E727A4E1-1EB3-4E5C-BBA2-01DC90A4CE12}"/>
                  </a:ext>
                </a:extLst>
              </p:cNvPr>
              <p:cNvPicPr/>
              <p:nvPr/>
            </p:nvPicPr>
            <p:blipFill>
              <a:blip r:embed="rId376"/>
              <a:stretch>
                <a:fillRect/>
              </a:stretch>
            </p:blipFill>
            <p:spPr>
              <a:xfrm>
                <a:off x="6620146" y="4379559"/>
                <a:ext cx="124920" cy="23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7">
            <p14:nvContentPartPr>
              <p14:cNvPr id="269" name="Ink 268">
                <a:extLst>
                  <a:ext uri="{FF2B5EF4-FFF2-40B4-BE49-F238E27FC236}">
                    <a16:creationId xmlns:a16="http://schemas.microsoft.com/office/drawing/2014/main" id="{4AED5B10-ACDF-4F31-B2A6-BE2227F77ED7}"/>
                  </a:ext>
                </a:extLst>
              </p14:cNvPr>
              <p14:cNvContentPartPr/>
              <p14:nvPr/>
            </p14:nvContentPartPr>
            <p14:xfrm>
              <a:off x="6776386" y="4458039"/>
              <a:ext cx="140400" cy="97920"/>
            </p14:xfrm>
          </p:contentPart>
        </mc:Choice>
        <mc:Fallback xmlns="">
          <p:pic>
            <p:nvPicPr>
              <p:cNvPr id="269" name="Ink 268">
                <a:extLst>
                  <a:ext uri="{FF2B5EF4-FFF2-40B4-BE49-F238E27FC236}">
                    <a16:creationId xmlns:a16="http://schemas.microsoft.com/office/drawing/2014/main" id="{4AED5B10-ACDF-4F31-B2A6-BE2227F77ED7}"/>
                  </a:ext>
                </a:extLst>
              </p:cNvPr>
              <p:cNvPicPr/>
              <p:nvPr/>
            </p:nvPicPr>
            <p:blipFill>
              <a:blip r:embed="rId378"/>
              <a:stretch>
                <a:fillRect/>
              </a:stretch>
            </p:blipFill>
            <p:spPr>
              <a:xfrm>
                <a:off x="6767386" y="4449399"/>
                <a:ext cx="158040" cy="11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9">
            <p14:nvContentPartPr>
              <p14:cNvPr id="270" name="Ink 269">
                <a:extLst>
                  <a:ext uri="{FF2B5EF4-FFF2-40B4-BE49-F238E27FC236}">
                    <a16:creationId xmlns:a16="http://schemas.microsoft.com/office/drawing/2014/main" id="{11444C3E-3889-4EB4-B44B-C1ABC7E52DA9}"/>
                  </a:ext>
                </a:extLst>
              </p14:cNvPr>
              <p14:cNvContentPartPr/>
              <p14:nvPr/>
            </p14:nvContentPartPr>
            <p14:xfrm>
              <a:off x="6936946" y="4436439"/>
              <a:ext cx="45720" cy="261000"/>
            </p14:xfrm>
          </p:contentPart>
        </mc:Choice>
        <mc:Fallback xmlns="">
          <p:pic>
            <p:nvPicPr>
              <p:cNvPr id="270" name="Ink 269">
                <a:extLst>
                  <a:ext uri="{FF2B5EF4-FFF2-40B4-BE49-F238E27FC236}">
                    <a16:creationId xmlns:a16="http://schemas.microsoft.com/office/drawing/2014/main" id="{11444C3E-3889-4EB4-B44B-C1ABC7E52DA9}"/>
                  </a:ext>
                </a:extLst>
              </p:cNvPr>
              <p:cNvPicPr/>
              <p:nvPr/>
            </p:nvPicPr>
            <p:blipFill>
              <a:blip r:embed="rId380"/>
              <a:stretch>
                <a:fillRect/>
              </a:stretch>
            </p:blipFill>
            <p:spPr>
              <a:xfrm>
                <a:off x="6928306" y="4427799"/>
                <a:ext cx="63360" cy="27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1">
            <p14:nvContentPartPr>
              <p14:cNvPr id="271" name="Ink 270">
                <a:extLst>
                  <a:ext uri="{FF2B5EF4-FFF2-40B4-BE49-F238E27FC236}">
                    <a16:creationId xmlns:a16="http://schemas.microsoft.com/office/drawing/2014/main" id="{37F95E85-A225-46DF-90DB-1093EF77A792}"/>
                  </a:ext>
                </a:extLst>
              </p14:cNvPr>
              <p14:cNvContentPartPr/>
              <p14:nvPr/>
            </p14:nvContentPartPr>
            <p14:xfrm>
              <a:off x="7008586" y="4405839"/>
              <a:ext cx="120600" cy="108000"/>
            </p14:xfrm>
          </p:contentPart>
        </mc:Choice>
        <mc:Fallback xmlns="">
          <p:pic>
            <p:nvPicPr>
              <p:cNvPr id="271" name="Ink 270">
                <a:extLst>
                  <a:ext uri="{FF2B5EF4-FFF2-40B4-BE49-F238E27FC236}">
                    <a16:creationId xmlns:a16="http://schemas.microsoft.com/office/drawing/2014/main" id="{37F95E85-A225-46DF-90DB-1093EF77A792}"/>
                  </a:ext>
                </a:extLst>
              </p:cNvPr>
              <p:cNvPicPr/>
              <p:nvPr/>
            </p:nvPicPr>
            <p:blipFill>
              <a:blip r:embed="rId382"/>
              <a:stretch>
                <a:fillRect/>
              </a:stretch>
            </p:blipFill>
            <p:spPr>
              <a:xfrm>
                <a:off x="6999586" y="4397199"/>
                <a:ext cx="138240" cy="12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3">
            <p14:nvContentPartPr>
              <p14:cNvPr id="272" name="Ink 271">
                <a:extLst>
                  <a:ext uri="{FF2B5EF4-FFF2-40B4-BE49-F238E27FC236}">
                    <a16:creationId xmlns:a16="http://schemas.microsoft.com/office/drawing/2014/main" id="{803A191E-EA1A-46BE-81E2-38008B1E0E12}"/>
                  </a:ext>
                </a:extLst>
              </p14:cNvPr>
              <p14:cNvContentPartPr/>
              <p14:nvPr/>
            </p14:nvContentPartPr>
            <p14:xfrm>
              <a:off x="7134586" y="4391799"/>
              <a:ext cx="217080" cy="116280"/>
            </p14:xfrm>
          </p:contentPart>
        </mc:Choice>
        <mc:Fallback xmlns="">
          <p:pic>
            <p:nvPicPr>
              <p:cNvPr id="272" name="Ink 271">
                <a:extLst>
                  <a:ext uri="{FF2B5EF4-FFF2-40B4-BE49-F238E27FC236}">
                    <a16:creationId xmlns:a16="http://schemas.microsoft.com/office/drawing/2014/main" id="{803A191E-EA1A-46BE-81E2-38008B1E0E12}"/>
                  </a:ext>
                </a:extLst>
              </p:cNvPr>
              <p:cNvPicPr/>
              <p:nvPr/>
            </p:nvPicPr>
            <p:blipFill>
              <a:blip r:embed="rId384"/>
              <a:stretch>
                <a:fillRect/>
              </a:stretch>
            </p:blipFill>
            <p:spPr>
              <a:xfrm>
                <a:off x="7125946" y="4383159"/>
                <a:ext cx="234720" cy="13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5">
            <p14:nvContentPartPr>
              <p14:cNvPr id="273" name="Ink 272">
                <a:extLst>
                  <a:ext uri="{FF2B5EF4-FFF2-40B4-BE49-F238E27FC236}">
                    <a16:creationId xmlns:a16="http://schemas.microsoft.com/office/drawing/2014/main" id="{F985072B-C9DB-4092-944A-1E877564F1B1}"/>
                  </a:ext>
                </a:extLst>
              </p14:cNvPr>
              <p14:cNvContentPartPr/>
              <p14:nvPr/>
            </p14:nvContentPartPr>
            <p14:xfrm>
              <a:off x="7320706" y="4315479"/>
              <a:ext cx="168840" cy="148320"/>
            </p14:xfrm>
          </p:contentPart>
        </mc:Choice>
        <mc:Fallback xmlns="">
          <p:pic>
            <p:nvPicPr>
              <p:cNvPr id="273" name="Ink 272">
                <a:extLst>
                  <a:ext uri="{FF2B5EF4-FFF2-40B4-BE49-F238E27FC236}">
                    <a16:creationId xmlns:a16="http://schemas.microsoft.com/office/drawing/2014/main" id="{F985072B-C9DB-4092-944A-1E877564F1B1}"/>
                  </a:ext>
                </a:extLst>
              </p:cNvPr>
              <p:cNvPicPr/>
              <p:nvPr/>
            </p:nvPicPr>
            <p:blipFill>
              <a:blip r:embed="rId386"/>
              <a:stretch>
                <a:fillRect/>
              </a:stretch>
            </p:blipFill>
            <p:spPr>
              <a:xfrm>
                <a:off x="7312066" y="4306839"/>
                <a:ext cx="186480" cy="16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7">
            <p14:nvContentPartPr>
              <p14:cNvPr id="274" name="Ink 273">
                <a:extLst>
                  <a:ext uri="{FF2B5EF4-FFF2-40B4-BE49-F238E27FC236}">
                    <a16:creationId xmlns:a16="http://schemas.microsoft.com/office/drawing/2014/main" id="{22FBBEC6-E795-44A2-8C8F-E56AC7206B2D}"/>
                  </a:ext>
                </a:extLst>
              </p14:cNvPr>
              <p14:cNvContentPartPr/>
              <p14:nvPr/>
            </p14:nvContentPartPr>
            <p14:xfrm>
              <a:off x="7538866" y="4349679"/>
              <a:ext cx="182160" cy="112680"/>
            </p14:xfrm>
          </p:contentPart>
        </mc:Choice>
        <mc:Fallback xmlns="">
          <p:pic>
            <p:nvPicPr>
              <p:cNvPr id="274" name="Ink 273">
                <a:extLst>
                  <a:ext uri="{FF2B5EF4-FFF2-40B4-BE49-F238E27FC236}">
                    <a16:creationId xmlns:a16="http://schemas.microsoft.com/office/drawing/2014/main" id="{22FBBEC6-E795-44A2-8C8F-E56AC7206B2D}"/>
                  </a:ext>
                </a:extLst>
              </p:cNvPr>
              <p:cNvPicPr/>
              <p:nvPr/>
            </p:nvPicPr>
            <p:blipFill>
              <a:blip r:embed="rId388"/>
              <a:stretch>
                <a:fillRect/>
              </a:stretch>
            </p:blipFill>
            <p:spPr>
              <a:xfrm>
                <a:off x="7530226" y="4341039"/>
                <a:ext cx="199800" cy="13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9">
            <p14:nvContentPartPr>
              <p14:cNvPr id="276" name="Ink 275">
                <a:extLst>
                  <a:ext uri="{FF2B5EF4-FFF2-40B4-BE49-F238E27FC236}">
                    <a16:creationId xmlns:a16="http://schemas.microsoft.com/office/drawing/2014/main" id="{891B8444-D4F2-4024-B962-2702BD5C376F}"/>
                  </a:ext>
                </a:extLst>
              </p14:cNvPr>
              <p14:cNvContentPartPr/>
              <p14:nvPr/>
            </p14:nvContentPartPr>
            <p14:xfrm>
              <a:off x="5384986" y="4883919"/>
              <a:ext cx="15840" cy="15840"/>
            </p14:xfrm>
          </p:contentPart>
        </mc:Choice>
        <mc:Fallback xmlns="">
          <p:pic>
            <p:nvPicPr>
              <p:cNvPr id="276" name="Ink 275">
                <a:extLst>
                  <a:ext uri="{FF2B5EF4-FFF2-40B4-BE49-F238E27FC236}">
                    <a16:creationId xmlns:a16="http://schemas.microsoft.com/office/drawing/2014/main" id="{891B8444-D4F2-4024-B962-2702BD5C376F}"/>
                  </a:ext>
                </a:extLst>
              </p:cNvPr>
              <p:cNvPicPr/>
              <p:nvPr/>
            </p:nvPicPr>
            <p:blipFill>
              <a:blip r:embed="rId390"/>
              <a:stretch>
                <a:fillRect/>
              </a:stretch>
            </p:blipFill>
            <p:spPr>
              <a:xfrm>
                <a:off x="5376346" y="4875279"/>
                <a:ext cx="33480" cy="3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1">
            <p14:nvContentPartPr>
              <p14:cNvPr id="277" name="Ink 276">
                <a:extLst>
                  <a:ext uri="{FF2B5EF4-FFF2-40B4-BE49-F238E27FC236}">
                    <a16:creationId xmlns:a16="http://schemas.microsoft.com/office/drawing/2014/main" id="{EFD0A876-2AE8-4B55-BE3B-47C238F50FF3}"/>
                  </a:ext>
                </a:extLst>
              </p14:cNvPr>
              <p14:cNvContentPartPr/>
              <p14:nvPr/>
            </p14:nvContentPartPr>
            <p14:xfrm>
              <a:off x="5517466" y="4898319"/>
              <a:ext cx="113760" cy="91800"/>
            </p14:xfrm>
          </p:contentPart>
        </mc:Choice>
        <mc:Fallback xmlns="">
          <p:pic>
            <p:nvPicPr>
              <p:cNvPr id="277" name="Ink 276">
                <a:extLst>
                  <a:ext uri="{FF2B5EF4-FFF2-40B4-BE49-F238E27FC236}">
                    <a16:creationId xmlns:a16="http://schemas.microsoft.com/office/drawing/2014/main" id="{EFD0A876-2AE8-4B55-BE3B-47C238F50FF3}"/>
                  </a:ext>
                </a:extLst>
              </p:cNvPr>
              <p:cNvPicPr/>
              <p:nvPr/>
            </p:nvPicPr>
            <p:blipFill>
              <a:blip r:embed="rId392"/>
              <a:stretch>
                <a:fillRect/>
              </a:stretch>
            </p:blipFill>
            <p:spPr>
              <a:xfrm>
                <a:off x="5508466" y="4889319"/>
                <a:ext cx="131400" cy="10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3">
            <p14:nvContentPartPr>
              <p14:cNvPr id="279" name="Ink 278">
                <a:extLst>
                  <a:ext uri="{FF2B5EF4-FFF2-40B4-BE49-F238E27FC236}">
                    <a16:creationId xmlns:a16="http://schemas.microsoft.com/office/drawing/2014/main" id="{73AADEB0-8997-45A8-8A04-6602D312B10A}"/>
                  </a:ext>
                </a:extLst>
              </p14:cNvPr>
              <p14:cNvContentPartPr/>
              <p14:nvPr/>
            </p14:nvContentPartPr>
            <p14:xfrm>
              <a:off x="5782426" y="4892559"/>
              <a:ext cx="17280" cy="106560"/>
            </p14:xfrm>
          </p:contentPart>
        </mc:Choice>
        <mc:Fallback xmlns="">
          <p:pic>
            <p:nvPicPr>
              <p:cNvPr id="279" name="Ink 278">
                <a:extLst>
                  <a:ext uri="{FF2B5EF4-FFF2-40B4-BE49-F238E27FC236}">
                    <a16:creationId xmlns:a16="http://schemas.microsoft.com/office/drawing/2014/main" id="{73AADEB0-8997-45A8-8A04-6602D312B10A}"/>
                  </a:ext>
                </a:extLst>
              </p:cNvPr>
              <p:cNvPicPr/>
              <p:nvPr/>
            </p:nvPicPr>
            <p:blipFill>
              <a:blip r:embed="rId394"/>
              <a:stretch>
                <a:fillRect/>
              </a:stretch>
            </p:blipFill>
            <p:spPr>
              <a:xfrm>
                <a:off x="5773426" y="4883559"/>
                <a:ext cx="34920" cy="12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5">
            <p14:nvContentPartPr>
              <p14:cNvPr id="280" name="Ink 279">
                <a:extLst>
                  <a:ext uri="{FF2B5EF4-FFF2-40B4-BE49-F238E27FC236}">
                    <a16:creationId xmlns:a16="http://schemas.microsoft.com/office/drawing/2014/main" id="{F69903F7-4B09-4F4E-A6E9-F4161EA3DA66}"/>
                  </a:ext>
                </a:extLst>
              </p14:cNvPr>
              <p14:cNvContentPartPr/>
              <p14:nvPr/>
            </p14:nvContentPartPr>
            <p14:xfrm>
              <a:off x="5791426" y="4776999"/>
              <a:ext cx="135000" cy="226800"/>
            </p14:xfrm>
          </p:contentPart>
        </mc:Choice>
        <mc:Fallback xmlns="">
          <p:pic>
            <p:nvPicPr>
              <p:cNvPr id="280" name="Ink 279">
                <a:extLst>
                  <a:ext uri="{FF2B5EF4-FFF2-40B4-BE49-F238E27FC236}">
                    <a16:creationId xmlns:a16="http://schemas.microsoft.com/office/drawing/2014/main" id="{F69903F7-4B09-4F4E-A6E9-F4161EA3DA66}"/>
                  </a:ext>
                </a:extLst>
              </p:cNvPr>
              <p:cNvPicPr/>
              <p:nvPr/>
            </p:nvPicPr>
            <p:blipFill>
              <a:blip r:embed="rId396"/>
              <a:stretch>
                <a:fillRect/>
              </a:stretch>
            </p:blipFill>
            <p:spPr>
              <a:xfrm>
                <a:off x="5782786" y="4768359"/>
                <a:ext cx="152640" cy="24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7">
            <p14:nvContentPartPr>
              <p14:cNvPr id="281" name="Ink 280">
                <a:extLst>
                  <a:ext uri="{FF2B5EF4-FFF2-40B4-BE49-F238E27FC236}">
                    <a16:creationId xmlns:a16="http://schemas.microsoft.com/office/drawing/2014/main" id="{50B05481-A45A-4698-A8CC-80D7E5118C9E}"/>
                  </a:ext>
                </a:extLst>
              </p14:cNvPr>
              <p14:cNvContentPartPr/>
              <p14:nvPr/>
            </p14:nvContentPartPr>
            <p14:xfrm>
              <a:off x="6100306" y="4802559"/>
              <a:ext cx="82440" cy="218520"/>
            </p14:xfrm>
          </p:contentPart>
        </mc:Choice>
        <mc:Fallback xmlns="">
          <p:pic>
            <p:nvPicPr>
              <p:cNvPr id="281" name="Ink 280">
                <a:extLst>
                  <a:ext uri="{FF2B5EF4-FFF2-40B4-BE49-F238E27FC236}">
                    <a16:creationId xmlns:a16="http://schemas.microsoft.com/office/drawing/2014/main" id="{50B05481-A45A-4698-A8CC-80D7E5118C9E}"/>
                  </a:ext>
                </a:extLst>
              </p:cNvPr>
              <p:cNvPicPr/>
              <p:nvPr/>
            </p:nvPicPr>
            <p:blipFill>
              <a:blip r:embed="rId398"/>
              <a:stretch>
                <a:fillRect/>
              </a:stretch>
            </p:blipFill>
            <p:spPr>
              <a:xfrm>
                <a:off x="6091306" y="4793919"/>
                <a:ext cx="100080" cy="23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9">
            <p14:nvContentPartPr>
              <p14:cNvPr id="282" name="Ink 281">
                <a:extLst>
                  <a:ext uri="{FF2B5EF4-FFF2-40B4-BE49-F238E27FC236}">
                    <a16:creationId xmlns:a16="http://schemas.microsoft.com/office/drawing/2014/main" id="{DAF451C1-5F57-45A7-9294-47F995756690}"/>
                  </a:ext>
                </a:extLst>
              </p14:cNvPr>
              <p14:cNvContentPartPr/>
              <p14:nvPr/>
            </p14:nvContentPartPr>
            <p14:xfrm>
              <a:off x="6132706" y="4869159"/>
              <a:ext cx="122760" cy="110880"/>
            </p14:xfrm>
          </p:contentPart>
        </mc:Choice>
        <mc:Fallback xmlns="">
          <p:pic>
            <p:nvPicPr>
              <p:cNvPr id="282" name="Ink 281">
                <a:extLst>
                  <a:ext uri="{FF2B5EF4-FFF2-40B4-BE49-F238E27FC236}">
                    <a16:creationId xmlns:a16="http://schemas.microsoft.com/office/drawing/2014/main" id="{DAF451C1-5F57-45A7-9294-47F995756690}"/>
                  </a:ext>
                </a:extLst>
              </p:cNvPr>
              <p:cNvPicPr/>
              <p:nvPr/>
            </p:nvPicPr>
            <p:blipFill>
              <a:blip r:embed="rId400"/>
              <a:stretch>
                <a:fillRect/>
              </a:stretch>
            </p:blipFill>
            <p:spPr>
              <a:xfrm>
                <a:off x="6124066" y="4860519"/>
                <a:ext cx="140400" cy="12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1">
            <p14:nvContentPartPr>
              <p14:cNvPr id="283" name="Ink 282">
                <a:extLst>
                  <a:ext uri="{FF2B5EF4-FFF2-40B4-BE49-F238E27FC236}">
                    <a16:creationId xmlns:a16="http://schemas.microsoft.com/office/drawing/2014/main" id="{3BE2DEFF-8669-4570-89C8-CC7E792A4B7A}"/>
                  </a:ext>
                </a:extLst>
              </p14:cNvPr>
              <p14:cNvContentPartPr/>
              <p14:nvPr/>
            </p14:nvContentPartPr>
            <p14:xfrm>
              <a:off x="6251506" y="4861239"/>
              <a:ext cx="98280" cy="117360"/>
            </p14:xfrm>
          </p:contentPart>
        </mc:Choice>
        <mc:Fallback xmlns="">
          <p:pic>
            <p:nvPicPr>
              <p:cNvPr id="283" name="Ink 282">
                <a:extLst>
                  <a:ext uri="{FF2B5EF4-FFF2-40B4-BE49-F238E27FC236}">
                    <a16:creationId xmlns:a16="http://schemas.microsoft.com/office/drawing/2014/main" id="{3BE2DEFF-8669-4570-89C8-CC7E792A4B7A}"/>
                  </a:ext>
                </a:extLst>
              </p:cNvPr>
              <p:cNvPicPr/>
              <p:nvPr/>
            </p:nvPicPr>
            <p:blipFill>
              <a:blip r:embed="rId402"/>
              <a:stretch>
                <a:fillRect/>
              </a:stretch>
            </p:blipFill>
            <p:spPr>
              <a:xfrm>
                <a:off x="6242866" y="4852239"/>
                <a:ext cx="115920" cy="13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3">
            <p14:nvContentPartPr>
              <p14:cNvPr id="286" name="Ink 285">
                <a:extLst>
                  <a:ext uri="{FF2B5EF4-FFF2-40B4-BE49-F238E27FC236}">
                    <a16:creationId xmlns:a16="http://schemas.microsoft.com/office/drawing/2014/main" id="{ED96017F-B8E4-4200-8895-5CCD37BF1A19}"/>
                  </a:ext>
                </a:extLst>
              </p14:cNvPr>
              <p14:cNvContentPartPr/>
              <p14:nvPr/>
            </p14:nvContentPartPr>
            <p14:xfrm>
              <a:off x="6336826" y="4852239"/>
              <a:ext cx="59040" cy="126360"/>
            </p14:xfrm>
          </p:contentPart>
        </mc:Choice>
        <mc:Fallback xmlns="">
          <p:pic>
            <p:nvPicPr>
              <p:cNvPr id="286" name="Ink 285">
                <a:extLst>
                  <a:ext uri="{FF2B5EF4-FFF2-40B4-BE49-F238E27FC236}">
                    <a16:creationId xmlns:a16="http://schemas.microsoft.com/office/drawing/2014/main" id="{ED96017F-B8E4-4200-8895-5CCD37BF1A19}"/>
                  </a:ext>
                </a:extLst>
              </p:cNvPr>
              <p:cNvPicPr/>
              <p:nvPr/>
            </p:nvPicPr>
            <p:blipFill>
              <a:blip r:embed="rId404"/>
              <a:stretch>
                <a:fillRect/>
              </a:stretch>
            </p:blipFill>
            <p:spPr>
              <a:xfrm>
                <a:off x="6327826" y="4843239"/>
                <a:ext cx="7668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5">
            <p14:nvContentPartPr>
              <p14:cNvPr id="287" name="Ink 286">
                <a:extLst>
                  <a:ext uri="{FF2B5EF4-FFF2-40B4-BE49-F238E27FC236}">
                    <a16:creationId xmlns:a16="http://schemas.microsoft.com/office/drawing/2014/main" id="{870BB9D2-FB1F-482C-BEEC-96A04C7C11D4}"/>
                  </a:ext>
                </a:extLst>
              </p14:cNvPr>
              <p14:cNvContentPartPr/>
              <p14:nvPr/>
            </p14:nvContentPartPr>
            <p14:xfrm>
              <a:off x="6571546" y="4845039"/>
              <a:ext cx="96120" cy="127800"/>
            </p14:xfrm>
          </p:contentPart>
        </mc:Choice>
        <mc:Fallback xmlns="">
          <p:pic>
            <p:nvPicPr>
              <p:cNvPr id="287" name="Ink 286">
                <a:extLst>
                  <a:ext uri="{FF2B5EF4-FFF2-40B4-BE49-F238E27FC236}">
                    <a16:creationId xmlns:a16="http://schemas.microsoft.com/office/drawing/2014/main" id="{870BB9D2-FB1F-482C-BEEC-96A04C7C11D4}"/>
                  </a:ext>
                </a:extLst>
              </p:cNvPr>
              <p:cNvPicPr/>
              <p:nvPr/>
            </p:nvPicPr>
            <p:blipFill>
              <a:blip r:embed="rId406"/>
              <a:stretch>
                <a:fillRect/>
              </a:stretch>
            </p:blipFill>
            <p:spPr>
              <a:xfrm>
                <a:off x="6562546" y="4836399"/>
                <a:ext cx="113760" cy="14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7">
            <p14:nvContentPartPr>
              <p14:cNvPr id="288" name="Ink 287">
                <a:extLst>
                  <a:ext uri="{FF2B5EF4-FFF2-40B4-BE49-F238E27FC236}">
                    <a16:creationId xmlns:a16="http://schemas.microsoft.com/office/drawing/2014/main" id="{46EA4EE0-26BD-4E8B-8632-4767F0D1DE57}"/>
                  </a:ext>
                </a:extLst>
              </p14:cNvPr>
              <p14:cNvContentPartPr/>
              <p14:nvPr/>
            </p14:nvContentPartPr>
            <p14:xfrm>
              <a:off x="6736066" y="4815879"/>
              <a:ext cx="60120" cy="252360"/>
            </p14:xfrm>
          </p:contentPart>
        </mc:Choice>
        <mc:Fallback xmlns="">
          <p:pic>
            <p:nvPicPr>
              <p:cNvPr id="288" name="Ink 287">
                <a:extLst>
                  <a:ext uri="{FF2B5EF4-FFF2-40B4-BE49-F238E27FC236}">
                    <a16:creationId xmlns:a16="http://schemas.microsoft.com/office/drawing/2014/main" id="{46EA4EE0-26BD-4E8B-8632-4767F0D1DE57}"/>
                  </a:ext>
                </a:extLst>
              </p:cNvPr>
              <p:cNvPicPr/>
              <p:nvPr/>
            </p:nvPicPr>
            <p:blipFill>
              <a:blip r:embed="rId408"/>
              <a:stretch>
                <a:fillRect/>
              </a:stretch>
            </p:blipFill>
            <p:spPr>
              <a:xfrm>
                <a:off x="6727066" y="4807239"/>
                <a:ext cx="77760" cy="27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9">
            <p14:nvContentPartPr>
              <p14:cNvPr id="289" name="Ink 288">
                <a:extLst>
                  <a:ext uri="{FF2B5EF4-FFF2-40B4-BE49-F238E27FC236}">
                    <a16:creationId xmlns:a16="http://schemas.microsoft.com/office/drawing/2014/main" id="{043E9B60-38A7-40C8-99B1-99582E1BF12E}"/>
                  </a:ext>
                </a:extLst>
              </p14:cNvPr>
              <p14:cNvContentPartPr/>
              <p14:nvPr/>
            </p14:nvContentPartPr>
            <p14:xfrm>
              <a:off x="6824626" y="4841439"/>
              <a:ext cx="135720" cy="129600"/>
            </p14:xfrm>
          </p:contentPart>
        </mc:Choice>
        <mc:Fallback xmlns="">
          <p:pic>
            <p:nvPicPr>
              <p:cNvPr id="289" name="Ink 288">
                <a:extLst>
                  <a:ext uri="{FF2B5EF4-FFF2-40B4-BE49-F238E27FC236}">
                    <a16:creationId xmlns:a16="http://schemas.microsoft.com/office/drawing/2014/main" id="{043E9B60-38A7-40C8-99B1-99582E1BF12E}"/>
                  </a:ext>
                </a:extLst>
              </p:cNvPr>
              <p:cNvPicPr/>
              <p:nvPr/>
            </p:nvPicPr>
            <p:blipFill>
              <a:blip r:embed="rId410"/>
              <a:stretch>
                <a:fillRect/>
              </a:stretch>
            </p:blipFill>
            <p:spPr>
              <a:xfrm>
                <a:off x="6815986" y="4832799"/>
                <a:ext cx="153360" cy="14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1">
            <p14:nvContentPartPr>
              <p14:cNvPr id="290" name="Ink 289">
                <a:extLst>
                  <a:ext uri="{FF2B5EF4-FFF2-40B4-BE49-F238E27FC236}">
                    <a16:creationId xmlns:a16="http://schemas.microsoft.com/office/drawing/2014/main" id="{E7AB5DB7-F069-4714-A09D-8DA31422C8F0}"/>
                  </a:ext>
                </a:extLst>
              </p14:cNvPr>
              <p14:cNvContentPartPr/>
              <p14:nvPr/>
            </p14:nvContentPartPr>
            <p14:xfrm>
              <a:off x="6920026" y="4783479"/>
              <a:ext cx="130680" cy="99360"/>
            </p14:xfrm>
          </p:contentPart>
        </mc:Choice>
        <mc:Fallback xmlns="">
          <p:pic>
            <p:nvPicPr>
              <p:cNvPr id="290" name="Ink 289">
                <a:extLst>
                  <a:ext uri="{FF2B5EF4-FFF2-40B4-BE49-F238E27FC236}">
                    <a16:creationId xmlns:a16="http://schemas.microsoft.com/office/drawing/2014/main" id="{E7AB5DB7-F069-4714-A09D-8DA31422C8F0}"/>
                  </a:ext>
                </a:extLst>
              </p:cNvPr>
              <p:cNvPicPr/>
              <p:nvPr/>
            </p:nvPicPr>
            <p:blipFill>
              <a:blip r:embed="rId412"/>
              <a:stretch>
                <a:fillRect/>
              </a:stretch>
            </p:blipFill>
            <p:spPr>
              <a:xfrm>
                <a:off x="6911386" y="4774839"/>
                <a:ext cx="148320" cy="11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3">
            <p14:nvContentPartPr>
              <p14:cNvPr id="291" name="Ink 290">
                <a:extLst>
                  <a:ext uri="{FF2B5EF4-FFF2-40B4-BE49-F238E27FC236}">
                    <a16:creationId xmlns:a16="http://schemas.microsoft.com/office/drawing/2014/main" id="{647294D2-92DD-48AB-838E-D6B331E2206A}"/>
                  </a:ext>
                </a:extLst>
              </p14:cNvPr>
              <p14:cNvContentPartPr/>
              <p14:nvPr/>
            </p14:nvContentPartPr>
            <p14:xfrm>
              <a:off x="7185706" y="4672959"/>
              <a:ext cx="160200" cy="361800"/>
            </p14:xfrm>
          </p:contentPart>
        </mc:Choice>
        <mc:Fallback xmlns="">
          <p:pic>
            <p:nvPicPr>
              <p:cNvPr id="291" name="Ink 290">
                <a:extLst>
                  <a:ext uri="{FF2B5EF4-FFF2-40B4-BE49-F238E27FC236}">
                    <a16:creationId xmlns:a16="http://schemas.microsoft.com/office/drawing/2014/main" id="{647294D2-92DD-48AB-838E-D6B331E2206A}"/>
                  </a:ext>
                </a:extLst>
              </p:cNvPr>
              <p:cNvPicPr/>
              <p:nvPr/>
            </p:nvPicPr>
            <p:blipFill>
              <a:blip r:embed="rId414"/>
              <a:stretch>
                <a:fillRect/>
              </a:stretch>
            </p:blipFill>
            <p:spPr>
              <a:xfrm>
                <a:off x="7176706" y="4663959"/>
                <a:ext cx="177840" cy="37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5">
            <p14:nvContentPartPr>
              <p14:cNvPr id="292" name="Ink 291">
                <a:extLst>
                  <a:ext uri="{FF2B5EF4-FFF2-40B4-BE49-F238E27FC236}">
                    <a16:creationId xmlns:a16="http://schemas.microsoft.com/office/drawing/2014/main" id="{8FB1B538-38D8-4945-9306-FB8774ECFB54}"/>
                  </a:ext>
                </a:extLst>
              </p14:cNvPr>
              <p14:cNvContentPartPr/>
              <p14:nvPr/>
            </p14:nvContentPartPr>
            <p14:xfrm>
              <a:off x="7427626" y="4815519"/>
              <a:ext cx="55800" cy="208440"/>
            </p14:xfrm>
          </p:contentPart>
        </mc:Choice>
        <mc:Fallback xmlns="">
          <p:pic>
            <p:nvPicPr>
              <p:cNvPr id="292" name="Ink 291">
                <a:extLst>
                  <a:ext uri="{FF2B5EF4-FFF2-40B4-BE49-F238E27FC236}">
                    <a16:creationId xmlns:a16="http://schemas.microsoft.com/office/drawing/2014/main" id="{8FB1B538-38D8-4945-9306-FB8774ECFB54}"/>
                  </a:ext>
                </a:extLst>
              </p:cNvPr>
              <p:cNvPicPr/>
              <p:nvPr/>
            </p:nvPicPr>
            <p:blipFill>
              <a:blip r:embed="rId416"/>
              <a:stretch>
                <a:fillRect/>
              </a:stretch>
            </p:blipFill>
            <p:spPr>
              <a:xfrm>
                <a:off x="7418986" y="4806519"/>
                <a:ext cx="73440" cy="22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7">
            <p14:nvContentPartPr>
              <p14:cNvPr id="293" name="Ink 292">
                <a:extLst>
                  <a:ext uri="{FF2B5EF4-FFF2-40B4-BE49-F238E27FC236}">
                    <a16:creationId xmlns:a16="http://schemas.microsoft.com/office/drawing/2014/main" id="{C2540EA7-7D81-4A6A-A84E-F37F0C1FFD43}"/>
                  </a:ext>
                </a:extLst>
              </p14:cNvPr>
              <p14:cNvContentPartPr/>
              <p14:nvPr/>
            </p14:nvContentPartPr>
            <p14:xfrm>
              <a:off x="7495306" y="4829559"/>
              <a:ext cx="101520" cy="126360"/>
            </p14:xfrm>
          </p:contentPart>
        </mc:Choice>
        <mc:Fallback xmlns="">
          <p:pic>
            <p:nvPicPr>
              <p:cNvPr id="293" name="Ink 292">
                <a:extLst>
                  <a:ext uri="{FF2B5EF4-FFF2-40B4-BE49-F238E27FC236}">
                    <a16:creationId xmlns:a16="http://schemas.microsoft.com/office/drawing/2014/main" id="{C2540EA7-7D81-4A6A-A84E-F37F0C1FFD43}"/>
                  </a:ext>
                </a:extLst>
              </p:cNvPr>
              <p:cNvPicPr/>
              <p:nvPr/>
            </p:nvPicPr>
            <p:blipFill>
              <a:blip r:embed="rId418"/>
              <a:stretch>
                <a:fillRect/>
              </a:stretch>
            </p:blipFill>
            <p:spPr>
              <a:xfrm>
                <a:off x="7486306" y="4820559"/>
                <a:ext cx="11916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9">
            <p14:nvContentPartPr>
              <p14:cNvPr id="295" name="Ink 294">
                <a:extLst>
                  <a:ext uri="{FF2B5EF4-FFF2-40B4-BE49-F238E27FC236}">
                    <a16:creationId xmlns:a16="http://schemas.microsoft.com/office/drawing/2014/main" id="{2BDA41B8-BE09-40D8-ABBB-7CFB6CE8C093}"/>
                  </a:ext>
                </a:extLst>
              </p14:cNvPr>
              <p14:cNvContentPartPr/>
              <p14:nvPr/>
            </p14:nvContentPartPr>
            <p14:xfrm>
              <a:off x="7611946" y="4674759"/>
              <a:ext cx="172440" cy="267480"/>
            </p14:xfrm>
          </p:contentPart>
        </mc:Choice>
        <mc:Fallback xmlns="">
          <p:pic>
            <p:nvPicPr>
              <p:cNvPr id="295" name="Ink 294">
                <a:extLst>
                  <a:ext uri="{FF2B5EF4-FFF2-40B4-BE49-F238E27FC236}">
                    <a16:creationId xmlns:a16="http://schemas.microsoft.com/office/drawing/2014/main" id="{2BDA41B8-BE09-40D8-ABBB-7CFB6CE8C093}"/>
                  </a:ext>
                </a:extLst>
              </p:cNvPr>
              <p:cNvPicPr/>
              <p:nvPr/>
            </p:nvPicPr>
            <p:blipFill>
              <a:blip r:embed="rId420"/>
              <a:stretch>
                <a:fillRect/>
              </a:stretch>
            </p:blipFill>
            <p:spPr>
              <a:xfrm>
                <a:off x="7602946" y="4665759"/>
                <a:ext cx="190080" cy="28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1">
            <p14:nvContentPartPr>
              <p14:cNvPr id="296" name="Ink 295">
                <a:extLst>
                  <a:ext uri="{FF2B5EF4-FFF2-40B4-BE49-F238E27FC236}">
                    <a16:creationId xmlns:a16="http://schemas.microsoft.com/office/drawing/2014/main" id="{50D623A5-DEE1-48B1-ACD9-0082544FC554}"/>
                  </a:ext>
                </a:extLst>
              </p14:cNvPr>
              <p14:cNvContentPartPr/>
              <p14:nvPr/>
            </p14:nvContentPartPr>
            <p14:xfrm>
              <a:off x="7764946" y="4680159"/>
              <a:ext cx="209160" cy="224640"/>
            </p14:xfrm>
          </p:contentPart>
        </mc:Choice>
        <mc:Fallback xmlns="">
          <p:pic>
            <p:nvPicPr>
              <p:cNvPr id="296" name="Ink 295">
                <a:extLst>
                  <a:ext uri="{FF2B5EF4-FFF2-40B4-BE49-F238E27FC236}">
                    <a16:creationId xmlns:a16="http://schemas.microsoft.com/office/drawing/2014/main" id="{50D623A5-DEE1-48B1-ACD9-0082544FC554}"/>
                  </a:ext>
                </a:extLst>
              </p:cNvPr>
              <p:cNvPicPr/>
              <p:nvPr/>
            </p:nvPicPr>
            <p:blipFill>
              <a:blip r:embed="rId422"/>
              <a:stretch>
                <a:fillRect/>
              </a:stretch>
            </p:blipFill>
            <p:spPr>
              <a:xfrm>
                <a:off x="7755946" y="4671159"/>
                <a:ext cx="226800" cy="24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3">
            <p14:nvContentPartPr>
              <p14:cNvPr id="297" name="Ink 296">
                <a:extLst>
                  <a:ext uri="{FF2B5EF4-FFF2-40B4-BE49-F238E27FC236}">
                    <a16:creationId xmlns:a16="http://schemas.microsoft.com/office/drawing/2014/main" id="{B99D2317-30B4-4688-9E84-D1F55F4F807A}"/>
                  </a:ext>
                </a:extLst>
              </p14:cNvPr>
              <p14:cNvContentPartPr/>
              <p14:nvPr/>
            </p14:nvContentPartPr>
            <p14:xfrm>
              <a:off x="7899226" y="4613559"/>
              <a:ext cx="176760" cy="239040"/>
            </p14:xfrm>
          </p:contentPart>
        </mc:Choice>
        <mc:Fallback xmlns="">
          <p:pic>
            <p:nvPicPr>
              <p:cNvPr id="297" name="Ink 296">
                <a:extLst>
                  <a:ext uri="{FF2B5EF4-FFF2-40B4-BE49-F238E27FC236}">
                    <a16:creationId xmlns:a16="http://schemas.microsoft.com/office/drawing/2014/main" id="{B99D2317-30B4-4688-9E84-D1F55F4F807A}"/>
                  </a:ext>
                </a:extLst>
              </p:cNvPr>
              <p:cNvPicPr/>
              <p:nvPr/>
            </p:nvPicPr>
            <p:blipFill>
              <a:blip r:embed="rId424"/>
              <a:stretch>
                <a:fillRect/>
              </a:stretch>
            </p:blipFill>
            <p:spPr>
              <a:xfrm>
                <a:off x="7890586" y="4604919"/>
                <a:ext cx="194400" cy="25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5">
            <p14:nvContentPartPr>
              <p14:cNvPr id="298" name="Ink 297">
                <a:extLst>
                  <a:ext uri="{FF2B5EF4-FFF2-40B4-BE49-F238E27FC236}">
                    <a16:creationId xmlns:a16="http://schemas.microsoft.com/office/drawing/2014/main" id="{FA3C64FF-CA0C-4D66-9E09-98F43C57F89B}"/>
                  </a:ext>
                </a:extLst>
              </p14:cNvPr>
              <p14:cNvContentPartPr/>
              <p14:nvPr/>
            </p14:nvContentPartPr>
            <p14:xfrm>
              <a:off x="8083546" y="4634079"/>
              <a:ext cx="53640" cy="195840"/>
            </p14:xfrm>
          </p:contentPart>
        </mc:Choice>
        <mc:Fallback xmlns="">
          <p:pic>
            <p:nvPicPr>
              <p:cNvPr id="298" name="Ink 297">
                <a:extLst>
                  <a:ext uri="{FF2B5EF4-FFF2-40B4-BE49-F238E27FC236}">
                    <a16:creationId xmlns:a16="http://schemas.microsoft.com/office/drawing/2014/main" id="{FA3C64FF-CA0C-4D66-9E09-98F43C57F89B}"/>
                  </a:ext>
                </a:extLst>
              </p:cNvPr>
              <p:cNvPicPr/>
              <p:nvPr/>
            </p:nvPicPr>
            <p:blipFill>
              <a:blip r:embed="rId426"/>
              <a:stretch>
                <a:fillRect/>
              </a:stretch>
            </p:blipFill>
            <p:spPr>
              <a:xfrm>
                <a:off x="8074546" y="4625439"/>
                <a:ext cx="71280" cy="21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7">
            <p14:nvContentPartPr>
              <p14:cNvPr id="299" name="Ink 298">
                <a:extLst>
                  <a:ext uri="{FF2B5EF4-FFF2-40B4-BE49-F238E27FC236}">
                    <a16:creationId xmlns:a16="http://schemas.microsoft.com/office/drawing/2014/main" id="{BA84B143-B17C-4BD1-86D1-57BC3BD513DB}"/>
                  </a:ext>
                </a:extLst>
              </p14:cNvPr>
              <p14:cNvContentPartPr/>
              <p14:nvPr/>
            </p14:nvContentPartPr>
            <p14:xfrm>
              <a:off x="8145106" y="4560639"/>
              <a:ext cx="316440" cy="255960"/>
            </p14:xfrm>
          </p:contentPart>
        </mc:Choice>
        <mc:Fallback xmlns="">
          <p:pic>
            <p:nvPicPr>
              <p:cNvPr id="299" name="Ink 298">
                <a:extLst>
                  <a:ext uri="{FF2B5EF4-FFF2-40B4-BE49-F238E27FC236}">
                    <a16:creationId xmlns:a16="http://schemas.microsoft.com/office/drawing/2014/main" id="{BA84B143-B17C-4BD1-86D1-57BC3BD513DB}"/>
                  </a:ext>
                </a:extLst>
              </p:cNvPr>
              <p:cNvPicPr/>
              <p:nvPr/>
            </p:nvPicPr>
            <p:blipFill>
              <a:blip r:embed="rId428"/>
              <a:stretch>
                <a:fillRect/>
              </a:stretch>
            </p:blipFill>
            <p:spPr>
              <a:xfrm>
                <a:off x="8136106" y="4551639"/>
                <a:ext cx="334080" cy="273600"/>
              </a:xfrm>
              <a:prstGeom prst="rect">
                <a:avLst/>
              </a:prstGeom>
            </p:spPr>
          </p:pic>
        </mc:Fallback>
      </mc:AlternateContent>
      <p:grpSp>
        <p:nvGrpSpPr>
          <p:cNvPr id="303" name="Group 302">
            <a:extLst>
              <a:ext uri="{FF2B5EF4-FFF2-40B4-BE49-F238E27FC236}">
                <a16:creationId xmlns:a16="http://schemas.microsoft.com/office/drawing/2014/main" id="{C9EA6B7A-1F4E-425B-AECB-AD7D03196233}"/>
              </a:ext>
            </a:extLst>
          </p:cNvPr>
          <p:cNvGrpSpPr/>
          <p:nvPr/>
        </p:nvGrpSpPr>
        <p:grpSpPr>
          <a:xfrm>
            <a:off x="4923826" y="5342199"/>
            <a:ext cx="245520" cy="297000"/>
            <a:chOff x="4923826" y="5342199"/>
            <a:chExt cx="245520" cy="297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29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BD2052B6-FC75-4D3C-9EFC-9C0ABFDD151E}"/>
                    </a:ext>
                  </a:extLst>
                </p14:cNvPr>
                <p14:cNvContentPartPr/>
                <p14:nvPr/>
              </p14:nvContentPartPr>
              <p14:xfrm>
                <a:off x="4923826" y="5342199"/>
                <a:ext cx="155520" cy="255960"/>
              </p14:xfrm>
            </p:contentPart>
          </mc:Choice>
          <mc:Fallback xmlns=""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BD2052B6-FC75-4D3C-9EFC-9C0ABFDD151E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4915186" y="5333199"/>
                  <a:ext cx="173160" cy="27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1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C840E14C-C8AC-4E7F-9890-F7760F94B7FB}"/>
                    </a:ext>
                  </a:extLst>
                </p14:cNvPr>
                <p14:cNvContentPartPr/>
                <p14:nvPr/>
              </p14:nvContentPartPr>
              <p14:xfrm>
                <a:off x="5069266" y="5356239"/>
                <a:ext cx="100080" cy="282960"/>
              </p14:xfrm>
            </p:contentPart>
          </mc:Choice>
          <mc:Fallback xmlns=""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C840E14C-C8AC-4E7F-9890-F7760F94B7FB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5060266" y="5347599"/>
                  <a:ext cx="117720" cy="300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9" name="Group 308">
            <a:extLst>
              <a:ext uri="{FF2B5EF4-FFF2-40B4-BE49-F238E27FC236}">
                <a16:creationId xmlns:a16="http://schemas.microsoft.com/office/drawing/2014/main" id="{4147AA27-A358-49A0-80B7-2D581A975358}"/>
              </a:ext>
            </a:extLst>
          </p:cNvPr>
          <p:cNvGrpSpPr/>
          <p:nvPr/>
        </p:nvGrpSpPr>
        <p:grpSpPr>
          <a:xfrm>
            <a:off x="5672626" y="5413479"/>
            <a:ext cx="368280" cy="192960"/>
            <a:chOff x="5672626" y="5413479"/>
            <a:chExt cx="368280" cy="192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3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3930E6D4-42C0-42A2-9EF3-2E3F71852AE1}"/>
                    </a:ext>
                  </a:extLst>
                </p14:cNvPr>
                <p14:cNvContentPartPr/>
                <p14:nvPr/>
              </p14:nvContentPartPr>
              <p14:xfrm>
                <a:off x="5674786" y="5413479"/>
                <a:ext cx="37080" cy="192960"/>
              </p14:xfrm>
            </p:contentPart>
          </mc:Choice>
          <mc:Fallback xmlns=""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3930E6D4-42C0-42A2-9EF3-2E3F71852AE1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5665786" y="5404839"/>
                  <a:ext cx="5472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5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A6641727-587E-4146-954E-2C3FF5E054EA}"/>
                    </a:ext>
                  </a:extLst>
                </p14:cNvPr>
                <p14:cNvContentPartPr/>
                <p14:nvPr/>
              </p14:nvContentPartPr>
              <p14:xfrm>
                <a:off x="5672626" y="5432919"/>
                <a:ext cx="79200" cy="92160"/>
              </p14:xfrm>
            </p:contentPart>
          </mc:Choice>
          <mc:Fallback xmlns=""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A6641727-587E-4146-954E-2C3FF5E054EA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5663626" y="5424279"/>
                  <a:ext cx="9684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7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0556EE50-C242-448B-8A0D-7CB9CBF620B0}"/>
                    </a:ext>
                  </a:extLst>
                </p14:cNvPr>
                <p14:cNvContentPartPr/>
                <p14:nvPr/>
              </p14:nvContentPartPr>
              <p14:xfrm>
                <a:off x="5809066" y="5425719"/>
                <a:ext cx="231840" cy="158760"/>
              </p14:xfrm>
            </p:contentPart>
          </mc:Choice>
          <mc:Fallback xmlns=""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0556EE50-C242-448B-8A0D-7CB9CBF620B0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5800426" y="5416719"/>
                  <a:ext cx="249480" cy="176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2" name="Group 311">
            <a:extLst>
              <a:ext uri="{FF2B5EF4-FFF2-40B4-BE49-F238E27FC236}">
                <a16:creationId xmlns:a16="http://schemas.microsoft.com/office/drawing/2014/main" id="{8C7BBC70-BB3B-4D1A-807C-F1D07DDEC7EA}"/>
              </a:ext>
            </a:extLst>
          </p:cNvPr>
          <p:cNvGrpSpPr/>
          <p:nvPr/>
        </p:nvGrpSpPr>
        <p:grpSpPr>
          <a:xfrm>
            <a:off x="6198226" y="5360919"/>
            <a:ext cx="353880" cy="215280"/>
            <a:chOff x="6198226" y="5360919"/>
            <a:chExt cx="353880" cy="215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9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163FD75D-2D0D-4F6B-9AC4-6A313A95C208}"/>
                    </a:ext>
                  </a:extLst>
                </p14:cNvPr>
                <p14:cNvContentPartPr/>
                <p14:nvPr/>
              </p14:nvContentPartPr>
              <p14:xfrm>
                <a:off x="6198226" y="5360919"/>
                <a:ext cx="68040" cy="204480"/>
              </p14:xfrm>
            </p:contentPart>
          </mc:Choice>
          <mc:Fallback xmlns=""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163FD75D-2D0D-4F6B-9AC4-6A313A95C208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6189586" y="5352279"/>
                  <a:ext cx="8568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1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97380C1A-2FD2-4410-89AC-6A5DE1F83360}"/>
                    </a:ext>
                  </a:extLst>
                </p14:cNvPr>
                <p14:cNvContentPartPr/>
                <p14:nvPr/>
              </p14:nvContentPartPr>
              <p14:xfrm>
                <a:off x="6336826" y="5360919"/>
                <a:ext cx="143280" cy="178200"/>
              </p14:xfrm>
            </p:contentPart>
          </mc:Choice>
          <mc:Fallback xmlns=""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97380C1A-2FD2-4410-89AC-6A5DE1F83360}"/>
                    </a:ext>
                  </a:extLst>
                </p:cNvPr>
                <p:cNvPicPr/>
                <p:nvPr/>
              </p:nvPicPr>
              <p:blipFill>
                <a:blip r:embed="rId442"/>
                <a:stretch>
                  <a:fillRect/>
                </a:stretch>
              </p:blipFill>
              <p:spPr>
                <a:xfrm>
                  <a:off x="6327826" y="5352279"/>
                  <a:ext cx="16092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3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05F3B0B7-C5BF-4EC9-BB9A-3189C1DBEE4B}"/>
                    </a:ext>
                  </a:extLst>
                </p14:cNvPr>
                <p14:cNvContentPartPr/>
                <p14:nvPr/>
              </p14:nvContentPartPr>
              <p14:xfrm>
                <a:off x="6385426" y="5451279"/>
                <a:ext cx="166680" cy="124920"/>
              </p14:xfrm>
            </p:contentPart>
          </mc:Choice>
          <mc:Fallback xmlns=""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05F3B0B7-C5BF-4EC9-BB9A-3189C1DBEE4B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6376786" y="5442279"/>
                  <a:ext cx="184320" cy="142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5" name="Group 314">
            <a:extLst>
              <a:ext uri="{FF2B5EF4-FFF2-40B4-BE49-F238E27FC236}">
                <a16:creationId xmlns:a16="http://schemas.microsoft.com/office/drawing/2014/main" id="{B5D51BE0-1E54-4A0D-9C58-D48A7A15385F}"/>
              </a:ext>
            </a:extLst>
          </p:cNvPr>
          <p:cNvGrpSpPr/>
          <p:nvPr/>
        </p:nvGrpSpPr>
        <p:grpSpPr>
          <a:xfrm>
            <a:off x="5869186" y="5749359"/>
            <a:ext cx="141480" cy="179640"/>
            <a:chOff x="5869186" y="5749359"/>
            <a:chExt cx="141480" cy="179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5">
              <p14:nvContentPartPr>
                <p14:cNvPr id="313" name="Ink 312">
                  <a:extLst>
                    <a:ext uri="{FF2B5EF4-FFF2-40B4-BE49-F238E27FC236}">
                      <a16:creationId xmlns:a16="http://schemas.microsoft.com/office/drawing/2014/main" id="{2FF74DDC-3D98-4FC7-AFE6-BA426DE47C1D}"/>
                    </a:ext>
                  </a:extLst>
                </p14:cNvPr>
                <p14:cNvContentPartPr/>
                <p14:nvPr/>
              </p14:nvContentPartPr>
              <p14:xfrm>
                <a:off x="5869186" y="5749359"/>
                <a:ext cx="24840" cy="179640"/>
              </p14:xfrm>
            </p:contentPart>
          </mc:Choice>
          <mc:Fallback xmlns="">
            <p:pic>
              <p:nvPicPr>
                <p:cNvPr id="313" name="Ink 312">
                  <a:extLst>
                    <a:ext uri="{FF2B5EF4-FFF2-40B4-BE49-F238E27FC236}">
                      <a16:creationId xmlns:a16="http://schemas.microsoft.com/office/drawing/2014/main" id="{2FF74DDC-3D98-4FC7-AFE6-BA426DE47C1D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5860186" y="5740359"/>
                  <a:ext cx="4248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7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4D048837-3622-4619-8DA5-15433984C7EB}"/>
                    </a:ext>
                  </a:extLst>
                </p14:cNvPr>
                <p14:cNvContentPartPr/>
                <p14:nvPr/>
              </p14:nvContentPartPr>
              <p14:xfrm>
                <a:off x="6002386" y="5800119"/>
                <a:ext cx="8280" cy="7740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4D048837-3622-4619-8DA5-15433984C7EB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5993746" y="5791479"/>
                  <a:ext cx="25920" cy="95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49">
            <p14:nvContentPartPr>
              <p14:cNvPr id="316" name="Ink 315">
                <a:extLst>
                  <a:ext uri="{FF2B5EF4-FFF2-40B4-BE49-F238E27FC236}">
                    <a16:creationId xmlns:a16="http://schemas.microsoft.com/office/drawing/2014/main" id="{3924E897-59F4-4D7B-BF5E-B97568C2310F}"/>
                  </a:ext>
                </a:extLst>
              </p14:cNvPr>
              <p14:cNvContentPartPr/>
              <p14:nvPr/>
            </p14:nvContentPartPr>
            <p14:xfrm>
              <a:off x="6241786" y="5689959"/>
              <a:ext cx="100800" cy="243720"/>
            </p14:xfrm>
          </p:contentPart>
        </mc:Choice>
        <mc:Fallback xmlns="">
          <p:pic>
            <p:nvPicPr>
              <p:cNvPr id="316" name="Ink 315">
                <a:extLst>
                  <a:ext uri="{FF2B5EF4-FFF2-40B4-BE49-F238E27FC236}">
                    <a16:creationId xmlns:a16="http://schemas.microsoft.com/office/drawing/2014/main" id="{3924E897-59F4-4D7B-BF5E-B97568C2310F}"/>
                  </a:ext>
                </a:extLst>
              </p:cNvPr>
              <p:cNvPicPr/>
              <p:nvPr/>
            </p:nvPicPr>
            <p:blipFill>
              <a:blip r:embed="rId450"/>
              <a:stretch>
                <a:fillRect/>
              </a:stretch>
            </p:blipFill>
            <p:spPr>
              <a:xfrm>
                <a:off x="6232786" y="5681319"/>
                <a:ext cx="118440" cy="261360"/>
              </a:xfrm>
              <a:prstGeom prst="rect">
                <a:avLst/>
              </a:prstGeom>
            </p:spPr>
          </p:pic>
        </mc:Fallback>
      </mc:AlternateContent>
      <p:grpSp>
        <p:nvGrpSpPr>
          <p:cNvPr id="321" name="Group 320">
            <a:extLst>
              <a:ext uri="{FF2B5EF4-FFF2-40B4-BE49-F238E27FC236}">
                <a16:creationId xmlns:a16="http://schemas.microsoft.com/office/drawing/2014/main" id="{F4717279-F93D-4172-961E-F9FF248B9C7F}"/>
              </a:ext>
            </a:extLst>
          </p:cNvPr>
          <p:cNvGrpSpPr/>
          <p:nvPr/>
        </p:nvGrpSpPr>
        <p:grpSpPr>
          <a:xfrm>
            <a:off x="5463466" y="6163359"/>
            <a:ext cx="705600" cy="119520"/>
            <a:chOff x="5463466" y="6163359"/>
            <a:chExt cx="705600" cy="119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51">
              <p14:nvContentPartPr>
                <p14:cNvPr id="317" name="Ink 316">
                  <a:extLst>
                    <a:ext uri="{FF2B5EF4-FFF2-40B4-BE49-F238E27FC236}">
                      <a16:creationId xmlns:a16="http://schemas.microsoft.com/office/drawing/2014/main" id="{1DFE507E-83FD-45EF-9B3E-456E0D3ED2D8}"/>
                    </a:ext>
                  </a:extLst>
                </p14:cNvPr>
                <p14:cNvContentPartPr/>
                <p14:nvPr/>
              </p14:nvContentPartPr>
              <p14:xfrm>
                <a:off x="5463466" y="6188919"/>
                <a:ext cx="6840" cy="3960"/>
              </p14:xfrm>
            </p:contentPart>
          </mc:Choice>
          <mc:Fallback xmlns="">
            <p:pic>
              <p:nvPicPr>
                <p:cNvPr id="317" name="Ink 316">
                  <a:extLst>
                    <a:ext uri="{FF2B5EF4-FFF2-40B4-BE49-F238E27FC236}">
                      <a16:creationId xmlns:a16="http://schemas.microsoft.com/office/drawing/2014/main" id="{1DFE507E-83FD-45EF-9B3E-456E0D3ED2D8}"/>
                    </a:ext>
                  </a:extLst>
                </p:cNvPr>
                <p:cNvPicPr/>
                <p:nvPr/>
              </p:nvPicPr>
              <p:blipFill>
                <a:blip r:embed="rId452"/>
                <a:stretch>
                  <a:fillRect/>
                </a:stretch>
              </p:blipFill>
              <p:spPr>
                <a:xfrm>
                  <a:off x="5454826" y="6180279"/>
                  <a:ext cx="2448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3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5F95E6D3-1C9D-47D2-A03D-1FF6ABA7F04A}"/>
                    </a:ext>
                  </a:extLst>
                </p14:cNvPr>
                <p14:cNvContentPartPr/>
                <p14:nvPr/>
              </p14:nvContentPartPr>
              <p14:xfrm>
                <a:off x="5475706" y="6231399"/>
                <a:ext cx="144000" cy="30960"/>
              </p14:xfrm>
            </p:contentPart>
          </mc:Choice>
          <mc:Fallback xmlns=""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5F95E6D3-1C9D-47D2-A03D-1FF6ABA7F04A}"/>
                    </a:ext>
                  </a:extLst>
                </p:cNvPr>
                <p:cNvPicPr/>
                <p:nvPr/>
              </p:nvPicPr>
              <p:blipFill>
                <a:blip r:embed="rId454"/>
                <a:stretch>
                  <a:fillRect/>
                </a:stretch>
              </p:blipFill>
              <p:spPr>
                <a:xfrm>
                  <a:off x="5466706" y="6222759"/>
                  <a:ext cx="16164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5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5928F28C-D067-4031-B475-343D249FA415}"/>
                    </a:ext>
                  </a:extLst>
                </p14:cNvPr>
                <p14:cNvContentPartPr/>
                <p14:nvPr/>
              </p14:nvContentPartPr>
              <p14:xfrm>
                <a:off x="5705026" y="6163359"/>
                <a:ext cx="135000" cy="119520"/>
              </p14:xfrm>
            </p:contentPart>
          </mc:Choice>
          <mc:Fallback xmlns=""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5928F28C-D067-4031-B475-343D249FA415}"/>
                    </a:ext>
                  </a:extLst>
                </p:cNvPr>
                <p:cNvPicPr/>
                <p:nvPr/>
              </p:nvPicPr>
              <p:blipFill>
                <a:blip r:embed="rId456"/>
                <a:stretch>
                  <a:fillRect/>
                </a:stretch>
              </p:blipFill>
              <p:spPr>
                <a:xfrm>
                  <a:off x="5696026" y="6154719"/>
                  <a:ext cx="15264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7">
              <p14:nvContentPartPr>
                <p14:cNvPr id="320" name="Ink 319">
                  <a:extLst>
                    <a:ext uri="{FF2B5EF4-FFF2-40B4-BE49-F238E27FC236}">
                      <a16:creationId xmlns:a16="http://schemas.microsoft.com/office/drawing/2014/main" id="{49604526-5267-4E91-B9B5-8AA2ECD19F81}"/>
                    </a:ext>
                  </a:extLst>
                </p14:cNvPr>
                <p14:cNvContentPartPr/>
                <p14:nvPr/>
              </p14:nvContentPartPr>
              <p14:xfrm>
                <a:off x="5854426" y="6175599"/>
                <a:ext cx="314640" cy="63360"/>
              </p14:xfrm>
            </p:contentPart>
          </mc:Choice>
          <mc:Fallback xmlns="">
            <p:pic>
              <p:nvPicPr>
                <p:cNvPr id="320" name="Ink 319">
                  <a:extLst>
                    <a:ext uri="{FF2B5EF4-FFF2-40B4-BE49-F238E27FC236}">
                      <a16:creationId xmlns:a16="http://schemas.microsoft.com/office/drawing/2014/main" id="{49604526-5267-4E91-B9B5-8AA2ECD19F81}"/>
                    </a:ext>
                  </a:extLst>
                </p:cNvPr>
                <p:cNvPicPr/>
                <p:nvPr/>
              </p:nvPicPr>
              <p:blipFill>
                <a:blip r:embed="rId458"/>
                <a:stretch>
                  <a:fillRect/>
                </a:stretch>
              </p:blipFill>
              <p:spPr>
                <a:xfrm>
                  <a:off x="5845786" y="6166599"/>
                  <a:ext cx="332280" cy="81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4A9E605F-2340-4C33-9911-D27CF5BFA093}"/>
              </a:ext>
            </a:extLst>
          </p:cNvPr>
          <p:cNvGrpSpPr/>
          <p:nvPr/>
        </p:nvGrpSpPr>
        <p:grpSpPr>
          <a:xfrm>
            <a:off x="8050722" y="5906679"/>
            <a:ext cx="173160" cy="325080"/>
            <a:chOff x="8050722" y="5906679"/>
            <a:chExt cx="173160" cy="325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59">
              <p14:nvContentPartPr>
                <p14:cNvPr id="330" name="Ink 329">
                  <a:extLst>
                    <a:ext uri="{FF2B5EF4-FFF2-40B4-BE49-F238E27FC236}">
                      <a16:creationId xmlns:a16="http://schemas.microsoft.com/office/drawing/2014/main" id="{C49DC2CC-20FA-4A7F-8747-B9E679C9943F}"/>
                    </a:ext>
                  </a:extLst>
                </p14:cNvPr>
                <p14:cNvContentPartPr/>
                <p14:nvPr/>
              </p14:nvContentPartPr>
              <p14:xfrm>
                <a:off x="8050722" y="5906679"/>
                <a:ext cx="149760" cy="325080"/>
              </p14:xfrm>
            </p:contentPart>
          </mc:Choice>
          <mc:Fallback xmlns="">
            <p:pic>
              <p:nvPicPr>
                <p:cNvPr id="330" name="Ink 329">
                  <a:extLst>
                    <a:ext uri="{FF2B5EF4-FFF2-40B4-BE49-F238E27FC236}">
                      <a16:creationId xmlns:a16="http://schemas.microsoft.com/office/drawing/2014/main" id="{C49DC2CC-20FA-4A7F-8747-B9E679C9943F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8041722" y="5897679"/>
                  <a:ext cx="167400" cy="34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1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id="{FC6EB4DC-4339-488F-81D5-AFDB6C28F610}"/>
                    </a:ext>
                  </a:extLst>
                </p14:cNvPr>
                <p14:cNvContentPartPr/>
                <p14:nvPr/>
              </p14:nvContentPartPr>
              <p14:xfrm>
                <a:off x="8125962" y="6100359"/>
                <a:ext cx="97920" cy="32400"/>
              </p14:xfrm>
            </p:contentPart>
          </mc:Choice>
          <mc:Fallback xmlns="">
            <p:pic>
              <p:nvPicPr>
                <p:cNvPr id="331" name="Ink 330">
                  <a:extLst>
                    <a:ext uri="{FF2B5EF4-FFF2-40B4-BE49-F238E27FC236}">
                      <a16:creationId xmlns:a16="http://schemas.microsoft.com/office/drawing/2014/main" id="{FC6EB4DC-4339-488F-81D5-AFDB6C28F610}"/>
                    </a:ext>
                  </a:extLst>
                </p:cNvPr>
                <p:cNvPicPr/>
                <p:nvPr/>
              </p:nvPicPr>
              <p:blipFill>
                <a:blip r:embed="rId462"/>
                <a:stretch>
                  <a:fillRect/>
                </a:stretch>
              </p:blipFill>
              <p:spPr>
                <a:xfrm>
                  <a:off x="8116962" y="6091719"/>
                  <a:ext cx="115560" cy="500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63">
            <p14:nvContentPartPr>
              <p14:cNvPr id="332" name="Ink 331">
                <a:extLst>
                  <a:ext uri="{FF2B5EF4-FFF2-40B4-BE49-F238E27FC236}">
                    <a16:creationId xmlns:a16="http://schemas.microsoft.com/office/drawing/2014/main" id="{3A9A64B8-4B93-474F-BEC8-3DFDF4FBCAE9}"/>
                  </a:ext>
                </a:extLst>
              </p14:cNvPr>
              <p14:cNvContentPartPr/>
              <p14:nvPr/>
            </p14:nvContentPartPr>
            <p14:xfrm>
              <a:off x="8414682" y="5910999"/>
              <a:ext cx="51480" cy="182880"/>
            </p14:xfrm>
          </p:contentPart>
        </mc:Choice>
        <mc:Fallback xmlns="">
          <p:pic>
            <p:nvPicPr>
              <p:cNvPr id="332" name="Ink 331">
                <a:extLst>
                  <a:ext uri="{FF2B5EF4-FFF2-40B4-BE49-F238E27FC236}">
                    <a16:creationId xmlns:a16="http://schemas.microsoft.com/office/drawing/2014/main" id="{3A9A64B8-4B93-474F-BEC8-3DFDF4FBCAE9}"/>
                  </a:ext>
                </a:extLst>
              </p:cNvPr>
              <p:cNvPicPr/>
              <p:nvPr/>
            </p:nvPicPr>
            <p:blipFill>
              <a:blip r:embed="rId464"/>
              <a:stretch>
                <a:fillRect/>
              </a:stretch>
            </p:blipFill>
            <p:spPr>
              <a:xfrm>
                <a:off x="8406042" y="5901999"/>
                <a:ext cx="69120" cy="200520"/>
              </a:xfrm>
              <a:prstGeom prst="rect">
                <a:avLst/>
              </a:prstGeom>
            </p:spPr>
          </p:pic>
        </mc:Fallback>
      </mc:AlternateContent>
      <p:grpSp>
        <p:nvGrpSpPr>
          <p:cNvPr id="343" name="Group 342">
            <a:extLst>
              <a:ext uri="{FF2B5EF4-FFF2-40B4-BE49-F238E27FC236}">
                <a16:creationId xmlns:a16="http://schemas.microsoft.com/office/drawing/2014/main" id="{CF56A550-3A5A-4C2B-A83F-AD55F246E8E2}"/>
              </a:ext>
            </a:extLst>
          </p:cNvPr>
          <p:cNvGrpSpPr/>
          <p:nvPr/>
        </p:nvGrpSpPr>
        <p:grpSpPr>
          <a:xfrm>
            <a:off x="8432322" y="5838639"/>
            <a:ext cx="527040" cy="245160"/>
            <a:chOff x="8432322" y="5838639"/>
            <a:chExt cx="527040" cy="245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65">
              <p14:nvContentPartPr>
                <p14:cNvPr id="340" name="Ink 339">
                  <a:extLst>
                    <a:ext uri="{FF2B5EF4-FFF2-40B4-BE49-F238E27FC236}">
                      <a16:creationId xmlns:a16="http://schemas.microsoft.com/office/drawing/2014/main" id="{B95C4388-9C2B-4430-A03F-95DB930ABD1B}"/>
                    </a:ext>
                  </a:extLst>
                </p14:cNvPr>
                <p14:cNvContentPartPr/>
                <p14:nvPr/>
              </p14:nvContentPartPr>
              <p14:xfrm>
                <a:off x="8432322" y="5902719"/>
                <a:ext cx="102240" cy="181080"/>
              </p14:xfrm>
            </p:contentPart>
          </mc:Choice>
          <mc:Fallback xmlns="">
            <p:pic>
              <p:nvPicPr>
                <p:cNvPr id="340" name="Ink 339">
                  <a:extLst>
                    <a:ext uri="{FF2B5EF4-FFF2-40B4-BE49-F238E27FC236}">
                      <a16:creationId xmlns:a16="http://schemas.microsoft.com/office/drawing/2014/main" id="{B95C4388-9C2B-4430-A03F-95DB930ABD1B}"/>
                    </a:ext>
                  </a:extLst>
                </p:cNvPr>
                <p:cNvPicPr/>
                <p:nvPr/>
              </p:nvPicPr>
              <p:blipFill>
                <a:blip r:embed="rId466"/>
                <a:stretch>
                  <a:fillRect/>
                </a:stretch>
              </p:blipFill>
              <p:spPr>
                <a:xfrm>
                  <a:off x="8423682" y="5894079"/>
                  <a:ext cx="11988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7">
              <p14:nvContentPartPr>
                <p14:cNvPr id="341" name="Ink 340">
                  <a:extLst>
                    <a:ext uri="{FF2B5EF4-FFF2-40B4-BE49-F238E27FC236}">
                      <a16:creationId xmlns:a16="http://schemas.microsoft.com/office/drawing/2014/main" id="{34386C00-9318-4974-A555-F674923C2EC6}"/>
                    </a:ext>
                  </a:extLst>
                </p14:cNvPr>
                <p14:cNvContentPartPr/>
                <p14:nvPr/>
              </p14:nvContentPartPr>
              <p14:xfrm>
                <a:off x="8629242" y="5873919"/>
                <a:ext cx="47160" cy="203760"/>
              </p14:xfrm>
            </p:contentPart>
          </mc:Choice>
          <mc:Fallback xmlns="">
            <p:pic>
              <p:nvPicPr>
                <p:cNvPr id="341" name="Ink 340">
                  <a:extLst>
                    <a:ext uri="{FF2B5EF4-FFF2-40B4-BE49-F238E27FC236}">
                      <a16:creationId xmlns:a16="http://schemas.microsoft.com/office/drawing/2014/main" id="{34386C00-9318-4974-A555-F674923C2EC6}"/>
                    </a:ext>
                  </a:extLst>
                </p:cNvPr>
                <p:cNvPicPr/>
                <p:nvPr/>
              </p:nvPicPr>
              <p:blipFill>
                <a:blip r:embed="rId468"/>
                <a:stretch>
                  <a:fillRect/>
                </a:stretch>
              </p:blipFill>
              <p:spPr>
                <a:xfrm>
                  <a:off x="8620242" y="5864919"/>
                  <a:ext cx="6480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9">
              <p14:nvContentPartPr>
                <p14:cNvPr id="342" name="Ink 341">
                  <a:extLst>
                    <a:ext uri="{FF2B5EF4-FFF2-40B4-BE49-F238E27FC236}">
                      <a16:creationId xmlns:a16="http://schemas.microsoft.com/office/drawing/2014/main" id="{352AD2D2-7E21-4C69-9F95-12EB8CA39BAC}"/>
                    </a:ext>
                  </a:extLst>
                </p14:cNvPr>
                <p14:cNvContentPartPr/>
                <p14:nvPr/>
              </p14:nvContentPartPr>
              <p14:xfrm>
                <a:off x="8736522" y="5838639"/>
                <a:ext cx="222840" cy="218520"/>
              </p14:xfrm>
            </p:contentPart>
          </mc:Choice>
          <mc:Fallback xmlns="">
            <p:pic>
              <p:nvPicPr>
                <p:cNvPr id="342" name="Ink 341">
                  <a:extLst>
                    <a:ext uri="{FF2B5EF4-FFF2-40B4-BE49-F238E27FC236}">
                      <a16:creationId xmlns:a16="http://schemas.microsoft.com/office/drawing/2014/main" id="{352AD2D2-7E21-4C69-9F95-12EB8CA39BAC}"/>
                    </a:ext>
                  </a:extLst>
                </p:cNvPr>
                <p:cNvPicPr/>
                <p:nvPr/>
              </p:nvPicPr>
              <p:blipFill>
                <a:blip r:embed="rId470"/>
                <a:stretch>
                  <a:fillRect/>
                </a:stretch>
              </p:blipFill>
              <p:spPr>
                <a:xfrm>
                  <a:off x="8727882" y="5829999"/>
                  <a:ext cx="240480" cy="236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7" name="Group 346">
            <a:extLst>
              <a:ext uri="{FF2B5EF4-FFF2-40B4-BE49-F238E27FC236}">
                <a16:creationId xmlns:a16="http://schemas.microsoft.com/office/drawing/2014/main" id="{F4D5A5B1-5F82-48A8-8166-633CB45FBCBB}"/>
              </a:ext>
            </a:extLst>
          </p:cNvPr>
          <p:cNvGrpSpPr/>
          <p:nvPr/>
        </p:nvGrpSpPr>
        <p:grpSpPr>
          <a:xfrm>
            <a:off x="6823482" y="5368119"/>
            <a:ext cx="399600" cy="267840"/>
            <a:chOff x="6823482" y="5368119"/>
            <a:chExt cx="399600" cy="267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1">
              <p14:nvContentPartPr>
                <p14:cNvPr id="344" name="Ink 343">
                  <a:extLst>
                    <a:ext uri="{FF2B5EF4-FFF2-40B4-BE49-F238E27FC236}">
                      <a16:creationId xmlns:a16="http://schemas.microsoft.com/office/drawing/2014/main" id="{249E6474-9B40-4015-A96F-0CAC22B7716A}"/>
                    </a:ext>
                  </a:extLst>
                </p14:cNvPr>
                <p14:cNvContentPartPr/>
                <p14:nvPr/>
              </p14:nvContentPartPr>
              <p14:xfrm>
                <a:off x="6823482" y="5507799"/>
                <a:ext cx="121680" cy="128160"/>
              </p14:xfrm>
            </p:contentPart>
          </mc:Choice>
          <mc:Fallback xmlns="">
            <p:pic>
              <p:nvPicPr>
                <p:cNvPr id="344" name="Ink 343">
                  <a:extLst>
                    <a:ext uri="{FF2B5EF4-FFF2-40B4-BE49-F238E27FC236}">
                      <a16:creationId xmlns:a16="http://schemas.microsoft.com/office/drawing/2014/main" id="{249E6474-9B40-4015-A96F-0CAC22B7716A}"/>
                    </a:ext>
                  </a:extLst>
                </p:cNvPr>
                <p:cNvPicPr/>
                <p:nvPr/>
              </p:nvPicPr>
              <p:blipFill>
                <a:blip r:embed="rId472"/>
                <a:stretch>
                  <a:fillRect/>
                </a:stretch>
              </p:blipFill>
              <p:spPr>
                <a:xfrm>
                  <a:off x="6814842" y="5498799"/>
                  <a:ext cx="13932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3">
              <p14:nvContentPartPr>
                <p14:cNvPr id="345" name="Ink 344">
                  <a:extLst>
                    <a:ext uri="{FF2B5EF4-FFF2-40B4-BE49-F238E27FC236}">
                      <a16:creationId xmlns:a16="http://schemas.microsoft.com/office/drawing/2014/main" id="{5BFF3B3A-B061-48A3-921D-F44672D2AC5B}"/>
                    </a:ext>
                  </a:extLst>
                </p14:cNvPr>
                <p14:cNvContentPartPr/>
                <p14:nvPr/>
              </p14:nvContentPartPr>
              <p14:xfrm>
                <a:off x="6960282" y="5522199"/>
                <a:ext cx="138600" cy="80640"/>
              </p14:xfrm>
            </p:contentPart>
          </mc:Choice>
          <mc:Fallback xmlns="">
            <p:pic>
              <p:nvPicPr>
                <p:cNvPr id="345" name="Ink 344">
                  <a:extLst>
                    <a:ext uri="{FF2B5EF4-FFF2-40B4-BE49-F238E27FC236}">
                      <a16:creationId xmlns:a16="http://schemas.microsoft.com/office/drawing/2014/main" id="{5BFF3B3A-B061-48A3-921D-F44672D2AC5B}"/>
                    </a:ext>
                  </a:extLst>
                </p:cNvPr>
                <p:cNvPicPr/>
                <p:nvPr/>
              </p:nvPicPr>
              <p:blipFill>
                <a:blip r:embed="rId474"/>
                <a:stretch>
                  <a:fillRect/>
                </a:stretch>
              </p:blipFill>
              <p:spPr>
                <a:xfrm>
                  <a:off x="6951642" y="5513559"/>
                  <a:ext cx="15624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5">
              <p14:nvContentPartPr>
                <p14:cNvPr id="346" name="Ink 345">
                  <a:extLst>
                    <a:ext uri="{FF2B5EF4-FFF2-40B4-BE49-F238E27FC236}">
                      <a16:creationId xmlns:a16="http://schemas.microsoft.com/office/drawing/2014/main" id="{F96B3D1F-28D0-4BAA-818F-822DD8914F2F}"/>
                    </a:ext>
                  </a:extLst>
                </p14:cNvPr>
                <p14:cNvContentPartPr/>
                <p14:nvPr/>
              </p14:nvContentPartPr>
              <p14:xfrm>
                <a:off x="7071882" y="5368119"/>
                <a:ext cx="151200" cy="215280"/>
              </p14:xfrm>
            </p:contentPart>
          </mc:Choice>
          <mc:Fallback xmlns="">
            <p:pic>
              <p:nvPicPr>
                <p:cNvPr id="346" name="Ink 345">
                  <a:extLst>
                    <a:ext uri="{FF2B5EF4-FFF2-40B4-BE49-F238E27FC236}">
                      <a16:creationId xmlns:a16="http://schemas.microsoft.com/office/drawing/2014/main" id="{F96B3D1F-28D0-4BAA-818F-822DD8914F2F}"/>
                    </a:ext>
                  </a:extLst>
                </p:cNvPr>
                <p:cNvPicPr/>
                <p:nvPr/>
              </p:nvPicPr>
              <p:blipFill>
                <a:blip r:embed="rId476"/>
                <a:stretch>
                  <a:fillRect/>
                </a:stretch>
              </p:blipFill>
              <p:spPr>
                <a:xfrm>
                  <a:off x="7063242" y="5359119"/>
                  <a:ext cx="168840" cy="232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6" name="Group 355">
            <a:extLst>
              <a:ext uri="{FF2B5EF4-FFF2-40B4-BE49-F238E27FC236}">
                <a16:creationId xmlns:a16="http://schemas.microsoft.com/office/drawing/2014/main" id="{CD229211-398F-4DEE-9E20-E7C4496F1731}"/>
              </a:ext>
            </a:extLst>
          </p:cNvPr>
          <p:cNvGrpSpPr/>
          <p:nvPr/>
        </p:nvGrpSpPr>
        <p:grpSpPr>
          <a:xfrm>
            <a:off x="7499202" y="5136999"/>
            <a:ext cx="864000" cy="536040"/>
            <a:chOff x="7499202" y="5136999"/>
            <a:chExt cx="864000" cy="536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7">
              <p14:nvContentPartPr>
                <p14:cNvPr id="348" name="Ink 347">
                  <a:extLst>
                    <a:ext uri="{FF2B5EF4-FFF2-40B4-BE49-F238E27FC236}">
                      <a16:creationId xmlns:a16="http://schemas.microsoft.com/office/drawing/2014/main" id="{9CB58B5F-446F-44E7-B21D-D9145328AE7A}"/>
                    </a:ext>
                  </a:extLst>
                </p14:cNvPr>
                <p14:cNvContentPartPr/>
                <p14:nvPr/>
              </p14:nvContentPartPr>
              <p14:xfrm>
                <a:off x="7499202" y="5233839"/>
                <a:ext cx="147600" cy="156960"/>
              </p14:xfrm>
            </p:contentPart>
          </mc:Choice>
          <mc:Fallback xmlns="">
            <p:pic>
              <p:nvPicPr>
                <p:cNvPr id="348" name="Ink 347">
                  <a:extLst>
                    <a:ext uri="{FF2B5EF4-FFF2-40B4-BE49-F238E27FC236}">
                      <a16:creationId xmlns:a16="http://schemas.microsoft.com/office/drawing/2014/main" id="{9CB58B5F-446F-44E7-B21D-D9145328AE7A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7490562" y="5224839"/>
                  <a:ext cx="16524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9">
              <p14:nvContentPartPr>
                <p14:cNvPr id="349" name="Ink 348">
                  <a:extLst>
                    <a:ext uri="{FF2B5EF4-FFF2-40B4-BE49-F238E27FC236}">
                      <a16:creationId xmlns:a16="http://schemas.microsoft.com/office/drawing/2014/main" id="{9FB3EF09-81C6-40CF-A2FB-2230D77E16AA}"/>
                    </a:ext>
                  </a:extLst>
                </p14:cNvPr>
                <p14:cNvContentPartPr/>
                <p14:nvPr/>
              </p14:nvContentPartPr>
              <p14:xfrm>
                <a:off x="7676322" y="5194599"/>
                <a:ext cx="114120" cy="172080"/>
              </p14:xfrm>
            </p:contentPart>
          </mc:Choice>
          <mc:Fallback xmlns="">
            <p:pic>
              <p:nvPicPr>
                <p:cNvPr id="349" name="Ink 348">
                  <a:extLst>
                    <a:ext uri="{FF2B5EF4-FFF2-40B4-BE49-F238E27FC236}">
                      <a16:creationId xmlns:a16="http://schemas.microsoft.com/office/drawing/2014/main" id="{9FB3EF09-81C6-40CF-A2FB-2230D77E16AA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7667322" y="5185959"/>
                  <a:ext cx="13176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1">
              <p14:nvContentPartPr>
                <p14:cNvPr id="350" name="Ink 349">
                  <a:extLst>
                    <a:ext uri="{FF2B5EF4-FFF2-40B4-BE49-F238E27FC236}">
                      <a16:creationId xmlns:a16="http://schemas.microsoft.com/office/drawing/2014/main" id="{9DABA059-F863-487E-8158-ACEFE45E965B}"/>
                    </a:ext>
                  </a:extLst>
                </p14:cNvPr>
                <p14:cNvContentPartPr/>
                <p14:nvPr/>
              </p14:nvContentPartPr>
              <p14:xfrm>
                <a:off x="7853082" y="5171199"/>
                <a:ext cx="263160" cy="168480"/>
              </p14:xfrm>
            </p:contentPart>
          </mc:Choice>
          <mc:Fallback xmlns="">
            <p:pic>
              <p:nvPicPr>
                <p:cNvPr id="350" name="Ink 349">
                  <a:extLst>
                    <a:ext uri="{FF2B5EF4-FFF2-40B4-BE49-F238E27FC236}">
                      <a16:creationId xmlns:a16="http://schemas.microsoft.com/office/drawing/2014/main" id="{9DABA059-F863-487E-8158-ACEFE45E965B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7844442" y="5162199"/>
                  <a:ext cx="28080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3">
              <p14:nvContentPartPr>
                <p14:cNvPr id="351" name="Ink 350">
                  <a:extLst>
                    <a:ext uri="{FF2B5EF4-FFF2-40B4-BE49-F238E27FC236}">
                      <a16:creationId xmlns:a16="http://schemas.microsoft.com/office/drawing/2014/main" id="{60D231B3-1C58-4CBE-96FC-A3588FF91542}"/>
                    </a:ext>
                  </a:extLst>
                </p14:cNvPr>
                <p14:cNvContentPartPr/>
                <p14:nvPr/>
              </p14:nvContentPartPr>
              <p14:xfrm>
                <a:off x="8167002" y="5136999"/>
                <a:ext cx="196200" cy="204120"/>
              </p14:xfrm>
            </p:contentPart>
          </mc:Choice>
          <mc:Fallback xmlns="">
            <p:pic>
              <p:nvPicPr>
                <p:cNvPr id="351" name="Ink 350">
                  <a:extLst>
                    <a:ext uri="{FF2B5EF4-FFF2-40B4-BE49-F238E27FC236}">
                      <a16:creationId xmlns:a16="http://schemas.microsoft.com/office/drawing/2014/main" id="{60D231B3-1C58-4CBE-96FC-A3588FF91542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8158362" y="5128359"/>
                  <a:ext cx="21384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5">
              <p14:nvContentPartPr>
                <p14:cNvPr id="353" name="Ink 352">
                  <a:extLst>
                    <a:ext uri="{FF2B5EF4-FFF2-40B4-BE49-F238E27FC236}">
                      <a16:creationId xmlns:a16="http://schemas.microsoft.com/office/drawing/2014/main" id="{861C924D-8036-46CA-BB39-43B158733670}"/>
                    </a:ext>
                  </a:extLst>
                </p14:cNvPr>
                <p14:cNvContentPartPr/>
                <p14:nvPr/>
              </p14:nvContentPartPr>
              <p14:xfrm>
                <a:off x="7691802" y="5529759"/>
                <a:ext cx="48960" cy="143280"/>
              </p14:xfrm>
            </p:contentPart>
          </mc:Choice>
          <mc:Fallback xmlns="">
            <p:pic>
              <p:nvPicPr>
                <p:cNvPr id="353" name="Ink 352">
                  <a:extLst>
                    <a:ext uri="{FF2B5EF4-FFF2-40B4-BE49-F238E27FC236}">
                      <a16:creationId xmlns:a16="http://schemas.microsoft.com/office/drawing/2014/main" id="{861C924D-8036-46CA-BB39-43B158733670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7683162" y="5520759"/>
                  <a:ext cx="6660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7">
              <p14:nvContentPartPr>
                <p14:cNvPr id="354" name="Ink 353">
                  <a:extLst>
                    <a:ext uri="{FF2B5EF4-FFF2-40B4-BE49-F238E27FC236}">
                      <a16:creationId xmlns:a16="http://schemas.microsoft.com/office/drawing/2014/main" id="{D580B24B-20C4-4086-A1F4-68128935D952}"/>
                    </a:ext>
                  </a:extLst>
                </p14:cNvPr>
                <p14:cNvContentPartPr/>
                <p14:nvPr/>
              </p14:nvContentPartPr>
              <p14:xfrm>
                <a:off x="7874322" y="5550279"/>
                <a:ext cx="19440" cy="54720"/>
              </p14:xfrm>
            </p:contentPart>
          </mc:Choice>
          <mc:Fallback xmlns="">
            <p:pic>
              <p:nvPicPr>
                <p:cNvPr id="354" name="Ink 353">
                  <a:extLst>
                    <a:ext uri="{FF2B5EF4-FFF2-40B4-BE49-F238E27FC236}">
                      <a16:creationId xmlns:a16="http://schemas.microsoft.com/office/drawing/2014/main" id="{D580B24B-20C4-4086-A1F4-68128935D952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7865682" y="5541639"/>
                  <a:ext cx="3708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9">
              <p14:nvContentPartPr>
                <p14:cNvPr id="355" name="Ink 354">
                  <a:extLst>
                    <a:ext uri="{FF2B5EF4-FFF2-40B4-BE49-F238E27FC236}">
                      <a16:creationId xmlns:a16="http://schemas.microsoft.com/office/drawing/2014/main" id="{91B24F66-4F4A-4ADB-AFA0-AB88BC1C9860}"/>
                    </a:ext>
                  </a:extLst>
                </p14:cNvPr>
                <p14:cNvContentPartPr/>
                <p14:nvPr/>
              </p14:nvContentPartPr>
              <p14:xfrm>
                <a:off x="8002482" y="5454519"/>
                <a:ext cx="183600" cy="214560"/>
              </p14:xfrm>
            </p:contentPart>
          </mc:Choice>
          <mc:Fallback xmlns="">
            <p:pic>
              <p:nvPicPr>
                <p:cNvPr id="355" name="Ink 354">
                  <a:extLst>
                    <a:ext uri="{FF2B5EF4-FFF2-40B4-BE49-F238E27FC236}">
                      <a16:creationId xmlns:a16="http://schemas.microsoft.com/office/drawing/2014/main" id="{91B24F66-4F4A-4ADB-AFA0-AB88BC1C9860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7993842" y="5445879"/>
                  <a:ext cx="201240" cy="232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6" name="Group 365">
            <a:extLst>
              <a:ext uri="{FF2B5EF4-FFF2-40B4-BE49-F238E27FC236}">
                <a16:creationId xmlns:a16="http://schemas.microsoft.com/office/drawing/2014/main" id="{5BD3ED96-2756-4D8D-BEC6-75BE2A193892}"/>
              </a:ext>
            </a:extLst>
          </p:cNvPr>
          <p:cNvGrpSpPr/>
          <p:nvPr/>
        </p:nvGrpSpPr>
        <p:grpSpPr>
          <a:xfrm>
            <a:off x="6350802" y="5992719"/>
            <a:ext cx="1523880" cy="549360"/>
            <a:chOff x="6350802" y="5992719"/>
            <a:chExt cx="1523880" cy="549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1">
              <p14:nvContentPartPr>
                <p14:cNvPr id="328" name="Ink 327">
                  <a:extLst>
                    <a:ext uri="{FF2B5EF4-FFF2-40B4-BE49-F238E27FC236}">
                      <a16:creationId xmlns:a16="http://schemas.microsoft.com/office/drawing/2014/main" id="{C6EC8EB7-E722-4AE7-BA80-34DD49FEA34A}"/>
                    </a:ext>
                  </a:extLst>
                </p14:cNvPr>
                <p14:cNvContentPartPr/>
                <p14:nvPr/>
              </p14:nvContentPartPr>
              <p14:xfrm>
                <a:off x="7422162" y="6079839"/>
                <a:ext cx="128880" cy="88920"/>
              </p14:xfrm>
            </p:contentPart>
          </mc:Choice>
          <mc:Fallback xmlns="">
            <p:pic>
              <p:nvPicPr>
                <p:cNvPr id="328" name="Ink 327">
                  <a:extLst>
                    <a:ext uri="{FF2B5EF4-FFF2-40B4-BE49-F238E27FC236}">
                      <a16:creationId xmlns:a16="http://schemas.microsoft.com/office/drawing/2014/main" id="{C6EC8EB7-E722-4AE7-BA80-34DD49FEA34A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7413522" y="6071199"/>
                  <a:ext cx="14652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3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id="{76577213-423B-4E04-A6AC-F0E9575DBD64}"/>
                    </a:ext>
                  </a:extLst>
                </p14:cNvPr>
                <p14:cNvContentPartPr/>
                <p14:nvPr/>
              </p14:nvContentPartPr>
              <p14:xfrm>
                <a:off x="7562202" y="6044199"/>
                <a:ext cx="289800" cy="106200"/>
              </p14:xfrm>
            </p:contentPart>
          </mc:Choice>
          <mc:Fallback xmlns="">
            <p:pic>
              <p:nvPicPr>
                <p:cNvPr id="329" name="Ink 328">
                  <a:extLst>
                    <a:ext uri="{FF2B5EF4-FFF2-40B4-BE49-F238E27FC236}">
                      <a16:creationId xmlns:a16="http://schemas.microsoft.com/office/drawing/2014/main" id="{76577213-423B-4E04-A6AC-F0E9575DBD64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7553562" y="6035559"/>
                  <a:ext cx="30744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5">
              <p14:nvContentPartPr>
                <p14:cNvPr id="322" name="Ink 321">
                  <a:extLst>
                    <a:ext uri="{FF2B5EF4-FFF2-40B4-BE49-F238E27FC236}">
                      <a16:creationId xmlns:a16="http://schemas.microsoft.com/office/drawing/2014/main" id="{BECF849C-25FB-4096-98BA-FB8D2DB3429C}"/>
                    </a:ext>
                  </a:extLst>
                </p14:cNvPr>
                <p14:cNvContentPartPr/>
                <p14:nvPr/>
              </p14:nvContentPartPr>
              <p14:xfrm>
                <a:off x="6350802" y="6022959"/>
                <a:ext cx="161640" cy="268200"/>
              </p14:xfrm>
            </p:contentPart>
          </mc:Choice>
          <mc:Fallback xmlns="">
            <p:pic>
              <p:nvPicPr>
                <p:cNvPr id="322" name="Ink 321">
                  <a:extLst>
                    <a:ext uri="{FF2B5EF4-FFF2-40B4-BE49-F238E27FC236}">
                      <a16:creationId xmlns:a16="http://schemas.microsoft.com/office/drawing/2014/main" id="{BECF849C-25FB-4096-98BA-FB8D2DB3429C}"/>
                    </a:ext>
                  </a:extLst>
                </p:cNvPr>
                <p:cNvPicPr/>
                <p:nvPr/>
              </p:nvPicPr>
              <p:blipFill>
                <a:blip r:embed="rId496"/>
                <a:stretch>
                  <a:fillRect/>
                </a:stretch>
              </p:blipFill>
              <p:spPr>
                <a:xfrm>
                  <a:off x="6342162" y="6014319"/>
                  <a:ext cx="179280" cy="28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7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32B49963-9947-486C-ADAD-7FCD4DC4AB28}"/>
                    </a:ext>
                  </a:extLst>
                </p14:cNvPr>
                <p14:cNvContentPartPr/>
                <p14:nvPr/>
              </p14:nvContentPartPr>
              <p14:xfrm>
                <a:off x="6435762" y="6178479"/>
                <a:ext cx="122760" cy="50040"/>
              </p14:xfrm>
            </p:contentPart>
          </mc:Choice>
          <mc:Fallback xmlns=""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id="{32B49963-9947-486C-ADAD-7FCD4DC4AB28}"/>
                    </a:ext>
                  </a:extLst>
                </p:cNvPr>
                <p:cNvPicPr/>
                <p:nvPr/>
              </p:nvPicPr>
              <p:blipFill>
                <a:blip r:embed="rId498"/>
                <a:stretch>
                  <a:fillRect/>
                </a:stretch>
              </p:blipFill>
              <p:spPr>
                <a:xfrm>
                  <a:off x="6426762" y="6169479"/>
                  <a:ext cx="14040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9">
              <p14:nvContentPartPr>
                <p14:cNvPr id="325" name="Ink 324">
                  <a:extLst>
                    <a:ext uri="{FF2B5EF4-FFF2-40B4-BE49-F238E27FC236}">
                      <a16:creationId xmlns:a16="http://schemas.microsoft.com/office/drawing/2014/main" id="{863E28B8-95E8-4E3C-B294-45FDF3331D7E}"/>
                    </a:ext>
                  </a:extLst>
                </p14:cNvPr>
                <p14:cNvContentPartPr/>
                <p14:nvPr/>
              </p14:nvContentPartPr>
              <p14:xfrm>
                <a:off x="6692082" y="6087399"/>
                <a:ext cx="87840" cy="119520"/>
              </p14:xfrm>
            </p:contentPart>
          </mc:Choice>
          <mc:Fallback xmlns="">
            <p:pic>
              <p:nvPicPr>
                <p:cNvPr id="325" name="Ink 324">
                  <a:extLst>
                    <a:ext uri="{FF2B5EF4-FFF2-40B4-BE49-F238E27FC236}">
                      <a16:creationId xmlns:a16="http://schemas.microsoft.com/office/drawing/2014/main" id="{863E28B8-95E8-4E3C-B294-45FDF3331D7E}"/>
                    </a:ext>
                  </a:extLst>
                </p:cNvPr>
                <p:cNvPicPr/>
                <p:nvPr/>
              </p:nvPicPr>
              <p:blipFill>
                <a:blip r:embed="rId500"/>
                <a:stretch>
                  <a:fillRect/>
                </a:stretch>
              </p:blipFill>
              <p:spPr>
                <a:xfrm>
                  <a:off x="6683082" y="6078759"/>
                  <a:ext cx="10548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1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7C978B64-3EA4-4559-96B0-D71BFC8633A5}"/>
                    </a:ext>
                  </a:extLst>
                </p14:cNvPr>
                <p14:cNvContentPartPr/>
                <p14:nvPr/>
              </p14:nvContentPartPr>
              <p14:xfrm>
                <a:off x="6844722" y="6026199"/>
                <a:ext cx="104760" cy="171360"/>
              </p14:xfrm>
            </p:contentPart>
          </mc:Choice>
          <mc:Fallback xmlns=""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id="{7C978B64-3EA4-4559-96B0-D71BFC8633A5}"/>
                    </a:ext>
                  </a:extLst>
                </p:cNvPr>
                <p:cNvPicPr/>
                <p:nvPr/>
              </p:nvPicPr>
              <p:blipFill>
                <a:blip r:embed="rId502"/>
                <a:stretch>
                  <a:fillRect/>
                </a:stretch>
              </p:blipFill>
              <p:spPr>
                <a:xfrm>
                  <a:off x="6836082" y="6017199"/>
                  <a:ext cx="12240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3">
              <p14:nvContentPartPr>
                <p14:cNvPr id="327" name="Ink 326">
                  <a:extLst>
                    <a:ext uri="{FF2B5EF4-FFF2-40B4-BE49-F238E27FC236}">
                      <a16:creationId xmlns:a16="http://schemas.microsoft.com/office/drawing/2014/main" id="{52CD98D3-B994-4CFB-B11A-8901BF8A42BA}"/>
                    </a:ext>
                  </a:extLst>
                </p14:cNvPr>
                <p14:cNvContentPartPr/>
                <p14:nvPr/>
              </p14:nvContentPartPr>
              <p14:xfrm>
                <a:off x="7094922" y="6071559"/>
                <a:ext cx="32760" cy="87480"/>
              </p14:xfrm>
            </p:contentPart>
          </mc:Choice>
          <mc:Fallback xmlns="">
            <p:pic>
              <p:nvPicPr>
                <p:cNvPr id="327" name="Ink 326">
                  <a:extLst>
                    <a:ext uri="{FF2B5EF4-FFF2-40B4-BE49-F238E27FC236}">
                      <a16:creationId xmlns:a16="http://schemas.microsoft.com/office/drawing/2014/main" id="{52CD98D3-B994-4CFB-B11A-8901BF8A42BA}"/>
                    </a:ext>
                  </a:extLst>
                </p:cNvPr>
                <p:cNvPicPr/>
                <p:nvPr/>
              </p:nvPicPr>
              <p:blipFill>
                <a:blip r:embed="rId504"/>
                <a:stretch>
                  <a:fillRect/>
                </a:stretch>
              </p:blipFill>
              <p:spPr>
                <a:xfrm>
                  <a:off x="7085922" y="6062559"/>
                  <a:ext cx="5040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5">
              <p14:nvContentPartPr>
                <p14:cNvPr id="336" name="Ink 335">
                  <a:extLst>
                    <a:ext uri="{FF2B5EF4-FFF2-40B4-BE49-F238E27FC236}">
                      <a16:creationId xmlns:a16="http://schemas.microsoft.com/office/drawing/2014/main" id="{686AED95-BAAC-452C-BB29-033649AC6CCB}"/>
                    </a:ext>
                  </a:extLst>
                </p14:cNvPr>
                <p14:cNvContentPartPr/>
                <p14:nvPr/>
              </p14:nvContentPartPr>
              <p14:xfrm>
                <a:off x="6872802" y="5992719"/>
                <a:ext cx="144000" cy="234000"/>
              </p14:xfrm>
            </p:contentPart>
          </mc:Choice>
          <mc:Fallback xmlns="">
            <p:pic>
              <p:nvPicPr>
                <p:cNvPr id="336" name="Ink 335">
                  <a:extLst>
                    <a:ext uri="{FF2B5EF4-FFF2-40B4-BE49-F238E27FC236}">
                      <a16:creationId xmlns:a16="http://schemas.microsoft.com/office/drawing/2014/main" id="{686AED95-BAAC-452C-BB29-033649AC6CCB}"/>
                    </a:ext>
                  </a:extLst>
                </p:cNvPr>
                <p:cNvPicPr/>
                <p:nvPr/>
              </p:nvPicPr>
              <p:blipFill>
                <a:blip r:embed="rId506"/>
                <a:stretch>
                  <a:fillRect/>
                </a:stretch>
              </p:blipFill>
              <p:spPr>
                <a:xfrm>
                  <a:off x="6863802" y="5984079"/>
                  <a:ext cx="161640" cy="25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7">
              <p14:nvContentPartPr>
                <p14:cNvPr id="337" name="Ink 336">
                  <a:extLst>
                    <a:ext uri="{FF2B5EF4-FFF2-40B4-BE49-F238E27FC236}">
                      <a16:creationId xmlns:a16="http://schemas.microsoft.com/office/drawing/2014/main" id="{19719E0F-EB89-49E2-9373-5D5AF4ABD900}"/>
                    </a:ext>
                  </a:extLst>
                </p14:cNvPr>
                <p14:cNvContentPartPr/>
                <p14:nvPr/>
              </p14:nvContentPartPr>
              <p14:xfrm>
                <a:off x="6999162" y="6067599"/>
                <a:ext cx="86400" cy="185400"/>
              </p14:xfrm>
            </p:contentPart>
          </mc:Choice>
          <mc:Fallback xmlns="">
            <p:pic>
              <p:nvPicPr>
                <p:cNvPr id="337" name="Ink 336">
                  <a:extLst>
                    <a:ext uri="{FF2B5EF4-FFF2-40B4-BE49-F238E27FC236}">
                      <a16:creationId xmlns:a16="http://schemas.microsoft.com/office/drawing/2014/main" id="{19719E0F-EB89-49E2-9373-5D5AF4ABD900}"/>
                    </a:ext>
                  </a:extLst>
                </p:cNvPr>
                <p:cNvPicPr/>
                <p:nvPr/>
              </p:nvPicPr>
              <p:blipFill>
                <a:blip r:embed="rId508"/>
                <a:stretch>
                  <a:fillRect/>
                </a:stretch>
              </p:blipFill>
              <p:spPr>
                <a:xfrm>
                  <a:off x="6990162" y="6058599"/>
                  <a:ext cx="10404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9">
              <p14:nvContentPartPr>
                <p14:cNvPr id="338" name="Ink 337">
                  <a:extLst>
                    <a:ext uri="{FF2B5EF4-FFF2-40B4-BE49-F238E27FC236}">
                      <a16:creationId xmlns:a16="http://schemas.microsoft.com/office/drawing/2014/main" id="{EBFF9847-C7DC-422B-8E2E-71E818160DD5}"/>
                    </a:ext>
                  </a:extLst>
                </p14:cNvPr>
                <p14:cNvContentPartPr/>
                <p14:nvPr/>
              </p14:nvContentPartPr>
              <p14:xfrm>
                <a:off x="7185282" y="6125919"/>
                <a:ext cx="21240" cy="85320"/>
              </p14:xfrm>
            </p:contentPart>
          </mc:Choice>
          <mc:Fallback xmlns="">
            <p:pic>
              <p:nvPicPr>
                <p:cNvPr id="338" name="Ink 337">
                  <a:extLst>
                    <a:ext uri="{FF2B5EF4-FFF2-40B4-BE49-F238E27FC236}">
                      <a16:creationId xmlns:a16="http://schemas.microsoft.com/office/drawing/2014/main" id="{EBFF9847-C7DC-422B-8E2E-71E818160DD5}"/>
                    </a:ext>
                  </a:extLst>
                </p:cNvPr>
                <p:cNvPicPr/>
                <p:nvPr/>
              </p:nvPicPr>
              <p:blipFill>
                <a:blip r:embed="rId510"/>
                <a:stretch>
                  <a:fillRect/>
                </a:stretch>
              </p:blipFill>
              <p:spPr>
                <a:xfrm>
                  <a:off x="7176282" y="6116919"/>
                  <a:ext cx="3888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1">
              <p14:nvContentPartPr>
                <p14:cNvPr id="357" name="Ink 356">
                  <a:extLst>
                    <a:ext uri="{FF2B5EF4-FFF2-40B4-BE49-F238E27FC236}">
                      <a16:creationId xmlns:a16="http://schemas.microsoft.com/office/drawing/2014/main" id="{D63C8321-857E-4088-82EB-A0E7F6DA14A9}"/>
                    </a:ext>
                  </a:extLst>
                </p14:cNvPr>
                <p14:cNvContentPartPr/>
                <p14:nvPr/>
              </p14:nvContentPartPr>
              <p14:xfrm>
                <a:off x="6849402" y="6386559"/>
                <a:ext cx="46440" cy="155520"/>
              </p14:xfrm>
            </p:contentPart>
          </mc:Choice>
          <mc:Fallback xmlns="">
            <p:pic>
              <p:nvPicPr>
                <p:cNvPr id="357" name="Ink 356">
                  <a:extLst>
                    <a:ext uri="{FF2B5EF4-FFF2-40B4-BE49-F238E27FC236}">
                      <a16:creationId xmlns:a16="http://schemas.microsoft.com/office/drawing/2014/main" id="{D63C8321-857E-4088-82EB-A0E7F6DA14A9}"/>
                    </a:ext>
                  </a:extLst>
                </p:cNvPr>
                <p:cNvPicPr/>
                <p:nvPr/>
              </p:nvPicPr>
              <p:blipFill>
                <a:blip r:embed="rId512"/>
                <a:stretch>
                  <a:fillRect/>
                </a:stretch>
              </p:blipFill>
              <p:spPr>
                <a:xfrm>
                  <a:off x="6840402" y="6377559"/>
                  <a:ext cx="6408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3">
              <p14:nvContentPartPr>
                <p14:cNvPr id="358" name="Ink 357">
                  <a:extLst>
                    <a:ext uri="{FF2B5EF4-FFF2-40B4-BE49-F238E27FC236}">
                      <a16:creationId xmlns:a16="http://schemas.microsoft.com/office/drawing/2014/main" id="{704BFB48-CDB1-435F-8CD4-A2528E8B0E41}"/>
                    </a:ext>
                  </a:extLst>
                </p14:cNvPr>
                <p14:cNvContentPartPr/>
                <p14:nvPr/>
              </p14:nvContentPartPr>
              <p14:xfrm>
                <a:off x="7263402" y="6435879"/>
                <a:ext cx="360" cy="360"/>
              </p14:xfrm>
            </p:contentPart>
          </mc:Choice>
          <mc:Fallback xmlns="">
            <p:pic>
              <p:nvPicPr>
                <p:cNvPr id="358" name="Ink 357">
                  <a:extLst>
                    <a:ext uri="{FF2B5EF4-FFF2-40B4-BE49-F238E27FC236}">
                      <a16:creationId xmlns:a16="http://schemas.microsoft.com/office/drawing/2014/main" id="{704BFB48-CDB1-435F-8CD4-A2528E8B0E41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7254762" y="642723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4">
              <p14:nvContentPartPr>
                <p14:cNvPr id="359" name="Ink 358">
                  <a:extLst>
                    <a:ext uri="{FF2B5EF4-FFF2-40B4-BE49-F238E27FC236}">
                      <a16:creationId xmlns:a16="http://schemas.microsoft.com/office/drawing/2014/main" id="{B1CA5127-9216-4E77-91B2-8F589499F345}"/>
                    </a:ext>
                  </a:extLst>
                </p14:cNvPr>
                <p14:cNvContentPartPr/>
                <p14:nvPr/>
              </p14:nvContentPartPr>
              <p14:xfrm>
                <a:off x="7276722" y="6484839"/>
                <a:ext cx="360" cy="360"/>
              </p14:xfrm>
            </p:contentPart>
          </mc:Choice>
          <mc:Fallback xmlns="">
            <p:pic>
              <p:nvPicPr>
                <p:cNvPr id="359" name="Ink 358">
                  <a:extLst>
                    <a:ext uri="{FF2B5EF4-FFF2-40B4-BE49-F238E27FC236}">
                      <a16:creationId xmlns:a16="http://schemas.microsoft.com/office/drawing/2014/main" id="{B1CA5127-9216-4E77-91B2-8F589499F345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7268082" y="647619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5">
              <p14:nvContentPartPr>
                <p14:cNvPr id="360" name="Ink 359">
                  <a:extLst>
                    <a:ext uri="{FF2B5EF4-FFF2-40B4-BE49-F238E27FC236}">
                      <a16:creationId xmlns:a16="http://schemas.microsoft.com/office/drawing/2014/main" id="{0CE7ECA8-F724-4789-A97B-32BF2A952B79}"/>
                    </a:ext>
                  </a:extLst>
                </p14:cNvPr>
                <p14:cNvContentPartPr/>
                <p14:nvPr/>
              </p14:nvContentPartPr>
              <p14:xfrm>
                <a:off x="6926442" y="6287199"/>
                <a:ext cx="742320" cy="103680"/>
              </p14:xfrm>
            </p:contentPart>
          </mc:Choice>
          <mc:Fallback xmlns="">
            <p:pic>
              <p:nvPicPr>
                <p:cNvPr id="360" name="Ink 359">
                  <a:extLst>
                    <a:ext uri="{FF2B5EF4-FFF2-40B4-BE49-F238E27FC236}">
                      <a16:creationId xmlns:a16="http://schemas.microsoft.com/office/drawing/2014/main" id="{0CE7ECA8-F724-4789-A97B-32BF2A952B79}"/>
                    </a:ext>
                  </a:extLst>
                </p:cNvPr>
                <p:cNvPicPr/>
                <p:nvPr/>
              </p:nvPicPr>
              <p:blipFill>
                <a:blip r:embed="rId516"/>
                <a:stretch>
                  <a:fillRect/>
                </a:stretch>
              </p:blipFill>
              <p:spPr>
                <a:xfrm>
                  <a:off x="6917442" y="6278559"/>
                  <a:ext cx="75996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7">
              <p14:nvContentPartPr>
                <p14:cNvPr id="361" name="Ink 360">
                  <a:extLst>
                    <a:ext uri="{FF2B5EF4-FFF2-40B4-BE49-F238E27FC236}">
                      <a16:creationId xmlns:a16="http://schemas.microsoft.com/office/drawing/2014/main" id="{102D0103-6D2D-4C53-8A79-47114F68D21A}"/>
                    </a:ext>
                  </a:extLst>
                </p14:cNvPr>
                <p14:cNvContentPartPr/>
                <p14:nvPr/>
              </p14:nvContentPartPr>
              <p14:xfrm>
                <a:off x="7602522" y="6323559"/>
                <a:ext cx="114840" cy="206280"/>
              </p14:xfrm>
            </p:contentPart>
          </mc:Choice>
          <mc:Fallback xmlns="">
            <p:pic>
              <p:nvPicPr>
                <p:cNvPr id="361" name="Ink 360">
                  <a:extLst>
                    <a:ext uri="{FF2B5EF4-FFF2-40B4-BE49-F238E27FC236}">
                      <a16:creationId xmlns:a16="http://schemas.microsoft.com/office/drawing/2014/main" id="{102D0103-6D2D-4C53-8A79-47114F68D21A}"/>
                    </a:ext>
                  </a:extLst>
                </p:cNvPr>
                <p:cNvPicPr/>
                <p:nvPr/>
              </p:nvPicPr>
              <p:blipFill>
                <a:blip r:embed="rId518"/>
                <a:stretch>
                  <a:fillRect/>
                </a:stretch>
              </p:blipFill>
              <p:spPr>
                <a:xfrm>
                  <a:off x="7593882" y="6314559"/>
                  <a:ext cx="13248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9">
              <p14:nvContentPartPr>
                <p14:cNvPr id="362" name="Ink 361">
                  <a:extLst>
                    <a:ext uri="{FF2B5EF4-FFF2-40B4-BE49-F238E27FC236}">
                      <a16:creationId xmlns:a16="http://schemas.microsoft.com/office/drawing/2014/main" id="{336D176E-0479-4E4B-9EA7-2DB0E79D9C26}"/>
                    </a:ext>
                  </a:extLst>
                </p14:cNvPr>
                <p14:cNvContentPartPr/>
                <p14:nvPr/>
              </p14:nvContentPartPr>
              <p14:xfrm>
                <a:off x="7730682" y="6224919"/>
                <a:ext cx="144000" cy="123480"/>
              </p14:xfrm>
            </p:contentPart>
          </mc:Choice>
          <mc:Fallback xmlns="">
            <p:pic>
              <p:nvPicPr>
                <p:cNvPr id="362" name="Ink 361">
                  <a:extLst>
                    <a:ext uri="{FF2B5EF4-FFF2-40B4-BE49-F238E27FC236}">
                      <a16:creationId xmlns:a16="http://schemas.microsoft.com/office/drawing/2014/main" id="{336D176E-0479-4E4B-9EA7-2DB0E79D9C26}"/>
                    </a:ext>
                  </a:extLst>
                </p:cNvPr>
                <p:cNvPicPr/>
                <p:nvPr/>
              </p:nvPicPr>
              <p:blipFill>
                <a:blip r:embed="rId520"/>
                <a:stretch>
                  <a:fillRect/>
                </a:stretch>
              </p:blipFill>
              <p:spPr>
                <a:xfrm>
                  <a:off x="7722042" y="6216279"/>
                  <a:ext cx="161640" cy="141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5" name="Group 364">
            <a:extLst>
              <a:ext uri="{FF2B5EF4-FFF2-40B4-BE49-F238E27FC236}">
                <a16:creationId xmlns:a16="http://schemas.microsoft.com/office/drawing/2014/main" id="{05F199E2-F712-4822-835B-35E7EF89D80B}"/>
              </a:ext>
            </a:extLst>
          </p:cNvPr>
          <p:cNvGrpSpPr/>
          <p:nvPr/>
        </p:nvGrpSpPr>
        <p:grpSpPr>
          <a:xfrm>
            <a:off x="6602082" y="6682479"/>
            <a:ext cx="374040" cy="119880"/>
            <a:chOff x="6602082" y="6682479"/>
            <a:chExt cx="374040" cy="119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21">
              <p14:nvContentPartPr>
                <p14:cNvPr id="363" name="Ink 362">
                  <a:extLst>
                    <a:ext uri="{FF2B5EF4-FFF2-40B4-BE49-F238E27FC236}">
                      <a16:creationId xmlns:a16="http://schemas.microsoft.com/office/drawing/2014/main" id="{150500E7-A770-4455-A58F-47E616D75452}"/>
                    </a:ext>
                  </a:extLst>
                </p14:cNvPr>
                <p14:cNvContentPartPr/>
                <p14:nvPr/>
              </p14:nvContentPartPr>
              <p14:xfrm>
                <a:off x="6602082" y="6740439"/>
                <a:ext cx="40680" cy="4320"/>
              </p14:xfrm>
            </p:contentPart>
          </mc:Choice>
          <mc:Fallback xmlns="">
            <p:pic>
              <p:nvPicPr>
                <p:cNvPr id="363" name="Ink 362">
                  <a:extLst>
                    <a:ext uri="{FF2B5EF4-FFF2-40B4-BE49-F238E27FC236}">
                      <a16:creationId xmlns:a16="http://schemas.microsoft.com/office/drawing/2014/main" id="{150500E7-A770-4455-A58F-47E616D75452}"/>
                    </a:ext>
                  </a:extLst>
                </p:cNvPr>
                <p:cNvPicPr/>
                <p:nvPr/>
              </p:nvPicPr>
              <p:blipFill>
                <a:blip r:embed="rId522"/>
                <a:stretch>
                  <a:fillRect/>
                </a:stretch>
              </p:blipFill>
              <p:spPr>
                <a:xfrm>
                  <a:off x="6593442" y="6731799"/>
                  <a:ext cx="5832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3">
              <p14:nvContentPartPr>
                <p14:cNvPr id="364" name="Ink 363">
                  <a:extLst>
                    <a:ext uri="{FF2B5EF4-FFF2-40B4-BE49-F238E27FC236}">
                      <a16:creationId xmlns:a16="http://schemas.microsoft.com/office/drawing/2014/main" id="{275D5032-95AE-4607-AAD8-FDAE0AF0CDDE}"/>
                    </a:ext>
                  </a:extLst>
                </p14:cNvPr>
                <p14:cNvContentPartPr/>
                <p14:nvPr/>
              </p14:nvContentPartPr>
              <p14:xfrm>
                <a:off x="6619722" y="6682479"/>
                <a:ext cx="356400" cy="119880"/>
              </p14:xfrm>
            </p:contentPart>
          </mc:Choice>
          <mc:Fallback xmlns="">
            <p:pic>
              <p:nvPicPr>
                <p:cNvPr id="364" name="Ink 363">
                  <a:extLst>
                    <a:ext uri="{FF2B5EF4-FFF2-40B4-BE49-F238E27FC236}">
                      <a16:creationId xmlns:a16="http://schemas.microsoft.com/office/drawing/2014/main" id="{275D5032-95AE-4607-AAD8-FDAE0AF0CDDE}"/>
                    </a:ext>
                  </a:extLst>
                </p:cNvPr>
                <p:cNvPicPr/>
                <p:nvPr/>
              </p:nvPicPr>
              <p:blipFill>
                <a:blip r:embed="rId524"/>
                <a:stretch>
                  <a:fillRect/>
                </a:stretch>
              </p:blipFill>
              <p:spPr>
                <a:xfrm>
                  <a:off x="6611082" y="6673479"/>
                  <a:ext cx="374040" cy="137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25">
            <p14:nvContentPartPr>
              <p14:cNvPr id="367" name="Ink 366">
                <a:extLst>
                  <a:ext uri="{FF2B5EF4-FFF2-40B4-BE49-F238E27FC236}">
                    <a16:creationId xmlns:a16="http://schemas.microsoft.com/office/drawing/2014/main" id="{06A2C472-216B-4EF6-904E-00397B5E583A}"/>
                  </a:ext>
                </a:extLst>
              </p14:cNvPr>
              <p14:cNvContentPartPr/>
              <p14:nvPr/>
            </p14:nvContentPartPr>
            <p14:xfrm>
              <a:off x="7309482" y="6688239"/>
              <a:ext cx="47880" cy="57600"/>
            </p14:xfrm>
          </p:contentPart>
        </mc:Choice>
        <mc:Fallback xmlns="">
          <p:pic>
            <p:nvPicPr>
              <p:cNvPr id="367" name="Ink 366">
                <a:extLst>
                  <a:ext uri="{FF2B5EF4-FFF2-40B4-BE49-F238E27FC236}">
                    <a16:creationId xmlns:a16="http://schemas.microsoft.com/office/drawing/2014/main" id="{06A2C472-216B-4EF6-904E-00397B5E583A}"/>
                  </a:ext>
                </a:extLst>
              </p:cNvPr>
              <p:cNvPicPr/>
              <p:nvPr/>
            </p:nvPicPr>
            <p:blipFill>
              <a:blip r:embed="rId526"/>
              <a:stretch>
                <a:fillRect/>
              </a:stretch>
            </p:blipFill>
            <p:spPr>
              <a:xfrm>
                <a:off x="7300482" y="6679239"/>
                <a:ext cx="65520" cy="75240"/>
              </a:xfrm>
              <a:prstGeom prst="rect">
                <a:avLst/>
              </a:prstGeom>
            </p:spPr>
          </p:pic>
        </mc:Fallback>
      </mc:AlternateContent>
      <p:grpSp>
        <p:nvGrpSpPr>
          <p:cNvPr id="370" name="Group 369">
            <a:extLst>
              <a:ext uri="{FF2B5EF4-FFF2-40B4-BE49-F238E27FC236}">
                <a16:creationId xmlns:a16="http://schemas.microsoft.com/office/drawing/2014/main" id="{473ACF66-3271-4163-8515-BEDF69594738}"/>
              </a:ext>
            </a:extLst>
          </p:cNvPr>
          <p:cNvGrpSpPr/>
          <p:nvPr/>
        </p:nvGrpSpPr>
        <p:grpSpPr>
          <a:xfrm>
            <a:off x="7656522" y="6522279"/>
            <a:ext cx="316440" cy="254520"/>
            <a:chOff x="7656522" y="6522279"/>
            <a:chExt cx="316440" cy="254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27">
              <p14:nvContentPartPr>
                <p14:cNvPr id="368" name="Ink 367">
                  <a:extLst>
                    <a:ext uri="{FF2B5EF4-FFF2-40B4-BE49-F238E27FC236}">
                      <a16:creationId xmlns:a16="http://schemas.microsoft.com/office/drawing/2014/main" id="{B7D19369-70E5-4CA9-B709-32764DA6A31F}"/>
                    </a:ext>
                  </a:extLst>
                </p14:cNvPr>
                <p14:cNvContentPartPr/>
                <p14:nvPr/>
              </p14:nvContentPartPr>
              <p14:xfrm>
                <a:off x="7656522" y="6648279"/>
                <a:ext cx="182160" cy="115560"/>
              </p14:xfrm>
            </p:contentPart>
          </mc:Choice>
          <mc:Fallback xmlns="">
            <p:pic>
              <p:nvPicPr>
                <p:cNvPr id="368" name="Ink 367">
                  <a:extLst>
                    <a:ext uri="{FF2B5EF4-FFF2-40B4-BE49-F238E27FC236}">
                      <a16:creationId xmlns:a16="http://schemas.microsoft.com/office/drawing/2014/main" id="{B7D19369-70E5-4CA9-B709-32764DA6A31F}"/>
                    </a:ext>
                  </a:extLst>
                </p:cNvPr>
                <p:cNvPicPr/>
                <p:nvPr/>
              </p:nvPicPr>
              <p:blipFill>
                <a:blip r:embed="rId528"/>
                <a:stretch>
                  <a:fillRect/>
                </a:stretch>
              </p:blipFill>
              <p:spPr>
                <a:xfrm>
                  <a:off x="7647522" y="6639639"/>
                  <a:ext cx="19980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9">
              <p14:nvContentPartPr>
                <p14:cNvPr id="369" name="Ink 368">
                  <a:extLst>
                    <a:ext uri="{FF2B5EF4-FFF2-40B4-BE49-F238E27FC236}">
                      <a16:creationId xmlns:a16="http://schemas.microsoft.com/office/drawing/2014/main" id="{CF339F0D-7C0D-42BA-B8A2-5DB5EA279987}"/>
                    </a:ext>
                  </a:extLst>
                </p14:cNvPr>
                <p14:cNvContentPartPr/>
                <p14:nvPr/>
              </p14:nvContentPartPr>
              <p14:xfrm>
                <a:off x="7835442" y="6522279"/>
                <a:ext cx="137520" cy="254520"/>
              </p14:xfrm>
            </p:contentPart>
          </mc:Choice>
          <mc:Fallback xmlns="">
            <p:pic>
              <p:nvPicPr>
                <p:cNvPr id="369" name="Ink 368">
                  <a:extLst>
                    <a:ext uri="{FF2B5EF4-FFF2-40B4-BE49-F238E27FC236}">
                      <a16:creationId xmlns:a16="http://schemas.microsoft.com/office/drawing/2014/main" id="{CF339F0D-7C0D-42BA-B8A2-5DB5EA279987}"/>
                    </a:ext>
                  </a:extLst>
                </p:cNvPr>
                <p:cNvPicPr/>
                <p:nvPr/>
              </p:nvPicPr>
              <p:blipFill>
                <a:blip r:embed="rId530"/>
                <a:stretch>
                  <a:fillRect/>
                </a:stretch>
              </p:blipFill>
              <p:spPr>
                <a:xfrm>
                  <a:off x="7826802" y="6513639"/>
                  <a:ext cx="155160" cy="272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31">
            <p14:nvContentPartPr>
              <p14:cNvPr id="371" name="Ink 370">
                <a:extLst>
                  <a:ext uri="{FF2B5EF4-FFF2-40B4-BE49-F238E27FC236}">
                    <a16:creationId xmlns:a16="http://schemas.microsoft.com/office/drawing/2014/main" id="{0B4CDB1B-E86D-427A-97D2-D0A83A0BB3BC}"/>
                  </a:ext>
                </a:extLst>
              </p14:cNvPr>
              <p14:cNvContentPartPr/>
              <p14:nvPr/>
            </p14:nvContentPartPr>
            <p14:xfrm>
              <a:off x="9309642" y="5279199"/>
              <a:ext cx="2520" cy="360"/>
            </p14:xfrm>
          </p:contentPart>
        </mc:Choice>
        <mc:Fallback xmlns="">
          <p:pic>
            <p:nvPicPr>
              <p:cNvPr id="371" name="Ink 370">
                <a:extLst>
                  <a:ext uri="{FF2B5EF4-FFF2-40B4-BE49-F238E27FC236}">
                    <a16:creationId xmlns:a16="http://schemas.microsoft.com/office/drawing/2014/main" id="{0B4CDB1B-E86D-427A-97D2-D0A83A0BB3BC}"/>
                  </a:ext>
                </a:extLst>
              </p:cNvPr>
              <p:cNvPicPr/>
              <p:nvPr/>
            </p:nvPicPr>
            <p:blipFill>
              <a:blip r:embed="rId532"/>
              <a:stretch>
                <a:fillRect/>
              </a:stretch>
            </p:blipFill>
            <p:spPr>
              <a:xfrm>
                <a:off x="9301002" y="5270199"/>
                <a:ext cx="2016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3">
            <p14:nvContentPartPr>
              <p14:cNvPr id="372" name="Ink 371">
                <a:extLst>
                  <a:ext uri="{FF2B5EF4-FFF2-40B4-BE49-F238E27FC236}">
                    <a16:creationId xmlns:a16="http://schemas.microsoft.com/office/drawing/2014/main" id="{061DFFDB-3D71-41A5-B202-0814C6E7E097}"/>
                  </a:ext>
                </a:extLst>
              </p14:cNvPr>
              <p14:cNvContentPartPr/>
              <p14:nvPr/>
            </p14:nvContentPartPr>
            <p14:xfrm>
              <a:off x="9273642" y="5369559"/>
              <a:ext cx="145440" cy="32760"/>
            </p14:xfrm>
          </p:contentPart>
        </mc:Choice>
        <mc:Fallback xmlns="">
          <p:pic>
            <p:nvPicPr>
              <p:cNvPr id="372" name="Ink 371">
                <a:extLst>
                  <a:ext uri="{FF2B5EF4-FFF2-40B4-BE49-F238E27FC236}">
                    <a16:creationId xmlns:a16="http://schemas.microsoft.com/office/drawing/2014/main" id="{061DFFDB-3D71-41A5-B202-0814C6E7E097}"/>
                  </a:ext>
                </a:extLst>
              </p:cNvPr>
              <p:cNvPicPr/>
              <p:nvPr/>
            </p:nvPicPr>
            <p:blipFill>
              <a:blip r:embed="rId534"/>
              <a:stretch>
                <a:fillRect/>
              </a:stretch>
            </p:blipFill>
            <p:spPr>
              <a:xfrm>
                <a:off x="9264642" y="5360919"/>
                <a:ext cx="163080" cy="50400"/>
              </a:xfrm>
              <a:prstGeom prst="rect">
                <a:avLst/>
              </a:prstGeom>
            </p:spPr>
          </p:pic>
        </mc:Fallback>
      </mc:AlternateContent>
      <p:grpSp>
        <p:nvGrpSpPr>
          <p:cNvPr id="377" name="Group 376">
            <a:extLst>
              <a:ext uri="{FF2B5EF4-FFF2-40B4-BE49-F238E27FC236}">
                <a16:creationId xmlns:a16="http://schemas.microsoft.com/office/drawing/2014/main" id="{62B5BBB2-AF6A-487E-9FFB-ECBA2C81E57F}"/>
              </a:ext>
            </a:extLst>
          </p:cNvPr>
          <p:cNvGrpSpPr/>
          <p:nvPr/>
        </p:nvGrpSpPr>
        <p:grpSpPr>
          <a:xfrm>
            <a:off x="9618162" y="5155719"/>
            <a:ext cx="749880" cy="350280"/>
            <a:chOff x="9618162" y="5155719"/>
            <a:chExt cx="749880" cy="350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35">
              <p14:nvContentPartPr>
                <p14:cNvPr id="373" name="Ink 372">
                  <a:extLst>
                    <a:ext uri="{FF2B5EF4-FFF2-40B4-BE49-F238E27FC236}">
                      <a16:creationId xmlns:a16="http://schemas.microsoft.com/office/drawing/2014/main" id="{E092FF39-D656-4376-BCB9-CFA2C6B807A2}"/>
                    </a:ext>
                  </a:extLst>
                </p14:cNvPr>
                <p14:cNvContentPartPr/>
                <p14:nvPr/>
              </p14:nvContentPartPr>
              <p14:xfrm>
                <a:off x="9618162" y="5270559"/>
                <a:ext cx="115200" cy="158760"/>
              </p14:xfrm>
            </p:contentPart>
          </mc:Choice>
          <mc:Fallback xmlns="">
            <p:pic>
              <p:nvPicPr>
                <p:cNvPr id="373" name="Ink 372">
                  <a:extLst>
                    <a:ext uri="{FF2B5EF4-FFF2-40B4-BE49-F238E27FC236}">
                      <a16:creationId xmlns:a16="http://schemas.microsoft.com/office/drawing/2014/main" id="{E092FF39-D656-4376-BCB9-CFA2C6B807A2}"/>
                    </a:ext>
                  </a:extLst>
                </p:cNvPr>
                <p:cNvPicPr/>
                <p:nvPr/>
              </p:nvPicPr>
              <p:blipFill>
                <a:blip r:embed="rId536"/>
                <a:stretch>
                  <a:fillRect/>
                </a:stretch>
              </p:blipFill>
              <p:spPr>
                <a:xfrm>
                  <a:off x="9609162" y="5261919"/>
                  <a:ext cx="13284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7">
              <p14:nvContentPartPr>
                <p14:cNvPr id="374" name="Ink 373">
                  <a:extLst>
                    <a:ext uri="{FF2B5EF4-FFF2-40B4-BE49-F238E27FC236}">
                      <a16:creationId xmlns:a16="http://schemas.microsoft.com/office/drawing/2014/main" id="{B6BE6821-3FCF-4310-BB76-9677B9BBDE16}"/>
                    </a:ext>
                  </a:extLst>
                </p14:cNvPr>
                <p14:cNvContentPartPr/>
                <p14:nvPr/>
              </p14:nvContentPartPr>
              <p14:xfrm>
                <a:off x="9763602" y="5255799"/>
                <a:ext cx="345240" cy="120240"/>
              </p14:xfrm>
            </p:contentPart>
          </mc:Choice>
          <mc:Fallback xmlns="">
            <p:pic>
              <p:nvPicPr>
                <p:cNvPr id="374" name="Ink 373">
                  <a:extLst>
                    <a:ext uri="{FF2B5EF4-FFF2-40B4-BE49-F238E27FC236}">
                      <a16:creationId xmlns:a16="http://schemas.microsoft.com/office/drawing/2014/main" id="{B6BE6821-3FCF-4310-BB76-9677B9BBDE16}"/>
                    </a:ext>
                  </a:extLst>
                </p:cNvPr>
                <p:cNvPicPr/>
                <p:nvPr/>
              </p:nvPicPr>
              <p:blipFill>
                <a:blip r:embed="rId538"/>
                <a:stretch>
                  <a:fillRect/>
                </a:stretch>
              </p:blipFill>
              <p:spPr>
                <a:xfrm>
                  <a:off x="9754602" y="5246799"/>
                  <a:ext cx="36288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9">
              <p14:nvContentPartPr>
                <p14:cNvPr id="375" name="Ink 374">
                  <a:extLst>
                    <a:ext uri="{FF2B5EF4-FFF2-40B4-BE49-F238E27FC236}">
                      <a16:creationId xmlns:a16="http://schemas.microsoft.com/office/drawing/2014/main" id="{1266798A-890B-4B5C-AEF8-A3AD10B8EEE4}"/>
                    </a:ext>
                  </a:extLst>
                </p14:cNvPr>
                <p14:cNvContentPartPr/>
                <p14:nvPr/>
              </p14:nvContentPartPr>
              <p14:xfrm>
                <a:off x="10197762" y="5155719"/>
                <a:ext cx="129600" cy="350280"/>
              </p14:xfrm>
            </p:contentPart>
          </mc:Choice>
          <mc:Fallback xmlns="">
            <p:pic>
              <p:nvPicPr>
                <p:cNvPr id="375" name="Ink 374">
                  <a:extLst>
                    <a:ext uri="{FF2B5EF4-FFF2-40B4-BE49-F238E27FC236}">
                      <a16:creationId xmlns:a16="http://schemas.microsoft.com/office/drawing/2014/main" id="{1266798A-890B-4B5C-AEF8-A3AD10B8EEE4}"/>
                    </a:ext>
                  </a:extLst>
                </p:cNvPr>
                <p:cNvPicPr/>
                <p:nvPr/>
              </p:nvPicPr>
              <p:blipFill>
                <a:blip r:embed="rId540"/>
                <a:stretch>
                  <a:fillRect/>
                </a:stretch>
              </p:blipFill>
              <p:spPr>
                <a:xfrm>
                  <a:off x="10189122" y="5147079"/>
                  <a:ext cx="147240" cy="36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1">
              <p14:nvContentPartPr>
                <p14:cNvPr id="376" name="Ink 375">
                  <a:extLst>
                    <a:ext uri="{FF2B5EF4-FFF2-40B4-BE49-F238E27FC236}">
                      <a16:creationId xmlns:a16="http://schemas.microsoft.com/office/drawing/2014/main" id="{D7D019B4-F4C1-42CF-A984-C9004A0D1C57}"/>
                    </a:ext>
                  </a:extLst>
                </p14:cNvPr>
                <p14:cNvContentPartPr/>
                <p14:nvPr/>
              </p14:nvContentPartPr>
              <p14:xfrm>
                <a:off x="10244202" y="5325999"/>
                <a:ext cx="123840" cy="74520"/>
              </p14:xfrm>
            </p:contentPart>
          </mc:Choice>
          <mc:Fallback xmlns="">
            <p:pic>
              <p:nvPicPr>
                <p:cNvPr id="376" name="Ink 375">
                  <a:extLst>
                    <a:ext uri="{FF2B5EF4-FFF2-40B4-BE49-F238E27FC236}">
                      <a16:creationId xmlns:a16="http://schemas.microsoft.com/office/drawing/2014/main" id="{D7D019B4-F4C1-42CF-A984-C9004A0D1C57}"/>
                    </a:ext>
                  </a:extLst>
                </p:cNvPr>
                <p:cNvPicPr/>
                <p:nvPr/>
              </p:nvPicPr>
              <p:blipFill>
                <a:blip r:embed="rId542"/>
                <a:stretch>
                  <a:fillRect/>
                </a:stretch>
              </p:blipFill>
              <p:spPr>
                <a:xfrm>
                  <a:off x="10235202" y="5316999"/>
                  <a:ext cx="141480" cy="92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9" name="Group 388">
            <a:extLst>
              <a:ext uri="{FF2B5EF4-FFF2-40B4-BE49-F238E27FC236}">
                <a16:creationId xmlns:a16="http://schemas.microsoft.com/office/drawing/2014/main" id="{92C294A4-DDCA-459C-8B3E-591A6021E13B}"/>
              </a:ext>
            </a:extLst>
          </p:cNvPr>
          <p:cNvGrpSpPr/>
          <p:nvPr/>
        </p:nvGrpSpPr>
        <p:grpSpPr>
          <a:xfrm>
            <a:off x="10505562" y="5156439"/>
            <a:ext cx="728280" cy="231480"/>
            <a:chOff x="10505562" y="5156439"/>
            <a:chExt cx="728280" cy="231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43">
              <p14:nvContentPartPr>
                <p14:cNvPr id="378" name="Ink 377">
                  <a:extLst>
                    <a:ext uri="{FF2B5EF4-FFF2-40B4-BE49-F238E27FC236}">
                      <a16:creationId xmlns:a16="http://schemas.microsoft.com/office/drawing/2014/main" id="{25ED8B14-4C8E-4617-8308-D0921D5DD6C5}"/>
                    </a:ext>
                  </a:extLst>
                </p14:cNvPr>
                <p14:cNvContentPartPr/>
                <p14:nvPr/>
              </p14:nvContentPartPr>
              <p14:xfrm>
                <a:off x="10505562" y="5220879"/>
                <a:ext cx="126000" cy="167040"/>
              </p14:xfrm>
            </p:contentPart>
          </mc:Choice>
          <mc:Fallback xmlns="">
            <p:pic>
              <p:nvPicPr>
                <p:cNvPr id="378" name="Ink 377">
                  <a:extLst>
                    <a:ext uri="{FF2B5EF4-FFF2-40B4-BE49-F238E27FC236}">
                      <a16:creationId xmlns:a16="http://schemas.microsoft.com/office/drawing/2014/main" id="{25ED8B14-4C8E-4617-8308-D0921D5DD6C5}"/>
                    </a:ext>
                  </a:extLst>
                </p:cNvPr>
                <p:cNvPicPr/>
                <p:nvPr/>
              </p:nvPicPr>
              <p:blipFill>
                <a:blip r:embed="rId544"/>
                <a:stretch>
                  <a:fillRect/>
                </a:stretch>
              </p:blipFill>
              <p:spPr>
                <a:xfrm>
                  <a:off x="10496562" y="5212239"/>
                  <a:ext cx="14364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5">
              <p14:nvContentPartPr>
                <p14:cNvPr id="379" name="Ink 378">
                  <a:extLst>
                    <a:ext uri="{FF2B5EF4-FFF2-40B4-BE49-F238E27FC236}">
                      <a16:creationId xmlns:a16="http://schemas.microsoft.com/office/drawing/2014/main" id="{BAC4CB2A-EC79-4BF0-BF48-D433E237ACF2}"/>
                    </a:ext>
                  </a:extLst>
                </p14:cNvPr>
                <p14:cNvContentPartPr/>
                <p14:nvPr/>
              </p14:nvContentPartPr>
              <p14:xfrm>
                <a:off x="10677642" y="5190639"/>
                <a:ext cx="87480" cy="172440"/>
              </p14:xfrm>
            </p:contentPart>
          </mc:Choice>
          <mc:Fallback xmlns="">
            <p:pic>
              <p:nvPicPr>
                <p:cNvPr id="379" name="Ink 378">
                  <a:extLst>
                    <a:ext uri="{FF2B5EF4-FFF2-40B4-BE49-F238E27FC236}">
                      <a16:creationId xmlns:a16="http://schemas.microsoft.com/office/drawing/2014/main" id="{BAC4CB2A-EC79-4BF0-BF48-D433E237ACF2}"/>
                    </a:ext>
                  </a:extLst>
                </p:cNvPr>
                <p:cNvPicPr/>
                <p:nvPr/>
              </p:nvPicPr>
              <p:blipFill>
                <a:blip r:embed="rId546"/>
                <a:stretch>
                  <a:fillRect/>
                </a:stretch>
              </p:blipFill>
              <p:spPr>
                <a:xfrm>
                  <a:off x="10668642" y="5181639"/>
                  <a:ext cx="10512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7">
              <p14:nvContentPartPr>
                <p14:cNvPr id="380" name="Ink 379">
                  <a:extLst>
                    <a:ext uri="{FF2B5EF4-FFF2-40B4-BE49-F238E27FC236}">
                      <a16:creationId xmlns:a16="http://schemas.microsoft.com/office/drawing/2014/main" id="{650F813D-B1FE-40DC-9FD7-29B2B15715C3}"/>
                    </a:ext>
                  </a:extLst>
                </p14:cNvPr>
                <p14:cNvContentPartPr/>
                <p14:nvPr/>
              </p14:nvContentPartPr>
              <p14:xfrm>
                <a:off x="10851162" y="5156439"/>
                <a:ext cx="121320" cy="164880"/>
              </p14:xfrm>
            </p:contentPart>
          </mc:Choice>
          <mc:Fallback xmlns="">
            <p:pic>
              <p:nvPicPr>
                <p:cNvPr id="380" name="Ink 379">
                  <a:extLst>
                    <a:ext uri="{FF2B5EF4-FFF2-40B4-BE49-F238E27FC236}">
                      <a16:creationId xmlns:a16="http://schemas.microsoft.com/office/drawing/2014/main" id="{650F813D-B1FE-40DC-9FD7-29B2B15715C3}"/>
                    </a:ext>
                  </a:extLst>
                </p:cNvPr>
                <p:cNvPicPr/>
                <p:nvPr/>
              </p:nvPicPr>
              <p:blipFill>
                <a:blip r:embed="rId548"/>
                <a:stretch>
                  <a:fillRect/>
                </a:stretch>
              </p:blipFill>
              <p:spPr>
                <a:xfrm>
                  <a:off x="10842162" y="5147799"/>
                  <a:ext cx="13896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9">
              <p14:nvContentPartPr>
                <p14:cNvPr id="381" name="Ink 380">
                  <a:extLst>
                    <a:ext uri="{FF2B5EF4-FFF2-40B4-BE49-F238E27FC236}">
                      <a16:creationId xmlns:a16="http://schemas.microsoft.com/office/drawing/2014/main" id="{C2726D71-76DB-4D83-9733-DFA73A46912E}"/>
                    </a:ext>
                  </a:extLst>
                </p14:cNvPr>
                <p14:cNvContentPartPr/>
                <p14:nvPr/>
              </p14:nvContentPartPr>
              <p14:xfrm>
                <a:off x="10890042" y="5224479"/>
                <a:ext cx="117720" cy="121320"/>
              </p14:xfrm>
            </p:contentPart>
          </mc:Choice>
          <mc:Fallback xmlns="">
            <p:pic>
              <p:nvPicPr>
                <p:cNvPr id="381" name="Ink 380">
                  <a:extLst>
                    <a:ext uri="{FF2B5EF4-FFF2-40B4-BE49-F238E27FC236}">
                      <a16:creationId xmlns:a16="http://schemas.microsoft.com/office/drawing/2014/main" id="{C2726D71-76DB-4D83-9733-DFA73A46912E}"/>
                    </a:ext>
                  </a:extLst>
                </p:cNvPr>
                <p:cNvPicPr/>
                <p:nvPr/>
              </p:nvPicPr>
              <p:blipFill>
                <a:blip r:embed="rId550"/>
                <a:stretch>
                  <a:fillRect/>
                </a:stretch>
              </p:blipFill>
              <p:spPr>
                <a:xfrm>
                  <a:off x="10881042" y="5215839"/>
                  <a:ext cx="13536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1">
              <p14:nvContentPartPr>
                <p14:cNvPr id="382" name="Ink 381">
                  <a:extLst>
                    <a:ext uri="{FF2B5EF4-FFF2-40B4-BE49-F238E27FC236}">
                      <a16:creationId xmlns:a16="http://schemas.microsoft.com/office/drawing/2014/main" id="{4AD9BBAC-E0A2-44B2-84E3-C25D77F72F1E}"/>
                    </a:ext>
                  </a:extLst>
                </p14:cNvPr>
                <p14:cNvContentPartPr/>
                <p14:nvPr/>
              </p14:nvContentPartPr>
              <p14:xfrm>
                <a:off x="11130162" y="5163999"/>
                <a:ext cx="103680" cy="93600"/>
              </p14:xfrm>
            </p:contentPart>
          </mc:Choice>
          <mc:Fallback xmlns="">
            <p:pic>
              <p:nvPicPr>
                <p:cNvPr id="382" name="Ink 381">
                  <a:extLst>
                    <a:ext uri="{FF2B5EF4-FFF2-40B4-BE49-F238E27FC236}">
                      <a16:creationId xmlns:a16="http://schemas.microsoft.com/office/drawing/2014/main" id="{4AD9BBAC-E0A2-44B2-84E3-C25D77F72F1E}"/>
                    </a:ext>
                  </a:extLst>
                </p:cNvPr>
                <p:cNvPicPr/>
                <p:nvPr/>
              </p:nvPicPr>
              <p:blipFill>
                <a:blip r:embed="rId552"/>
                <a:stretch>
                  <a:fillRect/>
                </a:stretch>
              </p:blipFill>
              <p:spPr>
                <a:xfrm>
                  <a:off x="11121162" y="5154999"/>
                  <a:ext cx="121320" cy="111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6584985D-769B-4B86-AC3B-97F25A954846}"/>
              </a:ext>
            </a:extLst>
          </p:cNvPr>
          <p:cNvGrpSpPr/>
          <p:nvPr/>
        </p:nvGrpSpPr>
        <p:grpSpPr>
          <a:xfrm>
            <a:off x="11390442" y="4983279"/>
            <a:ext cx="431640" cy="286560"/>
            <a:chOff x="11390442" y="4983279"/>
            <a:chExt cx="431640" cy="286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53">
              <p14:nvContentPartPr>
                <p14:cNvPr id="383" name="Ink 382">
                  <a:extLst>
                    <a:ext uri="{FF2B5EF4-FFF2-40B4-BE49-F238E27FC236}">
                      <a16:creationId xmlns:a16="http://schemas.microsoft.com/office/drawing/2014/main" id="{951DF490-B57B-403A-B6DD-A4CA9D15537D}"/>
                    </a:ext>
                  </a:extLst>
                </p14:cNvPr>
                <p14:cNvContentPartPr/>
                <p14:nvPr/>
              </p14:nvContentPartPr>
              <p14:xfrm>
                <a:off x="11390442" y="5084079"/>
                <a:ext cx="151920" cy="185760"/>
              </p14:xfrm>
            </p:contentPart>
          </mc:Choice>
          <mc:Fallback xmlns="">
            <p:pic>
              <p:nvPicPr>
                <p:cNvPr id="383" name="Ink 382">
                  <a:extLst>
                    <a:ext uri="{FF2B5EF4-FFF2-40B4-BE49-F238E27FC236}">
                      <a16:creationId xmlns:a16="http://schemas.microsoft.com/office/drawing/2014/main" id="{951DF490-B57B-403A-B6DD-A4CA9D15537D}"/>
                    </a:ext>
                  </a:extLst>
                </p:cNvPr>
                <p:cNvPicPr/>
                <p:nvPr/>
              </p:nvPicPr>
              <p:blipFill>
                <a:blip r:embed="rId554"/>
                <a:stretch>
                  <a:fillRect/>
                </a:stretch>
              </p:blipFill>
              <p:spPr>
                <a:xfrm>
                  <a:off x="11381802" y="5075079"/>
                  <a:ext cx="16956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5">
              <p14:nvContentPartPr>
                <p14:cNvPr id="384" name="Ink 383">
                  <a:extLst>
                    <a:ext uri="{FF2B5EF4-FFF2-40B4-BE49-F238E27FC236}">
                      <a16:creationId xmlns:a16="http://schemas.microsoft.com/office/drawing/2014/main" id="{4F133115-BDEC-4E71-BBBA-2617C3BBE563}"/>
                    </a:ext>
                  </a:extLst>
                </p14:cNvPr>
                <p14:cNvContentPartPr/>
                <p14:nvPr/>
              </p14:nvContentPartPr>
              <p14:xfrm>
                <a:off x="11534082" y="5049879"/>
                <a:ext cx="84960" cy="212400"/>
              </p14:xfrm>
            </p:contentPart>
          </mc:Choice>
          <mc:Fallback xmlns="">
            <p:pic>
              <p:nvPicPr>
                <p:cNvPr id="384" name="Ink 383">
                  <a:extLst>
                    <a:ext uri="{FF2B5EF4-FFF2-40B4-BE49-F238E27FC236}">
                      <a16:creationId xmlns:a16="http://schemas.microsoft.com/office/drawing/2014/main" id="{4F133115-BDEC-4E71-BBBA-2617C3BBE563}"/>
                    </a:ext>
                  </a:extLst>
                </p:cNvPr>
                <p:cNvPicPr/>
                <p:nvPr/>
              </p:nvPicPr>
              <p:blipFill>
                <a:blip r:embed="rId556"/>
                <a:stretch>
                  <a:fillRect/>
                </a:stretch>
              </p:blipFill>
              <p:spPr>
                <a:xfrm>
                  <a:off x="11525442" y="5041239"/>
                  <a:ext cx="10260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7">
              <p14:nvContentPartPr>
                <p14:cNvPr id="385" name="Ink 384">
                  <a:extLst>
                    <a:ext uri="{FF2B5EF4-FFF2-40B4-BE49-F238E27FC236}">
                      <a16:creationId xmlns:a16="http://schemas.microsoft.com/office/drawing/2014/main" id="{CC3A43FB-4629-4EF0-AF6D-F0E3A0A62E49}"/>
                    </a:ext>
                  </a:extLst>
                </p14:cNvPr>
                <p14:cNvContentPartPr/>
                <p14:nvPr/>
              </p14:nvContentPartPr>
              <p14:xfrm>
                <a:off x="11646762" y="5085159"/>
                <a:ext cx="65520" cy="113040"/>
              </p14:xfrm>
            </p:contentPart>
          </mc:Choice>
          <mc:Fallback xmlns="">
            <p:pic>
              <p:nvPicPr>
                <p:cNvPr id="385" name="Ink 384">
                  <a:extLst>
                    <a:ext uri="{FF2B5EF4-FFF2-40B4-BE49-F238E27FC236}">
                      <a16:creationId xmlns:a16="http://schemas.microsoft.com/office/drawing/2014/main" id="{CC3A43FB-4629-4EF0-AF6D-F0E3A0A62E49}"/>
                    </a:ext>
                  </a:extLst>
                </p:cNvPr>
                <p:cNvPicPr/>
                <p:nvPr/>
              </p:nvPicPr>
              <p:blipFill>
                <a:blip r:embed="rId558"/>
                <a:stretch>
                  <a:fillRect/>
                </a:stretch>
              </p:blipFill>
              <p:spPr>
                <a:xfrm>
                  <a:off x="11638122" y="5076159"/>
                  <a:ext cx="8316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9">
              <p14:nvContentPartPr>
                <p14:cNvPr id="386" name="Ink 385">
                  <a:extLst>
                    <a:ext uri="{FF2B5EF4-FFF2-40B4-BE49-F238E27FC236}">
                      <a16:creationId xmlns:a16="http://schemas.microsoft.com/office/drawing/2014/main" id="{C1795846-6481-4832-A2DA-DAEFAD7EC738}"/>
                    </a:ext>
                  </a:extLst>
                </p14:cNvPr>
                <p14:cNvContentPartPr/>
                <p14:nvPr/>
              </p14:nvContentPartPr>
              <p14:xfrm>
                <a:off x="11695002" y="4983279"/>
                <a:ext cx="127080" cy="236880"/>
              </p14:xfrm>
            </p:contentPart>
          </mc:Choice>
          <mc:Fallback xmlns="">
            <p:pic>
              <p:nvPicPr>
                <p:cNvPr id="386" name="Ink 385">
                  <a:extLst>
                    <a:ext uri="{FF2B5EF4-FFF2-40B4-BE49-F238E27FC236}">
                      <a16:creationId xmlns:a16="http://schemas.microsoft.com/office/drawing/2014/main" id="{C1795846-6481-4832-A2DA-DAEFAD7EC738}"/>
                    </a:ext>
                  </a:extLst>
                </p:cNvPr>
                <p:cNvPicPr/>
                <p:nvPr/>
              </p:nvPicPr>
              <p:blipFill>
                <a:blip r:embed="rId560"/>
                <a:stretch>
                  <a:fillRect/>
                </a:stretch>
              </p:blipFill>
              <p:spPr>
                <a:xfrm>
                  <a:off x="11686362" y="4974279"/>
                  <a:ext cx="144720" cy="254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61">
            <p14:nvContentPartPr>
              <p14:cNvPr id="387" name="Ink 386">
                <a:extLst>
                  <a:ext uri="{FF2B5EF4-FFF2-40B4-BE49-F238E27FC236}">
                    <a16:creationId xmlns:a16="http://schemas.microsoft.com/office/drawing/2014/main" id="{5E1E86CF-A0A9-4068-9747-3B03AA136B9B}"/>
                  </a:ext>
                </a:extLst>
              </p14:cNvPr>
              <p14:cNvContentPartPr/>
              <p14:nvPr/>
            </p14:nvContentPartPr>
            <p14:xfrm>
              <a:off x="11134482" y="5500599"/>
              <a:ext cx="129600" cy="83880"/>
            </p14:xfrm>
          </p:contentPart>
        </mc:Choice>
        <mc:Fallback xmlns="">
          <p:pic>
            <p:nvPicPr>
              <p:cNvPr id="387" name="Ink 386">
                <a:extLst>
                  <a:ext uri="{FF2B5EF4-FFF2-40B4-BE49-F238E27FC236}">
                    <a16:creationId xmlns:a16="http://schemas.microsoft.com/office/drawing/2014/main" id="{5E1E86CF-A0A9-4068-9747-3B03AA136B9B}"/>
                  </a:ext>
                </a:extLst>
              </p:cNvPr>
              <p:cNvPicPr/>
              <p:nvPr/>
            </p:nvPicPr>
            <p:blipFill>
              <a:blip r:embed="rId562"/>
              <a:stretch>
                <a:fillRect/>
              </a:stretch>
            </p:blipFill>
            <p:spPr>
              <a:xfrm>
                <a:off x="11125842" y="5491959"/>
                <a:ext cx="147240" cy="101520"/>
              </a:xfrm>
              <a:prstGeom prst="rect">
                <a:avLst/>
              </a:prstGeom>
            </p:spPr>
          </p:pic>
        </mc:Fallback>
      </mc:AlternateContent>
      <p:grpSp>
        <p:nvGrpSpPr>
          <p:cNvPr id="400" name="Group 399">
            <a:extLst>
              <a:ext uri="{FF2B5EF4-FFF2-40B4-BE49-F238E27FC236}">
                <a16:creationId xmlns:a16="http://schemas.microsoft.com/office/drawing/2014/main" id="{7A5095F2-3A56-4480-82D9-B324A3FD827F}"/>
              </a:ext>
            </a:extLst>
          </p:cNvPr>
          <p:cNvGrpSpPr/>
          <p:nvPr/>
        </p:nvGrpSpPr>
        <p:grpSpPr>
          <a:xfrm>
            <a:off x="11418522" y="5349759"/>
            <a:ext cx="321120" cy="268920"/>
            <a:chOff x="11418522" y="5349759"/>
            <a:chExt cx="321120" cy="268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63">
              <p14:nvContentPartPr>
                <p14:cNvPr id="391" name="Ink 390">
                  <a:extLst>
                    <a:ext uri="{FF2B5EF4-FFF2-40B4-BE49-F238E27FC236}">
                      <a16:creationId xmlns:a16="http://schemas.microsoft.com/office/drawing/2014/main" id="{F0145841-F79E-4946-BA1D-E0174D69442F}"/>
                    </a:ext>
                  </a:extLst>
                </p14:cNvPr>
                <p14:cNvContentPartPr/>
                <p14:nvPr/>
              </p14:nvContentPartPr>
              <p14:xfrm>
                <a:off x="11418522" y="5444799"/>
                <a:ext cx="45360" cy="143280"/>
              </p14:xfrm>
            </p:contentPart>
          </mc:Choice>
          <mc:Fallback xmlns="">
            <p:pic>
              <p:nvPicPr>
                <p:cNvPr id="391" name="Ink 390">
                  <a:extLst>
                    <a:ext uri="{FF2B5EF4-FFF2-40B4-BE49-F238E27FC236}">
                      <a16:creationId xmlns:a16="http://schemas.microsoft.com/office/drawing/2014/main" id="{F0145841-F79E-4946-BA1D-E0174D69442F}"/>
                    </a:ext>
                  </a:extLst>
                </p:cNvPr>
                <p:cNvPicPr/>
                <p:nvPr/>
              </p:nvPicPr>
              <p:blipFill>
                <a:blip r:embed="rId564"/>
                <a:stretch>
                  <a:fillRect/>
                </a:stretch>
              </p:blipFill>
              <p:spPr>
                <a:xfrm>
                  <a:off x="11409522" y="5435799"/>
                  <a:ext cx="6300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5">
              <p14:nvContentPartPr>
                <p14:cNvPr id="392" name="Ink 391">
                  <a:extLst>
                    <a:ext uri="{FF2B5EF4-FFF2-40B4-BE49-F238E27FC236}">
                      <a16:creationId xmlns:a16="http://schemas.microsoft.com/office/drawing/2014/main" id="{C1381E14-7BFE-4DAD-93E8-D2D69B1C8E16}"/>
                    </a:ext>
                  </a:extLst>
                </p14:cNvPr>
                <p14:cNvContentPartPr/>
                <p14:nvPr/>
              </p14:nvContentPartPr>
              <p14:xfrm>
                <a:off x="11480442" y="5349759"/>
                <a:ext cx="224640" cy="219240"/>
              </p14:xfrm>
            </p:contentPart>
          </mc:Choice>
          <mc:Fallback xmlns="">
            <p:pic>
              <p:nvPicPr>
                <p:cNvPr id="392" name="Ink 391">
                  <a:extLst>
                    <a:ext uri="{FF2B5EF4-FFF2-40B4-BE49-F238E27FC236}">
                      <a16:creationId xmlns:a16="http://schemas.microsoft.com/office/drawing/2014/main" id="{C1381E14-7BFE-4DAD-93E8-D2D69B1C8E16}"/>
                    </a:ext>
                  </a:extLst>
                </p:cNvPr>
                <p:cNvPicPr/>
                <p:nvPr/>
              </p:nvPicPr>
              <p:blipFill>
                <a:blip r:embed="rId566"/>
                <a:stretch>
                  <a:fillRect/>
                </a:stretch>
              </p:blipFill>
              <p:spPr>
                <a:xfrm>
                  <a:off x="11471802" y="5341119"/>
                  <a:ext cx="24228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7">
              <p14:nvContentPartPr>
                <p14:cNvPr id="393" name="Ink 392">
                  <a:extLst>
                    <a:ext uri="{FF2B5EF4-FFF2-40B4-BE49-F238E27FC236}">
                      <a16:creationId xmlns:a16="http://schemas.microsoft.com/office/drawing/2014/main" id="{632686C0-19E7-429C-8A85-9F9ABA9D9BC5}"/>
                    </a:ext>
                  </a:extLst>
                </p14:cNvPr>
                <p14:cNvContentPartPr/>
                <p14:nvPr/>
              </p14:nvContentPartPr>
              <p14:xfrm>
                <a:off x="11627682" y="5430759"/>
                <a:ext cx="111960" cy="187920"/>
              </p14:xfrm>
            </p:contentPart>
          </mc:Choice>
          <mc:Fallback xmlns="">
            <p:pic>
              <p:nvPicPr>
                <p:cNvPr id="393" name="Ink 392">
                  <a:extLst>
                    <a:ext uri="{FF2B5EF4-FFF2-40B4-BE49-F238E27FC236}">
                      <a16:creationId xmlns:a16="http://schemas.microsoft.com/office/drawing/2014/main" id="{632686C0-19E7-429C-8A85-9F9ABA9D9BC5}"/>
                    </a:ext>
                  </a:extLst>
                </p:cNvPr>
                <p:cNvPicPr/>
                <p:nvPr/>
              </p:nvPicPr>
              <p:blipFill>
                <a:blip r:embed="rId568"/>
                <a:stretch>
                  <a:fillRect/>
                </a:stretch>
              </p:blipFill>
              <p:spPr>
                <a:xfrm>
                  <a:off x="11619042" y="5422119"/>
                  <a:ext cx="129600" cy="205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9" name="Group 398">
            <a:extLst>
              <a:ext uri="{FF2B5EF4-FFF2-40B4-BE49-F238E27FC236}">
                <a16:creationId xmlns:a16="http://schemas.microsoft.com/office/drawing/2014/main" id="{7B2625C0-0065-4094-B686-3BD09BC48B46}"/>
              </a:ext>
            </a:extLst>
          </p:cNvPr>
          <p:cNvGrpSpPr/>
          <p:nvPr/>
        </p:nvGrpSpPr>
        <p:grpSpPr>
          <a:xfrm>
            <a:off x="9692322" y="5802999"/>
            <a:ext cx="665640" cy="299160"/>
            <a:chOff x="9692322" y="5802999"/>
            <a:chExt cx="665640" cy="299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69">
              <p14:nvContentPartPr>
                <p14:cNvPr id="394" name="Ink 393">
                  <a:extLst>
                    <a:ext uri="{FF2B5EF4-FFF2-40B4-BE49-F238E27FC236}">
                      <a16:creationId xmlns:a16="http://schemas.microsoft.com/office/drawing/2014/main" id="{96CD718D-5EF0-4409-A5C2-E3812FF54AA0}"/>
                    </a:ext>
                  </a:extLst>
                </p14:cNvPr>
                <p14:cNvContentPartPr/>
                <p14:nvPr/>
              </p14:nvContentPartPr>
              <p14:xfrm>
                <a:off x="9692322" y="5914959"/>
                <a:ext cx="102600" cy="153720"/>
              </p14:xfrm>
            </p:contentPart>
          </mc:Choice>
          <mc:Fallback xmlns="">
            <p:pic>
              <p:nvPicPr>
                <p:cNvPr id="394" name="Ink 393">
                  <a:extLst>
                    <a:ext uri="{FF2B5EF4-FFF2-40B4-BE49-F238E27FC236}">
                      <a16:creationId xmlns:a16="http://schemas.microsoft.com/office/drawing/2014/main" id="{96CD718D-5EF0-4409-A5C2-E3812FF54AA0}"/>
                    </a:ext>
                  </a:extLst>
                </p:cNvPr>
                <p:cNvPicPr/>
                <p:nvPr/>
              </p:nvPicPr>
              <p:blipFill>
                <a:blip r:embed="rId570"/>
                <a:stretch>
                  <a:fillRect/>
                </a:stretch>
              </p:blipFill>
              <p:spPr>
                <a:xfrm>
                  <a:off x="9683682" y="5905959"/>
                  <a:ext cx="12024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1">
              <p14:nvContentPartPr>
                <p14:cNvPr id="395" name="Ink 394">
                  <a:extLst>
                    <a:ext uri="{FF2B5EF4-FFF2-40B4-BE49-F238E27FC236}">
                      <a16:creationId xmlns:a16="http://schemas.microsoft.com/office/drawing/2014/main" id="{CAC303D4-3C5A-40F7-AB6F-F86DA2B94DAE}"/>
                    </a:ext>
                  </a:extLst>
                </p14:cNvPr>
                <p14:cNvContentPartPr/>
                <p14:nvPr/>
              </p14:nvContentPartPr>
              <p14:xfrm>
                <a:off x="9823002" y="5903799"/>
                <a:ext cx="165240" cy="112320"/>
              </p14:xfrm>
            </p:contentPart>
          </mc:Choice>
          <mc:Fallback xmlns="">
            <p:pic>
              <p:nvPicPr>
                <p:cNvPr id="395" name="Ink 394">
                  <a:extLst>
                    <a:ext uri="{FF2B5EF4-FFF2-40B4-BE49-F238E27FC236}">
                      <a16:creationId xmlns:a16="http://schemas.microsoft.com/office/drawing/2014/main" id="{CAC303D4-3C5A-40F7-AB6F-F86DA2B94DAE}"/>
                    </a:ext>
                  </a:extLst>
                </p:cNvPr>
                <p:cNvPicPr/>
                <p:nvPr/>
              </p:nvPicPr>
              <p:blipFill>
                <a:blip r:embed="rId572"/>
                <a:stretch>
                  <a:fillRect/>
                </a:stretch>
              </p:blipFill>
              <p:spPr>
                <a:xfrm>
                  <a:off x="9814002" y="5894799"/>
                  <a:ext cx="18288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3">
              <p14:nvContentPartPr>
                <p14:cNvPr id="396" name="Ink 395">
                  <a:extLst>
                    <a:ext uri="{FF2B5EF4-FFF2-40B4-BE49-F238E27FC236}">
                      <a16:creationId xmlns:a16="http://schemas.microsoft.com/office/drawing/2014/main" id="{726A6A25-F60A-4EAA-B728-D8DC96B907E7}"/>
                    </a:ext>
                  </a:extLst>
                </p14:cNvPr>
                <p14:cNvContentPartPr/>
                <p14:nvPr/>
              </p14:nvContentPartPr>
              <p14:xfrm>
                <a:off x="9995802" y="5903079"/>
                <a:ext cx="114840" cy="97560"/>
              </p14:xfrm>
            </p:contentPart>
          </mc:Choice>
          <mc:Fallback xmlns="">
            <p:pic>
              <p:nvPicPr>
                <p:cNvPr id="396" name="Ink 395">
                  <a:extLst>
                    <a:ext uri="{FF2B5EF4-FFF2-40B4-BE49-F238E27FC236}">
                      <a16:creationId xmlns:a16="http://schemas.microsoft.com/office/drawing/2014/main" id="{726A6A25-F60A-4EAA-B728-D8DC96B907E7}"/>
                    </a:ext>
                  </a:extLst>
                </p:cNvPr>
                <p:cNvPicPr/>
                <p:nvPr/>
              </p:nvPicPr>
              <p:blipFill>
                <a:blip r:embed="rId574"/>
                <a:stretch>
                  <a:fillRect/>
                </a:stretch>
              </p:blipFill>
              <p:spPr>
                <a:xfrm>
                  <a:off x="9987162" y="5894439"/>
                  <a:ext cx="13248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5">
              <p14:nvContentPartPr>
                <p14:cNvPr id="397" name="Ink 396">
                  <a:extLst>
                    <a:ext uri="{FF2B5EF4-FFF2-40B4-BE49-F238E27FC236}">
                      <a16:creationId xmlns:a16="http://schemas.microsoft.com/office/drawing/2014/main" id="{C8E08200-BD0A-4AEB-A629-DDC63735D293}"/>
                    </a:ext>
                  </a:extLst>
                </p14:cNvPr>
                <p14:cNvContentPartPr/>
                <p14:nvPr/>
              </p14:nvContentPartPr>
              <p14:xfrm>
                <a:off x="10187682" y="5802999"/>
                <a:ext cx="150840" cy="299160"/>
              </p14:xfrm>
            </p:contentPart>
          </mc:Choice>
          <mc:Fallback xmlns="">
            <p:pic>
              <p:nvPicPr>
                <p:cNvPr id="397" name="Ink 396">
                  <a:extLst>
                    <a:ext uri="{FF2B5EF4-FFF2-40B4-BE49-F238E27FC236}">
                      <a16:creationId xmlns:a16="http://schemas.microsoft.com/office/drawing/2014/main" id="{C8E08200-BD0A-4AEB-A629-DDC63735D293}"/>
                    </a:ext>
                  </a:extLst>
                </p:cNvPr>
                <p:cNvPicPr/>
                <p:nvPr/>
              </p:nvPicPr>
              <p:blipFill>
                <a:blip r:embed="rId576"/>
                <a:stretch>
                  <a:fillRect/>
                </a:stretch>
              </p:blipFill>
              <p:spPr>
                <a:xfrm>
                  <a:off x="10179042" y="5793999"/>
                  <a:ext cx="168480" cy="31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7">
              <p14:nvContentPartPr>
                <p14:cNvPr id="398" name="Ink 397">
                  <a:extLst>
                    <a:ext uri="{FF2B5EF4-FFF2-40B4-BE49-F238E27FC236}">
                      <a16:creationId xmlns:a16="http://schemas.microsoft.com/office/drawing/2014/main" id="{1DFAB637-4641-4428-AC07-646B1310793C}"/>
                    </a:ext>
                  </a:extLst>
                </p14:cNvPr>
                <p14:cNvContentPartPr/>
                <p14:nvPr/>
              </p14:nvContentPartPr>
              <p14:xfrm>
                <a:off x="10271202" y="5970759"/>
                <a:ext cx="86760" cy="32760"/>
              </p14:xfrm>
            </p:contentPart>
          </mc:Choice>
          <mc:Fallback xmlns="">
            <p:pic>
              <p:nvPicPr>
                <p:cNvPr id="398" name="Ink 397">
                  <a:extLst>
                    <a:ext uri="{FF2B5EF4-FFF2-40B4-BE49-F238E27FC236}">
                      <a16:creationId xmlns:a16="http://schemas.microsoft.com/office/drawing/2014/main" id="{1DFAB637-4641-4428-AC07-646B1310793C}"/>
                    </a:ext>
                  </a:extLst>
                </p:cNvPr>
                <p:cNvPicPr/>
                <p:nvPr/>
              </p:nvPicPr>
              <p:blipFill>
                <a:blip r:embed="rId578"/>
                <a:stretch>
                  <a:fillRect/>
                </a:stretch>
              </p:blipFill>
              <p:spPr>
                <a:xfrm>
                  <a:off x="10262202" y="5962119"/>
                  <a:ext cx="104400" cy="50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9" name="Group 408">
            <a:extLst>
              <a:ext uri="{FF2B5EF4-FFF2-40B4-BE49-F238E27FC236}">
                <a16:creationId xmlns:a16="http://schemas.microsoft.com/office/drawing/2014/main" id="{57317ADD-A220-4952-82A7-8677AD06B6F4}"/>
              </a:ext>
            </a:extLst>
          </p:cNvPr>
          <p:cNvGrpSpPr/>
          <p:nvPr/>
        </p:nvGrpSpPr>
        <p:grpSpPr>
          <a:xfrm>
            <a:off x="5344306" y="4393959"/>
            <a:ext cx="902160" cy="272520"/>
            <a:chOff x="5344306" y="4393959"/>
            <a:chExt cx="902160" cy="272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79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B4BA376B-3322-41C1-8100-484FD9B4D4F8}"/>
                    </a:ext>
                  </a:extLst>
                </p14:cNvPr>
                <p14:cNvContentPartPr/>
                <p14:nvPr/>
              </p14:nvContentPartPr>
              <p14:xfrm>
                <a:off x="5344306" y="4428879"/>
                <a:ext cx="102600" cy="219600"/>
              </p14:xfrm>
            </p:contentPart>
          </mc:Choice>
          <mc:Fallback xmlns=""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B4BA376B-3322-41C1-8100-484FD9B4D4F8}"/>
                    </a:ext>
                  </a:extLst>
                </p:cNvPr>
                <p:cNvPicPr/>
                <p:nvPr/>
              </p:nvPicPr>
              <p:blipFill>
                <a:blip r:embed="rId580"/>
                <a:stretch>
                  <a:fillRect/>
                </a:stretch>
              </p:blipFill>
              <p:spPr>
                <a:xfrm>
                  <a:off x="5335666" y="4420239"/>
                  <a:ext cx="120240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1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0632ADBC-0A7C-429D-BFD4-85F5831EDBA4}"/>
                    </a:ext>
                  </a:extLst>
                </p14:cNvPr>
                <p14:cNvContentPartPr/>
                <p14:nvPr/>
              </p14:nvContentPartPr>
              <p14:xfrm>
                <a:off x="5496586" y="4454439"/>
                <a:ext cx="222480" cy="212040"/>
              </p14:xfrm>
            </p:contentPart>
          </mc:Choice>
          <mc:Fallback xmlns=""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0632ADBC-0A7C-429D-BFD4-85F5831EDBA4}"/>
                    </a:ext>
                  </a:extLst>
                </p:cNvPr>
                <p:cNvPicPr/>
                <p:nvPr/>
              </p:nvPicPr>
              <p:blipFill>
                <a:blip r:embed="rId582"/>
                <a:stretch>
                  <a:fillRect/>
                </a:stretch>
              </p:blipFill>
              <p:spPr>
                <a:xfrm>
                  <a:off x="5487586" y="4445439"/>
                  <a:ext cx="24012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3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338A4738-5174-4864-9E81-39EBCCB87DBB}"/>
                    </a:ext>
                  </a:extLst>
                </p14:cNvPr>
                <p14:cNvContentPartPr/>
                <p14:nvPr/>
              </p14:nvContentPartPr>
              <p14:xfrm>
                <a:off x="6092386" y="4458399"/>
                <a:ext cx="154080" cy="126360"/>
              </p14:xfrm>
            </p:contentPart>
          </mc:Choice>
          <mc:Fallback xmlns=""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338A4738-5174-4864-9E81-39EBCCB87DBB}"/>
                    </a:ext>
                  </a:extLst>
                </p:cNvPr>
                <p:cNvPicPr/>
                <p:nvPr/>
              </p:nvPicPr>
              <p:blipFill>
                <a:blip r:embed="rId584"/>
                <a:stretch>
                  <a:fillRect/>
                </a:stretch>
              </p:blipFill>
              <p:spPr>
                <a:xfrm>
                  <a:off x="6083386" y="4449759"/>
                  <a:ext cx="17172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5">
              <p14:nvContentPartPr>
                <p14:cNvPr id="406" name="Ink 405">
                  <a:extLst>
                    <a:ext uri="{FF2B5EF4-FFF2-40B4-BE49-F238E27FC236}">
                      <a16:creationId xmlns:a16="http://schemas.microsoft.com/office/drawing/2014/main" id="{0DEC3AA8-63B4-4085-8A3C-12AB2338EAB5}"/>
                    </a:ext>
                  </a:extLst>
                </p14:cNvPr>
                <p14:cNvContentPartPr/>
                <p14:nvPr/>
              </p14:nvContentPartPr>
              <p14:xfrm>
                <a:off x="5698122" y="4420239"/>
                <a:ext cx="63360" cy="130320"/>
              </p14:xfrm>
            </p:contentPart>
          </mc:Choice>
          <mc:Fallback xmlns="">
            <p:pic>
              <p:nvPicPr>
                <p:cNvPr id="406" name="Ink 405">
                  <a:extLst>
                    <a:ext uri="{FF2B5EF4-FFF2-40B4-BE49-F238E27FC236}">
                      <a16:creationId xmlns:a16="http://schemas.microsoft.com/office/drawing/2014/main" id="{0DEC3AA8-63B4-4085-8A3C-12AB2338EAB5}"/>
                    </a:ext>
                  </a:extLst>
                </p:cNvPr>
                <p:cNvPicPr/>
                <p:nvPr/>
              </p:nvPicPr>
              <p:blipFill>
                <a:blip r:embed="rId586"/>
                <a:stretch>
                  <a:fillRect/>
                </a:stretch>
              </p:blipFill>
              <p:spPr>
                <a:xfrm>
                  <a:off x="5689122" y="4411599"/>
                  <a:ext cx="8100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7">
              <p14:nvContentPartPr>
                <p14:cNvPr id="407" name="Ink 406">
                  <a:extLst>
                    <a:ext uri="{FF2B5EF4-FFF2-40B4-BE49-F238E27FC236}">
                      <a16:creationId xmlns:a16="http://schemas.microsoft.com/office/drawing/2014/main" id="{3FA7F844-A94A-4D81-9F93-1D085A461F13}"/>
                    </a:ext>
                  </a:extLst>
                </p14:cNvPr>
                <p14:cNvContentPartPr/>
                <p14:nvPr/>
              </p14:nvContentPartPr>
              <p14:xfrm>
                <a:off x="5786682" y="4393959"/>
                <a:ext cx="106200" cy="162720"/>
              </p14:xfrm>
            </p:contentPart>
          </mc:Choice>
          <mc:Fallback xmlns="">
            <p:pic>
              <p:nvPicPr>
                <p:cNvPr id="407" name="Ink 406">
                  <a:extLst>
                    <a:ext uri="{FF2B5EF4-FFF2-40B4-BE49-F238E27FC236}">
                      <a16:creationId xmlns:a16="http://schemas.microsoft.com/office/drawing/2014/main" id="{3FA7F844-A94A-4D81-9F93-1D085A461F13}"/>
                    </a:ext>
                  </a:extLst>
                </p:cNvPr>
                <p:cNvPicPr/>
                <p:nvPr/>
              </p:nvPicPr>
              <p:blipFill>
                <a:blip r:embed="rId588"/>
                <a:stretch>
                  <a:fillRect/>
                </a:stretch>
              </p:blipFill>
              <p:spPr>
                <a:xfrm>
                  <a:off x="5778042" y="4384959"/>
                  <a:ext cx="12384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9">
              <p14:nvContentPartPr>
                <p14:cNvPr id="408" name="Ink 407">
                  <a:extLst>
                    <a:ext uri="{FF2B5EF4-FFF2-40B4-BE49-F238E27FC236}">
                      <a16:creationId xmlns:a16="http://schemas.microsoft.com/office/drawing/2014/main" id="{304740E6-215F-4184-BC8D-8564EDC5B8BD}"/>
                    </a:ext>
                  </a:extLst>
                </p14:cNvPr>
                <p14:cNvContentPartPr/>
                <p14:nvPr/>
              </p14:nvContentPartPr>
              <p14:xfrm>
                <a:off x="5828082" y="4450119"/>
                <a:ext cx="146160" cy="105840"/>
              </p14:xfrm>
            </p:contentPart>
          </mc:Choice>
          <mc:Fallback xmlns="">
            <p:pic>
              <p:nvPicPr>
                <p:cNvPr id="408" name="Ink 407">
                  <a:extLst>
                    <a:ext uri="{FF2B5EF4-FFF2-40B4-BE49-F238E27FC236}">
                      <a16:creationId xmlns:a16="http://schemas.microsoft.com/office/drawing/2014/main" id="{304740E6-215F-4184-BC8D-8564EDC5B8BD}"/>
                    </a:ext>
                  </a:extLst>
                </p:cNvPr>
                <p:cNvPicPr/>
                <p:nvPr/>
              </p:nvPicPr>
              <p:blipFill>
                <a:blip r:embed="rId590"/>
                <a:stretch>
                  <a:fillRect/>
                </a:stretch>
              </p:blipFill>
              <p:spPr>
                <a:xfrm>
                  <a:off x="5819442" y="4441119"/>
                  <a:ext cx="163800" cy="123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5" name="Group 424">
            <a:extLst>
              <a:ext uri="{FF2B5EF4-FFF2-40B4-BE49-F238E27FC236}">
                <a16:creationId xmlns:a16="http://schemas.microsoft.com/office/drawing/2014/main" id="{4A2EBCC4-6B73-47AE-97DD-B91878A4761D}"/>
              </a:ext>
            </a:extLst>
          </p:cNvPr>
          <p:cNvGrpSpPr/>
          <p:nvPr/>
        </p:nvGrpSpPr>
        <p:grpSpPr>
          <a:xfrm>
            <a:off x="10520322" y="5676639"/>
            <a:ext cx="1596240" cy="706680"/>
            <a:chOff x="10520322" y="5676639"/>
            <a:chExt cx="1596240" cy="706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1">
              <p14:nvContentPartPr>
                <p14:cNvPr id="401" name="Ink 400">
                  <a:extLst>
                    <a:ext uri="{FF2B5EF4-FFF2-40B4-BE49-F238E27FC236}">
                      <a16:creationId xmlns:a16="http://schemas.microsoft.com/office/drawing/2014/main" id="{E8825FEC-FA1E-47A0-9FF6-022338CC68E1}"/>
                    </a:ext>
                  </a:extLst>
                </p14:cNvPr>
                <p14:cNvContentPartPr/>
                <p14:nvPr/>
              </p14:nvContentPartPr>
              <p14:xfrm>
                <a:off x="10520322" y="5887239"/>
                <a:ext cx="96480" cy="145440"/>
              </p14:xfrm>
            </p:contentPart>
          </mc:Choice>
          <mc:Fallback xmlns="">
            <p:pic>
              <p:nvPicPr>
                <p:cNvPr id="401" name="Ink 400">
                  <a:extLst>
                    <a:ext uri="{FF2B5EF4-FFF2-40B4-BE49-F238E27FC236}">
                      <a16:creationId xmlns:a16="http://schemas.microsoft.com/office/drawing/2014/main" id="{E8825FEC-FA1E-47A0-9FF6-022338CC68E1}"/>
                    </a:ext>
                  </a:extLst>
                </p:cNvPr>
                <p:cNvPicPr/>
                <p:nvPr/>
              </p:nvPicPr>
              <p:blipFill>
                <a:blip r:embed="rId592"/>
                <a:stretch>
                  <a:fillRect/>
                </a:stretch>
              </p:blipFill>
              <p:spPr>
                <a:xfrm>
                  <a:off x="10511682" y="5878239"/>
                  <a:ext cx="11412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3">
              <p14:nvContentPartPr>
                <p14:cNvPr id="402" name="Ink 401">
                  <a:extLst>
                    <a:ext uri="{FF2B5EF4-FFF2-40B4-BE49-F238E27FC236}">
                      <a16:creationId xmlns:a16="http://schemas.microsoft.com/office/drawing/2014/main" id="{9634E5D1-EA0D-40E2-B2DC-5768EBB066F2}"/>
                    </a:ext>
                  </a:extLst>
                </p14:cNvPr>
                <p14:cNvContentPartPr/>
                <p14:nvPr/>
              </p14:nvContentPartPr>
              <p14:xfrm>
                <a:off x="10658562" y="5867079"/>
                <a:ext cx="153720" cy="151560"/>
              </p14:xfrm>
            </p:contentPart>
          </mc:Choice>
          <mc:Fallback xmlns="">
            <p:pic>
              <p:nvPicPr>
                <p:cNvPr id="402" name="Ink 401">
                  <a:extLst>
                    <a:ext uri="{FF2B5EF4-FFF2-40B4-BE49-F238E27FC236}">
                      <a16:creationId xmlns:a16="http://schemas.microsoft.com/office/drawing/2014/main" id="{9634E5D1-EA0D-40E2-B2DC-5768EBB066F2}"/>
                    </a:ext>
                  </a:extLst>
                </p:cNvPr>
                <p:cNvPicPr/>
                <p:nvPr/>
              </p:nvPicPr>
              <p:blipFill>
                <a:blip r:embed="rId594"/>
                <a:stretch>
                  <a:fillRect/>
                </a:stretch>
              </p:blipFill>
              <p:spPr>
                <a:xfrm>
                  <a:off x="10649562" y="5858439"/>
                  <a:ext cx="17136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5">
              <p14:nvContentPartPr>
                <p14:cNvPr id="403" name="Ink 402">
                  <a:extLst>
                    <a:ext uri="{FF2B5EF4-FFF2-40B4-BE49-F238E27FC236}">
                      <a16:creationId xmlns:a16="http://schemas.microsoft.com/office/drawing/2014/main" id="{853244C7-868C-4B1A-8C22-0505211B5964}"/>
                    </a:ext>
                  </a:extLst>
                </p14:cNvPr>
                <p14:cNvContentPartPr/>
                <p14:nvPr/>
              </p14:nvContentPartPr>
              <p14:xfrm>
                <a:off x="10850442" y="5864919"/>
                <a:ext cx="99720" cy="107640"/>
              </p14:xfrm>
            </p:contentPart>
          </mc:Choice>
          <mc:Fallback xmlns="">
            <p:pic>
              <p:nvPicPr>
                <p:cNvPr id="403" name="Ink 402">
                  <a:extLst>
                    <a:ext uri="{FF2B5EF4-FFF2-40B4-BE49-F238E27FC236}">
                      <a16:creationId xmlns:a16="http://schemas.microsoft.com/office/drawing/2014/main" id="{853244C7-868C-4B1A-8C22-0505211B5964}"/>
                    </a:ext>
                  </a:extLst>
                </p:cNvPr>
                <p:cNvPicPr/>
                <p:nvPr/>
              </p:nvPicPr>
              <p:blipFill>
                <a:blip r:embed="rId596"/>
                <a:stretch>
                  <a:fillRect/>
                </a:stretch>
              </p:blipFill>
              <p:spPr>
                <a:xfrm>
                  <a:off x="10841442" y="5855919"/>
                  <a:ext cx="11736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7">
              <p14:nvContentPartPr>
                <p14:cNvPr id="410" name="Ink 409">
                  <a:extLst>
                    <a:ext uri="{FF2B5EF4-FFF2-40B4-BE49-F238E27FC236}">
                      <a16:creationId xmlns:a16="http://schemas.microsoft.com/office/drawing/2014/main" id="{7EAA5BC4-4608-4DDB-A811-28C1CE041B05}"/>
                    </a:ext>
                  </a:extLst>
                </p14:cNvPr>
                <p14:cNvContentPartPr/>
                <p14:nvPr/>
              </p14:nvContentPartPr>
              <p14:xfrm>
                <a:off x="10949802" y="5836119"/>
                <a:ext cx="153360" cy="169200"/>
              </p14:xfrm>
            </p:contentPart>
          </mc:Choice>
          <mc:Fallback xmlns="">
            <p:pic>
              <p:nvPicPr>
                <p:cNvPr id="410" name="Ink 409">
                  <a:extLst>
                    <a:ext uri="{FF2B5EF4-FFF2-40B4-BE49-F238E27FC236}">
                      <a16:creationId xmlns:a16="http://schemas.microsoft.com/office/drawing/2014/main" id="{7EAA5BC4-4608-4DDB-A811-28C1CE041B05}"/>
                    </a:ext>
                  </a:extLst>
                </p:cNvPr>
                <p:cNvPicPr/>
                <p:nvPr/>
              </p:nvPicPr>
              <p:blipFill>
                <a:blip r:embed="rId598"/>
                <a:stretch>
                  <a:fillRect/>
                </a:stretch>
              </p:blipFill>
              <p:spPr>
                <a:xfrm>
                  <a:off x="10941162" y="5827479"/>
                  <a:ext cx="17100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9">
              <p14:nvContentPartPr>
                <p14:cNvPr id="411" name="Ink 410">
                  <a:extLst>
                    <a:ext uri="{FF2B5EF4-FFF2-40B4-BE49-F238E27FC236}">
                      <a16:creationId xmlns:a16="http://schemas.microsoft.com/office/drawing/2014/main" id="{43A4A7C2-D898-4ABE-8E2D-FC2EC7E735B9}"/>
                    </a:ext>
                  </a:extLst>
                </p14:cNvPr>
                <p14:cNvContentPartPr/>
                <p14:nvPr/>
              </p14:nvContentPartPr>
              <p14:xfrm>
                <a:off x="11003442" y="5892279"/>
                <a:ext cx="148320" cy="112680"/>
              </p14:xfrm>
            </p:contentPart>
          </mc:Choice>
          <mc:Fallback xmlns="">
            <p:pic>
              <p:nvPicPr>
                <p:cNvPr id="411" name="Ink 410">
                  <a:extLst>
                    <a:ext uri="{FF2B5EF4-FFF2-40B4-BE49-F238E27FC236}">
                      <a16:creationId xmlns:a16="http://schemas.microsoft.com/office/drawing/2014/main" id="{43A4A7C2-D898-4ABE-8E2D-FC2EC7E735B9}"/>
                    </a:ext>
                  </a:extLst>
                </p:cNvPr>
                <p:cNvPicPr/>
                <p:nvPr/>
              </p:nvPicPr>
              <p:blipFill>
                <a:blip r:embed="rId600"/>
                <a:stretch>
                  <a:fillRect/>
                </a:stretch>
              </p:blipFill>
              <p:spPr>
                <a:xfrm>
                  <a:off x="10994442" y="5883279"/>
                  <a:ext cx="16596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1">
              <p14:nvContentPartPr>
                <p14:cNvPr id="412" name="Ink 411">
                  <a:extLst>
                    <a:ext uri="{FF2B5EF4-FFF2-40B4-BE49-F238E27FC236}">
                      <a16:creationId xmlns:a16="http://schemas.microsoft.com/office/drawing/2014/main" id="{828C8FAF-D61C-40AE-BAA5-091CEBF61A43}"/>
                    </a:ext>
                  </a:extLst>
                </p14:cNvPr>
                <p14:cNvContentPartPr/>
                <p14:nvPr/>
              </p14:nvContentPartPr>
              <p14:xfrm>
                <a:off x="11206482" y="5880399"/>
                <a:ext cx="101520" cy="37800"/>
              </p14:xfrm>
            </p:contentPart>
          </mc:Choice>
          <mc:Fallback xmlns="">
            <p:pic>
              <p:nvPicPr>
                <p:cNvPr id="412" name="Ink 411">
                  <a:extLst>
                    <a:ext uri="{FF2B5EF4-FFF2-40B4-BE49-F238E27FC236}">
                      <a16:creationId xmlns:a16="http://schemas.microsoft.com/office/drawing/2014/main" id="{828C8FAF-D61C-40AE-BAA5-091CEBF61A43}"/>
                    </a:ext>
                  </a:extLst>
                </p:cNvPr>
                <p:cNvPicPr/>
                <p:nvPr/>
              </p:nvPicPr>
              <p:blipFill>
                <a:blip r:embed="rId602"/>
                <a:stretch>
                  <a:fillRect/>
                </a:stretch>
              </p:blipFill>
              <p:spPr>
                <a:xfrm>
                  <a:off x="11197842" y="5871399"/>
                  <a:ext cx="11916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3">
              <p14:nvContentPartPr>
                <p14:cNvPr id="413" name="Ink 412">
                  <a:extLst>
                    <a:ext uri="{FF2B5EF4-FFF2-40B4-BE49-F238E27FC236}">
                      <a16:creationId xmlns:a16="http://schemas.microsoft.com/office/drawing/2014/main" id="{6B1BD687-5881-4E73-BF1A-5EF3EE16DE6E}"/>
                    </a:ext>
                  </a:extLst>
                </p14:cNvPr>
                <p14:cNvContentPartPr/>
                <p14:nvPr/>
              </p14:nvContentPartPr>
              <p14:xfrm>
                <a:off x="11404842" y="5827839"/>
                <a:ext cx="35640" cy="143280"/>
              </p14:xfrm>
            </p:contentPart>
          </mc:Choice>
          <mc:Fallback xmlns="">
            <p:pic>
              <p:nvPicPr>
                <p:cNvPr id="413" name="Ink 412">
                  <a:extLst>
                    <a:ext uri="{FF2B5EF4-FFF2-40B4-BE49-F238E27FC236}">
                      <a16:creationId xmlns:a16="http://schemas.microsoft.com/office/drawing/2014/main" id="{6B1BD687-5881-4E73-BF1A-5EF3EE16DE6E}"/>
                    </a:ext>
                  </a:extLst>
                </p:cNvPr>
                <p:cNvPicPr/>
                <p:nvPr/>
              </p:nvPicPr>
              <p:blipFill>
                <a:blip r:embed="rId604"/>
                <a:stretch>
                  <a:fillRect/>
                </a:stretch>
              </p:blipFill>
              <p:spPr>
                <a:xfrm>
                  <a:off x="11396202" y="5818839"/>
                  <a:ext cx="5328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5">
              <p14:nvContentPartPr>
                <p14:cNvPr id="414" name="Ink 413">
                  <a:extLst>
                    <a:ext uri="{FF2B5EF4-FFF2-40B4-BE49-F238E27FC236}">
                      <a16:creationId xmlns:a16="http://schemas.microsoft.com/office/drawing/2014/main" id="{BE18AB63-280F-4CAF-B0DE-19CEF1C27923}"/>
                    </a:ext>
                  </a:extLst>
                </p14:cNvPr>
                <p14:cNvContentPartPr/>
                <p14:nvPr/>
              </p14:nvContentPartPr>
              <p14:xfrm>
                <a:off x="11444442" y="5812359"/>
                <a:ext cx="109080" cy="121680"/>
              </p14:xfrm>
            </p:contentPart>
          </mc:Choice>
          <mc:Fallback xmlns="">
            <p:pic>
              <p:nvPicPr>
                <p:cNvPr id="414" name="Ink 413">
                  <a:extLst>
                    <a:ext uri="{FF2B5EF4-FFF2-40B4-BE49-F238E27FC236}">
                      <a16:creationId xmlns:a16="http://schemas.microsoft.com/office/drawing/2014/main" id="{BE18AB63-280F-4CAF-B0DE-19CEF1C27923}"/>
                    </a:ext>
                  </a:extLst>
                </p:cNvPr>
                <p:cNvPicPr/>
                <p:nvPr/>
              </p:nvPicPr>
              <p:blipFill>
                <a:blip r:embed="rId606"/>
                <a:stretch>
                  <a:fillRect/>
                </a:stretch>
              </p:blipFill>
              <p:spPr>
                <a:xfrm>
                  <a:off x="11435442" y="5803359"/>
                  <a:ext cx="12672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7">
              <p14:nvContentPartPr>
                <p14:cNvPr id="415" name="Ink 414">
                  <a:extLst>
                    <a:ext uri="{FF2B5EF4-FFF2-40B4-BE49-F238E27FC236}">
                      <a16:creationId xmlns:a16="http://schemas.microsoft.com/office/drawing/2014/main" id="{1572450C-DCB3-40D0-B5BE-A86C19F0D262}"/>
                    </a:ext>
                  </a:extLst>
                </p14:cNvPr>
                <p14:cNvContentPartPr/>
                <p14:nvPr/>
              </p14:nvContentPartPr>
              <p14:xfrm>
                <a:off x="11581602" y="5739279"/>
                <a:ext cx="67680" cy="207000"/>
              </p14:xfrm>
            </p:contentPart>
          </mc:Choice>
          <mc:Fallback xmlns="">
            <p:pic>
              <p:nvPicPr>
                <p:cNvPr id="415" name="Ink 414">
                  <a:extLst>
                    <a:ext uri="{FF2B5EF4-FFF2-40B4-BE49-F238E27FC236}">
                      <a16:creationId xmlns:a16="http://schemas.microsoft.com/office/drawing/2014/main" id="{1572450C-DCB3-40D0-B5BE-A86C19F0D262}"/>
                    </a:ext>
                  </a:extLst>
                </p:cNvPr>
                <p:cNvPicPr/>
                <p:nvPr/>
              </p:nvPicPr>
              <p:blipFill>
                <a:blip r:embed="rId608"/>
                <a:stretch>
                  <a:fillRect/>
                </a:stretch>
              </p:blipFill>
              <p:spPr>
                <a:xfrm>
                  <a:off x="11572962" y="5730639"/>
                  <a:ext cx="85320" cy="22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9">
              <p14:nvContentPartPr>
                <p14:cNvPr id="416" name="Ink 415">
                  <a:extLst>
                    <a:ext uri="{FF2B5EF4-FFF2-40B4-BE49-F238E27FC236}">
                      <a16:creationId xmlns:a16="http://schemas.microsoft.com/office/drawing/2014/main" id="{7C880689-36CA-4878-8EA7-3A7328E4D1FB}"/>
                    </a:ext>
                  </a:extLst>
                </p14:cNvPr>
                <p14:cNvContentPartPr/>
                <p14:nvPr/>
              </p14:nvContentPartPr>
              <p14:xfrm>
                <a:off x="11678082" y="5791839"/>
                <a:ext cx="126360" cy="51840"/>
              </p14:xfrm>
            </p:contentPart>
          </mc:Choice>
          <mc:Fallback xmlns="">
            <p:pic>
              <p:nvPicPr>
                <p:cNvPr id="416" name="Ink 415">
                  <a:extLst>
                    <a:ext uri="{FF2B5EF4-FFF2-40B4-BE49-F238E27FC236}">
                      <a16:creationId xmlns:a16="http://schemas.microsoft.com/office/drawing/2014/main" id="{7C880689-36CA-4878-8EA7-3A7328E4D1FB}"/>
                    </a:ext>
                  </a:extLst>
                </p:cNvPr>
                <p:cNvPicPr/>
                <p:nvPr/>
              </p:nvPicPr>
              <p:blipFill>
                <a:blip r:embed="rId610"/>
                <a:stretch>
                  <a:fillRect/>
                </a:stretch>
              </p:blipFill>
              <p:spPr>
                <a:xfrm>
                  <a:off x="11669082" y="5782839"/>
                  <a:ext cx="14400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1">
              <p14:nvContentPartPr>
                <p14:cNvPr id="417" name="Ink 416">
                  <a:extLst>
                    <a:ext uri="{FF2B5EF4-FFF2-40B4-BE49-F238E27FC236}">
                      <a16:creationId xmlns:a16="http://schemas.microsoft.com/office/drawing/2014/main" id="{A0AE0410-065D-4714-A8B0-368206EFC0FF}"/>
                    </a:ext>
                  </a:extLst>
                </p14:cNvPr>
                <p14:cNvContentPartPr/>
                <p14:nvPr/>
              </p14:nvContentPartPr>
              <p14:xfrm>
                <a:off x="11139162" y="5676639"/>
                <a:ext cx="768600" cy="706680"/>
              </p14:xfrm>
            </p:contentPart>
          </mc:Choice>
          <mc:Fallback xmlns="">
            <p:pic>
              <p:nvPicPr>
                <p:cNvPr id="417" name="Ink 416">
                  <a:extLst>
                    <a:ext uri="{FF2B5EF4-FFF2-40B4-BE49-F238E27FC236}">
                      <a16:creationId xmlns:a16="http://schemas.microsoft.com/office/drawing/2014/main" id="{A0AE0410-065D-4714-A8B0-368206EFC0FF}"/>
                    </a:ext>
                  </a:extLst>
                </p:cNvPr>
                <p:cNvPicPr/>
                <p:nvPr/>
              </p:nvPicPr>
              <p:blipFill>
                <a:blip r:embed="rId612"/>
                <a:stretch>
                  <a:fillRect/>
                </a:stretch>
              </p:blipFill>
              <p:spPr>
                <a:xfrm>
                  <a:off x="11130522" y="5667999"/>
                  <a:ext cx="786240" cy="72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3">
              <p14:nvContentPartPr>
                <p14:cNvPr id="418" name="Ink 417">
                  <a:extLst>
                    <a:ext uri="{FF2B5EF4-FFF2-40B4-BE49-F238E27FC236}">
                      <a16:creationId xmlns:a16="http://schemas.microsoft.com/office/drawing/2014/main" id="{957DDD12-1C1E-4D58-AAC4-16ABA4917249}"/>
                    </a:ext>
                  </a:extLst>
                </p14:cNvPr>
                <p14:cNvContentPartPr/>
                <p14:nvPr/>
              </p14:nvContentPartPr>
              <p14:xfrm>
                <a:off x="11374962" y="6197559"/>
                <a:ext cx="171000" cy="161640"/>
              </p14:xfrm>
            </p:contentPart>
          </mc:Choice>
          <mc:Fallback xmlns="">
            <p:pic>
              <p:nvPicPr>
                <p:cNvPr id="418" name="Ink 417">
                  <a:extLst>
                    <a:ext uri="{FF2B5EF4-FFF2-40B4-BE49-F238E27FC236}">
                      <a16:creationId xmlns:a16="http://schemas.microsoft.com/office/drawing/2014/main" id="{957DDD12-1C1E-4D58-AAC4-16ABA4917249}"/>
                    </a:ext>
                  </a:extLst>
                </p:cNvPr>
                <p:cNvPicPr/>
                <p:nvPr/>
              </p:nvPicPr>
              <p:blipFill>
                <a:blip r:embed="rId614"/>
                <a:stretch>
                  <a:fillRect/>
                </a:stretch>
              </p:blipFill>
              <p:spPr>
                <a:xfrm>
                  <a:off x="11366322" y="6188559"/>
                  <a:ext cx="18864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5">
              <p14:nvContentPartPr>
                <p14:cNvPr id="419" name="Ink 418">
                  <a:extLst>
                    <a:ext uri="{FF2B5EF4-FFF2-40B4-BE49-F238E27FC236}">
                      <a16:creationId xmlns:a16="http://schemas.microsoft.com/office/drawing/2014/main" id="{BACEBD94-1963-4D82-844C-0005250F8A1D}"/>
                    </a:ext>
                  </a:extLst>
                </p14:cNvPr>
                <p14:cNvContentPartPr/>
                <p14:nvPr/>
              </p14:nvContentPartPr>
              <p14:xfrm>
                <a:off x="11549202" y="6187839"/>
                <a:ext cx="107640" cy="86040"/>
              </p14:xfrm>
            </p:contentPart>
          </mc:Choice>
          <mc:Fallback xmlns="">
            <p:pic>
              <p:nvPicPr>
                <p:cNvPr id="419" name="Ink 418">
                  <a:extLst>
                    <a:ext uri="{FF2B5EF4-FFF2-40B4-BE49-F238E27FC236}">
                      <a16:creationId xmlns:a16="http://schemas.microsoft.com/office/drawing/2014/main" id="{BACEBD94-1963-4D82-844C-0005250F8A1D}"/>
                    </a:ext>
                  </a:extLst>
                </p:cNvPr>
                <p:cNvPicPr/>
                <p:nvPr/>
              </p:nvPicPr>
              <p:blipFill>
                <a:blip r:embed="rId616"/>
                <a:stretch>
                  <a:fillRect/>
                </a:stretch>
              </p:blipFill>
              <p:spPr>
                <a:xfrm>
                  <a:off x="11540562" y="6179199"/>
                  <a:ext cx="12528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7">
              <p14:nvContentPartPr>
                <p14:cNvPr id="421" name="Ink 420">
                  <a:extLst>
                    <a:ext uri="{FF2B5EF4-FFF2-40B4-BE49-F238E27FC236}">
                      <a16:creationId xmlns:a16="http://schemas.microsoft.com/office/drawing/2014/main" id="{EECD7BBC-5263-4D8D-95D4-97195A351C3F}"/>
                    </a:ext>
                  </a:extLst>
                </p14:cNvPr>
                <p14:cNvContentPartPr/>
                <p14:nvPr/>
              </p14:nvContentPartPr>
              <p14:xfrm>
                <a:off x="11707242" y="6180279"/>
                <a:ext cx="79920" cy="81000"/>
              </p14:xfrm>
            </p:contentPart>
          </mc:Choice>
          <mc:Fallback xmlns="">
            <p:pic>
              <p:nvPicPr>
                <p:cNvPr id="421" name="Ink 420">
                  <a:extLst>
                    <a:ext uri="{FF2B5EF4-FFF2-40B4-BE49-F238E27FC236}">
                      <a16:creationId xmlns:a16="http://schemas.microsoft.com/office/drawing/2014/main" id="{EECD7BBC-5263-4D8D-95D4-97195A351C3F}"/>
                    </a:ext>
                  </a:extLst>
                </p:cNvPr>
                <p:cNvPicPr/>
                <p:nvPr/>
              </p:nvPicPr>
              <p:blipFill>
                <a:blip r:embed="rId618"/>
                <a:stretch>
                  <a:fillRect/>
                </a:stretch>
              </p:blipFill>
              <p:spPr>
                <a:xfrm>
                  <a:off x="11698602" y="6171639"/>
                  <a:ext cx="9756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9">
              <p14:nvContentPartPr>
                <p14:cNvPr id="423" name="Ink 422">
                  <a:extLst>
                    <a:ext uri="{FF2B5EF4-FFF2-40B4-BE49-F238E27FC236}">
                      <a16:creationId xmlns:a16="http://schemas.microsoft.com/office/drawing/2014/main" id="{9EBB4AF4-4C66-4840-80D2-0DD238B2E645}"/>
                    </a:ext>
                  </a:extLst>
                </p14:cNvPr>
                <p14:cNvContentPartPr/>
                <p14:nvPr/>
              </p14:nvContentPartPr>
              <p14:xfrm>
                <a:off x="11821722" y="6161199"/>
                <a:ext cx="155520" cy="78840"/>
              </p14:xfrm>
            </p:contentPart>
          </mc:Choice>
          <mc:Fallback xmlns="">
            <p:pic>
              <p:nvPicPr>
                <p:cNvPr id="423" name="Ink 422">
                  <a:extLst>
                    <a:ext uri="{FF2B5EF4-FFF2-40B4-BE49-F238E27FC236}">
                      <a16:creationId xmlns:a16="http://schemas.microsoft.com/office/drawing/2014/main" id="{9EBB4AF4-4C66-4840-80D2-0DD238B2E645}"/>
                    </a:ext>
                  </a:extLst>
                </p:cNvPr>
                <p:cNvPicPr/>
                <p:nvPr/>
              </p:nvPicPr>
              <p:blipFill>
                <a:blip r:embed="rId620"/>
                <a:stretch>
                  <a:fillRect/>
                </a:stretch>
              </p:blipFill>
              <p:spPr>
                <a:xfrm>
                  <a:off x="11812722" y="6152559"/>
                  <a:ext cx="17316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1">
              <p14:nvContentPartPr>
                <p14:cNvPr id="424" name="Ink 423">
                  <a:extLst>
                    <a:ext uri="{FF2B5EF4-FFF2-40B4-BE49-F238E27FC236}">
                      <a16:creationId xmlns:a16="http://schemas.microsoft.com/office/drawing/2014/main" id="{B7D223DF-83AB-493B-9540-0A37717A46F4}"/>
                    </a:ext>
                  </a:extLst>
                </p14:cNvPr>
                <p14:cNvContentPartPr/>
                <p14:nvPr/>
              </p14:nvContentPartPr>
              <p14:xfrm>
                <a:off x="11971122" y="6009639"/>
                <a:ext cx="145440" cy="75240"/>
              </p14:xfrm>
            </p:contentPart>
          </mc:Choice>
          <mc:Fallback xmlns="">
            <p:pic>
              <p:nvPicPr>
                <p:cNvPr id="424" name="Ink 423">
                  <a:extLst>
                    <a:ext uri="{FF2B5EF4-FFF2-40B4-BE49-F238E27FC236}">
                      <a16:creationId xmlns:a16="http://schemas.microsoft.com/office/drawing/2014/main" id="{B7D223DF-83AB-493B-9540-0A37717A46F4}"/>
                    </a:ext>
                  </a:extLst>
                </p:cNvPr>
                <p:cNvPicPr/>
                <p:nvPr/>
              </p:nvPicPr>
              <p:blipFill>
                <a:blip r:embed="rId622"/>
                <a:stretch>
                  <a:fillRect/>
                </a:stretch>
              </p:blipFill>
              <p:spPr>
                <a:xfrm>
                  <a:off x="11962482" y="6000999"/>
                  <a:ext cx="163080" cy="928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97457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86689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Cambridge 17E Ex 15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B31A9959-18B6-4ECA-BF77-F89B4D59D5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9709" y="686037"/>
                <a:ext cx="11873084" cy="180839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/>
                  <a:t>Three points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AU" sz="2000" i="1" dirty="0">
                    <a:latin typeface="Cambria Math" panose="02040503050406030204" pitchFamily="18" charset="0"/>
                  </a:rPr>
                  <a:t> </a:t>
                </a:r>
                <a:r>
                  <a:rPr lang="en-AU" sz="2000" dirty="0"/>
                  <a:t>and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AU" sz="2000" dirty="0"/>
                  <a:t> have position vectors </a:t>
                </a:r>
                <a14:m>
                  <m:oMath xmlns:m="http://schemas.openxmlformats.org/officeDocument/2006/math"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𝒒</m:t>
                    </m:r>
                  </m:oMath>
                </a14:m>
                <a:r>
                  <a:rPr lang="en-AU" sz="2000" dirty="0"/>
                  <a:t> and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(2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𝒒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000" dirty="0"/>
                  <a:t> respectively, relative to a fixed origin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AU" sz="2000" dirty="0"/>
                  <a:t>. The points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AU" sz="2000" dirty="0"/>
                  <a:t> and </a:t>
                </a:r>
                <a14:m>
                  <m:oMath xmlns:m="http://schemas.openxmlformats.org/officeDocument/2006/math">
                    <m:r>
                      <a:rPr lang="en-AU" sz="200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AU" sz="2000" dirty="0"/>
                  <a:t>  are not collinear. Find the values of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AU" sz="2000" i="1" dirty="0">
                    <a:latin typeface="Cambria Math" panose="02040503050406030204" pitchFamily="18" charset="0"/>
                  </a:rPr>
                  <a:t> </a:t>
                </a:r>
                <a:r>
                  <a:rPr lang="en-AU" sz="2000" dirty="0"/>
                  <a:t>if:</a:t>
                </a:r>
              </a:p>
              <a:p>
                <a:pPr marL="457200" indent="-457200" algn="just">
                  <a:buAutoNum type="alphaLcParenR"/>
                </a:pPr>
                <a14:m>
                  <m:oMath xmlns:m="http://schemas.openxmlformats.org/officeDocument/2006/math">
                    <m:acc>
                      <m:accPr>
                        <m:chr m:val="⃑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𝑄𝑅</m:t>
                        </m:r>
                      </m:e>
                    </m:acc>
                  </m:oMath>
                </a14:m>
                <a:r>
                  <a:rPr lang="en-AU" sz="2000" dirty="0"/>
                  <a:t> is parallel to </a:t>
                </a:r>
                <a14:m>
                  <m:oMath xmlns:m="http://schemas.openxmlformats.org/officeDocument/2006/math"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𝒑</m:t>
                    </m:r>
                  </m:oMath>
                </a14:m>
                <a:endParaRPr lang="en-AU" sz="2000" b="1" dirty="0"/>
              </a:p>
              <a:p>
                <a:pPr marL="457200" indent="-457200" algn="just">
                  <a:buFont typeface="Arial" panose="020B0604020202020204" pitchFamily="34" charset="0"/>
                  <a:buAutoNum type="alphaLcParenR"/>
                </a:pPr>
                <a14:m>
                  <m:oMath xmlns:m="http://schemas.openxmlformats.org/officeDocument/2006/math">
                    <m:acc>
                      <m:accPr>
                        <m:chr m:val="⃑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𝑃𝑅</m:t>
                        </m:r>
                      </m:e>
                    </m:acc>
                  </m:oMath>
                </a14:m>
                <a:r>
                  <a:rPr lang="en-AU" sz="2000" dirty="0"/>
                  <a:t> is parallel to </a:t>
                </a:r>
                <a14:m>
                  <m:oMath xmlns:m="http://schemas.openxmlformats.org/officeDocument/2006/math"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𝒒</m:t>
                    </m:r>
                  </m:oMath>
                </a14:m>
                <a:endParaRPr lang="en-AU" sz="2000" b="1" dirty="0"/>
              </a:p>
              <a:p>
                <a:pPr marL="457200" indent="-457200" algn="just">
                  <a:buFont typeface="Arial" panose="020B0604020202020204" pitchFamily="34" charset="0"/>
                  <a:buAutoNum type="alphaLcParenR"/>
                </a:pP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AU" sz="2000" b="1" dirty="0"/>
                  <a:t> </a:t>
                </a:r>
                <a:r>
                  <a:rPr lang="en-AU" sz="2000" dirty="0"/>
                  <a:t>are collinear</a:t>
                </a:r>
              </a:p>
              <a:p>
                <a:pPr marL="457200" indent="-457200" algn="just">
                  <a:buAutoNum type="alphaLcParenR"/>
                </a:pPr>
                <a:endParaRPr lang="en-AU" sz="20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B31A9959-18B6-4ECA-BF77-F89B4D59D5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09" y="686037"/>
                <a:ext cx="11873084" cy="1808392"/>
              </a:xfrm>
              <a:prstGeom prst="rect">
                <a:avLst/>
              </a:prstGeom>
              <a:blipFill>
                <a:blip r:embed="rId2"/>
                <a:stretch>
                  <a:fillRect l="-513" t="-3716" r="-513" b="-1216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27">
            <a:extLst>
              <a:ext uri="{FF2B5EF4-FFF2-40B4-BE49-F238E27FC236}">
                <a16:creationId xmlns:a16="http://schemas.microsoft.com/office/drawing/2014/main" id="{A58D3E33-37A8-468A-BB85-89A131D3F142}"/>
              </a:ext>
            </a:extLst>
          </p:cNvPr>
          <p:cNvGrpSpPr/>
          <p:nvPr/>
        </p:nvGrpSpPr>
        <p:grpSpPr>
          <a:xfrm>
            <a:off x="287026" y="2698348"/>
            <a:ext cx="237600" cy="81720"/>
            <a:chOff x="287026" y="2698348"/>
            <a:chExt cx="237600" cy="81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82DF9A0F-1E11-4DAB-8854-DAE43FD5E41F}"/>
                    </a:ext>
                  </a:extLst>
                </p14:cNvPr>
                <p14:cNvContentPartPr/>
                <p14:nvPr/>
              </p14:nvContentPartPr>
              <p14:xfrm>
                <a:off x="287026" y="2744788"/>
                <a:ext cx="175320" cy="1764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82DF9A0F-1E11-4DAB-8854-DAE43FD5E41F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78386" y="2735788"/>
                  <a:ext cx="19296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73280DD8-FCC3-4D0F-9558-8F888AF963D2}"/>
                    </a:ext>
                  </a:extLst>
                </p14:cNvPr>
                <p14:cNvContentPartPr/>
                <p14:nvPr/>
              </p14:nvContentPartPr>
              <p14:xfrm>
                <a:off x="440026" y="2698348"/>
                <a:ext cx="84600" cy="8172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73280DD8-FCC3-4D0F-9558-8F888AF963D2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31386" y="2689348"/>
                  <a:ext cx="102240" cy="99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B6542D8-AA0A-4892-93C6-06BE1A4DB08F}"/>
              </a:ext>
            </a:extLst>
          </p:cNvPr>
          <p:cNvGrpSpPr/>
          <p:nvPr/>
        </p:nvGrpSpPr>
        <p:grpSpPr>
          <a:xfrm>
            <a:off x="208546" y="2868628"/>
            <a:ext cx="600120" cy="294120"/>
            <a:chOff x="208546" y="2868628"/>
            <a:chExt cx="600120" cy="294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B5A96AED-6A3D-4C9B-BCAF-76E3585F33EA}"/>
                    </a:ext>
                  </a:extLst>
                </p14:cNvPr>
                <p14:cNvContentPartPr/>
                <p14:nvPr/>
              </p14:nvContentPartPr>
              <p14:xfrm>
                <a:off x="208546" y="2887708"/>
                <a:ext cx="142560" cy="27504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B5A96AED-6A3D-4C9B-BCAF-76E3585F33E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99906" y="2878708"/>
                  <a:ext cx="160200" cy="29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775AE8BF-0FC7-411F-85C7-CE653A964320}"/>
                    </a:ext>
                  </a:extLst>
                </p14:cNvPr>
                <p14:cNvContentPartPr/>
                <p14:nvPr/>
              </p14:nvContentPartPr>
              <p14:xfrm>
                <a:off x="260386" y="3025948"/>
                <a:ext cx="118440" cy="1245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775AE8BF-0FC7-411F-85C7-CE653A96432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51386" y="3017308"/>
                  <a:ext cx="13608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5444EB13-F071-4CFD-B201-3DB14CFA969C}"/>
                    </a:ext>
                  </a:extLst>
                </p14:cNvPr>
                <p14:cNvContentPartPr/>
                <p14:nvPr/>
              </p14:nvContentPartPr>
              <p14:xfrm>
                <a:off x="450106" y="2868628"/>
                <a:ext cx="189360" cy="28404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5444EB13-F071-4CFD-B201-3DB14CFA969C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441106" y="2859628"/>
                  <a:ext cx="207000" cy="30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83DE1E29-2C71-4C39-9EFC-06693B229892}"/>
                    </a:ext>
                  </a:extLst>
                </p14:cNvPr>
                <p14:cNvContentPartPr/>
                <p14:nvPr/>
              </p14:nvContentPartPr>
              <p14:xfrm>
                <a:off x="710746" y="2968708"/>
                <a:ext cx="92160" cy="115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83DE1E29-2C71-4C39-9EFC-06693B229892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01746" y="2960068"/>
                  <a:ext cx="109800" cy="2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B12C7DD8-6712-4982-A2EE-3B9645479AE8}"/>
                    </a:ext>
                  </a:extLst>
                </p14:cNvPr>
                <p14:cNvContentPartPr/>
                <p14:nvPr/>
              </p14:nvContentPartPr>
              <p14:xfrm>
                <a:off x="721906" y="2992108"/>
                <a:ext cx="86760" cy="140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B12C7DD8-6712-4982-A2EE-3B9645479AE8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712906" y="2983468"/>
                  <a:ext cx="104400" cy="31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1454A01-F2FE-4839-AF2F-9550176B2B16}"/>
              </a:ext>
            </a:extLst>
          </p:cNvPr>
          <p:cNvGrpSpPr/>
          <p:nvPr/>
        </p:nvGrpSpPr>
        <p:grpSpPr>
          <a:xfrm>
            <a:off x="991186" y="2871148"/>
            <a:ext cx="365040" cy="249480"/>
            <a:chOff x="991186" y="2871148"/>
            <a:chExt cx="365040" cy="249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DA1EF312-AE4F-49EB-A8B8-28D91DB45C29}"/>
                    </a:ext>
                  </a:extLst>
                </p14:cNvPr>
                <p14:cNvContentPartPr/>
                <p14:nvPr/>
              </p14:nvContentPartPr>
              <p14:xfrm>
                <a:off x="991186" y="2871148"/>
                <a:ext cx="138240" cy="23436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DA1EF312-AE4F-49EB-A8B8-28D91DB45C29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982186" y="2862148"/>
                  <a:ext cx="155880" cy="2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DC572D82-9A8B-49F8-A8C1-9C15481C9AFC}"/>
                    </a:ext>
                  </a:extLst>
                </p14:cNvPr>
                <p14:cNvContentPartPr/>
                <p14:nvPr/>
              </p14:nvContentPartPr>
              <p14:xfrm>
                <a:off x="1064626" y="3002188"/>
                <a:ext cx="121320" cy="11844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DC572D82-9A8B-49F8-A8C1-9C15481C9AFC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055626" y="2993188"/>
                  <a:ext cx="13896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EB35B37C-55D5-4F67-9AAD-268194DDB710}"/>
                    </a:ext>
                  </a:extLst>
                </p14:cNvPr>
                <p14:cNvContentPartPr/>
                <p14:nvPr/>
              </p14:nvContentPartPr>
              <p14:xfrm>
                <a:off x="1231666" y="2903188"/>
                <a:ext cx="124560" cy="2088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EB35B37C-55D5-4F67-9AAD-268194DDB71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223026" y="2894548"/>
                  <a:ext cx="142200" cy="226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A08D2DF-807A-498B-9730-A5C05493D137}"/>
              </a:ext>
            </a:extLst>
          </p:cNvPr>
          <p:cNvGrpSpPr/>
          <p:nvPr/>
        </p:nvGrpSpPr>
        <p:grpSpPr>
          <a:xfrm>
            <a:off x="1110706" y="2672068"/>
            <a:ext cx="268920" cy="92160"/>
            <a:chOff x="1110706" y="2672068"/>
            <a:chExt cx="268920" cy="92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F8F83C48-7A5C-473E-9054-8B96A0D65D7A}"/>
                    </a:ext>
                  </a:extLst>
                </p14:cNvPr>
                <p14:cNvContentPartPr/>
                <p14:nvPr/>
              </p14:nvContentPartPr>
              <p14:xfrm>
                <a:off x="1110706" y="2723548"/>
                <a:ext cx="153360" cy="1224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F8F83C48-7A5C-473E-9054-8B96A0D65D7A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101706" y="2714548"/>
                  <a:ext cx="17100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047AF227-703C-4B8B-91C9-30FE5C5710BA}"/>
                    </a:ext>
                  </a:extLst>
                </p14:cNvPr>
                <p14:cNvContentPartPr/>
                <p14:nvPr/>
              </p14:nvContentPartPr>
              <p14:xfrm>
                <a:off x="1221946" y="2672068"/>
                <a:ext cx="157680" cy="921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047AF227-703C-4B8B-91C9-30FE5C5710BA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212946" y="2663428"/>
                  <a:ext cx="175320" cy="1098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481F9B04-87CA-471A-9277-7E232F21335A}"/>
                  </a:ext>
                </a:extLst>
              </p14:cNvPr>
              <p14:cNvContentPartPr/>
              <p14:nvPr/>
            </p14:nvContentPartPr>
            <p14:xfrm>
              <a:off x="1606786" y="2934148"/>
              <a:ext cx="124920" cy="2952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481F9B04-87CA-471A-9277-7E232F21335A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1598146" y="2925148"/>
                <a:ext cx="142560" cy="47160"/>
              </a:xfrm>
              <a:prstGeom prst="rect">
                <a:avLst/>
              </a:prstGeom>
            </p:spPr>
          </p:pic>
        </mc:Fallback>
      </mc:AlternateContent>
      <p:grpSp>
        <p:nvGrpSpPr>
          <p:cNvPr id="24" name="Group 23">
            <a:extLst>
              <a:ext uri="{FF2B5EF4-FFF2-40B4-BE49-F238E27FC236}">
                <a16:creationId xmlns:a16="http://schemas.microsoft.com/office/drawing/2014/main" id="{549FF862-B34E-411C-B5FA-91196597A718}"/>
              </a:ext>
            </a:extLst>
          </p:cNvPr>
          <p:cNvGrpSpPr/>
          <p:nvPr/>
        </p:nvGrpSpPr>
        <p:grpSpPr>
          <a:xfrm>
            <a:off x="1958506" y="2652628"/>
            <a:ext cx="342720" cy="384480"/>
            <a:chOff x="1958506" y="2652628"/>
            <a:chExt cx="342720" cy="384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35D6BB3F-F03B-43D5-A9B7-204E38BF80B2}"/>
                    </a:ext>
                  </a:extLst>
                </p14:cNvPr>
                <p14:cNvContentPartPr/>
                <p14:nvPr/>
              </p14:nvContentPartPr>
              <p14:xfrm>
                <a:off x="1958506" y="2854948"/>
                <a:ext cx="122400" cy="1821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35D6BB3F-F03B-43D5-A9B7-204E38BF80B2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949506" y="2845948"/>
                  <a:ext cx="14004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B74D8B70-D91A-420C-881F-E16F1BD3FA49}"/>
                    </a:ext>
                  </a:extLst>
                </p14:cNvPr>
                <p14:cNvContentPartPr/>
                <p14:nvPr/>
              </p14:nvContentPartPr>
              <p14:xfrm>
                <a:off x="2149666" y="2788348"/>
                <a:ext cx="151560" cy="24192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B74D8B70-D91A-420C-881F-E16F1BD3FA49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140666" y="2779348"/>
                  <a:ext cx="169200" cy="25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7185632A-4369-4AA8-8D33-B26FE9EA487C}"/>
                    </a:ext>
                  </a:extLst>
                </p14:cNvPr>
                <p14:cNvContentPartPr/>
                <p14:nvPr/>
              </p14:nvContentPartPr>
              <p14:xfrm>
                <a:off x="1975066" y="2716708"/>
                <a:ext cx="220680" cy="900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7185632A-4369-4AA8-8D33-B26FE9EA487C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966426" y="2708068"/>
                  <a:ext cx="23832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7DAAEF35-2C38-4B6D-AC87-05AE19A1F0D0}"/>
                    </a:ext>
                  </a:extLst>
                </p14:cNvPr>
                <p14:cNvContentPartPr/>
                <p14:nvPr/>
              </p14:nvContentPartPr>
              <p14:xfrm>
                <a:off x="2149306" y="2652628"/>
                <a:ext cx="142560" cy="1202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7DAAEF35-2C38-4B6D-AC87-05AE19A1F0D0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2140666" y="2643988"/>
                  <a:ext cx="160200" cy="137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29C98C0-6F7B-4CA8-819B-DF1FB1790758}"/>
              </a:ext>
            </a:extLst>
          </p:cNvPr>
          <p:cNvGrpSpPr/>
          <p:nvPr/>
        </p:nvGrpSpPr>
        <p:grpSpPr>
          <a:xfrm>
            <a:off x="738826" y="3467308"/>
            <a:ext cx="117360" cy="109080"/>
            <a:chOff x="738826" y="3467308"/>
            <a:chExt cx="117360" cy="109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83DA5FAB-365B-483D-9952-C3B14EED0F6A}"/>
                    </a:ext>
                  </a:extLst>
                </p14:cNvPr>
                <p14:cNvContentPartPr/>
                <p14:nvPr/>
              </p14:nvContentPartPr>
              <p14:xfrm>
                <a:off x="743146" y="3467308"/>
                <a:ext cx="61200" cy="378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83DA5FAB-365B-483D-9952-C3B14EED0F6A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734146" y="3458308"/>
                  <a:ext cx="7884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9ACADF08-8BD0-4E00-8354-16C34DB9402F}"/>
                    </a:ext>
                  </a:extLst>
                </p14:cNvPr>
                <p14:cNvContentPartPr/>
                <p14:nvPr/>
              </p14:nvContentPartPr>
              <p14:xfrm>
                <a:off x="738826" y="3566308"/>
                <a:ext cx="117360" cy="1008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9ACADF08-8BD0-4E00-8354-16C34DB9402F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730186" y="3557668"/>
                  <a:ext cx="135000" cy="27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9F61050-C71D-4FBB-84BD-C4847F9869EC}"/>
              </a:ext>
            </a:extLst>
          </p:cNvPr>
          <p:cNvGrpSpPr/>
          <p:nvPr/>
        </p:nvGrpSpPr>
        <p:grpSpPr>
          <a:xfrm>
            <a:off x="1141666" y="3414748"/>
            <a:ext cx="641880" cy="296280"/>
            <a:chOff x="1141666" y="3414748"/>
            <a:chExt cx="641880" cy="296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76A5D03B-71A4-4143-AA87-E893777BC551}"/>
                    </a:ext>
                  </a:extLst>
                </p14:cNvPr>
                <p14:cNvContentPartPr/>
                <p14:nvPr/>
              </p14:nvContentPartPr>
              <p14:xfrm>
                <a:off x="1141666" y="3503308"/>
                <a:ext cx="101520" cy="122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76A5D03B-71A4-4143-AA87-E893777BC551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133026" y="3494668"/>
                  <a:ext cx="11916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014AD33B-8D1A-4A4C-8557-379FE0B49E91}"/>
                    </a:ext>
                  </a:extLst>
                </p14:cNvPr>
                <p14:cNvContentPartPr/>
                <p14:nvPr/>
              </p14:nvContentPartPr>
              <p14:xfrm>
                <a:off x="1329226" y="3414748"/>
                <a:ext cx="104040" cy="29628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014AD33B-8D1A-4A4C-8557-379FE0B49E91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320226" y="3406108"/>
                  <a:ext cx="121680" cy="31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AD10707A-DD5A-48E6-BAB1-C98079C6F459}"/>
                    </a:ext>
                  </a:extLst>
                </p14:cNvPr>
                <p14:cNvContentPartPr/>
                <p14:nvPr/>
              </p14:nvContentPartPr>
              <p14:xfrm>
                <a:off x="1317346" y="3567748"/>
                <a:ext cx="202320" cy="3996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AD10707A-DD5A-48E6-BAB1-C98079C6F459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308706" y="3559108"/>
                  <a:ext cx="21996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57C2B7B5-2B30-445D-86AA-3DFD95BDD6A6}"/>
                    </a:ext>
                  </a:extLst>
                </p14:cNvPr>
                <p14:cNvContentPartPr/>
                <p14:nvPr/>
              </p14:nvContentPartPr>
              <p14:xfrm>
                <a:off x="1662946" y="3419068"/>
                <a:ext cx="120600" cy="147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57C2B7B5-2B30-445D-86AA-3DFD95BDD6A6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654306" y="3410068"/>
                  <a:ext cx="138240" cy="32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67BCB65E-30CE-49A0-933C-707BDFBCB36D}"/>
              </a:ext>
            </a:extLst>
          </p:cNvPr>
          <p:cNvGrpSpPr/>
          <p:nvPr/>
        </p:nvGrpSpPr>
        <p:grpSpPr>
          <a:xfrm>
            <a:off x="1911346" y="3240868"/>
            <a:ext cx="1073160" cy="434520"/>
            <a:chOff x="1911346" y="3240868"/>
            <a:chExt cx="1073160" cy="434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D9414F90-E322-4A15-A374-FA01A2CD4ABC}"/>
                    </a:ext>
                  </a:extLst>
                </p14:cNvPr>
                <p14:cNvContentPartPr/>
                <p14:nvPr/>
              </p14:nvContentPartPr>
              <p14:xfrm>
                <a:off x="1911346" y="3318628"/>
                <a:ext cx="19440" cy="20340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D9414F90-E322-4A15-A374-FA01A2CD4ABC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902706" y="3309988"/>
                  <a:ext cx="3708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A9063501-AF89-4D6D-8D6D-DD89F0DB5231}"/>
                    </a:ext>
                  </a:extLst>
                </p14:cNvPr>
                <p14:cNvContentPartPr/>
                <p14:nvPr/>
              </p14:nvContentPartPr>
              <p14:xfrm>
                <a:off x="1932586" y="3392428"/>
                <a:ext cx="122760" cy="11628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A9063501-AF89-4D6D-8D6D-DD89F0DB5231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923946" y="3383428"/>
                  <a:ext cx="14040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605F69DF-3D85-4056-8C26-BFFFCDCB13EB}"/>
                    </a:ext>
                  </a:extLst>
                </p14:cNvPr>
                <p14:cNvContentPartPr/>
                <p14:nvPr/>
              </p14:nvContentPartPr>
              <p14:xfrm>
                <a:off x="2097826" y="3282988"/>
                <a:ext cx="32400" cy="2667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605F69DF-3D85-4056-8C26-BFFFCDCB13EB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2089186" y="3273988"/>
                  <a:ext cx="50040" cy="28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612710BF-296E-4DCF-8E9F-46B6F6373261}"/>
                    </a:ext>
                  </a:extLst>
                </p14:cNvPr>
                <p14:cNvContentPartPr/>
                <p14:nvPr/>
              </p14:nvContentPartPr>
              <p14:xfrm>
                <a:off x="2171986" y="3315748"/>
                <a:ext cx="86760" cy="16020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612710BF-296E-4DCF-8E9F-46B6F6373261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162986" y="3306748"/>
                  <a:ext cx="10440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8BD63790-2CB4-4083-9054-2B4BC46A4DA0}"/>
                    </a:ext>
                  </a:extLst>
                </p14:cNvPr>
                <p14:cNvContentPartPr/>
                <p14:nvPr/>
              </p14:nvContentPartPr>
              <p14:xfrm>
                <a:off x="2317786" y="3372268"/>
                <a:ext cx="40320" cy="30312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8BD63790-2CB4-4083-9054-2B4BC46A4DA0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2309146" y="3363628"/>
                  <a:ext cx="57960" cy="32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DE7AFF75-5851-4938-BDDB-B360C33D9F3D}"/>
                    </a:ext>
                  </a:extLst>
                </p14:cNvPr>
                <p14:cNvContentPartPr/>
                <p14:nvPr/>
              </p14:nvContentPartPr>
              <p14:xfrm>
                <a:off x="2302306" y="3345988"/>
                <a:ext cx="93240" cy="10980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DE7AFF75-5851-4938-BDDB-B360C33D9F3D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2293306" y="3336988"/>
                  <a:ext cx="11088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id="{3DDD4784-8C8B-44D8-9B7A-DF7DB43D86B5}"/>
                    </a:ext>
                  </a:extLst>
                </p14:cNvPr>
                <p14:cNvContentPartPr/>
                <p14:nvPr/>
              </p14:nvContentPartPr>
              <p14:xfrm>
                <a:off x="2279626" y="3513388"/>
                <a:ext cx="163080" cy="4500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a16="http://schemas.microsoft.com/office/drawing/2014/main" id="{3DDD4784-8C8B-44D8-9B7A-DF7DB43D86B5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2270626" y="3504388"/>
                  <a:ext cx="18072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DEEACCCC-202E-4682-ABE3-F02AF36B7005}"/>
                    </a:ext>
                  </a:extLst>
                </p14:cNvPr>
                <p14:cNvContentPartPr/>
                <p14:nvPr/>
              </p14:nvContentPartPr>
              <p14:xfrm>
                <a:off x="2472946" y="3384148"/>
                <a:ext cx="111240" cy="2916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DEEACCCC-202E-4682-ABE3-F02AF36B7005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2463946" y="3375148"/>
                  <a:ext cx="12888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E21C4ABE-E71B-405E-8023-E74E1D8068CB}"/>
                    </a:ext>
                  </a:extLst>
                </p14:cNvPr>
                <p14:cNvContentPartPr/>
                <p14:nvPr/>
              </p14:nvContentPartPr>
              <p14:xfrm>
                <a:off x="2544586" y="3307108"/>
                <a:ext cx="57240" cy="15696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E21C4ABE-E71B-405E-8023-E74E1D8068CB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2535946" y="3298468"/>
                  <a:ext cx="7488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DEE252FC-6CBA-4BDB-BA25-0F4C493D6E4A}"/>
                    </a:ext>
                  </a:extLst>
                </p14:cNvPr>
                <p14:cNvContentPartPr/>
                <p14:nvPr/>
              </p14:nvContentPartPr>
              <p14:xfrm>
                <a:off x="2687146" y="3312148"/>
                <a:ext cx="129600" cy="34488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DEE252FC-6CBA-4BDB-BA25-0F4C493D6E4A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2678506" y="3303508"/>
                  <a:ext cx="147240" cy="36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7C40E27E-9D4D-48D7-A782-DA232340E414}"/>
                    </a:ext>
                  </a:extLst>
                </p14:cNvPr>
                <p14:cNvContentPartPr/>
                <p14:nvPr/>
              </p14:nvContentPartPr>
              <p14:xfrm>
                <a:off x="2686066" y="3240868"/>
                <a:ext cx="298440" cy="26964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7C40E27E-9D4D-48D7-A782-DA232340E414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2677066" y="3231868"/>
                  <a:ext cx="316080" cy="287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816DF988-3E93-4429-BDDC-A3A73E64248C}"/>
              </a:ext>
            </a:extLst>
          </p:cNvPr>
          <p:cNvGrpSpPr/>
          <p:nvPr/>
        </p:nvGrpSpPr>
        <p:grpSpPr>
          <a:xfrm>
            <a:off x="819466" y="4011268"/>
            <a:ext cx="123120" cy="61200"/>
            <a:chOff x="819466" y="4011268"/>
            <a:chExt cx="123120" cy="61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0446F77B-5C6C-4C82-AD4F-F2D5C1907419}"/>
                    </a:ext>
                  </a:extLst>
                </p14:cNvPr>
                <p14:cNvContentPartPr/>
                <p14:nvPr/>
              </p14:nvContentPartPr>
              <p14:xfrm>
                <a:off x="819466" y="4011268"/>
                <a:ext cx="100080" cy="4752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0446F77B-5C6C-4C82-AD4F-F2D5C1907419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810466" y="4002268"/>
                  <a:ext cx="117720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CDC7C1CF-196C-4511-AF72-7D10BEA8A19C}"/>
                    </a:ext>
                  </a:extLst>
                </p14:cNvPr>
                <p14:cNvContentPartPr/>
                <p14:nvPr/>
              </p14:nvContentPartPr>
              <p14:xfrm>
                <a:off x="854386" y="4065628"/>
                <a:ext cx="88200" cy="684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CDC7C1CF-196C-4511-AF72-7D10BEA8A19C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845386" y="4056628"/>
                  <a:ext cx="105840" cy="24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5">
            <p14:nvContentPartPr>
              <p14:cNvPr id="85" name="Ink 84">
                <a:extLst>
                  <a:ext uri="{FF2B5EF4-FFF2-40B4-BE49-F238E27FC236}">
                    <a16:creationId xmlns:a16="http://schemas.microsoft.com/office/drawing/2014/main" id="{2B25F33E-CA63-48CC-AB44-1D92E11000B1}"/>
                  </a:ext>
                </a:extLst>
              </p14:cNvPr>
              <p14:cNvContentPartPr/>
              <p14:nvPr/>
            </p14:nvContentPartPr>
            <p14:xfrm>
              <a:off x="809746" y="4596628"/>
              <a:ext cx="84240" cy="9360"/>
            </p14:xfrm>
          </p:contentPart>
        </mc:Choice>
        <mc:Fallback xmlns="">
          <p:pic>
            <p:nvPicPr>
              <p:cNvPr id="85" name="Ink 84">
                <a:extLst>
                  <a:ext uri="{FF2B5EF4-FFF2-40B4-BE49-F238E27FC236}">
                    <a16:creationId xmlns:a16="http://schemas.microsoft.com/office/drawing/2014/main" id="{2B25F33E-CA63-48CC-AB44-1D92E11000B1}"/>
                  </a:ext>
                </a:extLst>
              </p:cNvPr>
              <p:cNvPicPr/>
              <p:nvPr/>
            </p:nvPicPr>
            <p:blipFill>
              <a:blip r:embed="rId76"/>
              <a:stretch>
                <a:fillRect/>
              </a:stretch>
            </p:blipFill>
            <p:spPr>
              <a:xfrm>
                <a:off x="800746" y="4587628"/>
                <a:ext cx="101880" cy="2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">
            <p14:nvContentPartPr>
              <p14:cNvPr id="86" name="Ink 85">
                <a:extLst>
                  <a:ext uri="{FF2B5EF4-FFF2-40B4-BE49-F238E27FC236}">
                    <a16:creationId xmlns:a16="http://schemas.microsoft.com/office/drawing/2014/main" id="{2864DD77-447E-45B8-9ECF-34B88237BD9A}"/>
                  </a:ext>
                </a:extLst>
              </p14:cNvPr>
              <p14:cNvContentPartPr/>
              <p14:nvPr/>
            </p14:nvContentPartPr>
            <p14:xfrm>
              <a:off x="803986" y="4710388"/>
              <a:ext cx="113760" cy="12960"/>
            </p14:xfrm>
          </p:contentPart>
        </mc:Choice>
        <mc:Fallback xmlns="">
          <p:pic>
            <p:nvPicPr>
              <p:cNvPr id="86" name="Ink 85">
                <a:extLst>
                  <a:ext uri="{FF2B5EF4-FFF2-40B4-BE49-F238E27FC236}">
                    <a16:creationId xmlns:a16="http://schemas.microsoft.com/office/drawing/2014/main" id="{2864DD77-447E-45B8-9ECF-34B88237BD9A}"/>
                  </a:ext>
                </a:extLst>
              </p:cNvPr>
              <p:cNvPicPr/>
              <p:nvPr/>
            </p:nvPicPr>
            <p:blipFill>
              <a:blip r:embed="rId78"/>
              <a:stretch>
                <a:fillRect/>
              </a:stretch>
            </p:blipFill>
            <p:spPr>
              <a:xfrm>
                <a:off x="795346" y="4701748"/>
                <a:ext cx="131400" cy="3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9">
            <p14:nvContentPartPr>
              <p14:cNvPr id="104" name="Ink 103">
                <a:extLst>
                  <a:ext uri="{FF2B5EF4-FFF2-40B4-BE49-F238E27FC236}">
                    <a16:creationId xmlns:a16="http://schemas.microsoft.com/office/drawing/2014/main" id="{EEFA8E1E-0178-45F1-AAA8-90C5D1F05D9B}"/>
                  </a:ext>
                </a:extLst>
              </p14:cNvPr>
              <p14:cNvContentPartPr/>
              <p14:nvPr/>
            </p14:nvContentPartPr>
            <p14:xfrm>
              <a:off x="1628386" y="2871868"/>
              <a:ext cx="34560" cy="174960"/>
            </p14:xfrm>
          </p:contentPart>
        </mc:Choice>
        <mc:Fallback xmlns="">
          <p:pic>
            <p:nvPicPr>
              <p:cNvPr id="104" name="Ink 103">
                <a:extLst>
                  <a:ext uri="{FF2B5EF4-FFF2-40B4-BE49-F238E27FC236}">
                    <a16:creationId xmlns:a16="http://schemas.microsoft.com/office/drawing/2014/main" id="{EEFA8E1E-0178-45F1-AAA8-90C5D1F05D9B}"/>
                  </a:ext>
                </a:extLst>
              </p:cNvPr>
              <p:cNvPicPr/>
              <p:nvPr/>
            </p:nvPicPr>
            <p:blipFill>
              <a:blip r:embed="rId80"/>
              <a:stretch>
                <a:fillRect/>
              </a:stretch>
            </p:blipFill>
            <p:spPr>
              <a:xfrm>
                <a:off x="1619746" y="2863228"/>
                <a:ext cx="52200" cy="19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1">
            <p14:nvContentPartPr>
              <p14:cNvPr id="105" name="Ink 104">
                <a:extLst>
                  <a:ext uri="{FF2B5EF4-FFF2-40B4-BE49-F238E27FC236}">
                    <a16:creationId xmlns:a16="http://schemas.microsoft.com/office/drawing/2014/main" id="{5050F577-F88A-4872-B69B-57718CCE3546}"/>
                  </a:ext>
                </a:extLst>
              </p14:cNvPr>
              <p14:cNvContentPartPr/>
              <p14:nvPr/>
            </p14:nvContentPartPr>
            <p14:xfrm>
              <a:off x="1693186" y="3349228"/>
              <a:ext cx="23040" cy="155880"/>
            </p14:xfrm>
          </p:contentPart>
        </mc:Choice>
        <mc:Fallback xmlns="">
          <p:pic>
            <p:nvPicPr>
              <p:cNvPr id="105" name="Ink 104">
                <a:extLst>
                  <a:ext uri="{FF2B5EF4-FFF2-40B4-BE49-F238E27FC236}">
                    <a16:creationId xmlns:a16="http://schemas.microsoft.com/office/drawing/2014/main" id="{5050F577-F88A-4872-B69B-57718CCE3546}"/>
                  </a:ext>
                </a:extLst>
              </p:cNvPr>
              <p:cNvPicPr/>
              <p:nvPr/>
            </p:nvPicPr>
            <p:blipFill>
              <a:blip r:embed="rId82"/>
              <a:stretch>
                <a:fillRect/>
              </a:stretch>
            </p:blipFill>
            <p:spPr>
              <a:xfrm>
                <a:off x="1684546" y="3340228"/>
                <a:ext cx="40680" cy="173520"/>
              </a:xfrm>
              <a:prstGeom prst="rect">
                <a:avLst/>
              </a:prstGeom>
            </p:spPr>
          </p:pic>
        </mc:Fallback>
      </mc:AlternateContent>
      <p:grpSp>
        <p:nvGrpSpPr>
          <p:cNvPr id="108" name="Group 107">
            <a:extLst>
              <a:ext uri="{FF2B5EF4-FFF2-40B4-BE49-F238E27FC236}">
                <a16:creationId xmlns:a16="http://schemas.microsoft.com/office/drawing/2014/main" id="{EB4F7301-7530-486A-9388-B9A9CA0E1C3F}"/>
              </a:ext>
            </a:extLst>
          </p:cNvPr>
          <p:cNvGrpSpPr/>
          <p:nvPr/>
        </p:nvGrpSpPr>
        <p:grpSpPr>
          <a:xfrm>
            <a:off x="1233106" y="3896428"/>
            <a:ext cx="1839600" cy="459360"/>
            <a:chOff x="1233106" y="3896428"/>
            <a:chExt cx="1839600" cy="459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618746FD-CF5A-4AD8-B1DB-F5396B2B808F}"/>
                    </a:ext>
                  </a:extLst>
                </p14:cNvPr>
                <p14:cNvContentPartPr/>
                <p14:nvPr/>
              </p14:nvContentPartPr>
              <p14:xfrm>
                <a:off x="1233106" y="4034308"/>
                <a:ext cx="91080" cy="1440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618746FD-CF5A-4AD8-B1DB-F5396B2B808F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224466" y="4025668"/>
                  <a:ext cx="10872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1D5D9E03-FD4E-4A60-8A11-4C9E385447D0}"/>
                    </a:ext>
                  </a:extLst>
                </p14:cNvPr>
                <p14:cNvContentPartPr/>
                <p14:nvPr/>
              </p14:nvContentPartPr>
              <p14:xfrm>
                <a:off x="1404106" y="3944308"/>
                <a:ext cx="151560" cy="41148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1D5D9E03-FD4E-4A60-8A11-4C9E385447D0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395106" y="3935668"/>
                  <a:ext cx="169200" cy="42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20B57558-6F0F-4B90-B8B1-7577CC08D849}"/>
                    </a:ext>
                  </a:extLst>
                </p14:cNvPr>
                <p14:cNvContentPartPr/>
                <p14:nvPr/>
              </p14:nvContentPartPr>
              <p14:xfrm>
                <a:off x="1441906" y="4151308"/>
                <a:ext cx="181080" cy="370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20B57558-6F0F-4B90-B8B1-7577CC08D849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433266" y="4142308"/>
                  <a:ext cx="19872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C5E6B19A-6014-4BB5-A351-4E5186413030}"/>
                    </a:ext>
                  </a:extLst>
                </p14:cNvPr>
                <p14:cNvContentPartPr/>
                <p14:nvPr/>
              </p14:nvContentPartPr>
              <p14:xfrm>
                <a:off x="1715866" y="4034308"/>
                <a:ext cx="115920" cy="90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C5E6B19A-6014-4BB5-A351-4E5186413030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707226" y="4025308"/>
                  <a:ext cx="13356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00F259C5-BA17-4A76-9B4A-E6CCF9327F2A}"/>
                    </a:ext>
                  </a:extLst>
                </p14:cNvPr>
                <p14:cNvContentPartPr/>
                <p14:nvPr/>
              </p14:nvContentPartPr>
              <p14:xfrm>
                <a:off x="1873186" y="3938908"/>
                <a:ext cx="139680" cy="19332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00F259C5-BA17-4A76-9B4A-E6CCF9327F2A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864186" y="3930268"/>
                  <a:ext cx="15732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1670ABF2-47FC-4E4A-8E65-E4FF8ECCDD69}"/>
                    </a:ext>
                  </a:extLst>
                </p14:cNvPr>
                <p14:cNvContentPartPr/>
                <p14:nvPr/>
              </p14:nvContentPartPr>
              <p14:xfrm>
                <a:off x="2016826" y="3916948"/>
                <a:ext cx="65520" cy="20340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1670ABF2-47FC-4E4A-8E65-E4FF8ECCDD69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2008186" y="3907948"/>
                  <a:ext cx="8316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F3B8A8FE-7131-45C3-A4A0-D9F4008F6C34}"/>
                    </a:ext>
                  </a:extLst>
                </p14:cNvPr>
                <p14:cNvContentPartPr/>
                <p14:nvPr/>
              </p14:nvContentPartPr>
              <p14:xfrm>
                <a:off x="2068666" y="4022428"/>
                <a:ext cx="105840" cy="11916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F3B8A8FE-7131-45C3-A4A0-D9F4008F6C34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2059666" y="4013428"/>
                  <a:ext cx="12348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E441D3AD-6A91-4487-9603-56384EA560E5}"/>
                    </a:ext>
                  </a:extLst>
                </p14:cNvPr>
                <p14:cNvContentPartPr/>
                <p14:nvPr/>
              </p14:nvContentPartPr>
              <p14:xfrm>
                <a:off x="2254426" y="3962668"/>
                <a:ext cx="88200" cy="32760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E441D3AD-6A91-4487-9603-56384EA560E5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2245786" y="3954028"/>
                  <a:ext cx="105840" cy="34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2D001DAF-0305-4447-B9EC-A7D137E5FA2F}"/>
                    </a:ext>
                  </a:extLst>
                </p14:cNvPr>
                <p14:cNvContentPartPr/>
                <p14:nvPr/>
              </p14:nvContentPartPr>
              <p14:xfrm>
                <a:off x="2264146" y="4150588"/>
                <a:ext cx="144000" cy="3564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2D001DAF-0305-4447-B9EC-A7D137E5FA2F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2255146" y="4141588"/>
                  <a:ext cx="16164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30E28C6E-03FA-48C4-B95E-0D58BCBB4954}"/>
                    </a:ext>
                  </a:extLst>
                </p14:cNvPr>
                <p14:cNvContentPartPr/>
                <p14:nvPr/>
              </p14:nvContentPartPr>
              <p14:xfrm>
                <a:off x="2499946" y="4029268"/>
                <a:ext cx="154080" cy="1908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30E28C6E-03FA-48C4-B95E-0D58BCBB4954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2490946" y="4020628"/>
                  <a:ext cx="17172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A19FDBC1-5008-4544-9ECE-B543417922FA}"/>
                    </a:ext>
                  </a:extLst>
                </p14:cNvPr>
                <p14:cNvContentPartPr/>
                <p14:nvPr/>
              </p14:nvContentPartPr>
              <p14:xfrm>
                <a:off x="2756986" y="3896428"/>
                <a:ext cx="19080" cy="19080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A19FDBC1-5008-4544-9ECE-B543417922FA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2747986" y="3887428"/>
                  <a:ext cx="3672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36EA965B-4D3F-4A22-9FCC-30DCE3C6B6CB}"/>
                    </a:ext>
                  </a:extLst>
                </p14:cNvPr>
                <p14:cNvContentPartPr/>
                <p14:nvPr/>
              </p14:nvContentPartPr>
              <p14:xfrm>
                <a:off x="2770306" y="3937468"/>
                <a:ext cx="113040" cy="13968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36EA965B-4D3F-4A22-9FCC-30DCE3C6B6CB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2761306" y="3928468"/>
                  <a:ext cx="13068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9B0EEB24-8D90-4996-92B1-A2976F356117}"/>
                    </a:ext>
                  </a:extLst>
                </p14:cNvPr>
                <p14:cNvContentPartPr/>
                <p14:nvPr/>
              </p14:nvContentPartPr>
              <p14:xfrm>
                <a:off x="2908186" y="3923068"/>
                <a:ext cx="113040" cy="30996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9B0EEB24-8D90-4996-92B1-A2976F356117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2899546" y="3914068"/>
                  <a:ext cx="130680" cy="32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BD73F9E6-73B5-49D9-BE59-24EF6E0B3818}"/>
                    </a:ext>
                  </a:extLst>
                </p14:cNvPr>
                <p14:cNvContentPartPr/>
                <p14:nvPr/>
              </p14:nvContentPartPr>
              <p14:xfrm>
                <a:off x="2908186" y="4059868"/>
                <a:ext cx="164520" cy="6048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BD73F9E6-73B5-49D9-BE59-24EF6E0B3818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2899546" y="4051228"/>
                  <a:ext cx="18216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7FFCCC1A-877C-408E-936E-E58B610873E4}"/>
                    </a:ext>
                  </a:extLst>
                </p14:cNvPr>
                <p14:cNvContentPartPr/>
                <p14:nvPr/>
              </p14:nvContentPartPr>
              <p14:xfrm>
                <a:off x="1748626" y="3954388"/>
                <a:ext cx="32760" cy="20844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7FFCCC1A-877C-408E-936E-E58B610873E4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1739626" y="3945388"/>
                  <a:ext cx="50400" cy="22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CAB3040E-8EAE-433E-BCDA-A2BD199F250F}"/>
                    </a:ext>
                  </a:extLst>
                </p14:cNvPr>
                <p14:cNvContentPartPr/>
                <p14:nvPr/>
              </p14:nvContentPartPr>
              <p14:xfrm>
                <a:off x="2530186" y="3946468"/>
                <a:ext cx="50760" cy="15120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CAB3040E-8EAE-433E-BCDA-A2BD199F250F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2521546" y="3937828"/>
                  <a:ext cx="68400" cy="168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5">
            <p14:nvContentPartPr>
              <p14:cNvPr id="109" name="Ink 108">
                <a:extLst>
                  <a:ext uri="{FF2B5EF4-FFF2-40B4-BE49-F238E27FC236}">
                    <a16:creationId xmlns:a16="http://schemas.microsoft.com/office/drawing/2014/main" id="{83F800FD-6B1E-443F-A79F-904E303E877C}"/>
                  </a:ext>
                </a:extLst>
              </p14:cNvPr>
              <p14:cNvContentPartPr/>
              <p14:nvPr/>
            </p14:nvContentPartPr>
            <p14:xfrm>
              <a:off x="2138146" y="4576108"/>
              <a:ext cx="9720" cy="187920"/>
            </p14:xfrm>
          </p:contentPart>
        </mc:Choice>
        <mc:Fallback xmlns="">
          <p:pic>
            <p:nvPicPr>
              <p:cNvPr id="109" name="Ink 108">
                <a:extLst>
                  <a:ext uri="{FF2B5EF4-FFF2-40B4-BE49-F238E27FC236}">
                    <a16:creationId xmlns:a16="http://schemas.microsoft.com/office/drawing/2014/main" id="{83F800FD-6B1E-443F-A79F-904E303E877C}"/>
                  </a:ext>
                </a:extLst>
              </p:cNvPr>
              <p:cNvPicPr/>
              <p:nvPr/>
            </p:nvPicPr>
            <p:blipFill>
              <a:blip r:embed="rId116"/>
              <a:stretch>
                <a:fillRect/>
              </a:stretch>
            </p:blipFill>
            <p:spPr>
              <a:xfrm>
                <a:off x="2129146" y="4567108"/>
                <a:ext cx="27360" cy="20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7">
            <p14:nvContentPartPr>
              <p14:cNvPr id="110" name="Ink 109">
                <a:extLst>
                  <a:ext uri="{FF2B5EF4-FFF2-40B4-BE49-F238E27FC236}">
                    <a16:creationId xmlns:a16="http://schemas.microsoft.com/office/drawing/2014/main" id="{0E4D11AD-661C-4F69-8398-5A12ECFCC8FA}"/>
                  </a:ext>
                </a:extLst>
              </p14:cNvPr>
              <p14:cNvContentPartPr/>
              <p14:nvPr/>
            </p14:nvContentPartPr>
            <p14:xfrm>
              <a:off x="2549266" y="4658188"/>
              <a:ext cx="123480" cy="40680"/>
            </p14:xfrm>
          </p:contentPart>
        </mc:Choice>
        <mc:Fallback xmlns="">
          <p:pic>
            <p:nvPicPr>
              <p:cNvPr id="110" name="Ink 109">
                <a:extLst>
                  <a:ext uri="{FF2B5EF4-FFF2-40B4-BE49-F238E27FC236}">
                    <a16:creationId xmlns:a16="http://schemas.microsoft.com/office/drawing/2014/main" id="{0E4D11AD-661C-4F69-8398-5A12ECFCC8FA}"/>
                  </a:ext>
                </a:extLst>
              </p:cNvPr>
              <p:cNvPicPr/>
              <p:nvPr/>
            </p:nvPicPr>
            <p:blipFill>
              <a:blip r:embed="rId118"/>
              <a:stretch>
                <a:fillRect/>
              </a:stretch>
            </p:blipFill>
            <p:spPr>
              <a:xfrm>
                <a:off x="2540626" y="4649188"/>
                <a:ext cx="141120" cy="58320"/>
              </a:xfrm>
              <a:prstGeom prst="rect">
                <a:avLst/>
              </a:prstGeom>
            </p:spPr>
          </p:pic>
        </mc:Fallback>
      </mc:AlternateContent>
      <p:grpSp>
        <p:nvGrpSpPr>
          <p:cNvPr id="129" name="Group 128">
            <a:extLst>
              <a:ext uri="{FF2B5EF4-FFF2-40B4-BE49-F238E27FC236}">
                <a16:creationId xmlns:a16="http://schemas.microsoft.com/office/drawing/2014/main" id="{3394C91E-793A-4F9B-A9C9-970A82906099}"/>
              </a:ext>
            </a:extLst>
          </p:cNvPr>
          <p:cNvGrpSpPr/>
          <p:nvPr/>
        </p:nvGrpSpPr>
        <p:grpSpPr>
          <a:xfrm>
            <a:off x="246706" y="5054908"/>
            <a:ext cx="573120" cy="170280"/>
            <a:chOff x="246706" y="5054908"/>
            <a:chExt cx="573120" cy="170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86FCD621-B8C5-4EDE-901D-13FCD4231C7F}"/>
                    </a:ext>
                  </a:extLst>
                </p14:cNvPr>
                <p14:cNvContentPartPr/>
                <p14:nvPr/>
              </p14:nvContentPartPr>
              <p14:xfrm>
                <a:off x="246706" y="5054908"/>
                <a:ext cx="90360" cy="13104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86FCD621-B8C5-4EDE-901D-13FCD4231C7F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237706" y="5045908"/>
                  <a:ext cx="10800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5EB6874B-2D1D-4A55-A7E9-B1DF23B7001E}"/>
                    </a:ext>
                  </a:extLst>
                </p14:cNvPr>
                <p14:cNvContentPartPr/>
                <p14:nvPr/>
              </p14:nvContentPartPr>
              <p14:xfrm>
                <a:off x="380626" y="5059588"/>
                <a:ext cx="40680" cy="15048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5EB6874B-2D1D-4A55-A7E9-B1DF23B7001E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371986" y="5050948"/>
                  <a:ext cx="5832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736651B6-BCF8-4A1F-BE4C-5DDE0D38C1C2}"/>
                    </a:ext>
                  </a:extLst>
                </p14:cNvPr>
                <p14:cNvContentPartPr/>
                <p14:nvPr/>
              </p14:nvContentPartPr>
              <p14:xfrm>
                <a:off x="459106" y="5085148"/>
                <a:ext cx="120600" cy="14004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736651B6-BCF8-4A1F-BE4C-5DDE0D38C1C2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450466" y="5076148"/>
                  <a:ext cx="13824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id="{174ABA98-2A29-4B6C-94F8-374C447ABF59}"/>
                    </a:ext>
                  </a:extLst>
                </p14:cNvPr>
                <p14:cNvContentPartPr/>
                <p14:nvPr/>
              </p14:nvContentPartPr>
              <p14:xfrm>
                <a:off x="658906" y="5062828"/>
                <a:ext cx="160920" cy="11340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a16="http://schemas.microsoft.com/office/drawing/2014/main" id="{174ABA98-2A29-4B6C-94F8-374C447ABF59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650266" y="5053828"/>
                  <a:ext cx="178560" cy="131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F01D2D5B-B096-402F-ABA1-03AFD046A7FD}"/>
              </a:ext>
            </a:extLst>
          </p:cNvPr>
          <p:cNvGrpSpPr/>
          <p:nvPr/>
        </p:nvGrpSpPr>
        <p:grpSpPr>
          <a:xfrm>
            <a:off x="221506" y="5529748"/>
            <a:ext cx="650160" cy="211320"/>
            <a:chOff x="221506" y="5529748"/>
            <a:chExt cx="650160" cy="211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68870C47-17A6-4D71-9AB4-3124FD9FDC23}"/>
                    </a:ext>
                  </a:extLst>
                </p14:cNvPr>
                <p14:cNvContentPartPr/>
                <p14:nvPr/>
              </p14:nvContentPartPr>
              <p14:xfrm>
                <a:off x="221506" y="5591308"/>
                <a:ext cx="128880" cy="11088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68870C47-17A6-4D71-9AB4-3124FD9FDC23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212866" y="5582668"/>
                  <a:ext cx="14652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6826D231-3157-4BD3-8913-5B2FB67E1F62}"/>
                    </a:ext>
                  </a:extLst>
                </p14:cNvPr>
                <p14:cNvContentPartPr/>
                <p14:nvPr/>
              </p14:nvContentPartPr>
              <p14:xfrm>
                <a:off x="380626" y="5529748"/>
                <a:ext cx="491040" cy="21132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6826D231-3157-4BD3-8913-5B2FB67E1F62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371986" y="5520748"/>
                  <a:ext cx="508680" cy="228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31">
            <p14:nvContentPartPr>
              <p14:cNvPr id="159" name="Ink 158">
                <a:extLst>
                  <a:ext uri="{FF2B5EF4-FFF2-40B4-BE49-F238E27FC236}">
                    <a16:creationId xmlns:a16="http://schemas.microsoft.com/office/drawing/2014/main" id="{0A968C29-1250-4811-831B-FA08C1DEB233}"/>
                  </a:ext>
                </a:extLst>
              </p14:cNvPr>
              <p14:cNvContentPartPr/>
              <p14:nvPr/>
            </p14:nvContentPartPr>
            <p14:xfrm>
              <a:off x="290626" y="6243268"/>
              <a:ext cx="2520" cy="5400"/>
            </p14:xfrm>
          </p:contentPart>
        </mc:Choice>
        <mc:Fallback xmlns="">
          <p:pic>
            <p:nvPicPr>
              <p:cNvPr id="159" name="Ink 158">
                <a:extLst>
                  <a:ext uri="{FF2B5EF4-FFF2-40B4-BE49-F238E27FC236}">
                    <a16:creationId xmlns:a16="http://schemas.microsoft.com/office/drawing/2014/main" id="{0A968C29-1250-4811-831B-FA08C1DEB233}"/>
                  </a:ext>
                </a:extLst>
              </p:cNvPr>
              <p:cNvPicPr/>
              <p:nvPr/>
            </p:nvPicPr>
            <p:blipFill>
              <a:blip r:embed="rId132"/>
              <a:stretch>
                <a:fillRect/>
              </a:stretch>
            </p:blipFill>
            <p:spPr>
              <a:xfrm>
                <a:off x="281986" y="6234628"/>
                <a:ext cx="20160" cy="23040"/>
              </a:xfrm>
              <a:prstGeom prst="rect">
                <a:avLst/>
              </a:prstGeom>
            </p:spPr>
          </p:pic>
        </mc:Fallback>
      </mc:AlternateContent>
      <p:grpSp>
        <p:nvGrpSpPr>
          <p:cNvPr id="187" name="Group 186">
            <a:extLst>
              <a:ext uri="{FF2B5EF4-FFF2-40B4-BE49-F238E27FC236}">
                <a16:creationId xmlns:a16="http://schemas.microsoft.com/office/drawing/2014/main" id="{2375F706-BA3E-4C3C-9950-A0F0D507450B}"/>
              </a:ext>
            </a:extLst>
          </p:cNvPr>
          <p:cNvGrpSpPr/>
          <p:nvPr/>
        </p:nvGrpSpPr>
        <p:grpSpPr>
          <a:xfrm>
            <a:off x="229066" y="6355948"/>
            <a:ext cx="156240" cy="34560"/>
            <a:chOff x="229066" y="6355948"/>
            <a:chExt cx="156240" cy="34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FE8D9DD5-0596-445D-B391-D9192AED3FDD}"/>
                    </a:ext>
                  </a:extLst>
                </p14:cNvPr>
                <p14:cNvContentPartPr/>
                <p14:nvPr/>
              </p14:nvContentPartPr>
              <p14:xfrm>
                <a:off x="229066" y="6387988"/>
                <a:ext cx="4680" cy="252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FE8D9DD5-0596-445D-B391-D9192AED3FDD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220426" y="6378988"/>
                  <a:ext cx="2232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id="{86C3DF01-0351-42C2-B573-5EC3D8CE8AF8}"/>
                    </a:ext>
                  </a:extLst>
                </p14:cNvPr>
                <p14:cNvContentPartPr/>
                <p14:nvPr/>
              </p14:nvContentPartPr>
              <p14:xfrm>
                <a:off x="379186" y="6355948"/>
                <a:ext cx="6120" cy="1044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a16="http://schemas.microsoft.com/office/drawing/2014/main" id="{86C3DF01-0351-42C2-B573-5EC3D8CE8AF8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370546" y="6347308"/>
                  <a:ext cx="23760" cy="28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9BC6A145-6822-44B6-8C43-A3B875EBCE28}"/>
              </a:ext>
            </a:extLst>
          </p:cNvPr>
          <p:cNvGrpSpPr/>
          <p:nvPr/>
        </p:nvGrpSpPr>
        <p:grpSpPr>
          <a:xfrm>
            <a:off x="2543866" y="6151468"/>
            <a:ext cx="828000" cy="416880"/>
            <a:chOff x="2543866" y="6151468"/>
            <a:chExt cx="828000" cy="416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86418362-14D9-4515-AD0C-0308C886F270}"/>
                    </a:ext>
                  </a:extLst>
                </p14:cNvPr>
                <p14:cNvContentPartPr/>
                <p14:nvPr/>
              </p14:nvContentPartPr>
              <p14:xfrm>
                <a:off x="2543866" y="6213388"/>
                <a:ext cx="117000" cy="25776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86418362-14D9-4515-AD0C-0308C886F270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2534866" y="6204388"/>
                  <a:ext cx="134640" cy="27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358008DF-C201-4367-BE01-826295E595DE}"/>
                    </a:ext>
                  </a:extLst>
                </p14:cNvPr>
                <p14:cNvContentPartPr/>
                <p14:nvPr/>
              </p14:nvContentPartPr>
              <p14:xfrm>
                <a:off x="2699386" y="6218068"/>
                <a:ext cx="46440" cy="19080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358008DF-C201-4367-BE01-826295E595DE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2690746" y="6209068"/>
                  <a:ext cx="6408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A70D3451-4A6E-4636-9045-EF1819DA9A96}"/>
                    </a:ext>
                  </a:extLst>
                </p14:cNvPr>
                <p14:cNvContentPartPr/>
                <p14:nvPr/>
              </p14:nvContentPartPr>
              <p14:xfrm>
                <a:off x="2737906" y="6285748"/>
                <a:ext cx="90000" cy="10836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A70D3451-4A6E-4636-9045-EF1819DA9A96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2729266" y="6276748"/>
                  <a:ext cx="1076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6013CAFA-750E-4D9F-BD04-C04D6DF13F01}"/>
                    </a:ext>
                  </a:extLst>
                </p14:cNvPr>
                <p14:cNvContentPartPr/>
                <p14:nvPr/>
              </p14:nvContentPartPr>
              <p14:xfrm>
                <a:off x="2850226" y="6318508"/>
                <a:ext cx="61920" cy="2232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6013CAFA-750E-4D9F-BD04-C04D6DF13F01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2841586" y="6309508"/>
                  <a:ext cx="795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58AC0D98-40C4-47FF-9324-68354E8D309C}"/>
                    </a:ext>
                  </a:extLst>
                </p14:cNvPr>
                <p14:cNvContentPartPr/>
                <p14:nvPr/>
              </p14:nvContentPartPr>
              <p14:xfrm>
                <a:off x="2848786" y="6294388"/>
                <a:ext cx="129960" cy="1368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58AC0D98-40C4-47FF-9324-68354E8D309C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2840146" y="6285748"/>
                  <a:ext cx="14760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46426AA4-47CE-458B-9BC4-2C15806AEA32}"/>
                    </a:ext>
                  </a:extLst>
                </p14:cNvPr>
                <p14:cNvContentPartPr/>
                <p14:nvPr/>
              </p14:nvContentPartPr>
              <p14:xfrm>
                <a:off x="3038506" y="6222748"/>
                <a:ext cx="26640" cy="14616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46426AA4-47CE-458B-9BC4-2C15806AEA32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3029866" y="6214108"/>
                  <a:ext cx="4428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3BF42874-99FE-4B1E-819F-06C563B688AB}"/>
                    </a:ext>
                  </a:extLst>
                </p14:cNvPr>
                <p14:cNvContentPartPr/>
                <p14:nvPr/>
              </p14:nvContentPartPr>
              <p14:xfrm>
                <a:off x="3091786" y="6151468"/>
                <a:ext cx="54000" cy="31536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3BF42874-99FE-4B1E-819F-06C563B688AB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3082786" y="6142468"/>
                  <a:ext cx="71640" cy="33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EF870AB3-AD35-4E62-9EA6-14027281D774}"/>
                    </a:ext>
                  </a:extLst>
                </p14:cNvPr>
                <p14:cNvContentPartPr/>
                <p14:nvPr/>
              </p14:nvContentPartPr>
              <p14:xfrm>
                <a:off x="3183226" y="6256948"/>
                <a:ext cx="123120" cy="31140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EF870AB3-AD35-4E62-9EA6-14027281D774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3174586" y="6247948"/>
                  <a:ext cx="140760" cy="32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66AF0513-DDDC-49F2-BD6D-1CCABA732489}"/>
                    </a:ext>
                  </a:extLst>
                </p14:cNvPr>
                <p14:cNvContentPartPr/>
                <p14:nvPr/>
              </p14:nvContentPartPr>
              <p14:xfrm>
                <a:off x="3220666" y="6435868"/>
                <a:ext cx="151200" cy="4644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66AF0513-DDDC-49F2-BD6D-1CCABA732489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3211666" y="6427228"/>
                  <a:ext cx="168840" cy="64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5">
            <p14:nvContentPartPr>
              <p14:cNvPr id="189" name="Ink 188">
                <a:extLst>
                  <a:ext uri="{FF2B5EF4-FFF2-40B4-BE49-F238E27FC236}">
                    <a16:creationId xmlns:a16="http://schemas.microsoft.com/office/drawing/2014/main" id="{5BC79055-8704-4D7A-8ABF-14C180E667E5}"/>
                  </a:ext>
                </a:extLst>
              </p14:cNvPr>
              <p14:cNvContentPartPr/>
              <p14:nvPr/>
            </p14:nvContentPartPr>
            <p14:xfrm>
              <a:off x="4747066" y="2755588"/>
              <a:ext cx="10440" cy="6840"/>
            </p14:xfrm>
          </p:contentPart>
        </mc:Choice>
        <mc:Fallback xmlns="">
          <p:pic>
            <p:nvPicPr>
              <p:cNvPr id="189" name="Ink 188">
                <a:extLst>
                  <a:ext uri="{FF2B5EF4-FFF2-40B4-BE49-F238E27FC236}">
                    <a16:creationId xmlns:a16="http://schemas.microsoft.com/office/drawing/2014/main" id="{5BC79055-8704-4D7A-8ABF-14C180E667E5}"/>
                  </a:ext>
                </a:extLst>
              </p:cNvPr>
              <p:cNvPicPr/>
              <p:nvPr/>
            </p:nvPicPr>
            <p:blipFill>
              <a:blip r:embed="rId156"/>
              <a:stretch>
                <a:fillRect/>
              </a:stretch>
            </p:blipFill>
            <p:spPr>
              <a:xfrm>
                <a:off x="4738426" y="2746948"/>
                <a:ext cx="28080" cy="2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7">
            <p14:nvContentPartPr>
              <p14:cNvPr id="190" name="Ink 189">
                <a:extLst>
                  <a:ext uri="{FF2B5EF4-FFF2-40B4-BE49-F238E27FC236}">
                    <a16:creationId xmlns:a16="http://schemas.microsoft.com/office/drawing/2014/main" id="{F74925A3-E6D3-4E1B-B669-69529DD50480}"/>
                  </a:ext>
                </a:extLst>
              </p14:cNvPr>
              <p14:cNvContentPartPr/>
              <p14:nvPr/>
            </p14:nvContentPartPr>
            <p14:xfrm>
              <a:off x="4667146" y="2888068"/>
              <a:ext cx="203400" cy="14400"/>
            </p14:xfrm>
          </p:contentPart>
        </mc:Choice>
        <mc:Fallback xmlns="">
          <p:pic>
            <p:nvPicPr>
              <p:cNvPr id="190" name="Ink 189">
                <a:extLst>
                  <a:ext uri="{FF2B5EF4-FFF2-40B4-BE49-F238E27FC236}">
                    <a16:creationId xmlns:a16="http://schemas.microsoft.com/office/drawing/2014/main" id="{F74925A3-E6D3-4E1B-B669-69529DD50480}"/>
                  </a:ext>
                </a:extLst>
              </p:cNvPr>
              <p:cNvPicPr/>
              <p:nvPr/>
            </p:nvPicPr>
            <p:blipFill>
              <a:blip r:embed="rId158"/>
              <a:stretch>
                <a:fillRect/>
              </a:stretch>
            </p:blipFill>
            <p:spPr>
              <a:xfrm>
                <a:off x="4658146" y="2879428"/>
                <a:ext cx="221040" cy="32040"/>
              </a:xfrm>
              <a:prstGeom prst="rect">
                <a:avLst/>
              </a:prstGeom>
            </p:spPr>
          </p:pic>
        </mc:Fallback>
      </mc:AlternateContent>
      <p:grpSp>
        <p:nvGrpSpPr>
          <p:cNvPr id="192" name="Group 191">
            <a:extLst>
              <a:ext uri="{FF2B5EF4-FFF2-40B4-BE49-F238E27FC236}">
                <a16:creationId xmlns:a16="http://schemas.microsoft.com/office/drawing/2014/main" id="{F50DD78A-8A39-45DD-98D4-98064A419678}"/>
              </a:ext>
            </a:extLst>
          </p:cNvPr>
          <p:cNvGrpSpPr/>
          <p:nvPr/>
        </p:nvGrpSpPr>
        <p:grpSpPr>
          <a:xfrm>
            <a:off x="1053106" y="4474228"/>
            <a:ext cx="2468160" cy="1448640"/>
            <a:chOff x="1053106" y="4474228"/>
            <a:chExt cx="2468160" cy="1448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3817B79D-094F-4A63-827D-8B643C8C8BA3}"/>
                    </a:ext>
                  </a:extLst>
                </p14:cNvPr>
                <p14:cNvContentPartPr/>
                <p14:nvPr/>
              </p14:nvContentPartPr>
              <p14:xfrm>
                <a:off x="1557826" y="4543348"/>
                <a:ext cx="48960" cy="22356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3817B79D-094F-4A63-827D-8B643C8C8BA3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1548826" y="4534708"/>
                  <a:ext cx="6660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B5854B22-D6D2-4302-8326-85B571D9FEBF}"/>
                    </a:ext>
                  </a:extLst>
                </p14:cNvPr>
                <p14:cNvContentPartPr/>
                <p14:nvPr/>
              </p14:nvContentPartPr>
              <p14:xfrm>
                <a:off x="1585546" y="4629028"/>
                <a:ext cx="105840" cy="13680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B5854B22-D6D2-4302-8326-85B571D9FEBF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1576906" y="4620388"/>
                  <a:ext cx="12348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F9DB9D82-6844-41C5-82FD-39D3646155FE}"/>
                    </a:ext>
                  </a:extLst>
                </p14:cNvPr>
                <p14:cNvContentPartPr/>
                <p14:nvPr/>
              </p14:nvContentPartPr>
              <p14:xfrm>
                <a:off x="1764106" y="4624708"/>
                <a:ext cx="99360" cy="30672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F9DB9D82-6844-41C5-82FD-39D3646155FE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1755466" y="4615708"/>
                  <a:ext cx="117000" cy="32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id="{F07D0E6F-3E7D-4F1C-85B0-47ECF818E687}"/>
                    </a:ext>
                  </a:extLst>
                </p14:cNvPr>
                <p14:cNvContentPartPr/>
                <p14:nvPr/>
              </p14:nvContentPartPr>
              <p14:xfrm>
                <a:off x="1761946" y="4823068"/>
                <a:ext cx="173160" cy="5616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a16="http://schemas.microsoft.com/office/drawing/2014/main" id="{F07D0E6F-3E7D-4F1C-85B0-47ECF818E687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1753306" y="4814428"/>
                  <a:ext cx="19080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5C2AB3F3-1653-4DDC-BFC7-8FB7880F562D}"/>
                    </a:ext>
                  </a:extLst>
                </p14:cNvPr>
                <p14:cNvContentPartPr/>
                <p14:nvPr/>
              </p14:nvContentPartPr>
              <p14:xfrm>
                <a:off x="2084146" y="4685548"/>
                <a:ext cx="92160" cy="2556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5C2AB3F3-1653-4DDC-BFC7-8FB7880F562D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2075506" y="4676548"/>
                  <a:ext cx="10980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6085C481-F026-4D0E-8DF3-197BB1B27300}"/>
                    </a:ext>
                  </a:extLst>
                </p14:cNvPr>
                <p14:cNvContentPartPr/>
                <p14:nvPr/>
              </p14:nvContentPartPr>
              <p14:xfrm>
                <a:off x="2361706" y="4551988"/>
                <a:ext cx="40680" cy="18648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6085C481-F026-4D0E-8DF3-197BB1B27300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2353066" y="4542988"/>
                  <a:ext cx="5832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014BE7E5-6A9B-4271-9CB3-E65E3E5A5A51}"/>
                    </a:ext>
                  </a:extLst>
                </p14:cNvPr>
                <p14:cNvContentPartPr/>
                <p14:nvPr/>
              </p14:nvContentPartPr>
              <p14:xfrm>
                <a:off x="2388346" y="4634428"/>
                <a:ext cx="128880" cy="11844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014BE7E5-6A9B-4271-9CB3-E65E3E5A5A51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2379706" y="4625428"/>
                  <a:ext cx="14652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8995A523-195A-4E32-BCA5-EFEC0563F9A7}"/>
                    </a:ext>
                  </a:extLst>
                </p14:cNvPr>
                <p14:cNvContentPartPr/>
                <p14:nvPr/>
              </p14:nvContentPartPr>
              <p14:xfrm>
                <a:off x="2706586" y="4551988"/>
                <a:ext cx="40680" cy="16236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8995A523-195A-4E32-BCA5-EFEC0563F9A7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2697586" y="4542988"/>
                  <a:ext cx="5832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CAA1D2A2-B222-4CBE-900F-060D959F48D9}"/>
                    </a:ext>
                  </a:extLst>
                </p14:cNvPr>
                <p14:cNvContentPartPr/>
                <p14:nvPr/>
              </p14:nvContentPartPr>
              <p14:xfrm>
                <a:off x="2789386" y="4474228"/>
                <a:ext cx="61920" cy="27936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CAA1D2A2-B222-4CBE-900F-060D959F48D9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2780386" y="4465228"/>
                  <a:ext cx="79560" cy="29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3BA839DA-6308-4113-8EBB-681D5E088845}"/>
                    </a:ext>
                  </a:extLst>
                </p14:cNvPr>
                <p14:cNvContentPartPr/>
                <p14:nvPr/>
              </p14:nvContentPartPr>
              <p14:xfrm>
                <a:off x="2277826" y="4511668"/>
                <a:ext cx="120960" cy="33228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3BA839DA-6308-4113-8EBB-681D5E088845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2268826" y="4502668"/>
                  <a:ext cx="138600" cy="34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id="{BB5ED4F0-F7B9-4231-926E-10143B46AEC9}"/>
                    </a:ext>
                  </a:extLst>
                </p14:cNvPr>
                <p14:cNvContentPartPr/>
                <p14:nvPr/>
              </p14:nvContentPartPr>
              <p14:xfrm>
                <a:off x="2898826" y="4585828"/>
                <a:ext cx="140040" cy="38520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a16="http://schemas.microsoft.com/office/drawing/2014/main" id="{BB5ED4F0-F7B9-4231-926E-10143B46AEC9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2890186" y="4576828"/>
                  <a:ext cx="157680" cy="40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F438A5DB-02B9-4148-B469-67E7E0CC9C6E}"/>
                    </a:ext>
                  </a:extLst>
                </p14:cNvPr>
                <p14:cNvContentPartPr/>
                <p14:nvPr/>
              </p14:nvContentPartPr>
              <p14:xfrm>
                <a:off x="2894866" y="4792828"/>
                <a:ext cx="222120" cy="8388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F438A5DB-02B9-4148-B469-67E7E0CC9C6E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2886226" y="4783828"/>
                  <a:ext cx="23976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id="{A6F7ADCD-670F-4365-8C2C-B77BB817CCEB}"/>
                    </a:ext>
                  </a:extLst>
                </p14:cNvPr>
                <p14:cNvContentPartPr/>
                <p14:nvPr/>
              </p14:nvContentPartPr>
              <p14:xfrm>
                <a:off x="1079746" y="5058148"/>
                <a:ext cx="131040" cy="26100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a16="http://schemas.microsoft.com/office/drawing/2014/main" id="{A6F7ADCD-670F-4365-8C2C-B77BB817CCEB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1070746" y="5049508"/>
                  <a:ext cx="148680" cy="27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17" name="Ink 116">
                  <a:extLst>
                    <a:ext uri="{FF2B5EF4-FFF2-40B4-BE49-F238E27FC236}">
                      <a16:creationId xmlns:a16="http://schemas.microsoft.com/office/drawing/2014/main" id="{F126D38F-07C8-4222-AC43-27DAB84BE339}"/>
                    </a:ext>
                  </a:extLst>
                </p14:cNvPr>
                <p14:cNvContentPartPr/>
                <p14:nvPr/>
              </p14:nvContentPartPr>
              <p14:xfrm>
                <a:off x="1128346" y="5177308"/>
                <a:ext cx="95400" cy="150480"/>
              </p14:xfrm>
            </p:contentPart>
          </mc:Choice>
          <mc:Fallback xmlns="">
            <p:pic>
              <p:nvPicPr>
                <p:cNvPr id="117" name="Ink 116">
                  <a:extLst>
                    <a:ext uri="{FF2B5EF4-FFF2-40B4-BE49-F238E27FC236}">
                      <a16:creationId xmlns:a16="http://schemas.microsoft.com/office/drawing/2014/main" id="{F126D38F-07C8-4222-AC43-27DAB84BE339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1119346" y="5168308"/>
                  <a:ext cx="11304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id="{32829206-955F-4D13-86AC-283A84885563}"/>
                    </a:ext>
                  </a:extLst>
                </p14:cNvPr>
                <p14:cNvContentPartPr/>
                <p14:nvPr/>
              </p14:nvContentPartPr>
              <p14:xfrm>
                <a:off x="1248586" y="5050948"/>
                <a:ext cx="134280" cy="25596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a16="http://schemas.microsoft.com/office/drawing/2014/main" id="{32829206-955F-4D13-86AC-283A84885563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1239946" y="5042308"/>
                  <a:ext cx="151920" cy="27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id="{835AB566-564E-4F33-9F94-EAE4F41E3DE7}"/>
                    </a:ext>
                  </a:extLst>
                </p14:cNvPr>
                <p14:cNvContentPartPr/>
                <p14:nvPr/>
              </p14:nvContentPartPr>
              <p14:xfrm>
                <a:off x="1053106" y="4891108"/>
                <a:ext cx="222840" cy="2880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a16="http://schemas.microsoft.com/office/drawing/2014/main" id="{835AB566-564E-4F33-9F94-EAE4F41E3DE7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1044466" y="4882108"/>
                  <a:ext cx="24048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1A980D9B-E923-476D-8179-1571D61E84BF}"/>
                    </a:ext>
                  </a:extLst>
                </p14:cNvPr>
                <p14:cNvContentPartPr/>
                <p14:nvPr/>
              </p14:nvContentPartPr>
              <p14:xfrm>
                <a:off x="1258666" y="4838548"/>
                <a:ext cx="97920" cy="16668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1A980D9B-E923-476D-8179-1571D61E84BF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1249666" y="4829908"/>
                  <a:ext cx="11556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DB59B110-3A9D-4DB9-AFD7-E8E422A3E5D9}"/>
                    </a:ext>
                  </a:extLst>
                </p14:cNvPr>
                <p14:cNvContentPartPr/>
                <p14:nvPr/>
              </p14:nvContentPartPr>
              <p14:xfrm>
                <a:off x="1558906" y="5044828"/>
                <a:ext cx="46440" cy="27252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DB59B110-3A9D-4DB9-AFD7-E8E422A3E5D9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1549906" y="5035828"/>
                  <a:ext cx="64080" cy="29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16353B4F-22B0-4086-B79F-ECBBCBE3B570}"/>
                    </a:ext>
                  </a:extLst>
                </p14:cNvPr>
                <p14:cNvContentPartPr/>
                <p14:nvPr/>
              </p14:nvContentPartPr>
              <p14:xfrm>
                <a:off x="1609306" y="5058148"/>
                <a:ext cx="68760" cy="30348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16353B4F-22B0-4086-B79F-ECBBCBE3B570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1600306" y="5049508"/>
                  <a:ext cx="86400" cy="32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B1F51078-332A-430D-A65E-DC410D4DADDB}"/>
                    </a:ext>
                  </a:extLst>
                </p14:cNvPr>
                <p14:cNvContentPartPr/>
                <p14:nvPr/>
              </p14:nvContentPartPr>
              <p14:xfrm>
                <a:off x="1886146" y="5194228"/>
                <a:ext cx="56880" cy="33948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B1F51078-332A-430D-A65E-DC410D4DADDB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1877146" y="5185228"/>
                  <a:ext cx="74520" cy="35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8EC0803E-E107-44C2-89AF-791DB466B385}"/>
                    </a:ext>
                  </a:extLst>
                </p14:cNvPr>
                <p14:cNvContentPartPr/>
                <p14:nvPr/>
              </p14:nvContentPartPr>
              <p14:xfrm>
                <a:off x="1867426" y="5364868"/>
                <a:ext cx="148320" cy="5616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8EC0803E-E107-44C2-89AF-791DB466B385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1858786" y="5355868"/>
                  <a:ext cx="16596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B5BD2A84-CDE0-4A03-90A5-39B90406E8CF}"/>
                    </a:ext>
                  </a:extLst>
                </p14:cNvPr>
                <p14:cNvContentPartPr/>
                <p14:nvPr/>
              </p14:nvContentPartPr>
              <p14:xfrm>
                <a:off x="2139226" y="5349028"/>
                <a:ext cx="25560" cy="12636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B5BD2A84-CDE0-4A03-90A5-39B90406E8CF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2130586" y="5340388"/>
                  <a:ext cx="4320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AAA7EF06-AF71-4D45-A0DF-4E75BF18EB27}"/>
                    </a:ext>
                  </a:extLst>
                </p14:cNvPr>
                <p14:cNvContentPartPr/>
                <p14:nvPr/>
              </p14:nvContentPartPr>
              <p14:xfrm>
                <a:off x="2335426" y="5194948"/>
                <a:ext cx="123480" cy="23436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AAA7EF06-AF71-4D45-A0DF-4E75BF18EB27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2326786" y="5185948"/>
                  <a:ext cx="141120" cy="2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3C34C60D-ED70-42AF-B113-79CBFE671029}"/>
                    </a:ext>
                  </a:extLst>
                </p14:cNvPr>
                <p14:cNvContentPartPr/>
                <p14:nvPr/>
              </p14:nvContentPartPr>
              <p14:xfrm>
                <a:off x="2418946" y="5357668"/>
                <a:ext cx="86760" cy="6192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3C34C60D-ED70-42AF-B113-79CBFE671029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2410306" y="5349028"/>
                  <a:ext cx="10440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id="{7B45FA6D-E794-429F-B503-2F0C9E326B6E}"/>
                    </a:ext>
                  </a:extLst>
                </p14:cNvPr>
                <p14:cNvContentPartPr/>
                <p14:nvPr/>
              </p14:nvContentPartPr>
              <p14:xfrm>
                <a:off x="2528746" y="5218348"/>
                <a:ext cx="166320" cy="18936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a16="http://schemas.microsoft.com/office/drawing/2014/main" id="{7B45FA6D-E794-429F-B503-2F0C9E326B6E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2520106" y="5209348"/>
                  <a:ext cx="18396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FD50A830-3E1A-4985-A778-73205EB1DFB2}"/>
                    </a:ext>
                  </a:extLst>
                </p14:cNvPr>
                <p14:cNvContentPartPr/>
                <p14:nvPr/>
              </p14:nvContentPartPr>
              <p14:xfrm>
                <a:off x="2358106" y="5059588"/>
                <a:ext cx="226080" cy="2952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FD50A830-3E1A-4985-A778-73205EB1DFB2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2349466" y="5050948"/>
                  <a:ext cx="24372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id="{5934ACA1-D08B-4B25-A551-734D331CD6D9}"/>
                    </a:ext>
                  </a:extLst>
                </p14:cNvPr>
                <p14:cNvContentPartPr/>
                <p14:nvPr/>
              </p14:nvContentPartPr>
              <p14:xfrm>
                <a:off x="2499946" y="5055628"/>
                <a:ext cx="158040" cy="12204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a16="http://schemas.microsoft.com/office/drawing/2014/main" id="{5934ACA1-D08B-4B25-A551-734D331CD6D9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2490946" y="5046628"/>
                  <a:ext cx="17568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id="{723F4269-A6F1-44DF-87BE-87316ECA961B}"/>
                    </a:ext>
                  </a:extLst>
                </p14:cNvPr>
                <p14:cNvContentPartPr/>
                <p14:nvPr/>
              </p14:nvContentPartPr>
              <p14:xfrm>
                <a:off x="2806306" y="5285308"/>
                <a:ext cx="81720" cy="1692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a16="http://schemas.microsoft.com/office/drawing/2014/main" id="{723F4269-A6F1-44DF-87BE-87316ECA961B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2797666" y="5276308"/>
                  <a:ext cx="9936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id="{40D025AB-5FD0-4DCA-85A7-010D9C2CDB0F}"/>
                    </a:ext>
                  </a:extLst>
                </p14:cNvPr>
                <p14:cNvContentPartPr/>
                <p14:nvPr/>
              </p14:nvContentPartPr>
              <p14:xfrm>
                <a:off x="2817826" y="5313748"/>
                <a:ext cx="92520" cy="1512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a16="http://schemas.microsoft.com/office/drawing/2014/main" id="{40D025AB-5FD0-4DCA-85A7-010D9C2CDB0F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2808826" y="5305108"/>
                  <a:ext cx="11016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id="{52D78FD5-30F4-48AF-833C-5D6B2FB70B5C}"/>
                    </a:ext>
                  </a:extLst>
                </p14:cNvPr>
                <p14:cNvContentPartPr/>
                <p14:nvPr/>
              </p14:nvContentPartPr>
              <p14:xfrm>
                <a:off x="3053986" y="5225188"/>
                <a:ext cx="53640" cy="15984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a16="http://schemas.microsoft.com/office/drawing/2014/main" id="{52D78FD5-30F4-48AF-833C-5D6B2FB70B5C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3044986" y="5216548"/>
                  <a:ext cx="7128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980A670F-4EA7-4257-A0A9-7162C37A1332}"/>
                    </a:ext>
                  </a:extLst>
                </p14:cNvPr>
                <p14:cNvContentPartPr/>
                <p14:nvPr/>
              </p14:nvContentPartPr>
              <p14:xfrm>
                <a:off x="3017266" y="5125828"/>
                <a:ext cx="255240" cy="21492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980A670F-4EA7-4257-A0A9-7162C37A1332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3008626" y="5117188"/>
                  <a:ext cx="27288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0E1E55B9-C0D8-48A8-9C3E-8865BA35DD41}"/>
                    </a:ext>
                  </a:extLst>
                </p14:cNvPr>
                <p14:cNvContentPartPr/>
                <p14:nvPr/>
              </p14:nvContentPartPr>
              <p14:xfrm>
                <a:off x="3340906" y="5194228"/>
                <a:ext cx="48240" cy="33804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0E1E55B9-C0D8-48A8-9C3E-8865BA35DD41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3332266" y="5185228"/>
                  <a:ext cx="65880" cy="35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0ED844D0-37CB-43DC-9F3B-E1BFF2749E7A}"/>
                    </a:ext>
                  </a:extLst>
                </p14:cNvPr>
                <p14:cNvContentPartPr/>
                <p14:nvPr/>
              </p14:nvContentPartPr>
              <p14:xfrm>
                <a:off x="3319666" y="5187748"/>
                <a:ext cx="110520" cy="10224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0ED844D0-37CB-43DC-9F3B-E1BFF2749E7A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3311026" y="5179108"/>
                  <a:ext cx="12816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37D4395D-CFD3-4ECF-BA8E-2CBD8BCD1638}"/>
                    </a:ext>
                  </a:extLst>
                </p14:cNvPr>
                <p14:cNvContentPartPr/>
                <p14:nvPr/>
              </p14:nvContentPartPr>
              <p14:xfrm>
                <a:off x="3346666" y="5345788"/>
                <a:ext cx="174600" cy="9468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37D4395D-CFD3-4ECF-BA8E-2CBD8BCD1638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3337666" y="5336788"/>
                  <a:ext cx="19224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358D4FF1-84DF-4740-BF51-04C8172E5E44}"/>
                    </a:ext>
                  </a:extLst>
                </p14:cNvPr>
                <p14:cNvContentPartPr/>
                <p14:nvPr/>
              </p14:nvContentPartPr>
              <p14:xfrm>
                <a:off x="1166506" y="5633428"/>
                <a:ext cx="36360" cy="18936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358D4FF1-84DF-4740-BF51-04C8172E5E44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1157866" y="5624428"/>
                  <a:ext cx="5400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C5370AFD-6E1E-4F12-BED3-A11DDBAA5D41}"/>
                    </a:ext>
                  </a:extLst>
                </p14:cNvPr>
                <p14:cNvContentPartPr/>
                <p14:nvPr/>
              </p14:nvContentPartPr>
              <p14:xfrm>
                <a:off x="1091626" y="5601028"/>
                <a:ext cx="309240" cy="26496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C5370AFD-6E1E-4F12-BED3-A11DDBAA5D41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1082626" y="5592388"/>
                  <a:ext cx="326880" cy="28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id="{AD1F1E78-E1B8-49D8-9C6E-E0A57BE733EF}"/>
                    </a:ext>
                  </a:extLst>
                </p14:cNvPr>
                <p14:cNvContentPartPr/>
                <p14:nvPr/>
              </p14:nvContentPartPr>
              <p14:xfrm>
                <a:off x="1462426" y="5622988"/>
                <a:ext cx="146880" cy="19368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a16="http://schemas.microsoft.com/office/drawing/2014/main" id="{AD1F1E78-E1B8-49D8-9C6E-E0A57BE733EF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453786" y="5614348"/>
                  <a:ext cx="16452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FBD5E81A-D483-4859-82BA-B2F09C942CB3}"/>
                    </a:ext>
                  </a:extLst>
                </p14:cNvPr>
                <p14:cNvContentPartPr/>
                <p14:nvPr/>
              </p14:nvContentPartPr>
              <p14:xfrm>
                <a:off x="1507066" y="5710108"/>
                <a:ext cx="121320" cy="1836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FBD5E81A-D483-4859-82BA-B2F09C942CB3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1498426" y="5701108"/>
                  <a:ext cx="138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BCE318BF-7344-41D6-BAE3-5ADD14BDB0FA}"/>
                    </a:ext>
                  </a:extLst>
                </p14:cNvPr>
                <p14:cNvContentPartPr/>
                <p14:nvPr/>
              </p14:nvContentPartPr>
              <p14:xfrm>
                <a:off x="1761946" y="5640988"/>
                <a:ext cx="23760" cy="21636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BCE318BF-7344-41D6-BAE3-5ADD14BDB0FA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1753306" y="5631988"/>
                  <a:ext cx="4140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D9483CE4-9AE5-4F72-BBED-2166D41091D4}"/>
                    </a:ext>
                  </a:extLst>
                </p14:cNvPr>
                <p14:cNvContentPartPr/>
                <p14:nvPr/>
              </p14:nvContentPartPr>
              <p14:xfrm>
                <a:off x="1838626" y="5618308"/>
                <a:ext cx="12240" cy="28800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D9483CE4-9AE5-4F72-BBED-2166D41091D4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1829986" y="5609308"/>
                  <a:ext cx="29880" cy="30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9C9F3A88-3130-45DC-AF6D-CD34C5C9E929}"/>
                    </a:ext>
                  </a:extLst>
                </p14:cNvPr>
                <p14:cNvContentPartPr/>
                <p14:nvPr/>
              </p14:nvContentPartPr>
              <p14:xfrm>
                <a:off x="1766266" y="5619388"/>
                <a:ext cx="234000" cy="24264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9C9F3A88-3130-45DC-AF6D-CD34C5C9E929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1757266" y="5610748"/>
                  <a:ext cx="25164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C09E4C2D-D99D-4D22-B55D-65B1D603E3A7}"/>
                    </a:ext>
                  </a:extLst>
                </p14:cNvPr>
                <p14:cNvContentPartPr/>
                <p14:nvPr/>
              </p14:nvContentPartPr>
              <p14:xfrm>
                <a:off x="2041666" y="5589148"/>
                <a:ext cx="177840" cy="31824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C09E4C2D-D99D-4D22-B55D-65B1D603E3A7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2033026" y="5580508"/>
                  <a:ext cx="195480" cy="33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1B743199-BB8F-455F-B364-1089CD174674}"/>
                    </a:ext>
                  </a:extLst>
                </p14:cNvPr>
                <p14:cNvContentPartPr/>
                <p14:nvPr/>
              </p14:nvContentPartPr>
              <p14:xfrm>
                <a:off x="2243626" y="5595628"/>
                <a:ext cx="160920" cy="30348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1B743199-BB8F-455F-B364-1089CD174674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2234626" y="5586988"/>
                  <a:ext cx="178560" cy="32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2CD66B44-299F-4FDB-884B-262370ADF1D0}"/>
                    </a:ext>
                  </a:extLst>
                </p14:cNvPr>
                <p14:cNvContentPartPr/>
                <p14:nvPr/>
              </p14:nvContentPartPr>
              <p14:xfrm>
                <a:off x="2418946" y="5649268"/>
                <a:ext cx="93600" cy="17820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2CD66B44-299F-4FDB-884B-262370ADF1D0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2410306" y="5640268"/>
                  <a:ext cx="11124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286ECA7C-0DAF-4ACF-81C6-C604F1E4ACC3}"/>
                    </a:ext>
                  </a:extLst>
                </p14:cNvPr>
                <p14:cNvContentPartPr/>
                <p14:nvPr/>
              </p14:nvContentPartPr>
              <p14:xfrm>
                <a:off x="2543866" y="5541988"/>
                <a:ext cx="141840" cy="38088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286ECA7C-0DAF-4ACF-81C6-C604F1E4ACC3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2534866" y="5532988"/>
                  <a:ext cx="159480" cy="39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6EAC27E1-0549-42B5-81A0-94051575A4BB}"/>
                    </a:ext>
                  </a:extLst>
                </p14:cNvPr>
                <p14:cNvContentPartPr/>
                <p14:nvPr/>
              </p14:nvContentPartPr>
              <p14:xfrm>
                <a:off x="1356226" y="4576108"/>
                <a:ext cx="124920" cy="13860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6EAC27E1-0549-42B5-81A0-94051575A4BB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1347586" y="4567108"/>
                  <a:ext cx="142560" cy="156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B9C3228F-E947-468C-8D34-9D64606143B2}"/>
              </a:ext>
            </a:extLst>
          </p:cNvPr>
          <p:cNvGrpSpPr/>
          <p:nvPr/>
        </p:nvGrpSpPr>
        <p:grpSpPr>
          <a:xfrm>
            <a:off x="717586" y="6151108"/>
            <a:ext cx="1625400" cy="399600"/>
            <a:chOff x="717586" y="6151108"/>
            <a:chExt cx="1625400" cy="399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id="{1B8D7171-18A0-4283-804B-02155BECAEA9}"/>
                    </a:ext>
                  </a:extLst>
                </p14:cNvPr>
                <p14:cNvContentPartPr/>
                <p14:nvPr/>
              </p14:nvContentPartPr>
              <p14:xfrm>
                <a:off x="739546" y="6207988"/>
                <a:ext cx="66960" cy="18576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a16="http://schemas.microsoft.com/office/drawing/2014/main" id="{1B8D7171-18A0-4283-804B-02155BECAEA9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730546" y="6199348"/>
                  <a:ext cx="8460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id="{7F84A8A4-16A7-4DF3-9A6D-C5190E03F510}"/>
                    </a:ext>
                  </a:extLst>
                </p14:cNvPr>
                <p14:cNvContentPartPr/>
                <p14:nvPr/>
              </p14:nvContentPartPr>
              <p14:xfrm>
                <a:off x="717586" y="6151108"/>
                <a:ext cx="236160" cy="23364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a16="http://schemas.microsoft.com/office/drawing/2014/main" id="{7F84A8A4-16A7-4DF3-9A6D-C5190E03F510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708586" y="6142108"/>
                  <a:ext cx="253800" cy="25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753732DB-6868-484C-B8D8-F0B4257BAFB7}"/>
                    </a:ext>
                  </a:extLst>
                </p14:cNvPr>
                <p14:cNvContentPartPr/>
                <p14:nvPr/>
              </p14:nvContentPartPr>
              <p14:xfrm>
                <a:off x="1031866" y="6246868"/>
                <a:ext cx="59760" cy="28512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753732DB-6868-484C-B8D8-F0B4257BAFB7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1023226" y="6238228"/>
                  <a:ext cx="77400" cy="30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8BC1626E-BBCC-4AAB-A774-AFF20A90240E}"/>
                    </a:ext>
                  </a:extLst>
                </p14:cNvPr>
                <p14:cNvContentPartPr/>
                <p14:nvPr/>
              </p14:nvContentPartPr>
              <p14:xfrm>
                <a:off x="999106" y="6240748"/>
                <a:ext cx="116640" cy="12060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8BC1626E-BBCC-4AAB-A774-AFF20A90240E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990106" y="6231748"/>
                  <a:ext cx="13428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87F5CC8E-043C-4D2B-B52B-70A51C3F8A61}"/>
                    </a:ext>
                  </a:extLst>
                </p14:cNvPr>
                <p14:cNvContentPartPr/>
                <p14:nvPr/>
              </p14:nvContentPartPr>
              <p14:xfrm>
                <a:off x="1017106" y="6466468"/>
                <a:ext cx="178200" cy="3780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87F5CC8E-043C-4D2B-B52B-70A51C3F8A61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1008466" y="6457468"/>
                  <a:ext cx="19584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D1110A55-FC61-46DC-A438-A335B88D3C3B}"/>
                    </a:ext>
                  </a:extLst>
                </p14:cNvPr>
                <p14:cNvContentPartPr/>
                <p14:nvPr/>
              </p14:nvContentPartPr>
              <p14:xfrm>
                <a:off x="1291066" y="6290788"/>
                <a:ext cx="56880" cy="1440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D1110A55-FC61-46DC-A438-A335B88D3C3B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1282426" y="6282148"/>
                  <a:ext cx="7452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A5E4CB58-BCF5-4745-A682-1F219BC2C4AF}"/>
                    </a:ext>
                  </a:extLst>
                </p14:cNvPr>
                <p14:cNvContentPartPr/>
                <p14:nvPr/>
              </p14:nvContentPartPr>
              <p14:xfrm>
                <a:off x="1306186" y="6385108"/>
                <a:ext cx="97920" cy="3420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A5E4CB58-BCF5-4745-A682-1F219BC2C4AF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1297186" y="6376108"/>
                  <a:ext cx="11556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3CFCFA70-1EC8-4AEB-A103-8336796F6EFF}"/>
                    </a:ext>
                  </a:extLst>
                </p14:cNvPr>
                <p14:cNvContentPartPr/>
                <p14:nvPr/>
              </p14:nvContentPartPr>
              <p14:xfrm>
                <a:off x="1639546" y="6227428"/>
                <a:ext cx="78840" cy="20916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3CFCFA70-1EC8-4AEB-A103-8336796F6EFF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1630546" y="6218428"/>
                  <a:ext cx="96480" cy="22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E8C3CC6B-9B03-431B-8823-C159AA43E61C}"/>
                    </a:ext>
                  </a:extLst>
                </p14:cNvPr>
                <p14:cNvContentPartPr/>
                <p14:nvPr/>
              </p14:nvContentPartPr>
              <p14:xfrm>
                <a:off x="1711906" y="6285748"/>
                <a:ext cx="140040" cy="14472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E8C3CC6B-9B03-431B-8823-C159AA43E61C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1703266" y="6277108"/>
                  <a:ext cx="15768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16779F97-99E0-46B3-9C38-4E5CFED446E8}"/>
                    </a:ext>
                  </a:extLst>
                </p14:cNvPr>
                <p14:cNvContentPartPr/>
                <p14:nvPr/>
              </p14:nvContentPartPr>
              <p14:xfrm>
                <a:off x="1923586" y="6270988"/>
                <a:ext cx="82440" cy="27972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16779F97-99E0-46B3-9C38-4E5CFED446E8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1914586" y="6261988"/>
                  <a:ext cx="100080" cy="29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67C5EC88-4EAC-4970-AC06-06F6694B5678}"/>
                    </a:ext>
                  </a:extLst>
                </p14:cNvPr>
                <p14:cNvContentPartPr/>
                <p14:nvPr/>
              </p14:nvContentPartPr>
              <p14:xfrm>
                <a:off x="1932586" y="6466468"/>
                <a:ext cx="178920" cy="5004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67C5EC88-4EAC-4970-AC06-06F6694B5678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1923946" y="6457468"/>
                  <a:ext cx="19656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543A7082-0213-473F-A0A2-4A01E2B7D49C}"/>
                    </a:ext>
                  </a:extLst>
                </p14:cNvPr>
                <p14:cNvContentPartPr/>
                <p14:nvPr/>
              </p14:nvContentPartPr>
              <p14:xfrm>
                <a:off x="2223826" y="6309868"/>
                <a:ext cx="119160" cy="3024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543A7082-0213-473F-A0A2-4A01E2B7D49C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2214826" y="6301228"/>
                  <a:ext cx="13680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DC8E5C23-4DBF-44DC-BD97-15F67E505913}"/>
                    </a:ext>
                  </a:extLst>
                </p14:cNvPr>
                <p14:cNvContentPartPr/>
                <p14:nvPr/>
              </p14:nvContentPartPr>
              <p14:xfrm>
                <a:off x="2267026" y="6256948"/>
                <a:ext cx="54720" cy="16740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DC8E5C23-4DBF-44DC-BD97-15F67E505913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2258026" y="6247948"/>
                  <a:ext cx="7236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FA9A554F-D5D0-4142-985C-AFF2BE93D1C1}"/>
                    </a:ext>
                  </a:extLst>
                </p14:cNvPr>
                <p14:cNvContentPartPr/>
                <p14:nvPr/>
              </p14:nvContentPartPr>
              <p14:xfrm>
                <a:off x="1495906" y="6254068"/>
                <a:ext cx="154080" cy="14148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FA9A554F-D5D0-4142-985C-AFF2BE93D1C1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1486906" y="6245068"/>
                  <a:ext cx="171720" cy="159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A66A1A6E-0DF6-4868-A649-9874F08D55D7}"/>
              </a:ext>
            </a:extLst>
          </p:cNvPr>
          <p:cNvGrpSpPr/>
          <p:nvPr/>
        </p:nvGrpSpPr>
        <p:grpSpPr>
          <a:xfrm>
            <a:off x="5036866" y="2625988"/>
            <a:ext cx="961560" cy="358200"/>
            <a:chOff x="5036866" y="2625988"/>
            <a:chExt cx="961560" cy="358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58CCC3F9-E68B-4E44-838F-7C2AAF66A0A2}"/>
                    </a:ext>
                  </a:extLst>
                </p14:cNvPr>
                <p14:cNvContentPartPr/>
                <p14:nvPr/>
              </p14:nvContentPartPr>
              <p14:xfrm>
                <a:off x="5036866" y="2777548"/>
                <a:ext cx="153360" cy="20664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58CCC3F9-E68B-4E44-838F-7C2AAF66A0A2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5027866" y="2768548"/>
                  <a:ext cx="17100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D095AEA3-B775-4D61-AD92-52638459302F}"/>
                    </a:ext>
                  </a:extLst>
                </p14:cNvPr>
                <p14:cNvContentPartPr/>
                <p14:nvPr/>
              </p14:nvContentPartPr>
              <p14:xfrm>
                <a:off x="5215066" y="2728228"/>
                <a:ext cx="86040" cy="19296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D095AEA3-B775-4D61-AD92-52638459302F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5206426" y="2719228"/>
                  <a:ext cx="10368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BF49DAF1-A68F-4434-9E24-F3A2ACEC0D64}"/>
                    </a:ext>
                  </a:extLst>
                </p14:cNvPr>
                <p14:cNvContentPartPr/>
                <p14:nvPr/>
              </p14:nvContentPartPr>
              <p14:xfrm>
                <a:off x="5300746" y="2767828"/>
                <a:ext cx="92520" cy="15984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BF49DAF1-A68F-4434-9E24-F3A2ACEC0D64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5291746" y="2758828"/>
                  <a:ext cx="11016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5583982C-EC26-46E0-85F9-E905E0DB13ED}"/>
                    </a:ext>
                  </a:extLst>
                </p14:cNvPr>
                <p14:cNvContentPartPr/>
                <p14:nvPr/>
              </p14:nvContentPartPr>
              <p14:xfrm>
                <a:off x="5528626" y="2765668"/>
                <a:ext cx="86760" cy="684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5583982C-EC26-46E0-85F9-E905E0DB13ED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5519986" y="2756668"/>
                  <a:ext cx="10440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C026DA0E-CC92-4B65-B2D7-531CF4F55631}"/>
                    </a:ext>
                  </a:extLst>
                </p14:cNvPr>
                <p14:cNvContentPartPr/>
                <p14:nvPr/>
              </p14:nvContentPartPr>
              <p14:xfrm>
                <a:off x="5554186" y="2788348"/>
                <a:ext cx="105120" cy="3708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C026DA0E-CC92-4B65-B2D7-531CF4F55631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5545546" y="2779348"/>
                  <a:ext cx="12276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5947D783-543E-44E5-A6A8-4B58BBC36DB0}"/>
                    </a:ext>
                  </a:extLst>
                </p14:cNvPr>
                <p14:cNvContentPartPr/>
                <p14:nvPr/>
              </p14:nvContentPartPr>
              <p14:xfrm>
                <a:off x="5747506" y="2625988"/>
                <a:ext cx="250920" cy="21348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5947D783-543E-44E5-A6A8-4B58BBC36DB0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5738866" y="2617348"/>
                  <a:ext cx="268560" cy="231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91">
            <p14:nvContentPartPr>
              <p14:cNvPr id="200" name="Ink 199">
                <a:extLst>
                  <a:ext uri="{FF2B5EF4-FFF2-40B4-BE49-F238E27FC236}">
                    <a16:creationId xmlns:a16="http://schemas.microsoft.com/office/drawing/2014/main" id="{01272B28-B8D3-4B4F-BFB3-63C0DC015CAB}"/>
                  </a:ext>
                </a:extLst>
              </p14:cNvPr>
              <p14:cNvContentPartPr/>
              <p14:nvPr/>
            </p14:nvContentPartPr>
            <p14:xfrm>
              <a:off x="6222706" y="2805268"/>
              <a:ext cx="27360" cy="235440"/>
            </p14:xfrm>
          </p:contentPart>
        </mc:Choice>
        <mc:Fallback xmlns="">
          <p:pic>
            <p:nvPicPr>
              <p:cNvPr id="200" name="Ink 199">
                <a:extLst>
                  <a:ext uri="{FF2B5EF4-FFF2-40B4-BE49-F238E27FC236}">
                    <a16:creationId xmlns:a16="http://schemas.microsoft.com/office/drawing/2014/main" id="{01272B28-B8D3-4B4F-BFB3-63C0DC015CAB}"/>
                  </a:ext>
                </a:extLst>
              </p:cNvPr>
              <p:cNvPicPr/>
              <p:nvPr/>
            </p:nvPicPr>
            <p:blipFill>
              <a:blip r:embed="rId292"/>
              <a:stretch>
                <a:fillRect/>
              </a:stretch>
            </p:blipFill>
            <p:spPr>
              <a:xfrm>
                <a:off x="6213706" y="2796268"/>
                <a:ext cx="45000" cy="253080"/>
              </a:xfrm>
              <a:prstGeom prst="rect">
                <a:avLst/>
              </a:prstGeom>
            </p:spPr>
          </p:pic>
        </mc:Fallback>
      </mc:AlternateContent>
      <p:grpSp>
        <p:nvGrpSpPr>
          <p:cNvPr id="209" name="Group 208">
            <a:extLst>
              <a:ext uri="{FF2B5EF4-FFF2-40B4-BE49-F238E27FC236}">
                <a16:creationId xmlns:a16="http://schemas.microsoft.com/office/drawing/2014/main" id="{CC8D7A99-B468-403C-805A-3AD2574F7F88}"/>
              </a:ext>
            </a:extLst>
          </p:cNvPr>
          <p:cNvGrpSpPr/>
          <p:nvPr/>
        </p:nvGrpSpPr>
        <p:grpSpPr>
          <a:xfrm>
            <a:off x="6963946" y="2394868"/>
            <a:ext cx="1031040" cy="378000"/>
            <a:chOff x="6963946" y="2394868"/>
            <a:chExt cx="1031040" cy="378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4C569046-7712-4951-A9D4-3851CFC7F43C}"/>
                    </a:ext>
                  </a:extLst>
                </p14:cNvPr>
                <p14:cNvContentPartPr/>
                <p14:nvPr/>
              </p14:nvContentPartPr>
              <p14:xfrm>
                <a:off x="6963946" y="2547508"/>
                <a:ext cx="29520" cy="20340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4C569046-7712-4951-A9D4-3851CFC7F43C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6955306" y="2538868"/>
                  <a:ext cx="4716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9F56B8CF-4DE3-4E25-9577-EE691041ED40}"/>
                    </a:ext>
                  </a:extLst>
                </p14:cNvPr>
                <p14:cNvContentPartPr/>
                <p14:nvPr/>
              </p14:nvContentPartPr>
              <p14:xfrm>
                <a:off x="6992746" y="2641828"/>
                <a:ext cx="111600" cy="13104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9F56B8CF-4DE3-4E25-9577-EE691041ED40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6984106" y="2633188"/>
                  <a:ext cx="12924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4A9CF5F8-4193-40B0-9F84-833F3B84A2CA}"/>
                    </a:ext>
                  </a:extLst>
                </p14:cNvPr>
                <p14:cNvContentPartPr/>
                <p14:nvPr/>
              </p14:nvContentPartPr>
              <p14:xfrm>
                <a:off x="7196146" y="2673868"/>
                <a:ext cx="113040" cy="1944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4A9CF5F8-4193-40B0-9F84-833F3B84A2CA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7187506" y="2664868"/>
                  <a:ext cx="13068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F95C74D0-DD64-496C-990B-8996EF73E358}"/>
                    </a:ext>
                  </a:extLst>
                </p14:cNvPr>
                <p14:cNvContentPartPr/>
                <p14:nvPr/>
              </p14:nvContentPartPr>
              <p14:xfrm>
                <a:off x="7402786" y="2518348"/>
                <a:ext cx="212760" cy="19872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F95C74D0-DD64-496C-990B-8996EF73E358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7394146" y="2509708"/>
                  <a:ext cx="23040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B6A612F1-20AE-470C-B145-C34368F8F3C8}"/>
                    </a:ext>
                  </a:extLst>
                </p14:cNvPr>
                <p14:cNvContentPartPr/>
                <p14:nvPr/>
              </p14:nvContentPartPr>
              <p14:xfrm>
                <a:off x="7557946" y="2568028"/>
                <a:ext cx="113760" cy="5688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B6A612F1-20AE-470C-B145-C34368F8F3C8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7549306" y="2559388"/>
                  <a:ext cx="13140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7FF260DB-F141-4B48-8399-DC9356564F10}"/>
                    </a:ext>
                  </a:extLst>
                </p14:cNvPr>
                <p14:cNvContentPartPr/>
                <p14:nvPr/>
              </p14:nvContentPartPr>
              <p14:xfrm>
                <a:off x="7776466" y="2394868"/>
                <a:ext cx="218520" cy="23292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7FF260DB-F141-4B48-8399-DC9356564F10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7767466" y="2386228"/>
                  <a:ext cx="236160" cy="250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05">
            <p14:nvContentPartPr>
              <p14:cNvPr id="210" name="Ink 209">
                <a:extLst>
                  <a:ext uri="{FF2B5EF4-FFF2-40B4-BE49-F238E27FC236}">
                    <a16:creationId xmlns:a16="http://schemas.microsoft.com/office/drawing/2014/main" id="{6C86CC9C-43E6-4D50-BECF-7BF4DD4EB661}"/>
                  </a:ext>
                </a:extLst>
              </p14:cNvPr>
              <p14:cNvContentPartPr/>
              <p14:nvPr/>
            </p14:nvContentPartPr>
            <p14:xfrm>
              <a:off x="6580546" y="3103348"/>
              <a:ext cx="10440" cy="28800"/>
            </p14:xfrm>
          </p:contentPart>
        </mc:Choice>
        <mc:Fallback xmlns="">
          <p:pic>
            <p:nvPicPr>
              <p:cNvPr id="210" name="Ink 209">
                <a:extLst>
                  <a:ext uri="{FF2B5EF4-FFF2-40B4-BE49-F238E27FC236}">
                    <a16:creationId xmlns:a16="http://schemas.microsoft.com/office/drawing/2014/main" id="{6C86CC9C-43E6-4D50-BECF-7BF4DD4EB661}"/>
                  </a:ext>
                </a:extLst>
              </p:cNvPr>
              <p:cNvPicPr/>
              <p:nvPr/>
            </p:nvPicPr>
            <p:blipFill>
              <a:blip r:embed="rId306"/>
              <a:stretch>
                <a:fillRect/>
              </a:stretch>
            </p:blipFill>
            <p:spPr>
              <a:xfrm>
                <a:off x="6571906" y="3094348"/>
                <a:ext cx="28080" cy="4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7">
            <p14:nvContentPartPr>
              <p14:cNvPr id="211" name="Ink 210">
                <a:extLst>
                  <a:ext uri="{FF2B5EF4-FFF2-40B4-BE49-F238E27FC236}">
                    <a16:creationId xmlns:a16="http://schemas.microsoft.com/office/drawing/2014/main" id="{1F003A28-F774-411A-A966-A339506C753D}"/>
                  </a:ext>
                </a:extLst>
              </p14:cNvPr>
              <p14:cNvContentPartPr/>
              <p14:nvPr/>
            </p14:nvContentPartPr>
            <p14:xfrm>
              <a:off x="6502426" y="3263188"/>
              <a:ext cx="136440" cy="40680"/>
            </p14:xfrm>
          </p:contentPart>
        </mc:Choice>
        <mc:Fallback xmlns="">
          <p:pic>
            <p:nvPicPr>
              <p:cNvPr id="211" name="Ink 210">
                <a:extLst>
                  <a:ext uri="{FF2B5EF4-FFF2-40B4-BE49-F238E27FC236}">
                    <a16:creationId xmlns:a16="http://schemas.microsoft.com/office/drawing/2014/main" id="{1F003A28-F774-411A-A966-A339506C753D}"/>
                  </a:ext>
                </a:extLst>
              </p:cNvPr>
              <p:cNvPicPr/>
              <p:nvPr/>
            </p:nvPicPr>
            <p:blipFill>
              <a:blip r:embed="rId308"/>
              <a:stretch>
                <a:fillRect/>
              </a:stretch>
            </p:blipFill>
            <p:spPr>
              <a:xfrm>
                <a:off x="6493426" y="3254548"/>
                <a:ext cx="154080" cy="58320"/>
              </a:xfrm>
              <a:prstGeom prst="rect">
                <a:avLst/>
              </a:prstGeom>
            </p:spPr>
          </p:pic>
        </mc:Fallback>
      </mc:AlternateContent>
      <p:grpSp>
        <p:nvGrpSpPr>
          <p:cNvPr id="216" name="Group 215">
            <a:extLst>
              <a:ext uri="{FF2B5EF4-FFF2-40B4-BE49-F238E27FC236}">
                <a16:creationId xmlns:a16="http://schemas.microsoft.com/office/drawing/2014/main" id="{7A41C1E0-F0EA-4DB3-AAE1-12C8B9DF02CF}"/>
              </a:ext>
            </a:extLst>
          </p:cNvPr>
          <p:cNvGrpSpPr/>
          <p:nvPr/>
        </p:nvGrpSpPr>
        <p:grpSpPr>
          <a:xfrm>
            <a:off x="6988786" y="3029548"/>
            <a:ext cx="476280" cy="269280"/>
            <a:chOff x="6988786" y="3029548"/>
            <a:chExt cx="476280" cy="269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3820F90D-B4D3-4607-9BFF-D8EDF869682B}"/>
                    </a:ext>
                  </a:extLst>
                </p14:cNvPr>
                <p14:cNvContentPartPr/>
                <p14:nvPr/>
              </p14:nvContentPartPr>
              <p14:xfrm>
                <a:off x="6988786" y="3065908"/>
                <a:ext cx="28800" cy="21276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3820F90D-B4D3-4607-9BFF-D8EDF869682B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6979786" y="3056908"/>
                  <a:ext cx="4644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B8CC8079-5031-45E7-9F84-F90D5EFCA2CC}"/>
                    </a:ext>
                  </a:extLst>
                </p14:cNvPr>
                <p14:cNvContentPartPr/>
                <p14:nvPr/>
              </p14:nvContentPartPr>
              <p14:xfrm>
                <a:off x="7023346" y="3162748"/>
                <a:ext cx="134640" cy="13140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B8CC8079-5031-45E7-9F84-F90D5EFCA2CC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7014706" y="3153748"/>
                  <a:ext cx="15228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36E97403-639A-47C6-9DC8-3A181DB9FABE}"/>
                    </a:ext>
                  </a:extLst>
                </p14:cNvPr>
                <p14:cNvContentPartPr/>
                <p14:nvPr/>
              </p14:nvContentPartPr>
              <p14:xfrm>
                <a:off x="7234306" y="3137188"/>
                <a:ext cx="93960" cy="1188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36E97403-639A-47C6-9DC8-3A181DB9FABE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7225666" y="3128548"/>
                  <a:ext cx="11160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344369FB-B805-4D4A-BD70-469CE5A93385}"/>
                    </a:ext>
                  </a:extLst>
                </p14:cNvPr>
                <p14:cNvContentPartPr/>
                <p14:nvPr/>
              </p14:nvContentPartPr>
              <p14:xfrm>
                <a:off x="7245826" y="3029548"/>
                <a:ext cx="219240" cy="26928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344369FB-B805-4D4A-BD70-469CE5A93385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7236826" y="3020908"/>
                  <a:ext cx="236880" cy="286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9408825C-D504-4B84-9265-BCC6B067E90E}"/>
              </a:ext>
            </a:extLst>
          </p:cNvPr>
          <p:cNvGrpSpPr/>
          <p:nvPr/>
        </p:nvGrpSpPr>
        <p:grpSpPr>
          <a:xfrm>
            <a:off x="5284906" y="3068788"/>
            <a:ext cx="606600" cy="473040"/>
            <a:chOff x="5284906" y="3068788"/>
            <a:chExt cx="606600" cy="473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82A77BAF-5DA6-48BF-8897-B6F7137B998F}"/>
                    </a:ext>
                  </a:extLst>
                </p14:cNvPr>
                <p14:cNvContentPartPr/>
                <p14:nvPr/>
              </p14:nvContentPartPr>
              <p14:xfrm>
                <a:off x="5284906" y="3194788"/>
                <a:ext cx="39600" cy="24588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82A77BAF-5DA6-48BF-8897-B6F7137B998F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5275906" y="3185788"/>
                  <a:ext cx="57240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7EE9C416-C0A7-4038-BA39-A01FDA48512F}"/>
                    </a:ext>
                  </a:extLst>
                </p14:cNvPr>
                <p14:cNvContentPartPr/>
                <p14:nvPr/>
              </p14:nvContentPartPr>
              <p14:xfrm>
                <a:off x="5293906" y="3266068"/>
                <a:ext cx="109080" cy="14760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7EE9C416-C0A7-4038-BA39-A01FDA48512F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5285266" y="3257428"/>
                  <a:ext cx="12672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1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68DC6E17-CE3C-425E-87DE-A4D3DD5E5C74}"/>
                    </a:ext>
                  </a:extLst>
                </p14:cNvPr>
                <p14:cNvContentPartPr/>
                <p14:nvPr/>
              </p14:nvContentPartPr>
              <p14:xfrm>
                <a:off x="5446546" y="3272908"/>
                <a:ext cx="121320" cy="67320"/>
              </p14:xfrm>
            </p:contentPart>
          </mc:Choice>
          <mc:Fallback xmlns=""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68DC6E17-CE3C-425E-87DE-A4D3DD5E5C74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5437906" y="3264268"/>
                  <a:ext cx="13896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3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7FD0F187-DB1A-4751-9D1F-8E8310E626A4}"/>
                    </a:ext>
                  </a:extLst>
                </p14:cNvPr>
                <p14:cNvContentPartPr/>
                <p14:nvPr/>
              </p14:nvContentPartPr>
              <p14:xfrm>
                <a:off x="5661106" y="3068788"/>
                <a:ext cx="176760" cy="18432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7FD0F187-DB1A-4751-9D1F-8E8310E626A4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5652466" y="3059788"/>
                  <a:ext cx="19440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5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36BE86AE-E94E-46F1-BF6D-9228AC5B64F3}"/>
                    </a:ext>
                  </a:extLst>
                </p14:cNvPr>
                <p14:cNvContentPartPr/>
                <p14:nvPr/>
              </p14:nvContentPartPr>
              <p14:xfrm>
                <a:off x="5658946" y="3280468"/>
                <a:ext cx="154080" cy="60840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36BE86AE-E94E-46F1-BF6D-9228AC5B64F3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5650306" y="3271468"/>
                  <a:ext cx="17172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7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7870C793-80EA-4F69-823A-A10DBDAC8843}"/>
                    </a:ext>
                  </a:extLst>
                </p14:cNvPr>
                <p14:cNvContentPartPr/>
                <p14:nvPr/>
              </p14:nvContentPartPr>
              <p14:xfrm>
                <a:off x="5726266" y="3365428"/>
                <a:ext cx="165240" cy="17640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7870C793-80EA-4F69-823A-A10DBDAC8843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5717626" y="3356428"/>
                  <a:ext cx="182880" cy="194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C8A45BF2-1F8D-49E6-942D-2F801E4004F7}"/>
              </a:ext>
            </a:extLst>
          </p:cNvPr>
          <p:cNvGrpSpPr/>
          <p:nvPr/>
        </p:nvGrpSpPr>
        <p:grpSpPr>
          <a:xfrm>
            <a:off x="5372386" y="2942788"/>
            <a:ext cx="624960" cy="707760"/>
            <a:chOff x="5372386" y="2942788"/>
            <a:chExt cx="624960" cy="707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9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id="{14BD8CD9-5FC1-493F-9DE3-84B058ED6F6E}"/>
                    </a:ext>
                  </a:extLst>
                </p14:cNvPr>
                <p14:cNvContentPartPr/>
                <p14:nvPr/>
              </p14:nvContentPartPr>
              <p14:xfrm>
                <a:off x="5372386" y="3031708"/>
                <a:ext cx="473400" cy="388440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a16="http://schemas.microsoft.com/office/drawing/2014/main" id="{14BD8CD9-5FC1-493F-9DE3-84B058ED6F6E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5363386" y="3023068"/>
                  <a:ext cx="491040" cy="40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1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id="{D1CF7869-9698-452D-8C25-4536945D2476}"/>
                    </a:ext>
                  </a:extLst>
                </p14:cNvPr>
                <p14:cNvContentPartPr/>
                <p14:nvPr/>
              </p14:nvContentPartPr>
              <p14:xfrm>
                <a:off x="5419906" y="2942788"/>
                <a:ext cx="577440" cy="707760"/>
              </p14:xfrm>
            </p:contentPart>
          </mc:Choice>
          <mc:Fallback xmlns="">
            <p:pic>
              <p:nvPicPr>
                <p:cNvPr id="234" name="Ink 233">
                  <a:extLst>
                    <a:ext uri="{FF2B5EF4-FFF2-40B4-BE49-F238E27FC236}">
                      <a16:creationId xmlns:a16="http://schemas.microsoft.com/office/drawing/2014/main" id="{D1CF7869-9698-452D-8C25-4536945D2476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5410906" y="2933788"/>
                  <a:ext cx="595080" cy="7254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489922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86689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Cambridge 17E Ex 15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B31A9959-18B6-4ECA-BF77-F89B4D59D5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9709" y="686037"/>
                <a:ext cx="11873084" cy="180839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/>
                  <a:t>Three points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AU" sz="2000" i="1" dirty="0">
                    <a:latin typeface="Cambria Math" panose="02040503050406030204" pitchFamily="18" charset="0"/>
                  </a:rPr>
                  <a:t> </a:t>
                </a:r>
                <a:r>
                  <a:rPr lang="en-AU" sz="2000" dirty="0"/>
                  <a:t>and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AU" sz="2000" dirty="0"/>
                  <a:t> have position vectors </a:t>
                </a:r>
                <a14:m>
                  <m:oMath xmlns:m="http://schemas.openxmlformats.org/officeDocument/2006/math"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𝒒</m:t>
                    </m:r>
                  </m:oMath>
                </a14:m>
                <a:r>
                  <a:rPr lang="en-AU" sz="2000" dirty="0"/>
                  <a:t> and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(2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𝒒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000" dirty="0"/>
                  <a:t> respectively, relative to a fixed origin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AU" sz="2000" dirty="0"/>
                  <a:t>. The points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AU" sz="2000" dirty="0"/>
                  <a:t> and </a:t>
                </a:r>
                <a14:m>
                  <m:oMath xmlns:m="http://schemas.openxmlformats.org/officeDocument/2006/math">
                    <m:r>
                      <a:rPr lang="en-AU" sz="200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AU" sz="2000" dirty="0"/>
                  <a:t>  are not collinear. Find the values of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AU" sz="2000" i="1" dirty="0">
                    <a:latin typeface="Cambria Math" panose="02040503050406030204" pitchFamily="18" charset="0"/>
                  </a:rPr>
                  <a:t> </a:t>
                </a:r>
                <a:r>
                  <a:rPr lang="en-AU" sz="2000" dirty="0"/>
                  <a:t>if:</a:t>
                </a:r>
              </a:p>
              <a:p>
                <a:pPr marL="457200" indent="-457200" algn="just">
                  <a:buAutoNum type="alphaLcParenR"/>
                </a:pPr>
                <a14:m>
                  <m:oMath xmlns:m="http://schemas.openxmlformats.org/officeDocument/2006/math">
                    <m:acc>
                      <m:accPr>
                        <m:chr m:val="⃑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𝑄𝑅</m:t>
                        </m:r>
                      </m:e>
                    </m:acc>
                  </m:oMath>
                </a14:m>
                <a:r>
                  <a:rPr lang="en-AU" sz="2000" dirty="0"/>
                  <a:t> is parallel to </a:t>
                </a:r>
                <a14:m>
                  <m:oMath xmlns:m="http://schemas.openxmlformats.org/officeDocument/2006/math"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𝒑</m:t>
                    </m:r>
                  </m:oMath>
                </a14:m>
                <a:endParaRPr lang="en-AU" sz="2000" b="1" dirty="0"/>
              </a:p>
              <a:p>
                <a:pPr marL="457200" indent="-457200" algn="just">
                  <a:buFont typeface="Arial" panose="020B0604020202020204" pitchFamily="34" charset="0"/>
                  <a:buAutoNum type="alphaLcParenR"/>
                </a:pPr>
                <a14:m>
                  <m:oMath xmlns:m="http://schemas.openxmlformats.org/officeDocument/2006/math">
                    <m:acc>
                      <m:accPr>
                        <m:chr m:val="⃑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𝑃𝑅</m:t>
                        </m:r>
                      </m:e>
                    </m:acc>
                  </m:oMath>
                </a14:m>
                <a:r>
                  <a:rPr lang="en-AU" sz="2000" dirty="0"/>
                  <a:t> is parallel to </a:t>
                </a:r>
                <a14:m>
                  <m:oMath xmlns:m="http://schemas.openxmlformats.org/officeDocument/2006/math"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𝒒</m:t>
                    </m:r>
                  </m:oMath>
                </a14:m>
                <a:endParaRPr lang="en-AU" sz="2000" b="1" dirty="0"/>
              </a:p>
              <a:p>
                <a:pPr marL="457200" indent="-457200" algn="just">
                  <a:buFont typeface="Arial" panose="020B0604020202020204" pitchFamily="34" charset="0"/>
                  <a:buAutoNum type="alphaLcParenR"/>
                </a:pP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AU" sz="2000" b="1" dirty="0"/>
                  <a:t> </a:t>
                </a:r>
                <a:r>
                  <a:rPr lang="en-AU" sz="2000" dirty="0"/>
                  <a:t>are collinear</a:t>
                </a:r>
              </a:p>
              <a:p>
                <a:pPr marL="457200" indent="-457200" algn="just">
                  <a:buAutoNum type="alphaLcParenR"/>
                </a:pPr>
                <a:endParaRPr lang="en-AU" sz="20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B31A9959-18B6-4ECA-BF77-F89B4D59D5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09" y="686037"/>
                <a:ext cx="11873084" cy="1808392"/>
              </a:xfrm>
              <a:prstGeom prst="rect">
                <a:avLst/>
              </a:prstGeom>
              <a:blipFill>
                <a:blip r:embed="rId2"/>
                <a:stretch>
                  <a:fillRect l="-513" t="-3716" r="-513" b="-1216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0" name="Group 239">
            <a:extLst>
              <a:ext uri="{FF2B5EF4-FFF2-40B4-BE49-F238E27FC236}">
                <a16:creationId xmlns:a16="http://schemas.microsoft.com/office/drawing/2014/main" id="{8755BD3D-1B28-4282-B9FA-8B4218F09A9C}"/>
              </a:ext>
            </a:extLst>
          </p:cNvPr>
          <p:cNvGrpSpPr/>
          <p:nvPr/>
        </p:nvGrpSpPr>
        <p:grpSpPr>
          <a:xfrm>
            <a:off x="336706" y="2692588"/>
            <a:ext cx="299160" cy="115920"/>
            <a:chOff x="336706" y="2692588"/>
            <a:chExt cx="299160" cy="115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AC75B0AB-D41C-4A9C-8ECB-BAAA03397550}"/>
                    </a:ext>
                  </a:extLst>
                </p14:cNvPr>
                <p14:cNvContentPartPr/>
                <p14:nvPr/>
              </p14:nvContentPartPr>
              <p14:xfrm>
                <a:off x="336706" y="2776468"/>
                <a:ext cx="210240" cy="3204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AC75B0AB-D41C-4A9C-8ECB-BAAA03397550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28066" y="2767468"/>
                  <a:ext cx="22788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47699529-B269-48BD-B8E1-E967E779D17D}"/>
                    </a:ext>
                  </a:extLst>
                </p14:cNvPr>
                <p14:cNvContentPartPr/>
                <p14:nvPr/>
              </p14:nvContentPartPr>
              <p14:xfrm>
                <a:off x="499426" y="2692588"/>
                <a:ext cx="136440" cy="10224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47699529-B269-48BD-B8E1-E967E779D17D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90786" y="2683948"/>
                  <a:ext cx="154080" cy="119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9" name="Group 238">
            <a:extLst>
              <a:ext uri="{FF2B5EF4-FFF2-40B4-BE49-F238E27FC236}">
                <a16:creationId xmlns:a16="http://schemas.microsoft.com/office/drawing/2014/main" id="{72024986-D33E-47C4-AA8F-3413EE1562DE}"/>
              </a:ext>
            </a:extLst>
          </p:cNvPr>
          <p:cNvGrpSpPr/>
          <p:nvPr/>
        </p:nvGrpSpPr>
        <p:grpSpPr>
          <a:xfrm>
            <a:off x="317986" y="2912908"/>
            <a:ext cx="613080" cy="249480"/>
            <a:chOff x="317986" y="2912908"/>
            <a:chExt cx="613080" cy="249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57AD3D5E-CB5D-46A7-A9CF-B6A883D71042}"/>
                    </a:ext>
                  </a:extLst>
                </p14:cNvPr>
                <p14:cNvContentPartPr/>
                <p14:nvPr/>
              </p14:nvContentPartPr>
              <p14:xfrm>
                <a:off x="317986" y="2933068"/>
                <a:ext cx="100440" cy="2293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57AD3D5E-CB5D-46A7-A9CF-B6A883D71042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09346" y="2924068"/>
                  <a:ext cx="118080" cy="24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82743B77-A83D-4C20-AAAA-411EDA8F3D20}"/>
                    </a:ext>
                  </a:extLst>
                </p14:cNvPr>
                <p14:cNvContentPartPr/>
                <p14:nvPr/>
              </p14:nvContentPartPr>
              <p14:xfrm>
                <a:off x="461626" y="2912908"/>
                <a:ext cx="233640" cy="22680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82743B77-A83D-4C20-AAAA-411EDA8F3D2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52626" y="2903908"/>
                  <a:ext cx="251280" cy="24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BE5256CB-11BA-43CE-BF4A-78F472C55AA5}"/>
                    </a:ext>
                  </a:extLst>
                </p14:cNvPr>
                <p14:cNvContentPartPr/>
                <p14:nvPr/>
              </p14:nvContentPartPr>
              <p14:xfrm>
                <a:off x="771586" y="2920108"/>
                <a:ext cx="115200" cy="29880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BE5256CB-11BA-43CE-BF4A-78F472C55AA5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62586" y="2911468"/>
                  <a:ext cx="13284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4D5E16EE-9B58-4324-96BE-FA55260F1818}"/>
                    </a:ext>
                  </a:extLst>
                </p14:cNvPr>
                <p14:cNvContentPartPr/>
                <p14:nvPr/>
              </p14:nvContentPartPr>
              <p14:xfrm>
                <a:off x="802546" y="2968708"/>
                <a:ext cx="128520" cy="2376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4D5E16EE-9B58-4324-96BE-FA55260F1818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793906" y="2960068"/>
                  <a:ext cx="146160" cy="41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C39C031-5317-4023-B5BF-B22DFAC41ECD}"/>
              </a:ext>
            </a:extLst>
          </p:cNvPr>
          <p:cNvGrpSpPr/>
          <p:nvPr/>
        </p:nvGrpSpPr>
        <p:grpSpPr>
          <a:xfrm>
            <a:off x="2269546" y="2874748"/>
            <a:ext cx="366480" cy="301680"/>
            <a:chOff x="2269546" y="2874748"/>
            <a:chExt cx="366480" cy="301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D4FEC9A5-59E5-4BE6-806F-07018B89CEBA}"/>
                    </a:ext>
                  </a:extLst>
                </p14:cNvPr>
                <p14:cNvContentPartPr/>
                <p14:nvPr/>
              </p14:nvContentPartPr>
              <p14:xfrm>
                <a:off x="2315626" y="2874748"/>
                <a:ext cx="75240" cy="30168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D4FEC9A5-59E5-4BE6-806F-07018B89CEBA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306986" y="2866108"/>
                  <a:ext cx="92880" cy="31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CF8CDBB1-4281-4AFA-BBD2-16A82EA2A806}"/>
                    </a:ext>
                  </a:extLst>
                </p14:cNvPr>
                <p14:cNvContentPartPr/>
                <p14:nvPr/>
              </p14:nvContentPartPr>
              <p14:xfrm>
                <a:off x="2269546" y="3063388"/>
                <a:ext cx="194400" cy="5508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CF8CDBB1-4281-4AFA-BBD2-16A82EA2A806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260906" y="3054748"/>
                  <a:ext cx="212040" cy="7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B3474EB1-3599-4991-ADA4-240C4DDC1FB0}"/>
                    </a:ext>
                  </a:extLst>
                </p14:cNvPr>
                <p14:cNvContentPartPr/>
                <p14:nvPr/>
              </p14:nvContentPartPr>
              <p14:xfrm>
                <a:off x="2503906" y="2963308"/>
                <a:ext cx="132120" cy="5148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B3474EB1-3599-4991-ADA4-240C4DDC1FB0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495266" y="2954308"/>
                  <a:ext cx="149760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265D6620-CD12-403C-BDCA-1A9CD066B220}"/>
                    </a:ext>
                  </a:extLst>
                </p14:cNvPr>
                <p14:cNvContentPartPr/>
                <p14:nvPr/>
              </p14:nvContentPartPr>
              <p14:xfrm>
                <a:off x="2584906" y="2893828"/>
                <a:ext cx="24120" cy="148320"/>
              </p14:xfrm>
            </p:contentPart>
          </mc:Choice>
          <mc:Fallback xmlns=""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265D6620-CD12-403C-BDCA-1A9CD066B22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576266" y="2884828"/>
                  <a:ext cx="41760" cy="165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3539C8F9-AF71-45D0-A150-13E0419FFDEB}"/>
              </a:ext>
            </a:extLst>
          </p:cNvPr>
          <p:cNvGrpSpPr/>
          <p:nvPr/>
        </p:nvGrpSpPr>
        <p:grpSpPr>
          <a:xfrm>
            <a:off x="2816386" y="2832268"/>
            <a:ext cx="337320" cy="353880"/>
            <a:chOff x="2816386" y="2832268"/>
            <a:chExt cx="337320" cy="353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99628EDD-986B-4476-BEAB-F1FA8FBD89F4}"/>
                    </a:ext>
                  </a:extLst>
                </p14:cNvPr>
                <p14:cNvContentPartPr/>
                <p14:nvPr/>
              </p14:nvContentPartPr>
              <p14:xfrm>
                <a:off x="2816386" y="2832268"/>
                <a:ext cx="19440" cy="2451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99628EDD-986B-4476-BEAB-F1FA8FBD89F4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807386" y="2823268"/>
                  <a:ext cx="3708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91001B64-BBB7-4112-B020-98D36FCEF4C9}"/>
                    </a:ext>
                  </a:extLst>
                </p14:cNvPr>
                <p14:cNvContentPartPr/>
                <p14:nvPr/>
              </p14:nvContentPartPr>
              <p14:xfrm>
                <a:off x="2830786" y="2922628"/>
                <a:ext cx="98640" cy="12924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91001B64-BBB7-4112-B020-98D36FCEF4C9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821786" y="2913988"/>
                  <a:ext cx="11628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3A173AA2-E6BA-4D69-9C0D-4E6E0DDBF982}"/>
                    </a:ext>
                  </a:extLst>
                </p14:cNvPr>
                <p14:cNvContentPartPr/>
                <p14:nvPr/>
              </p14:nvContentPartPr>
              <p14:xfrm>
                <a:off x="2984866" y="2917948"/>
                <a:ext cx="130680" cy="26820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3A173AA2-E6BA-4D69-9C0D-4E6E0DDBF982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975866" y="2908948"/>
                  <a:ext cx="148320" cy="28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FD979EC3-AF18-4F0F-B178-E6039E492CF5}"/>
                    </a:ext>
                  </a:extLst>
                </p14:cNvPr>
                <p14:cNvContentPartPr/>
                <p14:nvPr/>
              </p14:nvContentPartPr>
              <p14:xfrm>
                <a:off x="3005746" y="3029548"/>
                <a:ext cx="147960" cy="8028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FD979EC3-AF18-4F0F-B178-E6039E492CF5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996746" y="3020908"/>
                  <a:ext cx="165600" cy="97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A5B2A91-ACE4-4FE3-83E6-AE4EE4793D72}"/>
              </a:ext>
            </a:extLst>
          </p:cNvPr>
          <p:cNvGrpSpPr/>
          <p:nvPr/>
        </p:nvGrpSpPr>
        <p:grpSpPr>
          <a:xfrm>
            <a:off x="811906" y="3518068"/>
            <a:ext cx="114840" cy="72360"/>
            <a:chOff x="811906" y="3518068"/>
            <a:chExt cx="114840" cy="72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87A2F020-21D1-4A40-B448-7DE61EB08C61}"/>
                    </a:ext>
                  </a:extLst>
                </p14:cNvPr>
                <p14:cNvContentPartPr/>
                <p14:nvPr/>
              </p14:nvContentPartPr>
              <p14:xfrm>
                <a:off x="811906" y="3518068"/>
                <a:ext cx="84240" cy="2664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87A2F020-21D1-4A40-B448-7DE61EB08C61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802906" y="3509428"/>
                  <a:ext cx="10188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56E7D6C8-943A-4059-8D40-A6E7033ED6ED}"/>
                    </a:ext>
                  </a:extLst>
                </p14:cNvPr>
                <p14:cNvContentPartPr/>
                <p14:nvPr/>
              </p14:nvContentPartPr>
              <p14:xfrm>
                <a:off x="821626" y="3581428"/>
                <a:ext cx="105120" cy="90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56E7D6C8-943A-4059-8D40-A6E7033ED6ED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812986" y="3572428"/>
                  <a:ext cx="122760" cy="26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81B20C0-E8C1-457E-847C-19531CF7DCC6}"/>
              </a:ext>
            </a:extLst>
          </p:cNvPr>
          <p:cNvGrpSpPr/>
          <p:nvPr/>
        </p:nvGrpSpPr>
        <p:grpSpPr>
          <a:xfrm>
            <a:off x="1154626" y="3445348"/>
            <a:ext cx="454680" cy="362880"/>
            <a:chOff x="1154626" y="3445348"/>
            <a:chExt cx="454680" cy="362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49ADC91B-494F-45B3-A4D0-1160743399C6}"/>
                    </a:ext>
                  </a:extLst>
                </p14:cNvPr>
                <p14:cNvContentPartPr/>
                <p14:nvPr/>
              </p14:nvContentPartPr>
              <p14:xfrm>
                <a:off x="1154626" y="3445348"/>
                <a:ext cx="77400" cy="3628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49ADC91B-494F-45B3-A4D0-1160743399C6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145626" y="3436348"/>
                  <a:ext cx="95040" cy="38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id="{241B4CDC-B2DD-4685-AEDE-8C604D9D75E8}"/>
                    </a:ext>
                  </a:extLst>
                </p14:cNvPr>
                <p14:cNvContentPartPr/>
                <p14:nvPr/>
              </p14:nvContentPartPr>
              <p14:xfrm>
                <a:off x="1279186" y="3557308"/>
                <a:ext cx="149760" cy="15264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a16="http://schemas.microsoft.com/office/drawing/2014/main" id="{241B4CDC-B2DD-4685-AEDE-8C604D9D75E8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270186" y="3548308"/>
                  <a:ext cx="16740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92F629FB-F6D8-4E8C-A327-AD4B8C2A4718}"/>
                    </a:ext>
                  </a:extLst>
                </p14:cNvPr>
                <p14:cNvContentPartPr/>
                <p14:nvPr/>
              </p14:nvContentPartPr>
              <p14:xfrm>
                <a:off x="1430746" y="3513388"/>
                <a:ext cx="76680" cy="18108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92F629FB-F6D8-4E8C-A327-AD4B8C2A4718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421746" y="3504388"/>
                  <a:ext cx="9432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04246EB6-928B-4706-9464-D7F2DA2BD5C3}"/>
                    </a:ext>
                  </a:extLst>
                </p14:cNvPr>
                <p14:cNvContentPartPr/>
                <p14:nvPr/>
              </p14:nvContentPartPr>
              <p14:xfrm>
                <a:off x="1474306" y="3600508"/>
                <a:ext cx="135000" cy="12132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04246EB6-928B-4706-9464-D7F2DA2BD5C3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465666" y="3591508"/>
                  <a:ext cx="152640" cy="138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F0B2A67-5942-48E4-A011-936E7C0B6F16}"/>
              </a:ext>
            </a:extLst>
          </p:cNvPr>
          <p:cNvGrpSpPr/>
          <p:nvPr/>
        </p:nvGrpSpPr>
        <p:grpSpPr>
          <a:xfrm>
            <a:off x="1164346" y="2799508"/>
            <a:ext cx="977760" cy="427680"/>
            <a:chOff x="1164346" y="2799508"/>
            <a:chExt cx="977760" cy="427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ACC9C007-04E8-41CF-8B65-F96510741938}"/>
                    </a:ext>
                  </a:extLst>
                </p14:cNvPr>
                <p14:cNvContentPartPr/>
                <p14:nvPr/>
              </p14:nvContentPartPr>
              <p14:xfrm>
                <a:off x="1164346" y="3031708"/>
                <a:ext cx="67680" cy="5400"/>
              </p14:xfrm>
            </p:contentPart>
          </mc:Choice>
          <mc:Fallback xmlns=""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ACC9C007-04E8-41CF-8B65-F96510741938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155706" y="3023068"/>
                  <a:ext cx="8532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9F2FBCEF-E0A7-432E-BF78-FA1F9899CADD}"/>
                    </a:ext>
                  </a:extLst>
                </p14:cNvPr>
                <p14:cNvContentPartPr/>
                <p14:nvPr/>
              </p14:nvContentPartPr>
              <p14:xfrm>
                <a:off x="1330666" y="2956828"/>
                <a:ext cx="100080" cy="270360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9F2FBCEF-E0A7-432E-BF78-FA1F9899CADD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322026" y="2947828"/>
                  <a:ext cx="117720" cy="28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0168F48D-F070-4E79-B2F1-7386B379DC27}"/>
                    </a:ext>
                  </a:extLst>
                </p14:cNvPr>
                <p14:cNvContentPartPr/>
                <p14:nvPr/>
              </p14:nvContentPartPr>
              <p14:xfrm>
                <a:off x="1315906" y="3135028"/>
                <a:ext cx="212760" cy="56880"/>
              </p14:xfrm>
            </p:contentPart>
          </mc:Choice>
          <mc:Fallback xmlns=""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0168F48D-F070-4E79-B2F1-7386B379DC27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307266" y="3126388"/>
                  <a:ext cx="23040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EFB020CE-53D4-42D6-A501-65B80C2093AA}"/>
                    </a:ext>
                  </a:extLst>
                </p14:cNvPr>
                <p14:cNvContentPartPr/>
                <p14:nvPr/>
              </p14:nvContentPartPr>
              <p14:xfrm>
                <a:off x="1630186" y="3005428"/>
                <a:ext cx="101520" cy="11160"/>
              </p14:xfrm>
            </p:contentPart>
          </mc:Choice>
          <mc:Fallback xmlns=""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EFB020CE-53D4-42D6-A501-65B80C2093AA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621546" y="2996428"/>
                  <a:ext cx="11916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3BF8B159-A4C2-4983-BCAB-A601ACC4D6D8}"/>
                    </a:ext>
                  </a:extLst>
                </p14:cNvPr>
                <p14:cNvContentPartPr/>
                <p14:nvPr/>
              </p14:nvContentPartPr>
              <p14:xfrm>
                <a:off x="1682746" y="2917228"/>
                <a:ext cx="20160" cy="184320"/>
              </p14:xfrm>
            </p:contentPart>
          </mc:Choice>
          <mc:Fallback xmlns=""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3BF8B159-A4C2-4983-BCAB-A601ACC4D6D8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674106" y="2908228"/>
                  <a:ext cx="3780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C1D0F254-8C12-498D-B4B9-0589C5A16DEA}"/>
                    </a:ext>
                  </a:extLst>
                </p14:cNvPr>
                <p14:cNvContentPartPr/>
                <p14:nvPr/>
              </p14:nvContentPartPr>
              <p14:xfrm>
                <a:off x="1829266" y="2882668"/>
                <a:ext cx="155520" cy="15408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C1D0F254-8C12-498D-B4B9-0589C5A16DEA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820266" y="2873668"/>
                  <a:ext cx="17316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AF136E29-962E-49AF-A7CB-06A34D302D12}"/>
                    </a:ext>
                  </a:extLst>
                </p14:cNvPr>
                <p14:cNvContentPartPr/>
                <p14:nvPr/>
              </p14:nvContentPartPr>
              <p14:xfrm>
                <a:off x="2016826" y="2799508"/>
                <a:ext cx="76680" cy="22896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AF136E29-962E-49AF-A7CB-06A34D302D12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008186" y="2790868"/>
                  <a:ext cx="9432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6F25ED12-7EF2-4C61-BE06-FA3824AF77D9}"/>
                    </a:ext>
                  </a:extLst>
                </p14:cNvPr>
                <p14:cNvContentPartPr/>
                <p14:nvPr/>
              </p14:nvContentPartPr>
              <p14:xfrm>
                <a:off x="2053186" y="2946028"/>
                <a:ext cx="88920" cy="10116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6F25ED12-7EF2-4C61-BE06-FA3824AF77D9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2044186" y="2937388"/>
                  <a:ext cx="106560" cy="118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2DAC9D5E-C2C9-4C19-A56B-8E8D6FA90E99}"/>
              </a:ext>
            </a:extLst>
          </p:cNvPr>
          <p:cNvGrpSpPr/>
          <p:nvPr/>
        </p:nvGrpSpPr>
        <p:grpSpPr>
          <a:xfrm>
            <a:off x="1687786" y="3353188"/>
            <a:ext cx="1455840" cy="499680"/>
            <a:chOff x="1687786" y="3353188"/>
            <a:chExt cx="1455840" cy="499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C13CD6B5-675B-4CF2-A9A7-3828C3FA291E}"/>
                    </a:ext>
                  </a:extLst>
                </p14:cNvPr>
                <p14:cNvContentPartPr/>
                <p14:nvPr/>
              </p14:nvContentPartPr>
              <p14:xfrm>
                <a:off x="1687786" y="3618868"/>
                <a:ext cx="360" cy="36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C13CD6B5-675B-4CF2-A9A7-3828C3FA291E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678786" y="3609868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772BB2B1-5DA1-4C90-BCCD-72C3F706B53E}"/>
                    </a:ext>
                  </a:extLst>
                </p14:cNvPr>
                <p14:cNvContentPartPr/>
                <p14:nvPr/>
              </p14:nvContentPartPr>
              <p14:xfrm>
                <a:off x="1714426" y="3609868"/>
                <a:ext cx="120960" cy="1764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772BB2B1-5DA1-4C90-BCCD-72C3F706B53E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705786" y="3600868"/>
                  <a:ext cx="13860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20DB04FF-8478-4A8D-A46F-40D99A9B8B38}"/>
                    </a:ext>
                  </a:extLst>
                </p14:cNvPr>
                <p14:cNvContentPartPr/>
                <p14:nvPr/>
              </p14:nvContentPartPr>
              <p14:xfrm>
                <a:off x="1922506" y="3428428"/>
                <a:ext cx="41040" cy="25596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20DB04FF-8478-4A8D-A46F-40D99A9B8B38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913866" y="3419428"/>
                  <a:ext cx="58680" cy="27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4AD4BF8E-B1FA-4925-8C2D-A21EFD7D344D}"/>
                    </a:ext>
                  </a:extLst>
                </p14:cNvPr>
                <p14:cNvContentPartPr/>
                <p14:nvPr/>
              </p14:nvContentPartPr>
              <p14:xfrm>
                <a:off x="2022586" y="3353188"/>
                <a:ext cx="97920" cy="36864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4AD4BF8E-B1FA-4925-8C2D-A21EFD7D344D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2013586" y="3344548"/>
                  <a:ext cx="115560" cy="38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A02721FA-044B-47D4-B1B4-3E40C4AD4865}"/>
                    </a:ext>
                  </a:extLst>
                </p14:cNvPr>
                <p14:cNvContentPartPr/>
                <p14:nvPr/>
              </p14:nvContentPartPr>
              <p14:xfrm>
                <a:off x="2240026" y="3495028"/>
                <a:ext cx="89640" cy="35784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A02721FA-044B-47D4-B1B4-3E40C4AD4865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2231026" y="3486388"/>
                  <a:ext cx="107280" cy="37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EC4B7576-F8A8-4018-87D3-95BCEF52D7A6}"/>
                    </a:ext>
                  </a:extLst>
                </p14:cNvPr>
                <p14:cNvContentPartPr/>
                <p14:nvPr/>
              </p14:nvContentPartPr>
              <p14:xfrm>
                <a:off x="2231386" y="3707428"/>
                <a:ext cx="173160" cy="6192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EC4B7576-F8A8-4018-87D3-95BCEF52D7A6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2222746" y="3698428"/>
                  <a:ext cx="19080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D62864A8-063C-4331-BC59-AC3E6F807770}"/>
                    </a:ext>
                  </a:extLst>
                </p14:cNvPr>
                <p14:cNvContentPartPr/>
                <p14:nvPr/>
              </p14:nvContentPartPr>
              <p14:xfrm>
                <a:off x="2490586" y="3594748"/>
                <a:ext cx="94680" cy="1944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D62864A8-063C-4331-BC59-AC3E6F807770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2481586" y="3586108"/>
                  <a:ext cx="1123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A7DCB8D7-6194-465D-A7BB-5CC26B39E58D}"/>
                    </a:ext>
                  </a:extLst>
                </p14:cNvPr>
                <p14:cNvContentPartPr/>
                <p14:nvPr/>
              </p14:nvContentPartPr>
              <p14:xfrm>
                <a:off x="2553586" y="3491428"/>
                <a:ext cx="69120" cy="17388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A7DCB8D7-6194-465D-A7BB-5CC26B39E58D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2544946" y="3482428"/>
                  <a:ext cx="8676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04B1DED5-B0A5-4C8E-A342-55B8AADFB187}"/>
                    </a:ext>
                  </a:extLst>
                </p14:cNvPr>
                <p14:cNvContentPartPr/>
                <p14:nvPr/>
              </p14:nvContentPartPr>
              <p14:xfrm>
                <a:off x="2699386" y="3397828"/>
                <a:ext cx="195840" cy="24660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04B1DED5-B0A5-4C8E-A342-55B8AADFB187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2690746" y="3389188"/>
                  <a:ext cx="213480" cy="26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6ED6C043-466C-4CF3-82F8-46A450A3721C}"/>
                    </a:ext>
                  </a:extLst>
                </p14:cNvPr>
                <p14:cNvContentPartPr/>
                <p14:nvPr/>
              </p14:nvContentPartPr>
              <p14:xfrm>
                <a:off x="2935906" y="3516628"/>
                <a:ext cx="110160" cy="20304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6ED6C043-466C-4CF3-82F8-46A450A3721C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2927266" y="3507988"/>
                  <a:ext cx="12780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8AC39A75-FB3D-4ED7-AD59-8C39D23354D8}"/>
                    </a:ext>
                  </a:extLst>
                </p14:cNvPr>
                <p14:cNvContentPartPr/>
                <p14:nvPr/>
              </p14:nvContentPartPr>
              <p14:xfrm>
                <a:off x="2952826" y="3586828"/>
                <a:ext cx="190800" cy="8532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8AC39A75-FB3D-4ED7-AD59-8C39D23354D8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2943826" y="3578188"/>
                  <a:ext cx="208440" cy="102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7" name="Group 256">
            <a:extLst>
              <a:ext uri="{FF2B5EF4-FFF2-40B4-BE49-F238E27FC236}">
                <a16:creationId xmlns:a16="http://schemas.microsoft.com/office/drawing/2014/main" id="{CD457B82-93F2-40E4-B701-B2DC6A4CAA94}"/>
              </a:ext>
            </a:extLst>
          </p:cNvPr>
          <p:cNvGrpSpPr/>
          <p:nvPr/>
        </p:nvGrpSpPr>
        <p:grpSpPr>
          <a:xfrm>
            <a:off x="186586" y="4005508"/>
            <a:ext cx="587520" cy="262080"/>
            <a:chOff x="186586" y="4005508"/>
            <a:chExt cx="587520" cy="262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388E858A-A635-4936-A50E-7791DFCF172D}"/>
                    </a:ext>
                  </a:extLst>
                </p14:cNvPr>
                <p14:cNvContentPartPr/>
                <p14:nvPr/>
              </p14:nvContentPartPr>
              <p14:xfrm>
                <a:off x="186586" y="4005508"/>
                <a:ext cx="77400" cy="22716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388E858A-A635-4936-A50E-7791DFCF172D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77946" y="3996508"/>
                  <a:ext cx="9504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5C45BAE5-A7D5-4A6F-9D28-DAC5F92205F3}"/>
                    </a:ext>
                  </a:extLst>
                </p14:cNvPr>
                <p14:cNvContentPartPr/>
                <p14:nvPr/>
              </p14:nvContentPartPr>
              <p14:xfrm>
                <a:off x="323386" y="4036468"/>
                <a:ext cx="19440" cy="14688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5C45BAE5-A7D5-4A6F-9D28-DAC5F92205F3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314386" y="4027828"/>
                  <a:ext cx="3708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42404947-AAC1-4AAA-B1D4-0215CA599746}"/>
                    </a:ext>
                  </a:extLst>
                </p14:cNvPr>
                <p14:cNvContentPartPr/>
                <p14:nvPr/>
              </p14:nvContentPartPr>
              <p14:xfrm>
                <a:off x="418786" y="4068508"/>
                <a:ext cx="91080" cy="13356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42404947-AAC1-4AAA-B1D4-0215CA599746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409786" y="4059508"/>
                  <a:ext cx="10872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9F1EA55B-8EAE-4188-905A-6ACED555C23B}"/>
                    </a:ext>
                  </a:extLst>
                </p14:cNvPr>
                <p14:cNvContentPartPr/>
                <p14:nvPr/>
              </p14:nvContentPartPr>
              <p14:xfrm>
                <a:off x="539746" y="4071388"/>
                <a:ext cx="234360" cy="19620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9F1EA55B-8EAE-4188-905A-6ACED555C23B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530746" y="4062388"/>
                  <a:ext cx="252000" cy="213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6" name="Group 255">
            <a:extLst>
              <a:ext uri="{FF2B5EF4-FFF2-40B4-BE49-F238E27FC236}">
                <a16:creationId xmlns:a16="http://schemas.microsoft.com/office/drawing/2014/main" id="{A3472F2A-B20B-4FCF-9E45-F394190A483A}"/>
              </a:ext>
            </a:extLst>
          </p:cNvPr>
          <p:cNvGrpSpPr/>
          <p:nvPr/>
        </p:nvGrpSpPr>
        <p:grpSpPr>
          <a:xfrm>
            <a:off x="1036186" y="3840268"/>
            <a:ext cx="362160" cy="456120"/>
            <a:chOff x="1036186" y="3840268"/>
            <a:chExt cx="362160" cy="456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E519E4AE-23EA-4E46-BF0A-72BD17A8FA06}"/>
                    </a:ext>
                  </a:extLst>
                </p14:cNvPr>
                <p14:cNvContentPartPr/>
                <p14:nvPr/>
              </p14:nvContentPartPr>
              <p14:xfrm>
                <a:off x="1063186" y="4056988"/>
                <a:ext cx="87840" cy="23688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E519E4AE-23EA-4E46-BF0A-72BD17A8FA06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054186" y="4048348"/>
                  <a:ext cx="10548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id="{DE0B915F-E11D-4111-AA23-80441CC838C1}"/>
                    </a:ext>
                  </a:extLst>
                </p14:cNvPr>
                <p14:cNvContentPartPr/>
                <p14:nvPr/>
              </p14:nvContentPartPr>
              <p14:xfrm>
                <a:off x="1232746" y="4080388"/>
                <a:ext cx="162000" cy="21600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a16="http://schemas.microsoft.com/office/drawing/2014/main" id="{DE0B915F-E11D-4111-AA23-80441CC838C1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224106" y="4071748"/>
                  <a:ext cx="17964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42E1FD59-654E-40E3-B577-50F7F093B5D7}"/>
                    </a:ext>
                  </a:extLst>
                </p14:cNvPr>
                <p14:cNvContentPartPr/>
                <p14:nvPr/>
              </p14:nvContentPartPr>
              <p14:xfrm>
                <a:off x="1036186" y="3882748"/>
                <a:ext cx="256680" cy="1728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42E1FD59-654E-40E3-B577-50F7F093B5D7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027546" y="3874108"/>
                  <a:ext cx="27432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5E49C25A-58AB-4B7B-A741-1774EAE2F1E9}"/>
                    </a:ext>
                  </a:extLst>
                </p14:cNvPr>
                <p14:cNvContentPartPr/>
                <p14:nvPr/>
              </p14:nvContentPartPr>
              <p14:xfrm>
                <a:off x="1265506" y="3840268"/>
                <a:ext cx="132840" cy="15696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5E49C25A-58AB-4B7B-A741-1774EAE2F1E9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256866" y="3831628"/>
                  <a:ext cx="150480" cy="174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3" name="Group 222">
            <a:extLst>
              <a:ext uri="{FF2B5EF4-FFF2-40B4-BE49-F238E27FC236}">
                <a16:creationId xmlns:a16="http://schemas.microsoft.com/office/drawing/2014/main" id="{5BB89DD9-23E2-44D5-B906-D4BEFE50B167}"/>
              </a:ext>
            </a:extLst>
          </p:cNvPr>
          <p:cNvGrpSpPr/>
          <p:nvPr/>
        </p:nvGrpSpPr>
        <p:grpSpPr>
          <a:xfrm>
            <a:off x="1568986" y="3969868"/>
            <a:ext cx="197640" cy="320400"/>
            <a:chOff x="1568986" y="3969868"/>
            <a:chExt cx="197640" cy="320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828010AD-2D07-4A71-A939-45116D09D0EE}"/>
                    </a:ext>
                  </a:extLst>
                </p14:cNvPr>
                <p14:cNvContentPartPr/>
                <p14:nvPr/>
              </p14:nvContentPartPr>
              <p14:xfrm>
                <a:off x="1568986" y="3969868"/>
                <a:ext cx="107640" cy="27900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828010AD-2D07-4A71-A939-45116D09D0EE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1560346" y="3961228"/>
                  <a:ext cx="125280" cy="29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184CBDF7-8232-4EC7-9C0D-46C318A1A9C6}"/>
                    </a:ext>
                  </a:extLst>
                </p14:cNvPr>
                <p14:cNvContentPartPr/>
                <p14:nvPr/>
              </p14:nvContentPartPr>
              <p14:xfrm>
                <a:off x="1643866" y="3974908"/>
                <a:ext cx="122760" cy="31536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184CBDF7-8232-4EC7-9C0D-46C318A1A9C6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634866" y="3966268"/>
                  <a:ext cx="140400" cy="333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B2B34684-E202-41A4-8341-12737E42EBB3}"/>
              </a:ext>
            </a:extLst>
          </p:cNvPr>
          <p:cNvGrpSpPr/>
          <p:nvPr/>
        </p:nvGrpSpPr>
        <p:grpSpPr>
          <a:xfrm>
            <a:off x="1914946" y="4121428"/>
            <a:ext cx="300240" cy="329040"/>
            <a:chOff x="1914946" y="4121428"/>
            <a:chExt cx="300240" cy="329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id="{1500349E-6BF8-44F9-B143-BEDC267C36B0}"/>
                    </a:ext>
                  </a:extLst>
                </p14:cNvPr>
                <p14:cNvContentPartPr/>
                <p14:nvPr/>
              </p14:nvContentPartPr>
              <p14:xfrm>
                <a:off x="1914946" y="4121428"/>
                <a:ext cx="134640" cy="310680"/>
              </p14:xfrm>
            </p:contentPart>
          </mc:Choice>
          <mc:Fallback xmlns="">
            <p:pic>
              <p:nvPicPr>
                <p:cNvPr id="258" name="Ink 257">
                  <a:extLst>
                    <a:ext uri="{FF2B5EF4-FFF2-40B4-BE49-F238E27FC236}">
                      <a16:creationId xmlns:a16="http://schemas.microsoft.com/office/drawing/2014/main" id="{1500349E-6BF8-44F9-B143-BEDC267C36B0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906306" y="4112788"/>
                  <a:ext cx="152280" cy="32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7399E357-4CE5-4FB8-A3A9-34FD398D2BE7}"/>
                    </a:ext>
                  </a:extLst>
                </p14:cNvPr>
                <p14:cNvContentPartPr/>
                <p14:nvPr/>
              </p14:nvContentPartPr>
              <p14:xfrm>
                <a:off x="1928986" y="4284868"/>
                <a:ext cx="105840" cy="59760"/>
              </p14:xfrm>
            </p:contentPart>
          </mc:Choice>
          <mc:Fallback xmlns=""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7399E357-4CE5-4FB8-A3A9-34FD398D2BE7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1920346" y="4276228"/>
                  <a:ext cx="12348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6222B116-FD79-4459-BE48-E3CA7432435D}"/>
                    </a:ext>
                  </a:extLst>
                </p14:cNvPr>
                <p14:cNvContentPartPr/>
                <p14:nvPr/>
              </p14:nvContentPartPr>
              <p14:xfrm>
                <a:off x="2181706" y="4278028"/>
                <a:ext cx="33480" cy="172440"/>
              </p14:xfrm>
            </p:contentPart>
          </mc:Choice>
          <mc:Fallback xmlns=""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6222B116-FD79-4459-BE48-E3CA7432435D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2173066" y="4269028"/>
                  <a:ext cx="51120" cy="190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3" name="Group 272">
            <a:extLst>
              <a:ext uri="{FF2B5EF4-FFF2-40B4-BE49-F238E27FC236}">
                <a16:creationId xmlns:a16="http://schemas.microsoft.com/office/drawing/2014/main" id="{45787E66-6EE2-4EE6-9E81-6E1D2AD61DB0}"/>
              </a:ext>
            </a:extLst>
          </p:cNvPr>
          <p:cNvGrpSpPr/>
          <p:nvPr/>
        </p:nvGrpSpPr>
        <p:grpSpPr>
          <a:xfrm>
            <a:off x="917386" y="4472068"/>
            <a:ext cx="371880" cy="398880"/>
            <a:chOff x="917386" y="4472068"/>
            <a:chExt cx="371880" cy="398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262" name="Ink 261">
                  <a:extLst>
                    <a:ext uri="{FF2B5EF4-FFF2-40B4-BE49-F238E27FC236}">
                      <a16:creationId xmlns:a16="http://schemas.microsoft.com/office/drawing/2014/main" id="{4A9B3139-157C-400F-9B37-515815B1C898}"/>
                    </a:ext>
                  </a:extLst>
                </p14:cNvPr>
                <p14:cNvContentPartPr/>
                <p14:nvPr/>
              </p14:nvContentPartPr>
              <p14:xfrm>
                <a:off x="943306" y="4645948"/>
                <a:ext cx="6840" cy="215640"/>
              </p14:xfrm>
            </p:contentPart>
          </mc:Choice>
          <mc:Fallback xmlns="">
            <p:pic>
              <p:nvPicPr>
                <p:cNvPr id="262" name="Ink 261">
                  <a:extLst>
                    <a:ext uri="{FF2B5EF4-FFF2-40B4-BE49-F238E27FC236}">
                      <a16:creationId xmlns:a16="http://schemas.microsoft.com/office/drawing/2014/main" id="{4A9B3139-157C-400F-9B37-515815B1C898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934666" y="4637308"/>
                  <a:ext cx="24480" cy="23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65663060-DC97-4D93-BA5B-15FC0107D842}"/>
                    </a:ext>
                  </a:extLst>
                </p14:cNvPr>
                <p14:cNvContentPartPr/>
                <p14:nvPr/>
              </p14:nvContentPartPr>
              <p14:xfrm>
                <a:off x="917386" y="4645228"/>
                <a:ext cx="115560" cy="95760"/>
              </p14:xfrm>
            </p:contentPart>
          </mc:Choice>
          <mc:Fallback xmlns=""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65663060-DC97-4D93-BA5B-15FC0107D842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908386" y="4636228"/>
                  <a:ext cx="13320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0D2D5EE0-750E-4093-98E8-2417709C5981}"/>
                    </a:ext>
                  </a:extLst>
                </p14:cNvPr>
                <p14:cNvContentPartPr/>
                <p14:nvPr/>
              </p14:nvContentPartPr>
              <p14:xfrm>
                <a:off x="1109626" y="4639108"/>
                <a:ext cx="175680" cy="231840"/>
              </p14:xfrm>
            </p:contentPart>
          </mc:Choice>
          <mc:Fallback xmlns=""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0D2D5EE0-750E-4093-98E8-2417709C5981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1100626" y="4630468"/>
                  <a:ext cx="19332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4C1628CC-0BE1-4B96-8EA8-FEAE4687BC25}"/>
                    </a:ext>
                  </a:extLst>
                </p14:cNvPr>
                <p14:cNvContentPartPr/>
                <p14:nvPr/>
              </p14:nvContentPartPr>
              <p14:xfrm>
                <a:off x="982546" y="4526428"/>
                <a:ext cx="224640" cy="16920"/>
              </p14:xfrm>
            </p:contentPart>
          </mc:Choice>
          <mc:Fallback xmlns=""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4C1628CC-0BE1-4B96-8EA8-FEAE4687BC25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973546" y="4517788"/>
                  <a:ext cx="24228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FC8AFC0C-AF7D-42CE-A3CD-C64BCD8CC9D1}"/>
                    </a:ext>
                  </a:extLst>
                </p14:cNvPr>
                <p14:cNvContentPartPr/>
                <p14:nvPr/>
              </p14:nvContentPartPr>
              <p14:xfrm>
                <a:off x="1162186" y="4472068"/>
                <a:ext cx="127080" cy="129960"/>
              </p14:xfrm>
            </p:contentPart>
          </mc:Choice>
          <mc:Fallback xmlns=""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FC8AFC0C-AF7D-42CE-A3CD-C64BCD8CC9D1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1153546" y="4463068"/>
                  <a:ext cx="144720" cy="147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2" name="Group 271">
            <a:extLst>
              <a:ext uri="{FF2B5EF4-FFF2-40B4-BE49-F238E27FC236}">
                <a16:creationId xmlns:a16="http://schemas.microsoft.com/office/drawing/2014/main" id="{846D8E4A-7A6B-4B19-A7C7-20208E42F7AA}"/>
              </a:ext>
            </a:extLst>
          </p:cNvPr>
          <p:cNvGrpSpPr/>
          <p:nvPr/>
        </p:nvGrpSpPr>
        <p:grpSpPr>
          <a:xfrm>
            <a:off x="1446226" y="4671148"/>
            <a:ext cx="960480" cy="342720"/>
            <a:chOff x="1446226" y="4671148"/>
            <a:chExt cx="960480" cy="342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3E644DC6-4426-411C-B6B9-541B226C7CB9}"/>
                    </a:ext>
                  </a:extLst>
                </p14:cNvPr>
                <p14:cNvContentPartPr/>
                <p14:nvPr/>
              </p14:nvContentPartPr>
              <p14:xfrm>
                <a:off x="1446226" y="4728028"/>
                <a:ext cx="143280" cy="11880"/>
              </p14:xfrm>
            </p:contentPart>
          </mc:Choice>
          <mc:Fallback xmlns=""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3E644DC6-4426-411C-B6B9-541B226C7CB9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1437586" y="4719028"/>
                  <a:ext cx="16092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AA26E5FC-888F-4675-A4AD-F11F18D63393}"/>
                    </a:ext>
                  </a:extLst>
                </p14:cNvPr>
                <p14:cNvContentPartPr/>
                <p14:nvPr/>
              </p14:nvContentPartPr>
              <p14:xfrm>
                <a:off x="1492306" y="4778428"/>
                <a:ext cx="124920" cy="9360"/>
              </p14:xfrm>
            </p:contentPart>
          </mc:Choice>
          <mc:Fallback xmlns=""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AA26E5FC-888F-4675-A4AD-F11F18D63393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1483306" y="4769788"/>
                  <a:ext cx="14256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270" name="Ink 269">
                  <a:extLst>
                    <a:ext uri="{FF2B5EF4-FFF2-40B4-BE49-F238E27FC236}">
                      <a16:creationId xmlns:a16="http://schemas.microsoft.com/office/drawing/2014/main" id="{6DBA79BF-CCF7-4C50-A1BE-3E834E794630}"/>
                    </a:ext>
                  </a:extLst>
                </p14:cNvPr>
                <p14:cNvContentPartPr/>
                <p14:nvPr/>
              </p14:nvContentPartPr>
              <p14:xfrm>
                <a:off x="2179546" y="4671148"/>
                <a:ext cx="163440" cy="342720"/>
              </p14:xfrm>
            </p:contentPart>
          </mc:Choice>
          <mc:Fallback xmlns="">
            <p:pic>
              <p:nvPicPr>
                <p:cNvPr id="270" name="Ink 269">
                  <a:extLst>
                    <a:ext uri="{FF2B5EF4-FFF2-40B4-BE49-F238E27FC236}">
                      <a16:creationId xmlns:a16="http://schemas.microsoft.com/office/drawing/2014/main" id="{6DBA79BF-CCF7-4C50-A1BE-3E834E794630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2170906" y="4662148"/>
                  <a:ext cx="181080" cy="36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AFC9DCA8-8162-4B6C-84D1-419BD0877301}"/>
                    </a:ext>
                  </a:extLst>
                </p14:cNvPr>
                <p14:cNvContentPartPr/>
                <p14:nvPr/>
              </p14:nvContentPartPr>
              <p14:xfrm>
                <a:off x="2229946" y="4836748"/>
                <a:ext cx="176760" cy="34200"/>
              </p14:xfrm>
            </p:contentPart>
          </mc:Choice>
          <mc:Fallback xmlns=""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AFC9DCA8-8162-4B6C-84D1-419BD0877301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2221306" y="4827748"/>
                  <a:ext cx="194400" cy="51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25">
            <p14:nvContentPartPr>
              <p14:cNvPr id="274" name="Ink 273">
                <a:extLst>
                  <a:ext uri="{FF2B5EF4-FFF2-40B4-BE49-F238E27FC236}">
                    <a16:creationId xmlns:a16="http://schemas.microsoft.com/office/drawing/2014/main" id="{5BB27A1B-23FB-4249-A905-DCC8F29B61DE}"/>
                  </a:ext>
                </a:extLst>
              </p14:cNvPr>
              <p14:cNvContentPartPr/>
              <p14:nvPr/>
            </p14:nvContentPartPr>
            <p14:xfrm>
              <a:off x="1752946" y="4714708"/>
              <a:ext cx="207000" cy="119520"/>
            </p14:xfrm>
          </p:contentPart>
        </mc:Choice>
        <mc:Fallback xmlns="">
          <p:pic>
            <p:nvPicPr>
              <p:cNvPr id="274" name="Ink 273">
                <a:extLst>
                  <a:ext uri="{FF2B5EF4-FFF2-40B4-BE49-F238E27FC236}">
                    <a16:creationId xmlns:a16="http://schemas.microsoft.com/office/drawing/2014/main" id="{5BB27A1B-23FB-4249-A905-DCC8F29B61DE}"/>
                  </a:ext>
                </a:extLst>
              </p:cNvPr>
              <p:cNvPicPr/>
              <p:nvPr/>
            </p:nvPicPr>
            <p:blipFill>
              <a:blip r:embed="rId126"/>
              <a:stretch>
                <a:fillRect/>
              </a:stretch>
            </p:blipFill>
            <p:spPr>
              <a:xfrm>
                <a:off x="1743946" y="4706068"/>
                <a:ext cx="224640" cy="137160"/>
              </a:xfrm>
              <a:prstGeom prst="rect">
                <a:avLst/>
              </a:prstGeom>
            </p:spPr>
          </p:pic>
        </mc:Fallback>
      </mc:AlternateContent>
      <p:grpSp>
        <p:nvGrpSpPr>
          <p:cNvPr id="290" name="Group 289">
            <a:extLst>
              <a:ext uri="{FF2B5EF4-FFF2-40B4-BE49-F238E27FC236}">
                <a16:creationId xmlns:a16="http://schemas.microsoft.com/office/drawing/2014/main" id="{BBF3065F-E846-4A26-9AFB-E05A9920CED4}"/>
              </a:ext>
            </a:extLst>
          </p:cNvPr>
          <p:cNvGrpSpPr/>
          <p:nvPr/>
        </p:nvGrpSpPr>
        <p:grpSpPr>
          <a:xfrm>
            <a:off x="2699386" y="4562428"/>
            <a:ext cx="866160" cy="397080"/>
            <a:chOff x="2699386" y="4562428"/>
            <a:chExt cx="866160" cy="397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47DF47ED-6C2B-47CA-8543-42ACC878957F}"/>
                    </a:ext>
                  </a:extLst>
                </p14:cNvPr>
                <p14:cNvContentPartPr/>
                <p14:nvPr/>
              </p14:nvContentPartPr>
              <p14:xfrm>
                <a:off x="2699386" y="4824508"/>
                <a:ext cx="15120" cy="135000"/>
              </p14:xfrm>
            </p:contentPart>
          </mc:Choice>
          <mc:Fallback xmlns=""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47DF47ED-6C2B-47CA-8543-42ACC878957F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2690746" y="4815868"/>
                  <a:ext cx="3276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id="{0D73E020-595A-4CB1-B0D5-945FE1C35EDB}"/>
                    </a:ext>
                  </a:extLst>
                </p14:cNvPr>
                <p14:cNvContentPartPr/>
                <p14:nvPr/>
              </p14:nvContentPartPr>
              <p14:xfrm>
                <a:off x="2847346" y="4712548"/>
                <a:ext cx="142560" cy="137520"/>
              </p14:xfrm>
            </p:contentPart>
          </mc:Choice>
          <mc:Fallback xmlns="">
            <p:pic>
              <p:nvPicPr>
                <p:cNvPr id="276" name="Ink 275">
                  <a:extLst>
                    <a:ext uri="{FF2B5EF4-FFF2-40B4-BE49-F238E27FC236}">
                      <a16:creationId xmlns:a16="http://schemas.microsoft.com/office/drawing/2014/main" id="{0D73E020-595A-4CB1-B0D5-945FE1C35EDB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2838706" y="4703908"/>
                  <a:ext cx="16020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5D4CE909-2A11-4E77-9A8B-70BB1A476F5A}"/>
                    </a:ext>
                  </a:extLst>
                </p14:cNvPr>
                <p14:cNvContentPartPr/>
                <p14:nvPr/>
              </p14:nvContentPartPr>
              <p14:xfrm>
                <a:off x="3017266" y="4562428"/>
                <a:ext cx="548280" cy="211320"/>
              </p14:xfrm>
            </p:contentPart>
          </mc:Choice>
          <mc:Fallback xmlns=""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5D4CE909-2A11-4E77-9A8B-70BB1A476F5A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3008626" y="4553788"/>
                  <a:ext cx="565920" cy="228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8F20D4F6-4548-436F-B47A-D78BB560CB6D}"/>
              </a:ext>
            </a:extLst>
          </p:cNvPr>
          <p:cNvGrpSpPr/>
          <p:nvPr/>
        </p:nvGrpSpPr>
        <p:grpSpPr>
          <a:xfrm>
            <a:off x="3807106" y="4327348"/>
            <a:ext cx="1513080" cy="440280"/>
            <a:chOff x="3807106" y="4327348"/>
            <a:chExt cx="1513080" cy="440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B6C43FA0-EA37-4158-81A0-40813102C06C}"/>
                    </a:ext>
                  </a:extLst>
                </p14:cNvPr>
                <p14:cNvContentPartPr/>
                <p14:nvPr/>
              </p14:nvContentPartPr>
              <p14:xfrm>
                <a:off x="3807106" y="4667548"/>
                <a:ext cx="235800" cy="100080"/>
              </p14:xfrm>
            </p:contentPart>
          </mc:Choice>
          <mc:Fallback xmlns=""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B6C43FA0-EA37-4158-81A0-40813102C06C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3798106" y="4658908"/>
                  <a:ext cx="25344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id="{A4E820A6-C3BE-4B22-8D8A-3AB6BFD27554}"/>
                    </a:ext>
                  </a:extLst>
                </p14:cNvPr>
                <p14:cNvContentPartPr/>
                <p14:nvPr/>
              </p14:nvContentPartPr>
              <p14:xfrm>
                <a:off x="4049386" y="4600228"/>
                <a:ext cx="100800" cy="158760"/>
              </p14:xfrm>
            </p:contentPart>
          </mc:Choice>
          <mc:Fallback xmlns="">
            <p:pic>
              <p:nvPicPr>
                <p:cNvPr id="280" name="Ink 279">
                  <a:extLst>
                    <a:ext uri="{FF2B5EF4-FFF2-40B4-BE49-F238E27FC236}">
                      <a16:creationId xmlns:a16="http://schemas.microsoft.com/office/drawing/2014/main" id="{A4E820A6-C3BE-4B22-8D8A-3AB6BFD27554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4040386" y="4591228"/>
                  <a:ext cx="11844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3D862D52-09C2-4A48-B309-89224AEC57EE}"/>
                    </a:ext>
                  </a:extLst>
                </p14:cNvPr>
                <p14:cNvContentPartPr/>
                <p14:nvPr/>
              </p14:nvContentPartPr>
              <p14:xfrm>
                <a:off x="4024906" y="4639108"/>
                <a:ext cx="155520" cy="54720"/>
              </p14:xfrm>
            </p:contentPart>
          </mc:Choice>
          <mc:Fallback xmlns=""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3D862D52-09C2-4A48-B309-89224AEC57EE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4016266" y="4630108"/>
                  <a:ext cx="17316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FD9C9A3B-1332-44E1-9008-51C6C4EB8E45}"/>
                    </a:ext>
                  </a:extLst>
                </p14:cNvPr>
                <p14:cNvContentPartPr/>
                <p14:nvPr/>
              </p14:nvContentPartPr>
              <p14:xfrm>
                <a:off x="4277626" y="4491148"/>
                <a:ext cx="18000" cy="261000"/>
              </p14:xfrm>
            </p:contentPart>
          </mc:Choice>
          <mc:Fallback xmlns=""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FD9C9A3B-1332-44E1-9008-51C6C4EB8E45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4268986" y="4482148"/>
                  <a:ext cx="35640" cy="27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7C26A2BC-E048-43B0-BB75-FDEB1F6FBE04}"/>
                    </a:ext>
                  </a:extLst>
                </p14:cNvPr>
                <p14:cNvContentPartPr/>
                <p14:nvPr/>
              </p14:nvContentPartPr>
              <p14:xfrm>
                <a:off x="4341706" y="4478908"/>
                <a:ext cx="22320" cy="280800"/>
              </p14:xfrm>
            </p:contentPart>
          </mc:Choice>
          <mc:Fallback xmlns=""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7C26A2BC-E048-43B0-BB75-FDEB1F6FBE04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4332706" y="4470268"/>
                  <a:ext cx="39960" cy="29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20B36EA7-CE81-4689-A679-F7310D3C336B}"/>
                    </a:ext>
                  </a:extLst>
                </p14:cNvPr>
                <p14:cNvContentPartPr/>
                <p14:nvPr/>
              </p14:nvContentPartPr>
              <p14:xfrm>
                <a:off x="4283386" y="4505908"/>
                <a:ext cx="211320" cy="232560"/>
              </p14:xfrm>
            </p:contentPart>
          </mc:Choice>
          <mc:Fallback xmlns=""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20B36EA7-CE81-4689-A679-F7310D3C336B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4274386" y="4497268"/>
                  <a:ext cx="228960" cy="25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id="{315BEDA3-AE9B-43AF-BFF5-337A67358AB1}"/>
                    </a:ext>
                  </a:extLst>
                </p14:cNvPr>
                <p14:cNvContentPartPr/>
                <p14:nvPr/>
              </p14:nvContentPartPr>
              <p14:xfrm>
                <a:off x="4535386" y="4458388"/>
                <a:ext cx="234000" cy="285840"/>
              </p14:xfrm>
            </p:contentPart>
          </mc:Choice>
          <mc:Fallback xmlns="">
            <p:pic>
              <p:nvPicPr>
                <p:cNvPr id="285" name="Ink 284">
                  <a:extLst>
                    <a:ext uri="{FF2B5EF4-FFF2-40B4-BE49-F238E27FC236}">
                      <a16:creationId xmlns:a16="http://schemas.microsoft.com/office/drawing/2014/main" id="{315BEDA3-AE9B-43AF-BFF5-337A67358AB1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4526386" y="4449748"/>
                  <a:ext cx="251640" cy="30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EA03BCBE-ACAF-4797-B60A-2B432B02595B}"/>
                    </a:ext>
                  </a:extLst>
                </p14:cNvPr>
                <p14:cNvContentPartPr/>
                <p14:nvPr/>
              </p14:nvContentPartPr>
              <p14:xfrm>
                <a:off x="4841386" y="4404748"/>
                <a:ext cx="155520" cy="355680"/>
              </p14:xfrm>
            </p:contentPart>
          </mc:Choice>
          <mc:Fallback xmlns=""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EA03BCBE-ACAF-4797-B60A-2B432B02595B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4832386" y="4395748"/>
                  <a:ext cx="173160" cy="37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id="{F506A235-D913-4B83-BBCA-B5747D512445}"/>
                    </a:ext>
                  </a:extLst>
                </p14:cNvPr>
                <p14:cNvContentPartPr/>
                <p14:nvPr/>
              </p14:nvContentPartPr>
              <p14:xfrm>
                <a:off x="5021026" y="4491148"/>
                <a:ext cx="105840" cy="175680"/>
              </p14:xfrm>
            </p:contentPart>
          </mc:Choice>
          <mc:Fallback xmlns="">
            <p:pic>
              <p:nvPicPr>
                <p:cNvPr id="287" name="Ink 286">
                  <a:extLst>
                    <a:ext uri="{FF2B5EF4-FFF2-40B4-BE49-F238E27FC236}">
                      <a16:creationId xmlns:a16="http://schemas.microsoft.com/office/drawing/2014/main" id="{F506A235-D913-4B83-BBCA-B5747D512445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5012386" y="4482508"/>
                  <a:ext cx="12348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66F346E6-A1D4-4ED2-AAD6-B2793D881EFC}"/>
                    </a:ext>
                  </a:extLst>
                </p14:cNvPr>
                <p14:cNvContentPartPr/>
                <p14:nvPr/>
              </p14:nvContentPartPr>
              <p14:xfrm>
                <a:off x="5138026" y="4327348"/>
                <a:ext cx="182160" cy="433080"/>
              </p14:xfrm>
            </p:contentPart>
          </mc:Choice>
          <mc:Fallback xmlns=""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66F346E6-A1D4-4ED2-AAD6-B2793D881EFC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5129026" y="4318348"/>
                  <a:ext cx="199800" cy="450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53">
            <p14:nvContentPartPr>
              <p14:cNvPr id="291" name="Ink 290">
                <a:extLst>
                  <a:ext uri="{FF2B5EF4-FFF2-40B4-BE49-F238E27FC236}">
                    <a16:creationId xmlns:a16="http://schemas.microsoft.com/office/drawing/2014/main" id="{4A9B0784-E5F8-43E9-9C30-3B394E2A442F}"/>
                  </a:ext>
                </a:extLst>
              </p14:cNvPr>
              <p14:cNvContentPartPr/>
              <p14:nvPr/>
            </p14:nvContentPartPr>
            <p14:xfrm>
              <a:off x="363706" y="5267668"/>
              <a:ext cx="8280" cy="17280"/>
            </p14:xfrm>
          </p:contentPart>
        </mc:Choice>
        <mc:Fallback xmlns="">
          <p:pic>
            <p:nvPicPr>
              <p:cNvPr id="291" name="Ink 290">
                <a:extLst>
                  <a:ext uri="{FF2B5EF4-FFF2-40B4-BE49-F238E27FC236}">
                    <a16:creationId xmlns:a16="http://schemas.microsoft.com/office/drawing/2014/main" id="{4A9B0784-E5F8-43E9-9C30-3B394E2A442F}"/>
                  </a:ext>
                </a:extLst>
              </p:cNvPr>
              <p:cNvPicPr/>
              <p:nvPr/>
            </p:nvPicPr>
            <p:blipFill>
              <a:blip r:embed="rId154"/>
              <a:stretch>
                <a:fillRect/>
              </a:stretch>
            </p:blipFill>
            <p:spPr>
              <a:xfrm>
                <a:off x="354706" y="5259028"/>
                <a:ext cx="25920" cy="3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5">
            <p14:nvContentPartPr>
              <p14:cNvPr id="292" name="Ink 291">
                <a:extLst>
                  <a:ext uri="{FF2B5EF4-FFF2-40B4-BE49-F238E27FC236}">
                    <a16:creationId xmlns:a16="http://schemas.microsoft.com/office/drawing/2014/main" id="{5A9F9951-FB89-4FD2-AA0E-F1855564DF54}"/>
                  </a:ext>
                </a:extLst>
              </p14:cNvPr>
              <p14:cNvContentPartPr/>
              <p14:nvPr/>
            </p14:nvContentPartPr>
            <p14:xfrm>
              <a:off x="325546" y="5373148"/>
              <a:ext cx="153360" cy="10440"/>
            </p14:xfrm>
          </p:contentPart>
        </mc:Choice>
        <mc:Fallback xmlns="">
          <p:pic>
            <p:nvPicPr>
              <p:cNvPr id="292" name="Ink 291">
                <a:extLst>
                  <a:ext uri="{FF2B5EF4-FFF2-40B4-BE49-F238E27FC236}">
                    <a16:creationId xmlns:a16="http://schemas.microsoft.com/office/drawing/2014/main" id="{5A9F9951-FB89-4FD2-AA0E-F1855564DF54}"/>
                  </a:ext>
                </a:extLst>
              </p:cNvPr>
              <p:cNvPicPr/>
              <p:nvPr/>
            </p:nvPicPr>
            <p:blipFill>
              <a:blip r:embed="rId156"/>
              <a:stretch>
                <a:fillRect/>
              </a:stretch>
            </p:blipFill>
            <p:spPr>
              <a:xfrm>
                <a:off x="316546" y="5364508"/>
                <a:ext cx="171000" cy="28080"/>
              </a:xfrm>
              <a:prstGeom prst="rect">
                <a:avLst/>
              </a:prstGeom>
            </p:spPr>
          </p:pic>
        </mc:Fallback>
      </mc:AlternateContent>
      <p:grpSp>
        <p:nvGrpSpPr>
          <p:cNvPr id="314" name="Group 313">
            <a:extLst>
              <a:ext uri="{FF2B5EF4-FFF2-40B4-BE49-F238E27FC236}">
                <a16:creationId xmlns:a16="http://schemas.microsoft.com/office/drawing/2014/main" id="{6661A31E-3117-4818-97D7-3DE095E234EF}"/>
              </a:ext>
            </a:extLst>
          </p:cNvPr>
          <p:cNvGrpSpPr/>
          <p:nvPr/>
        </p:nvGrpSpPr>
        <p:grpSpPr>
          <a:xfrm>
            <a:off x="711106" y="5302228"/>
            <a:ext cx="823320" cy="333360"/>
            <a:chOff x="711106" y="5302228"/>
            <a:chExt cx="823320" cy="333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F7457BCB-15B0-41A2-BF01-4B5FC08AED96}"/>
                    </a:ext>
                  </a:extLst>
                </p14:cNvPr>
                <p14:cNvContentPartPr/>
                <p14:nvPr/>
              </p14:nvContentPartPr>
              <p14:xfrm>
                <a:off x="711106" y="5311588"/>
                <a:ext cx="275040" cy="12132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F7457BCB-15B0-41A2-BF01-4B5FC08AED96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702466" y="5302948"/>
                  <a:ext cx="29268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BF590C64-321C-498D-B242-7BC4EA412DF8}"/>
                    </a:ext>
                  </a:extLst>
                </p14:cNvPr>
                <p14:cNvContentPartPr/>
                <p14:nvPr/>
              </p14:nvContentPartPr>
              <p14:xfrm>
                <a:off x="1076506" y="5302228"/>
                <a:ext cx="182520" cy="333360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BF590C64-321C-498D-B242-7BC4EA412DF8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1067506" y="5293228"/>
                  <a:ext cx="200160" cy="35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6A465E5A-79E7-407C-9E23-99595593C2ED}"/>
                    </a:ext>
                  </a:extLst>
                </p14:cNvPr>
                <p14:cNvContentPartPr/>
                <p14:nvPr/>
              </p14:nvContentPartPr>
              <p14:xfrm>
                <a:off x="1116106" y="5453428"/>
                <a:ext cx="263160" cy="51120"/>
              </p14:xfrm>
            </p:contentPart>
          </mc:Choice>
          <mc:Fallback xmlns=""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6A465E5A-79E7-407C-9E23-99595593C2ED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1107466" y="5444428"/>
                  <a:ext cx="280800" cy="6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46B4C503-7B86-4C45-8D15-80397070BD54}"/>
                    </a:ext>
                  </a:extLst>
                </p14:cNvPr>
                <p14:cNvContentPartPr/>
                <p14:nvPr/>
              </p14:nvContentPartPr>
              <p14:xfrm>
                <a:off x="1417066" y="5303308"/>
                <a:ext cx="117360" cy="80280"/>
              </p14:xfrm>
            </p:contentPart>
          </mc:Choice>
          <mc:Fallback xmlns=""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46B4C503-7B86-4C45-8D15-80397070BD54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1408426" y="5294308"/>
                  <a:ext cx="135000" cy="97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3" name="Group 312">
            <a:extLst>
              <a:ext uri="{FF2B5EF4-FFF2-40B4-BE49-F238E27FC236}">
                <a16:creationId xmlns:a16="http://schemas.microsoft.com/office/drawing/2014/main" id="{35E15932-D950-4CD2-9911-56FCD1AD56FF}"/>
              </a:ext>
            </a:extLst>
          </p:cNvPr>
          <p:cNvGrpSpPr/>
          <p:nvPr/>
        </p:nvGrpSpPr>
        <p:grpSpPr>
          <a:xfrm>
            <a:off x="1825666" y="5112868"/>
            <a:ext cx="1716840" cy="521280"/>
            <a:chOff x="1825666" y="5112868"/>
            <a:chExt cx="1716840" cy="521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A4401DBD-F730-47A4-BF78-1D7E6C8BF2F9}"/>
                    </a:ext>
                  </a:extLst>
                </p14:cNvPr>
                <p14:cNvContentPartPr/>
                <p14:nvPr/>
              </p14:nvContentPartPr>
              <p14:xfrm>
                <a:off x="1825666" y="5197828"/>
                <a:ext cx="93960" cy="262080"/>
              </p14:xfrm>
            </p:contentPart>
          </mc:Choice>
          <mc:Fallback xmlns=""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A4401DBD-F730-47A4-BF78-1D7E6C8BF2F9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1817026" y="5188828"/>
                  <a:ext cx="111600" cy="27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62220058-BBE8-4A4F-88FA-F328F7C310C3}"/>
                    </a:ext>
                  </a:extLst>
                </p14:cNvPr>
                <p14:cNvContentPartPr/>
                <p14:nvPr/>
              </p14:nvContentPartPr>
              <p14:xfrm>
                <a:off x="1942666" y="5229508"/>
                <a:ext cx="210600" cy="159120"/>
              </p14:xfrm>
            </p:contentPart>
          </mc:Choice>
          <mc:Fallback xmlns=""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62220058-BBE8-4A4F-88FA-F328F7C310C3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1933666" y="5220868"/>
                  <a:ext cx="22824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0E397C2F-C589-4624-AF8E-8ED1AE7EE296}"/>
                    </a:ext>
                  </a:extLst>
                </p14:cNvPr>
                <p14:cNvContentPartPr/>
                <p14:nvPr/>
              </p14:nvContentPartPr>
              <p14:xfrm>
                <a:off x="2160466" y="5207908"/>
                <a:ext cx="96120" cy="140400"/>
              </p14:xfrm>
            </p:contentPart>
          </mc:Choice>
          <mc:Fallback xmlns=""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0E397C2F-C589-4624-AF8E-8ED1AE7EE296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2151826" y="5198908"/>
                  <a:ext cx="11376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6D2FE1C5-34C5-4AB3-87AB-3BD4325AED55}"/>
                    </a:ext>
                  </a:extLst>
                </p14:cNvPr>
                <p14:cNvContentPartPr/>
                <p14:nvPr/>
              </p14:nvContentPartPr>
              <p14:xfrm>
                <a:off x="2226346" y="5265868"/>
                <a:ext cx="369360" cy="118440"/>
              </p14:xfrm>
            </p:contentPart>
          </mc:Choice>
          <mc:Fallback xmlns=""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6D2FE1C5-34C5-4AB3-87AB-3BD4325AED55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2217346" y="5256868"/>
                  <a:ext cx="38700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D0EE8E88-3B1C-47D3-97DB-D5982786C285}"/>
                    </a:ext>
                  </a:extLst>
                </p14:cNvPr>
                <p14:cNvContentPartPr/>
                <p14:nvPr/>
              </p14:nvContentPartPr>
              <p14:xfrm>
                <a:off x="2666986" y="5201068"/>
                <a:ext cx="50040" cy="173880"/>
              </p14:xfrm>
            </p:contentPart>
          </mc:Choice>
          <mc:Fallback xmlns=""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D0EE8E88-3B1C-47D3-97DB-D5982786C285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2657986" y="5192428"/>
                  <a:ext cx="6768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4D6C02A4-F1B4-4ED5-9C4A-926215948987}"/>
                    </a:ext>
                  </a:extLst>
                </p14:cNvPr>
                <p14:cNvContentPartPr/>
                <p14:nvPr/>
              </p14:nvContentPartPr>
              <p14:xfrm>
                <a:off x="2804146" y="5112868"/>
                <a:ext cx="86400" cy="333720"/>
              </p14:xfrm>
            </p:contentPart>
          </mc:Choice>
          <mc:Fallback xmlns=""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4D6C02A4-F1B4-4ED5-9C4A-926215948987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2795506" y="5103868"/>
                  <a:ext cx="104040" cy="35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B76C0BF2-F76F-4320-81D9-069C36939A45}"/>
                    </a:ext>
                  </a:extLst>
                </p14:cNvPr>
                <p14:cNvContentPartPr/>
                <p14:nvPr/>
              </p14:nvContentPartPr>
              <p14:xfrm>
                <a:off x="3057586" y="5323828"/>
                <a:ext cx="42120" cy="310320"/>
              </p14:xfrm>
            </p:contentPart>
          </mc:Choice>
          <mc:Fallback xmlns=""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B76C0BF2-F76F-4320-81D9-069C36939A45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3048946" y="5314828"/>
                  <a:ext cx="59760" cy="32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B86270D7-1841-46BF-982C-D7A8146E6961}"/>
                    </a:ext>
                  </a:extLst>
                </p14:cNvPr>
                <p14:cNvContentPartPr/>
                <p14:nvPr/>
              </p14:nvContentPartPr>
              <p14:xfrm>
                <a:off x="3034186" y="5282068"/>
                <a:ext cx="110520" cy="117720"/>
              </p14:xfrm>
            </p:contentPart>
          </mc:Choice>
          <mc:Fallback xmlns=""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B86270D7-1841-46BF-982C-D7A8146E6961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3025546" y="5273428"/>
                  <a:ext cx="12816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CC727AAE-BBD0-4938-8790-B6C8673BBA58}"/>
                    </a:ext>
                  </a:extLst>
                </p14:cNvPr>
                <p14:cNvContentPartPr/>
                <p14:nvPr/>
              </p14:nvContentPartPr>
              <p14:xfrm>
                <a:off x="3026626" y="5453428"/>
                <a:ext cx="232560" cy="71640"/>
              </p14:xfrm>
            </p:contentPart>
          </mc:Choice>
          <mc:Fallback xmlns=""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CC727AAE-BBD0-4938-8790-B6C8673BBA58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3017626" y="5444788"/>
                  <a:ext cx="25020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753DD247-D399-450A-8EDB-83967A6926A0}"/>
                    </a:ext>
                  </a:extLst>
                </p14:cNvPr>
                <p14:cNvContentPartPr/>
                <p14:nvPr/>
              </p14:nvContentPartPr>
              <p14:xfrm>
                <a:off x="3408226" y="5317348"/>
                <a:ext cx="134280" cy="6840"/>
              </p14:xfrm>
            </p:contentPart>
          </mc:Choice>
          <mc:Fallback xmlns=""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753DD247-D399-450A-8EDB-83967A6926A0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3399226" y="5308348"/>
                  <a:ext cx="15192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D3643EF1-43C4-4CCB-BEB2-7463232CA253}"/>
                    </a:ext>
                  </a:extLst>
                </p14:cNvPr>
                <p14:cNvContentPartPr/>
                <p14:nvPr/>
              </p14:nvContentPartPr>
              <p14:xfrm>
                <a:off x="3435226" y="5197828"/>
                <a:ext cx="80280" cy="235440"/>
              </p14:xfrm>
            </p:contentPart>
          </mc:Choice>
          <mc:Fallback xmlns=""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D3643EF1-43C4-4CCB-BEB2-7463232CA253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3426226" y="5188828"/>
                  <a:ext cx="97920" cy="253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2" name="Group 311">
            <a:extLst>
              <a:ext uri="{FF2B5EF4-FFF2-40B4-BE49-F238E27FC236}">
                <a16:creationId xmlns:a16="http://schemas.microsoft.com/office/drawing/2014/main" id="{EB57115C-2F6F-422D-B4C9-0B43DE020DDA}"/>
              </a:ext>
            </a:extLst>
          </p:cNvPr>
          <p:cNvGrpSpPr/>
          <p:nvPr/>
        </p:nvGrpSpPr>
        <p:grpSpPr>
          <a:xfrm>
            <a:off x="3709186" y="5075068"/>
            <a:ext cx="519120" cy="399600"/>
            <a:chOff x="3709186" y="5075068"/>
            <a:chExt cx="519120" cy="399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308" name="Ink 307">
                  <a:extLst>
                    <a:ext uri="{FF2B5EF4-FFF2-40B4-BE49-F238E27FC236}">
                      <a16:creationId xmlns:a16="http://schemas.microsoft.com/office/drawing/2014/main" id="{BACA0C3A-1CA9-4E72-B070-BAA0EC17705C}"/>
                    </a:ext>
                  </a:extLst>
                </p14:cNvPr>
                <p14:cNvContentPartPr/>
                <p14:nvPr/>
              </p14:nvContentPartPr>
              <p14:xfrm>
                <a:off x="3709186" y="5075068"/>
                <a:ext cx="99360" cy="277920"/>
              </p14:xfrm>
            </p:contentPart>
          </mc:Choice>
          <mc:Fallback xmlns="">
            <p:pic>
              <p:nvPicPr>
                <p:cNvPr id="308" name="Ink 307">
                  <a:extLst>
                    <a:ext uri="{FF2B5EF4-FFF2-40B4-BE49-F238E27FC236}">
                      <a16:creationId xmlns:a16="http://schemas.microsoft.com/office/drawing/2014/main" id="{BACA0C3A-1CA9-4E72-B070-BAA0EC17705C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3700186" y="5066428"/>
                  <a:ext cx="117000" cy="29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309" name="Ink 308">
                  <a:extLst>
                    <a:ext uri="{FF2B5EF4-FFF2-40B4-BE49-F238E27FC236}">
                      <a16:creationId xmlns:a16="http://schemas.microsoft.com/office/drawing/2014/main" id="{7C8D6577-D5DD-4092-BD6A-D6E598CA2583}"/>
                    </a:ext>
                  </a:extLst>
                </p14:cNvPr>
                <p14:cNvContentPartPr/>
                <p14:nvPr/>
              </p14:nvContentPartPr>
              <p14:xfrm>
                <a:off x="3754906" y="5208628"/>
                <a:ext cx="145800" cy="128880"/>
              </p14:xfrm>
            </p:contentPart>
          </mc:Choice>
          <mc:Fallback xmlns="">
            <p:pic>
              <p:nvPicPr>
                <p:cNvPr id="309" name="Ink 308">
                  <a:extLst>
                    <a:ext uri="{FF2B5EF4-FFF2-40B4-BE49-F238E27FC236}">
                      <a16:creationId xmlns:a16="http://schemas.microsoft.com/office/drawing/2014/main" id="{7C8D6577-D5DD-4092-BD6A-D6E598CA2583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3745906" y="5199628"/>
                  <a:ext cx="163440" cy="14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463F2DFF-EEC6-44E3-955B-B1E00DDCA1E8}"/>
                    </a:ext>
                  </a:extLst>
                </p14:cNvPr>
                <p14:cNvContentPartPr/>
                <p14:nvPr/>
              </p14:nvContentPartPr>
              <p14:xfrm>
                <a:off x="3984226" y="5176588"/>
                <a:ext cx="144360" cy="298080"/>
              </p14:xfrm>
            </p:contentPart>
          </mc:Choice>
          <mc:Fallback xmlns=""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463F2DFF-EEC6-44E3-955B-B1E00DDCA1E8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3975586" y="5167588"/>
                  <a:ext cx="162000" cy="31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id="{E1399155-4A04-491B-8E53-F40F92E7F9E2}"/>
                    </a:ext>
                  </a:extLst>
                </p14:cNvPr>
                <p14:cNvContentPartPr/>
                <p14:nvPr/>
              </p14:nvContentPartPr>
              <p14:xfrm>
                <a:off x="4042546" y="5357668"/>
                <a:ext cx="185760" cy="46440"/>
              </p14:xfrm>
            </p:contentPart>
          </mc:Choice>
          <mc:Fallback xmlns="">
            <p:pic>
              <p:nvPicPr>
                <p:cNvPr id="311" name="Ink 310">
                  <a:extLst>
                    <a:ext uri="{FF2B5EF4-FFF2-40B4-BE49-F238E27FC236}">
                      <a16:creationId xmlns:a16="http://schemas.microsoft.com/office/drawing/2014/main" id="{E1399155-4A04-491B-8E53-F40F92E7F9E2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4033906" y="5349028"/>
                  <a:ext cx="203400" cy="64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7" name="Group 316">
            <a:extLst>
              <a:ext uri="{FF2B5EF4-FFF2-40B4-BE49-F238E27FC236}">
                <a16:creationId xmlns:a16="http://schemas.microsoft.com/office/drawing/2014/main" id="{A689A694-FB26-4773-829D-9C3C53725B4E}"/>
              </a:ext>
            </a:extLst>
          </p:cNvPr>
          <p:cNvGrpSpPr/>
          <p:nvPr/>
        </p:nvGrpSpPr>
        <p:grpSpPr>
          <a:xfrm>
            <a:off x="323386" y="5904148"/>
            <a:ext cx="141840" cy="118080"/>
            <a:chOff x="323386" y="5904148"/>
            <a:chExt cx="141840" cy="118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76865DD7-F285-4ED3-9543-3A774CE42C21}"/>
                    </a:ext>
                  </a:extLst>
                </p14:cNvPr>
                <p14:cNvContentPartPr/>
                <p14:nvPr/>
              </p14:nvContentPartPr>
              <p14:xfrm>
                <a:off x="377026" y="5904148"/>
                <a:ext cx="360" cy="7560"/>
              </p14:xfrm>
            </p:contentPart>
          </mc:Choice>
          <mc:Fallback xmlns=""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76865DD7-F285-4ED3-9543-3A774CE42C21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368386" y="5895508"/>
                  <a:ext cx="1800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BB2E9712-FEB0-4F08-A305-FBF1B0AA7275}"/>
                    </a:ext>
                  </a:extLst>
                </p14:cNvPr>
                <p14:cNvContentPartPr/>
                <p14:nvPr/>
              </p14:nvContentPartPr>
              <p14:xfrm>
                <a:off x="323386" y="5986588"/>
                <a:ext cx="141840" cy="35640"/>
              </p14:xfrm>
            </p:contentPart>
          </mc:Choice>
          <mc:Fallback xmlns=""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BB2E9712-FEB0-4F08-A305-FBF1B0AA7275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314386" y="5977588"/>
                  <a:ext cx="159480" cy="53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2" name="Group 331">
            <a:extLst>
              <a:ext uri="{FF2B5EF4-FFF2-40B4-BE49-F238E27FC236}">
                <a16:creationId xmlns:a16="http://schemas.microsoft.com/office/drawing/2014/main" id="{A6577E3E-A8B4-4BFF-B417-F05C4D970E40}"/>
              </a:ext>
            </a:extLst>
          </p:cNvPr>
          <p:cNvGrpSpPr/>
          <p:nvPr/>
        </p:nvGrpSpPr>
        <p:grpSpPr>
          <a:xfrm>
            <a:off x="721906" y="5877508"/>
            <a:ext cx="680760" cy="226800"/>
            <a:chOff x="721906" y="5877508"/>
            <a:chExt cx="680760" cy="226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34992957-FC02-4C7A-B000-A42518FDA9E4}"/>
                    </a:ext>
                  </a:extLst>
                </p14:cNvPr>
                <p14:cNvContentPartPr/>
                <p14:nvPr/>
              </p14:nvContentPartPr>
              <p14:xfrm>
                <a:off x="721906" y="5914948"/>
                <a:ext cx="176760" cy="189360"/>
              </p14:xfrm>
            </p:contentPart>
          </mc:Choice>
          <mc:Fallback xmlns=""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34992957-FC02-4C7A-B000-A42518FDA9E4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712906" y="5906308"/>
                  <a:ext cx="19440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C838EBC1-B6BD-4A57-AFBC-09A56CB1887A}"/>
                    </a:ext>
                  </a:extLst>
                </p14:cNvPr>
                <p14:cNvContentPartPr/>
                <p14:nvPr/>
              </p14:nvContentPartPr>
              <p14:xfrm>
                <a:off x="907306" y="5877508"/>
                <a:ext cx="111600" cy="185760"/>
              </p14:xfrm>
            </p:contentPart>
          </mc:Choice>
          <mc:Fallback xmlns=""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C838EBC1-B6BD-4A57-AFBC-09A56CB1887A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898666" y="5868508"/>
                  <a:ext cx="12924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320" name="Ink 319">
                  <a:extLst>
                    <a:ext uri="{FF2B5EF4-FFF2-40B4-BE49-F238E27FC236}">
                      <a16:creationId xmlns:a16="http://schemas.microsoft.com/office/drawing/2014/main" id="{7EA2244E-8FB6-4F89-B099-B79792F15B58}"/>
                    </a:ext>
                  </a:extLst>
                </p14:cNvPr>
                <p14:cNvContentPartPr/>
                <p14:nvPr/>
              </p14:nvContentPartPr>
              <p14:xfrm>
                <a:off x="986506" y="5945548"/>
                <a:ext cx="287280" cy="148320"/>
              </p14:xfrm>
            </p:contentPart>
          </mc:Choice>
          <mc:Fallback xmlns="">
            <p:pic>
              <p:nvPicPr>
                <p:cNvPr id="320" name="Ink 319">
                  <a:extLst>
                    <a:ext uri="{FF2B5EF4-FFF2-40B4-BE49-F238E27FC236}">
                      <a16:creationId xmlns:a16="http://schemas.microsoft.com/office/drawing/2014/main" id="{7EA2244E-8FB6-4F89-B099-B79792F15B58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977506" y="5936548"/>
                  <a:ext cx="30492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321" name="Ink 320">
                  <a:extLst>
                    <a:ext uri="{FF2B5EF4-FFF2-40B4-BE49-F238E27FC236}">
                      <a16:creationId xmlns:a16="http://schemas.microsoft.com/office/drawing/2014/main" id="{78ADCE52-42E5-4E97-8289-02E35F2A4A44}"/>
                    </a:ext>
                  </a:extLst>
                </p14:cNvPr>
                <p14:cNvContentPartPr/>
                <p14:nvPr/>
              </p14:nvContentPartPr>
              <p14:xfrm>
                <a:off x="1350106" y="5878948"/>
                <a:ext cx="52560" cy="156960"/>
              </p14:xfrm>
            </p:contentPart>
          </mc:Choice>
          <mc:Fallback xmlns="">
            <p:pic>
              <p:nvPicPr>
                <p:cNvPr id="321" name="Ink 320">
                  <a:extLst>
                    <a:ext uri="{FF2B5EF4-FFF2-40B4-BE49-F238E27FC236}">
                      <a16:creationId xmlns:a16="http://schemas.microsoft.com/office/drawing/2014/main" id="{78ADCE52-42E5-4E97-8289-02E35F2A4A44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1341106" y="5869948"/>
                  <a:ext cx="70200" cy="174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1" name="Group 330">
            <a:extLst>
              <a:ext uri="{FF2B5EF4-FFF2-40B4-BE49-F238E27FC236}">
                <a16:creationId xmlns:a16="http://schemas.microsoft.com/office/drawing/2014/main" id="{37D9664F-E13B-4BCC-A20E-57655ED6A983}"/>
              </a:ext>
            </a:extLst>
          </p:cNvPr>
          <p:cNvGrpSpPr/>
          <p:nvPr/>
        </p:nvGrpSpPr>
        <p:grpSpPr>
          <a:xfrm>
            <a:off x="1570786" y="5903428"/>
            <a:ext cx="356400" cy="181440"/>
            <a:chOff x="1570786" y="5903428"/>
            <a:chExt cx="356400" cy="181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322" name="Ink 321">
                  <a:extLst>
                    <a:ext uri="{FF2B5EF4-FFF2-40B4-BE49-F238E27FC236}">
                      <a16:creationId xmlns:a16="http://schemas.microsoft.com/office/drawing/2014/main" id="{208A6106-F39E-4A1F-804A-04D7228682CA}"/>
                    </a:ext>
                  </a:extLst>
                </p14:cNvPr>
                <p14:cNvContentPartPr/>
                <p14:nvPr/>
              </p14:nvContentPartPr>
              <p14:xfrm>
                <a:off x="1570786" y="5970748"/>
                <a:ext cx="86040" cy="12960"/>
              </p14:xfrm>
            </p:contentPart>
          </mc:Choice>
          <mc:Fallback xmlns="">
            <p:pic>
              <p:nvPicPr>
                <p:cNvPr id="322" name="Ink 321">
                  <a:extLst>
                    <a:ext uri="{FF2B5EF4-FFF2-40B4-BE49-F238E27FC236}">
                      <a16:creationId xmlns:a16="http://schemas.microsoft.com/office/drawing/2014/main" id="{208A6106-F39E-4A1F-804A-04D7228682CA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1562146" y="5962108"/>
                  <a:ext cx="10368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A641B10E-A011-420D-AAE3-62E8479B9FD1}"/>
                    </a:ext>
                  </a:extLst>
                </p14:cNvPr>
                <p14:cNvContentPartPr/>
                <p14:nvPr/>
              </p14:nvContentPartPr>
              <p14:xfrm>
                <a:off x="1580146" y="6015388"/>
                <a:ext cx="115920" cy="15840"/>
              </p14:xfrm>
            </p:contentPart>
          </mc:Choice>
          <mc:Fallback xmlns=""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id="{A641B10E-A011-420D-AAE3-62E8479B9FD1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1571146" y="6006748"/>
                  <a:ext cx="13356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5A53097E-6D7D-4DAE-9F54-AFE04479144C}"/>
                    </a:ext>
                  </a:extLst>
                </p14:cNvPr>
                <p14:cNvContentPartPr/>
                <p14:nvPr/>
              </p14:nvContentPartPr>
              <p14:xfrm>
                <a:off x="1779586" y="5903428"/>
                <a:ext cx="147600" cy="181440"/>
              </p14:xfrm>
            </p:contentPart>
          </mc:Choice>
          <mc:Fallback xmlns=""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id="{5A53097E-6D7D-4DAE-9F54-AFE04479144C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1770586" y="5894428"/>
                  <a:ext cx="165240" cy="199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13">
            <p14:nvContentPartPr>
              <p14:cNvPr id="325" name="Ink 324">
                <a:extLst>
                  <a:ext uri="{FF2B5EF4-FFF2-40B4-BE49-F238E27FC236}">
                    <a16:creationId xmlns:a16="http://schemas.microsoft.com/office/drawing/2014/main" id="{46F48289-E35C-431F-B24E-605EFEE3ECE8}"/>
                  </a:ext>
                </a:extLst>
              </p14:cNvPr>
              <p14:cNvContentPartPr/>
              <p14:nvPr/>
            </p14:nvContentPartPr>
            <p14:xfrm>
              <a:off x="2124466" y="6038788"/>
              <a:ext cx="11880" cy="201600"/>
            </p14:xfrm>
          </p:contentPart>
        </mc:Choice>
        <mc:Fallback xmlns="">
          <p:pic>
            <p:nvPicPr>
              <p:cNvPr id="325" name="Ink 324">
                <a:extLst>
                  <a:ext uri="{FF2B5EF4-FFF2-40B4-BE49-F238E27FC236}">
                    <a16:creationId xmlns:a16="http://schemas.microsoft.com/office/drawing/2014/main" id="{46F48289-E35C-431F-B24E-605EFEE3ECE8}"/>
                  </a:ext>
                </a:extLst>
              </p:cNvPr>
              <p:cNvPicPr/>
              <p:nvPr/>
            </p:nvPicPr>
            <p:blipFill>
              <a:blip r:embed="rId214"/>
              <a:stretch>
                <a:fillRect/>
              </a:stretch>
            </p:blipFill>
            <p:spPr>
              <a:xfrm>
                <a:off x="2115826" y="6030148"/>
                <a:ext cx="29520" cy="219240"/>
              </a:xfrm>
              <a:prstGeom prst="rect">
                <a:avLst/>
              </a:prstGeom>
            </p:spPr>
          </p:pic>
        </mc:Fallback>
      </mc:AlternateContent>
      <p:grpSp>
        <p:nvGrpSpPr>
          <p:cNvPr id="330" name="Group 329">
            <a:extLst>
              <a:ext uri="{FF2B5EF4-FFF2-40B4-BE49-F238E27FC236}">
                <a16:creationId xmlns:a16="http://schemas.microsoft.com/office/drawing/2014/main" id="{CAC7E051-95C7-46B0-A116-BD7C352C7734}"/>
              </a:ext>
            </a:extLst>
          </p:cNvPr>
          <p:cNvGrpSpPr/>
          <p:nvPr/>
        </p:nvGrpSpPr>
        <p:grpSpPr>
          <a:xfrm>
            <a:off x="2643586" y="5890468"/>
            <a:ext cx="637920" cy="237240"/>
            <a:chOff x="2643586" y="5890468"/>
            <a:chExt cx="637920" cy="237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2BA0671E-C286-4097-A380-4B5F8344F97E}"/>
                    </a:ext>
                  </a:extLst>
                </p14:cNvPr>
                <p14:cNvContentPartPr/>
                <p14:nvPr/>
              </p14:nvContentPartPr>
              <p14:xfrm>
                <a:off x="2643586" y="5890468"/>
                <a:ext cx="54000" cy="223920"/>
              </p14:xfrm>
            </p:contentPart>
          </mc:Choice>
          <mc:Fallback xmlns=""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id="{2BA0671E-C286-4097-A380-4B5F8344F97E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2634586" y="5881828"/>
                  <a:ext cx="7164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327" name="Ink 326">
                  <a:extLst>
                    <a:ext uri="{FF2B5EF4-FFF2-40B4-BE49-F238E27FC236}">
                      <a16:creationId xmlns:a16="http://schemas.microsoft.com/office/drawing/2014/main" id="{364A0A7B-20F3-44AB-B930-D1F8EC2EE403}"/>
                    </a:ext>
                  </a:extLst>
                </p14:cNvPr>
                <p14:cNvContentPartPr/>
                <p14:nvPr/>
              </p14:nvContentPartPr>
              <p14:xfrm>
                <a:off x="2702986" y="5953828"/>
                <a:ext cx="260280" cy="142920"/>
              </p14:xfrm>
            </p:contentPart>
          </mc:Choice>
          <mc:Fallback xmlns="">
            <p:pic>
              <p:nvPicPr>
                <p:cNvPr id="327" name="Ink 326">
                  <a:extLst>
                    <a:ext uri="{FF2B5EF4-FFF2-40B4-BE49-F238E27FC236}">
                      <a16:creationId xmlns:a16="http://schemas.microsoft.com/office/drawing/2014/main" id="{364A0A7B-20F3-44AB-B930-D1F8EC2EE403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2693986" y="5945188"/>
                  <a:ext cx="27792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328" name="Ink 327">
                  <a:extLst>
                    <a:ext uri="{FF2B5EF4-FFF2-40B4-BE49-F238E27FC236}">
                      <a16:creationId xmlns:a16="http://schemas.microsoft.com/office/drawing/2014/main" id="{EA2E7464-3CC8-464D-B89B-93BD2A46F2D3}"/>
                    </a:ext>
                  </a:extLst>
                </p14:cNvPr>
                <p14:cNvContentPartPr/>
                <p14:nvPr/>
              </p14:nvContentPartPr>
              <p14:xfrm>
                <a:off x="2894866" y="6029068"/>
                <a:ext cx="84600" cy="17280"/>
              </p14:xfrm>
            </p:contentPart>
          </mc:Choice>
          <mc:Fallback xmlns="">
            <p:pic>
              <p:nvPicPr>
                <p:cNvPr id="328" name="Ink 327">
                  <a:extLst>
                    <a:ext uri="{FF2B5EF4-FFF2-40B4-BE49-F238E27FC236}">
                      <a16:creationId xmlns:a16="http://schemas.microsoft.com/office/drawing/2014/main" id="{EA2E7464-3CC8-464D-B89B-93BD2A46F2D3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2886226" y="6020068"/>
                  <a:ext cx="10224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id="{C9C85402-ABA9-45BD-B270-BC3831C000D4}"/>
                    </a:ext>
                  </a:extLst>
                </p14:cNvPr>
                <p14:cNvContentPartPr/>
                <p14:nvPr/>
              </p14:nvContentPartPr>
              <p14:xfrm>
                <a:off x="3038866" y="5957428"/>
                <a:ext cx="242640" cy="170280"/>
              </p14:xfrm>
            </p:contentPart>
          </mc:Choice>
          <mc:Fallback xmlns="">
            <p:pic>
              <p:nvPicPr>
                <p:cNvPr id="329" name="Ink 328">
                  <a:extLst>
                    <a:ext uri="{FF2B5EF4-FFF2-40B4-BE49-F238E27FC236}">
                      <a16:creationId xmlns:a16="http://schemas.microsoft.com/office/drawing/2014/main" id="{C9C85402-ABA9-45BD-B270-BC3831C000D4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3030226" y="5948428"/>
                  <a:ext cx="260280" cy="187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9" name="Group 338">
            <a:extLst>
              <a:ext uri="{FF2B5EF4-FFF2-40B4-BE49-F238E27FC236}">
                <a16:creationId xmlns:a16="http://schemas.microsoft.com/office/drawing/2014/main" id="{B2ED7C2F-5179-4309-9DCE-115AFA8F581E}"/>
              </a:ext>
            </a:extLst>
          </p:cNvPr>
          <p:cNvGrpSpPr/>
          <p:nvPr/>
        </p:nvGrpSpPr>
        <p:grpSpPr>
          <a:xfrm>
            <a:off x="979666" y="6268828"/>
            <a:ext cx="834480" cy="457200"/>
            <a:chOff x="979666" y="6268828"/>
            <a:chExt cx="834480" cy="457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333" name="Ink 332">
                  <a:extLst>
                    <a:ext uri="{FF2B5EF4-FFF2-40B4-BE49-F238E27FC236}">
                      <a16:creationId xmlns:a16="http://schemas.microsoft.com/office/drawing/2014/main" id="{594BDE8E-FAD5-4C91-A5BC-C1939A73A10C}"/>
                    </a:ext>
                  </a:extLst>
                </p14:cNvPr>
                <p14:cNvContentPartPr/>
                <p14:nvPr/>
              </p14:nvContentPartPr>
              <p14:xfrm>
                <a:off x="979666" y="6380428"/>
                <a:ext cx="62640" cy="214560"/>
              </p14:xfrm>
            </p:contentPart>
          </mc:Choice>
          <mc:Fallback xmlns="">
            <p:pic>
              <p:nvPicPr>
                <p:cNvPr id="333" name="Ink 332">
                  <a:extLst>
                    <a:ext uri="{FF2B5EF4-FFF2-40B4-BE49-F238E27FC236}">
                      <a16:creationId xmlns:a16="http://schemas.microsoft.com/office/drawing/2014/main" id="{594BDE8E-FAD5-4C91-A5BC-C1939A73A10C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971026" y="6371428"/>
                  <a:ext cx="80280" cy="23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334" name="Ink 333">
                  <a:extLst>
                    <a:ext uri="{FF2B5EF4-FFF2-40B4-BE49-F238E27FC236}">
                      <a16:creationId xmlns:a16="http://schemas.microsoft.com/office/drawing/2014/main" id="{6D104B0D-1595-4F08-9374-5679C2FAD42C}"/>
                    </a:ext>
                  </a:extLst>
                </p14:cNvPr>
                <p14:cNvContentPartPr/>
                <p14:nvPr/>
              </p14:nvContentPartPr>
              <p14:xfrm>
                <a:off x="1021066" y="6461428"/>
                <a:ext cx="147240" cy="114480"/>
              </p14:xfrm>
            </p:contentPart>
          </mc:Choice>
          <mc:Fallback xmlns="">
            <p:pic>
              <p:nvPicPr>
                <p:cNvPr id="334" name="Ink 333">
                  <a:extLst>
                    <a:ext uri="{FF2B5EF4-FFF2-40B4-BE49-F238E27FC236}">
                      <a16:creationId xmlns:a16="http://schemas.microsoft.com/office/drawing/2014/main" id="{6D104B0D-1595-4F08-9374-5679C2FAD42C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1012066" y="6452788"/>
                  <a:ext cx="16488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335" name="Ink 334">
                  <a:extLst>
                    <a:ext uri="{FF2B5EF4-FFF2-40B4-BE49-F238E27FC236}">
                      <a16:creationId xmlns:a16="http://schemas.microsoft.com/office/drawing/2014/main" id="{6B9AB3EE-5F5A-416C-9C9F-D2F6931CB127}"/>
                    </a:ext>
                  </a:extLst>
                </p14:cNvPr>
                <p14:cNvContentPartPr/>
                <p14:nvPr/>
              </p14:nvContentPartPr>
              <p14:xfrm>
                <a:off x="1183426" y="6444508"/>
                <a:ext cx="108000" cy="69840"/>
              </p14:xfrm>
            </p:contentPart>
          </mc:Choice>
          <mc:Fallback xmlns="">
            <p:pic>
              <p:nvPicPr>
                <p:cNvPr id="335" name="Ink 334">
                  <a:extLst>
                    <a:ext uri="{FF2B5EF4-FFF2-40B4-BE49-F238E27FC236}">
                      <a16:creationId xmlns:a16="http://schemas.microsoft.com/office/drawing/2014/main" id="{6B9AB3EE-5F5A-416C-9C9F-D2F6931CB127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1174786" y="6435868"/>
                  <a:ext cx="12564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336" name="Ink 335">
                  <a:extLst>
                    <a:ext uri="{FF2B5EF4-FFF2-40B4-BE49-F238E27FC236}">
                      <a16:creationId xmlns:a16="http://schemas.microsoft.com/office/drawing/2014/main" id="{5049DE43-48F2-4F6B-B963-FE4EAC0C97DB}"/>
                    </a:ext>
                  </a:extLst>
                </p14:cNvPr>
                <p14:cNvContentPartPr/>
                <p14:nvPr/>
              </p14:nvContentPartPr>
              <p14:xfrm>
                <a:off x="1473946" y="6268828"/>
                <a:ext cx="66240" cy="127800"/>
              </p14:xfrm>
            </p:contentPart>
          </mc:Choice>
          <mc:Fallback xmlns="">
            <p:pic>
              <p:nvPicPr>
                <p:cNvPr id="336" name="Ink 335">
                  <a:extLst>
                    <a:ext uri="{FF2B5EF4-FFF2-40B4-BE49-F238E27FC236}">
                      <a16:creationId xmlns:a16="http://schemas.microsoft.com/office/drawing/2014/main" id="{5049DE43-48F2-4F6B-B963-FE4EAC0C97DB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1464946" y="6260188"/>
                  <a:ext cx="8388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337" name="Ink 336">
                  <a:extLst>
                    <a:ext uri="{FF2B5EF4-FFF2-40B4-BE49-F238E27FC236}">
                      <a16:creationId xmlns:a16="http://schemas.microsoft.com/office/drawing/2014/main" id="{B17CF68D-5694-4568-9733-E99105C7D575}"/>
                    </a:ext>
                  </a:extLst>
                </p14:cNvPr>
                <p14:cNvContentPartPr/>
                <p14:nvPr/>
              </p14:nvContentPartPr>
              <p14:xfrm>
                <a:off x="1436146" y="6476908"/>
                <a:ext cx="178920" cy="30240"/>
              </p14:xfrm>
            </p:contentPart>
          </mc:Choice>
          <mc:Fallback xmlns="">
            <p:pic>
              <p:nvPicPr>
                <p:cNvPr id="337" name="Ink 336">
                  <a:extLst>
                    <a:ext uri="{FF2B5EF4-FFF2-40B4-BE49-F238E27FC236}">
                      <a16:creationId xmlns:a16="http://schemas.microsoft.com/office/drawing/2014/main" id="{B17CF68D-5694-4568-9733-E99105C7D575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427506" y="6468268"/>
                  <a:ext cx="19656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338" name="Ink 337">
                  <a:extLst>
                    <a:ext uri="{FF2B5EF4-FFF2-40B4-BE49-F238E27FC236}">
                      <a16:creationId xmlns:a16="http://schemas.microsoft.com/office/drawing/2014/main" id="{12FE1635-C14B-4096-AAFE-CFF4EB4BC823}"/>
                    </a:ext>
                  </a:extLst>
                </p14:cNvPr>
                <p14:cNvContentPartPr/>
                <p14:nvPr/>
              </p14:nvContentPartPr>
              <p14:xfrm>
                <a:off x="1601386" y="6555028"/>
                <a:ext cx="212760" cy="171000"/>
              </p14:xfrm>
            </p:contentPart>
          </mc:Choice>
          <mc:Fallback xmlns="">
            <p:pic>
              <p:nvPicPr>
                <p:cNvPr id="338" name="Ink 337">
                  <a:extLst>
                    <a:ext uri="{FF2B5EF4-FFF2-40B4-BE49-F238E27FC236}">
                      <a16:creationId xmlns:a16="http://schemas.microsoft.com/office/drawing/2014/main" id="{12FE1635-C14B-4096-AAFE-CFF4EB4BC823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1592386" y="6546028"/>
                  <a:ext cx="230400" cy="188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6" name="Group 345">
            <a:extLst>
              <a:ext uri="{FF2B5EF4-FFF2-40B4-BE49-F238E27FC236}">
                <a16:creationId xmlns:a16="http://schemas.microsoft.com/office/drawing/2014/main" id="{D5BB8510-11B3-4B19-ACAE-F8FD211F0133}"/>
              </a:ext>
            </a:extLst>
          </p:cNvPr>
          <p:cNvGrpSpPr/>
          <p:nvPr/>
        </p:nvGrpSpPr>
        <p:grpSpPr>
          <a:xfrm>
            <a:off x="157426" y="6342628"/>
            <a:ext cx="690120" cy="456120"/>
            <a:chOff x="157426" y="6342628"/>
            <a:chExt cx="690120" cy="456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340" name="Ink 339">
                  <a:extLst>
                    <a:ext uri="{FF2B5EF4-FFF2-40B4-BE49-F238E27FC236}">
                      <a16:creationId xmlns:a16="http://schemas.microsoft.com/office/drawing/2014/main" id="{F48F3020-E669-49EA-B741-67A23907982E}"/>
                    </a:ext>
                  </a:extLst>
                </p14:cNvPr>
                <p14:cNvContentPartPr/>
                <p14:nvPr/>
              </p14:nvContentPartPr>
              <p14:xfrm>
                <a:off x="157426" y="6470068"/>
                <a:ext cx="57240" cy="198000"/>
              </p14:xfrm>
            </p:contentPart>
          </mc:Choice>
          <mc:Fallback xmlns="">
            <p:pic>
              <p:nvPicPr>
                <p:cNvPr id="340" name="Ink 339">
                  <a:extLst>
                    <a:ext uri="{FF2B5EF4-FFF2-40B4-BE49-F238E27FC236}">
                      <a16:creationId xmlns:a16="http://schemas.microsoft.com/office/drawing/2014/main" id="{F48F3020-E669-49EA-B741-67A23907982E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148426" y="6461068"/>
                  <a:ext cx="7488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341" name="Ink 340">
                  <a:extLst>
                    <a:ext uri="{FF2B5EF4-FFF2-40B4-BE49-F238E27FC236}">
                      <a16:creationId xmlns:a16="http://schemas.microsoft.com/office/drawing/2014/main" id="{E6A989AA-8121-493C-874C-F529B912C435}"/>
                    </a:ext>
                  </a:extLst>
                </p14:cNvPr>
                <p14:cNvContentPartPr/>
                <p14:nvPr/>
              </p14:nvContentPartPr>
              <p14:xfrm>
                <a:off x="177226" y="6570508"/>
                <a:ext cx="104760" cy="37800"/>
              </p14:xfrm>
            </p:contentPart>
          </mc:Choice>
          <mc:Fallback xmlns="">
            <p:pic>
              <p:nvPicPr>
                <p:cNvPr id="341" name="Ink 340">
                  <a:extLst>
                    <a:ext uri="{FF2B5EF4-FFF2-40B4-BE49-F238E27FC236}">
                      <a16:creationId xmlns:a16="http://schemas.microsoft.com/office/drawing/2014/main" id="{E6A989AA-8121-493C-874C-F529B912C435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168586" y="6561868"/>
                  <a:ext cx="12240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342" name="Ink 341">
                  <a:extLst>
                    <a:ext uri="{FF2B5EF4-FFF2-40B4-BE49-F238E27FC236}">
                      <a16:creationId xmlns:a16="http://schemas.microsoft.com/office/drawing/2014/main" id="{6C82DF53-7B02-4955-82D2-679E52D10CA6}"/>
                    </a:ext>
                  </a:extLst>
                </p14:cNvPr>
                <p14:cNvContentPartPr/>
                <p14:nvPr/>
              </p14:nvContentPartPr>
              <p14:xfrm>
                <a:off x="243106" y="6342628"/>
                <a:ext cx="243720" cy="345960"/>
              </p14:xfrm>
            </p:contentPart>
          </mc:Choice>
          <mc:Fallback xmlns="">
            <p:pic>
              <p:nvPicPr>
                <p:cNvPr id="342" name="Ink 341">
                  <a:extLst>
                    <a:ext uri="{FF2B5EF4-FFF2-40B4-BE49-F238E27FC236}">
                      <a16:creationId xmlns:a16="http://schemas.microsoft.com/office/drawing/2014/main" id="{6C82DF53-7B02-4955-82D2-679E52D10CA6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234106" y="6333628"/>
                  <a:ext cx="261360" cy="36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343" name="Ink 342">
                  <a:extLst>
                    <a:ext uri="{FF2B5EF4-FFF2-40B4-BE49-F238E27FC236}">
                      <a16:creationId xmlns:a16="http://schemas.microsoft.com/office/drawing/2014/main" id="{09818C50-AC74-4727-B6EA-22BBDE4F2DA4}"/>
                    </a:ext>
                  </a:extLst>
                </p14:cNvPr>
                <p14:cNvContentPartPr/>
                <p14:nvPr/>
              </p14:nvContentPartPr>
              <p14:xfrm>
                <a:off x="487906" y="6541348"/>
                <a:ext cx="101880" cy="132840"/>
              </p14:xfrm>
            </p:contentPart>
          </mc:Choice>
          <mc:Fallback xmlns="">
            <p:pic>
              <p:nvPicPr>
                <p:cNvPr id="343" name="Ink 342">
                  <a:extLst>
                    <a:ext uri="{FF2B5EF4-FFF2-40B4-BE49-F238E27FC236}">
                      <a16:creationId xmlns:a16="http://schemas.microsoft.com/office/drawing/2014/main" id="{09818C50-AC74-4727-B6EA-22BBDE4F2DA4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478906" y="6532708"/>
                  <a:ext cx="11952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344" name="Ink 343">
                  <a:extLst>
                    <a:ext uri="{FF2B5EF4-FFF2-40B4-BE49-F238E27FC236}">
                      <a16:creationId xmlns:a16="http://schemas.microsoft.com/office/drawing/2014/main" id="{33A5BE58-F41B-4D99-B9AE-17065C308742}"/>
                    </a:ext>
                  </a:extLst>
                </p14:cNvPr>
                <p14:cNvContentPartPr/>
                <p14:nvPr/>
              </p14:nvContentPartPr>
              <p14:xfrm>
                <a:off x="597346" y="6532708"/>
                <a:ext cx="192240" cy="151200"/>
              </p14:xfrm>
            </p:contentPart>
          </mc:Choice>
          <mc:Fallback xmlns="">
            <p:pic>
              <p:nvPicPr>
                <p:cNvPr id="344" name="Ink 343">
                  <a:extLst>
                    <a:ext uri="{FF2B5EF4-FFF2-40B4-BE49-F238E27FC236}">
                      <a16:creationId xmlns:a16="http://schemas.microsoft.com/office/drawing/2014/main" id="{33A5BE58-F41B-4D99-B9AE-17065C308742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588706" y="6523708"/>
                  <a:ext cx="20988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345" name="Ink 344">
                  <a:extLst>
                    <a:ext uri="{FF2B5EF4-FFF2-40B4-BE49-F238E27FC236}">
                      <a16:creationId xmlns:a16="http://schemas.microsoft.com/office/drawing/2014/main" id="{9CEEE432-376A-4401-B403-FE5D392384D9}"/>
                    </a:ext>
                  </a:extLst>
                </p14:cNvPr>
                <p14:cNvContentPartPr/>
                <p14:nvPr/>
              </p14:nvContentPartPr>
              <p14:xfrm>
                <a:off x="833506" y="6665188"/>
                <a:ext cx="14040" cy="133560"/>
              </p14:xfrm>
            </p:contentPart>
          </mc:Choice>
          <mc:Fallback xmlns="">
            <p:pic>
              <p:nvPicPr>
                <p:cNvPr id="345" name="Ink 344">
                  <a:extLst>
                    <a:ext uri="{FF2B5EF4-FFF2-40B4-BE49-F238E27FC236}">
                      <a16:creationId xmlns:a16="http://schemas.microsoft.com/office/drawing/2014/main" id="{9CEEE432-376A-4401-B403-FE5D392384D9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824506" y="6656548"/>
                  <a:ext cx="31680" cy="1512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779683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866897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Cambridge 17E Ex 15</a:t>
            </a:r>
            <a:endParaRPr lang="en-AU" sz="32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B31A9959-18B6-4ECA-BF77-F89B4D59D5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9709" y="686037"/>
                <a:ext cx="11873084" cy="180839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buNone/>
                </a:pPr>
                <a:r>
                  <a:rPr lang="en-AU" sz="2000" b="0" dirty="0"/>
                  <a:t>Three points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AU" sz="2000" i="1" dirty="0">
                    <a:latin typeface="Cambria Math" panose="02040503050406030204" pitchFamily="18" charset="0"/>
                  </a:rPr>
                  <a:t> </a:t>
                </a:r>
                <a:r>
                  <a:rPr lang="en-AU" sz="2000" dirty="0"/>
                  <a:t>and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AU" sz="2000" dirty="0"/>
                  <a:t> have position vectors </a:t>
                </a:r>
                <a14:m>
                  <m:oMath xmlns:m="http://schemas.openxmlformats.org/officeDocument/2006/math"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𝒒</m:t>
                    </m:r>
                  </m:oMath>
                </a14:m>
                <a:r>
                  <a:rPr lang="en-AU" sz="2000" dirty="0"/>
                  <a:t> and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(2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𝒑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𝒒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000" dirty="0"/>
                  <a:t> respectively, relative to a fixed origin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AU" sz="2000" dirty="0"/>
                  <a:t>. The points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AU" sz="2000" dirty="0"/>
                  <a:t> and </a:t>
                </a:r>
                <a14:m>
                  <m:oMath xmlns:m="http://schemas.openxmlformats.org/officeDocument/2006/math">
                    <m:r>
                      <a:rPr lang="en-AU" sz="200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AU" sz="2000" dirty="0"/>
                  <a:t>  are not collinear. Find the values of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AU" sz="2000" i="1" dirty="0">
                    <a:latin typeface="Cambria Math" panose="02040503050406030204" pitchFamily="18" charset="0"/>
                  </a:rPr>
                  <a:t> </a:t>
                </a:r>
                <a:r>
                  <a:rPr lang="en-AU" sz="2000" dirty="0"/>
                  <a:t>if:</a:t>
                </a:r>
              </a:p>
              <a:p>
                <a:pPr marL="457200" indent="-457200" algn="just">
                  <a:buAutoNum type="alphaLcParenR"/>
                </a:pPr>
                <a14:m>
                  <m:oMath xmlns:m="http://schemas.openxmlformats.org/officeDocument/2006/math">
                    <m:acc>
                      <m:accPr>
                        <m:chr m:val="⃑"/>
                        <m:ctrlPr>
                          <a:rPr lang="en-AU" sz="2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𝑄𝑅</m:t>
                        </m:r>
                      </m:e>
                    </m:acc>
                  </m:oMath>
                </a14:m>
                <a:r>
                  <a:rPr lang="en-AU" sz="2000" dirty="0"/>
                  <a:t> is parallel to </a:t>
                </a:r>
                <a14:m>
                  <m:oMath xmlns:m="http://schemas.openxmlformats.org/officeDocument/2006/math"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𝒑</m:t>
                    </m:r>
                  </m:oMath>
                </a14:m>
                <a:endParaRPr lang="en-AU" sz="2000" b="1" dirty="0"/>
              </a:p>
              <a:p>
                <a:pPr marL="457200" indent="-457200" algn="just">
                  <a:buFont typeface="Arial" panose="020B0604020202020204" pitchFamily="34" charset="0"/>
                  <a:buAutoNum type="alphaLcParenR"/>
                </a:pPr>
                <a14:m>
                  <m:oMath xmlns:m="http://schemas.openxmlformats.org/officeDocument/2006/math">
                    <m:acc>
                      <m:accPr>
                        <m:chr m:val="⃑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𝑃𝑅</m:t>
                        </m:r>
                      </m:e>
                    </m:acc>
                  </m:oMath>
                </a14:m>
                <a:r>
                  <a:rPr lang="en-AU" sz="2000" dirty="0"/>
                  <a:t> is parallel to </a:t>
                </a:r>
                <a14:m>
                  <m:oMath xmlns:m="http://schemas.openxmlformats.org/officeDocument/2006/math">
                    <m:r>
                      <a:rPr lang="en-AU" sz="2000" b="1" i="1" smtClean="0">
                        <a:latin typeface="Cambria Math" panose="02040503050406030204" pitchFamily="18" charset="0"/>
                      </a:rPr>
                      <m:t>𝒒</m:t>
                    </m:r>
                  </m:oMath>
                </a14:m>
                <a:endParaRPr lang="en-AU" sz="2000" b="1" dirty="0"/>
              </a:p>
              <a:p>
                <a:pPr marL="457200" indent="-457200" algn="just">
                  <a:buFont typeface="Arial" panose="020B0604020202020204" pitchFamily="34" charset="0"/>
                  <a:buAutoNum type="alphaLcParenR"/>
                </a:pPr>
                <a14:m>
                  <m:oMath xmlns:m="http://schemas.openxmlformats.org/officeDocument/2006/math">
                    <m:r>
                      <a:rPr lang="en-AU" sz="20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AU" sz="2000" b="1" dirty="0"/>
                  <a:t> </a:t>
                </a:r>
                <a:r>
                  <a:rPr lang="en-AU" sz="2000" dirty="0"/>
                  <a:t>are collinear</a:t>
                </a:r>
              </a:p>
              <a:p>
                <a:pPr marL="457200" indent="-457200" algn="just">
                  <a:buAutoNum type="alphaLcParenR"/>
                </a:pPr>
                <a:endParaRPr lang="en-AU" sz="2000" dirty="0"/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B31A9959-18B6-4ECA-BF77-F89B4D59D5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09" y="686037"/>
                <a:ext cx="11873084" cy="1808392"/>
              </a:xfrm>
              <a:prstGeom prst="rect">
                <a:avLst/>
              </a:prstGeom>
              <a:blipFill>
                <a:blip r:embed="rId2"/>
                <a:stretch>
                  <a:fillRect l="-513" t="-3716" r="-513" b="-1216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015BF16A-6E89-403D-977A-4C57D3FFAF71}"/>
              </a:ext>
            </a:extLst>
          </p:cNvPr>
          <p:cNvGrpSpPr/>
          <p:nvPr/>
        </p:nvGrpSpPr>
        <p:grpSpPr>
          <a:xfrm>
            <a:off x="407986" y="2868268"/>
            <a:ext cx="195120" cy="292680"/>
            <a:chOff x="407986" y="2868268"/>
            <a:chExt cx="195120" cy="292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5255A6DD-5FC8-4E93-AC30-F28F6FA75AD5}"/>
                    </a:ext>
                  </a:extLst>
                </p14:cNvPr>
                <p14:cNvContentPartPr/>
                <p14:nvPr/>
              </p14:nvContentPartPr>
              <p14:xfrm>
                <a:off x="407986" y="2928748"/>
                <a:ext cx="94320" cy="13680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5255A6DD-5FC8-4E93-AC30-F28F6FA75AD5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98986" y="2920108"/>
                  <a:ext cx="11196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005B89FA-CBA9-455F-BFAB-FFF7E4BEB60E}"/>
                    </a:ext>
                  </a:extLst>
                </p14:cNvPr>
                <p14:cNvContentPartPr/>
                <p14:nvPr/>
              </p14:nvContentPartPr>
              <p14:xfrm>
                <a:off x="521026" y="2868268"/>
                <a:ext cx="82080" cy="29268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005B89FA-CBA9-455F-BFAB-FFF7E4BEB60E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12026" y="2859628"/>
                  <a:ext cx="99720" cy="310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53" name="Ink 152">
                <a:extLst>
                  <a:ext uri="{FF2B5EF4-FFF2-40B4-BE49-F238E27FC236}">
                    <a16:creationId xmlns:a16="http://schemas.microsoft.com/office/drawing/2014/main" id="{129A31CC-1D08-47F0-9A2D-052DBB4DADE5}"/>
                  </a:ext>
                </a:extLst>
              </p14:cNvPr>
              <p14:cNvContentPartPr/>
              <p14:nvPr/>
            </p14:nvContentPartPr>
            <p14:xfrm>
              <a:off x="6695746" y="2731468"/>
              <a:ext cx="171000" cy="22320"/>
            </p14:xfrm>
          </p:contentPart>
        </mc:Choice>
        <mc:Fallback xmlns="">
          <p:pic>
            <p:nvPicPr>
              <p:cNvPr id="153" name="Ink 152">
                <a:extLst>
                  <a:ext uri="{FF2B5EF4-FFF2-40B4-BE49-F238E27FC236}">
                    <a16:creationId xmlns:a16="http://schemas.microsoft.com/office/drawing/2014/main" id="{129A31CC-1D08-47F0-9A2D-052DBB4DADE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686746" y="2722828"/>
                <a:ext cx="188640" cy="39960"/>
              </a:xfrm>
              <a:prstGeom prst="rect">
                <a:avLst/>
              </a:prstGeom>
            </p:spPr>
          </p:pic>
        </mc:Fallback>
      </mc:AlternateContent>
      <p:grpSp>
        <p:nvGrpSpPr>
          <p:cNvPr id="206" name="Group 205">
            <a:extLst>
              <a:ext uri="{FF2B5EF4-FFF2-40B4-BE49-F238E27FC236}">
                <a16:creationId xmlns:a16="http://schemas.microsoft.com/office/drawing/2014/main" id="{9E5AB607-15DA-4DE0-B138-663C868E0C8E}"/>
              </a:ext>
            </a:extLst>
          </p:cNvPr>
          <p:cNvGrpSpPr/>
          <p:nvPr/>
        </p:nvGrpSpPr>
        <p:grpSpPr>
          <a:xfrm>
            <a:off x="1167946" y="2636428"/>
            <a:ext cx="1424160" cy="1092960"/>
            <a:chOff x="1167946" y="2636428"/>
            <a:chExt cx="1424160" cy="1092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7DD9DAE3-A1CF-4387-9795-F93ADFDE5D50}"/>
                    </a:ext>
                  </a:extLst>
                </p14:cNvPr>
                <p14:cNvContentPartPr/>
                <p14:nvPr/>
              </p14:nvContentPartPr>
              <p14:xfrm>
                <a:off x="1193506" y="2902108"/>
                <a:ext cx="7560" cy="22680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7DD9DAE3-A1CF-4387-9795-F93ADFDE5D5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184506" y="2893468"/>
                  <a:ext cx="25200" cy="24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D12F83B7-B251-427C-A6C9-0A09796A5588}"/>
                    </a:ext>
                  </a:extLst>
                </p14:cNvPr>
                <p14:cNvContentPartPr/>
                <p14:nvPr/>
              </p14:nvContentPartPr>
              <p14:xfrm>
                <a:off x="1167946" y="2866108"/>
                <a:ext cx="118440" cy="10944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D12F83B7-B251-427C-A6C9-0A09796A5588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158946" y="2857108"/>
                  <a:ext cx="13608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86FD91BE-6DD4-41D2-842E-A0B83B6A3941}"/>
                    </a:ext>
                  </a:extLst>
                </p14:cNvPr>
                <p14:cNvContentPartPr/>
                <p14:nvPr/>
              </p14:nvContentPartPr>
              <p14:xfrm>
                <a:off x="1337866" y="2897068"/>
                <a:ext cx="131400" cy="23292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86FD91BE-6DD4-41D2-842E-A0B83B6A3941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1329226" y="2888068"/>
                  <a:ext cx="149040" cy="25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EBA5F247-C083-4F1C-8E8C-79F7125B504E}"/>
                    </a:ext>
                  </a:extLst>
                </p14:cNvPr>
                <p14:cNvContentPartPr/>
                <p14:nvPr/>
              </p14:nvContentPartPr>
              <p14:xfrm>
                <a:off x="1375306" y="2988508"/>
                <a:ext cx="103680" cy="1454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EBA5F247-C083-4F1C-8E8C-79F7125B504E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366666" y="2979868"/>
                  <a:ext cx="12132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CD3B1DD9-493A-438D-B8BA-2F2C5277C6AB}"/>
                    </a:ext>
                  </a:extLst>
                </p14:cNvPr>
                <p14:cNvContentPartPr/>
                <p14:nvPr/>
              </p14:nvContentPartPr>
              <p14:xfrm>
                <a:off x="1218346" y="2710948"/>
                <a:ext cx="222120" cy="219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CD3B1DD9-493A-438D-B8BA-2F2C5277C6AB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209346" y="2702308"/>
                  <a:ext cx="23976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705CCDB2-8676-482F-AA3B-F67C6C7E2EEA}"/>
                    </a:ext>
                  </a:extLst>
                </p14:cNvPr>
                <p14:cNvContentPartPr/>
                <p14:nvPr/>
              </p14:nvContentPartPr>
              <p14:xfrm>
                <a:off x="1417066" y="2665228"/>
                <a:ext cx="68400" cy="11448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705CCDB2-8676-482F-AA3B-F67C6C7E2EEA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408426" y="2656228"/>
                  <a:ext cx="8604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5F5C7C14-677D-4CC9-AD15-21903B76E73C}"/>
                    </a:ext>
                  </a:extLst>
                </p14:cNvPr>
                <p14:cNvContentPartPr/>
                <p14:nvPr/>
              </p14:nvContentPartPr>
              <p14:xfrm>
                <a:off x="1662946" y="2823988"/>
                <a:ext cx="93960" cy="26208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5F5C7C14-677D-4CC9-AD15-21903B76E73C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653946" y="2814988"/>
                  <a:ext cx="111600" cy="27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07433987-0D73-448B-AEA0-A75F9FF4CC53}"/>
                    </a:ext>
                  </a:extLst>
                </p14:cNvPr>
                <p14:cNvContentPartPr/>
                <p14:nvPr/>
              </p14:nvContentPartPr>
              <p14:xfrm>
                <a:off x="1760506" y="2811748"/>
                <a:ext cx="109440" cy="30888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07433987-0D73-448B-AEA0-A75F9FF4CC53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751866" y="2802748"/>
                  <a:ext cx="127080" cy="32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BD9246B9-8C41-49C5-863A-E7CB8E71E50A}"/>
                    </a:ext>
                  </a:extLst>
                </p14:cNvPr>
                <p14:cNvContentPartPr/>
                <p14:nvPr/>
              </p14:nvContentPartPr>
              <p14:xfrm>
                <a:off x="1982266" y="2857108"/>
                <a:ext cx="156600" cy="24624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BD9246B9-8C41-49C5-863A-E7CB8E71E50A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1973626" y="2848108"/>
                  <a:ext cx="174240" cy="26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E76F3A31-1FF8-434A-BA94-B3AB75BF8344}"/>
                    </a:ext>
                  </a:extLst>
                </p14:cNvPr>
                <p14:cNvContentPartPr/>
                <p14:nvPr/>
              </p14:nvContentPartPr>
              <p14:xfrm>
                <a:off x="2041666" y="2979868"/>
                <a:ext cx="119160" cy="1432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E76F3A31-1FF8-434A-BA94-B3AB75BF8344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033026" y="2970868"/>
                  <a:ext cx="13680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D82AC35B-B909-4443-9122-17F8A2165A14}"/>
                    </a:ext>
                  </a:extLst>
                </p14:cNvPr>
                <p14:cNvContentPartPr/>
                <p14:nvPr/>
              </p14:nvContentPartPr>
              <p14:xfrm>
                <a:off x="2201146" y="2860348"/>
                <a:ext cx="211680" cy="2210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D82AC35B-B909-4443-9122-17F8A2165A14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192146" y="2851708"/>
                  <a:ext cx="22932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413BD838-BAC3-4B08-8EB1-1C7E73078D96}"/>
                    </a:ext>
                  </a:extLst>
                </p14:cNvPr>
                <p14:cNvContentPartPr/>
                <p14:nvPr/>
              </p14:nvContentPartPr>
              <p14:xfrm>
                <a:off x="1989826" y="2636428"/>
                <a:ext cx="347400" cy="1598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413BD838-BAC3-4B08-8EB1-1C7E73078D96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1980826" y="2627788"/>
                  <a:ext cx="36504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08154A88-2C5B-4129-B125-FEA4093B3DEC}"/>
                    </a:ext>
                  </a:extLst>
                </p14:cNvPr>
                <p14:cNvContentPartPr/>
                <p14:nvPr/>
              </p14:nvContentPartPr>
              <p14:xfrm>
                <a:off x="1177306" y="3499348"/>
                <a:ext cx="140040" cy="23004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08154A88-2C5B-4129-B125-FEA4093B3DEC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1168666" y="3490348"/>
                  <a:ext cx="157680" cy="24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D02D4C5B-D456-4F4A-873C-39F9859FF4D3}"/>
                    </a:ext>
                  </a:extLst>
                </p14:cNvPr>
                <p14:cNvContentPartPr/>
                <p14:nvPr/>
              </p14:nvContentPartPr>
              <p14:xfrm>
                <a:off x="1244986" y="3601948"/>
                <a:ext cx="118440" cy="10440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D02D4C5B-D456-4F4A-873C-39F9859FF4D3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1236346" y="3592948"/>
                  <a:ext cx="13608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0743BE1C-3E5A-407D-8D16-9C9E7F44E437}"/>
                    </a:ext>
                  </a:extLst>
                </p14:cNvPr>
                <p14:cNvContentPartPr/>
                <p14:nvPr/>
              </p14:nvContentPartPr>
              <p14:xfrm>
                <a:off x="1391866" y="3491068"/>
                <a:ext cx="192240" cy="22176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0743BE1C-3E5A-407D-8D16-9C9E7F44E437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1382866" y="3482428"/>
                  <a:ext cx="20988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B75F5DE4-02F2-4AB3-BCAB-EAE51AFA6508}"/>
                    </a:ext>
                  </a:extLst>
                </p14:cNvPr>
                <p14:cNvContentPartPr/>
                <p14:nvPr/>
              </p14:nvContentPartPr>
              <p14:xfrm>
                <a:off x="1218346" y="3361828"/>
                <a:ext cx="249480" cy="4644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B75F5DE4-02F2-4AB3-BCAB-EAE51AFA6508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1209346" y="3352828"/>
                  <a:ext cx="267120" cy="6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BA552C48-E9ED-49DD-AB19-CF56CEC86006}"/>
                    </a:ext>
                  </a:extLst>
                </p14:cNvPr>
                <p14:cNvContentPartPr/>
                <p14:nvPr/>
              </p14:nvContentPartPr>
              <p14:xfrm>
                <a:off x="1400146" y="3309268"/>
                <a:ext cx="139680" cy="13284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BA552C48-E9ED-49DD-AB19-CF56CEC86006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1391506" y="3300628"/>
                  <a:ext cx="15732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FA196F06-6CC5-489D-93EF-DA682597A74B}"/>
                    </a:ext>
                  </a:extLst>
                </p14:cNvPr>
                <p14:cNvContentPartPr/>
                <p14:nvPr/>
              </p14:nvContentPartPr>
              <p14:xfrm>
                <a:off x="1733866" y="3463708"/>
                <a:ext cx="66960" cy="8748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FA196F06-6CC5-489D-93EF-DA682597A74B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1724866" y="3454708"/>
                  <a:ext cx="8460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94D5B8C2-C483-4E12-81DF-40E6ABBC298B}"/>
                    </a:ext>
                  </a:extLst>
                </p14:cNvPr>
                <p14:cNvContentPartPr/>
                <p14:nvPr/>
              </p14:nvContentPartPr>
              <p14:xfrm>
                <a:off x="1970746" y="3499708"/>
                <a:ext cx="138600" cy="13860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94D5B8C2-C483-4E12-81DF-40E6ABBC298B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1961746" y="3491068"/>
                  <a:ext cx="15624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04593F60-6C57-4FFE-859B-872A9DD4AFC9}"/>
                    </a:ext>
                  </a:extLst>
                </p14:cNvPr>
                <p14:cNvContentPartPr/>
                <p14:nvPr/>
              </p14:nvContentPartPr>
              <p14:xfrm>
                <a:off x="2198626" y="3386308"/>
                <a:ext cx="108000" cy="23292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04593F60-6C57-4FFE-859B-872A9DD4AFC9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2189626" y="3377668"/>
                  <a:ext cx="125640" cy="25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3431E88C-F6D4-4AFD-9CF1-9C47322C7BC6}"/>
                    </a:ext>
                  </a:extLst>
                </p14:cNvPr>
                <p14:cNvContentPartPr/>
                <p14:nvPr/>
              </p14:nvContentPartPr>
              <p14:xfrm>
                <a:off x="2365666" y="3353548"/>
                <a:ext cx="144720" cy="27036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3431E88C-F6D4-4AFD-9CF1-9C47322C7BC6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2356666" y="3344908"/>
                  <a:ext cx="162360" cy="28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D02EF480-D21F-4B53-9CC1-08F86A43CD94}"/>
                    </a:ext>
                  </a:extLst>
                </p14:cNvPr>
                <p14:cNvContentPartPr/>
                <p14:nvPr/>
              </p14:nvContentPartPr>
              <p14:xfrm>
                <a:off x="2406346" y="3503308"/>
                <a:ext cx="162360" cy="7524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D02EF480-D21F-4B53-9CC1-08F86A43CD94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2397346" y="3494668"/>
                  <a:ext cx="18000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0B38BF7B-8DA7-433B-8E15-813B836A47F6}"/>
                    </a:ext>
                  </a:extLst>
                </p14:cNvPr>
                <p14:cNvContentPartPr/>
                <p14:nvPr/>
              </p14:nvContentPartPr>
              <p14:xfrm>
                <a:off x="2231386" y="3167068"/>
                <a:ext cx="360720" cy="16452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0B38BF7B-8DA7-433B-8E15-813B836A47F6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2222746" y="3158428"/>
                  <a:ext cx="378360" cy="182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A16423C4-A1C5-4904-9CA4-D5BFD54FCE47}"/>
              </a:ext>
            </a:extLst>
          </p:cNvPr>
          <p:cNvGrpSpPr/>
          <p:nvPr/>
        </p:nvGrpSpPr>
        <p:grpSpPr>
          <a:xfrm>
            <a:off x="2992426" y="3137188"/>
            <a:ext cx="1717200" cy="584640"/>
            <a:chOff x="2992426" y="3137188"/>
            <a:chExt cx="1717200" cy="584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D0514CC9-C67B-458E-93A3-408A6C317281}"/>
                    </a:ext>
                  </a:extLst>
                </p14:cNvPr>
                <p14:cNvContentPartPr/>
                <p14:nvPr/>
              </p14:nvContentPartPr>
              <p14:xfrm>
                <a:off x="2992426" y="3555868"/>
                <a:ext cx="28800" cy="16596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D0514CC9-C67B-458E-93A3-408A6C317281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983786" y="3546868"/>
                  <a:ext cx="4644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D3A5FE67-D27C-40E4-99E2-0A387EEAE3DC}"/>
                    </a:ext>
                  </a:extLst>
                </p14:cNvPr>
                <p14:cNvContentPartPr/>
                <p14:nvPr/>
              </p14:nvContentPartPr>
              <p14:xfrm>
                <a:off x="3137866" y="3435988"/>
                <a:ext cx="142560" cy="16488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D3A5FE67-D27C-40E4-99E2-0A387EEAE3DC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3128866" y="3426988"/>
                  <a:ext cx="16020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586132D5-3047-414C-AE2E-B16D856D1B00}"/>
                    </a:ext>
                  </a:extLst>
                </p14:cNvPr>
                <p14:cNvContentPartPr/>
                <p14:nvPr/>
              </p14:nvContentPartPr>
              <p14:xfrm>
                <a:off x="3358546" y="3414388"/>
                <a:ext cx="115200" cy="16920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586132D5-3047-414C-AE2E-B16D856D1B00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3349546" y="3405388"/>
                  <a:ext cx="13284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307DFA42-0319-4ABC-BE15-A800D2E9CBAB}"/>
                    </a:ext>
                  </a:extLst>
                </p14:cNvPr>
                <p14:cNvContentPartPr/>
                <p14:nvPr/>
              </p14:nvContentPartPr>
              <p14:xfrm>
                <a:off x="3370066" y="3358228"/>
                <a:ext cx="234000" cy="23760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307DFA42-0319-4ABC-BE15-A800D2E9CBAB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3361066" y="3349228"/>
                  <a:ext cx="251640" cy="25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FAF0ACCE-FB6C-48A9-AB1A-B3D510DAB260}"/>
                    </a:ext>
                  </a:extLst>
                </p14:cNvPr>
                <p14:cNvContentPartPr/>
                <p14:nvPr/>
              </p14:nvContentPartPr>
              <p14:xfrm>
                <a:off x="3672466" y="3319348"/>
                <a:ext cx="31680" cy="24048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FAF0ACCE-FB6C-48A9-AB1A-B3D510DAB260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3663466" y="3310348"/>
                  <a:ext cx="49320" cy="25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1BA5EF2D-E4BF-4FC1-9414-7B747CD2A102}"/>
                    </a:ext>
                  </a:extLst>
                </p14:cNvPr>
                <p14:cNvContentPartPr/>
                <p14:nvPr/>
              </p14:nvContentPartPr>
              <p14:xfrm>
                <a:off x="3619186" y="3340588"/>
                <a:ext cx="234000" cy="27360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1BA5EF2D-E4BF-4FC1-9414-7B747CD2A102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3610186" y="3331588"/>
                  <a:ext cx="251640" cy="29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1B19994E-CE59-4EF4-82D7-5A4D74FE7E9A}"/>
                    </a:ext>
                  </a:extLst>
                </p14:cNvPr>
                <p14:cNvContentPartPr/>
                <p14:nvPr/>
              </p14:nvContentPartPr>
              <p14:xfrm>
                <a:off x="3866146" y="3278308"/>
                <a:ext cx="197280" cy="23544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1B19994E-CE59-4EF4-82D7-5A4D74FE7E9A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3857506" y="3269308"/>
                  <a:ext cx="21492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B2DEAD9C-2769-4683-B955-C5EA577496DF}"/>
                    </a:ext>
                  </a:extLst>
                </p14:cNvPr>
                <p14:cNvContentPartPr/>
                <p14:nvPr/>
              </p14:nvContentPartPr>
              <p14:xfrm>
                <a:off x="4143706" y="3208828"/>
                <a:ext cx="139680" cy="37224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B2DEAD9C-2769-4683-B955-C5EA577496DF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4135066" y="3200188"/>
                  <a:ext cx="157320" cy="38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0642F7F0-4129-4197-BA82-CECF345472B6}"/>
                    </a:ext>
                  </a:extLst>
                </p14:cNvPr>
                <p14:cNvContentPartPr/>
                <p14:nvPr/>
              </p14:nvContentPartPr>
              <p14:xfrm>
                <a:off x="4344226" y="3286588"/>
                <a:ext cx="137520" cy="15840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0642F7F0-4129-4197-BA82-CECF345472B6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4335226" y="3277948"/>
                  <a:ext cx="15516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6367AA81-7537-4970-8DAD-7609D6860173}"/>
                    </a:ext>
                  </a:extLst>
                </p14:cNvPr>
                <p14:cNvContentPartPr/>
                <p14:nvPr/>
              </p14:nvContentPartPr>
              <p14:xfrm>
                <a:off x="4559506" y="3137188"/>
                <a:ext cx="150120" cy="40932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6367AA81-7537-4970-8DAD-7609D6860173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4550506" y="3128188"/>
                  <a:ext cx="167760" cy="426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0" name="Group 369">
            <a:extLst>
              <a:ext uri="{FF2B5EF4-FFF2-40B4-BE49-F238E27FC236}">
                <a16:creationId xmlns:a16="http://schemas.microsoft.com/office/drawing/2014/main" id="{7CAD8020-7996-4D8A-A54E-575A0D5660AE}"/>
              </a:ext>
            </a:extLst>
          </p:cNvPr>
          <p:cNvGrpSpPr/>
          <p:nvPr/>
        </p:nvGrpSpPr>
        <p:grpSpPr>
          <a:xfrm>
            <a:off x="604906" y="4100908"/>
            <a:ext cx="618840" cy="394200"/>
            <a:chOff x="604906" y="4100908"/>
            <a:chExt cx="618840" cy="394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0FFDBA01-9A0C-4178-AA69-2E5A68B68679}"/>
                    </a:ext>
                  </a:extLst>
                </p14:cNvPr>
                <p14:cNvContentPartPr/>
                <p14:nvPr/>
              </p14:nvContentPartPr>
              <p14:xfrm>
                <a:off x="604906" y="4209988"/>
                <a:ext cx="88200" cy="2088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0FFDBA01-9A0C-4178-AA69-2E5A68B68679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596266" y="4200988"/>
                  <a:ext cx="10584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id="{55F2A2CA-C357-4C52-B410-FB2F016F0F05}"/>
                    </a:ext>
                  </a:extLst>
                </p14:cNvPr>
                <p14:cNvContentPartPr/>
                <p14:nvPr/>
              </p14:nvContentPartPr>
              <p14:xfrm>
                <a:off x="769066" y="4150588"/>
                <a:ext cx="171000" cy="34452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a16="http://schemas.microsoft.com/office/drawing/2014/main" id="{55F2A2CA-C357-4C52-B410-FB2F016F0F05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760426" y="4141588"/>
                  <a:ext cx="188640" cy="36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id="{BE9890B3-8088-4486-B708-12AE5496D7F5}"/>
                    </a:ext>
                  </a:extLst>
                </p14:cNvPr>
                <p14:cNvContentPartPr/>
                <p14:nvPr/>
              </p14:nvContentPartPr>
              <p14:xfrm>
                <a:off x="782746" y="4341388"/>
                <a:ext cx="259560" cy="2196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a16="http://schemas.microsoft.com/office/drawing/2014/main" id="{BE9890B3-8088-4486-B708-12AE5496D7F5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774106" y="4332748"/>
                  <a:ext cx="27720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id="{433A25C6-B1E0-4327-9D7E-8D48CB58E19C}"/>
                    </a:ext>
                  </a:extLst>
                </p14:cNvPr>
                <p14:cNvContentPartPr/>
                <p14:nvPr/>
              </p14:nvContentPartPr>
              <p14:xfrm>
                <a:off x="1113946" y="4179388"/>
                <a:ext cx="109800" cy="1188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a16="http://schemas.microsoft.com/office/drawing/2014/main" id="{433A25C6-B1E0-4327-9D7E-8D48CB58E19C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1104946" y="4170748"/>
                  <a:ext cx="12744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id="{9A863696-3B4A-4E47-96E9-749A24AF7F08}"/>
                    </a:ext>
                  </a:extLst>
                </p14:cNvPr>
                <p14:cNvContentPartPr/>
                <p14:nvPr/>
              </p14:nvContentPartPr>
              <p14:xfrm>
                <a:off x="1156786" y="4100908"/>
                <a:ext cx="54000" cy="18576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a16="http://schemas.microsoft.com/office/drawing/2014/main" id="{9A863696-3B4A-4E47-96E9-749A24AF7F08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147786" y="4092268"/>
                  <a:ext cx="71640" cy="203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9" name="Group 368">
            <a:extLst>
              <a:ext uri="{FF2B5EF4-FFF2-40B4-BE49-F238E27FC236}">
                <a16:creationId xmlns:a16="http://schemas.microsoft.com/office/drawing/2014/main" id="{30BBF037-9112-4496-92B6-7B8BA1D234E7}"/>
              </a:ext>
            </a:extLst>
          </p:cNvPr>
          <p:cNvGrpSpPr/>
          <p:nvPr/>
        </p:nvGrpSpPr>
        <p:grpSpPr>
          <a:xfrm>
            <a:off x="1386826" y="3986788"/>
            <a:ext cx="1657080" cy="471960"/>
            <a:chOff x="1386826" y="3986788"/>
            <a:chExt cx="1657080" cy="471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id="{69610B41-0155-4331-AD9B-D199364F2ED1}"/>
                    </a:ext>
                  </a:extLst>
                </p14:cNvPr>
                <p14:cNvContentPartPr/>
                <p14:nvPr/>
              </p14:nvContentPartPr>
              <p14:xfrm>
                <a:off x="1386826" y="4080388"/>
                <a:ext cx="162720" cy="18756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a16="http://schemas.microsoft.com/office/drawing/2014/main" id="{69610B41-0155-4331-AD9B-D199364F2ED1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377826" y="4071748"/>
                  <a:ext cx="180360" cy="20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id="{C03EE3AF-8EA3-455C-A31B-4881A498816F}"/>
                    </a:ext>
                  </a:extLst>
                </p14:cNvPr>
                <p14:cNvContentPartPr/>
                <p14:nvPr/>
              </p14:nvContentPartPr>
              <p14:xfrm>
                <a:off x="1539826" y="4024588"/>
                <a:ext cx="92520" cy="23184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a16="http://schemas.microsoft.com/office/drawing/2014/main" id="{C03EE3AF-8EA3-455C-A31B-4881A498816F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530826" y="4015588"/>
                  <a:ext cx="11016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id="{B90DED10-4090-4DC6-8A55-7B0D42067757}"/>
                    </a:ext>
                  </a:extLst>
                </p14:cNvPr>
                <p14:cNvContentPartPr/>
                <p14:nvPr/>
              </p14:nvContentPartPr>
              <p14:xfrm>
                <a:off x="1595266" y="4134748"/>
                <a:ext cx="136800" cy="12960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a16="http://schemas.microsoft.com/office/drawing/2014/main" id="{B90DED10-4090-4DC6-8A55-7B0D42067757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586266" y="4126108"/>
                  <a:ext cx="15444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id="{45A413A7-1028-4065-B67D-69C7097EBF72}"/>
                    </a:ext>
                  </a:extLst>
                </p14:cNvPr>
                <p14:cNvContentPartPr/>
                <p14:nvPr/>
              </p14:nvContentPartPr>
              <p14:xfrm>
                <a:off x="1808026" y="4093348"/>
                <a:ext cx="83160" cy="32292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a16="http://schemas.microsoft.com/office/drawing/2014/main" id="{45A413A7-1028-4065-B67D-69C7097EBF72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799386" y="4084708"/>
                  <a:ext cx="100800" cy="34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AF61C3B0-C090-4A3D-ACD9-C61F06053650}"/>
                    </a:ext>
                  </a:extLst>
                </p14:cNvPr>
                <p14:cNvContentPartPr/>
                <p14:nvPr/>
              </p14:nvContentPartPr>
              <p14:xfrm>
                <a:off x="1777426" y="4279468"/>
                <a:ext cx="234000" cy="3672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AF61C3B0-C090-4A3D-ACD9-C61F06053650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768786" y="4270468"/>
                  <a:ext cx="25164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352" name="Ink 351">
                  <a:extLst>
                    <a:ext uri="{FF2B5EF4-FFF2-40B4-BE49-F238E27FC236}">
                      <a16:creationId xmlns:a16="http://schemas.microsoft.com/office/drawing/2014/main" id="{D326F850-B718-4B01-99CC-CBAAE3FED7CB}"/>
                    </a:ext>
                  </a:extLst>
                </p14:cNvPr>
                <p14:cNvContentPartPr/>
                <p14:nvPr/>
              </p14:nvContentPartPr>
              <p14:xfrm>
                <a:off x="2068666" y="4017388"/>
                <a:ext cx="135000" cy="192960"/>
              </p14:xfrm>
            </p:contentPart>
          </mc:Choice>
          <mc:Fallback xmlns="">
            <p:pic>
              <p:nvPicPr>
                <p:cNvPr id="352" name="Ink 351">
                  <a:extLst>
                    <a:ext uri="{FF2B5EF4-FFF2-40B4-BE49-F238E27FC236}">
                      <a16:creationId xmlns:a16="http://schemas.microsoft.com/office/drawing/2014/main" id="{D326F850-B718-4B01-99CC-CBAAE3FED7CB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2059666" y="4008748"/>
                  <a:ext cx="15264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353" name="Ink 352">
                  <a:extLst>
                    <a:ext uri="{FF2B5EF4-FFF2-40B4-BE49-F238E27FC236}">
                      <a16:creationId xmlns:a16="http://schemas.microsoft.com/office/drawing/2014/main" id="{E1761C2C-4B55-4B58-89A1-6FF1A782CC1E}"/>
                    </a:ext>
                  </a:extLst>
                </p14:cNvPr>
                <p14:cNvContentPartPr/>
                <p14:nvPr/>
              </p14:nvContentPartPr>
              <p14:xfrm>
                <a:off x="2348386" y="3986788"/>
                <a:ext cx="64080" cy="277920"/>
              </p14:xfrm>
            </p:contentPart>
          </mc:Choice>
          <mc:Fallback xmlns="">
            <p:pic>
              <p:nvPicPr>
                <p:cNvPr id="353" name="Ink 352">
                  <a:extLst>
                    <a:ext uri="{FF2B5EF4-FFF2-40B4-BE49-F238E27FC236}">
                      <a16:creationId xmlns:a16="http://schemas.microsoft.com/office/drawing/2014/main" id="{E1761C2C-4B55-4B58-89A1-6FF1A782CC1E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2339386" y="3978148"/>
                  <a:ext cx="81720" cy="29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354" name="Ink 353">
                  <a:extLst>
                    <a:ext uri="{FF2B5EF4-FFF2-40B4-BE49-F238E27FC236}">
                      <a16:creationId xmlns:a16="http://schemas.microsoft.com/office/drawing/2014/main" id="{B57525BE-B5C0-4E4F-988D-9F058F7C48CD}"/>
                    </a:ext>
                  </a:extLst>
                </p14:cNvPr>
                <p14:cNvContentPartPr/>
                <p14:nvPr/>
              </p14:nvContentPartPr>
              <p14:xfrm>
                <a:off x="2406346" y="4097668"/>
                <a:ext cx="134280" cy="126000"/>
              </p14:xfrm>
            </p:contentPart>
          </mc:Choice>
          <mc:Fallback xmlns="">
            <p:pic>
              <p:nvPicPr>
                <p:cNvPr id="354" name="Ink 353">
                  <a:extLst>
                    <a:ext uri="{FF2B5EF4-FFF2-40B4-BE49-F238E27FC236}">
                      <a16:creationId xmlns:a16="http://schemas.microsoft.com/office/drawing/2014/main" id="{B57525BE-B5C0-4E4F-988D-9F058F7C48CD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2397346" y="4089028"/>
                  <a:ext cx="15192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355" name="Ink 354">
                  <a:extLst>
                    <a:ext uri="{FF2B5EF4-FFF2-40B4-BE49-F238E27FC236}">
                      <a16:creationId xmlns:a16="http://schemas.microsoft.com/office/drawing/2014/main" id="{5AC13447-F046-422F-96F3-12EDBA845FB5}"/>
                    </a:ext>
                  </a:extLst>
                </p14:cNvPr>
                <p14:cNvContentPartPr/>
                <p14:nvPr/>
              </p14:nvContentPartPr>
              <p14:xfrm>
                <a:off x="2583466" y="4074628"/>
                <a:ext cx="156240" cy="384120"/>
              </p14:xfrm>
            </p:contentPart>
          </mc:Choice>
          <mc:Fallback xmlns="">
            <p:pic>
              <p:nvPicPr>
                <p:cNvPr id="355" name="Ink 354">
                  <a:extLst>
                    <a:ext uri="{FF2B5EF4-FFF2-40B4-BE49-F238E27FC236}">
                      <a16:creationId xmlns:a16="http://schemas.microsoft.com/office/drawing/2014/main" id="{5AC13447-F046-422F-96F3-12EDBA845FB5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2574466" y="4065988"/>
                  <a:ext cx="173880" cy="40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356" name="Ink 355">
                  <a:extLst>
                    <a:ext uri="{FF2B5EF4-FFF2-40B4-BE49-F238E27FC236}">
                      <a16:creationId xmlns:a16="http://schemas.microsoft.com/office/drawing/2014/main" id="{C008283E-C7F0-4F79-8B21-FB06AF2D8857}"/>
                    </a:ext>
                  </a:extLst>
                </p14:cNvPr>
                <p14:cNvContentPartPr/>
                <p14:nvPr/>
              </p14:nvContentPartPr>
              <p14:xfrm>
                <a:off x="2656546" y="4265788"/>
                <a:ext cx="192600" cy="29520"/>
              </p14:xfrm>
            </p:contentPart>
          </mc:Choice>
          <mc:Fallback xmlns="">
            <p:pic>
              <p:nvPicPr>
                <p:cNvPr id="356" name="Ink 355">
                  <a:extLst>
                    <a:ext uri="{FF2B5EF4-FFF2-40B4-BE49-F238E27FC236}">
                      <a16:creationId xmlns:a16="http://schemas.microsoft.com/office/drawing/2014/main" id="{C008283E-C7F0-4F79-8B21-FB06AF2D8857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2647546" y="4257148"/>
                  <a:ext cx="21024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357" name="Ink 356">
                  <a:extLst>
                    <a:ext uri="{FF2B5EF4-FFF2-40B4-BE49-F238E27FC236}">
                      <a16:creationId xmlns:a16="http://schemas.microsoft.com/office/drawing/2014/main" id="{AE6168D2-D175-4A3D-9A0B-6DA962854CA0}"/>
                    </a:ext>
                  </a:extLst>
                </p14:cNvPr>
                <p14:cNvContentPartPr/>
                <p14:nvPr/>
              </p14:nvContentPartPr>
              <p14:xfrm>
                <a:off x="2993866" y="4100908"/>
                <a:ext cx="50040" cy="114480"/>
              </p14:xfrm>
            </p:contentPart>
          </mc:Choice>
          <mc:Fallback xmlns="">
            <p:pic>
              <p:nvPicPr>
                <p:cNvPr id="357" name="Ink 356">
                  <a:extLst>
                    <a:ext uri="{FF2B5EF4-FFF2-40B4-BE49-F238E27FC236}">
                      <a16:creationId xmlns:a16="http://schemas.microsoft.com/office/drawing/2014/main" id="{AE6168D2-D175-4A3D-9A0B-6DA962854CA0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2985226" y="4092268"/>
                  <a:ext cx="67680" cy="132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8" name="Group 367">
            <a:extLst>
              <a:ext uri="{FF2B5EF4-FFF2-40B4-BE49-F238E27FC236}">
                <a16:creationId xmlns:a16="http://schemas.microsoft.com/office/drawing/2014/main" id="{FAADE73D-26A9-451E-9A28-D580004E1ABC}"/>
              </a:ext>
            </a:extLst>
          </p:cNvPr>
          <p:cNvGrpSpPr/>
          <p:nvPr/>
        </p:nvGrpSpPr>
        <p:grpSpPr>
          <a:xfrm>
            <a:off x="3335506" y="3845308"/>
            <a:ext cx="1419840" cy="473760"/>
            <a:chOff x="3335506" y="3845308"/>
            <a:chExt cx="1419840" cy="473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358" name="Ink 357">
                  <a:extLst>
                    <a:ext uri="{FF2B5EF4-FFF2-40B4-BE49-F238E27FC236}">
                      <a16:creationId xmlns:a16="http://schemas.microsoft.com/office/drawing/2014/main" id="{5F25463A-06E8-4569-B446-C91656B53854}"/>
                    </a:ext>
                  </a:extLst>
                </p14:cNvPr>
                <p14:cNvContentPartPr/>
                <p14:nvPr/>
              </p14:nvContentPartPr>
              <p14:xfrm>
                <a:off x="3335506" y="4076428"/>
                <a:ext cx="155160" cy="114840"/>
              </p14:xfrm>
            </p:contentPart>
          </mc:Choice>
          <mc:Fallback xmlns="">
            <p:pic>
              <p:nvPicPr>
                <p:cNvPr id="358" name="Ink 357">
                  <a:extLst>
                    <a:ext uri="{FF2B5EF4-FFF2-40B4-BE49-F238E27FC236}">
                      <a16:creationId xmlns:a16="http://schemas.microsoft.com/office/drawing/2014/main" id="{5F25463A-06E8-4569-B446-C91656B53854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3326866" y="4067788"/>
                  <a:ext cx="17280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359" name="Ink 358">
                  <a:extLst>
                    <a:ext uri="{FF2B5EF4-FFF2-40B4-BE49-F238E27FC236}">
                      <a16:creationId xmlns:a16="http://schemas.microsoft.com/office/drawing/2014/main" id="{5ED5A835-9381-4C87-A4B4-7C1A13933903}"/>
                    </a:ext>
                  </a:extLst>
                </p14:cNvPr>
                <p14:cNvContentPartPr/>
                <p14:nvPr/>
              </p14:nvContentPartPr>
              <p14:xfrm>
                <a:off x="3598666" y="3930988"/>
                <a:ext cx="75960" cy="343800"/>
              </p14:xfrm>
            </p:contentPart>
          </mc:Choice>
          <mc:Fallback xmlns="">
            <p:pic>
              <p:nvPicPr>
                <p:cNvPr id="359" name="Ink 358">
                  <a:extLst>
                    <a:ext uri="{FF2B5EF4-FFF2-40B4-BE49-F238E27FC236}">
                      <a16:creationId xmlns:a16="http://schemas.microsoft.com/office/drawing/2014/main" id="{5ED5A835-9381-4C87-A4B4-7C1A13933903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3590026" y="3922348"/>
                  <a:ext cx="93600" cy="36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360" name="Ink 359">
                  <a:extLst>
                    <a:ext uri="{FF2B5EF4-FFF2-40B4-BE49-F238E27FC236}">
                      <a16:creationId xmlns:a16="http://schemas.microsoft.com/office/drawing/2014/main" id="{0FF6A2A8-827C-4765-AFC4-4E0BC19F289C}"/>
                    </a:ext>
                  </a:extLst>
                </p14:cNvPr>
                <p14:cNvContentPartPr/>
                <p14:nvPr/>
              </p14:nvContentPartPr>
              <p14:xfrm>
                <a:off x="3734026" y="4110268"/>
                <a:ext cx="107280" cy="10440"/>
              </p14:xfrm>
            </p:contentPart>
          </mc:Choice>
          <mc:Fallback xmlns="">
            <p:pic>
              <p:nvPicPr>
                <p:cNvPr id="360" name="Ink 359">
                  <a:extLst>
                    <a:ext uri="{FF2B5EF4-FFF2-40B4-BE49-F238E27FC236}">
                      <a16:creationId xmlns:a16="http://schemas.microsoft.com/office/drawing/2014/main" id="{0FF6A2A8-827C-4765-AFC4-4E0BC19F289C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3725026" y="4101268"/>
                  <a:ext cx="12492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361" name="Ink 360">
                  <a:extLst>
                    <a:ext uri="{FF2B5EF4-FFF2-40B4-BE49-F238E27FC236}">
                      <a16:creationId xmlns:a16="http://schemas.microsoft.com/office/drawing/2014/main" id="{88BAC09E-0519-4D20-ABF0-CD0A13BC1483}"/>
                    </a:ext>
                  </a:extLst>
                </p14:cNvPr>
                <p14:cNvContentPartPr/>
                <p14:nvPr/>
              </p14:nvContentPartPr>
              <p14:xfrm>
                <a:off x="3907546" y="4028188"/>
                <a:ext cx="100800" cy="284040"/>
              </p14:xfrm>
            </p:contentPart>
          </mc:Choice>
          <mc:Fallback xmlns="">
            <p:pic>
              <p:nvPicPr>
                <p:cNvPr id="361" name="Ink 360">
                  <a:extLst>
                    <a:ext uri="{FF2B5EF4-FFF2-40B4-BE49-F238E27FC236}">
                      <a16:creationId xmlns:a16="http://schemas.microsoft.com/office/drawing/2014/main" id="{88BAC09E-0519-4D20-ABF0-CD0A13BC1483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3898546" y="4019548"/>
                  <a:ext cx="118440" cy="30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362" name="Ink 361">
                  <a:extLst>
                    <a:ext uri="{FF2B5EF4-FFF2-40B4-BE49-F238E27FC236}">
                      <a16:creationId xmlns:a16="http://schemas.microsoft.com/office/drawing/2014/main" id="{D5E99FA1-A842-4A7C-94AC-2D721FB603FC}"/>
                    </a:ext>
                  </a:extLst>
                </p14:cNvPr>
                <p14:cNvContentPartPr/>
                <p14:nvPr/>
              </p14:nvContentPartPr>
              <p14:xfrm>
                <a:off x="3892426" y="4197028"/>
                <a:ext cx="184320" cy="54360"/>
              </p14:xfrm>
            </p:contentPart>
          </mc:Choice>
          <mc:Fallback xmlns="">
            <p:pic>
              <p:nvPicPr>
                <p:cNvPr id="362" name="Ink 361">
                  <a:extLst>
                    <a:ext uri="{FF2B5EF4-FFF2-40B4-BE49-F238E27FC236}">
                      <a16:creationId xmlns:a16="http://schemas.microsoft.com/office/drawing/2014/main" id="{D5E99FA1-A842-4A7C-94AC-2D721FB603FC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3883786" y="4188028"/>
                  <a:ext cx="20196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363" name="Ink 362">
                  <a:extLst>
                    <a:ext uri="{FF2B5EF4-FFF2-40B4-BE49-F238E27FC236}">
                      <a16:creationId xmlns:a16="http://schemas.microsoft.com/office/drawing/2014/main" id="{016AF3B4-BF21-48A4-8BD6-5368EDAAAD4C}"/>
                    </a:ext>
                  </a:extLst>
                </p14:cNvPr>
                <p14:cNvContentPartPr/>
                <p14:nvPr/>
              </p14:nvContentPartPr>
              <p14:xfrm>
                <a:off x="4159546" y="4067068"/>
                <a:ext cx="122760" cy="39240"/>
              </p14:xfrm>
            </p:contentPart>
          </mc:Choice>
          <mc:Fallback xmlns="">
            <p:pic>
              <p:nvPicPr>
                <p:cNvPr id="363" name="Ink 362">
                  <a:extLst>
                    <a:ext uri="{FF2B5EF4-FFF2-40B4-BE49-F238E27FC236}">
                      <a16:creationId xmlns:a16="http://schemas.microsoft.com/office/drawing/2014/main" id="{016AF3B4-BF21-48A4-8BD6-5368EDAAAD4C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4150546" y="4058068"/>
                  <a:ext cx="14040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364" name="Ink 363">
                  <a:extLst>
                    <a:ext uri="{FF2B5EF4-FFF2-40B4-BE49-F238E27FC236}">
                      <a16:creationId xmlns:a16="http://schemas.microsoft.com/office/drawing/2014/main" id="{92B71673-69EB-400D-82DD-5C660E82A6E9}"/>
                    </a:ext>
                  </a:extLst>
                </p14:cNvPr>
                <p14:cNvContentPartPr/>
                <p14:nvPr/>
              </p14:nvContentPartPr>
              <p14:xfrm>
                <a:off x="4214986" y="3964828"/>
                <a:ext cx="21600" cy="170280"/>
              </p14:xfrm>
            </p:contentPart>
          </mc:Choice>
          <mc:Fallback xmlns="">
            <p:pic>
              <p:nvPicPr>
                <p:cNvPr id="364" name="Ink 363">
                  <a:extLst>
                    <a:ext uri="{FF2B5EF4-FFF2-40B4-BE49-F238E27FC236}">
                      <a16:creationId xmlns:a16="http://schemas.microsoft.com/office/drawing/2014/main" id="{92B71673-69EB-400D-82DD-5C660E82A6E9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4205986" y="3956188"/>
                  <a:ext cx="3924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365" name="Ink 364">
                  <a:extLst>
                    <a:ext uri="{FF2B5EF4-FFF2-40B4-BE49-F238E27FC236}">
                      <a16:creationId xmlns:a16="http://schemas.microsoft.com/office/drawing/2014/main" id="{4C5ECC63-04C9-4055-9367-D08E9DE49868}"/>
                    </a:ext>
                  </a:extLst>
                </p14:cNvPr>
                <p14:cNvContentPartPr/>
                <p14:nvPr/>
              </p14:nvContentPartPr>
              <p14:xfrm>
                <a:off x="4360786" y="3986068"/>
                <a:ext cx="170640" cy="333000"/>
              </p14:xfrm>
            </p:contentPart>
          </mc:Choice>
          <mc:Fallback xmlns="">
            <p:pic>
              <p:nvPicPr>
                <p:cNvPr id="365" name="Ink 364">
                  <a:extLst>
                    <a:ext uri="{FF2B5EF4-FFF2-40B4-BE49-F238E27FC236}">
                      <a16:creationId xmlns:a16="http://schemas.microsoft.com/office/drawing/2014/main" id="{4C5ECC63-04C9-4055-9367-D08E9DE49868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4351786" y="3977428"/>
                  <a:ext cx="188280" cy="35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366" name="Ink 365">
                  <a:extLst>
                    <a:ext uri="{FF2B5EF4-FFF2-40B4-BE49-F238E27FC236}">
                      <a16:creationId xmlns:a16="http://schemas.microsoft.com/office/drawing/2014/main" id="{7839DF85-46F2-45AD-9352-460DE2D21450}"/>
                    </a:ext>
                  </a:extLst>
                </p14:cNvPr>
                <p14:cNvContentPartPr/>
                <p14:nvPr/>
              </p14:nvContentPartPr>
              <p14:xfrm>
                <a:off x="4412266" y="4133668"/>
                <a:ext cx="180360" cy="63360"/>
              </p14:xfrm>
            </p:contentPart>
          </mc:Choice>
          <mc:Fallback xmlns="">
            <p:pic>
              <p:nvPicPr>
                <p:cNvPr id="366" name="Ink 365">
                  <a:extLst>
                    <a:ext uri="{FF2B5EF4-FFF2-40B4-BE49-F238E27FC236}">
                      <a16:creationId xmlns:a16="http://schemas.microsoft.com/office/drawing/2014/main" id="{7839DF85-46F2-45AD-9352-460DE2D21450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4403266" y="4124668"/>
                  <a:ext cx="19800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367" name="Ink 366">
                  <a:extLst>
                    <a:ext uri="{FF2B5EF4-FFF2-40B4-BE49-F238E27FC236}">
                      <a16:creationId xmlns:a16="http://schemas.microsoft.com/office/drawing/2014/main" id="{53EE486A-A32A-498F-AFB9-A23F5EF158EA}"/>
                    </a:ext>
                  </a:extLst>
                </p14:cNvPr>
                <p14:cNvContentPartPr/>
                <p14:nvPr/>
              </p14:nvContentPartPr>
              <p14:xfrm>
                <a:off x="4616746" y="3845308"/>
                <a:ext cx="138600" cy="352800"/>
              </p14:xfrm>
            </p:contentPart>
          </mc:Choice>
          <mc:Fallback xmlns="">
            <p:pic>
              <p:nvPicPr>
                <p:cNvPr id="367" name="Ink 366">
                  <a:extLst>
                    <a:ext uri="{FF2B5EF4-FFF2-40B4-BE49-F238E27FC236}">
                      <a16:creationId xmlns:a16="http://schemas.microsoft.com/office/drawing/2014/main" id="{53EE486A-A32A-498F-AFB9-A23F5EF158EA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4608106" y="3836668"/>
                  <a:ext cx="156240" cy="370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0" name="Group 389">
            <a:extLst>
              <a:ext uri="{FF2B5EF4-FFF2-40B4-BE49-F238E27FC236}">
                <a16:creationId xmlns:a16="http://schemas.microsoft.com/office/drawing/2014/main" id="{1D0898A8-2533-4D8B-93B0-8F87CE9E48FA}"/>
              </a:ext>
            </a:extLst>
          </p:cNvPr>
          <p:cNvGrpSpPr/>
          <p:nvPr/>
        </p:nvGrpSpPr>
        <p:grpSpPr>
          <a:xfrm>
            <a:off x="1011346" y="4838548"/>
            <a:ext cx="858600" cy="368280"/>
            <a:chOff x="1011346" y="4838548"/>
            <a:chExt cx="858600" cy="368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371" name="Ink 370">
                  <a:extLst>
                    <a:ext uri="{FF2B5EF4-FFF2-40B4-BE49-F238E27FC236}">
                      <a16:creationId xmlns:a16="http://schemas.microsoft.com/office/drawing/2014/main" id="{2A85712C-BB22-4EAE-94B7-30EF9D70D75B}"/>
                    </a:ext>
                  </a:extLst>
                </p14:cNvPr>
                <p14:cNvContentPartPr/>
                <p14:nvPr/>
              </p14:nvContentPartPr>
              <p14:xfrm>
                <a:off x="1011346" y="4905508"/>
                <a:ext cx="191520" cy="142560"/>
              </p14:xfrm>
            </p:contentPart>
          </mc:Choice>
          <mc:Fallback xmlns="">
            <p:pic>
              <p:nvPicPr>
                <p:cNvPr id="371" name="Ink 370">
                  <a:extLst>
                    <a:ext uri="{FF2B5EF4-FFF2-40B4-BE49-F238E27FC236}">
                      <a16:creationId xmlns:a16="http://schemas.microsoft.com/office/drawing/2014/main" id="{2A85712C-BB22-4EAE-94B7-30EF9D70D75B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1002706" y="4896508"/>
                  <a:ext cx="20916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372" name="Ink 371">
                  <a:extLst>
                    <a:ext uri="{FF2B5EF4-FFF2-40B4-BE49-F238E27FC236}">
                      <a16:creationId xmlns:a16="http://schemas.microsoft.com/office/drawing/2014/main" id="{83EBDF96-8A3C-442F-958F-0FB0E26D827A}"/>
                    </a:ext>
                  </a:extLst>
                </p14:cNvPr>
                <p14:cNvContentPartPr/>
                <p14:nvPr/>
              </p14:nvContentPartPr>
              <p14:xfrm>
                <a:off x="1200706" y="4847188"/>
                <a:ext cx="77400" cy="198000"/>
              </p14:xfrm>
            </p:contentPart>
          </mc:Choice>
          <mc:Fallback xmlns="">
            <p:pic>
              <p:nvPicPr>
                <p:cNvPr id="372" name="Ink 371">
                  <a:extLst>
                    <a:ext uri="{FF2B5EF4-FFF2-40B4-BE49-F238E27FC236}">
                      <a16:creationId xmlns:a16="http://schemas.microsoft.com/office/drawing/2014/main" id="{83EBDF96-8A3C-442F-958F-0FB0E26D827A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1191706" y="4838548"/>
                  <a:ext cx="9504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373" name="Ink 372">
                  <a:extLst>
                    <a:ext uri="{FF2B5EF4-FFF2-40B4-BE49-F238E27FC236}">
                      <a16:creationId xmlns:a16="http://schemas.microsoft.com/office/drawing/2014/main" id="{69B05251-4F12-472C-8704-4ECEC4D93AFE}"/>
                    </a:ext>
                  </a:extLst>
                </p14:cNvPr>
                <p14:cNvContentPartPr/>
                <p14:nvPr/>
              </p14:nvContentPartPr>
              <p14:xfrm>
                <a:off x="1263706" y="4925308"/>
                <a:ext cx="128880" cy="121320"/>
              </p14:xfrm>
            </p:contentPart>
          </mc:Choice>
          <mc:Fallback xmlns="">
            <p:pic>
              <p:nvPicPr>
                <p:cNvPr id="373" name="Ink 372">
                  <a:extLst>
                    <a:ext uri="{FF2B5EF4-FFF2-40B4-BE49-F238E27FC236}">
                      <a16:creationId xmlns:a16="http://schemas.microsoft.com/office/drawing/2014/main" id="{69B05251-4F12-472C-8704-4ECEC4D93AFE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1255066" y="4916308"/>
                  <a:ext cx="14652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374" name="Ink 373">
                  <a:extLst>
                    <a:ext uri="{FF2B5EF4-FFF2-40B4-BE49-F238E27FC236}">
                      <a16:creationId xmlns:a16="http://schemas.microsoft.com/office/drawing/2014/main" id="{B687E7DC-8331-429B-88EF-50247E5CF38A}"/>
                    </a:ext>
                  </a:extLst>
                </p14:cNvPr>
                <p14:cNvContentPartPr/>
                <p14:nvPr/>
              </p14:nvContentPartPr>
              <p14:xfrm>
                <a:off x="1467826" y="4870588"/>
                <a:ext cx="92520" cy="336240"/>
              </p14:xfrm>
            </p:contentPart>
          </mc:Choice>
          <mc:Fallback xmlns="">
            <p:pic>
              <p:nvPicPr>
                <p:cNvPr id="374" name="Ink 373">
                  <a:extLst>
                    <a:ext uri="{FF2B5EF4-FFF2-40B4-BE49-F238E27FC236}">
                      <a16:creationId xmlns:a16="http://schemas.microsoft.com/office/drawing/2014/main" id="{B687E7DC-8331-429B-88EF-50247E5CF38A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458826" y="4861948"/>
                  <a:ext cx="110160" cy="35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375" name="Ink 374">
                  <a:extLst>
                    <a:ext uri="{FF2B5EF4-FFF2-40B4-BE49-F238E27FC236}">
                      <a16:creationId xmlns:a16="http://schemas.microsoft.com/office/drawing/2014/main" id="{E31EE97B-EA30-4B86-ACBA-5AA385C288EF}"/>
                    </a:ext>
                  </a:extLst>
                </p14:cNvPr>
                <p14:cNvContentPartPr/>
                <p14:nvPr/>
              </p14:nvContentPartPr>
              <p14:xfrm>
                <a:off x="1428586" y="5059588"/>
                <a:ext cx="226800" cy="23400"/>
              </p14:xfrm>
            </p:contentPart>
          </mc:Choice>
          <mc:Fallback xmlns="">
            <p:pic>
              <p:nvPicPr>
                <p:cNvPr id="375" name="Ink 374">
                  <a:extLst>
                    <a:ext uri="{FF2B5EF4-FFF2-40B4-BE49-F238E27FC236}">
                      <a16:creationId xmlns:a16="http://schemas.microsoft.com/office/drawing/2014/main" id="{E31EE97B-EA30-4B86-ACBA-5AA385C288EF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419586" y="5050948"/>
                  <a:ext cx="24444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376" name="Ink 375">
                  <a:extLst>
                    <a:ext uri="{FF2B5EF4-FFF2-40B4-BE49-F238E27FC236}">
                      <a16:creationId xmlns:a16="http://schemas.microsoft.com/office/drawing/2014/main" id="{E3A33C07-387A-40B3-A2CB-38ACFDE98E46}"/>
                    </a:ext>
                  </a:extLst>
                </p14:cNvPr>
                <p14:cNvContentPartPr/>
                <p14:nvPr/>
              </p14:nvContentPartPr>
              <p14:xfrm>
                <a:off x="1750786" y="4932148"/>
                <a:ext cx="119160" cy="18720"/>
              </p14:xfrm>
            </p:contentPart>
          </mc:Choice>
          <mc:Fallback xmlns="">
            <p:pic>
              <p:nvPicPr>
                <p:cNvPr id="376" name="Ink 375">
                  <a:extLst>
                    <a:ext uri="{FF2B5EF4-FFF2-40B4-BE49-F238E27FC236}">
                      <a16:creationId xmlns:a16="http://schemas.microsoft.com/office/drawing/2014/main" id="{E3A33C07-387A-40B3-A2CB-38ACFDE98E46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741786" y="4923508"/>
                  <a:ext cx="13680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377" name="Ink 376">
                  <a:extLst>
                    <a:ext uri="{FF2B5EF4-FFF2-40B4-BE49-F238E27FC236}">
                      <a16:creationId xmlns:a16="http://schemas.microsoft.com/office/drawing/2014/main" id="{DA0B58A1-C708-497E-BE94-E49F296D037A}"/>
                    </a:ext>
                  </a:extLst>
                </p14:cNvPr>
                <p14:cNvContentPartPr/>
                <p14:nvPr/>
              </p14:nvContentPartPr>
              <p14:xfrm>
                <a:off x="1806586" y="4838548"/>
                <a:ext cx="38880" cy="173880"/>
              </p14:xfrm>
            </p:contentPart>
          </mc:Choice>
          <mc:Fallback xmlns="">
            <p:pic>
              <p:nvPicPr>
                <p:cNvPr id="377" name="Ink 376">
                  <a:extLst>
                    <a:ext uri="{FF2B5EF4-FFF2-40B4-BE49-F238E27FC236}">
                      <a16:creationId xmlns:a16="http://schemas.microsoft.com/office/drawing/2014/main" id="{DA0B58A1-C708-497E-BE94-E49F296D037A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1797586" y="4829908"/>
                  <a:ext cx="56520" cy="191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89" name="Group 388">
            <a:extLst>
              <a:ext uri="{FF2B5EF4-FFF2-40B4-BE49-F238E27FC236}">
                <a16:creationId xmlns:a16="http://schemas.microsoft.com/office/drawing/2014/main" id="{FE9BCEDE-1856-4BD7-856D-C3F5ABCD09DF}"/>
              </a:ext>
            </a:extLst>
          </p:cNvPr>
          <p:cNvGrpSpPr/>
          <p:nvPr/>
        </p:nvGrpSpPr>
        <p:grpSpPr>
          <a:xfrm>
            <a:off x="2045266" y="4676188"/>
            <a:ext cx="1382400" cy="452160"/>
            <a:chOff x="2045266" y="4676188"/>
            <a:chExt cx="1382400" cy="452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378" name="Ink 377">
                  <a:extLst>
                    <a:ext uri="{FF2B5EF4-FFF2-40B4-BE49-F238E27FC236}">
                      <a16:creationId xmlns:a16="http://schemas.microsoft.com/office/drawing/2014/main" id="{25CADE3F-E46D-4826-ADB2-7C7A90563529}"/>
                    </a:ext>
                  </a:extLst>
                </p14:cNvPr>
                <p14:cNvContentPartPr/>
                <p14:nvPr/>
              </p14:nvContentPartPr>
              <p14:xfrm>
                <a:off x="2045266" y="4771228"/>
                <a:ext cx="75600" cy="271800"/>
              </p14:xfrm>
            </p:contentPart>
          </mc:Choice>
          <mc:Fallback xmlns="">
            <p:pic>
              <p:nvPicPr>
                <p:cNvPr id="378" name="Ink 377">
                  <a:extLst>
                    <a:ext uri="{FF2B5EF4-FFF2-40B4-BE49-F238E27FC236}">
                      <a16:creationId xmlns:a16="http://schemas.microsoft.com/office/drawing/2014/main" id="{25CADE3F-E46D-4826-ADB2-7C7A90563529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2036266" y="4762228"/>
                  <a:ext cx="93240" cy="28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379" name="Ink 378">
                  <a:extLst>
                    <a:ext uri="{FF2B5EF4-FFF2-40B4-BE49-F238E27FC236}">
                      <a16:creationId xmlns:a16="http://schemas.microsoft.com/office/drawing/2014/main" id="{6381CDAE-0275-4690-BD3E-F0470F7C2751}"/>
                    </a:ext>
                  </a:extLst>
                </p14:cNvPr>
                <p14:cNvContentPartPr/>
                <p14:nvPr/>
              </p14:nvContentPartPr>
              <p14:xfrm>
                <a:off x="2204386" y="4765108"/>
                <a:ext cx="64440" cy="222120"/>
              </p14:xfrm>
            </p:contentPart>
          </mc:Choice>
          <mc:Fallback xmlns="">
            <p:pic>
              <p:nvPicPr>
                <p:cNvPr id="379" name="Ink 378">
                  <a:extLst>
                    <a:ext uri="{FF2B5EF4-FFF2-40B4-BE49-F238E27FC236}">
                      <a16:creationId xmlns:a16="http://schemas.microsoft.com/office/drawing/2014/main" id="{6381CDAE-0275-4690-BD3E-F0470F7C2751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2195386" y="4756108"/>
                  <a:ext cx="82080" cy="23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380" name="Ink 379">
                  <a:extLst>
                    <a:ext uri="{FF2B5EF4-FFF2-40B4-BE49-F238E27FC236}">
                      <a16:creationId xmlns:a16="http://schemas.microsoft.com/office/drawing/2014/main" id="{21B9D022-A0B9-47E5-99A8-D9857C0733DF}"/>
                    </a:ext>
                  </a:extLst>
                </p14:cNvPr>
                <p14:cNvContentPartPr/>
                <p14:nvPr/>
              </p14:nvContentPartPr>
              <p14:xfrm>
                <a:off x="2243266" y="4852588"/>
                <a:ext cx="296640" cy="152640"/>
              </p14:xfrm>
            </p:contentPart>
          </mc:Choice>
          <mc:Fallback xmlns="">
            <p:pic>
              <p:nvPicPr>
                <p:cNvPr id="380" name="Ink 379">
                  <a:extLst>
                    <a:ext uri="{FF2B5EF4-FFF2-40B4-BE49-F238E27FC236}">
                      <a16:creationId xmlns:a16="http://schemas.microsoft.com/office/drawing/2014/main" id="{21B9D022-A0B9-47E5-99A8-D9857C0733DF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2234626" y="4843588"/>
                  <a:ext cx="31428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381" name="Ink 380">
                  <a:extLst>
                    <a:ext uri="{FF2B5EF4-FFF2-40B4-BE49-F238E27FC236}">
                      <a16:creationId xmlns:a16="http://schemas.microsoft.com/office/drawing/2014/main" id="{6A9050F6-A8B1-4099-BA4F-4316A9CE99D8}"/>
                    </a:ext>
                  </a:extLst>
                </p14:cNvPr>
                <p14:cNvContentPartPr/>
                <p14:nvPr/>
              </p14:nvContentPartPr>
              <p14:xfrm>
                <a:off x="2650066" y="4785628"/>
                <a:ext cx="32040" cy="129960"/>
              </p14:xfrm>
            </p:contentPart>
          </mc:Choice>
          <mc:Fallback xmlns="">
            <p:pic>
              <p:nvPicPr>
                <p:cNvPr id="381" name="Ink 380">
                  <a:extLst>
                    <a:ext uri="{FF2B5EF4-FFF2-40B4-BE49-F238E27FC236}">
                      <a16:creationId xmlns:a16="http://schemas.microsoft.com/office/drawing/2014/main" id="{6A9050F6-A8B1-4099-BA4F-4316A9CE99D8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2641426" y="4776628"/>
                  <a:ext cx="4968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382" name="Ink 381">
                  <a:extLst>
                    <a:ext uri="{FF2B5EF4-FFF2-40B4-BE49-F238E27FC236}">
                      <a16:creationId xmlns:a16="http://schemas.microsoft.com/office/drawing/2014/main" id="{C921782E-EDCD-4176-B6BC-06B97AEA3739}"/>
                    </a:ext>
                  </a:extLst>
                </p14:cNvPr>
                <p14:cNvContentPartPr/>
                <p14:nvPr/>
              </p14:nvContentPartPr>
              <p14:xfrm>
                <a:off x="2732146" y="4676188"/>
                <a:ext cx="99360" cy="269640"/>
              </p14:xfrm>
            </p:contentPart>
          </mc:Choice>
          <mc:Fallback xmlns="">
            <p:pic>
              <p:nvPicPr>
                <p:cNvPr id="382" name="Ink 381">
                  <a:extLst>
                    <a:ext uri="{FF2B5EF4-FFF2-40B4-BE49-F238E27FC236}">
                      <a16:creationId xmlns:a16="http://schemas.microsoft.com/office/drawing/2014/main" id="{C921782E-EDCD-4176-B6BC-06B97AEA3739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2723146" y="4667548"/>
                  <a:ext cx="117000" cy="28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383" name="Ink 382">
                  <a:extLst>
                    <a:ext uri="{FF2B5EF4-FFF2-40B4-BE49-F238E27FC236}">
                      <a16:creationId xmlns:a16="http://schemas.microsoft.com/office/drawing/2014/main" id="{C8FA11E3-EE97-4C14-8D17-FD68B3FF47F2}"/>
                    </a:ext>
                  </a:extLst>
                </p14:cNvPr>
                <p14:cNvContentPartPr/>
                <p14:nvPr/>
              </p14:nvContentPartPr>
              <p14:xfrm>
                <a:off x="2963266" y="4754308"/>
                <a:ext cx="127440" cy="374040"/>
              </p14:xfrm>
            </p:contentPart>
          </mc:Choice>
          <mc:Fallback xmlns="">
            <p:pic>
              <p:nvPicPr>
                <p:cNvPr id="383" name="Ink 382">
                  <a:extLst>
                    <a:ext uri="{FF2B5EF4-FFF2-40B4-BE49-F238E27FC236}">
                      <a16:creationId xmlns:a16="http://schemas.microsoft.com/office/drawing/2014/main" id="{C8FA11E3-EE97-4C14-8D17-FD68B3FF47F2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2954626" y="4745668"/>
                  <a:ext cx="145080" cy="39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384" name="Ink 383">
                  <a:extLst>
                    <a:ext uri="{FF2B5EF4-FFF2-40B4-BE49-F238E27FC236}">
                      <a16:creationId xmlns:a16="http://schemas.microsoft.com/office/drawing/2014/main" id="{EB7E4534-6ED8-4063-AE26-50935DCF457C}"/>
                    </a:ext>
                  </a:extLst>
                </p14:cNvPr>
                <p14:cNvContentPartPr/>
                <p14:nvPr/>
              </p14:nvContentPartPr>
              <p14:xfrm>
                <a:off x="3001786" y="4955548"/>
                <a:ext cx="181080" cy="26280"/>
              </p14:xfrm>
            </p:contentPart>
          </mc:Choice>
          <mc:Fallback xmlns="">
            <p:pic>
              <p:nvPicPr>
                <p:cNvPr id="384" name="Ink 383">
                  <a:extLst>
                    <a:ext uri="{FF2B5EF4-FFF2-40B4-BE49-F238E27FC236}">
                      <a16:creationId xmlns:a16="http://schemas.microsoft.com/office/drawing/2014/main" id="{EB7E4534-6ED8-4063-AE26-50935DCF457C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2993146" y="4946908"/>
                  <a:ext cx="19872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385" name="Ink 384">
                  <a:extLst>
                    <a:ext uri="{FF2B5EF4-FFF2-40B4-BE49-F238E27FC236}">
                      <a16:creationId xmlns:a16="http://schemas.microsoft.com/office/drawing/2014/main" id="{C0E4FF14-93EB-4FD4-B2AE-45DA36A54E44}"/>
                    </a:ext>
                  </a:extLst>
                </p14:cNvPr>
                <p14:cNvContentPartPr/>
                <p14:nvPr/>
              </p14:nvContentPartPr>
              <p14:xfrm>
                <a:off x="3316066" y="4797508"/>
                <a:ext cx="71280" cy="12240"/>
              </p14:xfrm>
            </p:contentPart>
          </mc:Choice>
          <mc:Fallback xmlns="">
            <p:pic>
              <p:nvPicPr>
                <p:cNvPr id="385" name="Ink 384">
                  <a:extLst>
                    <a:ext uri="{FF2B5EF4-FFF2-40B4-BE49-F238E27FC236}">
                      <a16:creationId xmlns:a16="http://schemas.microsoft.com/office/drawing/2014/main" id="{C0E4FF14-93EB-4FD4-B2AE-45DA36A54E44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3307426" y="4788868"/>
                  <a:ext cx="8892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386" name="Ink 385">
                  <a:extLst>
                    <a:ext uri="{FF2B5EF4-FFF2-40B4-BE49-F238E27FC236}">
                      <a16:creationId xmlns:a16="http://schemas.microsoft.com/office/drawing/2014/main" id="{488CEACF-CE9B-48BC-BE13-F76C65D96DE7}"/>
                    </a:ext>
                  </a:extLst>
                </p14:cNvPr>
                <p14:cNvContentPartPr/>
                <p14:nvPr/>
              </p14:nvContentPartPr>
              <p14:xfrm>
                <a:off x="3325426" y="4848628"/>
                <a:ext cx="102240" cy="9000"/>
              </p14:xfrm>
            </p:contentPart>
          </mc:Choice>
          <mc:Fallback xmlns="">
            <p:pic>
              <p:nvPicPr>
                <p:cNvPr id="386" name="Ink 385">
                  <a:extLst>
                    <a:ext uri="{FF2B5EF4-FFF2-40B4-BE49-F238E27FC236}">
                      <a16:creationId xmlns:a16="http://schemas.microsoft.com/office/drawing/2014/main" id="{488CEACF-CE9B-48BC-BE13-F76C65D96DE7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3316426" y="4839628"/>
                  <a:ext cx="119880" cy="26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7" name="Group 406">
            <a:extLst>
              <a:ext uri="{FF2B5EF4-FFF2-40B4-BE49-F238E27FC236}">
                <a16:creationId xmlns:a16="http://schemas.microsoft.com/office/drawing/2014/main" id="{A975151F-C7AD-4E15-97E3-C39109DE2F32}"/>
              </a:ext>
            </a:extLst>
          </p:cNvPr>
          <p:cNvGrpSpPr/>
          <p:nvPr/>
        </p:nvGrpSpPr>
        <p:grpSpPr>
          <a:xfrm>
            <a:off x="3626386" y="4712548"/>
            <a:ext cx="1370160" cy="408960"/>
            <a:chOff x="3626386" y="4712548"/>
            <a:chExt cx="1370160" cy="408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387" name="Ink 386">
                  <a:extLst>
                    <a:ext uri="{FF2B5EF4-FFF2-40B4-BE49-F238E27FC236}">
                      <a16:creationId xmlns:a16="http://schemas.microsoft.com/office/drawing/2014/main" id="{F3526C32-7DF3-4914-B0A3-CB0A57E385E4}"/>
                    </a:ext>
                  </a:extLst>
                </p14:cNvPr>
                <p14:cNvContentPartPr/>
                <p14:nvPr/>
              </p14:nvContentPartPr>
              <p14:xfrm>
                <a:off x="3626386" y="4843588"/>
                <a:ext cx="110160" cy="10080"/>
              </p14:xfrm>
            </p:contentPart>
          </mc:Choice>
          <mc:Fallback xmlns="">
            <p:pic>
              <p:nvPicPr>
                <p:cNvPr id="387" name="Ink 386">
                  <a:extLst>
                    <a:ext uri="{FF2B5EF4-FFF2-40B4-BE49-F238E27FC236}">
                      <a16:creationId xmlns:a16="http://schemas.microsoft.com/office/drawing/2014/main" id="{F3526C32-7DF3-4914-B0A3-CB0A57E385E4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3617386" y="4834948"/>
                  <a:ext cx="12780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391" name="Ink 390">
                  <a:extLst>
                    <a:ext uri="{FF2B5EF4-FFF2-40B4-BE49-F238E27FC236}">
                      <a16:creationId xmlns:a16="http://schemas.microsoft.com/office/drawing/2014/main" id="{255EC4DE-839E-40B2-AF69-AB041BFEF8EE}"/>
                    </a:ext>
                  </a:extLst>
                </p14:cNvPr>
                <p14:cNvContentPartPr/>
                <p14:nvPr/>
              </p14:nvContentPartPr>
              <p14:xfrm>
                <a:off x="3840226" y="4793548"/>
                <a:ext cx="144360" cy="194040"/>
              </p14:xfrm>
            </p:contentPart>
          </mc:Choice>
          <mc:Fallback xmlns="">
            <p:pic>
              <p:nvPicPr>
                <p:cNvPr id="391" name="Ink 390">
                  <a:extLst>
                    <a:ext uri="{FF2B5EF4-FFF2-40B4-BE49-F238E27FC236}">
                      <a16:creationId xmlns:a16="http://schemas.microsoft.com/office/drawing/2014/main" id="{255EC4DE-839E-40B2-AF69-AB041BFEF8EE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3831586" y="4784548"/>
                  <a:ext cx="16200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392" name="Ink 391">
                  <a:extLst>
                    <a:ext uri="{FF2B5EF4-FFF2-40B4-BE49-F238E27FC236}">
                      <a16:creationId xmlns:a16="http://schemas.microsoft.com/office/drawing/2014/main" id="{F27F6096-AD78-450F-8FE4-08A86F3B7ADB}"/>
                    </a:ext>
                  </a:extLst>
                </p14:cNvPr>
                <p14:cNvContentPartPr/>
                <p14:nvPr/>
              </p14:nvContentPartPr>
              <p14:xfrm>
                <a:off x="4043986" y="4787068"/>
                <a:ext cx="91080" cy="334440"/>
              </p14:xfrm>
            </p:contentPart>
          </mc:Choice>
          <mc:Fallback xmlns="">
            <p:pic>
              <p:nvPicPr>
                <p:cNvPr id="392" name="Ink 391">
                  <a:extLst>
                    <a:ext uri="{FF2B5EF4-FFF2-40B4-BE49-F238E27FC236}">
                      <a16:creationId xmlns:a16="http://schemas.microsoft.com/office/drawing/2014/main" id="{F27F6096-AD78-450F-8FE4-08A86F3B7ADB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4035346" y="4778068"/>
                  <a:ext cx="108720" cy="35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393" name="Ink 392">
                  <a:extLst>
                    <a:ext uri="{FF2B5EF4-FFF2-40B4-BE49-F238E27FC236}">
                      <a16:creationId xmlns:a16="http://schemas.microsoft.com/office/drawing/2014/main" id="{6612E0B2-A1C3-4F0A-9463-C2639BC9AA60}"/>
                    </a:ext>
                  </a:extLst>
                </p14:cNvPr>
                <p14:cNvContentPartPr/>
                <p14:nvPr/>
              </p14:nvContentPartPr>
              <p14:xfrm>
                <a:off x="4022746" y="4998748"/>
                <a:ext cx="238320" cy="50760"/>
              </p14:xfrm>
            </p:contentPart>
          </mc:Choice>
          <mc:Fallback xmlns="">
            <p:pic>
              <p:nvPicPr>
                <p:cNvPr id="393" name="Ink 392">
                  <a:extLst>
                    <a:ext uri="{FF2B5EF4-FFF2-40B4-BE49-F238E27FC236}">
                      <a16:creationId xmlns:a16="http://schemas.microsoft.com/office/drawing/2014/main" id="{6612E0B2-A1C3-4F0A-9463-C2639BC9AA60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4014106" y="4990108"/>
                  <a:ext cx="25596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394" name="Ink 393">
                  <a:extLst>
                    <a:ext uri="{FF2B5EF4-FFF2-40B4-BE49-F238E27FC236}">
                      <a16:creationId xmlns:a16="http://schemas.microsoft.com/office/drawing/2014/main" id="{2EFC06B4-06C6-484A-ACA3-641859948E2F}"/>
                    </a:ext>
                  </a:extLst>
                </p14:cNvPr>
                <p14:cNvContentPartPr/>
                <p14:nvPr/>
              </p14:nvContentPartPr>
              <p14:xfrm>
                <a:off x="4325866" y="4836748"/>
                <a:ext cx="144000" cy="48600"/>
              </p14:xfrm>
            </p:contentPart>
          </mc:Choice>
          <mc:Fallback xmlns="">
            <p:pic>
              <p:nvPicPr>
                <p:cNvPr id="394" name="Ink 393">
                  <a:extLst>
                    <a:ext uri="{FF2B5EF4-FFF2-40B4-BE49-F238E27FC236}">
                      <a16:creationId xmlns:a16="http://schemas.microsoft.com/office/drawing/2014/main" id="{2EFC06B4-06C6-484A-ACA3-641859948E2F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4316866" y="4827748"/>
                  <a:ext cx="16164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395" name="Ink 394">
                  <a:extLst>
                    <a:ext uri="{FF2B5EF4-FFF2-40B4-BE49-F238E27FC236}">
                      <a16:creationId xmlns:a16="http://schemas.microsoft.com/office/drawing/2014/main" id="{19804289-1E42-4F11-A58F-DD5526D4041A}"/>
                    </a:ext>
                  </a:extLst>
                </p14:cNvPr>
                <p14:cNvContentPartPr/>
                <p14:nvPr/>
              </p14:nvContentPartPr>
              <p14:xfrm>
                <a:off x="4408306" y="4770148"/>
                <a:ext cx="54000" cy="165960"/>
              </p14:xfrm>
            </p:contentPart>
          </mc:Choice>
          <mc:Fallback xmlns="">
            <p:pic>
              <p:nvPicPr>
                <p:cNvPr id="395" name="Ink 394">
                  <a:extLst>
                    <a:ext uri="{FF2B5EF4-FFF2-40B4-BE49-F238E27FC236}">
                      <a16:creationId xmlns:a16="http://schemas.microsoft.com/office/drawing/2014/main" id="{19804289-1E42-4F11-A58F-DD5526D4041A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4399306" y="4761148"/>
                  <a:ext cx="7164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396" name="Ink 395">
                  <a:extLst>
                    <a:ext uri="{FF2B5EF4-FFF2-40B4-BE49-F238E27FC236}">
                      <a16:creationId xmlns:a16="http://schemas.microsoft.com/office/drawing/2014/main" id="{3CF8BA82-F816-408D-BEFF-12083D012110}"/>
                    </a:ext>
                  </a:extLst>
                </p14:cNvPr>
                <p14:cNvContentPartPr/>
                <p14:nvPr/>
              </p14:nvContentPartPr>
              <p14:xfrm>
                <a:off x="4567786" y="4763668"/>
                <a:ext cx="140040" cy="115920"/>
              </p14:xfrm>
            </p:contentPart>
          </mc:Choice>
          <mc:Fallback xmlns="">
            <p:pic>
              <p:nvPicPr>
                <p:cNvPr id="396" name="Ink 395">
                  <a:extLst>
                    <a:ext uri="{FF2B5EF4-FFF2-40B4-BE49-F238E27FC236}">
                      <a16:creationId xmlns:a16="http://schemas.microsoft.com/office/drawing/2014/main" id="{3CF8BA82-F816-408D-BEFF-12083D012110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4559146" y="4754668"/>
                  <a:ext cx="15768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397" name="Ink 396">
                  <a:extLst>
                    <a:ext uri="{FF2B5EF4-FFF2-40B4-BE49-F238E27FC236}">
                      <a16:creationId xmlns:a16="http://schemas.microsoft.com/office/drawing/2014/main" id="{4DB10915-3963-49D1-BEFC-A9022FD3E15B}"/>
                    </a:ext>
                  </a:extLst>
                </p14:cNvPr>
                <p14:cNvContentPartPr/>
                <p14:nvPr/>
              </p14:nvContentPartPr>
              <p14:xfrm>
                <a:off x="4784506" y="4712548"/>
                <a:ext cx="127800" cy="336960"/>
              </p14:xfrm>
            </p:contentPart>
          </mc:Choice>
          <mc:Fallback xmlns="">
            <p:pic>
              <p:nvPicPr>
                <p:cNvPr id="397" name="Ink 396">
                  <a:extLst>
                    <a:ext uri="{FF2B5EF4-FFF2-40B4-BE49-F238E27FC236}">
                      <a16:creationId xmlns:a16="http://schemas.microsoft.com/office/drawing/2014/main" id="{4DB10915-3963-49D1-BEFC-A9022FD3E15B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4775866" y="4703908"/>
                  <a:ext cx="145440" cy="35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398" name="Ink 397">
                  <a:extLst>
                    <a:ext uri="{FF2B5EF4-FFF2-40B4-BE49-F238E27FC236}">
                      <a16:creationId xmlns:a16="http://schemas.microsoft.com/office/drawing/2014/main" id="{D496A74A-E1B5-4C45-BBFC-BF9F5AA21946}"/>
                    </a:ext>
                  </a:extLst>
                </p14:cNvPr>
                <p14:cNvContentPartPr/>
                <p14:nvPr/>
              </p14:nvContentPartPr>
              <p14:xfrm>
                <a:off x="4802866" y="4920268"/>
                <a:ext cx="193680" cy="34200"/>
              </p14:xfrm>
            </p:contentPart>
          </mc:Choice>
          <mc:Fallback xmlns="">
            <p:pic>
              <p:nvPicPr>
                <p:cNvPr id="398" name="Ink 397">
                  <a:extLst>
                    <a:ext uri="{FF2B5EF4-FFF2-40B4-BE49-F238E27FC236}">
                      <a16:creationId xmlns:a16="http://schemas.microsoft.com/office/drawing/2014/main" id="{D496A74A-E1B5-4C45-BBFC-BF9F5AA21946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4794226" y="4911268"/>
                  <a:ext cx="211320" cy="51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6" name="Group 405">
            <a:extLst>
              <a:ext uri="{FF2B5EF4-FFF2-40B4-BE49-F238E27FC236}">
                <a16:creationId xmlns:a16="http://schemas.microsoft.com/office/drawing/2014/main" id="{FB046830-2148-417F-8B90-7C0C8CC75D71}"/>
              </a:ext>
            </a:extLst>
          </p:cNvPr>
          <p:cNvGrpSpPr/>
          <p:nvPr/>
        </p:nvGrpSpPr>
        <p:grpSpPr>
          <a:xfrm>
            <a:off x="738826" y="5565748"/>
            <a:ext cx="232560" cy="106200"/>
            <a:chOff x="738826" y="5565748"/>
            <a:chExt cx="232560" cy="106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399" name="Ink 398">
                  <a:extLst>
                    <a:ext uri="{FF2B5EF4-FFF2-40B4-BE49-F238E27FC236}">
                      <a16:creationId xmlns:a16="http://schemas.microsoft.com/office/drawing/2014/main" id="{A64FCFFC-6B02-4BAB-80F9-BDE80F8615FC}"/>
                    </a:ext>
                  </a:extLst>
                </p14:cNvPr>
                <p14:cNvContentPartPr/>
                <p14:nvPr/>
              </p14:nvContentPartPr>
              <p14:xfrm>
                <a:off x="765826" y="5565748"/>
                <a:ext cx="10440" cy="15120"/>
              </p14:xfrm>
            </p:contentPart>
          </mc:Choice>
          <mc:Fallback xmlns="">
            <p:pic>
              <p:nvPicPr>
                <p:cNvPr id="399" name="Ink 398">
                  <a:extLst>
                    <a:ext uri="{FF2B5EF4-FFF2-40B4-BE49-F238E27FC236}">
                      <a16:creationId xmlns:a16="http://schemas.microsoft.com/office/drawing/2014/main" id="{A64FCFFC-6B02-4BAB-80F9-BDE80F8615FC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756826" y="5557108"/>
                  <a:ext cx="2808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400" name="Ink 399">
                  <a:extLst>
                    <a:ext uri="{FF2B5EF4-FFF2-40B4-BE49-F238E27FC236}">
                      <a16:creationId xmlns:a16="http://schemas.microsoft.com/office/drawing/2014/main" id="{8A02FD5F-87DA-444C-AC11-9DE53585E617}"/>
                    </a:ext>
                  </a:extLst>
                </p14:cNvPr>
                <p14:cNvContentPartPr/>
                <p14:nvPr/>
              </p14:nvContentPartPr>
              <p14:xfrm>
                <a:off x="738826" y="5620468"/>
                <a:ext cx="232560" cy="51480"/>
              </p14:xfrm>
            </p:contentPart>
          </mc:Choice>
          <mc:Fallback xmlns="">
            <p:pic>
              <p:nvPicPr>
                <p:cNvPr id="400" name="Ink 399">
                  <a:extLst>
                    <a:ext uri="{FF2B5EF4-FFF2-40B4-BE49-F238E27FC236}">
                      <a16:creationId xmlns:a16="http://schemas.microsoft.com/office/drawing/2014/main" id="{8A02FD5F-87DA-444C-AC11-9DE53585E617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730186" y="5611468"/>
                  <a:ext cx="250200" cy="69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5" name="Group 404">
            <a:extLst>
              <a:ext uri="{FF2B5EF4-FFF2-40B4-BE49-F238E27FC236}">
                <a16:creationId xmlns:a16="http://schemas.microsoft.com/office/drawing/2014/main" id="{BAE5A617-4B4E-4AC2-A12D-E6E30DA2E165}"/>
              </a:ext>
            </a:extLst>
          </p:cNvPr>
          <p:cNvGrpSpPr/>
          <p:nvPr/>
        </p:nvGrpSpPr>
        <p:grpSpPr>
          <a:xfrm>
            <a:off x="1311586" y="5470348"/>
            <a:ext cx="638280" cy="240480"/>
            <a:chOff x="1311586" y="5470348"/>
            <a:chExt cx="638280" cy="240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401" name="Ink 400">
                  <a:extLst>
                    <a:ext uri="{FF2B5EF4-FFF2-40B4-BE49-F238E27FC236}">
                      <a16:creationId xmlns:a16="http://schemas.microsoft.com/office/drawing/2014/main" id="{3DBEC1D1-1714-435F-B02F-003FADF15FD7}"/>
                    </a:ext>
                  </a:extLst>
                </p14:cNvPr>
                <p14:cNvContentPartPr/>
                <p14:nvPr/>
              </p14:nvContentPartPr>
              <p14:xfrm>
                <a:off x="1311586" y="5521108"/>
                <a:ext cx="259560" cy="189360"/>
              </p14:xfrm>
            </p:contentPart>
          </mc:Choice>
          <mc:Fallback xmlns="">
            <p:pic>
              <p:nvPicPr>
                <p:cNvPr id="401" name="Ink 400">
                  <a:extLst>
                    <a:ext uri="{FF2B5EF4-FFF2-40B4-BE49-F238E27FC236}">
                      <a16:creationId xmlns:a16="http://schemas.microsoft.com/office/drawing/2014/main" id="{3DBEC1D1-1714-435F-B02F-003FADF15FD7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1302946" y="5512468"/>
                  <a:ext cx="27720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402" name="Ink 401">
                  <a:extLst>
                    <a:ext uri="{FF2B5EF4-FFF2-40B4-BE49-F238E27FC236}">
                      <a16:creationId xmlns:a16="http://schemas.microsoft.com/office/drawing/2014/main" id="{1EDD7111-31D1-4F0C-9889-0361C963AFC1}"/>
                    </a:ext>
                  </a:extLst>
                </p14:cNvPr>
                <p14:cNvContentPartPr/>
                <p14:nvPr/>
              </p14:nvContentPartPr>
              <p14:xfrm>
                <a:off x="1561066" y="5470348"/>
                <a:ext cx="115920" cy="240480"/>
              </p14:xfrm>
            </p:contentPart>
          </mc:Choice>
          <mc:Fallback xmlns="">
            <p:pic>
              <p:nvPicPr>
                <p:cNvPr id="402" name="Ink 401">
                  <a:extLst>
                    <a:ext uri="{FF2B5EF4-FFF2-40B4-BE49-F238E27FC236}">
                      <a16:creationId xmlns:a16="http://schemas.microsoft.com/office/drawing/2014/main" id="{1EDD7111-31D1-4F0C-9889-0361C963AFC1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1552066" y="5461348"/>
                  <a:ext cx="133560" cy="25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403" name="Ink 402">
                  <a:extLst>
                    <a:ext uri="{FF2B5EF4-FFF2-40B4-BE49-F238E27FC236}">
                      <a16:creationId xmlns:a16="http://schemas.microsoft.com/office/drawing/2014/main" id="{EC24C0BF-182E-46E2-8D9E-1731CC7B781F}"/>
                    </a:ext>
                  </a:extLst>
                </p14:cNvPr>
                <p14:cNvContentPartPr/>
                <p14:nvPr/>
              </p14:nvContentPartPr>
              <p14:xfrm>
                <a:off x="1649986" y="5514988"/>
                <a:ext cx="287280" cy="189720"/>
              </p14:xfrm>
            </p:contentPart>
          </mc:Choice>
          <mc:Fallback xmlns="">
            <p:pic>
              <p:nvPicPr>
                <p:cNvPr id="403" name="Ink 402">
                  <a:extLst>
                    <a:ext uri="{FF2B5EF4-FFF2-40B4-BE49-F238E27FC236}">
                      <a16:creationId xmlns:a16="http://schemas.microsoft.com/office/drawing/2014/main" id="{EC24C0BF-182E-46E2-8D9E-1731CC7B781F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1641346" y="5505988"/>
                  <a:ext cx="30492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404" name="Ink 403">
                  <a:extLst>
                    <a:ext uri="{FF2B5EF4-FFF2-40B4-BE49-F238E27FC236}">
                      <a16:creationId xmlns:a16="http://schemas.microsoft.com/office/drawing/2014/main" id="{11AF9741-063D-4829-88C9-7C82C9CFDA25}"/>
                    </a:ext>
                  </a:extLst>
                </p14:cNvPr>
                <p14:cNvContentPartPr/>
                <p14:nvPr/>
              </p14:nvContentPartPr>
              <p14:xfrm>
                <a:off x="1884346" y="5596348"/>
                <a:ext cx="65520" cy="9000"/>
              </p14:xfrm>
            </p:contentPart>
          </mc:Choice>
          <mc:Fallback xmlns="">
            <p:pic>
              <p:nvPicPr>
                <p:cNvPr id="404" name="Ink 403">
                  <a:extLst>
                    <a:ext uri="{FF2B5EF4-FFF2-40B4-BE49-F238E27FC236}">
                      <a16:creationId xmlns:a16="http://schemas.microsoft.com/office/drawing/2014/main" id="{11AF9741-063D-4829-88C9-7C82C9CFDA25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1875706" y="5587348"/>
                  <a:ext cx="83160" cy="26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8" name="Group 417">
            <a:extLst>
              <a:ext uri="{FF2B5EF4-FFF2-40B4-BE49-F238E27FC236}">
                <a16:creationId xmlns:a16="http://schemas.microsoft.com/office/drawing/2014/main" id="{105D58F2-925E-4D07-BEAF-86A8B77AE5D1}"/>
              </a:ext>
            </a:extLst>
          </p:cNvPr>
          <p:cNvGrpSpPr/>
          <p:nvPr/>
        </p:nvGrpSpPr>
        <p:grpSpPr>
          <a:xfrm>
            <a:off x="2157226" y="5451268"/>
            <a:ext cx="390960" cy="196200"/>
            <a:chOff x="2157226" y="5451268"/>
            <a:chExt cx="390960" cy="196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408" name="Ink 407">
                  <a:extLst>
                    <a:ext uri="{FF2B5EF4-FFF2-40B4-BE49-F238E27FC236}">
                      <a16:creationId xmlns:a16="http://schemas.microsoft.com/office/drawing/2014/main" id="{A91192BA-847F-4E26-88A9-31ABEB1E41B8}"/>
                    </a:ext>
                  </a:extLst>
                </p14:cNvPr>
                <p14:cNvContentPartPr/>
                <p14:nvPr/>
              </p14:nvContentPartPr>
              <p14:xfrm>
                <a:off x="2157226" y="5565748"/>
                <a:ext cx="101520" cy="14400"/>
              </p14:xfrm>
            </p:contentPart>
          </mc:Choice>
          <mc:Fallback xmlns="">
            <p:pic>
              <p:nvPicPr>
                <p:cNvPr id="408" name="Ink 407">
                  <a:extLst>
                    <a:ext uri="{FF2B5EF4-FFF2-40B4-BE49-F238E27FC236}">
                      <a16:creationId xmlns:a16="http://schemas.microsoft.com/office/drawing/2014/main" id="{A91192BA-847F-4E26-88A9-31ABEB1E41B8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2148226" y="5557108"/>
                  <a:ext cx="11916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409" name="Ink 408">
                  <a:extLst>
                    <a:ext uri="{FF2B5EF4-FFF2-40B4-BE49-F238E27FC236}">
                      <a16:creationId xmlns:a16="http://schemas.microsoft.com/office/drawing/2014/main" id="{23B26C3F-ED56-49AC-ADA4-2CB785BD8036}"/>
                    </a:ext>
                  </a:extLst>
                </p14:cNvPr>
                <p14:cNvContentPartPr/>
                <p14:nvPr/>
              </p14:nvContentPartPr>
              <p14:xfrm>
                <a:off x="2334706" y="5451268"/>
                <a:ext cx="213480" cy="196200"/>
              </p14:xfrm>
            </p:contentPart>
          </mc:Choice>
          <mc:Fallback xmlns="">
            <p:pic>
              <p:nvPicPr>
                <p:cNvPr id="409" name="Ink 408">
                  <a:extLst>
                    <a:ext uri="{FF2B5EF4-FFF2-40B4-BE49-F238E27FC236}">
                      <a16:creationId xmlns:a16="http://schemas.microsoft.com/office/drawing/2014/main" id="{23B26C3F-ED56-49AC-ADA4-2CB785BD8036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2326066" y="5442628"/>
                  <a:ext cx="231120" cy="213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93">
            <p14:nvContentPartPr>
              <p14:cNvPr id="410" name="Ink 409">
                <a:extLst>
                  <a:ext uri="{FF2B5EF4-FFF2-40B4-BE49-F238E27FC236}">
                    <a16:creationId xmlns:a16="http://schemas.microsoft.com/office/drawing/2014/main" id="{B6D55557-CA9A-4630-BAB1-817D3C0BD672}"/>
                  </a:ext>
                </a:extLst>
              </p14:cNvPr>
              <p14:cNvContentPartPr/>
              <p14:nvPr/>
            </p14:nvContentPartPr>
            <p14:xfrm>
              <a:off x="2976946" y="5692468"/>
              <a:ext cx="39240" cy="152640"/>
            </p14:xfrm>
          </p:contentPart>
        </mc:Choice>
        <mc:Fallback xmlns="">
          <p:pic>
            <p:nvPicPr>
              <p:cNvPr id="410" name="Ink 409">
                <a:extLst>
                  <a:ext uri="{FF2B5EF4-FFF2-40B4-BE49-F238E27FC236}">
                    <a16:creationId xmlns:a16="http://schemas.microsoft.com/office/drawing/2014/main" id="{B6D55557-CA9A-4630-BAB1-817D3C0BD672}"/>
                  </a:ext>
                </a:extLst>
              </p:cNvPr>
              <p:cNvPicPr/>
              <p:nvPr/>
            </p:nvPicPr>
            <p:blipFill>
              <a:blip r:embed="rId194"/>
              <a:stretch>
                <a:fillRect/>
              </a:stretch>
            </p:blipFill>
            <p:spPr>
              <a:xfrm>
                <a:off x="2968306" y="5683828"/>
                <a:ext cx="56880" cy="170280"/>
              </a:xfrm>
              <a:prstGeom prst="rect">
                <a:avLst/>
              </a:prstGeom>
            </p:spPr>
          </p:pic>
        </mc:Fallback>
      </mc:AlternateContent>
      <p:grpSp>
        <p:nvGrpSpPr>
          <p:cNvPr id="433" name="Group 432">
            <a:extLst>
              <a:ext uri="{FF2B5EF4-FFF2-40B4-BE49-F238E27FC236}">
                <a16:creationId xmlns:a16="http://schemas.microsoft.com/office/drawing/2014/main" id="{A608FA3D-32C5-4937-8B22-792EFBC4B1C2}"/>
              </a:ext>
            </a:extLst>
          </p:cNvPr>
          <p:cNvGrpSpPr/>
          <p:nvPr/>
        </p:nvGrpSpPr>
        <p:grpSpPr>
          <a:xfrm>
            <a:off x="2576266" y="5298268"/>
            <a:ext cx="543960" cy="303480"/>
            <a:chOff x="2576266" y="5298268"/>
            <a:chExt cx="543960" cy="303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419" name="Ink 418">
                  <a:extLst>
                    <a:ext uri="{FF2B5EF4-FFF2-40B4-BE49-F238E27FC236}">
                      <a16:creationId xmlns:a16="http://schemas.microsoft.com/office/drawing/2014/main" id="{7CF75393-07C9-4EF3-8ADB-03EFD8409E31}"/>
                    </a:ext>
                  </a:extLst>
                </p14:cNvPr>
                <p14:cNvContentPartPr/>
                <p14:nvPr/>
              </p14:nvContentPartPr>
              <p14:xfrm>
                <a:off x="2576266" y="5533348"/>
                <a:ext cx="219240" cy="12240"/>
              </p14:xfrm>
            </p:contentPart>
          </mc:Choice>
          <mc:Fallback xmlns="">
            <p:pic>
              <p:nvPicPr>
                <p:cNvPr id="419" name="Ink 418">
                  <a:extLst>
                    <a:ext uri="{FF2B5EF4-FFF2-40B4-BE49-F238E27FC236}">
                      <a16:creationId xmlns:a16="http://schemas.microsoft.com/office/drawing/2014/main" id="{7CF75393-07C9-4EF3-8ADB-03EFD8409E31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2567266" y="5524348"/>
                  <a:ext cx="23688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420" name="Ink 419">
                  <a:extLst>
                    <a:ext uri="{FF2B5EF4-FFF2-40B4-BE49-F238E27FC236}">
                      <a16:creationId xmlns:a16="http://schemas.microsoft.com/office/drawing/2014/main" id="{F0753CEB-8590-40E4-8368-C803069CEEC5}"/>
                    </a:ext>
                  </a:extLst>
                </p14:cNvPr>
                <p14:cNvContentPartPr/>
                <p14:nvPr/>
              </p14:nvContentPartPr>
              <p14:xfrm>
                <a:off x="2843746" y="5400508"/>
                <a:ext cx="77760" cy="178920"/>
              </p14:xfrm>
            </p:contentPart>
          </mc:Choice>
          <mc:Fallback xmlns="">
            <p:pic>
              <p:nvPicPr>
                <p:cNvPr id="420" name="Ink 419">
                  <a:extLst>
                    <a:ext uri="{FF2B5EF4-FFF2-40B4-BE49-F238E27FC236}">
                      <a16:creationId xmlns:a16="http://schemas.microsoft.com/office/drawing/2014/main" id="{F0753CEB-8590-40E4-8368-C803069CEEC5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2835106" y="5391868"/>
                  <a:ext cx="9540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421" name="Ink 420">
                  <a:extLst>
                    <a:ext uri="{FF2B5EF4-FFF2-40B4-BE49-F238E27FC236}">
                      <a16:creationId xmlns:a16="http://schemas.microsoft.com/office/drawing/2014/main" id="{8856B44D-018A-4CE3-BEF6-7D6EDE2817C2}"/>
                    </a:ext>
                  </a:extLst>
                </p14:cNvPr>
                <p14:cNvContentPartPr/>
                <p14:nvPr/>
              </p14:nvContentPartPr>
              <p14:xfrm>
                <a:off x="2961826" y="5298268"/>
                <a:ext cx="158400" cy="303480"/>
              </p14:xfrm>
            </p:contentPart>
          </mc:Choice>
          <mc:Fallback xmlns="">
            <p:pic>
              <p:nvPicPr>
                <p:cNvPr id="421" name="Ink 420">
                  <a:extLst>
                    <a:ext uri="{FF2B5EF4-FFF2-40B4-BE49-F238E27FC236}">
                      <a16:creationId xmlns:a16="http://schemas.microsoft.com/office/drawing/2014/main" id="{8856B44D-018A-4CE3-BEF6-7D6EDE2817C2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2952826" y="5289268"/>
                  <a:ext cx="176040" cy="321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2" name="Group 431">
            <a:extLst>
              <a:ext uri="{FF2B5EF4-FFF2-40B4-BE49-F238E27FC236}">
                <a16:creationId xmlns:a16="http://schemas.microsoft.com/office/drawing/2014/main" id="{4C2C5C8E-6A09-4F70-BDEB-085D3F251E4F}"/>
              </a:ext>
            </a:extLst>
          </p:cNvPr>
          <p:cNvGrpSpPr/>
          <p:nvPr/>
        </p:nvGrpSpPr>
        <p:grpSpPr>
          <a:xfrm>
            <a:off x="3695506" y="5219788"/>
            <a:ext cx="1770120" cy="464040"/>
            <a:chOff x="3695506" y="5219788"/>
            <a:chExt cx="1770120" cy="464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411" name="Ink 410">
                  <a:extLst>
                    <a:ext uri="{FF2B5EF4-FFF2-40B4-BE49-F238E27FC236}">
                      <a16:creationId xmlns:a16="http://schemas.microsoft.com/office/drawing/2014/main" id="{0ECBCBCA-092A-4E12-85F0-678AEC799C7D}"/>
                    </a:ext>
                  </a:extLst>
                </p14:cNvPr>
                <p14:cNvContentPartPr/>
                <p14:nvPr/>
              </p14:nvContentPartPr>
              <p14:xfrm>
                <a:off x="3695506" y="5441188"/>
                <a:ext cx="66960" cy="202680"/>
              </p14:xfrm>
            </p:contentPart>
          </mc:Choice>
          <mc:Fallback xmlns="">
            <p:pic>
              <p:nvPicPr>
                <p:cNvPr id="411" name="Ink 410">
                  <a:extLst>
                    <a:ext uri="{FF2B5EF4-FFF2-40B4-BE49-F238E27FC236}">
                      <a16:creationId xmlns:a16="http://schemas.microsoft.com/office/drawing/2014/main" id="{0ECBCBCA-092A-4E12-85F0-678AEC799C7D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3686866" y="5432548"/>
                  <a:ext cx="8460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412" name="Ink 411">
                  <a:extLst>
                    <a:ext uri="{FF2B5EF4-FFF2-40B4-BE49-F238E27FC236}">
                      <a16:creationId xmlns:a16="http://schemas.microsoft.com/office/drawing/2014/main" id="{F2D34037-46BA-477A-AF02-9E71B0B0C2EB}"/>
                    </a:ext>
                  </a:extLst>
                </p14:cNvPr>
                <p14:cNvContentPartPr/>
                <p14:nvPr/>
              </p14:nvContentPartPr>
              <p14:xfrm>
                <a:off x="3751306" y="5563588"/>
                <a:ext cx="136080" cy="97920"/>
              </p14:xfrm>
            </p:contentPart>
          </mc:Choice>
          <mc:Fallback xmlns="">
            <p:pic>
              <p:nvPicPr>
                <p:cNvPr id="412" name="Ink 411">
                  <a:extLst>
                    <a:ext uri="{FF2B5EF4-FFF2-40B4-BE49-F238E27FC236}">
                      <a16:creationId xmlns:a16="http://schemas.microsoft.com/office/drawing/2014/main" id="{F2D34037-46BA-477A-AF02-9E71B0B0C2EB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3742306" y="5554948"/>
                  <a:ext cx="15372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413" name="Ink 412">
                  <a:extLst>
                    <a:ext uri="{FF2B5EF4-FFF2-40B4-BE49-F238E27FC236}">
                      <a16:creationId xmlns:a16="http://schemas.microsoft.com/office/drawing/2014/main" id="{EF9AE2CF-50B7-4D6A-8777-E0079683ECC4}"/>
                    </a:ext>
                  </a:extLst>
                </p14:cNvPr>
                <p14:cNvContentPartPr/>
                <p14:nvPr/>
              </p14:nvContentPartPr>
              <p14:xfrm>
                <a:off x="3953986" y="5437588"/>
                <a:ext cx="236160" cy="155520"/>
              </p14:xfrm>
            </p:contentPart>
          </mc:Choice>
          <mc:Fallback xmlns="">
            <p:pic>
              <p:nvPicPr>
                <p:cNvPr id="413" name="Ink 412">
                  <a:extLst>
                    <a:ext uri="{FF2B5EF4-FFF2-40B4-BE49-F238E27FC236}">
                      <a16:creationId xmlns:a16="http://schemas.microsoft.com/office/drawing/2014/main" id="{EF9AE2CF-50B7-4D6A-8777-E0079683ECC4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3945346" y="5428948"/>
                  <a:ext cx="25380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414" name="Ink 413">
                  <a:extLst>
                    <a:ext uri="{FF2B5EF4-FFF2-40B4-BE49-F238E27FC236}">
                      <a16:creationId xmlns:a16="http://schemas.microsoft.com/office/drawing/2014/main" id="{2016455A-6250-444F-BC6E-D25AB4318B9F}"/>
                    </a:ext>
                  </a:extLst>
                </p14:cNvPr>
                <p14:cNvContentPartPr/>
                <p14:nvPr/>
              </p14:nvContentPartPr>
              <p14:xfrm>
                <a:off x="4323706" y="5461708"/>
                <a:ext cx="59400" cy="27360"/>
              </p14:xfrm>
            </p:contentPart>
          </mc:Choice>
          <mc:Fallback xmlns="">
            <p:pic>
              <p:nvPicPr>
                <p:cNvPr id="414" name="Ink 413">
                  <a:extLst>
                    <a:ext uri="{FF2B5EF4-FFF2-40B4-BE49-F238E27FC236}">
                      <a16:creationId xmlns:a16="http://schemas.microsoft.com/office/drawing/2014/main" id="{2016455A-6250-444F-BC6E-D25AB4318B9F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4314706" y="5452708"/>
                  <a:ext cx="7704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415" name="Ink 414">
                  <a:extLst>
                    <a:ext uri="{FF2B5EF4-FFF2-40B4-BE49-F238E27FC236}">
                      <a16:creationId xmlns:a16="http://schemas.microsoft.com/office/drawing/2014/main" id="{E66A0201-96CA-4D3A-8E97-36299B101A3E}"/>
                    </a:ext>
                  </a:extLst>
                </p14:cNvPr>
                <p14:cNvContentPartPr/>
                <p14:nvPr/>
              </p14:nvContentPartPr>
              <p14:xfrm>
                <a:off x="4342786" y="5497348"/>
                <a:ext cx="110160" cy="51120"/>
              </p14:xfrm>
            </p:contentPart>
          </mc:Choice>
          <mc:Fallback xmlns="">
            <p:pic>
              <p:nvPicPr>
                <p:cNvPr id="415" name="Ink 414">
                  <a:extLst>
                    <a:ext uri="{FF2B5EF4-FFF2-40B4-BE49-F238E27FC236}">
                      <a16:creationId xmlns:a16="http://schemas.microsoft.com/office/drawing/2014/main" id="{E66A0201-96CA-4D3A-8E97-36299B101A3E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4334146" y="5488348"/>
                  <a:ext cx="127800" cy="6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416" name="Ink 415">
                  <a:extLst>
                    <a:ext uri="{FF2B5EF4-FFF2-40B4-BE49-F238E27FC236}">
                      <a16:creationId xmlns:a16="http://schemas.microsoft.com/office/drawing/2014/main" id="{FE39F346-3442-4433-909C-A39ED47649D5}"/>
                    </a:ext>
                  </a:extLst>
                </p14:cNvPr>
                <p14:cNvContentPartPr/>
                <p14:nvPr/>
              </p14:nvContentPartPr>
              <p14:xfrm>
                <a:off x="4524946" y="5405908"/>
                <a:ext cx="115920" cy="209160"/>
              </p14:xfrm>
            </p:contentPart>
          </mc:Choice>
          <mc:Fallback xmlns="">
            <p:pic>
              <p:nvPicPr>
                <p:cNvPr id="416" name="Ink 415">
                  <a:extLst>
                    <a:ext uri="{FF2B5EF4-FFF2-40B4-BE49-F238E27FC236}">
                      <a16:creationId xmlns:a16="http://schemas.microsoft.com/office/drawing/2014/main" id="{FE39F346-3442-4433-909C-A39ED47649D5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4515946" y="5396908"/>
                  <a:ext cx="133560" cy="22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422" name="Ink 421">
                  <a:extLst>
                    <a:ext uri="{FF2B5EF4-FFF2-40B4-BE49-F238E27FC236}">
                      <a16:creationId xmlns:a16="http://schemas.microsoft.com/office/drawing/2014/main" id="{8BB56135-C96C-42CB-B9E5-4AF40202F16D}"/>
                    </a:ext>
                  </a:extLst>
                </p14:cNvPr>
                <p14:cNvContentPartPr/>
                <p14:nvPr/>
              </p14:nvContentPartPr>
              <p14:xfrm>
                <a:off x="4770466" y="5452348"/>
                <a:ext cx="230400" cy="18360"/>
              </p14:xfrm>
            </p:contentPart>
          </mc:Choice>
          <mc:Fallback xmlns="">
            <p:pic>
              <p:nvPicPr>
                <p:cNvPr id="422" name="Ink 421">
                  <a:extLst>
                    <a:ext uri="{FF2B5EF4-FFF2-40B4-BE49-F238E27FC236}">
                      <a16:creationId xmlns:a16="http://schemas.microsoft.com/office/drawing/2014/main" id="{8BB56135-C96C-42CB-B9E5-4AF40202F16D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4761826" y="5443348"/>
                  <a:ext cx="24804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423" name="Ink 422">
                  <a:extLst>
                    <a:ext uri="{FF2B5EF4-FFF2-40B4-BE49-F238E27FC236}">
                      <a16:creationId xmlns:a16="http://schemas.microsoft.com/office/drawing/2014/main" id="{7E801FB3-D48E-4A55-8888-64A8DF4C15FB}"/>
                    </a:ext>
                  </a:extLst>
                </p14:cNvPr>
                <p14:cNvContentPartPr/>
                <p14:nvPr/>
              </p14:nvContentPartPr>
              <p14:xfrm>
                <a:off x="5090506" y="5349028"/>
                <a:ext cx="84960" cy="140040"/>
              </p14:xfrm>
            </p:contentPart>
          </mc:Choice>
          <mc:Fallback xmlns="">
            <p:pic>
              <p:nvPicPr>
                <p:cNvPr id="423" name="Ink 422">
                  <a:extLst>
                    <a:ext uri="{FF2B5EF4-FFF2-40B4-BE49-F238E27FC236}">
                      <a16:creationId xmlns:a16="http://schemas.microsoft.com/office/drawing/2014/main" id="{7E801FB3-D48E-4A55-8888-64A8DF4C15FB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5081506" y="5340388"/>
                  <a:ext cx="10260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424" name="Ink 423">
                  <a:extLst>
                    <a:ext uri="{FF2B5EF4-FFF2-40B4-BE49-F238E27FC236}">
                      <a16:creationId xmlns:a16="http://schemas.microsoft.com/office/drawing/2014/main" id="{50F29424-801B-4297-8E4E-DA2C1514A34F}"/>
                    </a:ext>
                  </a:extLst>
                </p14:cNvPr>
                <p14:cNvContentPartPr/>
                <p14:nvPr/>
              </p14:nvContentPartPr>
              <p14:xfrm>
                <a:off x="5218666" y="5340748"/>
                <a:ext cx="168840" cy="122760"/>
              </p14:xfrm>
            </p:contentPart>
          </mc:Choice>
          <mc:Fallback xmlns="">
            <p:pic>
              <p:nvPicPr>
                <p:cNvPr id="424" name="Ink 423">
                  <a:extLst>
                    <a:ext uri="{FF2B5EF4-FFF2-40B4-BE49-F238E27FC236}">
                      <a16:creationId xmlns:a16="http://schemas.microsoft.com/office/drawing/2014/main" id="{50F29424-801B-4297-8E4E-DA2C1514A34F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5209666" y="5331748"/>
                  <a:ext cx="18648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425" name="Ink 424">
                  <a:extLst>
                    <a:ext uri="{FF2B5EF4-FFF2-40B4-BE49-F238E27FC236}">
                      <a16:creationId xmlns:a16="http://schemas.microsoft.com/office/drawing/2014/main" id="{C9F039A6-6339-4BD4-87B4-781CB7330FBC}"/>
                    </a:ext>
                  </a:extLst>
                </p14:cNvPr>
                <p14:cNvContentPartPr/>
                <p14:nvPr/>
              </p14:nvContentPartPr>
              <p14:xfrm>
                <a:off x="5406226" y="5219788"/>
                <a:ext cx="59400" cy="464040"/>
              </p14:xfrm>
            </p:contentPart>
          </mc:Choice>
          <mc:Fallback xmlns="">
            <p:pic>
              <p:nvPicPr>
                <p:cNvPr id="425" name="Ink 424">
                  <a:extLst>
                    <a:ext uri="{FF2B5EF4-FFF2-40B4-BE49-F238E27FC236}">
                      <a16:creationId xmlns:a16="http://schemas.microsoft.com/office/drawing/2014/main" id="{C9F039A6-6339-4BD4-87B4-781CB7330FBC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5397586" y="5210788"/>
                  <a:ext cx="77040" cy="481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31" name="Group 430">
            <a:extLst>
              <a:ext uri="{FF2B5EF4-FFF2-40B4-BE49-F238E27FC236}">
                <a16:creationId xmlns:a16="http://schemas.microsoft.com/office/drawing/2014/main" id="{21FB2B93-6084-44AB-9A4F-8D11099232BF}"/>
              </a:ext>
            </a:extLst>
          </p:cNvPr>
          <p:cNvGrpSpPr/>
          <p:nvPr/>
        </p:nvGrpSpPr>
        <p:grpSpPr>
          <a:xfrm>
            <a:off x="6507826" y="1938028"/>
            <a:ext cx="725040" cy="300960"/>
            <a:chOff x="6507826" y="1938028"/>
            <a:chExt cx="725040" cy="300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426" name="Ink 425">
                  <a:extLst>
                    <a:ext uri="{FF2B5EF4-FFF2-40B4-BE49-F238E27FC236}">
                      <a16:creationId xmlns:a16="http://schemas.microsoft.com/office/drawing/2014/main" id="{E7CAAEA4-9C4D-4B71-8EBD-AD1C1EB3C416}"/>
                    </a:ext>
                  </a:extLst>
                </p14:cNvPr>
                <p14:cNvContentPartPr/>
                <p14:nvPr/>
              </p14:nvContentPartPr>
              <p14:xfrm>
                <a:off x="6507826" y="2082748"/>
                <a:ext cx="101160" cy="156240"/>
              </p14:xfrm>
            </p:contentPart>
          </mc:Choice>
          <mc:Fallback xmlns="">
            <p:pic>
              <p:nvPicPr>
                <p:cNvPr id="426" name="Ink 425">
                  <a:extLst>
                    <a:ext uri="{FF2B5EF4-FFF2-40B4-BE49-F238E27FC236}">
                      <a16:creationId xmlns:a16="http://schemas.microsoft.com/office/drawing/2014/main" id="{E7CAAEA4-9C4D-4B71-8EBD-AD1C1EB3C416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6499186" y="2074108"/>
                  <a:ext cx="11880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427" name="Ink 426">
                  <a:extLst>
                    <a:ext uri="{FF2B5EF4-FFF2-40B4-BE49-F238E27FC236}">
                      <a16:creationId xmlns:a16="http://schemas.microsoft.com/office/drawing/2014/main" id="{C805DE9F-6B26-4B50-8611-6F904982D8B5}"/>
                    </a:ext>
                  </a:extLst>
                </p14:cNvPr>
                <p14:cNvContentPartPr/>
                <p14:nvPr/>
              </p14:nvContentPartPr>
              <p14:xfrm>
                <a:off x="6661546" y="2108668"/>
                <a:ext cx="143640" cy="115200"/>
              </p14:xfrm>
            </p:contentPart>
          </mc:Choice>
          <mc:Fallback xmlns="">
            <p:pic>
              <p:nvPicPr>
                <p:cNvPr id="427" name="Ink 426">
                  <a:extLst>
                    <a:ext uri="{FF2B5EF4-FFF2-40B4-BE49-F238E27FC236}">
                      <a16:creationId xmlns:a16="http://schemas.microsoft.com/office/drawing/2014/main" id="{C805DE9F-6B26-4B50-8611-6F904982D8B5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6652906" y="2099668"/>
                  <a:ext cx="16128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428" name="Ink 427">
                  <a:extLst>
                    <a:ext uri="{FF2B5EF4-FFF2-40B4-BE49-F238E27FC236}">
                      <a16:creationId xmlns:a16="http://schemas.microsoft.com/office/drawing/2014/main" id="{3291E75C-FC40-439F-80F7-89D7BD404BFC}"/>
                    </a:ext>
                  </a:extLst>
                </p14:cNvPr>
                <p14:cNvContentPartPr/>
                <p14:nvPr/>
              </p14:nvContentPartPr>
              <p14:xfrm>
                <a:off x="6822466" y="2040628"/>
                <a:ext cx="138240" cy="158400"/>
              </p14:xfrm>
            </p:contentPart>
          </mc:Choice>
          <mc:Fallback xmlns="">
            <p:pic>
              <p:nvPicPr>
                <p:cNvPr id="428" name="Ink 427">
                  <a:extLst>
                    <a:ext uri="{FF2B5EF4-FFF2-40B4-BE49-F238E27FC236}">
                      <a16:creationId xmlns:a16="http://schemas.microsoft.com/office/drawing/2014/main" id="{3291E75C-FC40-439F-80F7-89D7BD404BFC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6813466" y="2031628"/>
                  <a:ext cx="15588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429" name="Ink 428">
                  <a:extLst>
                    <a:ext uri="{FF2B5EF4-FFF2-40B4-BE49-F238E27FC236}">
                      <a16:creationId xmlns:a16="http://schemas.microsoft.com/office/drawing/2014/main" id="{328CE7D7-70B5-43A6-B359-1EEBFB530285}"/>
                    </a:ext>
                  </a:extLst>
                </p14:cNvPr>
                <p14:cNvContentPartPr/>
                <p14:nvPr/>
              </p14:nvContentPartPr>
              <p14:xfrm>
                <a:off x="6971866" y="2054668"/>
                <a:ext cx="94680" cy="154800"/>
              </p14:xfrm>
            </p:contentPart>
          </mc:Choice>
          <mc:Fallback xmlns="">
            <p:pic>
              <p:nvPicPr>
                <p:cNvPr id="429" name="Ink 428">
                  <a:extLst>
                    <a:ext uri="{FF2B5EF4-FFF2-40B4-BE49-F238E27FC236}">
                      <a16:creationId xmlns:a16="http://schemas.microsoft.com/office/drawing/2014/main" id="{328CE7D7-70B5-43A6-B359-1EEBFB530285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6962866" y="2045668"/>
                  <a:ext cx="11232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430" name="Ink 429">
                  <a:extLst>
                    <a:ext uri="{FF2B5EF4-FFF2-40B4-BE49-F238E27FC236}">
                      <a16:creationId xmlns:a16="http://schemas.microsoft.com/office/drawing/2014/main" id="{F9E69C25-4FEF-4D2A-BE9C-C344A788FC8E}"/>
                    </a:ext>
                  </a:extLst>
                </p14:cNvPr>
                <p14:cNvContentPartPr/>
                <p14:nvPr/>
              </p14:nvContentPartPr>
              <p14:xfrm>
                <a:off x="7008586" y="1938028"/>
                <a:ext cx="224280" cy="220680"/>
              </p14:xfrm>
            </p:contentPart>
          </mc:Choice>
          <mc:Fallback xmlns="">
            <p:pic>
              <p:nvPicPr>
                <p:cNvPr id="430" name="Ink 429">
                  <a:extLst>
                    <a:ext uri="{FF2B5EF4-FFF2-40B4-BE49-F238E27FC236}">
                      <a16:creationId xmlns:a16="http://schemas.microsoft.com/office/drawing/2014/main" id="{F9E69C25-4FEF-4D2A-BE9C-C344A788FC8E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6999586" y="1929028"/>
                  <a:ext cx="241920" cy="238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6" name="Group 445">
            <a:extLst>
              <a:ext uri="{FF2B5EF4-FFF2-40B4-BE49-F238E27FC236}">
                <a16:creationId xmlns:a16="http://schemas.microsoft.com/office/drawing/2014/main" id="{70117EAD-1756-42E0-AAED-457CE760E6A7}"/>
              </a:ext>
            </a:extLst>
          </p:cNvPr>
          <p:cNvGrpSpPr/>
          <p:nvPr/>
        </p:nvGrpSpPr>
        <p:grpSpPr>
          <a:xfrm>
            <a:off x="7484146" y="1948828"/>
            <a:ext cx="418680" cy="317880"/>
            <a:chOff x="7484146" y="1948828"/>
            <a:chExt cx="418680" cy="317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434" name="Ink 433">
                  <a:extLst>
                    <a:ext uri="{FF2B5EF4-FFF2-40B4-BE49-F238E27FC236}">
                      <a16:creationId xmlns:a16="http://schemas.microsoft.com/office/drawing/2014/main" id="{F4DF36D3-72F2-472C-A8E3-128E06CF3362}"/>
                    </a:ext>
                  </a:extLst>
                </p14:cNvPr>
                <p14:cNvContentPartPr/>
                <p14:nvPr/>
              </p14:nvContentPartPr>
              <p14:xfrm>
                <a:off x="7600426" y="2042428"/>
                <a:ext cx="130680" cy="90000"/>
              </p14:xfrm>
            </p:contentPart>
          </mc:Choice>
          <mc:Fallback xmlns="">
            <p:pic>
              <p:nvPicPr>
                <p:cNvPr id="434" name="Ink 433">
                  <a:extLst>
                    <a:ext uri="{FF2B5EF4-FFF2-40B4-BE49-F238E27FC236}">
                      <a16:creationId xmlns:a16="http://schemas.microsoft.com/office/drawing/2014/main" id="{F4DF36D3-72F2-472C-A8E3-128E06CF3362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7591786" y="2033428"/>
                  <a:ext cx="14832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435" name="Ink 434">
                  <a:extLst>
                    <a:ext uri="{FF2B5EF4-FFF2-40B4-BE49-F238E27FC236}">
                      <a16:creationId xmlns:a16="http://schemas.microsoft.com/office/drawing/2014/main" id="{48E42780-204D-4267-8FBF-9A7B5633E65C}"/>
                    </a:ext>
                  </a:extLst>
                </p14:cNvPr>
                <p14:cNvContentPartPr/>
                <p14:nvPr/>
              </p14:nvContentPartPr>
              <p14:xfrm>
                <a:off x="7834066" y="1956388"/>
                <a:ext cx="68760" cy="266400"/>
              </p14:xfrm>
            </p:contentPart>
          </mc:Choice>
          <mc:Fallback xmlns="">
            <p:pic>
              <p:nvPicPr>
                <p:cNvPr id="435" name="Ink 434">
                  <a:extLst>
                    <a:ext uri="{FF2B5EF4-FFF2-40B4-BE49-F238E27FC236}">
                      <a16:creationId xmlns:a16="http://schemas.microsoft.com/office/drawing/2014/main" id="{48E42780-204D-4267-8FBF-9A7B5633E65C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7825426" y="1947748"/>
                  <a:ext cx="86400" cy="28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436" name="Ink 435">
                  <a:extLst>
                    <a:ext uri="{FF2B5EF4-FFF2-40B4-BE49-F238E27FC236}">
                      <a16:creationId xmlns:a16="http://schemas.microsoft.com/office/drawing/2014/main" id="{00559DAF-84B0-4A6F-8C28-EEC05EEBC050}"/>
                    </a:ext>
                  </a:extLst>
                </p14:cNvPr>
                <p14:cNvContentPartPr/>
                <p14:nvPr/>
              </p14:nvContentPartPr>
              <p14:xfrm>
                <a:off x="7484146" y="1948828"/>
                <a:ext cx="122400" cy="317880"/>
              </p14:xfrm>
            </p:contentPart>
          </mc:Choice>
          <mc:Fallback xmlns="">
            <p:pic>
              <p:nvPicPr>
                <p:cNvPr id="436" name="Ink 435">
                  <a:extLst>
                    <a:ext uri="{FF2B5EF4-FFF2-40B4-BE49-F238E27FC236}">
                      <a16:creationId xmlns:a16="http://schemas.microsoft.com/office/drawing/2014/main" id="{00559DAF-84B0-4A6F-8C28-EEC05EEBC050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7475146" y="1939828"/>
                  <a:ext cx="140040" cy="335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5" name="Group 444">
            <a:extLst>
              <a:ext uri="{FF2B5EF4-FFF2-40B4-BE49-F238E27FC236}">
                <a16:creationId xmlns:a16="http://schemas.microsoft.com/office/drawing/2014/main" id="{6FF5F1AB-644E-42F5-953F-ECBF22554137}"/>
              </a:ext>
            </a:extLst>
          </p:cNvPr>
          <p:cNvGrpSpPr/>
          <p:nvPr/>
        </p:nvGrpSpPr>
        <p:grpSpPr>
          <a:xfrm>
            <a:off x="8121706" y="1924348"/>
            <a:ext cx="510480" cy="249120"/>
            <a:chOff x="8121706" y="1924348"/>
            <a:chExt cx="510480" cy="249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437" name="Ink 436">
                  <a:extLst>
                    <a:ext uri="{FF2B5EF4-FFF2-40B4-BE49-F238E27FC236}">
                      <a16:creationId xmlns:a16="http://schemas.microsoft.com/office/drawing/2014/main" id="{B7C0FC64-9968-4076-8E6F-C10CDB1B5BBB}"/>
                    </a:ext>
                  </a:extLst>
                </p14:cNvPr>
                <p14:cNvContentPartPr/>
                <p14:nvPr/>
              </p14:nvContentPartPr>
              <p14:xfrm>
                <a:off x="8121706" y="2089588"/>
                <a:ext cx="23040" cy="80280"/>
              </p14:xfrm>
            </p:contentPart>
          </mc:Choice>
          <mc:Fallback xmlns="">
            <p:pic>
              <p:nvPicPr>
                <p:cNvPr id="437" name="Ink 436">
                  <a:extLst>
                    <a:ext uri="{FF2B5EF4-FFF2-40B4-BE49-F238E27FC236}">
                      <a16:creationId xmlns:a16="http://schemas.microsoft.com/office/drawing/2014/main" id="{B7C0FC64-9968-4076-8E6F-C10CDB1B5BBB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8112706" y="2080588"/>
                  <a:ext cx="4068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438" name="Ink 437">
                  <a:extLst>
                    <a:ext uri="{FF2B5EF4-FFF2-40B4-BE49-F238E27FC236}">
                      <a16:creationId xmlns:a16="http://schemas.microsoft.com/office/drawing/2014/main" id="{430F9D0F-E2C7-4C05-AA11-98E9D32E56BC}"/>
                    </a:ext>
                  </a:extLst>
                </p14:cNvPr>
                <p14:cNvContentPartPr/>
                <p14:nvPr/>
              </p14:nvContentPartPr>
              <p14:xfrm>
                <a:off x="8132866" y="1994548"/>
                <a:ext cx="363240" cy="178920"/>
              </p14:xfrm>
            </p:contentPart>
          </mc:Choice>
          <mc:Fallback xmlns="">
            <p:pic>
              <p:nvPicPr>
                <p:cNvPr id="438" name="Ink 437">
                  <a:extLst>
                    <a:ext uri="{FF2B5EF4-FFF2-40B4-BE49-F238E27FC236}">
                      <a16:creationId xmlns:a16="http://schemas.microsoft.com/office/drawing/2014/main" id="{430F9D0F-E2C7-4C05-AA11-98E9D32E56BC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8124226" y="1985548"/>
                  <a:ext cx="38088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439" name="Ink 438">
                  <a:extLst>
                    <a:ext uri="{FF2B5EF4-FFF2-40B4-BE49-F238E27FC236}">
                      <a16:creationId xmlns:a16="http://schemas.microsoft.com/office/drawing/2014/main" id="{D8718DE4-5008-46C3-8ABD-514283BB215F}"/>
                    </a:ext>
                  </a:extLst>
                </p14:cNvPr>
                <p14:cNvContentPartPr/>
                <p14:nvPr/>
              </p14:nvContentPartPr>
              <p14:xfrm>
                <a:off x="8441746" y="1924348"/>
                <a:ext cx="32760" cy="187920"/>
              </p14:xfrm>
            </p:contentPart>
          </mc:Choice>
          <mc:Fallback xmlns="">
            <p:pic>
              <p:nvPicPr>
                <p:cNvPr id="439" name="Ink 438">
                  <a:extLst>
                    <a:ext uri="{FF2B5EF4-FFF2-40B4-BE49-F238E27FC236}">
                      <a16:creationId xmlns:a16="http://schemas.microsoft.com/office/drawing/2014/main" id="{D8718DE4-5008-46C3-8ABD-514283BB215F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8432746" y="1915708"/>
                  <a:ext cx="5040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440" name="Ink 439">
                  <a:extLst>
                    <a:ext uri="{FF2B5EF4-FFF2-40B4-BE49-F238E27FC236}">
                      <a16:creationId xmlns:a16="http://schemas.microsoft.com/office/drawing/2014/main" id="{C016D20E-0AC5-41C1-8AEA-4CCDC98EEC3A}"/>
                    </a:ext>
                  </a:extLst>
                </p14:cNvPr>
                <p14:cNvContentPartPr/>
                <p14:nvPr/>
              </p14:nvContentPartPr>
              <p14:xfrm>
                <a:off x="8534626" y="2074468"/>
                <a:ext cx="97560" cy="81720"/>
              </p14:xfrm>
            </p:contentPart>
          </mc:Choice>
          <mc:Fallback xmlns="">
            <p:pic>
              <p:nvPicPr>
                <p:cNvPr id="440" name="Ink 439">
                  <a:extLst>
                    <a:ext uri="{FF2B5EF4-FFF2-40B4-BE49-F238E27FC236}">
                      <a16:creationId xmlns:a16="http://schemas.microsoft.com/office/drawing/2014/main" id="{C016D20E-0AC5-41C1-8AEA-4CCDC98EEC3A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8525626" y="2065468"/>
                  <a:ext cx="115200" cy="99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4" name="Group 443">
            <a:extLst>
              <a:ext uri="{FF2B5EF4-FFF2-40B4-BE49-F238E27FC236}">
                <a16:creationId xmlns:a16="http://schemas.microsoft.com/office/drawing/2014/main" id="{465B1B34-EF3F-4FF3-BB30-8B61D4607FFA}"/>
              </a:ext>
            </a:extLst>
          </p:cNvPr>
          <p:cNvGrpSpPr/>
          <p:nvPr/>
        </p:nvGrpSpPr>
        <p:grpSpPr>
          <a:xfrm>
            <a:off x="9116746" y="1848388"/>
            <a:ext cx="405720" cy="349200"/>
            <a:chOff x="9116746" y="1848388"/>
            <a:chExt cx="405720" cy="349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441" name="Ink 440">
                  <a:extLst>
                    <a:ext uri="{FF2B5EF4-FFF2-40B4-BE49-F238E27FC236}">
                      <a16:creationId xmlns:a16="http://schemas.microsoft.com/office/drawing/2014/main" id="{9B2C3C98-8094-4C18-86CD-324293A16880}"/>
                    </a:ext>
                  </a:extLst>
                </p14:cNvPr>
                <p14:cNvContentPartPr/>
                <p14:nvPr/>
              </p14:nvContentPartPr>
              <p14:xfrm>
                <a:off x="9116746" y="1919668"/>
                <a:ext cx="66600" cy="247320"/>
              </p14:xfrm>
            </p:contentPart>
          </mc:Choice>
          <mc:Fallback xmlns="">
            <p:pic>
              <p:nvPicPr>
                <p:cNvPr id="441" name="Ink 440">
                  <a:extLst>
                    <a:ext uri="{FF2B5EF4-FFF2-40B4-BE49-F238E27FC236}">
                      <a16:creationId xmlns:a16="http://schemas.microsoft.com/office/drawing/2014/main" id="{9B2C3C98-8094-4C18-86CD-324293A16880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9108106" y="1911028"/>
                  <a:ext cx="8424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442" name="Ink 441">
                  <a:extLst>
                    <a:ext uri="{FF2B5EF4-FFF2-40B4-BE49-F238E27FC236}">
                      <a16:creationId xmlns:a16="http://schemas.microsoft.com/office/drawing/2014/main" id="{3F18A951-0AAD-4F56-BE0E-DFA5450F3AA4}"/>
                    </a:ext>
                  </a:extLst>
                </p14:cNvPr>
                <p14:cNvContentPartPr/>
                <p14:nvPr/>
              </p14:nvContentPartPr>
              <p14:xfrm>
                <a:off x="9278386" y="1992388"/>
                <a:ext cx="34560" cy="126000"/>
              </p14:xfrm>
            </p:contentPart>
          </mc:Choice>
          <mc:Fallback xmlns="">
            <p:pic>
              <p:nvPicPr>
                <p:cNvPr id="442" name="Ink 441">
                  <a:extLst>
                    <a:ext uri="{FF2B5EF4-FFF2-40B4-BE49-F238E27FC236}">
                      <a16:creationId xmlns:a16="http://schemas.microsoft.com/office/drawing/2014/main" id="{3F18A951-0AAD-4F56-BE0E-DFA5450F3AA4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9269746" y="1983748"/>
                  <a:ext cx="5220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443" name="Ink 442">
                  <a:extLst>
                    <a:ext uri="{FF2B5EF4-FFF2-40B4-BE49-F238E27FC236}">
                      <a16:creationId xmlns:a16="http://schemas.microsoft.com/office/drawing/2014/main" id="{9D460FC8-6A2C-4CC8-9504-F230F9F6EF58}"/>
                    </a:ext>
                  </a:extLst>
                </p14:cNvPr>
                <p14:cNvContentPartPr/>
                <p14:nvPr/>
              </p14:nvContentPartPr>
              <p14:xfrm>
                <a:off x="9424546" y="1848388"/>
                <a:ext cx="97920" cy="349200"/>
              </p14:xfrm>
            </p:contentPart>
          </mc:Choice>
          <mc:Fallback xmlns="">
            <p:pic>
              <p:nvPicPr>
                <p:cNvPr id="443" name="Ink 442">
                  <a:extLst>
                    <a:ext uri="{FF2B5EF4-FFF2-40B4-BE49-F238E27FC236}">
                      <a16:creationId xmlns:a16="http://schemas.microsoft.com/office/drawing/2014/main" id="{9D460FC8-6A2C-4CC8-9504-F230F9F6EF58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9415546" y="1839388"/>
                  <a:ext cx="115560" cy="366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2" name="Group 451">
            <a:extLst>
              <a:ext uri="{FF2B5EF4-FFF2-40B4-BE49-F238E27FC236}">
                <a16:creationId xmlns:a16="http://schemas.microsoft.com/office/drawing/2014/main" id="{D0B84602-B53E-4B81-80B1-80B252DA25BF}"/>
              </a:ext>
            </a:extLst>
          </p:cNvPr>
          <p:cNvGrpSpPr/>
          <p:nvPr/>
        </p:nvGrpSpPr>
        <p:grpSpPr>
          <a:xfrm>
            <a:off x="6830026" y="2675668"/>
            <a:ext cx="735840" cy="243000"/>
            <a:chOff x="6830026" y="2675668"/>
            <a:chExt cx="735840" cy="243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447" name="Ink 446">
                  <a:extLst>
                    <a:ext uri="{FF2B5EF4-FFF2-40B4-BE49-F238E27FC236}">
                      <a16:creationId xmlns:a16="http://schemas.microsoft.com/office/drawing/2014/main" id="{9D84FE53-EECE-450A-9EA3-B5503EED4B1D}"/>
                    </a:ext>
                  </a:extLst>
                </p14:cNvPr>
                <p14:cNvContentPartPr/>
                <p14:nvPr/>
              </p14:nvContentPartPr>
              <p14:xfrm>
                <a:off x="6830026" y="2736508"/>
                <a:ext cx="261000" cy="181800"/>
              </p14:xfrm>
            </p:contentPart>
          </mc:Choice>
          <mc:Fallback xmlns="">
            <p:pic>
              <p:nvPicPr>
                <p:cNvPr id="447" name="Ink 446">
                  <a:extLst>
                    <a:ext uri="{FF2B5EF4-FFF2-40B4-BE49-F238E27FC236}">
                      <a16:creationId xmlns:a16="http://schemas.microsoft.com/office/drawing/2014/main" id="{9D84FE53-EECE-450A-9EA3-B5503EED4B1D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6821386" y="2727868"/>
                  <a:ext cx="27864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448" name="Ink 447">
                  <a:extLst>
                    <a:ext uri="{FF2B5EF4-FFF2-40B4-BE49-F238E27FC236}">
                      <a16:creationId xmlns:a16="http://schemas.microsoft.com/office/drawing/2014/main" id="{3D1EC5D8-2368-4F58-AD7E-3229C79EEC5B}"/>
                    </a:ext>
                  </a:extLst>
                </p14:cNvPr>
                <p14:cNvContentPartPr/>
                <p14:nvPr/>
              </p14:nvContentPartPr>
              <p14:xfrm>
                <a:off x="7088506" y="2675668"/>
                <a:ext cx="69840" cy="192960"/>
              </p14:xfrm>
            </p:contentPart>
          </mc:Choice>
          <mc:Fallback xmlns="">
            <p:pic>
              <p:nvPicPr>
                <p:cNvPr id="448" name="Ink 447">
                  <a:extLst>
                    <a:ext uri="{FF2B5EF4-FFF2-40B4-BE49-F238E27FC236}">
                      <a16:creationId xmlns:a16="http://schemas.microsoft.com/office/drawing/2014/main" id="{3D1EC5D8-2368-4F58-AD7E-3229C79EEC5B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7079866" y="2667028"/>
                  <a:ext cx="8748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449" name="Ink 448">
                  <a:extLst>
                    <a:ext uri="{FF2B5EF4-FFF2-40B4-BE49-F238E27FC236}">
                      <a16:creationId xmlns:a16="http://schemas.microsoft.com/office/drawing/2014/main" id="{D6171101-B8CB-44B9-B904-1E73D79899F5}"/>
                    </a:ext>
                  </a:extLst>
                </p14:cNvPr>
                <p14:cNvContentPartPr/>
                <p14:nvPr/>
              </p14:nvContentPartPr>
              <p14:xfrm>
                <a:off x="7137466" y="2781868"/>
                <a:ext cx="158400" cy="136800"/>
              </p14:xfrm>
            </p:contentPart>
          </mc:Choice>
          <mc:Fallback xmlns="">
            <p:pic>
              <p:nvPicPr>
                <p:cNvPr id="449" name="Ink 448">
                  <a:extLst>
                    <a:ext uri="{FF2B5EF4-FFF2-40B4-BE49-F238E27FC236}">
                      <a16:creationId xmlns:a16="http://schemas.microsoft.com/office/drawing/2014/main" id="{D6171101-B8CB-44B9-B904-1E73D79899F5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7128466" y="2773228"/>
                  <a:ext cx="17604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450" name="Ink 449">
                  <a:extLst>
                    <a:ext uri="{FF2B5EF4-FFF2-40B4-BE49-F238E27FC236}">
                      <a16:creationId xmlns:a16="http://schemas.microsoft.com/office/drawing/2014/main" id="{C168AB0D-8D90-4410-9447-972204E45D7A}"/>
                    </a:ext>
                  </a:extLst>
                </p14:cNvPr>
                <p14:cNvContentPartPr/>
                <p14:nvPr/>
              </p14:nvContentPartPr>
              <p14:xfrm>
                <a:off x="7404946" y="2730028"/>
                <a:ext cx="84600" cy="25920"/>
              </p14:xfrm>
            </p:contentPart>
          </mc:Choice>
          <mc:Fallback xmlns="">
            <p:pic>
              <p:nvPicPr>
                <p:cNvPr id="450" name="Ink 449">
                  <a:extLst>
                    <a:ext uri="{FF2B5EF4-FFF2-40B4-BE49-F238E27FC236}">
                      <a16:creationId xmlns:a16="http://schemas.microsoft.com/office/drawing/2014/main" id="{C168AB0D-8D90-4410-9447-972204E45D7A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7396306" y="2721388"/>
                  <a:ext cx="10224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451" name="Ink 450">
                  <a:extLst>
                    <a:ext uri="{FF2B5EF4-FFF2-40B4-BE49-F238E27FC236}">
                      <a16:creationId xmlns:a16="http://schemas.microsoft.com/office/drawing/2014/main" id="{B39CB79E-7CF0-4004-A7F1-1B588EC28559}"/>
                    </a:ext>
                  </a:extLst>
                </p14:cNvPr>
                <p14:cNvContentPartPr/>
                <p14:nvPr/>
              </p14:nvContentPartPr>
              <p14:xfrm>
                <a:off x="7402786" y="2782588"/>
                <a:ext cx="163080" cy="16200"/>
              </p14:xfrm>
            </p:contentPart>
          </mc:Choice>
          <mc:Fallback xmlns="">
            <p:pic>
              <p:nvPicPr>
                <p:cNvPr id="451" name="Ink 450">
                  <a:extLst>
                    <a:ext uri="{FF2B5EF4-FFF2-40B4-BE49-F238E27FC236}">
                      <a16:creationId xmlns:a16="http://schemas.microsoft.com/office/drawing/2014/main" id="{B39CB79E-7CF0-4004-A7F1-1B588EC28559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7394146" y="2773948"/>
                  <a:ext cx="180720" cy="33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9" name="Group 468">
            <a:extLst>
              <a:ext uri="{FF2B5EF4-FFF2-40B4-BE49-F238E27FC236}">
                <a16:creationId xmlns:a16="http://schemas.microsoft.com/office/drawing/2014/main" id="{A8F83659-FD0D-44E3-BA93-76D64E07D3EB}"/>
              </a:ext>
            </a:extLst>
          </p:cNvPr>
          <p:cNvGrpSpPr/>
          <p:nvPr/>
        </p:nvGrpSpPr>
        <p:grpSpPr>
          <a:xfrm>
            <a:off x="7897066" y="2588548"/>
            <a:ext cx="777960" cy="228240"/>
            <a:chOff x="7897066" y="2588548"/>
            <a:chExt cx="777960" cy="228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453" name="Ink 452">
                  <a:extLst>
                    <a:ext uri="{FF2B5EF4-FFF2-40B4-BE49-F238E27FC236}">
                      <a16:creationId xmlns:a16="http://schemas.microsoft.com/office/drawing/2014/main" id="{99079C9A-3099-40F7-AF7B-A0EB762AEAB1}"/>
                    </a:ext>
                  </a:extLst>
                </p14:cNvPr>
                <p14:cNvContentPartPr/>
                <p14:nvPr/>
              </p14:nvContentPartPr>
              <p14:xfrm>
                <a:off x="7897066" y="2735068"/>
                <a:ext cx="122760" cy="10440"/>
              </p14:xfrm>
            </p:contentPart>
          </mc:Choice>
          <mc:Fallback xmlns="">
            <p:pic>
              <p:nvPicPr>
                <p:cNvPr id="453" name="Ink 452">
                  <a:extLst>
                    <a:ext uri="{FF2B5EF4-FFF2-40B4-BE49-F238E27FC236}">
                      <a16:creationId xmlns:a16="http://schemas.microsoft.com/office/drawing/2014/main" id="{99079C9A-3099-40F7-AF7B-A0EB762AEAB1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7888426" y="2726428"/>
                  <a:ext cx="14040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454" name="Ink 453">
                  <a:extLst>
                    <a:ext uri="{FF2B5EF4-FFF2-40B4-BE49-F238E27FC236}">
                      <a16:creationId xmlns:a16="http://schemas.microsoft.com/office/drawing/2014/main" id="{72FDDCD1-CA58-4FFD-B0E3-96D99C5A24B0}"/>
                    </a:ext>
                  </a:extLst>
                </p14:cNvPr>
                <p14:cNvContentPartPr/>
                <p14:nvPr/>
              </p14:nvContentPartPr>
              <p14:xfrm>
                <a:off x="8148706" y="2588548"/>
                <a:ext cx="71280" cy="191520"/>
              </p14:xfrm>
            </p:contentPart>
          </mc:Choice>
          <mc:Fallback xmlns="">
            <p:pic>
              <p:nvPicPr>
                <p:cNvPr id="454" name="Ink 453">
                  <a:extLst>
                    <a:ext uri="{FF2B5EF4-FFF2-40B4-BE49-F238E27FC236}">
                      <a16:creationId xmlns:a16="http://schemas.microsoft.com/office/drawing/2014/main" id="{72FDDCD1-CA58-4FFD-B0E3-96D99C5A24B0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8139706" y="2579908"/>
                  <a:ext cx="8892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455" name="Ink 454">
                  <a:extLst>
                    <a:ext uri="{FF2B5EF4-FFF2-40B4-BE49-F238E27FC236}">
                      <a16:creationId xmlns:a16="http://schemas.microsoft.com/office/drawing/2014/main" id="{118FFBF6-8880-445D-A6A9-380817567330}"/>
                    </a:ext>
                  </a:extLst>
                </p14:cNvPr>
                <p14:cNvContentPartPr/>
                <p14:nvPr/>
              </p14:nvContentPartPr>
              <p14:xfrm>
                <a:off x="8198386" y="2665228"/>
                <a:ext cx="356400" cy="151560"/>
              </p14:xfrm>
            </p:contentPart>
          </mc:Choice>
          <mc:Fallback xmlns="">
            <p:pic>
              <p:nvPicPr>
                <p:cNvPr id="455" name="Ink 454">
                  <a:extLst>
                    <a:ext uri="{FF2B5EF4-FFF2-40B4-BE49-F238E27FC236}">
                      <a16:creationId xmlns:a16="http://schemas.microsoft.com/office/drawing/2014/main" id="{118FFBF6-8880-445D-A6A9-380817567330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8189386" y="2656228"/>
                  <a:ext cx="37404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456" name="Ink 455">
                  <a:extLst>
                    <a:ext uri="{FF2B5EF4-FFF2-40B4-BE49-F238E27FC236}">
                      <a16:creationId xmlns:a16="http://schemas.microsoft.com/office/drawing/2014/main" id="{5DBB7C6E-169E-42D8-B5EA-50A4CCB9A5C9}"/>
                    </a:ext>
                  </a:extLst>
                </p14:cNvPr>
                <p14:cNvContentPartPr/>
                <p14:nvPr/>
              </p14:nvContentPartPr>
              <p14:xfrm>
                <a:off x="8450746" y="2609068"/>
                <a:ext cx="57600" cy="165600"/>
              </p14:xfrm>
            </p:contentPart>
          </mc:Choice>
          <mc:Fallback xmlns="">
            <p:pic>
              <p:nvPicPr>
                <p:cNvPr id="456" name="Ink 455">
                  <a:extLst>
                    <a:ext uri="{FF2B5EF4-FFF2-40B4-BE49-F238E27FC236}">
                      <a16:creationId xmlns:a16="http://schemas.microsoft.com/office/drawing/2014/main" id="{5DBB7C6E-169E-42D8-B5EA-50A4CCB9A5C9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8442106" y="2600068"/>
                  <a:ext cx="7524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457" name="Ink 456">
                  <a:extLst>
                    <a:ext uri="{FF2B5EF4-FFF2-40B4-BE49-F238E27FC236}">
                      <a16:creationId xmlns:a16="http://schemas.microsoft.com/office/drawing/2014/main" id="{73125699-F164-49D8-84DF-EB09CCB1AF01}"/>
                    </a:ext>
                  </a:extLst>
                </p14:cNvPr>
                <p14:cNvContentPartPr/>
                <p14:nvPr/>
              </p14:nvContentPartPr>
              <p14:xfrm>
                <a:off x="8670346" y="2604028"/>
                <a:ext cx="4680" cy="184320"/>
              </p14:xfrm>
            </p:contentPart>
          </mc:Choice>
          <mc:Fallback xmlns="">
            <p:pic>
              <p:nvPicPr>
                <p:cNvPr id="457" name="Ink 456">
                  <a:extLst>
                    <a:ext uri="{FF2B5EF4-FFF2-40B4-BE49-F238E27FC236}">
                      <a16:creationId xmlns:a16="http://schemas.microsoft.com/office/drawing/2014/main" id="{73125699-F164-49D8-84DF-EB09CCB1AF01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8661346" y="2595388"/>
                  <a:ext cx="22320" cy="201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8" name="Group 467">
            <a:extLst>
              <a:ext uri="{FF2B5EF4-FFF2-40B4-BE49-F238E27FC236}">
                <a16:creationId xmlns:a16="http://schemas.microsoft.com/office/drawing/2014/main" id="{CD277515-F232-4209-B269-DB757639099B}"/>
              </a:ext>
            </a:extLst>
          </p:cNvPr>
          <p:cNvGrpSpPr/>
          <p:nvPr/>
        </p:nvGrpSpPr>
        <p:grpSpPr>
          <a:xfrm>
            <a:off x="6914266" y="3169228"/>
            <a:ext cx="998640" cy="712800"/>
            <a:chOff x="6914266" y="3169228"/>
            <a:chExt cx="998640" cy="712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458" name="Ink 457">
                  <a:extLst>
                    <a:ext uri="{FF2B5EF4-FFF2-40B4-BE49-F238E27FC236}">
                      <a16:creationId xmlns:a16="http://schemas.microsoft.com/office/drawing/2014/main" id="{96B4A921-99E1-4A15-BA8C-4E1173FDE3D2}"/>
                    </a:ext>
                  </a:extLst>
                </p14:cNvPr>
                <p14:cNvContentPartPr/>
                <p14:nvPr/>
              </p14:nvContentPartPr>
              <p14:xfrm>
                <a:off x="6914266" y="3214948"/>
                <a:ext cx="177840" cy="163800"/>
              </p14:xfrm>
            </p:contentPart>
          </mc:Choice>
          <mc:Fallback xmlns="">
            <p:pic>
              <p:nvPicPr>
                <p:cNvPr id="458" name="Ink 457">
                  <a:extLst>
                    <a:ext uri="{FF2B5EF4-FFF2-40B4-BE49-F238E27FC236}">
                      <a16:creationId xmlns:a16="http://schemas.microsoft.com/office/drawing/2014/main" id="{96B4A921-99E1-4A15-BA8C-4E1173FDE3D2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6905626" y="3206308"/>
                  <a:ext cx="19548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459" name="Ink 458">
                  <a:extLst>
                    <a:ext uri="{FF2B5EF4-FFF2-40B4-BE49-F238E27FC236}">
                      <a16:creationId xmlns:a16="http://schemas.microsoft.com/office/drawing/2014/main" id="{F829BB5E-F45F-4362-9B76-5AC9F0BFF87C}"/>
                    </a:ext>
                  </a:extLst>
                </p14:cNvPr>
                <p14:cNvContentPartPr/>
                <p14:nvPr/>
              </p14:nvContentPartPr>
              <p14:xfrm>
                <a:off x="7134586" y="3206668"/>
                <a:ext cx="75240" cy="181080"/>
              </p14:xfrm>
            </p:contentPart>
          </mc:Choice>
          <mc:Fallback xmlns="">
            <p:pic>
              <p:nvPicPr>
                <p:cNvPr id="459" name="Ink 458">
                  <a:extLst>
                    <a:ext uri="{FF2B5EF4-FFF2-40B4-BE49-F238E27FC236}">
                      <a16:creationId xmlns:a16="http://schemas.microsoft.com/office/drawing/2014/main" id="{F829BB5E-F45F-4362-9B76-5AC9F0BFF87C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7125946" y="3198028"/>
                  <a:ext cx="9288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460" name="Ink 459">
                  <a:extLst>
                    <a:ext uri="{FF2B5EF4-FFF2-40B4-BE49-F238E27FC236}">
                      <a16:creationId xmlns:a16="http://schemas.microsoft.com/office/drawing/2014/main" id="{D7B3AEC0-10E9-4187-85A5-2E4722DF3C26}"/>
                    </a:ext>
                  </a:extLst>
                </p14:cNvPr>
                <p14:cNvContentPartPr/>
                <p14:nvPr/>
              </p14:nvContentPartPr>
              <p14:xfrm>
                <a:off x="7188946" y="3278308"/>
                <a:ext cx="336240" cy="155520"/>
              </p14:xfrm>
            </p:contentPart>
          </mc:Choice>
          <mc:Fallback xmlns="">
            <p:pic>
              <p:nvPicPr>
                <p:cNvPr id="460" name="Ink 459">
                  <a:extLst>
                    <a:ext uri="{FF2B5EF4-FFF2-40B4-BE49-F238E27FC236}">
                      <a16:creationId xmlns:a16="http://schemas.microsoft.com/office/drawing/2014/main" id="{D7B3AEC0-10E9-4187-85A5-2E4722DF3C26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7180306" y="3269308"/>
                  <a:ext cx="35388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461" name="Ink 460">
                  <a:extLst>
                    <a:ext uri="{FF2B5EF4-FFF2-40B4-BE49-F238E27FC236}">
                      <a16:creationId xmlns:a16="http://schemas.microsoft.com/office/drawing/2014/main" id="{C1C029F4-E83F-4861-B833-B3EA9AD5FFF2}"/>
                    </a:ext>
                  </a:extLst>
                </p14:cNvPr>
                <p14:cNvContentPartPr/>
                <p14:nvPr/>
              </p14:nvContentPartPr>
              <p14:xfrm>
                <a:off x="7487386" y="3169228"/>
                <a:ext cx="252000" cy="183960"/>
              </p14:xfrm>
            </p:contentPart>
          </mc:Choice>
          <mc:Fallback xmlns="">
            <p:pic>
              <p:nvPicPr>
                <p:cNvPr id="461" name="Ink 460">
                  <a:extLst>
                    <a:ext uri="{FF2B5EF4-FFF2-40B4-BE49-F238E27FC236}">
                      <a16:creationId xmlns:a16="http://schemas.microsoft.com/office/drawing/2014/main" id="{C1C029F4-E83F-4861-B833-B3EA9AD5FFF2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7478386" y="3160228"/>
                  <a:ext cx="26964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462" name="Ink 461">
                  <a:extLst>
                    <a:ext uri="{FF2B5EF4-FFF2-40B4-BE49-F238E27FC236}">
                      <a16:creationId xmlns:a16="http://schemas.microsoft.com/office/drawing/2014/main" id="{8E088E34-4A1E-4ADF-ADDE-396494F6F44A}"/>
                    </a:ext>
                  </a:extLst>
                </p14:cNvPr>
                <p14:cNvContentPartPr/>
                <p14:nvPr/>
              </p14:nvContentPartPr>
              <p14:xfrm>
                <a:off x="7199746" y="3693748"/>
                <a:ext cx="73440" cy="167400"/>
              </p14:xfrm>
            </p:contentPart>
          </mc:Choice>
          <mc:Fallback xmlns="">
            <p:pic>
              <p:nvPicPr>
                <p:cNvPr id="462" name="Ink 461">
                  <a:extLst>
                    <a:ext uri="{FF2B5EF4-FFF2-40B4-BE49-F238E27FC236}">
                      <a16:creationId xmlns:a16="http://schemas.microsoft.com/office/drawing/2014/main" id="{8E088E34-4A1E-4ADF-ADDE-396494F6F44A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7191106" y="3685108"/>
                  <a:ext cx="9108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463" name="Ink 462">
                  <a:extLst>
                    <a:ext uri="{FF2B5EF4-FFF2-40B4-BE49-F238E27FC236}">
                      <a16:creationId xmlns:a16="http://schemas.microsoft.com/office/drawing/2014/main" id="{BF519403-C4D6-4D2E-9537-738971FE8898}"/>
                    </a:ext>
                  </a:extLst>
                </p14:cNvPr>
                <p14:cNvContentPartPr/>
                <p14:nvPr/>
              </p14:nvContentPartPr>
              <p14:xfrm>
                <a:off x="7258426" y="3700588"/>
                <a:ext cx="282960" cy="154080"/>
              </p14:xfrm>
            </p:contentPart>
          </mc:Choice>
          <mc:Fallback xmlns="">
            <p:pic>
              <p:nvPicPr>
                <p:cNvPr id="463" name="Ink 462">
                  <a:extLst>
                    <a:ext uri="{FF2B5EF4-FFF2-40B4-BE49-F238E27FC236}">
                      <a16:creationId xmlns:a16="http://schemas.microsoft.com/office/drawing/2014/main" id="{BF519403-C4D6-4D2E-9537-738971FE8898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7249426" y="3691948"/>
                  <a:ext cx="30060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464" name="Ink 463">
                  <a:extLst>
                    <a:ext uri="{FF2B5EF4-FFF2-40B4-BE49-F238E27FC236}">
                      <a16:creationId xmlns:a16="http://schemas.microsoft.com/office/drawing/2014/main" id="{E50844BA-587A-4CBD-8967-9BDA0DC947E5}"/>
                    </a:ext>
                  </a:extLst>
                </p14:cNvPr>
                <p14:cNvContentPartPr/>
                <p14:nvPr/>
              </p14:nvContentPartPr>
              <p14:xfrm>
                <a:off x="7508626" y="3761788"/>
                <a:ext cx="57600" cy="23040"/>
              </p14:xfrm>
            </p:contentPart>
          </mc:Choice>
          <mc:Fallback xmlns="">
            <p:pic>
              <p:nvPicPr>
                <p:cNvPr id="464" name="Ink 463">
                  <a:extLst>
                    <a:ext uri="{FF2B5EF4-FFF2-40B4-BE49-F238E27FC236}">
                      <a16:creationId xmlns:a16="http://schemas.microsoft.com/office/drawing/2014/main" id="{E50844BA-587A-4CBD-8967-9BDA0DC947E5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7499626" y="3753148"/>
                  <a:ext cx="7524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465" name="Ink 464">
                  <a:extLst>
                    <a:ext uri="{FF2B5EF4-FFF2-40B4-BE49-F238E27FC236}">
                      <a16:creationId xmlns:a16="http://schemas.microsoft.com/office/drawing/2014/main" id="{D97928B0-9586-485E-BFE9-E5C49EEE4C12}"/>
                    </a:ext>
                  </a:extLst>
                </p14:cNvPr>
                <p14:cNvContentPartPr/>
                <p14:nvPr/>
              </p14:nvContentPartPr>
              <p14:xfrm>
                <a:off x="7661266" y="3520228"/>
                <a:ext cx="232560" cy="189360"/>
              </p14:xfrm>
            </p:contentPart>
          </mc:Choice>
          <mc:Fallback xmlns="">
            <p:pic>
              <p:nvPicPr>
                <p:cNvPr id="465" name="Ink 464">
                  <a:extLst>
                    <a:ext uri="{FF2B5EF4-FFF2-40B4-BE49-F238E27FC236}">
                      <a16:creationId xmlns:a16="http://schemas.microsoft.com/office/drawing/2014/main" id="{D97928B0-9586-485E-BFE9-E5C49EEE4C12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7652626" y="3511588"/>
                  <a:ext cx="25020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466" name="Ink 465">
                  <a:extLst>
                    <a:ext uri="{FF2B5EF4-FFF2-40B4-BE49-F238E27FC236}">
                      <a16:creationId xmlns:a16="http://schemas.microsoft.com/office/drawing/2014/main" id="{06918C01-8A83-47CB-B234-FA47BBDB26F0}"/>
                    </a:ext>
                  </a:extLst>
                </p14:cNvPr>
                <p14:cNvContentPartPr/>
                <p14:nvPr/>
              </p14:nvContentPartPr>
              <p14:xfrm>
                <a:off x="7703746" y="3733348"/>
                <a:ext cx="209160" cy="148680"/>
              </p14:xfrm>
            </p:contentPart>
          </mc:Choice>
          <mc:Fallback xmlns="">
            <p:pic>
              <p:nvPicPr>
                <p:cNvPr id="466" name="Ink 465">
                  <a:extLst>
                    <a:ext uri="{FF2B5EF4-FFF2-40B4-BE49-F238E27FC236}">
                      <a16:creationId xmlns:a16="http://schemas.microsoft.com/office/drawing/2014/main" id="{06918C01-8A83-47CB-B234-FA47BBDB26F0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7695106" y="3724348"/>
                  <a:ext cx="226800" cy="16632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888237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44231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Cambridge 17E Q3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DC78D3-05A5-4569-B713-9DA497D87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3671" y="168782"/>
            <a:ext cx="6797214" cy="260573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D8FF08CA-163E-4130-AD5B-70D27A7E9E11}"/>
              </a:ext>
            </a:extLst>
          </p:cNvPr>
          <p:cNvGrpSpPr/>
          <p:nvPr/>
        </p:nvGrpSpPr>
        <p:grpSpPr>
          <a:xfrm>
            <a:off x="459762" y="885219"/>
            <a:ext cx="619560" cy="400320"/>
            <a:chOff x="459762" y="885219"/>
            <a:chExt cx="619560" cy="400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00698389-3972-46D0-B66F-5BD4EE8D1BC6}"/>
                    </a:ext>
                  </a:extLst>
                </p14:cNvPr>
                <p14:cNvContentPartPr/>
                <p14:nvPr/>
              </p14:nvContentPartPr>
              <p14:xfrm>
                <a:off x="459762" y="1114899"/>
                <a:ext cx="116640" cy="16452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00698389-3972-46D0-B66F-5BD4EE8D1BC6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451122" y="1105899"/>
                  <a:ext cx="13428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06780FEC-2087-40D0-9976-736BC9F73853}"/>
                    </a:ext>
                  </a:extLst>
                </p14:cNvPr>
                <p14:cNvContentPartPr/>
                <p14:nvPr/>
              </p14:nvContentPartPr>
              <p14:xfrm>
                <a:off x="655962" y="1135419"/>
                <a:ext cx="13320" cy="13860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06780FEC-2087-40D0-9976-736BC9F73853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46962" y="1126779"/>
                  <a:ext cx="3096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AAB8DD81-3B70-4A4B-A00C-99F9AA79E054}"/>
                    </a:ext>
                  </a:extLst>
                </p14:cNvPr>
                <p14:cNvContentPartPr/>
                <p14:nvPr/>
              </p14:nvContentPartPr>
              <p14:xfrm>
                <a:off x="628242" y="1068819"/>
                <a:ext cx="155880" cy="21672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AAB8DD81-3B70-4A4B-A00C-99F9AA79E054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19602" y="1059819"/>
                  <a:ext cx="173520" cy="23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3C60E345-1607-4865-AB35-EDDAC1813751}"/>
                    </a:ext>
                  </a:extLst>
                </p14:cNvPr>
                <p14:cNvContentPartPr/>
                <p14:nvPr/>
              </p14:nvContentPartPr>
              <p14:xfrm>
                <a:off x="541842" y="885219"/>
                <a:ext cx="288360" cy="12168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3C60E345-1607-4865-AB35-EDDAC1813751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33202" y="876579"/>
                  <a:ext cx="306000" cy="13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A1C3649F-A196-477E-AC23-BD4997AE8FC9}"/>
                    </a:ext>
                  </a:extLst>
                </p14:cNvPr>
                <p14:cNvContentPartPr/>
                <p14:nvPr/>
              </p14:nvContentPartPr>
              <p14:xfrm>
                <a:off x="949722" y="1046859"/>
                <a:ext cx="123480" cy="720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a16="http://schemas.microsoft.com/office/drawing/2014/main" id="{A1C3649F-A196-477E-AC23-BD4997AE8FC9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941082" y="1037859"/>
                  <a:ext cx="14112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FA4892F6-197F-4FEA-BEC7-E8A3281C4744}"/>
                    </a:ext>
                  </a:extLst>
                </p14:cNvPr>
                <p14:cNvContentPartPr/>
                <p14:nvPr/>
              </p14:nvContentPartPr>
              <p14:xfrm>
                <a:off x="982482" y="1141179"/>
                <a:ext cx="96840" cy="900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FA4892F6-197F-4FEA-BEC7-E8A3281C4744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973482" y="1132179"/>
                  <a:ext cx="114480" cy="26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5BC7C9D-2A13-4A35-A4A8-1E940CF3430A}"/>
              </a:ext>
            </a:extLst>
          </p:cNvPr>
          <p:cNvGrpSpPr/>
          <p:nvPr/>
        </p:nvGrpSpPr>
        <p:grpSpPr>
          <a:xfrm>
            <a:off x="1291002" y="898539"/>
            <a:ext cx="425880" cy="455760"/>
            <a:chOff x="1291002" y="898539"/>
            <a:chExt cx="425880" cy="455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4FB3D430-8B33-4A7D-9F42-FA87734F36B3}"/>
                    </a:ext>
                  </a:extLst>
                </p14:cNvPr>
                <p14:cNvContentPartPr/>
                <p14:nvPr/>
              </p14:nvContentPartPr>
              <p14:xfrm>
                <a:off x="1411962" y="898539"/>
                <a:ext cx="38880" cy="11124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4FB3D430-8B33-4A7D-9F42-FA87734F36B3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402962" y="889899"/>
                  <a:ext cx="5652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6092AC4B-4262-4E38-8B92-DD2CE3709AFA}"/>
                    </a:ext>
                  </a:extLst>
                </p14:cNvPr>
                <p14:cNvContentPartPr/>
                <p14:nvPr/>
              </p14:nvContentPartPr>
              <p14:xfrm>
                <a:off x="1291002" y="1011939"/>
                <a:ext cx="234720" cy="9468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6092AC4B-4262-4E38-8B92-DD2CE3709AFA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1282362" y="1002939"/>
                  <a:ext cx="25236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9C9AD51D-1844-4D86-B1C5-89409DF0AA05}"/>
                    </a:ext>
                  </a:extLst>
                </p14:cNvPr>
                <p14:cNvContentPartPr/>
                <p14:nvPr/>
              </p14:nvContentPartPr>
              <p14:xfrm>
                <a:off x="1359762" y="1163139"/>
                <a:ext cx="158400" cy="19116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9C9AD51D-1844-4D86-B1C5-89409DF0AA05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351122" y="1154139"/>
                  <a:ext cx="17604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94A14EFF-EAE9-4553-9C66-1F0724CCC507}"/>
                    </a:ext>
                  </a:extLst>
                </p14:cNvPr>
                <p14:cNvContentPartPr/>
                <p14:nvPr/>
              </p14:nvContentPartPr>
              <p14:xfrm>
                <a:off x="1666122" y="974139"/>
                <a:ext cx="50760" cy="2671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94A14EFF-EAE9-4553-9C66-1F0724CCC507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1657122" y="965499"/>
                  <a:ext cx="68400" cy="284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25EE4F7-FA2E-4AB1-81C8-A59F2089C615}"/>
              </a:ext>
            </a:extLst>
          </p:cNvPr>
          <p:cNvGrpSpPr/>
          <p:nvPr/>
        </p:nvGrpSpPr>
        <p:grpSpPr>
          <a:xfrm>
            <a:off x="1833522" y="1021299"/>
            <a:ext cx="486720" cy="349560"/>
            <a:chOff x="1833522" y="1021299"/>
            <a:chExt cx="486720" cy="349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4F0B1D19-79F1-495B-B2D3-126026EAA648}"/>
                    </a:ext>
                  </a:extLst>
                </p14:cNvPr>
                <p14:cNvContentPartPr/>
                <p14:nvPr/>
              </p14:nvContentPartPr>
              <p14:xfrm>
                <a:off x="1833522" y="1021299"/>
                <a:ext cx="86040" cy="22536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4F0B1D19-79F1-495B-B2D3-126026EAA648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1824522" y="1012659"/>
                  <a:ext cx="10368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C71E1B0A-CD77-475F-B8A0-9BF36A9B419F}"/>
                    </a:ext>
                  </a:extLst>
                </p14:cNvPr>
                <p14:cNvContentPartPr/>
                <p14:nvPr/>
              </p14:nvContentPartPr>
              <p14:xfrm>
                <a:off x="2013522" y="1158099"/>
                <a:ext cx="17640" cy="7416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C71E1B0A-CD77-475F-B8A0-9BF36A9B419F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004882" y="1149099"/>
                  <a:ext cx="3528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91366AC7-9B95-4BDD-BA09-378E9935CDF9}"/>
                    </a:ext>
                  </a:extLst>
                </p14:cNvPr>
                <p14:cNvContentPartPr/>
                <p14:nvPr/>
              </p14:nvContentPartPr>
              <p14:xfrm>
                <a:off x="1998402" y="1087899"/>
                <a:ext cx="3960" cy="259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91366AC7-9B95-4BDD-BA09-378E9935CDF9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1989762" y="1079259"/>
                  <a:ext cx="2160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C5293DC5-B737-4970-9550-51D79893DCD1}"/>
                    </a:ext>
                  </a:extLst>
                </p14:cNvPr>
                <p14:cNvContentPartPr/>
                <p14:nvPr/>
              </p14:nvContentPartPr>
              <p14:xfrm>
                <a:off x="1977162" y="1305339"/>
                <a:ext cx="153360" cy="6552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C5293DC5-B737-4970-9550-51D79893DCD1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1968522" y="1296699"/>
                  <a:ext cx="171000" cy="8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640A587C-016D-4E92-8746-F8B9E17440A6}"/>
                    </a:ext>
                  </a:extLst>
                </p14:cNvPr>
                <p14:cNvContentPartPr/>
                <p14:nvPr/>
              </p14:nvContentPartPr>
              <p14:xfrm>
                <a:off x="2229522" y="1175019"/>
                <a:ext cx="90720" cy="273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640A587C-016D-4E92-8746-F8B9E17440A6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220882" y="1166379"/>
                  <a:ext cx="108360" cy="45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FF67014-9796-4AD2-BA2B-4C797313099A}"/>
              </a:ext>
            </a:extLst>
          </p:cNvPr>
          <p:cNvGrpSpPr/>
          <p:nvPr/>
        </p:nvGrpSpPr>
        <p:grpSpPr>
          <a:xfrm>
            <a:off x="2473602" y="956859"/>
            <a:ext cx="636120" cy="473040"/>
            <a:chOff x="2473602" y="956859"/>
            <a:chExt cx="636120" cy="473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D7F336E1-10B0-4DF9-9078-ECC4C0D7CFAF}"/>
                    </a:ext>
                  </a:extLst>
                </p14:cNvPr>
                <p14:cNvContentPartPr/>
                <p14:nvPr/>
              </p14:nvContentPartPr>
              <p14:xfrm>
                <a:off x="2473602" y="1055499"/>
                <a:ext cx="11880" cy="16848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D7F336E1-10B0-4DF9-9078-ECC4C0D7CFAF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2464602" y="1046499"/>
                  <a:ext cx="2952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id="{476A780C-BFA2-40CA-80D3-BC8168F082B6}"/>
                    </a:ext>
                  </a:extLst>
                </p14:cNvPr>
                <p14:cNvContentPartPr/>
                <p14:nvPr/>
              </p14:nvContentPartPr>
              <p14:xfrm>
                <a:off x="2559282" y="1149459"/>
                <a:ext cx="360" cy="3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a16="http://schemas.microsoft.com/office/drawing/2014/main" id="{476A780C-BFA2-40CA-80D3-BC8168F082B6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2550282" y="114081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AE77200F-5702-45DD-B819-30D68535AEDF}"/>
                    </a:ext>
                  </a:extLst>
                </p14:cNvPr>
                <p14:cNvContentPartPr/>
                <p14:nvPr/>
              </p14:nvContentPartPr>
              <p14:xfrm>
                <a:off x="2651442" y="1011579"/>
                <a:ext cx="97920" cy="3564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AE77200F-5702-45DD-B819-30D68535AEDF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2642442" y="1002579"/>
                  <a:ext cx="11556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95B757BD-A5FD-443C-920B-92175F01A84F}"/>
                    </a:ext>
                  </a:extLst>
                </p14:cNvPr>
                <p14:cNvContentPartPr/>
                <p14:nvPr/>
              </p14:nvContentPartPr>
              <p14:xfrm>
                <a:off x="2639922" y="1032099"/>
                <a:ext cx="90000" cy="18252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a16="http://schemas.microsoft.com/office/drawing/2014/main" id="{95B757BD-A5FD-443C-920B-92175F01A84F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2631282" y="1023099"/>
                  <a:ext cx="10764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FD38B942-C227-4BB2-9C9D-D1CA56BDA74A}"/>
                    </a:ext>
                  </a:extLst>
                </p14:cNvPr>
                <p14:cNvContentPartPr/>
                <p14:nvPr/>
              </p14:nvContentPartPr>
              <p14:xfrm>
                <a:off x="2760882" y="1078179"/>
                <a:ext cx="119520" cy="3517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FD38B942-C227-4BB2-9C9D-D1CA56BDA74A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2752242" y="1069179"/>
                  <a:ext cx="137160" cy="36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79E31714-A466-4888-980E-F09CA3CE0259}"/>
                    </a:ext>
                  </a:extLst>
                </p14:cNvPr>
                <p14:cNvContentPartPr/>
                <p14:nvPr/>
              </p14:nvContentPartPr>
              <p14:xfrm>
                <a:off x="2756922" y="1223979"/>
                <a:ext cx="259560" cy="705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79E31714-A466-4888-980E-F09CA3CE0259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2747922" y="1214979"/>
                  <a:ext cx="277200" cy="8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857A1F85-2B8E-4170-8537-AFFDD9CE2592}"/>
                    </a:ext>
                  </a:extLst>
                </p14:cNvPr>
                <p14:cNvContentPartPr/>
                <p14:nvPr/>
              </p14:nvContentPartPr>
              <p14:xfrm>
                <a:off x="2990562" y="956859"/>
                <a:ext cx="119160" cy="4039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857A1F85-2B8E-4170-8537-AFFDD9CE2592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2981562" y="948219"/>
                  <a:ext cx="136800" cy="421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9B6AA1C-4C43-4C96-BF9F-9513D9DF841D}"/>
              </a:ext>
            </a:extLst>
          </p:cNvPr>
          <p:cNvGrpSpPr/>
          <p:nvPr/>
        </p:nvGrpSpPr>
        <p:grpSpPr>
          <a:xfrm>
            <a:off x="1291002" y="1559584"/>
            <a:ext cx="1439280" cy="378360"/>
            <a:chOff x="1291002" y="1559584"/>
            <a:chExt cx="1439280" cy="378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C001DD2D-E9A1-49DA-820A-B995A527964A}"/>
                    </a:ext>
                  </a:extLst>
                </p14:cNvPr>
                <p14:cNvContentPartPr/>
                <p14:nvPr/>
              </p14:nvContentPartPr>
              <p14:xfrm>
                <a:off x="1291002" y="1608184"/>
                <a:ext cx="130680" cy="19296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a16="http://schemas.microsoft.com/office/drawing/2014/main" id="{C001DD2D-E9A1-49DA-820A-B995A527964A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1282362" y="1599544"/>
                  <a:ext cx="14832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id="{41B46D75-B8E7-4475-B80B-B798A289355E}"/>
                    </a:ext>
                  </a:extLst>
                </p14:cNvPr>
                <p14:cNvContentPartPr/>
                <p14:nvPr/>
              </p14:nvContentPartPr>
              <p14:xfrm>
                <a:off x="1490082" y="1637344"/>
                <a:ext cx="20160" cy="13716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a16="http://schemas.microsoft.com/office/drawing/2014/main" id="{41B46D75-B8E7-4475-B80B-B798A289355E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1481082" y="1628704"/>
                  <a:ext cx="3780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66B3E135-6584-4632-8A43-6F83C32111A0}"/>
                    </a:ext>
                  </a:extLst>
                </p14:cNvPr>
                <p14:cNvContentPartPr/>
                <p14:nvPr/>
              </p14:nvContentPartPr>
              <p14:xfrm>
                <a:off x="1463442" y="1856224"/>
                <a:ext cx="224640" cy="8172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66B3E135-6584-4632-8A43-6F83C32111A0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454442" y="1847224"/>
                  <a:ext cx="24228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id="{F48DB04C-0C4C-4C3A-A37D-217F433C1ADE}"/>
                    </a:ext>
                  </a:extLst>
                </p14:cNvPr>
                <p14:cNvContentPartPr/>
                <p14:nvPr/>
              </p14:nvContentPartPr>
              <p14:xfrm>
                <a:off x="1796802" y="1707544"/>
                <a:ext cx="119160" cy="396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a16="http://schemas.microsoft.com/office/drawing/2014/main" id="{F48DB04C-0C4C-4C3A-A37D-217F433C1ADE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787802" y="1698544"/>
                  <a:ext cx="13680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id="{349F8A0A-F251-4031-AFB5-6BAC80130C59}"/>
                    </a:ext>
                  </a:extLst>
                </p14:cNvPr>
                <p14:cNvContentPartPr/>
                <p14:nvPr/>
              </p14:nvContentPartPr>
              <p14:xfrm>
                <a:off x="2015682" y="1626904"/>
                <a:ext cx="115200" cy="1789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a16="http://schemas.microsoft.com/office/drawing/2014/main" id="{349F8A0A-F251-4031-AFB5-6BAC80130C59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2006682" y="1617904"/>
                  <a:ext cx="13284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id="{4207A259-FB0E-4FAB-972A-C688AFDCEB54}"/>
                    </a:ext>
                  </a:extLst>
                </p14:cNvPr>
                <p14:cNvContentPartPr/>
                <p14:nvPr/>
              </p14:nvContentPartPr>
              <p14:xfrm>
                <a:off x="2195322" y="1559584"/>
                <a:ext cx="221400" cy="13644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a16="http://schemas.microsoft.com/office/drawing/2014/main" id="{4207A259-FB0E-4FAB-972A-C688AFDCEB54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2186322" y="1550584"/>
                  <a:ext cx="23904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80388CA9-B5FA-4795-8649-14FEA9847C8C}"/>
                    </a:ext>
                  </a:extLst>
                </p14:cNvPr>
                <p14:cNvContentPartPr/>
                <p14:nvPr/>
              </p14:nvContentPartPr>
              <p14:xfrm>
                <a:off x="2306202" y="1569304"/>
                <a:ext cx="125640" cy="20412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80388CA9-B5FA-4795-8649-14FEA9847C8C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2297562" y="1560664"/>
                  <a:ext cx="14328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id="{1F92A087-F0A6-4311-AAB8-F4C295464FCB}"/>
                    </a:ext>
                  </a:extLst>
                </p14:cNvPr>
                <p14:cNvContentPartPr/>
                <p14:nvPr/>
              </p14:nvContentPartPr>
              <p14:xfrm>
                <a:off x="2526522" y="1691704"/>
                <a:ext cx="99720" cy="22968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a16="http://schemas.microsoft.com/office/drawing/2014/main" id="{1F92A087-F0A6-4311-AAB8-F4C295464FCB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2517882" y="1683064"/>
                  <a:ext cx="117360" cy="24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39A59214-B1BE-4AE2-8C53-D7E918D69E5B}"/>
                    </a:ext>
                  </a:extLst>
                </p14:cNvPr>
                <p14:cNvContentPartPr/>
                <p14:nvPr/>
              </p14:nvContentPartPr>
              <p14:xfrm>
                <a:off x="2534442" y="1608184"/>
                <a:ext cx="195840" cy="1987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39A59214-B1BE-4AE2-8C53-D7E918D69E5B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2525442" y="1599544"/>
                  <a:ext cx="213480" cy="216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01F909D-5F24-4FD7-9457-AA2D75F01D50}"/>
              </a:ext>
            </a:extLst>
          </p:cNvPr>
          <p:cNvGrpSpPr/>
          <p:nvPr/>
        </p:nvGrpSpPr>
        <p:grpSpPr>
          <a:xfrm>
            <a:off x="905802" y="1661824"/>
            <a:ext cx="100080" cy="63000"/>
            <a:chOff x="905802" y="1661824"/>
            <a:chExt cx="100080" cy="63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617A7A70-8F8C-4512-9D55-EF374BE81BF0}"/>
                    </a:ext>
                  </a:extLst>
                </p14:cNvPr>
                <p14:cNvContentPartPr/>
                <p14:nvPr/>
              </p14:nvContentPartPr>
              <p14:xfrm>
                <a:off x="910122" y="1661824"/>
                <a:ext cx="87840" cy="2772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617A7A70-8F8C-4512-9D55-EF374BE81BF0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901482" y="1652824"/>
                  <a:ext cx="10548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id="{932DE252-9953-4B3D-A22F-E806FC117C4A}"/>
                    </a:ext>
                  </a:extLst>
                </p14:cNvPr>
                <p14:cNvContentPartPr/>
                <p14:nvPr/>
              </p14:nvContentPartPr>
              <p14:xfrm>
                <a:off x="905802" y="1705744"/>
                <a:ext cx="100080" cy="1908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a16="http://schemas.microsoft.com/office/drawing/2014/main" id="{932DE252-9953-4B3D-A22F-E806FC117C4A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897162" y="1697104"/>
                  <a:ext cx="117720" cy="36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0C05187-8078-4B46-B124-BFEBA5D6FCE6}"/>
              </a:ext>
            </a:extLst>
          </p:cNvPr>
          <p:cNvGrpSpPr/>
          <p:nvPr/>
        </p:nvGrpSpPr>
        <p:grpSpPr>
          <a:xfrm>
            <a:off x="434562" y="2078344"/>
            <a:ext cx="617760" cy="378360"/>
            <a:chOff x="434562" y="2078344"/>
            <a:chExt cx="617760" cy="378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id="{76BD1DBA-20DC-489C-B78A-4DC154016B30}"/>
                    </a:ext>
                  </a:extLst>
                </p14:cNvPr>
                <p14:cNvContentPartPr/>
                <p14:nvPr/>
              </p14:nvContentPartPr>
              <p14:xfrm>
                <a:off x="447162" y="2220904"/>
                <a:ext cx="87480" cy="23580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a16="http://schemas.microsoft.com/office/drawing/2014/main" id="{76BD1DBA-20DC-489C-B78A-4DC154016B30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438162" y="2212264"/>
                  <a:ext cx="105120" cy="25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id="{5C10A7D3-2B5E-476A-BAA9-6F40680BBA2E}"/>
                    </a:ext>
                  </a:extLst>
                </p14:cNvPr>
                <p14:cNvContentPartPr/>
                <p14:nvPr/>
              </p14:nvContentPartPr>
              <p14:xfrm>
                <a:off x="434562" y="2356264"/>
                <a:ext cx="97200" cy="1224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a16="http://schemas.microsoft.com/office/drawing/2014/main" id="{5C10A7D3-2B5E-476A-BAA9-6F40680BBA2E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425562" y="2347264"/>
                  <a:ext cx="11484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id="{68B62D13-1556-4C54-A4D3-FD44956C523B}"/>
                    </a:ext>
                  </a:extLst>
                </p14:cNvPr>
                <p14:cNvContentPartPr/>
                <p14:nvPr/>
              </p14:nvContentPartPr>
              <p14:xfrm>
                <a:off x="587922" y="2204344"/>
                <a:ext cx="207000" cy="21276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a16="http://schemas.microsoft.com/office/drawing/2014/main" id="{68B62D13-1556-4C54-A4D3-FD44956C523B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579282" y="2195344"/>
                  <a:ext cx="22464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id="{BFE3C8C9-C5CA-4926-855B-CEA3D5238C47}"/>
                    </a:ext>
                  </a:extLst>
                </p14:cNvPr>
                <p14:cNvContentPartPr/>
                <p14:nvPr/>
              </p14:nvContentPartPr>
              <p14:xfrm>
                <a:off x="463362" y="2104264"/>
                <a:ext cx="241200" cy="6012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a16="http://schemas.microsoft.com/office/drawing/2014/main" id="{BFE3C8C9-C5CA-4926-855B-CEA3D5238C47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454722" y="2095624"/>
                  <a:ext cx="258840" cy="7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id="{2BEFB933-9073-4A40-B70A-F16FB077D856}"/>
                    </a:ext>
                  </a:extLst>
                </p14:cNvPr>
                <p14:cNvContentPartPr/>
                <p14:nvPr/>
              </p14:nvContentPartPr>
              <p14:xfrm>
                <a:off x="658482" y="2078344"/>
                <a:ext cx="158760" cy="9936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a16="http://schemas.microsoft.com/office/drawing/2014/main" id="{2BEFB933-9073-4A40-B70A-F16FB077D856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649482" y="2069704"/>
                  <a:ext cx="17640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id="{2BE67760-A170-41B5-A2AC-92F1B2B7BA85}"/>
                    </a:ext>
                  </a:extLst>
                </p14:cNvPr>
                <p14:cNvContentPartPr/>
                <p14:nvPr/>
              </p14:nvContentPartPr>
              <p14:xfrm>
                <a:off x="921642" y="2245384"/>
                <a:ext cx="78840" cy="111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a16="http://schemas.microsoft.com/office/drawing/2014/main" id="{2BE67760-A170-41B5-A2AC-92F1B2B7BA85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912642" y="2236744"/>
                  <a:ext cx="9648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id="{D2BC092E-6616-4AB4-A8C6-B28C4EB981D9}"/>
                    </a:ext>
                  </a:extLst>
                </p14:cNvPr>
                <p14:cNvContentPartPr/>
                <p14:nvPr/>
              </p14:nvContentPartPr>
              <p14:xfrm>
                <a:off x="944322" y="2287864"/>
                <a:ext cx="108000" cy="1404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a16="http://schemas.microsoft.com/office/drawing/2014/main" id="{D2BC092E-6616-4AB4-A8C6-B28C4EB981D9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935322" y="2279224"/>
                  <a:ext cx="125640" cy="31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00D405BE-D4C3-4699-BD03-C36F0A8811FE}"/>
              </a:ext>
            </a:extLst>
          </p:cNvPr>
          <p:cNvGrpSpPr/>
          <p:nvPr/>
        </p:nvGrpSpPr>
        <p:grpSpPr>
          <a:xfrm>
            <a:off x="1359762" y="2097424"/>
            <a:ext cx="2698560" cy="446040"/>
            <a:chOff x="1359762" y="2097424"/>
            <a:chExt cx="2698560" cy="446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id="{9FC7ED8C-C60C-46CB-88D7-1984797CB4C4}"/>
                    </a:ext>
                  </a:extLst>
                </p14:cNvPr>
                <p14:cNvContentPartPr/>
                <p14:nvPr/>
              </p14:nvContentPartPr>
              <p14:xfrm>
                <a:off x="1359762" y="2283904"/>
                <a:ext cx="91080" cy="1296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a16="http://schemas.microsoft.com/office/drawing/2014/main" id="{9FC7ED8C-C60C-46CB-88D7-1984797CB4C4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1351122" y="2275264"/>
                  <a:ext cx="10872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id="{4097D8B0-D7EA-4437-998F-FB67475BF288}"/>
                    </a:ext>
                  </a:extLst>
                </p14:cNvPr>
                <p14:cNvContentPartPr/>
                <p14:nvPr/>
              </p14:nvContentPartPr>
              <p14:xfrm>
                <a:off x="1564242" y="2264824"/>
                <a:ext cx="68400" cy="9324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a16="http://schemas.microsoft.com/office/drawing/2014/main" id="{4097D8B0-D7EA-4437-998F-FB67475BF288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555242" y="2255824"/>
                  <a:ext cx="8604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id="{F7489C78-BFD9-4D95-8BB9-4D889D7254A4}"/>
                    </a:ext>
                  </a:extLst>
                </p14:cNvPr>
                <p14:cNvContentPartPr/>
                <p14:nvPr/>
              </p14:nvContentPartPr>
              <p14:xfrm>
                <a:off x="1413762" y="2149984"/>
                <a:ext cx="126720" cy="25452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a16="http://schemas.microsoft.com/office/drawing/2014/main" id="{F7489C78-BFD9-4D95-8BB9-4D889D7254A4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404762" y="2140984"/>
                  <a:ext cx="144360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id="{444E9BC5-E15F-480E-A4FD-534DA18F1EC1}"/>
                    </a:ext>
                  </a:extLst>
                </p14:cNvPr>
                <p14:cNvContentPartPr/>
                <p14:nvPr/>
              </p14:nvContentPartPr>
              <p14:xfrm>
                <a:off x="1578642" y="2124424"/>
                <a:ext cx="8280" cy="1116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a16="http://schemas.microsoft.com/office/drawing/2014/main" id="{444E9BC5-E15F-480E-A4FD-534DA18F1EC1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569642" y="2115784"/>
                  <a:ext cx="2592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id="{8E028BF9-352E-4448-8398-7829ED6A8839}"/>
                    </a:ext>
                  </a:extLst>
                </p14:cNvPr>
                <p14:cNvContentPartPr/>
                <p14:nvPr/>
              </p14:nvContentPartPr>
              <p14:xfrm>
                <a:off x="1594122" y="2418544"/>
                <a:ext cx="155520" cy="3708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a16="http://schemas.microsoft.com/office/drawing/2014/main" id="{8E028BF9-352E-4448-8398-7829ED6A8839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585482" y="2409544"/>
                  <a:ext cx="17316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id="{985CF9BF-29D6-480F-859A-79455D7343AA}"/>
                    </a:ext>
                  </a:extLst>
                </p14:cNvPr>
                <p14:cNvContentPartPr/>
                <p14:nvPr/>
              </p14:nvContentPartPr>
              <p14:xfrm>
                <a:off x="1808682" y="2255824"/>
                <a:ext cx="113040" cy="900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a16="http://schemas.microsoft.com/office/drawing/2014/main" id="{985CF9BF-29D6-480F-859A-79455D7343AA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800042" y="2247184"/>
                  <a:ext cx="13068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id="{C07D0E81-E4B7-4E9C-8A57-4FBDD8A96AAF}"/>
                    </a:ext>
                  </a:extLst>
                </p14:cNvPr>
                <p14:cNvContentPartPr/>
                <p14:nvPr/>
              </p14:nvContentPartPr>
              <p14:xfrm>
                <a:off x="1955922" y="2175544"/>
                <a:ext cx="109080" cy="17784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a16="http://schemas.microsoft.com/office/drawing/2014/main" id="{C07D0E81-E4B7-4E9C-8A57-4FBDD8A96AAF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947282" y="2166544"/>
                  <a:ext cx="12672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id="{92654432-ABC2-46F6-A33C-EFE1A81D523F}"/>
                    </a:ext>
                  </a:extLst>
                </p14:cNvPr>
                <p14:cNvContentPartPr/>
                <p14:nvPr/>
              </p14:nvContentPartPr>
              <p14:xfrm>
                <a:off x="2130162" y="2143864"/>
                <a:ext cx="194760" cy="10080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a16="http://schemas.microsoft.com/office/drawing/2014/main" id="{92654432-ABC2-46F6-A33C-EFE1A81D523F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2121162" y="2134864"/>
                  <a:ext cx="21240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id="{2DA04055-4A32-4687-A6F7-A4C8A5885ABB}"/>
                    </a:ext>
                  </a:extLst>
                </p14:cNvPr>
                <p14:cNvContentPartPr/>
                <p14:nvPr/>
              </p14:nvContentPartPr>
              <p14:xfrm>
                <a:off x="2215122" y="2155744"/>
                <a:ext cx="66240" cy="16092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a16="http://schemas.microsoft.com/office/drawing/2014/main" id="{2DA04055-4A32-4687-A6F7-A4C8A5885ABB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2206482" y="2146744"/>
                  <a:ext cx="8388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id="{F3886FAB-5C2D-4F70-A4BF-6AF5CAB9F286}"/>
                    </a:ext>
                  </a:extLst>
                </p14:cNvPr>
                <p14:cNvContentPartPr/>
                <p14:nvPr/>
              </p14:nvContentPartPr>
              <p14:xfrm>
                <a:off x="2363802" y="2179144"/>
                <a:ext cx="80280" cy="32940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a16="http://schemas.microsoft.com/office/drawing/2014/main" id="{F3886FAB-5C2D-4F70-A4BF-6AF5CAB9F286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2354802" y="2170144"/>
                  <a:ext cx="97920" cy="34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id="{5FDE07CC-D397-4B71-952C-D5B98778F73A}"/>
                    </a:ext>
                  </a:extLst>
                </p14:cNvPr>
                <p14:cNvContentPartPr/>
                <p14:nvPr/>
              </p14:nvContentPartPr>
              <p14:xfrm>
                <a:off x="2365962" y="2359504"/>
                <a:ext cx="201600" cy="4860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a16="http://schemas.microsoft.com/office/drawing/2014/main" id="{5FDE07CC-D397-4B71-952C-D5B98778F73A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2356962" y="2350864"/>
                  <a:ext cx="21924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id="{DF3991E4-37DB-4DE4-9CBF-35B4A0550058}"/>
                    </a:ext>
                  </a:extLst>
                </p14:cNvPr>
                <p14:cNvContentPartPr/>
                <p14:nvPr/>
              </p14:nvContentPartPr>
              <p14:xfrm>
                <a:off x="2690322" y="2191384"/>
                <a:ext cx="139320" cy="3060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a16="http://schemas.microsoft.com/office/drawing/2014/main" id="{DF3991E4-37DB-4DE4-9CBF-35B4A0550058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2681322" y="2182744"/>
                  <a:ext cx="15696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id="{5BD32FC5-6779-4BF5-A52E-70BF7AD8CB06}"/>
                    </a:ext>
                  </a:extLst>
                </p14:cNvPr>
                <p14:cNvContentPartPr/>
                <p14:nvPr/>
              </p14:nvContentPartPr>
              <p14:xfrm>
                <a:off x="2748642" y="2121544"/>
                <a:ext cx="35280" cy="16524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a16="http://schemas.microsoft.com/office/drawing/2014/main" id="{5BD32FC5-6779-4BF5-A52E-70BF7AD8CB06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2740002" y="2112904"/>
                  <a:ext cx="5292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id="{AB9F0F56-DCF6-4EC4-A21D-0E4EA28733E7}"/>
                    </a:ext>
                  </a:extLst>
                </p14:cNvPr>
                <p14:cNvContentPartPr/>
                <p14:nvPr/>
              </p14:nvContentPartPr>
              <p14:xfrm>
                <a:off x="2931162" y="2097424"/>
                <a:ext cx="90720" cy="20304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a16="http://schemas.microsoft.com/office/drawing/2014/main" id="{AB9F0F56-DCF6-4EC4-A21D-0E4EA28733E7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2922522" y="2088784"/>
                  <a:ext cx="10836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id="{9B1BF65C-3229-4E16-B47E-50C3577BB995}"/>
                    </a:ext>
                  </a:extLst>
                </p14:cNvPr>
                <p14:cNvContentPartPr/>
                <p14:nvPr/>
              </p14:nvContentPartPr>
              <p14:xfrm>
                <a:off x="3111522" y="2160424"/>
                <a:ext cx="16920" cy="14976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a16="http://schemas.microsoft.com/office/drawing/2014/main" id="{9B1BF65C-3229-4E16-B47E-50C3577BB995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3102522" y="2151784"/>
                  <a:ext cx="3456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id="{8A9DDBA0-8DA0-4018-A12A-FE10CB9B0AAD}"/>
                    </a:ext>
                  </a:extLst>
                </p14:cNvPr>
                <p14:cNvContentPartPr/>
                <p14:nvPr/>
              </p14:nvContentPartPr>
              <p14:xfrm>
                <a:off x="3090282" y="2368144"/>
                <a:ext cx="147600" cy="7416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a16="http://schemas.microsoft.com/office/drawing/2014/main" id="{8A9DDBA0-8DA0-4018-A12A-FE10CB9B0AAD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3081282" y="2359144"/>
                  <a:ext cx="16524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id="{E5FAB6F0-C658-4605-9F7B-142716EF5A5B}"/>
                    </a:ext>
                  </a:extLst>
                </p14:cNvPr>
                <p14:cNvContentPartPr/>
                <p14:nvPr/>
              </p14:nvContentPartPr>
              <p14:xfrm>
                <a:off x="3282162" y="2265904"/>
                <a:ext cx="138600" cy="540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a16="http://schemas.microsoft.com/office/drawing/2014/main" id="{E5FAB6F0-C658-4605-9F7B-142716EF5A5B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3273162" y="2257264"/>
                  <a:ext cx="15624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id="{DB3F8B90-6AA2-4136-A99D-0B6B8AD7EB3E}"/>
                    </a:ext>
                  </a:extLst>
                </p14:cNvPr>
                <p14:cNvContentPartPr/>
                <p14:nvPr/>
              </p14:nvContentPartPr>
              <p14:xfrm>
                <a:off x="3517962" y="2187424"/>
                <a:ext cx="115200" cy="19152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a16="http://schemas.microsoft.com/office/drawing/2014/main" id="{DB3F8B90-6AA2-4136-A99D-0B6B8AD7EB3E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3508962" y="2178784"/>
                  <a:ext cx="13284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id="{831FD2DE-64D1-48F3-AE3A-AE94B6494834}"/>
                    </a:ext>
                  </a:extLst>
                </p14:cNvPr>
                <p14:cNvContentPartPr/>
                <p14:nvPr/>
              </p14:nvContentPartPr>
              <p14:xfrm>
                <a:off x="3713442" y="2165464"/>
                <a:ext cx="86040" cy="3276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a16="http://schemas.microsoft.com/office/drawing/2014/main" id="{831FD2DE-64D1-48F3-AE3A-AE94B6494834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3704442" y="2156824"/>
                  <a:ext cx="10368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id="{42FD69BF-99D6-451B-A4D5-D72EF96010CD}"/>
                    </a:ext>
                  </a:extLst>
                </p14:cNvPr>
                <p14:cNvContentPartPr/>
                <p14:nvPr/>
              </p14:nvContentPartPr>
              <p14:xfrm>
                <a:off x="3725682" y="2175544"/>
                <a:ext cx="48960" cy="19260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a16="http://schemas.microsoft.com/office/drawing/2014/main" id="{42FD69BF-99D6-451B-A4D5-D72EF96010CD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3717042" y="2166544"/>
                  <a:ext cx="6660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id="{CB77AF8B-0455-40DB-81A8-6AEDFB0B4E03}"/>
                    </a:ext>
                  </a:extLst>
                </p14:cNvPr>
                <p14:cNvContentPartPr/>
                <p14:nvPr/>
              </p14:nvContentPartPr>
              <p14:xfrm>
                <a:off x="3885522" y="2158624"/>
                <a:ext cx="78840" cy="38484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a16="http://schemas.microsoft.com/office/drawing/2014/main" id="{CB77AF8B-0455-40DB-81A8-6AEDFB0B4E03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3876522" y="2149624"/>
                  <a:ext cx="96480" cy="40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id="{2D16E3D8-DDFB-4980-8A97-6E61D11D3786}"/>
                    </a:ext>
                  </a:extLst>
                </p14:cNvPr>
                <p14:cNvContentPartPr/>
                <p14:nvPr/>
              </p14:nvContentPartPr>
              <p14:xfrm>
                <a:off x="3887322" y="2385064"/>
                <a:ext cx="171000" cy="2808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a16="http://schemas.microsoft.com/office/drawing/2014/main" id="{2D16E3D8-DDFB-4980-8A97-6E61D11D3786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3878682" y="2376064"/>
                  <a:ext cx="188640" cy="45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47C3314D-0A3C-4869-A300-F51286097E94}"/>
              </a:ext>
            </a:extLst>
          </p:cNvPr>
          <p:cNvGrpSpPr/>
          <p:nvPr/>
        </p:nvGrpSpPr>
        <p:grpSpPr>
          <a:xfrm>
            <a:off x="949722" y="2795824"/>
            <a:ext cx="176760" cy="56160"/>
            <a:chOff x="949722" y="2795824"/>
            <a:chExt cx="176760" cy="56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id="{E2D7CC18-93B4-4B26-AED0-76372E2E6685}"/>
                    </a:ext>
                  </a:extLst>
                </p14:cNvPr>
                <p14:cNvContentPartPr/>
                <p14:nvPr/>
              </p14:nvContentPartPr>
              <p14:xfrm>
                <a:off x="949722" y="2795824"/>
                <a:ext cx="90360" cy="1728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a16="http://schemas.microsoft.com/office/drawing/2014/main" id="{E2D7CC18-93B4-4B26-AED0-76372E2E6685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941082" y="2786824"/>
                  <a:ext cx="10800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id="{814B4C9E-BE93-427F-9B7F-E1936B9E8E6A}"/>
                    </a:ext>
                  </a:extLst>
                </p14:cNvPr>
                <p14:cNvContentPartPr/>
                <p14:nvPr/>
              </p14:nvContentPartPr>
              <p14:xfrm>
                <a:off x="1001562" y="2833264"/>
                <a:ext cx="124920" cy="1872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a16="http://schemas.microsoft.com/office/drawing/2014/main" id="{814B4C9E-BE93-427F-9B7F-E1936B9E8E6A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992562" y="2824264"/>
                  <a:ext cx="142560" cy="36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8B613330-3318-4C2D-8C49-CE62215732F8}"/>
              </a:ext>
            </a:extLst>
          </p:cNvPr>
          <p:cNvGrpSpPr/>
          <p:nvPr/>
        </p:nvGrpSpPr>
        <p:grpSpPr>
          <a:xfrm>
            <a:off x="1419162" y="2673784"/>
            <a:ext cx="997560" cy="301320"/>
            <a:chOff x="1419162" y="2673784"/>
            <a:chExt cx="997560" cy="301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id="{88D1B822-BC91-4E3D-AF53-5B0424D178C9}"/>
                    </a:ext>
                  </a:extLst>
                </p14:cNvPr>
                <p14:cNvContentPartPr/>
                <p14:nvPr/>
              </p14:nvContentPartPr>
              <p14:xfrm>
                <a:off x="1419162" y="2720944"/>
                <a:ext cx="123480" cy="16776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a16="http://schemas.microsoft.com/office/drawing/2014/main" id="{88D1B822-BC91-4E3D-AF53-5B0424D178C9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1410522" y="2711944"/>
                  <a:ext cx="14112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id="{D7A23E70-FBA7-4E4B-8795-AAC54851ADAD}"/>
                    </a:ext>
                  </a:extLst>
                </p14:cNvPr>
                <p14:cNvContentPartPr/>
                <p14:nvPr/>
              </p14:nvContentPartPr>
              <p14:xfrm>
                <a:off x="1638042" y="2708704"/>
                <a:ext cx="41760" cy="14508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a16="http://schemas.microsoft.com/office/drawing/2014/main" id="{D7A23E70-FBA7-4E4B-8795-AAC54851ADAD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629402" y="2699704"/>
                  <a:ext cx="5940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id="{BE85ABD8-528A-4C29-AECB-3F629085AB2E}"/>
                    </a:ext>
                  </a:extLst>
                </p14:cNvPr>
                <p14:cNvContentPartPr/>
                <p14:nvPr/>
              </p14:nvContentPartPr>
              <p14:xfrm>
                <a:off x="1632642" y="2926504"/>
                <a:ext cx="174240" cy="4860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a16="http://schemas.microsoft.com/office/drawing/2014/main" id="{BE85ABD8-528A-4C29-AECB-3F629085AB2E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623642" y="2917864"/>
                  <a:ext cx="19188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id="{36996169-01DF-4ABE-ABF4-102C39003838}"/>
                    </a:ext>
                  </a:extLst>
                </p14:cNvPr>
                <p14:cNvContentPartPr/>
                <p14:nvPr/>
              </p14:nvContentPartPr>
              <p14:xfrm>
                <a:off x="1885002" y="2760184"/>
                <a:ext cx="101520" cy="576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a16="http://schemas.microsoft.com/office/drawing/2014/main" id="{36996169-01DF-4ABE-ABF4-102C39003838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876362" y="2751544"/>
                  <a:ext cx="11916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id="{CE56068E-FF09-4CF4-BFE5-688EE787DA41}"/>
                    </a:ext>
                  </a:extLst>
                </p14:cNvPr>
                <p14:cNvContentPartPr/>
                <p14:nvPr/>
              </p14:nvContentPartPr>
              <p14:xfrm>
                <a:off x="2101722" y="2678824"/>
                <a:ext cx="64800" cy="324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a16="http://schemas.microsoft.com/office/drawing/2014/main" id="{CE56068E-FF09-4CF4-BFE5-688EE787DA41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2093082" y="2670184"/>
                  <a:ext cx="8244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id="{191C8A7C-8653-4A09-A915-F8D3BC04A8F6}"/>
                    </a:ext>
                  </a:extLst>
                </p14:cNvPr>
                <p14:cNvContentPartPr/>
                <p14:nvPr/>
              </p14:nvContentPartPr>
              <p14:xfrm>
                <a:off x="2096682" y="2676664"/>
                <a:ext cx="90000" cy="18288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a16="http://schemas.microsoft.com/office/drawing/2014/main" id="{191C8A7C-8653-4A09-A915-F8D3BC04A8F6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2088042" y="2668024"/>
                  <a:ext cx="10764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id="{B49251EB-6AD3-4DCC-A926-547D63F1A0B9}"/>
                    </a:ext>
                  </a:extLst>
                </p14:cNvPr>
                <p14:cNvContentPartPr/>
                <p14:nvPr/>
              </p14:nvContentPartPr>
              <p14:xfrm>
                <a:off x="2272362" y="2673784"/>
                <a:ext cx="58680" cy="27720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a16="http://schemas.microsoft.com/office/drawing/2014/main" id="{B49251EB-6AD3-4DCC-A926-547D63F1A0B9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2263722" y="2665144"/>
                  <a:ext cx="76320" cy="29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id="{60B9ED12-9B3A-4017-AD07-1F4FC74D70A3}"/>
                    </a:ext>
                  </a:extLst>
                </p14:cNvPr>
                <p14:cNvContentPartPr/>
                <p14:nvPr/>
              </p14:nvContentPartPr>
              <p14:xfrm>
                <a:off x="2279562" y="2838304"/>
                <a:ext cx="137160" cy="1908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a16="http://schemas.microsoft.com/office/drawing/2014/main" id="{60B9ED12-9B3A-4017-AD07-1F4FC74D70A3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2270562" y="2829304"/>
                  <a:ext cx="154800" cy="36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13843536-60D8-412C-9640-997EA3D9A5AC}"/>
              </a:ext>
            </a:extLst>
          </p:cNvPr>
          <p:cNvGrpSpPr/>
          <p:nvPr/>
        </p:nvGrpSpPr>
        <p:grpSpPr>
          <a:xfrm>
            <a:off x="522762" y="3080224"/>
            <a:ext cx="344520" cy="379440"/>
            <a:chOff x="522762" y="3080224"/>
            <a:chExt cx="344520" cy="379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id="{76E7A346-718B-4CAF-8DFC-D671A185E73D}"/>
                    </a:ext>
                  </a:extLst>
                </p14:cNvPr>
                <p14:cNvContentPartPr/>
                <p14:nvPr/>
              </p14:nvContentPartPr>
              <p14:xfrm>
                <a:off x="522762" y="3236824"/>
                <a:ext cx="88200" cy="22284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a16="http://schemas.microsoft.com/office/drawing/2014/main" id="{76E7A346-718B-4CAF-8DFC-D671A185E73D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514122" y="3228184"/>
                  <a:ext cx="10584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id="{6389B3D7-E787-4A6C-9CFA-8A7260468916}"/>
                    </a:ext>
                  </a:extLst>
                </p14:cNvPr>
                <p14:cNvContentPartPr/>
                <p14:nvPr/>
              </p14:nvContentPartPr>
              <p14:xfrm>
                <a:off x="549762" y="3362824"/>
                <a:ext cx="73440" cy="1440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a16="http://schemas.microsoft.com/office/drawing/2014/main" id="{6389B3D7-E787-4A6C-9CFA-8A7260468916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541122" y="3353824"/>
                  <a:ext cx="9108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id="{35FBF455-A87F-4EED-B520-B105A68E561E}"/>
                    </a:ext>
                  </a:extLst>
                </p14:cNvPr>
                <p14:cNvContentPartPr/>
                <p14:nvPr/>
              </p14:nvContentPartPr>
              <p14:xfrm>
                <a:off x="661002" y="3283264"/>
                <a:ext cx="130320" cy="16416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a16="http://schemas.microsoft.com/office/drawing/2014/main" id="{35FBF455-A87F-4EED-B520-B105A68E561E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652002" y="3274624"/>
                  <a:ext cx="14796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id="{A4A8B541-1215-443A-893E-87AE26FB721E}"/>
                    </a:ext>
                  </a:extLst>
                </p14:cNvPr>
                <p14:cNvContentPartPr/>
                <p14:nvPr/>
              </p14:nvContentPartPr>
              <p14:xfrm>
                <a:off x="691242" y="3384424"/>
                <a:ext cx="138600" cy="6840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a16="http://schemas.microsoft.com/office/drawing/2014/main" id="{A4A8B541-1215-443A-893E-87AE26FB721E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682602" y="3375784"/>
                  <a:ext cx="156240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97" name="Ink 96">
                  <a:extLst>
                    <a:ext uri="{FF2B5EF4-FFF2-40B4-BE49-F238E27FC236}">
                      <a16:creationId xmlns:a16="http://schemas.microsoft.com/office/drawing/2014/main" id="{5B5102F4-311C-4A2E-8B87-B34072BF0FBF}"/>
                    </a:ext>
                  </a:extLst>
                </p14:cNvPr>
                <p14:cNvContentPartPr/>
                <p14:nvPr/>
              </p14:nvContentPartPr>
              <p14:xfrm>
                <a:off x="614922" y="3098584"/>
                <a:ext cx="190080" cy="14040"/>
              </p14:xfrm>
            </p:contentPart>
          </mc:Choice>
          <mc:Fallback xmlns="">
            <p:pic>
              <p:nvPicPr>
                <p:cNvPr id="97" name="Ink 96">
                  <a:extLst>
                    <a:ext uri="{FF2B5EF4-FFF2-40B4-BE49-F238E27FC236}">
                      <a16:creationId xmlns:a16="http://schemas.microsoft.com/office/drawing/2014/main" id="{5B5102F4-311C-4A2E-8B87-B34072BF0FBF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606282" y="3089944"/>
                  <a:ext cx="20772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id="{3A8495DA-25C3-4101-B8E7-C0FA82DBE676}"/>
                    </a:ext>
                  </a:extLst>
                </p14:cNvPr>
                <p14:cNvContentPartPr/>
                <p14:nvPr/>
              </p14:nvContentPartPr>
              <p14:xfrm>
                <a:off x="766482" y="3080224"/>
                <a:ext cx="100800" cy="11448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a16="http://schemas.microsoft.com/office/drawing/2014/main" id="{3A8495DA-25C3-4101-B8E7-C0FA82DBE676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757482" y="3071584"/>
                  <a:ext cx="118440" cy="132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71D10FDD-B7B9-43DF-9A72-689493209073}"/>
              </a:ext>
            </a:extLst>
          </p:cNvPr>
          <p:cNvGrpSpPr/>
          <p:nvPr/>
        </p:nvGrpSpPr>
        <p:grpSpPr>
          <a:xfrm>
            <a:off x="1036482" y="3321784"/>
            <a:ext cx="136080" cy="46800"/>
            <a:chOff x="1036482" y="3321784"/>
            <a:chExt cx="136080" cy="46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id="{338D76F3-3261-44F0-A598-456864A0B601}"/>
                    </a:ext>
                  </a:extLst>
                </p14:cNvPr>
                <p14:cNvContentPartPr/>
                <p14:nvPr/>
              </p14:nvContentPartPr>
              <p14:xfrm>
                <a:off x="1036482" y="3321784"/>
                <a:ext cx="63000" cy="1728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a16="http://schemas.microsoft.com/office/drawing/2014/main" id="{338D76F3-3261-44F0-A598-456864A0B601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1027842" y="3312784"/>
                  <a:ext cx="8064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id="{0D781DB7-0C14-4378-87BE-452573C7F197}"/>
                    </a:ext>
                  </a:extLst>
                </p14:cNvPr>
                <p14:cNvContentPartPr/>
                <p14:nvPr/>
              </p14:nvContentPartPr>
              <p14:xfrm>
                <a:off x="1041882" y="3352744"/>
                <a:ext cx="130680" cy="1584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a16="http://schemas.microsoft.com/office/drawing/2014/main" id="{0D781DB7-0C14-4378-87BE-452573C7F197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1033242" y="3344104"/>
                  <a:ext cx="148320" cy="33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63">
            <p14:nvContentPartPr>
              <p14:cNvPr id="101" name="Ink 100">
                <a:extLst>
                  <a:ext uri="{FF2B5EF4-FFF2-40B4-BE49-F238E27FC236}">
                    <a16:creationId xmlns:a16="http://schemas.microsoft.com/office/drawing/2014/main" id="{5E7E2E8D-7EF5-4C8C-9C73-471280B9843F}"/>
                  </a:ext>
                </a:extLst>
              </p14:cNvPr>
              <p14:cNvContentPartPr/>
              <p14:nvPr/>
            </p14:nvContentPartPr>
            <p14:xfrm>
              <a:off x="1496562" y="3129184"/>
              <a:ext cx="42120" cy="86040"/>
            </p14:xfrm>
          </p:contentPart>
        </mc:Choice>
        <mc:Fallback xmlns="">
          <p:pic>
            <p:nvPicPr>
              <p:cNvPr id="101" name="Ink 100">
                <a:extLst>
                  <a:ext uri="{FF2B5EF4-FFF2-40B4-BE49-F238E27FC236}">
                    <a16:creationId xmlns:a16="http://schemas.microsoft.com/office/drawing/2014/main" id="{5E7E2E8D-7EF5-4C8C-9C73-471280B9843F}"/>
                  </a:ext>
                </a:extLst>
              </p:cNvPr>
              <p:cNvPicPr/>
              <p:nvPr/>
            </p:nvPicPr>
            <p:blipFill>
              <a:blip r:embed="rId164"/>
              <a:stretch>
                <a:fillRect/>
              </a:stretch>
            </p:blipFill>
            <p:spPr>
              <a:xfrm>
                <a:off x="1487562" y="3120184"/>
                <a:ext cx="59760" cy="103680"/>
              </a:xfrm>
              <a:prstGeom prst="rect">
                <a:avLst/>
              </a:prstGeom>
            </p:spPr>
          </p:pic>
        </mc:Fallback>
      </mc:AlternateContent>
      <p:grpSp>
        <p:nvGrpSpPr>
          <p:cNvPr id="117" name="Group 116">
            <a:extLst>
              <a:ext uri="{FF2B5EF4-FFF2-40B4-BE49-F238E27FC236}">
                <a16:creationId xmlns:a16="http://schemas.microsoft.com/office/drawing/2014/main" id="{81D84933-F2BC-4501-BD89-FB385AA6BDC0}"/>
              </a:ext>
            </a:extLst>
          </p:cNvPr>
          <p:cNvGrpSpPr/>
          <p:nvPr/>
        </p:nvGrpSpPr>
        <p:grpSpPr>
          <a:xfrm>
            <a:off x="1429242" y="3301984"/>
            <a:ext cx="234000" cy="267120"/>
            <a:chOff x="1429242" y="3301984"/>
            <a:chExt cx="234000" cy="267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id="{3A71AB54-8D63-4FFA-8A49-D2F6342BAB8B}"/>
                    </a:ext>
                  </a:extLst>
                </p14:cNvPr>
                <p14:cNvContentPartPr/>
                <p14:nvPr/>
              </p14:nvContentPartPr>
              <p14:xfrm>
                <a:off x="1429242" y="3301984"/>
                <a:ext cx="195120" cy="4140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a16="http://schemas.microsoft.com/office/drawing/2014/main" id="{3A71AB54-8D63-4FFA-8A49-D2F6342BAB8B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1420242" y="3293344"/>
                  <a:ext cx="21276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id="{CC81BDDE-9226-4CFB-AF31-15C8353770A7}"/>
                    </a:ext>
                  </a:extLst>
                </p14:cNvPr>
                <p14:cNvContentPartPr/>
                <p14:nvPr/>
              </p14:nvContentPartPr>
              <p14:xfrm>
                <a:off x="1526802" y="3403864"/>
                <a:ext cx="131760" cy="12636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a16="http://schemas.microsoft.com/office/drawing/2014/main" id="{CC81BDDE-9226-4CFB-AF31-15C8353770A7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1518162" y="3395224"/>
                  <a:ext cx="14940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id="{224ABB93-810B-4A3D-9789-98140CD1A197}"/>
                    </a:ext>
                  </a:extLst>
                </p14:cNvPr>
                <p14:cNvContentPartPr/>
                <p14:nvPr/>
              </p14:nvContentPartPr>
              <p14:xfrm>
                <a:off x="1630482" y="3408904"/>
                <a:ext cx="32760" cy="16020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a16="http://schemas.microsoft.com/office/drawing/2014/main" id="{224ABB93-810B-4A3D-9789-98140CD1A197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1621842" y="3399904"/>
                  <a:ext cx="50400" cy="177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FDFA9C33-3260-4FA8-9173-3919F6DB9A41}"/>
              </a:ext>
            </a:extLst>
          </p:cNvPr>
          <p:cNvGrpSpPr/>
          <p:nvPr/>
        </p:nvGrpSpPr>
        <p:grpSpPr>
          <a:xfrm>
            <a:off x="1809042" y="3195784"/>
            <a:ext cx="678240" cy="310680"/>
            <a:chOff x="1809042" y="3195784"/>
            <a:chExt cx="678240" cy="310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id="{20268F08-6AB4-4AEB-8196-0419F0D1A269}"/>
                    </a:ext>
                  </a:extLst>
                </p14:cNvPr>
                <p14:cNvContentPartPr/>
                <p14:nvPr/>
              </p14:nvContentPartPr>
              <p14:xfrm>
                <a:off x="1809042" y="3195784"/>
                <a:ext cx="90000" cy="31068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a16="http://schemas.microsoft.com/office/drawing/2014/main" id="{20268F08-6AB4-4AEB-8196-0419F0D1A269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1800402" y="3186784"/>
                  <a:ext cx="107640" cy="32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id="{D4992FE7-39A8-4007-ADC9-D2DF6A8EB103}"/>
                    </a:ext>
                  </a:extLst>
                </p14:cNvPr>
                <p14:cNvContentPartPr/>
                <p14:nvPr/>
              </p14:nvContentPartPr>
              <p14:xfrm>
                <a:off x="1958082" y="3232504"/>
                <a:ext cx="124920" cy="14832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a16="http://schemas.microsoft.com/office/drawing/2014/main" id="{D4992FE7-39A8-4007-ADC9-D2DF6A8EB103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1949082" y="3223504"/>
                  <a:ext cx="14256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07" name="Ink 106">
                  <a:extLst>
                    <a:ext uri="{FF2B5EF4-FFF2-40B4-BE49-F238E27FC236}">
                      <a16:creationId xmlns:a16="http://schemas.microsoft.com/office/drawing/2014/main" id="{54C35D5D-57FF-438F-BEAA-ACD210EE1184}"/>
                    </a:ext>
                  </a:extLst>
                </p14:cNvPr>
                <p14:cNvContentPartPr/>
                <p14:nvPr/>
              </p14:nvContentPartPr>
              <p14:xfrm>
                <a:off x="2168322" y="3221344"/>
                <a:ext cx="36720" cy="128160"/>
              </p14:xfrm>
            </p:contentPart>
          </mc:Choice>
          <mc:Fallback xmlns="">
            <p:pic>
              <p:nvPicPr>
                <p:cNvPr id="107" name="Ink 106">
                  <a:extLst>
                    <a:ext uri="{FF2B5EF4-FFF2-40B4-BE49-F238E27FC236}">
                      <a16:creationId xmlns:a16="http://schemas.microsoft.com/office/drawing/2014/main" id="{54C35D5D-57FF-438F-BEAA-ACD210EE1184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2159682" y="3212344"/>
                  <a:ext cx="5436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id="{4B619E0D-CF6E-49D5-BE72-D09AAB6748FF}"/>
                    </a:ext>
                  </a:extLst>
                </p14:cNvPr>
                <p14:cNvContentPartPr/>
                <p14:nvPr/>
              </p14:nvContentPartPr>
              <p14:xfrm>
                <a:off x="2182002" y="3401704"/>
                <a:ext cx="163080" cy="3276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a16="http://schemas.microsoft.com/office/drawing/2014/main" id="{4B619E0D-CF6E-49D5-BE72-D09AAB6748FF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2173002" y="3393064"/>
                  <a:ext cx="18072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id="{0CEE2377-5123-4DA8-9E44-FDE455D08CC7}"/>
                    </a:ext>
                  </a:extLst>
                </p14:cNvPr>
                <p14:cNvContentPartPr/>
                <p14:nvPr/>
              </p14:nvContentPartPr>
              <p14:xfrm>
                <a:off x="2417442" y="3296224"/>
                <a:ext cx="69840" cy="1584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a16="http://schemas.microsoft.com/office/drawing/2014/main" id="{0CEE2377-5123-4DA8-9E44-FDE455D08CC7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2408802" y="3287584"/>
                  <a:ext cx="87480" cy="33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AF812DD2-EEE5-4287-A533-B62E5C7A63A2}"/>
              </a:ext>
            </a:extLst>
          </p:cNvPr>
          <p:cNvGrpSpPr/>
          <p:nvPr/>
        </p:nvGrpSpPr>
        <p:grpSpPr>
          <a:xfrm>
            <a:off x="2636682" y="3107224"/>
            <a:ext cx="456840" cy="396000"/>
            <a:chOff x="2636682" y="3107224"/>
            <a:chExt cx="456840" cy="396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id="{2FCEF646-39F2-4E50-BC17-10BF0D181238}"/>
                    </a:ext>
                  </a:extLst>
                </p14:cNvPr>
                <p14:cNvContentPartPr/>
                <p14:nvPr/>
              </p14:nvContentPartPr>
              <p14:xfrm>
                <a:off x="2636682" y="3170224"/>
                <a:ext cx="118800" cy="2808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a16="http://schemas.microsoft.com/office/drawing/2014/main" id="{2FCEF646-39F2-4E50-BC17-10BF0D181238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2627682" y="3161584"/>
                  <a:ext cx="13644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id="{B6F28095-C8F1-45D5-9005-143A04C77951}"/>
                    </a:ext>
                  </a:extLst>
                </p14:cNvPr>
                <p14:cNvContentPartPr/>
                <p14:nvPr/>
              </p14:nvContentPartPr>
              <p14:xfrm>
                <a:off x="2645322" y="3199384"/>
                <a:ext cx="121680" cy="17460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a16="http://schemas.microsoft.com/office/drawing/2014/main" id="{B6F28095-C8F1-45D5-9005-143A04C77951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2636322" y="3190384"/>
                  <a:ext cx="13932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id="{DAEF0774-9B94-44A2-96F1-6F06978AB7C8}"/>
                    </a:ext>
                  </a:extLst>
                </p14:cNvPr>
                <p14:cNvContentPartPr/>
                <p14:nvPr/>
              </p14:nvContentPartPr>
              <p14:xfrm>
                <a:off x="2821722" y="3212704"/>
                <a:ext cx="84240" cy="29052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a16="http://schemas.microsoft.com/office/drawing/2014/main" id="{DAEF0774-9B94-44A2-96F1-6F06978AB7C8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2813082" y="3204064"/>
                  <a:ext cx="101880" cy="30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id="{71150923-D29C-451A-8445-DAB4E83B6338}"/>
                    </a:ext>
                  </a:extLst>
                </p14:cNvPr>
                <p14:cNvContentPartPr/>
                <p14:nvPr/>
              </p14:nvContentPartPr>
              <p14:xfrm>
                <a:off x="2835402" y="3327544"/>
                <a:ext cx="176760" cy="7668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a16="http://schemas.microsoft.com/office/drawing/2014/main" id="{71150923-D29C-451A-8445-DAB4E83B6338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2826402" y="3318544"/>
                  <a:ext cx="19440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id="{31A93A8D-AC0E-47BE-8A05-25A8D0B00225}"/>
                    </a:ext>
                  </a:extLst>
                </p14:cNvPr>
                <p14:cNvContentPartPr/>
                <p14:nvPr/>
              </p14:nvContentPartPr>
              <p14:xfrm>
                <a:off x="2995962" y="3107224"/>
                <a:ext cx="97560" cy="32904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a16="http://schemas.microsoft.com/office/drawing/2014/main" id="{31A93A8D-AC0E-47BE-8A05-25A8D0B00225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2987322" y="3098224"/>
                  <a:ext cx="115200" cy="346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3A7727D0-C1FB-4B08-9146-60060B7C4D35}"/>
              </a:ext>
            </a:extLst>
          </p:cNvPr>
          <p:cNvGrpSpPr/>
          <p:nvPr/>
        </p:nvGrpSpPr>
        <p:grpSpPr>
          <a:xfrm>
            <a:off x="1172202" y="3928384"/>
            <a:ext cx="190080" cy="76680"/>
            <a:chOff x="1172202" y="3928384"/>
            <a:chExt cx="190080" cy="76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id="{42A9539D-A192-4E7C-A4A1-EC59695CA0F1}"/>
                    </a:ext>
                  </a:extLst>
                </p14:cNvPr>
                <p14:cNvContentPartPr/>
                <p14:nvPr/>
              </p14:nvContentPartPr>
              <p14:xfrm>
                <a:off x="1172202" y="3928384"/>
                <a:ext cx="105840" cy="1872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a16="http://schemas.microsoft.com/office/drawing/2014/main" id="{42A9539D-A192-4E7C-A4A1-EC59695CA0F1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1163202" y="3919744"/>
                  <a:ext cx="12348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id="{6A54C2F6-E27A-406C-8299-6F6040B378E7}"/>
                    </a:ext>
                  </a:extLst>
                </p14:cNvPr>
                <p14:cNvContentPartPr/>
                <p14:nvPr/>
              </p14:nvContentPartPr>
              <p14:xfrm>
                <a:off x="1206762" y="3988144"/>
                <a:ext cx="155520" cy="1692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a16="http://schemas.microsoft.com/office/drawing/2014/main" id="{6A54C2F6-E27A-406C-8299-6F6040B378E7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1198122" y="3979144"/>
                  <a:ext cx="173160" cy="34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39F4CBE8-C650-4A1B-8B76-15D750813F8B}"/>
              </a:ext>
            </a:extLst>
          </p:cNvPr>
          <p:cNvGrpSpPr/>
          <p:nvPr/>
        </p:nvGrpSpPr>
        <p:grpSpPr>
          <a:xfrm>
            <a:off x="1536162" y="3777544"/>
            <a:ext cx="743760" cy="440640"/>
            <a:chOff x="1536162" y="3777544"/>
            <a:chExt cx="743760" cy="440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id="{D56E2016-C59C-4FB0-8B49-516882BE1170}"/>
                    </a:ext>
                  </a:extLst>
                </p14:cNvPr>
                <p14:cNvContentPartPr/>
                <p14:nvPr/>
              </p14:nvContentPartPr>
              <p14:xfrm>
                <a:off x="1587282" y="3777544"/>
                <a:ext cx="119880" cy="14436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a16="http://schemas.microsoft.com/office/drawing/2014/main" id="{D56E2016-C59C-4FB0-8B49-516882BE1170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1578642" y="3768544"/>
                  <a:ext cx="13752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id="{F9F73D0C-8068-4B8D-B460-9ED6EF125F18}"/>
                    </a:ext>
                  </a:extLst>
                </p14:cNvPr>
                <p14:cNvContentPartPr/>
                <p14:nvPr/>
              </p14:nvContentPartPr>
              <p14:xfrm>
                <a:off x="1536162" y="3969064"/>
                <a:ext cx="203400" cy="4356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a16="http://schemas.microsoft.com/office/drawing/2014/main" id="{F9F73D0C-8068-4B8D-B460-9ED6EF125F18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1527162" y="3960064"/>
                  <a:ext cx="221040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id="{DEE09F3E-A0ED-42F7-B3DD-2F65BD25075F}"/>
                    </a:ext>
                  </a:extLst>
                </p14:cNvPr>
                <p14:cNvContentPartPr/>
                <p14:nvPr/>
              </p14:nvContentPartPr>
              <p14:xfrm>
                <a:off x="1653522" y="4047544"/>
                <a:ext cx="99360" cy="13140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a16="http://schemas.microsoft.com/office/drawing/2014/main" id="{DEE09F3E-A0ED-42F7-B3DD-2F65BD25075F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1644882" y="4038544"/>
                  <a:ext cx="11700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id="{3941B7F4-7B08-42F1-A253-61D719D2B327}"/>
                    </a:ext>
                  </a:extLst>
                </p14:cNvPr>
                <p14:cNvContentPartPr/>
                <p14:nvPr/>
              </p14:nvContentPartPr>
              <p14:xfrm>
                <a:off x="1743522" y="3880504"/>
                <a:ext cx="147240" cy="33768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a16="http://schemas.microsoft.com/office/drawing/2014/main" id="{3941B7F4-7B08-42F1-A253-61D719D2B327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1734522" y="3871504"/>
                  <a:ext cx="164880" cy="35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id="{F65F70E9-DF88-47B2-9231-9A4042A53D43}"/>
                    </a:ext>
                  </a:extLst>
                </p14:cNvPr>
                <p14:cNvContentPartPr/>
                <p14:nvPr/>
              </p14:nvContentPartPr>
              <p14:xfrm>
                <a:off x="1907682" y="4032064"/>
                <a:ext cx="161640" cy="8748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a16="http://schemas.microsoft.com/office/drawing/2014/main" id="{F65F70E9-DF88-47B2-9231-9A4042A53D43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1899042" y="4023064"/>
                  <a:ext cx="17928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id="{48EA0413-627A-4D06-843B-17673DDFA7ED}"/>
                    </a:ext>
                  </a:extLst>
                </p14:cNvPr>
                <p14:cNvContentPartPr/>
                <p14:nvPr/>
              </p14:nvContentPartPr>
              <p14:xfrm>
                <a:off x="2188122" y="3887344"/>
                <a:ext cx="91800" cy="1584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a16="http://schemas.microsoft.com/office/drawing/2014/main" id="{48EA0413-627A-4D06-843B-17673DDFA7ED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2179482" y="3878704"/>
                  <a:ext cx="109440" cy="33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837C20F6-F859-416A-A0CA-DD40DD6BE7C7}"/>
              </a:ext>
            </a:extLst>
          </p:cNvPr>
          <p:cNvGrpSpPr/>
          <p:nvPr/>
        </p:nvGrpSpPr>
        <p:grpSpPr>
          <a:xfrm>
            <a:off x="2428962" y="3668464"/>
            <a:ext cx="199080" cy="395640"/>
            <a:chOff x="2428962" y="3668464"/>
            <a:chExt cx="199080" cy="395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id="{A10AF6A3-6FE4-43A8-AB23-241AE1A3F49D}"/>
                    </a:ext>
                  </a:extLst>
                </p14:cNvPr>
                <p14:cNvContentPartPr/>
                <p14:nvPr/>
              </p14:nvContentPartPr>
              <p14:xfrm>
                <a:off x="2500602" y="3668464"/>
                <a:ext cx="59760" cy="2556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a16="http://schemas.microsoft.com/office/drawing/2014/main" id="{A10AF6A3-6FE4-43A8-AB23-241AE1A3F49D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2491602" y="3659464"/>
                  <a:ext cx="7740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id="{313F2D39-A2B9-4BF1-B47D-2CBFD263E88A}"/>
                    </a:ext>
                  </a:extLst>
                </p14:cNvPr>
                <p14:cNvContentPartPr/>
                <p14:nvPr/>
              </p14:nvContentPartPr>
              <p14:xfrm>
                <a:off x="2428962" y="3693304"/>
                <a:ext cx="188640" cy="22140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a16="http://schemas.microsoft.com/office/drawing/2014/main" id="{313F2D39-A2B9-4BF1-B47D-2CBFD263E88A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2419962" y="3684664"/>
                  <a:ext cx="20628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id="{BB36E2EF-46EC-4295-92B9-2F8C48A92216}"/>
                    </a:ext>
                  </a:extLst>
                </p14:cNvPr>
                <p14:cNvContentPartPr/>
                <p14:nvPr/>
              </p14:nvContentPartPr>
              <p14:xfrm>
                <a:off x="2526522" y="3950344"/>
                <a:ext cx="101520" cy="11376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a16="http://schemas.microsoft.com/office/drawing/2014/main" id="{BB36E2EF-46EC-4295-92B9-2F8C48A92216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2517882" y="3941704"/>
                  <a:ext cx="119160" cy="131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13">
            <p14:nvContentPartPr>
              <p14:cNvPr id="132" name="Ink 131">
                <a:extLst>
                  <a:ext uri="{FF2B5EF4-FFF2-40B4-BE49-F238E27FC236}">
                    <a16:creationId xmlns:a16="http://schemas.microsoft.com/office/drawing/2014/main" id="{E116301D-FEDE-4CBF-AC1E-265C257C6D38}"/>
                  </a:ext>
                </a:extLst>
              </p14:cNvPr>
              <p14:cNvContentPartPr/>
              <p14:nvPr/>
            </p14:nvContentPartPr>
            <p14:xfrm>
              <a:off x="2787882" y="3720304"/>
              <a:ext cx="19440" cy="24480"/>
            </p14:xfrm>
          </p:contentPart>
        </mc:Choice>
        <mc:Fallback xmlns="">
          <p:pic>
            <p:nvPicPr>
              <p:cNvPr id="132" name="Ink 131">
                <a:extLst>
                  <a:ext uri="{FF2B5EF4-FFF2-40B4-BE49-F238E27FC236}">
                    <a16:creationId xmlns:a16="http://schemas.microsoft.com/office/drawing/2014/main" id="{E116301D-FEDE-4CBF-AC1E-265C257C6D38}"/>
                  </a:ext>
                </a:extLst>
              </p:cNvPr>
              <p:cNvPicPr/>
              <p:nvPr/>
            </p:nvPicPr>
            <p:blipFill>
              <a:blip r:embed="rId214"/>
              <a:stretch>
                <a:fillRect/>
              </a:stretch>
            </p:blipFill>
            <p:spPr>
              <a:xfrm>
                <a:off x="2779242" y="3711664"/>
                <a:ext cx="37080" cy="42120"/>
              </a:xfrm>
              <a:prstGeom prst="rect">
                <a:avLst/>
              </a:prstGeom>
            </p:spPr>
          </p:pic>
        </mc:Fallback>
      </mc:AlternateContent>
      <p:grpSp>
        <p:nvGrpSpPr>
          <p:cNvPr id="134" name="Group 133">
            <a:extLst>
              <a:ext uri="{FF2B5EF4-FFF2-40B4-BE49-F238E27FC236}">
                <a16:creationId xmlns:a16="http://schemas.microsoft.com/office/drawing/2014/main" id="{E91323A4-A8D6-42EC-ADF4-F0781F8A7E58}"/>
              </a:ext>
            </a:extLst>
          </p:cNvPr>
          <p:cNvGrpSpPr/>
          <p:nvPr/>
        </p:nvGrpSpPr>
        <p:grpSpPr>
          <a:xfrm>
            <a:off x="2802642" y="3854944"/>
            <a:ext cx="171000" cy="289800"/>
            <a:chOff x="2802642" y="3854944"/>
            <a:chExt cx="171000" cy="289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31" name="Ink 130">
                  <a:extLst>
                    <a:ext uri="{FF2B5EF4-FFF2-40B4-BE49-F238E27FC236}">
                      <a16:creationId xmlns:a16="http://schemas.microsoft.com/office/drawing/2014/main" id="{73E1CB7D-D277-48C8-AEB3-7CF27198083A}"/>
                    </a:ext>
                  </a:extLst>
                </p14:cNvPr>
                <p14:cNvContentPartPr/>
                <p14:nvPr/>
              </p14:nvContentPartPr>
              <p14:xfrm>
                <a:off x="2802642" y="3854944"/>
                <a:ext cx="63720" cy="289800"/>
              </p14:xfrm>
            </p:contentPart>
          </mc:Choice>
          <mc:Fallback xmlns="">
            <p:pic>
              <p:nvPicPr>
                <p:cNvPr id="131" name="Ink 130">
                  <a:extLst>
                    <a:ext uri="{FF2B5EF4-FFF2-40B4-BE49-F238E27FC236}">
                      <a16:creationId xmlns:a16="http://schemas.microsoft.com/office/drawing/2014/main" id="{73E1CB7D-D277-48C8-AEB3-7CF27198083A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2794002" y="3845944"/>
                  <a:ext cx="81360" cy="30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id="{AD38366D-58D5-491D-99D2-8F8B6340A66F}"/>
                    </a:ext>
                  </a:extLst>
                </p14:cNvPr>
                <p14:cNvContentPartPr/>
                <p14:nvPr/>
              </p14:nvContentPartPr>
              <p14:xfrm>
                <a:off x="2802642" y="3920104"/>
                <a:ext cx="171000" cy="5292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a16="http://schemas.microsoft.com/office/drawing/2014/main" id="{AD38366D-58D5-491D-99D2-8F8B6340A66F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2794002" y="3911104"/>
                  <a:ext cx="188640" cy="70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37FADF6B-7F42-4BA1-84FF-5021E162F2E8}"/>
              </a:ext>
            </a:extLst>
          </p:cNvPr>
          <p:cNvGrpSpPr/>
          <p:nvPr/>
        </p:nvGrpSpPr>
        <p:grpSpPr>
          <a:xfrm>
            <a:off x="321882" y="4304584"/>
            <a:ext cx="330840" cy="352080"/>
            <a:chOff x="321882" y="4304584"/>
            <a:chExt cx="330840" cy="352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id="{04203262-5FAE-4F34-8609-99C2D960C8B3}"/>
                    </a:ext>
                  </a:extLst>
                </p14:cNvPr>
                <p14:cNvContentPartPr/>
                <p14:nvPr/>
              </p14:nvContentPartPr>
              <p14:xfrm>
                <a:off x="321882" y="4437424"/>
                <a:ext cx="138600" cy="21924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a16="http://schemas.microsoft.com/office/drawing/2014/main" id="{04203262-5FAE-4F34-8609-99C2D960C8B3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312882" y="4428784"/>
                  <a:ext cx="15624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id="{CF9DB2A5-3B0E-430E-8FE4-B9E5DF0CE148}"/>
                    </a:ext>
                  </a:extLst>
                </p14:cNvPr>
                <p14:cNvContentPartPr/>
                <p14:nvPr/>
              </p14:nvContentPartPr>
              <p14:xfrm>
                <a:off x="363642" y="4552984"/>
                <a:ext cx="96480" cy="612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a16="http://schemas.microsoft.com/office/drawing/2014/main" id="{CF9DB2A5-3B0E-430E-8FE4-B9E5DF0CE148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354642" y="4544344"/>
                  <a:ext cx="11412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id="{4F4518D6-E46C-49C5-8F49-4F264A4B988B}"/>
                    </a:ext>
                  </a:extLst>
                </p14:cNvPr>
                <p14:cNvContentPartPr/>
                <p14:nvPr/>
              </p14:nvContentPartPr>
              <p14:xfrm>
                <a:off x="499362" y="4454344"/>
                <a:ext cx="132480" cy="19368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a16="http://schemas.microsoft.com/office/drawing/2014/main" id="{4F4518D6-E46C-49C5-8F49-4F264A4B988B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490722" y="4445344"/>
                  <a:ext cx="15012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id="{370AF23B-7896-49C8-A2FE-9D548993F24A}"/>
                    </a:ext>
                  </a:extLst>
                </p14:cNvPr>
                <p14:cNvContentPartPr/>
                <p14:nvPr/>
              </p14:nvContentPartPr>
              <p14:xfrm>
                <a:off x="396042" y="4333024"/>
                <a:ext cx="189360" cy="3132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a16="http://schemas.microsoft.com/office/drawing/2014/main" id="{370AF23B-7896-49C8-A2FE-9D548993F24A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387402" y="4324384"/>
                  <a:ext cx="20700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42" name="Ink 141">
                  <a:extLst>
                    <a:ext uri="{FF2B5EF4-FFF2-40B4-BE49-F238E27FC236}">
                      <a16:creationId xmlns:a16="http://schemas.microsoft.com/office/drawing/2014/main" id="{7AEB963B-0897-4D65-A0EC-86310D2B1497}"/>
                    </a:ext>
                  </a:extLst>
                </p14:cNvPr>
                <p14:cNvContentPartPr/>
                <p14:nvPr/>
              </p14:nvContentPartPr>
              <p14:xfrm>
                <a:off x="590082" y="4304584"/>
                <a:ext cx="62640" cy="133560"/>
              </p14:xfrm>
            </p:contentPart>
          </mc:Choice>
          <mc:Fallback xmlns="">
            <p:pic>
              <p:nvPicPr>
                <p:cNvPr id="142" name="Ink 141">
                  <a:extLst>
                    <a:ext uri="{FF2B5EF4-FFF2-40B4-BE49-F238E27FC236}">
                      <a16:creationId xmlns:a16="http://schemas.microsoft.com/office/drawing/2014/main" id="{7AEB963B-0897-4D65-A0EC-86310D2B1497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581442" y="4295584"/>
                  <a:ext cx="80280" cy="151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AB6F5BB0-5E94-4B27-BB09-D1ED56592C88}"/>
              </a:ext>
            </a:extLst>
          </p:cNvPr>
          <p:cNvGrpSpPr/>
          <p:nvPr/>
        </p:nvGrpSpPr>
        <p:grpSpPr>
          <a:xfrm>
            <a:off x="838842" y="4437424"/>
            <a:ext cx="546840" cy="170640"/>
            <a:chOff x="838842" y="4437424"/>
            <a:chExt cx="546840" cy="170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id="{668ED994-26C6-42BE-A255-77F4CEF858F0}"/>
                    </a:ext>
                  </a:extLst>
                </p14:cNvPr>
                <p14:cNvContentPartPr/>
                <p14:nvPr/>
              </p14:nvContentPartPr>
              <p14:xfrm>
                <a:off x="838842" y="4505464"/>
                <a:ext cx="96480" cy="1044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a16="http://schemas.microsoft.com/office/drawing/2014/main" id="{668ED994-26C6-42BE-A255-77F4CEF858F0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829842" y="4496824"/>
                  <a:ext cx="11412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id="{A6DA0C4D-4E75-4F3F-984D-ACA10F42EC72}"/>
                    </a:ext>
                  </a:extLst>
                </p14:cNvPr>
                <p14:cNvContentPartPr/>
                <p14:nvPr/>
              </p14:nvContentPartPr>
              <p14:xfrm>
                <a:off x="889242" y="4442104"/>
                <a:ext cx="255600" cy="15948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a16="http://schemas.microsoft.com/office/drawing/2014/main" id="{A6DA0C4D-4E75-4F3F-984D-ACA10F42EC72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880242" y="4433464"/>
                  <a:ext cx="27324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id="{3ACABA19-9E0D-4F96-AA06-A46A01D1F7F6}"/>
                    </a:ext>
                  </a:extLst>
                </p14:cNvPr>
                <p14:cNvContentPartPr/>
                <p14:nvPr/>
              </p14:nvContentPartPr>
              <p14:xfrm>
                <a:off x="1216842" y="4437424"/>
                <a:ext cx="17280" cy="12420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a16="http://schemas.microsoft.com/office/drawing/2014/main" id="{3ACABA19-9E0D-4F96-AA06-A46A01D1F7F6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1207842" y="4428784"/>
                  <a:ext cx="3492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id="{B820F891-9F09-4123-9CD6-70A5E1C082B9}"/>
                    </a:ext>
                  </a:extLst>
                </p14:cNvPr>
                <p14:cNvContentPartPr/>
                <p14:nvPr/>
              </p14:nvContentPartPr>
              <p14:xfrm>
                <a:off x="1197042" y="4441024"/>
                <a:ext cx="159840" cy="9396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a16="http://schemas.microsoft.com/office/drawing/2014/main" id="{B820F891-9F09-4123-9CD6-70A5E1C082B9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1188042" y="4432384"/>
                  <a:ext cx="17748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id="{BC0F748C-9696-4F7A-8B33-74B07F6880AC}"/>
                    </a:ext>
                  </a:extLst>
                </p14:cNvPr>
                <p14:cNvContentPartPr/>
                <p14:nvPr/>
              </p14:nvContentPartPr>
              <p14:xfrm>
                <a:off x="1229442" y="4561624"/>
                <a:ext cx="156240" cy="4644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a16="http://schemas.microsoft.com/office/drawing/2014/main" id="{BC0F748C-9696-4F7A-8B33-74B07F6880AC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1220802" y="4552624"/>
                  <a:ext cx="173880" cy="640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39">
            <p14:nvContentPartPr>
              <p14:cNvPr id="148" name="Ink 147">
                <a:extLst>
                  <a:ext uri="{FF2B5EF4-FFF2-40B4-BE49-F238E27FC236}">
                    <a16:creationId xmlns:a16="http://schemas.microsoft.com/office/drawing/2014/main" id="{78E2072B-D37C-4B20-84C9-42FE115894D2}"/>
                  </a:ext>
                </a:extLst>
              </p14:cNvPr>
              <p14:cNvContentPartPr/>
              <p14:nvPr/>
            </p14:nvContentPartPr>
            <p14:xfrm>
              <a:off x="1080042" y="4245184"/>
              <a:ext cx="290160" cy="100800"/>
            </p14:xfrm>
          </p:contentPart>
        </mc:Choice>
        <mc:Fallback xmlns="">
          <p:pic>
            <p:nvPicPr>
              <p:cNvPr id="148" name="Ink 147">
                <a:extLst>
                  <a:ext uri="{FF2B5EF4-FFF2-40B4-BE49-F238E27FC236}">
                    <a16:creationId xmlns:a16="http://schemas.microsoft.com/office/drawing/2014/main" id="{78E2072B-D37C-4B20-84C9-42FE115894D2}"/>
                  </a:ext>
                </a:extLst>
              </p:cNvPr>
              <p:cNvPicPr/>
              <p:nvPr/>
            </p:nvPicPr>
            <p:blipFill>
              <a:blip r:embed="rId240"/>
              <a:stretch>
                <a:fillRect/>
              </a:stretch>
            </p:blipFill>
            <p:spPr>
              <a:xfrm>
                <a:off x="1071402" y="4236544"/>
                <a:ext cx="307800" cy="11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1">
            <p14:nvContentPartPr>
              <p14:cNvPr id="149" name="Ink 148">
                <a:extLst>
                  <a:ext uri="{FF2B5EF4-FFF2-40B4-BE49-F238E27FC236}">
                    <a16:creationId xmlns:a16="http://schemas.microsoft.com/office/drawing/2014/main" id="{9CF5CEC0-710E-4073-B0B8-A9366F2AFE97}"/>
                  </a:ext>
                </a:extLst>
              </p14:cNvPr>
              <p14:cNvContentPartPr/>
              <p14:nvPr/>
            </p14:nvContentPartPr>
            <p14:xfrm>
              <a:off x="1575042" y="4436344"/>
              <a:ext cx="103680" cy="62280"/>
            </p14:xfrm>
          </p:contentPart>
        </mc:Choice>
        <mc:Fallback xmlns="">
          <p:pic>
            <p:nvPicPr>
              <p:cNvPr id="149" name="Ink 148">
                <a:extLst>
                  <a:ext uri="{FF2B5EF4-FFF2-40B4-BE49-F238E27FC236}">
                    <a16:creationId xmlns:a16="http://schemas.microsoft.com/office/drawing/2014/main" id="{9CF5CEC0-710E-4073-B0B8-A9366F2AFE97}"/>
                  </a:ext>
                </a:extLst>
              </p:cNvPr>
              <p:cNvPicPr/>
              <p:nvPr/>
            </p:nvPicPr>
            <p:blipFill>
              <a:blip r:embed="rId242"/>
              <a:stretch>
                <a:fillRect/>
              </a:stretch>
            </p:blipFill>
            <p:spPr>
              <a:xfrm>
                <a:off x="1566402" y="4427704"/>
                <a:ext cx="121320" cy="79920"/>
              </a:xfrm>
              <a:prstGeom prst="rect">
                <a:avLst/>
              </a:prstGeom>
            </p:spPr>
          </p:pic>
        </mc:Fallback>
      </mc:AlternateContent>
      <p:grpSp>
        <p:nvGrpSpPr>
          <p:cNvPr id="161" name="Group 160">
            <a:extLst>
              <a:ext uri="{FF2B5EF4-FFF2-40B4-BE49-F238E27FC236}">
                <a16:creationId xmlns:a16="http://schemas.microsoft.com/office/drawing/2014/main" id="{E86F5407-4AB5-47A0-B1C8-D08DB9915465}"/>
              </a:ext>
            </a:extLst>
          </p:cNvPr>
          <p:cNvGrpSpPr/>
          <p:nvPr/>
        </p:nvGrpSpPr>
        <p:grpSpPr>
          <a:xfrm>
            <a:off x="1883202" y="4306744"/>
            <a:ext cx="1109880" cy="439200"/>
            <a:chOff x="1883202" y="4306744"/>
            <a:chExt cx="1109880" cy="439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id="{B956B6E7-D486-40DB-977F-7DB329F7023B}"/>
                    </a:ext>
                  </a:extLst>
                </p14:cNvPr>
                <p14:cNvContentPartPr/>
                <p14:nvPr/>
              </p14:nvContentPartPr>
              <p14:xfrm>
                <a:off x="1914162" y="4336984"/>
                <a:ext cx="110520" cy="15336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a16="http://schemas.microsoft.com/office/drawing/2014/main" id="{B956B6E7-D486-40DB-977F-7DB329F7023B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1905522" y="4328344"/>
                  <a:ext cx="12816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id="{7FACFA59-8891-4C7C-8299-D3838FE52261}"/>
                    </a:ext>
                  </a:extLst>
                </p14:cNvPr>
                <p14:cNvContentPartPr/>
                <p14:nvPr/>
              </p14:nvContentPartPr>
              <p14:xfrm>
                <a:off x="1883202" y="4504024"/>
                <a:ext cx="187200" cy="2196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a16="http://schemas.microsoft.com/office/drawing/2014/main" id="{7FACFA59-8891-4C7C-8299-D3838FE52261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1874202" y="4495384"/>
                  <a:ext cx="20484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id="{047C2E03-2425-4A44-89BB-3A70DE63B14E}"/>
                    </a:ext>
                  </a:extLst>
                </p14:cNvPr>
                <p14:cNvContentPartPr/>
                <p14:nvPr/>
              </p14:nvContentPartPr>
              <p14:xfrm>
                <a:off x="1967802" y="4563784"/>
                <a:ext cx="122760" cy="18180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a16="http://schemas.microsoft.com/office/drawing/2014/main" id="{047C2E03-2425-4A44-89BB-3A70DE63B14E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1959162" y="4554784"/>
                  <a:ext cx="14040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id="{71538ECF-D40D-4611-9F33-79DD21E30BDA}"/>
                    </a:ext>
                  </a:extLst>
                </p14:cNvPr>
                <p14:cNvContentPartPr/>
                <p14:nvPr/>
              </p14:nvContentPartPr>
              <p14:xfrm>
                <a:off x="2176242" y="4403584"/>
                <a:ext cx="23760" cy="14112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a16="http://schemas.microsoft.com/office/drawing/2014/main" id="{71538ECF-D40D-4611-9F33-79DD21E30BDA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2167242" y="4394944"/>
                  <a:ext cx="41400" cy="15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id="{F3E61BF5-6D17-40A0-BBD6-EC12FC0DBF1E}"/>
                    </a:ext>
                  </a:extLst>
                </p14:cNvPr>
                <p14:cNvContentPartPr/>
                <p14:nvPr/>
              </p14:nvContentPartPr>
              <p14:xfrm>
                <a:off x="2199642" y="4478824"/>
                <a:ext cx="247320" cy="12420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a16="http://schemas.microsoft.com/office/drawing/2014/main" id="{F3E61BF5-6D17-40A0-BBD6-EC12FC0DBF1E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2190642" y="4469824"/>
                  <a:ext cx="264960" cy="14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id="{DA195FE8-CC8E-4E03-AFE4-38869A5D8FE8}"/>
                    </a:ext>
                  </a:extLst>
                </p14:cNvPr>
                <p14:cNvContentPartPr/>
                <p14:nvPr/>
              </p14:nvContentPartPr>
              <p14:xfrm>
                <a:off x="2615082" y="4306744"/>
                <a:ext cx="50040" cy="1368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a16="http://schemas.microsoft.com/office/drawing/2014/main" id="{DA195FE8-CC8E-4E03-AFE4-38869A5D8FE8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2606442" y="4297744"/>
                  <a:ext cx="6768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156" name="Ink 155">
                  <a:extLst>
                    <a:ext uri="{FF2B5EF4-FFF2-40B4-BE49-F238E27FC236}">
                      <a16:creationId xmlns:a16="http://schemas.microsoft.com/office/drawing/2014/main" id="{E5882647-C715-48A4-AEF9-816FE5162DCD}"/>
                    </a:ext>
                  </a:extLst>
                </p14:cNvPr>
                <p14:cNvContentPartPr/>
                <p14:nvPr/>
              </p14:nvContentPartPr>
              <p14:xfrm>
                <a:off x="2540202" y="4316464"/>
                <a:ext cx="150480" cy="223560"/>
              </p14:xfrm>
            </p:contentPart>
          </mc:Choice>
          <mc:Fallback xmlns="">
            <p:pic>
              <p:nvPicPr>
                <p:cNvPr id="156" name="Ink 155">
                  <a:extLst>
                    <a:ext uri="{FF2B5EF4-FFF2-40B4-BE49-F238E27FC236}">
                      <a16:creationId xmlns:a16="http://schemas.microsoft.com/office/drawing/2014/main" id="{E5882647-C715-48A4-AEF9-816FE5162DCD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2531202" y="4307824"/>
                  <a:ext cx="16812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157" name="Ink 156">
                  <a:extLst>
                    <a:ext uri="{FF2B5EF4-FFF2-40B4-BE49-F238E27FC236}">
                      <a16:creationId xmlns:a16="http://schemas.microsoft.com/office/drawing/2014/main" id="{47FB8CFF-D683-4B50-962B-8302EB7BC1D7}"/>
                    </a:ext>
                  </a:extLst>
                </p14:cNvPr>
                <p14:cNvContentPartPr/>
                <p14:nvPr/>
              </p14:nvContentPartPr>
              <p14:xfrm>
                <a:off x="2608962" y="4560184"/>
                <a:ext cx="108000" cy="175680"/>
              </p14:xfrm>
            </p:contentPart>
          </mc:Choice>
          <mc:Fallback xmlns="">
            <p:pic>
              <p:nvPicPr>
                <p:cNvPr id="157" name="Ink 156">
                  <a:extLst>
                    <a:ext uri="{FF2B5EF4-FFF2-40B4-BE49-F238E27FC236}">
                      <a16:creationId xmlns:a16="http://schemas.microsoft.com/office/drawing/2014/main" id="{47FB8CFF-D683-4B50-962B-8302EB7BC1D7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2599962" y="4551184"/>
                  <a:ext cx="12564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id="{1A73A2E7-0617-4B9B-99E6-874F924D94D5}"/>
                    </a:ext>
                  </a:extLst>
                </p14:cNvPr>
                <p14:cNvContentPartPr/>
                <p14:nvPr/>
              </p14:nvContentPartPr>
              <p14:xfrm>
                <a:off x="2696442" y="4483144"/>
                <a:ext cx="234360" cy="26280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a16="http://schemas.microsoft.com/office/drawing/2014/main" id="{1A73A2E7-0617-4B9B-99E6-874F924D94D5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2687802" y="4474144"/>
                  <a:ext cx="252000" cy="28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id="{6744A521-5159-49BB-9191-8385411E78F7}"/>
                    </a:ext>
                  </a:extLst>
                </p14:cNvPr>
                <p14:cNvContentPartPr/>
                <p14:nvPr/>
              </p14:nvContentPartPr>
              <p14:xfrm>
                <a:off x="2841162" y="4362544"/>
                <a:ext cx="18000" cy="36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a16="http://schemas.microsoft.com/office/drawing/2014/main" id="{6744A521-5159-49BB-9191-8385411E78F7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2832162" y="4353904"/>
                  <a:ext cx="3564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id="{AA01FFDC-00FD-4CF0-B45B-00835C53CA13}"/>
                    </a:ext>
                  </a:extLst>
                </p14:cNvPr>
                <p14:cNvContentPartPr/>
                <p14:nvPr/>
              </p14:nvContentPartPr>
              <p14:xfrm>
                <a:off x="2879322" y="4544344"/>
                <a:ext cx="113760" cy="3780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a16="http://schemas.microsoft.com/office/drawing/2014/main" id="{AA01FFDC-00FD-4CF0-B45B-00835C53CA13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2870322" y="4535704"/>
                  <a:ext cx="131400" cy="55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B6C68F68-D487-429B-9437-3E21E747EEBF}"/>
              </a:ext>
            </a:extLst>
          </p:cNvPr>
          <p:cNvGrpSpPr/>
          <p:nvPr/>
        </p:nvGrpSpPr>
        <p:grpSpPr>
          <a:xfrm>
            <a:off x="973122" y="4827664"/>
            <a:ext cx="414360" cy="416520"/>
            <a:chOff x="973122" y="4827664"/>
            <a:chExt cx="414360" cy="416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164" name="Ink 163">
                  <a:extLst>
                    <a:ext uri="{FF2B5EF4-FFF2-40B4-BE49-F238E27FC236}">
                      <a16:creationId xmlns:a16="http://schemas.microsoft.com/office/drawing/2014/main" id="{30F4375B-FDAC-444C-8E81-E95524B78E4B}"/>
                    </a:ext>
                  </a:extLst>
                </p14:cNvPr>
                <p14:cNvContentPartPr/>
                <p14:nvPr/>
              </p14:nvContentPartPr>
              <p14:xfrm>
                <a:off x="973122" y="5038984"/>
                <a:ext cx="140400" cy="205200"/>
              </p14:xfrm>
            </p:contentPart>
          </mc:Choice>
          <mc:Fallback xmlns="">
            <p:pic>
              <p:nvPicPr>
                <p:cNvPr id="164" name="Ink 163">
                  <a:extLst>
                    <a:ext uri="{FF2B5EF4-FFF2-40B4-BE49-F238E27FC236}">
                      <a16:creationId xmlns:a16="http://schemas.microsoft.com/office/drawing/2014/main" id="{30F4375B-FDAC-444C-8E81-E95524B78E4B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964482" y="5030344"/>
                  <a:ext cx="158040" cy="22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id="{96A79AC8-1730-4F64-9295-7D371D15FEBD}"/>
                    </a:ext>
                  </a:extLst>
                </p14:cNvPr>
                <p14:cNvContentPartPr/>
                <p14:nvPr/>
              </p14:nvContentPartPr>
              <p14:xfrm>
                <a:off x="1210362" y="5077504"/>
                <a:ext cx="25920" cy="11772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a16="http://schemas.microsoft.com/office/drawing/2014/main" id="{96A79AC8-1730-4F64-9295-7D371D15FEBD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1201722" y="5068864"/>
                  <a:ext cx="4356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id="{9D1E9C31-0380-4827-B4D7-B9E37C458834}"/>
                    </a:ext>
                  </a:extLst>
                </p14:cNvPr>
                <p14:cNvContentPartPr/>
                <p14:nvPr/>
              </p14:nvContentPartPr>
              <p14:xfrm>
                <a:off x="1193442" y="5040424"/>
                <a:ext cx="137880" cy="9468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a16="http://schemas.microsoft.com/office/drawing/2014/main" id="{9D1E9C31-0380-4827-B4D7-B9E37C458834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1184442" y="5031424"/>
                  <a:ext cx="15552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id="{B2E60BC0-B1FC-4FC9-B4B4-66D68DD4F900}"/>
                    </a:ext>
                  </a:extLst>
                </p14:cNvPr>
                <p14:cNvContentPartPr/>
                <p14:nvPr/>
              </p14:nvContentPartPr>
              <p14:xfrm>
                <a:off x="1038282" y="4861864"/>
                <a:ext cx="335160" cy="35928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a16="http://schemas.microsoft.com/office/drawing/2014/main" id="{B2E60BC0-B1FC-4FC9-B4B4-66D68DD4F900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1029642" y="4852864"/>
                  <a:ext cx="352800" cy="37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id="{543C826E-D656-4984-8D98-FA5A81B49387}"/>
                    </a:ext>
                  </a:extLst>
                </p14:cNvPr>
                <p14:cNvContentPartPr/>
                <p14:nvPr/>
              </p14:nvContentPartPr>
              <p14:xfrm>
                <a:off x="1243122" y="4827664"/>
                <a:ext cx="144360" cy="11232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a16="http://schemas.microsoft.com/office/drawing/2014/main" id="{543C826E-D656-4984-8D98-FA5A81B49387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1234122" y="4819024"/>
                  <a:ext cx="162000" cy="129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BF815D46-4CBB-45F0-BA06-9C6B74EFE866}"/>
              </a:ext>
            </a:extLst>
          </p:cNvPr>
          <p:cNvGrpSpPr/>
          <p:nvPr/>
        </p:nvGrpSpPr>
        <p:grpSpPr>
          <a:xfrm>
            <a:off x="1628322" y="4923064"/>
            <a:ext cx="1611720" cy="599400"/>
            <a:chOff x="1628322" y="4923064"/>
            <a:chExt cx="1611720" cy="599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id="{257F81F5-73A7-432A-9D33-E85D2451DFD9}"/>
                    </a:ext>
                  </a:extLst>
                </p14:cNvPr>
                <p14:cNvContentPartPr/>
                <p14:nvPr/>
              </p14:nvContentPartPr>
              <p14:xfrm>
                <a:off x="1628322" y="5082544"/>
                <a:ext cx="156240" cy="5472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a16="http://schemas.microsoft.com/office/drawing/2014/main" id="{257F81F5-73A7-432A-9D33-E85D2451DFD9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1619322" y="5073904"/>
                  <a:ext cx="17388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id="{50C2B75A-67C6-4E6B-8D89-9C919D853926}"/>
                    </a:ext>
                  </a:extLst>
                </p14:cNvPr>
                <p14:cNvContentPartPr/>
                <p14:nvPr/>
              </p14:nvContentPartPr>
              <p14:xfrm>
                <a:off x="1982922" y="4960144"/>
                <a:ext cx="108720" cy="12312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a16="http://schemas.microsoft.com/office/drawing/2014/main" id="{50C2B75A-67C6-4E6B-8D89-9C919D853926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1973922" y="4951144"/>
                  <a:ext cx="126360" cy="14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171" name="Ink 170">
                  <a:extLst>
                    <a:ext uri="{FF2B5EF4-FFF2-40B4-BE49-F238E27FC236}">
                      <a16:creationId xmlns:a16="http://schemas.microsoft.com/office/drawing/2014/main" id="{FBD64358-AB8C-447A-AAC9-E8CF8699DE96}"/>
                    </a:ext>
                  </a:extLst>
                </p14:cNvPr>
                <p14:cNvContentPartPr/>
                <p14:nvPr/>
              </p14:nvContentPartPr>
              <p14:xfrm>
                <a:off x="1923522" y="5121784"/>
                <a:ext cx="219240" cy="25560"/>
              </p14:xfrm>
            </p:contentPart>
          </mc:Choice>
          <mc:Fallback xmlns="">
            <p:pic>
              <p:nvPicPr>
                <p:cNvPr id="171" name="Ink 170">
                  <a:extLst>
                    <a:ext uri="{FF2B5EF4-FFF2-40B4-BE49-F238E27FC236}">
                      <a16:creationId xmlns:a16="http://schemas.microsoft.com/office/drawing/2014/main" id="{FBD64358-AB8C-447A-AAC9-E8CF8699DE96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1914522" y="5113144"/>
                  <a:ext cx="23688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id="{2D70BC26-F3D3-4CD9-B54E-4CE056670BC8}"/>
                    </a:ext>
                  </a:extLst>
                </p14:cNvPr>
                <p14:cNvContentPartPr/>
                <p14:nvPr/>
              </p14:nvContentPartPr>
              <p14:xfrm>
                <a:off x="2013162" y="5207104"/>
                <a:ext cx="149760" cy="14724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a16="http://schemas.microsoft.com/office/drawing/2014/main" id="{2D70BC26-F3D3-4CD9-B54E-4CE056670BC8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2004522" y="5198464"/>
                  <a:ext cx="16740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id="{C4B2BC0A-3DE4-462E-8550-1BFCB3ED45BC}"/>
                    </a:ext>
                  </a:extLst>
                </p14:cNvPr>
                <p14:cNvContentPartPr/>
                <p14:nvPr/>
              </p14:nvContentPartPr>
              <p14:xfrm>
                <a:off x="2259042" y="5035024"/>
                <a:ext cx="20880" cy="11304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a16="http://schemas.microsoft.com/office/drawing/2014/main" id="{C4B2BC0A-3DE4-462E-8550-1BFCB3ED45BC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2250042" y="5026384"/>
                  <a:ext cx="3852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id="{B7A04117-D4B4-4E38-82B0-A7179AD64D90}"/>
                    </a:ext>
                  </a:extLst>
                </p14:cNvPr>
                <p14:cNvContentPartPr/>
                <p14:nvPr/>
              </p14:nvContentPartPr>
              <p14:xfrm>
                <a:off x="2264802" y="5203504"/>
                <a:ext cx="153360" cy="7416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a16="http://schemas.microsoft.com/office/drawing/2014/main" id="{B7A04117-D4B4-4E38-82B0-A7179AD64D90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2255802" y="5194864"/>
                  <a:ext cx="17100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id="{4100D979-AC9A-43B2-A6E8-1A5F31BDC903}"/>
                    </a:ext>
                  </a:extLst>
                </p14:cNvPr>
                <p14:cNvContentPartPr/>
                <p14:nvPr/>
              </p14:nvContentPartPr>
              <p14:xfrm>
                <a:off x="2557842" y="5152744"/>
                <a:ext cx="59760" cy="504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a16="http://schemas.microsoft.com/office/drawing/2014/main" id="{4100D979-AC9A-43B2-A6E8-1A5F31BDC903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2548842" y="5143744"/>
                  <a:ext cx="7740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id="{170BD789-762E-43AA-9A11-CEB621C25DBE}"/>
                    </a:ext>
                  </a:extLst>
                </p14:cNvPr>
                <p14:cNvContentPartPr/>
                <p14:nvPr/>
              </p14:nvContentPartPr>
              <p14:xfrm>
                <a:off x="2747562" y="4923064"/>
                <a:ext cx="112680" cy="3276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a16="http://schemas.microsoft.com/office/drawing/2014/main" id="{170BD789-762E-43AA-9A11-CEB621C25DBE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2738562" y="4914064"/>
                  <a:ext cx="13032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id="{BBC51F82-8461-4ABB-BC5E-80820F6A6C9F}"/>
                    </a:ext>
                  </a:extLst>
                </p14:cNvPr>
                <p14:cNvContentPartPr/>
                <p14:nvPr/>
              </p14:nvContentPartPr>
              <p14:xfrm>
                <a:off x="2751522" y="4941784"/>
                <a:ext cx="118080" cy="18936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a16="http://schemas.microsoft.com/office/drawing/2014/main" id="{BBC51F82-8461-4ABB-BC5E-80820F6A6C9F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2742522" y="4932784"/>
                  <a:ext cx="13572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id="{4E27A743-8FF0-4679-A719-6505303EF687}"/>
                    </a:ext>
                  </a:extLst>
                </p14:cNvPr>
                <p14:cNvContentPartPr/>
                <p14:nvPr/>
              </p14:nvContentPartPr>
              <p14:xfrm>
                <a:off x="2785722" y="5162464"/>
                <a:ext cx="155520" cy="6660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a16="http://schemas.microsoft.com/office/drawing/2014/main" id="{4E27A743-8FF0-4679-A719-6505303EF687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2777082" y="5153824"/>
                  <a:ext cx="17316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id="{344653C5-094E-4BF1-B98A-31BBE80271E2}"/>
                    </a:ext>
                  </a:extLst>
                </p14:cNvPr>
                <p14:cNvContentPartPr/>
                <p14:nvPr/>
              </p14:nvContentPartPr>
              <p14:xfrm>
                <a:off x="2859162" y="5180464"/>
                <a:ext cx="135720" cy="20088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a16="http://schemas.microsoft.com/office/drawing/2014/main" id="{344653C5-094E-4BF1-B98A-31BBE80271E2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2850522" y="5171464"/>
                  <a:ext cx="15336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id="{C68CBB97-7FF4-4674-87D1-048FD24C836C}"/>
                    </a:ext>
                  </a:extLst>
                </p14:cNvPr>
                <p14:cNvContentPartPr/>
                <p14:nvPr/>
              </p14:nvContentPartPr>
              <p14:xfrm>
                <a:off x="3059682" y="5091184"/>
                <a:ext cx="128520" cy="43128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a16="http://schemas.microsoft.com/office/drawing/2014/main" id="{C68CBB97-7FF4-4674-87D1-048FD24C836C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3051042" y="5082184"/>
                  <a:ext cx="146160" cy="44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181" name="Ink 180">
                  <a:extLst>
                    <a:ext uri="{FF2B5EF4-FFF2-40B4-BE49-F238E27FC236}">
                      <a16:creationId xmlns:a16="http://schemas.microsoft.com/office/drawing/2014/main" id="{C3364CB9-AB0E-4D6E-8863-EA7C47092EAC}"/>
                    </a:ext>
                  </a:extLst>
                </p14:cNvPr>
                <p14:cNvContentPartPr/>
                <p14:nvPr/>
              </p14:nvContentPartPr>
              <p14:xfrm>
                <a:off x="3146082" y="5300704"/>
                <a:ext cx="93960" cy="15840"/>
              </p14:xfrm>
            </p:contentPart>
          </mc:Choice>
          <mc:Fallback xmlns="">
            <p:pic>
              <p:nvPicPr>
                <p:cNvPr id="181" name="Ink 180">
                  <a:extLst>
                    <a:ext uri="{FF2B5EF4-FFF2-40B4-BE49-F238E27FC236}">
                      <a16:creationId xmlns:a16="http://schemas.microsoft.com/office/drawing/2014/main" id="{C3364CB9-AB0E-4D6E-8863-EA7C47092EAC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3137442" y="5291704"/>
                  <a:ext cx="111600" cy="33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DF7B5577-7A81-42DD-8A6A-0FF0D557CC34}"/>
              </a:ext>
            </a:extLst>
          </p:cNvPr>
          <p:cNvGrpSpPr/>
          <p:nvPr/>
        </p:nvGrpSpPr>
        <p:grpSpPr>
          <a:xfrm>
            <a:off x="3454242" y="4972384"/>
            <a:ext cx="506160" cy="238320"/>
            <a:chOff x="3454242" y="4972384"/>
            <a:chExt cx="506160" cy="238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id="{5D7EA056-A90F-4526-A108-6F6D20B4DF7D}"/>
                    </a:ext>
                  </a:extLst>
                </p14:cNvPr>
                <p14:cNvContentPartPr/>
                <p14:nvPr/>
              </p14:nvContentPartPr>
              <p14:xfrm>
                <a:off x="3454242" y="5128624"/>
                <a:ext cx="108000" cy="1728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a16="http://schemas.microsoft.com/office/drawing/2014/main" id="{5D7EA056-A90F-4526-A108-6F6D20B4DF7D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3445242" y="5119984"/>
                  <a:ext cx="12564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id="{35AFEC15-81DE-4413-A536-80A15CE44C6E}"/>
                    </a:ext>
                  </a:extLst>
                </p14:cNvPr>
                <p14:cNvContentPartPr/>
                <p14:nvPr/>
              </p14:nvContentPartPr>
              <p14:xfrm>
                <a:off x="3645762" y="5001184"/>
                <a:ext cx="109440" cy="20952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a16="http://schemas.microsoft.com/office/drawing/2014/main" id="{35AFEC15-81DE-4413-A536-80A15CE44C6E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3637122" y="4992544"/>
                  <a:ext cx="12708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id="{B6C9EE10-74DC-4BC3-9656-E4D329EC0A50}"/>
                    </a:ext>
                  </a:extLst>
                </p14:cNvPr>
                <p14:cNvContentPartPr/>
                <p14:nvPr/>
              </p14:nvContentPartPr>
              <p14:xfrm>
                <a:off x="3676362" y="4972384"/>
                <a:ext cx="284040" cy="19296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a16="http://schemas.microsoft.com/office/drawing/2014/main" id="{B6C9EE10-74DC-4BC3-9656-E4D329EC0A50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3667722" y="4963744"/>
                  <a:ext cx="301680" cy="210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CAD85D65-3CBD-45C9-8869-5D5A54ADC420}"/>
              </a:ext>
            </a:extLst>
          </p:cNvPr>
          <p:cNvGrpSpPr/>
          <p:nvPr/>
        </p:nvGrpSpPr>
        <p:grpSpPr>
          <a:xfrm>
            <a:off x="3687882" y="4764664"/>
            <a:ext cx="340560" cy="137880"/>
            <a:chOff x="3687882" y="4764664"/>
            <a:chExt cx="340560" cy="137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7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id="{09DD9117-F1ED-41F4-9E7C-610F9EE05BB4}"/>
                    </a:ext>
                  </a:extLst>
                </p14:cNvPr>
                <p14:cNvContentPartPr/>
                <p14:nvPr/>
              </p14:nvContentPartPr>
              <p14:xfrm>
                <a:off x="3687882" y="4817224"/>
                <a:ext cx="263160" cy="1980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a16="http://schemas.microsoft.com/office/drawing/2014/main" id="{09DD9117-F1ED-41F4-9E7C-610F9EE05BB4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3678882" y="4808224"/>
                  <a:ext cx="28080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id="{6F51B9DC-DCC5-4D11-9D37-1D25F01D6A97}"/>
                    </a:ext>
                  </a:extLst>
                </p14:cNvPr>
                <p14:cNvContentPartPr/>
                <p14:nvPr/>
              </p14:nvContentPartPr>
              <p14:xfrm>
                <a:off x="3923682" y="4764664"/>
                <a:ext cx="104760" cy="13788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a16="http://schemas.microsoft.com/office/drawing/2014/main" id="{6F51B9DC-DCC5-4D11-9D37-1D25F01D6A97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3914682" y="4756024"/>
                  <a:ext cx="122400" cy="155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EA46EB8D-A6CB-4884-B3E8-E5FB38686AE8}"/>
              </a:ext>
            </a:extLst>
          </p:cNvPr>
          <p:cNvGrpSpPr/>
          <p:nvPr/>
        </p:nvGrpSpPr>
        <p:grpSpPr>
          <a:xfrm>
            <a:off x="1649562" y="5685904"/>
            <a:ext cx="108000" cy="76680"/>
            <a:chOff x="1649562" y="5685904"/>
            <a:chExt cx="108000" cy="76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id="{5BCD11E4-ACB2-412F-85F9-5E47AC612084}"/>
                    </a:ext>
                  </a:extLst>
                </p14:cNvPr>
                <p14:cNvContentPartPr/>
                <p14:nvPr/>
              </p14:nvContentPartPr>
              <p14:xfrm>
                <a:off x="1649562" y="5685904"/>
                <a:ext cx="56160" cy="2736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a16="http://schemas.microsoft.com/office/drawing/2014/main" id="{5BCD11E4-ACB2-412F-85F9-5E47AC612084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1640562" y="5676904"/>
                  <a:ext cx="7380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188" name="Ink 187">
                  <a:extLst>
                    <a:ext uri="{FF2B5EF4-FFF2-40B4-BE49-F238E27FC236}">
                      <a16:creationId xmlns:a16="http://schemas.microsoft.com/office/drawing/2014/main" id="{92290804-F3A2-4DD0-8F48-8A47038377DD}"/>
                    </a:ext>
                  </a:extLst>
                </p14:cNvPr>
                <p14:cNvContentPartPr/>
                <p14:nvPr/>
              </p14:nvContentPartPr>
              <p14:xfrm>
                <a:off x="1670802" y="5745304"/>
                <a:ext cx="86760" cy="17280"/>
              </p14:xfrm>
            </p:contentPart>
          </mc:Choice>
          <mc:Fallback xmlns="">
            <p:pic>
              <p:nvPicPr>
                <p:cNvPr id="188" name="Ink 187">
                  <a:extLst>
                    <a:ext uri="{FF2B5EF4-FFF2-40B4-BE49-F238E27FC236}">
                      <a16:creationId xmlns:a16="http://schemas.microsoft.com/office/drawing/2014/main" id="{92290804-F3A2-4DD0-8F48-8A47038377DD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1661802" y="5736664"/>
                  <a:ext cx="104400" cy="34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2CB89454-CAF6-463F-9C88-5FD93F7AE08A}"/>
              </a:ext>
            </a:extLst>
          </p:cNvPr>
          <p:cNvGrpSpPr/>
          <p:nvPr/>
        </p:nvGrpSpPr>
        <p:grpSpPr>
          <a:xfrm>
            <a:off x="1936842" y="5587624"/>
            <a:ext cx="519480" cy="421920"/>
            <a:chOff x="1936842" y="5587624"/>
            <a:chExt cx="519480" cy="421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id="{F4109286-72F1-428C-9D21-518E8C4B6C32}"/>
                    </a:ext>
                  </a:extLst>
                </p14:cNvPr>
                <p14:cNvContentPartPr/>
                <p14:nvPr/>
              </p14:nvContentPartPr>
              <p14:xfrm>
                <a:off x="1986522" y="5587624"/>
                <a:ext cx="121320" cy="13428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a16="http://schemas.microsoft.com/office/drawing/2014/main" id="{F4109286-72F1-428C-9D21-518E8C4B6C32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1977522" y="5578624"/>
                  <a:ext cx="13896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id="{BD747485-0447-4B5D-92DC-58E3CE062159}"/>
                    </a:ext>
                  </a:extLst>
                </p14:cNvPr>
                <p14:cNvContentPartPr/>
                <p14:nvPr/>
              </p14:nvContentPartPr>
              <p14:xfrm>
                <a:off x="1936842" y="5752504"/>
                <a:ext cx="256320" cy="4464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a16="http://schemas.microsoft.com/office/drawing/2014/main" id="{BD747485-0447-4B5D-92DC-58E3CE062159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1928202" y="5743864"/>
                  <a:ext cx="27396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id="{738EBCC8-1090-491E-A40E-5434C89C6B49}"/>
                    </a:ext>
                  </a:extLst>
                </p14:cNvPr>
                <p14:cNvContentPartPr/>
                <p14:nvPr/>
              </p14:nvContentPartPr>
              <p14:xfrm>
                <a:off x="2062122" y="5845744"/>
                <a:ext cx="124560" cy="16380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a16="http://schemas.microsoft.com/office/drawing/2014/main" id="{738EBCC8-1090-491E-A40E-5434C89C6B49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2053122" y="5837104"/>
                  <a:ext cx="14220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1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id="{4151F1F8-F90B-4D61-93DA-B22E51796F0D}"/>
                    </a:ext>
                  </a:extLst>
                </p14:cNvPr>
                <p14:cNvContentPartPr/>
                <p14:nvPr/>
              </p14:nvContentPartPr>
              <p14:xfrm>
                <a:off x="2305122" y="5636224"/>
                <a:ext cx="27720" cy="19296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a16="http://schemas.microsoft.com/office/drawing/2014/main" id="{4151F1F8-F90B-4D61-93DA-B22E51796F0D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2296122" y="5627584"/>
                  <a:ext cx="4536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3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id="{DB56FD9A-C51A-4982-A9E4-CCB0C01C0611}"/>
                    </a:ext>
                  </a:extLst>
                </p14:cNvPr>
                <p14:cNvContentPartPr/>
                <p14:nvPr/>
              </p14:nvContentPartPr>
              <p14:xfrm>
                <a:off x="2306562" y="5920984"/>
                <a:ext cx="149760" cy="2088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a16="http://schemas.microsoft.com/office/drawing/2014/main" id="{DB56FD9A-C51A-4982-A9E4-CCB0C01C0611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2297562" y="5911984"/>
                  <a:ext cx="167400" cy="38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BD60E183-24DF-4306-9162-CFCA6ED10234}"/>
              </a:ext>
            </a:extLst>
          </p:cNvPr>
          <p:cNvGrpSpPr/>
          <p:nvPr/>
        </p:nvGrpSpPr>
        <p:grpSpPr>
          <a:xfrm>
            <a:off x="2637762" y="5580424"/>
            <a:ext cx="671760" cy="461880"/>
            <a:chOff x="2637762" y="5580424"/>
            <a:chExt cx="671760" cy="461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5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id="{622D6673-CB83-4B46-B7D3-6F3A6D6F5BE0}"/>
                    </a:ext>
                  </a:extLst>
                </p14:cNvPr>
                <p14:cNvContentPartPr/>
                <p14:nvPr/>
              </p14:nvContentPartPr>
              <p14:xfrm>
                <a:off x="2637762" y="5747464"/>
                <a:ext cx="77400" cy="540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a16="http://schemas.microsoft.com/office/drawing/2014/main" id="{622D6673-CB83-4B46-B7D3-6F3A6D6F5BE0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2629122" y="5738464"/>
                  <a:ext cx="9504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7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id="{AAE0969C-530E-4E4B-9A6A-3678E5640457}"/>
                    </a:ext>
                  </a:extLst>
                </p14:cNvPr>
                <p14:cNvContentPartPr/>
                <p14:nvPr/>
              </p14:nvContentPartPr>
              <p14:xfrm>
                <a:off x="2900562" y="5580424"/>
                <a:ext cx="49680" cy="900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a16="http://schemas.microsoft.com/office/drawing/2014/main" id="{AAE0969C-530E-4E4B-9A6A-3678E5640457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2891562" y="5571424"/>
                  <a:ext cx="6732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9">
              <p14:nvContentPartPr>
                <p14:cNvPr id="196" name="Ink 195">
                  <a:extLst>
                    <a:ext uri="{FF2B5EF4-FFF2-40B4-BE49-F238E27FC236}">
                      <a16:creationId xmlns:a16="http://schemas.microsoft.com/office/drawing/2014/main" id="{0449D147-B4F7-417A-BA03-4D59F889393D}"/>
                    </a:ext>
                  </a:extLst>
                </p14:cNvPr>
                <p14:cNvContentPartPr/>
                <p14:nvPr/>
              </p14:nvContentPartPr>
              <p14:xfrm>
                <a:off x="2878602" y="5588704"/>
                <a:ext cx="65520" cy="131040"/>
              </p14:xfrm>
            </p:contentPart>
          </mc:Choice>
          <mc:Fallback xmlns="">
            <p:pic>
              <p:nvPicPr>
                <p:cNvPr id="196" name="Ink 195">
                  <a:extLst>
                    <a:ext uri="{FF2B5EF4-FFF2-40B4-BE49-F238E27FC236}">
                      <a16:creationId xmlns:a16="http://schemas.microsoft.com/office/drawing/2014/main" id="{0449D147-B4F7-417A-BA03-4D59F889393D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2869602" y="5580064"/>
                  <a:ext cx="8316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1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id="{89428ACB-B78B-40B7-A088-47BB38FCE8B1}"/>
                    </a:ext>
                  </a:extLst>
                </p14:cNvPr>
                <p14:cNvContentPartPr/>
                <p14:nvPr/>
              </p14:nvContentPartPr>
              <p14:xfrm>
                <a:off x="2847642" y="5791384"/>
                <a:ext cx="174600" cy="20268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a16="http://schemas.microsoft.com/office/drawing/2014/main" id="{89428ACB-B78B-40B7-A088-47BB38FCE8B1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2838642" y="5782384"/>
                  <a:ext cx="19224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3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id="{40A13772-4B60-49B7-9CB5-0A60CD95EB13}"/>
                    </a:ext>
                  </a:extLst>
                </p14:cNvPr>
                <p14:cNvContentPartPr/>
                <p14:nvPr/>
              </p14:nvContentPartPr>
              <p14:xfrm>
                <a:off x="2990562" y="5900464"/>
                <a:ext cx="38520" cy="14184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a16="http://schemas.microsoft.com/office/drawing/2014/main" id="{40A13772-4B60-49B7-9CB5-0A60CD95EB13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2981562" y="5891464"/>
                  <a:ext cx="5616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5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id="{503FFECF-937B-4F9A-9E52-03B3E265F4B0}"/>
                    </a:ext>
                  </a:extLst>
                </p14:cNvPr>
                <p14:cNvContentPartPr/>
                <p14:nvPr/>
              </p14:nvContentPartPr>
              <p14:xfrm>
                <a:off x="3157602" y="5648464"/>
                <a:ext cx="120960" cy="30420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a16="http://schemas.microsoft.com/office/drawing/2014/main" id="{503FFECF-937B-4F9A-9E52-03B3E265F4B0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3148602" y="5639464"/>
                  <a:ext cx="138600" cy="32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7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id="{0616D0E2-3E61-4BA1-8767-B01EDD02275D}"/>
                    </a:ext>
                  </a:extLst>
                </p14:cNvPr>
                <p14:cNvContentPartPr/>
                <p14:nvPr/>
              </p14:nvContentPartPr>
              <p14:xfrm>
                <a:off x="3172362" y="5845384"/>
                <a:ext cx="137160" cy="1440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a16="http://schemas.microsoft.com/office/drawing/2014/main" id="{0616D0E2-3E61-4BA1-8767-B01EDD02275D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3163722" y="5836384"/>
                  <a:ext cx="154800" cy="32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ADBF4E01-9B4D-429F-8AFE-1A08560337F0}"/>
              </a:ext>
            </a:extLst>
          </p:cNvPr>
          <p:cNvGrpSpPr/>
          <p:nvPr/>
        </p:nvGrpSpPr>
        <p:grpSpPr>
          <a:xfrm>
            <a:off x="3532722" y="5363704"/>
            <a:ext cx="540720" cy="401400"/>
            <a:chOff x="3532722" y="5363704"/>
            <a:chExt cx="540720" cy="401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9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id="{44DE9F9F-296D-44BE-A2EC-0C948491501A}"/>
                    </a:ext>
                  </a:extLst>
                </p14:cNvPr>
                <p14:cNvContentPartPr/>
                <p14:nvPr/>
              </p14:nvContentPartPr>
              <p14:xfrm>
                <a:off x="3532722" y="5666824"/>
                <a:ext cx="108000" cy="2664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a16="http://schemas.microsoft.com/office/drawing/2014/main" id="{44DE9F9F-296D-44BE-A2EC-0C948491501A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3524082" y="5657824"/>
                  <a:ext cx="12564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1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id="{76DFE44E-25EC-4ACF-9C81-6CFE28467BB0}"/>
                    </a:ext>
                  </a:extLst>
                </p14:cNvPr>
                <p14:cNvContentPartPr/>
                <p14:nvPr/>
              </p14:nvContentPartPr>
              <p14:xfrm>
                <a:off x="3574842" y="5598784"/>
                <a:ext cx="27720" cy="14184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a16="http://schemas.microsoft.com/office/drawing/2014/main" id="{76DFE44E-25EC-4ACF-9C81-6CFE28467BB0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3565842" y="5589784"/>
                  <a:ext cx="4536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id="{EA11A0CE-48DD-4241-8DC4-A8A159D1BE90}"/>
                    </a:ext>
                  </a:extLst>
                </p14:cNvPr>
                <p14:cNvContentPartPr/>
                <p14:nvPr/>
              </p14:nvContentPartPr>
              <p14:xfrm>
                <a:off x="3759882" y="5600944"/>
                <a:ext cx="97200" cy="16416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a16="http://schemas.microsoft.com/office/drawing/2014/main" id="{EA11A0CE-48DD-4241-8DC4-A8A159D1BE90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3750882" y="5591944"/>
                  <a:ext cx="11484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id="{A2577421-C973-4D95-A142-6AEA198122B6}"/>
                    </a:ext>
                  </a:extLst>
                </p14:cNvPr>
                <p14:cNvContentPartPr/>
                <p14:nvPr/>
              </p14:nvContentPartPr>
              <p14:xfrm>
                <a:off x="3910002" y="5573224"/>
                <a:ext cx="149760" cy="16884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a16="http://schemas.microsoft.com/office/drawing/2014/main" id="{A2577421-C973-4D95-A142-6AEA198122B6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3901362" y="5564584"/>
                  <a:ext cx="16740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id="{5B470BE5-87C9-4841-B467-31574521D56B}"/>
                    </a:ext>
                  </a:extLst>
                </p14:cNvPr>
                <p14:cNvContentPartPr/>
                <p14:nvPr/>
              </p14:nvContentPartPr>
              <p14:xfrm>
                <a:off x="3975162" y="5639824"/>
                <a:ext cx="78840" cy="4500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a16="http://schemas.microsoft.com/office/drawing/2014/main" id="{5B470BE5-87C9-4841-B467-31574521D56B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3966522" y="5631184"/>
                  <a:ext cx="9648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id="{C24B99D7-70BE-4B1C-BE04-3F47FF204CB9}"/>
                    </a:ext>
                  </a:extLst>
                </p14:cNvPr>
                <p14:cNvContentPartPr/>
                <p14:nvPr/>
              </p14:nvContentPartPr>
              <p14:xfrm>
                <a:off x="3760602" y="5413024"/>
                <a:ext cx="239040" cy="3312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a16="http://schemas.microsoft.com/office/drawing/2014/main" id="{C24B99D7-70BE-4B1C-BE04-3F47FF204CB9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3751962" y="5404024"/>
                  <a:ext cx="25668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id="{2B9E1295-DDEE-4CE7-8840-CF350F2D1BBD}"/>
                    </a:ext>
                  </a:extLst>
                </p14:cNvPr>
                <p14:cNvContentPartPr/>
                <p14:nvPr/>
              </p14:nvContentPartPr>
              <p14:xfrm>
                <a:off x="3993162" y="5363704"/>
                <a:ext cx="80280" cy="15408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a16="http://schemas.microsoft.com/office/drawing/2014/main" id="{2B9E1295-DDEE-4CE7-8840-CF350F2D1BBD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3984162" y="5354704"/>
                  <a:ext cx="97920" cy="171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8BCA6F0D-ABC2-4848-95CF-D7CCB1ABC77F}"/>
              </a:ext>
            </a:extLst>
          </p:cNvPr>
          <p:cNvGrpSpPr/>
          <p:nvPr/>
        </p:nvGrpSpPr>
        <p:grpSpPr>
          <a:xfrm>
            <a:off x="1686282" y="6377464"/>
            <a:ext cx="105120" cy="99000"/>
            <a:chOff x="1686282" y="6377464"/>
            <a:chExt cx="105120" cy="99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3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id="{4A84FE5F-42FB-4887-BAFD-A952CDF48883}"/>
                    </a:ext>
                  </a:extLst>
                </p14:cNvPr>
                <p14:cNvContentPartPr/>
                <p14:nvPr/>
              </p14:nvContentPartPr>
              <p14:xfrm>
                <a:off x="1686282" y="6377464"/>
                <a:ext cx="69120" cy="756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a16="http://schemas.microsoft.com/office/drawing/2014/main" id="{4A84FE5F-42FB-4887-BAFD-A952CDF48883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1677282" y="6368824"/>
                  <a:ext cx="8676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5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id="{24209DE2-384F-4696-9AD1-0A67389F2826}"/>
                    </a:ext>
                  </a:extLst>
                </p14:cNvPr>
                <p14:cNvContentPartPr/>
                <p14:nvPr/>
              </p14:nvContentPartPr>
              <p14:xfrm>
                <a:off x="1714362" y="6445504"/>
                <a:ext cx="77040" cy="3096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a16="http://schemas.microsoft.com/office/drawing/2014/main" id="{24209DE2-384F-4696-9AD1-0A67389F2826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1705722" y="6436864"/>
                  <a:ext cx="94680" cy="48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65F22FB5-8E28-4CCF-B23E-FBD40D0E7CD0}"/>
              </a:ext>
            </a:extLst>
          </p:cNvPr>
          <p:cNvGrpSpPr/>
          <p:nvPr/>
        </p:nvGrpSpPr>
        <p:grpSpPr>
          <a:xfrm>
            <a:off x="1955922" y="6247504"/>
            <a:ext cx="600120" cy="376920"/>
            <a:chOff x="1955922" y="6247504"/>
            <a:chExt cx="600120" cy="376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7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id="{D2631169-E63B-403D-84C8-D043DE825756}"/>
                    </a:ext>
                  </a:extLst>
                </p14:cNvPr>
                <p14:cNvContentPartPr/>
                <p14:nvPr/>
              </p14:nvContentPartPr>
              <p14:xfrm>
                <a:off x="1964202" y="6247504"/>
                <a:ext cx="116640" cy="11124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a16="http://schemas.microsoft.com/office/drawing/2014/main" id="{D2631169-E63B-403D-84C8-D043DE825756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1955562" y="6238504"/>
                  <a:ext cx="13428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9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id="{B49B3BF6-FAB0-424F-99EA-0AACA07C9D3F}"/>
                    </a:ext>
                  </a:extLst>
                </p14:cNvPr>
                <p14:cNvContentPartPr/>
                <p14:nvPr/>
              </p14:nvContentPartPr>
              <p14:xfrm>
                <a:off x="1955922" y="6450904"/>
                <a:ext cx="143280" cy="2484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a16="http://schemas.microsoft.com/office/drawing/2014/main" id="{B49B3BF6-FAB0-424F-99EA-0AACA07C9D3F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1947282" y="6441904"/>
                  <a:ext cx="16092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1">
              <p14:nvContentPartPr>
                <p14:cNvPr id="221" name="Ink 220">
                  <a:extLst>
                    <a:ext uri="{FF2B5EF4-FFF2-40B4-BE49-F238E27FC236}">
                      <a16:creationId xmlns:a16="http://schemas.microsoft.com/office/drawing/2014/main" id="{22D6691F-3F71-4327-A9E3-2961E494DCA7}"/>
                    </a:ext>
                  </a:extLst>
                </p14:cNvPr>
                <p14:cNvContentPartPr/>
                <p14:nvPr/>
              </p14:nvContentPartPr>
              <p14:xfrm>
                <a:off x="2036562" y="6489424"/>
                <a:ext cx="86760" cy="62280"/>
              </p14:xfrm>
            </p:contentPart>
          </mc:Choice>
          <mc:Fallback xmlns="">
            <p:pic>
              <p:nvPicPr>
                <p:cNvPr id="221" name="Ink 220">
                  <a:extLst>
                    <a:ext uri="{FF2B5EF4-FFF2-40B4-BE49-F238E27FC236}">
                      <a16:creationId xmlns:a16="http://schemas.microsoft.com/office/drawing/2014/main" id="{22D6691F-3F71-4327-A9E3-2961E494DCA7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2027922" y="6480784"/>
                  <a:ext cx="10440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3">
              <p14:nvContentPartPr>
                <p14:cNvPr id="222" name="Ink 221">
                  <a:extLst>
                    <a:ext uri="{FF2B5EF4-FFF2-40B4-BE49-F238E27FC236}">
                      <a16:creationId xmlns:a16="http://schemas.microsoft.com/office/drawing/2014/main" id="{81E5C316-AE82-4276-ABD4-A2A34FF3BF31}"/>
                    </a:ext>
                  </a:extLst>
                </p14:cNvPr>
                <p14:cNvContentPartPr/>
                <p14:nvPr/>
              </p14:nvContentPartPr>
              <p14:xfrm>
                <a:off x="2103162" y="6358384"/>
                <a:ext cx="156240" cy="266040"/>
              </p14:xfrm>
            </p:contentPart>
          </mc:Choice>
          <mc:Fallback xmlns="">
            <p:pic>
              <p:nvPicPr>
                <p:cNvPr id="222" name="Ink 221">
                  <a:extLst>
                    <a:ext uri="{FF2B5EF4-FFF2-40B4-BE49-F238E27FC236}">
                      <a16:creationId xmlns:a16="http://schemas.microsoft.com/office/drawing/2014/main" id="{81E5C316-AE82-4276-ABD4-A2A34FF3BF31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2094522" y="6349744"/>
                  <a:ext cx="173880" cy="28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5">
              <p14:nvContentPartPr>
                <p14:cNvPr id="223" name="Ink 222">
                  <a:extLst>
                    <a:ext uri="{FF2B5EF4-FFF2-40B4-BE49-F238E27FC236}">
                      <a16:creationId xmlns:a16="http://schemas.microsoft.com/office/drawing/2014/main" id="{F014592D-6B0C-478E-85F9-F7FC2CB8E0F6}"/>
                    </a:ext>
                  </a:extLst>
                </p14:cNvPr>
                <p14:cNvContentPartPr/>
                <p14:nvPr/>
              </p14:nvContentPartPr>
              <p14:xfrm>
                <a:off x="2260482" y="6538024"/>
                <a:ext cx="161640" cy="42480"/>
              </p14:xfrm>
            </p:contentPart>
          </mc:Choice>
          <mc:Fallback xmlns="">
            <p:pic>
              <p:nvPicPr>
                <p:cNvPr id="223" name="Ink 222">
                  <a:extLst>
                    <a:ext uri="{FF2B5EF4-FFF2-40B4-BE49-F238E27FC236}">
                      <a16:creationId xmlns:a16="http://schemas.microsoft.com/office/drawing/2014/main" id="{F014592D-6B0C-478E-85F9-F7FC2CB8E0F6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2251482" y="6529384"/>
                  <a:ext cx="17928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7">
              <p14:nvContentPartPr>
                <p14:cNvPr id="224" name="Ink 223">
                  <a:extLst>
                    <a:ext uri="{FF2B5EF4-FFF2-40B4-BE49-F238E27FC236}">
                      <a16:creationId xmlns:a16="http://schemas.microsoft.com/office/drawing/2014/main" id="{74FD4F9B-019D-4AA1-B480-68571462801D}"/>
                    </a:ext>
                  </a:extLst>
                </p14:cNvPr>
                <p14:cNvContentPartPr/>
                <p14:nvPr/>
              </p14:nvContentPartPr>
              <p14:xfrm>
                <a:off x="2484762" y="6441904"/>
                <a:ext cx="71280" cy="34200"/>
              </p14:xfrm>
            </p:contentPart>
          </mc:Choice>
          <mc:Fallback xmlns="">
            <p:pic>
              <p:nvPicPr>
                <p:cNvPr id="224" name="Ink 223">
                  <a:extLst>
                    <a:ext uri="{FF2B5EF4-FFF2-40B4-BE49-F238E27FC236}">
                      <a16:creationId xmlns:a16="http://schemas.microsoft.com/office/drawing/2014/main" id="{74FD4F9B-019D-4AA1-B480-68571462801D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2476122" y="6433264"/>
                  <a:ext cx="88920" cy="51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26308C9F-C52D-443F-ADD6-FECCD6C60A76}"/>
              </a:ext>
            </a:extLst>
          </p:cNvPr>
          <p:cNvGrpSpPr/>
          <p:nvPr/>
        </p:nvGrpSpPr>
        <p:grpSpPr>
          <a:xfrm>
            <a:off x="2739642" y="6279904"/>
            <a:ext cx="596160" cy="406080"/>
            <a:chOff x="2739642" y="6279904"/>
            <a:chExt cx="596160" cy="406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69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id="{FB24BDAA-16B3-4293-A060-BCF24502A9DA}"/>
                    </a:ext>
                  </a:extLst>
                </p14:cNvPr>
                <p14:cNvContentPartPr/>
                <p14:nvPr/>
              </p14:nvContentPartPr>
              <p14:xfrm>
                <a:off x="2758722" y="6279904"/>
                <a:ext cx="84600" cy="2808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a16="http://schemas.microsoft.com/office/drawing/2014/main" id="{FB24BDAA-16B3-4293-A060-BCF24502A9DA}"/>
                    </a:ext>
                  </a:extLst>
                </p:cNvPr>
                <p:cNvPicPr/>
                <p:nvPr/>
              </p:nvPicPr>
              <p:blipFill>
                <a:blip r:embed="rId370"/>
                <a:stretch>
                  <a:fillRect/>
                </a:stretch>
              </p:blipFill>
              <p:spPr>
                <a:xfrm>
                  <a:off x="2750082" y="6270904"/>
                  <a:ext cx="10224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1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id="{4F9A161A-AF28-4115-B942-83FB28D770D4}"/>
                    </a:ext>
                  </a:extLst>
                </p14:cNvPr>
                <p14:cNvContentPartPr/>
                <p14:nvPr/>
              </p14:nvContentPartPr>
              <p14:xfrm>
                <a:off x="2739642" y="6298984"/>
                <a:ext cx="160920" cy="22752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a16="http://schemas.microsoft.com/office/drawing/2014/main" id="{4F9A161A-AF28-4115-B942-83FB28D770D4}"/>
                    </a:ext>
                  </a:extLst>
                </p:cNvPr>
                <p:cNvPicPr/>
                <p:nvPr/>
              </p:nvPicPr>
              <p:blipFill>
                <a:blip r:embed="rId372"/>
                <a:stretch>
                  <a:fillRect/>
                </a:stretch>
              </p:blipFill>
              <p:spPr>
                <a:xfrm>
                  <a:off x="2731002" y="6290344"/>
                  <a:ext cx="17856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3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id="{0032C719-4DCA-4357-9F2E-C7EAB87F8D8D}"/>
                    </a:ext>
                  </a:extLst>
                </p14:cNvPr>
                <p14:cNvContentPartPr/>
                <p14:nvPr/>
              </p14:nvContentPartPr>
              <p14:xfrm>
                <a:off x="2848722" y="6513544"/>
                <a:ext cx="165600" cy="17244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a16="http://schemas.microsoft.com/office/drawing/2014/main" id="{0032C719-4DCA-4357-9F2E-C7EAB87F8D8D}"/>
                    </a:ext>
                  </a:extLst>
                </p:cNvPr>
                <p:cNvPicPr/>
                <p:nvPr/>
              </p:nvPicPr>
              <p:blipFill>
                <a:blip r:embed="rId374"/>
                <a:stretch>
                  <a:fillRect/>
                </a:stretch>
              </p:blipFill>
              <p:spPr>
                <a:xfrm>
                  <a:off x="2839722" y="6504544"/>
                  <a:ext cx="18324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5">
              <p14:nvContentPartPr>
                <p14:cNvPr id="228" name="Ink 227">
                  <a:extLst>
                    <a:ext uri="{FF2B5EF4-FFF2-40B4-BE49-F238E27FC236}">
                      <a16:creationId xmlns:a16="http://schemas.microsoft.com/office/drawing/2014/main" id="{F144EC7B-BFEF-4937-946D-F7F1DDC73BBD}"/>
                    </a:ext>
                  </a:extLst>
                </p14:cNvPr>
                <p14:cNvContentPartPr/>
                <p14:nvPr/>
              </p14:nvContentPartPr>
              <p14:xfrm>
                <a:off x="3059682" y="6445504"/>
                <a:ext cx="174960" cy="240480"/>
              </p14:xfrm>
            </p:contentPart>
          </mc:Choice>
          <mc:Fallback xmlns="">
            <p:pic>
              <p:nvPicPr>
                <p:cNvPr id="228" name="Ink 227">
                  <a:extLst>
                    <a:ext uri="{FF2B5EF4-FFF2-40B4-BE49-F238E27FC236}">
                      <a16:creationId xmlns:a16="http://schemas.microsoft.com/office/drawing/2014/main" id="{F144EC7B-BFEF-4937-946D-F7F1DDC73BBD}"/>
                    </a:ext>
                  </a:extLst>
                </p:cNvPr>
                <p:cNvPicPr/>
                <p:nvPr/>
              </p:nvPicPr>
              <p:blipFill>
                <a:blip r:embed="rId376"/>
                <a:stretch>
                  <a:fillRect/>
                </a:stretch>
              </p:blipFill>
              <p:spPr>
                <a:xfrm>
                  <a:off x="3051042" y="6436864"/>
                  <a:ext cx="192600" cy="25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7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id="{2346F8FD-ED40-4A27-A500-FB8F7168267C}"/>
                    </a:ext>
                  </a:extLst>
                </p14:cNvPr>
                <p14:cNvContentPartPr/>
                <p14:nvPr/>
              </p14:nvContentPartPr>
              <p14:xfrm>
                <a:off x="3161202" y="6539104"/>
                <a:ext cx="174600" cy="3276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a16="http://schemas.microsoft.com/office/drawing/2014/main" id="{2346F8FD-ED40-4A27-A500-FB8F7168267C}"/>
                    </a:ext>
                  </a:extLst>
                </p:cNvPr>
                <p:cNvPicPr/>
                <p:nvPr/>
              </p:nvPicPr>
              <p:blipFill>
                <a:blip r:embed="rId378"/>
                <a:stretch>
                  <a:fillRect/>
                </a:stretch>
              </p:blipFill>
              <p:spPr>
                <a:xfrm>
                  <a:off x="3152202" y="6530104"/>
                  <a:ext cx="192240" cy="50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8CE7B196-9954-43F9-9718-D20F477CED3D}"/>
              </a:ext>
            </a:extLst>
          </p:cNvPr>
          <p:cNvGrpSpPr/>
          <p:nvPr/>
        </p:nvGrpSpPr>
        <p:grpSpPr>
          <a:xfrm>
            <a:off x="3515802" y="6094504"/>
            <a:ext cx="1487160" cy="468720"/>
            <a:chOff x="3515802" y="6094504"/>
            <a:chExt cx="1487160" cy="468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9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id="{6826D603-20F6-4EE0-80E2-31161CC976CE}"/>
                    </a:ext>
                  </a:extLst>
                </p14:cNvPr>
                <p14:cNvContentPartPr/>
                <p14:nvPr/>
              </p14:nvContentPartPr>
              <p14:xfrm>
                <a:off x="3515802" y="6382504"/>
                <a:ext cx="90360" cy="27360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a16="http://schemas.microsoft.com/office/drawing/2014/main" id="{6826D603-20F6-4EE0-80E2-31161CC976CE}"/>
                    </a:ext>
                  </a:extLst>
                </p:cNvPr>
                <p:cNvPicPr/>
                <p:nvPr/>
              </p:nvPicPr>
              <p:blipFill>
                <a:blip r:embed="rId380"/>
                <a:stretch>
                  <a:fillRect/>
                </a:stretch>
              </p:blipFill>
              <p:spPr>
                <a:xfrm>
                  <a:off x="3506802" y="6373864"/>
                  <a:ext cx="10800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1">
              <p14:nvContentPartPr>
                <p14:cNvPr id="231" name="Ink 230">
                  <a:extLst>
                    <a:ext uri="{FF2B5EF4-FFF2-40B4-BE49-F238E27FC236}">
                      <a16:creationId xmlns:a16="http://schemas.microsoft.com/office/drawing/2014/main" id="{9CDA0216-1000-42CE-A078-1FCCD4CA13A7}"/>
                    </a:ext>
                  </a:extLst>
                </p14:cNvPr>
                <p14:cNvContentPartPr/>
                <p14:nvPr/>
              </p14:nvContentPartPr>
              <p14:xfrm>
                <a:off x="3542802" y="6290344"/>
                <a:ext cx="69120" cy="167400"/>
              </p14:xfrm>
            </p:contentPart>
          </mc:Choice>
          <mc:Fallback xmlns="">
            <p:pic>
              <p:nvPicPr>
                <p:cNvPr id="231" name="Ink 230">
                  <a:extLst>
                    <a:ext uri="{FF2B5EF4-FFF2-40B4-BE49-F238E27FC236}">
                      <a16:creationId xmlns:a16="http://schemas.microsoft.com/office/drawing/2014/main" id="{9CDA0216-1000-42CE-A078-1FCCD4CA13A7}"/>
                    </a:ext>
                  </a:extLst>
                </p:cNvPr>
                <p:cNvPicPr/>
                <p:nvPr/>
              </p:nvPicPr>
              <p:blipFill>
                <a:blip r:embed="rId382"/>
                <a:stretch>
                  <a:fillRect/>
                </a:stretch>
              </p:blipFill>
              <p:spPr>
                <a:xfrm>
                  <a:off x="3533802" y="6281704"/>
                  <a:ext cx="8676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3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id="{76ED5992-108E-44E6-B37D-C64D25BB701A}"/>
                    </a:ext>
                  </a:extLst>
                </p14:cNvPr>
                <p14:cNvContentPartPr/>
                <p14:nvPr/>
              </p14:nvContentPartPr>
              <p14:xfrm>
                <a:off x="3706962" y="6277024"/>
                <a:ext cx="153720" cy="19152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a16="http://schemas.microsoft.com/office/drawing/2014/main" id="{76ED5992-108E-44E6-B37D-C64D25BB701A}"/>
                    </a:ext>
                  </a:extLst>
                </p:cNvPr>
                <p:cNvPicPr/>
                <p:nvPr/>
              </p:nvPicPr>
              <p:blipFill>
                <a:blip r:embed="rId384"/>
                <a:stretch>
                  <a:fillRect/>
                </a:stretch>
              </p:blipFill>
              <p:spPr>
                <a:xfrm>
                  <a:off x="3697962" y="6268384"/>
                  <a:ext cx="17136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5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id="{4D7165FE-7A60-4DA2-87A1-32DAEFDFB47B}"/>
                    </a:ext>
                  </a:extLst>
                </p14:cNvPr>
                <p14:cNvContentPartPr/>
                <p14:nvPr/>
              </p14:nvContentPartPr>
              <p14:xfrm>
                <a:off x="3914322" y="6268384"/>
                <a:ext cx="80280" cy="14256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a16="http://schemas.microsoft.com/office/drawing/2014/main" id="{4D7165FE-7A60-4DA2-87A1-32DAEFDFB47B}"/>
                    </a:ext>
                  </a:extLst>
                </p:cNvPr>
                <p:cNvPicPr/>
                <p:nvPr/>
              </p:nvPicPr>
              <p:blipFill>
                <a:blip r:embed="rId386"/>
                <a:stretch>
                  <a:fillRect/>
                </a:stretch>
              </p:blipFill>
              <p:spPr>
                <a:xfrm>
                  <a:off x="3905682" y="6259744"/>
                  <a:ext cx="9792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7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id="{FE26CCD6-9E4E-4FC8-8BE9-B276B4D74897}"/>
                    </a:ext>
                  </a:extLst>
                </p14:cNvPr>
                <p14:cNvContentPartPr/>
                <p14:nvPr/>
              </p14:nvContentPartPr>
              <p14:xfrm>
                <a:off x="3958242" y="6508504"/>
                <a:ext cx="192240" cy="43200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a16="http://schemas.microsoft.com/office/drawing/2014/main" id="{FE26CCD6-9E4E-4FC8-8BE9-B276B4D74897}"/>
                    </a:ext>
                  </a:extLst>
                </p:cNvPr>
                <p:cNvPicPr/>
                <p:nvPr/>
              </p:nvPicPr>
              <p:blipFill>
                <a:blip r:embed="rId388"/>
                <a:stretch>
                  <a:fillRect/>
                </a:stretch>
              </p:blipFill>
              <p:spPr>
                <a:xfrm>
                  <a:off x="3949602" y="6499504"/>
                  <a:ext cx="20988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9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id="{82948165-2A54-4669-8D55-99E9F5522AC2}"/>
                    </a:ext>
                  </a:extLst>
                </p14:cNvPr>
                <p14:cNvContentPartPr/>
                <p14:nvPr/>
              </p14:nvContentPartPr>
              <p14:xfrm>
                <a:off x="4164882" y="6391144"/>
                <a:ext cx="92520" cy="2232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a16="http://schemas.microsoft.com/office/drawing/2014/main" id="{82948165-2A54-4669-8D55-99E9F5522AC2}"/>
                    </a:ext>
                  </a:extLst>
                </p:cNvPr>
                <p:cNvPicPr/>
                <p:nvPr/>
              </p:nvPicPr>
              <p:blipFill>
                <a:blip r:embed="rId390"/>
                <a:stretch>
                  <a:fillRect/>
                </a:stretch>
              </p:blipFill>
              <p:spPr>
                <a:xfrm>
                  <a:off x="4156242" y="6382144"/>
                  <a:ext cx="1101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1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id="{CC63B178-6AE2-476D-8689-701179F804B0}"/>
                    </a:ext>
                  </a:extLst>
                </p14:cNvPr>
                <p14:cNvContentPartPr/>
                <p14:nvPr/>
              </p14:nvContentPartPr>
              <p14:xfrm>
                <a:off x="4235802" y="6274864"/>
                <a:ext cx="32760" cy="196560"/>
              </p14:xfrm>
            </p:contentPart>
          </mc:Choice>
          <mc:Fallback xmlns="">
            <p:pic>
              <p:nvPicPr>
                <p:cNvPr id="239" name="Ink 238">
                  <a:extLst>
                    <a:ext uri="{FF2B5EF4-FFF2-40B4-BE49-F238E27FC236}">
                      <a16:creationId xmlns:a16="http://schemas.microsoft.com/office/drawing/2014/main" id="{CC63B178-6AE2-476D-8689-701179F804B0}"/>
                    </a:ext>
                  </a:extLst>
                </p:cNvPr>
                <p:cNvPicPr/>
                <p:nvPr/>
              </p:nvPicPr>
              <p:blipFill>
                <a:blip r:embed="rId392"/>
                <a:stretch>
                  <a:fillRect/>
                </a:stretch>
              </p:blipFill>
              <p:spPr>
                <a:xfrm>
                  <a:off x="4227162" y="6266224"/>
                  <a:ext cx="50400" cy="21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3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id="{86FBF039-3678-4BCF-9D1C-AA0A2CA42D65}"/>
                    </a:ext>
                  </a:extLst>
                </p14:cNvPr>
                <p14:cNvContentPartPr/>
                <p14:nvPr/>
              </p14:nvContentPartPr>
              <p14:xfrm>
                <a:off x="4412202" y="6223744"/>
                <a:ext cx="79920" cy="154800"/>
              </p14:xfrm>
            </p:contentPart>
          </mc:Choice>
          <mc:Fallback xmlns="">
            <p:pic>
              <p:nvPicPr>
                <p:cNvPr id="240" name="Ink 239">
                  <a:extLst>
                    <a:ext uri="{FF2B5EF4-FFF2-40B4-BE49-F238E27FC236}">
                      <a16:creationId xmlns:a16="http://schemas.microsoft.com/office/drawing/2014/main" id="{86FBF039-3678-4BCF-9D1C-AA0A2CA42D65}"/>
                    </a:ext>
                  </a:extLst>
                </p:cNvPr>
                <p:cNvPicPr/>
                <p:nvPr/>
              </p:nvPicPr>
              <p:blipFill>
                <a:blip r:embed="rId394"/>
                <a:stretch>
                  <a:fillRect/>
                </a:stretch>
              </p:blipFill>
              <p:spPr>
                <a:xfrm>
                  <a:off x="4403202" y="6215104"/>
                  <a:ext cx="9756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5">
              <p14:nvContentPartPr>
                <p14:cNvPr id="241" name="Ink 240">
                  <a:extLst>
                    <a:ext uri="{FF2B5EF4-FFF2-40B4-BE49-F238E27FC236}">
                      <a16:creationId xmlns:a16="http://schemas.microsoft.com/office/drawing/2014/main" id="{EF72EF82-CD1A-4870-B2AB-75F1D64A2D8A}"/>
                    </a:ext>
                  </a:extLst>
                </p14:cNvPr>
                <p14:cNvContentPartPr/>
                <p14:nvPr/>
              </p14:nvContentPartPr>
              <p14:xfrm>
                <a:off x="4585002" y="6094504"/>
                <a:ext cx="41040" cy="100440"/>
              </p14:xfrm>
            </p:contentPart>
          </mc:Choice>
          <mc:Fallback xmlns="">
            <p:pic>
              <p:nvPicPr>
                <p:cNvPr id="241" name="Ink 240">
                  <a:extLst>
                    <a:ext uri="{FF2B5EF4-FFF2-40B4-BE49-F238E27FC236}">
                      <a16:creationId xmlns:a16="http://schemas.microsoft.com/office/drawing/2014/main" id="{EF72EF82-CD1A-4870-B2AB-75F1D64A2D8A}"/>
                    </a:ext>
                  </a:extLst>
                </p:cNvPr>
                <p:cNvPicPr/>
                <p:nvPr/>
              </p:nvPicPr>
              <p:blipFill>
                <a:blip r:embed="rId396"/>
                <a:stretch>
                  <a:fillRect/>
                </a:stretch>
              </p:blipFill>
              <p:spPr>
                <a:xfrm>
                  <a:off x="4576002" y="6085504"/>
                  <a:ext cx="5868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7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id="{2EE3F2B1-5F9B-42E9-A9D8-71A0D6E91B2B}"/>
                    </a:ext>
                  </a:extLst>
                </p14:cNvPr>
                <p14:cNvContentPartPr/>
                <p14:nvPr/>
              </p14:nvContentPartPr>
              <p14:xfrm>
                <a:off x="4522002" y="6265144"/>
                <a:ext cx="120600" cy="23760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a16="http://schemas.microsoft.com/office/drawing/2014/main" id="{2EE3F2B1-5F9B-42E9-A9D8-71A0D6E91B2B}"/>
                    </a:ext>
                  </a:extLst>
                </p:cNvPr>
                <p:cNvPicPr/>
                <p:nvPr/>
              </p:nvPicPr>
              <p:blipFill>
                <a:blip r:embed="rId398"/>
                <a:stretch>
                  <a:fillRect/>
                </a:stretch>
              </p:blipFill>
              <p:spPr>
                <a:xfrm>
                  <a:off x="4513002" y="6256144"/>
                  <a:ext cx="13824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9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id="{EDD5D500-F396-4DB4-9562-C55425BC14B0}"/>
                    </a:ext>
                  </a:extLst>
                </p14:cNvPr>
                <p14:cNvContentPartPr/>
                <p14:nvPr/>
              </p14:nvContentPartPr>
              <p14:xfrm>
                <a:off x="4601922" y="6298984"/>
                <a:ext cx="314640" cy="264240"/>
              </p14:xfrm>
            </p:contentPart>
          </mc:Choice>
          <mc:Fallback xmlns="">
            <p:pic>
              <p:nvPicPr>
                <p:cNvPr id="243" name="Ink 242">
                  <a:extLst>
                    <a:ext uri="{FF2B5EF4-FFF2-40B4-BE49-F238E27FC236}">
                      <a16:creationId xmlns:a16="http://schemas.microsoft.com/office/drawing/2014/main" id="{EDD5D500-F396-4DB4-9562-C55425BC14B0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4592922" y="6290344"/>
                  <a:ext cx="332280" cy="28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1">
              <p14:nvContentPartPr>
                <p14:cNvPr id="244" name="Ink 243">
                  <a:extLst>
                    <a:ext uri="{FF2B5EF4-FFF2-40B4-BE49-F238E27FC236}">
                      <a16:creationId xmlns:a16="http://schemas.microsoft.com/office/drawing/2014/main" id="{B8AC4AA8-C227-4824-B3C2-403CFE50BD87}"/>
                    </a:ext>
                  </a:extLst>
                </p14:cNvPr>
                <p14:cNvContentPartPr/>
                <p14:nvPr/>
              </p14:nvContentPartPr>
              <p14:xfrm>
                <a:off x="4762482" y="6223384"/>
                <a:ext cx="54000" cy="12960"/>
              </p14:xfrm>
            </p:contentPart>
          </mc:Choice>
          <mc:Fallback xmlns="">
            <p:pic>
              <p:nvPicPr>
                <p:cNvPr id="244" name="Ink 243">
                  <a:extLst>
                    <a:ext uri="{FF2B5EF4-FFF2-40B4-BE49-F238E27FC236}">
                      <a16:creationId xmlns:a16="http://schemas.microsoft.com/office/drawing/2014/main" id="{B8AC4AA8-C227-4824-B3C2-403CFE50BD87}"/>
                    </a:ext>
                  </a:extLst>
                </p:cNvPr>
                <p:cNvPicPr/>
                <p:nvPr/>
              </p:nvPicPr>
              <p:blipFill>
                <a:blip r:embed="rId402"/>
                <a:stretch>
                  <a:fillRect/>
                </a:stretch>
              </p:blipFill>
              <p:spPr>
                <a:xfrm>
                  <a:off x="4753842" y="6214744"/>
                  <a:ext cx="7164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3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id="{BE6ADECB-0D18-4177-8389-5A5D40843C7B}"/>
                    </a:ext>
                  </a:extLst>
                </p14:cNvPr>
                <p14:cNvContentPartPr/>
                <p14:nvPr/>
              </p14:nvContentPartPr>
              <p14:xfrm>
                <a:off x="4816482" y="6370624"/>
                <a:ext cx="186480" cy="47880"/>
              </p14:xfrm>
            </p:contentPart>
          </mc:Choice>
          <mc:Fallback xmlns="">
            <p:pic>
              <p:nvPicPr>
                <p:cNvPr id="245" name="Ink 244">
                  <a:extLst>
                    <a:ext uri="{FF2B5EF4-FFF2-40B4-BE49-F238E27FC236}">
                      <a16:creationId xmlns:a16="http://schemas.microsoft.com/office/drawing/2014/main" id="{BE6ADECB-0D18-4177-8389-5A5D40843C7B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4807482" y="6361624"/>
                  <a:ext cx="204120" cy="65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6D43785C-75E9-4C67-8CA3-A8B949A53ED3}"/>
              </a:ext>
            </a:extLst>
          </p:cNvPr>
          <p:cNvGrpSpPr/>
          <p:nvPr/>
        </p:nvGrpSpPr>
        <p:grpSpPr>
          <a:xfrm>
            <a:off x="5226522" y="6372699"/>
            <a:ext cx="100080" cy="69840"/>
            <a:chOff x="5226522" y="6372699"/>
            <a:chExt cx="100080" cy="69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5">
              <p14:nvContentPartPr>
                <p14:cNvPr id="248" name="Ink 247">
                  <a:extLst>
                    <a:ext uri="{FF2B5EF4-FFF2-40B4-BE49-F238E27FC236}">
                      <a16:creationId xmlns:a16="http://schemas.microsoft.com/office/drawing/2014/main" id="{736939BA-C58F-4631-A1F0-3EE6A3E8BA72}"/>
                    </a:ext>
                  </a:extLst>
                </p14:cNvPr>
                <p14:cNvContentPartPr/>
                <p14:nvPr/>
              </p14:nvContentPartPr>
              <p14:xfrm>
                <a:off x="5226522" y="6372699"/>
                <a:ext cx="81000" cy="14040"/>
              </p14:xfrm>
            </p:contentPart>
          </mc:Choice>
          <mc:Fallback xmlns="">
            <p:pic>
              <p:nvPicPr>
                <p:cNvPr id="248" name="Ink 247">
                  <a:extLst>
                    <a:ext uri="{FF2B5EF4-FFF2-40B4-BE49-F238E27FC236}">
                      <a16:creationId xmlns:a16="http://schemas.microsoft.com/office/drawing/2014/main" id="{736939BA-C58F-4631-A1F0-3EE6A3E8BA72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5217522" y="6364059"/>
                  <a:ext cx="9864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7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id="{3E81BA72-EAB6-4C03-BB4E-7E68D51F0969}"/>
                    </a:ext>
                  </a:extLst>
                </p14:cNvPr>
                <p14:cNvContentPartPr/>
                <p14:nvPr/>
              </p14:nvContentPartPr>
              <p14:xfrm>
                <a:off x="5245602" y="6415179"/>
                <a:ext cx="81000" cy="27360"/>
              </p14:xfrm>
            </p:contentPart>
          </mc:Choice>
          <mc:Fallback xmlns="">
            <p:pic>
              <p:nvPicPr>
                <p:cNvPr id="249" name="Ink 248">
                  <a:extLst>
                    <a:ext uri="{FF2B5EF4-FFF2-40B4-BE49-F238E27FC236}">
                      <a16:creationId xmlns:a16="http://schemas.microsoft.com/office/drawing/2014/main" id="{3E81BA72-EAB6-4C03-BB4E-7E68D51F0969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5236602" y="6406539"/>
                  <a:ext cx="98640" cy="45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2" name="Group 261">
            <a:extLst>
              <a:ext uri="{FF2B5EF4-FFF2-40B4-BE49-F238E27FC236}">
                <a16:creationId xmlns:a16="http://schemas.microsoft.com/office/drawing/2014/main" id="{6146C9F0-F2C4-4743-9575-C4F81F1EBD30}"/>
              </a:ext>
            </a:extLst>
          </p:cNvPr>
          <p:cNvGrpSpPr/>
          <p:nvPr/>
        </p:nvGrpSpPr>
        <p:grpSpPr>
          <a:xfrm>
            <a:off x="5506242" y="6079659"/>
            <a:ext cx="553680" cy="541800"/>
            <a:chOff x="5506242" y="6079659"/>
            <a:chExt cx="553680" cy="541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9">
              <p14:nvContentPartPr>
                <p14:cNvPr id="251" name="Ink 250">
                  <a:extLst>
                    <a:ext uri="{FF2B5EF4-FFF2-40B4-BE49-F238E27FC236}">
                      <a16:creationId xmlns:a16="http://schemas.microsoft.com/office/drawing/2014/main" id="{BF4F2D42-E322-4A55-A352-D13D26D4B91B}"/>
                    </a:ext>
                  </a:extLst>
                </p14:cNvPr>
                <p14:cNvContentPartPr/>
                <p14:nvPr/>
              </p14:nvContentPartPr>
              <p14:xfrm>
                <a:off x="5535042" y="6112059"/>
                <a:ext cx="43920" cy="152280"/>
              </p14:xfrm>
            </p:contentPart>
          </mc:Choice>
          <mc:Fallback xmlns="">
            <p:pic>
              <p:nvPicPr>
                <p:cNvPr id="251" name="Ink 250">
                  <a:extLst>
                    <a:ext uri="{FF2B5EF4-FFF2-40B4-BE49-F238E27FC236}">
                      <a16:creationId xmlns:a16="http://schemas.microsoft.com/office/drawing/2014/main" id="{BF4F2D42-E322-4A55-A352-D13D26D4B91B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5526402" y="6103419"/>
                  <a:ext cx="6156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1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id="{56F369AE-3C05-4EE5-9450-436407ED8958}"/>
                    </a:ext>
                  </a:extLst>
                </p14:cNvPr>
                <p14:cNvContentPartPr/>
                <p14:nvPr/>
              </p14:nvContentPartPr>
              <p14:xfrm>
                <a:off x="5636202" y="6079659"/>
                <a:ext cx="78840" cy="2808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a16="http://schemas.microsoft.com/office/drawing/2014/main" id="{56F369AE-3C05-4EE5-9450-436407ED8958}"/>
                    </a:ext>
                  </a:extLst>
                </p:cNvPr>
                <p:cNvPicPr/>
                <p:nvPr/>
              </p:nvPicPr>
              <p:blipFill>
                <a:blip r:embed="rId412"/>
                <a:stretch>
                  <a:fillRect/>
                </a:stretch>
              </p:blipFill>
              <p:spPr>
                <a:xfrm>
                  <a:off x="5627562" y="6070659"/>
                  <a:ext cx="9648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3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id="{18FA3087-2689-4169-A322-70155811C5EF}"/>
                    </a:ext>
                  </a:extLst>
                </p14:cNvPr>
                <p14:cNvContentPartPr/>
                <p14:nvPr/>
              </p14:nvContentPartPr>
              <p14:xfrm>
                <a:off x="5615322" y="6112059"/>
                <a:ext cx="118800" cy="16524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a16="http://schemas.microsoft.com/office/drawing/2014/main" id="{18FA3087-2689-4169-A322-70155811C5EF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5606682" y="6103419"/>
                  <a:ext cx="13644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5">
              <p14:nvContentPartPr>
                <p14:cNvPr id="254" name="Ink 253">
                  <a:extLst>
                    <a:ext uri="{FF2B5EF4-FFF2-40B4-BE49-F238E27FC236}">
                      <a16:creationId xmlns:a16="http://schemas.microsoft.com/office/drawing/2014/main" id="{F64C9564-2CCA-4A53-9652-BB533AFFF334}"/>
                    </a:ext>
                  </a:extLst>
                </p14:cNvPr>
                <p14:cNvContentPartPr/>
                <p14:nvPr/>
              </p14:nvContentPartPr>
              <p14:xfrm>
                <a:off x="5506242" y="6353619"/>
                <a:ext cx="228240" cy="51840"/>
              </p14:xfrm>
            </p:contentPart>
          </mc:Choice>
          <mc:Fallback xmlns="">
            <p:pic>
              <p:nvPicPr>
                <p:cNvPr id="254" name="Ink 253">
                  <a:extLst>
                    <a:ext uri="{FF2B5EF4-FFF2-40B4-BE49-F238E27FC236}">
                      <a16:creationId xmlns:a16="http://schemas.microsoft.com/office/drawing/2014/main" id="{F64C9564-2CCA-4A53-9652-BB533AFFF334}"/>
                    </a:ext>
                  </a:extLst>
                </p:cNvPr>
                <p:cNvPicPr/>
                <p:nvPr/>
              </p:nvPicPr>
              <p:blipFill>
                <a:blip r:embed="rId416"/>
                <a:stretch>
                  <a:fillRect/>
                </a:stretch>
              </p:blipFill>
              <p:spPr>
                <a:xfrm>
                  <a:off x="5497242" y="6344619"/>
                  <a:ext cx="24588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7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id="{18BA7B7E-C8CC-4335-8069-F0B75763250C}"/>
                    </a:ext>
                  </a:extLst>
                </p14:cNvPr>
                <p14:cNvContentPartPr/>
                <p14:nvPr/>
              </p14:nvContentPartPr>
              <p14:xfrm>
                <a:off x="5630442" y="6432099"/>
                <a:ext cx="100440" cy="119880"/>
              </p14:xfrm>
            </p:contentPart>
          </mc:Choice>
          <mc:Fallback xmlns="">
            <p:pic>
              <p:nvPicPr>
                <p:cNvPr id="255" name="Ink 254">
                  <a:extLst>
                    <a:ext uri="{FF2B5EF4-FFF2-40B4-BE49-F238E27FC236}">
                      <a16:creationId xmlns:a16="http://schemas.microsoft.com/office/drawing/2014/main" id="{18BA7B7E-C8CC-4335-8069-F0B75763250C}"/>
                    </a:ext>
                  </a:extLst>
                </p:cNvPr>
                <p:cNvPicPr/>
                <p:nvPr/>
              </p:nvPicPr>
              <p:blipFill>
                <a:blip r:embed="rId418"/>
                <a:stretch>
                  <a:fillRect/>
                </a:stretch>
              </p:blipFill>
              <p:spPr>
                <a:xfrm>
                  <a:off x="5621802" y="6423459"/>
                  <a:ext cx="11808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9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id="{CD5E71E2-0559-4E3D-963C-734B30859B89}"/>
                    </a:ext>
                  </a:extLst>
                </p14:cNvPr>
                <p14:cNvContentPartPr/>
                <p14:nvPr/>
              </p14:nvContentPartPr>
              <p14:xfrm>
                <a:off x="5714682" y="6430659"/>
                <a:ext cx="29520" cy="190800"/>
              </p14:xfrm>
            </p:contentPart>
          </mc:Choice>
          <mc:Fallback xmlns="">
            <p:pic>
              <p:nvPicPr>
                <p:cNvPr id="256" name="Ink 255">
                  <a:extLst>
                    <a:ext uri="{FF2B5EF4-FFF2-40B4-BE49-F238E27FC236}">
                      <a16:creationId xmlns:a16="http://schemas.microsoft.com/office/drawing/2014/main" id="{CD5E71E2-0559-4E3D-963C-734B30859B89}"/>
                    </a:ext>
                  </a:extLst>
                </p:cNvPr>
                <p:cNvPicPr/>
                <p:nvPr/>
              </p:nvPicPr>
              <p:blipFill>
                <a:blip r:embed="rId420"/>
                <a:stretch>
                  <a:fillRect/>
                </a:stretch>
              </p:blipFill>
              <p:spPr>
                <a:xfrm>
                  <a:off x="5706042" y="6422019"/>
                  <a:ext cx="4716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1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id="{94B1725A-75BF-4DEC-990F-715F14B96481}"/>
                    </a:ext>
                  </a:extLst>
                </p14:cNvPr>
                <p14:cNvContentPartPr/>
                <p14:nvPr/>
              </p14:nvContentPartPr>
              <p14:xfrm>
                <a:off x="5893242" y="6284139"/>
                <a:ext cx="18000" cy="74520"/>
              </p14:xfrm>
            </p:contentPart>
          </mc:Choice>
          <mc:Fallback xmlns="">
            <p:pic>
              <p:nvPicPr>
                <p:cNvPr id="259" name="Ink 258">
                  <a:extLst>
                    <a:ext uri="{FF2B5EF4-FFF2-40B4-BE49-F238E27FC236}">
                      <a16:creationId xmlns:a16="http://schemas.microsoft.com/office/drawing/2014/main" id="{94B1725A-75BF-4DEC-990F-715F14B96481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5884602" y="6275499"/>
                  <a:ext cx="3564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3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id="{1CB02DE9-7412-43A1-A1FF-B47798E0F296}"/>
                    </a:ext>
                  </a:extLst>
                </p14:cNvPr>
                <p14:cNvContentPartPr/>
                <p14:nvPr/>
              </p14:nvContentPartPr>
              <p14:xfrm>
                <a:off x="5858682" y="6222579"/>
                <a:ext cx="13680" cy="20880"/>
              </p14:xfrm>
            </p:contentPart>
          </mc:Choice>
          <mc:Fallback xmlns="">
            <p:pic>
              <p:nvPicPr>
                <p:cNvPr id="260" name="Ink 259">
                  <a:extLst>
                    <a:ext uri="{FF2B5EF4-FFF2-40B4-BE49-F238E27FC236}">
                      <a16:creationId xmlns:a16="http://schemas.microsoft.com/office/drawing/2014/main" id="{1CB02DE9-7412-43A1-A1FF-B47798E0F296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5850042" y="6213939"/>
                  <a:ext cx="3132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5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id="{BF85A8A2-E6B7-453C-81E6-AE69C460A5F3}"/>
                    </a:ext>
                  </a:extLst>
                </p14:cNvPr>
                <p14:cNvContentPartPr/>
                <p14:nvPr/>
              </p14:nvContentPartPr>
              <p14:xfrm>
                <a:off x="5911242" y="6430659"/>
                <a:ext cx="148680" cy="60120"/>
              </p14:xfrm>
            </p:contentPart>
          </mc:Choice>
          <mc:Fallback xmlns="">
            <p:pic>
              <p:nvPicPr>
                <p:cNvPr id="261" name="Ink 260">
                  <a:extLst>
                    <a:ext uri="{FF2B5EF4-FFF2-40B4-BE49-F238E27FC236}">
                      <a16:creationId xmlns:a16="http://schemas.microsoft.com/office/drawing/2014/main" id="{BF85A8A2-E6B7-453C-81E6-AE69C460A5F3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5902602" y="6421659"/>
                  <a:ext cx="166320" cy="77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E423884F-67F0-4949-B30D-4226593A387A}"/>
              </a:ext>
            </a:extLst>
          </p:cNvPr>
          <p:cNvGrpSpPr/>
          <p:nvPr/>
        </p:nvGrpSpPr>
        <p:grpSpPr>
          <a:xfrm>
            <a:off x="6229482" y="6077859"/>
            <a:ext cx="664920" cy="517680"/>
            <a:chOff x="6229482" y="6077859"/>
            <a:chExt cx="664920" cy="517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27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id="{0F922014-F24D-4D9B-A5DB-3D5E56F46817}"/>
                    </a:ext>
                  </a:extLst>
                </p14:cNvPr>
                <p14:cNvContentPartPr/>
                <p14:nvPr/>
              </p14:nvContentPartPr>
              <p14:xfrm>
                <a:off x="6229482" y="6332379"/>
                <a:ext cx="122040" cy="25560"/>
              </p14:xfrm>
            </p:contentPart>
          </mc:Choice>
          <mc:Fallback xmlns="">
            <p:pic>
              <p:nvPicPr>
                <p:cNvPr id="263" name="Ink 262">
                  <a:extLst>
                    <a:ext uri="{FF2B5EF4-FFF2-40B4-BE49-F238E27FC236}">
                      <a16:creationId xmlns:a16="http://schemas.microsoft.com/office/drawing/2014/main" id="{0F922014-F24D-4D9B-A5DB-3D5E56F46817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6220482" y="6323379"/>
                  <a:ext cx="13968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9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id="{7BDCA5DC-0252-4820-BAF1-D2519E5EE17D}"/>
                    </a:ext>
                  </a:extLst>
                </p14:cNvPr>
                <p14:cNvContentPartPr/>
                <p14:nvPr/>
              </p14:nvContentPartPr>
              <p14:xfrm>
                <a:off x="6301122" y="6250299"/>
                <a:ext cx="56520" cy="144720"/>
              </p14:xfrm>
            </p:contentPart>
          </mc:Choice>
          <mc:Fallback xmlns="">
            <p:pic>
              <p:nvPicPr>
                <p:cNvPr id="264" name="Ink 263">
                  <a:extLst>
                    <a:ext uri="{FF2B5EF4-FFF2-40B4-BE49-F238E27FC236}">
                      <a16:creationId xmlns:a16="http://schemas.microsoft.com/office/drawing/2014/main" id="{7BDCA5DC-0252-4820-BAF1-D2519E5EE17D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6292122" y="6241299"/>
                  <a:ext cx="7416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1">
              <p14:nvContentPartPr>
                <p14:cNvPr id="265" name="Ink 264">
                  <a:extLst>
                    <a:ext uri="{FF2B5EF4-FFF2-40B4-BE49-F238E27FC236}">
                      <a16:creationId xmlns:a16="http://schemas.microsoft.com/office/drawing/2014/main" id="{18BEA6D0-613E-400E-94CB-D5F72FC78AC4}"/>
                    </a:ext>
                  </a:extLst>
                </p14:cNvPr>
                <p14:cNvContentPartPr/>
                <p14:nvPr/>
              </p14:nvContentPartPr>
              <p14:xfrm>
                <a:off x="6455202" y="6077859"/>
                <a:ext cx="103320" cy="219960"/>
              </p14:xfrm>
            </p:contentPart>
          </mc:Choice>
          <mc:Fallback xmlns="">
            <p:pic>
              <p:nvPicPr>
                <p:cNvPr id="265" name="Ink 264">
                  <a:extLst>
                    <a:ext uri="{FF2B5EF4-FFF2-40B4-BE49-F238E27FC236}">
                      <a16:creationId xmlns:a16="http://schemas.microsoft.com/office/drawing/2014/main" id="{18BEA6D0-613E-400E-94CB-D5F72FC78AC4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6446562" y="6069219"/>
                  <a:ext cx="12096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3">
              <p14:nvContentPartPr>
                <p14:cNvPr id="266" name="Ink 265">
                  <a:extLst>
                    <a:ext uri="{FF2B5EF4-FFF2-40B4-BE49-F238E27FC236}">
                      <a16:creationId xmlns:a16="http://schemas.microsoft.com/office/drawing/2014/main" id="{4C69F2E3-66D3-4038-B82F-FD1DEFC9BFAE}"/>
                    </a:ext>
                  </a:extLst>
                </p14:cNvPr>
                <p14:cNvContentPartPr/>
                <p14:nvPr/>
              </p14:nvContentPartPr>
              <p14:xfrm>
                <a:off x="6422442" y="6357219"/>
                <a:ext cx="146160" cy="37800"/>
              </p14:xfrm>
            </p:contentPart>
          </mc:Choice>
          <mc:Fallback xmlns="">
            <p:pic>
              <p:nvPicPr>
                <p:cNvPr id="266" name="Ink 265">
                  <a:extLst>
                    <a:ext uri="{FF2B5EF4-FFF2-40B4-BE49-F238E27FC236}">
                      <a16:creationId xmlns:a16="http://schemas.microsoft.com/office/drawing/2014/main" id="{4C69F2E3-66D3-4038-B82F-FD1DEFC9BFAE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6413442" y="6348219"/>
                  <a:ext cx="16380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5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id="{8F05B967-1D47-4389-9CB8-D04BE39EE665}"/>
                    </a:ext>
                  </a:extLst>
                </p14:cNvPr>
                <p14:cNvContentPartPr/>
                <p14:nvPr/>
              </p14:nvContentPartPr>
              <p14:xfrm>
                <a:off x="6504162" y="6399699"/>
                <a:ext cx="121320" cy="195840"/>
              </p14:xfrm>
            </p:contentPart>
          </mc:Choice>
          <mc:Fallback xmlns="">
            <p:pic>
              <p:nvPicPr>
                <p:cNvPr id="267" name="Ink 266">
                  <a:extLst>
                    <a:ext uri="{FF2B5EF4-FFF2-40B4-BE49-F238E27FC236}">
                      <a16:creationId xmlns:a16="http://schemas.microsoft.com/office/drawing/2014/main" id="{8F05B967-1D47-4389-9CB8-D04BE39EE665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6495162" y="6390699"/>
                  <a:ext cx="138960" cy="21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7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id="{7AFA5156-7598-498B-B1A6-85FB5425B898}"/>
                    </a:ext>
                  </a:extLst>
                </p14:cNvPr>
                <p14:cNvContentPartPr/>
                <p14:nvPr/>
              </p14:nvContentPartPr>
              <p14:xfrm>
                <a:off x="6677322" y="6229779"/>
                <a:ext cx="94680" cy="326520"/>
              </p14:xfrm>
            </p:contentPart>
          </mc:Choice>
          <mc:Fallback xmlns="">
            <p:pic>
              <p:nvPicPr>
                <p:cNvPr id="268" name="Ink 267">
                  <a:extLst>
                    <a:ext uri="{FF2B5EF4-FFF2-40B4-BE49-F238E27FC236}">
                      <a16:creationId xmlns:a16="http://schemas.microsoft.com/office/drawing/2014/main" id="{7AFA5156-7598-498B-B1A6-85FB5425B898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6668322" y="6220779"/>
                  <a:ext cx="112320" cy="34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9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id="{FD19A532-3BE8-40CE-A68E-56121D9E3FC3}"/>
                    </a:ext>
                  </a:extLst>
                </p14:cNvPr>
                <p14:cNvContentPartPr/>
                <p14:nvPr/>
              </p14:nvContentPartPr>
              <p14:xfrm>
                <a:off x="6719082" y="6396459"/>
                <a:ext cx="175320" cy="31320"/>
              </p14:xfrm>
            </p:contentPart>
          </mc:Choice>
          <mc:Fallback xmlns="">
            <p:pic>
              <p:nvPicPr>
                <p:cNvPr id="269" name="Ink 268">
                  <a:extLst>
                    <a:ext uri="{FF2B5EF4-FFF2-40B4-BE49-F238E27FC236}">
                      <a16:creationId xmlns:a16="http://schemas.microsoft.com/office/drawing/2014/main" id="{FD19A532-3BE8-40CE-A68E-56121D9E3FC3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6710082" y="6387819"/>
                  <a:ext cx="192960" cy="48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7" name="Group 286">
            <a:extLst>
              <a:ext uri="{FF2B5EF4-FFF2-40B4-BE49-F238E27FC236}">
                <a16:creationId xmlns:a16="http://schemas.microsoft.com/office/drawing/2014/main" id="{2DCF811D-F76F-4CC7-8FEA-1CE65AE27BF9}"/>
              </a:ext>
            </a:extLst>
          </p:cNvPr>
          <p:cNvGrpSpPr/>
          <p:nvPr/>
        </p:nvGrpSpPr>
        <p:grpSpPr>
          <a:xfrm>
            <a:off x="7174842" y="2969979"/>
            <a:ext cx="464760" cy="3776400"/>
            <a:chOff x="7174842" y="2969979"/>
            <a:chExt cx="464760" cy="3776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1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id="{B34719AD-B718-42D9-81EB-DA35E1368AC1}"/>
                    </a:ext>
                  </a:extLst>
                </p14:cNvPr>
                <p14:cNvContentPartPr/>
                <p14:nvPr/>
              </p14:nvContentPartPr>
              <p14:xfrm>
                <a:off x="7174842" y="3053499"/>
                <a:ext cx="140400" cy="3692880"/>
              </p14:xfrm>
            </p:contentPart>
          </mc:Choice>
          <mc:Fallback xmlns="">
            <p:pic>
              <p:nvPicPr>
                <p:cNvPr id="271" name="Ink 270">
                  <a:extLst>
                    <a:ext uri="{FF2B5EF4-FFF2-40B4-BE49-F238E27FC236}">
                      <a16:creationId xmlns:a16="http://schemas.microsoft.com/office/drawing/2014/main" id="{B34719AD-B718-42D9-81EB-DA35E1368AC1}"/>
                    </a:ext>
                  </a:extLst>
                </p:cNvPr>
                <p:cNvPicPr/>
                <p:nvPr/>
              </p:nvPicPr>
              <p:blipFill>
                <a:blip r:embed="rId442"/>
                <a:stretch>
                  <a:fillRect/>
                </a:stretch>
              </p:blipFill>
              <p:spPr>
                <a:xfrm>
                  <a:off x="7166202" y="3044499"/>
                  <a:ext cx="158040" cy="37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3">
              <p14:nvContentPartPr>
                <p14:cNvPr id="272" name="Ink 271">
                  <a:extLst>
                    <a:ext uri="{FF2B5EF4-FFF2-40B4-BE49-F238E27FC236}">
                      <a16:creationId xmlns:a16="http://schemas.microsoft.com/office/drawing/2014/main" id="{23478A63-0E99-4B8B-8EA9-E6B479939997}"/>
                    </a:ext>
                  </a:extLst>
                </p14:cNvPr>
                <p14:cNvContentPartPr/>
                <p14:nvPr/>
              </p14:nvContentPartPr>
              <p14:xfrm>
                <a:off x="7443402" y="3133419"/>
                <a:ext cx="29160" cy="108720"/>
              </p14:xfrm>
            </p:contentPart>
          </mc:Choice>
          <mc:Fallback xmlns="">
            <p:pic>
              <p:nvPicPr>
                <p:cNvPr id="272" name="Ink 271">
                  <a:extLst>
                    <a:ext uri="{FF2B5EF4-FFF2-40B4-BE49-F238E27FC236}">
                      <a16:creationId xmlns:a16="http://schemas.microsoft.com/office/drawing/2014/main" id="{23478A63-0E99-4B8B-8EA9-E6B479939997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7434402" y="3124779"/>
                  <a:ext cx="4680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5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id="{DE0F49CE-3E67-434F-9FD3-01E74B67662E}"/>
                    </a:ext>
                  </a:extLst>
                </p14:cNvPr>
                <p14:cNvContentPartPr/>
                <p14:nvPr/>
              </p14:nvContentPartPr>
              <p14:xfrm>
                <a:off x="7529802" y="3097419"/>
                <a:ext cx="15840" cy="109440"/>
              </p14:xfrm>
            </p:contentPart>
          </mc:Choice>
          <mc:Fallback xmlns="">
            <p:pic>
              <p:nvPicPr>
                <p:cNvPr id="273" name="Ink 272">
                  <a:extLst>
                    <a:ext uri="{FF2B5EF4-FFF2-40B4-BE49-F238E27FC236}">
                      <a16:creationId xmlns:a16="http://schemas.microsoft.com/office/drawing/2014/main" id="{DE0F49CE-3E67-434F-9FD3-01E74B67662E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7520802" y="3088419"/>
                  <a:ext cx="3348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7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id="{6DA339A6-0200-4AC0-9702-09B36FB138EC}"/>
                    </a:ext>
                  </a:extLst>
                </p14:cNvPr>
                <p14:cNvContentPartPr/>
                <p14:nvPr/>
              </p14:nvContentPartPr>
              <p14:xfrm>
                <a:off x="7520442" y="3063219"/>
                <a:ext cx="360" cy="360"/>
              </p14:xfrm>
            </p:contentPart>
          </mc:Choice>
          <mc:Fallback xmlns="">
            <p:pic>
              <p:nvPicPr>
                <p:cNvPr id="274" name="Ink 273">
                  <a:extLst>
                    <a:ext uri="{FF2B5EF4-FFF2-40B4-BE49-F238E27FC236}">
                      <a16:creationId xmlns:a16="http://schemas.microsoft.com/office/drawing/2014/main" id="{6DA339A6-0200-4AC0-9702-09B36FB138EC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7511802" y="305457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8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id="{813E88EE-5D7A-423F-B5B1-46EFA75DF136}"/>
                    </a:ext>
                  </a:extLst>
                </p14:cNvPr>
                <p14:cNvContentPartPr/>
                <p14:nvPr/>
              </p14:nvContentPartPr>
              <p14:xfrm>
                <a:off x="7414962" y="2969979"/>
                <a:ext cx="224640" cy="245160"/>
              </p14:xfrm>
            </p:contentPart>
          </mc:Choice>
          <mc:Fallback xmlns="">
            <p:pic>
              <p:nvPicPr>
                <p:cNvPr id="275" name="Ink 274">
                  <a:extLst>
                    <a:ext uri="{FF2B5EF4-FFF2-40B4-BE49-F238E27FC236}">
                      <a16:creationId xmlns:a16="http://schemas.microsoft.com/office/drawing/2014/main" id="{813E88EE-5D7A-423F-B5B1-46EFA75DF136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7405962" y="2960979"/>
                  <a:ext cx="242280" cy="262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5" name="Group 284">
            <a:extLst>
              <a:ext uri="{FF2B5EF4-FFF2-40B4-BE49-F238E27FC236}">
                <a16:creationId xmlns:a16="http://schemas.microsoft.com/office/drawing/2014/main" id="{A1759B40-DE8D-46BD-93E6-CF25C0E32E72}"/>
              </a:ext>
            </a:extLst>
          </p:cNvPr>
          <p:cNvGrpSpPr/>
          <p:nvPr/>
        </p:nvGrpSpPr>
        <p:grpSpPr>
          <a:xfrm>
            <a:off x="8692962" y="3003819"/>
            <a:ext cx="88200" cy="102600"/>
            <a:chOff x="8692962" y="3003819"/>
            <a:chExt cx="88200" cy="102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50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id="{2F66781A-A112-4E61-9A3B-CC4845AB747C}"/>
                    </a:ext>
                  </a:extLst>
                </p14:cNvPr>
                <p14:cNvContentPartPr/>
                <p14:nvPr/>
              </p14:nvContentPartPr>
              <p14:xfrm>
                <a:off x="8692962" y="3003819"/>
                <a:ext cx="66960" cy="24480"/>
              </p14:xfrm>
            </p:contentPart>
          </mc:Choice>
          <mc:Fallback xmlns="">
            <p:pic>
              <p:nvPicPr>
                <p:cNvPr id="283" name="Ink 282">
                  <a:extLst>
                    <a:ext uri="{FF2B5EF4-FFF2-40B4-BE49-F238E27FC236}">
                      <a16:creationId xmlns:a16="http://schemas.microsoft.com/office/drawing/2014/main" id="{2F66781A-A112-4E61-9A3B-CC4845AB747C}"/>
                    </a:ext>
                  </a:extLst>
                </p:cNvPr>
                <p:cNvPicPr/>
                <p:nvPr/>
              </p:nvPicPr>
              <p:blipFill>
                <a:blip r:embed="rId451"/>
                <a:stretch>
                  <a:fillRect/>
                </a:stretch>
              </p:blipFill>
              <p:spPr>
                <a:xfrm>
                  <a:off x="8684322" y="2995179"/>
                  <a:ext cx="8460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2">
              <p14:nvContentPartPr>
                <p14:cNvPr id="284" name="Ink 283">
                  <a:extLst>
                    <a:ext uri="{FF2B5EF4-FFF2-40B4-BE49-F238E27FC236}">
                      <a16:creationId xmlns:a16="http://schemas.microsoft.com/office/drawing/2014/main" id="{70F79160-2F6C-479B-B38D-E1CF8439AD36}"/>
                    </a:ext>
                  </a:extLst>
                </p14:cNvPr>
                <p14:cNvContentPartPr/>
                <p14:nvPr/>
              </p14:nvContentPartPr>
              <p14:xfrm>
                <a:off x="8709882" y="3075459"/>
                <a:ext cx="71280" cy="30960"/>
              </p14:xfrm>
            </p:contentPart>
          </mc:Choice>
          <mc:Fallback xmlns="">
            <p:pic>
              <p:nvPicPr>
                <p:cNvPr id="284" name="Ink 283">
                  <a:extLst>
                    <a:ext uri="{FF2B5EF4-FFF2-40B4-BE49-F238E27FC236}">
                      <a16:creationId xmlns:a16="http://schemas.microsoft.com/office/drawing/2014/main" id="{70F79160-2F6C-479B-B38D-E1CF8439AD36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8701242" y="3066459"/>
                  <a:ext cx="88920" cy="48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3" name="Group 312">
            <a:extLst>
              <a:ext uri="{FF2B5EF4-FFF2-40B4-BE49-F238E27FC236}">
                <a16:creationId xmlns:a16="http://schemas.microsoft.com/office/drawing/2014/main" id="{9CCE72BE-C266-4B7B-9F6C-2041477D01E8}"/>
              </a:ext>
            </a:extLst>
          </p:cNvPr>
          <p:cNvGrpSpPr/>
          <p:nvPr/>
        </p:nvGrpSpPr>
        <p:grpSpPr>
          <a:xfrm>
            <a:off x="8970882" y="2775939"/>
            <a:ext cx="862560" cy="514080"/>
            <a:chOff x="8970882" y="2775939"/>
            <a:chExt cx="862560" cy="514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54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id="{C1D2C686-7DD7-41D7-8F36-74AAEE40B3E1}"/>
                    </a:ext>
                  </a:extLst>
                </p14:cNvPr>
                <p14:cNvContentPartPr/>
                <p14:nvPr/>
              </p14:nvContentPartPr>
              <p14:xfrm>
                <a:off x="8970882" y="3010659"/>
                <a:ext cx="94320" cy="36000"/>
              </p14:xfrm>
            </p:contentPart>
          </mc:Choice>
          <mc:Fallback xmlns="">
            <p:pic>
              <p:nvPicPr>
                <p:cNvPr id="288" name="Ink 287">
                  <a:extLst>
                    <a:ext uri="{FF2B5EF4-FFF2-40B4-BE49-F238E27FC236}">
                      <a16:creationId xmlns:a16="http://schemas.microsoft.com/office/drawing/2014/main" id="{C1D2C686-7DD7-41D7-8F36-74AAEE40B3E1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8961882" y="3002019"/>
                  <a:ext cx="11196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6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id="{F038BAB4-01DD-4C8F-8C0C-49A906AABCD1}"/>
                    </a:ext>
                  </a:extLst>
                </p14:cNvPr>
                <p14:cNvContentPartPr/>
                <p14:nvPr/>
              </p14:nvContentPartPr>
              <p14:xfrm>
                <a:off x="9234762" y="2847579"/>
                <a:ext cx="21600" cy="93960"/>
              </p14:xfrm>
            </p:contentPart>
          </mc:Choice>
          <mc:Fallback xmlns="">
            <p:pic>
              <p:nvPicPr>
                <p:cNvPr id="289" name="Ink 288">
                  <a:extLst>
                    <a:ext uri="{FF2B5EF4-FFF2-40B4-BE49-F238E27FC236}">
                      <a16:creationId xmlns:a16="http://schemas.microsoft.com/office/drawing/2014/main" id="{F038BAB4-01DD-4C8F-8C0C-49A906AABCD1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9225762" y="2838579"/>
                  <a:ext cx="3924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8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id="{719C56C4-D7F0-43E1-96CD-749121EACE23}"/>
                    </a:ext>
                  </a:extLst>
                </p14:cNvPr>
                <p14:cNvContentPartPr/>
                <p14:nvPr/>
              </p14:nvContentPartPr>
              <p14:xfrm>
                <a:off x="9317562" y="2775939"/>
                <a:ext cx="87480" cy="178920"/>
              </p14:xfrm>
            </p:contentPart>
          </mc:Choice>
          <mc:Fallback xmlns="">
            <p:pic>
              <p:nvPicPr>
                <p:cNvPr id="290" name="Ink 289">
                  <a:extLst>
                    <a:ext uri="{FF2B5EF4-FFF2-40B4-BE49-F238E27FC236}">
                      <a16:creationId xmlns:a16="http://schemas.microsoft.com/office/drawing/2014/main" id="{719C56C4-D7F0-43E1-96CD-749121EACE23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9308562" y="2766939"/>
                  <a:ext cx="10512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0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id="{8D820A30-2654-473C-B8FA-27861A2E2C1B}"/>
                    </a:ext>
                  </a:extLst>
                </p14:cNvPr>
                <p14:cNvContentPartPr/>
                <p14:nvPr/>
              </p14:nvContentPartPr>
              <p14:xfrm>
                <a:off x="9181482" y="3050979"/>
                <a:ext cx="180360" cy="47520"/>
              </p14:xfrm>
            </p:contentPart>
          </mc:Choice>
          <mc:Fallback xmlns="">
            <p:pic>
              <p:nvPicPr>
                <p:cNvPr id="291" name="Ink 290">
                  <a:extLst>
                    <a:ext uri="{FF2B5EF4-FFF2-40B4-BE49-F238E27FC236}">
                      <a16:creationId xmlns:a16="http://schemas.microsoft.com/office/drawing/2014/main" id="{8D820A30-2654-473C-B8FA-27861A2E2C1B}"/>
                    </a:ext>
                  </a:extLst>
                </p:cNvPr>
                <p:cNvPicPr/>
                <p:nvPr/>
              </p:nvPicPr>
              <p:blipFill>
                <a:blip r:embed="rId461"/>
                <a:stretch>
                  <a:fillRect/>
                </a:stretch>
              </p:blipFill>
              <p:spPr>
                <a:xfrm>
                  <a:off x="9172842" y="3041979"/>
                  <a:ext cx="198000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2">
              <p14:nvContentPartPr>
                <p14:cNvPr id="292" name="Ink 291">
                  <a:extLst>
                    <a:ext uri="{FF2B5EF4-FFF2-40B4-BE49-F238E27FC236}">
                      <a16:creationId xmlns:a16="http://schemas.microsoft.com/office/drawing/2014/main" id="{C0130566-D868-4081-A314-120E6E6F7A22}"/>
                    </a:ext>
                  </a:extLst>
                </p14:cNvPr>
                <p14:cNvContentPartPr/>
                <p14:nvPr/>
              </p14:nvContentPartPr>
              <p14:xfrm>
                <a:off x="9260322" y="3131259"/>
                <a:ext cx="92160" cy="132480"/>
              </p14:xfrm>
            </p:contentPart>
          </mc:Choice>
          <mc:Fallback xmlns="">
            <p:pic>
              <p:nvPicPr>
                <p:cNvPr id="292" name="Ink 291">
                  <a:extLst>
                    <a:ext uri="{FF2B5EF4-FFF2-40B4-BE49-F238E27FC236}">
                      <a16:creationId xmlns:a16="http://schemas.microsoft.com/office/drawing/2014/main" id="{C0130566-D868-4081-A314-120E6E6F7A22}"/>
                    </a:ext>
                  </a:extLst>
                </p:cNvPr>
                <p:cNvPicPr/>
                <p:nvPr/>
              </p:nvPicPr>
              <p:blipFill>
                <a:blip r:embed="rId463"/>
                <a:stretch>
                  <a:fillRect/>
                </a:stretch>
              </p:blipFill>
              <p:spPr>
                <a:xfrm>
                  <a:off x="9251682" y="3122619"/>
                  <a:ext cx="10980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4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id="{BD120648-18B0-47AD-9607-FECBFE62D933}"/>
                    </a:ext>
                  </a:extLst>
                </p14:cNvPr>
                <p14:cNvContentPartPr/>
                <p14:nvPr/>
              </p14:nvContentPartPr>
              <p14:xfrm>
                <a:off x="9335922" y="2912019"/>
                <a:ext cx="224280" cy="37800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a16="http://schemas.microsoft.com/office/drawing/2014/main" id="{BD120648-18B0-47AD-9607-FECBFE62D933}"/>
                    </a:ext>
                  </a:extLst>
                </p:cNvPr>
                <p:cNvPicPr/>
                <p:nvPr/>
              </p:nvPicPr>
              <p:blipFill>
                <a:blip r:embed="rId465"/>
                <a:stretch>
                  <a:fillRect/>
                </a:stretch>
              </p:blipFill>
              <p:spPr>
                <a:xfrm>
                  <a:off x="9327282" y="2903019"/>
                  <a:ext cx="241920" cy="39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6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id="{8EE09500-7B9C-4D76-942D-53E49A2092E1}"/>
                    </a:ext>
                  </a:extLst>
                </p14:cNvPr>
                <p14:cNvContentPartPr/>
                <p14:nvPr/>
              </p14:nvContentPartPr>
              <p14:xfrm>
                <a:off x="9537522" y="3104619"/>
                <a:ext cx="149760" cy="66960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a16="http://schemas.microsoft.com/office/drawing/2014/main" id="{8EE09500-7B9C-4D76-942D-53E49A2092E1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9528882" y="3095619"/>
                  <a:ext cx="16740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8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id="{A17607C8-8B72-4209-81DF-A3EEC208DC6D}"/>
                    </a:ext>
                  </a:extLst>
                </p14:cNvPr>
                <p14:cNvContentPartPr/>
                <p14:nvPr/>
              </p14:nvContentPartPr>
              <p14:xfrm>
                <a:off x="9744522" y="2983299"/>
                <a:ext cx="88920" cy="18360"/>
              </p14:xfrm>
            </p:contentPart>
          </mc:Choice>
          <mc:Fallback xmlns="">
            <p:pic>
              <p:nvPicPr>
                <p:cNvPr id="295" name="Ink 294">
                  <a:extLst>
                    <a:ext uri="{FF2B5EF4-FFF2-40B4-BE49-F238E27FC236}">
                      <a16:creationId xmlns:a16="http://schemas.microsoft.com/office/drawing/2014/main" id="{A17607C8-8B72-4209-81DF-A3EEC208DC6D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9735522" y="2974659"/>
                  <a:ext cx="10656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2" name="Group 311">
            <a:extLst>
              <a:ext uri="{FF2B5EF4-FFF2-40B4-BE49-F238E27FC236}">
                <a16:creationId xmlns:a16="http://schemas.microsoft.com/office/drawing/2014/main" id="{9DD78E08-EC7F-4750-8564-6C378A35173C}"/>
              </a:ext>
            </a:extLst>
          </p:cNvPr>
          <p:cNvGrpSpPr/>
          <p:nvPr/>
        </p:nvGrpSpPr>
        <p:grpSpPr>
          <a:xfrm>
            <a:off x="10026042" y="2760459"/>
            <a:ext cx="512280" cy="455400"/>
            <a:chOff x="10026042" y="2760459"/>
            <a:chExt cx="512280" cy="455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0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id="{CF9596A7-1BDF-48E6-93F4-98AD19C73AFD}"/>
                    </a:ext>
                  </a:extLst>
                </p14:cNvPr>
                <p14:cNvContentPartPr/>
                <p14:nvPr/>
              </p14:nvContentPartPr>
              <p14:xfrm>
                <a:off x="10045122" y="2760459"/>
                <a:ext cx="102240" cy="162720"/>
              </p14:xfrm>
            </p:contentPart>
          </mc:Choice>
          <mc:Fallback xmlns="">
            <p:pic>
              <p:nvPicPr>
                <p:cNvPr id="296" name="Ink 295">
                  <a:extLst>
                    <a:ext uri="{FF2B5EF4-FFF2-40B4-BE49-F238E27FC236}">
                      <a16:creationId xmlns:a16="http://schemas.microsoft.com/office/drawing/2014/main" id="{CF9596A7-1BDF-48E6-93F4-98AD19C73AFD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10036122" y="2751819"/>
                  <a:ext cx="11988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2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id="{D5E6E1DF-A088-4E57-B50F-79B81F9AAE88}"/>
                    </a:ext>
                  </a:extLst>
                </p14:cNvPr>
                <p14:cNvContentPartPr/>
                <p14:nvPr/>
              </p14:nvContentPartPr>
              <p14:xfrm>
                <a:off x="10026042" y="2933979"/>
                <a:ext cx="159840" cy="32760"/>
              </p14:xfrm>
            </p:contentPart>
          </mc:Choice>
          <mc:Fallback xmlns="">
            <p:pic>
              <p:nvPicPr>
                <p:cNvPr id="297" name="Ink 296">
                  <a:extLst>
                    <a:ext uri="{FF2B5EF4-FFF2-40B4-BE49-F238E27FC236}">
                      <a16:creationId xmlns:a16="http://schemas.microsoft.com/office/drawing/2014/main" id="{D5E6E1DF-A088-4E57-B50F-79B81F9AAE88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10017402" y="2924979"/>
                  <a:ext cx="17748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4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id="{4D74F9D9-90F9-4866-A945-4CD9B24BB477}"/>
                    </a:ext>
                  </a:extLst>
                </p14:cNvPr>
                <p14:cNvContentPartPr/>
                <p14:nvPr/>
              </p14:nvContentPartPr>
              <p14:xfrm>
                <a:off x="10081842" y="3024339"/>
                <a:ext cx="80640" cy="119520"/>
              </p14:xfrm>
            </p:contentPart>
          </mc:Choice>
          <mc:Fallback xmlns="">
            <p:pic>
              <p:nvPicPr>
                <p:cNvPr id="298" name="Ink 297">
                  <a:extLst>
                    <a:ext uri="{FF2B5EF4-FFF2-40B4-BE49-F238E27FC236}">
                      <a16:creationId xmlns:a16="http://schemas.microsoft.com/office/drawing/2014/main" id="{4D74F9D9-90F9-4866-A945-4CD9B24BB477}"/>
                    </a:ext>
                  </a:extLst>
                </p:cNvPr>
                <p:cNvPicPr/>
                <p:nvPr/>
              </p:nvPicPr>
              <p:blipFill>
                <a:blip r:embed="rId475"/>
                <a:stretch>
                  <a:fillRect/>
                </a:stretch>
              </p:blipFill>
              <p:spPr>
                <a:xfrm>
                  <a:off x="10072842" y="3015699"/>
                  <a:ext cx="9828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6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id="{A6296F9F-EEB9-415C-9E49-4E1A3776C662}"/>
                    </a:ext>
                  </a:extLst>
                </p14:cNvPr>
                <p14:cNvContentPartPr/>
                <p14:nvPr/>
              </p14:nvContentPartPr>
              <p14:xfrm>
                <a:off x="10189122" y="2954499"/>
                <a:ext cx="232920" cy="261360"/>
              </p14:xfrm>
            </p:contentPart>
          </mc:Choice>
          <mc:Fallback xmlns="">
            <p:pic>
              <p:nvPicPr>
                <p:cNvPr id="299" name="Ink 298">
                  <a:extLst>
                    <a:ext uri="{FF2B5EF4-FFF2-40B4-BE49-F238E27FC236}">
                      <a16:creationId xmlns:a16="http://schemas.microsoft.com/office/drawing/2014/main" id="{A6296F9F-EEB9-415C-9E49-4E1A3776C662}"/>
                    </a:ext>
                  </a:extLst>
                </p:cNvPr>
                <p:cNvPicPr/>
                <p:nvPr/>
              </p:nvPicPr>
              <p:blipFill>
                <a:blip r:embed="rId477"/>
                <a:stretch>
                  <a:fillRect/>
                </a:stretch>
              </p:blipFill>
              <p:spPr>
                <a:xfrm>
                  <a:off x="10180122" y="2945499"/>
                  <a:ext cx="250560" cy="27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8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id="{E20CCA18-321F-47F9-90F5-51F8176D12D3}"/>
                    </a:ext>
                  </a:extLst>
                </p14:cNvPr>
                <p14:cNvContentPartPr/>
                <p14:nvPr/>
              </p14:nvContentPartPr>
              <p14:xfrm>
                <a:off x="10313682" y="2859459"/>
                <a:ext cx="21600" cy="15120"/>
              </p14:xfrm>
            </p:contentPart>
          </mc:Choice>
          <mc:Fallback xmlns="">
            <p:pic>
              <p:nvPicPr>
                <p:cNvPr id="300" name="Ink 299">
                  <a:extLst>
                    <a:ext uri="{FF2B5EF4-FFF2-40B4-BE49-F238E27FC236}">
                      <a16:creationId xmlns:a16="http://schemas.microsoft.com/office/drawing/2014/main" id="{E20CCA18-321F-47F9-90F5-51F8176D12D3}"/>
                    </a:ext>
                  </a:extLst>
                </p:cNvPr>
                <p:cNvPicPr/>
                <p:nvPr/>
              </p:nvPicPr>
              <p:blipFill>
                <a:blip r:embed="rId479"/>
                <a:stretch>
                  <a:fillRect/>
                </a:stretch>
              </p:blipFill>
              <p:spPr>
                <a:xfrm>
                  <a:off x="10304682" y="2850819"/>
                  <a:ext cx="3924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0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id="{02F50904-416F-4B7D-B402-6E151431C4A7}"/>
                    </a:ext>
                  </a:extLst>
                </p14:cNvPr>
                <p14:cNvContentPartPr/>
                <p14:nvPr/>
              </p14:nvContentPartPr>
              <p14:xfrm>
                <a:off x="10354002" y="3037659"/>
                <a:ext cx="184320" cy="28080"/>
              </p14:xfrm>
            </p:contentPart>
          </mc:Choice>
          <mc:Fallback xmlns="">
            <p:pic>
              <p:nvPicPr>
                <p:cNvPr id="301" name="Ink 300">
                  <a:extLst>
                    <a:ext uri="{FF2B5EF4-FFF2-40B4-BE49-F238E27FC236}">
                      <a16:creationId xmlns:a16="http://schemas.microsoft.com/office/drawing/2014/main" id="{02F50904-416F-4B7D-B402-6E151431C4A7}"/>
                    </a:ext>
                  </a:extLst>
                </p:cNvPr>
                <p:cNvPicPr/>
                <p:nvPr/>
              </p:nvPicPr>
              <p:blipFill>
                <a:blip r:embed="rId481"/>
                <a:stretch>
                  <a:fillRect/>
                </a:stretch>
              </p:blipFill>
              <p:spPr>
                <a:xfrm>
                  <a:off x="10345362" y="3029019"/>
                  <a:ext cx="201960" cy="457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11" name="Group 310">
            <a:extLst>
              <a:ext uri="{FF2B5EF4-FFF2-40B4-BE49-F238E27FC236}">
                <a16:creationId xmlns:a16="http://schemas.microsoft.com/office/drawing/2014/main" id="{359DBBFC-B05F-4D6A-9EEA-7BE84BB57529}"/>
              </a:ext>
            </a:extLst>
          </p:cNvPr>
          <p:cNvGrpSpPr/>
          <p:nvPr/>
        </p:nvGrpSpPr>
        <p:grpSpPr>
          <a:xfrm>
            <a:off x="10693122" y="2881419"/>
            <a:ext cx="86400" cy="146880"/>
            <a:chOff x="10693122" y="2881419"/>
            <a:chExt cx="86400" cy="146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2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id="{AAB9CB4E-8F28-4888-B8D8-E5D2D415D185}"/>
                    </a:ext>
                  </a:extLst>
                </p14:cNvPr>
                <p14:cNvContentPartPr/>
                <p14:nvPr/>
              </p14:nvContentPartPr>
              <p14:xfrm>
                <a:off x="10693122" y="2922459"/>
                <a:ext cx="86400" cy="17280"/>
              </p14:xfrm>
            </p:contentPart>
          </mc:Choice>
          <mc:Fallback xmlns="">
            <p:pic>
              <p:nvPicPr>
                <p:cNvPr id="302" name="Ink 301">
                  <a:extLst>
                    <a:ext uri="{FF2B5EF4-FFF2-40B4-BE49-F238E27FC236}">
                      <a16:creationId xmlns:a16="http://schemas.microsoft.com/office/drawing/2014/main" id="{AAB9CB4E-8F28-4888-B8D8-E5D2D415D185}"/>
                    </a:ext>
                  </a:extLst>
                </p:cNvPr>
                <p:cNvPicPr/>
                <p:nvPr/>
              </p:nvPicPr>
              <p:blipFill>
                <a:blip r:embed="rId483"/>
                <a:stretch>
                  <a:fillRect/>
                </a:stretch>
              </p:blipFill>
              <p:spPr>
                <a:xfrm>
                  <a:off x="10684482" y="2913819"/>
                  <a:ext cx="10404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4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id="{E80FBFF0-8881-4842-984A-F4DD0EFB2236}"/>
                    </a:ext>
                  </a:extLst>
                </p14:cNvPr>
                <p14:cNvContentPartPr/>
                <p14:nvPr/>
              </p14:nvContentPartPr>
              <p14:xfrm>
                <a:off x="10734882" y="2881419"/>
                <a:ext cx="12240" cy="146880"/>
              </p14:xfrm>
            </p:contentPart>
          </mc:Choice>
          <mc:Fallback xmlns="">
            <p:pic>
              <p:nvPicPr>
                <p:cNvPr id="303" name="Ink 302">
                  <a:extLst>
                    <a:ext uri="{FF2B5EF4-FFF2-40B4-BE49-F238E27FC236}">
                      <a16:creationId xmlns:a16="http://schemas.microsoft.com/office/drawing/2014/main" id="{E80FBFF0-8881-4842-984A-F4DD0EFB2236}"/>
                    </a:ext>
                  </a:extLst>
                </p:cNvPr>
                <p:cNvPicPr/>
                <p:nvPr/>
              </p:nvPicPr>
              <p:blipFill>
                <a:blip r:embed="rId485"/>
                <a:stretch>
                  <a:fillRect/>
                </a:stretch>
              </p:blipFill>
              <p:spPr>
                <a:xfrm>
                  <a:off x="10726242" y="2872779"/>
                  <a:ext cx="29880" cy="164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2" name="Group 321">
            <a:extLst>
              <a:ext uri="{FF2B5EF4-FFF2-40B4-BE49-F238E27FC236}">
                <a16:creationId xmlns:a16="http://schemas.microsoft.com/office/drawing/2014/main" id="{15A8AEF8-E46A-4E80-9C15-6E8629F71D80}"/>
              </a:ext>
            </a:extLst>
          </p:cNvPr>
          <p:cNvGrpSpPr/>
          <p:nvPr/>
        </p:nvGrpSpPr>
        <p:grpSpPr>
          <a:xfrm>
            <a:off x="10938282" y="2765139"/>
            <a:ext cx="960480" cy="341280"/>
            <a:chOff x="10938282" y="2765139"/>
            <a:chExt cx="960480" cy="341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6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id="{A972F543-EC1A-42C2-B085-F71422C0D358}"/>
                    </a:ext>
                  </a:extLst>
                </p14:cNvPr>
                <p14:cNvContentPartPr/>
                <p14:nvPr/>
              </p14:nvContentPartPr>
              <p14:xfrm>
                <a:off x="10938282" y="2863779"/>
                <a:ext cx="106560" cy="154440"/>
              </p14:xfrm>
            </p:contentPart>
          </mc:Choice>
          <mc:Fallback xmlns="">
            <p:pic>
              <p:nvPicPr>
                <p:cNvPr id="304" name="Ink 303">
                  <a:extLst>
                    <a:ext uri="{FF2B5EF4-FFF2-40B4-BE49-F238E27FC236}">
                      <a16:creationId xmlns:a16="http://schemas.microsoft.com/office/drawing/2014/main" id="{A972F543-EC1A-42C2-B085-F71422C0D358}"/>
                    </a:ext>
                  </a:extLst>
                </p:cNvPr>
                <p:cNvPicPr/>
                <p:nvPr/>
              </p:nvPicPr>
              <p:blipFill>
                <a:blip r:embed="rId487"/>
                <a:stretch>
                  <a:fillRect/>
                </a:stretch>
              </p:blipFill>
              <p:spPr>
                <a:xfrm>
                  <a:off x="10929282" y="2855139"/>
                  <a:ext cx="12420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8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id="{7C568A6E-5A98-4123-9943-E3A290CA7772}"/>
                    </a:ext>
                  </a:extLst>
                </p14:cNvPr>
                <p14:cNvContentPartPr/>
                <p14:nvPr/>
              </p14:nvContentPartPr>
              <p14:xfrm>
                <a:off x="11120082" y="2893299"/>
                <a:ext cx="15840" cy="86760"/>
              </p14:xfrm>
            </p:contentPart>
          </mc:Choice>
          <mc:Fallback xmlns="">
            <p:pic>
              <p:nvPicPr>
                <p:cNvPr id="305" name="Ink 304">
                  <a:extLst>
                    <a:ext uri="{FF2B5EF4-FFF2-40B4-BE49-F238E27FC236}">
                      <a16:creationId xmlns:a16="http://schemas.microsoft.com/office/drawing/2014/main" id="{7C568A6E-5A98-4123-9943-E3A290CA7772}"/>
                    </a:ext>
                  </a:extLst>
                </p:cNvPr>
                <p:cNvPicPr/>
                <p:nvPr/>
              </p:nvPicPr>
              <p:blipFill>
                <a:blip r:embed="rId489"/>
                <a:stretch>
                  <a:fillRect/>
                </a:stretch>
              </p:blipFill>
              <p:spPr>
                <a:xfrm>
                  <a:off x="11111442" y="2884659"/>
                  <a:ext cx="3348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0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id="{93EE9470-FAC5-45D4-B7A2-17CB94F0BE1F}"/>
                    </a:ext>
                  </a:extLst>
                </p14:cNvPr>
                <p14:cNvContentPartPr/>
                <p14:nvPr/>
              </p14:nvContentPartPr>
              <p14:xfrm>
                <a:off x="11111082" y="3054579"/>
                <a:ext cx="149760" cy="48600"/>
              </p14:xfrm>
            </p:contentPart>
          </mc:Choice>
          <mc:Fallback xmlns="">
            <p:pic>
              <p:nvPicPr>
                <p:cNvPr id="306" name="Ink 305">
                  <a:extLst>
                    <a:ext uri="{FF2B5EF4-FFF2-40B4-BE49-F238E27FC236}">
                      <a16:creationId xmlns:a16="http://schemas.microsoft.com/office/drawing/2014/main" id="{93EE9470-FAC5-45D4-B7A2-17CB94F0BE1F}"/>
                    </a:ext>
                  </a:extLst>
                </p:cNvPr>
                <p:cNvPicPr/>
                <p:nvPr/>
              </p:nvPicPr>
              <p:blipFill>
                <a:blip r:embed="rId491"/>
                <a:stretch>
                  <a:fillRect/>
                </a:stretch>
              </p:blipFill>
              <p:spPr>
                <a:xfrm>
                  <a:off x="11102082" y="3045939"/>
                  <a:ext cx="167400" cy="6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2">
              <p14:nvContentPartPr>
                <p14:cNvPr id="307" name="Ink 306">
                  <a:extLst>
                    <a:ext uri="{FF2B5EF4-FFF2-40B4-BE49-F238E27FC236}">
                      <a16:creationId xmlns:a16="http://schemas.microsoft.com/office/drawing/2014/main" id="{40E58A6B-F4CC-440B-902D-6D5D9B60CFE7}"/>
                    </a:ext>
                  </a:extLst>
                </p14:cNvPr>
                <p14:cNvContentPartPr/>
                <p14:nvPr/>
              </p14:nvContentPartPr>
              <p14:xfrm>
                <a:off x="11298642" y="2946219"/>
                <a:ext cx="64440" cy="20520"/>
              </p14:xfrm>
            </p:contentPart>
          </mc:Choice>
          <mc:Fallback xmlns="">
            <p:pic>
              <p:nvPicPr>
                <p:cNvPr id="307" name="Ink 306">
                  <a:extLst>
                    <a:ext uri="{FF2B5EF4-FFF2-40B4-BE49-F238E27FC236}">
                      <a16:creationId xmlns:a16="http://schemas.microsoft.com/office/drawing/2014/main" id="{40E58A6B-F4CC-440B-902D-6D5D9B60CFE7}"/>
                    </a:ext>
                  </a:extLst>
                </p:cNvPr>
                <p:cNvPicPr/>
                <p:nvPr/>
              </p:nvPicPr>
              <p:blipFill>
                <a:blip r:embed="rId493"/>
                <a:stretch>
                  <a:fillRect/>
                </a:stretch>
              </p:blipFill>
              <p:spPr>
                <a:xfrm>
                  <a:off x="11289642" y="2937219"/>
                  <a:ext cx="8208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4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id="{77C0DD40-404F-4166-94B1-1C04E19E54BF}"/>
                    </a:ext>
                  </a:extLst>
                </p14:cNvPr>
                <p14:cNvContentPartPr/>
                <p14:nvPr/>
              </p14:nvContentPartPr>
              <p14:xfrm>
                <a:off x="11478282" y="2765139"/>
                <a:ext cx="32760" cy="7056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a16="http://schemas.microsoft.com/office/drawing/2014/main" id="{77C0DD40-404F-4166-94B1-1C04E19E54BF}"/>
                    </a:ext>
                  </a:extLst>
                </p:cNvPr>
                <p:cNvPicPr/>
                <p:nvPr/>
              </p:nvPicPr>
              <p:blipFill>
                <a:blip r:embed="rId495"/>
                <a:stretch>
                  <a:fillRect/>
                </a:stretch>
              </p:blipFill>
              <p:spPr>
                <a:xfrm>
                  <a:off x="11469642" y="2756499"/>
                  <a:ext cx="50400" cy="8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6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id="{BD4B1736-AE4E-4FA8-8EA1-791BDBCD8626}"/>
                    </a:ext>
                  </a:extLst>
                </p14:cNvPr>
                <p14:cNvContentPartPr/>
                <p14:nvPr/>
              </p14:nvContentPartPr>
              <p14:xfrm>
                <a:off x="11436522" y="2899779"/>
                <a:ext cx="124920" cy="24120"/>
              </p14:xfrm>
            </p:contentPart>
          </mc:Choice>
          <mc:Fallback xmlns="">
            <p:pic>
              <p:nvPicPr>
                <p:cNvPr id="315" name="Ink 314">
                  <a:extLst>
                    <a:ext uri="{FF2B5EF4-FFF2-40B4-BE49-F238E27FC236}">
                      <a16:creationId xmlns:a16="http://schemas.microsoft.com/office/drawing/2014/main" id="{BD4B1736-AE4E-4FA8-8EA1-791BDBCD8626}"/>
                    </a:ext>
                  </a:extLst>
                </p:cNvPr>
                <p:cNvPicPr/>
                <p:nvPr/>
              </p:nvPicPr>
              <p:blipFill>
                <a:blip r:embed="rId497"/>
                <a:stretch>
                  <a:fillRect/>
                </a:stretch>
              </p:blipFill>
              <p:spPr>
                <a:xfrm>
                  <a:off x="11427882" y="2891139"/>
                  <a:ext cx="14256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8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id="{5FBFEF41-0E9D-47A3-B68B-E2B17ECD246F}"/>
                    </a:ext>
                  </a:extLst>
                </p14:cNvPr>
                <p14:cNvContentPartPr/>
                <p14:nvPr/>
              </p14:nvContentPartPr>
              <p14:xfrm>
                <a:off x="11523282" y="2994099"/>
                <a:ext cx="103320" cy="107280"/>
              </p14:xfrm>
            </p:contentPart>
          </mc:Choice>
          <mc:Fallback xmlns="">
            <p:pic>
              <p:nvPicPr>
                <p:cNvPr id="316" name="Ink 315">
                  <a:extLst>
                    <a:ext uri="{FF2B5EF4-FFF2-40B4-BE49-F238E27FC236}">
                      <a16:creationId xmlns:a16="http://schemas.microsoft.com/office/drawing/2014/main" id="{5FBFEF41-0E9D-47A3-B68B-E2B17ECD246F}"/>
                    </a:ext>
                  </a:extLst>
                </p:cNvPr>
                <p:cNvPicPr/>
                <p:nvPr/>
              </p:nvPicPr>
              <p:blipFill>
                <a:blip r:embed="rId499"/>
                <a:stretch>
                  <a:fillRect/>
                </a:stretch>
              </p:blipFill>
              <p:spPr>
                <a:xfrm>
                  <a:off x="11514642" y="2985099"/>
                  <a:ext cx="12096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0">
              <p14:nvContentPartPr>
                <p14:cNvPr id="317" name="Ink 316">
                  <a:extLst>
                    <a:ext uri="{FF2B5EF4-FFF2-40B4-BE49-F238E27FC236}">
                      <a16:creationId xmlns:a16="http://schemas.microsoft.com/office/drawing/2014/main" id="{B95348A6-932D-4437-9DEB-D9A015FDCD04}"/>
                    </a:ext>
                  </a:extLst>
                </p14:cNvPr>
                <p14:cNvContentPartPr/>
                <p14:nvPr/>
              </p14:nvContentPartPr>
              <p14:xfrm>
                <a:off x="11768082" y="2802939"/>
                <a:ext cx="68400" cy="303480"/>
              </p14:xfrm>
            </p:contentPart>
          </mc:Choice>
          <mc:Fallback xmlns="">
            <p:pic>
              <p:nvPicPr>
                <p:cNvPr id="317" name="Ink 316">
                  <a:extLst>
                    <a:ext uri="{FF2B5EF4-FFF2-40B4-BE49-F238E27FC236}">
                      <a16:creationId xmlns:a16="http://schemas.microsoft.com/office/drawing/2014/main" id="{B95348A6-932D-4437-9DEB-D9A015FDCD04}"/>
                    </a:ext>
                  </a:extLst>
                </p:cNvPr>
                <p:cNvPicPr/>
                <p:nvPr/>
              </p:nvPicPr>
              <p:blipFill>
                <a:blip r:embed="rId501"/>
                <a:stretch>
                  <a:fillRect/>
                </a:stretch>
              </p:blipFill>
              <p:spPr>
                <a:xfrm>
                  <a:off x="11759082" y="2793939"/>
                  <a:ext cx="86040" cy="32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2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id="{12BF7755-C112-46BA-A3AE-6838E6551459}"/>
                    </a:ext>
                  </a:extLst>
                </p14:cNvPr>
                <p14:cNvContentPartPr/>
                <p14:nvPr/>
              </p14:nvContentPartPr>
              <p14:xfrm>
                <a:off x="11744682" y="2945859"/>
                <a:ext cx="154080" cy="36360"/>
              </p14:xfrm>
            </p:contentPart>
          </mc:Choice>
          <mc:Fallback xmlns="">
            <p:pic>
              <p:nvPicPr>
                <p:cNvPr id="318" name="Ink 317">
                  <a:extLst>
                    <a:ext uri="{FF2B5EF4-FFF2-40B4-BE49-F238E27FC236}">
                      <a16:creationId xmlns:a16="http://schemas.microsoft.com/office/drawing/2014/main" id="{12BF7755-C112-46BA-A3AE-6838E6551459}"/>
                    </a:ext>
                  </a:extLst>
                </p:cNvPr>
                <p:cNvPicPr/>
                <p:nvPr/>
              </p:nvPicPr>
              <p:blipFill>
                <a:blip r:embed="rId503"/>
                <a:stretch>
                  <a:fillRect/>
                </a:stretch>
              </p:blipFill>
              <p:spPr>
                <a:xfrm>
                  <a:off x="11735682" y="2936859"/>
                  <a:ext cx="171720" cy="54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21" name="Group 320">
            <a:extLst>
              <a:ext uri="{FF2B5EF4-FFF2-40B4-BE49-F238E27FC236}">
                <a16:creationId xmlns:a16="http://schemas.microsoft.com/office/drawing/2014/main" id="{74E5F9D5-0407-4AEA-B75A-A21AC02B2267}"/>
              </a:ext>
            </a:extLst>
          </p:cNvPr>
          <p:cNvGrpSpPr/>
          <p:nvPr/>
        </p:nvGrpSpPr>
        <p:grpSpPr>
          <a:xfrm>
            <a:off x="8812482" y="3629859"/>
            <a:ext cx="138960" cy="101520"/>
            <a:chOff x="8812482" y="3629859"/>
            <a:chExt cx="138960" cy="101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04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id="{871AF7A2-8A5F-400F-9727-3574266A11B7}"/>
                    </a:ext>
                  </a:extLst>
                </p14:cNvPr>
                <p14:cNvContentPartPr/>
                <p14:nvPr/>
              </p14:nvContentPartPr>
              <p14:xfrm>
                <a:off x="8812482" y="3629859"/>
                <a:ext cx="87480" cy="42120"/>
              </p14:xfrm>
            </p:contentPart>
          </mc:Choice>
          <mc:Fallback xmlns="">
            <p:pic>
              <p:nvPicPr>
                <p:cNvPr id="319" name="Ink 318">
                  <a:extLst>
                    <a:ext uri="{FF2B5EF4-FFF2-40B4-BE49-F238E27FC236}">
                      <a16:creationId xmlns:a16="http://schemas.microsoft.com/office/drawing/2014/main" id="{871AF7A2-8A5F-400F-9727-3574266A11B7}"/>
                    </a:ext>
                  </a:extLst>
                </p:cNvPr>
                <p:cNvPicPr/>
                <p:nvPr/>
              </p:nvPicPr>
              <p:blipFill>
                <a:blip r:embed="rId505"/>
                <a:stretch>
                  <a:fillRect/>
                </a:stretch>
              </p:blipFill>
              <p:spPr>
                <a:xfrm>
                  <a:off x="8803842" y="3621219"/>
                  <a:ext cx="10512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6">
              <p14:nvContentPartPr>
                <p14:cNvPr id="320" name="Ink 319">
                  <a:extLst>
                    <a:ext uri="{FF2B5EF4-FFF2-40B4-BE49-F238E27FC236}">
                      <a16:creationId xmlns:a16="http://schemas.microsoft.com/office/drawing/2014/main" id="{DD8B536C-09DB-4E16-A74E-9E9AA12FF29D}"/>
                    </a:ext>
                  </a:extLst>
                </p14:cNvPr>
                <p14:cNvContentPartPr/>
                <p14:nvPr/>
              </p14:nvContentPartPr>
              <p14:xfrm>
                <a:off x="8853522" y="3722379"/>
                <a:ext cx="97920" cy="9000"/>
              </p14:xfrm>
            </p:contentPart>
          </mc:Choice>
          <mc:Fallback xmlns="">
            <p:pic>
              <p:nvPicPr>
                <p:cNvPr id="320" name="Ink 319">
                  <a:extLst>
                    <a:ext uri="{FF2B5EF4-FFF2-40B4-BE49-F238E27FC236}">
                      <a16:creationId xmlns:a16="http://schemas.microsoft.com/office/drawing/2014/main" id="{DD8B536C-09DB-4E16-A74E-9E9AA12FF29D}"/>
                    </a:ext>
                  </a:extLst>
                </p:cNvPr>
                <p:cNvPicPr/>
                <p:nvPr/>
              </p:nvPicPr>
              <p:blipFill>
                <a:blip r:embed="rId507"/>
                <a:stretch>
                  <a:fillRect/>
                </a:stretch>
              </p:blipFill>
              <p:spPr>
                <a:xfrm>
                  <a:off x="8844882" y="3713739"/>
                  <a:ext cx="115560" cy="26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0" name="Group 329">
            <a:extLst>
              <a:ext uri="{FF2B5EF4-FFF2-40B4-BE49-F238E27FC236}">
                <a16:creationId xmlns:a16="http://schemas.microsoft.com/office/drawing/2014/main" id="{CF375082-E462-4307-AD2F-A5751B516D56}"/>
              </a:ext>
            </a:extLst>
          </p:cNvPr>
          <p:cNvGrpSpPr/>
          <p:nvPr/>
        </p:nvGrpSpPr>
        <p:grpSpPr>
          <a:xfrm>
            <a:off x="9187242" y="3479019"/>
            <a:ext cx="741600" cy="423000"/>
            <a:chOff x="9187242" y="3479019"/>
            <a:chExt cx="741600" cy="423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08">
              <p14:nvContentPartPr>
                <p14:cNvPr id="323" name="Ink 322">
                  <a:extLst>
                    <a:ext uri="{FF2B5EF4-FFF2-40B4-BE49-F238E27FC236}">
                      <a16:creationId xmlns:a16="http://schemas.microsoft.com/office/drawing/2014/main" id="{576EF978-EF6B-43AB-BE57-479520020E1A}"/>
                    </a:ext>
                  </a:extLst>
                </p14:cNvPr>
                <p14:cNvContentPartPr/>
                <p14:nvPr/>
              </p14:nvContentPartPr>
              <p14:xfrm>
                <a:off x="9187242" y="3615819"/>
                <a:ext cx="92520" cy="8640"/>
              </p14:xfrm>
            </p:contentPart>
          </mc:Choice>
          <mc:Fallback xmlns="">
            <p:pic>
              <p:nvPicPr>
                <p:cNvPr id="323" name="Ink 322">
                  <a:extLst>
                    <a:ext uri="{FF2B5EF4-FFF2-40B4-BE49-F238E27FC236}">
                      <a16:creationId xmlns:a16="http://schemas.microsoft.com/office/drawing/2014/main" id="{576EF978-EF6B-43AB-BE57-479520020E1A}"/>
                    </a:ext>
                  </a:extLst>
                </p:cNvPr>
                <p:cNvPicPr/>
                <p:nvPr/>
              </p:nvPicPr>
              <p:blipFill>
                <a:blip r:embed="rId509"/>
                <a:stretch>
                  <a:fillRect/>
                </a:stretch>
              </p:blipFill>
              <p:spPr>
                <a:xfrm>
                  <a:off x="9178242" y="3607179"/>
                  <a:ext cx="110160" cy="2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0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id="{209589D8-7ED6-4C41-B7F5-F4CD18C6422C}"/>
                    </a:ext>
                  </a:extLst>
                </p14:cNvPr>
                <p14:cNvContentPartPr/>
                <p14:nvPr/>
              </p14:nvContentPartPr>
              <p14:xfrm>
                <a:off x="9382722" y="3479019"/>
                <a:ext cx="152640" cy="138600"/>
              </p14:xfrm>
            </p:contentPart>
          </mc:Choice>
          <mc:Fallback xmlns="">
            <p:pic>
              <p:nvPicPr>
                <p:cNvPr id="324" name="Ink 323">
                  <a:extLst>
                    <a:ext uri="{FF2B5EF4-FFF2-40B4-BE49-F238E27FC236}">
                      <a16:creationId xmlns:a16="http://schemas.microsoft.com/office/drawing/2014/main" id="{209589D8-7ED6-4C41-B7F5-F4CD18C6422C}"/>
                    </a:ext>
                  </a:extLst>
                </p:cNvPr>
                <p:cNvPicPr/>
                <p:nvPr/>
              </p:nvPicPr>
              <p:blipFill>
                <a:blip r:embed="rId511"/>
                <a:stretch>
                  <a:fillRect/>
                </a:stretch>
              </p:blipFill>
              <p:spPr>
                <a:xfrm>
                  <a:off x="9373722" y="3470019"/>
                  <a:ext cx="17028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2">
              <p14:nvContentPartPr>
                <p14:cNvPr id="325" name="Ink 324">
                  <a:extLst>
                    <a:ext uri="{FF2B5EF4-FFF2-40B4-BE49-F238E27FC236}">
                      <a16:creationId xmlns:a16="http://schemas.microsoft.com/office/drawing/2014/main" id="{8341E177-0B43-4EBC-9F1E-4432473786BB}"/>
                    </a:ext>
                  </a:extLst>
                </p14:cNvPr>
                <p14:cNvContentPartPr/>
                <p14:nvPr/>
              </p14:nvContentPartPr>
              <p14:xfrm>
                <a:off x="9376962" y="3531939"/>
                <a:ext cx="224280" cy="213120"/>
              </p14:xfrm>
            </p:contentPart>
          </mc:Choice>
          <mc:Fallback xmlns="">
            <p:pic>
              <p:nvPicPr>
                <p:cNvPr id="325" name="Ink 324">
                  <a:extLst>
                    <a:ext uri="{FF2B5EF4-FFF2-40B4-BE49-F238E27FC236}">
                      <a16:creationId xmlns:a16="http://schemas.microsoft.com/office/drawing/2014/main" id="{8341E177-0B43-4EBC-9F1E-4432473786BB}"/>
                    </a:ext>
                  </a:extLst>
                </p:cNvPr>
                <p:cNvPicPr/>
                <p:nvPr/>
              </p:nvPicPr>
              <p:blipFill>
                <a:blip r:embed="rId513"/>
                <a:stretch>
                  <a:fillRect/>
                </a:stretch>
              </p:blipFill>
              <p:spPr>
                <a:xfrm>
                  <a:off x="9367962" y="3523299"/>
                  <a:ext cx="241920" cy="23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4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id="{B3BD8842-8B96-42E0-959C-51D427B37219}"/>
                    </a:ext>
                  </a:extLst>
                </p14:cNvPr>
                <p14:cNvContentPartPr/>
                <p14:nvPr/>
              </p14:nvContentPartPr>
              <p14:xfrm>
                <a:off x="9476682" y="3756579"/>
                <a:ext cx="126360" cy="109440"/>
              </p14:xfrm>
            </p:contentPart>
          </mc:Choice>
          <mc:Fallback xmlns="">
            <p:pic>
              <p:nvPicPr>
                <p:cNvPr id="326" name="Ink 325">
                  <a:extLst>
                    <a:ext uri="{FF2B5EF4-FFF2-40B4-BE49-F238E27FC236}">
                      <a16:creationId xmlns:a16="http://schemas.microsoft.com/office/drawing/2014/main" id="{B3BD8842-8B96-42E0-959C-51D427B37219}"/>
                    </a:ext>
                  </a:extLst>
                </p:cNvPr>
                <p:cNvPicPr/>
                <p:nvPr/>
              </p:nvPicPr>
              <p:blipFill>
                <a:blip r:embed="rId515"/>
                <a:stretch>
                  <a:fillRect/>
                </a:stretch>
              </p:blipFill>
              <p:spPr>
                <a:xfrm>
                  <a:off x="9467682" y="3747579"/>
                  <a:ext cx="14400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6">
              <p14:nvContentPartPr>
                <p14:cNvPr id="327" name="Ink 326">
                  <a:extLst>
                    <a:ext uri="{FF2B5EF4-FFF2-40B4-BE49-F238E27FC236}">
                      <a16:creationId xmlns:a16="http://schemas.microsoft.com/office/drawing/2014/main" id="{CB5EDF78-021D-4F4F-BAED-F876E0235C94}"/>
                    </a:ext>
                  </a:extLst>
                </p14:cNvPr>
                <p14:cNvContentPartPr/>
                <p14:nvPr/>
              </p14:nvContentPartPr>
              <p14:xfrm>
                <a:off x="9589362" y="3765219"/>
                <a:ext cx="26640" cy="136800"/>
              </p14:xfrm>
            </p:contentPart>
          </mc:Choice>
          <mc:Fallback xmlns="">
            <p:pic>
              <p:nvPicPr>
                <p:cNvPr id="327" name="Ink 326">
                  <a:extLst>
                    <a:ext uri="{FF2B5EF4-FFF2-40B4-BE49-F238E27FC236}">
                      <a16:creationId xmlns:a16="http://schemas.microsoft.com/office/drawing/2014/main" id="{CB5EDF78-021D-4F4F-BAED-F876E0235C94}"/>
                    </a:ext>
                  </a:extLst>
                </p:cNvPr>
                <p:cNvPicPr/>
                <p:nvPr/>
              </p:nvPicPr>
              <p:blipFill>
                <a:blip r:embed="rId517"/>
                <a:stretch>
                  <a:fillRect/>
                </a:stretch>
              </p:blipFill>
              <p:spPr>
                <a:xfrm>
                  <a:off x="9580362" y="3756219"/>
                  <a:ext cx="4428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8">
              <p14:nvContentPartPr>
                <p14:cNvPr id="328" name="Ink 327">
                  <a:extLst>
                    <a:ext uri="{FF2B5EF4-FFF2-40B4-BE49-F238E27FC236}">
                      <a16:creationId xmlns:a16="http://schemas.microsoft.com/office/drawing/2014/main" id="{FD337532-47EE-4191-A0B7-ABE5AFC68B61}"/>
                    </a:ext>
                  </a:extLst>
                </p14:cNvPr>
                <p14:cNvContentPartPr/>
                <p14:nvPr/>
              </p14:nvContentPartPr>
              <p14:xfrm>
                <a:off x="9749202" y="3566499"/>
                <a:ext cx="18720" cy="133560"/>
              </p14:xfrm>
            </p:contentPart>
          </mc:Choice>
          <mc:Fallback xmlns="">
            <p:pic>
              <p:nvPicPr>
                <p:cNvPr id="328" name="Ink 327">
                  <a:extLst>
                    <a:ext uri="{FF2B5EF4-FFF2-40B4-BE49-F238E27FC236}">
                      <a16:creationId xmlns:a16="http://schemas.microsoft.com/office/drawing/2014/main" id="{FD337532-47EE-4191-A0B7-ABE5AFC68B61}"/>
                    </a:ext>
                  </a:extLst>
                </p:cNvPr>
                <p:cNvPicPr/>
                <p:nvPr/>
              </p:nvPicPr>
              <p:blipFill>
                <a:blip r:embed="rId519"/>
                <a:stretch>
                  <a:fillRect/>
                </a:stretch>
              </p:blipFill>
              <p:spPr>
                <a:xfrm>
                  <a:off x="9740562" y="3557859"/>
                  <a:ext cx="3636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0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id="{A76C3929-A3B0-4FB3-A747-0F3422D8178B}"/>
                    </a:ext>
                  </a:extLst>
                </p14:cNvPr>
                <p14:cNvContentPartPr/>
                <p14:nvPr/>
              </p14:nvContentPartPr>
              <p14:xfrm>
                <a:off x="9738762" y="3775659"/>
                <a:ext cx="190080" cy="47880"/>
              </p14:xfrm>
            </p:contentPart>
          </mc:Choice>
          <mc:Fallback xmlns="">
            <p:pic>
              <p:nvPicPr>
                <p:cNvPr id="329" name="Ink 328">
                  <a:extLst>
                    <a:ext uri="{FF2B5EF4-FFF2-40B4-BE49-F238E27FC236}">
                      <a16:creationId xmlns:a16="http://schemas.microsoft.com/office/drawing/2014/main" id="{A76C3929-A3B0-4FB3-A747-0F3422D8178B}"/>
                    </a:ext>
                  </a:extLst>
                </p:cNvPr>
                <p:cNvPicPr/>
                <p:nvPr/>
              </p:nvPicPr>
              <p:blipFill>
                <a:blip r:embed="rId521"/>
                <a:stretch>
                  <a:fillRect/>
                </a:stretch>
              </p:blipFill>
              <p:spPr>
                <a:xfrm>
                  <a:off x="9729762" y="3766659"/>
                  <a:ext cx="207720" cy="65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22">
            <p14:nvContentPartPr>
              <p14:cNvPr id="331" name="Ink 330">
                <a:extLst>
                  <a:ext uri="{FF2B5EF4-FFF2-40B4-BE49-F238E27FC236}">
                    <a16:creationId xmlns:a16="http://schemas.microsoft.com/office/drawing/2014/main" id="{5EB427DE-EAEF-4701-89F7-7BE8632AFD30}"/>
                  </a:ext>
                </a:extLst>
              </p14:cNvPr>
              <p14:cNvContentPartPr/>
              <p14:nvPr/>
            </p14:nvContentPartPr>
            <p14:xfrm>
              <a:off x="9987882" y="3629139"/>
              <a:ext cx="117360" cy="6840"/>
            </p14:xfrm>
          </p:contentPart>
        </mc:Choice>
        <mc:Fallback xmlns="">
          <p:pic>
            <p:nvPicPr>
              <p:cNvPr id="331" name="Ink 330">
                <a:extLst>
                  <a:ext uri="{FF2B5EF4-FFF2-40B4-BE49-F238E27FC236}">
                    <a16:creationId xmlns:a16="http://schemas.microsoft.com/office/drawing/2014/main" id="{5EB427DE-EAEF-4701-89F7-7BE8632AFD30}"/>
                  </a:ext>
                </a:extLst>
              </p:cNvPr>
              <p:cNvPicPr/>
              <p:nvPr/>
            </p:nvPicPr>
            <p:blipFill>
              <a:blip r:embed="rId523"/>
              <a:stretch>
                <a:fillRect/>
              </a:stretch>
            </p:blipFill>
            <p:spPr>
              <a:xfrm>
                <a:off x="9979242" y="3620139"/>
                <a:ext cx="135000" cy="24480"/>
              </a:xfrm>
              <a:prstGeom prst="rect">
                <a:avLst/>
              </a:prstGeom>
            </p:spPr>
          </p:pic>
        </mc:Fallback>
      </mc:AlternateContent>
      <p:grpSp>
        <p:nvGrpSpPr>
          <p:cNvPr id="338" name="Group 337">
            <a:extLst>
              <a:ext uri="{FF2B5EF4-FFF2-40B4-BE49-F238E27FC236}">
                <a16:creationId xmlns:a16="http://schemas.microsoft.com/office/drawing/2014/main" id="{B64525CA-D049-4DC4-AD7F-3D5684F69DC4}"/>
              </a:ext>
            </a:extLst>
          </p:cNvPr>
          <p:cNvGrpSpPr/>
          <p:nvPr/>
        </p:nvGrpSpPr>
        <p:grpSpPr>
          <a:xfrm>
            <a:off x="10286682" y="3426459"/>
            <a:ext cx="558360" cy="443520"/>
            <a:chOff x="10286682" y="3426459"/>
            <a:chExt cx="558360" cy="443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24">
              <p14:nvContentPartPr>
                <p14:cNvPr id="332" name="Ink 331">
                  <a:extLst>
                    <a:ext uri="{FF2B5EF4-FFF2-40B4-BE49-F238E27FC236}">
                      <a16:creationId xmlns:a16="http://schemas.microsoft.com/office/drawing/2014/main" id="{3D64CF69-8621-4A83-B71A-FE86547D1F90}"/>
                    </a:ext>
                  </a:extLst>
                </p14:cNvPr>
                <p14:cNvContentPartPr/>
                <p14:nvPr/>
              </p14:nvContentPartPr>
              <p14:xfrm>
                <a:off x="10292082" y="3453459"/>
                <a:ext cx="31320" cy="88920"/>
              </p14:xfrm>
            </p:contentPart>
          </mc:Choice>
          <mc:Fallback xmlns="">
            <p:pic>
              <p:nvPicPr>
                <p:cNvPr id="332" name="Ink 331">
                  <a:extLst>
                    <a:ext uri="{FF2B5EF4-FFF2-40B4-BE49-F238E27FC236}">
                      <a16:creationId xmlns:a16="http://schemas.microsoft.com/office/drawing/2014/main" id="{3D64CF69-8621-4A83-B71A-FE86547D1F90}"/>
                    </a:ext>
                  </a:extLst>
                </p:cNvPr>
                <p:cNvPicPr/>
                <p:nvPr/>
              </p:nvPicPr>
              <p:blipFill>
                <a:blip r:embed="rId525"/>
                <a:stretch>
                  <a:fillRect/>
                </a:stretch>
              </p:blipFill>
              <p:spPr>
                <a:xfrm>
                  <a:off x="10283082" y="3444459"/>
                  <a:ext cx="4896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6">
              <p14:nvContentPartPr>
                <p14:cNvPr id="333" name="Ink 332">
                  <a:extLst>
                    <a:ext uri="{FF2B5EF4-FFF2-40B4-BE49-F238E27FC236}">
                      <a16:creationId xmlns:a16="http://schemas.microsoft.com/office/drawing/2014/main" id="{5C66E4A2-595D-42D6-A9E8-34395F06AD84}"/>
                    </a:ext>
                  </a:extLst>
                </p14:cNvPr>
                <p14:cNvContentPartPr/>
                <p14:nvPr/>
              </p14:nvContentPartPr>
              <p14:xfrm>
                <a:off x="10286682" y="3426459"/>
                <a:ext cx="164520" cy="257400"/>
              </p14:xfrm>
            </p:contentPart>
          </mc:Choice>
          <mc:Fallback xmlns="">
            <p:pic>
              <p:nvPicPr>
                <p:cNvPr id="333" name="Ink 332">
                  <a:extLst>
                    <a:ext uri="{FF2B5EF4-FFF2-40B4-BE49-F238E27FC236}">
                      <a16:creationId xmlns:a16="http://schemas.microsoft.com/office/drawing/2014/main" id="{5C66E4A2-595D-42D6-A9E8-34395F06AD84}"/>
                    </a:ext>
                  </a:extLst>
                </p:cNvPr>
                <p:cNvPicPr/>
                <p:nvPr/>
              </p:nvPicPr>
              <p:blipFill>
                <a:blip r:embed="rId527"/>
                <a:stretch>
                  <a:fillRect/>
                </a:stretch>
              </p:blipFill>
              <p:spPr>
                <a:xfrm>
                  <a:off x="10278042" y="3417819"/>
                  <a:ext cx="182160" cy="27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8">
              <p14:nvContentPartPr>
                <p14:cNvPr id="334" name="Ink 333">
                  <a:extLst>
                    <a:ext uri="{FF2B5EF4-FFF2-40B4-BE49-F238E27FC236}">
                      <a16:creationId xmlns:a16="http://schemas.microsoft.com/office/drawing/2014/main" id="{748AB991-3F90-498A-8269-E6996C205FCC}"/>
                    </a:ext>
                  </a:extLst>
                </p14:cNvPr>
                <p14:cNvContentPartPr/>
                <p14:nvPr/>
              </p14:nvContentPartPr>
              <p14:xfrm>
                <a:off x="10334562" y="3693579"/>
                <a:ext cx="119880" cy="176400"/>
              </p14:xfrm>
            </p:contentPart>
          </mc:Choice>
          <mc:Fallback xmlns="">
            <p:pic>
              <p:nvPicPr>
                <p:cNvPr id="334" name="Ink 333">
                  <a:extLst>
                    <a:ext uri="{FF2B5EF4-FFF2-40B4-BE49-F238E27FC236}">
                      <a16:creationId xmlns:a16="http://schemas.microsoft.com/office/drawing/2014/main" id="{748AB991-3F90-498A-8269-E6996C205FCC}"/>
                    </a:ext>
                  </a:extLst>
                </p:cNvPr>
                <p:cNvPicPr/>
                <p:nvPr/>
              </p:nvPicPr>
              <p:blipFill>
                <a:blip r:embed="rId529"/>
                <a:stretch>
                  <a:fillRect/>
                </a:stretch>
              </p:blipFill>
              <p:spPr>
                <a:xfrm>
                  <a:off x="10325562" y="3684579"/>
                  <a:ext cx="13752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0">
              <p14:nvContentPartPr>
                <p14:cNvPr id="335" name="Ink 334">
                  <a:extLst>
                    <a:ext uri="{FF2B5EF4-FFF2-40B4-BE49-F238E27FC236}">
                      <a16:creationId xmlns:a16="http://schemas.microsoft.com/office/drawing/2014/main" id="{D38B9D08-2840-44F5-B961-B8ADB1B1494E}"/>
                    </a:ext>
                  </a:extLst>
                </p14:cNvPr>
                <p14:cNvContentPartPr/>
                <p14:nvPr/>
              </p14:nvContentPartPr>
              <p14:xfrm>
                <a:off x="10451922" y="3732459"/>
                <a:ext cx="26640" cy="120960"/>
              </p14:xfrm>
            </p:contentPart>
          </mc:Choice>
          <mc:Fallback xmlns="">
            <p:pic>
              <p:nvPicPr>
                <p:cNvPr id="335" name="Ink 334">
                  <a:extLst>
                    <a:ext uri="{FF2B5EF4-FFF2-40B4-BE49-F238E27FC236}">
                      <a16:creationId xmlns:a16="http://schemas.microsoft.com/office/drawing/2014/main" id="{D38B9D08-2840-44F5-B961-B8ADB1B1494E}"/>
                    </a:ext>
                  </a:extLst>
                </p:cNvPr>
                <p:cNvPicPr/>
                <p:nvPr/>
              </p:nvPicPr>
              <p:blipFill>
                <a:blip r:embed="rId531"/>
                <a:stretch>
                  <a:fillRect/>
                </a:stretch>
              </p:blipFill>
              <p:spPr>
                <a:xfrm>
                  <a:off x="10442922" y="3723819"/>
                  <a:ext cx="4428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2">
              <p14:nvContentPartPr>
                <p14:cNvPr id="336" name="Ink 335">
                  <a:extLst>
                    <a:ext uri="{FF2B5EF4-FFF2-40B4-BE49-F238E27FC236}">
                      <a16:creationId xmlns:a16="http://schemas.microsoft.com/office/drawing/2014/main" id="{13A243CC-E0AB-4621-82D3-6D4163401AFD}"/>
                    </a:ext>
                  </a:extLst>
                </p14:cNvPr>
                <p14:cNvContentPartPr/>
                <p14:nvPr/>
              </p14:nvContentPartPr>
              <p14:xfrm>
                <a:off x="10604562" y="3503139"/>
                <a:ext cx="97920" cy="324000"/>
              </p14:xfrm>
            </p:contentPart>
          </mc:Choice>
          <mc:Fallback xmlns="">
            <p:pic>
              <p:nvPicPr>
                <p:cNvPr id="336" name="Ink 335">
                  <a:extLst>
                    <a:ext uri="{FF2B5EF4-FFF2-40B4-BE49-F238E27FC236}">
                      <a16:creationId xmlns:a16="http://schemas.microsoft.com/office/drawing/2014/main" id="{13A243CC-E0AB-4621-82D3-6D4163401AFD}"/>
                    </a:ext>
                  </a:extLst>
                </p:cNvPr>
                <p:cNvPicPr/>
                <p:nvPr/>
              </p:nvPicPr>
              <p:blipFill>
                <a:blip r:embed="rId533"/>
                <a:stretch>
                  <a:fillRect/>
                </a:stretch>
              </p:blipFill>
              <p:spPr>
                <a:xfrm>
                  <a:off x="10595922" y="3494139"/>
                  <a:ext cx="115560" cy="34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4">
              <p14:nvContentPartPr>
                <p14:cNvPr id="337" name="Ink 336">
                  <a:extLst>
                    <a:ext uri="{FF2B5EF4-FFF2-40B4-BE49-F238E27FC236}">
                      <a16:creationId xmlns:a16="http://schemas.microsoft.com/office/drawing/2014/main" id="{8479DE8F-52AC-44C5-AD04-07113AF2B8B3}"/>
                    </a:ext>
                  </a:extLst>
                </p14:cNvPr>
                <p14:cNvContentPartPr/>
                <p14:nvPr/>
              </p14:nvContentPartPr>
              <p14:xfrm>
                <a:off x="10612482" y="3723819"/>
                <a:ext cx="232560" cy="20520"/>
              </p14:xfrm>
            </p:contentPart>
          </mc:Choice>
          <mc:Fallback xmlns="">
            <p:pic>
              <p:nvPicPr>
                <p:cNvPr id="337" name="Ink 336">
                  <a:extLst>
                    <a:ext uri="{FF2B5EF4-FFF2-40B4-BE49-F238E27FC236}">
                      <a16:creationId xmlns:a16="http://schemas.microsoft.com/office/drawing/2014/main" id="{8479DE8F-52AC-44C5-AD04-07113AF2B8B3}"/>
                    </a:ext>
                  </a:extLst>
                </p:cNvPr>
                <p:cNvPicPr/>
                <p:nvPr/>
              </p:nvPicPr>
              <p:blipFill>
                <a:blip r:embed="rId535"/>
                <a:stretch>
                  <a:fillRect/>
                </a:stretch>
              </p:blipFill>
              <p:spPr>
                <a:xfrm>
                  <a:off x="10603482" y="3715179"/>
                  <a:ext cx="250200" cy="38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3083543E-697C-4BBB-A66E-3E02F04392E0}"/>
              </a:ext>
            </a:extLst>
          </p:cNvPr>
          <p:cNvGrpSpPr/>
          <p:nvPr/>
        </p:nvGrpSpPr>
        <p:grpSpPr>
          <a:xfrm>
            <a:off x="8055402" y="2787819"/>
            <a:ext cx="351000" cy="412560"/>
            <a:chOff x="8055402" y="2787819"/>
            <a:chExt cx="351000" cy="412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36">
              <p14:nvContentPartPr>
                <p14:cNvPr id="339" name="Ink 338">
                  <a:extLst>
                    <a:ext uri="{FF2B5EF4-FFF2-40B4-BE49-F238E27FC236}">
                      <a16:creationId xmlns:a16="http://schemas.microsoft.com/office/drawing/2014/main" id="{BBC5172B-5945-4136-A9EC-6FF6DC737356}"/>
                    </a:ext>
                  </a:extLst>
                </p14:cNvPr>
                <p14:cNvContentPartPr/>
                <p14:nvPr/>
              </p14:nvContentPartPr>
              <p14:xfrm>
                <a:off x="8055402" y="3027939"/>
                <a:ext cx="19080" cy="172440"/>
              </p14:xfrm>
            </p:contentPart>
          </mc:Choice>
          <mc:Fallback xmlns="">
            <p:pic>
              <p:nvPicPr>
                <p:cNvPr id="339" name="Ink 338">
                  <a:extLst>
                    <a:ext uri="{FF2B5EF4-FFF2-40B4-BE49-F238E27FC236}">
                      <a16:creationId xmlns:a16="http://schemas.microsoft.com/office/drawing/2014/main" id="{BBC5172B-5945-4136-A9EC-6FF6DC737356}"/>
                    </a:ext>
                  </a:extLst>
                </p:cNvPr>
                <p:cNvPicPr/>
                <p:nvPr/>
              </p:nvPicPr>
              <p:blipFill>
                <a:blip r:embed="rId537"/>
                <a:stretch>
                  <a:fillRect/>
                </a:stretch>
              </p:blipFill>
              <p:spPr>
                <a:xfrm>
                  <a:off x="8046762" y="3019299"/>
                  <a:ext cx="36720" cy="19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8">
              <p14:nvContentPartPr>
                <p14:cNvPr id="340" name="Ink 339">
                  <a:extLst>
                    <a:ext uri="{FF2B5EF4-FFF2-40B4-BE49-F238E27FC236}">
                      <a16:creationId xmlns:a16="http://schemas.microsoft.com/office/drawing/2014/main" id="{3AFEDC9E-6475-4AA2-994E-74F0957CE902}"/>
                    </a:ext>
                  </a:extLst>
                </p14:cNvPr>
                <p14:cNvContentPartPr/>
                <p14:nvPr/>
              </p14:nvContentPartPr>
              <p14:xfrm>
                <a:off x="8067642" y="3007779"/>
                <a:ext cx="84600" cy="32400"/>
              </p14:xfrm>
            </p:contentPart>
          </mc:Choice>
          <mc:Fallback xmlns="">
            <p:pic>
              <p:nvPicPr>
                <p:cNvPr id="340" name="Ink 339">
                  <a:extLst>
                    <a:ext uri="{FF2B5EF4-FFF2-40B4-BE49-F238E27FC236}">
                      <a16:creationId xmlns:a16="http://schemas.microsoft.com/office/drawing/2014/main" id="{3AFEDC9E-6475-4AA2-994E-74F0957CE902}"/>
                    </a:ext>
                  </a:extLst>
                </p:cNvPr>
                <p:cNvPicPr/>
                <p:nvPr/>
              </p:nvPicPr>
              <p:blipFill>
                <a:blip r:embed="rId539"/>
                <a:stretch>
                  <a:fillRect/>
                </a:stretch>
              </p:blipFill>
              <p:spPr>
                <a:xfrm>
                  <a:off x="8058642" y="2999139"/>
                  <a:ext cx="10224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0">
              <p14:nvContentPartPr>
                <p14:cNvPr id="341" name="Ink 340">
                  <a:extLst>
                    <a:ext uri="{FF2B5EF4-FFF2-40B4-BE49-F238E27FC236}">
                      <a16:creationId xmlns:a16="http://schemas.microsoft.com/office/drawing/2014/main" id="{FF469B8B-FE8F-4DE1-8C10-30316803B508}"/>
                    </a:ext>
                  </a:extLst>
                </p14:cNvPr>
                <p14:cNvContentPartPr/>
                <p14:nvPr/>
              </p14:nvContentPartPr>
              <p14:xfrm>
                <a:off x="8083482" y="3066819"/>
                <a:ext cx="138600" cy="84240"/>
              </p14:xfrm>
            </p:contentPart>
          </mc:Choice>
          <mc:Fallback xmlns="">
            <p:pic>
              <p:nvPicPr>
                <p:cNvPr id="341" name="Ink 340">
                  <a:extLst>
                    <a:ext uri="{FF2B5EF4-FFF2-40B4-BE49-F238E27FC236}">
                      <a16:creationId xmlns:a16="http://schemas.microsoft.com/office/drawing/2014/main" id="{FF469B8B-FE8F-4DE1-8C10-30316803B508}"/>
                    </a:ext>
                  </a:extLst>
                </p:cNvPr>
                <p:cNvPicPr/>
                <p:nvPr/>
              </p:nvPicPr>
              <p:blipFill>
                <a:blip r:embed="rId541"/>
                <a:stretch>
                  <a:fillRect/>
                </a:stretch>
              </p:blipFill>
              <p:spPr>
                <a:xfrm>
                  <a:off x="8074482" y="3058179"/>
                  <a:ext cx="15624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2">
              <p14:nvContentPartPr>
                <p14:cNvPr id="342" name="Ink 341">
                  <a:extLst>
                    <a:ext uri="{FF2B5EF4-FFF2-40B4-BE49-F238E27FC236}">
                      <a16:creationId xmlns:a16="http://schemas.microsoft.com/office/drawing/2014/main" id="{D318778D-04D7-4ABD-BDBF-9A2F4F9534B3}"/>
                    </a:ext>
                  </a:extLst>
                </p14:cNvPr>
                <p14:cNvContentPartPr/>
                <p14:nvPr/>
              </p14:nvContentPartPr>
              <p14:xfrm>
                <a:off x="8263122" y="2961699"/>
                <a:ext cx="143280" cy="199080"/>
              </p14:xfrm>
            </p:contentPart>
          </mc:Choice>
          <mc:Fallback xmlns="">
            <p:pic>
              <p:nvPicPr>
                <p:cNvPr id="342" name="Ink 341">
                  <a:extLst>
                    <a:ext uri="{FF2B5EF4-FFF2-40B4-BE49-F238E27FC236}">
                      <a16:creationId xmlns:a16="http://schemas.microsoft.com/office/drawing/2014/main" id="{D318778D-04D7-4ABD-BDBF-9A2F4F9534B3}"/>
                    </a:ext>
                  </a:extLst>
                </p:cNvPr>
                <p:cNvPicPr/>
                <p:nvPr/>
              </p:nvPicPr>
              <p:blipFill>
                <a:blip r:embed="rId543"/>
                <a:stretch>
                  <a:fillRect/>
                </a:stretch>
              </p:blipFill>
              <p:spPr>
                <a:xfrm>
                  <a:off x="8254482" y="2952699"/>
                  <a:ext cx="16092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4">
              <p14:nvContentPartPr>
                <p14:cNvPr id="343" name="Ink 342">
                  <a:extLst>
                    <a:ext uri="{FF2B5EF4-FFF2-40B4-BE49-F238E27FC236}">
                      <a16:creationId xmlns:a16="http://schemas.microsoft.com/office/drawing/2014/main" id="{A8F82888-DD0F-461B-AA97-2240C7BE6C44}"/>
                    </a:ext>
                  </a:extLst>
                </p14:cNvPr>
                <p14:cNvContentPartPr/>
                <p14:nvPr/>
              </p14:nvContentPartPr>
              <p14:xfrm>
                <a:off x="8127402" y="2843979"/>
                <a:ext cx="167400" cy="33840"/>
              </p14:xfrm>
            </p:contentPart>
          </mc:Choice>
          <mc:Fallback xmlns="">
            <p:pic>
              <p:nvPicPr>
                <p:cNvPr id="343" name="Ink 342">
                  <a:extLst>
                    <a:ext uri="{FF2B5EF4-FFF2-40B4-BE49-F238E27FC236}">
                      <a16:creationId xmlns:a16="http://schemas.microsoft.com/office/drawing/2014/main" id="{A8F82888-DD0F-461B-AA97-2240C7BE6C44}"/>
                    </a:ext>
                  </a:extLst>
                </p:cNvPr>
                <p:cNvPicPr/>
                <p:nvPr/>
              </p:nvPicPr>
              <p:blipFill>
                <a:blip r:embed="rId545"/>
                <a:stretch>
                  <a:fillRect/>
                </a:stretch>
              </p:blipFill>
              <p:spPr>
                <a:xfrm>
                  <a:off x="8118402" y="2834979"/>
                  <a:ext cx="18504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6">
              <p14:nvContentPartPr>
                <p14:cNvPr id="344" name="Ink 343">
                  <a:extLst>
                    <a:ext uri="{FF2B5EF4-FFF2-40B4-BE49-F238E27FC236}">
                      <a16:creationId xmlns:a16="http://schemas.microsoft.com/office/drawing/2014/main" id="{994135E8-3B4E-4C51-A8E2-A45B31D7FE6B}"/>
                    </a:ext>
                  </a:extLst>
                </p14:cNvPr>
                <p14:cNvContentPartPr/>
                <p14:nvPr/>
              </p14:nvContentPartPr>
              <p14:xfrm>
                <a:off x="8286522" y="2787819"/>
                <a:ext cx="89640" cy="187200"/>
              </p14:xfrm>
            </p:contentPart>
          </mc:Choice>
          <mc:Fallback xmlns="">
            <p:pic>
              <p:nvPicPr>
                <p:cNvPr id="344" name="Ink 343">
                  <a:extLst>
                    <a:ext uri="{FF2B5EF4-FFF2-40B4-BE49-F238E27FC236}">
                      <a16:creationId xmlns:a16="http://schemas.microsoft.com/office/drawing/2014/main" id="{994135E8-3B4E-4C51-A8E2-A45B31D7FE6B}"/>
                    </a:ext>
                  </a:extLst>
                </p:cNvPr>
                <p:cNvPicPr/>
                <p:nvPr/>
              </p:nvPicPr>
              <p:blipFill>
                <a:blip r:embed="rId547"/>
                <a:stretch>
                  <a:fillRect/>
                </a:stretch>
              </p:blipFill>
              <p:spPr>
                <a:xfrm>
                  <a:off x="8277882" y="2779179"/>
                  <a:ext cx="107280" cy="204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6" name="Group 355">
            <a:extLst>
              <a:ext uri="{FF2B5EF4-FFF2-40B4-BE49-F238E27FC236}">
                <a16:creationId xmlns:a16="http://schemas.microsoft.com/office/drawing/2014/main" id="{6F40D8B5-5062-4457-81B5-7D160748FAAD}"/>
              </a:ext>
            </a:extLst>
          </p:cNvPr>
          <p:cNvGrpSpPr/>
          <p:nvPr/>
        </p:nvGrpSpPr>
        <p:grpSpPr>
          <a:xfrm>
            <a:off x="7920762" y="3916419"/>
            <a:ext cx="856800" cy="428040"/>
            <a:chOff x="7920762" y="3916419"/>
            <a:chExt cx="856800" cy="428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48">
              <p14:nvContentPartPr>
                <p14:cNvPr id="345" name="Ink 344">
                  <a:extLst>
                    <a:ext uri="{FF2B5EF4-FFF2-40B4-BE49-F238E27FC236}">
                      <a16:creationId xmlns:a16="http://schemas.microsoft.com/office/drawing/2014/main" id="{98A6D4BA-0513-4B4D-B3BA-DB3F2FCA9057}"/>
                    </a:ext>
                  </a:extLst>
                </p14:cNvPr>
                <p14:cNvContentPartPr/>
                <p14:nvPr/>
              </p14:nvContentPartPr>
              <p14:xfrm>
                <a:off x="7920762" y="4020459"/>
                <a:ext cx="26640" cy="273600"/>
              </p14:xfrm>
            </p:contentPart>
          </mc:Choice>
          <mc:Fallback xmlns="">
            <p:pic>
              <p:nvPicPr>
                <p:cNvPr id="345" name="Ink 344">
                  <a:extLst>
                    <a:ext uri="{FF2B5EF4-FFF2-40B4-BE49-F238E27FC236}">
                      <a16:creationId xmlns:a16="http://schemas.microsoft.com/office/drawing/2014/main" id="{98A6D4BA-0513-4B4D-B3BA-DB3F2FCA9057}"/>
                    </a:ext>
                  </a:extLst>
                </p:cNvPr>
                <p:cNvPicPr/>
                <p:nvPr/>
              </p:nvPicPr>
              <p:blipFill>
                <a:blip r:embed="rId549"/>
                <a:stretch>
                  <a:fillRect/>
                </a:stretch>
              </p:blipFill>
              <p:spPr>
                <a:xfrm>
                  <a:off x="7911762" y="4011819"/>
                  <a:ext cx="44280" cy="29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0">
              <p14:nvContentPartPr>
                <p14:cNvPr id="346" name="Ink 345">
                  <a:extLst>
                    <a:ext uri="{FF2B5EF4-FFF2-40B4-BE49-F238E27FC236}">
                      <a16:creationId xmlns:a16="http://schemas.microsoft.com/office/drawing/2014/main" id="{EB5FA5BA-7DD0-48D9-84D4-0A719D76243C}"/>
                    </a:ext>
                  </a:extLst>
                </p14:cNvPr>
                <p14:cNvContentPartPr/>
                <p14:nvPr/>
              </p14:nvContentPartPr>
              <p14:xfrm>
                <a:off x="8010402" y="4075179"/>
                <a:ext cx="107640" cy="151920"/>
              </p14:xfrm>
            </p:contentPart>
          </mc:Choice>
          <mc:Fallback xmlns="">
            <p:pic>
              <p:nvPicPr>
                <p:cNvPr id="346" name="Ink 345">
                  <a:extLst>
                    <a:ext uri="{FF2B5EF4-FFF2-40B4-BE49-F238E27FC236}">
                      <a16:creationId xmlns:a16="http://schemas.microsoft.com/office/drawing/2014/main" id="{EB5FA5BA-7DD0-48D9-84D4-0A719D76243C}"/>
                    </a:ext>
                  </a:extLst>
                </p:cNvPr>
                <p:cNvPicPr/>
                <p:nvPr/>
              </p:nvPicPr>
              <p:blipFill>
                <a:blip r:embed="rId551"/>
                <a:stretch>
                  <a:fillRect/>
                </a:stretch>
              </p:blipFill>
              <p:spPr>
                <a:xfrm>
                  <a:off x="8001762" y="4066179"/>
                  <a:ext cx="12528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2">
              <p14:nvContentPartPr>
                <p14:cNvPr id="347" name="Ink 346">
                  <a:extLst>
                    <a:ext uri="{FF2B5EF4-FFF2-40B4-BE49-F238E27FC236}">
                      <a16:creationId xmlns:a16="http://schemas.microsoft.com/office/drawing/2014/main" id="{87F5EA7F-EF75-46B8-8B3C-6AB588106E93}"/>
                    </a:ext>
                  </a:extLst>
                </p14:cNvPr>
                <p14:cNvContentPartPr/>
                <p14:nvPr/>
              </p14:nvContentPartPr>
              <p14:xfrm>
                <a:off x="8018322" y="4173459"/>
                <a:ext cx="122760" cy="78840"/>
              </p14:xfrm>
            </p:contentPart>
          </mc:Choice>
          <mc:Fallback xmlns="">
            <p:pic>
              <p:nvPicPr>
                <p:cNvPr id="347" name="Ink 346">
                  <a:extLst>
                    <a:ext uri="{FF2B5EF4-FFF2-40B4-BE49-F238E27FC236}">
                      <a16:creationId xmlns:a16="http://schemas.microsoft.com/office/drawing/2014/main" id="{87F5EA7F-EF75-46B8-8B3C-6AB588106E93}"/>
                    </a:ext>
                  </a:extLst>
                </p:cNvPr>
                <p:cNvPicPr/>
                <p:nvPr/>
              </p:nvPicPr>
              <p:blipFill>
                <a:blip r:embed="rId553"/>
                <a:stretch>
                  <a:fillRect/>
                </a:stretch>
              </p:blipFill>
              <p:spPr>
                <a:xfrm>
                  <a:off x="8009322" y="4164819"/>
                  <a:ext cx="14040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4">
              <p14:nvContentPartPr>
                <p14:cNvPr id="348" name="Ink 347">
                  <a:extLst>
                    <a:ext uri="{FF2B5EF4-FFF2-40B4-BE49-F238E27FC236}">
                      <a16:creationId xmlns:a16="http://schemas.microsoft.com/office/drawing/2014/main" id="{752E14BA-B4AD-4751-B3B9-AA42873CF2D0}"/>
                    </a:ext>
                  </a:extLst>
                </p14:cNvPr>
                <p14:cNvContentPartPr/>
                <p14:nvPr/>
              </p14:nvContentPartPr>
              <p14:xfrm>
                <a:off x="8210922" y="4110459"/>
                <a:ext cx="30240" cy="129960"/>
              </p14:xfrm>
            </p:contentPart>
          </mc:Choice>
          <mc:Fallback xmlns="">
            <p:pic>
              <p:nvPicPr>
                <p:cNvPr id="348" name="Ink 347">
                  <a:extLst>
                    <a:ext uri="{FF2B5EF4-FFF2-40B4-BE49-F238E27FC236}">
                      <a16:creationId xmlns:a16="http://schemas.microsoft.com/office/drawing/2014/main" id="{752E14BA-B4AD-4751-B3B9-AA42873CF2D0}"/>
                    </a:ext>
                  </a:extLst>
                </p:cNvPr>
                <p:cNvPicPr/>
                <p:nvPr/>
              </p:nvPicPr>
              <p:blipFill>
                <a:blip r:embed="rId555"/>
                <a:stretch>
                  <a:fillRect/>
                </a:stretch>
              </p:blipFill>
              <p:spPr>
                <a:xfrm>
                  <a:off x="8201922" y="4101819"/>
                  <a:ext cx="4788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6">
              <p14:nvContentPartPr>
                <p14:cNvPr id="349" name="Ink 348">
                  <a:extLst>
                    <a:ext uri="{FF2B5EF4-FFF2-40B4-BE49-F238E27FC236}">
                      <a16:creationId xmlns:a16="http://schemas.microsoft.com/office/drawing/2014/main" id="{90CCD282-E157-4BFE-A839-BDE4C8A6DDF0}"/>
                    </a:ext>
                  </a:extLst>
                </p14:cNvPr>
                <p14:cNvContentPartPr/>
                <p14:nvPr/>
              </p14:nvContentPartPr>
              <p14:xfrm>
                <a:off x="8020482" y="3983019"/>
                <a:ext cx="339480" cy="320400"/>
              </p14:xfrm>
            </p:contentPart>
          </mc:Choice>
          <mc:Fallback xmlns="">
            <p:pic>
              <p:nvPicPr>
                <p:cNvPr id="349" name="Ink 348">
                  <a:extLst>
                    <a:ext uri="{FF2B5EF4-FFF2-40B4-BE49-F238E27FC236}">
                      <a16:creationId xmlns:a16="http://schemas.microsoft.com/office/drawing/2014/main" id="{90CCD282-E157-4BFE-A839-BDE4C8A6DDF0}"/>
                    </a:ext>
                  </a:extLst>
                </p:cNvPr>
                <p:cNvPicPr/>
                <p:nvPr/>
              </p:nvPicPr>
              <p:blipFill>
                <a:blip r:embed="rId557"/>
                <a:stretch>
                  <a:fillRect/>
                </a:stretch>
              </p:blipFill>
              <p:spPr>
                <a:xfrm>
                  <a:off x="8011482" y="3974379"/>
                  <a:ext cx="357120" cy="33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8">
              <p14:nvContentPartPr>
                <p14:cNvPr id="350" name="Ink 349">
                  <a:extLst>
                    <a:ext uri="{FF2B5EF4-FFF2-40B4-BE49-F238E27FC236}">
                      <a16:creationId xmlns:a16="http://schemas.microsoft.com/office/drawing/2014/main" id="{07EBD4F6-D030-4F70-A984-702F3ADF479D}"/>
                    </a:ext>
                  </a:extLst>
                </p14:cNvPr>
                <p14:cNvContentPartPr/>
                <p14:nvPr/>
              </p14:nvContentPartPr>
              <p14:xfrm>
                <a:off x="8288682" y="3916419"/>
                <a:ext cx="98280" cy="133560"/>
              </p14:xfrm>
            </p:contentPart>
          </mc:Choice>
          <mc:Fallback xmlns="">
            <p:pic>
              <p:nvPicPr>
                <p:cNvPr id="350" name="Ink 349">
                  <a:extLst>
                    <a:ext uri="{FF2B5EF4-FFF2-40B4-BE49-F238E27FC236}">
                      <a16:creationId xmlns:a16="http://schemas.microsoft.com/office/drawing/2014/main" id="{07EBD4F6-D030-4F70-A984-702F3ADF479D}"/>
                    </a:ext>
                  </a:extLst>
                </p:cNvPr>
                <p:cNvPicPr/>
                <p:nvPr/>
              </p:nvPicPr>
              <p:blipFill>
                <a:blip r:embed="rId559"/>
                <a:stretch>
                  <a:fillRect/>
                </a:stretch>
              </p:blipFill>
              <p:spPr>
                <a:xfrm>
                  <a:off x="8279682" y="3907779"/>
                  <a:ext cx="11592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0">
              <p14:nvContentPartPr>
                <p14:cNvPr id="351" name="Ink 350">
                  <a:extLst>
                    <a:ext uri="{FF2B5EF4-FFF2-40B4-BE49-F238E27FC236}">
                      <a16:creationId xmlns:a16="http://schemas.microsoft.com/office/drawing/2014/main" id="{8DA6159D-8CF4-4DA2-B64D-6300BF46F96F}"/>
                    </a:ext>
                  </a:extLst>
                </p14:cNvPr>
                <p14:cNvContentPartPr/>
                <p14:nvPr/>
              </p14:nvContentPartPr>
              <p14:xfrm>
                <a:off x="8489922" y="4003539"/>
                <a:ext cx="65520" cy="340920"/>
              </p14:xfrm>
            </p:contentPart>
          </mc:Choice>
          <mc:Fallback xmlns="">
            <p:pic>
              <p:nvPicPr>
                <p:cNvPr id="351" name="Ink 350">
                  <a:extLst>
                    <a:ext uri="{FF2B5EF4-FFF2-40B4-BE49-F238E27FC236}">
                      <a16:creationId xmlns:a16="http://schemas.microsoft.com/office/drawing/2014/main" id="{8DA6159D-8CF4-4DA2-B64D-6300BF46F96F}"/>
                    </a:ext>
                  </a:extLst>
                </p:cNvPr>
                <p:cNvPicPr/>
                <p:nvPr/>
              </p:nvPicPr>
              <p:blipFill>
                <a:blip r:embed="rId561"/>
                <a:stretch>
                  <a:fillRect/>
                </a:stretch>
              </p:blipFill>
              <p:spPr>
                <a:xfrm>
                  <a:off x="8480922" y="3994899"/>
                  <a:ext cx="83160" cy="35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2">
              <p14:nvContentPartPr>
                <p14:cNvPr id="352" name="Ink 351">
                  <a:extLst>
                    <a:ext uri="{FF2B5EF4-FFF2-40B4-BE49-F238E27FC236}">
                      <a16:creationId xmlns:a16="http://schemas.microsoft.com/office/drawing/2014/main" id="{986C39A0-2F7F-4EBC-915C-963BA3801874}"/>
                    </a:ext>
                  </a:extLst>
                </p14:cNvPr>
                <p14:cNvContentPartPr/>
                <p14:nvPr/>
              </p14:nvContentPartPr>
              <p14:xfrm>
                <a:off x="8656242" y="4119819"/>
                <a:ext cx="121320" cy="86760"/>
              </p14:xfrm>
            </p:contentPart>
          </mc:Choice>
          <mc:Fallback xmlns="">
            <p:pic>
              <p:nvPicPr>
                <p:cNvPr id="352" name="Ink 351">
                  <a:extLst>
                    <a:ext uri="{FF2B5EF4-FFF2-40B4-BE49-F238E27FC236}">
                      <a16:creationId xmlns:a16="http://schemas.microsoft.com/office/drawing/2014/main" id="{986C39A0-2F7F-4EBC-915C-963BA3801874}"/>
                    </a:ext>
                  </a:extLst>
                </p:cNvPr>
                <p:cNvPicPr/>
                <p:nvPr/>
              </p:nvPicPr>
              <p:blipFill>
                <a:blip r:embed="rId563"/>
                <a:stretch>
                  <a:fillRect/>
                </a:stretch>
              </p:blipFill>
              <p:spPr>
                <a:xfrm>
                  <a:off x="8647242" y="4110819"/>
                  <a:ext cx="138960" cy="104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72" name="Group 371">
            <a:extLst>
              <a:ext uri="{FF2B5EF4-FFF2-40B4-BE49-F238E27FC236}">
                <a16:creationId xmlns:a16="http://schemas.microsoft.com/office/drawing/2014/main" id="{A75EEF85-31BC-49A4-8E48-06F77906BDF2}"/>
              </a:ext>
            </a:extLst>
          </p:cNvPr>
          <p:cNvGrpSpPr/>
          <p:nvPr/>
        </p:nvGrpSpPr>
        <p:grpSpPr>
          <a:xfrm>
            <a:off x="10903362" y="3369939"/>
            <a:ext cx="1185840" cy="501120"/>
            <a:chOff x="10903362" y="3369939"/>
            <a:chExt cx="1185840" cy="501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64">
              <p14:nvContentPartPr>
                <p14:cNvPr id="353" name="Ink 352">
                  <a:extLst>
                    <a:ext uri="{FF2B5EF4-FFF2-40B4-BE49-F238E27FC236}">
                      <a16:creationId xmlns:a16="http://schemas.microsoft.com/office/drawing/2014/main" id="{6254EEF6-B9D3-4A5C-A811-1E3BF33E30EA}"/>
                    </a:ext>
                  </a:extLst>
                </p14:cNvPr>
                <p14:cNvContentPartPr/>
                <p14:nvPr/>
              </p14:nvContentPartPr>
              <p14:xfrm>
                <a:off x="10903362" y="3533019"/>
                <a:ext cx="99720" cy="14400"/>
              </p14:xfrm>
            </p:contentPart>
          </mc:Choice>
          <mc:Fallback xmlns="">
            <p:pic>
              <p:nvPicPr>
                <p:cNvPr id="353" name="Ink 352">
                  <a:extLst>
                    <a:ext uri="{FF2B5EF4-FFF2-40B4-BE49-F238E27FC236}">
                      <a16:creationId xmlns:a16="http://schemas.microsoft.com/office/drawing/2014/main" id="{6254EEF6-B9D3-4A5C-A811-1E3BF33E30EA}"/>
                    </a:ext>
                  </a:extLst>
                </p:cNvPr>
                <p:cNvPicPr/>
                <p:nvPr/>
              </p:nvPicPr>
              <p:blipFill>
                <a:blip r:embed="rId565"/>
                <a:stretch>
                  <a:fillRect/>
                </a:stretch>
              </p:blipFill>
              <p:spPr>
                <a:xfrm>
                  <a:off x="10894722" y="3524019"/>
                  <a:ext cx="11736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6">
              <p14:nvContentPartPr>
                <p14:cNvPr id="354" name="Ink 353">
                  <a:extLst>
                    <a:ext uri="{FF2B5EF4-FFF2-40B4-BE49-F238E27FC236}">
                      <a16:creationId xmlns:a16="http://schemas.microsoft.com/office/drawing/2014/main" id="{ABF14EFE-AD59-4940-974F-3406ABF8F533}"/>
                    </a:ext>
                  </a:extLst>
                </p14:cNvPr>
                <p14:cNvContentPartPr/>
                <p14:nvPr/>
              </p14:nvContentPartPr>
              <p14:xfrm>
                <a:off x="10948002" y="3599979"/>
                <a:ext cx="65520" cy="10440"/>
              </p14:xfrm>
            </p:contentPart>
          </mc:Choice>
          <mc:Fallback xmlns="">
            <p:pic>
              <p:nvPicPr>
                <p:cNvPr id="354" name="Ink 353">
                  <a:extLst>
                    <a:ext uri="{FF2B5EF4-FFF2-40B4-BE49-F238E27FC236}">
                      <a16:creationId xmlns:a16="http://schemas.microsoft.com/office/drawing/2014/main" id="{ABF14EFE-AD59-4940-974F-3406ABF8F533}"/>
                    </a:ext>
                  </a:extLst>
                </p:cNvPr>
                <p:cNvPicPr/>
                <p:nvPr/>
              </p:nvPicPr>
              <p:blipFill>
                <a:blip r:embed="rId567"/>
                <a:stretch>
                  <a:fillRect/>
                </a:stretch>
              </p:blipFill>
              <p:spPr>
                <a:xfrm>
                  <a:off x="10939362" y="3591339"/>
                  <a:ext cx="8316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8">
              <p14:nvContentPartPr>
                <p14:cNvPr id="358" name="Ink 357">
                  <a:extLst>
                    <a:ext uri="{FF2B5EF4-FFF2-40B4-BE49-F238E27FC236}">
                      <a16:creationId xmlns:a16="http://schemas.microsoft.com/office/drawing/2014/main" id="{28069DBD-9E55-4FE2-9176-8EA610DC8E43}"/>
                    </a:ext>
                  </a:extLst>
                </p14:cNvPr>
                <p14:cNvContentPartPr/>
                <p14:nvPr/>
              </p14:nvContentPartPr>
              <p14:xfrm>
                <a:off x="11118642" y="3553899"/>
                <a:ext cx="109440" cy="7560"/>
              </p14:xfrm>
            </p:contentPart>
          </mc:Choice>
          <mc:Fallback xmlns="">
            <p:pic>
              <p:nvPicPr>
                <p:cNvPr id="358" name="Ink 357">
                  <a:extLst>
                    <a:ext uri="{FF2B5EF4-FFF2-40B4-BE49-F238E27FC236}">
                      <a16:creationId xmlns:a16="http://schemas.microsoft.com/office/drawing/2014/main" id="{28069DBD-9E55-4FE2-9176-8EA610DC8E43}"/>
                    </a:ext>
                  </a:extLst>
                </p:cNvPr>
                <p:cNvPicPr/>
                <p:nvPr/>
              </p:nvPicPr>
              <p:blipFill>
                <a:blip r:embed="rId569"/>
                <a:stretch>
                  <a:fillRect/>
                </a:stretch>
              </p:blipFill>
              <p:spPr>
                <a:xfrm>
                  <a:off x="11110002" y="3545259"/>
                  <a:ext cx="12708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0">
              <p14:nvContentPartPr>
                <p14:cNvPr id="360" name="Ink 359">
                  <a:extLst>
                    <a:ext uri="{FF2B5EF4-FFF2-40B4-BE49-F238E27FC236}">
                      <a16:creationId xmlns:a16="http://schemas.microsoft.com/office/drawing/2014/main" id="{91D38096-C615-4B3A-8F8C-EFB10BBC5A69}"/>
                    </a:ext>
                  </a:extLst>
                </p14:cNvPr>
                <p14:cNvContentPartPr/>
                <p14:nvPr/>
              </p14:nvContentPartPr>
              <p14:xfrm>
                <a:off x="11328162" y="3369939"/>
                <a:ext cx="16560" cy="105840"/>
              </p14:xfrm>
            </p:contentPart>
          </mc:Choice>
          <mc:Fallback xmlns="">
            <p:pic>
              <p:nvPicPr>
                <p:cNvPr id="360" name="Ink 359">
                  <a:extLst>
                    <a:ext uri="{FF2B5EF4-FFF2-40B4-BE49-F238E27FC236}">
                      <a16:creationId xmlns:a16="http://schemas.microsoft.com/office/drawing/2014/main" id="{91D38096-C615-4B3A-8F8C-EFB10BBC5A69}"/>
                    </a:ext>
                  </a:extLst>
                </p:cNvPr>
                <p:cNvPicPr/>
                <p:nvPr/>
              </p:nvPicPr>
              <p:blipFill>
                <a:blip r:embed="rId571"/>
                <a:stretch>
                  <a:fillRect/>
                </a:stretch>
              </p:blipFill>
              <p:spPr>
                <a:xfrm>
                  <a:off x="11319522" y="3361299"/>
                  <a:ext cx="3420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2">
              <p14:nvContentPartPr>
                <p14:cNvPr id="361" name="Ink 360">
                  <a:extLst>
                    <a:ext uri="{FF2B5EF4-FFF2-40B4-BE49-F238E27FC236}">
                      <a16:creationId xmlns:a16="http://schemas.microsoft.com/office/drawing/2014/main" id="{CA894A85-3B11-4DA8-BE96-C56EDFBCC80E}"/>
                    </a:ext>
                  </a:extLst>
                </p14:cNvPr>
                <p14:cNvContentPartPr/>
                <p14:nvPr/>
              </p14:nvContentPartPr>
              <p14:xfrm>
                <a:off x="11202882" y="3612219"/>
                <a:ext cx="151200" cy="53280"/>
              </p14:xfrm>
            </p:contentPart>
          </mc:Choice>
          <mc:Fallback xmlns="">
            <p:pic>
              <p:nvPicPr>
                <p:cNvPr id="361" name="Ink 360">
                  <a:extLst>
                    <a:ext uri="{FF2B5EF4-FFF2-40B4-BE49-F238E27FC236}">
                      <a16:creationId xmlns:a16="http://schemas.microsoft.com/office/drawing/2014/main" id="{CA894A85-3B11-4DA8-BE96-C56EDFBCC80E}"/>
                    </a:ext>
                  </a:extLst>
                </p:cNvPr>
                <p:cNvPicPr/>
                <p:nvPr/>
              </p:nvPicPr>
              <p:blipFill>
                <a:blip r:embed="rId573"/>
                <a:stretch>
                  <a:fillRect/>
                </a:stretch>
              </p:blipFill>
              <p:spPr>
                <a:xfrm>
                  <a:off x="11193882" y="3603219"/>
                  <a:ext cx="16884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4">
              <p14:nvContentPartPr>
                <p14:cNvPr id="362" name="Ink 361">
                  <a:extLst>
                    <a:ext uri="{FF2B5EF4-FFF2-40B4-BE49-F238E27FC236}">
                      <a16:creationId xmlns:a16="http://schemas.microsoft.com/office/drawing/2014/main" id="{FA76B5CA-4045-46F2-B858-989CA50D8B27}"/>
                    </a:ext>
                  </a:extLst>
                </p14:cNvPr>
                <p14:cNvContentPartPr/>
                <p14:nvPr/>
              </p14:nvContentPartPr>
              <p14:xfrm>
                <a:off x="11260122" y="3693579"/>
                <a:ext cx="77040" cy="177480"/>
              </p14:xfrm>
            </p:contentPart>
          </mc:Choice>
          <mc:Fallback xmlns="">
            <p:pic>
              <p:nvPicPr>
                <p:cNvPr id="362" name="Ink 361">
                  <a:extLst>
                    <a:ext uri="{FF2B5EF4-FFF2-40B4-BE49-F238E27FC236}">
                      <a16:creationId xmlns:a16="http://schemas.microsoft.com/office/drawing/2014/main" id="{FA76B5CA-4045-46F2-B858-989CA50D8B27}"/>
                    </a:ext>
                  </a:extLst>
                </p:cNvPr>
                <p:cNvPicPr/>
                <p:nvPr/>
              </p:nvPicPr>
              <p:blipFill>
                <a:blip r:embed="rId575"/>
                <a:stretch>
                  <a:fillRect/>
                </a:stretch>
              </p:blipFill>
              <p:spPr>
                <a:xfrm>
                  <a:off x="11251482" y="3684579"/>
                  <a:ext cx="9468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6">
              <p14:nvContentPartPr>
                <p14:cNvPr id="363" name="Ink 362">
                  <a:extLst>
                    <a:ext uri="{FF2B5EF4-FFF2-40B4-BE49-F238E27FC236}">
                      <a16:creationId xmlns:a16="http://schemas.microsoft.com/office/drawing/2014/main" id="{7D6F42A6-6CB1-4687-8FE9-1351C07B7424}"/>
                    </a:ext>
                  </a:extLst>
                </p14:cNvPr>
                <p14:cNvContentPartPr/>
                <p14:nvPr/>
              </p14:nvContentPartPr>
              <p14:xfrm>
                <a:off x="11417802" y="3421059"/>
                <a:ext cx="41760" cy="315360"/>
              </p14:xfrm>
            </p:contentPart>
          </mc:Choice>
          <mc:Fallback xmlns="">
            <p:pic>
              <p:nvPicPr>
                <p:cNvPr id="363" name="Ink 362">
                  <a:extLst>
                    <a:ext uri="{FF2B5EF4-FFF2-40B4-BE49-F238E27FC236}">
                      <a16:creationId xmlns:a16="http://schemas.microsoft.com/office/drawing/2014/main" id="{7D6F42A6-6CB1-4687-8FE9-1351C07B7424}"/>
                    </a:ext>
                  </a:extLst>
                </p:cNvPr>
                <p:cNvPicPr/>
                <p:nvPr/>
              </p:nvPicPr>
              <p:blipFill>
                <a:blip r:embed="rId577"/>
                <a:stretch>
                  <a:fillRect/>
                </a:stretch>
              </p:blipFill>
              <p:spPr>
                <a:xfrm>
                  <a:off x="11408802" y="3412059"/>
                  <a:ext cx="59400" cy="33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8">
              <p14:nvContentPartPr>
                <p14:cNvPr id="364" name="Ink 363">
                  <a:extLst>
                    <a:ext uri="{FF2B5EF4-FFF2-40B4-BE49-F238E27FC236}">
                      <a16:creationId xmlns:a16="http://schemas.microsoft.com/office/drawing/2014/main" id="{AEEF6321-9E90-4FF1-AD06-5A2158E22344}"/>
                    </a:ext>
                  </a:extLst>
                </p14:cNvPr>
                <p14:cNvContentPartPr/>
                <p14:nvPr/>
              </p14:nvContentPartPr>
              <p14:xfrm>
                <a:off x="11488362" y="3504219"/>
                <a:ext cx="60120" cy="143640"/>
              </p14:xfrm>
            </p:contentPart>
          </mc:Choice>
          <mc:Fallback xmlns="">
            <p:pic>
              <p:nvPicPr>
                <p:cNvPr id="364" name="Ink 363">
                  <a:extLst>
                    <a:ext uri="{FF2B5EF4-FFF2-40B4-BE49-F238E27FC236}">
                      <a16:creationId xmlns:a16="http://schemas.microsoft.com/office/drawing/2014/main" id="{AEEF6321-9E90-4FF1-AD06-5A2158E22344}"/>
                    </a:ext>
                  </a:extLst>
                </p:cNvPr>
                <p:cNvPicPr/>
                <p:nvPr/>
              </p:nvPicPr>
              <p:blipFill>
                <a:blip r:embed="rId579"/>
                <a:stretch>
                  <a:fillRect/>
                </a:stretch>
              </p:blipFill>
              <p:spPr>
                <a:xfrm>
                  <a:off x="11479362" y="3495579"/>
                  <a:ext cx="7776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0">
              <p14:nvContentPartPr>
                <p14:cNvPr id="365" name="Ink 364">
                  <a:extLst>
                    <a:ext uri="{FF2B5EF4-FFF2-40B4-BE49-F238E27FC236}">
                      <a16:creationId xmlns:a16="http://schemas.microsoft.com/office/drawing/2014/main" id="{DE8585EE-BE0A-49AD-8CAC-DA003F6F7509}"/>
                    </a:ext>
                  </a:extLst>
                </p14:cNvPr>
                <p14:cNvContentPartPr/>
                <p14:nvPr/>
              </p14:nvContentPartPr>
              <p14:xfrm>
                <a:off x="11488362" y="3552459"/>
                <a:ext cx="136800" cy="119160"/>
              </p14:xfrm>
            </p:contentPart>
          </mc:Choice>
          <mc:Fallback xmlns="">
            <p:pic>
              <p:nvPicPr>
                <p:cNvPr id="365" name="Ink 364">
                  <a:extLst>
                    <a:ext uri="{FF2B5EF4-FFF2-40B4-BE49-F238E27FC236}">
                      <a16:creationId xmlns:a16="http://schemas.microsoft.com/office/drawing/2014/main" id="{DE8585EE-BE0A-49AD-8CAC-DA003F6F7509}"/>
                    </a:ext>
                  </a:extLst>
                </p:cNvPr>
                <p:cNvPicPr/>
                <p:nvPr/>
              </p:nvPicPr>
              <p:blipFill>
                <a:blip r:embed="rId581"/>
                <a:stretch>
                  <a:fillRect/>
                </a:stretch>
              </p:blipFill>
              <p:spPr>
                <a:xfrm>
                  <a:off x="11479362" y="3543819"/>
                  <a:ext cx="15444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2">
              <p14:nvContentPartPr>
                <p14:cNvPr id="366" name="Ink 365">
                  <a:extLst>
                    <a:ext uri="{FF2B5EF4-FFF2-40B4-BE49-F238E27FC236}">
                      <a16:creationId xmlns:a16="http://schemas.microsoft.com/office/drawing/2014/main" id="{16157C4E-D88C-42E4-BE21-026B9FC33934}"/>
                    </a:ext>
                  </a:extLst>
                </p14:cNvPr>
                <p14:cNvContentPartPr/>
                <p14:nvPr/>
              </p14:nvContentPartPr>
              <p14:xfrm>
                <a:off x="11626242" y="3521499"/>
                <a:ext cx="360" cy="15840"/>
              </p14:xfrm>
            </p:contentPart>
          </mc:Choice>
          <mc:Fallback xmlns="">
            <p:pic>
              <p:nvPicPr>
                <p:cNvPr id="366" name="Ink 365">
                  <a:extLst>
                    <a:ext uri="{FF2B5EF4-FFF2-40B4-BE49-F238E27FC236}">
                      <a16:creationId xmlns:a16="http://schemas.microsoft.com/office/drawing/2014/main" id="{16157C4E-D88C-42E4-BE21-026B9FC33934}"/>
                    </a:ext>
                  </a:extLst>
                </p:cNvPr>
                <p:cNvPicPr/>
                <p:nvPr/>
              </p:nvPicPr>
              <p:blipFill>
                <a:blip r:embed="rId583"/>
                <a:stretch>
                  <a:fillRect/>
                </a:stretch>
              </p:blipFill>
              <p:spPr>
                <a:xfrm>
                  <a:off x="11617602" y="3512499"/>
                  <a:ext cx="1800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4">
              <p14:nvContentPartPr>
                <p14:cNvPr id="367" name="Ink 366">
                  <a:extLst>
                    <a:ext uri="{FF2B5EF4-FFF2-40B4-BE49-F238E27FC236}">
                      <a16:creationId xmlns:a16="http://schemas.microsoft.com/office/drawing/2014/main" id="{68600D99-0934-4EDF-9705-2C3B8F7978A9}"/>
                    </a:ext>
                  </a:extLst>
                </p14:cNvPr>
                <p14:cNvContentPartPr/>
                <p14:nvPr/>
              </p14:nvContentPartPr>
              <p14:xfrm>
                <a:off x="11561082" y="3616899"/>
                <a:ext cx="201600" cy="160200"/>
              </p14:xfrm>
            </p:contentPart>
          </mc:Choice>
          <mc:Fallback xmlns="">
            <p:pic>
              <p:nvPicPr>
                <p:cNvPr id="367" name="Ink 366">
                  <a:extLst>
                    <a:ext uri="{FF2B5EF4-FFF2-40B4-BE49-F238E27FC236}">
                      <a16:creationId xmlns:a16="http://schemas.microsoft.com/office/drawing/2014/main" id="{68600D99-0934-4EDF-9705-2C3B8F7978A9}"/>
                    </a:ext>
                  </a:extLst>
                </p:cNvPr>
                <p:cNvPicPr/>
                <p:nvPr/>
              </p:nvPicPr>
              <p:blipFill>
                <a:blip r:embed="rId585"/>
                <a:stretch>
                  <a:fillRect/>
                </a:stretch>
              </p:blipFill>
              <p:spPr>
                <a:xfrm>
                  <a:off x="11552442" y="3608259"/>
                  <a:ext cx="21924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6">
              <p14:nvContentPartPr>
                <p14:cNvPr id="368" name="Ink 367">
                  <a:extLst>
                    <a:ext uri="{FF2B5EF4-FFF2-40B4-BE49-F238E27FC236}">
                      <a16:creationId xmlns:a16="http://schemas.microsoft.com/office/drawing/2014/main" id="{03F51A2C-C33E-4CB9-B2E7-D1450A8FB175}"/>
                    </a:ext>
                  </a:extLst>
                </p14:cNvPr>
                <p14:cNvContentPartPr/>
                <p14:nvPr/>
              </p14:nvContentPartPr>
              <p14:xfrm>
                <a:off x="11721642" y="3509619"/>
                <a:ext cx="73800" cy="184320"/>
              </p14:xfrm>
            </p:contentPart>
          </mc:Choice>
          <mc:Fallback xmlns="">
            <p:pic>
              <p:nvPicPr>
                <p:cNvPr id="368" name="Ink 367">
                  <a:extLst>
                    <a:ext uri="{FF2B5EF4-FFF2-40B4-BE49-F238E27FC236}">
                      <a16:creationId xmlns:a16="http://schemas.microsoft.com/office/drawing/2014/main" id="{03F51A2C-C33E-4CB9-B2E7-D1450A8FB175}"/>
                    </a:ext>
                  </a:extLst>
                </p:cNvPr>
                <p:cNvPicPr/>
                <p:nvPr/>
              </p:nvPicPr>
              <p:blipFill>
                <a:blip r:embed="rId587"/>
                <a:stretch>
                  <a:fillRect/>
                </a:stretch>
              </p:blipFill>
              <p:spPr>
                <a:xfrm>
                  <a:off x="11712642" y="3500619"/>
                  <a:ext cx="9144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8">
              <p14:nvContentPartPr>
                <p14:cNvPr id="369" name="Ink 368">
                  <a:extLst>
                    <a:ext uri="{FF2B5EF4-FFF2-40B4-BE49-F238E27FC236}">
                      <a16:creationId xmlns:a16="http://schemas.microsoft.com/office/drawing/2014/main" id="{507B462B-EAE5-4D75-91A4-193AEDB87D12}"/>
                    </a:ext>
                  </a:extLst>
                </p14:cNvPr>
                <p14:cNvContentPartPr/>
                <p14:nvPr/>
              </p14:nvContentPartPr>
              <p14:xfrm>
                <a:off x="11873202" y="3489459"/>
                <a:ext cx="3960" cy="156960"/>
              </p14:xfrm>
            </p:contentPart>
          </mc:Choice>
          <mc:Fallback xmlns="">
            <p:pic>
              <p:nvPicPr>
                <p:cNvPr id="369" name="Ink 368">
                  <a:extLst>
                    <a:ext uri="{FF2B5EF4-FFF2-40B4-BE49-F238E27FC236}">
                      <a16:creationId xmlns:a16="http://schemas.microsoft.com/office/drawing/2014/main" id="{507B462B-EAE5-4D75-91A4-193AEDB87D12}"/>
                    </a:ext>
                  </a:extLst>
                </p:cNvPr>
                <p:cNvPicPr/>
                <p:nvPr/>
              </p:nvPicPr>
              <p:blipFill>
                <a:blip r:embed="rId589"/>
                <a:stretch>
                  <a:fillRect/>
                </a:stretch>
              </p:blipFill>
              <p:spPr>
                <a:xfrm>
                  <a:off x="11864562" y="3480819"/>
                  <a:ext cx="2160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0">
              <p14:nvContentPartPr>
                <p14:cNvPr id="370" name="Ink 369">
                  <a:extLst>
                    <a:ext uri="{FF2B5EF4-FFF2-40B4-BE49-F238E27FC236}">
                      <a16:creationId xmlns:a16="http://schemas.microsoft.com/office/drawing/2014/main" id="{9CBB5FFF-BB89-4ABC-9F59-9ADEA6567939}"/>
                    </a:ext>
                  </a:extLst>
                </p14:cNvPr>
                <p14:cNvContentPartPr/>
                <p14:nvPr/>
              </p14:nvContentPartPr>
              <p14:xfrm>
                <a:off x="11894082" y="3531939"/>
                <a:ext cx="56160" cy="307080"/>
              </p14:xfrm>
            </p:contentPart>
          </mc:Choice>
          <mc:Fallback xmlns="">
            <p:pic>
              <p:nvPicPr>
                <p:cNvPr id="370" name="Ink 369">
                  <a:extLst>
                    <a:ext uri="{FF2B5EF4-FFF2-40B4-BE49-F238E27FC236}">
                      <a16:creationId xmlns:a16="http://schemas.microsoft.com/office/drawing/2014/main" id="{9CBB5FFF-BB89-4ABC-9F59-9ADEA6567939}"/>
                    </a:ext>
                  </a:extLst>
                </p:cNvPr>
                <p:cNvPicPr/>
                <p:nvPr/>
              </p:nvPicPr>
              <p:blipFill>
                <a:blip r:embed="rId591"/>
                <a:stretch>
                  <a:fillRect/>
                </a:stretch>
              </p:blipFill>
              <p:spPr>
                <a:xfrm>
                  <a:off x="11885082" y="3523299"/>
                  <a:ext cx="7380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2">
              <p14:nvContentPartPr>
                <p14:cNvPr id="371" name="Ink 370">
                  <a:extLst>
                    <a:ext uri="{FF2B5EF4-FFF2-40B4-BE49-F238E27FC236}">
                      <a16:creationId xmlns:a16="http://schemas.microsoft.com/office/drawing/2014/main" id="{F271157E-1709-4830-B99B-EEB4BD57D722}"/>
                    </a:ext>
                  </a:extLst>
                </p14:cNvPr>
                <p14:cNvContentPartPr/>
                <p14:nvPr/>
              </p14:nvContentPartPr>
              <p14:xfrm>
                <a:off x="11894082" y="3421059"/>
                <a:ext cx="195120" cy="332280"/>
              </p14:xfrm>
            </p:contentPart>
          </mc:Choice>
          <mc:Fallback xmlns="">
            <p:pic>
              <p:nvPicPr>
                <p:cNvPr id="371" name="Ink 370">
                  <a:extLst>
                    <a:ext uri="{FF2B5EF4-FFF2-40B4-BE49-F238E27FC236}">
                      <a16:creationId xmlns:a16="http://schemas.microsoft.com/office/drawing/2014/main" id="{F271157E-1709-4830-B99B-EEB4BD57D722}"/>
                    </a:ext>
                  </a:extLst>
                </p:cNvPr>
                <p:cNvPicPr/>
                <p:nvPr/>
              </p:nvPicPr>
              <p:blipFill>
                <a:blip r:embed="rId593"/>
                <a:stretch>
                  <a:fillRect/>
                </a:stretch>
              </p:blipFill>
              <p:spPr>
                <a:xfrm>
                  <a:off x="11885082" y="3412059"/>
                  <a:ext cx="212760" cy="349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0" name="Group 389">
            <a:extLst>
              <a:ext uri="{FF2B5EF4-FFF2-40B4-BE49-F238E27FC236}">
                <a16:creationId xmlns:a16="http://schemas.microsoft.com/office/drawing/2014/main" id="{E4BE5793-65A5-456E-AEE2-D5F8D3B516E3}"/>
              </a:ext>
            </a:extLst>
          </p:cNvPr>
          <p:cNvGrpSpPr/>
          <p:nvPr/>
        </p:nvGrpSpPr>
        <p:grpSpPr>
          <a:xfrm>
            <a:off x="8602242" y="4933779"/>
            <a:ext cx="159840" cy="54000"/>
            <a:chOff x="8602242" y="4933779"/>
            <a:chExt cx="159840" cy="54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4">
              <p14:nvContentPartPr>
                <p14:cNvPr id="388" name="Ink 387">
                  <a:extLst>
                    <a:ext uri="{FF2B5EF4-FFF2-40B4-BE49-F238E27FC236}">
                      <a16:creationId xmlns:a16="http://schemas.microsoft.com/office/drawing/2014/main" id="{AD22ECFF-6983-42EB-89C4-AB0ABAE821EA}"/>
                    </a:ext>
                  </a:extLst>
                </p14:cNvPr>
                <p14:cNvContentPartPr/>
                <p14:nvPr/>
              </p14:nvContentPartPr>
              <p14:xfrm>
                <a:off x="8602242" y="4933779"/>
                <a:ext cx="88560" cy="25560"/>
              </p14:xfrm>
            </p:contentPart>
          </mc:Choice>
          <mc:Fallback xmlns="">
            <p:pic>
              <p:nvPicPr>
                <p:cNvPr id="388" name="Ink 387">
                  <a:extLst>
                    <a:ext uri="{FF2B5EF4-FFF2-40B4-BE49-F238E27FC236}">
                      <a16:creationId xmlns:a16="http://schemas.microsoft.com/office/drawing/2014/main" id="{AD22ECFF-6983-42EB-89C4-AB0ABAE821EA}"/>
                    </a:ext>
                  </a:extLst>
                </p:cNvPr>
                <p:cNvPicPr/>
                <p:nvPr/>
              </p:nvPicPr>
              <p:blipFill>
                <a:blip r:embed="rId595"/>
                <a:stretch>
                  <a:fillRect/>
                </a:stretch>
              </p:blipFill>
              <p:spPr>
                <a:xfrm>
                  <a:off x="8593602" y="4924779"/>
                  <a:ext cx="10620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6">
              <p14:nvContentPartPr>
                <p14:cNvPr id="389" name="Ink 388">
                  <a:extLst>
                    <a:ext uri="{FF2B5EF4-FFF2-40B4-BE49-F238E27FC236}">
                      <a16:creationId xmlns:a16="http://schemas.microsoft.com/office/drawing/2014/main" id="{E475E297-4E8C-4830-ACB0-F12C00B372E0}"/>
                    </a:ext>
                  </a:extLst>
                </p14:cNvPr>
                <p14:cNvContentPartPr/>
                <p14:nvPr/>
              </p14:nvContentPartPr>
              <p14:xfrm>
                <a:off x="8637162" y="4967259"/>
                <a:ext cx="124920" cy="20520"/>
              </p14:xfrm>
            </p:contentPart>
          </mc:Choice>
          <mc:Fallback xmlns="">
            <p:pic>
              <p:nvPicPr>
                <p:cNvPr id="389" name="Ink 388">
                  <a:extLst>
                    <a:ext uri="{FF2B5EF4-FFF2-40B4-BE49-F238E27FC236}">
                      <a16:creationId xmlns:a16="http://schemas.microsoft.com/office/drawing/2014/main" id="{E475E297-4E8C-4830-ACB0-F12C00B372E0}"/>
                    </a:ext>
                  </a:extLst>
                </p:cNvPr>
                <p:cNvPicPr/>
                <p:nvPr/>
              </p:nvPicPr>
              <p:blipFill>
                <a:blip r:embed="rId597"/>
                <a:stretch>
                  <a:fillRect/>
                </a:stretch>
              </p:blipFill>
              <p:spPr>
                <a:xfrm>
                  <a:off x="8628162" y="4958619"/>
                  <a:ext cx="142560" cy="38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5" name="Group 404">
            <a:extLst>
              <a:ext uri="{FF2B5EF4-FFF2-40B4-BE49-F238E27FC236}">
                <a16:creationId xmlns:a16="http://schemas.microsoft.com/office/drawing/2014/main" id="{0B5C454E-0BAC-40C0-912B-FAA39E82C701}"/>
              </a:ext>
            </a:extLst>
          </p:cNvPr>
          <p:cNvGrpSpPr/>
          <p:nvPr/>
        </p:nvGrpSpPr>
        <p:grpSpPr>
          <a:xfrm>
            <a:off x="9144762" y="4706619"/>
            <a:ext cx="240480" cy="212400"/>
            <a:chOff x="9144762" y="4706619"/>
            <a:chExt cx="240480" cy="212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8">
              <p14:nvContentPartPr>
                <p14:cNvPr id="397" name="Ink 396">
                  <a:extLst>
                    <a:ext uri="{FF2B5EF4-FFF2-40B4-BE49-F238E27FC236}">
                      <a16:creationId xmlns:a16="http://schemas.microsoft.com/office/drawing/2014/main" id="{60AC1652-C47F-41FD-9462-E9B17EF99BA9}"/>
                    </a:ext>
                  </a:extLst>
                </p14:cNvPr>
                <p14:cNvContentPartPr/>
                <p14:nvPr/>
              </p14:nvContentPartPr>
              <p14:xfrm>
                <a:off x="9258162" y="4706619"/>
                <a:ext cx="40680" cy="140400"/>
              </p14:xfrm>
            </p:contentPart>
          </mc:Choice>
          <mc:Fallback xmlns="">
            <p:pic>
              <p:nvPicPr>
                <p:cNvPr id="397" name="Ink 396">
                  <a:extLst>
                    <a:ext uri="{FF2B5EF4-FFF2-40B4-BE49-F238E27FC236}">
                      <a16:creationId xmlns:a16="http://schemas.microsoft.com/office/drawing/2014/main" id="{60AC1652-C47F-41FD-9462-E9B17EF99BA9}"/>
                    </a:ext>
                  </a:extLst>
                </p:cNvPr>
                <p:cNvPicPr/>
                <p:nvPr/>
              </p:nvPicPr>
              <p:blipFill>
                <a:blip r:embed="rId599"/>
                <a:stretch>
                  <a:fillRect/>
                </a:stretch>
              </p:blipFill>
              <p:spPr>
                <a:xfrm>
                  <a:off x="9249162" y="4697979"/>
                  <a:ext cx="5832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0">
              <p14:nvContentPartPr>
                <p14:cNvPr id="398" name="Ink 397">
                  <a:extLst>
                    <a:ext uri="{FF2B5EF4-FFF2-40B4-BE49-F238E27FC236}">
                      <a16:creationId xmlns:a16="http://schemas.microsoft.com/office/drawing/2014/main" id="{981ADB84-5631-4C77-8AA3-2D4D843C90D0}"/>
                    </a:ext>
                  </a:extLst>
                </p14:cNvPr>
                <p14:cNvContentPartPr/>
                <p14:nvPr/>
              </p14:nvContentPartPr>
              <p14:xfrm>
                <a:off x="9144762" y="4906419"/>
                <a:ext cx="240480" cy="12600"/>
              </p14:xfrm>
            </p:contentPart>
          </mc:Choice>
          <mc:Fallback xmlns="">
            <p:pic>
              <p:nvPicPr>
                <p:cNvPr id="398" name="Ink 397">
                  <a:extLst>
                    <a:ext uri="{FF2B5EF4-FFF2-40B4-BE49-F238E27FC236}">
                      <a16:creationId xmlns:a16="http://schemas.microsoft.com/office/drawing/2014/main" id="{981ADB84-5631-4C77-8AA3-2D4D843C90D0}"/>
                    </a:ext>
                  </a:extLst>
                </p:cNvPr>
                <p:cNvPicPr/>
                <p:nvPr/>
              </p:nvPicPr>
              <p:blipFill>
                <a:blip r:embed="rId601"/>
                <a:stretch>
                  <a:fillRect/>
                </a:stretch>
              </p:blipFill>
              <p:spPr>
                <a:xfrm>
                  <a:off x="9135762" y="4897419"/>
                  <a:ext cx="258120" cy="302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4" name="Group 403">
            <a:extLst>
              <a:ext uri="{FF2B5EF4-FFF2-40B4-BE49-F238E27FC236}">
                <a16:creationId xmlns:a16="http://schemas.microsoft.com/office/drawing/2014/main" id="{152B8F81-F7B8-430E-9F4B-ABA506311F06}"/>
              </a:ext>
            </a:extLst>
          </p:cNvPr>
          <p:cNvGrpSpPr/>
          <p:nvPr/>
        </p:nvGrpSpPr>
        <p:grpSpPr>
          <a:xfrm>
            <a:off x="9032082" y="4056819"/>
            <a:ext cx="2161440" cy="456120"/>
            <a:chOff x="9032082" y="4056819"/>
            <a:chExt cx="2161440" cy="456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02">
              <p14:nvContentPartPr>
                <p14:cNvPr id="378" name="Ink 377">
                  <a:extLst>
                    <a:ext uri="{FF2B5EF4-FFF2-40B4-BE49-F238E27FC236}">
                      <a16:creationId xmlns:a16="http://schemas.microsoft.com/office/drawing/2014/main" id="{A2BF30AA-528B-45A0-8927-E64254FC43EC}"/>
                    </a:ext>
                  </a:extLst>
                </p14:cNvPr>
                <p14:cNvContentPartPr/>
                <p14:nvPr/>
              </p14:nvContentPartPr>
              <p14:xfrm>
                <a:off x="9627522" y="4073739"/>
                <a:ext cx="1566000" cy="417240"/>
              </p14:xfrm>
            </p:contentPart>
          </mc:Choice>
          <mc:Fallback xmlns="">
            <p:pic>
              <p:nvPicPr>
                <p:cNvPr id="378" name="Ink 377">
                  <a:extLst>
                    <a:ext uri="{FF2B5EF4-FFF2-40B4-BE49-F238E27FC236}">
                      <a16:creationId xmlns:a16="http://schemas.microsoft.com/office/drawing/2014/main" id="{A2BF30AA-528B-45A0-8927-E64254FC43EC}"/>
                    </a:ext>
                  </a:extLst>
                </p:cNvPr>
                <p:cNvPicPr/>
                <p:nvPr/>
              </p:nvPicPr>
              <p:blipFill>
                <a:blip r:embed="rId603"/>
                <a:stretch>
                  <a:fillRect/>
                </a:stretch>
              </p:blipFill>
              <p:spPr>
                <a:xfrm>
                  <a:off x="9618522" y="4065099"/>
                  <a:ext cx="1583640" cy="43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4">
              <p14:nvContentPartPr>
                <p14:cNvPr id="379" name="Ink 378">
                  <a:extLst>
                    <a:ext uri="{FF2B5EF4-FFF2-40B4-BE49-F238E27FC236}">
                      <a16:creationId xmlns:a16="http://schemas.microsoft.com/office/drawing/2014/main" id="{55A43735-FEB1-4101-A44D-8536BE9A2989}"/>
                    </a:ext>
                  </a:extLst>
                </p14:cNvPr>
                <p14:cNvContentPartPr/>
                <p14:nvPr/>
              </p14:nvContentPartPr>
              <p14:xfrm>
                <a:off x="9781242" y="4311699"/>
                <a:ext cx="118440" cy="180360"/>
              </p14:xfrm>
            </p:contentPart>
          </mc:Choice>
          <mc:Fallback xmlns="">
            <p:pic>
              <p:nvPicPr>
                <p:cNvPr id="379" name="Ink 378">
                  <a:extLst>
                    <a:ext uri="{FF2B5EF4-FFF2-40B4-BE49-F238E27FC236}">
                      <a16:creationId xmlns:a16="http://schemas.microsoft.com/office/drawing/2014/main" id="{55A43735-FEB1-4101-A44D-8536BE9A2989}"/>
                    </a:ext>
                  </a:extLst>
                </p:cNvPr>
                <p:cNvPicPr/>
                <p:nvPr/>
              </p:nvPicPr>
              <p:blipFill>
                <a:blip r:embed="rId605"/>
                <a:stretch>
                  <a:fillRect/>
                </a:stretch>
              </p:blipFill>
              <p:spPr>
                <a:xfrm>
                  <a:off x="9772242" y="4302699"/>
                  <a:ext cx="136080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6">
              <p14:nvContentPartPr>
                <p14:cNvPr id="380" name="Ink 379">
                  <a:extLst>
                    <a:ext uri="{FF2B5EF4-FFF2-40B4-BE49-F238E27FC236}">
                      <a16:creationId xmlns:a16="http://schemas.microsoft.com/office/drawing/2014/main" id="{413F0136-2902-43CC-9D74-2033EB48EB06}"/>
                    </a:ext>
                  </a:extLst>
                </p14:cNvPr>
                <p14:cNvContentPartPr/>
                <p14:nvPr/>
              </p14:nvContentPartPr>
              <p14:xfrm>
                <a:off x="9866922" y="4395219"/>
                <a:ext cx="123480" cy="15840"/>
              </p14:xfrm>
            </p:contentPart>
          </mc:Choice>
          <mc:Fallback xmlns="">
            <p:pic>
              <p:nvPicPr>
                <p:cNvPr id="380" name="Ink 379">
                  <a:extLst>
                    <a:ext uri="{FF2B5EF4-FFF2-40B4-BE49-F238E27FC236}">
                      <a16:creationId xmlns:a16="http://schemas.microsoft.com/office/drawing/2014/main" id="{413F0136-2902-43CC-9D74-2033EB48EB06}"/>
                    </a:ext>
                  </a:extLst>
                </p:cNvPr>
                <p:cNvPicPr/>
                <p:nvPr/>
              </p:nvPicPr>
              <p:blipFill>
                <a:blip r:embed="rId607"/>
                <a:stretch>
                  <a:fillRect/>
                </a:stretch>
              </p:blipFill>
              <p:spPr>
                <a:xfrm>
                  <a:off x="9857922" y="4386219"/>
                  <a:ext cx="14112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8">
              <p14:nvContentPartPr>
                <p14:cNvPr id="381" name="Ink 380">
                  <a:extLst>
                    <a:ext uri="{FF2B5EF4-FFF2-40B4-BE49-F238E27FC236}">
                      <a16:creationId xmlns:a16="http://schemas.microsoft.com/office/drawing/2014/main" id="{72A8C2DE-8786-490A-B236-8E85499D475A}"/>
                    </a:ext>
                  </a:extLst>
                </p14:cNvPr>
                <p14:cNvContentPartPr/>
                <p14:nvPr/>
              </p14:nvContentPartPr>
              <p14:xfrm>
                <a:off x="10010562" y="4221699"/>
                <a:ext cx="129240" cy="85320"/>
              </p14:xfrm>
            </p:contentPart>
          </mc:Choice>
          <mc:Fallback xmlns="">
            <p:pic>
              <p:nvPicPr>
                <p:cNvPr id="381" name="Ink 380">
                  <a:extLst>
                    <a:ext uri="{FF2B5EF4-FFF2-40B4-BE49-F238E27FC236}">
                      <a16:creationId xmlns:a16="http://schemas.microsoft.com/office/drawing/2014/main" id="{72A8C2DE-8786-490A-B236-8E85499D475A}"/>
                    </a:ext>
                  </a:extLst>
                </p:cNvPr>
                <p:cNvPicPr/>
                <p:nvPr/>
              </p:nvPicPr>
              <p:blipFill>
                <a:blip r:embed="rId609"/>
                <a:stretch>
                  <a:fillRect/>
                </a:stretch>
              </p:blipFill>
              <p:spPr>
                <a:xfrm>
                  <a:off x="10001922" y="4213059"/>
                  <a:ext cx="14688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0">
              <p14:nvContentPartPr>
                <p14:cNvPr id="382" name="Ink 381">
                  <a:extLst>
                    <a:ext uri="{FF2B5EF4-FFF2-40B4-BE49-F238E27FC236}">
                      <a16:creationId xmlns:a16="http://schemas.microsoft.com/office/drawing/2014/main" id="{D7AC075E-5B6B-4A2E-8F3B-64497DF79791}"/>
                    </a:ext>
                  </a:extLst>
                </p14:cNvPr>
                <p14:cNvContentPartPr/>
                <p14:nvPr/>
              </p14:nvContentPartPr>
              <p14:xfrm>
                <a:off x="10264002" y="4260579"/>
                <a:ext cx="126360" cy="139680"/>
              </p14:xfrm>
            </p:contentPart>
          </mc:Choice>
          <mc:Fallback xmlns="">
            <p:pic>
              <p:nvPicPr>
                <p:cNvPr id="382" name="Ink 381">
                  <a:extLst>
                    <a:ext uri="{FF2B5EF4-FFF2-40B4-BE49-F238E27FC236}">
                      <a16:creationId xmlns:a16="http://schemas.microsoft.com/office/drawing/2014/main" id="{D7AC075E-5B6B-4A2E-8F3B-64497DF79791}"/>
                    </a:ext>
                  </a:extLst>
                </p:cNvPr>
                <p:cNvPicPr/>
                <p:nvPr/>
              </p:nvPicPr>
              <p:blipFill>
                <a:blip r:embed="rId611"/>
                <a:stretch>
                  <a:fillRect/>
                </a:stretch>
              </p:blipFill>
              <p:spPr>
                <a:xfrm>
                  <a:off x="10255362" y="4251939"/>
                  <a:ext cx="14400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2">
              <p14:nvContentPartPr>
                <p14:cNvPr id="383" name="Ink 382">
                  <a:extLst>
                    <a:ext uri="{FF2B5EF4-FFF2-40B4-BE49-F238E27FC236}">
                      <a16:creationId xmlns:a16="http://schemas.microsoft.com/office/drawing/2014/main" id="{9DE1A42B-D416-40E5-91AD-91B1C2B1C5F3}"/>
                    </a:ext>
                  </a:extLst>
                </p14:cNvPr>
                <p14:cNvContentPartPr/>
                <p14:nvPr/>
              </p14:nvContentPartPr>
              <p14:xfrm>
                <a:off x="10564242" y="4279659"/>
                <a:ext cx="37080" cy="127800"/>
              </p14:xfrm>
            </p:contentPart>
          </mc:Choice>
          <mc:Fallback xmlns="">
            <p:pic>
              <p:nvPicPr>
                <p:cNvPr id="383" name="Ink 382">
                  <a:extLst>
                    <a:ext uri="{FF2B5EF4-FFF2-40B4-BE49-F238E27FC236}">
                      <a16:creationId xmlns:a16="http://schemas.microsoft.com/office/drawing/2014/main" id="{9DE1A42B-D416-40E5-91AD-91B1C2B1C5F3}"/>
                    </a:ext>
                  </a:extLst>
                </p:cNvPr>
                <p:cNvPicPr/>
                <p:nvPr/>
              </p:nvPicPr>
              <p:blipFill>
                <a:blip r:embed="rId613"/>
                <a:stretch>
                  <a:fillRect/>
                </a:stretch>
              </p:blipFill>
              <p:spPr>
                <a:xfrm>
                  <a:off x="10555602" y="4271019"/>
                  <a:ext cx="5472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4">
              <p14:nvContentPartPr>
                <p14:cNvPr id="384" name="Ink 383">
                  <a:extLst>
                    <a:ext uri="{FF2B5EF4-FFF2-40B4-BE49-F238E27FC236}">
                      <a16:creationId xmlns:a16="http://schemas.microsoft.com/office/drawing/2014/main" id="{6E7B4328-E64E-4A71-8756-B64DD20872CB}"/>
                    </a:ext>
                  </a:extLst>
                </p14:cNvPr>
                <p14:cNvContentPartPr/>
                <p14:nvPr/>
              </p14:nvContentPartPr>
              <p14:xfrm>
                <a:off x="10658202" y="4252299"/>
                <a:ext cx="36720" cy="187920"/>
              </p14:xfrm>
            </p:contentPart>
          </mc:Choice>
          <mc:Fallback xmlns="">
            <p:pic>
              <p:nvPicPr>
                <p:cNvPr id="384" name="Ink 383">
                  <a:extLst>
                    <a:ext uri="{FF2B5EF4-FFF2-40B4-BE49-F238E27FC236}">
                      <a16:creationId xmlns:a16="http://schemas.microsoft.com/office/drawing/2014/main" id="{6E7B4328-E64E-4A71-8756-B64DD20872CB}"/>
                    </a:ext>
                  </a:extLst>
                </p:cNvPr>
                <p:cNvPicPr/>
                <p:nvPr/>
              </p:nvPicPr>
              <p:blipFill>
                <a:blip r:embed="rId615"/>
                <a:stretch>
                  <a:fillRect/>
                </a:stretch>
              </p:blipFill>
              <p:spPr>
                <a:xfrm>
                  <a:off x="10649562" y="4243299"/>
                  <a:ext cx="54360" cy="20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6">
              <p14:nvContentPartPr>
                <p14:cNvPr id="385" name="Ink 384">
                  <a:extLst>
                    <a:ext uri="{FF2B5EF4-FFF2-40B4-BE49-F238E27FC236}">
                      <a16:creationId xmlns:a16="http://schemas.microsoft.com/office/drawing/2014/main" id="{2FA20781-7590-46B2-B8DE-3D166D44868E}"/>
                    </a:ext>
                  </a:extLst>
                </p14:cNvPr>
                <p14:cNvContentPartPr/>
                <p14:nvPr/>
              </p14:nvContentPartPr>
              <p14:xfrm>
                <a:off x="10752522" y="4191099"/>
                <a:ext cx="82440" cy="73440"/>
              </p14:xfrm>
            </p:contentPart>
          </mc:Choice>
          <mc:Fallback xmlns="">
            <p:pic>
              <p:nvPicPr>
                <p:cNvPr id="385" name="Ink 384">
                  <a:extLst>
                    <a:ext uri="{FF2B5EF4-FFF2-40B4-BE49-F238E27FC236}">
                      <a16:creationId xmlns:a16="http://schemas.microsoft.com/office/drawing/2014/main" id="{2FA20781-7590-46B2-B8DE-3D166D44868E}"/>
                    </a:ext>
                  </a:extLst>
                </p:cNvPr>
                <p:cNvPicPr/>
                <p:nvPr/>
              </p:nvPicPr>
              <p:blipFill>
                <a:blip r:embed="rId617"/>
                <a:stretch>
                  <a:fillRect/>
                </a:stretch>
              </p:blipFill>
              <p:spPr>
                <a:xfrm>
                  <a:off x="10743882" y="4182459"/>
                  <a:ext cx="100080" cy="9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8">
              <p14:nvContentPartPr>
                <p14:cNvPr id="391" name="Ink 390">
                  <a:extLst>
                    <a:ext uri="{FF2B5EF4-FFF2-40B4-BE49-F238E27FC236}">
                      <a16:creationId xmlns:a16="http://schemas.microsoft.com/office/drawing/2014/main" id="{0F1365D8-A287-44E1-ABC1-54CA35662F52}"/>
                    </a:ext>
                  </a:extLst>
                </p14:cNvPr>
                <p14:cNvContentPartPr/>
                <p14:nvPr/>
              </p14:nvContentPartPr>
              <p14:xfrm>
                <a:off x="9234762" y="4075179"/>
                <a:ext cx="12240" cy="72000"/>
              </p14:xfrm>
            </p:contentPart>
          </mc:Choice>
          <mc:Fallback xmlns="">
            <p:pic>
              <p:nvPicPr>
                <p:cNvPr id="391" name="Ink 390">
                  <a:extLst>
                    <a:ext uri="{FF2B5EF4-FFF2-40B4-BE49-F238E27FC236}">
                      <a16:creationId xmlns:a16="http://schemas.microsoft.com/office/drawing/2014/main" id="{0F1365D8-A287-44E1-ABC1-54CA35662F52}"/>
                    </a:ext>
                  </a:extLst>
                </p:cNvPr>
                <p:cNvPicPr/>
                <p:nvPr/>
              </p:nvPicPr>
              <p:blipFill>
                <a:blip r:embed="rId619"/>
                <a:stretch>
                  <a:fillRect/>
                </a:stretch>
              </p:blipFill>
              <p:spPr>
                <a:xfrm>
                  <a:off x="9225762" y="4066179"/>
                  <a:ext cx="2988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0">
              <p14:nvContentPartPr>
                <p14:cNvPr id="392" name="Ink 391">
                  <a:extLst>
                    <a:ext uri="{FF2B5EF4-FFF2-40B4-BE49-F238E27FC236}">
                      <a16:creationId xmlns:a16="http://schemas.microsoft.com/office/drawing/2014/main" id="{C41F1240-3CDD-419A-AEE1-F4B7E5930B3E}"/>
                    </a:ext>
                  </a:extLst>
                </p14:cNvPr>
                <p14:cNvContentPartPr/>
                <p14:nvPr/>
              </p14:nvContentPartPr>
              <p14:xfrm>
                <a:off x="9130002" y="4214499"/>
                <a:ext cx="176760" cy="56880"/>
              </p14:xfrm>
            </p:contentPart>
          </mc:Choice>
          <mc:Fallback xmlns="">
            <p:pic>
              <p:nvPicPr>
                <p:cNvPr id="392" name="Ink 391">
                  <a:extLst>
                    <a:ext uri="{FF2B5EF4-FFF2-40B4-BE49-F238E27FC236}">
                      <a16:creationId xmlns:a16="http://schemas.microsoft.com/office/drawing/2014/main" id="{C41F1240-3CDD-419A-AEE1-F4B7E5930B3E}"/>
                    </a:ext>
                  </a:extLst>
                </p:cNvPr>
                <p:cNvPicPr/>
                <p:nvPr/>
              </p:nvPicPr>
              <p:blipFill>
                <a:blip r:embed="rId621"/>
                <a:stretch>
                  <a:fillRect/>
                </a:stretch>
              </p:blipFill>
              <p:spPr>
                <a:xfrm>
                  <a:off x="9121002" y="4205859"/>
                  <a:ext cx="19440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2">
              <p14:nvContentPartPr>
                <p14:cNvPr id="393" name="Ink 392">
                  <a:extLst>
                    <a:ext uri="{FF2B5EF4-FFF2-40B4-BE49-F238E27FC236}">
                      <a16:creationId xmlns:a16="http://schemas.microsoft.com/office/drawing/2014/main" id="{5BEBC8C3-F622-4CC3-AEAC-4F8CA43ED685}"/>
                    </a:ext>
                  </a:extLst>
                </p14:cNvPr>
                <p14:cNvContentPartPr/>
                <p14:nvPr/>
              </p14:nvContentPartPr>
              <p14:xfrm>
                <a:off x="9204882" y="4308819"/>
                <a:ext cx="107280" cy="78120"/>
              </p14:xfrm>
            </p:contentPart>
          </mc:Choice>
          <mc:Fallback xmlns="">
            <p:pic>
              <p:nvPicPr>
                <p:cNvPr id="393" name="Ink 392">
                  <a:extLst>
                    <a:ext uri="{FF2B5EF4-FFF2-40B4-BE49-F238E27FC236}">
                      <a16:creationId xmlns:a16="http://schemas.microsoft.com/office/drawing/2014/main" id="{5BEBC8C3-F622-4CC3-AEAC-4F8CA43ED685}"/>
                    </a:ext>
                  </a:extLst>
                </p:cNvPr>
                <p:cNvPicPr/>
                <p:nvPr/>
              </p:nvPicPr>
              <p:blipFill>
                <a:blip r:embed="rId623"/>
                <a:stretch>
                  <a:fillRect/>
                </a:stretch>
              </p:blipFill>
              <p:spPr>
                <a:xfrm>
                  <a:off x="9195882" y="4299819"/>
                  <a:ext cx="12492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4">
              <p14:nvContentPartPr>
                <p14:cNvPr id="394" name="Ink 393">
                  <a:extLst>
                    <a:ext uri="{FF2B5EF4-FFF2-40B4-BE49-F238E27FC236}">
                      <a16:creationId xmlns:a16="http://schemas.microsoft.com/office/drawing/2014/main" id="{D34D300C-77E8-4FC1-8C3D-EE7F45AB61C1}"/>
                    </a:ext>
                  </a:extLst>
                </p14:cNvPr>
                <p14:cNvContentPartPr/>
                <p14:nvPr/>
              </p14:nvContentPartPr>
              <p14:xfrm>
                <a:off x="9292002" y="4311699"/>
                <a:ext cx="20160" cy="99360"/>
              </p14:xfrm>
            </p:contentPart>
          </mc:Choice>
          <mc:Fallback xmlns="">
            <p:pic>
              <p:nvPicPr>
                <p:cNvPr id="394" name="Ink 393">
                  <a:extLst>
                    <a:ext uri="{FF2B5EF4-FFF2-40B4-BE49-F238E27FC236}">
                      <a16:creationId xmlns:a16="http://schemas.microsoft.com/office/drawing/2014/main" id="{D34D300C-77E8-4FC1-8C3D-EE7F45AB61C1}"/>
                    </a:ext>
                  </a:extLst>
                </p:cNvPr>
                <p:cNvPicPr/>
                <p:nvPr/>
              </p:nvPicPr>
              <p:blipFill>
                <a:blip r:embed="rId625"/>
                <a:stretch>
                  <a:fillRect/>
                </a:stretch>
              </p:blipFill>
              <p:spPr>
                <a:xfrm>
                  <a:off x="9283362" y="4302699"/>
                  <a:ext cx="3780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6">
              <p14:nvContentPartPr>
                <p14:cNvPr id="395" name="Ink 394">
                  <a:extLst>
                    <a:ext uri="{FF2B5EF4-FFF2-40B4-BE49-F238E27FC236}">
                      <a16:creationId xmlns:a16="http://schemas.microsoft.com/office/drawing/2014/main" id="{73356767-FC82-4FBB-83F6-1C8538E67F58}"/>
                    </a:ext>
                  </a:extLst>
                </p14:cNvPr>
                <p14:cNvContentPartPr/>
                <p14:nvPr/>
              </p14:nvContentPartPr>
              <p14:xfrm>
                <a:off x="9371202" y="4056819"/>
                <a:ext cx="95040" cy="347400"/>
              </p14:xfrm>
            </p:contentPart>
          </mc:Choice>
          <mc:Fallback xmlns="">
            <p:pic>
              <p:nvPicPr>
                <p:cNvPr id="395" name="Ink 394">
                  <a:extLst>
                    <a:ext uri="{FF2B5EF4-FFF2-40B4-BE49-F238E27FC236}">
                      <a16:creationId xmlns:a16="http://schemas.microsoft.com/office/drawing/2014/main" id="{73356767-FC82-4FBB-83F6-1C8538E67F58}"/>
                    </a:ext>
                  </a:extLst>
                </p:cNvPr>
                <p:cNvPicPr/>
                <p:nvPr/>
              </p:nvPicPr>
              <p:blipFill>
                <a:blip r:embed="rId627"/>
                <a:stretch>
                  <a:fillRect/>
                </a:stretch>
              </p:blipFill>
              <p:spPr>
                <a:xfrm>
                  <a:off x="9362562" y="4047819"/>
                  <a:ext cx="112680" cy="36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8">
              <p14:nvContentPartPr>
                <p14:cNvPr id="396" name="Ink 395">
                  <a:extLst>
                    <a:ext uri="{FF2B5EF4-FFF2-40B4-BE49-F238E27FC236}">
                      <a16:creationId xmlns:a16="http://schemas.microsoft.com/office/drawing/2014/main" id="{E24C1911-8CD9-4537-87D6-CA2BAA855855}"/>
                    </a:ext>
                  </a:extLst>
                </p14:cNvPr>
                <p14:cNvContentPartPr/>
                <p14:nvPr/>
              </p14:nvContentPartPr>
              <p14:xfrm>
                <a:off x="9032082" y="4059699"/>
                <a:ext cx="117360" cy="385560"/>
              </p14:xfrm>
            </p:contentPart>
          </mc:Choice>
          <mc:Fallback xmlns="">
            <p:pic>
              <p:nvPicPr>
                <p:cNvPr id="396" name="Ink 395">
                  <a:extLst>
                    <a:ext uri="{FF2B5EF4-FFF2-40B4-BE49-F238E27FC236}">
                      <a16:creationId xmlns:a16="http://schemas.microsoft.com/office/drawing/2014/main" id="{E24C1911-8CD9-4537-87D6-CA2BAA855855}"/>
                    </a:ext>
                  </a:extLst>
                </p:cNvPr>
                <p:cNvPicPr/>
                <p:nvPr/>
              </p:nvPicPr>
              <p:blipFill>
                <a:blip r:embed="rId629"/>
                <a:stretch>
                  <a:fillRect/>
                </a:stretch>
              </p:blipFill>
              <p:spPr>
                <a:xfrm>
                  <a:off x="9023082" y="4050699"/>
                  <a:ext cx="135000" cy="40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0">
              <p14:nvContentPartPr>
                <p14:cNvPr id="399" name="Ink 398">
                  <a:extLst>
                    <a:ext uri="{FF2B5EF4-FFF2-40B4-BE49-F238E27FC236}">
                      <a16:creationId xmlns:a16="http://schemas.microsoft.com/office/drawing/2014/main" id="{3C7F53EB-4E6D-4640-9B10-DFCA7350A8EE}"/>
                    </a:ext>
                  </a:extLst>
                </p14:cNvPr>
                <p14:cNvContentPartPr/>
                <p14:nvPr/>
              </p14:nvContentPartPr>
              <p14:xfrm>
                <a:off x="9576042" y="4448139"/>
                <a:ext cx="61920" cy="64800"/>
              </p14:xfrm>
            </p:contentPart>
          </mc:Choice>
          <mc:Fallback xmlns="">
            <p:pic>
              <p:nvPicPr>
                <p:cNvPr id="399" name="Ink 398">
                  <a:extLst>
                    <a:ext uri="{FF2B5EF4-FFF2-40B4-BE49-F238E27FC236}">
                      <a16:creationId xmlns:a16="http://schemas.microsoft.com/office/drawing/2014/main" id="{3C7F53EB-4E6D-4640-9B10-DFCA7350A8EE}"/>
                    </a:ext>
                  </a:extLst>
                </p:cNvPr>
                <p:cNvPicPr/>
                <p:nvPr/>
              </p:nvPicPr>
              <p:blipFill>
                <a:blip r:embed="rId631"/>
                <a:stretch>
                  <a:fillRect/>
                </a:stretch>
              </p:blipFill>
              <p:spPr>
                <a:xfrm>
                  <a:off x="9567042" y="4439499"/>
                  <a:ext cx="79560" cy="82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3" name="Group 402">
            <a:extLst>
              <a:ext uri="{FF2B5EF4-FFF2-40B4-BE49-F238E27FC236}">
                <a16:creationId xmlns:a16="http://schemas.microsoft.com/office/drawing/2014/main" id="{E02015B7-3B49-4DE1-8869-34360312A6F3}"/>
              </a:ext>
            </a:extLst>
          </p:cNvPr>
          <p:cNvGrpSpPr/>
          <p:nvPr/>
        </p:nvGrpSpPr>
        <p:grpSpPr>
          <a:xfrm>
            <a:off x="9279402" y="5006859"/>
            <a:ext cx="109440" cy="223560"/>
            <a:chOff x="9279402" y="5006859"/>
            <a:chExt cx="109440" cy="223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32">
              <p14:nvContentPartPr>
                <p14:cNvPr id="400" name="Ink 399">
                  <a:extLst>
                    <a:ext uri="{FF2B5EF4-FFF2-40B4-BE49-F238E27FC236}">
                      <a16:creationId xmlns:a16="http://schemas.microsoft.com/office/drawing/2014/main" id="{C2BD5F4F-71F6-4F83-87C4-D45D751E064E}"/>
                    </a:ext>
                  </a:extLst>
                </p14:cNvPr>
                <p14:cNvContentPartPr/>
                <p14:nvPr/>
              </p14:nvContentPartPr>
              <p14:xfrm>
                <a:off x="9279402" y="5037459"/>
                <a:ext cx="109440" cy="131400"/>
              </p14:xfrm>
            </p:contentPart>
          </mc:Choice>
          <mc:Fallback xmlns="">
            <p:pic>
              <p:nvPicPr>
                <p:cNvPr id="400" name="Ink 399">
                  <a:extLst>
                    <a:ext uri="{FF2B5EF4-FFF2-40B4-BE49-F238E27FC236}">
                      <a16:creationId xmlns:a16="http://schemas.microsoft.com/office/drawing/2014/main" id="{C2BD5F4F-71F6-4F83-87C4-D45D751E064E}"/>
                    </a:ext>
                  </a:extLst>
                </p:cNvPr>
                <p:cNvPicPr/>
                <p:nvPr/>
              </p:nvPicPr>
              <p:blipFill>
                <a:blip r:embed="rId633"/>
                <a:stretch>
                  <a:fillRect/>
                </a:stretch>
              </p:blipFill>
              <p:spPr>
                <a:xfrm>
                  <a:off x="9270402" y="5028459"/>
                  <a:ext cx="12708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4">
              <p14:nvContentPartPr>
                <p14:cNvPr id="401" name="Ink 400">
                  <a:extLst>
                    <a:ext uri="{FF2B5EF4-FFF2-40B4-BE49-F238E27FC236}">
                      <a16:creationId xmlns:a16="http://schemas.microsoft.com/office/drawing/2014/main" id="{C66D414D-6522-4464-8266-E7A0B63BEBC2}"/>
                    </a:ext>
                  </a:extLst>
                </p14:cNvPr>
                <p14:cNvContentPartPr/>
                <p14:nvPr/>
              </p14:nvContentPartPr>
              <p14:xfrm>
                <a:off x="9351042" y="5006859"/>
                <a:ext cx="32040" cy="223560"/>
              </p14:xfrm>
            </p:contentPart>
          </mc:Choice>
          <mc:Fallback xmlns="">
            <p:pic>
              <p:nvPicPr>
                <p:cNvPr id="401" name="Ink 400">
                  <a:extLst>
                    <a:ext uri="{FF2B5EF4-FFF2-40B4-BE49-F238E27FC236}">
                      <a16:creationId xmlns:a16="http://schemas.microsoft.com/office/drawing/2014/main" id="{C66D414D-6522-4464-8266-E7A0B63BEBC2}"/>
                    </a:ext>
                  </a:extLst>
                </p:cNvPr>
                <p:cNvPicPr/>
                <p:nvPr/>
              </p:nvPicPr>
              <p:blipFill>
                <a:blip r:embed="rId635"/>
                <a:stretch>
                  <a:fillRect/>
                </a:stretch>
              </p:blipFill>
              <p:spPr>
                <a:xfrm>
                  <a:off x="9342042" y="4998219"/>
                  <a:ext cx="49680" cy="241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3" name="Group 412">
            <a:extLst>
              <a:ext uri="{FF2B5EF4-FFF2-40B4-BE49-F238E27FC236}">
                <a16:creationId xmlns:a16="http://schemas.microsoft.com/office/drawing/2014/main" id="{49481DAB-B36D-4737-B936-87C1B44FBCEF}"/>
              </a:ext>
            </a:extLst>
          </p:cNvPr>
          <p:cNvGrpSpPr/>
          <p:nvPr/>
        </p:nvGrpSpPr>
        <p:grpSpPr>
          <a:xfrm>
            <a:off x="9631842" y="4768539"/>
            <a:ext cx="1427760" cy="387360"/>
            <a:chOff x="9631842" y="4768539"/>
            <a:chExt cx="1427760" cy="387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36">
              <p14:nvContentPartPr>
                <p14:cNvPr id="402" name="Ink 401">
                  <a:extLst>
                    <a:ext uri="{FF2B5EF4-FFF2-40B4-BE49-F238E27FC236}">
                      <a16:creationId xmlns:a16="http://schemas.microsoft.com/office/drawing/2014/main" id="{F8BFED40-A524-4E50-A4A8-D3E3FDFB5DB7}"/>
                    </a:ext>
                  </a:extLst>
                </p14:cNvPr>
                <p14:cNvContentPartPr/>
                <p14:nvPr/>
              </p14:nvContentPartPr>
              <p14:xfrm>
                <a:off x="9631842" y="4768539"/>
                <a:ext cx="1427760" cy="387360"/>
              </p14:xfrm>
            </p:contentPart>
          </mc:Choice>
          <mc:Fallback xmlns="">
            <p:pic>
              <p:nvPicPr>
                <p:cNvPr id="402" name="Ink 401">
                  <a:extLst>
                    <a:ext uri="{FF2B5EF4-FFF2-40B4-BE49-F238E27FC236}">
                      <a16:creationId xmlns:a16="http://schemas.microsoft.com/office/drawing/2014/main" id="{F8BFED40-A524-4E50-A4A8-D3E3FDFB5DB7}"/>
                    </a:ext>
                  </a:extLst>
                </p:cNvPr>
                <p:cNvPicPr/>
                <p:nvPr/>
              </p:nvPicPr>
              <p:blipFill>
                <a:blip r:embed="rId637"/>
                <a:stretch>
                  <a:fillRect/>
                </a:stretch>
              </p:blipFill>
              <p:spPr>
                <a:xfrm>
                  <a:off x="9622842" y="4759899"/>
                  <a:ext cx="1445400" cy="40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8">
              <p14:nvContentPartPr>
                <p14:cNvPr id="406" name="Ink 405">
                  <a:extLst>
                    <a:ext uri="{FF2B5EF4-FFF2-40B4-BE49-F238E27FC236}">
                      <a16:creationId xmlns:a16="http://schemas.microsoft.com/office/drawing/2014/main" id="{85F06D18-AE7D-454B-8567-6F9AB41645DD}"/>
                    </a:ext>
                  </a:extLst>
                </p14:cNvPr>
                <p14:cNvContentPartPr/>
                <p14:nvPr/>
              </p14:nvContentPartPr>
              <p14:xfrm>
                <a:off x="9833802" y="4924779"/>
                <a:ext cx="68400" cy="92520"/>
              </p14:xfrm>
            </p:contentPart>
          </mc:Choice>
          <mc:Fallback xmlns="">
            <p:pic>
              <p:nvPicPr>
                <p:cNvPr id="406" name="Ink 405">
                  <a:extLst>
                    <a:ext uri="{FF2B5EF4-FFF2-40B4-BE49-F238E27FC236}">
                      <a16:creationId xmlns:a16="http://schemas.microsoft.com/office/drawing/2014/main" id="{85F06D18-AE7D-454B-8567-6F9AB41645DD}"/>
                    </a:ext>
                  </a:extLst>
                </p:cNvPr>
                <p:cNvPicPr/>
                <p:nvPr/>
              </p:nvPicPr>
              <p:blipFill>
                <a:blip r:embed="rId639"/>
                <a:stretch>
                  <a:fillRect/>
                </a:stretch>
              </p:blipFill>
              <p:spPr>
                <a:xfrm>
                  <a:off x="9824802" y="4916139"/>
                  <a:ext cx="8604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0">
              <p14:nvContentPartPr>
                <p14:cNvPr id="407" name="Ink 406">
                  <a:extLst>
                    <a:ext uri="{FF2B5EF4-FFF2-40B4-BE49-F238E27FC236}">
                      <a16:creationId xmlns:a16="http://schemas.microsoft.com/office/drawing/2014/main" id="{C3A1D31A-61EC-4268-A19E-5E321D0EA050}"/>
                    </a:ext>
                  </a:extLst>
                </p14:cNvPr>
                <p14:cNvContentPartPr/>
                <p14:nvPr/>
              </p14:nvContentPartPr>
              <p14:xfrm>
                <a:off x="9891762" y="4906419"/>
                <a:ext cx="25200" cy="193680"/>
              </p14:xfrm>
            </p:contentPart>
          </mc:Choice>
          <mc:Fallback xmlns="">
            <p:pic>
              <p:nvPicPr>
                <p:cNvPr id="407" name="Ink 406">
                  <a:extLst>
                    <a:ext uri="{FF2B5EF4-FFF2-40B4-BE49-F238E27FC236}">
                      <a16:creationId xmlns:a16="http://schemas.microsoft.com/office/drawing/2014/main" id="{C3A1D31A-61EC-4268-A19E-5E321D0EA050}"/>
                    </a:ext>
                  </a:extLst>
                </p:cNvPr>
                <p:cNvPicPr/>
                <p:nvPr/>
              </p:nvPicPr>
              <p:blipFill>
                <a:blip r:embed="rId641"/>
                <a:stretch>
                  <a:fillRect/>
                </a:stretch>
              </p:blipFill>
              <p:spPr>
                <a:xfrm>
                  <a:off x="9883122" y="4897419"/>
                  <a:ext cx="4284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2">
              <p14:nvContentPartPr>
                <p14:cNvPr id="408" name="Ink 407">
                  <a:extLst>
                    <a:ext uri="{FF2B5EF4-FFF2-40B4-BE49-F238E27FC236}">
                      <a16:creationId xmlns:a16="http://schemas.microsoft.com/office/drawing/2014/main" id="{14831B7B-3B8A-4639-9FD9-B318A6A4D3DE}"/>
                    </a:ext>
                  </a:extLst>
                </p14:cNvPr>
                <p14:cNvContentPartPr/>
                <p14:nvPr/>
              </p14:nvContentPartPr>
              <p14:xfrm>
                <a:off x="9990042" y="4897779"/>
                <a:ext cx="124920" cy="219960"/>
              </p14:xfrm>
            </p:contentPart>
          </mc:Choice>
          <mc:Fallback xmlns="">
            <p:pic>
              <p:nvPicPr>
                <p:cNvPr id="408" name="Ink 407">
                  <a:extLst>
                    <a:ext uri="{FF2B5EF4-FFF2-40B4-BE49-F238E27FC236}">
                      <a16:creationId xmlns:a16="http://schemas.microsoft.com/office/drawing/2014/main" id="{14831B7B-3B8A-4639-9FD9-B318A6A4D3DE}"/>
                    </a:ext>
                  </a:extLst>
                </p:cNvPr>
                <p:cNvPicPr/>
                <p:nvPr/>
              </p:nvPicPr>
              <p:blipFill>
                <a:blip r:embed="rId643"/>
                <a:stretch>
                  <a:fillRect/>
                </a:stretch>
              </p:blipFill>
              <p:spPr>
                <a:xfrm>
                  <a:off x="9981042" y="4889139"/>
                  <a:ext cx="142560" cy="23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4">
              <p14:nvContentPartPr>
                <p14:cNvPr id="409" name="Ink 408">
                  <a:extLst>
                    <a:ext uri="{FF2B5EF4-FFF2-40B4-BE49-F238E27FC236}">
                      <a16:creationId xmlns:a16="http://schemas.microsoft.com/office/drawing/2014/main" id="{F2E69D83-DA34-4479-8DCE-B46DEDC3DA98}"/>
                    </a:ext>
                  </a:extLst>
                </p14:cNvPr>
                <p14:cNvContentPartPr/>
                <p14:nvPr/>
              </p14:nvContentPartPr>
              <p14:xfrm>
                <a:off x="10147362" y="4897779"/>
                <a:ext cx="109440" cy="177480"/>
              </p14:xfrm>
            </p:contentPart>
          </mc:Choice>
          <mc:Fallback xmlns="">
            <p:pic>
              <p:nvPicPr>
                <p:cNvPr id="409" name="Ink 408">
                  <a:extLst>
                    <a:ext uri="{FF2B5EF4-FFF2-40B4-BE49-F238E27FC236}">
                      <a16:creationId xmlns:a16="http://schemas.microsoft.com/office/drawing/2014/main" id="{F2E69D83-DA34-4479-8DCE-B46DEDC3DA98}"/>
                    </a:ext>
                  </a:extLst>
                </p:cNvPr>
                <p:cNvPicPr/>
                <p:nvPr/>
              </p:nvPicPr>
              <p:blipFill>
                <a:blip r:embed="rId645"/>
                <a:stretch>
                  <a:fillRect/>
                </a:stretch>
              </p:blipFill>
              <p:spPr>
                <a:xfrm>
                  <a:off x="10138362" y="4889139"/>
                  <a:ext cx="12708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6">
              <p14:nvContentPartPr>
                <p14:cNvPr id="410" name="Ink 409">
                  <a:extLst>
                    <a:ext uri="{FF2B5EF4-FFF2-40B4-BE49-F238E27FC236}">
                      <a16:creationId xmlns:a16="http://schemas.microsoft.com/office/drawing/2014/main" id="{99AFD11C-DE38-41AB-A25C-D120D727D371}"/>
                    </a:ext>
                  </a:extLst>
                </p14:cNvPr>
                <p14:cNvContentPartPr/>
                <p14:nvPr/>
              </p14:nvContentPartPr>
              <p14:xfrm>
                <a:off x="10347882" y="4877259"/>
                <a:ext cx="48240" cy="177480"/>
              </p14:xfrm>
            </p:contentPart>
          </mc:Choice>
          <mc:Fallback xmlns="">
            <p:pic>
              <p:nvPicPr>
                <p:cNvPr id="410" name="Ink 409">
                  <a:extLst>
                    <a:ext uri="{FF2B5EF4-FFF2-40B4-BE49-F238E27FC236}">
                      <a16:creationId xmlns:a16="http://schemas.microsoft.com/office/drawing/2014/main" id="{99AFD11C-DE38-41AB-A25C-D120D727D371}"/>
                    </a:ext>
                  </a:extLst>
                </p:cNvPr>
                <p:cNvPicPr/>
                <p:nvPr/>
              </p:nvPicPr>
              <p:blipFill>
                <a:blip r:embed="rId647"/>
                <a:stretch>
                  <a:fillRect/>
                </a:stretch>
              </p:blipFill>
              <p:spPr>
                <a:xfrm>
                  <a:off x="10339242" y="4868619"/>
                  <a:ext cx="6588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8">
              <p14:nvContentPartPr>
                <p14:cNvPr id="411" name="Ink 410">
                  <a:extLst>
                    <a:ext uri="{FF2B5EF4-FFF2-40B4-BE49-F238E27FC236}">
                      <a16:creationId xmlns:a16="http://schemas.microsoft.com/office/drawing/2014/main" id="{03F90F66-807B-46AB-80F4-9131ED1B7976}"/>
                    </a:ext>
                  </a:extLst>
                </p14:cNvPr>
                <p14:cNvContentPartPr/>
                <p14:nvPr/>
              </p14:nvContentPartPr>
              <p14:xfrm>
                <a:off x="10422762" y="4917219"/>
                <a:ext cx="174240" cy="153000"/>
              </p14:xfrm>
            </p:contentPart>
          </mc:Choice>
          <mc:Fallback xmlns="">
            <p:pic>
              <p:nvPicPr>
                <p:cNvPr id="411" name="Ink 410">
                  <a:extLst>
                    <a:ext uri="{FF2B5EF4-FFF2-40B4-BE49-F238E27FC236}">
                      <a16:creationId xmlns:a16="http://schemas.microsoft.com/office/drawing/2014/main" id="{03F90F66-807B-46AB-80F4-9131ED1B7976}"/>
                    </a:ext>
                  </a:extLst>
                </p:cNvPr>
                <p:cNvPicPr/>
                <p:nvPr/>
              </p:nvPicPr>
              <p:blipFill>
                <a:blip r:embed="rId649"/>
                <a:stretch>
                  <a:fillRect/>
                </a:stretch>
              </p:blipFill>
              <p:spPr>
                <a:xfrm>
                  <a:off x="10413762" y="4908579"/>
                  <a:ext cx="19188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0">
              <p14:nvContentPartPr>
                <p14:cNvPr id="412" name="Ink 411">
                  <a:extLst>
                    <a:ext uri="{FF2B5EF4-FFF2-40B4-BE49-F238E27FC236}">
                      <a16:creationId xmlns:a16="http://schemas.microsoft.com/office/drawing/2014/main" id="{99E5BEC3-057E-4C80-9D40-35EEB5D65DD0}"/>
                    </a:ext>
                  </a:extLst>
                </p14:cNvPr>
                <p14:cNvContentPartPr/>
                <p14:nvPr/>
              </p14:nvContentPartPr>
              <p14:xfrm>
                <a:off x="10625802" y="4919739"/>
                <a:ext cx="32760" cy="192960"/>
              </p14:xfrm>
            </p:contentPart>
          </mc:Choice>
          <mc:Fallback xmlns="">
            <p:pic>
              <p:nvPicPr>
                <p:cNvPr id="412" name="Ink 411">
                  <a:extLst>
                    <a:ext uri="{FF2B5EF4-FFF2-40B4-BE49-F238E27FC236}">
                      <a16:creationId xmlns:a16="http://schemas.microsoft.com/office/drawing/2014/main" id="{99E5BEC3-057E-4C80-9D40-35EEB5D65DD0}"/>
                    </a:ext>
                  </a:extLst>
                </p:cNvPr>
                <p:cNvPicPr/>
                <p:nvPr/>
              </p:nvPicPr>
              <p:blipFill>
                <a:blip r:embed="rId651"/>
                <a:stretch>
                  <a:fillRect/>
                </a:stretch>
              </p:blipFill>
              <p:spPr>
                <a:xfrm>
                  <a:off x="10617162" y="4911099"/>
                  <a:ext cx="50400" cy="210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0" name="Group 419">
            <a:extLst>
              <a:ext uri="{FF2B5EF4-FFF2-40B4-BE49-F238E27FC236}">
                <a16:creationId xmlns:a16="http://schemas.microsoft.com/office/drawing/2014/main" id="{8DCE8EDE-8C30-48EB-B96D-73D718731052}"/>
              </a:ext>
            </a:extLst>
          </p:cNvPr>
          <p:cNvGrpSpPr/>
          <p:nvPr/>
        </p:nvGrpSpPr>
        <p:grpSpPr>
          <a:xfrm>
            <a:off x="8843802" y="5410419"/>
            <a:ext cx="464040" cy="357840"/>
            <a:chOff x="8843802" y="5410419"/>
            <a:chExt cx="464040" cy="357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52">
              <p14:nvContentPartPr>
                <p14:cNvPr id="414" name="Ink 413">
                  <a:extLst>
                    <a:ext uri="{FF2B5EF4-FFF2-40B4-BE49-F238E27FC236}">
                      <a16:creationId xmlns:a16="http://schemas.microsoft.com/office/drawing/2014/main" id="{42922B3B-8A57-4959-BE80-76BD06F2E5BC}"/>
                    </a:ext>
                  </a:extLst>
                </p14:cNvPr>
                <p14:cNvContentPartPr/>
                <p14:nvPr/>
              </p14:nvContentPartPr>
              <p14:xfrm>
                <a:off x="8843802" y="5574579"/>
                <a:ext cx="92520" cy="6120"/>
              </p14:xfrm>
            </p:contentPart>
          </mc:Choice>
          <mc:Fallback xmlns="">
            <p:pic>
              <p:nvPicPr>
                <p:cNvPr id="414" name="Ink 413">
                  <a:extLst>
                    <a:ext uri="{FF2B5EF4-FFF2-40B4-BE49-F238E27FC236}">
                      <a16:creationId xmlns:a16="http://schemas.microsoft.com/office/drawing/2014/main" id="{42922B3B-8A57-4959-BE80-76BD06F2E5BC}"/>
                    </a:ext>
                  </a:extLst>
                </p:cNvPr>
                <p:cNvPicPr/>
                <p:nvPr/>
              </p:nvPicPr>
              <p:blipFill>
                <a:blip r:embed="rId653"/>
                <a:stretch>
                  <a:fillRect/>
                </a:stretch>
              </p:blipFill>
              <p:spPr>
                <a:xfrm>
                  <a:off x="8834802" y="5565939"/>
                  <a:ext cx="11016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4">
              <p14:nvContentPartPr>
                <p14:cNvPr id="415" name="Ink 414">
                  <a:extLst>
                    <a:ext uri="{FF2B5EF4-FFF2-40B4-BE49-F238E27FC236}">
                      <a16:creationId xmlns:a16="http://schemas.microsoft.com/office/drawing/2014/main" id="{831FDC4F-90B6-41C2-99EE-814F64139687}"/>
                    </a:ext>
                  </a:extLst>
                </p14:cNvPr>
                <p14:cNvContentPartPr/>
                <p14:nvPr/>
              </p14:nvContentPartPr>
              <p14:xfrm>
                <a:off x="8874762" y="5410419"/>
                <a:ext cx="387000" cy="237240"/>
              </p14:xfrm>
            </p:contentPart>
          </mc:Choice>
          <mc:Fallback xmlns="">
            <p:pic>
              <p:nvPicPr>
                <p:cNvPr id="415" name="Ink 414">
                  <a:extLst>
                    <a:ext uri="{FF2B5EF4-FFF2-40B4-BE49-F238E27FC236}">
                      <a16:creationId xmlns:a16="http://schemas.microsoft.com/office/drawing/2014/main" id="{831FDC4F-90B6-41C2-99EE-814F64139687}"/>
                    </a:ext>
                  </a:extLst>
                </p:cNvPr>
                <p:cNvPicPr/>
                <p:nvPr/>
              </p:nvPicPr>
              <p:blipFill>
                <a:blip r:embed="rId655"/>
                <a:stretch>
                  <a:fillRect/>
                </a:stretch>
              </p:blipFill>
              <p:spPr>
                <a:xfrm>
                  <a:off x="8866122" y="5401779"/>
                  <a:ext cx="40464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6">
              <p14:nvContentPartPr>
                <p14:cNvPr id="416" name="Ink 415">
                  <a:extLst>
                    <a:ext uri="{FF2B5EF4-FFF2-40B4-BE49-F238E27FC236}">
                      <a16:creationId xmlns:a16="http://schemas.microsoft.com/office/drawing/2014/main" id="{E8174A3E-37A5-4AB0-805B-349E77E31C64}"/>
                    </a:ext>
                  </a:extLst>
                </p14:cNvPr>
                <p14:cNvContentPartPr/>
                <p14:nvPr/>
              </p14:nvContentPartPr>
              <p14:xfrm>
                <a:off x="9130002" y="5563419"/>
                <a:ext cx="160920" cy="31680"/>
              </p14:xfrm>
            </p:contentPart>
          </mc:Choice>
          <mc:Fallback xmlns="">
            <p:pic>
              <p:nvPicPr>
                <p:cNvPr id="416" name="Ink 415">
                  <a:extLst>
                    <a:ext uri="{FF2B5EF4-FFF2-40B4-BE49-F238E27FC236}">
                      <a16:creationId xmlns:a16="http://schemas.microsoft.com/office/drawing/2014/main" id="{E8174A3E-37A5-4AB0-805B-349E77E31C64}"/>
                    </a:ext>
                  </a:extLst>
                </p:cNvPr>
                <p:cNvPicPr/>
                <p:nvPr/>
              </p:nvPicPr>
              <p:blipFill>
                <a:blip r:embed="rId657"/>
                <a:stretch>
                  <a:fillRect/>
                </a:stretch>
              </p:blipFill>
              <p:spPr>
                <a:xfrm>
                  <a:off x="9121002" y="5554779"/>
                  <a:ext cx="17856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8">
              <p14:nvContentPartPr>
                <p14:cNvPr id="417" name="Ink 416">
                  <a:extLst>
                    <a:ext uri="{FF2B5EF4-FFF2-40B4-BE49-F238E27FC236}">
                      <a16:creationId xmlns:a16="http://schemas.microsoft.com/office/drawing/2014/main" id="{F0D3B86D-CE76-4CD9-AAF8-2EFF7F272DF2}"/>
                    </a:ext>
                  </a:extLst>
                </p14:cNvPr>
                <p14:cNvContentPartPr/>
                <p14:nvPr/>
              </p14:nvContentPartPr>
              <p14:xfrm>
                <a:off x="9186162" y="5608059"/>
                <a:ext cx="108360" cy="160200"/>
              </p14:xfrm>
            </p:contentPart>
          </mc:Choice>
          <mc:Fallback xmlns="">
            <p:pic>
              <p:nvPicPr>
                <p:cNvPr id="417" name="Ink 416">
                  <a:extLst>
                    <a:ext uri="{FF2B5EF4-FFF2-40B4-BE49-F238E27FC236}">
                      <a16:creationId xmlns:a16="http://schemas.microsoft.com/office/drawing/2014/main" id="{F0D3B86D-CE76-4CD9-AAF8-2EFF7F272DF2}"/>
                    </a:ext>
                  </a:extLst>
                </p:cNvPr>
                <p:cNvPicPr/>
                <p:nvPr/>
              </p:nvPicPr>
              <p:blipFill>
                <a:blip r:embed="rId659"/>
                <a:stretch>
                  <a:fillRect/>
                </a:stretch>
              </p:blipFill>
              <p:spPr>
                <a:xfrm>
                  <a:off x="9177162" y="5599059"/>
                  <a:ext cx="12600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0">
              <p14:nvContentPartPr>
                <p14:cNvPr id="418" name="Ink 417">
                  <a:extLst>
                    <a:ext uri="{FF2B5EF4-FFF2-40B4-BE49-F238E27FC236}">
                      <a16:creationId xmlns:a16="http://schemas.microsoft.com/office/drawing/2014/main" id="{E57ECD21-936C-4329-A187-8F65E5F191BC}"/>
                    </a:ext>
                  </a:extLst>
                </p14:cNvPr>
                <p14:cNvContentPartPr/>
                <p14:nvPr/>
              </p14:nvContentPartPr>
              <p14:xfrm>
                <a:off x="9279762" y="5591139"/>
                <a:ext cx="28080" cy="151920"/>
              </p14:xfrm>
            </p:contentPart>
          </mc:Choice>
          <mc:Fallback xmlns="">
            <p:pic>
              <p:nvPicPr>
                <p:cNvPr id="418" name="Ink 417">
                  <a:extLst>
                    <a:ext uri="{FF2B5EF4-FFF2-40B4-BE49-F238E27FC236}">
                      <a16:creationId xmlns:a16="http://schemas.microsoft.com/office/drawing/2014/main" id="{E57ECD21-936C-4329-A187-8F65E5F191BC}"/>
                    </a:ext>
                  </a:extLst>
                </p:cNvPr>
                <p:cNvPicPr/>
                <p:nvPr/>
              </p:nvPicPr>
              <p:blipFill>
                <a:blip r:embed="rId661"/>
                <a:stretch>
                  <a:fillRect/>
                </a:stretch>
              </p:blipFill>
              <p:spPr>
                <a:xfrm>
                  <a:off x="9271122" y="5582139"/>
                  <a:ext cx="45720" cy="169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26" name="Group 425">
            <a:extLst>
              <a:ext uri="{FF2B5EF4-FFF2-40B4-BE49-F238E27FC236}">
                <a16:creationId xmlns:a16="http://schemas.microsoft.com/office/drawing/2014/main" id="{91C5F669-7818-470E-BDC1-890468ABFE4B}"/>
              </a:ext>
            </a:extLst>
          </p:cNvPr>
          <p:cNvGrpSpPr/>
          <p:nvPr/>
        </p:nvGrpSpPr>
        <p:grpSpPr>
          <a:xfrm>
            <a:off x="9600882" y="5454699"/>
            <a:ext cx="1314720" cy="400680"/>
            <a:chOff x="9600882" y="5454699"/>
            <a:chExt cx="1314720" cy="400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62">
              <p14:nvContentPartPr>
                <p14:cNvPr id="419" name="Ink 418">
                  <a:extLst>
                    <a:ext uri="{FF2B5EF4-FFF2-40B4-BE49-F238E27FC236}">
                      <a16:creationId xmlns:a16="http://schemas.microsoft.com/office/drawing/2014/main" id="{6E170B1D-5254-47B9-BF7B-9BEA0512529D}"/>
                    </a:ext>
                  </a:extLst>
                </p14:cNvPr>
                <p14:cNvContentPartPr/>
                <p14:nvPr/>
              </p14:nvContentPartPr>
              <p14:xfrm>
                <a:off x="9600882" y="5454699"/>
                <a:ext cx="1314720" cy="359640"/>
              </p14:xfrm>
            </p:contentPart>
          </mc:Choice>
          <mc:Fallback xmlns="">
            <p:pic>
              <p:nvPicPr>
                <p:cNvPr id="419" name="Ink 418">
                  <a:extLst>
                    <a:ext uri="{FF2B5EF4-FFF2-40B4-BE49-F238E27FC236}">
                      <a16:creationId xmlns:a16="http://schemas.microsoft.com/office/drawing/2014/main" id="{6E170B1D-5254-47B9-BF7B-9BEA0512529D}"/>
                    </a:ext>
                  </a:extLst>
                </p:cNvPr>
                <p:cNvPicPr/>
                <p:nvPr/>
              </p:nvPicPr>
              <p:blipFill>
                <a:blip r:embed="rId663"/>
                <a:stretch>
                  <a:fillRect/>
                </a:stretch>
              </p:blipFill>
              <p:spPr>
                <a:xfrm>
                  <a:off x="9592242" y="5445699"/>
                  <a:ext cx="1332360" cy="37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4">
              <p14:nvContentPartPr>
                <p14:cNvPr id="421" name="Ink 420">
                  <a:extLst>
                    <a:ext uri="{FF2B5EF4-FFF2-40B4-BE49-F238E27FC236}">
                      <a16:creationId xmlns:a16="http://schemas.microsoft.com/office/drawing/2014/main" id="{DC72DA17-331E-4554-8E68-7915439B1E71}"/>
                    </a:ext>
                  </a:extLst>
                </p14:cNvPr>
                <p14:cNvContentPartPr/>
                <p14:nvPr/>
              </p14:nvContentPartPr>
              <p14:xfrm>
                <a:off x="10464162" y="5594019"/>
                <a:ext cx="118440" cy="177480"/>
              </p14:xfrm>
            </p:contentPart>
          </mc:Choice>
          <mc:Fallback xmlns="">
            <p:pic>
              <p:nvPicPr>
                <p:cNvPr id="421" name="Ink 420">
                  <a:extLst>
                    <a:ext uri="{FF2B5EF4-FFF2-40B4-BE49-F238E27FC236}">
                      <a16:creationId xmlns:a16="http://schemas.microsoft.com/office/drawing/2014/main" id="{DC72DA17-331E-4554-8E68-7915439B1E71}"/>
                    </a:ext>
                  </a:extLst>
                </p:cNvPr>
                <p:cNvPicPr/>
                <p:nvPr/>
              </p:nvPicPr>
              <p:blipFill>
                <a:blip r:embed="rId665"/>
                <a:stretch>
                  <a:fillRect/>
                </a:stretch>
              </p:blipFill>
              <p:spPr>
                <a:xfrm>
                  <a:off x="10455522" y="5585379"/>
                  <a:ext cx="13608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6">
              <p14:nvContentPartPr>
                <p14:cNvPr id="423" name="Ink 422">
                  <a:extLst>
                    <a:ext uri="{FF2B5EF4-FFF2-40B4-BE49-F238E27FC236}">
                      <a16:creationId xmlns:a16="http://schemas.microsoft.com/office/drawing/2014/main" id="{A86BCDF4-F51D-456B-A9B1-125766202289}"/>
                    </a:ext>
                  </a:extLst>
                </p14:cNvPr>
                <p14:cNvContentPartPr/>
                <p14:nvPr/>
              </p14:nvContentPartPr>
              <p14:xfrm>
                <a:off x="10210362" y="5583939"/>
                <a:ext cx="112320" cy="239040"/>
              </p14:xfrm>
            </p:contentPart>
          </mc:Choice>
          <mc:Fallback xmlns="">
            <p:pic>
              <p:nvPicPr>
                <p:cNvPr id="423" name="Ink 422">
                  <a:extLst>
                    <a:ext uri="{FF2B5EF4-FFF2-40B4-BE49-F238E27FC236}">
                      <a16:creationId xmlns:a16="http://schemas.microsoft.com/office/drawing/2014/main" id="{A86BCDF4-F51D-456B-A9B1-125766202289}"/>
                    </a:ext>
                  </a:extLst>
                </p:cNvPr>
                <p:cNvPicPr/>
                <p:nvPr/>
              </p:nvPicPr>
              <p:blipFill>
                <a:blip r:embed="rId667"/>
                <a:stretch>
                  <a:fillRect/>
                </a:stretch>
              </p:blipFill>
              <p:spPr>
                <a:xfrm>
                  <a:off x="10201362" y="5575299"/>
                  <a:ext cx="129960" cy="25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8">
              <p14:nvContentPartPr>
                <p14:cNvPr id="424" name="Ink 423">
                  <a:extLst>
                    <a:ext uri="{FF2B5EF4-FFF2-40B4-BE49-F238E27FC236}">
                      <a16:creationId xmlns:a16="http://schemas.microsoft.com/office/drawing/2014/main" id="{DD3B6F33-626E-4F13-9EDF-006CFEF780EE}"/>
                    </a:ext>
                  </a:extLst>
                </p14:cNvPr>
                <p14:cNvContentPartPr/>
                <p14:nvPr/>
              </p14:nvContentPartPr>
              <p14:xfrm>
                <a:off x="10240602" y="5689419"/>
                <a:ext cx="109440" cy="29880"/>
              </p14:xfrm>
            </p:contentPart>
          </mc:Choice>
          <mc:Fallback xmlns="">
            <p:pic>
              <p:nvPicPr>
                <p:cNvPr id="424" name="Ink 423">
                  <a:extLst>
                    <a:ext uri="{FF2B5EF4-FFF2-40B4-BE49-F238E27FC236}">
                      <a16:creationId xmlns:a16="http://schemas.microsoft.com/office/drawing/2014/main" id="{DD3B6F33-626E-4F13-9EDF-006CFEF780EE}"/>
                    </a:ext>
                  </a:extLst>
                </p:cNvPr>
                <p:cNvPicPr/>
                <p:nvPr/>
              </p:nvPicPr>
              <p:blipFill>
                <a:blip r:embed="rId669"/>
                <a:stretch>
                  <a:fillRect/>
                </a:stretch>
              </p:blipFill>
              <p:spPr>
                <a:xfrm>
                  <a:off x="10231962" y="5680779"/>
                  <a:ext cx="12708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0">
              <p14:nvContentPartPr>
                <p14:cNvPr id="425" name="Ink 424">
                  <a:extLst>
                    <a:ext uri="{FF2B5EF4-FFF2-40B4-BE49-F238E27FC236}">
                      <a16:creationId xmlns:a16="http://schemas.microsoft.com/office/drawing/2014/main" id="{9F122D4E-A569-4904-BABB-AAB55BD9FA99}"/>
                    </a:ext>
                  </a:extLst>
                </p14:cNvPr>
                <p14:cNvContentPartPr/>
                <p14:nvPr/>
              </p14:nvContentPartPr>
              <p14:xfrm>
                <a:off x="10017762" y="5595819"/>
                <a:ext cx="37800" cy="259560"/>
              </p14:xfrm>
            </p:contentPart>
          </mc:Choice>
          <mc:Fallback xmlns="">
            <p:pic>
              <p:nvPicPr>
                <p:cNvPr id="425" name="Ink 424">
                  <a:extLst>
                    <a:ext uri="{FF2B5EF4-FFF2-40B4-BE49-F238E27FC236}">
                      <a16:creationId xmlns:a16="http://schemas.microsoft.com/office/drawing/2014/main" id="{9F122D4E-A569-4904-BABB-AAB55BD9FA99}"/>
                    </a:ext>
                  </a:extLst>
                </p:cNvPr>
                <p:cNvPicPr/>
                <p:nvPr/>
              </p:nvPicPr>
              <p:blipFill>
                <a:blip r:embed="rId671"/>
                <a:stretch>
                  <a:fillRect/>
                </a:stretch>
              </p:blipFill>
              <p:spPr>
                <a:xfrm>
                  <a:off x="10008762" y="5587179"/>
                  <a:ext cx="55440" cy="2772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230652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9E208A8-F3B5-438E-82E4-AA5407C3C503}"/>
              </a:ext>
            </a:extLst>
          </p:cNvPr>
          <p:cNvSpPr txBox="1"/>
          <p:nvPr/>
        </p:nvSpPr>
        <p:spPr>
          <a:xfrm>
            <a:off x="0" y="-6605"/>
            <a:ext cx="3442318" cy="584775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1"/>
                </a:solidFill>
              </a:rPr>
              <a:t>Cambridge 17E Q3</a:t>
            </a:r>
            <a:endParaRPr lang="en-AU" sz="3200" b="1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DC78D3-05A5-4569-B713-9DA497D87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3671" y="168782"/>
            <a:ext cx="6797214" cy="2605732"/>
          </a:xfrm>
          <a:prstGeom prst="rect">
            <a:avLst/>
          </a:prstGeom>
        </p:spPr>
      </p:pic>
      <p:grpSp>
        <p:nvGrpSpPr>
          <p:cNvPr id="501" name="Group 500">
            <a:extLst>
              <a:ext uri="{FF2B5EF4-FFF2-40B4-BE49-F238E27FC236}">
                <a16:creationId xmlns:a16="http://schemas.microsoft.com/office/drawing/2014/main" id="{0B51AE40-1D90-4BC5-9EEA-8817436A5AC4}"/>
              </a:ext>
            </a:extLst>
          </p:cNvPr>
          <p:cNvGrpSpPr/>
          <p:nvPr/>
        </p:nvGrpSpPr>
        <p:grpSpPr>
          <a:xfrm>
            <a:off x="231882" y="363219"/>
            <a:ext cx="4594680" cy="2279880"/>
            <a:chOff x="231882" y="363219"/>
            <a:chExt cx="4594680" cy="2279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0B57C307-011A-4016-9B35-6941DFA9650A}"/>
                    </a:ext>
                  </a:extLst>
                </p14:cNvPr>
                <p14:cNvContentPartPr/>
                <p14:nvPr/>
              </p14:nvContentPartPr>
              <p14:xfrm>
                <a:off x="3153282" y="709899"/>
                <a:ext cx="1362600" cy="121464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0B57C307-011A-4016-9B35-6941DFA9650A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144282" y="701259"/>
                  <a:ext cx="1380240" cy="123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798D88D3-46C2-4B2B-B54C-06DF8BA645AB}"/>
                    </a:ext>
                  </a:extLst>
                </p14:cNvPr>
                <p14:cNvContentPartPr/>
                <p14:nvPr/>
              </p14:nvContentPartPr>
              <p14:xfrm>
                <a:off x="3577722" y="610539"/>
                <a:ext cx="969480" cy="153900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798D88D3-46C2-4B2B-B54C-06DF8BA645AB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569082" y="601899"/>
                  <a:ext cx="987120" cy="155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93F328CC-71EA-49FF-9BBD-F3E01F4F41A4}"/>
                    </a:ext>
                  </a:extLst>
                </p14:cNvPr>
                <p14:cNvContentPartPr/>
                <p14:nvPr/>
              </p14:nvContentPartPr>
              <p14:xfrm>
                <a:off x="2986962" y="1853979"/>
                <a:ext cx="111240" cy="1562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a16="http://schemas.microsoft.com/office/drawing/2014/main" id="{93F328CC-71EA-49FF-9BBD-F3E01F4F41A4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977962" y="1845339"/>
                  <a:ext cx="128880" cy="17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id="{A5348605-7964-4710-9898-E5484E3979E6}"/>
                    </a:ext>
                  </a:extLst>
                </p14:cNvPr>
                <p14:cNvContentPartPr/>
                <p14:nvPr/>
              </p14:nvContentPartPr>
              <p14:xfrm>
                <a:off x="3634602" y="384819"/>
                <a:ext cx="71280" cy="18576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a16="http://schemas.microsoft.com/office/drawing/2014/main" id="{A5348605-7964-4710-9898-E5484E3979E6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625962" y="376179"/>
                  <a:ext cx="8892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id="{D1854FE9-6616-4801-843B-12C95DC1CEBB}"/>
                    </a:ext>
                  </a:extLst>
                </p14:cNvPr>
                <p14:cNvContentPartPr/>
                <p14:nvPr/>
              </p14:nvContentPartPr>
              <p14:xfrm>
                <a:off x="3651882" y="363219"/>
                <a:ext cx="105840" cy="20052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a16="http://schemas.microsoft.com/office/drawing/2014/main" id="{D1854FE9-6616-4801-843B-12C95DC1CEBB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3642882" y="354219"/>
                  <a:ext cx="12348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id="{05654A4C-1933-4808-AA8E-04CF82A11311}"/>
                    </a:ext>
                  </a:extLst>
                </p14:cNvPr>
                <p14:cNvContentPartPr/>
                <p14:nvPr/>
              </p14:nvContentPartPr>
              <p14:xfrm>
                <a:off x="3699762" y="456459"/>
                <a:ext cx="96120" cy="15120"/>
              </p14:xfrm>
            </p:contentPart>
          </mc:Choice>
          <mc:Fallback xmlns="">
            <p:pic>
              <p:nvPicPr>
                <p:cNvPr id="246" name="Ink 245">
                  <a:extLst>
                    <a:ext uri="{FF2B5EF4-FFF2-40B4-BE49-F238E27FC236}">
                      <a16:creationId xmlns:a16="http://schemas.microsoft.com/office/drawing/2014/main" id="{05654A4C-1933-4808-AA8E-04CF82A11311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691122" y="447459"/>
                  <a:ext cx="11376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278" name="Ink 277">
                  <a:extLst>
                    <a:ext uri="{FF2B5EF4-FFF2-40B4-BE49-F238E27FC236}">
                      <a16:creationId xmlns:a16="http://schemas.microsoft.com/office/drawing/2014/main" id="{0733210A-5A7A-49F1-AE17-D3D3EBF21CBC}"/>
                    </a:ext>
                  </a:extLst>
                </p14:cNvPr>
                <p14:cNvContentPartPr/>
                <p14:nvPr/>
              </p14:nvContentPartPr>
              <p14:xfrm>
                <a:off x="4086402" y="1215339"/>
                <a:ext cx="99720" cy="51840"/>
              </p14:xfrm>
            </p:contentPart>
          </mc:Choice>
          <mc:Fallback xmlns="">
            <p:pic>
              <p:nvPicPr>
                <p:cNvPr id="278" name="Ink 277">
                  <a:extLst>
                    <a:ext uri="{FF2B5EF4-FFF2-40B4-BE49-F238E27FC236}">
                      <a16:creationId xmlns:a16="http://schemas.microsoft.com/office/drawing/2014/main" id="{0733210A-5A7A-49F1-AE17-D3D3EBF21CBC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4077762" y="1206699"/>
                  <a:ext cx="11736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id="{982EA37E-11EB-48EA-BD4D-011CB4B9B588}"/>
                    </a:ext>
                  </a:extLst>
                </p14:cNvPr>
                <p14:cNvContentPartPr/>
                <p14:nvPr/>
              </p14:nvContentPartPr>
              <p14:xfrm>
                <a:off x="4126722" y="1195539"/>
                <a:ext cx="56160" cy="72000"/>
              </p14:xfrm>
            </p:contentPart>
          </mc:Choice>
          <mc:Fallback xmlns="">
            <p:pic>
              <p:nvPicPr>
                <p:cNvPr id="279" name="Ink 278">
                  <a:extLst>
                    <a:ext uri="{FF2B5EF4-FFF2-40B4-BE49-F238E27FC236}">
                      <a16:creationId xmlns:a16="http://schemas.microsoft.com/office/drawing/2014/main" id="{982EA37E-11EB-48EA-BD4D-011CB4B9B588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4118082" y="1186899"/>
                  <a:ext cx="7380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id="{F8984765-4E21-4253-A512-34A8B834D89A}"/>
                    </a:ext>
                  </a:extLst>
                </p14:cNvPr>
                <p14:cNvContentPartPr/>
                <p14:nvPr/>
              </p14:nvContentPartPr>
              <p14:xfrm>
                <a:off x="4558002" y="600819"/>
                <a:ext cx="32400" cy="95040"/>
              </p14:xfrm>
            </p:contentPart>
          </mc:Choice>
          <mc:Fallback xmlns="">
            <p:pic>
              <p:nvPicPr>
                <p:cNvPr id="281" name="Ink 280">
                  <a:extLst>
                    <a:ext uri="{FF2B5EF4-FFF2-40B4-BE49-F238E27FC236}">
                      <a16:creationId xmlns:a16="http://schemas.microsoft.com/office/drawing/2014/main" id="{F8984765-4E21-4253-A512-34A8B834D89A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4549362" y="592179"/>
                  <a:ext cx="5004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id="{C329AA5A-4919-4AEF-80AC-9ABC375B70B0}"/>
                    </a:ext>
                  </a:extLst>
                </p14:cNvPr>
                <p14:cNvContentPartPr/>
                <p14:nvPr/>
              </p14:nvContentPartPr>
              <p14:xfrm>
                <a:off x="4558002" y="536379"/>
                <a:ext cx="109440" cy="59760"/>
              </p14:xfrm>
            </p:contentPart>
          </mc:Choice>
          <mc:Fallback xmlns="">
            <p:pic>
              <p:nvPicPr>
                <p:cNvPr id="282" name="Ink 281">
                  <a:extLst>
                    <a:ext uri="{FF2B5EF4-FFF2-40B4-BE49-F238E27FC236}">
                      <a16:creationId xmlns:a16="http://schemas.microsoft.com/office/drawing/2014/main" id="{C329AA5A-4919-4AEF-80AC-9ABC375B70B0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4549362" y="527739"/>
                  <a:ext cx="12708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id="{731C78DC-B786-4FE1-86D6-C247DAB813E7}"/>
                    </a:ext>
                  </a:extLst>
                </p14:cNvPr>
                <p14:cNvContentPartPr/>
                <p14:nvPr/>
              </p14:nvContentPartPr>
              <p14:xfrm>
                <a:off x="4587522" y="600099"/>
                <a:ext cx="149040" cy="104040"/>
              </p14:xfrm>
            </p:contentPart>
          </mc:Choice>
          <mc:Fallback xmlns="">
            <p:pic>
              <p:nvPicPr>
                <p:cNvPr id="286" name="Ink 285">
                  <a:extLst>
                    <a:ext uri="{FF2B5EF4-FFF2-40B4-BE49-F238E27FC236}">
                      <a16:creationId xmlns:a16="http://schemas.microsoft.com/office/drawing/2014/main" id="{731C78DC-B786-4FE1-86D6-C247DAB813E7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578882" y="591459"/>
                  <a:ext cx="16668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309" name="Ink 308">
                  <a:extLst>
                    <a:ext uri="{FF2B5EF4-FFF2-40B4-BE49-F238E27FC236}">
                      <a16:creationId xmlns:a16="http://schemas.microsoft.com/office/drawing/2014/main" id="{9FA62D60-2D84-40EB-8AFF-B3A8F9F2ADF6}"/>
                    </a:ext>
                  </a:extLst>
                </p14:cNvPr>
                <p14:cNvContentPartPr/>
                <p14:nvPr/>
              </p14:nvContentPartPr>
              <p14:xfrm>
                <a:off x="4703802" y="2108859"/>
                <a:ext cx="11160" cy="249120"/>
              </p14:xfrm>
            </p:contentPart>
          </mc:Choice>
          <mc:Fallback xmlns="">
            <p:pic>
              <p:nvPicPr>
                <p:cNvPr id="309" name="Ink 308">
                  <a:extLst>
                    <a:ext uri="{FF2B5EF4-FFF2-40B4-BE49-F238E27FC236}">
                      <a16:creationId xmlns:a16="http://schemas.microsoft.com/office/drawing/2014/main" id="{9FA62D60-2D84-40EB-8AFF-B3A8F9F2ADF6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4695162" y="2099859"/>
                  <a:ext cx="28800" cy="26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id="{8DF16C54-47AD-42F8-8B2C-9B0442675016}"/>
                    </a:ext>
                  </a:extLst>
                </p14:cNvPr>
                <p14:cNvContentPartPr/>
                <p14:nvPr/>
              </p14:nvContentPartPr>
              <p14:xfrm>
                <a:off x="4684722" y="2147379"/>
                <a:ext cx="141840" cy="292680"/>
              </p14:xfrm>
            </p:contentPart>
          </mc:Choice>
          <mc:Fallback xmlns="">
            <p:pic>
              <p:nvPicPr>
                <p:cNvPr id="310" name="Ink 309">
                  <a:extLst>
                    <a:ext uri="{FF2B5EF4-FFF2-40B4-BE49-F238E27FC236}">
                      <a16:creationId xmlns:a16="http://schemas.microsoft.com/office/drawing/2014/main" id="{8DF16C54-47AD-42F8-8B2C-9B0442675016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4676082" y="2138379"/>
                  <a:ext cx="159480" cy="31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430" name="Ink 429">
                  <a:extLst>
                    <a:ext uri="{FF2B5EF4-FFF2-40B4-BE49-F238E27FC236}">
                      <a16:creationId xmlns:a16="http://schemas.microsoft.com/office/drawing/2014/main" id="{0DF2FDA7-4BE5-4EF6-AAB1-DC517B892B4E}"/>
                    </a:ext>
                  </a:extLst>
                </p14:cNvPr>
                <p14:cNvContentPartPr/>
                <p14:nvPr/>
              </p14:nvContentPartPr>
              <p14:xfrm>
                <a:off x="245202" y="829419"/>
                <a:ext cx="289440" cy="71280"/>
              </p14:xfrm>
            </p:contentPart>
          </mc:Choice>
          <mc:Fallback xmlns="">
            <p:pic>
              <p:nvPicPr>
                <p:cNvPr id="430" name="Ink 429">
                  <a:extLst>
                    <a:ext uri="{FF2B5EF4-FFF2-40B4-BE49-F238E27FC236}">
                      <a16:creationId xmlns:a16="http://schemas.microsoft.com/office/drawing/2014/main" id="{0DF2FDA7-4BE5-4EF6-AAB1-DC517B892B4E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36562" y="820779"/>
                  <a:ext cx="307080" cy="8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422" name="Ink 421">
                  <a:extLst>
                    <a:ext uri="{FF2B5EF4-FFF2-40B4-BE49-F238E27FC236}">
                      <a16:creationId xmlns:a16="http://schemas.microsoft.com/office/drawing/2014/main" id="{90BC61E1-3CC9-4CFA-8A09-31E1B5742A79}"/>
                    </a:ext>
                  </a:extLst>
                </p14:cNvPr>
                <p14:cNvContentPartPr/>
                <p14:nvPr/>
              </p14:nvContentPartPr>
              <p14:xfrm>
                <a:off x="250962" y="1047939"/>
                <a:ext cx="97920" cy="142200"/>
              </p14:xfrm>
            </p:contentPart>
          </mc:Choice>
          <mc:Fallback xmlns="">
            <p:pic>
              <p:nvPicPr>
                <p:cNvPr id="422" name="Ink 421">
                  <a:extLst>
                    <a:ext uri="{FF2B5EF4-FFF2-40B4-BE49-F238E27FC236}">
                      <a16:creationId xmlns:a16="http://schemas.microsoft.com/office/drawing/2014/main" id="{90BC61E1-3CC9-4CFA-8A09-31E1B5742A79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42322" y="1038939"/>
                  <a:ext cx="11556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427" name="Ink 426">
                  <a:extLst>
                    <a:ext uri="{FF2B5EF4-FFF2-40B4-BE49-F238E27FC236}">
                      <a16:creationId xmlns:a16="http://schemas.microsoft.com/office/drawing/2014/main" id="{9AE42C89-8541-4F7A-9DBD-7BC82252959C}"/>
                    </a:ext>
                  </a:extLst>
                </p14:cNvPr>
                <p14:cNvContentPartPr/>
                <p14:nvPr/>
              </p14:nvContentPartPr>
              <p14:xfrm>
                <a:off x="380562" y="1069539"/>
                <a:ext cx="10440" cy="97200"/>
              </p14:xfrm>
            </p:contentPart>
          </mc:Choice>
          <mc:Fallback xmlns="">
            <p:pic>
              <p:nvPicPr>
                <p:cNvPr id="427" name="Ink 426">
                  <a:extLst>
                    <a:ext uri="{FF2B5EF4-FFF2-40B4-BE49-F238E27FC236}">
                      <a16:creationId xmlns:a16="http://schemas.microsoft.com/office/drawing/2014/main" id="{9AE42C89-8541-4F7A-9DBD-7BC82252959C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371562" y="1060899"/>
                  <a:ext cx="2808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428" name="Ink 427">
                  <a:extLst>
                    <a:ext uri="{FF2B5EF4-FFF2-40B4-BE49-F238E27FC236}">
                      <a16:creationId xmlns:a16="http://schemas.microsoft.com/office/drawing/2014/main" id="{970B0D43-7F69-449C-926A-826EC97DACE4}"/>
                    </a:ext>
                  </a:extLst>
                </p14:cNvPr>
                <p14:cNvContentPartPr/>
                <p14:nvPr/>
              </p14:nvContentPartPr>
              <p14:xfrm>
                <a:off x="376962" y="971979"/>
                <a:ext cx="132120" cy="138600"/>
              </p14:xfrm>
            </p:contentPart>
          </mc:Choice>
          <mc:Fallback xmlns="">
            <p:pic>
              <p:nvPicPr>
                <p:cNvPr id="428" name="Ink 427">
                  <a:extLst>
                    <a:ext uri="{FF2B5EF4-FFF2-40B4-BE49-F238E27FC236}">
                      <a16:creationId xmlns:a16="http://schemas.microsoft.com/office/drawing/2014/main" id="{970B0D43-7F69-449C-926A-826EC97DACE4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368322" y="962979"/>
                  <a:ext cx="14976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429" name="Ink 428">
                  <a:extLst>
                    <a:ext uri="{FF2B5EF4-FFF2-40B4-BE49-F238E27FC236}">
                      <a16:creationId xmlns:a16="http://schemas.microsoft.com/office/drawing/2014/main" id="{FC959C5A-4FC9-40BE-9BC8-B9DF9F0700EB}"/>
                    </a:ext>
                  </a:extLst>
                </p14:cNvPr>
                <p14:cNvContentPartPr/>
                <p14:nvPr/>
              </p14:nvContentPartPr>
              <p14:xfrm>
                <a:off x="382722" y="1100139"/>
                <a:ext cx="137160" cy="96120"/>
              </p14:xfrm>
            </p:contentPart>
          </mc:Choice>
          <mc:Fallback xmlns="">
            <p:pic>
              <p:nvPicPr>
                <p:cNvPr id="429" name="Ink 428">
                  <a:extLst>
                    <a:ext uri="{FF2B5EF4-FFF2-40B4-BE49-F238E27FC236}">
                      <a16:creationId xmlns:a16="http://schemas.microsoft.com/office/drawing/2014/main" id="{FC959C5A-4FC9-40BE-9BC8-B9DF9F0700EB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373722" y="1091139"/>
                  <a:ext cx="15480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431" name="Ink 430">
                  <a:extLst>
                    <a:ext uri="{FF2B5EF4-FFF2-40B4-BE49-F238E27FC236}">
                      <a16:creationId xmlns:a16="http://schemas.microsoft.com/office/drawing/2014/main" id="{EF4C4A4D-1217-4E28-A83F-F235D994A9A9}"/>
                    </a:ext>
                  </a:extLst>
                </p14:cNvPr>
                <p14:cNvContentPartPr/>
                <p14:nvPr/>
              </p14:nvContentPartPr>
              <p14:xfrm>
                <a:off x="634002" y="988899"/>
                <a:ext cx="93960" cy="83880"/>
              </p14:xfrm>
            </p:contentPart>
          </mc:Choice>
          <mc:Fallback xmlns="">
            <p:pic>
              <p:nvPicPr>
                <p:cNvPr id="431" name="Ink 430">
                  <a:extLst>
                    <a:ext uri="{FF2B5EF4-FFF2-40B4-BE49-F238E27FC236}">
                      <a16:creationId xmlns:a16="http://schemas.microsoft.com/office/drawing/2014/main" id="{EF4C4A4D-1217-4E28-A83F-F235D994A9A9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625362" y="979899"/>
                  <a:ext cx="11160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433" name="Ink 432">
                  <a:extLst>
                    <a:ext uri="{FF2B5EF4-FFF2-40B4-BE49-F238E27FC236}">
                      <a16:creationId xmlns:a16="http://schemas.microsoft.com/office/drawing/2014/main" id="{E783BB07-8AFA-42FD-84D4-871E4511311D}"/>
                    </a:ext>
                  </a:extLst>
                </p14:cNvPr>
                <p14:cNvContentPartPr/>
                <p14:nvPr/>
              </p14:nvContentPartPr>
              <p14:xfrm>
                <a:off x="859722" y="835539"/>
                <a:ext cx="18000" cy="104760"/>
              </p14:xfrm>
            </p:contentPart>
          </mc:Choice>
          <mc:Fallback xmlns="">
            <p:pic>
              <p:nvPicPr>
                <p:cNvPr id="433" name="Ink 432">
                  <a:extLst>
                    <a:ext uri="{FF2B5EF4-FFF2-40B4-BE49-F238E27FC236}">
                      <a16:creationId xmlns:a16="http://schemas.microsoft.com/office/drawing/2014/main" id="{E783BB07-8AFA-42FD-84D4-871E4511311D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851082" y="826899"/>
                  <a:ext cx="3564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434" name="Ink 433">
                  <a:extLst>
                    <a:ext uri="{FF2B5EF4-FFF2-40B4-BE49-F238E27FC236}">
                      <a16:creationId xmlns:a16="http://schemas.microsoft.com/office/drawing/2014/main" id="{8590B2F7-546B-44C7-B5E4-041F1980D3B5}"/>
                    </a:ext>
                  </a:extLst>
                </p14:cNvPr>
                <p14:cNvContentPartPr/>
                <p14:nvPr/>
              </p14:nvContentPartPr>
              <p14:xfrm>
                <a:off x="923802" y="805659"/>
                <a:ext cx="84600" cy="22320"/>
              </p14:xfrm>
            </p:contentPart>
          </mc:Choice>
          <mc:Fallback xmlns="">
            <p:pic>
              <p:nvPicPr>
                <p:cNvPr id="434" name="Ink 433">
                  <a:extLst>
                    <a:ext uri="{FF2B5EF4-FFF2-40B4-BE49-F238E27FC236}">
                      <a16:creationId xmlns:a16="http://schemas.microsoft.com/office/drawing/2014/main" id="{8590B2F7-546B-44C7-B5E4-041F1980D3B5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914802" y="796659"/>
                  <a:ext cx="10224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435" name="Ink 434">
                  <a:extLst>
                    <a:ext uri="{FF2B5EF4-FFF2-40B4-BE49-F238E27FC236}">
                      <a16:creationId xmlns:a16="http://schemas.microsoft.com/office/drawing/2014/main" id="{3AD87903-1F48-4057-8B86-552097516F85}"/>
                    </a:ext>
                  </a:extLst>
                </p14:cNvPr>
                <p14:cNvContentPartPr/>
                <p14:nvPr/>
              </p14:nvContentPartPr>
              <p14:xfrm>
                <a:off x="927042" y="851379"/>
                <a:ext cx="79200" cy="122760"/>
              </p14:xfrm>
            </p:contentPart>
          </mc:Choice>
          <mc:Fallback xmlns="">
            <p:pic>
              <p:nvPicPr>
                <p:cNvPr id="435" name="Ink 434">
                  <a:extLst>
                    <a:ext uri="{FF2B5EF4-FFF2-40B4-BE49-F238E27FC236}">
                      <a16:creationId xmlns:a16="http://schemas.microsoft.com/office/drawing/2014/main" id="{3AD87903-1F48-4057-8B86-552097516F85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918402" y="842739"/>
                  <a:ext cx="96840" cy="14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436" name="Ink 435">
                  <a:extLst>
                    <a:ext uri="{FF2B5EF4-FFF2-40B4-BE49-F238E27FC236}">
                      <a16:creationId xmlns:a16="http://schemas.microsoft.com/office/drawing/2014/main" id="{47883FBB-8459-4863-B60D-78CDD7A15C42}"/>
                    </a:ext>
                  </a:extLst>
                </p14:cNvPr>
                <p14:cNvContentPartPr/>
                <p14:nvPr/>
              </p14:nvContentPartPr>
              <p14:xfrm>
                <a:off x="808242" y="970539"/>
                <a:ext cx="225360" cy="226440"/>
              </p14:xfrm>
            </p:contentPart>
          </mc:Choice>
          <mc:Fallback xmlns="">
            <p:pic>
              <p:nvPicPr>
                <p:cNvPr id="436" name="Ink 435">
                  <a:extLst>
                    <a:ext uri="{FF2B5EF4-FFF2-40B4-BE49-F238E27FC236}">
                      <a16:creationId xmlns:a16="http://schemas.microsoft.com/office/drawing/2014/main" id="{47883FBB-8459-4863-B60D-78CDD7A15C42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799242" y="961539"/>
                  <a:ext cx="243000" cy="24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437" name="Ink 436">
                  <a:extLst>
                    <a:ext uri="{FF2B5EF4-FFF2-40B4-BE49-F238E27FC236}">
                      <a16:creationId xmlns:a16="http://schemas.microsoft.com/office/drawing/2014/main" id="{8C3B43A3-6FC3-44E9-8606-FF847DF022F3}"/>
                    </a:ext>
                  </a:extLst>
                </p14:cNvPr>
                <p14:cNvContentPartPr/>
                <p14:nvPr/>
              </p14:nvContentPartPr>
              <p14:xfrm>
                <a:off x="992562" y="970539"/>
                <a:ext cx="153000" cy="244080"/>
              </p14:xfrm>
            </p:contentPart>
          </mc:Choice>
          <mc:Fallback xmlns="">
            <p:pic>
              <p:nvPicPr>
                <p:cNvPr id="437" name="Ink 436">
                  <a:extLst>
                    <a:ext uri="{FF2B5EF4-FFF2-40B4-BE49-F238E27FC236}">
                      <a16:creationId xmlns:a16="http://schemas.microsoft.com/office/drawing/2014/main" id="{8C3B43A3-6FC3-44E9-8606-FF847DF022F3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983562" y="961539"/>
                  <a:ext cx="17064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438" name="Ink 437">
                  <a:extLst>
                    <a:ext uri="{FF2B5EF4-FFF2-40B4-BE49-F238E27FC236}">
                      <a16:creationId xmlns:a16="http://schemas.microsoft.com/office/drawing/2014/main" id="{1750757C-D853-4F6D-B4E9-B297EB1AC582}"/>
                    </a:ext>
                  </a:extLst>
                </p14:cNvPr>
                <p14:cNvContentPartPr/>
                <p14:nvPr/>
              </p14:nvContentPartPr>
              <p14:xfrm>
                <a:off x="1130442" y="866499"/>
                <a:ext cx="9720" cy="14400"/>
              </p14:xfrm>
            </p:contentPart>
          </mc:Choice>
          <mc:Fallback xmlns="">
            <p:pic>
              <p:nvPicPr>
                <p:cNvPr id="438" name="Ink 437">
                  <a:extLst>
                    <a:ext uri="{FF2B5EF4-FFF2-40B4-BE49-F238E27FC236}">
                      <a16:creationId xmlns:a16="http://schemas.microsoft.com/office/drawing/2014/main" id="{1750757C-D853-4F6D-B4E9-B297EB1AC582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1121442" y="857499"/>
                  <a:ext cx="2736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439" name="Ink 438">
                  <a:extLst>
                    <a:ext uri="{FF2B5EF4-FFF2-40B4-BE49-F238E27FC236}">
                      <a16:creationId xmlns:a16="http://schemas.microsoft.com/office/drawing/2014/main" id="{FCD4B27F-D10A-486F-8DF8-68906F5BEDC2}"/>
                    </a:ext>
                  </a:extLst>
                </p14:cNvPr>
                <p14:cNvContentPartPr/>
                <p14:nvPr/>
              </p14:nvContentPartPr>
              <p14:xfrm>
                <a:off x="1112802" y="1072419"/>
                <a:ext cx="184320" cy="72000"/>
              </p14:xfrm>
            </p:contentPart>
          </mc:Choice>
          <mc:Fallback xmlns="">
            <p:pic>
              <p:nvPicPr>
                <p:cNvPr id="439" name="Ink 438">
                  <a:extLst>
                    <a:ext uri="{FF2B5EF4-FFF2-40B4-BE49-F238E27FC236}">
                      <a16:creationId xmlns:a16="http://schemas.microsoft.com/office/drawing/2014/main" id="{FCD4B27F-D10A-486F-8DF8-68906F5BEDC2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1103802" y="1063419"/>
                  <a:ext cx="20196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440" name="Ink 439">
                  <a:extLst>
                    <a:ext uri="{FF2B5EF4-FFF2-40B4-BE49-F238E27FC236}">
                      <a16:creationId xmlns:a16="http://schemas.microsoft.com/office/drawing/2014/main" id="{F2DA2B1B-F395-4163-B6A0-117AC464A829}"/>
                    </a:ext>
                  </a:extLst>
                </p14:cNvPr>
                <p14:cNvContentPartPr/>
                <p14:nvPr/>
              </p14:nvContentPartPr>
              <p14:xfrm>
                <a:off x="1458402" y="895299"/>
                <a:ext cx="117000" cy="9000"/>
              </p14:xfrm>
            </p:contentPart>
          </mc:Choice>
          <mc:Fallback xmlns="">
            <p:pic>
              <p:nvPicPr>
                <p:cNvPr id="440" name="Ink 439">
                  <a:extLst>
                    <a:ext uri="{FF2B5EF4-FFF2-40B4-BE49-F238E27FC236}">
                      <a16:creationId xmlns:a16="http://schemas.microsoft.com/office/drawing/2014/main" id="{F2DA2B1B-F395-4163-B6A0-117AC464A829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1449762" y="886659"/>
                  <a:ext cx="13464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441" name="Ink 440">
                  <a:extLst>
                    <a:ext uri="{FF2B5EF4-FFF2-40B4-BE49-F238E27FC236}">
                      <a16:creationId xmlns:a16="http://schemas.microsoft.com/office/drawing/2014/main" id="{2A35F2F7-A4EC-4B46-A450-556D4CBC6DF7}"/>
                    </a:ext>
                  </a:extLst>
                </p14:cNvPr>
                <p14:cNvContentPartPr/>
                <p14:nvPr/>
              </p14:nvContentPartPr>
              <p14:xfrm>
                <a:off x="1509522" y="826179"/>
                <a:ext cx="57960" cy="163080"/>
              </p14:xfrm>
            </p:contentPart>
          </mc:Choice>
          <mc:Fallback xmlns="">
            <p:pic>
              <p:nvPicPr>
                <p:cNvPr id="441" name="Ink 440">
                  <a:extLst>
                    <a:ext uri="{FF2B5EF4-FFF2-40B4-BE49-F238E27FC236}">
                      <a16:creationId xmlns:a16="http://schemas.microsoft.com/office/drawing/2014/main" id="{2A35F2F7-A4EC-4B46-A450-556D4CBC6DF7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1500882" y="817179"/>
                  <a:ext cx="7560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42" name="Ink 441">
                  <a:extLst>
                    <a:ext uri="{FF2B5EF4-FFF2-40B4-BE49-F238E27FC236}">
                      <a16:creationId xmlns:a16="http://schemas.microsoft.com/office/drawing/2014/main" id="{FB50F032-1A7A-4ECD-AEE7-E835E59FDF7D}"/>
                    </a:ext>
                  </a:extLst>
                </p14:cNvPr>
                <p14:cNvContentPartPr/>
                <p14:nvPr/>
              </p14:nvContentPartPr>
              <p14:xfrm>
                <a:off x="1720122" y="739059"/>
                <a:ext cx="102600" cy="161640"/>
              </p14:xfrm>
            </p:contentPart>
          </mc:Choice>
          <mc:Fallback xmlns="">
            <p:pic>
              <p:nvPicPr>
                <p:cNvPr id="442" name="Ink 441">
                  <a:extLst>
                    <a:ext uri="{FF2B5EF4-FFF2-40B4-BE49-F238E27FC236}">
                      <a16:creationId xmlns:a16="http://schemas.microsoft.com/office/drawing/2014/main" id="{FB50F032-1A7A-4ECD-AEE7-E835E59FDF7D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1711122" y="730419"/>
                  <a:ext cx="12024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43" name="Ink 442">
                  <a:extLst>
                    <a:ext uri="{FF2B5EF4-FFF2-40B4-BE49-F238E27FC236}">
                      <a16:creationId xmlns:a16="http://schemas.microsoft.com/office/drawing/2014/main" id="{E73766AB-B4A8-45B4-AB88-3CB3686B5B64}"/>
                    </a:ext>
                  </a:extLst>
                </p14:cNvPr>
                <p14:cNvContentPartPr/>
                <p14:nvPr/>
              </p14:nvContentPartPr>
              <p14:xfrm>
                <a:off x="1666482" y="958299"/>
                <a:ext cx="190080" cy="39600"/>
              </p14:xfrm>
            </p:contentPart>
          </mc:Choice>
          <mc:Fallback xmlns="">
            <p:pic>
              <p:nvPicPr>
                <p:cNvPr id="443" name="Ink 442">
                  <a:extLst>
                    <a:ext uri="{FF2B5EF4-FFF2-40B4-BE49-F238E27FC236}">
                      <a16:creationId xmlns:a16="http://schemas.microsoft.com/office/drawing/2014/main" id="{E73766AB-B4A8-45B4-AB88-3CB3686B5B64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1657482" y="949659"/>
                  <a:ext cx="20772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44" name="Ink 443">
                  <a:extLst>
                    <a:ext uri="{FF2B5EF4-FFF2-40B4-BE49-F238E27FC236}">
                      <a16:creationId xmlns:a16="http://schemas.microsoft.com/office/drawing/2014/main" id="{3AA8A456-8321-4EC7-BDF2-75EF60EB340F}"/>
                    </a:ext>
                  </a:extLst>
                </p14:cNvPr>
                <p14:cNvContentPartPr/>
                <p14:nvPr/>
              </p14:nvContentPartPr>
              <p14:xfrm>
                <a:off x="1751442" y="1055499"/>
                <a:ext cx="134280" cy="159120"/>
              </p14:xfrm>
            </p:contentPart>
          </mc:Choice>
          <mc:Fallback xmlns="">
            <p:pic>
              <p:nvPicPr>
                <p:cNvPr id="444" name="Ink 443">
                  <a:extLst>
                    <a:ext uri="{FF2B5EF4-FFF2-40B4-BE49-F238E27FC236}">
                      <a16:creationId xmlns:a16="http://schemas.microsoft.com/office/drawing/2014/main" id="{3AA8A456-8321-4EC7-BDF2-75EF60EB340F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1742442" y="1046499"/>
                  <a:ext cx="15192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445" name="Ink 444">
                  <a:extLst>
                    <a:ext uri="{FF2B5EF4-FFF2-40B4-BE49-F238E27FC236}">
                      <a16:creationId xmlns:a16="http://schemas.microsoft.com/office/drawing/2014/main" id="{6292C2A5-115C-4EE5-AE2D-2F75815BDEEE}"/>
                    </a:ext>
                  </a:extLst>
                </p14:cNvPr>
                <p14:cNvContentPartPr/>
                <p14:nvPr/>
              </p14:nvContentPartPr>
              <p14:xfrm>
                <a:off x="2009922" y="880539"/>
                <a:ext cx="107280" cy="311760"/>
              </p14:xfrm>
            </p:contentPart>
          </mc:Choice>
          <mc:Fallback xmlns="">
            <p:pic>
              <p:nvPicPr>
                <p:cNvPr id="445" name="Ink 444">
                  <a:extLst>
                    <a:ext uri="{FF2B5EF4-FFF2-40B4-BE49-F238E27FC236}">
                      <a16:creationId xmlns:a16="http://schemas.microsoft.com/office/drawing/2014/main" id="{6292C2A5-115C-4EE5-AE2D-2F75815BDEEE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2000922" y="871899"/>
                  <a:ext cx="124920" cy="32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446" name="Ink 445">
                  <a:extLst>
                    <a:ext uri="{FF2B5EF4-FFF2-40B4-BE49-F238E27FC236}">
                      <a16:creationId xmlns:a16="http://schemas.microsoft.com/office/drawing/2014/main" id="{8AC9C947-D64E-4744-AD88-ABD8D28F6D2E}"/>
                    </a:ext>
                  </a:extLst>
                </p14:cNvPr>
                <p14:cNvContentPartPr/>
                <p14:nvPr/>
              </p14:nvContentPartPr>
              <p14:xfrm>
                <a:off x="2038002" y="1000779"/>
                <a:ext cx="209160" cy="78840"/>
              </p14:xfrm>
            </p:contentPart>
          </mc:Choice>
          <mc:Fallback xmlns="">
            <p:pic>
              <p:nvPicPr>
                <p:cNvPr id="446" name="Ink 445">
                  <a:extLst>
                    <a:ext uri="{FF2B5EF4-FFF2-40B4-BE49-F238E27FC236}">
                      <a16:creationId xmlns:a16="http://schemas.microsoft.com/office/drawing/2014/main" id="{8AC9C947-D64E-4744-AD88-ABD8D28F6D2E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2029362" y="992139"/>
                  <a:ext cx="22680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448" name="Ink 447">
                  <a:extLst>
                    <a:ext uri="{FF2B5EF4-FFF2-40B4-BE49-F238E27FC236}">
                      <a16:creationId xmlns:a16="http://schemas.microsoft.com/office/drawing/2014/main" id="{E04CF90E-C774-416A-990B-16BF8AE5460C}"/>
                    </a:ext>
                  </a:extLst>
                </p14:cNvPr>
                <p14:cNvContentPartPr/>
                <p14:nvPr/>
              </p14:nvContentPartPr>
              <p14:xfrm>
                <a:off x="231882" y="1593339"/>
                <a:ext cx="124560" cy="203760"/>
              </p14:xfrm>
            </p:contentPart>
          </mc:Choice>
          <mc:Fallback xmlns="">
            <p:pic>
              <p:nvPicPr>
                <p:cNvPr id="448" name="Ink 447">
                  <a:extLst>
                    <a:ext uri="{FF2B5EF4-FFF2-40B4-BE49-F238E27FC236}">
                      <a16:creationId xmlns:a16="http://schemas.microsoft.com/office/drawing/2014/main" id="{E04CF90E-C774-416A-990B-16BF8AE5460C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222882" y="1584699"/>
                  <a:ext cx="142200" cy="22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449" name="Ink 448">
                  <a:extLst>
                    <a:ext uri="{FF2B5EF4-FFF2-40B4-BE49-F238E27FC236}">
                      <a16:creationId xmlns:a16="http://schemas.microsoft.com/office/drawing/2014/main" id="{82C94905-F894-40EF-A851-4D9805CAB18C}"/>
                    </a:ext>
                  </a:extLst>
                </p14:cNvPr>
                <p14:cNvContentPartPr/>
                <p14:nvPr/>
              </p14:nvContentPartPr>
              <p14:xfrm>
                <a:off x="256722" y="1731579"/>
                <a:ext cx="109440" cy="22320"/>
              </p14:xfrm>
            </p:contentPart>
          </mc:Choice>
          <mc:Fallback xmlns="">
            <p:pic>
              <p:nvPicPr>
                <p:cNvPr id="449" name="Ink 448">
                  <a:extLst>
                    <a:ext uri="{FF2B5EF4-FFF2-40B4-BE49-F238E27FC236}">
                      <a16:creationId xmlns:a16="http://schemas.microsoft.com/office/drawing/2014/main" id="{82C94905-F894-40EF-A851-4D9805CAB18C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247722" y="1722939"/>
                  <a:ext cx="12708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450" name="Ink 449">
                  <a:extLst>
                    <a:ext uri="{FF2B5EF4-FFF2-40B4-BE49-F238E27FC236}">
                      <a16:creationId xmlns:a16="http://schemas.microsoft.com/office/drawing/2014/main" id="{0A456D9F-F416-4C83-AC37-3EE691F9F9CC}"/>
                    </a:ext>
                  </a:extLst>
                </p14:cNvPr>
                <p14:cNvContentPartPr/>
                <p14:nvPr/>
              </p14:nvContentPartPr>
              <p14:xfrm>
                <a:off x="417282" y="1635099"/>
                <a:ext cx="124560" cy="172080"/>
              </p14:xfrm>
            </p:contentPart>
          </mc:Choice>
          <mc:Fallback xmlns="">
            <p:pic>
              <p:nvPicPr>
                <p:cNvPr id="450" name="Ink 449">
                  <a:extLst>
                    <a:ext uri="{FF2B5EF4-FFF2-40B4-BE49-F238E27FC236}">
                      <a16:creationId xmlns:a16="http://schemas.microsoft.com/office/drawing/2014/main" id="{0A456D9F-F416-4C83-AC37-3EE691F9F9CC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408642" y="1626099"/>
                  <a:ext cx="14220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451" name="Ink 450">
                  <a:extLst>
                    <a:ext uri="{FF2B5EF4-FFF2-40B4-BE49-F238E27FC236}">
                      <a16:creationId xmlns:a16="http://schemas.microsoft.com/office/drawing/2014/main" id="{884BDEEC-325E-44BF-8CF2-7E8EB8A7BE75}"/>
                    </a:ext>
                  </a:extLst>
                </p14:cNvPr>
                <p14:cNvContentPartPr/>
                <p14:nvPr/>
              </p14:nvContentPartPr>
              <p14:xfrm>
                <a:off x="297042" y="1470939"/>
                <a:ext cx="178200" cy="22320"/>
              </p14:xfrm>
            </p:contentPart>
          </mc:Choice>
          <mc:Fallback xmlns="">
            <p:pic>
              <p:nvPicPr>
                <p:cNvPr id="451" name="Ink 450">
                  <a:extLst>
                    <a:ext uri="{FF2B5EF4-FFF2-40B4-BE49-F238E27FC236}">
                      <a16:creationId xmlns:a16="http://schemas.microsoft.com/office/drawing/2014/main" id="{884BDEEC-325E-44BF-8CF2-7E8EB8A7BE75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288042" y="1462299"/>
                  <a:ext cx="19584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452" name="Ink 451">
                  <a:extLst>
                    <a:ext uri="{FF2B5EF4-FFF2-40B4-BE49-F238E27FC236}">
                      <a16:creationId xmlns:a16="http://schemas.microsoft.com/office/drawing/2014/main" id="{9BA56EAD-77B6-47A8-925E-909332E8F05C}"/>
                    </a:ext>
                  </a:extLst>
                </p14:cNvPr>
                <p14:cNvContentPartPr/>
                <p14:nvPr/>
              </p14:nvContentPartPr>
              <p14:xfrm>
                <a:off x="459762" y="1416579"/>
                <a:ext cx="245520" cy="184320"/>
              </p14:xfrm>
            </p:contentPart>
          </mc:Choice>
          <mc:Fallback xmlns="">
            <p:pic>
              <p:nvPicPr>
                <p:cNvPr id="452" name="Ink 451">
                  <a:extLst>
                    <a:ext uri="{FF2B5EF4-FFF2-40B4-BE49-F238E27FC236}">
                      <a16:creationId xmlns:a16="http://schemas.microsoft.com/office/drawing/2014/main" id="{9BA56EAD-77B6-47A8-925E-909332E8F05C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451122" y="1407579"/>
                  <a:ext cx="26316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453" name="Ink 452">
                  <a:extLst>
                    <a:ext uri="{FF2B5EF4-FFF2-40B4-BE49-F238E27FC236}">
                      <a16:creationId xmlns:a16="http://schemas.microsoft.com/office/drawing/2014/main" id="{181FC5EA-7BE6-4263-BECB-40ACAFE6D6A0}"/>
                    </a:ext>
                  </a:extLst>
                </p14:cNvPr>
                <p14:cNvContentPartPr/>
                <p14:nvPr/>
              </p14:nvContentPartPr>
              <p14:xfrm>
                <a:off x="661002" y="1656699"/>
                <a:ext cx="47880" cy="3960"/>
              </p14:xfrm>
            </p:contentPart>
          </mc:Choice>
          <mc:Fallback xmlns="">
            <p:pic>
              <p:nvPicPr>
                <p:cNvPr id="453" name="Ink 452">
                  <a:extLst>
                    <a:ext uri="{FF2B5EF4-FFF2-40B4-BE49-F238E27FC236}">
                      <a16:creationId xmlns:a16="http://schemas.microsoft.com/office/drawing/2014/main" id="{181FC5EA-7BE6-4263-BECB-40ACAFE6D6A0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652002" y="1647699"/>
                  <a:ext cx="6552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454" name="Ink 453">
                  <a:extLst>
                    <a:ext uri="{FF2B5EF4-FFF2-40B4-BE49-F238E27FC236}">
                      <a16:creationId xmlns:a16="http://schemas.microsoft.com/office/drawing/2014/main" id="{00427CED-FDAE-4DBE-AEFD-8E06128EBF5D}"/>
                    </a:ext>
                  </a:extLst>
                </p14:cNvPr>
                <p14:cNvContentPartPr/>
                <p14:nvPr/>
              </p14:nvContentPartPr>
              <p14:xfrm>
                <a:off x="821562" y="1576419"/>
                <a:ext cx="83880" cy="23040"/>
              </p14:xfrm>
            </p:contentPart>
          </mc:Choice>
          <mc:Fallback xmlns="">
            <p:pic>
              <p:nvPicPr>
                <p:cNvPr id="454" name="Ink 453">
                  <a:extLst>
                    <a:ext uri="{FF2B5EF4-FFF2-40B4-BE49-F238E27FC236}">
                      <a16:creationId xmlns:a16="http://schemas.microsoft.com/office/drawing/2014/main" id="{00427CED-FDAE-4DBE-AEFD-8E06128EBF5D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812922" y="1567779"/>
                  <a:ext cx="10152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455" name="Ink 454">
                  <a:extLst>
                    <a:ext uri="{FF2B5EF4-FFF2-40B4-BE49-F238E27FC236}">
                      <a16:creationId xmlns:a16="http://schemas.microsoft.com/office/drawing/2014/main" id="{5D363EF0-BEDC-49A0-8C32-463F6E40A6B3}"/>
                    </a:ext>
                  </a:extLst>
                </p14:cNvPr>
                <p14:cNvContentPartPr/>
                <p14:nvPr/>
              </p14:nvContentPartPr>
              <p14:xfrm>
                <a:off x="940722" y="1481739"/>
                <a:ext cx="108360" cy="200880"/>
              </p14:xfrm>
            </p:contentPart>
          </mc:Choice>
          <mc:Fallback xmlns="">
            <p:pic>
              <p:nvPicPr>
                <p:cNvPr id="455" name="Ink 454">
                  <a:extLst>
                    <a:ext uri="{FF2B5EF4-FFF2-40B4-BE49-F238E27FC236}">
                      <a16:creationId xmlns:a16="http://schemas.microsoft.com/office/drawing/2014/main" id="{5D363EF0-BEDC-49A0-8C32-463F6E40A6B3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932082" y="1472739"/>
                  <a:ext cx="126000" cy="21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456" name="Ink 455">
                  <a:extLst>
                    <a:ext uri="{FF2B5EF4-FFF2-40B4-BE49-F238E27FC236}">
                      <a16:creationId xmlns:a16="http://schemas.microsoft.com/office/drawing/2014/main" id="{3B0E9CBA-DBB9-4F19-8C59-28C45CA2ECAE}"/>
                    </a:ext>
                  </a:extLst>
                </p14:cNvPr>
                <p14:cNvContentPartPr/>
                <p14:nvPr/>
              </p14:nvContentPartPr>
              <p14:xfrm>
                <a:off x="1112802" y="1490019"/>
                <a:ext cx="31320" cy="137160"/>
              </p14:xfrm>
            </p:contentPart>
          </mc:Choice>
          <mc:Fallback xmlns="">
            <p:pic>
              <p:nvPicPr>
                <p:cNvPr id="456" name="Ink 455">
                  <a:extLst>
                    <a:ext uri="{FF2B5EF4-FFF2-40B4-BE49-F238E27FC236}">
                      <a16:creationId xmlns:a16="http://schemas.microsoft.com/office/drawing/2014/main" id="{3B0E9CBA-DBB9-4F19-8C59-28C45CA2ECAE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1103802" y="1481379"/>
                  <a:ext cx="4896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457" name="Ink 456">
                  <a:extLst>
                    <a:ext uri="{FF2B5EF4-FFF2-40B4-BE49-F238E27FC236}">
                      <a16:creationId xmlns:a16="http://schemas.microsoft.com/office/drawing/2014/main" id="{44E74464-1426-4447-B284-D0B25E86D322}"/>
                    </a:ext>
                  </a:extLst>
                </p14:cNvPr>
                <p14:cNvContentPartPr/>
                <p14:nvPr/>
              </p14:nvContentPartPr>
              <p14:xfrm>
                <a:off x="1103442" y="1726899"/>
                <a:ext cx="151920" cy="24480"/>
              </p14:xfrm>
            </p:contentPart>
          </mc:Choice>
          <mc:Fallback xmlns="">
            <p:pic>
              <p:nvPicPr>
                <p:cNvPr id="457" name="Ink 456">
                  <a:extLst>
                    <a:ext uri="{FF2B5EF4-FFF2-40B4-BE49-F238E27FC236}">
                      <a16:creationId xmlns:a16="http://schemas.microsoft.com/office/drawing/2014/main" id="{44E74464-1426-4447-B284-D0B25E86D322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1094802" y="1717899"/>
                  <a:ext cx="16956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458" name="Ink 457">
                  <a:extLst>
                    <a:ext uri="{FF2B5EF4-FFF2-40B4-BE49-F238E27FC236}">
                      <a16:creationId xmlns:a16="http://schemas.microsoft.com/office/drawing/2014/main" id="{7D56F7A2-3054-4E60-B818-95245C7E6B49}"/>
                    </a:ext>
                  </a:extLst>
                </p14:cNvPr>
                <p14:cNvContentPartPr/>
                <p14:nvPr/>
              </p14:nvContentPartPr>
              <p14:xfrm>
                <a:off x="1314402" y="1582179"/>
                <a:ext cx="74880" cy="22320"/>
              </p14:xfrm>
            </p:contentPart>
          </mc:Choice>
          <mc:Fallback xmlns="">
            <p:pic>
              <p:nvPicPr>
                <p:cNvPr id="458" name="Ink 457">
                  <a:extLst>
                    <a:ext uri="{FF2B5EF4-FFF2-40B4-BE49-F238E27FC236}">
                      <a16:creationId xmlns:a16="http://schemas.microsoft.com/office/drawing/2014/main" id="{7D56F7A2-3054-4E60-B818-95245C7E6B49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1305762" y="1573539"/>
                  <a:ext cx="9252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459" name="Ink 458">
                  <a:extLst>
                    <a:ext uri="{FF2B5EF4-FFF2-40B4-BE49-F238E27FC236}">
                      <a16:creationId xmlns:a16="http://schemas.microsoft.com/office/drawing/2014/main" id="{7DF2781A-7945-4BF4-AEEF-E54E22360FD8}"/>
                    </a:ext>
                  </a:extLst>
                </p14:cNvPr>
                <p14:cNvContentPartPr/>
                <p14:nvPr/>
              </p14:nvContentPartPr>
              <p14:xfrm>
                <a:off x="1451922" y="1470939"/>
                <a:ext cx="105840" cy="151560"/>
              </p14:xfrm>
            </p:contentPart>
          </mc:Choice>
          <mc:Fallback xmlns="">
            <p:pic>
              <p:nvPicPr>
                <p:cNvPr id="459" name="Ink 458">
                  <a:extLst>
                    <a:ext uri="{FF2B5EF4-FFF2-40B4-BE49-F238E27FC236}">
                      <a16:creationId xmlns:a16="http://schemas.microsoft.com/office/drawing/2014/main" id="{7DF2781A-7945-4BF4-AEEF-E54E22360FD8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1442922" y="1461939"/>
                  <a:ext cx="12348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460" name="Ink 459">
                  <a:extLst>
                    <a:ext uri="{FF2B5EF4-FFF2-40B4-BE49-F238E27FC236}">
                      <a16:creationId xmlns:a16="http://schemas.microsoft.com/office/drawing/2014/main" id="{0AE10A5E-1F84-4E7D-A4C0-EA0385CA9DF2}"/>
                    </a:ext>
                  </a:extLst>
                </p14:cNvPr>
                <p14:cNvContentPartPr/>
                <p14:nvPr/>
              </p14:nvContentPartPr>
              <p14:xfrm>
                <a:off x="1653522" y="1525659"/>
                <a:ext cx="1800" cy="3960"/>
              </p14:xfrm>
            </p:contentPart>
          </mc:Choice>
          <mc:Fallback xmlns="">
            <p:pic>
              <p:nvPicPr>
                <p:cNvPr id="460" name="Ink 459">
                  <a:extLst>
                    <a:ext uri="{FF2B5EF4-FFF2-40B4-BE49-F238E27FC236}">
                      <a16:creationId xmlns:a16="http://schemas.microsoft.com/office/drawing/2014/main" id="{0AE10A5E-1F84-4E7D-A4C0-EA0385CA9DF2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1644882" y="1516659"/>
                  <a:ext cx="1944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461" name="Ink 460">
                  <a:extLst>
                    <a:ext uri="{FF2B5EF4-FFF2-40B4-BE49-F238E27FC236}">
                      <a16:creationId xmlns:a16="http://schemas.microsoft.com/office/drawing/2014/main" id="{A1AA9E8C-F989-4F8D-B39F-F23C2040B921}"/>
                    </a:ext>
                  </a:extLst>
                </p14:cNvPr>
                <p14:cNvContentPartPr/>
                <p14:nvPr/>
              </p14:nvContentPartPr>
              <p14:xfrm>
                <a:off x="1752882" y="1469499"/>
                <a:ext cx="67680" cy="17280"/>
              </p14:xfrm>
            </p:contentPart>
          </mc:Choice>
          <mc:Fallback xmlns="">
            <p:pic>
              <p:nvPicPr>
                <p:cNvPr id="461" name="Ink 460">
                  <a:extLst>
                    <a:ext uri="{FF2B5EF4-FFF2-40B4-BE49-F238E27FC236}">
                      <a16:creationId xmlns:a16="http://schemas.microsoft.com/office/drawing/2014/main" id="{A1AA9E8C-F989-4F8D-B39F-F23C2040B921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1743882" y="1460859"/>
                  <a:ext cx="8532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462" name="Ink 461">
                  <a:extLst>
                    <a:ext uri="{FF2B5EF4-FFF2-40B4-BE49-F238E27FC236}">
                      <a16:creationId xmlns:a16="http://schemas.microsoft.com/office/drawing/2014/main" id="{5723EE1D-C5C9-4E83-8B12-8AA07BDDB68E}"/>
                    </a:ext>
                  </a:extLst>
                </p14:cNvPr>
                <p14:cNvContentPartPr/>
                <p14:nvPr/>
              </p14:nvContentPartPr>
              <p14:xfrm>
                <a:off x="1739202" y="1473099"/>
                <a:ext cx="73080" cy="146520"/>
              </p14:xfrm>
            </p:contentPart>
          </mc:Choice>
          <mc:Fallback xmlns="">
            <p:pic>
              <p:nvPicPr>
                <p:cNvPr id="462" name="Ink 461">
                  <a:extLst>
                    <a:ext uri="{FF2B5EF4-FFF2-40B4-BE49-F238E27FC236}">
                      <a16:creationId xmlns:a16="http://schemas.microsoft.com/office/drawing/2014/main" id="{5723EE1D-C5C9-4E83-8B12-8AA07BDDB68E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1730202" y="1464459"/>
                  <a:ext cx="9072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463" name="Ink 462">
                  <a:extLst>
                    <a:ext uri="{FF2B5EF4-FFF2-40B4-BE49-F238E27FC236}">
                      <a16:creationId xmlns:a16="http://schemas.microsoft.com/office/drawing/2014/main" id="{497ED75B-4361-433A-914F-41FEC5253325}"/>
                    </a:ext>
                  </a:extLst>
                </p14:cNvPr>
                <p14:cNvContentPartPr/>
                <p14:nvPr/>
              </p14:nvContentPartPr>
              <p14:xfrm>
                <a:off x="1877442" y="1462299"/>
                <a:ext cx="67680" cy="326880"/>
              </p14:xfrm>
            </p:contentPart>
          </mc:Choice>
          <mc:Fallback xmlns="">
            <p:pic>
              <p:nvPicPr>
                <p:cNvPr id="463" name="Ink 462">
                  <a:extLst>
                    <a:ext uri="{FF2B5EF4-FFF2-40B4-BE49-F238E27FC236}">
                      <a16:creationId xmlns:a16="http://schemas.microsoft.com/office/drawing/2014/main" id="{497ED75B-4361-433A-914F-41FEC5253325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1868442" y="1453659"/>
                  <a:ext cx="85320" cy="34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464" name="Ink 463">
                  <a:extLst>
                    <a:ext uri="{FF2B5EF4-FFF2-40B4-BE49-F238E27FC236}">
                      <a16:creationId xmlns:a16="http://schemas.microsoft.com/office/drawing/2014/main" id="{8CE38743-79AF-46F1-BE7B-03565448486C}"/>
                    </a:ext>
                  </a:extLst>
                </p14:cNvPr>
                <p14:cNvContentPartPr/>
                <p14:nvPr/>
              </p14:nvContentPartPr>
              <p14:xfrm>
                <a:off x="1877442" y="1639419"/>
                <a:ext cx="165240" cy="33120"/>
              </p14:xfrm>
            </p:contentPart>
          </mc:Choice>
          <mc:Fallback xmlns="">
            <p:pic>
              <p:nvPicPr>
                <p:cNvPr id="464" name="Ink 463">
                  <a:extLst>
                    <a:ext uri="{FF2B5EF4-FFF2-40B4-BE49-F238E27FC236}">
                      <a16:creationId xmlns:a16="http://schemas.microsoft.com/office/drawing/2014/main" id="{8CE38743-79AF-46F1-BE7B-03565448486C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1868442" y="1630779"/>
                  <a:ext cx="18288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466" name="Ink 465">
                  <a:extLst>
                    <a:ext uri="{FF2B5EF4-FFF2-40B4-BE49-F238E27FC236}">
                      <a16:creationId xmlns:a16="http://schemas.microsoft.com/office/drawing/2014/main" id="{E219FB79-144D-41FA-9F7E-7C2F324ADBC3}"/>
                    </a:ext>
                  </a:extLst>
                </p14:cNvPr>
                <p14:cNvContentPartPr/>
                <p14:nvPr/>
              </p14:nvContentPartPr>
              <p14:xfrm>
                <a:off x="2124402" y="1475979"/>
                <a:ext cx="129240" cy="37800"/>
              </p14:xfrm>
            </p:contentPart>
          </mc:Choice>
          <mc:Fallback xmlns="">
            <p:pic>
              <p:nvPicPr>
                <p:cNvPr id="466" name="Ink 465">
                  <a:extLst>
                    <a:ext uri="{FF2B5EF4-FFF2-40B4-BE49-F238E27FC236}">
                      <a16:creationId xmlns:a16="http://schemas.microsoft.com/office/drawing/2014/main" id="{E219FB79-144D-41FA-9F7E-7C2F324ADBC3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2115762" y="1467339"/>
                  <a:ext cx="14688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467" name="Ink 466">
                  <a:extLst>
                    <a:ext uri="{FF2B5EF4-FFF2-40B4-BE49-F238E27FC236}">
                      <a16:creationId xmlns:a16="http://schemas.microsoft.com/office/drawing/2014/main" id="{5D50D2C8-763B-41FD-9646-0FF43C63E270}"/>
                    </a:ext>
                  </a:extLst>
                </p14:cNvPr>
                <p14:cNvContentPartPr/>
                <p14:nvPr/>
              </p14:nvContentPartPr>
              <p14:xfrm>
                <a:off x="2208642" y="1416579"/>
                <a:ext cx="34920" cy="138600"/>
              </p14:xfrm>
            </p:contentPart>
          </mc:Choice>
          <mc:Fallback xmlns="">
            <p:pic>
              <p:nvPicPr>
                <p:cNvPr id="467" name="Ink 466">
                  <a:extLst>
                    <a:ext uri="{FF2B5EF4-FFF2-40B4-BE49-F238E27FC236}">
                      <a16:creationId xmlns:a16="http://schemas.microsoft.com/office/drawing/2014/main" id="{5D50D2C8-763B-41FD-9646-0FF43C63E270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2200002" y="1407579"/>
                  <a:ext cx="5256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468" name="Ink 467">
                  <a:extLst>
                    <a:ext uri="{FF2B5EF4-FFF2-40B4-BE49-F238E27FC236}">
                      <a16:creationId xmlns:a16="http://schemas.microsoft.com/office/drawing/2014/main" id="{DF9E0FF0-DB34-486C-8315-B2752ACC66A2}"/>
                    </a:ext>
                  </a:extLst>
                </p14:cNvPr>
                <p14:cNvContentPartPr/>
                <p14:nvPr/>
              </p14:nvContentPartPr>
              <p14:xfrm>
                <a:off x="2281722" y="1401819"/>
                <a:ext cx="154080" cy="165240"/>
              </p14:xfrm>
            </p:contentPart>
          </mc:Choice>
          <mc:Fallback xmlns="">
            <p:pic>
              <p:nvPicPr>
                <p:cNvPr id="468" name="Ink 467">
                  <a:extLst>
                    <a:ext uri="{FF2B5EF4-FFF2-40B4-BE49-F238E27FC236}">
                      <a16:creationId xmlns:a16="http://schemas.microsoft.com/office/drawing/2014/main" id="{DF9E0FF0-DB34-486C-8315-B2752ACC66A2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2272722" y="1392819"/>
                  <a:ext cx="17172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469" name="Ink 468">
                  <a:extLst>
                    <a:ext uri="{FF2B5EF4-FFF2-40B4-BE49-F238E27FC236}">
                      <a16:creationId xmlns:a16="http://schemas.microsoft.com/office/drawing/2014/main" id="{53FBC7C1-2CB0-47E5-B6D8-58A956EE31F2}"/>
                    </a:ext>
                  </a:extLst>
                </p14:cNvPr>
                <p14:cNvContentPartPr/>
                <p14:nvPr/>
              </p14:nvContentPartPr>
              <p14:xfrm>
                <a:off x="2511762" y="1391379"/>
                <a:ext cx="19440" cy="116280"/>
              </p14:xfrm>
            </p:contentPart>
          </mc:Choice>
          <mc:Fallback xmlns="">
            <p:pic>
              <p:nvPicPr>
                <p:cNvPr id="469" name="Ink 468">
                  <a:extLst>
                    <a:ext uri="{FF2B5EF4-FFF2-40B4-BE49-F238E27FC236}">
                      <a16:creationId xmlns:a16="http://schemas.microsoft.com/office/drawing/2014/main" id="{53FBC7C1-2CB0-47E5-B6D8-58A956EE31F2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2503122" y="1382379"/>
                  <a:ext cx="3708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470" name="Ink 469">
                  <a:extLst>
                    <a:ext uri="{FF2B5EF4-FFF2-40B4-BE49-F238E27FC236}">
                      <a16:creationId xmlns:a16="http://schemas.microsoft.com/office/drawing/2014/main" id="{AF642C5D-21C2-4236-81A8-0C818038A09F}"/>
                    </a:ext>
                  </a:extLst>
                </p14:cNvPr>
                <p14:cNvContentPartPr/>
                <p14:nvPr/>
              </p14:nvContentPartPr>
              <p14:xfrm>
                <a:off x="2503842" y="1555899"/>
                <a:ext cx="159840" cy="56880"/>
              </p14:xfrm>
            </p:contentPart>
          </mc:Choice>
          <mc:Fallback xmlns="">
            <p:pic>
              <p:nvPicPr>
                <p:cNvPr id="470" name="Ink 469">
                  <a:extLst>
                    <a:ext uri="{FF2B5EF4-FFF2-40B4-BE49-F238E27FC236}">
                      <a16:creationId xmlns:a16="http://schemas.microsoft.com/office/drawing/2014/main" id="{AF642C5D-21C2-4236-81A8-0C818038A09F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2495202" y="1547259"/>
                  <a:ext cx="177480" cy="7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471" name="Ink 470">
                  <a:extLst>
                    <a:ext uri="{FF2B5EF4-FFF2-40B4-BE49-F238E27FC236}">
                      <a16:creationId xmlns:a16="http://schemas.microsoft.com/office/drawing/2014/main" id="{0AA3D3E7-6A9E-4D0C-8783-50A787494B08}"/>
                    </a:ext>
                  </a:extLst>
                </p14:cNvPr>
                <p14:cNvContentPartPr/>
                <p14:nvPr/>
              </p14:nvContentPartPr>
              <p14:xfrm>
                <a:off x="2707242" y="1404339"/>
                <a:ext cx="103680" cy="25200"/>
              </p14:xfrm>
            </p:contentPart>
          </mc:Choice>
          <mc:Fallback xmlns="">
            <p:pic>
              <p:nvPicPr>
                <p:cNvPr id="471" name="Ink 470">
                  <a:extLst>
                    <a:ext uri="{FF2B5EF4-FFF2-40B4-BE49-F238E27FC236}">
                      <a16:creationId xmlns:a16="http://schemas.microsoft.com/office/drawing/2014/main" id="{0AA3D3E7-6A9E-4D0C-8783-50A787494B08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2698242" y="1395699"/>
                  <a:ext cx="12132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472" name="Ink 471">
                  <a:extLst>
                    <a:ext uri="{FF2B5EF4-FFF2-40B4-BE49-F238E27FC236}">
                      <a16:creationId xmlns:a16="http://schemas.microsoft.com/office/drawing/2014/main" id="{1A767F4D-C937-4644-B06C-7CBDD0B9C775}"/>
                    </a:ext>
                  </a:extLst>
                </p14:cNvPr>
                <p14:cNvContentPartPr/>
                <p14:nvPr/>
              </p14:nvContentPartPr>
              <p14:xfrm>
                <a:off x="2875722" y="1295259"/>
                <a:ext cx="81720" cy="161640"/>
              </p14:xfrm>
            </p:contentPart>
          </mc:Choice>
          <mc:Fallback xmlns="">
            <p:pic>
              <p:nvPicPr>
                <p:cNvPr id="472" name="Ink 471">
                  <a:extLst>
                    <a:ext uri="{FF2B5EF4-FFF2-40B4-BE49-F238E27FC236}">
                      <a16:creationId xmlns:a16="http://schemas.microsoft.com/office/drawing/2014/main" id="{1A767F4D-C937-4644-B06C-7CBDD0B9C775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2867082" y="1286259"/>
                  <a:ext cx="9936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473" name="Ink 472">
                  <a:extLst>
                    <a:ext uri="{FF2B5EF4-FFF2-40B4-BE49-F238E27FC236}">
                      <a16:creationId xmlns:a16="http://schemas.microsoft.com/office/drawing/2014/main" id="{292EED26-B2F3-407F-A2F5-A8825EBA71DD}"/>
                    </a:ext>
                  </a:extLst>
                </p14:cNvPr>
                <p14:cNvContentPartPr/>
                <p14:nvPr/>
              </p14:nvContentPartPr>
              <p14:xfrm>
                <a:off x="2986962" y="1239819"/>
                <a:ext cx="176400" cy="136080"/>
              </p14:xfrm>
            </p:contentPart>
          </mc:Choice>
          <mc:Fallback xmlns="">
            <p:pic>
              <p:nvPicPr>
                <p:cNvPr id="473" name="Ink 472">
                  <a:extLst>
                    <a:ext uri="{FF2B5EF4-FFF2-40B4-BE49-F238E27FC236}">
                      <a16:creationId xmlns:a16="http://schemas.microsoft.com/office/drawing/2014/main" id="{292EED26-B2F3-407F-A2F5-A8825EBA71DD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2977962" y="1230819"/>
                  <a:ext cx="19404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474" name="Ink 473">
                  <a:extLst>
                    <a:ext uri="{FF2B5EF4-FFF2-40B4-BE49-F238E27FC236}">
                      <a16:creationId xmlns:a16="http://schemas.microsoft.com/office/drawing/2014/main" id="{EBC52074-22CA-4C70-8D8A-E7ECC7F18EC4}"/>
                    </a:ext>
                  </a:extLst>
                </p14:cNvPr>
                <p14:cNvContentPartPr/>
                <p14:nvPr/>
              </p14:nvContentPartPr>
              <p14:xfrm>
                <a:off x="3090282" y="1265019"/>
                <a:ext cx="54000" cy="155880"/>
              </p14:xfrm>
            </p:contentPart>
          </mc:Choice>
          <mc:Fallback xmlns="">
            <p:pic>
              <p:nvPicPr>
                <p:cNvPr id="474" name="Ink 473">
                  <a:extLst>
                    <a:ext uri="{FF2B5EF4-FFF2-40B4-BE49-F238E27FC236}">
                      <a16:creationId xmlns:a16="http://schemas.microsoft.com/office/drawing/2014/main" id="{EBC52074-22CA-4C70-8D8A-E7ECC7F18EC4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3081282" y="1256019"/>
                  <a:ext cx="7164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475" name="Ink 474">
                  <a:extLst>
                    <a:ext uri="{FF2B5EF4-FFF2-40B4-BE49-F238E27FC236}">
                      <a16:creationId xmlns:a16="http://schemas.microsoft.com/office/drawing/2014/main" id="{93C879E2-6A09-437E-8D16-580A0373D09B}"/>
                    </a:ext>
                  </a:extLst>
                </p14:cNvPr>
                <p14:cNvContentPartPr/>
                <p14:nvPr/>
              </p14:nvContentPartPr>
              <p14:xfrm>
                <a:off x="3199362" y="1223979"/>
                <a:ext cx="56880" cy="249120"/>
              </p14:xfrm>
            </p:contentPart>
          </mc:Choice>
          <mc:Fallback xmlns="">
            <p:pic>
              <p:nvPicPr>
                <p:cNvPr id="475" name="Ink 474">
                  <a:extLst>
                    <a:ext uri="{FF2B5EF4-FFF2-40B4-BE49-F238E27FC236}">
                      <a16:creationId xmlns:a16="http://schemas.microsoft.com/office/drawing/2014/main" id="{93C879E2-6A09-437E-8D16-580A0373D09B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3190362" y="1214979"/>
                  <a:ext cx="74520" cy="26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476" name="Ink 475">
                  <a:extLst>
                    <a:ext uri="{FF2B5EF4-FFF2-40B4-BE49-F238E27FC236}">
                      <a16:creationId xmlns:a16="http://schemas.microsoft.com/office/drawing/2014/main" id="{22A8626B-19F4-45E1-8696-0F8C3F34D2AE}"/>
                    </a:ext>
                  </a:extLst>
                </p14:cNvPr>
                <p14:cNvContentPartPr/>
                <p14:nvPr/>
              </p14:nvContentPartPr>
              <p14:xfrm>
                <a:off x="3178842" y="1375899"/>
                <a:ext cx="176400" cy="12240"/>
              </p14:xfrm>
            </p:contentPart>
          </mc:Choice>
          <mc:Fallback xmlns="">
            <p:pic>
              <p:nvPicPr>
                <p:cNvPr id="476" name="Ink 475">
                  <a:extLst>
                    <a:ext uri="{FF2B5EF4-FFF2-40B4-BE49-F238E27FC236}">
                      <a16:creationId xmlns:a16="http://schemas.microsoft.com/office/drawing/2014/main" id="{22A8626B-19F4-45E1-8696-0F8C3F34D2AE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3170202" y="1366899"/>
                  <a:ext cx="19404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477" name="Ink 476">
                  <a:extLst>
                    <a:ext uri="{FF2B5EF4-FFF2-40B4-BE49-F238E27FC236}">
                      <a16:creationId xmlns:a16="http://schemas.microsoft.com/office/drawing/2014/main" id="{6B81C3A1-8D8E-4140-BBAF-89E66B5F49C9}"/>
                    </a:ext>
                  </a:extLst>
                </p14:cNvPr>
                <p14:cNvContentPartPr/>
                <p14:nvPr/>
              </p14:nvContentPartPr>
              <p14:xfrm>
                <a:off x="585762" y="2261139"/>
                <a:ext cx="102240" cy="14040"/>
              </p14:xfrm>
            </p:contentPart>
          </mc:Choice>
          <mc:Fallback xmlns="">
            <p:pic>
              <p:nvPicPr>
                <p:cNvPr id="477" name="Ink 476">
                  <a:extLst>
                    <a:ext uri="{FF2B5EF4-FFF2-40B4-BE49-F238E27FC236}">
                      <a16:creationId xmlns:a16="http://schemas.microsoft.com/office/drawing/2014/main" id="{6B81C3A1-8D8E-4140-BBAF-89E66B5F49C9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577122" y="2252499"/>
                  <a:ext cx="11988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478" name="Ink 477">
                  <a:extLst>
                    <a:ext uri="{FF2B5EF4-FFF2-40B4-BE49-F238E27FC236}">
                      <a16:creationId xmlns:a16="http://schemas.microsoft.com/office/drawing/2014/main" id="{7B20E675-D0F9-441A-8BD5-163C5FCB50E4}"/>
                    </a:ext>
                  </a:extLst>
                </p14:cNvPr>
                <p14:cNvContentPartPr/>
                <p14:nvPr/>
              </p14:nvContentPartPr>
              <p14:xfrm>
                <a:off x="656682" y="2351859"/>
                <a:ext cx="123480" cy="29880"/>
              </p14:xfrm>
            </p:contentPart>
          </mc:Choice>
          <mc:Fallback xmlns="">
            <p:pic>
              <p:nvPicPr>
                <p:cNvPr id="478" name="Ink 477">
                  <a:extLst>
                    <a:ext uri="{FF2B5EF4-FFF2-40B4-BE49-F238E27FC236}">
                      <a16:creationId xmlns:a16="http://schemas.microsoft.com/office/drawing/2014/main" id="{7B20E675-D0F9-441A-8BD5-163C5FCB50E4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648042" y="2342859"/>
                  <a:ext cx="14112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481" name="Ink 480">
                  <a:extLst>
                    <a:ext uri="{FF2B5EF4-FFF2-40B4-BE49-F238E27FC236}">
                      <a16:creationId xmlns:a16="http://schemas.microsoft.com/office/drawing/2014/main" id="{56603BD0-F279-4F1B-9BC8-30DD17278C50}"/>
                    </a:ext>
                  </a:extLst>
                </p14:cNvPr>
                <p14:cNvContentPartPr/>
                <p14:nvPr/>
              </p14:nvContentPartPr>
              <p14:xfrm>
                <a:off x="986802" y="2324139"/>
                <a:ext cx="117360" cy="5760"/>
              </p14:xfrm>
            </p:contentPart>
          </mc:Choice>
          <mc:Fallback xmlns="">
            <p:pic>
              <p:nvPicPr>
                <p:cNvPr id="481" name="Ink 480">
                  <a:extLst>
                    <a:ext uri="{FF2B5EF4-FFF2-40B4-BE49-F238E27FC236}">
                      <a16:creationId xmlns:a16="http://schemas.microsoft.com/office/drawing/2014/main" id="{56603BD0-F279-4F1B-9BC8-30DD17278C50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977802" y="2315499"/>
                  <a:ext cx="135000" cy="2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482" name="Ink 481">
                  <a:extLst>
                    <a:ext uri="{FF2B5EF4-FFF2-40B4-BE49-F238E27FC236}">
                      <a16:creationId xmlns:a16="http://schemas.microsoft.com/office/drawing/2014/main" id="{68FC7936-16AC-4B09-8DCB-3C5EB84EBD45}"/>
                    </a:ext>
                  </a:extLst>
                </p14:cNvPr>
                <p14:cNvContentPartPr/>
                <p14:nvPr/>
              </p14:nvContentPartPr>
              <p14:xfrm>
                <a:off x="1226202" y="2278059"/>
                <a:ext cx="63000" cy="159120"/>
              </p14:xfrm>
            </p:contentPart>
          </mc:Choice>
          <mc:Fallback xmlns="">
            <p:pic>
              <p:nvPicPr>
                <p:cNvPr id="482" name="Ink 481">
                  <a:extLst>
                    <a:ext uri="{FF2B5EF4-FFF2-40B4-BE49-F238E27FC236}">
                      <a16:creationId xmlns:a16="http://schemas.microsoft.com/office/drawing/2014/main" id="{68FC7936-16AC-4B09-8DCB-3C5EB84EBD45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1217562" y="2269419"/>
                  <a:ext cx="8064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483" name="Ink 482">
                  <a:extLst>
                    <a:ext uri="{FF2B5EF4-FFF2-40B4-BE49-F238E27FC236}">
                      <a16:creationId xmlns:a16="http://schemas.microsoft.com/office/drawing/2014/main" id="{9D21FCA9-B85C-4608-89A7-DE60E0CC72FE}"/>
                    </a:ext>
                  </a:extLst>
                </p14:cNvPr>
                <p14:cNvContentPartPr/>
                <p14:nvPr/>
              </p14:nvContentPartPr>
              <p14:xfrm>
                <a:off x="1223682" y="2179779"/>
                <a:ext cx="6120" cy="12240"/>
              </p14:xfrm>
            </p:contentPart>
          </mc:Choice>
          <mc:Fallback xmlns="">
            <p:pic>
              <p:nvPicPr>
                <p:cNvPr id="483" name="Ink 482">
                  <a:extLst>
                    <a:ext uri="{FF2B5EF4-FFF2-40B4-BE49-F238E27FC236}">
                      <a16:creationId xmlns:a16="http://schemas.microsoft.com/office/drawing/2014/main" id="{9D21FCA9-B85C-4608-89A7-DE60E0CC72FE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1215042" y="2170779"/>
                  <a:ext cx="2376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484" name="Ink 483">
                  <a:extLst>
                    <a:ext uri="{FF2B5EF4-FFF2-40B4-BE49-F238E27FC236}">
                      <a16:creationId xmlns:a16="http://schemas.microsoft.com/office/drawing/2014/main" id="{8832F985-92D4-4747-A843-5A9C261A509F}"/>
                    </a:ext>
                  </a:extLst>
                </p14:cNvPr>
                <p14:cNvContentPartPr/>
                <p14:nvPr/>
              </p14:nvContentPartPr>
              <p14:xfrm>
                <a:off x="1220442" y="2567859"/>
                <a:ext cx="199440" cy="59760"/>
              </p14:xfrm>
            </p:contentPart>
          </mc:Choice>
          <mc:Fallback xmlns="">
            <p:pic>
              <p:nvPicPr>
                <p:cNvPr id="484" name="Ink 483">
                  <a:extLst>
                    <a:ext uri="{FF2B5EF4-FFF2-40B4-BE49-F238E27FC236}">
                      <a16:creationId xmlns:a16="http://schemas.microsoft.com/office/drawing/2014/main" id="{8832F985-92D4-4747-A843-5A9C261A509F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1211442" y="2558859"/>
                  <a:ext cx="21708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485" name="Ink 484">
                  <a:extLst>
                    <a:ext uri="{FF2B5EF4-FFF2-40B4-BE49-F238E27FC236}">
                      <a16:creationId xmlns:a16="http://schemas.microsoft.com/office/drawing/2014/main" id="{76178DAC-6D62-4F14-BCD6-A72CB2D5FEB7}"/>
                    </a:ext>
                  </a:extLst>
                </p14:cNvPr>
                <p14:cNvContentPartPr/>
                <p14:nvPr/>
              </p14:nvContentPartPr>
              <p14:xfrm>
                <a:off x="1528962" y="2311899"/>
                <a:ext cx="140760" cy="14760"/>
              </p14:xfrm>
            </p:contentPart>
          </mc:Choice>
          <mc:Fallback xmlns="">
            <p:pic>
              <p:nvPicPr>
                <p:cNvPr id="485" name="Ink 484">
                  <a:extLst>
                    <a:ext uri="{FF2B5EF4-FFF2-40B4-BE49-F238E27FC236}">
                      <a16:creationId xmlns:a16="http://schemas.microsoft.com/office/drawing/2014/main" id="{76178DAC-6D62-4F14-BCD6-A72CB2D5FEB7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1520322" y="2303259"/>
                  <a:ext cx="15840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486" name="Ink 485">
                  <a:extLst>
                    <a:ext uri="{FF2B5EF4-FFF2-40B4-BE49-F238E27FC236}">
                      <a16:creationId xmlns:a16="http://schemas.microsoft.com/office/drawing/2014/main" id="{F67AF2B0-7F24-465E-9490-503C75C02F91}"/>
                    </a:ext>
                  </a:extLst>
                </p14:cNvPr>
                <p14:cNvContentPartPr/>
                <p14:nvPr/>
              </p14:nvContentPartPr>
              <p14:xfrm>
                <a:off x="1808322" y="2229459"/>
                <a:ext cx="124560" cy="149760"/>
              </p14:xfrm>
            </p:contentPart>
          </mc:Choice>
          <mc:Fallback xmlns="">
            <p:pic>
              <p:nvPicPr>
                <p:cNvPr id="486" name="Ink 485">
                  <a:extLst>
                    <a:ext uri="{FF2B5EF4-FFF2-40B4-BE49-F238E27FC236}">
                      <a16:creationId xmlns:a16="http://schemas.microsoft.com/office/drawing/2014/main" id="{F67AF2B0-7F24-465E-9490-503C75C02F91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1799682" y="2220459"/>
                  <a:ext cx="14220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487" name="Ink 486">
                  <a:extLst>
                    <a:ext uri="{FF2B5EF4-FFF2-40B4-BE49-F238E27FC236}">
                      <a16:creationId xmlns:a16="http://schemas.microsoft.com/office/drawing/2014/main" id="{06DA1D3E-8D44-4D0E-9481-666D2EC8D734}"/>
                    </a:ext>
                  </a:extLst>
                </p14:cNvPr>
                <p14:cNvContentPartPr/>
                <p14:nvPr/>
              </p14:nvContentPartPr>
              <p14:xfrm>
                <a:off x="1891482" y="2264739"/>
                <a:ext cx="42480" cy="198000"/>
              </p14:xfrm>
            </p:contentPart>
          </mc:Choice>
          <mc:Fallback xmlns="">
            <p:pic>
              <p:nvPicPr>
                <p:cNvPr id="487" name="Ink 486">
                  <a:extLst>
                    <a:ext uri="{FF2B5EF4-FFF2-40B4-BE49-F238E27FC236}">
                      <a16:creationId xmlns:a16="http://schemas.microsoft.com/office/drawing/2014/main" id="{06DA1D3E-8D44-4D0E-9481-666D2EC8D734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1882482" y="2255739"/>
                  <a:ext cx="6012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488" name="Ink 487">
                  <a:extLst>
                    <a:ext uri="{FF2B5EF4-FFF2-40B4-BE49-F238E27FC236}">
                      <a16:creationId xmlns:a16="http://schemas.microsoft.com/office/drawing/2014/main" id="{5476DAE8-40B7-488F-A000-E4068F2CDE8A}"/>
                    </a:ext>
                  </a:extLst>
                </p14:cNvPr>
                <p14:cNvContentPartPr/>
                <p14:nvPr/>
              </p14:nvContentPartPr>
              <p14:xfrm>
                <a:off x="2018922" y="2269779"/>
                <a:ext cx="92880" cy="373320"/>
              </p14:xfrm>
            </p:contentPart>
          </mc:Choice>
          <mc:Fallback xmlns="">
            <p:pic>
              <p:nvPicPr>
                <p:cNvPr id="488" name="Ink 487">
                  <a:extLst>
                    <a:ext uri="{FF2B5EF4-FFF2-40B4-BE49-F238E27FC236}">
                      <a16:creationId xmlns:a16="http://schemas.microsoft.com/office/drawing/2014/main" id="{5476DAE8-40B7-488F-A000-E4068F2CDE8A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2010282" y="2260779"/>
                  <a:ext cx="110520" cy="39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489" name="Ink 488">
                  <a:extLst>
                    <a:ext uri="{FF2B5EF4-FFF2-40B4-BE49-F238E27FC236}">
                      <a16:creationId xmlns:a16="http://schemas.microsoft.com/office/drawing/2014/main" id="{9339218A-6290-4BBB-8B26-2A207CF675C1}"/>
                    </a:ext>
                  </a:extLst>
                </p14:cNvPr>
                <p14:cNvContentPartPr/>
                <p14:nvPr/>
              </p14:nvContentPartPr>
              <p14:xfrm>
                <a:off x="2040162" y="2463819"/>
                <a:ext cx="220680" cy="34920"/>
              </p14:xfrm>
            </p:contentPart>
          </mc:Choice>
          <mc:Fallback xmlns="">
            <p:pic>
              <p:nvPicPr>
                <p:cNvPr id="489" name="Ink 488">
                  <a:extLst>
                    <a:ext uri="{FF2B5EF4-FFF2-40B4-BE49-F238E27FC236}">
                      <a16:creationId xmlns:a16="http://schemas.microsoft.com/office/drawing/2014/main" id="{9339218A-6290-4BBB-8B26-2A207CF675C1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2031522" y="2455179"/>
                  <a:ext cx="23832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491" name="Ink 490">
                  <a:extLst>
                    <a:ext uri="{FF2B5EF4-FFF2-40B4-BE49-F238E27FC236}">
                      <a16:creationId xmlns:a16="http://schemas.microsoft.com/office/drawing/2014/main" id="{902B7E5B-3296-436C-BE90-215F66F068EE}"/>
                    </a:ext>
                  </a:extLst>
                </p14:cNvPr>
                <p14:cNvContentPartPr/>
                <p14:nvPr/>
              </p14:nvContentPartPr>
              <p14:xfrm>
                <a:off x="3504282" y="1457259"/>
                <a:ext cx="132120" cy="170280"/>
              </p14:xfrm>
            </p:contentPart>
          </mc:Choice>
          <mc:Fallback xmlns="">
            <p:pic>
              <p:nvPicPr>
                <p:cNvPr id="491" name="Ink 490">
                  <a:extLst>
                    <a:ext uri="{FF2B5EF4-FFF2-40B4-BE49-F238E27FC236}">
                      <a16:creationId xmlns:a16="http://schemas.microsoft.com/office/drawing/2014/main" id="{902B7E5B-3296-436C-BE90-215F66F068EE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3495642" y="1448619"/>
                  <a:ext cx="14976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492" name="Ink 491">
                  <a:extLst>
                    <a:ext uri="{FF2B5EF4-FFF2-40B4-BE49-F238E27FC236}">
                      <a16:creationId xmlns:a16="http://schemas.microsoft.com/office/drawing/2014/main" id="{D2128469-87AD-4E5F-B5B1-B3687B74EC31}"/>
                    </a:ext>
                  </a:extLst>
                </p14:cNvPr>
                <p14:cNvContentPartPr/>
                <p14:nvPr/>
              </p14:nvContentPartPr>
              <p14:xfrm>
                <a:off x="3710202" y="866499"/>
                <a:ext cx="162000" cy="267120"/>
              </p14:xfrm>
            </p:contentPart>
          </mc:Choice>
          <mc:Fallback xmlns="">
            <p:pic>
              <p:nvPicPr>
                <p:cNvPr id="492" name="Ink 491">
                  <a:extLst>
                    <a:ext uri="{FF2B5EF4-FFF2-40B4-BE49-F238E27FC236}">
                      <a16:creationId xmlns:a16="http://schemas.microsoft.com/office/drawing/2014/main" id="{D2128469-87AD-4E5F-B5B1-B3687B74EC31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3701202" y="857499"/>
                  <a:ext cx="179640" cy="28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494" name="Ink 493">
                  <a:extLst>
                    <a:ext uri="{FF2B5EF4-FFF2-40B4-BE49-F238E27FC236}">
                      <a16:creationId xmlns:a16="http://schemas.microsoft.com/office/drawing/2014/main" id="{01073B49-8F6A-4793-9402-656E01C003BC}"/>
                    </a:ext>
                  </a:extLst>
                </p14:cNvPr>
                <p14:cNvContentPartPr/>
                <p14:nvPr/>
              </p14:nvContentPartPr>
              <p14:xfrm>
                <a:off x="3125922" y="1785939"/>
                <a:ext cx="24120" cy="114480"/>
              </p14:xfrm>
            </p:contentPart>
          </mc:Choice>
          <mc:Fallback xmlns="">
            <p:pic>
              <p:nvPicPr>
                <p:cNvPr id="494" name="Ink 493">
                  <a:extLst>
                    <a:ext uri="{FF2B5EF4-FFF2-40B4-BE49-F238E27FC236}">
                      <a16:creationId xmlns:a16="http://schemas.microsoft.com/office/drawing/2014/main" id="{01073B49-8F6A-4793-9402-656E01C003BC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3117282" y="1777299"/>
                  <a:ext cx="4176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495" name="Ink 494">
                  <a:extLst>
                    <a:ext uri="{FF2B5EF4-FFF2-40B4-BE49-F238E27FC236}">
                      <a16:creationId xmlns:a16="http://schemas.microsoft.com/office/drawing/2014/main" id="{AE72F983-B3AB-4468-AD25-FDB2705FE4B1}"/>
                    </a:ext>
                  </a:extLst>
                </p14:cNvPr>
                <p14:cNvContentPartPr/>
                <p14:nvPr/>
              </p14:nvContentPartPr>
              <p14:xfrm>
                <a:off x="3199362" y="1587219"/>
                <a:ext cx="18000" cy="39240"/>
              </p14:xfrm>
            </p:contentPart>
          </mc:Choice>
          <mc:Fallback xmlns="">
            <p:pic>
              <p:nvPicPr>
                <p:cNvPr id="495" name="Ink 494">
                  <a:extLst>
                    <a:ext uri="{FF2B5EF4-FFF2-40B4-BE49-F238E27FC236}">
                      <a16:creationId xmlns:a16="http://schemas.microsoft.com/office/drawing/2014/main" id="{AE72F983-B3AB-4468-AD25-FDB2705FE4B1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3190362" y="1578219"/>
                  <a:ext cx="3564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497" name="Ink 496">
                  <a:extLst>
                    <a:ext uri="{FF2B5EF4-FFF2-40B4-BE49-F238E27FC236}">
                      <a16:creationId xmlns:a16="http://schemas.microsoft.com/office/drawing/2014/main" id="{1D5CC5A9-1442-4863-A0B1-CFDCC4E399D0}"/>
                    </a:ext>
                  </a:extLst>
                </p14:cNvPr>
                <p14:cNvContentPartPr/>
                <p14:nvPr/>
              </p14:nvContentPartPr>
              <p14:xfrm>
                <a:off x="3329682" y="1015179"/>
                <a:ext cx="38520" cy="105840"/>
              </p14:xfrm>
            </p:contentPart>
          </mc:Choice>
          <mc:Fallback xmlns="">
            <p:pic>
              <p:nvPicPr>
                <p:cNvPr id="497" name="Ink 496">
                  <a:extLst>
                    <a:ext uri="{FF2B5EF4-FFF2-40B4-BE49-F238E27FC236}">
                      <a16:creationId xmlns:a16="http://schemas.microsoft.com/office/drawing/2014/main" id="{1D5CC5A9-1442-4863-A0B1-CFDCC4E399D0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3320682" y="1006179"/>
                  <a:ext cx="5616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498" name="Ink 497">
                  <a:extLst>
                    <a:ext uri="{FF2B5EF4-FFF2-40B4-BE49-F238E27FC236}">
                      <a16:creationId xmlns:a16="http://schemas.microsoft.com/office/drawing/2014/main" id="{EAA74BDD-67D2-4AF3-AEB3-E45032F5F1AB}"/>
                    </a:ext>
                  </a:extLst>
                </p14:cNvPr>
                <p14:cNvContentPartPr/>
                <p14:nvPr/>
              </p14:nvContentPartPr>
              <p14:xfrm>
                <a:off x="3404562" y="638259"/>
                <a:ext cx="132840" cy="276480"/>
              </p14:xfrm>
            </p:contentPart>
          </mc:Choice>
          <mc:Fallback xmlns="">
            <p:pic>
              <p:nvPicPr>
                <p:cNvPr id="498" name="Ink 497">
                  <a:extLst>
                    <a:ext uri="{FF2B5EF4-FFF2-40B4-BE49-F238E27FC236}">
                      <a16:creationId xmlns:a16="http://schemas.microsoft.com/office/drawing/2014/main" id="{EAA74BDD-67D2-4AF3-AEB3-E45032F5F1AB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3395922" y="629619"/>
                  <a:ext cx="150480" cy="29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500" name="Ink 499">
                  <a:extLst>
                    <a:ext uri="{FF2B5EF4-FFF2-40B4-BE49-F238E27FC236}">
                      <a16:creationId xmlns:a16="http://schemas.microsoft.com/office/drawing/2014/main" id="{92E66C82-3CFF-4CBA-A452-A47D00A2EE18}"/>
                    </a:ext>
                  </a:extLst>
                </p14:cNvPr>
                <p14:cNvContentPartPr/>
                <p14:nvPr/>
              </p14:nvContentPartPr>
              <p14:xfrm>
                <a:off x="3237522" y="961899"/>
                <a:ext cx="167400" cy="150480"/>
              </p14:xfrm>
            </p:contentPart>
          </mc:Choice>
          <mc:Fallback xmlns="">
            <p:pic>
              <p:nvPicPr>
                <p:cNvPr id="500" name="Ink 499">
                  <a:extLst>
                    <a:ext uri="{FF2B5EF4-FFF2-40B4-BE49-F238E27FC236}">
                      <a16:creationId xmlns:a16="http://schemas.microsoft.com/office/drawing/2014/main" id="{92E66C82-3CFF-4CBA-A452-A47D00A2EE18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3228522" y="953259"/>
                  <a:ext cx="185040" cy="168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61">
            <p14:nvContentPartPr>
              <p14:cNvPr id="566" name="Ink 565">
                <a:extLst>
                  <a:ext uri="{FF2B5EF4-FFF2-40B4-BE49-F238E27FC236}">
                    <a16:creationId xmlns:a16="http://schemas.microsoft.com/office/drawing/2014/main" id="{30DCB485-5F1F-409F-A4EF-FA877ADA7930}"/>
                  </a:ext>
                </a:extLst>
              </p14:cNvPr>
              <p14:cNvContentPartPr/>
              <p14:nvPr/>
            </p14:nvContentPartPr>
            <p14:xfrm>
              <a:off x="666762" y="908979"/>
              <a:ext cx="17280" cy="60480"/>
            </p14:xfrm>
          </p:contentPart>
        </mc:Choice>
        <mc:Fallback xmlns="">
          <p:pic>
            <p:nvPicPr>
              <p:cNvPr id="566" name="Ink 565">
                <a:extLst>
                  <a:ext uri="{FF2B5EF4-FFF2-40B4-BE49-F238E27FC236}">
                    <a16:creationId xmlns:a16="http://schemas.microsoft.com/office/drawing/2014/main" id="{30DCB485-5F1F-409F-A4EF-FA877ADA7930}"/>
                  </a:ext>
                </a:extLst>
              </p:cNvPr>
              <p:cNvPicPr/>
              <p:nvPr/>
            </p:nvPicPr>
            <p:blipFill>
              <a:blip r:embed="rId162"/>
              <a:stretch>
                <a:fillRect/>
              </a:stretch>
            </p:blipFill>
            <p:spPr>
              <a:xfrm>
                <a:off x="657762" y="899979"/>
                <a:ext cx="34920" cy="78120"/>
              </a:xfrm>
              <a:prstGeom prst="rect">
                <a:avLst/>
              </a:prstGeom>
            </p:spPr>
          </p:pic>
        </mc:Fallback>
      </mc:AlternateContent>
      <p:grpSp>
        <p:nvGrpSpPr>
          <p:cNvPr id="573" name="Group 572">
            <a:extLst>
              <a:ext uri="{FF2B5EF4-FFF2-40B4-BE49-F238E27FC236}">
                <a16:creationId xmlns:a16="http://schemas.microsoft.com/office/drawing/2014/main" id="{56D70564-0D1D-4BDA-9DCB-51AC41EC2FAC}"/>
              </a:ext>
            </a:extLst>
          </p:cNvPr>
          <p:cNvGrpSpPr/>
          <p:nvPr/>
        </p:nvGrpSpPr>
        <p:grpSpPr>
          <a:xfrm>
            <a:off x="289122" y="2796459"/>
            <a:ext cx="404640" cy="376200"/>
            <a:chOff x="289122" y="2796459"/>
            <a:chExt cx="404640" cy="376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569" name="Ink 568">
                  <a:extLst>
                    <a:ext uri="{FF2B5EF4-FFF2-40B4-BE49-F238E27FC236}">
                      <a16:creationId xmlns:a16="http://schemas.microsoft.com/office/drawing/2014/main" id="{77433515-5385-49D6-841B-83C7B7C0E851}"/>
                    </a:ext>
                  </a:extLst>
                </p14:cNvPr>
                <p14:cNvContentPartPr/>
                <p14:nvPr/>
              </p14:nvContentPartPr>
              <p14:xfrm>
                <a:off x="289122" y="2950179"/>
                <a:ext cx="162720" cy="222480"/>
              </p14:xfrm>
            </p:contentPart>
          </mc:Choice>
          <mc:Fallback xmlns="">
            <p:pic>
              <p:nvPicPr>
                <p:cNvPr id="569" name="Ink 568">
                  <a:extLst>
                    <a:ext uri="{FF2B5EF4-FFF2-40B4-BE49-F238E27FC236}">
                      <a16:creationId xmlns:a16="http://schemas.microsoft.com/office/drawing/2014/main" id="{77433515-5385-49D6-841B-83C7B7C0E851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280482" y="2941179"/>
                  <a:ext cx="180360" cy="24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570" name="Ink 569">
                  <a:extLst>
                    <a:ext uri="{FF2B5EF4-FFF2-40B4-BE49-F238E27FC236}">
                      <a16:creationId xmlns:a16="http://schemas.microsoft.com/office/drawing/2014/main" id="{2D5E2312-0CCC-44E6-986A-EF802B4295EC}"/>
                    </a:ext>
                  </a:extLst>
                </p14:cNvPr>
                <p14:cNvContentPartPr/>
                <p14:nvPr/>
              </p14:nvContentPartPr>
              <p14:xfrm>
                <a:off x="517362" y="2997339"/>
                <a:ext cx="139680" cy="169200"/>
              </p14:xfrm>
            </p:contentPart>
          </mc:Choice>
          <mc:Fallback xmlns="">
            <p:pic>
              <p:nvPicPr>
                <p:cNvPr id="570" name="Ink 569">
                  <a:extLst>
                    <a:ext uri="{FF2B5EF4-FFF2-40B4-BE49-F238E27FC236}">
                      <a16:creationId xmlns:a16="http://schemas.microsoft.com/office/drawing/2014/main" id="{2D5E2312-0CCC-44E6-986A-EF802B4295EC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508362" y="2988339"/>
                  <a:ext cx="15732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571" name="Ink 570">
                  <a:extLst>
                    <a:ext uri="{FF2B5EF4-FFF2-40B4-BE49-F238E27FC236}">
                      <a16:creationId xmlns:a16="http://schemas.microsoft.com/office/drawing/2014/main" id="{F94BED95-CAC7-4479-9B83-D815C3516D00}"/>
                    </a:ext>
                  </a:extLst>
                </p14:cNvPr>
                <p14:cNvContentPartPr/>
                <p14:nvPr/>
              </p14:nvContentPartPr>
              <p14:xfrm>
                <a:off x="568842" y="2966739"/>
                <a:ext cx="90360" cy="165240"/>
              </p14:xfrm>
            </p:contentPart>
          </mc:Choice>
          <mc:Fallback xmlns="">
            <p:pic>
              <p:nvPicPr>
                <p:cNvPr id="571" name="Ink 570">
                  <a:extLst>
                    <a:ext uri="{FF2B5EF4-FFF2-40B4-BE49-F238E27FC236}">
                      <a16:creationId xmlns:a16="http://schemas.microsoft.com/office/drawing/2014/main" id="{F94BED95-CAC7-4479-9B83-D815C3516D00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560202" y="2957739"/>
                  <a:ext cx="10800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572" name="Ink 571">
                  <a:extLst>
                    <a:ext uri="{FF2B5EF4-FFF2-40B4-BE49-F238E27FC236}">
                      <a16:creationId xmlns:a16="http://schemas.microsoft.com/office/drawing/2014/main" id="{09138982-447F-4724-89BC-0C34780B9F5B}"/>
                    </a:ext>
                  </a:extLst>
                </p14:cNvPr>
                <p14:cNvContentPartPr/>
                <p14:nvPr/>
              </p14:nvContentPartPr>
              <p14:xfrm>
                <a:off x="367962" y="2796459"/>
                <a:ext cx="325800" cy="107280"/>
              </p14:xfrm>
            </p:contentPart>
          </mc:Choice>
          <mc:Fallback xmlns="">
            <p:pic>
              <p:nvPicPr>
                <p:cNvPr id="572" name="Ink 571">
                  <a:extLst>
                    <a:ext uri="{FF2B5EF4-FFF2-40B4-BE49-F238E27FC236}">
                      <a16:creationId xmlns:a16="http://schemas.microsoft.com/office/drawing/2014/main" id="{09138982-447F-4724-89BC-0C34780B9F5B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358962" y="2787819"/>
                  <a:ext cx="343440" cy="124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01" name="Group 600">
            <a:extLst>
              <a:ext uri="{FF2B5EF4-FFF2-40B4-BE49-F238E27FC236}">
                <a16:creationId xmlns:a16="http://schemas.microsoft.com/office/drawing/2014/main" id="{76DE398B-CE91-4E1B-9286-AE9F7D006FDC}"/>
              </a:ext>
            </a:extLst>
          </p:cNvPr>
          <p:cNvGrpSpPr/>
          <p:nvPr/>
        </p:nvGrpSpPr>
        <p:grpSpPr>
          <a:xfrm>
            <a:off x="865482" y="3024699"/>
            <a:ext cx="77400" cy="38880"/>
            <a:chOff x="865482" y="3024699"/>
            <a:chExt cx="77400" cy="38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574" name="Ink 573">
                  <a:extLst>
                    <a:ext uri="{FF2B5EF4-FFF2-40B4-BE49-F238E27FC236}">
                      <a16:creationId xmlns:a16="http://schemas.microsoft.com/office/drawing/2014/main" id="{11293D54-077C-4516-9510-3D1D8B80F868}"/>
                    </a:ext>
                  </a:extLst>
                </p14:cNvPr>
                <p14:cNvContentPartPr/>
                <p14:nvPr/>
              </p14:nvContentPartPr>
              <p14:xfrm>
                <a:off x="865482" y="3024699"/>
                <a:ext cx="69840" cy="9720"/>
              </p14:xfrm>
            </p:contentPart>
          </mc:Choice>
          <mc:Fallback xmlns="">
            <p:pic>
              <p:nvPicPr>
                <p:cNvPr id="574" name="Ink 573">
                  <a:extLst>
                    <a:ext uri="{FF2B5EF4-FFF2-40B4-BE49-F238E27FC236}">
                      <a16:creationId xmlns:a16="http://schemas.microsoft.com/office/drawing/2014/main" id="{11293D54-077C-4516-9510-3D1D8B80F868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856842" y="3016059"/>
                  <a:ext cx="8748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575" name="Ink 574">
                  <a:extLst>
                    <a:ext uri="{FF2B5EF4-FFF2-40B4-BE49-F238E27FC236}">
                      <a16:creationId xmlns:a16="http://schemas.microsoft.com/office/drawing/2014/main" id="{FFD9C057-D88C-45A9-91E5-0429EB3D987A}"/>
                    </a:ext>
                  </a:extLst>
                </p14:cNvPr>
                <p14:cNvContentPartPr/>
                <p14:nvPr/>
              </p14:nvContentPartPr>
              <p14:xfrm>
                <a:off x="886722" y="3046299"/>
                <a:ext cx="56160" cy="17280"/>
              </p14:xfrm>
            </p:contentPart>
          </mc:Choice>
          <mc:Fallback xmlns="">
            <p:pic>
              <p:nvPicPr>
                <p:cNvPr id="575" name="Ink 574">
                  <a:extLst>
                    <a:ext uri="{FF2B5EF4-FFF2-40B4-BE49-F238E27FC236}">
                      <a16:creationId xmlns:a16="http://schemas.microsoft.com/office/drawing/2014/main" id="{FFD9C057-D88C-45A9-91E5-0429EB3D987A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878082" y="3037659"/>
                  <a:ext cx="73800" cy="34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00" name="Group 599">
            <a:extLst>
              <a:ext uri="{FF2B5EF4-FFF2-40B4-BE49-F238E27FC236}">
                <a16:creationId xmlns:a16="http://schemas.microsoft.com/office/drawing/2014/main" id="{9DBC75EF-501F-4190-8AC6-0FEF18E99041}"/>
              </a:ext>
            </a:extLst>
          </p:cNvPr>
          <p:cNvGrpSpPr/>
          <p:nvPr/>
        </p:nvGrpSpPr>
        <p:grpSpPr>
          <a:xfrm>
            <a:off x="1210362" y="2743179"/>
            <a:ext cx="1866600" cy="535320"/>
            <a:chOff x="1210362" y="2743179"/>
            <a:chExt cx="1866600" cy="535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576" name="Ink 575">
                  <a:extLst>
                    <a:ext uri="{FF2B5EF4-FFF2-40B4-BE49-F238E27FC236}">
                      <a16:creationId xmlns:a16="http://schemas.microsoft.com/office/drawing/2014/main" id="{B102BA17-A079-43E8-9AA1-74A6832052D0}"/>
                    </a:ext>
                  </a:extLst>
                </p14:cNvPr>
                <p14:cNvContentPartPr/>
                <p14:nvPr/>
              </p14:nvContentPartPr>
              <p14:xfrm>
                <a:off x="1235922" y="2969979"/>
                <a:ext cx="13680" cy="308520"/>
              </p14:xfrm>
            </p:contentPart>
          </mc:Choice>
          <mc:Fallback xmlns="">
            <p:pic>
              <p:nvPicPr>
                <p:cNvPr id="576" name="Ink 575">
                  <a:extLst>
                    <a:ext uri="{FF2B5EF4-FFF2-40B4-BE49-F238E27FC236}">
                      <a16:creationId xmlns:a16="http://schemas.microsoft.com/office/drawing/2014/main" id="{B102BA17-A079-43E8-9AA1-74A6832052D0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1226922" y="2960979"/>
                  <a:ext cx="31320" cy="32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577" name="Ink 576">
                  <a:extLst>
                    <a:ext uri="{FF2B5EF4-FFF2-40B4-BE49-F238E27FC236}">
                      <a16:creationId xmlns:a16="http://schemas.microsoft.com/office/drawing/2014/main" id="{56888644-F79D-466D-A46B-7775604ECE51}"/>
                    </a:ext>
                  </a:extLst>
                </p14:cNvPr>
                <p14:cNvContentPartPr/>
                <p14:nvPr/>
              </p14:nvContentPartPr>
              <p14:xfrm>
                <a:off x="1210362" y="3011019"/>
                <a:ext cx="124920" cy="92520"/>
              </p14:xfrm>
            </p:contentPart>
          </mc:Choice>
          <mc:Fallback xmlns="">
            <p:pic>
              <p:nvPicPr>
                <p:cNvPr id="577" name="Ink 576">
                  <a:extLst>
                    <a:ext uri="{FF2B5EF4-FFF2-40B4-BE49-F238E27FC236}">
                      <a16:creationId xmlns:a16="http://schemas.microsoft.com/office/drawing/2014/main" id="{56888644-F79D-466D-A46B-7775604ECE51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1201362" y="3002019"/>
                  <a:ext cx="14256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578" name="Ink 577">
                  <a:extLst>
                    <a:ext uri="{FF2B5EF4-FFF2-40B4-BE49-F238E27FC236}">
                      <a16:creationId xmlns:a16="http://schemas.microsoft.com/office/drawing/2014/main" id="{B772B79E-030C-4800-97FC-ED8B71981D92}"/>
                    </a:ext>
                  </a:extLst>
                </p14:cNvPr>
                <p14:cNvContentPartPr/>
                <p14:nvPr/>
              </p14:nvContentPartPr>
              <p14:xfrm>
                <a:off x="1473882" y="2886459"/>
                <a:ext cx="69120" cy="248760"/>
              </p14:xfrm>
            </p:contentPart>
          </mc:Choice>
          <mc:Fallback xmlns="">
            <p:pic>
              <p:nvPicPr>
                <p:cNvPr id="578" name="Ink 577">
                  <a:extLst>
                    <a:ext uri="{FF2B5EF4-FFF2-40B4-BE49-F238E27FC236}">
                      <a16:creationId xmlns:a16="http://schemas.microsoft.com/office/drawing/2014/main" id="{B772B79E-030C-4800-97FC-ED8B71981D92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1464882" y="2877459"/>
                  <a:ext cx="86760" cy="26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579" name="Ink 578">
                  <a:extLst>
                    <a:ext uri="{FF2B5EF4-FFF2-40B4-BE49-F238E27FC236}">
                      <a16:creationId xmlns:a16="http://schemas.microsoft.com/office/drawing/2014/main" id="{360EFF28-B854-4B6F-9547-229546551B60}"/>
                    </a:ext>
                  </a:extLst>
                </p14:cNvPr>
                <p14:cNvContentPartPr/>
                <p14:nvPr/>
              </p14:nvContentPartPr>
              <p14:xfrm>
                <a:off x="1666482" y="2802939"/>
                <a:ext cx="8280" cy="104400"/>
              </p14:xfrm>
            </p:contentPart>
          </mc:Choice>
          <mc:Fallback xmlns="">
            <p:pic>
              <p:nvPicPr>
                <p:cNvPr id="579" name="Ink 578">
                  <a:extLst>
                    <a:ext uri="{FF2B5EF4-FFF2-40B4-BE49-F238E27FC236}">
                      <a16:creationId xmlns:a16="http://schemas.microsoft.com/office/drawing/2014/main" id="{360EFF28-B854-4B6F-9547-229546551B60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1657482" y="2793939"/>
                  <a:ext cx="2592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580" name="Ink 579">
                  <a:extLst>
                    <a:ext uri="{FF2B5EF4-FFF2-40B4-BE49-F238E27FC236}">
                      <a16:creationId xmlns:a16="http://schemas.microsoft.com/office/drawing/2014/main" id="{81FDC75B-77FA-404A-80EB-6BB547C3EC98}"/>
                    </a:ext>
                  </a:extLst>
                </p14:cNvPr>
                <p14:cNvContentPartPr/>
                <p14:nvPr/>
              </p14:nvContentPartPr>
              <p14:xfrm>
                <a:off x="1725882" y="2743179"/>
                <a:ext cx="77400" cy="25920"/>
              </p14:xfrm>
            </p:contentPart>
          </mc:Choice>
          <mc:Fallback xmlns="">
            <p:pic>
              <p:nvPicPr>
                <p:cNvPr id="580" name="Ink 579">
                  <a:extLst>
                    <a:ext uri="{FF2B5EF4-FFF2-40B4-BE49-F238E27FC236}">
                      <a16:creationId xmlns:a16="http://schemas.microsoft.com/office/drawing/2014/main" id="{81FDC75B-77FA-404A-80EB-6BB547C3EC98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1716882" y="2734539"/>
                  <a:ext cx="9504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581" name="Ink 580">
                  <a:extLst>
                    <a:ext uri="{FF2B5EF4-FFF2-40B4-BE49-F238E27FC236}">
                      <a16:creationId xmlns:a16="http://schemas.microsoft.com/office/drawing/2014/main" id="{D975B166-3059-45DB-8854-F016F2D582DA}"/>
                    </a:ext>
                  </a:extLst>
                </p14:cNvPr>
                <p14:cNvContentPartPr/>
                <p14:nvPr/>
              </p14:nvContentPartPr>
              <p14:xfrm>
                <a:off x="1638042" y="2765139"/>
                <a:ext cx="163080" cy="212040"/>
              </p14:xfrm>
            </p:contentPart>
          </mc:Choice>
          <mc:Fallback xmlns="">
            <p:pic>
              <p:nvPicPr>
                <p:cNvPr id="581" name="Ink 580">
                  <a:extLst>
                    <a:ext uri="{FF2B5EF4-FFF2-40B4-BE49-F238E27FC236}">
                      <a16:creationId xmlns:a16="http://schemas.microsoft.com/office/drawing/2014/main" id="{D975B166-3059-45DB-8854-F016F2D582DA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1629402" y="2756499"/>
                  <a:ext cx="18072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582" name="Ink 581">
                  <a:extLst>
                    <a:ext uri="{FF2B5EF4-FFF2-40B4-BE49-F238E27FC236}">
                      <a16:creationId xmlns:a16="http://schemas.microsoft.com/office/drawing/2014/main" id="{FA2FB5D2-1F7D-445E-91EB-B47B2886DABC}"/>
                    </a:ext>
                  </a:extLst>
                </p14:cNvPr>
                <p14:cNvContentPartPr/>
                <p14:nvPr/>
              </p14:nvContentPartPr>
              <p14:xfrm>
                <a:off x="1699602" y="2994099"/>
                <a:ext cx="76680" cy="102240"/>
              </p14:xfrm>
            </p:contentPart>
          </mc:Choice>
          <mc:Fallback xmlns="">
            <p:pic>
              <p:nvPicPr>
                <p:cNvPr id="582" name="Ink 581">
                  <a:extLst>
                    <a:ext uri="{FF2B5EF4-FFF2-40B4-BE49-F238E27FC236}">
                      <a16:creationId xmlns:a16="http://schemas.microsoft.com/office/drawing/2014/main" id="{FA2FB5D2-1F7D-445E-91EB-B47B2886DABC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1690962" y="2985099"/>
                  <a:ext cx="9432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583" name="Ink 582">
                  <a:extLst>
                    <a:ext uri="{FF2B5EF4-FFF2-40B4-BE49-F238E27FC236}">
                      <a16:creationId xmlns:a16="http://schemas.microsoft.com/office/drawing/2014/main" id="{52DDCC76-681F-48B9-80D9-9DB456E92742}"/>
                    </a:ext>
                  </a:extLst>
                </p14:cNvPr>
                <p14:cNvContentPartPr/>
                <p14:nvPr/>
              </p14:nvContentPartPr>
              <p14:xfrm>
                <a:off x="1796082" y="2931099"/>
                <a:ext cx="156600" cy="240120"/>
              </p14:xfrm>
            </p:contentPart>
          </mc:Choice>
          <mc:Fallback xmlns="">
            <p:pic>
              <p:nvPicPr>
                <p:cNvPr id="583" name="Ink 582">
                  <a:extLst>
                    <a:ext uri="{FF2B5EF4-FFF2-40B4-BE49-F238E27FC236}">
                      <a16:creationId xmlns:a16="http://schemas.microsoft.com/office/drawing/2014/main" id="{52DDCC76-681F-48B9-80D9-9DB456E92742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1787442" y="2922099"/>
                  <a:ext cx="174240" cy="25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584" name="Ink 583">
                  <a:extLst>
                    <a:ext uri="{FF2B5EF4-FFF2-40B4-BE49-F238E27FC236}">
                      <a16:creationId xmlns:a16="http://schemas.microsoft.com/office/drawing/2014/main" id="{568A9661-D3FC-4C51-A733-2AEB1F9F44C0}"/>
                    </a:ext>
                  </a:extLst>
                </p14:cNvPr>
                <p14:cNvContentPartPr/>
                <p14:nvPr/>
              </p14:nvContentPartPr>
              <p14:xfrm>
                <a:off x="1953762" y="2852259"/>
                <a:ext cx="4680" cy="15840"/>
              </p14:xfrm>
            </p:contentPart>
          </mc:Choice>
          <mc:Fallback xmlns="">
            <p:pic>
              <p:nvPicPr>
                <p:cNvPr id="584" name="Ink 583">
                  <a:extLst>
                    <a:ext uri="{FF2B5EF4-FFF2-40B4-BE49-F238E27FC236}">
                      <a16:creationId xmlns:a16="http://schemas.microsoft.com/office/drawing/2014/main" id="{568A9661-D3FC-4C51-A733-2AEB1F9F44C0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1945122" y="2843619"/>
                  <a:ext cx="2232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585" name="Ink 584">
                  <a:extLst>
                    <a:ext uri="{FF2B5EF4-FFF2-40B4-BE49-F238E27FC236}">
                      <a16:creationId xmlns:a16="http://schemas.microsoft.com/office/drawing/2014/main" id="{67754B7E-B39B-46C7-AEF2-05E9264E4715}"/>
                    </a:ext>
                  </a:extLst>
                </p14:cNvPr>
                <p14:cNvContentPartPr/>
                <p14:nvPr/>
              </p14:nvContentPartPr>
              <p14:xfrm>
                <a:off x="1923882" y="2942259"/>
                <a:ext cx="377280" cy="180000"/>
              </p14:xfrm>
            </p:contentPart>
          </mc:Choice>
          <mc:Fallback xmlns="">
            <p:pic>
              <p:nvPicPr>
                <p:cNvPr id="585" name="Ink 584">
                  <a:extLst>
                    <a:ext uri="{FF2B5EF4-FFF2-40B4-BE49-F238E27FC236}">
                      <a16:creationId xmlns:a16="http://schemas.microsoft.com/office/drawing/2014/main" id="{67754B7E-B39B-46C7-AEF2-05E9264E4715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1914882" y="2933619"/>
                  <a:ext cx="39492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586" name="Ink 585">
                  <a:extLst>
                    <a:ext uri="{FF2B5EF4-FFF2-40B4-BE49-F238E27FC236}">
                      <a16:creationId xmlns:a16="http://schemas.microsoft.com/office/drawing/2014/main" id="{4C302F6C-304B-468D-BF64-4BBD37CB739B}"/>
                    </a:ext>
                  </a:extLst>
                </p14:cNvPr>
                <p14:cNvContentPartPr/>
                <p14:nvPr/>
              </p14:nvContentPartPr>
              <p14:xfrm>
                <a:off x="2245002" y="2887899"/>
                <a:ext cx="29160" cy="132120"/>
              </p14:xfrm>
            </p:contentPart>
          </mc:Choice>
          <mc:Fallback xmlns="">
            <p:pic>
              <p:nvPicPr>
                <p:cNvPr id="586" name="Ink 585">
                  <a:extLst>
                    <a:ext uri="{FF2B5EF4-FFF2-40B4-BE49-F238E27FC236}">
                      <a16:creationId xmlns:a16="http://schemas.microsoft.com/office/drawing/2014/main" id="{4C302F6C-304B-468D-BF64-4BBD37CB739B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2236002" y="2878899"/>
                  <a:ext cx="4680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587" name="Ink 586">
                  <a:extLst>
                    <a:ext uri="{FF2B5EF4-FFF2-40B4-BE49-F238E27FC236}">
                      <a16:creationId xmlns:a16="http://schemas.microsoft.com/office/drawing/2014/main" id="{2E138EFD-C02C-492E-B901-D5FAD2F3B5C6}"/>
                    </a:ext>
                  </a:extLst>
                </p14:cNvPr>
                <p14:cNvContentPartPr/>
                <p14:nvPr/>
              </p14:nvContentPartPr>
              <p14:xfrm>
                <a:off x="2417442" y="2761179"/>
                <a:ext cx="119520" cy="153360"/>
              </p14:xfrm>
            </p:contentPart>
          </mc:Choice>
          <mc:Fallback xmlns="">
            <p:pic>
              <p:nvPicPr>
                <p:cNvPr id="587" name="Ink 586">
                  <a:extLst>
                    <a:ext uri="{FF2B5EF4-FFF2-40B4-BE49-F238E27FC236}">
                      <a16:creationId xmlns:a16="http://schemas.microsoft.com/office/drawing/2014/main" id="{2E138EFD-C02C-492E-B901-D5FAD2F3B5C6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2408442" y="2752179"/>
                  <a:ext cx="137160" cy="17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588" name="Ink 587">
                  <a:extLst>
                    <a:ext uri="{FF2B5EF4-FFF2-40B4-BE49-F238E27FC236}">
                      <a16:creationId xmlns:a16="http://schemas.microsoft.com/office/drawing/2014/main" id="{EBC8621F-169B-4D82-8BD1-80B6A494D2DE}"/>
                    </a:ext>
                  </a:extLst>
                </p14:cNvPr>
                <p14:cNvContentPartPr/>
                <p14:nvPr/>
              </p14:nvContentPartPr>
              <p14:xfrm>
                <a:off x="2385042" y="2985459"/>
                <a:ext cx="144000" cy="18720"/>
              </p14:xfrm>
            </p:contentPart>
          </mc:Choice>
          <mc:Fallback xmlns="">
            <p:pic>
              <p:nvPicPr>
                <p:cNvPr id="588" name="Ink 587">
                  <a:extLst>
                    <a:ext uri="{FF2B5EF4-FFF2-40B4-BE49-F238E27FC236}">
                      <a16:creationId xmlns:a16="http://schemas.microsoft.com/office/drawing/2014/main" id="{EBC8621F-169B-4D82-8BD1-80B6A494D2DE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2376042" y="2976819"/>
                  <a:ext cx="16164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589" name="Ink 588">
                  <a:extLst>
                    <a:ext uri="{FF2B5EF4-FFF2-40B4-BE49-F238E27FC236}">
                      <a16:creationId xmlns:a16="http://schemas.microsoft.com/office/drawing/2014/main" id="{1E89822D-6D38-40D0-9121-0A62373B2CEC}"/>
                    </a:ext>
                  </a:extLst>
                </p14:cNvPr>
                <p14:cNvContentPartPr/>
                <p14:nvPr/>
              </p14:nvContentPartPr>
              <p14:xfrm>
                <a:off x="2459922" y="3020739"/>
                <a:ext cx="122760" cy="165240"/>
              </p14:xfrm>
            </p:contentPart>
          </mc:Choice>
          <mc:Fallback xmlns="">
            <p:pic>
              <p:nvPicPr>
                <p:cNvPr id="589" name="Ink 588">
                  <a:extLst>
                    <a:ext uri="{FF2B5EF4-FFF2-40B4-BE49-F238E27FC236}">
                      <a16:creationId xmlns:a16="http://schemas.microsoft.com/office/drawing/2014/main" id="{1E89822D-6D38-40D0-9121-0A62373B2CEC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2451282" y="3012099"/>
                  <a:ext cx="14040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590" name="Ink 589">
                  <a:extLst>
                    <a:ext uri="{FF2B5EF4-FFF2-40B4-BE49-F238E27FC236}">
                      <a16:creationId xmlns:a16="http://schemas.microsoft.com/office/drawing/2014/main" id="{A150CF08-F490-4BA8-B20E-9209A9CEF089}"/>
                    </a:ext>
                  </a:extLst>
                </p14:cNvPr>
                <p14:cNvContentPartPr/>
                <p14:nvPr/>
              </p14:nvContentPartPr>
              <p14:xfrm>
                <a:off x="2702922" y="2780979"/>
                <a:ext cx="124560" cy="433800"/>
              </p14:xfrm>
            </p:contentPart>
          </mc:Choice>
          <mc:Fallback xmlns="">
            <p:pic>
              <p:nvPicPr>
                <p:cNvPr id="590" name="Ink 589">
                  <a:extLst>
                    <a:ext uri="{FF2B5EF4-FFF2-40B4-BE49-F238E27FC236}">
                      <a16:creationId xmlns:a16="http://schemas.microsoft.com/office/drawing/2014/main" id="{A150CF08-F490-4BA8-B20E-9209A9CEF089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2694282" y="2771979"/>
                  <a:ext cx="142200" cy="45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591" name="Ink 590">
                  <a:extLst>
                    <a:ext uri="{FF2B5EF4-FFF2-40B4-BE49-F238E27FC236}">
                      <a16:creationId xmlns:a16="http://schemas.microsoft.com/office/drawing/2014/main" id="{5CD33A8B-807B-4D17-A9EC-807A2553A648}"/>
                    </a:ext>
                  </a:extLst>
                </p14:cNvPr>
                <p14:cNvContentPartPr/>
                <p14:nvPr/>
              </p14:nvContentPartPr>
              <p14:xfrm>
                <a:off x="2943042" y="2971419"/>
                <a:ext cx="35640" cy="291960"/>
              </p14:xfrm>
            </p:contentPart>
          </mc:Choice>
          <mc:Fallback xmlns="">
            <p:pic>
              <p:nvPicPr>
                <p:cNvPr id="591" name="Ink 590">
                  <a:extLst>
                    <a:ext uri="{FF2B5EF4-FFF2-40B4-BE49-F238E27FC236}">
                      <a16:creationId xmlns:a16="http://schemas.microsoft.com/office/drawing/2014/main" id="{5CD33A8B-807B-4D17-A9EC-807A2553A648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2934042" y="2962419"/>
                  <a:ext cx="53280" cy="30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592" name="Ink 591">
                  <a:extLst>
                    <a:ext uri="{FF2B5EF4-FFF2-40B4-BE49-F238E27FC236}">
                      <a16:creationId xmlns:a16="http://schemas.microsoft.com/office/drawing/2014/main" id="{C8FEF1CB-5630-42CE-9D78-EADEC080F435}"/>
                    </a:ext>
                  </a:extLst>
                </p14:cNvPr>
                <p14:cNvContentPartPr/>
                <p14:nvPr/>
              </p14:nvContentPartPr>
              <p14:xfrm>
                <a:off x="2872122" y="2912019"/>
                <a:ext cx="204840" cy="228240"/>
              </p14:xfrm>
            </p:contentPart>
          </mc:Choice>
          <mc:Fallback xmlns="">
            <p:pic>
              <p:nvPicPr>
                <p:cNvPr id="592" name="Ink 591">
                  <a:extLst>
                    <a:ext uri="{FF2B5EF4-FFF2-40B4-BE49-F238E27FC236}">
                      <a16:creationId xmlns:a16="http://schemas.microsoft.com/office/drawing/2014/main" id="{C8FEF1CB-5630-42CE-9D78-EADEC080F435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2863482" y="2903019"/>
                  <a:ext cx="222480" cy="245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17" name="Group 616">
            <a:extLst>
              <a:ext uri="{FF2B5EF4-FFF2-40B4-BE49-F238E27FC236}">
                <a16:creationId xmlns:a16="http://schemas.microsoft.com/office/drawing/2014/main" id="{4520B02C-F3E5-437B-A400-9F2D90D3D204}"/>
              </a:ext>
            </a:extLst>
          </p:cNvPr>
          <p:cNvGrpSpPr/>
          <p:nvPr/>
        </p:nvGrpSpPr>
        <p:grpSpPr>
          <a:xfrm>
            <a:off x="973122" y="3454899"/>
            <a:ext cx="516960" cy="421920"/>
            <a:chOff x="973122" y="3454899"/>
            <a:chExt cx="516960" cy="421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593" name="Ink 592">
                  <a:extLst>
                    <a:ext uri="{FF2B5EF4-FFF2-40B4-BE49-F238E27FC236}">
                      <a16:creationId xmlns:a16="http://schemas.microsoft.com/office/drawing/2014/main" id="{8237216E-6F42-4538-B3DA-125920BF17A0}"/>
                    </a:ext>
                  </a:extLst>
                </p14:cNvPr>
                <p14:cNvContentPartPr/>
                <p14:nvPr/>
              </p14:nvContentPartPr>
              <p14:xfrm>
                <a:off x="973122" y="3626259"/>
                <a:ext cx="81000" cy="8280"/>
              </p14:xfrm>
            </p:contentPart>
          </mc:Choice>
          <mc:Fallback xmlns="">
            <p:pic>
              <p:nvPicPr>
                <p:cNvPr id="593" name="Ink 592">
                  <a:extLst>
                    <a:ext uri="{FF2B5EF4-FFF2-40B4-BE49-F238E27FC236}">
                      <a16:creationId xmlns:a16="http://schemas.microsoft.com/office/drawing/2014/main" id="{8237216E-6F42-4538-B3DA-125920BF17A0}"/>
                    </a:ext>
                  </a:extLst>
                </p:cNvPr>
                <p:cNvPicPr/>
                <p:nvPr/>
              </p:nvPicPr>
              <p:blipFill>
                <a:blip r:embed="rId210"/>
                <a:stretch>
                  <a:fillRect/>
                </a:stretch>
              </p:blipFill>
              <p:spPr>
                <a:xfrm>
                  <a:off x="964482" y="3617259"/>
                  <a:ext cx="9864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594" name="Ink 593">
                  <a:extLst>
                    <a:ext uri="{FF2B5EF4-FFF2-40B4-BE49-F238E27FC236}">
                      <a16:creationId xmlns:a16="http://schemas.microsoft.com/office/drawing/2014/main" id="{1E8575BB-9853-40EC-BF79-1B88D8C5565F}"/>
                    </a:ext>
                  </a:extLst>
                </p14:cNvPr>
                <p14:cNvContentPartPr/>
                <p14:nvPr/>
              </p14:nvContentPartPr>
              <p14:xfrm>
                <a:off x="994362" y="3676659"/>
                <a:ext cx="88200" cy="24840"/>
              </p14:xfrm>
            </p:contentPart>
          </mc:Choice>
          <mc:Fallback xmlns="">
            <p:pic>
              <p:nvPicPr>
                <p:cNvPr id="594" name="Ink 593">
                  <a:extLst>
                    <a:ext uri="{FF2B5EF4-FFF2-40B4-BE49-F238E27FC236}">
                      <a16:creationId xmlns:a16="http://schemas.microsoft.com/office/drawing/2014/main" id="{1E8575BB-9853-40EC-BF79-1B88D8C5565F}"/>
                    </a:ext>
                  </a:extLst>
                </p:cNvPr>
                <p:cNvPicPr/>
                <p:nvPr/>
              </p:nvPicPr>
              <p:blipFill>
                <a:blip r:embed="rId212"/>
                <a:stretch>
                  <a:fillRect/>
                </a:stretch>
              </p:blipFill>
              <p:spPr>
                <a:xfrm>
                  <a:off x="985722" y="3667659"/>
                  <a:ext cx="10584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595" name="Ink 594">
                  <a:extLst>
                    <a:ext uri="{FF2B5EF4-FFF2-40B4-BE49-F238E27FC236}">
                      <a16:creationId xmlns:a16="http://schemas.microsoft.com/office/drawing/2014/main" id="{DDC04D67-C8A2-4475-999D-62FAD82B3207}"/>
                    </a:ext>
                  </a:extLst>
                </p14:cNvPr>
                <p14:cNvContentPartPr/>
                <p14:nvPr/>
              </p14:nvContentPartPr>
              <p14:xfrm>
                <a:off x="1235202" y="3454899"/>
                <a:ext cx="123840" cy="171000"/>
              </p14:xfrm>
            </p:contentPart>
          </mc:Choice>
          <mc:Fallback xmlns="">
            <p:pic>
              <p:nvPicPr>
                <p:cNvPr id="595" name="Ink 594">
                  <a:extLst>
                    <a:ext uri="{FF2B5EF4-FFF2-40B4-BE49-F238E27FC236}">
                      <a16:creationId xmlns:a16="http://schemas.microsoft.com/office/drawing/2014/main" id="{DDC04D67-C8A2-4475-999D-62FAD82B3207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1226202" y="3446259"/>
                  <a:ext cx="14148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596" name="Ink 595">
                  <a:extLst>
                    <a:ext uri="{FF2B5EF4-FFF2-40B4-BE49-F238E27FC236}">
                      <a16:creationId xmlns:a16="http://schemas.microsoft.com/office/drawing/2014/main" id="{43F9FBFA-07AE-415B-9D93-246E16E29A2D}"/>
                    </a:ext>
                  </a:extLst>
                </p14:cNvPr>
                <p14:cNvContentPartPr/>
                <p14:nvPr/>
              </p14:nvContentPartPr>
              <p14:xfrm>
                <a:off x="1206762" y="3486219"/>
                <a:ext cx="192240" cy="236880"/>
              </p14:xfrm>
            </p:contentPart>
          </mc:Choice>
          <mc:Fallback xmlns="">
            <p:pic>
              <p:nvPicPr>
                <p:cNvPr id="596" name="Ink 595">
                  <a:extLst>
                    <a:ext uri="{FF2B5EF4-FFF2-40B4-BE49-F238E27FC236}">
                      <a16:creationId xmlns:a16="http://schemas.microsoft.com/office/drawing/2014/main" id="{43F9FBFA-07AE-415B-9D93-246E16E29A2D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1198122" y="3477219"/>
                  <a:ext cx="20988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597" name="Ink 596">
                  <a:extLst>
                    <a:ext uri="{FF2B5EF4-FFF2-40B4-BE49-F238E27FC236}">
                      <a16:creationId xmlns:a16="http://schemas.microsoft.com/office/drawing/2014/main" id="{98F6A716-C06C-477A-AEA4-43E16B9D6453}"/>
                    </a:ext>
                  </a:extLst>
                </p14:cNvPr>
                <p14:cNvContentPartPr/>
                <p14:nvPr/>
              </p14:nvContentPartPr>
              <p14:xfrm>
                <a:off x="1273722" y="3739659"/>
                <a:ext cx="106200" cy="91800"/>
              </p14:xfrm>
            </p:contentPart>
          </mc:Choice>
          <mc:Fallback xmlns="">
            <p:pic>
              <p:nvPicPr>
                <p:cNvPr id="597" name="Ink 596">
                  <a:extLst>
                    <a:ext uri="{FF2B5EF4-FFF2-40B4-BE49-F238E27FC236}">
                      <a16:creationId xmlns:a16="http://schemas.microsoft.com/office/drawing/2014/main" id="{98F6A716-C06C-477A-AEA4-43E16B9D6453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1265082" y="3730659"/>
                  <a:ext cx="12384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598" name="Ink 597">
                  <a:extLst>
                    <a:ext uri="{FF2B5EF4-FFF2-40B4-BE49-F238E27FC236}">
                      <a16:creationId xmlns:a16="http://schemas.microsoft.com/office/drawing/2014/main" id="{3B6C45DE-C678-4892-8B5A-A02FDB541047}"/>
                    </a:ext>
                  </a:extLst>
                </p14:cNvPr>
                <p14:cNvContentPartPr/>
                <p14:nvPr/>
              </p14:nvContentPartPr>
              <p14:xfrm>
                <a:off x="1372362" y="3719139"/>
                <a:ext cx="13320" cy="157680"/>
              </p14:xfrm>
            </p:contentPart>
          </mc:Choice>
          <mc:Fallback xmlns="">
            <p:pic>
              <p:nvPicPr>
                <p:cNvPr id="598" name="Ink 597">
                  <a:extLst>
                    <a:ext uri="{FF2B5EF4-FFF2-40B4-BE49-F238E27FC236}">
                      <a16:creationId xmlns:a16="http://schemas.microsoft.com/office/drawing/2014/main" id="{3B6C45DE-C678-4892-8B5A-A02FDB541047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1363362" y="3710139"/>
                  <a:ext cx="3096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602" name="Ink 601">
                  <a:extLst>
                    <a:ext uri="{FF2B5EF4-FFF2-40B4-BE49-F238E27FC236}">
                      <a16:creationId xmlns:a16="http://schemas.microsoft.com/office/drawing/2014/main" id="{5A1F2735-982B-4CE2-AB44-3A1F683CB404}"/>
                    </a:ext>
                  </a:extLst>
                </p14:cNvPr>
                <p14:cNvContentPartPr/>
                <p14:nvPr/>
              </p14:nvContentPartPr>
              <p14:xfrm>
                <a:off x="1366242" y="3629499"/>
                <a:ext cx="123840" cy="30600"/>
              </p14:xfrm>
            </p:contentPart>
          </mc:Choice>
          <mc:Fallback xmlns="">
            <p:pic>
              <p:nvPicPr>
                <p:cNvPr id="602" name="Ink 601">
                  <a:extLst>
                    <a:ext uri="{FF2B5EF4-FFF2-40B4-BE49-F238E27FC236}">
                      <a16:creationId xmlns:a16="http://schemas.microsoft.com/office/drawing/2014/main" id="{5A1F2735-982B-4CE2-AB44-3A1F683CB404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1357242" y="3620499"/>
                  <a:ext cx="14148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603" name="Ink 602">
                  <a:extLst>
                    <a:ext uri="{FF2B5EF4-FFF2-40B4-BE49-F238E27FC236}">
                      <a16:creationId xmlns:a16="http://schemas.microsoft.com/office/drawing/2014/main" id="{F0661065-7A7E-4A70-ACB6-D387FC667F29}"/>
                    </a:ext>
                  </a:extLst>
                </p14:cNvPr>
                <p14:cNvContentPartPr/>
                <p14:nvPr/>
              </p14:nvContentPartPr>
              <p14:xfrm>
                <a:off x="1423482" y="3543459"/>
                <a:ext cx="38520" cy="174600"/>
              </p14:xfrm>
            </p:contentPart>
          </mc:Choice>
          <mc:Fallback xmlns="">
            <p:pic>
              <p:nvPicPr>
                <p:cNvPr id="603" name="Ink 602">
                  <a:extLst>
                    <a:ext uri="{FF2B5EF4-FFF2-40B4-BE49-F238E27FC236}">
                      <a16:creationId xmlns:a16="http://schemas.microsoft.com/office/drawing/2014/main" id="{F0661065-7A7E-4A70-ACB6-D387FC667F29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1414842" y="3534459"/>
                  <a:ext cx="5616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604" name="Ink 603">
                  <a:extLst>
                    <a:ext uri="{FF2B5EF4-FFF2-40B4-BE49-F238E27FC236}">
                      <a16:creationId xmlns:a16="http://schemas.microsoft.com/office/drawing/2014/main" id="{B39C7FF4-2F97-4DC1-9B41-68D79A04E8C9}"/>
                    </a:ext>
                  </a:extLst>
                </p14:cNvPr>
                <p14:cNvContentPartPr/>
                <p14:nvPr/>
              </p14:nvContentPartPr>
              <p14:xfrm>
                <a:off x="1426002" y="3487299"/>
                <a:ext cx="51120" cy="133560"/>
              </p14:xfrm>
            </p:contentPart>
          </mc:Choice>
          <mc:Fallback xmlns="">
            <p:pic>
              <p:nvPicPr>
                <p:cNvPr id="604" name="Ink 603">
                  <a:extLst>
                    <a:ext uri="{FF2B5EF4-FFF2-40B4-BE49-F238E27FC236}">
                      <a16:creationId xmlns:a16="http://schemas.microsoft.com/office/drawing/2014/main" id="{B39C7FF4-2F97-4DC1-9B41-68D79A04E8C9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1417002" y="3478659"/>
                  <a:ext cx="68760" cy="151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16" name="Group 615">
            <a:extLst>
              <a:ext uri="{FF2B5EF4-FFF2-40B4-BE49-F238E27FC236}">
                <a16:creationId xmlns:a16="http://schemas.microsoft.com/office/drawing/2014/main" id="{783B0955-F738-4C16-9B09-80D99701BEF2}"/>
              </a:ext>
            </a:extLst>
          </p:cNvPr>
          <p:cNvGrpSpPr/>
          <p:nvPr/>
        </p:nvGrpSpPr>
        <p:grpSpPr>
          <a:xfrm>
            <a:off x="1645602" y="3494499"/>
            <a:ext cx="353160" cy="274320"/>
            <a:chOff x="1645602" y="3494499"/>
            <a:chExt cx="353160" cy="274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605" name="Ink 604">
                  <a:extLst>
                    <a:ext uri="{FF2B5EF4-FFF2-40B4-BE49-F238E27FC236}">
                      <a16:creationId xmlns:a16="http://schemas.microsoft.com/office/drawing/2014/main" id="{6E7A101E-AA64-40F6-8874-A5E442211ACC}"/>
                    </a:ext>
                  </a:extLst>
                </p14:cNvPr>
                <p14:cNvContentPartPr/>
                <p14:nvPr/>
              </p14:nvContentPartPr>
              <p14:xfrm>
                <a:off x="1647402" y="3494499"/>
                <a:ext cx="32760" cy="170280"/>
              </p14:xfrm>
            </p:contentPart>
          </mc:Choice>
          <mc:Fallback xmlns="">
            <p:pic>
              <p:nvPicPr>
                <p:cNvPr id="605" name="Ink 604">
                  <a:extLst>
                    <a:ext uri="{FF2B5EF4-FFF2-40B4-BE49-F238E27FC236}">
                      <a16:creationId xmlns:a16="http://schemas.microsoft.com/office/drawing/2014/main" id="{6E7A101E-AA64-40F6-8874-A5E442211ACC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1638402" y="3485859"/>
                  <a:ext cx="5040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606" name="Ink 605">
                  <a:extLst>
                    <a:ext uri="{FF2B5EF4-FFF2-40B4-BE49-F238E27FC236}">
                      <a16:creationId xmlns:a16="http://schemas.microsoft.com/office/drawing/2014/main" id="{6CC51D72-FB8C-4D62-9D7A-AF7D15DA94F6}"/>
                    </a:ext>
                  </a:extLst>
                </p14:cNvPr>
                <p14:cNvContentPartPr/>
                <p14:nvPr/>
              </p14:nvContentPartPr>
              <p14:xfrm>
                <a:off x="1645602" y="3714099"/>
                <a:ext cx="188280" cy="54720"/>
              </p14:xfrm>
            </p:contentPart>
          </mc:Choice>
          <mc:Fallback xmlns="">
            <p:pic>
              <p:nvPicPr>
                <p:cNvPr id="606" name="Ink 605">
                  <a:extLst>
                    <a:ext uri="{FF2B5EF4-FFF2-40B4-BE49-F238E27FC236}">
                      <a16:creationId xmlns:a16="http://schemas.microsoft.com/office/drawing/2014/main" id="{6CC51D72-FB8C-4D62-9D7A-AF7D15DA94F6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1636962" y="3705459"/>
                  <a:ext cx="20592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607" name="Ink 606">
                  <a:extLst>
                    <a:ext uri="{FF2B5EF4-FFF2-40B4-BE49-F238E27FC236}">
                      <a16:creationId xmlns:a16="http://schemas.microsoft.com/office/drawing/2014/main" id="{DF4AE6B6-9C59-4A7E-9D45-2CE76262947B}"/>
                    </a:ext>
                  </a:extLst>
                </p14:cNvPr>
                <p14:cNvContentPartPr/>
                <p14:nvPr/>
              </p14:nvContentPartPr>
              <p14:xfrm>
                <a:off x="1909842" y="3540579"/>
                <a:ext cx="88920" cy="136440"/>
              </p14:xfrm>
            </p:contentPart>
          </mc:Choice>
          <mc:Fallback xmlns="">
            <p:pic>
              <p:nvPicPr>
                <p:cNvPr id="607" name="Ink 606">
                  <a:extLst>
                    <a:ext uri="{FF2B5EF4-FFF2-40B4-BE49-F238E27FC236}">
                      <a16:creationId xmlns:a16="http://schemas.microsoft.com/office/drawing/2014/main" id="{DF4AE6B6-9C59-4A7E-9D45-2CE76262947B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1901202" y="3531939"/>
                  <a:ext cx="106560" cy="154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15" name="Group 614">
            <a:extLst>
              <a:ext uri="{FF2B5EF4-FFF2-40B4-BE49-F238E27FC236}">
                <a16:creationId xmlns:a16="http://schemas.microsoft.com/office/drawing/2014/main" id="{78F52A8E-814A-4D25-87F9-F2EA9F3BAC0A}"/>
              </a:ext>
            </a:extLst>
          </p:cNvPr>
          <p:cNvGrpSpPr/>
          <p:nvPr/>
        </p:nvGrpSpPr>
        <p:grpSpPr>
          <a:xfrm>
            <a:off x="2174802" y="3431859"/>
            <a:ext cx="699120" cy="447840"/>
            <a:chOff x="2174802" y="3431859"/>
            <a:chExt cx="699120" cy="447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608" name="Ink 607">
                  <a:extLst>
                    <a:ext uri="{FF2B5EF4-FFF2-40B4-BE49-F238E27FC236}">
                      <a16:creationId xmlns:a16="http://schemas.microsoft.com/office/drawing/2014/main" id="{824350B8-CE61-4898-90DD-93564501F159}"/>
                    </a:ext>
                  </a:extLst>
                </p14:cNvPr>
                <p14:cNvContentPartPr/>
                <p14:nvPr/>
              </p14:nvContentPartPr>
              <p14:xfrm>
                <a:off x="2174802" y="3431859"/>
                <a:ext cx="78840" cy="189360"/>
              </p14:xfrm>
            </p:contentPart>
          </mc:Choice>
          <mc:Fallback xmlns="">
            <p:pic>
              <p:nvPicPr>
                <p:cNvPr id="608" name="Ink 607">
                  <a:extLst>
                    <a:ext uri="{FF2B5EF4-FFF2-40B4-BE49-F238E27FC236}">
                      <a16:creationId xmlns:a16="http://schemas.microsoft.com/office/drawing/2014/main" id="{824350B8-CE61-4898-90DD-93564501F159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2165802" y="3422859"/>
                  <a:ext cx="9648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609" name="Ink 608">
                  <a:extLst>
                    <a:ext uri="{FF2B5EF4-FFF2-40B4-BE49-F238E27FC236}">
                      <a16:creationId xmlns:a16="http://schemas.microsoft.com/office/drawing/2014/main" id="{6138D915-54E3-408F-84EC-E95A416E72A0}"/>
                    </a:ext>
                  </a:extLst>
                </p14:cNvPr>
                <p14:cNvContentPartPr/>
                <p14:nvPr/>
              </p14:nvContentPartPr>
              <p14:xfrm>
                <a:off x="2329962" y="3496299"/>
                <a:ext cx="67680" cy="182880"/>
              </p14:xfrm>
            </p:contentPart>
          </mc:Choice>
          <mc:Fallback xmlns="">
            <p:pic>
              <p:nvPicPr>
                <p:cNvPr id="609" name="Ink 608">
                  <a:extLst>
                    <a:ext uri="{FF2B5EF4-FFF2-40B4-BE49-F238E27FC236}">
                      <a16:creationId xmlns:a16="http://schemas.microsoft.com/office/drawing/2014/main" id="{6138D915-54E3-408F-84EC-E95A416E72A0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2321322" y="3487659"/>
                  <a:ext cx="8532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610" name="Ink 609">
                  <a:extLst>
                    <a:ext uri="{FF2B5EF4-FFF2-40B4-BE49-F238E27FC236}">
                      <a16:creationId xmlns:a16="http://schemas.microsoft.com/office/drawing/2014/main" id="{40249FBA-CF74-4ACF-ABD1-A03BE00ABC37}"/>
                    </a:ext>
                  </a:extLst>
                </p14:cNvPr>
                <p14:cNvContentPartPr/>
                <p14:nvPr/>
              </p14:nvContentPartPr>
              <p14:xfrm>
                <a:off x="2201082" y="3613659"/>
                <a:ext cx="301320" cy="59400"/>
              </p14:xfrm>
            </p:contentPart>
          </mc:Choice>
          <mc:Fallback xmlns="">
            <p:pic>
              <p:nvPicPr>
                <p:cNvPr id="610" name="Ink 609">
                  <a:extLst>
                    <a:ext uri="{FF2B5EF4-FFF2-40B4-BE49-F238E27FC236}">
                      <a16:creationId xmlns:a16="http://schemas.microsoft.com/office/drawing/2014/main" id="{40249FBA-CF74-4ACF-ABD1-A03BE00ABC37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2192082" y="3604659"/>
                  <a:ext cx="318960" cy="7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611" name="Ink 610">
                  <a:extLst>
                    <a:ext uri="{FF2B5EF4-FFF2-40B4-BE49-F238E27FC236}">
                      <a16:creationId xmlns:a16="http://schemas.microsoft.com/office/drawing/2014/main" id="{7F1A46F5-402D-4752-AEA4-0DA1F332C8B4}"/>
                    </a:ext>
                  </a:extLst>
                </p14:cNvPr>
                <p14:cNvContentPartPr/>
                <p14:nvPr/>
              </p14:nvContentPartPr>
              <p14:xfrm>
                <a:off x="2309442" y="3743259"/>
                <a:ext cx="105120" cy="74880"/>
              </p14:xfrm>
            </p:contentPart>
          </mc:Choice>
          <mc:Fallback xmlns="">
            <p:pic>
              <p:nvPicPr>
                <p:cNvPr id="611" name="Ink 610">
                  <a:extLst>
                    <a:ext uri="{FF2B5EF4-FFF2-40B4-BE49-F238E27FC236}">
                      <a16:creationId xmlns:a16="http://schemas.microsoft.com/office/drawing/2014/main" id="{7F1A46F5-402D-4752-AEA4-0DA1F332C8B4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2300442" y="3734259"/>
                  <a:ext cx="12276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612" name="Ink 611">
                  <a:extLst>
                    <a:ext uri="{FF2B5EF4-FFF2-40B4-BE49-F238E27FC236}">
                      <a16:creationId xmlns:a16="http://schemas.microsoft.com/office/drawing/2014/main" id="{4A6277DF-8767-474D-8162-8D47277C8D1D}"/>
                    </a:ext>
                  </a:extLst>
                </p14:cNvPr>
                <p14:cNvContentPartPr/>
                <p14:nvPr/>
              </p14:nvContentPartPr>
              <p14:xfrm>
                <a:off x="2399442" y="3613659"/>
                <a:ext cx="343080" cy="266040"/>
              </p14:xfrm>
            </p:contentPart>
          </mc:Choice>
          <mc:Fallback xmlns="">
            <p:pic>
              <p:nvPicPr>
                <p:cNvPr id="612" name="Ink 611">
                  <a:extLst>
                    <a:ext uri="{FF2B5EF4-FFF2-40B4-BE49-F238E27FC236}">
                      <a16:creationId xmlns:a16="http://schemas.microsoft.com/office/drawing/2014/main" id="{4A6277DF-8767-474D-8162-8D47277C8D1D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2390802" y="3604659"/>
                  <a:ext cx="360720" cy="28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613" name="Ink 612">
                  <a:extLst>
                    <a:ext uri="{FF2B5EF4-FFF2-40B4-BE49-F238E27FC236}">
                      <a16:creationId xmlns:a16="http://schemas.microsoft.com/office/drawing/2014/main" id="{2ECC7C95-D5AD-4507-BDF0-1F0077479719}"/>
                    </a:ext>
                  </a:extLst>
                </p14:cNvPr>
                <p14:cNvContentPartPr/>
                <p14:nvPr/>
              </p14:nvContentPartPr>
              <p14:xfrm>
                <a:off x="2670522" y="3528699"/>
                <a:ext cx="8280" cy="18720"/>
              </p14:xfrm>
            </p:contentPart>
          </mc:Choice>
          <mc:Fallback xmlns="">
            <p:pic>
              <p:nvPicPr>
                <p:cNvPr id="613" name="Ink 612">
                  <a:extLst>
                    <a:ext uri="{FF2B5EF4-FFF2-40B4-BE49-F238E27FC236}">
                      <a16:creationId xmlns:a16="http://schemas.microsoft.com/office/drawing/2014/main" id="{2ECC7C95-D5AD-4507-BDF0-1F0077479719}"/>
                    </a:ext>
                  </a:extLst>
                </p:cNvPr>
                <p:cNvPicPr/>
                <p:nvPr/>
              </p:nvPicPr>
              <p:blipFill>
                <a:blip r:embed="rId244"/>
                <a:stretch>
                  <a:fillRect/>
                </a:stretch>
              </p:blipFill>
              <p:spPr>
                <a:xfrm>
                  <a:off x="2661522" y="3519699"/>
                  <a:ext cx="2592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614" name="Ink 613">
                  <a:extLst>
                    <a:ext uri="{FF2B5EF4-FFF2-40B4-BE49-F238E27FC236}">
                      <a16:creationId xmlns:a16="http://schemas.microsoft.com/office/drawing/2014/main" id="{11610DC6-7071-4AB0-B323-D35C0BB76BCF}"/>
                    </a:ext>
                  </a:extLst>
                </p14:cNvPr>
                <p14:cNvContentPartPr/>
                <p14:nvPr/>
              </p14:nvContentPartPr>
              <p14:xfrm>
                <a:off x="2670882" y="3727419"/>
                <a:ext cx="203040" cy="36360"/>
              </p14:xfrm>
            </p:contentPart>
          </mc:Choice>
          <mc:Fallback xmlns="">
            <p:pic>
              <p:nvPicPr>
                <p:cNvPr id="614" name="Ink 613">
                  <a:extLst>
                    <a:ext uri="{FF2B5EF4-FFF2-40B4-BE49-F238E27FC236}">
                      <a16:creationId xmlns:a16="http://schemas.microsoft.com/office/drawing/2014/main" id="{11610DC6-7071-4AB0-B323-D35C0BB76BCF}"/>
                    </a:ext>
                  </a:extLst>
                </p:cNvPr>
                <p:cNvPicPr/>
                <p:nvPr/>
              </p:nvPicPr>
              <p:blipFill>
                <a:blip r:embed="rId246"/>
                <a:stretch>
                  <a:fillRect/>
                </a:stretch>
              </p:blipFill>
              <p:spPr>
                <a:xfrm>
                  <a:off x="2662242" y="3718779"/>
                  <a:ext cx="220680" cy="54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7" name="Group 626">
            <a:extLst>
              <a:ext uri="{FF2B5EF4-FFF2-40B4-BE49-F238E27FC236}">
                <a16:creationId xmlns:a16="http://schemas.microsoft.com/office/drawing/2014/main" id="{8395DDE1-D613-42AD-BC15-6039AF622E4F}"/>
              </a:ext>
            </a:extLst>
          </p:cNvPr>
          <p:cNvGrpSpPr/>
          <p:nvPr/>
        </p:nvGrpSpPr>
        <p:grpSpPr>
          <a:xfrm>
            <a:off x="390642" y="4201179"/>
            <a:ext cx="316440" cy="242640"/>
            <a:chOff x="390642" y="4201179"/>
            <a:chExt cx="316440" cy="242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621" name="Ink 620">
                  <a:extLst>
                    <a:ext uri="{FF2B5EF4-FFF2-40B4-BE49-F238E27FC236}">
                      <a16:creationId xmlns:a16="http://schemas.microsoft.com/office/drawing/2014/main" id="{541A842D-F39F-44B5-9828-751236F70126}"/>
                    </a:ext>
                  </a:extLst>
                </p14:cNvPr>
                <p14:cNvContentPartPr/>
                <p14:nvPr/>
              </p14:nvContentPartPr>
              <p14:xfrm>
                <a:off x="390642" y="4201179"/>
                <a:ext cx="145800" cy="242640"/>
              </p14:xfrm>
            </p:contentPart>
          </mc:Choice>
          <mc:Fallback xmlns="">
            <p:pic>
              <p:nvPicPr>
                <p:cNvPr id="621" name="Ink 620">
                  <a:extLst>
                    <a:ext uri="{FF2B5EF4-FFF2-40B4-BE49-F238E27FC236}">
                      <a16:creationId xmlns:a16="http://schemas.microsoft.com/office/drawing/2014/main" id="{541A842D-F39F-44B5-9828-751236F70126}"/>
                    </a:ext>
                  </a:extLst>
                </p:cNvPr>
                <p:cNvPicPr/>
                <p:nvPr/>
              </p:nvPicPr>
              <p:blipFill>
                <a:blip r:embed="rId248"/>
                <a:stretch>
                  <a:fillRect/>
                </a:stretch>
              </p:blipFill>
              <p:spPr>
                <a:xfrm>
                  <a:off x="382002" y="4192539"/>
                  <a:ext cx="16344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622" name="Ink 621">
                  <a:extLst>
                    <a:ext uri="{FF2B5EF4-FFF2-40B4-BE49-F238E27FC236}">
                      <a16:creationId xmlns:a16="http://schemas.microsoft.com/office/drawing/2014/main" id="{B6A72D18-2A84-4C79-BFB6-36822F40642C}"/>
                    </a:ext>
                  </a:extLst>
                </p14:cNvPr>
                <p14:cNvContentPartPr/>
                <p14:nvPr/>
              </p14:nvContentPartPr>
              <p14:xfrm>
                <a:off x="434562" y="4251219"/>
                <a:ext cx="115920" cy="140760"/>
              </p14:xfrm>
            </p:contentPart>
          </mc:Choice>
          <mc:Fallback xmlns="">
            <p:pic>
              <p:nvPicPr>
                <p:cNvPr id="622" name="Ink 621">
                  <a:extLst>
                    <a:ext uri="{FF2B5EF4-FFF2-40B4-BE49-F238E27FC236}">
                      <a16:creationId xmlns:a16="http://schemas.microsoft.com/office/drawing/2014/main" id="{B6A72D18-2A84-4C79-BFB6-36822F40642C}"/>
                    </a:ext>
                  </a:extLst>
                </p:cNvPr>
                <p:cNvPicPr/>
                <p:nvPr/>
              </p:nvPicPr>
              <p:blipFill>
                <a:blip r:embed="rId250"/>
                <a:stretch>
                  <a:fillRect/>
                </a:stretch>
              </p:blipFill>
              <p:spPr>
                <a:xfrm>
                  <a:off x="425562" y="4242219"/>
                  <a:ext cx="13356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623" name="Ink 622">
                  <a:extLst>
                    <a:ext uri="{FF2B5EF4-FFF2-40B4-BE49-F238E27FC236}">
                      <a16:creationId xmlns:a16="http://schemas.microsoft.com/office/drawing/2014/main" id="{6A717088-2547-4DD2-BA39-C99ABBC91835}"/>
                    </a:ext>
                  </a:extLst>
                </p14:cNvPr>
                <p14:cNvContentPartPr/>
                <p14:nvPr/>
              </p14:nvContentPartPr>
              <p14:xfrm>
                <a:off x="566682" y="4248699"/>
                <a:ext cx="140400" cy="190800"/>
              </p14:xfrm>
            </p:contentPart>
          </mc:Choice>
          <mc:Fallback xmlns="">
            <p:pic>
              <p:nvPicPr>
                <p:cNvPr id="623" name="Ink 622">
                  <a:extLst>
                    <a:ext uri="{FF2B5EF4-FFF2-40B4-BE49-F238E27FC236}">
                      <a16:creationId xmlns:a16="http://schemas.microsoft.com/office/drawing/2014/main" id="{6A717088-2547-4DD2-BA39-C99ABBC91835}"/>
                    </a:ext>
                  </a:extLst>
                </p:cNvPr>
                <p:cNvPicPr/>
                <p:nvPr/>
              </p:nvPicPr>
              <p:blipFill>
                <a:blip r:embed="rId252"/>
                <a:stretch>
                  <a:fillRect/>
                </a:stretch>
              </p:blipFill>
              <p:spPr>
                <a:xfrm>
                  <a:off x="558042" y="4239699"/>
                  <a:ext cx="158040" cy="208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26" name="Group 625">
            <a:extLst>
              <a:ext uri="{FF2B5EF4-FFF2-40B4-BE49-F238E27FC236}">
                <a16:creationId xmlns:a16="http://schemas.microsoft.com/office/drawing/2014/main" id="{14ED2772-E0C0-44B8-B8BC-07C8342BE7EA}"/>
              </a:ext>
            </a:extLst>
          </p:cNvPr>
          <p:cNvGrpSpPr/>
          <p:nvPr/>
        </p:nvGrpSpPr>
        <p:grpSpPr>
          <a:xfrm>
            <a:off x="517362" y="3996699"/>
            <a:ext cx="227880" cy="105840"/>
            <a:chOff x="517362" y="3996699"/>
            <a:chExt cx="227880" cy="105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624" name="Ink 623">
                  <a:extLst>
                    <a:ext uri="{FF2B5EF4-FFF2-40B4-BE49-F238E27FC236}">
                      <a16:creationId xmlns:a16="http://schemas.microsoft.com/office/drawing/2014/main" id="{0937DF3D-2247-43DB-BCDB-0BDF53F1FAC2}"/>
                    </a:ext>
                  </a:extLst>
                </p14:cNvPr>
                <p14:cNvContentPartPr/>
                <p14:nvPr/>
              </p14:nvContentPartPr>
              <p14:xfrm>
                <a:off x="517362" y="4066539"/>
                <a:ext cx="147600" cy="22320"/>
              </p14:xfrm>
            </p:contentPart>
          </mc:Choice>
          <mc:Fallback xmlns="">
            <p:pic>
              <p:nvPicPr>
                <p:cNvPr id="624" name="Ink 623">
                  <a:extLst>
                    <a:ext uri="{FF2B5EF4-FFF2-40B4-BE49-F238E27FC236}">
                      <a16:creationId xmlns:a16="http://schemas.microsoft.com/office/drawing/2014/main" id="{0937DF3D-2247-43DB-BCDB-0BDF53F1FAC2}"/>
                    </a:ext>
                  </a:extLst>
                </p:cNvPr>
                <p:cNvPicPr/>
                <p:nvPr/>
              </p:nvPicPr>
              <p:blipFill>
                <a:blip r:embed="rId254"/>
                <a:stretch>
                  <a:fillRect/>
                </a:stretch>
              </p:blipFill>
              <p:spPr>
                <a:xfrm>
                  <a:off x="508362" y="4057899"/>
                  <a:ext cx="16524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625" name="Ink 624">
                  <a:extLst>
                    <a:ext uri="{FF2B5EF4-FFF2-40B4-BE49-F238E27FC236}">
                      <a16:creationId xmlns:a16="http://schemas.microsoft.com/office/drawing/2014/main" id="{28E56834-D091-4C51-9C44-E0DAB17BC8A6}"/>
                    </a:ext>
                  </a:extLst>
                </p14:cNvPr>
                <p14:cNvContentPartPr/>
                <p14:nvPr/>
              </p14:nvContentPartPr>
              <p14:xfrm>
                <a:off x="672162" y="3996699"/>
                <a:ext cx="73080" cy="105840"/>
              </p14:xfrm>
            </p:contentPart>
          </mc:Choice>
          <mc:Fallback xmlns="">
            <p:pic>
              <p:nvPicPr>
                <p:cNvPr id="625" name="Ink 624">
                  <a:extLst>
                    <a:ext uri="{FF2B5EF4-FFF2-40B4-BE49-F238E27FC236}">
                      <a16:creationId xmlns:a16="http://schemas.microsoft.com/office/drawing/2014/main" id="{28E56834-D091-4C51-9C44-E0DAB17BC8A6}"/>
                    </a:ext>
                  </a:extLst>
                </p:cNvPr>
                <p:cNvPicPr/>
                <p:nvPr/>
              </p:nvPicPr>
              <p:blipFill>
                <a:blip r:embed="rId256"/>
                <a:stretch>
                  <a:fillRect/>
                </a:stretch>
              </p:blipFill>
              <p:spPr>
                <a:xfrm>
                  <a:off x="663522" y="3987699"/>
                  <a:ext cx="90720" cy="1234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30" name="Group 629">
            <a:extLst>
              <a:ext uri="{FF2B5EF4-FFF2-40B4-BE49-F238E27FC236}">
                <a16:creationId xmlns:a16="http://schemas.microsoft.com/office/drawing/2014/main" id="{EE1F62B5-3DB7-4066-A9EF-0BDECDCCE374}"/>
              </a:ext>
            </a:extLst>
          </p:cNvPr>
          <p:cNvGrpSpPr/>
          <p:nvPr/>
        </p:nvGrpSpPr>
        <p:grpSpPr>
          <a:xfrm>
            <a:off x="942882" y="4316739"/>
            <a:ext cx="115200" cy="60480"/>
            <a:chOff x="942882" y="4316739"/>
            <a:chExt cx="115200" cy="60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628" name="Ink 627">
                  <a:extLst>
                    <a:ext uri="{FF2B5EF4-FFF2-40B4-BE49-F238E27FC236}">
                      <a16:creationId xmlns:a16="http://schemas.microsoft.com/office/drawing/2014/main" id="{3BEBFEC0-138B-4416-94F4-72F35A36D61C}"/>
                    </a:ext>
                  </a:extLst>
                </p14:cNvPr>
                <p14:cNvContentPartPr/>
                <p14:nvPr/>
              </p14:nvContentPartPr>
              <p14:xfrm>
                <a:off x="942882" y="4316739"/>
                <a:ext cx="88200" cy="9360"/>
              </p14:xfrm>
            </p:contentPart>
          </mc:Choice>
          <mc:Fallback xmlns="">
            <p:pic>
              <p:nvPicPr>
                <p:cNvPr id="628" name="Ink 627">
                  <a:extLst>
                    <a:ext uri="{FF2B5EF4-FFF2-40B4-BE49-F238E27FC236}">
                      <a16:creationId xmlns:a16="http://schemas.microsoft.com/office/drawing/2014/main" id="{3BEBFEC0-138B-4416-94F4-72F35A36D61C}"/>
                    </a:ext>
                  </a:extLst>
                </p:cNvPr>
                <p:cNvPicPr/>
                <p:nvPr/>
              </p:nvPicPr>
              <p:blipFill>
                <a:blip r:embed="rId258"/>
                <a:stretch>
                  <a:fillRect/>
                </a:stretch>
              </p:blipFill>
              <p:spPr>
                <a:xfrm>
                  <a:off x="933882" y="4307739"/>
                  <a:ext cx="10584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629" name="Ink 628">
                  <a:extLst>
                    <a:ext uri="{FF2B5EF4-FFF2-40B4-BE49-F238E27FC236}">
                      <a16:creationId xmlns:a16="http://schemas.microsoft.com/office/drawing/2014/main" id="{97717BA4-1C90-4EEE-8B43-4F4A20FB50BB}"/>
                    </a:ext>
                  </a:extLst>
                </p14:cNvPr>
                <p14:cNvContentPartPr/>
                <p14:nvPr/>
              </p14:nvContentPartPr>
              <p14:xfrm>
                <a:off x="984642" y="4368219"/>
                <a:ext cx="73440" cy="9000"/>
              </p14:xfrm>
            </p:contentPart>
          </mc:Choice>
          <mc:Fallback xmlns="">
            <p:pic>
              <p:nvPicPr>
                <p:cNvPr id="629" name="Ink 628">
                  <a:extLst>
                    <a:ext uri="{FF2B5EF4-FFF2-40B4-BE49-F238E27FC236}">
                      <a16:creationId xmlns:a16="http://schemas.microsoft.com/office/drawing/2014/main" id="{97717BA4-1C90-4EEE-8B43-4F4A20FB50BB}"/>
                    </a:ext>
                  </a:extLst>
                </p:cNvPr>
                <p:cNvPicPr/>
                <p:nvPr/>
              </p:nvPicPr>
              <p:blipFill>
                <a:blip r:embed="rId260"/>
                <a:stretch>
                  <a:fillRect/>
                </a:stretch>
              </p:blipFill>
              <p:spPr>
                <a:xfrm>
                  <a:off x="975642" y="4359579"/>
                  <a:ext cx="91080" cy="26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52" name="Group 651">
            <a:extLst>
              <a:ext uri="{FF2B5EF4-FFF2-40B4-BE49-F238E27FC236}">
                <a16:creationId xmlns:a16="http://schemas.microsoft.com/office/drawing/2014/main" id="{9E47DE98-68B4-474A-9645-A19E682E451D}"/>
              </a:ext>
            </a:extLst>
          </p:cNvPr>
          <p:cNvGrpSpPr/>
          <p:nvPr/>
        </p:nvGrpSpPr>
        <p:grpSpPr>
          <a:xfrm>
            <a:off x="1333122" y="4088499"/>
            <a:ext cx="1395360" cy="463320"/>
            <a:chOff x="1333122" y="4088499"/>
            <a:chExt cx="1395360" cy="463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631" name="Ink 630">
                  <a:extLst>
                    <a:ext uri="{FF2B5EF4-FFF2-40B4-BE49-F238E27FC236}">
                      <a16:creationId xmlns:a16="http://schemas.microsoft.com/office/drawing/2014/main" id="{EEB0B08C-D2E8-4866-8E0E-42FF93646664}"/>
                    </a:ext>
                  </a:extLst>
                </p14:cNvPr>
                <p14:cNvContentPartPr/>
                <p14:nvPr/>
              </p14:nvContentPartPr>
              <p14:xfrm>
                <a:off x="1333122" y="4223499"/>
                <a:ext cx="117720" cy="328320"/>
              </p14:xfrm>
            </p:contentPart>
          </mc:Choice>
          <mc:Fallback xmlns="">
            <p:pic>
              <p:nvPicPr>
                <p:cNvPr id="631" name="Ink 630">
                  <a:extLst>
                    <a:ext uri="{FF2B5EF4-FFF2-40B4-BE49-F238E27FC236}">
                      <a16:creationId xmlns:a16="http://schemas.microsoft.com/office/drawing/2014/main" id="{EEB0B08C-D2E8-4866-8E0E-42FF93646664}"/>
                    </a:ext>
                  </a:extLst>
                </p:cNvPr>
                <p:cNvPicPr/>
                <p:nvPr/>
              </p:nvPicPr>
              <p:blipFill>
                <a:blip r:embed="rId262"/>
                <a:stretch>
                  <a:fillRect/>
                </a:stretch>
              </p:blipFill>
              <p:spPr>
                <a:xfrm>
                  <a:off x="1324482" y="4214499"/>
                  <a:ext cx="135360" cy="34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632" name="Ink 631">
                  <a:extLst>
                    <a:ext uri="{FF2B5EF4-FFF2-40B4-BE49-F238E27FC236}">
                      <a16:creationId xmlns:a16="http://schemas.microsoft.com/office/drawing/2014/main" id="{17BF4FE5-446D-4A44-AB1D-9995841D1BE0}"/>
                    </a:ext>
                  </a:extLst>
                </p14:cNvPr>
                <p14:cNvContentPartPr/>
                <p14:nvPr/>
              </p14:nvContentPartPr>
              <p14:xfrm>
                <a:off x="1556322" y="4132059"/>
                <a:ext cx="78120" cy="276840"/>
              </p14:xfrm>
            </p:contentPart>
          </mc:Choice>
          <mc:Fallback xmlns="">
            <p:pic>
              <p:nvPicPr>
                <p:cNvPr id="632" name="Ink 631">
                  <a:extLst>
                    <a:ext uri="{FF2B5EF4-FFF2-40B4-BE49-F238E27FC236}">
                      <a16:creationId xmlns:a16="http://schemas.microsoft.com/office/drawing/2014/main" id="{17BF4FE5-446D-4A44-AB1D-9995841D1BE0}"/>
                    </a:ext>
                  </a:extLst>
                </p:cNvPr>
                <p:cNvPicPr/>
                <p:nvPr/>
              </p:nvPicPr>
              <p:blipFill>
                <a:blip r:embed="rId264"/>
                <a:stretch>
                  <a:fillRect/>
                </a:stretch>
              </p:blipFill>
              <p:spPr>
                <a:xfrm>
                  <a:off x="1547322" y="4123059"/>
                  <a:ext cx="95760" cy="29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633" name="Ink 632">
                  <a:extLst>
                    <a:ext uri="{FF2B5EF4-FFF2-40B4-BE49-F238E27FC236}">
                      <a16:creationId xmlns:a16="http://schemas.microsoft.com/office/drawing/2014/main" id="{9655C853-4187-4648-9A35-6680348AB481}"/>
                    </a:ext>
                  </a:extLst>
                </p14:cNvPr>
                <p14:cNvContentPartPr/>
                <p14:nvPr/>
              </p14:nvContentPartPr>
              <p14:xfrm>
                <a:off x="1681962" y="4282539"/>
                <a:ext cx="67680" cy="15840"/>
              </p14:xfrm>
            </p:contentPart>
          </mc:Choice>
          <mc:Fallback xmlns="">
            <p:pic>
              <p:nvPicPr>
                <p:cNvPr id="633" name="Ink 632">
                  <a:extLst>
                    <a:ext uri="{FF2B5EF4-FFF2-40B4-BE49-F238E27FC236}">
                      <a16:creationId xmlns:a16="http://schemas.microsoft.com/office/drawing/2014/main" id="{9655C853-4187-4648-9A35-6680348AB481}"/>
                    </a:ext>
                  </a:extLst>
                </p:cNvPr>
                <p:cNvPicPr/>
                <p:nvPr/>
              </p:nvPicPr>
              <p:blipFill>
                <a:blip r:embed="rId266"/>
                <a:stretch>
                  <a:fillRect/>
                </a:stretch>
              </p:blipFill>
              <p:spPr>
                <a:xfrm>
                  <a:off x="1672962" y="4273899"/>
                  <a:ext cx="8532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634" name="Ink 633">
                  <a:extLst>
                    <a:ext uri="{FF2B5EF4-FFF2-40B4-BE49-F238E27FC236}">
                      <a16:creationId xmlns:a16="http://schemas.microsoft.com/office/drawing/2014/main" id="{6760184D-46A5-4560-A698-ED673A68663C}"/>
                    </a:ext>
                  </a:extLst>
                </p14:cNvPr>
                <p14:cNvContentPartPr/>
                <p14:nvPr/>
              </p14:nvContentPartPr>
              <p14:xfrm>
                <a:off x="1818042" y="4114059"/>
                <a:ext cx="90000" cy="206280"/>
              </p14:xfrm>
            </p:contentPart>
          </mc:Choice>
          <mc:Fallback xmlns="">
            <p:pic>
              <p:nvPicPr>
                <p:cNvPr id="634" name="Ink 633">
                  <a:extLst>
                    <a:ext uri="{FF2B5EF4-FFF2-40B4-BE49-F238E27FC236}">
                      <a16:creationId xmlns:a16="http://schemas.microsoft.com/office/drawing/2014/main" id="{6760184D-46A5-4560-A698-ED673A68663C}"/>
                    </a:ext>
                  </a:extLst>
                </p:cNvPr>
                <p:cNvPicPr/>
                <p:nvPr/>
              </p:nvPicPr>
              <p:blipFill>
                <a:blip r:embed="rId268"/>
                <a:stretch>
                  <a:fillRect/>
                </a:stretch>
              </p:blipFill>
              <p:spPr>
                <a:xfrm>
                  <a:off x="1809402" y="4105419"/>
                  <a:ext cx="10764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635" name="Ink 634">
                  <a:extLst>
                    <a:ext uri="{FF2B5EF4-FFF2-40B4-BE49-F238E27FC236}">
                      <a16:creationId xmlns:a16="http://schemas.microsoft.com/office/drawing/2014/main" id="{18440A98-D02A-4ECA-BEDC-672A05F8E9D1}"/>
                    </a:ext>
                  </a:extLst>
                </p14:cNvPr>
                <p14:cNvContentPartPr/>
                <p14:nvPr/>
              </p14:nvContentPartPr>
              <p14:xfrm>
                <a:off x="1831362" y="4415379"/>
                <a:ext cx="154080" cy="45360"/>
              </p14:xfrm>
            </p:contentPart>
          </mc:Choice>
          <mc:Fallback xmlns="">
            <p:pic>
              <p:nvPicPr>
                <p:cNvPr id="635" name="Ink 634">
                  <a:extLst>
                    <a:ext uri="{FF2B5EF4-FFF2-40B4-BE49-F238E27FC236}">
                      <a16:creationId xmlns:a16="http://schemas.microsoft.com/office/drawing/2014/main" id="{18440A98-D02A-4ECA-BEDC-672A05F8E9D1}"/>
                    </a:ext>
                  </a:extLst>
                </p:cNvPr>
                <p:cNvPicPr/>
                <p:nvPr/>
              </p:nvPicPr>
              <p:blipFill>
                <a:blip r:embed="rId270"/>
                <a:stretch>
                  <a:fillRect/>
                </a:stretch>
              </p:blipFill>
              <p:spPr>
                <a:xfrm>
                  <a:off x="1822362" y="4406379"/>
                  <a:ext cx="171720" cy="6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636" name="Ink 635">
                  <a:extLst>
                    <a:ext uri="{FF2B5EF4-FFF2-40B4-BE49-F238E27FC236}">
                      <a16:creationId xmlns:a16="http://schemas.microsoft.com/office/drawing/2014/main" id="{3E7362DE-4725-4DEE-B157-C735640B8A84}"/>
                    </a:ext>
                  </a:extLst>
                </p14:cNvPr>
                <p14:cNvContentPartPr/>
                <p14:nvPr/>
              </p14:nvContentPartPr>
              <p14:xfrm>
                <a:off x="2130162" y="4303059"/>
                <a:ext cx="92520" cy="17280"/>
              </p14:xfrm>
            </p:contentPart>
          </mc:Choice>
          <mc:Fallback xmlns="">
            <p:pic>
              <p:nvPicPr>
                <p:cNvPr id="636" name="Ink 635">
                  <a:extLst>
                    <a:ext uri="{FF2B5EF4-FFF2-40B4-BE49-F238E27FC236}">
                      <a16:creationId xmlns:a16="http://schemas.microsoft.com/office/drawing/2014/main" id="{3E7362DE-4725-4DEE-B157-C735640B8A84}"/>
                    </a:ext>
                  </a:extLst>
                </p:cNvPr>
                <p:cNvPicPr/>
                <p:nvPr/>
              </p:nvPicPr>
              <p:blipFill>
                <a:blip r:embed="rId272"/>
                <a:stretch>
                  <a:fillRect/>
                </a:stretch>
              </p:blipFill>
              <p:spPr>
                <a:xfrm>
                  <a:off x="2121162" y="4294419"/>
                  <a:ext cx="11016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637" name="Ink 636">
                  <a:extLst>
                    <a:ext uri="{FF2B5EF4-FFF2-40B4-BE49-F238E27FC236}">
                      <a16:creationId xmlns:a16="http://schemas.microsoft.com/office/drawing/2014/main" id="{E6A16FFF-B4BB-4C1F-8531-DEEA4002D61B}"/>
                    </a:ext>
                  </a:extLst>
                </p14:cNvPr>
                <p14:cNvContentPartPr/>
                <p14:nvPr/>
              </p14:nvContentPartPr>
              <p14:xfrm>
                <a:off x="2268402" y="4179219"/>
                <a:ext cx="120240" cy="177480"/>
              </p14:xfrm>
            </p:contentPart>
          </mc:Choice>
          <mc:Fallback xmlns="">
            <p:pic>
              <p:nvPicPr>
                <p:cNvPr id="637" name="Ink 636">
                  <a:extLst>
                    <a:ext uri="{FF2B5EF4-FFF2-40B4-BE49-F238E27FC236}">
                      <a16:creationId xmlns:a16="http://schemas.microsoft.com/office/drawing/2014/main" id="{E6A16FFF-B4BB-4C1F-8531-DEEA4002D61B}"/>
                    </a:ext>
                  </a:extLst>
                </p:cNvPr>
                <p:cNvPicPr/>
                <p:nvPr/>
              </p:nvPicPr>
              <p:blipFill>
                <a:blip r:embed="rId274"/>
                <a:stretch>
                  <a:fillRect/>
                </a:stretch>
              </p:blipFill>
              <p:spPr>
                <a:xfrm>
                  <a:off x="2259402" y="4170579"/>
                  <a:ext cx="13788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638" name="Ink 637">
                  <a:extLst>
                    <a:ext uri="{FF2B5EF4-FFF2-40B4-BE49-F238E27FC236}">
                      <a16:creationId xmlns:a16="http://schemas.microsoft.com/office/drawing/2014/main" id="{1DF4E682-3E00-4F56-A6BD-C166C9EF6E20}"/>
                    </a:ext>
                  </a:extLst>
                </p14:cNvPr>
                <p14:cNvContentPartPr/>
                <p14:nvPr/>
              </p14:nvContentPartPr>
              <p14:xfrm>
                <a:off x="2425362" y="4204779"/>
                <a:ext cx="97920" cy="314280"/>
              </p14:xfrm>
            </p:contentPart>
          </mc:Choice>
          <mc:Fallback xmlns="">
            <p:pic>
              <p:nvPicPr>
                <p:cNvPr id="638" name="Ink 637">
                  <a:extLst>
                    <a:ext uri="{FF2B5EF4-FFF2-40B4-BE49-F238E27FC236}">
                      <a16:creationId xmlns:a16="http://schemas.microsoft.com/office/drawing/2014/main" id="{1DF4E682-3E00-4F56-A6BD-C166C9EF6E20}"/>
                    </a:ext>
                  </a:extLst>
                </p:cNvPr>
                <p:cNvPicPr/>
                <p:nvPr/>
              </p:nvPicPr>
              <p:blipFill>
                <a:blip r:embed="rId276"/>
                <a:stretch>
                  <a:fillRect/>
                </a:stretch>
              </p:blipFill>
              <p:spPr>
                <a:xfrm>
                  <a:off x="2416722" y="4195779"/>
                  <a:ext cx="115560" cy="33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639" name="Ink 638">
                  <a:extLst>
                    <a:ext uri="{FF2B5EF4-FFF2-40B4-BE49-F238E27FC236}">
                      <a16:creationId xmlns:a16="http://schemas.microsoft.com/office/drawing/2014/main" id="{08B7C061-A6E9-4BDB-B7B5-A485CB669054}"/>
                    </a:ext>
                  </a:extLst>
                </p14:cNvPr>
                <p14:cNvContentPartPr/>
                <p14:nvPr/>
              </p14:nvContentPartPr>
              <p14:xfrm>
                <a:off x="2469282" y="4319979"/>
                <a:ext cx="154080" cy="72000"/>
              </p14:xfrm>
            </p:contentPart>
          </mc:Choice>
          <mc:Fallback xmlns="">
            <p:pic>
              <p:nvPicPr>
                <p:cNvPr id="639" name="Ink 638">
                  <a:extLst>
                    <a:ext uri="{FF2B5EF4-FFF2-40B4-BE49-F238E27FC236}">
                      <a16:creationId xmlns:a16="http://schemas.microsoft.com/office/drawing/2014/main" id="{08B7C061-A6E9-4BDB-B7B5-A485CB669054}"/>
                    </a:ext>
                  </a:extLst>
                </p:cNvPr>
                <p:cNvPicPr/>
                <p:nvPr/>
              </p:nvPicPr>
              <p:blipFill>
                <a:blip r:embed="rId278"/>
                <a:stretch>
                  <a:fillRect/>
                </a:stretch>
              </p:blipFill>
              <p:spPr>
                <a:xfrm>
                  <a:off x="2460642" y="4311339"/>
                  <a:ext cx="17172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640" name="Ink 639">
                  <a:extLst>
                    <a:ext uri="{FF2B5EF4-FFF2-40B4-BE49-F238E27FC236}">
                      <a16:creationId xmlns:a16="http://schemas.microsoft.com/office/drawing/2014/main" id="{84C9E822-0FDC-4120-9DBD-0BE4A6C54AD8}"/>
                    </a:ext>
                  </a:extLst>
                </p14:cNvPr>
                <p14:cNvContentPartPr/>
                <p14:nvPr/>
              </p14:nvContentPartPr>
              <p14:xfrm>
                <a:off x="2677002" y="4088499"/>
                <a:ext cx="51480" cy="303480"/>
              </p14:xfrm>
            </p:contentPart>
          </mc:Choice>
          <mc:Fallback xmlns="">
            <p:pic>
              <p:nvPicPr>
                <p:cNvPr id="640" name="Ink 639">
                  <a:extLst>
                    <a:ext uri="{FF2B5EF4-FFF2-40B4-BE49-F238E27FC236}">
                      <a16:creationId xmlns:a16="http://schemas.microsoft.com/office/drawing/2014/main" id="{84C9E822-0FDC-4120-9DBD-0BE4A6C54AD8}"/>
                    </a:ext>
                  </a:extLst>
                </p:cNvPr>
                <p:cNvPicPr/>
                <p:nvPr/>
              </p:nvPicPr>
              <p:blipFill>
                <a:blip r:embed="rId280"/>
                <a:stretch>
                  <a:fillRect/>
                </a:stretch>
              </p:blipFill>
              <p:spPr>
                <a:xfrm>
                  <a:off x="2668362" y="4079859"/>
                  <a:ext cx="69120" cy="321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56" name="Group 655">
            <a:extLst>
              <a:ext uri="{FF2B5EF4-FFF2-40B4-BE49-F238E27FC236}">
                <a16:creationId xmlns:a16="http://schemas.microsoft.com/office/drawing/2014/main" id="{1E525C06-C51B-4D32-BE40-C56B03FC4E28}"/>
              </a:ext>
            </a:extLst>
          </p:cNvPr>
          <p:cNvGrpSpPr/>
          <p:nvPr/>
        </p:nvGrpSpPr>
        <p:grpSpPr>
          <a:xfrm>
            <a:off x="995802" y="4712379"/>
            <a:ext cx="1492920" cy="442800"/>
            <a:chOff x="995802" y="4712379"/>
            <a:chExt cx="1492920" cy="442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641" name="Ink 640">
                  <a:extLst>
                    <a:ext uri="{FF2B5EF4-FFF2-40B4-BE49-F238E27FC236}">
                      <a16:creationId xmlns:a16="http://schemas.microsoft.com/office/drawing/2014/main" id="{E5A82944-AF25-45FD-940F-97616FEAA221}"/>
                    </a:ext>
                  </a:extLst>
                </p14:cNvPr>
                <p14:cNvContentPartPr/>
                <p14:nvPr/>
              </p14:nvContentPartPr>
              <p14:xfrm>
                <a:off x="995802" y="4865379"/>
                <a:ext cx="108000" cy="45000"/>
              </p14:xfrm>
            </p:contentPart>
          </mc:Choice>
          <mc:Fallback xmlns="">
            <p:pic>
              <p:nvPicPr>
                <p:cNvPr id="641" name="Ink 640">
                  <a:extLst>
                    <a:ext uri="{FF2B5EF4-FFF2-40B4-BE49-F238E27FC236}">
                      <a16:creationId xmlns:a16="http://schemas.microsoft.com/office/drawing/2014/main" id="{E5A82944-AF25-45FD-940F-97616FEAA221}"/>
                    </a:ext>
                  </a:extLst>
                </p:cNvPr>
                <p:cNvPicPr/>
                <p:nvPr/>
              </p:nvPicPr>
              <p:blipFill>
                <a:blip r:embed="rId282"/>
                <a:stretch>
                  <a:fillRect/>
                </a:stretch>
              </p:blipFill>
              <p:spPr>
                <a:xfrm>
                  <a:off x="987162" y="4856379"/>
                  <a:ext cx="12564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642" name="Ink 641">
                  <a:extLst>
                    <a:ext uri="{FF2B5EF4-FFF2-40B4-BE49-F238E27FC236}">
                      <a16:creationId xmlns:a16="http://schemas.microsoft.com/office/drawing/2014/main" id="{C6506016-3A7C-481C-8E2F-C6E698C07B0A}"/>
                    </a:ext>
                  </a:extLst>
                </p14:cNvPr>
                <p14:cNvContentPartPr/>
                <p14:nvPr/>
              </p14:nvContentPartPr>
              <p14:xfrm>
                <a:off x="1044042" y="4918299"/>
                <a:ext cx="324000" cy="56160"/>
              </p14:xfrm>
            </p:contentPart>
          </mc:Choice>
          <mc:Fallback xmlns="">
            <p:pic>
              <p:nvPicPr>
                <p:cNvPr id="642" name="Ink 641">
                  <a:extLst>
                    <a:ext uri="{FF2B5EF4-FFF2-40B4-BE49-F238E27FC236}">
                      <a16:creationId xmlns:a16="http://schemas.microsoft.com/office/drawing/2014/main" id="{C6506016-3A7C-481C-8E2F-C6E698C07B0A}"/>
                    </a:ext>
                  </a:extLst>
                </p:cNvPr>
                <p:cNvPicPr/>
                <p:nvPr/>
              </p:nvPicPr>
              <p:blipFill>
                <a:blip r:embed="rId284"/>
                <a:stretch>
                  <a:fillRect/>
                </a:stretch>
              </p:blipFill>
              <p:spPr>
                <a:xfrm>
                  <a:off x="1035042" y="4909659"/>
                  <a:ext cx="34164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643" name="Ink 642">
                  <a:extLst>
                    <a:ext uri="{FF2B5EF4-FFF2-40B4-BE49-F238E27FC236}">
                      <a16:creationId xmlns:a16="http://schemas.microsoft.com/office/drawing/2014/main" id="{092122F6-69BC-4A22-83FA-7493402902DE}"/>
                    </a:ext>
                  </a:extLst>
                </p14:cNvPr>
                <p14:cNvContentPartPr/>
                <p14:nvPr/>
              </p14:nvContentPartPr>
              <p14:xfrm>
                <a:off x="1534362" y="4851699"/>
                <a:ext cx="17280" cy="95400"/>
              </p14:xfrm>
            </p:contentPart>
          </mc:Choice>
          <mc:Fallback xmlns="">
            <p:pic>
              <p:nvPicPr>
                <p:cNvPr id="643" name="Ink 642">
                  <a:extLst>
                    <a:ext uri="{FF2B5EF4-FFF2-40B4-BE49-F238E27FC236}">
                      <a16:creationId xmlns:a16="http://schemas.microsoft.com/office/drawing/2014/main" id="{092122F6-69BC-4A22-83FA-7493402902DE}"/>
                    </a:ext>
                  </a:extLst>
                </p:cNvPr>
                <p:cNvPicPr/>
                <p:nvPr/>
              </p:nvPicPr>
              <p:blipFill>
                <a:blip r:embed="rId286"/>
                <a:stretch>
                  <a:fillRect/>
                </a:stretch>
              </p:blipFill>
              <p:spPr>
                <a:xfrm>
                  <a:off x="1525362" y="4843059"/>
                  <a:ext cx="3492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644" name="Ink 643">
                  <a:extLst>
                    <a:ext uri="{FF2B5EF4-FFF2-40B4-BE49-F238E27FC236}">
                      <a16:creationId xmlns:a16="http://schemas.microsoft.com/office/drawing/2014/main" id="{3203E772-EA3E-4AEB-A543-53F129B9017F}"/>
                    </a:ext>
                  </a:extLst>
                </p14:cNvPr>
                <p14:cNvContentPartPr/>
                <p14:nvPr/>
              </p14:nvContentPartPr>
              <p14:xfrm>
                <a:off x="1524642" y="4764939"/>
                <a:ext cx="4680" cy="24480"/>
              </p14:xfrm>
            </p:contentPart>
          </mc:Choice>
          <mc:Fallback xmlns="">
            <p:pic>
              <p:nvPicPr>
                <p:cNvPr id="644" name="Ink 643">
                  <a:extLst>
                    <a:ext uri="{FF2B5EF4-FFF2-40B4-BE49-F238E27FC236}">
                      <a16:creationId xmlns:a16="http://schemas.microsoft.com/office/drawing/2014/main" id="{3203E772-EA3E-4AEB-A543-53F129B9017F}"/>
                    </a:ext>
                  </a:extLst>
                </p:cNvPr>
                <p:cNvPicPr/>
                <p:nvPr/>
              </p:nvPicPr>
              <p:blipFill>
                <a:blip r:embed="rId288"/>
                <a:stretch>
                  <a:fillRect/>
                </a:stretch>
              </p:blipFill>
              <p:spPr>
                <a:xfrm>
                  <a:off x="1516002" y="4755939"/>
                  <a:ext cx="2232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645" name="Ink 644">
                  <a:extLst>
                    <a:ext uri="{FF2B5EF4-FFF2-40B4-BE49-F238E27FC236}">
                      <a16:creationId xmlns:a16="http://schemas.microsoft.com/office/drawing/2014/main" id="{7415A48A-3B50-45A2-8073-DF269DA985B3}"/>
                    </a:ext>
                  </a:extLst>
                </p14:cNvPr>
                <p14:cNvContentPartPr/>
                <p14:nvPr/>
              </p14:nvContentPartPr>
              <p14:xfrm>
                <a:off x="1528962" y="5013339"/>
                <a:ext cx="113040" cy="50040"/>
              </p14:xfrm>
            </p:contentPart>
          </mc:Choice>
          <mc:Fallback xmlns="">
            <p:pic>
              <p:nvPicPr>
                <p:cNvPr id="645" name="Ink 644">
                  <a:extLst>
                    <a:ext uri="{FF2B5EF4-FFF2-40B4-BE49-F238E27FC236}">
                      <a16:creationId xmlns:a16="http://schemas.microsoft.com/office/drawing/2014/main" id="{7415A48A-3B50-45A2-8073-DF269DA985B3}"/>
                    </a:ext>
                  </a:extLst>
                </p:cNvPr>
                <p:cNvPicPr/>
                <p:nvPr/>
              </p:nvPicPr>
              <p:blipFill>
                <a:blip r:embed="rId290"/>
                <a:stretch>
                  <a:fillRect/>
                </a:stretch>
              </p:blipFill>
              <p:spPr>
                <a:xfrm>
                  <a:off x="1520322" y="5004339"/>
                  <a:ext cx="13068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646" name="Ink 645">
                  <a:extLst>
                    <a:ext uri="{FF2B5EF4-FFF2-40B4-BE49-F238E27FC236}">
                      <a16:creationId xmlns:a16="http://schemas.microsoft.com/office/drawing/2014/main" id="{6CE7FFCE-DC63-414B-860C-8516F2EE067A}"/>
                    </a:ext>
                  </a:extLst>
                </p14:cNvPr>
                <p14:cNvContentPartPr/>
                <p14:nvPr/>
              </p14:nvContentPartPr>
              <p14:xfrm>
                <a:off x="1401162" y="4822539"/>
                <a:ext cx="101160" cy="332640"/>
              </p14:xfrm>
            </p:contentPart>
          </mc:Choice>
          <mc:Fallback xmlns="">
            <p:pic>
              <p:nvPicPr>
                <p:cNvPr id="646" name="Ink 645">
                  <a:extLst>
                    <a:ext uri="{FF2B5EF4-FFF2-40B4-BE49-F238E27FC236}">
                      <a16:creationId xmlns:a16="http://schemas.microsoft.com/office/drawing/2014/main" id="{6CE7FFCE-DC63-414B-860C-8516F2EE067A}"/>
                    </a:ext>
                  </a:extLst>
                </p:cNvPr>
                <p:cNvPicPr/>
                <p:nvPr/>
              </p:nvPicPr>
              <p:blipFill>
                <a:blip r:embed="rId292"/>
                <a:stretch>
                  <a:fillRect/>
                </a:stretch>
              </p:blipFill>
              <p:spPr>
                <a:xfrm>
                  <a:off x="1392522" y="4813539"/>
                  <a:ext cx="118800" cy="35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647" name="Ink 646">
                  <a:extLst>
                    <a:ext uri="{FF2B5EF4-FFF2-40B4-BE49-F238E27FC236}">
                      <a16:creationId xmlns:a16="http://schemas.microsoft.com/office/drawing/2014/main" id="{7DEA3648-FCDB-4980-8AB9-0FB6A70C4D25}"/>
                    </a:ext>
                  </a:extLst>
                </p14:cNvPr>
                <p14:cNvContentPartPr/>
                <p14:nvPr/>
              </p14:nvContentPartPr>
              <p14:xfrm>
                <a:off x="1752882" y="4861779"/>
                <a:ext cx="103680" cy="28080"/>
              </p14:xfrm>
            </p:contentPart>
          </mc:Choice>
          <mc:Fallback xmlns="">
            <p:pic>
              <p:nvPicPr>
                <p:cNvPr id="647" name="Ink 646">
                  <a:extLst>
                    <a:ext uri="{FF2B5EF4-FFF2-40B4-BE49-F238E27FC236}">
                      <a16:creationId xmlns:a16="http://schemas.microsoft.com/office/drawing/2014/main" id="{7DEA3648-FCDB-4980-8AB9-0FB6A70C4D25}"/>
                    </a:ext>
                  </a:extLst>
                </p:cNvPr>
                <p:cNvPicPr/>
                <p:nvPr/>
              </p:nvPicPr>
              <p:blipFill>
                <a:blip r:embed="rId294"/>
                <a:stretch>
                  <a:fillRect/>
                </a:stretch>
              </p:blipFill>
              <p:spPr>
                <a:xfrm>
                  <a:off x="1743882" y="4852779"/>
                  <a:ext cx="12132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648" name="Ink 647">
                  <a:extLst>
                    <a:ext uri="{FF2B5EF4-FFF2-40B4-BE49-F238E27FC236}">
                      <a16:creationId xmlns:a16="http://schemas.microsoft.com/office/drawing/2014/main" id="{84D1EABA-7518-4674-ACF0-7FD5A6E60129}"/>
                    </a:ext>
                  </a:extLst>
                </p14:cNvPr>
                <p14:cNvContentPartPr/>
                <p14:nvPr/>
              </p14:nvContentPartPr>
              <p14:xfrm>
                <a:off x="1966002" y="4742979"/>
                <a:ext cx="78840" cy="127080"/>
              </p14:xfrm>
            </p:contentPart>
          </mc:Choice>
          <mc:Fallback xmlns="">
            <p:pic>
              <p:nvPicPr>
                <p:cNvPr id="648" name="Ink 647">
                  <a:extLst>
                    <a:ext uri="{FF2B5EF4-FFF2-40B4-BE49-F238E27FC236}">
                      <a16:creationId xmlns:a16="http://schemas.microsoft.com/office/drawing/2014/main" id="{84D1EABA-7518-4674-ACF0-7FD5A6E60129}"/>
                    </a:ext>
                  </a:extLst>
                </p:cNvPr>
                <p:cNvPicPr/>
                <p:nvPr/>
              </p:nvPicPr>
              <p:blipFill>
                <a:blip r:embed="rId296"/>
                <a:stretch>
                  <a:fillRect/>
                </a:stretch>
              </p:blipFill>
              <p:spPr>
                <a:xfrm>
                  <a:off x="1957002" y="4733979"/>
                  <a:ext cx="96480" cy="14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649" name="Ink 648">
                  <a:extLst>
                    <a:ext uri="{FF2B5EF4-FFF2-40B4-BE49-F238E27FC236}">
                      <a16:creationId xmlns:a16="http://schemas.microsoft.com/office/drawing/2014/main" id="{3ED4AF6E-3DFD-4F5E-8AB9-9F5EF547FBC0}"/>
                    </a:ext>
                  </a:extLst>
                </p14:cNvPr>
                <p14:cNvContentPartPr/>
                <p14:nvPr/>
              </p14:nvContentPartPr>
              <p14:xfrm>
                <a:off x="2042322" y="4756299"/>
                <a:ext cx="46440" cy="163800"/>
              </p14:xfrm>
            </p:contentPart>
          </mc:Choice>
          <mc:Fallback xmlns="">
            <p:pic>
              <p:nvPicPr>
                <p:cNvPr id="649" name="Ink 648">
                  <a:extLst>
                    <a:ext uri="{FF2B5EF4-FFF2-40B4-BE49-F238E27FC236}">
                      <a16:creationId xmlns:a16="http://schemas.microsoft.com/office/drawing/2014/main" id="{3ED4AF6E-3DFD-4F5E-8AB9-9F5EF547FBC0}"/>
                    </a:ext>
                  </a:extLst>
                </p:cNvPr>
                <p:cNvPicPr/>
                <p:nvPr/>
              </p:nvPicPr>
              <p:blipFill>
                <a:blip r:embed="rId298"/>
                <a:stretch>
                  <a:fillRect/>
                </a:stretch>
              </p:blipFill>
              <p:spPr>
                <a:xfrm>
                  <a:off x="2033322" y="4747299"/>
                  <a:ext cx="6408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9">
              <p14:nvContentPartPr>
                <p14:cNvPr id="650" name="Ink 649">
                  <a:extLst>
                    <a:ext uri="{FF2B5EF4-FFF2-40B4-BE49-F238E27FC236}">
                      <a16:creationId xmlns:a16="http://schemas.microsoft.com/office/drawing/2014/main" id="{C62EE562-F458-4258-B607-020F441179E1}"/>
                    </a:ext>
                  </a:extLst>
                </p14:cNvPr>
                <p14:cNvContentPartPr/>
                <p14:nvPr/>
              </p14:nvContentPartPr>
              <p14:xfrm>
                <a:off x="2139882" y="4784379"/>
                <a:ext cx="101520" cy="278640"/>
              </p14:xfrm>
            </p:contentPart>
          </mc:Choice>
          <mc:Fallback xmlns="">
            <p:pic>
              <p:nvPicPr>
                <p:cNvPr id="650" name="Ink 649">
                  <a:extLst>
                    <a:ext uri="{FF2B5EF4-FFF2-40B4-BE49-F238E27FC236}">
                      <a16:creationId xmlns:a16="http://schemas.microsoft.com/office/drawing/2014/main" id="{C62EE562-F458-4258-B607-020F441179E1}"/>
                    </a:ext>
                  </a:extLst>
                </p:cNvPr>
                <p:cNvPicPr/>
                <p:nvPr/>
              </p:nvPicPr>
              <p:blipFill>
                <a:blip r:embed="rId300"/>
                <a:stretch>
                  <a:fillRect/>
                </a:stretch>
              </p:blipFill>
              <p:spPr>
                <a:xfrm>
                  <a:off x="2131242" y="4775739"/>
                  <a:ext cx="119160" cy="29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1">
              <p14:nvContentPartPr>
                <p14:cNvPr id="653" name="Ink 652">
                  <a:extLst>
                    <a:ext uri="{FF2B5EF4-FFF2-40B4-BE49-F238E27FC236}">
                      <a16:creationId xmlns:a16="http://schemas.microsoft.com/office/drawing/2014/main" id="{2C6860A9-5153-4369-80A7-2E1AE91CCDBD}"/>
                    </a:ext>
                  </a:extLst>
                </p14:cNvPr>
                <p14:cNvContentPartPr/>
                <p14:nvPr/>
              </p14:nvContentPartPr>
              <p14:xfrm>
                <a:off x="2256522" y="5013339"/>
                <a:ext cx="50400" cy="83880"/>
              </p14:xfrm>
            </p:contentPart>
          </mc:Choice>
          <mc:Fallback xmlns="">
            <p:pic>
              <p:nvPicPr>
                <p:cNvPr id="653" name="Ink 652">
                  <a:extLst>
                    <a:ext uri="{FF2B5EF4-FFF2-40B4-BE49-F238E27FC236}">
                      <a16:creationId xmlns:a16="http://schemas.microsoft.com/office/drawing/2014/main" id="{2C6860A9-5153-4369-80A7-2E1AE91CCDBD}"/>
                    </a:ext>
                  </a:extLst>
                </p:cNvPr>
                <p:cNvPicPr/>
                <p:nvPr/>
              </p:nvPicPr>
              <p:blipFill>
                <a:blip r:embed="rId302"/>
                <a:stretch>
                  <a:fillRect/>
                </a:stretch>
              </p:blipFill>
              <p:spPr>
                <a:xfrm>
                  <a:off x="2247522" y="5004339"/>
                  <a:ext cx="68040" cy="10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3">
              <p14:nvContentPartPr>
                <p14:cNvPr id="654" name="Ink 653">
                  <a:extLst>
                    <a:ext uri="{FF2B5EF4-FFF2-40B4-BE49-F238E27FC236}">
                      <a16:creationId xmlns:a16="http://schemas.microsoft.com/office/drawing/2014/main" id="{E0C9E983-0412-4C73-AF72-048D999DF93B}"/>
                    </a:ext>
                  </a:extLst>
                </p14:cNvPr>
                <p14:cNvContentPartPr/>
                <p14:nvPr/>
              </p14:nvContentPartPr>
              <p14:xfrm>
                <a:off x="2354442" y="4858179"/>
                <a:ext cx="63360" cy="218520"/>
              </p14:xfrm>
            </p:contentPart>
          </mc:Choice>
          <mc:Fallback xmlns="">
            <p:pic>
              <p:nvPicPr>
                <p:cNvPr id="654" name="Ink 653">
                  <a:extLst>
                    <a:ext uri="{FF2B5EF4-FFF2-40B4-BE49-F238E27FC236}">
                      <a16:creationId xmlns:a16="http://schemas.microsoft.com/office/drawing/2014/main" id="{E0C9E983-0412-4C73-AF72-048D999DF93B}"/>
                    </a:ext>
                  </a:extLst>
                </p:cNvPr>
                <p:cNvPicPr/>
                <p:nvPr/>
              </p:nvPicPr>
              <p:blipFill>
                <a:blip r:embed="rId304"/>
                <a:stretch>
                  <a:fillRect/>
                </a:stretch>
              </p:blipFill>
              <p:spPr>
                <a:xfrm>
                  <a:off x="2345802" y="4849539"/>
                  <a:ext cx="8100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5">
              <p14:nvContentPartPr>
                <p14:cNvPr id="655" name="Ink 654">
                  <a:extLst>
                    <a:ext uri="{FF2B5EF4-FFF2-40B4-BE49-F238E27FC236}">
                      <a16:creationId xmlns:a16="http://schemas.microsoft.com/office/drawing/2014/main" id="{ECA8C98F-BF30-4FB1-8FEF-3A37BAB5279E}"/>
                    </a:ext>
                  </a:extLst>
                </p14:cNvPr>
                <p14:cNvContentPartPr/>
                <p14:nvPr/>
              </p14:nvContentPartPr>
              <p14:xfrm>
                <a:off x="2337522" y="4712379"/>
                <a:ext cx="151200" cy="228240"/>
              </p14:xfrm>
            </p:contentPart>
          </mc:Choice>
          <mc:Fallback xmlns="">
            <p:pic>
              <p:nvPicPr>
                <p:cNvPr id="655" name="Ink 654">
                  <a:extLst>
                    <a:ext uri="{FF2B5EF4-FFF2-40B4-BE49-F238E27FC236}">
                      <a16:creationId xmlns:a16="http://schemas.microsoft.com/office/drawing/2014/main" id="{ECA8C98F-BF30-4FB1-8FEF-3A37BAB5279E}"/>
                    </a:ext>
                  </a:extLst>
                </p:cNvPr>
                <p:cNvPicPr/>
                <p:nvPr/>
              </p:nvPicPr>
              <p:blipFill>
                <a:blip r:embed="rId306"/>
                <a:stretch>
                  <a:fillRect/>
                </a:stretch>
              </p:blipFill>
              <p:spPr>
                <a:xfrm>
                  <a:off x="2328882" y="4703379"/>
                  <a:ext cx="168840" cy="245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63" name="Group 662">
            <a:extLst>
              <a:ext uri="{FF2B5EF4-FFF2-40B4-BE49-F238E27FC236}">
                <a16:creationId xmlns:a16="http://schemas.microsoft.com/office/drawing/2014/main" id="{ABEEA1C9-1B3C-4783-AA87-22DE9DAC7DEC}"/>
              </a:ext>
            </a:extLst>
          </p:cNvPr>
          <p:cNvGrpSpPr/>
          <p:nvPr/>
        </p:nvGrpSpPr>
        <p:grpSpPr>
          <a:xfrm>
            <a:off x="308202" y="5214219"/>
            <a:ext cx="328320" cy="302760"/>
            <a:chOff x="308202" y="5214219"/>
            <a:chExt cx="328320" cy="302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7">
              <p14:nvContentPartPr>
                <p14:cNvPr id="657" name="Ink 656">
                  <a:extLst>
                    <a:ext uri="{FF2B5EF4-FFF2-40B4-BE49-F238E27FC236}">
                      <a16:creationId xmlns:a16="http://schemas.microsoft.com/office/drawing/2014/main" id="{6D1DFCAC-2794-4CF9-8980-0F310509C68A}"/>
                    </a:ext>
                  </a:extLst>
                </p14:cNvPr>
                <p14:cNvContentPartPr/>
                <p14:nvPr/>
              </p14:nvContentPartPr>
              <p14:xfrm>
                <a:off x="308202" y="5343819"/>
                <a:ext cx="113040" cy="173160"/>
              </p14:xfrm>
            </p:contentPart>
          </mc:Choice>
          <mc:Fallback xmlns="">
            <p:pic>
              <p:nvPicPr>
                <p:cNvPr id="657" name="Ink 656">
                  <a:extLst>
                    <a:ext uri="{FF2B5EF4-FFF2-40B4-BE49-F238E27FC236}">
                      <a16:creationId xmlns:a16="http://schemas.microsoft.com/office/drawing/2014/main" id="{6D1DFCAC-2794-4CF9-8980-0F310509C68A}"/>
                    </a:ext>
                  </a:extLst>
                </p:cNvPr>
                <p:cNvPicPr/>
                <p:nvPr/>
              </p:nvPicPr>
              <p:blipFill>
                <a:blip r:embed="rId308"/>
                <a:stretch>
                  <a:fillRect/>
                </a:stretch>
              </p:blipFill>
              <p:spPr>
                <a:xfrm>
                  <a:off x="299562" y="5335179"/>
                  <a:ext cx="13068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9">
              <p14:nvContentPartPr>
                <p14:cNvPr id="658" name="Ink 657">
                  <a:extLst>
                    <a:ext uri="{FF2B5EF4-FFF2-40B4-BE49-F238E27FC236}">
                      <a16:creationId xmlns:a16="http://schemas.microsoft.com/office/drawing/2014/main" id="{B9192FB8-DD8A-4A76-AF05-0BE8467B4176}"/>
                    </a:ext>
                  </a:extLst>
                </p14:cNvPr>
                <p14:cNvContentPartPr/>
                <p14:nvPr/>
              </p14:nvContentPartPr>
              <p14:xfrm>
                <a:off x="498282" y="5361099"/>
                <a:ext cx="28440" cy="151920"/>
              </p14:xfrm>
            </p:contentPart>
          </mc:Choice>
          <mc:Fallback xmlns="">
            <p:pic>
              <p:nvPicPr>
                <p:cNvPr id="658" name="Ink 657">
                  <a:extLst>
                    <a:ext uri="{FF2B5EF4-FFF2-40B4-BE49-F238E27FC236}">
                      <a16:creationId xmlns:a16="http://schemas.microsoft.com/office/drawing/2014/main" id="{B9192FB8-DD8A-4A76-AF05-0BE8467B4176}"/>
                    </a:ext>
                  </a:extLst>
                </p:cNvPr>
                <p:cNvPicPr/>
                <p:nvPr/>
              </p:nvPicPr>
              <p:blipFill>
                <a:blip r:embed="rId310"/>
                <a:stretch>
                  <a:fillRect/>
                </a:stretch>
              </p:blipFill>
              <p:spPr>
                <a:xfrm>
                  <a:off x="489282" y="5352099"/>
                  <a:ext cx="4608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1">
              <p14:nvContentPartPr>
                <p14:cNvPr id="659" name="Ink 658">
                  <a:extLst>
                    <a:ext uri="{FF2B5EF4-FFF2-40B4-BE49-F238E27FC236}">
                      <a16:creationId xmlns:a16="http://schemas.microsoft.com/office/drawing/2014/main" id="{40851943-7808-4CE3-893B-AA924827B632}"/>
                    </a:ext>
                  </a:extLst>
                </p14:cNvPr>
                <p14:cNvContentPartPr/>
                <p14:nvPr/>
              </p14:nvContentPartPr>
              <p14:xfrm>
                <a:off x="496122" y="5350299"/>
                <a:ext cx="140400" cy="157320"/>
              </p14:xfrm>
            </p:contentPart>
          </mc:Choice>
          <mc:Fallback xmlns="">
            <p:pic>
              <p:nvPicPr>
                <p:cNvPr id="659" name="Ink 658">
                  <a:extLst>
                    <a:ext uri="{FF2B5EF4-FFF2-40B4-BE49-F238E27FC236}">
                      <a16:creationId xmlns:a16="http://schemas.microsoft.com/office/drawing/2014/main" id="{40851943-7808-4CE3-893B-AA924827B632}"/>
                    </a:ext>
                  </a:extLst>
                </p:cNvPr>
                <p:cNvPicPr/>
                <p:nvPr/>
              </p:nvPicPr>
              <p:blipFill>
                <a:blip r:embed="rId312"/>
                <a:stretch>
                  <a:fillRect/>
                </a:stretch>
              </p:blipFill>
              <p:spPr>
                <a:xfrm>
                  <a:off x="487122" y="5341299"/>
                  <a:ext cx="15804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3">
              <p14:nvContentPartPr>
                <p14:cNvPr id="660" name="Ink 659">
                  <a:extLst>
                    <a:ext uri="{FF2B5EF4-FFF2-40B4-BE49-F238E27FC236}">
                      <a16:creationId xmlns:a16="http://schemas.microsoft.com/office/drawing/2014/main" id="{46E1DE3D-AD14-49D8-8B72-CFB252A5B4F5}"/>
                    </a:ext>
                  </a:extLst>
                </p14:cNvPr>
                <p14:cNvContentPartPr/>
                <p14:nvPr/>
              </p14:nvContentPartPr>
              <p14:xfrm>
                <a:off x="387402" y="5225019"/>
                <a:ext cx="160560" cy="42840"/>
              </p14:xfrm>
            </p:contentPart>
          </mc:Choice>
          <mc:Fallback xmlns="">
            <p:pic>
              <p:nvPicPr>
                <p:cNvPr id="660" name="Ink 659">
                  <a:extLst>
                    <a:ext uri="{FF2B5EF4-FFF2-40B4-BE49-F238E27FC236}">
                      <a16:creationId xmlns:a16="http://schemas.microsoft.com/office/drawing/2014/main" id="{46E1DE3D-AD14-49D8-8B72-CFB252A5B4F5}"/>
                    </a:ext>
                  </a:extLst>
                </p:cNvPr>
                <p:cNvPicPr/>
                <p:nvPr/>
              </p:nvPicPr>
              <p:blipFill>
                <a:blip r:embed="rId314"/>
                <a:stretch>
                  <a:fillRect/>
                </a:stretch>
              </p:blipFill>
              <p:spPr>
                <a:xfrm>
                  <a:off x="378402" y="5216019"/>
                  <a:ext cx="17820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5">
              <p14:nvContentPartPr>
                <p14:cNvPr id="661" name="Ink 660">
                  <a:extLst>
                    <a:ext uri="{FF2B5EF4-FFF2-40B4-BE49-F238E27FC236}">
                      <a16:creationId xmlns:a16="http://schemas.microsoft.com/office/drawing/2014/main" id="{329E8015-8B67-447E-A8BA-4B6E45421689}"/>
                    </a:ext>
                  </a:extLst>
                </p14:cNvPr>
                <p14:cNvContentPartPr/>
                <p14:nvPr/>
              </p14:nvContentPartPr>
              <p14:xfrm>
                <a:off x="534282" y="5214219"/>
                <a:ext cx="69840" cy="76680"/>
              </p14:xfrm>
            </p:contentPart>
          </mc:Choice>
          <mc:Fallback xmlns="">
            <p:pic>
              <p:nvPicPr>
                <p:cNvPr id="661" name="Ink 660">
                  <a:extLst>
                    <a:ext uri="{FF2B5EF4-FFF2-40B4-BE49-F238E27FC236}">
                      <a16:creationId xmlns:a16="http://schemas.microsoft.com/office/drawing/2014/main" id="{329E8015-8B67-447E-A8BA-4B6E45421689}"/>
                    </a:ext>
                  </a:extLst>
                </p:cNvPr>
                <p:cNvPicPr/>
                <p:nvPr/>
              </p:nvPicPr>
              <p:blipFill>
                <a:blip r:embed="rId316"/>
                <a:stretch>
                  <a:fillRect/>
                </a:stretch>
              </p:blipFill>
              <p:spPr>
                <a:xfrm>
                  <a:off x="525282" y="5205579"/>
                  <a:ext cx="87480" cy="94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90" name="Group 689">
            <a:extLst>
              <a:ext uri="{FF2B5EF4-FFF2-40B4-BE49-F238E27FC236}">
                <a16:creationId xmlns:a16="http://schemas.microsoft.com/office/drawing/2014/main" id="{8319E471-6452-42BD-B3DB-CAB3A27D3CC0}"/>
              </a:ext>
            </a:extLst>
          </p:cNvPr>
          <p:cNvGrpSpPr/>
          <p:nvPr/>
        </p:nvGrpSpPr>
        <p:grpSpPr>
          <a:xfrm>
            <a:off x="833082" y="5202339"/>
            <a:ext cx="485280" cy="298800"/>
            <a:chOff x="833082" y="5202339"/>
            <a:chExt cx="485280" cy="298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7">
              <p14:nvContentPartPr>
                <p14:cNvPr id="664" name="Ink 663">
                  <a:extLst>
                    <a:ext uri="{FF2B5EF4-FFF2-40B4-BE49-F238E27FC236}">
                      <a16:creationId xmlns:a16="http://schemas.microsoft.com/office/drawing/2014/main" id="{66AC6B22-D897-452C-9400-B56BA5F87008}"/>
                    </a:ext>
                  </a:extLst>
                </p14:cNvPr>
                <p14:cNvContentPartPr/>
                <p14:nvPr/>
              </p14:nvContentPartPr>
              <p14:xfrm>
                <a:off x="833082" y="5399979"/>
                <a:ext cx="97920" cy="25560"/>
              </p14:xfrm>
            </p:contentPart>
          </mc:Choice>
          <mc:Fallback xmlns="">
            <p:pic>
              <p:nvPicPr>
                <p:cNvPr id="664" name="Ink 663">
                  <a:extLst>
                    <a:ext uri="{FF2B5EF4-FFF2-40B4-BE49-F238E27FC236}">
                      <a16:creationId xmlns:a16="http://schemas.microsoft.com/office/drawing/2014/main" id="{66AC6B22-D897-452C-9400-B56BA5F87008}"/>
                    </a:ext>
                  </a:extLst>
                </p:cNvPr>
                <p:cNvPicPr/>
                <p:nvPr/>
              </p:nvPicPr>
              <p:blipFill>
                <a:blip r:embed="rId318"/>
                <a:stretch>
                  <a:fillRect/>
                </a:stretch>
              </p:blipFill>
              <p:spPr>
                <a:xfrm>
                  <a:off x="824082" y="5390979"/>
                  <a:ext cx="11556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9">
              <p14:nvContentPartPr>
                <p14:cNvPr id="665" name="Ink 664">
                  <a:extLst>
                    <a:ext uri="{FF2B5EF4-FFF2-40B4-BE49-F238E27FC236}">
                      <a16:creationId xmlns:a16="http://schemas.microsoft.com/office/drawing/2014/main" id="{BF8C99D7-8ECA-45E9-95E0-E585D84607F3}"/>
                    </a:ext>
                  </a:extLst>
                </p14:cNvPr>
                <p14:cNvContentPartPr/>
                <p14:nvPr/>
              </p14:nvContentPartPr>
              <p14:xfrm>
                <a:off x="1028562" y="5347419"/>
                <a:ext cx="110160" cy="153720"/>
              </p14:xfrm>
            </p:contentPart>
          </mc:Choice>
          <mc:Fallback xmlns="">
            <p:pic>
              <p:nvPicPr>
                <p:cNvPr id="665" name="Ink 664">
                  <a:extLst>
                    <a:ext uri="{FF2B5EF4-FFF2-40B4-BE49-F238E27FC236}">
                      <a16:creationId xmlns:a16="http://schemas.microsoft.com/office/drawing/2014/main" id="{BF8C99D7-8ECA-45E9-95E0-E585D84607F3}"/>
                    </a:ext>
                  </a:extLst>
                </p:cNvPr>
                <p:cNvPicPr/>
                <p:nvPr/>
              </p:nvPicPr>
              <p:blipFill>
                <a:blip r:embed="rId320"/>
                <a:stretch>
                  <a:fillRect/>
                </a:stretch>
              </p:blipFill>
              <p:spPr>
                <a:xfrm>
                  <a:off x="1019562" y="5338779"/>
                  <a:ext cx="12780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1">
              <p14:nvContentPartPr>
                <p14:cNvPr id="666" name="Ink 665">
                  <a:extLst>
                    <a:ext uri="{FF2B5EF4-FFF2-40B4-BE49-F238E27FC236}">
                      <a16:creationId xmlns:a16="http://schemas.microsoft.com/office/drawing/2014/main" id="{63543205-8F44-4B92-8D01-C906F15BFECD}"/>
                    </a:ext>
                  </a:extLst>
                </p14:cNvPr>
                <p14:cNvContentPartPr/>
                <p14:nvPr/>
              </p14:nvContentPartPr>
              <p14:xfrm>
                <a:off x="1136202" y="5321859"/>
                <a:ext cx="141840" cy="120240"/>
              </p14:xfrm>
            </p:contentPart>
          </mc:Choice>
          <mc:Fallback xmlns="">
            <p:pic>
              <p:nvPicPr>
                <p:cNvPr id="666" name="Ink 665">
                  <a:extLst>
                    <a:ext uri="{FF2B5EF4-FFF2-40B4-BE49-F238E27FC236}">
                      <a16:creationId xmlns:a16="http://schemas.microsoft.com/office/drawing/2014/main" id="{63543205-8F44-4B92-8D01-C906F15BFECD}"/>
                    </a:ext>
                  </a:extLst>
                </p:cNvPr>
                <p:cNvPicPr/>
                <p:nvPr/>
              </p:nvPicPr>
              <p:blipFill>
                <a:blip r:embed="rId322"/>
                <a:stretch>
                  <a:fillRect/>
                </a:stretch>
              </p:blipFill>
              <p:spPr>
                <a:xfrm>
                  <a:off x="1127202" y="5313219"/>
                  <a:ext cx="15948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3">
              <p14:nvContentPartPr>
                <p14:cNvPr id="667" name="Ink 666">
                  <a:extLst>
                    <a:ext uri="{FF2B5EF4-FFF2-40B4-BE49-F238E27FC236}">
                      <a16:creationId xmlns:a16="http://schemas.microsoft.com/office/drawing/2014/main" id="{EB8DD1D3-1828-4D6E-9FC0-940586D51B0A}"/>
                    </a:ext>
                  </a:extLst>
                </p14:cNvPr>
                <p14:cNvContentPartPr/>
                <p14:nvPr/>
              </p14:nvContentPartPr>
              <p14:xfrm>
                <a:off x="1163562" y="5339139"/>
                <a:ext cx="122400" cy="118800"/>
              </p14:xfrm>
            </p:contentPart>
          </mc:Choice>
          <mc:Fallback xmlns="">
            <p:pic>
              <p:nvPicPr>
                <p:cNvPr id="667" name="Ink 666">
                  <a:extLst>
                    <a:ext uri="{FF2B5EF4-FFF2-40B4-BE49-F238E27FC236}">
                      <a16:creationId xmlns:a16="http://schemas.microsoft.com/office/drawing/2014/main" id="{EB8DD1D3-1828-4D6E-9FC0-940586D51B0A}"/>
                    </a:ext>
                  </a:extLst>
                </p:cNvPr>
                <p:cNvPicPr/>
                <p:nvPr/>
              </p:nvPicPr>
              <p:blipFill>
                <a:blip r:embed="rId324"/>
                <a:stretch>
                  <a:fillRect/>
                </a:stretch>
              </p:blipFill>
              <p:spPr>
                <a:xfrm>
                  <a:off x="1154562" y="5330139"/>
                  <a:ext cx="14004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5">
              <p14:nvContentPartPr>
                <p14:cNvPr id="668" name="Ink 667">
                  <a:extLst>
                    <a:ext uri="{FF2B5EF4-FFF2-40B4-BE49-F238E27FC236}">
                      <a16:creationId xmlns:a16="http://schemas.microsoft.com/office/drawing/2014/main" id="{646554A9-0835-40CC-B671-38CF12D4D8DD}"/>
                    </a:ext>
                  </a:extLst>
                </p14:cNvPr>
                <p14:cNvContentPartPr/>
                <p14:nvPr/>
              </p14:nvContentPartPr>
              <p14:xfrm>
                <a:off x="1055202" y="5202339"/>
                <a:ext cx="263160" cy="99360"/>
              </p14:xfrm>
            </p:contentPart>
          </mc:Choice>
          <mc:Fallback xmlns="">
            <p:pic>
              <p:nvPicPr>
                <p:cNvPr id="668" name="Ink 667">
                  <a:extLst>
                    <a:ext uri="{FF2B5EF4-FFF2-40B4-BE49-F238E27FC236}">
                      <a16:creationId xmlns:a16="http://schemas.microsoft.com/office/drawing/2014/main" id="{646554A9-0835-40CC-B671-38CF12D4D8DD}"/>
                    </a:ext>
                  </a:extLst>
                </p:cNvPr>
                <p:cNvPicPr/>
                <p:nvPr/>
              </p:nvPicPr>
              <p:blipFill>
                <a:blip r:embed="rId326"/>
                <a:stretch>
                  <a:fillRect/>
                </a:stretch>
              </p:blipFill>
              <p:spPr>
                <a:xfrm>
                  <a:off x="1046562" y="5193339"/>
                  <a:ext cx="280800" cy="117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89" name="Group 688">
            <a:extLst>
              <a:ext uri="{FF2B5EF4-FFF2-40B4-BE49-F238E27FC236}">
                <a16:creationId xmlns:a16="http://schemas.microsoft.com/office/drawing/2014/main" id="{29FBAB3D-0CF4-4853-9BF9-B8C4487FEBAB}"/>
              </a:ext>
            </a:extLst>
          </p:cNvPr>
          <p:cNvGrpSpPr/>
          <p:nvPr/>
        </p:nvGrpSpPr>
        <p:grpSpPr>
          <a:xfrm>
            <a:off x="1475322" y="5234739"/>
            <a:ext cx="1695960" cy="385560"/>
            <a:chOff x="1475322" y="5234739"/>
            <a:chExt cx="1695960" cy="385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27">
              <p14:nvContentPartPr>
                <p14:cNvPr id="669" name="Ink 668">
                  <a:extLst>
                    <a:ext uri="{FF2B5EF4-FFF2-40B4-BE49-F238E27FC236}">
                      <a16:creationId xmlns:a16="http://schemas.microsoft.com/office/drawing/2014/main" id="{693B2B0C-0B14-49EF-8532-EF1A5F12C276}"/>
                    </a:ext>
                  </a:extLst>
                </p14:cNvPr>
                <p14:cNvContentPartPr/>
                <p14:nvPr/>
              </p14:nvContentPartPr>
              <p14:xfrm>
                <a:off x="1475322" y="5372979"/>
                <a:ext cx="64440" cy="17280"/>
              </p14:xfrm>
            </p:contentPart>
          </mc:Choice>
          <mc:Fallback xmlns="">
            <p:pic>
              <p:nvPicPr>
                <p:cNvPr id="669" name="Ink 668">
                  <a:extLst>
                    <a:ext uri="{FF2B5EF4-FFF2-40B4-BE49-F238E27FC236}">
                      <a16:creationId xmlns:a16="http://schemas.microsoft.com/office/drawing/2014/main" id="{693B2B0C-0B14-49EF-8532-EF1A5F12C276}"/>
                    </a:ext>
                  </a:extLst>
                </p:cNvPr>
                <p:cNvPicPr/>
                <p:nvPr/>
              </p:nvPicPr>
              <p:blipFill>
                <a:blip r:embed="rId328"/>
                <a:stretch>
                  <a:fillRect/>
                </a:stretch>
              </p:blipFill>
              <p:spPr>
                <a:xfrm>
                  <a:off x="1466322" y="5363979"/>
                  <a:ext cx="8208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9">
              <p14:nvContentPartPr>
                <p14:cNvPr id="670" name="Ink 669">
                  <a:extLst>
                    <a:ext uri="{FF2B5EF4-FFF2-40B4-BE49-F238E27FC236}">
                      <a16:creationId xmlns:a16="http://schemas.microsoft.com/office/drawing/2014/main" id="{63C51FBD-DC32-4B29-8BA6-7A908302458E}"/>
                    </a:ext>
                  </a:extLst>
                </p14:cNvPr>
                <p14:cNvContentPartPr/>
                <p14:nvPr/>
              </p14:nvContentPartPr>
              <p14:xfrm>
                <a:off x="1498002" y="5331939"/>
                <a:ext cx="391320" cy="100080"/>
              </p14:xfrm>
            </p:contentPart>
          </mc:Choice>
          <mc:Fallback xmlns="">
            <p:pic>
              <p:nvPicPr>
                <p:cNvPr id="670" name="Ink 669">
                  <a:extLst>
                    <a:ext uri="{FF2B5EF4-FFF2-40B4-BE49-F238E27FC236}">
                      <a16:creationId xmlns:a16="http://schemas.microsoft.com/office/drawing/2014/main" id="{63C51FBD-DC32-4B29-8BA6-7A908302458E}"/>
                    </a:ext>
                  </a:extLst>
                </p:cNvPr>
                <p:cNvPicPr/>
                <p:nvPr/>
              </p:nvPicPr>
              <p:blipFill>
                <a:blip r:embed="rId330"/>
                <a:stretch>
                  <a:fillRect/>
                </a:stretch>
              </p:blipFill>
              <p:spPr>
                <a:xfrm>
                  <a:off x="1489002" y="5322939"/>
                  <a:ext cx="40896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1">
              <p14:nvContentPartPr>
                <p14:cNvPr id="671" name="Ink 670">
                  <a:extLst>
                    <a:ext uri="{FF2B5EF4-FFF2-40B4-BE49-F238E27FC236}">
                      <a16:creationId xmlns:a16="http://schemas.microsoft.com/office/drawing/2014/main" id="{64BF0660-890C-48E5-A337-5EA260701E90}"/>
                    </a:ext>
                  </a:extLst>
                </p14:cNvPr>
                <p14:cNvContentPartPr/>
                <p14:nvPr/>
              </p14:nvContentPartPr>
              <p14:xfrm>
                <a:off x="1966002" y="5289099"/>
                <a:ext cx="149760" cy="269280"/>
              </p14:xfrm>
            </p:contentPart>
          </mc:Choice>
          <mc:Fallback xmlns="">
            <p:pic>
              <p:nvPicPr>
                <p:cNvPr id="671" name="Ink 670">
                  <a:extLst>
                    <a:ext uri="{FF2B5EF4-FFF2-40B4-BE49-F238E27FC236}">
                      <a16:creationId xmlns:a16="http://schemas.microsoft.com/office/drawing/2014/main" id="{64BF0660-890C-48E5-A337-5EA260701E90}"/>
                    </a:ext>
                  </a:extLst>
                </p:cNvPr>
                <p:cNvPicPr/>
                <p:nvPr/>
              </p:nvPicPr>
              <p:blipFill>
                <a:blip r:embed="rId332"/>
                <a:stretch>
                  <a:fillRect/>
                </a:stretch>
              </p:blipFill>
              <p:spPr>
                <a:xfrm>
                  <a:off x="1957002" y="5280459"/>
                  <a:ext cx="167400" cy="28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3">
              <p14:nvContentPartPr>
                <p14:cNvPr id="672" name="Ink 671">
                  <a:extLst>
                    <a:ext uri="{FF2B5EF4-FFF2-40B4-BE49-F238E27FC236}">
                      <a16:creationId xmlns:a16="http://schemas.microsoft.com/office/drawing/2014/main" id="{913E67A9-E75E-49C5-8806-8DF581C50A57}"/>
                    </a:ext>
                  </a:extLst>
                </p14:cNvPr>
                <p14:cNvContentPartPr/>
                <p14:nvPr/>
              </p14:nvContentPartPr>
              <p14:xfrm>
                <a:off x="2207202" y="5234739"/>
                <a:ext cx="19440" cy="179640"/>
              </p14:xfrm>
            </p:contentPart>
          </mc:Choice>
          <mc:Fallback xmlns="">
            <p:pic>
              <p:nvPicPr>
                <p:cNvPr id="672" name="Ink 671">
                  <a:extLst>
                    <a:ext uri="{FF2B5EF4-FFF2-40B4-BE49-F238E27FC236}">
                      <a16:creationId xmlns:a16="http://schemas.microsoft.com/office/drawing/2014/main" id="{913E67A9-E75E-49C5-8806-8DF581C50A57}"/>
                    </a:ext>
                  </a:extLst>
                </p:cNvPr>
                <p:cNvPicPr/>
                <p:nvPr/>
              </p:nvPicPr>
              <p:blipFill>
                <a:blip r:embed="rId334"/>
                <a:stretch>
                  <a:fillRect/>
                </a:stretch>
              </p:blipFill>
              <p:spPr>
                <a:xfrm>
                  <a:off x="2198562" y="5226099"/>
                  <a:ext cx="37080" cy="19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5">
              <p14:nvContentPartPr>
                <p14:cNvPr id="673" name="Ink 672">
                  <a:extLst>
                    <a:ext uri="{FF2B5EF4-FFF2-40B4-BE49-F238E27FC236}">
                      <a16:creationId xmlns:a16="http://schemas.microsoft.com/office/drawing/2014/main" id="{0321B9B8-DCA5-4D97-8C4B-39EE10CA48E8}"/>
                    </a:ext>
                  </a:extLst>
                </p14:cNvPr>
                <p14:cNvContentPartPr/>
                <p14:nvPr/>
              </p14:nvContentPartPr>
              <p14:xfrm>
                <a:off x="2229882" y="5498979"/>
                <a:ext cx="160920" cy="35640"/>
              </p14:xfrm>
            </p:contentPart>
          </mc:Choice>
          <mc:Fallback xmlns="">
            <p:pic>
              <p:nvPicPr>
                <p:cNvPr id="673" name="Ink 672">
                  <a:extLst>
                    <a:ext uri="{FF2B5EF4-FFF2-40B4-BE49-F238E27FC236}">
                      <a16:creationId xmlns:a16="http://schemas.microsoft.com/office/drawing/2014/main" id="{0321B9B8-DCA5-4D97-8C4B-39EE10CA48E8}"/>
                    </a:ext>
                  </a:extLst>
                </p:cNvPr>
                <p:cNvPicPr/>
                <p:nvPr/>
              </p:nvPicPr>
              <p:blipFill>
                <a:blip r:embed="rId336"/>
                <a:stretch>
                  <a:fillRect/>
                </a:stretch>
              </p:blipFill>
              <p:spPr>
                <a:xfrm>
                  <a:off x="2221242" y="5490339"/>
                  <a:ext cx="17856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7">
              <p14:nvContentPartPr>
                <p14:cNvPr id="674" name="Ink 673">
                  <a:extLst>
                    <a:ext uri="{FF2B5EF4-FFF2-40B4-BE49-F238E27FC236}">
                      <a16:creationId xmlns:a16="http://schemas.microsoft.com/office/drawing/2014/main" id="{EC98AF36-6E3D-4485-80D0-198933030261}"/>
                    </a:ext>
                  </a:extLst>
                </p14:cNvPr>
                <p14:cNvContentPartPr/>
                <p14:nvPr/>
              </p14:nvContentPartPr>
              <p14:xfrm>
                <a:off x="2442282" y="5367939"/>
                <a:ext cx="73440" cy="25920"/>
              </p14:xfrm>
            </p:contentPart>
          </mc:Choice>
          <mc:Fallback xmlns="">
            <p:pic>
              <p:nvPicPr>
                <p:cNvPr id="674" name="Ink 673">
                  <a:extLst>
                    <a:ext uri="{FF2B5EF4-FFF2-40B4-BE49-F238E27FC236}">
                      <a16:creationId xmlns:a16="http://schemas.microsoft.com/office/drawing/2014/main" id="{EC98AF36-6E3D-4485-80D0-198933030261}"/>
                    </a:ext>
                  </a:extLst>
                </p:cNvPr>
                <p:cNvPicPr/>
                <p:nvPr/>
              </p:nvPicPr>
              <p:blipFill>
                <a:blip r:embed="rId338"/>
                <a:stretch>
                  <a:fillRect/>
                </a:stretch>
              </p:blipFill>
              <p:spPr>
                <a:xfrm>
                  <a:off x="2433642" y="5359299"/>
                  <a:ext cx="91080" cy="4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9">
              <p14:nvContentPartPr>
                <p14:cNvPr id="675" name="Ink 674">
                  <a:extLst>
                    <a:ext uri="{FF2B5EF4-FFF2-40B4-BE49-F238E27FC236}">
                      <a16:creationId xmlns:a16="http://schemas.microsoft.com/office/drawing/2014/main" id="{F2BA6B08-4B5A-4EAD-95C4-EDC1AFACDBE8}"/>
                    </a:ext>
                  </a:extLst>
                </p14:cNvPr>
                <p14:cNvContentPartPr/>
                <p14:nvPr/>
              </p14:nvContentPartPr>
              <p14:xfrm>
                <a:off x="2630922" y="5297739"/>
                <a:ext cx="90000" cy="164160"/>
              </p14:xfrm>
            </p:contentPart>
          </mc:Choice>
          <mc:Fallback xmlns="">
            <p:pic>
              <p:nvPicPr>
                <p:cNvPr id="675" name="Ink 674">
                  <a:extLst>
                    <a:ext uri="{FF2B5EF4-FFF2-40B4-BE49-F238E27FC236}">
                      <a16:creationId xmlns:a16="http://schemas.microsoft.com/office/drawing/2014/main" id="{F2BA6B08-4B5A-4EAD-95C4-EDC1AFACDBE8}"/>
                    </a:ext>
                  </a:extLst>
                </p:cNvPr>
                <p:cNvPicPr/>
                <p:nvPr/>
              </p:nvPicPr>
              <p:blipFill>
                <a:blip r:embed="rId340"/>
                <a:stretch>
                  <a:fillRect/>
                </a:stretch>
              </p:blipFill>
              <p:spPr>
                <a:xfrm>
                  <a:off x="2621922" y="5289099"/>
                  <a:ext cx="107640" cy="18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1">
              <p14:nvContentPartPr>
                <p14:cNvPr id="676" name="Ink 675">
                  <a:extLst>
                    <a:ext uri="{FF2B5EF4-FFF2-40B4-BE49-F238E27FC236}">
                      <a16:creationId xmlns:a16="http://schemas.microsoft.com/office/drawing/2014/main" id="{7E4800B9-B5EA-430E-B9D2-4C8A8F4C07BE}"/>
                    </a:ext>
                  </a:extLst>
                </p14:cNvPr>
                <p14:cNvContentPartPr/>
                <p14:nvPr/>
              </p14:nvContentPartPr>
              <p14:xfrm>
                <a:off x="2702202" y="5352459"/>
                <a:ext cx="35280" cy="113760"/>
              </p14:xfrm>
            </p:contentPart>
          </mc:Choice>
          <mc:Fallback xmlns="">
            <p:pic>
              <p:nvPicPr>
                <p:cNvPr id="676" name="Ink 675">
                  <a:extLst>
                    <a:ext uri="{FF2B5EF4-FFF2-40B4-BE49-F238E27FC236}">
                      <a16:creationId xmlns:a16="http://schemas.microsoft.com/office/drawing/2014/main" id="{7E4800B9-B5EA-430E-B9D2-4C8A8F4C07BE}"/>
                    </a:ext>
                  </a:extLst>
                </p:cNvPr>
                <p:cNvPicPr/>
                <p:nvPr/>
              </p:nvPicPr>
              <p:blipFill>
                <a:blip r:embed="rId342"/>
                <a:stretch>
                  <a:fillRect/>
                </a:stretch>
              </p:blipFill>
              <p:spPr>
                <a:xfrm>
                  <a:off x="2693202" y="5343459"/>
                  <a:ext cx="5292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3">
              <p14:nvContentPartPr>
                <p14:cNvPr id="677" name="Ink 676">
                  <a:extLst>
                    <a:ext uri="{FF2B5EF4-FFF2-40B4-BE49-F238E27FC236}">
                      <a16:creationId xmlns:a16="http://schemas.microsoft.com/office/drawing/2014/main" id="{FC98CE05-7E2C-45E9-8F83-33A7E1542712}"/>
                    </a:ext>
                  </a:extLst>
                </p14:cNvPr>
                <p14:cNvContentPartPr/>
                <p14:nvPr/>
              </p14:nvContentPartPr>
              <p14:xfrm>
                <a:off x="2813082" y="5301339"/>
                <a:ext cx="147240" cy="288360"/>
              </p14:xfrm>
            </p:contentPart>
          </mc:Choice>
          <mc:Fallback xmlns="">
            <p:pic>
              <p:nvPicPr>
                <p:cNvPr id="677" name="Ink 676">
                  <a:extLst>
                    <a:ext uri="{FF2B5EF4-FFF2-40B4-BE49-F238E27FC236}">
                      <a16:creationId xmlns:a16="http://schemas.microsoft.com/office/drawing/2014/main" id="{FC98CE05-7E2C-45E9-8F83-33A7E1542712}"/>
                    </a:ext>
                  </a:extLst>
                </p:cNvPr>
                <p:cNvPicPr/>
                <p:nvPr/>
              </p:nvPicPr>
              <p:blipFill>
                <a:blip r:embed="rId344"/>
                <a:stretch>
                  <a:fillRect/>
                </a:stretch>
              </p:blipFill>
              <p:spPr>
                <a:xfrm>
                  <a:off x="2804442" y="5292699"/>
                  <a:ext cx="164880" cy="30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5">
              <p14:nvContentPartPr>
                <p14:cNvPr id="678" name="Ink 677">
                  <a:extLst>
                    <a:ext uri="{FF2B5EF4-FFF2-40B4-BE49-F238E27FC236}">
                      <a16:creationId xmlns:a16="http://schemas.microsoft.com/office/drawing/2014/main" id="{D6E1E382-5B8C-4CE1-87FE-3A8FDD3990D3}"/>
                    </a:ext>
                  </a:extLst>
                </p14:cNvPr>
                <p14:cNvContentPartPr/>
                <p14:nvPr/>
              </p14:nvContentPartPr>
              <p14:xfrm>
                <a:off x="3019362" y="5374419"/>
                <a:ext cx="72000" cy="245880"/>
              </p14:xfrm>
            </p:contentPart>
          </mc:Choice>
          <mc:Fallback xmlns="">
            <p:pic>
              <p:nvPicPr>
                <p:cNvPr id="678" name="Ink 677">
                  <a:extLst>
                    <a:ext uri="{FF2B5EF4-FFF2-40B4-BE49-F238E27FC236}">
                      <a16:creationId xmlns:a16="http://schemas.microsoft.com/office/drawing/2014/main" id="{D6E1E382-5B8C-4CE1-87FE-3A8FDD3990D3}"/>
                    </a:ext>
                  </a:extLst>
                </p:cNvPr>
                <p:cNvPicPr/>
                <p:nvPr/>
              </p:nvPicPr>
              <p:blipFill>
                <a:blip r:embed="rId346"/>
                <a:stretch>
                  <a:fillRect/>
                </a:stretch>
              </p:blipFill>
              <p:spPr>
                <a:xfrm>
                  <a:off x="3010722" y="5365419"/>
                  <a:ext cx="89640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7">
              <p14:nvContentPartPr>
                <p14:cNvPr id="679" name="Ink 678">
                  <a:extLst>
                    <a:ext uri="{FF2B5EF4-FFF2-40B4-BE49-F238E27FC236}">
                      <a16:creationId xmlns:a16="http://schemas.microsoft.com/office/drawing/2014/main" id="{056C22E6-0AFC-4233-B670-A0DABF90571D}"/>
                    </a:ext>
                  </a:extLst>
                </p14:cNvPr>
                <p14:cNvContentPartPr/>
                <p14:nvPr/>
              </p14:nvContentPartPr>
              <p14:xfrm>
                <a:off x="2979042" y="5250579"/>
                <a:ext cx="43920" cy="18000"/>
              </p14:xfrm>
            </p:contentPart>
          </mc:Choice>
          <mc:Fallback xmlns="">
            <p:pic>
              <p:nvPicPr>
                <p:cNvPr id="679" name="Ink 678">
                  <a:extLst>
                    <a:ext uri="{FF2B5EF4-FFF2-40B4-BE49-F238E27FC236}">
                      <a16:creationId xmlns:a16="http://schemas.microsoft.com/office/drawing/2014/main" id="{056C22E6-0AFC-4233-B670-A0DABF90571D}"/>
                    </a:ext>
                  </a:extLst>
                </p:cNvPr>
                <p:cNvPicPr/>
                <p:nvPr/>
              </p:nvPicPr>
              <p:blipFill>
                <a:blip r:embed="rId348"/>
                <a:stretch>
                  <a:fillRect/>
                </a:stretch>
              </p:blipFill>
              <p:spPr>
                <a:xfrm>
                  <a:off x="2970402" y="5241579"/>
                  <a:ext cx="6156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9">
              <p14:nvContentPartPr>
                <p14:cNvPr id="680" name="Ink 679">
                  <a:extLst>
                    <a:ext uri="{FF2B5EF4-FFF2-40B4-BE49-F238E27FC236}">
                      <a16:creationId xmlns:a16="http://schemas.microsoft.com/office/drawing/2014/main" id="{51F4389F-AD10-4982-92FA-F7270D0DD530}"/>
                    </a:ext>
                  </a:extLst>
                </p14:cNvPr>
                <p14:cNvContentPartPr/>
                <p14:nvPr/>
              </p14:nvContentPartPr>
              <p14:xfrm>
                <a:off x="3044202" y="5449299"/>
                <a:ext cx="127080" cy="13680"/>
              </p14:xfrm>
            </p:contentPart>
          </mc:Choice>
          <mc:Fallback xmlns="">
            <p:pic>
              <p:nvPicPr>
                <p:cNvPr id="680" name="Ink 679">
                  <a:extLst>
                    <a:ext uri="{FF2B5EF4-FFF2-40B4-BE49-F238E27FC236}">
                      <a16:creationId xmlns:a16="http://schemas.microsoft.com/office/drawing/2014/main" id="{51F4389F-AD10-4982-92FA-F7270D0DD530}"/>
                    </a:ext>
                  </a:extLst>
                </p:cNvPr>
                <p:cNvPicPr/>
                <p:nvPr/>
              </p:nvPicPr>
              <p:blipFill>
                <a:blip r:embed="rId350"/>
                <a:stretch>
                  <a:fillRect/>
                </a:stretch>
              </p:blipFill>
              <p:spPr>
                <a:xfrm>
                  <a:off x="3035562" y="5440659"/>
                  <a:ext cx="144720" cy="31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88" name="Group 687">
            <a:extLst>
              <a:ext uri="{FF2B5EF4-FFF2-40B4-BE49-F238E27FC236}">
                <a16:creationId xmlns:a16="http://schemas.microsoft.com/office/drawing/2014/main" id="{508577DF-1E6D-43C6-A3BF-FB120C608F57}"/>
              </a:ext>
            </a:extLst>
          </p:cNvPr>
          <p:cNvGrpSpPr/>
          <p:nvPr/>
        </p:nvGrpSpPr>
        <p:grpSpPr>
          <a:xfrm>
            <a:off x="803562" y="5689419"/>
            <a:ext cx="363240" cy="374040"/>
            <a:chOff x="803562" y="5689419"/>
            <a:chExt cx="363240" cy="374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1">
              <p14:nvContentPartPr>
                <p14:cNvPr id="681" name="Ink 680">
                  <a:extLst>
                    <a:ext uri="{FF2B5EF4-FFF2-40B4-BE49-F238E27FC236}">
                      <a16:creationId xmlns:a16="http://schemas.microsoft.com/office/drawing/2014/main" id="{976EAE0D-69E6-487F-939F-B37BD97F4AC9}"/>
                    </a:ext>
                  </a:extLst>
                </p14:cNvPr>
                <p14:cNvContentPartPr/>
                <p14:nvPr/>
              </p14:nvContentPartPr>
              <p14:xfrm>
                <a:off x="803562" y="5863299"/>
                <a:ext cx="131040" cy="200160"/>
              </p14:xfrm>
            </p:contentPart>
          </mc:Choice>
          <mc:Fallback xmlns="">
            <p:pic>
              <p:nvPicPr>
                <p:cNvPr id="681" name="Ink 680">
                  <a:extLst>
                    <a:ext uri="{FF2B5EF4-FFF2-40B4-BE49-F238E27FC236}">
                      <a16:creationId xmlns:a16="http://schemas.microsoft.com/office/drawing/2014/main" id="{976EAE0D-69E6-487F-939F-B37BD97F4AC9}"/>
                    </a:ext>
                  </a:extLst>
                </p:cNvPr>
                <p:cNvPicPr/>
                <p:nvPr/>
              </p:nvPicPr>
              <p:blipFill>
                <a:blip r:embed="rId352"/>
                <a:stretch>
                  <a:fillRect/>
                </a:stretch>
              </p:blipFill>
              <p:spPr>
                <a:xfrm>
                  <a:off x="794562" y="5854299"/>
                  <a:ext cx="14868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3">
              <p14:nvContentPartPr>
                <p14:cNvPr id="682" name="Ink 681">
                  <a:extLst>
                    <a:ext uri="{FF2B5EF4-FFF2-40B4-BE49-F238E27FC236}">
                      <a16:creationId xmlns:a16="http://schemas.microsoft.com/office/drawing/2014/main" id="{70EC9006-D5F7-45C2-B4D3-E47904017E71}"/>
                    </a:ext>
                  </a:extLst>
                </p14:cNvPr>
                <p14:cNvContentPartPr/>
                <p14:nvPr/>
              </p14:nvContentPartPr>
              <p14:xfrm>
                <a:off x="925242" y="5874819"/>
                <a:ext cx="228240" cy="156960"/>
              </p14:xfrm>
            </p:contentPart>
          </mc:Choice>
          <mc:Fallback xmlns="">
            <p:pic>
              <p:nvPicPr>
                <p:cNvPr id="682" name="Ink 681">
                  <a:extLst>
                    <a:ext uri="{FF2B5EF4-FFF2-40B4-BE49-F238E27FC236}">
                      <a16:creationId xmlns:a16="http://schemas.microsoft.com/office/drawing/2014/main" id="{70EC9006-D5F7-45C2-B4D3-E47904017E71}"/>
                    </a:ext>
                  </a:extLst>
                </p:cNvPr>
                <p:cNvPicPr/>
                <p:nvPr/>
              </p:nvPicPr>
              <p:blipFill>
                <a:blip r:embed="rId354"/>
                <a:stretch>
                  <a:fillRect/>
                </a:stretch>
              </p:blipFill>
              <p:spPr>
                <a:xfrm>
                  <a:off x="916242" y="5866179"/>
                  <a:ext cx="24588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5">
              <p14:nvContentPartPr>
                <p14:cNvPr id="683" name="Ink 682">
                  <a:extLst>
                    <a:ext uri="{FF2B5EF4-FFF2-40B4-BE49-F238E27FC236}">
                      <a16:creationId xmlns:a16="http://schemas.microsoft.com/office/drawing/2014/main" id="{53C73FB8-2477-4CE0-9C8C-035D621B002D}"/>
                    </a:ext>
                  </a:extLst>
                </p14:cNvPr>
                <p14:cNvContentPartPr/>
                <p14:nvPr/>
              </p14:nvContentPartPr>
              <p14:xfrm>
                <a:off x="844962" y="5744139"/>
                <a:ext cx="307080" cy="307080"/>
              </p14:xfrm>
            </p:contentPart>
          </mc:Choice>
          <mc:Fallback xmlns="">
            <p:pic>
              <p:nvPicPr>
                <p:cNvPr id="683" name="Ink 682">
                  <a:extLst>
                    <a:ext uri="{FF2B5EF4-FFF2-40B4-BE49-F238E27FC236}">
                      <a16:creationId xmlns:a16="http://schemas.microsoft.com/office/drawing/2014/main" id="{53C73FB8-2477-4CE0-9C8C-035D621B002D}"/>
                    </a:ext>
                  </a:extLst>
                </p:cNvPr>
                <p:cNvPicPr/>
                <p:nvPr/>
              </p:nvPicPr>
              <p:blipFill>
                <a:blip r:embed="rId356"/>
                <a:stretch>
                  <a:fillRect/>
                </a:stretch>
              </p:blipFill>
              <p:spPr>
                <a:xfrm>
                  <a:off x="836322" y="5735139"/>
                  <a:ext cx="324720" cy="32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7">
              <p14:nvContentPartPr>
                <p14:cNvPr id="684" name="Ink 683">
                  <a:extLst>
                    <a:ext uri="{FF2B5EF4-FFF2-40B4-BE49-F238E27FC236}">
                      <a16:creationId xmlns:a16="http://schemas.microsoft.com/office/drawing/2014/main" id="{54C4B45D-C9A8-4E32-86A0-8B5631502E70}"/>
                    </a:ext>
                  </a:extLst>
                </p14:cNvPr>
                <p14:cNvContentPartPr/>
                <p14:nvPr/>
              </p14:nvContentPartPr>
              <p14:xfrm>
                <a:off x="1082202" y="5689419"/>
                <a:ext cx="84600" cy="97200"/>
              </p14:xfrm>
            </p:contentPart>
          </mc:Choice>
          <mc:Fallback xmlns="">
            <p:pic>
              <p:nvPicPr>
                <p:cNvPr id="684" name="Ink 683">
                  <a:extLst>
                    <a:ext uri="{FF2B5EF4-FFF2-40B4-BE49-F238E27FC236}">
                      <a16:creationId xmlns:a16="http://schemas.microsoft.com/office/drawing/2014/main" id="{54C4B45D-C9A8-4E32-86A0-8B5631502E70}"/>
                    </a:ext>
                  </a:extLst>
                </p:cNvPr>
                <p:cNvPicPr/>
                <p:nvPr/>
              </p:nvPicPr>
              <p:blipFill>
                <a:blip r:embed="rId358"/>
                <a:stretch>
                  <a:fillRect/>
                </a:stretch>
              </p:blipFill>
              <p:spPr>
                <a:xfrm>
                  <a:off x="1073562" y="5680779"/>
                  <a:ext cx="102240" cy="114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687" name="Group 686">
            <a:extLst>
              <a:ext uri="{FF2B5EF4-FFF2-40B4-BE49-F238E27FC236}">
                <a16:creationId xmlns:a16="http://schemas.microsoft.com/office/drawing/2014/main" id="{D9A1297D-47D3-4294-A3CD-04E0CAA627A4}"/>
              </a:ext>
            </a:extLst>
          </p:cNvPr>
          <p:cNvGrpSpPr/>
          <p:nvPr/>
        </p:nvGrpSpPr>
        <p:grpSpPr>
          <a:xfrm>
            <a:off x="1386762" y="5897499"/>
            <a:ext cx="121320" cy="47880"/>
            <a:chOff x="1386762" y="5897499"/>
            <a:chExt cx="121320" cy="47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59">
              <p14:nvContentPartPr>
                <p14:cNvPr id="685" name="Ink 684">
                  <a:extLst>
                    <a:ext uri="{FF2B5EF4-FFF2-40B4-BE49-F238E27FC236}">
                      <a16:creationId xmlns:a16="http://schemas.microsoft.com/office/drawing/2014/main" id="{58AFE45D-8FC1-466E-83CD-E1DBDD35ECBC}"/>
                    </a:ext>
                  </a:extLst>
                </p14:cNvPr>
                <p14:cNvContentPartPr/>
                <p14:nvPr/>
              </p14:nvContentPartPr>
              <p14:xfrm>
                <a:off x="1386762" y="5897499"/>
                <a:ext cx="88920" cy="17280"/>
              </p14:xfrm>
            </p:contentPart>
          </mc:Choice>
          <mc:Fallback xmlns="">
            <p:pic>
              <p:nvPicPr>
                <p:cNvPr id="685" name="Ink 684">
                  <a:extLst>
                    <a:ext uri="{FF2B5EF4-FFF2-40B4-BE49-F238E27FC236}">
                      <a16:creationId xmlns:a16="http://schemas.microsoft.com/office/drawing/2014/main" id="{58AFE45D-8FC1-466E-83CD-E1DBDD35ECBC}"/>
                    </a:ext>
                  </a:extLst>
                </p:cNvPr>
                <p:cNvPicPr/>
                <p:nvPr/>
              </p:nvPicPr>
              <p:blipFill>
                <a:blip r:embed="rId360"/>
                <a:stretch>
                  <a:fillRect/>
                </a:stretch>
              </p:blipFill>
              <p:spPr>
                <a:xfrm>
                  <a:off x="1377762" y="5888859"/>
                  <a:ext cx="10656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1">
              <p14:nvContentPartPr>
                <p14:cNvPr id="686" name="Ink 685">
                  <a:extLst>
                    <a:ext uri="{FF2B5EF4-FFF2-40B4-BE49-F238E27FC236}">
                      <a16:creationId xmlns:a16="http://schemas.microsoft.com/office/drawing/2014/main" id="{1A59D581-FE82-458A-88C4-D6D0332E2054}"/>
                    </a:ext>
                  </a:extLst>
                </p14:cNvPr>
                <p14:cNvContentPartPr/>
                <p14:nvPr/>
              </p14:nvContentPartPr>
              <p14:xfrm>
                <a:off x="1419162" y="5933139"/>
                <a:ext cx="88920" cy="12240"/>
              </p14:xfrm>
            </p:contentPart>
          </mc:Choice>
          <mc:Fallback xmlns="">
            <p:pic>
              <p:nvPicPr>
                <p:cNvPr id="686" name="Ink 685">
                  <a:extLst>
                    <a:ext uri="{FF2B5EF4-FFF2-40B4-BE49-F238E27FC236}">
                      <a16:creationId xmlns:a16="http://schemas.microsoft.com/office/drawing/2014/main" id="{1A59D581-FE82-458A-88C4-D6D0332E2054}"/>
                    </a:ext>
                  </a:extLst>
                </p:cNvPr>
                <p:cNvPicPr/>
                <p:nvPr/>
              </p:nvPicPr>
              <p:blipFill>
                <a:blip r:embed="rId362"/>
                <a:stretch>
                  <a:fillRect/>
                </a:stretch>
              </p:blipFill>
              <p:spPr>
                <a:xfrm>
                  <a:off x="1410522" y="5924139"/>
                  <a:ext cx="106560" cy="29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00" name="Group 699">
            <a:extLst>
              <a:ext uri="{FF2B5EF4-FFF2-40B4-BE49-F238E27FC236}">
                <a16:creationId xmlns:a16="http://schemas.microsoft.com/office/drawing/2014/main" id="{79D0DA02-62B2-439B-A47E-18831BB21CB4}"/>
              </a:ext>
            </a:extLst>
          </p:cNvPr>
          <p:cNvGrpSpPr/>
          <p:nvPr/>
        </p:nvGrpSpPr>
        <p:grpSpPr>
          <a:xfrm>
            <a:off x="1802922" y="5778699"/>
            <a:ext cx="574920" cy="250200"/>
            <a:chOff x="1802922" y="5778699"/>
            <a:chExt cx="574920" cy="250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63">
              <p14:nvContentPartPr>
                <p14:cNvPr id="691" name="Ink 690">
                  <a:extLst>
                    <a:ext uri="{FF2B5EF4-FFF2-40B4-BE49-F238E27FC236}">
                      <a16:creationId xmlns:a16="http://schemas.microsoft.com/office/drawing/2014/main" id="{4A2043A2-BCFA-4155-90D3-F92483E7D26E}"/>
                    </a:ext>
                  </a:extLst>
                </p14:cNvPr>
                <p14:cNvContentPartPr/>
                <p14:nvPr/>
              </p14:nvContentPartPr>
              <p14:xfrm>
                <a:off x="1802922" y="5788419"/>
                <a:ext cx="201600" cy="193320"/>
              </p14:xfrm>
            </p:contentPart>
          </mc:Choice>
          <mc:Fallback xmlns="">
            <p:pic>
              <p:nvPicPr>
                <p:cNvPr id="691" name="Ink 690">
                  <a:extLst>
                    <a:ext uri="{FF2B5EF4-FFF2-40B4-BE49-F238E27FC236}">
                      <a16:creationId xmlns:a16="http://schemas.microsoft.com/office/drawing/2014/main" id="{4A2043A2-BCFA-4155-90D3-F92483E7D26E}"/>
                    </a:ext>
                  </a:extLst>
                </p:cNvPr>
                <p:cNvPicPr/>
                <p:nvPr/>
              </p:nvPicPr>
              <p:blipFill>
                <a:blip r:embed="rId364"/>
                <a:stretch>
                  <a:fillRect/>
                </a:stretch>
              </p:blipFill>
              <p:spPr>
                <a:xfrm>
                  <a:off x="1794282" y="5779419"/>
                  <a:ext cx="21924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5">
              <p14:nvContentPartPr>
                <p14:cNvPr id="692" name="Ink 691">
                  <a:extLst>
                    <a:ext uri="{FF2B5EF4-FFF2-40B4-BE49-F238E27FC236}">
                      <a16:creationId xmlns:a16="http://schemas.microsoft.com/office/drawing/2014/main" id="{650377FC-44DB-4ABB-AA58-8BBD2F2027EB}"/>
                    </a:ext>
                  </a:extLst>
                </p14:cNvPr>
                <p14:cNvContentPartPr/>
                <p14:nvPr/>
              </p14:nvContentPartPr>
              <p14:xfrm>
                <a:off x="2089122" y="5778699"/>
                <a:ext cx="38880" cy="132120"/>
              </p14:xfrm>
            </p:contentPart>
          </mc:Choice>
          <mc:Fallback xmlns="">
            <p:pic>
              <p:nvPicPr>
                <p:cNvPr id="692" name="Ink 691">
                  <a:extLst>
                    <a:ext uri="{FF2B5EF4-FFF2-40B4-BE49-F238E27FC236}">
                      <a16:creationId xmlns:a16="http://schemas.microsoft.com/office/drawing/2014/main" id="{650377FC-44DB-4ABB-AA58-8BBD2F2027EB}"/>
                    </a:ext>
                  </a:extLst>
                </p:cNvPr>
                <p:cNvPicPr/>
                <p:nvPr/>
              </p:nvPicPr>
              <p:blipFill>
                <a:blip r:embed="rId366"/>
                <a:stretch>
                  <a:fillRect/>
                </a:stretch>
              </p:blipFill>
              <p:spPr>
                <a:xfrm>
                  <a:off x="2080122" y="5769699"/>
                  <a:ext cx="5652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7">
              <p14:nvContentPartPr>
                <p14:cNvPr id="693" name="Ink 692">
                  <a:extLst>
                    <a:ext uri="{FF2B5EF4-FFF2-40B4-BE49-F238E27FC236}">
                      <a16:creationId xmlns:a16="http://schemas.microsoft.com/office/drawing/2014/main" id="{78C9267E-6F81-4250-B9A7-B4EBF3AB40F9}"/>
                    </a:ext>
                  </a:extLst>
                </p14:cNvPr>
                <p14:cNvContentPartPr/>
                <p14:nvPr/>
              </p14:nvContentPartPr>
              <p14:xfrm>
                <a:off x="2106762" y="5991099"/>
                <a:ext cx="150480" cy="37800"/>
              </p14:xfrm>
            </p:contentPart>
          </mc:Choice>
          <mc:Fallback xmlns="">
            <p:pic>
              <p:nvPicPr>
                <p:cNvPr id="693" name="Ink 692">
                  <a:extLst>
                    <a:ext uri="{FF2B5EF4-FFF2-40B4-BE49-F238E27FC236}">
                      <a16:creationId xmlns:a16="http://schemas.microsoft.com/office/drawing/2014/main" id="{78C9267E-6F81-4250-B9A7-B4EBF3AB40F9}"/>
                    </a:ext>
                  </a:extLst>
                </p:cNvPr>
                <p:cNvPicPr/>
                <p:nvPr/>
              </p:nvPicPr>
              <p:blipFill>
                <a:blip r:embed="rId368"/>
                <a:stretch>
                  <a:fillRect/>
                </a:stretch>
              </p:blipFill>
              <p:spPr>
                <a:xfrm>
                  <a:off x="2098122" y="5982099"/>
                  <a:ext cx="16812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9">
              <p14:nvContentPartPr>
                <p14:cNvPr id="694" name="Ink 693">
                  <a:extLst>
                    <a:ext uri="{FF2B5EF4-FFF2-40B4-BE49-F238E27FC236}">
                      <a16:creationId xmlns:a16="http://schemas.microsoft.com/office/drawing/2014/main" id="{6786C5A9-DF5E-43FE-A155-C2C0E66E160B}"/>
                    </a:ext>
                  </a:extLst>
                </p14:cNvPr>
                <p14:cNvContentPartPr/>
                <p14:nvPr/>
              </p14:nvContentPartPr>
              <p14:xfrm>
                <a:off x="2302962" y="5861499"/>
                <a:ext cx="74880" cy="19440"/>
              </p14:xfrm>
            </p:contentPart>
          </mc:Choice>
          <mc:Fallback xmlns="">
            <p:pic>
              <p:nvPicPr>
                <p:cNvPr id="694" name="Ink 693">
                  <a:extLst>
                    <a:ext uri="{FF2B5EF4-FFF2-40B4-BE49-F238E27FC236}">
                      <a16:creationId xmlns:a16="http://schemas.microsoft.com/office/drawing/2014/main" id="{6786C5A9-DF5E-43FE-A155-C2C0E66E160B}"/>
                    </a:ext>
                  </a:extLst>
                </p:cNvPr>
                <p:cNvPicPr/>
                <p:nvPr/>
              </p:nvPicPr>
              <p:blipFill>
                <a:blip r:embed="rId370"/>
                <a:stretch>
                  <a:fillRect/>
                </a:stretch>
              </p:blipFill>
              <p:spPr>
                <a:xfrm>
                  <a:off x="2293962" y="5852859"/>
                  <a:ext cx="92520" cy="37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1" name="Group 720">
            <a:extLst>
              <a:ext uri="{FF2B5EF4-FFF2-40B4-BE49-F238E27FC236}">
                <a16:creationId xmlns:a16="http://schemas.microsoft.com/office/drawing/2014/main" id="{DD264DDE-9BDC-44CF-9A17-98C8B5823060}"/>
              </a:ext>
            </a:extLst>
          </p:cNvPr>
          <p:cNvGrpSpPr/>
          <p:nvPr/>
        </p:nvGrpSpPr>
        <p:grpSpPr>
          <a:xfrm>
            <a:off x="2557122" y="5672499"/>
            <a:ext cx="2290680" cy="423000"/>
            <a:chOff x="2557122" y="5672499"/>
            <a:chExt cx="2290680" cy="423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1">
              <p14:nvContentPartPr>
                <p14:cNvPr id="695" name="Ink 694">
                  <a:extLst>
                    <a:ext uri="{FF2B5EF4-FFF2-40B4-BE49-F238E27FC236}">
                      <a16:creationId xmlns:a16="http://schemas.microsoft.com/office/drawing/2014/main" id="{789853F6-36A8-4412-B36A-F35A46634350}"/>
                    </a:ext>
                  </a:extLst>
                </p14:cNvPr>
                <p14:cNvContentPartPr/>
                <p14:nvPr/>
              </p14:nvContentPartPr>
              <p14:xfrm>
                <a:off x="2557122" y="5787699"/>
                <a:ext cx="98640" cy="186120"/>
              </p14:xfrm>
            </p:contentPart>
          </mc:Choice>
          <mc:Fallback xmlns="">
            <p:pic>
              <p:nvPicPr>
                <p:cNvPr id="695" name="Ink 694">
                  <a:extLst>
                    <a:ext uri="{FF2B5EF4-FFF2-40B4-BE49-F238E27FC236}">
                      <a16:creationId xmlns:a16="http://schemas.microsoft.com/office/drawing/2014/main" id="{789853F6-36A8-4412-B36A-F35A46634350}"/>
                    </a:ext>
                  </a:extLst>
                </p:cNvPr>
                <p:cNvPicPr/>
                <p:nvPr/>
              </p:nvPicPr>
              <p:blipFill>
                <a:blip r:embed="rId372"/>
                <a:stretch>
                  <a:fillRect/>
                </a:stretch>
              </p:blipFill>
              <p:spPr>
                <a:xfrm>
                  <a:off x="2548482" y="5778699"/>
                  <a:ext cx="116280" cy="20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3">
              <p14:nvContentPartPr>
                <p14:cNvPr id="696" name="Ink 695">
                  <a:extLst>
                    <a:ext uri="{FF2B5EF4-FFF2-40B4-BE49-F238E27FC236}">
                      <a16:creationId xmlns:a16="http://schemas.microsoft.com/office/drawing/2014/main" id="{9AEC6222-FF9A-433A-A7A1-CCEB6C8A7875}"/>
                    </a:ext>
                  </a:extLst>
                </p14:cNvPr>
                <p14:cNvContentPartPr/>
                <p14:nvPr/>
              </p14:nvContentPartPr>
              <p14:xfrm>
                <a:off x="2722722" y="5767899"/>
                <a:ext cx="185760" cy="96120"/>
              </p14:xfrm>
            </p:contentPart>
          </mc:Choice>
          <mc:Fallback xmlns="">
            <p:pic>
              <p:nvPicPr>
                <p:cNvPr id="696" name="Ink 695">
                  <a:extLst>
                    <a:ext uri="{FF2B5EF4-FFF2-40B4-BE49-F238E27FC236}">
                      <a16:creationId xmlns:a16="http://schemas.microsoft.com/office/drawing/2014/main" id="{9AEC6222-FF9A-433A-A7A1-CCEB6C8A7875}"/>
                    </a:ext>
                  </a:extLst>
                </p:cNvPr>
                <p:cNvPicPr/>
                <p:nvPr/>
              </p:nvPicPr>
              <p:blipFill>
                <a:blip r:embed="rId374"/>
                <a:stretch>
                  <a:fillRect/>
                </a:stretch>
              </p:blipFill>
              <p:spPr>
                <a:xfrm>
                  <a:off x="2714082" y="5759259"/>
                  <a:ext cx="20340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5">
              <p14:nvContentPartPr>
                <p14:cNvPr id="697" name="Ink 696">
                  <a:extLst>
                    <a:ext uri="{FF2B5EF4-FFF2-40B4-BE49-F238E27FC236}">
                      <a16:creationId xmlns:a16="http://schemas.microsoft.com/office/drawing/2014/main" id="{12844870-CAD2-4682-8FE8-7BAB2B314F22}"/>
                    </a:ext>
                  </a:extLst>
                </p14:cNvPr>
                <p14:cNvContentPartPr/>
                <p14:nvPr/>
              </p14:nvContentPartPr>
              <p14:xfrm>
                <a:off x="2824242" y="5767899"/>
                <a:ext cx="82800" cy="198000"/>
              </p14:xfrm>
            </p:contentPart>
          </mc:Choice>
          <mc:Fallback xmlns="">
            <p:pic>
              <p:nvPicPr>
                <p:cNvPr id="697" name="Ink 696">
                  <a:extLst>
                    <a:ext uri="{FF2B5EF4-FFF2-40B4-BE49-F238E27FC236}">
                      <a16:creationId xmlns:a16="http://schemas.microsoft.com/office/drawing/2014/main" id="{12844870-CAD2-4682-8FE8-7BAB2B314F22}"/>
                    </a:ext>
                  </a:extLst>
                </p:cNvPr>
                <p:cNvPicPr/>
                <p:nvPr/>
              </p:nvPicPr>
              <p:blipFill>
                <a:blip r:embed="rId376"/>
                <a:stretch>
                  <a:fillRect/>
                </a:stretch>
              </p:blipFill>
              <p:spPr>
                <a:xfrm>
                  <a:off x="2815242" y="5759259"/>
                  <a:ext cx="10044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7">
              <p14:nvContentPartPr>
                <p14:cNvPr id="698" name="Ink 697">
                  <a:extLst>
                    <a:ext uri="{FF2B5EF4-FFF2-40B4-BE49-F238E27FC236}">
                      <a16:creationId xmlns:a16="http://schemas.microsoft.com/office/drawing/2014/main" id="{0FD89AEB-F4AE-44EA-A408-13D3D3915C60}"/>
                    </a:ext>
                  </a:extLst>
                </p14:cNvPr>
                <p14:cNvContentPartPr/>
                <p14:nvPr/>
              </p14:nvContentPartPr>
              <p14:xfrm>
                <a:off x="2971122" y="5781579"/>
                <a:ext cx="70200" cy="313920"/>
              </p14:xfrm>
            </p:contentPart>
          </mc:Choice>
          <mc:Fallback xmlns="">
            <p:pic>
              <p:nvPicPr>
                <p:cNvPr id="698" name="Ink 697">
                  <a:extLst>
                    <a:ext uri="{FF2B5EF4-FFF2-40B4-BE49-F238E27FC236}">
                      <a16:creationId xmlns:a16="http://schemas.microsoft.com/office/drawing/2014/main" id="{0FD89AEB-F4AE-44EA-A408-13D3D3915C60}"/>
                    </a:ext>
                  </a:extLst>
                </p:cNvPr>
                <p:cNvPicPr/>
                <p:nvPr/>
              </p:nvPicPr>
              <p:blipFill>
                <a:blip r:embed="rId378"/>
                <a:stretch>
                  <a:fillRect/>
                </a:stretch>
              </p:blipFill>
              <p:spPr>
                <a:xfrm>
                  <a:off x="2962482" y="5772579"/>
                  <a:ext cx="87840" cy="33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9">
              <p14:nvContentPartPr>
                <p14:cNvPr id="701" name="Ink 700">
                  <a:extLst>
                    <a:ext uri="{FF2B5EF4-FFF2-40B4-BE49-F238E27FC236}">
                      <a16:creationId xmlns:a16="http://schemas.microsoft.com/office/drawing/2014/main" id="{D0955881-DEC1-4FF6-BD42-34FCB22C8303}"/>
                    </a:ext>
                  </a:extLst>
                </p14:cNvPr>
                <p14:cNvContentPartPr/>
                <p14:nvPr/>
              </p14:nvContentPartPr>
              <p14:xfrm>
                <a:off x="2981562" y="5920899"/>
                <a:ext cx="172080" cy="104760"/>
              </p14:xfrm>
            </p:contentPart>
          </mc:Choice>
          <mc:Fallback xmlns="">
            <p:pic>
              <p:nvPicPr>
                <p:cNvPr id="701" name="Ink 700">
                  <a:extLst>
                    <a:ext uri="{FF2B5EF4-FFF2-40B4-BE49-F238E27FC236}">
                      <a16:creationId xmlns:a16="http://schemas.microsoft.com/office/drawing/2014/main" id="{D0955881-DEC1-4FF6-BD42-34FCB22C8303}"/>
                    </a:ext>
                  </a:extLst>
                </p:cNvPr>
                <p:cNvPicPr/>
                <p:nvPr/>
              </p:nvPicPr>
              <p:blipFill>
                <a:blip r:embed="rId380"/>
                <a:stretch>
                  <a:fillRect/>
                </a:stretch>
              </p:blipFill>
              <p:spPr>
                <a:xfrm>
                  <a:off x="2972922" y="5912259"/>
                  <a:ext cx="18972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1">
              <p14:nvContentPartPr>
                <p14:cNvPr id="702" name="Ink 701">
                  <a:extLst>
                    <a:ext uri="{FF2B5EF4-FFF2-40B4-BE49-F238E27FC236}">
                      <a16:creationId xmlns:a16="http://schemas.microsoft.com/office/drawing/2014/main" id="{771193F2-9466-4C87-9B20-3BD6FBED4D6A}"/>
                    </a:ext>
                  </a:extLst>
                </p14:cNvPr>
                <p14:cNvContentPartPr/>
                <p14:nvPr/>
              </p14:nvContentPartPr>
              <p14:xfrm>
                <a:off x="3272082" y="5835939"/>
                <a:ext cx="168480" cy="12600"/>
              </p14:xfrm>
            </p:contentPart>
          </mc:Choice>
          <mc:Fallback xmlns="">
            <p:pic>
              <p:nvPicPr>
                <p:cNvPr id="702" name="Ink 701">
                  <a:extLst>
                    <a:ext uri="{FF2B5EF4-FFF2-40B4-BE49-F238E27FC236}">
                      <a16:creationId xmlns:a16="http://schemas.microsoft.com/office/drawing/2014/main" id="{771193F2-9466-4C87-9B20-3BD6FBED4D6A}"/>
                    </a:ext>
                  </a:extLst>
                </p:cNvPr>
                <p:cNvPicPr/>
                <p:nvPr/>
              </p:nvPicPr>
              <p:blipFill>
                <a:blip r:embed="rId382"/>
                <a:stretch>
                  <a:fillRect/>
                </a:stretch>
              </p:blipFill>
              <p:spPr>
                <a:xfrm>
                  <a:off x="3263442" y="5827299"/>
                  <a:ext cx="18612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3">
              <p14:nvContentPartPr>
                <p14:cNvPr id="703" name="Ink 702">
                  <a:extLst>
                    <a:ext uri="{FF2B5EF4-FFF2-40B4-BE49-F238E27FC236}">
                      <a16:creationId xmlns:a16="http://schemas.microsoft.com/office/drawing/2014/main" id="{E246233F-CF4A-418B-A234-A2BE4F643531}"/>
                    </a:ext>
                  </a:extLst>
                </p14:cNvPr>
                <p14:cNvContentPartPr/>
                <p14:nvPr/>
              </p14:nvContentPartPr>
              <p14:xfrm>
                <a:off x="3361362" y="5759619"/>
                <a:ext cx="47160" cy="163800"/>
              </p14:xfrm>
            </p:contentPart>
          </mc:Choice>
          <mc:Fallback xmlns="">
            <p:pic>
              <p:nvPicPr>
                <p:cNvPr id="703" name="Ink 702">
                  <a:extLst>
                    <a:ext uri="{FF2B5EF4-FFF2-40B4-BE49-F238E27FC236}">
                      <a16:creationId xmlns:a16="http://schemas.microsoft.com/office/drawing/2014/main" id="{E246233F-CF4A-418B-A234-A2BE4F643531}"/>
                    </a:ext>
                  </a:extLst>
                </p:cNvPr>
                <p:cNvPicPr/>
                <p:nvPr/>
              </p:nvPicPr>
              <p:blipFill>
                <a:blip r:embed="rId384"/>
                <a:stretch>
                  <a:fillRect/>
                </a:stretch>
              </p:blipFill>
              <p:spPr>
                <a:xfrm>
                  <a:off x="3352362" y="5750619"/>
                  <a:ext cx="6480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5">
              <p14:nvContentPartPr>
                <p14:cNvPr id="704" name="Ink 703">
                  <a:extLst>
                    <a:ext uri="{FF2B5EF4-FFF2-40B4-BE49-F238E27FC236}">
                      <a16:creationId xmlns:a16="http://schemas.microsoft.com/office/drawing/2014/main" id="{454BD2C1-4CD8-4429-B91F-2B75C8FACADB}"/>
                    </a:ext>
                  </a:extLst>
                </p14:cNvPr>
                <p14:cNvContentPartPr/>
                <p14:nvPr/>
              </p14:nvContentPartPr>
              <p14:xfrm>
                <a:off x="3507882" y="5801379"/>
                <a:ext cx="178920" cy="245160"/>
              </p14:xfrm>
            </p:contentPart>
          </mc:Choice>
          <mc:Fallback xmlns="">
            <p:pic>
              <p:nvPicPr>
                <p:cNvPr id="704" name="Ink 703">
                  <a:extLst>
                    <a:ext uri="{FF2B5EF4-FFF2-40B4-BE49-F238E27FC236}">
                      <a16:creationId xmlns:a16="http://schemas.microsoft.com/office/drawing/2014/main" id="{454BD2C1-4CD8-4429-B91F-2B75C8FACADB}"/>
                    </a:ext>
                  </a:extLst>
                </p:cNvPr>
                <p:cNvPicPr/>
                <p:nvPr/>
              </p:nvPicPr>
              <p:blipFill>
                <a:blip r:embed="rId386"/>
                <a:stretch>
                  <a:fillRect/>
                </a:stretch>
              </p:blipFill>
              <p:spPr>
                <a:xfrm>
                  <a:off x="3499242" y="5792739"/>
                  <a:ext cx="196560" cy="26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7">
              <p14:nvContentPartPr>
                <p14:cNvPr id="705" name="Ink 704">
                  <a:extLst>
                    <a:ext uri="{FF2B5EF4-FFF2-40B4-BE49-F238E27FC236}">
                      <a16:creationId xmlns:a16="http://schemas.microsoft.com/office/drawing/2014/main" id="{9073453E-13C3-46BC-8DB6-BB67803DFAD7}"/>
                    </a:ext>
                  </a:extLst>
                </p14:cNvPr>
                <p14:cNvContentPartPr/>
                <p14:nvPr/>
              </p14:nvContentPartPr>
              <p14:xfrm>
                <a:off x="3732522" y="5694459"/>
                <a:ext cx="34200" cy="160920"/>
              </p14:xfrm>
            </p:contentPart>
          </mc:Choice>
          <mc:Fallback xmlns="">
            <p:pic>
              <p:nvPicPr>
                <p:cNvPr id="705" name="Ink 704">
                  <a:extLst>
                    <a:ext uri="{FF2B5EF4-FFF2-40B4-BE49-F238E27FC236}">
                      <a16:creationId xmlns:a16="http://schemas.microsoft.com/office/drawing/2014/main" id="{9073453E-13C3-46BC-8DB6-BB67803DFAD7}"/>
                    </a:ext>
                  </a:extLst>
                </p:cNvPr>
                <p:cNvPicPr/>
                <p:nvPr/>
              </p:nvPicPr>
              <p:blipFill>
                <a:blip r:embed="rId388"/>
                <a:stretch>
                  <a:fillRect/>
                </a:stretch>
              </p:blipFill>
              <p:spPr>
                <a:xfrm>
                  <a:off x="3723522" y="5685459"/>
                  <a:ext cx="5184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9">
              <p14:nvContentPartPr>
                <p14:cNvPr id="706" name="Ink 705">
                  <a:extLst>
                    <a:ext uri="{FF2B5EF4-FFF2-40B4-BE49-F238E27FC236}">
                      <a16:creationId xmlns:a16="http://schemas.microsoft.com/office/drawing/2014/main" id="{125385A4-4190-41D8-A2C6-ED0A69BB547F}"/>
                    </a:ext>
                  </a:extLst>
                </p14:cNvPr>
                <p14:cNvContentPartPr/>
                <p14:nvPr/>
              </p14:nvContentPartPr>
              <p14:xfrm>
                <a:off x="3755202" y="5832339"/>
                <a:ext cx="295560" cy="177840"/>
              </p14:xfrm>
            </p:contentPart>
          </mc:Choice>
          <mc:Fallback xmlns="">
            <p:pic>
              <p:nvPicPr>
                <p:cNvPr id="706" name="Ink 705">
                  <a:extLst>
                    <a:ext uri="{FF2B5EF4-FFF2-40B4-BE49-F238E27FC236}">
                      <a16:creationId xmlns:a16="http://schemas.microsoft.com/office/drawing/2014/main" id="{125385A4-4190-41D8-A2C6-ED0A69BB547F}"/>
                    </a:ext>
                  </a:extLst>
                </p:cNvPr>
                <p:cNvPicPr/>
                <p:nvPr/>
              </p:nvPicPr>
              <p:blipFill>
                <a:blip r:embed="rId390"/>
                <a:stretch>
                  <a:fillRect/>
                </a:stretch>
              </p:blipFill>
              <p:spPr>
                <a:xfrm>
                  <a:off x="3746202" y="5823699"/>
                  <a:ext cx="31320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1">
              <p14:nvContentPartPr>
                <p14:cNvPr id="707" name="Ink 706">
                  <a:extLst>
                    <a:ext uri="{FF2B5EF4-FFF2-40B4-BE49-F238E27FC236}">
                      <a16:creationId xmlns:a16="http://schemas.microsoft.com/office/drawing/2014/main" id="{85ADE1C9-3063-42ED-B9DF-DE549AE261BE}"/>
                    </a:ext>
                  </a:extLst>
                </p14:cNvPr>
                <p14:cNvContentPartPr/>
                <p14:nvPr/>
              </p14:nvContentPartPr>
              <p14:xfrm>
                <a:off x="4014402" y="5759619"/>
                <a:ext cx="30600" cy="155520"/>
              </p14:xfrm>
            </p:contentPart>
          </mc:Choice>
          <mc:Fallback xmlns="">
            <p:pic>
              <p:nvPicPr>
                <p:cNvPr id="707" name="Ink 706">
                  <a:extLst>
                    <a:ext uri="{FF2B5EF4-FFF2-40B4-BE49-F238E27FC236}">
                      <a16:creationId xmlns:a16="http://schemas.microsoft.com/office/drawing/2014/main" id="{85ADE1C9-3063-42ED-B9DF-DE549AE261BE}"/>
                    </a:ext>
                  </a:extLst>
                </p:cNvPr>
                <p:cNvPicPr/>
                <p:nvPr/>
              </p:nvPicPr>
              <p:blipFill>
                <a:blip r:embed="rId392"/>
                <a:stretch>
                  <a:fillRect/>
                </a:stretch>
              </p:blipFill>
              <p:spPr>
                <a:xfrm>
                  <a:off x="4005402" y="5750619"/>
                  <a:ext cx="4824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3">
              <p14:nvContentPartPr>
                <p14:cNvPr id="708" name="Ink 707">
                  <a:extLst>
                    <a:ext uri="{FF2B5EF4-FFF2-40B4-BE49-F238E27FC236}">
                      <a16:creationId xmlns:a16="http://schemas.microsoft.com/office/drawing/2014/main" id="{4AC9A1DB-FFC5-4FDE-A825-D5D005217DB2}"/>
                    </a:ext>
                  </a:extLst>
                </p14:cNvPr>
                <p14:cNvContentPartPr/>
                <p14:nvPr/>
              </p14:nvContentPartPr>
              <p14:xfrm>
                <a:off x="4180722" y="5765019"/>
                <a:ext cx="147240" cy="127440"/>
              </p14:xfrm>
            </p:contentPart>
          </mc:Choice>
          <mc:Fallback xmlns="">
            <p:pic>
              <p:nvPicPr>
                <p:cNvPr id="708" name="Ink 707">
                  <a:extLst>
                    <a:ext uri="{FF2B5EF4-FFF2-40B4-BE49-F238E27FC236}">
                      <a16:creationId xmlns:a16="http://schemas.microsoft.com/office/drawing/2014/main" id="{4AC9A1DB-FFC5-4FDE-A825-D5D005217DB2}"/>
                    </a:ext>
                  </a:extLst>
                </p:cNvPr>
                <p:cNvPicPr/>
                <p:nvPr/>
              </p:nvPicPr>
              <p:blipFill>
                <a:blip r:embed="rId394"/>
                <a:stretch>
                  <a:fillRect/>
                </a:stretch>
              </p:blipFill>
              <p:spPr>
                <a:xfrm>
                  <a:off x="4172082" y="5756019"/>
                  <a:ext cx="16488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5">
              <p14:nvContentPartPr>
                <p14:cNvPr id="709" name="Ink 708">
                  <a:extLst>
                    <a:ext uri="{FF2B5EF4-FFF2-40B4-BE49-F238E27FC236}">
                      <a16:creationId xmlns:a16="http://schemas.microsoft.com/office/drawing/2014/main" id="{15F1EF30-1655-4356-85B8-5EF74AF567A8}"/>
                    </a:ext>
                  </a:extLst>
                </p14:cNvPr>
                <p14:cNvContentPartPr/>
                <p14:nvPr/>
              </p14:nvContentPartPr>
              <p14:xfrm>
                <a:off x="4295202" y="5785179"/>
                <a:ext cx="48600" cy="149760"/>
              </p14:xfrm>
            </p:contentPart>
          </mc:Choice>
          <mc:Fallback xmlns="">
            <p:pic>
              <p:nvPicPr>
                <p:cNvPr id="709" name="Ink 708">
                  <a:extLst>
                    <a:ext uri="{FF2B5EF4-FFF2-40B4-BE49-F238E27FC236}">
                      <a16:creationId xmlns:a16="http://schemas.microsoft.com/office/drawing/2014/main" id="{15F1EF30-1655-4356-85B8-5EF74AF567A8}"/>
                    </a:ext>
                  </a:extLst>
                </p:cNvPr>
                <p:cNvPicPr/>
                <p:nvPr/>
              </p:nvPicPr>
              <p:blipFill>
                <a:blip r:embed="rId396"/>
                <a:stretch>
                  <a:fillRect/>
                </a:stretch>
              </p:blipFill>
              <p:spPr>
                <a:xfrm>
                  <a:off x="4286562" y="5776179"/>
                  <a:ext cx="6624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7">
              <p14:nvContentPartPr>
                <p14:cNvPr id="714" name="Ink 713">
                  <a:extLst>
                    <a:ext uri="{FF2B5EF4-FFF2-40B4-BE49-F238E27FC236}">
                      <a16:creationId xmlns:a16="http://schemas.microsoft.com/office/drawing/2014/main" id="{352178DC-3019-451B-A1DC-9D1B0B0090C4}"/>
                    </a:ext>
                  </a:extLst>
                </p14:cNvPr>
                <p14:cNvContentPartPr/>
                <p14:nvPr/>
              </p14:nvContentPartPr>
              <p14:xfrm>
                <a:off x="4427682" y="5781579"/>
                <a:ext cx="147600" cy="235440"/>
              </p14:xfrm>
            </p:contentPart>
          </mc:Choice>
          <mc:Fallback xmlns="">
            <p:pic>
              <p:nvPicPr>
                <p:cNvPr id="714" name="Ink 713">
                  <a:extLst>
                    <a:ext uri="{FF2B5EF4-FFF2-40B4-BE49-F238E27FC236}">
                      <a16:creationId xmlns:a16="http://schemas.microsoft.com/office/drawing/2014/main" id="{352178DC-3019-451B-A1DC-9D1B0B0090C4}"/>
                    </a:ext>
                  </a:extLst>
                </p:cNvPr>
                <p:cNvPicPr/>
                <p:nvPr/>
              </p:nvPicPr>
              <p:blipFill>
                <a:blip r:embed="rId398"/>
                <a:stretch>
                  <a:fillRect/>
                </a:stretch>
              </p:blipFill>
              <p:spPr>
                <a:xfrm>
                  <a:off x="4419042" y="5772579"/>
                  <a:ext cx="16524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9">
              <p14:nvContentPartPr>
                <p14:cNvPr id="715" name="Ink 714">
                  <a:extLst>
                    <a:ext uri="{FF2B5EF4-FFF2-40B4-BE49-F238E27FC236}">
                      <a16:creationId xmlns:a16="http://schemas.microsoft.com/office/drawing/2014/main" id="{70D3585D-6724-4DBA-ACBD-0484701821BC}"/>
                    </a:ext>
                  </a:extLst>
                </p14:cNvPr>
                <p14:cNvContentPartPr/>
                <p14:nvPr/>
              </p14:nvContentPartPr>
              <p14:xfrm>
                <a:off x="4657722" y="5780859"/>
                <a:ext cx="73080" cy="287640"/>
              </p14:xfrm>
            </p:contentPart>
          </mc:Choice>
          <mc:Fallback xmlns="">
            <p:pic>
              <p:nvPicPr>
                <p:cNvPr id="715" name="Ink 714">
                  <a:extLst>
                    <a:ext uri="{FF2B5EF4-FFF2-40B4-BE49-F238E27FC236}">
                      <a16:creationId xmlns:a16="http://schemas.microsoft.com/office/drawing/2014/main" id="{70D3585D-6724-4DBA-ACBD-0484701821BC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4649082" y="5772219"/>
                  <a:ext cx="90720" cy="30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1">
              <p14:nvContentPartPr>
                <p14:cNvPr id="716" name="Ink 715">
                  <a:extLst>
                    <a:ext uri="{FF2B5EF4-FFF2-40B4-BE49-F238E27FC236}">
                      <a16:creationId xmlns:a16="http://schemas.microsoft.com/office/drawing/2014/main" id="{98BE31DF-4D7F-4D22-B005-40D132E04C19}"/>
                    </a:ext>
                  </a:extLst>
                </p14:cNvPr>
                <p14:cNvContentPartPr/>
                <p14:nvPr/>
              </p14:nvContentPartPr>
              <p14:xfrm>
                <a:off x="4621002" y="5672499"/>
                <a:ext cx="25200" cy="32760"/>
              </p14:xfrm>
            </p:contentPart>
          </mc:Choice>
          <mc:Fallback xmlns="">
            <p:pic>
              <p:nvPicPr>
                <p:cNvPr id="716" name="Ink 715">
                  <a:extLst>
                    <a:ext uri="{FF2B5EF4-FFF2-40B4-BE49-F238E27FC236}">
                      <a16:creationId xmlns:a16="http://schemas.microsoft.com/office/drawing/2014/main" id="{98BE31DF-4D7F-4D22-B005-40D132E04C19}"/>
                    </a:ext>
                  </a:extLst>
                </p:cNvPr>
                <p:cNvPicPr/>
                <p:nvPr/>
              </p:nvPicPr>
              <p:blipFill>
                <a:blip r:embed="rId402"/>
                <a:stretch>
                  <a:fillRect/>
                </a:stretch>
              </p:blipFill>
              <p:spPr>
                <a:xfrm>
                  <a:off x="4612362" y="5663499"/>
                  <a:ext cx="4284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3">
              <p14:nvContentPartPr>
                <p14:cNvPr id="717" name="Ink 716">
                  <a:extLst>
                    <a:ext uri="{FF2B5EF4-FFF2-40B4-BE49-F238E27FC236}">
                      <a16:creationId xmlns:a16="http://schemas.microsoft.com/office/drawing/2014/main" id="{A988CEF9-A551-421E-A2D7-EB369BBE5ADB}"/>
                    </a:ext>
                  </a:extLst>
                </p14:cNvPr>
                <p14:cNvContentPartPr/>
                <p14:nvPr/>
              </p14:nvContentPartPr>
              <p14:xfrm>
                <a:off x="4644402" y="5811819"/>
                <a:ext cx="203400" cy="61920"/>
              </p14:xfrm>
            </p:contentPart>
          </mc:Choice>
          <mc:Fallback xmlns="">
            <p:pic>
              <p:nvPicPr>
                <p:cNvPr id="717" name="Ink 716">
                  <a:extLst>
                    <a:ext uri="{FF2B5EF4-FFF2-40B4-BE49-F238E27FC236}">
                      <a16:creationId xmlns:a16="http://schemas.microsoft.com/office/drawing/2014/main" id="{A988CEF9-A551-421E-A2D7-EB369BBE5ADB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4635402" y="5803179"/>
                  <a:ext cx="221040" cy="79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20" name="Group 719">
            <a:extLst>
              <a:ext uri="{FF2B5EF4-FFF2-40B4-BE49-F238E27FC236}">
                <a16:creationId xmlns:a16="http://schemas.microsoft.com/office/drawing/2014/main" id="{56E365FD-77C3-43BC-9B3D-849138E9241B}"/>
              </a:ext>
            </a:extLst>
          </p:cNvPr>
          <p:cNvGrpSpPr/>
          <p:nvPr/>
        </p:nvGrpSpPr>
        <p:grpSpPr>
          <a:xfrm>
            <a:off x="1498002" y="6330939"/>
            <a:ext cx="149400" cy="48240"/>
            <a:chOff x="1498002" y="6330939"/>
            <a:chExt cx="149400" cy="48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5">
              <p14:nvContentPartPr>
                <p14:cNvPr id="718" name="Ink 717">
                  <a:extLst>
                    <a:ext uri="{FF2B5EF4-FFF2-40B4-BE49-F238E27FC236}">
                      <a16:creationId xmlns:a16="http://schemas.microsoft.com/office/drawing/2014/main" id="{48677F2D-8705-44D9-BC0B-AE5951B3F762}"/>
                    </a:ext>
                  </a:extLst>
                </p14:cNvPr>
                <p14:cNvContentPartPr/>
                <p14:nvPr/>
              </p14:nvContentPartPr>
              <p14:xfrm>
                <a:off x="1498002" y="6330939"/>
                <a:ext cx="110160" cy="15840"/>
              </p14:xfrm>
            </p:contentPart>
          </mc:Choice>
          <mc:Fallback xmlns="">
            <p:pic>
              <p:nvPicPr>
                <p:cNvPr id="718" name="Ink 717">
                  <a:extLst>
                    <a:ext uri="{FF2B5EF4-FFF2-40B4-BE49-F238E27FC236}">
                      <a16:creationId xmlns:a16="http://schemas.microsoft.com/office/drawing/2014/main" id="{48677F2D-8705-44D9-BC0B-AE5951B3F762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1489002" y="6322299"/>
                  <a:ext cx="12780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7">
              <p14:nvContentPartPr>
                <p14:cNvPr id="719" name="Ink 718">
                  <a:extLst>
                    <a:ext uri="{FF2B5EF4-FFF2-40B4-BE49-F238E27FC236}">
                      <a16:creationId xmlns:a16="http://schemas.microsoft.com/office/drawing/2014/main" id="{9BF926BA-C470-463B-845F-2D7DFD1C609B}"/>
                    </a:ext>
                  </a:extLst>
                </p14:cNvPr>
                <p14:cNvContentPartPr/>
                <p14:nvPr/>
              </p14:nvContentPartPr>
              <p14:xfrm>
                <a:off x="1591962" y="6361899"/>
                <a:ext cx="55440" cy="17280"/>
              </p14:xfrm>
            </p:contentPart>
          </mc:Choice>
          <mc:Fallback xmlns="">
            <p:pic>
              <p:nvPicPr>
                <p:cNvPr id="719" name="Ink 718">
                  <a:extLst>
                    <a:ext uri="{FF2B5EF4-FFF2-40B4-BE49-F238E27FC236}">
                      <a16:creationId xmlns:a16="http://schemas.microsoft.com/office/drawing/2014/main" id="{9BF926BA-C470-463B-845F-2D7DFD1C609B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1583322" y="6353259"/>
                  <a:ext cx="73080" cy="34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31" name="Group 730">
            <a:extLst>
              <a:ext uri="{FF2B5EF4-FFF2-40B4-BE49-F238E27FC236}">
                <a16:creationId xmlns:a16="http://schemas.microsoft.com/office/drawing/2014/main" id="{2DC3A228-247D-4C30-B509-920D69C2660B}"/>
              </a:ext>
            </a:extLst>
          </p:cNvPr>
          <p:cNvGrpSpPr/>
          <p:nvPr/>
        </p:nvGrpSpPr>
        <p:grpSpPr>
          <a:xfrm>
            <a:off x="1902642" y="6172899"/>
            <a:ext cx="1185840" cy="366840"/>
            <a:chOff x="1902642" y="6172899"/>
            <a:chExt cx="1185840" cy="366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09">
              <p14:nvContentPartPr>
                <p14:cNvPr id="722" name="Ink 721">
                  <a:extLst>
                    <a:ext uri="{FF2B5EF4-FFF2-40B4-BE49-F238E27FC236}">
                      <a16:creationId xmlns:a16="http://schemas.microsoft.com/office/drawing/2014/main" id="{732BAE14-2ED6-4DE2-BF74-548489FCF453}"/>
                    </a:ext>
                  </a:extLst>
                </p14:cNvPr>
                <p14:cNvContentPartPr/>
                <p14:nvPr/>
              </p14:nvContentPartPr>
              <p14:xfrm>
                <a:off x="1902642" y="6190179"/>
                <a:ext cx="120960" cy="244080"/>
              </p14:xfrm>
            </p:contentPart>
          </mc:Choice>
          <mc:Fallback xmlns="">
            <p:pic>
              <p:nvPicPr>
                <p:cNvPr id="722" name="Ink 721">
                  <a:extLst>
                    <a:ext uri="{FF2B5EF4-FFF2-40B4-BE49-F238E27FC236}">
                      <a16:creationId xmlns:a16="http://schemas.microsoft.com/office/drawing/2014/main" id="{732BAE14-2ED6-4DE2-BF74-548489FCF453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1893642" y="6181179"/>
                  <a:ext cx="13860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1">
              <p14:nvContentPartPr>
                <p14:cNvPr id="723" name="Ink 722">
                  <a:extLst>
                    <a:ext uri="{FF2B5EF4-FFF2-40B4-BE49-F238E27FC236}">
                      <a16:creationId xmlns:a16="http://schemas.microsoft.com/office/drawing/2014/main" id="{3AE93DA6-DAB5-4D02-BCA1-2378948BC6B0}"/>
                    </a:ext>
                  </a:extLst>
                </p14:cNvPr>
                <p14:cNvContentPartPr/>
                <p14:nvPr/>
              </p14:nvContentPartPr>
              <p14:xfrm>
                <a:off x="2034402" y="6261459"/>
                <a:ext cx="119160" cy="135360"/>
              </p14:xfrm>
            </p:contentPart>
          </mc:Choice>
          <mc:Fallback xmlns="">
            <p:pic>
              <p:nvPicPr>
                <p:cNvPr id="723" name="Ink 722">
                  <a:extLst>
                    <a:ext uri="{FF2B5EF4-FFF2-40B4-BE49-F238E27FC236}">
                      <a16:creationId xmlns:a16="http://schemas.microsoft.com/office/drawing/2014/main" id="{3AE93DA6-DAB5-4D02-BCA1-2378948BC6B0}"/>
                    </a:ext>
                  </a:extLst>
                </p:cNvPr>
                <p:cNvPicPr/>
                <p:nvPr/>
              </p:nvPicPr>
              <p:blipFill>
                <a:blip r:embed="rId412"/>
                <a:stretch>
                  <a:fillRect/>
                </a:stretch>
              </p:blipFill>
              <p:spPr>
                <a:xfrm>
                  <a:off x="2025762" y="6252819"/>
                  <a:ext cx="13680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3">
              <p14:nvContentPartPr>
                <p14:cNvPr id="724" name="Ink 723">
                  <a:extLst>
                    <a:ext uri="{FF2B5EF4-FFF2-40B4-BE49-F238E27FC236}">
                      <a16:creationId xmlns:a16="http://schemas.microsoft.com/office/drawing/2014/main" id="{8C49811B-7853-4973-A2A4-2317847E9A5C}"/>
                    </a:ext>
                  </a:extLst>
                </p14:cNvPr>
                <p14:cNvContentPartPr/>
                <p14:nvPr/>
              </p14:nvContentPartPr>
              <p14:xfrm>
                <a:off x="2226282" y="6311139"/>
                <a:ext cx="91800" cy="6840"/>
              </p14:xfrm>
            </p:contentPart>
          </mc:Choice>
          <mc:Fallback xmlns="">
            <p:pic>
              <p:nvPicPr>
                <p:cNvPr id="724" name="Ink 723">
                  <a:extLst>
                    <a:ext uri="{FF2B5EF4-FFF2-40B4-BE49-F238E27FC236}">
                      <a16:creationId xmlns:a16="http://schemas.microsoft.com/office/drawing/2014/main" id="{8C49811B-7853-4973-A2A4-2317847E9A5C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2217642" y="6302499"/>
                  <a:ext cx="109440" cy="2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5">
              <p14:nvContentPartPr>
                <p14:cNvPr id="725" name="Ink 724">
                  <a:extLst>
                    <a:ext uri="{FF2B5EF4-FFF2-40B4-BE49-F238E27FC236}">
                      <a16:creationId xmlns:a16="http://schemas.microsoft.com/office/drawing/2014/main" id="{DE619FB1-D43C-4964-8E95-2141999C2398}"/>
                    </a:ext>
                  </a:extLst>
                </p14:cNvPr>
                <p14:cNvContentPartPr/>
                <p14:nvPr/>
              </p14:nvContentPartPr>
              <p14:xfrm>
                <a:off x="2242842" y="6193419"/>
                <a:ext cx="87120" cy="208440"/>
              </p14:xfrm>
            </p:contentPart>
          </mc:Choice>
          <mc:Fallback xmlns="">
            <p:pic>
              <p:nvPicPr>
                <p:cNvPr id="725" name="Ink 724">
                  <a:extLst>
                    <a:ext uri="{FF2B5EF4-FFF2-40B4-BE49-F238E27FC236}">
                      <a16:creationId xmlns:a16="http://schemas.microsoft.com/office/drawing/2014/main" id="{DE619FB1-D43C-4964-8E95-2141999C2398}"/>
                    </a:ext>
                  </a:extLst>
                </p:cNvPr>
                <p:cNvPicPr/>
                <p:nvPr/>
              </p:nvPicPr>
              <p:blipFill>
                <a:blip r:embed="rId416"/>
                <a:stretch>
                  <a:fillRect/>
                </a:stretch>
              </p:blipFill>
              <p:spPr>
                <a:xfrm>
                  <a:off x="2234202" y="6184779"/>
                  <a:ext cx="104760" cy="22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7">
              <p14:nvContentPartPr>
                <p14:cNvPr id="726" name="Ink 725">
                  <a:extLst>
                    <a:ext uri="{FF2B5EF4-FFF2-40B4-BE49-F238E27FC236}">
                      <a16:creationId xmlns:a16="http://schemas.microsoft.com/office/drawing/2014/main" id="{70C90F15-7DF6-4F5D-986C-40C6B2D44C3F}"/>
                    </a:ext>
                  </a:extLst>
                </p14:cNvPr>
                <p14:cNvContentPartPr/>
                <p14:nvPr/>
              </p14:nvContentPartPr>
              <p14:xfrm>
                <a:off x="2402682" y="6207459"/>
                <a:ext cx="172440" cy="332280"/>
              </p14:xfrm>
            </p:contentPart>
          </mc:Choice>
          <mc:Fallback xmlns="">
            <p:pic>
              <p:nvPicPr>
                <p:cNvPr id="726" name="Ink 725">
                  <a:extLst>
                    <a:ext uri="{FF2B5EF4-FFF2-40B4-BE49-F238E27FC236}">
                      <a16:creationId xmlns:a16="http://schemas.microsoft.com/office/drawing/2014/main" id="{70C90F15-7DF6-4F5D-986C-40C6B2D44C3F}"/>
                    </a:ext>
                  </a:extLst>
                </p:cNvPr>
                <p:cNvPicPr/>
                <p:nvPr/>
              </p:nvPicPr>
              <p:blipFill>
                <a:blip r:embed="rId418"/>
                <a:stretch>
                  <a:fillRect/>
                </a:stretch>
              </p:blipFill>
              <p:spPr>
                <a:xfrm>
                  <a:off x="2394042" y="6198459"/>
                  <a:ext cx="190080" cy="34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9">
              <p14:nvContentPartPr>
                <p14:cNvPr id="727" name="Ink 726">
                  <a:extLst>
                    <a:ext uri="{FF2B5EF4-FFF2-40B4-BE49-F238E27FC236}">
                      <a16:creationId xmlns:a16="http://schemas.microsoft.com/office/drawing/2014/main" id="{F41713C6-68D3-471B-AC3A-CABE6DA38FE2}"/>
                    </a:ext>
                  </a:extLst>
                </p14:cNvPr>
                <p14:cNvContentPartPr/>
                <p14:nvPr/>
              </p14:nvContentPartPr>
              <p14:xfrm>
                <a:off x="2481162" y="6394659"/>
                <a:ext cx="93960" cy="66960"/>
              </p14:xfrm>
            </p:contentPart>
          </mc:Choice>
          <mc:Fallback xmlns="">
            <p:pic>
              <p:nvPicPr>
                <p:cNvPr id="727" name="Ink 726">
                  <a:extLst>
                    <a:ext uri="{FF2B5EF4-FFF2-40B4-BE49-F238E27FC236}">
                      <a16:creationId xmlns:a16="http://schemas.microsoft.com/office/drawing/2014/main" id="{F41713C6-68D3-471B-AC3A-CABE6DA38FE2}"/>
                    </a:ext>
                  </a:extLst>
                </p:cNvPr>
                <p:cNvPicPr/>
                <p:nvPr/>
              </p:nvPicPr>
              <p:blipFill>
                <a:blip r:embed="rId420"/>
                <a:stretch>
                  <a:fillRect/>
                </a:stretch>
              </p:blipFill>
              <p:spPr>
                <a:xfrm>
                  <a:off x="2472522" y="6385659"/>
                  <a:ext cx="11160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1">
              <p14:nvContentPartPr>
                <p14:cNvPr id="728" name="Ink 727">
                  <a:extLst>
                    <a:ext uri="{FF2B5EF4-FFF2-40B4-BE49-F238E27FC236}">
                      <a16:creationId xmlns:a16="http://schemas.microsoft.com/office/drawing/2014/main" id="{91004718-5211-4BA8-A8F0-1AB6B624D62B}"/>
                    </a:ext>
                  </a:extLst>
                </p14:cNvPr>
                <p14:cNvContentPartPr/>
                <p14:nvPr/>
              </p14:nvContentPartPr>
              <p14:xfrm>
                <a:off x="2612922" y="6172899"/>
                <a:ext cx="312480" cy="249480"/>
              </p14:xfrm>
            </p:contentPart>
          </mc:Choice>
          <mc:Fallback xmlns="">
            <p:pic>
              <p:nvPicPr>
                <p:cNvPr id="728" name="Ink 727">
                  <a:extLst>
                    <a:ext uri="{FF2B5EF4-FFF2-40B4-BE49-F238E27FC236}">
                      <a16:creationId xmlns:a16="http://schemas.microsoft.com/office/drawing/2014/main" id="{91004718-5211-4BA8-A8F0-1AB6B624D62B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2604282" y="6164259"/>
                  <a:ext cx="330120" cy="2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3">
              <p14:nvContentPartPr>
                <p14:cNvPr id="729" name="Ink 728">
                  <a:extLst>
                    <a:ext uri="{FF2B5EF4-FFF2-40B4-BE49-F238E27FC236}">
                      <a16:creationId xmlns:a16="http://schemas.microsoft.com/office/drawing/2014/main" id="{3AE08E31-5E3A-41BB-BB0D-0EBC8389DC03}"/>
                    </a:ext>
                  </a:extLst>
                </p14:cNvPr>
                <p14:cNvContentPartPr/>
                <p14:nvPr/>
              </p14:nvContentPartPr>
              <p14:xfrm>
                <a:off x="2860242" y="6183699"/>
                <a:ext cx="4680" cy="9000"/>
              </p14:xfrm>
            </p:contentPart>
          </mc:Choice>
          <mc:Fallback xmlns="">
            <p:pic>
              <p:nvPicPr>
                <p:cNvPr id="729" name="Ink 728">
                  <a:extLst>
                    <a:ext uri="{FF2B5EF4-FFF2-40B4-BE49-F238E27FC236}">
                      <a16:creationId xmlns:a16="http://schemas.microsoft.com/office/drawing/2014/main" id="{3AE08E31-5E3A-41BB-BB0D-0EBC8389DC03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2851242" y="6174699"/>
                  <a:ext cx="2232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5">
              <p14:nvContentPartPr>
                <p14:cNvPr id="730" name="Ink 729">
                  <a:extLst>
                    <a:ext uri="{FF2B5EF4-FFF2-40B4-BE49-F238E27FC236}">
                      <a16:creationId xmlns:a16="http://schemas.microsoft.com/office/drawing/2014/main" id="{A6B9937D-120F-443D-A8A5-BD693284F744}"/>
                    </a:ext>
                  </a:extLst>
                </p14:cNvPr>
                <p14:cNvContentPartPr/>
                <p14:nvPr/>
              </p14:nvContentPartPr>
              <p14:xfrm>
                <a:off x="2900562" y="6411579"/>
                <a:ext cx="187920" cy="41400"/>
              </p14:xfrm>
            </p:contentPart>
          </mc:Choice>
          <mc:Fallback xmlns="">
            <p:pic>
              <p:nvPicPr>
                <p:cNvPr id="730" name="Ink 729">
                  <a:extLst>
                    <a:ext uri="{FF2B5EF4-FFF2-40B4-BE49-F238E27FC236}">
                      <a16:creationId xmlns:a16="http://schemas.microsoft.com/office/drawing/2014/main" id="{A6B9937D-120F-443D-A8A5-BD693284F744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2891562" y="6402939"/>
                  <a:ext cx="205560" cy="59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47" name="Group 746">
            <a:extLst>
              <a:ext uri="{FF2B5EF4-FFF2-40B4-BE49-F238E27FC236}">
                <a16:creationId xmlns:a16="http://schemas.microsoft.com/office/drawing/2014/main" id="{D167B479-2A21-4359-83A7-A19F8790B88F}"/>
              </a:ext>
            </a:extLst>
          </p:cNvPr>
          <p:cNvGrpSpPr/>
          <p:nvPr/>
        </p:nvGrpSpPr>
        <p:grpSpPr>
          <a:xfrm>
            <a:off x="3181722" y="6166779"/>
            <a:ext cx="937800" cy="346680"/>
            <a:chOff x="3181722" y="6166779"/>
            <a:chExt cx="937800" cy="346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27">
              <p14:nvContentPartPr>
                <p14:cNvPr id="732" name="Ink 731">
                  <a:extLst>
                    <a:ext uri="{FF2B5EF4-FFF2-40B4-BE49-F238E27FC236}">
                      <a16:creationId xmlns:a16="http://schemas.microsoft.com/office/drawing/2014/main" id="{52552D8D-DB1D-4EE0-8572-A4B97DEF041A}"/>
                    </a:ext>
                  </a:extLst>
                </p14:cNvPr>
                <p14:cNvContentPartPr/>
                <p14:nvPr/>
              </p14:nvContentPartPr>
              <p14:xfrm>
                <a:off x="3190002" y="6294219"/>
                <a:ext cx="184320" cy="45720"/>
              </p14:xfrm>
            </p:contentPart>
          </mc:Choice>
          <mc:Fallback xmlns="">
            <p:pic>
              <p:nvPicPr>
                <p:cNvPr id="732" name="Ink 731">
                  <a:extLst>
                    <a:ext uri="{FF2B5EF4-FFF2-40B4-BE49-F238E27FC236}">
                      <a16:creationId xmlns:a16="http://schemas.microsoft.com/office/drawing/2014/main" id="{52552D8D-DB1D-4EE0-8572-A4B97DEF041A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3181362" y="6285219"/>
                  <a:ext cx="20196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9">
              <p14:nvContentPartPr>
                <p14:cNvPr id="733" name="Ink 732">
                  <a:extLst>
                    <a:ext uri="{FF2B5EF4-FFF2-40B4-BE49-F238E27FC236}">
                      <a16:creationId xmlns:a16="http://schemas.microsoft.com/office/drawing/2014/main" id="{8AF510E8-A063-44E1-8BC9-A146D272DB21}"/>
                    </a:ext>
                  </a:extLst>
                </p14:cNvPr>
                <p14:cNvContentPartPr/>
                <p14:nvPr/>
              </p14:nvContentPartPr>
              <p14:xfrm>
                <a:off x="3181722" y="6239499"/>
                <a:ext cx="46800" cy="208800"/>
              </p14:xfrm>
            </p:contentPart>
          </mc:Choice>
          <mc:Fallback xmlns="">
            <p:pic>
              <p:nvPicPr>
                <p:cNvPr id="733" name="Ink 732">
                  <a:extLst>
                    <a:ext uri="{FF2B5EF4-FFF2-40B4-BE49-F238E27FC236}">
                      <a16:creationId xmlns:a16="http://schemas.microsoft.com/office/drawing/2014/main" id="{8AF510E8-A063-44E1-8BC9-A146D272DB21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3173082" y="6230499"/>
                  <a:ext cx="64440" cy="22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1">
              <p14:nvContentPartPr>
                <p14:cNvPr id="734" name="Ink 733">
                  <a:extLst>
                    <a:ext uri="{FF2B5EF4-FFF2-40B4-BE49-F238E27FC236}">
                      <a16:creationId xmlns:a16="http://schemas.microsoft.com/office/drawing/2014/main" id="{0E1593A4-7D79-4DF6-95F1-D9DCBD7E4D47}"/>
                    </a:ext>
                  </a:extLst>
                </p14:cNvPr>
                <p14:cNvContentPartPr/>
                <p14:nvPr/>
              </p14:nvContentPartPr>
              <p14:xfrm>
                <a:off x="3494562" y="6166779"/>
                <a:ext cx="63360" cy="247320"/>
              </p14:xfrm>
            </p:contentPart>
          </mc:Choice>
          <mc:Fallback xmlns="">
            <p:pic>
              <p:nvPicPr>
                <p:cNvPr id="734" name="Ink 733">
                  <a:extLst>
                    <a:ext uri="{FF2B5EF4-FFF2-40B4-BE49-F238E27FC236}">
                      <a16:creationId xmlns:a16="http://schemas.microsoft.com/office/drawing/2014/main" id="{0E1593A4-7D79-4DF6-95F1-D9DCBD7E4D47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3485922" y="6157779"/>
                  <a:ext cx="8100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3">
              <p14:nvContentPartPr>
                <p14:cNvPr id="735" name="Ink 734">
                  <a:extLst>
                    <a:ext uri="{FF2B5EF4-FFF2-40B4-BE49-F238E27FC236}">
                      <a16:creationId xmlns:a16="http://schemas.microsoft.com/office/drawing/2014/main" id="{6A3FEDFD-CD9F-4034-BEE0-06485284D1E4}"/>
                    </a:ext>
                  </a:extLst>
                </p14:cNvPr>
                <p14:cNvContentPartPr/>
                <p14:nvPr/>
              </p14:nvContentPartPr>
              <p14:xfrm>
                <a:off x="3651882" y="6234459"/>
                <a:ext cx="106560" cy="133560"/>
              </p14:xfrm>
            </p:contentPart>
          </mc:Choice>
          <mc:Fallback xmlns="">
            <p:pic>
              <p:nvPicPr>
                <p:cNvPr id="735" name="Ink 734">
                  <a:extLst>
                    <a:ext uri="{FF2B5EF4-FFF2-40B4-BE49-F238E27FC236}">
                      <a16:creationId xmlns:a16="http://schemas.microsoft.com/office/drawing/2014/main" id="{6A3FEDFD-CD9F-4034-BEE0-06485284D1E4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3643242" y="6225819"/>
                  <a:ext cx="12420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5">
              <p14:nvContentPartPr>
                <p14:cNvPr id="736" name="Ink 735">
                  <a:extLst>
                    <a:ext uri="{FF2B5EF4-FFF2-40B4-BE49-F238E27FC236}">
                      <a16:creationId xmlns:a16="http://schemas.microsoft.com/office/drawing/2014/main" id="{DAA557A0-55C6-4371-A8CA-C57CE58A54F5}"/>
                    </a:ext>
                  </a:extLst>
                </p14:cNvPr>
                <p14:cNvContentPartPr/>
                <p14:nvPr/>
              </p14:nvContentPartPr>
              <p14:xfrm>
                <a:off x="3731802" y="6200619"/>
                <a:ext cx="33480" cy="173880"/>
              </p14:xfrm>
            </p:contentPart>
          </mc:Choice>
          <mc:Fallback xmlns="">
            <p:pic>
              <p:nvPicPr>
                <p:cNvPr id="736" name="Ink 735">
                  <a:extLst>
                    <a:ext uri="{FF2B5EF4-FFF2-40B4-BE49-F238E27FC236}">
                      <a16:creationId xmlns:a16="http://schemas.microsoft.com/office/drawing/2014/main" id="{DAA557A0-55C6-4371-A8CA-C57CE58A54F5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3723162" y="6191979"/>
                  <a:ext cx="5112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7">
              <p14:nvContentPartPr>
                <p14:cNvPr id="737" name="Ink 736">
                  <a:extLst>
                    <a:ext uri="{FF2B5EF4-FFF2-40B4-BE49-F238E27FC236}">
                      <a16:creationId xmlns:a16="http://schemas.microsoft.com/office/drawing/2014/main" id="{79096E0F-0036-4B35-ABEE-39B092984264}"/>
                    </a:ext>
                  </a:extLst>
                </p14:cNvPr>
                <p14:cNvContentPartPr/>
                <p14:nvPr/>
              </p14:nvContentPartPr>
              <p14:xfrm>
                <a:off x="3863202" y="6301059"/>
                <a:ext cx="147240" cy="212400"/>
              </p14:xfrm>
            </p:contentPart>
          </mc:Choice>
          <mc:Fallback xmlns="">
            <p:pic>
              <p:nvPicPr>
                <p:cNvPr id="737" name="Ink 736">
                  <a:extLst>
                    <a:ext uri="{FF2B5EF4-FFF2-40B4-BE49-F238E27FC236}">
                      <a16:creationId xmlns:a16="http://schemas.microsoft.com/office/drawing/2014/main" id="{79096E0F-0036-4B35-ABEE-39B092984264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3854202" y="6292419"/>
                  <a:ext cx="16488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9">
              <p14:nvContentPartPr>
                <p14:cNvPr id="738" name="Ink 737">
                  <a:extLst>
                    <a:ext uri="{FF2B5EF4-FFF2-40B4-BE49-F238E27FC236}">
                      <a16:creationId xmlns:a16="http://schemas.microsoft.com/office/drawing/2014/main" id="{C49FE2A1-B0A8-4152-B58B-73B4620F7844}"/>
                    </a:ext>
                  </a:extLst>
                </p14:cNvPr>
                <p14:cNvContentPartPr/>
                <p14:nvPr/>
              </p14:nvContentPartPr>
              <p14:xfrm>
                <a:off x="4050402" y="6318339"/>
                <a:ext cx="69120" cy="10440"/>
              </p14:xfrm>
            </p:contentPart>
          </mc:Choice>
          <mc:Fallback xmlns="">
            <p:pic>
              <p:nvPicPr>
                <p:cNvPr id="738" name="Ink 737">
                  <a:extLst>
                    <a:ext uri="{FF2B5EF4-FFF2-40B4-BE49-F238E27FC236}">
                      <a16:creationId xmlns:a16="http://schemas.microsoft.com/office/drawing/2014/main" id="{C49FE2A1-B0A8-4152-B58B-73B4620F7844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4041402" y="6309339"/>
                  <a:ext cx="86760" cy="28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46" name="Group 745">
            <a:extLst>
              <a:ext uri="{FF2B5EF4-FFF2-40B4-BE49-F238E27FC236}">
                <a16:creationId xmlns:a16="http://schemas.microsoft.com/office/drawing/2014/main" id="{D9DE07D7-E91C-4F9F-A088-87FEBA3108F4}"/>
              </a:ext>
            </a:extLst>
          </p:cNvPr>
          <p:cNvGrpSpPr/>
          <p:nvPr/>
        </p:nvGrpSpPr>
        <p:grpSpPr>
          <a:xfrm>
            <a:off x="4286202" y="6145539"/>
            <a:ext cx="904320" cy="452880"/>
            <a:chOff x="4286202" y="6145539"/>
            <a:chExt cx="904320" cy="452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1">
              <p14:nvContentPartPr>
                <p14:cNvPr id="739" name="Ink 738">
                  <a:extLst>
                    <a:ext uri="{FF2B5EF4-FFF2-40B4-BE49-F238E27FC236}">
                      <a16:creationId xmlns:a16="http://schemas.microsoft.com/office/drawing/2014/main" id="{3EFE07B8-20BB-4A66-A139-EEB9B224E568}"/>
                    </a:ext>
                  </a:extLst>
                </p14:cNvPr>
                <p14:cNvContentPartPr/>
                <p14:nvPr/>
              </p14:nvContentPartPr>
              <p14:xfrm>
                <a:off x="4286202" y="6211419"/>
                <a:ext cx="160920" cy="178560"/>
              </p14:xfrm>
            </p:contentPart>
          </mc:Choice>
          <mc:Fallback xmlns="">
            <p:pic>
              <p:nvPicPr>
                <p:cNvPr id="739" name="Ink 738">
                  <a:extLst>
                    <a:ext uri="{FF2B5EF4-FFF2-40B4-BE49-F238E27FC236}">
                      <a16:creationId xmlns:a16="http://schemas.microsoft.com/office/drawing/2014/main" id="{3EFE07B8-20BB-4A66-A139-EEB9B224E568}"/>
                    </a:ext>
                  </a:extLst>
                </p:cNvPr>
                <p:cNvPicPr/>
                <p:nvPr/>
              </p:nvPicPr>
              <p:blipFill>
                <a:blip r:embed="rId442"/>
                <a:stretch>
                  <a:fillRect/>
                </a:stretch>
              </p:blipFill>
              <p:spPr>
                <a:xfrm>
                  <a:off x="4277202" y="6202419"/>
                  <a:ext cx="17856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3">
              <p14:nvContentPartPr>
                <p14:cNvPr id="740" name="Ink 739">
                  <a:extLst>
                    <a:ext uri="{FF2B5EF4-FFF2-40B4-BE49-F238E27FC236}">
                      <a16:creationId xmlns:a16="http://schemas.microsoft.com/office/drawing/2014/main" id="{A65B6A3D-5CB5-4FEF-9478-BA503E446911}"/>
                    </a:ext>
                  </a:extLst>
                </p14:cNvPr>
                <p14:cNvContentPartPr/>
                <p14:nvPr/>
              </p14:nvContentPartPr>
              <p14:xfrm>
                <a:off x="4573482" y="6190179"/>
                <a:ext cx="53280" cy="17280"/>
              </p14:xfrm>
            </p:contentPart>
          </mc:Choice>
          <mc:Fallback xmlns="">
            <p:pic>
              <p:nvPicPr>
                <p:cNvPr id="740" name="Ink 739">
                  <a:extLst>
                    <a:ext uri="{FF2B5EF4-FFF2-40B4-BE49-F238E27FC236}">
                      <a16:creationId xmlns:a16="http://schemas.microsoft.com/office/drawing/2014/main" id="{A65B6A3D-5CB5-4FEF-9478-BA503E446911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4564842" y="6181179"/>
                  <a:ext cx="7092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5">
              <p14:nvContentPartPr>
                <p14:cNvPr id="741" name="Ink 740">
                  <a:extLst>
                    <a:ext uri="{FF2B5EF4-FFF2-40B4-BE49-F238E27FC236}">
                      <a16:creationId xmlns:a16="http://schemas.microsoft.com/office/drawing/2014/main" id="{DE0FC01E-0485-4C36-9FE1-0289344CA185}"/>
                    </a:ext>
                  </a:extLst>
                </p14:cNvPr>
                <p14:cNvContentPartPr/>
                <p14:nvPr/>
              </p14:nvContentPartPr>
              <p14:xfrm>
                <a:off x="4550442" y="6172899"/>
                <a:ext cx="107640" cy="220680"/>
              </p14:xfrm>
            </p:contentPart>
          </mc:Choice>
          <mc:Fallback xmlns="">
            <p:pic>
              <p:nvPicPr>
                <p:cNvPr id="741" name="Ink 740">
                  <a:extLst>
                    <a:ext uri="{FF2B5EF4-FFF2-40B4-BE49-F238E27FC236}">
                      <a16:creationId xmlns:a16="http://schemas.microsoft.com/office/drawing/2014/main" id="{DE0FC01E-0485-4C36-9FE1-0289344CA185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4541442" y="6164259"/>
                  <a:ext cx="125280" cy="23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7">
              <p14:nvContentPartPr>
                <p14:cNvPr id="742" name="Ink 741">
                  <a:extLst>
                    <a:ext uri="{FF2B5EF4-FFF2-40B4-BE49-F238E27FC236}">
                      <a16:creationId xmlns:a16="http://schemas.microsoft.com/office/drawing/2014/main" id="{33D48DDD-A479-4A76-A4E5-A987BDB1873E}"/>
                    </a:ext>
                  </a:extLst>
                </p14:cNvPr>
                <p14:cNvContentPartPr/>
                <p14:nvPr/>
              </p14:nvContentPartPr>
              <p14:xfrm>
                <a:off x="4715322" y="6145539"/>
                <a:ext cx="117360" cy="295560"/>
              </p14:xfrm>
            </p:contentPart>
          </mc:Choice>
          <mc:Fallback xmlns="">
            <p:pic>
              <p:nvPicPr>
                <p:cNvPr id="742" name="Ink 741">
                  <a:extLst>
                    <a:ext uri="{FF2B5EF4-FFF2-40B4-BE49-F238E27FC236}">
                      <a16:creationId xmlns:a16="http://schemas.microsoft.com/office/drawing/2014/main" id="{33D48DDD-A479-4A76-A4E5-A987BDB1873E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4706322" y="6136539"/>
                  <a:ext cx="135000" cy="31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9">
              <p14:nvContentPartPr>
                <p14:cNvPr id="743" name="Ink 742">
                  <a:extLst>
                    <a:ext uri="{FF2B5EF4-FFF2-40B4-BE49-F238E27FC236}">
                      <a16:creationId xmlns:a16="http://schemas.microsoft.com/office/drawing/2014/main" id="{8433D7CF-57F6-40E1-8F57-846C4D818097}"/>
                    </a:ext>
                  </a:extLst>
                </p14:cNvPr>
                <p14:cNvContentPartPr/>
                <p14:nvPr/>
              </p14:nvContentPartPr>
              <p14:xfrm>
                <a:off x="4921962" y="6285579"/>
                <a:ext cx="123840" cy="312840"/>
              </p14:xfrm>
            </p:contentPart>
          </mc:Choice>
          <mc:Fallback xmlns="">
            <p:pic>
              <p:nvPicPr>
                <p:cNvPr id="743" name="Ink 742">
                  <a:extLst>
                    <a:ext uri="{FF2B5EF4-FFF2-40B4-BE49-F238E27FC236}">
                      <a16:creationId xmlns:a16="http://schemas.microsoft.com/office/drawing/2014/main" id="{8433D7CF-57F6-40E1-8F57-846C4D818097}"/>
                    </a:ext>
                  </a:extLst>
                </p:cNvPr>
                <p:cNvPicPr/>
                <p:nvPr/>
              </p:nvPicPr>
              <p:blipFill>
                <a:blip r:embed="rId450"/>
                <a:stretch>
                  <a:fillRect/>
                </a:stretch>
              </p:blipFill>
              <p:spPr>
                <a:xfrm>
                  <a:off x="4912962" y="6276939"/>
                  <a:ext cx="141480" cy="33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1">
              <p14:nvContentPartPr>
                <p14:cNvPr id="744" name="Ink 743">
                  <a:extLst>
                    <a:ext uri="{FF2B5EF4-FFF2-40B4-BE49-F238E27FC236}">
                      <a16:creationId xmlns:a16="http://schemas.microsoft.com/office/drawing/2014/main" id="{F0258ECD-15D3-42F9-8AB4-93E911F1CF32}"/>
                    </a:ext>
                  </a:extLst>
                </p14:cNvPr>
                <p14:cNvContentPartPr/>
                <p14:nvPr/>
              </p14:nvContentPartPr>
              <p14:xfrm>
                <a:off x="4902882" y="6272979"/>
                <a:ext cx="48600" cy="12960"/>
              </p14:xfrm>
            </p:contentPart>
          </mc:Choice>
          <mc:Fallback xmlns="">
            <p:pic>
              <p:nvPicPr>
                <p:cNvPr id="744" name="Ink 743">
                  <a:extLst>
                    <a:ext uri="{FF2B5EF4-FFF2-40B4-BE49-F238E27FC236}">
                      <a16:creationId xmlns:a16="http://schemas.microsoft.com/office/drawing/2014/main" id="{F0258ECD-15D3-42F9-8AB4-93E911F1CF32}"/>
                    </a:ext>
                  </a:extLst>
                </p:cNvPr>
                <p:cNvPicPr/>
                <p:nvPr/>
              </p:nvPicPr>
              <p:blipFill>
                <a:blip r:embed="rId452"/>
                <a:stretch>
                  <a:fillRect/>
                </a:stretch>
              </p:blipFill>
              <p:spPr>
                <a:xfrm>
                  <a:off x="4893882" y="6263979"/>
                  <a:ext cx="6624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3">
              <p14:nvContentPartPr>
                <p14:cNvPr id="745" name="Ink 744">
                  <a:extLst>
                    <a:ext uri="{FF2B5EF4-FFF2-40B4-BE49-F238E27FC236}">
                      <a16:creationId xmlns:a16="http://schemas.microsoft.com/office/drawing/2014/main" id="{CD9502AC-D71E-4834-B1E4-CBBF9EE05B06}"/>
                    </a:ext>
                  </a:extLst>
                </p14:cNvPr>
                <p14:cNvContentPartPr/>
                <p14:nvPr/>
              </p14:nvContentPartPr>
              <p14:xfrm>
                <a:off x="4973442" y="6398259"/>
                <a:ext cx="217080" cy="63360"/>
              </p14:xfrm>
            </p:contentPart>
          </mc:Choice>
          <mc:Fallback xmlns="">
            <p:pic>
              <p:nvPicPr>
                <p:cNvPr id="745" name="Ink 744">
                  <a:extLst>
                    <a:ext uri="{FF2B5EF4-FFF2-40B4-BE49-F238E27FC236}">
                      <a16:creationId xmlns:a16="http://schemas.microsoft.com/office/drawing/2014/main" id="{CD9502AC-D71E-4834-B1E4-CBBF9EE05B06}"/>
                    </a:ext>
                  </a:extLst>
                </p:cNvPr>
                <p:cNvPicPr/>
                <p:nvPr/>
              </p:nvPicPr>
              <p:blipFill>
                <a:blip r:embed="rId454"/>
                <a:stretch>
                  <a:fillRect/>
                </a:stretch>
              </p:blipFill>
              <p:spPr>
                <a:xfrm>
                  <a:off x="4964802" y="6389259"/>
                  <a:ext cx="234720" cy="81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93" name="Group 792">
            <a:extLst>
              <a:ext uri="{FF2B5EF4-FFF2-40B4-BE49-F238E27FC236}">
                <a16:creationId xmlns:a16="http://schemas.microsoft.com/office/drawing/2014/main" id="{30511788-5B95-4932-85E8-22EDF8EA999B}"/>
              </a:ext>
            </a:extLst>
          </p:cNvPr>
          <p:cNvGrpSpPr/>
          <p:nvPr/>
        </p:nvGrpSpPr>
        <p:grpSpPr>
          <a:xfrm>
            <a:off x="5947242" y="2981859"/>
            <a:ext cx="888840" cy="586080"/>
            <a:chOff x="5947242" y="2981859"/>
            <a:chExt cx="888840" cy="586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55">
              <p14:nvContentPartPr>
                <p14:cNvPr id="748" name="Ink 747">
                  <a:extLst>
                    <a:ext uri="{FF2B5EF4-FFF2-40B4-BE49-F238E27FC236}">
                      <a16:creationId xmlns:a16="http://schemas.microsoft.com/office/drawing/2014/main" id="{5D2B0E37-9D28-4D26-9FA8-45B09E7538A1}"/>
                    </a:ext>
                  </a:extLst>
                </p14:cNvPr>
                <p14:cNvContentPartPr/>
                <p14:nvPr/>
              </p14:nvContentPartPr>
              <p14:xfrm>
                <a:off x="5989002" y="3000219"/>
                <a:ext cx="21600" cy="170280"/>
              </p14:xfrm>
            </p:contentPart>
          </mc:Choice>
          <mc:Fallback xmlns="">
            <p:pic>
              <p:nvPicPr>
                <p:cNvPr id="748" name="Ink 747">
                  <a:extLst>
                    <a:ext uri="{FF2B5EF4-FFF2-40B4-BE49-F238E27FC236}">
                      <a16:creationId xmlns:a16="http://schemas.microsoft.com/office/drawing/2014/main" id="{5D2B0E37-9D28-4D26-9FA8-45B09E7538A1}"/>
                    </a:ext>
                  </a:extLst>
                </p:cNvPr>
                <p:cNvPicPr/>
                <p:nvPr/>
              </p:nvPicPr>
              <p:blipFill>
                <a:blip r:embed="rId456"/>
                <a:stretch>
                  <a:fillRect/>
                </a:stretch>
              </p:blipFill>
              <p:spPr>
                <a:xfrm>
                  <a:off x="5980002" y="2991579"/>
                  <a:ext cx="3924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7">
              <p14:nvContentPartPr>
                <p14:cNvPr id="749" name="Ink 748">
                  <a:extLst>
                    <a:ext uri="{FF2B5EF4-FFF2-40B4-BE49-F238E27FC236}">
                      <a16:creationId xmlns:a16="http://schemas.microsoft.com/office/drawing/2014/main" id="{07F33B98-0BAC-47DA-BA14-EEAE569776FE}"/>
                    </a:ext>
                  </a:extLst>
                </p14:cNvPr>
                <p14:cNvContentPartPr/>
                <p14:nvPr/>
              </p14:nvContentPartPr>
              <p14:xfrm>
                <a:off x="6044802" y="2981859"/>
                <a:ext cx="93960" cy="23760"/>
              </p14:xfrm>
            </p:contentPart>
          </mc:Choice>
          <mc:Fallback xmlns="">
            <p:pic>
              <p:nvPicPr>
                <p:cNvPr id="749" name="Ink 748">
                  <a:extLst>
                    <a:ext uri="{FF2B5EF4-FFF2-40B4-BE49-F238E27FC236}">
                      <a16:creationId xmlns:a16="http://schemas.microsoft.com/office/drawing/2014/main" id="{07F33B98-0BAC-47DA-BA14-EEAE569776FE}"/>
                    </a:ext>
                  </a:extLst>
                </p:cNvPr>
                <p:cNvPicPr/>
                <p:nvPr/>
              </p:nvPicPr>
              <p:blipFill>
                <a:blip r:embed="rId458"/>
                <a:stretch>
                  <a:fillRect/>
                </a:stretch>
              </p:blipFill>
              <p:spPr>
                <a:xfrm>
                  <a:off x="6036162" y="2973219"/>
                  <a:ext cx="11160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9">
              <p14:nvContentPartPr>
                <p14:cNvPr id="750" name="Ink 749">
                  <a:extLst>
                    <a:ext uri="{FF2B5EF4-FFF2-40B4-BE49-F238E27FC236}">
                      <a16:creationId xmlns:a16="http://schemas.microsoft.com/office/drawing/2014/main" id="{D273DABB-0F61-4899-95DB-18E169772AA8}"/>
                    </a:ext>
                  </a:extLst>
                </p14:cNvPr>
                <p14:cNvContentPartPr/>
                <p14:nvPr/>
              </p14:nvContentPartPr>
              <p14:xfrm>
                <a:off x="6048402" y="3002379"/>
                <a:ext cx="87840" cy="145080"/>
              </p14:xfrm>
            </p:contentPart>
          </mc:Choice>
          <mc:Fallback xmlns="">
            <p:pic>
              <p:nvPicPr>
                <p:cNvPr id="750" name="Ink 749">
                  <a:extLst>
                    <a:ext uri="{FF2B5EF4-FFF2-40B4-BE49-F238E27FC236}">
                      <a16:creationId xmlns:a16="http://schemas.microsoft.com/office/drawing/2014/main" id="{D273DABB-0F61-4899-95DB-18E169772AA8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6039762" y="2993739"/>
                  <a:ext cx="10548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1">
              <p14:nvContentPartPr>
                <p14:cNvPr id="751" name="Ink 750">
                  <a:extLst>
                    <a:ext uri="{FF2B5EF4-FFF2-40B4-BE49-F238E27FC236}">
                      <a16:creationId xmlns:a16="http://schemas.microsoft.com/office/drawing/2014/main" id="{37DB8711-6514-488C-877D-E6957289BDE7}"/>
                    </a:ext>
                  </a:extLst>
                </p14:cNvPr>
                <p14:cNvContentPartPr/>
                <p14:nvPr/>
              </p14:nvContentPartPr>
              <p14:xfrm>
                <a:off x="6152082" y="3048459"/>
                <a:ext cx="151560" cy="198000"/>
              </p14:xfrm>
            </p:contentPart>
          </mc:Choice>
          <mc:Fallback xmlns="">
            <p:pic>
              <p:nvPicPr>
                <p:cNvPr id="751" name="Ink 750">
                  <a:extLst>
                    <a:ext uri="{FF2B5EF4-FFF2-40B4-BE49-F238E27FC236}">
                      <a16:creationId xmlns:a16="http://schemas.microsoft.com/office/drawing/2014/main" id="{37DB8711-6514-488C-877D-E6957289BDE7}"/>
                    </a:ext>
                  </a:extLst>
                </p:cNvPr>
                <p:cNvPicPr/>
                <p:nvPr/>
              </p:nvPicPr>
              <p:blipFill>
                <a:blip r:embed="rId462"/>
                <a:stretch>
                  <a:fillRect/>
                </a:stretch>
              </p:blipFill>
              <p:spPr>
                <a:xfrm>
                  <a:off x="6143442" y="3039459"/>
                  <a:ext cx="169200" cy="21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3">
              <p14:nvContentPartPr>
                <p14:cNvPr id="752" name="Ink 751">
                  <a:extLst>
                    <a:ext uri="{FF2B5EF4-FFF2-40B4-BE49-F238E27FC236}">
                      <a16:creationId xmlns:a16="http://schemas.microsoft.com/office/drawing/2014/main" id="{612C86D2-7F90-4EDE-8D98-C34BADD154C9}"/>
                    </a:ext>
                  </a:extLst>
                </p14:cNvPr>
                <p14:cNvContentPartPr/>
                <p14:nvPr/>
              </p14:nvContentPartPr>
              <p14:xfrm>
                <a:off x="5947242" y="3248979"/>
                <a:ext cx="363600" cy="103320"/>
              </p14:xfrm>
            </p:contentPart>
          </mc:Choice>
          <mc:Fallback xmlns="">
            <p:pic>
              <p:nvPicPr>
                <p:cNvPr id="752" name="Ink 751">
                  <a:extLst>
                    <a:ext uri="{FF2B5EF4-FFF2-40B4-BE49-F238E27FC236}">
                      <a16:creationId xmlns:a16="http://schemas.microsoft.com/office/drawing/2014/main" id="{612C86D2-7F90-4EDE-8D98-C34BADD154C9}"/>
                    </a:ext>
                  </a:extLst>
                </p:cNvPr>
                <p:cNvPicPr/>
                <p:nvPr/>
              </p:nvPicPr>
              <p:blipFill>
                <a:blip r:embed="rId464"/>
                <a:stretch>
                  <a:fillRect/>
                </a:stretch>
              </p:blipFill>
              <p:spPr>
                <a:xfrm>
                  <a:off x="5938242" y="3239979"/>
                  <a:ext cx="38124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5">
              <p14:nvContentPartPr>
                <p14:cNvPr id="753" name="Ink 752">
                  <a:extLst>
                    <a:ext uri="{FF2B5EF4-FFF2-40B4-BE49-F238E27FC236}">
                      <a16:creationId xmlns:a16="http://schemas.microsoft.com/office/drawing/2014/main" id="{83E4C515-3174-4D23-B2F7-A368EE300EDD}"/>
                    </a:ext>
                  </a:extLst>
                </p14:cNvPr>
                <p14:cNvContentPartPr/>
                <p14:nvPr/>
              </p14:nvContentPartPr>
              <p14:xfrm>
                <a:off x="6069282" y="3416019"/>
                <a:ext cx="108360" cy="96120"/>
              </p14:xfrm>
            </p:contentPart>
          </mc:Choice>
          <mc:Fallback xmlns="">
            <p:pic>
              <p:nvPicPr>
                <p:cNvPr id="753" name="Ink 752">
                  <a:extLst>
                    <a:ext uri="{FF2B5EF4-FFF2-40B4-BE49-F238E27FC236}">
                      <a16:creationId xmlns:a16="http://schemas.microsoft.com/office/drawing/2014/main" id="{83E4C515-3174-4D23-B2F7-A368EE300EDD}"/>
                    </a:ext>
                  </a:extLst>
                </p:cNvPr>
                <p:cNvPicPr/>
                <p:nvPr/>
              </p:nvPicPr>
              <p:blipFill>
                <a:blip r:embed="rId466"/>
                <a:stretch>
                  <a:fillRect/>
                </a:stretch>
              </p:blipFill>
              <p:spPr>
                <a:xfrm>
                  <a:off x="6060282" y="3407019"/>
                  <a:ext cx="12600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7">
              <p14:nvContentPartPr>
                <p14:cNvPr id="754" name="Ink 753">
                  <a:extLst>
                    <a:ext uri="{FF2B5EF4-FFF2-40B4-BE49-F238E27FC236}">
                      <a16:creationId xmlns:a16="http://schemas.microsoft.com/office/drawing/2014/main" id="{D0A41C0C-ABF6-4EB4-AC0A-0DBF7F3437F3}"/>
                    </a:ext>
                  </a:extLst>
                </p14:cNvPr>
                <p14:cNvContentPartPr/>
                <p14:nvPr/>
              </p14:nvContentPartPr>
              <p14:xfrm>
                <a:off x="6163242" y="3408819"/>
                <a:ext cx="40680" cy="159120"/>
              </p14:xfrm>
            </p:contentPart>
          </mc:Choice>
          <mc:Fallback xmlns="">
            <p:pic>
              <p:nvPicPr>
                <p:cNvPr id="754" name="Ink 753">
                  <a:extLst>
                    <a:ext uri="{FF2B5EF4-FFF2-40B4-BE49-F238E27FC236}">
                      <a16:creationId xmlns:a16="http://schemas.microsoft.com/office/drawing/2014/main" id="{D0A41C0C-ABF6-4EB4-AC0A-0DBF7F3437F3}"/>
                    </a:ext>
                  </a:extLst>
                </p:cNvPr>
                <p:cNvPicPr/>
                <p:nvPr/>
              </p:nvPicPr>
              <p:blipFill>
                <a:blip r:embed="rId468"/>
                <a:stretch>
                  <a:fillRect/>
                </a:stretch>
              </p:blipFill>
              <p:spPr>
                <a:xfrm>
                  <a:off x="6154242" y="3400179"/>
                  <a:ext cx="5832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9">
              <p14:nvContentPartPr>
                <p14:cNvPr id="755" name="Ink 754">
                  <a:extLst>
                    <a:ext uri="{FF2B5EF4-FFF2-40B4-BE49-F238E27FC236}">
                      <a16:creationId xmlns:a16="http://schemas.microsoft.com/office/drawing/2014/main" id="{041CDCA7-8668-40E2-AFB8-2443CFFC7ADD}"/>
                    </a:ext>
                  </a:extLst>
                </p14:cNvPr>
                <p14:cNvContentPartPr/>
                <p14:nvPr/>
              </p14:nvContentPartPr>
              <p14:xfrm>
                <a:off x="6449082" y="3185979"/>
                <a:ext cx="25200" cy="155520"/>
              </p14:xfrm>
            </p:contentPart>
          </mc:Choice>
          <mc:Fallback xmlns="">
            <p:pic>
              <p:nvPicPr>
                <p:cNvPr id="755" name="Ink 754">
                  <a:extLst>
                    <a:ext uri="{FF2B5EF4-FFF2-40B4-BE49-F238E27FC236}">
                      <a16:creationId xmlns:a16="http://schemas.microsoft.com/office/drawing/2014/main" id="{041CDCA7-8668-40E2-AFB8-2443CFFC7ADD}"/>
                    </a:ext>
                  </a:extLst>
                </p:cNvPr>
                <p:cNvPicPr/>
                <p:nvPr/>
              </p:nvPicPr>
              <p:blipFill>
                <a:blip r:embed="rId470"/>
                <a:stretch>
                  <a:fillRect/>
                </a:stretch>
              </p:blipFill>
              <p:spPr>
                <a:xfrm>
                  <a:off x="6440442" y="3176979"/>
                  <a:ext cx="4284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1">
              <p14:nvContentPartPr>
                <p14:cNvPr id="756" name="Ink 755">
                  <a:extLst>
                    <a:ext uri="{FF2B5EF4-FFF2-40B4-BE49-F238E27FC236}">
                      <a16:creationId xmlns:a16="http://schemas.microsoft.com/office/drawing/2014/main" id="{91F19915-1B0C-4E3D-96C4-B821E76AD757}"/>
                    </a:ext>
                  </a:extLst>
                </p14:cNvPr>
                <p14:cNvContentPartPr/>
                <p14:nvPr/>
              </p14:nvContentPartPr>
              <p14:xfrm>
                <a:off x="6433602" y="3390459"/>
                <a:ext cx="186480" cy="63360"/>
              </p14:xfrm>
            </p:contentPart>
          </mc:Choice>
          <mc:Fallback xmlns="">
            <p:pic>
              <p:nvPicPr>
                <p:cNvPr id="756" name="Ink 755">
                  <a:extLst>
                    <a:ext uri="{FF2B5EF4-FFF2-40B4-BE49-F238E27FC236}">
                      <a16:creationId xmlns:a16="http://schemas.microsoft.com/office/drawing/2014/main" id="{91F19915-1B0C-4E3D-96C4-B821E76AD757}"/>
                    </a:ext>
                  </a:extLst>
                </p:cNvPr>
                <p:cNvPicPr/>
                <p:nvPr/>
              </p:nvPicPr>
              <p:blipFill>
                <a:blip r:embed="rId472"/>
                <a:stretch>
                  <a:fillRect/>
                </a:stretch>
              </p:blipFill>
              <p:spPr>
                <a:xfrm>
                  <a:off x="6424962" y="3381819"/>
                  <a:ext cx="20412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3">
              <p14:nvContentPartPr>
                <p14:cNvPr id="757" name="Ink 756">
                  <a:extLst>
                    <a:ext uri="{FF2B5EF4-FFF2-40B4-BE49-F238E27FC236}">
                      <a16:creationId xmlns:a16="http://schemas.microsoft.com/office/drawing/2014/main" id="{C957B78F-90CE-4974-AF72-F0E6E5C027C7}"/>
                    </a:ext>
                  </a:extLst>
                </p14:cNvPr>
                <p14:cNvContentPartPr/>
                <p14:nvPr/>
              </p14:nvContentPartPr>
              <p14:xfrm>
                <a:off x="6734562" y="3172299"/>
                <a:ext cx="101520" cy="139680"/>
              </p14:xfrm>
            </p:contentPart>
          </mc:Choice>
          <mc:Fallback xmlns="">
            <p:pic>
              <p:nvPicPr>
                <p:cNvPr id="757" name="Ink 756">
                  <a:extLst>
                    <a:ext uri="{FF2B5EF4-FFF2-40B4-BE49-F238E27FC236}">
                      <a16:creationId xmlns:a16="http://schemas.microsoft.com/office/drawing/2014/main" id="{C957B78F-90CE-4974-AF72-F0E6E5C027C7}"/>
                    </a:ext>
                  </a:extLst>
                </p:cNvPr>
                <p:cNvPicPr/>
                <p:nvPr/>
              </p:nvPicPr>
              <p:blipFill>
                <a:blip r:embed="rId474"/>
                <a:stretch>
                  <a:fillRect/>
                </a:stretch>
              </p:blipFill>
              <p:spPr>
                <a:xfrm>
                  <a:off x="6725562" y="3163659"/>
                  <a:ext cx="119160" cy="157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92" name="Group 791">
            <a:extLst>
              <a:ext uri="{FF2B5EF4-FFF2-40B4-BE49-F238E27FC236}">
                <a16:creationId xmlns:a16="http://schemas.microsoft.com/office/drawing/2014/main" id="{4DECD84C-C92F-4B98-A1A7-A97DECD4E6E0}"/>
              </a:ext>
            </a:extLst>
          </p:cNvPr>
          <p:cNvGrpSpPr/>
          <p:nvPr/>
        </p:nvGrpSpPr>
        <p:grpSpPr>
          <a:xfrm>
            <a:off x="7004922" y="2929299"/>
            <a:ext cx="249480" cy="506160"/>
            <a:chOff x="7004922" y="2929299"/>
            <a:chExt cx="249480" cy="506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75">
              <p14:nvContentPartPr>
                <p14:cNvPr id="758" name="Ink 757">
                  <a:extLst>
                    <a:ext uri="{FF2B5EF4-FFF2-40B4-BE49-F238E27FC236}">
                      <a16:creationId xmlns:a16="http://schemas.microsoft.com/office/drawing/2014/main" id="{F7DBC7FB-8A7B-4D96-AAEA-52A1D8CE5B75}"/>
                    </a:ext>
                  </a:extLst>
                </p14:cNvPr>
                <p14:cNvContentPartPr/>
                <p14:nvPr/>
              </p14:nvContentPartPr>
              <p14:xfrm>
                <a:off x="7014282" y="2929299"/>
                <a:ext cx="84960" cy="171360"/>
              </p14:xfrm>
            </p:contentPart>
          </mc:Choice>
          <mc:Fallback xmlns="">
            <p:pic>
              <p:nvPicPr>
                <p:cNvPr id="758" name="Ink 757">
                  <a:extLst>
                    <a:ext uri="{FF2B5EF4-FFF2-40B4-BE49-F238E27FC236}">
                      <a16:creationId xmlns:a16="http://schemas.microsoft.com/office/drawing/2014/main" id="{F7DBC7FB-8A7B-4D96-AAEA-52A1D8CE5B75}"/>
                    </a:ext>
                  </a:extLst>
                </p:cNvPr>
                <p:cNvPicPr/>
                <p:nvPr/>
              </p:nvPicPr>
              <p:blipFill>
                <a:blip r:embed="rId476"/>
                <a:stretch>
                  <a:fillRect/>
                </a:stretch>
              </p:blipFill>
              <p:spPr>
                <a:xfrm>
                  <a:off x="7005282" y="2920659"/>
                  <a:ext cx="10260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7">
              <p14:nvContentPartPr>
                <p14:cNvPr id="759" name="Ink 758">
                  <a:extLst>
                    <a:ext uri="{FF2B5EF4-FFF2-40B4-BE49-F238E27FC236}">
                      <a16:creationId xmlns:a16="http://schemas.microsoft.com/office/drawing/2014/main" id="{B6FD434C-20C1-45B0-8FBB-B35936C882D8}"/>
                    </a:ext>
                  </a:extLst>
                </p14:cNvPr>
                <p14:cNvContentPartPr/>
                <p14:nvPr/>
              </p14:nvContentPartPr>
              <p14:xfrm>
                <a:off x="7171962" y="2977179"/>
                <a:ext cx="82440" cy="192240"/>
              </p14:xfrm>
            </p:contentPart>
          </mc:Choice>
          <mc:Fallback xmlns="">
            <p:pic>
              <p:nvPicPr>
                <p:cNvPr id="759" name="Ink 758">
                  <a:extLst>
                    <a:ext uri="{FF2B5EF4-FFF2-40B4-BE49-F238E27FC236}">
                      <a16:creationId xmlns:a16="http://schemas.microsoft.com/office/drawing/2014/main" id="{B6FD434C-20C1-45B0-8FBB-B35936C882D8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7163322" y="2968179"/>
                  <a:ext cx="10008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9">
              <p14:nvContentPartPr>
                <p14:cNvPr id="760" name="Ink 759">
                  <a:extLst>
                    <a:ext uri="{FF2B5EF4-FFF2-40B4-BE49-F238E27FC236}">
                      <a16:creationId xmlns:a16="http://schemas.microsoft.com/office/drawing/2014/main" id="{A7019B0B-0DA8-413B-94EB-EA373F02D6F3}"/>
                    </a:ext>
                  </a:extLst>
                </p14:cNvPr>
                <p14:cNvContentPartPr/>
                <p14:nvPr/>
              </p14:nvContentPartPr>
              <p14:xfrm>
                <a:off x="7004922" y="3218379"/>
                <a:ext cx="243360" cy="67320"/>
              </p14:xfrm>
            </p:contentPart>
          </mc:Choice>
          <mc:Fallback xmlns="">
            <p:pic>
              <p:nvPicPr>
                <p:cNvPr id="760" name="Ink 759">
                  <a:extLst>
                    <a:ext uri="{FF2B5EF4-FFF2-40B4-BE49-F238E27FC236}">
                      <a16:creationId xmlns:a16="http://schemas.microsoft.com/office/drawing/2014/main" id="{A7019B0B-0DA8-413B-94EB-EA373F02D6F3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6996282" y="3209739"/>
                  <a:ext cx="26100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1">
              <p14:nvContentPartPr>
                <p14:cNvPr id="761" name="Ink 760">
                  <a:extLst>
                    <a:ext uri="{FF2B5EF4-FFF2-40B4-BE49-F238E27FC236}">
                      <a16:creationId xmlns:a16="http://schemas.microsoft.com/office/drawing/2014/main" id="{D79A2AAB-51CC-4FEB-8EF7-E1606FE1E946}"/>
                    </a:ext>
                  </a:extLst>
                </p14:cNvPr>
                <p14:cNvContentPartPr/>
                <p14:nvPr/>
              </p14:nvContentPartPr>
              <p14:xfrm>
                <a:off x="7089162" y="3320259"/>
                <a:ext cx="144360" cy="114480"/>
              </p14:xfrm>
            </p:contentPart>
          </mc:Choice>
          <mc:Fallback xmlns="">
            <p:pic>
              <p:nvPicPr>
                <p:cNvPr id="761" name="Ink 760">
                  <a:extLst>
                    <a:ext uri="{FF2B5EF4-FFF2-40B4-BE49-F238E27FC236}">
                      <a16:creationId xmlns:a16="http://schemas.microsoft.com/office/drawing/2014/main" id="{D79A2AAB-51CC-4FEB-8EF7-E1606FE1E946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7080162" y="3311619"/>
                  <a:ext cx="16200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3">
              <p14:nvContentPartPr>
                <p14:cNvPr id="762" name="Ink 761">
                  <a:extLst>
                    <a:ext uri="{FF2B5EF4-FFF2-40B4-BE49-F238E27FC236}">
                      <a16:creationId xmlns:a16="http://schemas.microsoft.com/office/drawing/2014/main" id="{3CA5A404-658D-41EF-B225-BA2917D3B715}"/>
                    </a:ext>
                  </a:extLst>
                </p14:cNvPr>
                <p14:cNvContentPartPr/>
                <p14:nvPr/>
              </p14:nvContentPartPr>
              <p14:xfrm>
                <a:off x="7234242" y="3306939"/>
                <a:ext cx="8280" cy="128520"/>
              </p14:xfrm>
            </p:contentPart>
          </mc:Choice>
          <mc:Fallback xmlns="">
            <p:pic>
              <p:nvPicPr>
                <p:cNvPr id="762" name="Ink 761">
                  <a:extLst>
                    <a:ext uri="{FF2B5EF4-FFF2-40B4-BE49-F238E27FC236}">
                      <a16:creationId xmlns:a16="http://schemas.microsoft.com/office/drawing/2014/main" id="{3CA5A404-658D-41EF-B225-BA2917D3B715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7225602" y="3298299"/>
                  <a:ext cx="25920" cy="146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91" name="Group 790">
            <a:extLst>
              <a:ext uri="{FF2B5EF4-FFF2-40B4-BE49-F238E27FC236}">
                <a16:creationId xmlns:a16="http://schemas.microsoft.com/office/drawing/2014/main" id="{D0B049E6-D499-4FFE-B46A-283AD845B280}"/>
              </a:ext>
            </a:extLst>
          </p:cNvPr>
          <p:cNvGrpSpPr/>
          <p:nvPr/>
        </p:nvGrpSpPr>
        <p:grpSpPr>
          <a:xfrm>
            <a:off x="7431882" y="3085179"/>
            <a:ext cx="393480" cy="375120"/>
            <a:chOff x="7431882" y="3085179"/>
            <a:chExt cx="393480" cy="375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85">
              <p14:nvContentPartPr>
                <p14:cNvPr id="763" name="Ink 762">
                  <a:extLst>
                    <a:ext uri="{FF2B5EF4-FFF2-40B4-BE49-F238E27FC236}">
                      <a16:creationId xmlns:a16="http://schemas.microsoft.com/office/drawing/2014/main" id="{BA6957E4-6D67-405D-80C1-67A07C7EB166}"/>
                    </a:ext>
                  </a:extLst>
                </p14:cNvPr>
                <p14:cNvContentPartPr/>
                <p14:nvPr/>
              </p14:nvContentPartPr>
              <p14:xfrm>
                <a:off x="7431882" y="3085179"/>
                <a:ext cx="90360" cy="375120"/>
              </p14:xfrm>
            </p:contentPart>
          </mc:Choice>
          <mc:Fallback xmlns="">
            <p:pic>
              <p:nvPicPr>
                <p:cNvPr id="763" name="Ink 762">
                  <a:extLst>
                    <a:ext uri="{FF2B5EF4-FFF2-40B4-BE49-F238E27FC236}">
                      <a16:creationId xmlns:a16="http://schemas.microsoft.com/office/drawing/2014/main" id="{BA6957E4-6D67-405D-80C1-67A07C7EB166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7423242" y="3076539"/>
                  <a:ext cx="108000" cy="39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7">
              <p14:nvContentPartPr>
                <p14:cNvPr id="764" name="Ink 763">
                  <a:extLst>
                    <a:ext uri="{FF2B5EF4-FFF2-40B4-BE49-F238E27FC236}">
                      <a16:creationId xmlns:a16="http://schemas.microsoft.com/office/drawing/2014/main" id="{03AEE606-4280-4900-89B5-B84898197B0C}"/>
                    </a:ext>
                  </a:extLst>
                </p14:cNvPr>
                <p14:cNvContentPartPr/>
                <p14:nvPr/>
              </p14:nvContentPartPr>
              <p14:xfrm>
                <a:off x="7475802" y="3257619"/>
                <a:ext cx="151920" cy="29160"/>
              </p14:xfrm>
            </p:contentPart>
          </mc:Choice>
          <mc:Fallback xmlns="">
            <p:pic>
              <p:nvPicPr>
                <p:cNvPr id="764" name="Ink 763">
                  <a:extLst>
                    <a:ext uri="{FF2B5EF4-FFF2-40B4-BE49-F238E27FC236}">
                      <a16:creationId xmlns:a16="http://schemas.microsoft.com/office/drawing/2014/main" id="{03AEE606-4280-4900-89B5-B84898197B0C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7467162" y="3248619"/>
                  <a:ext cx="16956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9">
              <p14:nvContentPartPr>
                <p14:cNvPr id="765" name="Ink 764">
                  <a:extLst>
                    <a:ext uri="{FF2B5EF4-FFF2-40B4-BE49-F238E27FC236}">
                      <a16:creationId xmlns:a16="http://schemas.microsoft.com/office/drawing/2014/main" id="{CF090A9E-8667-478B-A79F-C115012915E8}"/>
                    </a:ext>
                  </a:extLst>
                </p14:cNvPr>
                <p14:cNvContentPartPr/>
                <p14:nvPr/>
              </p14:nvContentPartPr>
              <p14:xfrm>
                <a:off x="7744362" y="3139179"/>
                <a:ext cx="81000" cy="81000"/>
              </p14:xfrm>
            </p:contentPart>
          </mc:Choice>
          <mc:Fallback xmlns="">
            <p:pic>
              <p:nvPicPr>
                <p:cNvPr id="765" name="Ink 764">
                  <a:extLst>
                    <a:ext uri="{FF2B5EF4-FFF2-40B4-BE49-F238E27FC236}">
                      <a16:creationId xmlns:a16="http://schemas.microsoft.com/office/drawing/2014/main" id="{CF090A9E-8667-478B-A79F-C115012915E8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7735362" y="3130539"/>
                  <a:ext cx="98640" cy="98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90" name="Group 789">
            <a:extLst>
              <a:ext uri="{FF2B5EF4-FFF2-40B4-BE49-F238E27FC236}">
                <a16:creationId xmlns:a16="http://schemas.microsoft.com/office/drawing/2014/main" id="{8E25BF57-384B-4183-8F48-93F35EF252C4}"/>
              </a:ext>
            </a:extLst>
          </p:cNvPr>
          <p:cNvGrpSpPr/>
          <p:nvPr/>
        </p:nvGrpSpPr>
        <p:grpSpPr>
          <a:xfrm>
            <a:off x="8025882" y="2881419"/>
            <a:ext cx="2958840" cy="499320"/>
            <a:chOff x="8025882" y="2881419"/>
            <a:chExt cx="2958840" cy="499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1">
              <p14:nvContentPartPr>
                <p14:cNvPr id="766" name="Ink 765">
                  <a:extLst>
                    <a:ext uri="{FF2B5EF4-FFF2-40B4-BE49-F238E27FC236}">
                      <a16:creationId xmlns:a16="http://schemas.microsoft.com/office/drawing/2014/main" id="{30B64F21-09EC-49D5-A1AC-5E32E4CB6D73}"/>
                    </a:ext>
                  </a:extLst>
                </p14:cNvPr>
                <p14:cNvContentPartPr/>
                <p14:nvPr/>
              </p14:nvContentPartPr>
              <p14:xfrm>
                <a:off x="8025882" y="3002379"/>
                <a:ext cx="46440" cy="289800"/>
              </p14:xfrm>
            </p:contentPart>
          </mc:Choice>
          <mc:Fallback xmlns="">
            <p:pic>
              <p:nvPicPr>
                <p:cNvPr id="766" name="Ink 765">
                  <a:extLst>
                    <a:ext uri="{FF2B5EF4-FFF2-40B4-BE49-F238E27FC236}">
                      <a16:creationId xmlns:a16="http://schemas.microsoft.com/office/drawing/2014/main" id="{30B64F21-09EC-49D5-A1AC-5E32E4CB6D73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8017242" y="2993739"/>
                  <a:ext cx="64080" cy="30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3">
              <p14:nvContentPartPr>
                <p14:cNvPr id="767" name="Ink 766">
                  <a:extLst>
                    <a:ext uri="{FF2B5EF4-FFF2-40B4-BE49-F238E27FC236}">
                      <a16:creationId xmlns:a16="http://schemas.microsoft.com/office/drawing/2014/main" id="{2D27E1C8-4FA6-4338-9049-936758BF45EF}"/>
                    </a:ext>
                  </a:extLst>
                </p14:cNvPr>
                <p14:cNvContentPartPr/>
                <p14:nvPr/>
              </p14:nvContentPartPr>
              <p14:xfrm>
                <a:off x="8142882" y="3062139"/>
                <a:ext cx="96120" cy="171360"/>
              </p14:xfrm>
            </p:contentPart>
          </mc:Choice>
          <mc:Fallback xmlns="">
            <p:pic>
              <p:nvPicPr>
                <p:cNvPr id="767" name="Ink 766">
                  <a:extLst>
                    <a:ext uri="{FF2B5EF4-FFF2-40B4-BE49-F238E27FC236}">
                      <a16:creationId xmlns:a16="http://schemas.microsoft.com/office/drawing/2014/main" id="{2D27E1C8-4FA6-4338-9049-936758BF45EF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8133882" y="3053139"/>
                  <a:ext cx="11376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5">
              <p14:nvContentPartPr>
                <p14:cNvPr id="768" name="Ink 767">
                  <a:extLst>
                    <a:ext uri="{FF2B5EF4-FFF2-40B4-BE49-F238E27FC236}">
                      <a16:creationId xmlns:a16="http://schemas.microsoft.com/office/drawing/2014/main" id="{9CB106C7-CD18-4B0E-B46F-E7C3D7E8BC9F}"/>
                    </a:ext>
                  </a:extLst>
                </p14:cNvPr>
                <p14:cNvContentPartPr/>
                <p14:nvPr/>
              </p14:nvContentPartPr>
              <p14:xfrm>
                <a:off x="8286522" y="3116499"/>
                <a:ext cx="105840" cy="30960"/>
              </p14:xfrm>
            </p:contentPart>
          </mc:Choice>
          <mc:Fallback xmlns="">
            <p:pic>
              <p:nvPicPr>
                <p:cNvPr id="768" name="Ink 767">
                  <a:extLst>
                    <a:ext uri="{FF2B5EF4-FFF2-40B4-BE49-F238E27FC236}">
                      <a16:creationId xmlns:a16="http://schemas.microsoft.com/office/drawing/2014/main" id="{9CB106C7-CD18-4B0E-B46F-E7C3D7E8BC9F}"/>
                    </a:ext>
                  </a:extLst>
                </p:cNvPr>
                <p:cNvPicPr/>
                <p:nvPr/>
              </p:nvPicPr>
              <p:blipFill>
                <a:blip r:embed="rId496"/>
                <a:stretch>
                  <a:fillRect/>
                </a:stretch>
              </p:blipFill>
              <p:spPr>
                <a:xfrm>
                  <a:off x="8277882" y="3107499"/>
                  <a:ext cx="12348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7">
              <p14:nvContentPartPr>
                <p14:cNvPr id="769" name="Ink 768">
                  <a:extLst>
                    <a:ext uri="{FF2B5EF4-FFF2-40B4-BE49-F238E27FC236}">
                      <a16:creationId xmlns:a16="http://schemas.microsoft.com/office/drawing/2014/main" id="{0204A0C2-3328-45A8-8179-7A51B7069193}"/>
                    </a:ext>
                  </a:extLst>
                </p14:cNvPr>
                <p14:cNvContentPartPr/>
                <p14:nvPr/>
              </p14:nvContentPartPr>
              <p14:xfrm>
                <a:off x="8338722" y="3038019"/>
                <a:ext cx="13320" cy="148320"/>
              </p14:xfrm>
            </p:contentPart>
          </mc:Choice>
          <mc:Fallback xmlns="">
            <p:pic>
              <p:nvPicPr>
                <p:cNvPr id="769" name="Ink 768">
                  <a:extLst>
                    <a:ext uri="{FF2B5EF4-FFF2-40B4-BE49-F238E27FC236}">
                      <a16:creationId xmlns:a16="http://schemas.microsoft.com/office/drawing/2014/main" id="{0204A0C2-3328-45A8-8179-7A51B7069193}"/>
                    </a:ext>
                  </a:extLst>
                </p:cNvPr>
                <p:cNvPicPr/>
                <p:nvPr/>
              </p:nvPicPr>
              <p:blipFill>
                <a:blip r:embed="rId498"/>
                <a:stretch>
                  <a:fillRect/>
                </a:stretch>
              </p:blipFill>
              <p:spPr>
                <a:xfrm>
                  <a:off x="8330082" y="3029019"/>
                  <a:ext cx="3096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9">
              <p14:nvContentPartPr>
                <p14:cNvPr id="770" name="Ink 769">
                  <a:extLst>
                    <a:ext uri="{FF2B5EF4-FFF2-40B4-BE49-F238E27FC236}">
                      <a16:creationId xmlns:a16="http://schemas.microsoft.com/office/drawing/2014/main" id="{ACEEEA74-6761-41DE-8336-61D137AA2B21}"/>
                    </a:ext>
                  </a:extLst>
                </p14:cNvPr>
                <p14:cNvContentPartPr/>
                <p14:nvPr/>
              </p14:nvContentPartPr>
              <p14:xfrm>
                <a:off x="8467602" y="3057819"/>
                <a:ext cx="131760" cy="307440"/>
              </p14:xfrm>
            </p:contentPart>
          </mc:Choice>
          <mc:Fallback xmlns="">
            <p:pic>
              <p:nvPicPr>
                <p:cNvPr id="770" name="Ink 769">
                  <a:extLst>
                    <a:ext uri="{FF2B5EF4-FFF2-40B4-BE49-F238E27FC236}">
                      <a16:creationId xmlns:a16="http://schemas.microsoft.com/office/drawing/2014/main" id="{ACEEEA74-6761-41DE-8336-61D137AA2B21}"/>
                    </a:ext>
                  </a:extLst>
                </p:cNvPr>
                <p:cNvPicPr/>
                <p:nvPr/>
              </p:nvPicPr>
              <p:blipFill>
                <a:blip r:embed="rId500"/>
                <a:stretch>
                  <a:fillRect/>
                </a:stretch>
              </p:blipFill>
              <p:spPr>
                <a:xfrm>
                  <a:off x="8458602" y="3048819"/>
                  <a:ext cx="149400" cy="32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1">
              <p14:nvContentPartPr>
                <p14:cNvPr id="771" name="Ink 770">
                  <a:extLst>
                    <a:ext uri="{FF2B5EF4-FFF2-40B4-BE49-F238E27FC236}">
                      <a16:creationId xmlns:a16="http://schemas.microsoft.com/office/drawing/2014/main" id="{755500DA-0AAB-4A84-A458-F6C2DE00A2D3}"/>
                    </a:ext>
                  </a:extLst>
                </p14:cNvPr>
                <p14:cNvContentPartPr/>
                <p14:nvPr/>
              </p14:nvContentPartPr>
              <p14:xfrm>
                <a:off x="8656242" y="2994099"/>
                <a:ext cx="65520" cy="292680"/>
              </p14:xfrm>
            </p:contentPart>
          </mc:Choice>
          <mc:Fallback xmlns="">
            <p:pic>
              <p:nvPicPr>
                <p:cNvPr id="771" name="Ink 770">
                  <a:extLst>
                    <a:ext uri="{FF2B5EF4-FFF2-40B4-BE49-F238E27FC236}">
                      <a16:creationId xmlns:a16="http://schemas.microsoft.com/office/drawing/2014/main" id="{755500DA-0AAB-4A84-A458-F6C2DE00A2D3}"/>
                    </a:ext>
                  </a:extLst>
                </p:cNvPr>
                <p:cNvPicPr/>
                <p:nvPr/>
              </p:nvPicPr>
              <p:blipFill>
                <a:blip r:embed="rId502"/>
                <a:stretch>
                  <a:fillRect/>
                </a:stretch>
              </p:blipFill>
              <p:spPr>
                <a:xfrm>
                  <a:off x="8647242" y="2985099"/>
                  <a:ext cx="83160" cy="31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3">
              <p14:nvContentPartPr>
                <p14:cNvPr id="772" name="Ink 771">
                  <a:extLst>
                    <a:ext uri="{FF2B5EF4-FFF2-40B4-BE49-F238E27FC236}">
                      <a16:creationId xmlns:a16="http://schemas.microsoft.com/office/drawing/2014/main" id="{087B70A3-B7EC-4F75-8FB0-B2DC9A838C6B}"/>
                    </a:ext>
                  </a:extLst>
                </p14:cNvPr>
                <p14:cNvContentPartPr/>
                <p14:nvPr/>
              </p14:nvContentPartPr>
              <p14:xfrm>
                <a:off x="8845962" y="2975019"/>
                <a:ext cx="37080" cy="209880"/>
              </p14:xfrm>
            </p:contentPart>
          </mc:Choice>
          <mc:Fallback xmlns="">
            <p:pic>
              <p:nvPicPr>
                <p:cNvPr id="772" name="Ink 771">
                  <a:extLst>
                    <a:ext uri="{FF2B5EF4-FFF2-40B4-BE49-F238E27FC236}">
                      <a16:creationId xmlns:a16="http://schemas.microsoft.com/office/drawing/2014/main" id="{087B70A3-B7EC-4F75-8FB0-B2DC9A838C6B}"/>
                    </a:ext>
                  </a:extLst>
                </p:cNvPr>
                <p:cNvPicPr/>
                <p:nvPr/>
              </p:nvPicPr>
              <p:blipFill>
                <a:blip r:embed="rId504"/>
                <a:stretch>
                  <a:fillRect/>
                </a:stretch>
              </p:blipFill>
              <p:spPr>
                <a:xfrm>
                  <a:off x="8836962" y="2966019"/>
                  <a:ext cx="5472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5">
              <p14:nvContentPartPr>
                <p14:cNvPr id="773" name="Ink 772">
                  <a:extLst>
                    <a:ext uri="{FF2B5EF4-FFF2-40B4-BE49-F238E27FC236}">
                      <a16:creationId xmlns:a16="http://schemas.microsoft.com/office/drawing/2014/main" id="{C57A255C-51F9-45B9-AADE-D8EA02FC54B4}"/>
                    </a:ext>
                  </a:extLst>
                </p14:cNvPr>
                <p14:cNvContentPartPr/>
                <p14:nvPr/>
              </p14:nvContentPartPr>
              <p14:xfrm>
                <a:off x="8819682" y="3227019"/>
                <a:ext cx="216360" cy="63360"/>
              </p14:xfrm>
            </p:contentPart>
          </mc:Choice>
          <mc:Fallback xmlns="">
            <p:pic>
              <p:nvPicPr>
                <p:cNvPr id="773" name="Ink 772">
                  <a:extLst>
                    <a:ext uri="{FF2B5EF4-FFF2-40B4-BE49-F238E27FC236}">
                      <a16:creationId xmlns:a16="http://schemas.microsoft.com/office/drawing/2014/main" id="{C57A255C-51F9-45B9-AADE-D8EA02FC54B4}"/>
                    </a:ext>
                  </a:extLst>
                </p:cNvPr>
                <p:cNvPicPr/>
                <p:nvPr/>
              </p:nvPicPr>
              <p:blipFill>
                <a:blip r:embed="rId506"/>
                <a:stretch>
                  <a:fillRect/>
                </a:stretch>
              </p:blipFill>
              <p:spPr>
                <a:xfrm>
                  <a:off x="8811042" y="3218019"/>
                  <a:ext cx="23400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7">
              <p14:nvContentPartPr>
                <p14:cNvPr id="774" name="Ink 773">
                  <a:extLst>
                    <a:ext uri="{FF2B5EF4-FFF2-40B4-BE49-F238E27FC236}">
                      <a16:creationId xmlns:a16="http://schemas.microsoft.com/office/drawing/2014/main" id="{3E5C8720-0B49-43AB-828D-48FC468B9217}"/>
                    </a:ext>
                  </a:extLst>
                </p14:cNvPr>
                <p14:cNvContentPartPr/>
                <p14:nvPr/>
              </p14:nvContentPartPr>
              <p14:xfrm>
                <a:off x="9135402" y="3097419"/>
                <a:ext cx="115200" cy="10800"/>
              </p14:xfrm>
            </p:contentPart>
          </mc:Choice>
          <mc:Fallback xmlns="">
            <p:pic>
              <p:nvPicPr>
                <p:cNvPr id="774" name="Ink 773">
                  <a:extLst>
                    <a:ext uri="{FF2B5EF4-FFF2-40B4-BE49-F238E27FC236}">
                      <a16:creationId xmlns:a16="http://schemas.microsoft.com/office/drawing/2014/main" id="{3E5C8720-0B49-43AB-828D-48FC468B9217}"/>
                    </a:ext>
                  </a:extLst>
                </p:cNvPr>
                <p:cNvPicPr/>
                <p:nvPr/>
              </p:nvPicPr>
              <p:blipFill>
                <a:blip r:embed="rId508"/>
                <a:stretch>
                  <a:fillRect/>
                </a:stretch>
              </p:blipFill>
              <p:spPr>
                <a:xfrm>
                  <a:off x="9126762" y="3088419"/>
                  <a:ext cx="13284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9">
              <p14:nvContentPartPr>
                <p14:cNvPr id="775" name="Ink 774">
                  <a:extLst>
                    <a:ext uri="{FF2B5EF4-FFF2-40B4-BE49-F238E27FC236}">
                      <a16:creationId xmlns:a16="http://schemas.microsoft.com/office/drawing/2014/main" id="{F1A7C3B4-372B-4C68-9B86-B217A6AFCB8B}"/>
                    </a:ext>
                  </a:extLst>
                </p14:cNvPr>
                <p14:cNvContentPartPr/>
                <p14:nvPr/>
              </p14:nvContentPartPr>
              <p14:xfrm>
                <a:off x="9160242" y="2990499"/>
                <a:ext cx="25200" cy="181080"/>
              </p14:xfrm>
            </p:contentPart>
          </mc:Choice>
          <mc:Fallback xmlns="">
            <p:pic>
              <p:nvPicPr>
                <p:cNvPr id="775" name="Ink 774">
                  <a:extLst>
                    <a:ext uri="{FF2B5EF4-FFF2-40B4-BE49-F238E27FC236}">
                      <a16:creationId xmlns:a16="http://schemas.microsoft.com/office/drawing/2014/main" id="{F1A7C3B4-372B-4C68-9B86-B217A6AFCB8B}"/>
                    </a:ext>
                  </a:extLst>
                </p:cNvPr>
                <p:cNvPicPr/>
                <p:nvPr/>
              </p:nvPicPr>
              <p:blipFill>
                <a:blip r:embed="rId510"/>
                <a:stretch>
                  <a:fillRect/>
                </a:stretch>
              </p:blipFill>
              <p:spPr>
                <a:xfrm>
                  <a:off x="9151242" y="2981499"/>
                  <a:ext cx="4284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1">
              <p14:nvContentPartPr>
                <p14:cNvPr id="776" name="Ink 775">
                  <a:extLst>
                    <a:ext uri="{FF2B5EF4-FFF2-40B4-BE49-F238E27FC236}">
                      <a16:creationId xmlns:a16="http://schemas.microsoft.com/office/drawing/2014/main" id="{DA732E29-244A-419C-B6B2-77D37C24AF42}"/>
                    </a:ext>
                  </a:extLst>
                </p14:cNvPr>
                <p14:cNvContentPartPr/>
                <p14:nvPr/>
              </p14:nvContentPartPr>
              <p14:xfrm>
                <a:off x="9328362" y="2971419"/>
                <a:ext cx="68040" cy="288360"/>
              </p14:xfrm>
            </p:contentPart>
          </mc:Choice>
          <mc:Fallback xmlns="">
            <p:pic>
              <p:nvPicPr>
                <p:cNvPr id="776" name="Ink 775">
                  <a:extLst>
                    <a:ext uri="{FF2B5EF4-FFF2-40B4-BE49-F238E27FC236}">
                      <a16:creationId xmlns:a16="http://schemas.microsoft.com/office/drawing/2014/main" id="{DA732E29-244A-419C-B6B2-77D37C24AF42}"/>
                    </a:ext>
                  </a:extLst>
                </p:cNvPr>
                <p:cNvPicPr/>
                <p:nvPr/>
              </p:nvPicPr>
              <p:blipFill>
                <a:blip r:embed="rId512"/>
                <a:stretch>
                  <a:fillRect/>
                </a:stretch>
              </p:blipFill>
              <p:spPr>
                <a:xfrm>
                  <a:off x="9319722" y="2962419"/>
                  <a:ext cx="85680" cy="30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3">
              <p14:nvContentPartPr>
                <p14:cNvPr id="777" name="Ink 776">
                  <a:extLst>
                    <a:ext uri="{FF2B5EF4-FFF2-40B4-BE49-F238E27FC236}">
                      <a16:creationId xmlns:a16="http://schemas.microsoft.com/office/drawing/2014/main" id="{0365D0A1-856F-4C4B-B76A-22D6E188BA0E}"/>
                    </a:ext>
                  </a:extLst>
                </p14:cNvPr>
                <p14:cNvContentPartPr/>
                <p14:nvPr/>
              </p14:nvContentPartPr>
              <p14:xfrm>
                <a:off x="9451122" y="2995539"/>
                <a:ext cx="129240" cy="222120"/>
              </p14:xfrm>
            </p:contentPart>
          </mc:Choice>
          <mc:Fallback xmlns="">
            <p:pic>
              <p:nvPicPr>
                <p:cNvPr id="777" name="Ink 776">
                  <a:extLst>
                    <a:ext uri="{FF2B5EF4-FFF2-40B4-BE49-F238E27FC236}">
                      <a16:creationId xmlns:a16="http://schemas.microsoft.com/office/drawing/2014/main" id="{0365D0A1-856F-4C4B-B76A-22D6E188BA0E}"/>
                    </a:ext>
                  </a:extLst>
                </p:cNvPr>
                <p:cNvPicPr/>
                <p:nvPr/>
              </p:nvPicPr>
              <p:blipFill>
                <a:blip r:embed="rId514"/>
                <a:stretch>
                  <a:fillRect/>
                </a:stretch>
              </p:blipFill>
              <p:spPr>
                <a:xfrm>
                  <a:off x="9442482" y="2986539"/>
                  <a:ext cx="146880" cy="23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5">
              <p14:nvContentPartPr>
                <p14:cNvPr id="778" name="Ink 777">
                  <a:extLst>
                    <a:ext uri="{FF2B5EF4-FFF2-40B4-BE49-F238E27FC236}">
                      <a16:creationId xmlns:a16="http://schemas.microsoft.com/office/drawing/2014/main" id="{B7D731AE-FA69-4FEA-8BBF-1AAB3FD65881}"/>
                    </a:ext>
                  </a:extLst>
                </p14:cNvPr>
                <p14:cNvContentPartPr/>
                <p14:nvPr/>
              </p14:nvContentPartPr>
              <p14:xfrm>
                <a:off x="9644082" y="3064299"/>
                <a:ext cx="142920" cy="313920"/>
              </p14:xfrm>
            </p:contentPart>
          </mc:Choice>
          <mc:Fallback xmlns="">
            <p:pic>
              <p:nvPicPr>
                <p:cNvPr id="778" name="Ink 777">
                  <a:extLst>
                    <a:ext uri="{FF2B5EF4-FFF2-40B4-BE49-F238E27FC236}">
                      <a16:creationId xmlns:a16="http://schemas.microsoft.com/office/drawing/2014/main" id="{B7D731AE-FA69-4FEA-8BBF-1AAB3FD65881}"/>
                    </a:ext>
                  </a:extLst>
                </p:cNvPr>
                <p:cNvPicPr/>
                <p:nvPr/>
              </p:nvPicPr>
              <p:blipFill>
                <a:blip r:embed="rId516"/>
                <a:stretch>
                  <a:fillRect/>
                </a:stretch>
              </p:blipFill>
              <p:spPr>
                <a:xfrm>
                  <a:off x="9635442" y="3055299"/>
                  <a:ext cx="160560" cy="33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7">
              <p14:nvContentPartPr>
                <p14:cNvPr id="779" name="Ink 778">
                  <a:extLst>
                    <a:ext uri="{FF2B5EF4-FFF2-40B4-BE49-F238E27FC236}">
                      <a16:creationId xmlns:a16="http://schemas.microsoft.com/office/drawing/2014/main" id="{73E86CC1-D420-491A-AACF-3BC48CA26861}"/>
                    </a:ext>
                  </a:extLst>
                </p14:cNvPr>
                <p14:cNvContentPartPr/>
                <p14:nvPr/>
              </p14:nvContentPartPr>
              <p14:xfrm>
                <a:off x="9873402" y="3122979"/>
                <a:ext cx="71280" cy="17280"/>
              </p14:xfrm>
            </p:contentPart>
          </mc:Choice>
          <mc:Fallback xmlns="">
            <p:pic>
              <p:nvPicPr>
                <p:cNvPr id="779" name="Ink 778">
                  <a:extLst>
                    <a:ext uri="{FF2B5EF4-FFF2-40B4-BE49-F238E27FC236}">
                      <a16:creationId xmlns:a16="http://schemas.microsoft.com/office/drawing/2014/main" id="{73E86CC1-D420-491A-AACF-3BC48CA26861}"/>
                    </a:ext>
                  </a:extLst>
                </p:cNvPr>
                <p:cNvPicPr/>
                <p:nvPr/>
              </p:nvPicPr>
              <p:blipFill>
                <a:blip r:embed="rId518"/>
                <a:stretch>
                  <a:fillRect/>
                </a:stretch>
              </p:blipFill>
              <p:spPr>
                <a:xfrm>
                  <a:off x="9864402" y="3113979"/>
                  <a:ext cx="8892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9">
              <p14:nvContentPartPr>
                <p14:cNvPr id="780" name="Ink 779">
                  <a:extLst>
                    <a:ext uri="{FF2B5EF4-FFF2-40B4-BE49-F238E27FC236}">
                      <a16:creationId xmlns:a16="http://schemas.microsoft.com/office/drawing/2014/main" id="{8186FF90-8915-473C-B83A-42EEEB952B0B}"/>
                    </a:ext>
                  </a:extLst>
                </p14:cNvPr>
                <p14:cNvContentPartPr/>
                <p14:nvPr/>
              </p14:nvContentPartPr>
              <p14:xfrm>
                <a:off x="10062042" y="3008859"/>
                <a:ext cx="119520" cy="183960"/>
              </p14:xfrm>
            </p:contentPart>
          </mc:Choice>
          <mc:Fallback xmlns="">
            <p:pic>
              <p:nvPicPr>
                <p:cNvPr id="780" name="Ink 779">
                  <a:extLst>
                    <a:ext uri="{FF2B5EF4-FFF2-40B4-BE49-F238E27FC236}">
                      <a16:creationId xmlns:a16="http://schemas.microsoft.com/office/drawing/2014/main" id="{8186FF90-8915-473C-B83A-42EEEB952B0B}"/>
                    </a:ext>
                  </a:extLst>
                </p:cNvPr>
                <p:cNvPicPr/>
                <p:nvPr/>
              </p:nvPicPr>
              <p:blipFill>
                <a:blip r:embed="rId520"/>
                <a:stretch>
                  <a:fillRect/>
                </a:stretch>
              </p:blipFill>
              <p:spPr>
                <a:xfrm>
                  <a:off x="10053402" y="2999859"/>
                  <a:ext cx="13716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1">
              <p14:nvContentPartPr>
                <p14:cNvPr id="781" name="Ink 780">
                  <a:extLst>
                    <a:ext uri="{FF2B5EF4-FFF2-40B4-BE49-F238E27FC236}">
                      <a16:creationId xmlns:a16="http://schemas.microsoft.com/office/drawing/2014/main" id="{1442706C-D759-4216-AC26-C6395B287E5A}"/>
                    </a:ext>
                  </a:extLst>
                </p14:cNvPr>
                <p14:cNvContentPartPr/>
                <p14:nvPr/>
              </p14:nvContentPartPr>
              <p14:xfrm>
                <a:off x="10227282" y="2947659"/>
                <a:ext cx="224640" cy="150120"/>
              </p14:xfrm>
            </p:contentPart>
          </mc:Choice>
          <mc:Fallback xmlns="">
            <p:pic>
              <p:nvPicPr>
                <p:cNvPr id="781" name="Ink 780">
                  <a:extLst>
                    <a:ext uri="{FF2B5EF4-FFF2-40B4-BE49-F238E27FC236}">
                      <a16:creationId xmlns:a16="http://schemas.microsoft.com/office/drawing/2014/main" id="{1442706C-D759-4216-AC26-C6395B287E5A}"/>
                    </a:ext>
                  </a:extLst>
                </p:cNvPr>
                <p:cNvPicPr/>
                <p:nvPr/>
              </p:nvPicPr>
              <p:blipFill>
                <a:blip r:embed="rId522"/>
                <a:stretch>
                  <a:fillRect/>
                </a:stretch>
              </p:blipFill>
              <p:spPr>
                <a:xfrm>
                  <a:off x="10218642" y="2938659"/>
                  <a:ext cx="24228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3">
              <p14:nvContentPartPr>
                <p14:cNvPr id="782" name="Ink 781">
                  <a:extLst>
                    <a:ext uri="{FF2B5EF4-FFF2-40B4-BE49-F238E27FC236}">
                      <a16:creationId xmlns:a16="http://schemas.microsoft.com/office/drawing/2014/main" id="{45E68AC9-04D8-41EB-8764-AFBB29496F33}"/>
                    </a:ext>
                  </a:extLst>
                </p14:cNvPr>
                <p14:cNvContentPartPr/>
                <p14:nvPr/>
              </p14:nvContentPartPr>
              <p14:xfrm>
                <a:off x="10289562" y="2962779"/>
                <a:ext cx="106920" cy="167760"/>
              </p14:xfrm>
            </p:contentPart>
          </mc:Choice>
          <mc:Fallback xmlns="">
            <p:pic>
              <p:nvPicPr>
                <p:cNvPr id="782" name="Ink 781">
                  <a:extLst>
                    <a:ext uri="{FF2B5EF4-FFF2-40B4-BE49-F238E27FC236}">
                      <a16:creationId xmlns:a16="http://schemas.microsoft.com/office/drawing/2014/main" id="{45E68AC9-04D8-41EB-8764-AFBB29496F33}"/>
                    </a:ext>
                  </a:extLst>
                </p:cNvPr>
                <p:cNvPicPr/>
                <p:nvPr/>
              </p:nvPicPr>
              <p:blipFill>
                <a:blip r:embed="rId524"/>
                <a:stretch>
                  <a:fillRect/>
                </a:stretch>
              </p:blipFill>
              <p:spPr>
                <a:xfrm>
                  <a:off x="10280562" y="2954139"/>
                  <a:ext cx="12456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5">
              <p14:nvContentPartPr>
                <p14:cNvPr id="783" name="Ink 782">
                  <a:extLst>
                    <a:ext uri="{FF2B5EF4-FFF2-40B4-BE49-F238E27FC236}">
                      <a16:creationId xmlns:a16="http://schemas.microsoft.com/office/drawing/2014/main" id="{C2A72C58-CF2B-4144-A8BD-9E34573DF34A}"/>
                    </a:ext>
                  </a:extLst>
                </p14:cNvPr>
                <p14:cNvContentPartPr/>
                <p14:nvPr/>
              </p14:nvContentPartPr>
              <p14:xfrm>
                <a:off x="10509162" y="2881419"/>
                <a:ext cx="69120" cy="371520"/>
              </p14:xfrm>
            </p:contentPart>
          </mc:Choice>
          <mc:Fallback xmlns="">
            <p:pic>
              <p:nvPicPr>
                <p:cNvPr id="783" name="Ink 782">
                  <a:extLst>
                    <a:ext uri="{FF2B5EF4-FFF2-40B4-BE49-F238E27FC236}">
                      <a16:creationId xmlns:a16="http://schemas.microsoft.com/office/drawing/2014/main" id="{C2A72C58-CF2B-4144-A8BD-9E34573DF34A}"/>
                    </a:ext>
                  </a:extLst>
                </p:cNvPr>
                <p:cNvPicPr/>
                <p:nvPr/>
              </p:nvPicPr>
              <p:blipFill>
                <a:blip r:embed="rId526"/>
                <a:stretch>
                  <a:fillRect/>
                </a:stretch>
              </p:blipFill>
              <p:spPr>
                <a:xfrm>
                  <a:off x="10500162" y="2872779"/>
                  <a:ext cx="86760" cy="38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7">
              <p14:nvContentPartPr>
                <p14:cNvPr id="784" name="Ink 783">
                  <a:extLst>
                    <a:ext uri="{FF2B5EF4-FFF2-40B4-BE49-F238E27FC236}">
                      <a16:creationId xmlns:a16="http://schemas.microsoft.com/office/drawing/2014/main" id="{6A4BE394-9FCE-4018-85F5-5CD0165BB291}"/>
                    </a:ext>
                  </a:extLst>
                </p14:cNvPr>
                <p14:cNvContentPartPr/>
                <p14:nvPr/>
              </p14:nvContentPartPr>
              <p14:xfrm>
                <a:off x="10701042" y="3070419"/>
                <a:ext cx="84600" cy="310320"/>
              </p14:xfrm>
            </p:contentPart>
          </mc:Choice>
          <mc:Fallback xmlns="">
            <p:pic>
              <p:nvPicPr>
                <p:cNvPr id="784" name="Ink 783">
                  <a:extLst>
                    <a:ext uri="{FF2B5EF4-FFF2-40B4-BE49-F238E27FC236}">
                      <a16:creationId xmlns:a16="http://schemas.microsoft.com/office/drawing/2014/main" id="{6A4BE394-9FCE-4018-85F5-5CD0165BB291}"/>
                    </a:ext>
                  </a:extLst>
                </p:cNvPr>
                <p:cNvPicPr/>
                <p:nvPr/>
              </p:nvPicPr>
              <p:blipFill>
                <a:blip r:embed="rId528"/>
                <a:stretch>
                  <a:fillRect/>
                </a:stretch>
              </p:blipFill>
              <p:spPr>
                <a:xfrm>
                  <a:off x="10692042" y="3061779"/>
                  <a:ext cx="102240" cy="32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9">
              <p14:nvContentPartPr>
                <p14:cNvPr id="785" name="Ink 784">
                  <a:extLst>
                    <a:ext uri="{FF2B5EF4-FFF2-40B4-BE49-F238E27FC236}">
                      <a16:creationId xmlns:a16="http://schemas.microsoft.com/office/drawing/2014/main" id="{8D58DE70-F6EF-4852-85E7-D8A77D9F5A49}"/>
                    </a:ext>
                  </a:extLst>
                </p14:cNvPr>
                <p14:cNvContentPartPr/>
                <p14:nvPr/>
              </p14:nvContentPartPr>
              <p14:xfrm>
                <a:off x="10752522" y="2940819"/>
                <a:ext cx="11520" cy="13680"/>
              </p14:xfrm>
            </p:contentPart>
          </mc:Choice>
          <mc:Fallback xmlns="">
            <p:pic>
              <p:nvPicPr>
                <p:cNvPr id="785" name="Ink 784">
                  <a:extLst>
                    <a:ext uri="{FF2B5EF4-FFF2-40B4-BE49-F238E27FC236}">
                      <a16:creationId xmlns:a16="http://schemas.microsoft.com/office/drawing/2014/main" id="{8D58DE70-F6EF-4852-85E7-D8A77D9F5A49}"/>
                    </a:ext>
                  </a:extLst>
                </p:cNvPr>
                <p:cNvPicPr/>
                <p:nvPr/>
              </p:nvPicPr>
              <p:blipFill>
                <a:blip r:embed="rId530"/>
                <a:stretch>
                  <a:fillRect/>
                </a:stretch>
              </p:blipFill>
              <p:spPr>
                <a:xfrm>
                  <a:off x="10743882" y="2932179"/>
                  <a:ext cx="2916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1">
              <p14:nvContentPartPr>
                <p14:cNvPr id="786" name="Ink 785">
                  <a:extLst>
                    <a:ext uri="{FF2B5EF4-FFF2-40B4-BE49-F238E27FC236}">
                      <a16:creationId xmlns:a16="http://schemas.microsoft.com/office/drawing/2014/main" id="{2619DAD8-35D9-4B98-88D1-EC9421607622}"/>
                    </a:ext>
                  </a:extLst>
                </p14:cNvPr>
                <p14:cNvContentPartPr/>
                <p14:nvPr/>
              </p14:nvContentPartPr>
              <p14:xfrm>
                <a:off x="10742802" y="3175899"/>
                <a:ext cx="241920" cy="36000"/>
              </p14:xfrm>
            </p:contentPart>
          </mc:Choice>
          <mc:Fallback xmlns="">
            <p:pic>
              <p:nvPicPr>
                <p:cNvPr id="786" name="Ink 785">
                  <a:extLst>
                    <a:ext uri="{FF2B5EF4-FFF2-40B4-BE49-F238E27FC236}">
                      <a16:creationId xmlns:a16="http://schemas.microsoft.com/office/drawing/2014/main" id="{2619DAD8-35D9-4B98-88D1-EC9421607622}"/>
                    </a:ext>
                  </a:extLst>
                </p:cNvPr>
                <p:cNvPicPr/>
                <p:nvPr/>
              </p:nvPicPr>
              <p:blipFill>
                <a:blip r:embed="rId532"/>
                <a:stretch>
                  <a:fillRect/>
                </a:stretch>
              </p:blipFill>
              <p:spPr>
                <a:xfrm>
                  <a:off x="10733802" y="3166899"/>
                  <a:ext cx="259560" cy="53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789" name="Group 788">
            <a:extLst>
              <a:ext uri="{FF2B5EF4-FFF2-40B4-BE49-F238E27FC236}">
                <a16:creationId xmlns:a16="http://schemas.microsoft.com/office/drawing/2014/main" id="{B283A98F-3210-4D7D-9CF2-1AA5BAE35308}"/>
              </a:ext>
            </a:extLst>
          </p:cNvPr>
          <p:cNvGrpSpPr/>
          <p:nvPr/>
        </p:nvGrpSpPr>
        <p:grpSpPr>
          <a:xfrm>
            <a:off x="6082962" y="3941979"/>
            <a:ext cx="178920" cy="74160"/>
            <a:chOff x="6082962" y="3941979"/>
            <a:chExt cx="178920" cy="74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33">
              <p14:nvContentPartPr>
                <p14:cNvPr id="787" name="Ink 786">
                  <a:extLst>
                    <a:ext uri="{FF2B5EF4-FFF2-40B4-BE49-F238E27FC236}">
                      <a16:creationId xmlns:a16="http://schemas.microsoft.com/office/drawing/2014/main" id="{EDDA0075-6BB1-4DDB-A7DF-9FD73BF8FA40}"/>
                    </a:ext>
                  </a:extLst>
                </p14:cNvPr>
                <p14:cNvContentPartPr/>
                <p14:nvPr/>
              </p14:nvContentPartPr>
              <p14:xfrm>
                <a:off x="6112122" y="3941979"/>
                <a:ext cx="360" cy="360"/>
              </p14:xfrm>
            </p:contentPart>
          </mc:Choice>
          <mc:Fallback xmlns="">
            <p:pic>
              <p:nvPicPr>
                <p:cNvPr id="787" name="Ink 786">
                  <a:extLst>
                    <a:ext uri="{FF2B5EF4-FFF2-40B4-BE49-F238E27FC236}">
                      <a16:creationId xmlns:a16="http://schemas.microsoft.com/office/drawing/2014/main" id="{EDDA0075-6BB1-4DDB-A7DF-9FD73BF8FA40}"/>
                    </a:ext>
                  </a:extLst>
                </p:cNvPr>
                <p:cNvPicPr/>
                <p:nvPr/>
              </p:nvPicPr>
              <p:blipFill>
                <a:blip r:embed="rId534"/>
                <a:stretch>
                  <a:fillRect/>
                </a:stretch>
              </p:blipFill>
              <p:spPr>
                <a:xfrm>
                  <a:off x="6103482" y="393333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5">
              <p14:nvContentPartPr>
                <p14:cNvPr id="788" name="Ink 787">
                  <a:extLst>
                    <a:ext uri="{FF2B5EF4-FFF2-40B4-BE49-F238E27FC236}">
                      <a16:creationId xmlns:a16="http://schemas.microsoft.com/office/drawing/2014/main" id="{062C968A-FFF8-4392-9420-D7BEA3673E9B}"/>
                    </a:ext>
                  </a:extLst>
                </p14:cNvPr>
                <p14:cNvContentPartPr/>
                <p14:nvPr/>
              </p14:nvContentPartPr>
              <p14:xfrm>
                <a:off x="6082962" y="3966099"/>
                <a:ext cx="178920" cy="50040"/>
              </p14:xfrm>
            </p:contentPart>
          </mc:Choice>
          <mc:Fallback xmlns="">
            <p:pic>
              <p:nvPicPr>
                <p:cNvPr id="788" name="Ink 787">
                  <a:extLst>
                    <a:ext uri="{FF2B5EF4-FFF2-40B4-BE49-F238E27FC236}">
                      <a16:creationId xmlns:a16="http://schemas.microsoft.com/office/drawing/2014/main" id="{062C968A-FFF8-4392-9420-D7BEA3673E9B}"/>
                    </a:ext>
                  </a:extLst>
                </p:cNvPr>
                <p:cNvPicPr/>
                <p:nvPr/>
              </p:nvPicPr>
              <p:blipFill>
                <a:blip r:embed="rId536"/>
                <a:stretch>
                  <a:fillRect/>
                </a:stretch>
              </p:blipFill>
              <p:spPr>
                <a:xfrm>
                  <a:off x="6074322" y="3957459"/>
                  <a:ext cx="196560" cy="67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07" name="Group 806">
            <a:extLst>
              <a:ext uri="{FF2B5EF4-FFF2-40B4-BE49-F238E27FC236}">
                <a16:creationId xmlns:a16="http://schemas.microsoft.com/office/drawing/2014/main" id="{A6249C43-DC45-4F34-B4EE-C7294203CD5D}"/>
              </a:ext>
            </a:extLst>
          </p:cNvPr>
          <p:cNvGrpSpPr/>
          <p:nvPr/>
        </p:nvGrpSpPr>
        <p:grpSpPr>
          <a:xfrm>
            <a:off x="6617562" y="3756939"/>
            <a:ext cx="510840" cy="502560"/>
            <a:chOff x="6617562" y="3756939"/>
            <a:chExt cx="510840" cy="502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37">
              <p14:nvContentPartPr>
                <p14:cNvPr id="794" name="Ink 793">
                  <a:extLst>
                    <a:ext uri="{FF2B5EF4-FFF2-40B4-BE49-F238E27FC236}">
                      <a16:creationId xmlns:a16="http://schemas.microsoft.com/office/drawing/2014/main" id="{64B18BAA-197F-4D38-9E83-BE2B1B9505FA}"/>
                    </a:ext>
                  </a:extLst>
                </p14:cNvPr>
                <p14:cNvContentPartPr/>
                <p14:nvPr/>
              </p14:nvContentPartPr>
              <p14:xfrm>
                <a:off x="6617562" y="3814539"/>
                <a:ext cx="15840" cy="90360"/>
              </p14:xfrm>
            </p:contentPart>
          </mc:Choice>
          <mc:Fallback xmlns="">
            <p:pic>
              <p:nvPicPr>
                <p:cNvPr id="794" name="Ink 793">
                  <a:extLst>
                    <a:ext uri="{FF2B5EF4-FFF2-40B4-BE49-F238E27FC236}">
                      <a16:creationId xmlns:a16="http://schemas.microsoft.com/office/drawing/2014/main" id="{64B18BAA-197F-4D38-9E83-BE2B1B9505FA}"/>
                    </a:ext>
                  </a:extLst>
                </p:cNvPr>
                <p:cNvPicPr/>
                <p:nvPr/>
              </p:nvPicPr>
              <p:blipFill>
                <a:blip r:embed="rId538"/>
                <a:stretch>
                  <a:fillRect/>
                </a:stretch>
              </p:blipFill>
              <p:spPr>
                <a:xfrm>
                  <a:off x="6608922" y="3805899"/>
                  <a:ext cx="3348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9">
              <p14:nvContentPartPr>
                <p14:cNvPr id="795" name="Ink 794">
                  <a:extLst>
                    <a:ext uri="{FF2B5EF4-FFF2-40B4-BE49-F238E27FC236}">
                      <a16:creationId xmlns:a16="http://schemas.microsoft.com/office/drawing/2014/main" id="{ED2C9A4A-754A-452D-96BF-3341F5FA2D0B}"/>
                    </a:ext>
                  </a:extLst>
                </p14:cNvPr>
                <p14:cNvContentPartPr/>
                <p14:nvPr/>
              </p14:nvContentPartPr>
              <p14:xfrm>
                <a:off x="6690642" y="3756939"/>
                <a:ext cx="89640" cy="20520"/>
              </p14:xfrm>
            </p:contentPart>
          </mc:Choice>
          <mc:Fallback xmlns="">
            <p:pic>
              <p:nvPicPr>
                <p:cNvPr id="795" name="Ink 794">
                  <a:extLst>
                    <a:ext uri="{FF2B5EF4-FFF2-40B4-BE49-F238E27FC236}">
                      <a16:creationId xmlns:a16="http://schemas.microsoft.com/office/drawing/2014/main" id="{ED2C9A4A-754A-452D-96BF-3341F5FA2D0B}"/>
                    </a:ext>
                  </a:extLst>
                </p:cNvPr>
                <p:cNvPicPr/>
                <p:nvPr/>
              </p:nvPicPr>
              <p:blipFill>
                <a:blip r:embed="rId540"/>
                <a:stretch>
                  <a:fillRect/>
                </a:stretch>
              </p:blipFill>
              <p:spPr>
                <a:xfrm>
                  <a:off x="6681642" y="3747939"/>
                  <a:ext cx="10728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1">
              <p14:nvContentPartPr>
                <p14:cNvPr id="796" name="Ink 795">
                  <a:extLst>
                    <a:ext uri="{FF2B5EF4-FFF2-40B4-BE49-F238E27FC236}">
                      <a16:creationId xmlns:a16="http://schemas.microsoft.com/office/drawing/2014/main" id="{AA9AE4B2-5187-46AB-994F-48358E584D2B}"/>
                    </a:ext>
                  </a:extLst>
                </p14:cNvPr>
                <p14:cNvContentPartPr/>
                <p14:nvPr/>
              </p14:nvContentPartPr>
              <p14:xfrm>
                <a:off x="6674802" y="3772059"/>
                <a:ext cx="97920" cy="165240"/>
              </p14:xfrm>
            </p:contentPart>
          </mc:Choice>
          <mc:Fallback xmlns="">
            <p:pic>
              <p:nvPicPr>
                <p:cNvPr id="796" name="Ink 795">
                  <a:extLst>
                    <a:ext uri="{FF2B5EF4-FFF2-40B4-BE49-F238E27FC236}">
                      <a16:creationId xmlns:a16="http://schemas.microsoft.com/office/drawing/2014/main" id="{AA9AE4B2-5187-46AB-994F-48358E584D2B}"/>
                    </a:ext>
                  </a:extLst>
                </p:cNvPr>
                <p:cNvPicPr/>
                <p:nvPr/>
              </p:nvPicPr>
              <p:blipFill>
                <a:blip r:embed="rId542"/>
                <a:stretch>
                  <a:fillRect/>
                </a:stretch>
              </p:blipFill>
              <p:spPr>
                <a:xfrm>
                  <a:off x="6666162" y="3763419"/>
                  <a:ext cx="11556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3">
              <p14:nvContentPartPr>
                <p14:cNvPr id="797" name="Ink 796">
                  <a:extLst>
                    <a:ext uri="{FF2B5EF4-FFF2-40B4-BE49-F238E27FC236}">
                      <a16:creationId xmlns:a16="http://schemas.microsoft.com/office/drawing/2014/main" id="{D30F9D4A-1CD7-4C2B-A939-BC71C470F648}"/>
                    </a:ext>
                  </a:extLst>
                </p14:cNvPr>
                <p14:cNvContentPartPr/>
                <p14:nvPr/>
              </p14:nvContentPartPr>
              <p14:xfrm>
                <a:off x="6824562" y="3800139"/>
                <a:ext cx="100800" cy="241200"/>
              </p14:xfrm>
            </p:contentPart>
          </mc:Choice>
          <mc:Fallback xmlns="">
            <p:pic>
              <p:nvPicPr>
                <p:cNvPr id="797" name="Ink 796">
                  <a:extLst>
                    <a:ext uri="{FF2B5EF4-FFF2-40B4-BE49-F238E27FC236}">
                      <a16:creationId xmlns:a16="http://schemas.microsoft.com/office/drawing/2014/main" id="{D30F9D4A-1CD7-4C2B-A939-BC71C470F648}"/>
                    </a:ext>
                  </a:extLst>
                </p:cNvPr>
                <p:cNvPicPr/>
                <p:nvPr/>
              </p:nvPicPr>
              <p:blipFill>
                <a:blip r:embed="rId544"/>
                <a:stretch>
                  <a:fillRect/>
                </a:stretch>
              </p:blipFill>
              <p:spPr>
                <a:xfrm>
                  <a:off x="6815562" y="3791499"/>
                  <a:ext cx="118440" cy="25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5">
              <p14:nvContentPartPr>
                <p14:cNvPr id="798" name="Ink 797">
                  <a:extLst>
                    <a:ext uri="{FF2B5EF4-FFF2-40B4-BE49-F238E27FC236}">
                      <a16:creationId xmlns:a16="http://schemas.microsoft.com/office/drawing/2014/main" id="{FA74D45C-7146-467B-8B4E-0B0FCD4CC2D7}"/>
                    </a:ext>
                  </a:extLst>
                </p14:cNvPr>
                <p14:cNvContentPartPr/>
                <p14:nvPr/>
              </p14:nvContentPartPr>
              <p14:xfrm>
                <a:off x="6621162" y="4015779"/>
                <a:ext cx="312480" cy="23760"/>
              </p14:xfrm>
            </p:contentPart>
          </mc:Choice>
          <mc:Fallback xmlns="">
            <p:pic>
              <p:nvPicPr>
                <p:cNvPr id="798" name="Ink 797">
                  <a:extLst>
                    <a:ext uri="{FF2B5EF4-FFF2-40B4-BE49-F238E27FC236}">
                      <a16:creationId xmlns:a16="http://schemas.microsoft.com/office/drawing/2014/main" id="{FA74D45C-7146-467B-8B4E-0B0FCD4CC2D7}"/>
                    </a:ext>
                  </a:extLst>
                </p:cNvPr>
                <p:cNvPicPr/>
                <p:nvPr/>
              </p:nvPicPr>
              <p:blipFill>
                <a:blip r:embed="rId546"/>
                <a:stretch>
                  <a:fillRect/>
                </a:stretch>
              </p:blipFill>
              <p:spPr>
                <a:xfrm>
                  <a:off x="6612522" y="4006779"/>
                  <a:ext cx="33012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7">
              <p14:nvContentPartPr>
                <p14:cNvPr id="799" name="Ink 798">
                  <a:extLst>
                    <a:ext uri="{FF2B5EF4-FFF2-40B4-BE49-F238E27FC236}">
                      <a16:creationId xmlns:a16="http://schemas.microsoft.com/office/drawing/2014/main" id="{8116C0CA-9AC3-47A3-837F-CCC48C4343F8}"/>
                    </a:ext>
                  </a:extLst>
                </p14:cNvPr>
                <p14:cNvContentPartPr/>
                <p14:nvPr/>
              </p14:nvContentPartPr>
              <p14:xfrm>
                <a:off x="6707562" y="4080219"/>
                <a:ext cx="138600" cy="105840"/>
              </p14:xfrm>
            </p:contentPart>
          </mc:Choice>
          <mc:Fallback xmlns="">
            <p:pic>
              <p:nvPicPr>
                <p:cNvPr id="799" name="Ink 798">
                  <a:extLst>
                    <a:ext uri="{FF2B5EF4-FFF2-40B4-BE49-F238E27FC236}">
                      <a16:creationId xmlns:a16="http://schemas.microsoft.com/office/drawing/2014/main" id="{8116C0CA-9AC3-47A3-837F-CCC48C4343F8}"/>
                    </a:ext>
                  </a:extLst>
                </p:cNvPr>
                <p:cNvPicPr/>
                <p:nvPr/>
              </p:nvPicPr>
              <p:blipFill>
                <a:blip r:embed="rId548"/>
                <a:stretch>
                  <a:fillRect/>
                </a:stretch>
              </p:blipFill>
              <p:spPr>
                <a:xfrm>
                  <a:off x="6698922" y="4071219"/>
                  <a:ext cx="15624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9">
              <p14:nvContentPartPr>
                <p14:cNvPr id="800" name="Ink 799">
                  <a:extLst>
                    <a:ext uri="{FF2B5EF4-FFF2-40B4-BE49-F238E27FC236}">
                      <a16:creationId xmlns:a16="http://schemas.microsoft.com/office/drawing/2014/main" id="{3CC21735-1B13-49F0-8267-D6BC5B19F4BE}"/>
                    </a:ext>
                  </a:extLst>
                </p14:cNvPr>
                <p14:cNvContentPartPr/>
                <p14:nvPr/>
              </p14:nvContentPartPr>
              <p14:xfrm>
                <a:off x="6801162" y="4075179"/>
                <a:ext cx="29160" cy="184320"/>
              </p14:xfrm>
            </p:contentPart>
          </mc:Choice>
          <mc:Fallback xmlns="">
            <p:pic>
              <p:nvPicPr>
                <p:cNvPr id="800" name="Ink 799">
                  <a:extLst>
                    <a:ext uri="{FF2B5EF4-FFF2-40B4-BE49-F238E27FC236}">
                      <a16:creationId xmlns:a16="http://schemas.microsoft.com/office/drawing/2014/main" id="{3CC21735-1B13-49F0-8267-D6BC5B19F4BE}"/>
                    </a:ext>
                  </a:extLst>
                </p:cNvPr>
                <p:cNvPicPr/>
                <p:nvPr/>
              </p:nvPicPr>
              <p:blipFill>
                <a:blip r:embed="rId550"/>
                <a:stretch>
                  <a:fillRect/>
                </a:stretch>
              </p:blipFill>
              <p:spPr>
                <a:xfrm>
                  <a:off x="6792522" y="4066179"/>
                  <a:ext cx="4680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1">
              <p14:nvContentPartPr>
                <p14:cNvPr id="801" name="Ink 800">
                  <a:extLst>
                    <a:ext uri="{FF2B5EF4-FFF2-40B4-BE49-F238E27FC236}">
                      <a16:creationId xmlns:a16="http://schemas.microsoft.com/office/drawing/2014/main" id="{56820813-C261-4958-A59A-6FB0865A1A0D}"/>
                    </a:ext>
                  </a:extLst>
                </p14:cNvPr>
                <p14:cNvContentPartPr/>
                <p14:nvPr/>
              </p14:nvContentPartPr>
              <p14:xfrm>
                <a:off x="7043082" y="3933699"/>
                <a:ext cx="85320" cy="92520"/>
              </p14:xfrm>
            </p:contentPart>
          </mc:Choice>
          <mc:Fallback xmlns="">
            <p:pic>
              <p:nvPicPr>
                <p:cNvPr id="801" name="Ink 800">
                  <a:extLst>
                    <a:ext uri="{FF2B5EF4-FFF2-40B4-BE49-F238E27FC236}">
                      <a16:creationId xmlns:a16="http://schemas.microsoft.com/office/drawing/2014/main" id="{56820813-C261-4958-A59A-6FB0865A1A0D}"/>
                    </a:ext>
                  </a:extLst>
                </p:cNvPr>
                <p:cNvPicPr/>
                <p:nvPr/>
              </p:nvPicPr>
              <p:blipFill>
                <a:blip r:embed="rId552"/>
                <a:stretch>
                  <a:fillRect/>
                </a:stretch>
              </p:blipFill>
              <p:spPr>
                <a:xfrm>
                  <a:off x="7034442" y="3924699"/>
                  <a:ext cx="102960" cy="110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06" name="Group 805">
            <a:extLst>
              <a:ext uri="{FF2B5EF4-FFF2-40B4-BE49-F238E27FC236}">
                <a16:creationId xmlns:a16="http://schemas.microsoft.com/office/drawing/2014/main" id="{6C4BE945-CB30-4E40-B61C-58E04FB09C58}"/>
              </a:ext>
            </a:extLst>
          </p:cNvPr>
          <p:cNvGrpSpPr/>
          <p:nvPr/>
        </p:nvGrpSpPr>
        <p:grpSpPr>
          <a:xfrm>
            <a:off x="7416402" y="3860619"/>
            <a:ext cx="521640" cy="345960"/>
            <a:chOff x="7416402" y="3860619"/>
            <a:chExt cx="521640" cy="345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53">
              <p14:nvContentPartPr>
                <p14:cNvPr id="802" name="Ink 801">
                  <a:extLst>
                    <a:ext uri="{FF2B5EF4-FFF2-40B4-BE49-F238E27FC236}">
                      <a16:creationId xmlns:a16="http://schemas.microsoft.com/office/drawing/2014/main" id="{B088788D-EEBE-4656-9531-E20D9CEF991E}"/>
                    </a:ext>
                  </a:extLst>
                </p14:cNvPr>
                <p14:cNvContentPartPr/>
                <p14:nvPr/>
              </p14:nvContentPartPr>
              <p14:xfrm>
                <a:off x="7416402" y="3931179"/>
                <a:ext cx="124920" cy="127800"/>
              </p14:xfrm>
            </p:contentPart>
          </mc:Choice>
          <mc:Fallback xmlns="">
            <p:pic>
              <p:nvPicPr>
                <p:cNvPr id="802" name="Ink 801">
                  <a:extLst>
                    <a:ext uri="{FF2B5EF4-FFF2-40B4-BE49-F238E27FC236}">
                      <a16:creationId xmlns:a16="http://schemas.microsoft.com/office/drawing/2014/main" id="{B088788D-EEBE-4656-9531-E20D9CEF991E}"/>
                    </a:ext>
                  </a:extLst>
                </p:cNvPr>
                <p:cNvPicPr/>
                <p:nvPr/>
              </p:nvPicPr>
              <p:blipFill>
                <a:blip r:embed="rId554"/>
                <a:stretch>
                  <a:fillRect/>
                </a:stretch>
              </p:blipFill>
              <p:spPr>
                <a:xfrm>
                  <a:off x="7407402" y="3922539"/>
                  <a:ext cx="14256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5">
              <p14:nvContentPartPr>
                <p14:cNvPr id="803" name="Ink 802">
                  <a:extLst>
                    <a:ext uri="{FF2B5EF4-FFF2-40B4-BE49-F238E27FC236}">
                      <a16:creationId xmlns:a16="http://schemas.microsoft.com/office/drawing/2014/main" id="{772A73EA-25FB-4756-B42B-CE1A2FEF3BE8}"/>
                    </a:ext>
                  </a:extLst>
                </p14:cNvPr>
                <p14:cNvContentPartPr/>
                <p14:nvPr/>
              </p14:nvContentPartPr>
              <p14:xfrm>
                <a:off x="7587042" y="3957459"/>
                <a:ext cx="103680" cy="32760"/>
              </p14:xfrm>
            </p:contentPart>
          </mc:Choice>
          <mc:Fallback xmlns="">
            <p:pic>
              <p:nvPicPr>
                <p:cNvPr id="803" name="Ink 802">
                  <a:extLst>
                    <a:ext uri="{FF2B5EF4-FFF2-40B4-BE49-F238E27FC236}">
                      <a16:creationId xmlns:a16="http://schemas.microsoft.com/office/drawing/2014/main" id="{772A73EA-25FB-4756-B42B-CE1A2FEF3BE8}"/>
                    </a:ext>
                  </a:extLst>
                </p:cNvPr>
                <p:cNvPicPr/>
                <p:nvPr/>
              </p:nvPicPr>
              <p:blipFill>
                <a:blip r:embed="rId556"/>
                <a:stretch>
                  <a:fillRect/>
                </a:stretch>
              </p:blipFill>
              <p:spPr>
                <a:xfrm>
                  <a:off x="7578042" y="3948819"/>
                  <a:ext cx="12132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7">
              <p14:nvContentPartPr>
                <p14:cNvPr id="804" name="Ink 803">
                  <a:extLst>
                    <a:ext uri="{FF2B5EF4-FFF2-40B4-BE49-F238E27FC236}">
                      <a16:creationId xmlns:a16="http://schemas.microsoft.com/office/drawing/2014/main" id="{43FC0825-9C56-4C0F-A643-0F0F6F015618}"/>
                    </a:ext>
                  </a:extLst>
                </p14:cNvPr>
                <p14:cNvContentPartPr/>
                <p14:nvPr/>
              </p14:nvContentPartPr>
              <p14:xfrm>
                <a:off x="7633122" y="3860619"/>
                <a:ext cx="37080" cy="194400"/>
              </p14:xfrm>
            </p:contentPart>
          </mc:Choice>
          <mc:Fallback xmlns="">
            <p:pic>
              <p:nvPicPr>
                <p:cNvPr id="804" name="Ink 803">
                  <a:extLst>
                    <a:ext uri="{FF2B5EF4-FFF2-40B4-BE49-F238E27FC236}">
                      <a16:creationId xmlns:a16="http://schemas.microsoft.com/office/drawing/2014/main" id="{43FC0825-9C56-4C0F-A643-0F0F6F015618}"/>
                    </a:ext>
                  </a:extLst>
                </p:cNvPr>
                <p:cNvPicPr/>
                <p:nvPr/>
              </p:nvPicPr>
              <p:blipFill>
                <a:blip r:embed="rId558"/>
                <a:stretch>
                  <a:fillRect/>
                </a:stretch>
              </p:blipFill>
              <p:spPr>
                <a:xfrm>
                  <a:off x="7624122" y="3851979"/>
                  <a:ext cx="54720" cy="21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9">
              <p14:nvContentPartPr>
                <p14:cNvPr id="805" name="Ink 804">
                  <a:extLst>
                    <a:ext uri="{FF2B5EF4-FFF2-40B4-BE49-F238E27FC236}">
                      <a16:creationId xmlns:a16="http://schemas.microsoft.com/office/drawing/2014/main" id="{E3094544-F268-43BA-AF55-5ED1ECF3F539}"/>
                    </a:ext>
                  </a:extLst>
                </p14:cNvPr>
                <p14:cNvContentPartPr/>
                <p14:nvPr/>
              </p14:nvContentPartPr>
              <p14:xfrm>
                <a:off x="7760562" y="3884739"/>
                <a:ext cx="177480" cy="321840"/>
              </p14:xfrm>
            </p:contentPart>
          </mc:Choice>
          <mc:Fallback xmlns="">
            <p:pic>
              <p:nvPicPr>
                <p:cNvPr id="805" name="Ink 804">
                  <a:extLst>
                    <a:ext uri="{FF2B5EF4-FFF2-40B4-BE49-F238E27FC236}">
                      <a16:creationId xmlns:a16="http://schemas.microsoft.com/office/drawing/2014/main" id="{E3094544-F268-43BA-AF55-5ED1ECF3F539}"/>
                    </a:ext>
                  </a:extLst>
                </p:cNvPr>
                <p:cNvPicPr/>
                <p:nvPr/>
              </p:nvPicPr>
              <p:blipFill>
                <a:blip r:embed="rId560"/>
                <a:stretch>
                  <a:fillRect/>
                </a:stretch>
              </p:blipFill>
              <p:spPr>
                <a:xfrm>
                  <a:off x="7751562" y="3876099"/>
                  <a:ext cx="195120" cy="339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561">
            <p14:nvContentPartPr>
              <p14:cNvPr id="808" name="Ink 807">
                <a:extLst>
                  <a:ext uri="{FF2B5EF4-FFF2-40B4-BE49-F238E27FC236}">
                    <a16:creationId xmlns:a16="http://schemas.microsoft.com/office/drawing/2014/main" id="{4C4713B6-B256-483A-89B4-1D1266E97E04}"/>
                  </a:ext>
                </a:extLst>
              </p14:cNvPr>
              <p14:cNvContentPartPr/>
              <p14:nvPr/>
            </p14:nvContentPartPr>
            <p14:xfrm>
              <a:off x="8389842" y="4059699"/>
              <a:ext cx="34920" cy="264600"/>
            </p14:xfrm>
          </p:contentPart>
        </mc:Choice>
        <mc:Fallback xmlns="">
          <p:pic>
            <p:nvPicPr>
              <p:cNvPr id="808" name="Ink 807">
                <a:extLst>
                  <a:ext uri="{FF2B5EF4-FFF2-40B4-BE49-F238E27FC236}">
                    <a16:creationId xmlns:a16="http://schemas.microsoft.com/office/drawing/2014/main" id="{4C4713B6-B256-483A-89B4-1D1266E97E04}"/>
                  </a:ext>
                </a:extLst>
              </p:cNvPr>
              <p:cNvPicPr/>
              <p:nvPr/>
            </p:nvPicPr>
            <p:blipFill>
              <a:blip r:embed="rId562"/>
              <a:stretch>
                <a:fillRect/>
              </a:stretch>
            </p:blipFill>
            <p:spPr>
              <a:xfrm>
                <a:off x="8381202" y="4050699"/>
                <a:ext cx="52560" cy="282240"/>
              </a:xfrm>
              <a:prstGeom prst="rect">
                <a:avLst/>
              </a:prstGeom>
            </p:spPr>
          </p:pic>
        </mc:Fallback>
      </mc:AlternateContent>
      <p:grpSp>
        <p:nvGrpSpPr>
          <p:cNvPr id="821" name="Group 820">
            <a:extLst>
              <a:ext uri="{FF2B5EF4-FFF2-40B4-BE49-F238E27FC236}">
                <a16:creationId xmlns:a16="http://schemas.microsoft.com/office/drawing/2014/main" id="{2B55FF81-9127-4131-9AA4-2D53326B3DC4}"/>
              </a:ext>
            </a:extLst>
          </p:cNvPr>
          <p:cNvGrpSpPr/>
          <p:nvPr/>
        </p:nvGrpSpPr>
        <p:grpSpPr>
          <a:xfrm>
            <a:off x="8712042" y="3604299"/>
            <a:ext cx="1667160" cy="557280"/>
            <a:chOff x="8712042" y="3604299"/>
            <a:chExt cx="1667160" cy="557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63">
              <p14:nvContentPartPr>
                <p14:cNvPr id="809" name="Ink 808">
                  <a:extLst>
                    <a:ext uri="{FF2B5EF4-FFF2-40B4-BE49-F238E27FC236}">
                      <a16:creationId xmlns:a16="http://schemas.microsoft.com/office/drawing/2014/main" id="{B1687E7F-2EA3-40D6-AC84-0EAF88185BED}"/>
                    </a:ext>
                  </a:extLst>
                </p14:cNvPr>
                <p14:cNvContentPartPr/>
                <p14:nvPr/>
              </p14:nvContentPartPr>
              <p14:xfrm>
                <a:off x="8755962" y="3604299"/>
                <a:ext cx="87120" cy="213840"/>
              </p14:xfrm>
            </p:contentPart>
          </mc:Choice>
          <mc:Fallback xmlns="">
            <p:pic>
              <p:nvPicPr>
                <p:cNvPr id="809" name="Ink 808">
                  <a:extLst>
                    <a:ext uri="{FF2B5EF4-FFF2-40B4-BE49-F238E27FC236}">
                      <a16:creationId xmlns:a16="http://schemas.microsoft.com/office/drawing/2014/main" id="{B1687E7F-2EA3-40D6-AC84-0EAF88185BED}"/>
                    </a:ext>
                  </a:extLst>
                </p:cNvPr>
                <p:cNvPicPr/>
                <p:nvPr/>
              </p:nvPicPr>
              <p:blipFill>
                <a:blip r:embed="rId564"/>
                <a:stretch>
                  <a:fillRect/>
                </a:stretch>
              </p:blipFill>
              <p:spPr>
                <a:xfrm>
                  <a:off x="8747322" y="3595659"/>
                  <a:ext cx="104760" cy="23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5">
              <p14:nvContentPartPr>
                <p14:cNvPr id="810" name="Ink 809">
                  <a:extLst>
                    <a:ext uri="{FF2B5EF4-FFF2-40B4-BE49-F238E27FC236}">
                      <a16:creationId xmlns:a16="http://schemas.microsoft.com/office/drawing/2014/main" id="{EECDC85C-EA15-4DA6-997D-35E40AC60FA7}"/>
                    </a:ext>
                  </a:extLst>
                </p14:cNvPr>
                <p14:cNvContentPartPr/>
                <p14:nvPr/>
              </p14:nvContentPartPr>
              <p14:xfrm>
                <a:off x="8874762" y="3663339"/>
                <a:ext cx="98640" cy="192960"/>
              </p14:xfrm>
            </p:contentPart>
          </mc:Choice>
          <mc:Fallback xmlns="">
            <p:pic>
              <p:nvPicPr>
                <p:cNvPr id="810" name="Ink 809">
                  <a:extLst>
                    <a:ext uri="{FF2B5EF4-FFF2-40B4-BE49-F238E27FC236}">
                      <a16:creationId xmlns:a16="http://schemas.microsoft.com/office/drawing/2014/main" id="{EECDC85C-EA15-4DA6-997D-35E40AC60FA7}"/>
                    </a:ext>
                  </a:extLst>
                </p:cNvPr>
                <p:cNvPicPr/>
                <p:nvPr/>
              </p:nvPicPr>
              <p:blipFill>
                <a:blip r:embed="rId566"/>
                <a:stretch>
                  <a:fillRect/>
                </a:stretch>
              </p:blipFill>
              <p:spPr>
                <a:xfrm>
                  <a:off x="8866122" y="3654339"/>
                  <a:ext cx="11628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7">
              <p14:nvContentPartPr>
                <p14:cNvPr id="811" name="Ink 810">
                  <a:extLst>
                    <a:ext uri="{FF2B5EF4-FFF2-40B4-BE49-F238E27FC236}">
                      <a16:creationId xmlns:a16="http://schemas.microsoft.com/office/drawing/2014/main" id="{0D5EFFF3-73C0-43C8-BE5E-DE7C15BD0CA1}"/>
                    </a:ext>
                  </a:extLst>
                </p14:cNvPr>
                <p14:cNvContentPartPr/>
                <p14:nvPr/>
              </p14:nvContentPartPr>
              <p14:xfrm>
                <a:off x="8712042" y="3899499"/>
                <a:ext cx="277920" cy="65880"/>
              </p14:xfrm>
            </p:contentPart>
          </mc:Choice>
          <mc:Fallback xmlns="">
            <p:pic>
              <p:nvPicPr>
                <p:cNvPr id="811" name="Ink 810">
                  <a:extLst>
                    <a:ext uri="{FF2B5EF4-FFF2-40B4-BE49-F238E27FC236}">
                      <a16:creationId xmlns:a16="http://schemas.microsoft.com/office/drawing/2014/main" id="{0D5EFFF3-73C0-43C8-BE5E-DE7C15BD0CA1}"/>
                    </a:ext>
                  </a:extLst>
                </p:cNvPr>
                <p:cNvPicPr/>
                <p:nvPr/>
              </p:nvPicPr>
              <p:blipFill>
                <a:blip r:embed="rId568"/>
                <a:stretch>
                  <a:fillRect/>
                </a:stretch>
              </p:blipFill>
              <p:spPr>
                <a:xfrm>
                  <a:off x="8703402" y="3890859"/>
                  <a:ext cx="29556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9">
              <p14:nvContentPartPr>
                <p14:cNvPr id="812" name="Ink 811">
                  <a:extLst>
                    <a:ext uri="{FF2B5EF4-FFF2-40B4-BE49-F238E27FC236}">
                      <a16:creationId xmlns:a16="http://schemas.microsoft.com/office/drawing/2014/main" id="{7B7CA90D-98C3-46B7-B8D6-030C7F9770B4}"/>
                    </a:ext>
                  </a:extLst>
                </p14:cNvPr>
                <p14:cNvContentPartPr/>
                <p14:nvPr/>
              </p14:nvContentPartPr>
              <p14:xfrm>
                <a:off x="8809962" y="3976179"/>
                <a:ext cx="153360" cy="141840"/>
              </p14:xfrm>
            </p:contentPart>
          </mc:Choice>
          <mc:Fallback xmlns="">
            <p:pic>
              <p:nvPicPr>
                <p:cNvPr id="812" name="Ink 811">
                  <a:extLst>
                    <a:ext uri="{FF2B5EF4-FFF2-40B4-BE49-F238E27FC236}">
                      <a16:creationId xmlns:a16="http://schemas.microsoft.com/office/drawing/2014/main" id="{7B7CA90D-98C3-46B7-B8D6-030C7F9770B4}"/>
                    </a:ext>
                  </a:extLst>
                </p:cNvPr>
                <p:cNvPicPr/>
                <p:nvPr/>
              </p:nvPicPr>
              <p:blipFill>
                <a:blip r:embed="rId570"/>
                <a:stretch>
                  <a:fillRect/>
                </a:stretch>
              </p:blipFill>
              <p:spPr>
                <a:xfrm>
                  <a:off x="8800962" y="3967179"/>
                  <a:ext cx="171000" cy="15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1">
              <p14:nvContentPartPr>
                <p14:cNvPr id="813" name="Ink 812">
                  <a:extLst>
                    <a:ext uri="{FF2B5EF4-FFF2-40B4-BE49-F238E27FC236}">
                      <a16:creationId xmlns:a16="http://schemas.microsoft.com/office/drawing/2014/main" id="{F6CD354D-89E6-43DE-9CC1-629DBD2DFE98}"/>
                    </a:ext>
                  </a:extLst>
                </p14:cNvPr>
                <p14:cNvContentPartPr/>
                <p14:nvPr/>
              </p14:nvContentPartPr>
              <p14:xfrm>
                <a:off x="8898882" y="3818139"/>
                <a:ext cx="282960" cy="343440"/>
              </p14:xfrm>
            </p:contentPart>
          </mc:Choice>
          <mc:Fallback xmlns="">
            <p:pic>
              <p:nvPicPr>
                <p:cNvPr id="813" name="Ink 812">
                  <a:extLst>
                    <a:ext uri="{FF2B5EF4-FFF2-40B4-BE49-F238E27FC236}">
                      <a16:creationId xmlns:a16="http://schemas.microsoft.com/office/drawing/2014/main" id="{F6CD354D-89E6-43DE-9CC1-629DBD2DFE98}"/>
                    </a:ext>
                  </a:extLst>
                </p:cNvPr>
                <p:cNvPicPr/>
                <p:nvPr/>
              </p:nvPicPr>
              <p:blipFill>
                <a:blip r:embed="rId572"/>
                <a:stretch>
                  <a:fillRect/>
                </a:stretch>
              </p:blipFill>
              <p:spPr>
                <a:xfrm>
                  <a:off x="8889882" y="3809499"/>
                  <a:ext cx="300600" cy="36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3">
              <p14:nvContentPartPr>
                <p14:cNvPr id="814" name="Ink 813">
                  <a:extLst>
                    <a:ext uri="{FF2B5EF4-FFF2-40B4-BE49-F238E27FC236}">
                      <a16:creationId xmlns:a16="http://schemas.microsoft.com/office/drawing/2014/main" id="{B26DE579-5EA0-4E40-B72F-6E9EF15FE1BD}"/>
                    </a:ext>
                  </a:extLst>
                </p14:cNvPr>
                <p14:cNvContentPartPr/>
                <p14:nvPr/>
              </p14:nvContentPartPr>
              <p14:xfrm>
                <a:off x="9098682" y="3887619"/>
                <a:ext cx="94680" cy="25200"/>
              </p14:xfrm>
            </p:contentPart>
          </mc:Choice>
          <mc:Fallback xmlns="">
            <p:pic>
              <p:nvPicPr>
                <p:cNvPr id="814" name="Ink 813">
                  <a:extLst>
                    <a:ext uri="{FF2B5EF4-FFF2-40B4-BE49-F238E27FC236}">
                      <a16:creationId xmlns:a16="http://schemas.microsoft.com/office/drawing/2014/main" id="{B26DE579-5EA0-4E40-B72F-6E9EF15FE1BD}"/>
                    </a:ext>
                  </a:extLst>
                </p:cNvPr>
                <p:cNvPicPr/>
                <p:nvPr/>
              </p:nvPicPr>
              <p:blipFill>
                <a:blip r:embed="rId574"/>
                <a:stretch>
                  <a:fillRect/>
                </a:stretch>
              </p:blipFill>
              <p:spPr>
                <a:xfrm>
                  <a:off x="9089682" y="3878619"/>
                  <a:ext cx="11232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5">
              <p14:nvContentPartPr>
                <p14:cNvPr id="815" name="Ink 814">
                  <a:extLst>
                    <a:ext uri="{FF2B5EF4-FFF2-40B4-BE49-F238E27FC236}">
                      <a16:creationId xmlns:a16="http://schemas.microsoft.com/office/drawing/2014/main" id="{6716D056-45DD-42FF-B029-BF4A99C780C3}"/>
                    </a:ext>
                  </a:extLst>
                </p14:cNvPr>
                <p14:cNvContentPartPr/>
                <p14:nvPr/>
              </p14:nvContentPartPr>
              <p14:xfrm>
                <a:off x="9322962" y="3747939"/>
                <a:ext cx="109440" cy="209880"/>
              </p14:xfrm>
            </p:contentPart>
          </mc:Choice>
          <mc:Fallback xmlns="">
            <p:pic>
              <p:nvPicPr>
                <p:cNvPr id="815" name="Ink 814">
                  <a:extLst>
                    <a:ext uri="{FF2B5EF4-FFF2-40B4-BE49-F238E27FC236}">
                      <a16:creationId xmlns:a16="http://schemas.microsoft.com/office/drawing/2014/main" id="{6716D056-45DD-42FF-B029-BF4A99C780C3}"/>
                    </a:ext>
                  </a:extLst>
                </p:cNvPr>
                <p:cNvPicPr/>
                <p:nvPr/>
              </p:nvPicPr>
              <p:blipFill>
                <a:blip r:embed="rId576"/>
                <a:stretch>
                  <a:fillRect/>
                </a:stretch>
              </p:blipFill>
              <p:spPr>
                <a:xfrm>
                  <a:off x="9314322" y="3739299"/>
                  <a:ext cx="12708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7">
              <p14:nvContentPartPr>
                <p14:cNvPr id="816" name="Ink 815">
                  <a:extLst>
                    <a:ext uri="{FF2B5EF4-FFF2-40B4-BE49-F238E27FC236}">
                      <a16:creationId xmlns:a16="http://schemas.microsoft.com/office/drawing/2014/main" id="{4981AADF-3B73-4BF9-B6E3-A8805979B537}"/>
                    </a:ext>
                  </a:extLst>
                </p14:cNvPr>
                <p14:cNvContentPartPr/>
                <p14:nvPr/>
              </p14:nvContentPartPr>
              <p14:xfrm>
                <a:off x="9525642" y="3793299"/>
                <a:ext cx="144720" cy="249840"/>
              </p14:xfrm>
            </p:contentPart>
          </mc:Choice>
          <mc:Fallback xmlns="">
            <p:pic>
              <p:nvPicPr>
                <p:cNvPr id="816" name="Ink 815">
                  <a:extLst>
                    <a:ext uri="{FF2B5EF4-FFF2-40B4-BE49-F238E27FC236}">
                      <a16:creationId xmlns:a16="http://schemas.microsoft.com/office/drawing/2014/main" id="{4981AADF-3B73-4BF9-B6E3-A8805979B537}"/>
                    </a:ext>
                  </a:extLst>
                </p:cNvPr>
                <p:cNvPicPr/>
                <p:nvPr/>
              </p:nvPicPr>
              <p:blipFill>
                <a:blip r:embed="rId578"/>
                <a:stretch>
                  <a:fillRect/>
                </a:stretch>
              </p:blipFill>
              <p:spPr>
                <a:xfrm>
                  <a:off x="9517002" y="3784659"/>
                  <a:ext cx="162360" cy="26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9">
              <p14:nvContentPartPr>
                <p14:cNvPr id="817" name="Ink 816">
                  <a:extLst>
                    <a:ext uri="{FF2B5EF4-FFF2-40B4-BE49-F238E27FC236}">
                      <a16:creationId xmlns:a16="http://schemas.microsoft.com/office/drawing/2014/main" id="{272BD64E-7215-49B2-BA4E-26AEE0884924}"/>
                    </a:ext>
                  </a:extLst>
                </p14:cNvPr>
                <p14:cNvContentPartPr/>
                <p14:nvPr/>
              </p14:nvContentPartPr>
              <p14:xfrm>
                <a:off x="9765762" y="3857019"/>
                <a:ext cx="73440" cy="5400"/>
              </p14:xfrm>
            </p:contentPart>
          </mc:Choice>
          <mc:Fallback xmlns="">
            <p:pic>
              <p:nvPicPr>
                <p:cNvPr id="817" name="Ink 816">
                  <a:extLst>
                    <a:ext uri="{FF2B5EF4-FFF2-40B4-BE49-F238E27FC236}">
                      <a16:creationId xmlns:a16="http://schemas.microsoft.com/office/drawing/2014/main" id="{272BD64E-7215-49B2-BA4E-26AEE0884924}"/>
                    </a:ext>
                  </a:extLst>
                </p:cNvPr>
                <p:cNvPicPr/>
                <p:nvPr/>
              </p:nvPicPr>
              <p:blipFill>
                <a:blip r:embed="rId580"/>
                <a:stretch>
                  <a:fillRect/>
                </a:stretch>
              </p:blipFill>
              <p:spPr>
                <a:xfrm>
                  <a:off x="9756762" y="3848379"/>
                  <a:ext cx="9108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1">
              <p14:nvContentPartPr>
                <p14:cNvPr id="818" name="Ink 817">
                  <a:extLst>
                    <a:ext uri="{FF2B5EF4-FFF2-40B4-BE49-F238E27FC236}">
                      <a16:creationId xmlns:a16="http://schemas.microsoft.com/office/drawing/2014/main" id="{8FDA72AF-AC41-4D71-9EF2-7890C825FEE1}"/>
                    </a:ext>
                  </a:extLst>
                </p14:cNvPr>
                <p14:cNvContentPartPr/>
                <p14:nvPr/>
              </p14:nvContentPartPr>
              <p14:xfrm>
                <a:off x="9930642" y="3772419"/>
                <a:ext cx="115560" cy="177480"/>
              </p14:xfrm>
            </p:contentPart>
          </mc:Choice>
          <mc:Fallback xmlns="">
            <p:pic>
              <p:nvPicPr>
                <p:cNvPr id="818" name="Ink 817">
                  <a:extLst>
                    <a:ext uri="{FF2B5EF4-FFF2-40B4-BE49-F238E27FC236}">
                      <a16:creationId xmlns:a16="http://schemas.microsoft.com/office/drawing/2014/main" id="{8FDA72AF-AC41-4D71-9EF2-7890C825FEE1}"/>
                    </a:ext>
                  </a:extLst>
                </p:cNvPr>
                <p:cNvPicPr/>
                <p:nvPr/>
              </p:nvPicPr>
              <p:blipFill>
                <a:blip r:embed="rId582"/>
                <a:stretch>
                  <a:fillRect/>
                </a:stretch>
              </p:blipFill>
              <p:spPr>
                <a:xfrm>
                  <a:off x="9922002" y="3763779"/>
                  <a:ext cx="13320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3">
              <p14:nvContentPartPr>
                <p14:cNvPr id="819" name="Ink 818">
                  <a:extLst>
                    <a:ext uri="{FF2B5EF4-FFF2-40B4-BE49-F238E27FC236}">
                      <a16:creationId xmlns:a16="http://schemas.microsoft.com/office/drawing/2014/main" id="{1C2CF329-32A3-4384-A215-A1BE4C8C422F}"/>
                    </a:ext>
                  </a:extLst>
                </p14:cNvPr>
                <p14:cNvContentPartPr/>
                <p14:nvPr/>
              </p14:nvContentPartPr>
              <p14:xfrm>
                <a:off x="10129722" y="3688539"/>
                <a:ext cx="213480" cy="167400"/>
              </p14:xfrm>
            </p:contentPart>
          </mc:Choice>
          <mc:Fallback xmlns="">
            <p:pic>
              <p:nvPicPr>
                <p:cNvPr id="819" name="Ink 818">
                  <a:extLst>
                    <a:ext uri="{FF2B5EF4-FFF2-40B4-BE49-F238E27FC236}">
                      <a16:creationId xmlns:a16="http://schemas.microsoft.com/office/drawing/2014/main" id="{1C2CF329-32A3-4384-A215-A1BE4C8C422F}"/>
                    </a:ext>
                  </a:extLst>
                </p:cNvPr>
                <p:cNvPicPr/>
                <p:nvPr/>
              </p:nvPicPr>
              <p:blipFill>
                <a:blip r:embed="rId584"/>
                <a:stretch>
                  <a:fillRect/>
                </a:stretch>
              </p:blipFill>
              <p:spPr>
                <a:xfrm>
                  <a:off x="10120722" y="3679539"/>
                  <a:ext cx="23112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5">
              <p14:nvContentPartPr>
                <p14:cNvPr id="820" name="Ink 819">
                  <a:extLst>
                    <a:ext uri="{FF2B5EF4-FFF2-40B4-BE49-F238E27FC236}">
                      <a16:creationId xmlns:a16="http://schemas.microsoft.com/office/drawing/2014/main" id="{2B56C62B-94E7-463F-B0B7-826A375D01A9}"/>
                    </a:ext>
                  </a:extLst>
                </p14:cNvPr>
                <p14:cNvContentPartPr/>
                <p14:nvPr/>
              </p14:nvContentPartPr>
              <p14:xfrm>
                <a:off x="10238442" y="3697179"/>
                <a:ext cx="140760" cy="269280"/>
              </p14:xfrm>
            </p:contentPart>
          </mc:Choice>
          <mc:Fallback xmlns="">
            <p:pic>
              <p:nvPicPr>
                <p:cNvPr id="820" name="Ink 819">
                  <a:extLst>
                    <a:ext uri="{FF2B5EF4-FFF2-40B4-BE49-F238E27FC236}">
                      <a16:creationId xmlns:a16="http://schemas.microsoft.com/office/drawing/2014/main" id="{2B56C62B-94E7-463F-B0B7-826A375D01A9}"/>
                    </a:ext>
                  </a:extLst>
                </p:cNvPr>
                <p:cNvPicPr/>
                <p:nvPr/>
              </p:nvPicPr>
              <p:blipFill>
                <a:blip r:embed="rId586"/>
                <a:stretch>
                  <a:fillRect/>
                </a:stretch>
              </p:blipFill>
              <p:spPr>
                <a:xfrm>
                  <a:off x="10229442" y="3688179"/>
                  <a:ext cx="158400" cy="286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66" name="Group 865">
            <a:extLst>
              <a:ext uri="{FF2B5EF4-FFF2-40B4-BE49-F238E27FC236}">
                <a16:creationId xmlns:a16="http://schemas.microsoft.com/office/drawing/2014/main" id="{DCB99406-A1F7-46BA-820A-9C138F8C442D}"/>
              </a:ext>
            </a:extLst>
          </p:cNvPr>
          <p:cNvGrpSpPr/>
          <p:nvPr/>
        </p:nvGrpSpPr>
        <p:grpSpPr>
          <a:xfrm>
            <a:off x="6383562" y="4541739"/>
            <a:ext cx="489240" cy="357840"/>
            <a:chOff x="6383562" y="4541739"/>
            <a:chExt cx="489240" cy="357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87">
              <p14:nvContentPartPr>
                <p14:cNvPr id="854" name="Ink 853">
                  <a:extLst>
                    <a:ext uri="{FF2B5EF4-FFF2-40B4-BE49-F238E27FC236}">
                      <a16:creationId xmlns:a16="http://schemas.microsoft.com/office/drawing/2014/main" id="{E7901C0E-8E35-4D08-8BAD-961D284FF45C}"/>
                    </a:ext>
                  </a:extLst>
                </p14:cNvPr>
                <p14:cNvContentPartPr/>
                <p14:nvPr/>
              </p14:nvContentPartPr>
              <p14:xfrm>
                <a:off x="6383562" y="4577739"/>
                <a:ext cx="9360" cy="165600"/>
              </p14:xfrm>
            </p:contentPart>
          </mc:Choice>
          <mc:Fallback xmlns="">
            <p:pic>
              <p:nvPicPr>
                <p:cNvPr id="854" name="Ink 853">
                  <a:extLst>
                    <a:ext uri="{FF2B5EF4-FFF2-40B4-BE49-F238E27FC236}">
                      <a16:creationId xmlns:a16="http://schemas.microsoft.com/office/drawing/2014/main" id="{E7901C0E-8E35-4D08-8BAD-961D284FF45C}"/>
                    </a:ext>
                  </a:extLst>
                </p:cNvPr>
                <p:cNvPicPr/>
                <p:nvPr/>
              </p:nvPicPr>
              <p:blipFill>
                <a:blip r:embed="rId588"/>
                <a:stretch>
                  <a:fillRect/>
                </a:stretch>
              </p:blipFill>
              <p:spPr>
                <a:xfrm>
                  <a:off x="6374922" y="4569099"/>
                  <a:ext cx="27000" cy="18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9">
              <p14:nvContentPartPr>
                <p14:cNvPr id="855" name="Ink 854">
                  <a:extLst>
                    <a:ext uri="{FF2B5EF4-FFF2-40B4-BE49-F238E27FC236}">
                      <a16:creationId xmlns:a16="http://schemas.microsoft.com/office/drawing/2014/main" id="{13E37401-900F-43FE-990E-138E5DDD6A64}"/>
                    </a:ext>
                  </a:extLst>
                </p14:cNvPr>
                <p14:cNvContentPartPr/>
                <p14:nvPr/>
              </p14:nvContentPartPr>
              <p14:xfrm>
                <a:off x="6466002" y="4542099"/>
                <a:ext cx="75960" cy="15480"/>
              </p14:xfrm>
            </p:contentPart>
          </mc:Choice>
          <mc:Fallback xmlns="">
            <p:pic>
              <p:nvPicPr>
                <p:cNvPr id="855" name="Ink 854">
                  <a:extLst>
                    <a:ext uri="{FF2B5EF4-FFF2-40B4-BE49-F238E27FC236}">
                      <a16:creationId xmlns:a16="http://schemas.microsoft.com/office/drawing/2014/main" id="{13E37401-900F-43FE-990E-138E5DDD6A64}"/>
                    </a:ext>
                  </a:extLst>
                </p:cNvPr>
                <p:cNvPicPr/>
                <p:nvPr/>
              </p:nvPicPr>
              <p:blipFill>
                <a:blip r:embed="rId590"/>
                <a:stretch>
                  <a:fillRect/>
                </a:stretch>
              </p:blipFill>
              <p:spPr>
                <a:xfrm>
                  <a:off x="6457362" y="4533459"/>
                  <a:ext cx="9360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1">
              <p14:nvContentPartPr>
                <p14:cNvPr id="856" name="Ink 855">
                  <a:extLst>
                    <a:ext uri="{FF2B5EF4-FFF2-40B4-BE49-F238E27FC236}">
                      <a16:creationId xmlns:a16="http://schemas.microsoft.com/office/drawing/2014/main" id="{5E97AF41-C223-41D1-9B9C-2E4D4A679FA7}"/>
                    </a:ext>
                  </a:extLst>
                </p14:cNvPr>
                <p14:cNvContentPartPr/>
                <p14:nvPr/>
              </p14:nvContentPartPr>
              <p14:xfrm>
                <a:off x="6457002" y="4541739"/>
                <a:ext cx="74520" cy="165960"/>
              </p14:xfrm>
            </p:contentPart>
          </mc:Choice>
          <mc:Fallback xmlns="">
            <p:pic>
              <p:nvPicPr>
                <p:cNvPr id="856" name="Ink 855">
                  <a:extLst>
                    <a:ext uri="{FF2B5EF4-FFF2-40B4-BE49-F238E27FC236}">
                      <a16:creationId xmlns:a16="http://schemas.microsoft.com/office/drawing/2014/main" id="{5E97AF41-C223-41D1-9B9C-2E4D4A679FA7}"/>
                    </a:ext>
                  </a:extLst>
                </p:cNvPr>
                <p:cNvPicPr/>
                <p:nvPr/>
              </p:nvPicPr>
              <p:blipFill>
                <a:blip r:embed="rId592"/>
                <a:stretch>
                  <a:fillRect/>
                </a:stretch>
              </p:blipFill>
              <p:spPr>
                <a:xfrm>
                  <a:off x="6448002" y="4533099"/>
                  <a:ext cx="9216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3">
              <p14:nvContentPartPr>
                <p14:cNvPr id="857" name="Ink 856">
                  <a:extLst>
                    <a:ext uri="{FF2B5EF4-FFF2-40B4-BE49-F238E27FC236}">
                      <a16:creationId xmlns:a16="http://schemas.microsoft.com/office/drawing/2014/main" id="{61C51268-7BF5-4418-A73E-13DB4E1EC382}"/>
                    </a:ext>
                  </a:extLst>
                </p14:cNvPr>
                <p14:cNvContentPartPr/>
                <p14:nvPr/>
              </p14:nvContentPartPr>
              <p14:xfrm>
                <a:off x="6577242" y="4579539"/>
                <a:ext cx="285120" cy="320040"/>
              </p14:xfrm>
            </p:contentPart>
          </mc:Choice>
          <mc:Fallback xmlns="">
            <p:pic>
              <p:nvPicPr>
                <p:cNvPr id="857" name="Ink 856">
                  <a:extLst>
                    <a:ext uri="{FF2B5EF4-FFF2-40B4-BE49-F238E27FC236}">
                      <a16:creationId xmlns:a16="http://schemas.microsoft.com/office/drawing/2014/main" id="{61C51268-7BF5-4418-A73E-13DB4E1EC382}"/>
                    </a:ext>
                  </a:extLst>
                </p:cNvPr>
                <p:cNvPicPr/>
                <p:nvPr/>
              </p:nvPicPr>
              <p:blipFill>
                <a:blip r:embed="rId594"/>
                <a:stretch>
                  <a:fillRect/>
                </a:stretch>
              </p:blipFill>
              <p:spPr>
                <a:xfrm>
                  <a:off x="6568602" y="4570899"/>
                  <a:ext cx="302760" cy="33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5">
              <p14:nvContentPartPr>
                <p14:cNvPr id="858" name="Ink 857">
                  <a:extLst>
                    <a:ext uri="{FF2B5EF4-FFF2-40B4-BE49-F238E27FC236}">
                      <a16:creationId xmlns:a16="http://schemas.microsoft.com/office/drawing/2014/main" id="{F3296D60-FD13-4843-8403-5ED138A61451}"/>
                    </a:ext>
                  </a:extLst>
                </p14:cNvPr>
                <p14:cNvContentPartPr/>
                <p14:nvPr/>
              </p14:nvContentPartPr>
              <p14:xfrm>
                <a:off x="6786042" y="4662699"/>
                <a:ext cx="86760" cy="5400"/>
              </p14:xfrm>
            </p:contentPart>
          </mc:Choice>
          <mc:Fallback xmlns="">
            <p:pic>
              <p:nvPicPr>
                <p:cNvPr id="858" name="Ink 857">
                  <a:extLst>
                    <a:ext uri="{FF2B5EF4-FFF2-40B4-BE49-F238E27FC236}">
                      <a16:creationId xmlns:a16="http://schemas.microsoft.com/office/drawing/2014/main" id="{F3296D60-FD13-4843-8403-5ED138A61451}"/>
                    </a:ext>
                  </a:extLst>
                </p:cNvPr>
                <p:cNvPicPr/>
                <p:nvPr/>
              </p:nvPicPr>
              <p:blipFill>
                <a:blip r:embed="rId596"/>
                <a:stretch>
                  <a:fillRect/>
                </a:stretch>
              </p:blipFill>
              <p:spPr>
                <a:xfrm>
                  <a:off x="6777402" y="4654059"/>
                  <a:ext cx="104400" cy="23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70" name="Group 869">
            <a:extLst>
              <a:ext uri="{FF2B5EF4-FFF2-40B4-BE49-F238E27FC236}">
                <a16:creationId xmlns:a16="http://schemas.microsoft.com/office/drawing/2014/main" id="{EB129110-6E66-4CFF-82A4-591C225B7259}"/>
              </a:ext>
            </a:extLst>
          </p:cNvPr>
          <p:cNvGrpSpPr/>
          <p:nvPr/>
        </p:nvGrpSpPr>
        <p:grpSpPr>
          <a:xfrm>
            <a:off x="7060362" y="4475139"/>
            <a:ext cx="789480" cy="341280"/>
            <a:chOff x="7060362" y="4475139"/>
            <a:chExt cx="789480" cy="341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7">
              <p14:nvContentPartPr>
                <p14:cNvPr id="859" name="Ink 858">
                  <a:extLst>
                    <a:ext uri="{FF2B5EF4-FFF2-40B4-BE49-F238E27FC236}">
                      <a16:creationId xmlns:a16="http://schemas.microsoft.com/office/drawing/2014/main" id="{BA158682-5846-439D-95FA-0E5681F3DE05}"/>
                    </a:ext>
                  </a:extLst>
                </p14:cNvPr>
                <p14:cNvContentPartPr/>
                <p14:nvPr/>
              </p14:nvContentPartPr>
              <p14:xfrm>
                <a:off x="7060362" y="4526259"/>
                <a:ext cx="159840" cy="201600"/>
              </p14:xfrm>
            </p:contentPart>
          </mc:Choice>
          <mc:Fallback xmlns="">
            <p:pic>
              <p:nvPicPr>
                <p:cNvPr id="859" name="Ink 858">
                  <a:extLst>
                    <a:ext uri="{FF2B5EF4-FFF2-40B4-BE49-F238E27FC236}">
                      <a16:creationId xmlns:a16="http://schemas.microsoft.com/office/drawing/2014/main" id="{BA158682-5846-439D-95FA-0E5681F3DE05}"/>
                    </a:ext>
                  </a:extLst>
                </p:cNvPr>
                <p:cNvPicPr/>
                <p:nvPr/>
              </p:nvPicPr>
              <p:blipFill>
                <a:blip r:embed="rId598"/>
                <a:stretch>
                  <a:fillRect/>
                </a:stretch>
              </p:blipFill>
              <p:spPr>
                <a:xfrm>
                  <a:off x="7051362" y="4517259"/>
                  <a:ext cx="17748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9">
              <p14:nvContentPartPr>
                <p14:cNvPr id="860" name="Ink 859">
                  <a:extLst>
                    <a:ext uri="{FF2B5EF4-FFF2-40B4-BE49-F238E27FC236}">
                      <a16:creationId xmlns:a16="http://schemas.microsoft.com/office/drawing/2014/main" id="{5CA67C6E-4090-4D9A-9663-E666D1FC19CA}"/>
                    </a:ext>
                  </a:extLst>
                </p14:cNvPr>
                <p14:cNvContentPartPr/>
                <p14:nvPr/>
              </p14:nvContentPartPr>
              <p14:xfrm>
                <a:off x="7276722" y="4575579"/>
                <a:ext cx="97920" cy="20880"/>
              </p14:xfrm>
            </p:contentPart>
          </mc:Choice>
          <mc:Fallback xmlns="">
            <p:pic>
              <p:nvPicPr>
                <p:cNvPr id="860" name="Ink 859">
                  <a:extLst>
                    <a:ext uri="{FF2B5EF4-FFF2-40B4-BE49-F238E27FC236}">
                      <a16:creationId xmlns:a16="http://schemas.microsoft.com/office/drawing/2014/main" id="{5CA67C6E-4090-4D9A-9663-E666D1FC19CA}"/>
                    </a:ext>
                  </a:extLst>
                </p:cNvPr>
                <p:cNvPicPr/>
                <p:nvPr/>
              </p:nvPicPr>
              <p:blipFill>
                <a:blip r:embed="rId600"/>
                <a:stretch>
                  <a:fillRect/>
                </a:stretch>
              </p:blipFill>
              <p:spPr>
                <a:xfrm>
                  <a:off x="7268082" y="4566939"/>
                  <a:ext cx="11556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1">
              <p14:nvContentPartPr>
                <p14:cNvPr id="861" name="Ink 860">
                  <a:extLst>
                    <a:ext uri="{FF2B5EF4-FFF2-40B4-BE49-F238E27FC236}">
                      <a16:creationId xmlns:a16="http://schemas.microsoft.com/office/drawing/2014/main" id="{30E9AEAD-B8BB-4470-B251-EA6157EDEE3A}"/>
                    </a:ext>
                  </a:extLst>
                </p14:cNvPr>
                <p14:cNvContentPartPr/>
                <p14:nvPr/>
              </p14:nvContentPartPr>
              <p14:xfrm>
                <a:off x="7337922" y="4475139"/>
                <a:ext cx="241920" cy="206280"/>
              </p14:xfrm>
            </p:contentPart>
          </mc:Choice>
          <mc:Fallback xmlns="">
            <p:pic>
              <p:nvPicPr>
                <p:cNvPr id="861" name="Ink 860">
                  <a:extLst>
                    <a:ext uri="{FF2B5EF4-FFF2-40B4-BE49-F238E27FC236}">
                      <a16:creationId xmlns:a16="http://schemas.microsoft.com/office/drawing/2014/main" id="{30E9AEAD-B8BB-4470-B251-EA6157EDEE3A}"/>
                    </a:ext>
                  </a:extLst>
                </p:cNvPr>
                <p:cNvPicPr/>
                <p:nvPr/>
              </p:nvPicPr>
              <p:blipFill>
                <a:blip r:embed="rId602"/>
                <a:stretch>
                  <a:fillRect/>
                </a:stretch>
              </p:blipFill>
              <p:spPr>
                <a:xfrm>
                  <a:off x="7328922" y="4466499"/>
                  <a:ext cx="25956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3">
              <p14:nvContentPartPr>
                <p14:cNvPr id="862" name="Ink 861">
                  <a:extLst>
                    <a:ext uri="{FF2B5EF4-FFF2-40B4-BE49-F238E27FC236}">
                      <a16:creationId xmlns:a16="http://schemas.microsoft.com/office/drawing/2014/main" id="{B93F997B-4589-486C-ABEA-63956FB311B2}"/>
                    </a:ext>
                  </a:extLst>
                </p14:cNvPr>
                <p14:cNvContentPartPr/>
                <p14:nvPr/>
              </p14:nvContentPartPr>
              <p14:xfrm>
                <a:off x="7560042" y="4490619"/>
                <a:ext cx="31320" cy="223560"/>
              </p14:xfrm>
            </p:contentPart>
          </mc:Choice>
          <mc:Fallback xmlns="">
            <p:pic>
              <p:nvPicPr>
                <p:cNvPr id="862" name="Ink 861">
                  <a:extLst>
                    <a:ext uri="{FF2B5EF4-FFF2-40B4-BE49-F238E27FC236}">
                      <a16:creationId xmlns:a16="http://schemas.microsoft.com/office/drawing/2014/main" id="{B93F997B-4589-486C-ABEA-63956FB311B2}"/>
                    </a:ext>
                  </a:extLst>
                </p:cNvPr>
                <p:cNvPicPr/>
                <p:nvPr/>
              </p:nvPicPr>
              <p:blipFill>
                <a:blip r:embed="rId604"/>
                <a:stretch>
                  <a:fillRect/>
                </a:stretch>
              </p:blipFill>
              <p:spPr>
                <a:xfrm>
                  <a:off x="7551402" y="4481979"/>
                  <a:ext cx="4896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5">
              <p14:nvContentPartPr>
                <p14:cNvPr id="863" name="Ink 862">
                  <a:extLst>
                    <a:ext uri="{FF2B5EF4-FFF2-40B4-BE49-F238E27FC236}">
                      <a16:creationId xmlns:a16="http://schemas.microsoft.com/office/drawing/2014/main" id="{4AC18765-3CBD-42BD-B063-3583B61DB1F1}"/>
                    </a:ext>
                  </a:extLst>
                </p14:cNvPr>
                <p14:cNvContentPartPr/>
                <p14:nvPr/>
              </p14:nvContentPartPr>
              <p14:xfrm>
                <a:off x="7687122" y="4549299"/>
                <a:ext cx="162720" cy="267120"/>
              </p14:xfrm>
            </p:contentPart>
          </mc:Choice>
          <mc:Fallback xmlns="">
            <p:pic>
              <p:nvPicPr>
                <p:cNvPr id="863" name="Ink 862">
                  <a:extLst>
                    <a:ext uri="{FF2B5EF4-FFF2-40B4-BE49-F238E27FC236}">
                      <a16:creationId xmlns:a16="http://schemas.microsoft.com/office/drawing/2014/main" id="{4AC18765-3CBD-42BD-B063-3583B61DB1F1}"/>
                    </a:ext>
                  </a:extLst>
                </p:cNvPr>
                <p:cNvPicPr/>
                <p:nvPr/>
              </p:nvPicPr>
              <p:blipFill>
                <a:blip r:embed="rId606"/>
                <a:stretch>
                  <a:fillRect/>
                </a:stretch>
              </p:blipFill>
              <p:spPr>
                <a:xfrm>
                  <a:off x="7678482" y="4540659"/>
                  <a:ext cx="180360" cy="284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07">
            <p14:nvContentPartPr>
              <p14:cNvPr id="877" name="Ink 876">
                <a:extLst>
                  <a:ext uri="{FF2B5EF4-FFF2-40B4-BE49-F238E27FC236}">
                    <a16:creationId xmlns:a16="http://schemas.microsoft.com/office/drawing/2014/main" id="{480801EC-1D65-4D3A-BCF2-207692A1B1C8}"/>
                  </a:ext>
                </a:extLst>
              </p14:cNvPr>
              <p14:cNvContentPartPr/>
              <p14:nvPr/>
            </p14:nvContentPartPr>
            <p14:xfrm>
              <a:off x="9909402" y="4478739"/>
              <a:ext cx="84600" cy="5400"/>
            </p14:xfrm>
          </p:contentPart>
        </mc:Choice>
        <mc:Fallback xmlns="">
          <p:pic>
            <p:nvPicPr>
              <p:cNvPr id="877" name="Ink 876">
                <a:extLst>
                  <a:ext uri="{FF2B5EF4-FFF2-40B4-BE49-F238E27FC236}">
                    <a16:creationId xmlns:a16="http://schemas.microsoft.com/office/drawing/2014/main" id="{480801EC-1D65-4D3A-BCF2-207692A1B1C8}"/>
                  </a:ext>
                </a:extLst>
              </p:cNvPr>
              <p:cNvPicPr/>
              <p:nvPr/>
            </p:nvPicPr>
            <p:blipFill>
              <a:blip r:embed="rId608"/>
              <a:stretch>
                <a:fillRect/>
              </a:stretch>
            </p:blipFill>
            <p:spPr>
              <a:xfrm>
                <a:off x="9900402" y="4469739"/>
                <a:ext cx="102240" cy="2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9">
            <p14:nvContentPartPr>
              <p14:cNvPr id="880" name="Ink 879">
                <a:extLst>
                  <a:ext uri="{FF2B5EF4-FFF2-40B4-BE49-F238E27FC236}">
                    <a16:creationId xmlns:a16="http://schemas.microsoft.com/office/drawing/2014/main" id="{EEEB12B3-910D-40F7-A878-1297216A5358}"/>
                  </a:ext>
                </a:extLst>
              </p14:cNvPr>
              <p14:cNvContentPartPr/>
              <p14:nvPr/>
            </p14:nvContentPartPr>
            <p14:xfrm>
              <a:off x="10153122" y="4359579"/>
              <a:ext cx="157680" cy="190800"/>
            </p14:xfrm>
          </p:contentPart>
        </mc:Choice>
        <mc:Fallback xmlns="">
          <p:pic>
            <p:nvPicPr>
              <p:cNvPr id="880" name="Ink 879">
                <a:extLst>
                  <a:ext uri="{FF2B5EF4-FFF2-40B4-BE49-F238E27FC236}">
                    <a16:creationId xmlns:a16="http://schemas.microsoft.com/office/drawing/2014/main" id="{EEEB12B3-910D-40F7-A878-1297216A5358}"/>
                  </a:ext>
                </a:extLst>
              </p:cNvPr>
              <p:cNvPicPr/>
              <p:nvPr/>
            </p:nvPicPr>
            <p:blipFill>
              <a:blip r:embed="rId610"/>
              <a:stretch>
                <a:fillRect/>
              </a:stretch>
            </p:blipFill>
            <p:spPr>
              <a:xfrm>
                <a:off x="10144122" y="4350939"/>
                <a:ext cx="175320" cy="20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1">
            <p14:nvContentPartPr>
              <p14:cNvPr id="893" name="Ink 892">
                <a:extLst>
                  <a:ext uri="{FF2B5EF4-FFF2-40B4-BE49-F238E27FC236}">
                    <a16:creationId xmlns:a16="http://schemas.microsoft.com/office/drawing/2014/main" id="{4E9608FB-ECD8-4EDA-863D-8568A3C5655C}"/>
                  </a:ext>
                </a:extLst>
              </p14:cNvPr>
              <p14:cNvContentPartPr/>
              <p14:nvPr/>
            </p14:nvContentPartPr>
            <p14:xfrm>
              <a:off x="6050562" y="5151219"/>
              <a:ext cx="11160" cy="155520"/>
            </p14:xfrm>
          </p:contentPart>
        </mc:Choice>
        <mc:Fallback xmlns="">
          <p:pic>
            <p:nvPicPr>
              <p:cNvPr id="893" name="Ink 892">
                <a:extLst>
                  <a:ext uri="{FF2B5EF4-FFF2-40B4-BE49-F238E27FC236}">
                    <a16:creationId xmlns:a16="http://schemas.microsoft.com/office/drawing/2014/main" id="{4E9608FB-ECD8-4EDA-863D-8568A3C5655C}"/>
                  </a:ext>
                </a:extLst>
              </p:cNvPr>
              <p:cNvPicPr/>
              <p:nvPr/>
            </p:nvPicPr>
            <p:blipFill>
              <a:blip r:embed="rId612"/>
              <a:stretch>
                <a:fillRect/>
              </a:stretch>
            </p:blipFill>
            <p:spPr>
              <a:xfrm>
                <a:off x="6041922" y="5142579"/>
                <a:ext cx="28800" cy="173160"/>
              </a:xfrm>
              <a:prstGeom prst="rect">
                <a:avLst/>
              </a:prstGeom>
            </p:spPr>
          </p:pic>
        </mc:Fallback>
      </mc:AlternateContent>
      <p:grpSp>
        <p:nvGrpSpPr>
          <p:cNvPr id="910" name="Group 909">
            <a:extLst>
              <a:ext uri="{FF2B5EF4-FFF2-40B4-BE49-F238E27FC236}">
                <a16:creationId xmlns:a16="http://schemas.microsoft.com/office/drawing/2014/main" id="{66764143-CAF5-4380-B235-CE37E14C368C}"/>
              </a:ext>
            </a:extLst>
          </p:cNvPr>
          <p:cNvGrpSpPr/>
          <p:nvPr/>
        </p:nvGrpSpPr>
        <p:grpSpPr>
          <a:xfrm>
            <a:off x="10647042" y="4136739"/>
            <a:ext cx="849240" cy="295200"/>
            <a:chOff x="10647042" y="4136739"/>
            <a:chExt cx="849240" cy="295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13">
              <p14:nvContentPartPr>
                <p14:cNvPr id="906" name="Ink 905">
                  <a:extLst>
                    <a:ext uri="{FF2B5EF4-FFF2-40B4-BE49-F238E27FC236}">
                      <a16:creationId xmlns:a16="http://schemas.microsoft.com/office/drawing/2014/main" id="{CB693434-73EF-4E76-9CB6-EC3033E7C31F}"/>
                    </a:ext>
                  </a:extLst>
                </p14:cNvPr>
                <p14:cNvContentPartPr/>
                <p14:nvPr/>
              </p14:nvContentPartPr>
              <p14:xfrm>
                <a:off x="10647042" y="4366059"/>
                <a:ext cx="295560" cy="13680"/>
              </p14:xfrm>
            </p:contentPart>
          </mc:Choice>
          <mc:Fallback xmlns="">
            <p:pic>
              <p:nvPicPr>
                <p:cNvPr id="906" name="Ink 905">
                  <a:extLst>
                    <a:ext uri="{FF2B5EF4-FFF2-40B4-BE49-F238E27FC236}">
                      <a16:creationId xmlns:a16="http://schemas.microsoft.com/office/drawing/2014/main" id="{CB693434-73EF-4E76-9CB6-EC3033E7C31F}"/>
                    </a:ext>
                  </a:extLst>
                </p:cNvPr>
                <p:cNvPicPr/>
                <p:nvPr/>
              </p:nvPicPr>
              <p:blipFill>
                <a:blip r:embed="rId614"/>
                <a:stretch>
                  <a:fillRect/>
                </a:stretch>
              </p:blipFill>
              <p:spPr>
                <a:xfrm>
                  <a:off x="10638402" y="4357419"/>
                  <a:ext cx="31320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5">
              <p14:nvContentPartPr>
                <p14:cNvPr id="907" name="Ink 906">
                  <a:extLst>
                    <a:ext uri="{FF2B5EF4-FFF2-40B4-BE49-F238E27FC236}">
                      <a16:creationId xmlns:a16="http://schemas.microsoft.com/office/drawing/2014/main" id="{18B90CCC-B22D-46C2-AD6A-8ACD03997F2E}"/>
                    </a:ext>
                  </a:extLst>
                </p14:cNvPr>
                <p14:cNvContentPartPr/>
                <p14:nvPr/>
              </p14:nvContentPartPr>
              <p14:xfrm>
                <a:off x="11032962" y="4272819"/>
                <a:ext cx="105120" cy="159120"/>
              </p14:xfrm>
            </p:contentPart>
          </mc:Choice>
          <mc:Fallback xmlns="">
            <p:pic>
              <p:nvPicPr>
                <p:cNvPr id="907" name="Ink 906">
                  <a:extLst>
                    <a:ext uri="{FF2B5EF4-FFF2-40B4-BE49-F238E27FC236}">
                      <a16:creationId xmlns:a16="http://schemas.microsoft.com/office/drawing/2014/main" id="{18B90CCC-B22D-46C2-AD6A-8ACD03997F2E}"/>
                    </a:ext>
                  </a:extLst>
                </p:cNvPr>
                <p:cNvPicPr/>
                <p:nvPr/>
              </p:nvPicPr>
              <p:blipFill>
                <a:blip r:embed="rId616"/>
                <a:stretch>
                  <a:fillRect/>
                </a:stretch>
              </p:blipFill>
              <p:spPr>
                <a:xfrm>
                  <a:off x="11023962" y="4263819"/>
                  <a:ext cx="12276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7">
              <p14:nvContentPartPr>
                <p14:cNvPr id="908" name="Ink 907">
                  <a:extLst>
                    <a:ext uri="{FF2B5EF4-FFF2-40B4-BE49-F238E27FC236}">
                      <a16:creationId xmlns:a16="http://schemas.microsoft.com/office/drawing/2014/main" id="{2CE282A0-7C1F-4CE2-97B1-AF31644432CA}"/>
                    </a:ext>
                  </a:extLst>
                </p14:cNvPr>
                <p14:cNvContentPartPr/>
                <p14:nvPr/>
              </p14:nvContentPartPr>
              <p14:xfrm>
                <a:off x="11219802" y="4244019"/>
                <a:ext cx="159840" cy="128160"/>
              </p14:xfrm>
            </p:contentPart>
          </mc:Choice>
          <mc:Fallback xmlns="">
            <p:pic>
              <p:nvPicPr>
                <p:cNvPr id="908" name="Ink 907">
                  <a:extLst>
                    <a:ext uri="{FF2B5EF4-FFF2-40B4-BE49-F238E27FC236}">
                      <a16:creationId xmlns:a16="http://schemas.microsoft.com/office/drawing/2014/main" id="{2CE282A0-7C1F-4CE2-97B1-AF31644432CA}"/>
                    </a:ext>
                  </a:extLst>
                </p:cNvPr>
                <p:cNvPicPr/>
                <p:nvPr/>
              </p:nvPicPr>
              <p:blipFill>
                <a:blip r:embed="rId618"/>
                <a:stretch>
                  <a:fillRect/>
                </a:stretch>
              </p:blipFill>
              <p:spPr>
                <a:xfrm>
                  <a:off x="11211162" y="4235379"/>
                  <a:ext cx="17748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9">
              <p14:nvContentPartPr>
                <p14:cNvPr id="909" name="Ink 908">
                  <a:extLst>
                    <a:ext uri="{FF2B5EF4-FFF2-40B4-BE49-F238E27FC236}">
                      <a16:creationId xmlns:a16="http://schemas.microsoft.com/office/drawing/2014/main" id="{8DA99794-AB0F-47E9-B065-F1E2C4BFC659}"/>
                    </a:ext>
                  </a:extLst>
                </p14:cNvPr>
                <p14:cNvContentPartPr/>
                <p14:nvPr/>
              </p14:nvContentPartPr>
              <p14:xfrm>
                <a:off x="11467122" y="4136739"/>
                <a:ext cx="29160" cy="291240"/>
              </p14:xfrm>
            </p:contentPart>
          </mc:Choice>
          <mc:Fallback xmlns="">
            <p:pic>
              <p:nvPicPr>
                <p:cNvPr id="909" name="Ink 908">
                  <a:extLst>
                    <a:ext uri="{FF2B5EF4-FFF2-40B4-BE49-F238E27FC236}">
                      <a16:creationId xmlns:a16="http://schemas.microsoft.com/office/drawing/2014/main" id="{8DA99794-AB0F-47E9-B065-F1E2C4BFC659}"/>
                    </a:ext>
                  </a:extLst>
                </p:cNvPr>
                <p:cNvPicPr/>
                <p:nvPr/>
              </p:nvPicPr>
              <p:blipFill>
                <a:blip r:embed="rId620"/>
                <a:stretch>
                  <a:fillRect/>
                </a:stretch>
              </p:blipFill>
              <p:spPr>
                <a:xfrm>
                  <a:off x="11458122" y="4128099"/>
                  <a:ext cx="46800" cy="308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20" name="Group 919">
            <a:extLst>
              <a:ext uri="{FF2B5EF4-FFF2-40B4-BE49-F238E27FC236}">
                <a16:creationId xmlns:a16="http://schemas.microsoft.com/office/drawing/2014/main" id="{114EAF48-E2C1-4F48-9E57-9CEFA9AAD82F}"/>
              </a:ext>
            </a:extLst>
          </p:cNvPr>
          <p:cNvGrpSpPr/>
          <p:nvPr/>
        </p:nvGrpSpPr>
        <p:grpSpPr>
          <a:xfrm>
            <a:off x="5606322" y="5496819"/>
            <a:ext cx="1011960" cy="351720"/>
            <a:chOff x="5606322" y="5496819"/>
            <a:chExt cx="1011960" cy="351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21">
              <p14:nvContentPartPr>
                <p14:cNvPr id="914" name="Ink 913">
                  <a:extLst>
                    <a:ext uri="{FF2B5EF4-FFF2-40B4-BE49-F238E27FC236}">
                      <a16:creationId xmlns:a16="http://schemas.microsoft.com/office/drawing/2014/main" id="{58AA6690-6054-496B-AC41-490865F5BEAA}"/>
                    </a:ext>
                  </a:extLst>
                </p14:cNvPr>
                <p14:cNvContentPartPr/>
                <p14:nvPr/>
              </p14:nvContentPartPr>
              <p14:xfrm>
                <a:off x="5606322" y="5548299"/>
                <a:ext cx="101880" cy="218160"/>
              </p14:xfrm>
            </p:contentPart>
          </mc:Choice>
          <mc:Fallback xmlns="">
            <p:pic>
              <p:nvPicPr>
                <p:cNvPr id="914" name="Ink 913">
                  <a:extLst>
                    <a:ext uri="{FF2B5EF4-FFF2-40B4-BE49-F238E27FC236}">
                      <a16:creationId xmlns:a16="http://schemas.microsoft.com/office/drawing/2014/main" id="{58AA6690-6054-496B-AC41-490865F5BEAA}"/>
                    </a:ext>
                  </a:extLst>
                </p:cNvPr>
                <p:cNvPicPr/>
                <p:nvPr/>
              </p:nvPicPr>
              <p:blipFill>
                <a:blip r:embed="rId622"/>
                <a:stretch>
                  <a:fillRect/>
                </a:stretch>
              </p:blipFill>
              <p:spPr>
                <a:xfrm>
                  <a:off x="5597322" y="5539299"/>
                  <a:ext cx="11952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3">
              <p14:nvContentPartPr>
                <p14:cNvPr id="915" name="Ink 914">
                  <a:extLst>
                    <a:ext uri="{FF2B5EF4-FFF2-40B4-BE49-F238E27FC236}">
                      <a16:creationId xmlns:a16="http://schemas.microsoft.com/office/drawing/2014/main" id="{9416D2A8-0218-4FE7-B98D-9D9684791437}"/>
                    </a:ext>
                  </a:extLst>
                </p14:cNvPr>
                <p14:cNvContentPartPr/>
                <p14:nvPr/>
              </p14:nvContentPartPr>
              <p14:xfrm>
                <a:off x="5766162" y="5613099"/>
                <a:ext cx="26640" cy="105840"/>
              </p14:xfrm>
            </p:contentPart>
          </mc:Choice>
          <mc:Fallback xmlns="">
            <p:pic>
              <p:nvPicPr>
                <p:cNvPr id="915" name="Ink 914">
                  <a:extLst>
                    <a:ext uri="{FF2B5EF4-FFF2-40B4-BE49-F238E27FC236}">
                      <a16:creationId xmlns:a16="http://schemas.microsoft.com/office/drawing/2014/main" id="{9416D2A8-0218-4FE7-B98D-9D9684791437}"/>
                    </a:ext>
                  </a:extLst>
                </p:cNvPr>
                <p:cNvPicPr/>
                <p:nvPr/>
              </p:nvPicPr>
              <p:blipFill>
                <a:blip r:embed="rId624"/>
                <a:stretch>
                  <a:fillRect/>
                </a:stretch>
              </p:blipFill>
              <p:spPr>
                <a:xfrm>
                  <a:off x="5757162" y="5604099"/>
                  <a:ext cx="4428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5">
              <p14:nvContentPartPr>
                <p14:cNvPr id="916" name="Ink 915">
                  <a:extLst>
                    <a:ext uri="{FF2B5EF4-FFF2-40B4-BE49-F238E27FC236}">
                      <a16:creationId xmlns:a16="http://schemas.microsoft.com/office/drawing/2014/main" id="{C095A3FB-6A8A-42FE-B24E-7BAF95017706}"/>
                    </a:ext>
                  </a:extLst>
                </p14:cNvPr>
                <p14:cNvContentPartPr/>
                <p14:nvPr/>
              </p14:nvContentPartPr>
              <p14:xfrm>
                <a:off x="5820522" y="5546499"/>
                <a:ext cx="274320" cy="255960"/>
              </p14:xfrm>
            </p:contentPart>
          </mc:Choice>
          <mc:Fallback xmlns="">
            <p:pic>
              <p:nvPicPr>
                <p:cNvPr id="916" name="Ink 915">
                  <a:extLst>
                    <a:ext uri="{FF2B5EF4-FFF2-40B4-BE49-F238E27FC236}">
                      <a16:creationId xmlns:a16="http://schemas.microsoft.com/office/drawing/2014/main" id="{C095A3FB-6A8A-42FE-B24E-7BAF95017706}"/>
                    </a:ext>
                  </a:extLst>
                </p:cNvPr>
                <p:cNvPicPr/>
                <p:nvPr/>
              </p:nvPicPr>
              <p:blipFill>
                <a:blip r:embed="rId626"/>
                <a:stretch>
                  <a:fillRect/>
                </a:stretch>
              </p:blipFill>
              <p:spPr>
                <a:xfrm>
                  <a:off x="5811522" y="5537499"/>
                  <a:ext cx="291960" cy="27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7">
              <p14:nvContentPartPr>
                <p14:cNvPr id="917" name="Ink 916">
                  <a:extLst>
                    <a:ext uri="{FF2B5EF4-FFF2-40B4-BE49-F238E27FC236}">
                      <a16:creationId xmlns:a16="http://schemas.microsoft.com/office/drawing/2014/main" id="{36535413-AC97-4497-A1EE-4AABECDE368A}"/>
                    </a:ext>
                  </a:extLst>
                </p14:cNvPr>
                <p14:cNvContentPartPr/>
                <p14:nvPr/>
              </p14:nvContentPartPr>
              <p14:xfrm>
                <a:off x="6177282" y="5561979"/>
                <a:ext cx="90360" cy="189360"/>
              </p14:xfrm>
            </p:contentPart>
          </mc:Choice>
          <mc:Fallback xmlns="">
            <p:pic>
              <p:nvPicPr>
                <p:cNvPr id="917" name="Ink 916">
                  <a:extLst>
                    <a:ext uri="{FF2B5EF4-FFF2-40B4-BE49-F238E27FC236}">
                      <a16:creationId xmlns:a16="http://schemas.microsoft.com/office/drawing/2014/main" id="{36535413-AC97-4497-A1EE-4AABECDE368A}"/>
                    </a:ext>
                  </a:extLst>
                </p:cNvPr>
                <p:cNvPicPr/>
                <p:nvPr/>
              </p:nvPicPr>
              <p:blipFill>
                <a:blip r:embed="rId628"/>
                <a:stretch>
                  <a:fillRect/>
                </a:stretch>
              </p:blipFill>
              <p:spPr>
                <a:xfrm>
                  <a:off x="6168642" y="5553339"/>
                  <a:ext cx="10800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9">
              <p14:nvContentPartPr>
                <p14:cNvPr id="918" name="Ink 917">
                  <a:extLst>
                    <a:ext uri="{FF2B5EF4-FFF2-40B4-BE49-F238E27FC236}">
                      <a16:creationId xmlns:a16="http://schemas.microsoft.com/office/drawing/2014/main" id="{660C44F9-DEB3-443C-9FA5-84839C399BE6}"/>
                    </a:ext>
                  </a:extLst>
                </p14:cNvPr>
                <p14:cNvContentPartPr/>
                <p14:nvPr/>
              </p14:nvContentPartPr>
              <p14:xfrm>
                <a:off x="6307602" y="5574939"/>
                <a:ext cx="101520" cy="140400"/>
              </p14:xfrm>
            </p:contentPart>
          </mc:Choice>
          <mc:Fallback xmlns="">
            <p:pic>
              <p:nvPicPr>
                <p:cNvPr id="918" name="Ink 917">
                  <a:extLst>
                    <a:ext uri="{FF2B5EF4-FFF2-40B4-BE49-F238E27FC236}">
                      <a16:creationId xmlns:a16="http://schemas.microsoft.com/office/drawing/2014/main" id="{660C44F9-DEB3-443C-9FA5-84839C399BE6}"/>
                    </a:ext>
                  </a:extLst>
                </p:cNvPr>
                <p:cNvPicPr/>
                <p:nvPr/>
              </p:nvPicPr>
              <p:blipFill>
                <a:blip r:embed="rId630"/>
                <a:stretch>
                  <a:fillRect/>
                </a:stretch>
              </p:blipFill>
              <p:spPr>
                <a:xfrm>
                  <a:off x="6298602" y="5565939"/>
                  <a:ext cx="119160" cy="15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1">
              <p14:nvContentPartPr>
                <p14:cNvPr id="919" name="Ink 918">
                  <a:extLst>
                    <a:ext uri="{FF2B5EF4-FFF2-40B4-BE49-F238E27FC236}">
                      <a16:creationId xmlns:a16="http://schemas.microsoft.com/office/drawing/2014/main" id="{6F43428D-2497-4CA1-BE20-4E46B53F6C34}"/>
                    </a:ext>
                  </a:extLst>
                </p14:cNvPr>
                <p14:cNvContentPartPr/>
                <p14:nvPr/>
              </p14:nvContentPartPr>
              <p14:xfrm>
                <a:off x="6419562" y="5496819"/>
                <a:ext cx="198720" cy="351720"/>
              </p14:xfrm>
            </p:contentPart>
          </mc:Choice>
          <mc:Fallback xmlns="">
            <p:pic>
              <p:nvPicPr>
                <p:cNvPr id="919" name="Ink 918">
                  <a:extLst>
                    <a:ext uri="{FF2B5EF4-FFF2-40B4-BE49-F238E27FC236}">
                      <a16:creationId xmlns:a16="http://schemas.microsoft.com/office/drawing/2014/main" id="{6F43428D-2497-4CA1-BE20-4E46B53F6C34}"/>
                    </a:ext>
                  </a:extLst>
                </p:cNvPr>
                <p:cNvPicPr/>
                <p:nvPr/>
              </p:nvPicPr>
              <p:blipFill>
                <a:blip r:embed="rId632"/>
                <a:stretch>
                  <a:fillRect/>
                </a:stretch>
              </p:blipFill>
              <p:spPr>
                <a:xfrm>
                  <a:off x="6410562" y="5488179"/>
                  <a:ext cx="216360" cy="369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33">
            <p14:nvContentPartPr>
              <p14:cNvPr id="921" name="Ink 920">
                <a:extLst>
                  <a:ext uri="{FF2B5EF4-FFF2-40B4-BE49-F238E27FC236}">
                    <a16:creationId xmlns:a16="http://schemas.microsoft.com/office/drawing/2014/main" id="{62B8BFB0-9BAC-4417-966D-EE7701376583}"/>
                  </a:ext>
                </a:extLst>
              </p14:cNvPr>
              <p14:cNvContentPartPr/>
              <p14:nvPr/>
            </p14:nvContentPartPr>
            <p14:xfrm>
              <a:off x="7431882" y="5583939"/>
              <a:ext cx="360" cy="360"/>
            </p14:xfrm>
          </p:contentPart>
        </mc:Choice>
        <mc:Fallback xmlns="">
          <p:pic>
            <p:nvPicPr>
              <p:cNvPr id="921" name="Ink 920">
                <a:extLst>
                  <a:ext uri="{FF2B5EF4-FFF2-40B4-BE49-F238E27FC236}">
                    <a16:creationId xmlns:a16="http://schemas.microsoft.com/office/drawing/2014/main" id="{62B8BFB0-9BAC-4417-966D-EE7701376583}"/>
                  </a:ext>
                </a:extLst>
              </p:cNvPr>
              <p:cNvPicPr/>
              <p:nvPr/>
            </p:nvPicPr>
            <p:blipFill>
              <a:blip r:embed="rId534"/>
              <a:stretch>
                <a:fillRect/>
              </a:stretch>
            </p:blipFill>
            <p:spPr>
              <a:xfrm>
                <a:off x="7423242" y="5575299"/>
                <a:ext cx="18000" cy="1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948" name="Group 947">
            <a:extLst>
              <a:ext uri="{FF2B5EF4-FFF2-40B4-BE49-F238E27FC236}">
                <a16:creationId xmlns:a16="http://schemas.microsoft.com/office/drawing/2014/main" id="{8AF1058F-74F8-484F-901D-95CD3D97906D}"/>
              </a:ext>
            </a:extLst>
          </p:cNvPr>
          <p:cNvGrpSpPr/>
          <p:nvPr/>
        </p:nvGrpSpPr>
        <p:grpSpPr>
          <a:xfrm>
            <a:off x="8804562" y="4345539"/>
            <a:ext cx="955800" cy="389160"/>
            <a:chOff x="8804562" y="4345539"/>
            <a:chExt cx="955800" cy="389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34">
              <p14:nvContentPartPr>
                <p14:cNvPr id="871" name="Ink 870">
                  <a:extLst>
                    <a:ext uri="{FF2B5EF4-FFF2-40B4-BE49-F238E27FC236}">
                      <a16:creationId xmlns:a16="http://schemas.microsoft.com/office/drawing/2014/main" id="{CC6E5B9B-BCA7-4CC1-9F67-73934F068EC9}"/>
                    </a:ext>
                  </a:extLst>
                </p14:cNvPr>
                <p14:cNvContentPartPr/>
                <p14:nvPr/>
              </p14:nvContentPartPr>
              <p14:xfrm>
                <a:off x="8804562" y="4415739"/>
                <a:ext cx="128520" cy="235080"/>
              </p14:xfrm>
            </p:contentPart>
          </mc:Choice>
          <mc:Fallback xmlns="">
            <p:pic>
              <p:nvPicPr>
                <p:cNvPr id="871" name="Ink 870">
                  <a:extLst>
                    <a:ext uri="{FF2B5EF4-FFF2-40B4-BE49-F238E27FC236}">
                      <a16:creationId xmlns:a16="http://schemas.microsoft.com/office/drawing/2014/main" id="{CC6E5B9B-BCA7-4CC1-9F67-73934F068EC9}"/>
                    </a:ext>
                  </a:extLst>
                </p:cNvPr>
                <p:cNvPicPr/>
                <p:nvPr/>
              </p:nvPicPr>
              <p:blipFill>
                <a:blip r:embed="rId635"/>
                <a:stretch>
                  <a:fillRect/>
                </a:stretch>
              </p:blipFill>
              <p:spPr>
                <a:xfrm>
                  <a:off x="8795922" y="4406739"/>
                  <a:ext cx="146160" cy="25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6">
              <p14:nvContentPartPr>
                <p14:cNvPr id="872" name="Ink 871">
                  <a:extLst>
                    <a:ext uri="{FF2B5EF4-FFF2-40B4-BE49-F238E27FC236}">
                      <a16:creationId xmlns:a16="http://schemas.microsoft.com/office/drawing/2014/main" id="{C01020D9-1C1B-448E-9DA9-06F4E8120168}"/>
                    </a:ext>
                  </a:extLst>
                </p14:cNvPr>
                <p14:cNvContentPartPr/>
                <p14:nvPr/>
              </p14:nvContentPartPr>
              <p14:xfrm>
                <a:off x="8983842" y="4506459"/>
                <a:ext cx="75960" cy="228240"/>
              </p14:xfrm>
            </p:contentPart>
          </mc:Choice>
          <mc:Fallback xmlns="">
            <p:pic>
              <p:nvPicPr>
                <p:cNvPr id="872" name="Ink 871">
                  <a:extLst>
                    <a:ext uri="{FF2B5EF4-FFF2-40B4-BE49-F238E27FC236}">
                      <a16:creationId xmlns:a16="http://schemas.microsoft.com/office/drawing/2014/main" id="{C01020D9-1C1B-448E-9DA9-06F4E8120168}"/>
                    </a:ext>
                  </a:extLst>
                </p:cNvPr>
                <p:cNvPicPr/>
                <p:nvPr/>
              </p:nvPicPr>
              <p:blipFill>
                <a:blip r:embed="rId637"/>
                <a:stretch>
                  <a:fillRect/>
                </a:stretch>
              </p:blipFill>
              <p:spPr>
                <a:xfrm>
                  <a:off x="8975202" y="4497459"/>
                  <a:ext cx="9360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8">
              <p14:nvContentPartPr>
                <p14:cNvPr id="873" name="Ink 872">
                  <a:extLst>
                    <a:ext uri="{FF2B5EF4-FFF2-40B4-BE49-F238E27FC236}">
                      <a16:creationId xmlns:a16="http://schemas.microsoft.com/office/drawing/2014/main" id="{FC3246BE-B338-4203-A50C-68265E244B0B}"/>
                    </a:ext>
                  </a:extLst>
                </p14:cNvPr>
                <p14:cNvContentPartPr/>
                <p14:nvPr/>
              </p14:nvContentPartPr>
              <p14:xfrm>
                <a:off x="9215322" y="4443459"/>
                <a:ext cx="57600" cy="15480"/>
              </p14:xfrm>
            </p:contentPart>
          </mc:Choice>
          <mc:Fallback xmlns="">
            <p:pic>
              <p:nvPicPr>
                <p:cNvPr id="873" name="Ink 872">
                  <a:extLst>
                    <a:ext uri="{FF2B5EF4-FFF2-40B4-BE49-F238E27FC236}">
                      <a16:creationId xmlns:a16="http://schemas.microsoft.com/office/drawing/2014/main" id="{FC3246BE-B338-4203-A50C-68265E244B0B}"/>
                    </a:ext>
                  </a:extLst>
                </p:cNvPr>
                <p:cNvPicPr/>
                <p:nvPr/>
              </p:nvPicPr>
              <p:blipFill>
                <a:blip r:embed="rId639"/>
                <a:stretch>
                  <a:fillRect/>
                </a:stretch>
              </p:blipFill>
              <p:spPr>
                <a:xfrm>
                  <a:off x="9206682" y="4434459"/>
                  <a:ext cx="7524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0">
              <p14:nvContentPartPr>
                <p14:cNvPr id="874" name="Ink 873">
                  <a:extLst>
                    <a:ext uri="{FF2B5EF4-FFF2-40B4-BE49-F238E27FC236}">
                      <a16:creationId xmlns:a16="http://schemas.microsoft.com/office/drawing/2014/main" id="{DC6449E7-1BE5-4AD1-9A39-61AE38F4D0AB}"/>
                    </a:ext>
                  </a:extLst>
                </p14:cNvPr>
                <p14:cNvContentPartPr/>
                <p14:nvPr/>
              </p14:nvContentPartPr>
              <p14:xfrm>
                <a:off x="9177162" y="4551819"/>
                <a:ext cx="92520" cy="15840"/>
              </p14:xfrm>
            </p:contentPart>
          </mc:Choice>
          <mc:Fallback xmlns="">
            <p:pic>
              <p:nvPicPr>
                <p:cNvPr id="874" name="Ink 873">
                  <a:extLst>
                    <a:ext uri="{FF2B5EF4-FFF2-40B4-BE49-F238E27FC236}">
                      <a16:creationId xmlns:a16="http://schemas.microsoft.com/office/drawing/2014/main" id="{DC6449E7-1BE5-4AD1-9A39-61AE38F4D0AB}"/>
                    </a:ext>
                  </a:extLst>
                </p:cNvPr>
                <p:cNvPicPr/>
                <p:nvPr/>
              </p:nvPicPr>
              <p:blipFill>
                <a:blip r:embed="rId641"/>
                <a:stretch>
                  <a:fillRect/>
                </a:stretch>
              </p:blipFill>
              <p:spPr>
                <a:xfrm>
                  <a:off x="9168522" y="4542819"/>
                  <a:ext cx="11016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2">
              <p14:nvContentPartPr>
                <p14:cNvPr id="876" name="Ink 875">
                  <a:extLst>
                    <a:ext uri="{FF2B5EF4-FFF2-40B4-BE49-F238E27FC236}">
                      <a16:creationId xmlns:a16="http://schemas.microsoft.com/office/drawing/2014/main" id="{5F6C466C-9581-41F4-A534-124DC502E909}"/>
                    </a:ext>
                  </a:extLst>
                </p14:cNvPr>
                <p14:cNvContentPartPr/>
                <p14:nvPr/>
              </p14:nvContentPartPr>
              <p14:xfrm>
                <a:off x="9616362" y="4467939"/>
                <a:ext cx="144000" cy="249480"/>
              </p14:xfrm>
            </p:contentPart>
          </mc:Choice>
          <mc:Fallback xmlns="">
            <p:pic>
              <p:nvPicPr>
                <p:cNvPr id="876" name="Ink 875">
                  <a:extLst>
                    <a:ext uri="{FF2B5EF4-FFF2-40B4-BE49-F238E27FC236}">
                      <a16:creationId xmlns:a16="http://schemas.microsoft.com/office/drawing/2014/main" id="{5F6C466C-9581-41F4-A534-124DC502E909}"/>
                    </a:ext>
                  </a:extLst>
                </p:cNvPr>
                <p:cNvPicPr/>
                <p:nvPr/>
              </p:nvPicPr>
              <p:blipFill>
                <a:blip r:embed="rId643"/>
                <a:stretch>
                  <a:fillRect/>
                </a:stretch>
              </p:blipFill>
              <p:spPr>
                <a:xfrm>
                  <a:off x="9607362" y="4459299"/>
                  <a:ext cx="161640" cy="26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4">
              <p14:nvContentPartPr>
                <p14:cNvPr id="946" name="Ink 945">
                  <a:extLst>
                    <a:ext uri="{FF2B5EF4-FFF2-40B4-BE49-F238E27FC236}">
                      <a16:creationId xmlns:a16="http://schemas.microsoft.com/office/drawing/2014/main" id="{4082296A-DB74-4B23-86C6-F485CAA8B582}"/>
                    </a:ext>
                  </a:extLst>
                </p14:cNvPr>
                <p14:cNvContentPartPr/>
                <p14:nvPr/>
              </p14:nvContentPartPr>
              <p14:xfrm>
                <a:off x="9357882" y="4345539"/>
                <a:ext cx="27360" cy="229680"/>
              </p14:xfrm>
            </p:contentPart>
          </mc:Choice>
          <mc:Fallback xmlns="">
            <p:pic>
              <p:nvPicPr>
                <p:cNvPr id="946" name="Ink 945">
                  <a:extLst>
                    <a:ext uri="{FF2B5EF4-FFF2-40B4-BE49-F238E27FC236}">
                      <a16:creationId xmlns:a16="http://schemas.microsoft.com/office/drawing/2014/main" id="{4082296A-DB74-4B23-86C6-F485CAA8B582}"/>
                    </a:ext>
                  </a:extLst>
                </p:cNvPr>
                <p:cNvPicPr/>
                <p:nvPr/>
              </p:nvPicPr>
              <p:blipFill>
                <a:blip r:embed="rId645"/>
                <a:stretch>
                  <a:fillRect/>
                </a:stretch>
              </p:blipFill>
              <p:spPr>
                <a:xfrm>
                  <a:off x="9348882" y="4336899"/>
                  <a:ext cx="45000" cy="24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6">
              <p14:nvContentPartPr>
                <p14:cNvPr id="947" name="Ink 946">
                  <a:extLst>
                    <a:ext uri="{FF2B5EF4-FFF2-40B4-BE49-F238E27FC236}">
                      <a16:creationId xmlns:a16="http://schemas.microsoft.com/office/drawing/2014/main" id="{56A91058-1063-484C-8E02-B2366AC3F690}"/>
                    </a:ext>
                  </a:extLst>
                </p14:cNvPr>
                <p14:cNvContentPartPr/>
                <p14:nvPr/>
              </p14:nvContentPartPr>
              <p14:xfrm>
                <a:off x="9410082" y="4347699"/>
                <a:ext cx="71280" cy="236880"/>
              </p14:xfrm>
            </p:contentPart>
          </mc:Choice>
          <mc:Fallback xmlns="">
            <p:pic>
              <p:nvPicPr>
                <p:cNvPr id="947" name="Ink 946">
                  <a:extLst>
                    <a:ext uri="{FF2B5EF4-FFF2-40B4-BE49-F238E27FC236}">
                      <a16:creationId xmlns:a16="http://schemas.microsoft.com/office/drawing/2014/main" id="{56A91058-1063-484C-8E02-B2366AC3F690}"/>
                    </a:ext>
                  </a:extLst>
                </p:cNvPr>
                <p:cNvPicPr/>
                <p:nvPr/>
              </p:nvPicPr>
              <p:blipFill>
                <a:blip r:embed="rId647"/>
                <a:stretch>
                  <a:fillRect/>
                </a:stretch>
              </p:blipFill>
              <p:spPr>
                <a:xfrm>
                  <a:off x="9401082" y="4339059"/>
                  <a:ext cx="88920" cy="254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51" name="Group 950">
            <a:extLst>
              <a:ext uri="{FF2B5EF4-FFF2-40B4-BE49-F238E27FC236}">
                <a16:creationId xmlns:a16="http://schemas.microsoft.com/office/drawing/2014/main" id="{870BE63A-306E-42C5-BC4B-79639C5016A9}"/>
              </a:ext>
            </a:extLst>
          </p:cNvPr>
          <p:cNvGrpSpPr/>
          <p:nvPr/>
        </p:nvGrpSpPr>
        <p:grpSpPr>
          <a:xfrm>
            <a:off x="5671122" y="4970499"/>
            <a:ext cx="135720" cy="244440"/>
            <a:chOff x="5671122" y="4970499"/>
            <a:chExt cx="135720" cy="244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48">
              <p14:nvContentPartPr>
                <p14:cNvPr id="949" name="Ink 948">
                  <a:extLst>
                    <a:ext uri="{FF2B5EF4-FFF2-40B4-BE49-F238E27FC236}">
                      <a16:creationId xmlns:a16="http://schemas.microsoft.com/office/drawing/2014/main" id="{458F9EDC-2DA7-46DA-9F79-ACE1B49111DD}"/>
                    </a:ext>
                  </a:extLst>
                </p14:cNvPr>
                <p14:cNvContentPartPr/>
                <p14:nvPr/>
              </p14:nvContentPartPr>
              <p14:xfrm>
                <a:off x="5671122" y="4970499"/>
                <a:ext cx="135720" cy="154440"/>
              </p14:xfrm>
            </p:contentPart>
          </mc:Choice>
          <mc:Fallback xmlns="">
            <p:pic>
              <p:nvPicPr>
                <p:cNvPr id="949" name="Ink 948">
                  <a:extLst>
                    <a:ext uri="{FF2B5EF4-FFF2-40B4-BE49-F238E27FC236}">
                      <a16:creationId xmlns:a16="http://schemas.microsoft.com/office/drawing/2014/main" id="{458F9EDC-2DA7-46DA-9F79-ACE1B49111DD}"/>
                    </a:ext>
                  </a:extLst>
                </p:cNvPr>
                <p:cNvPicPr/>
                <p:nvPr/>
              </p:nvPicPr>
              <p:blipFill>
                <a:blip r:embed="rId649"/>
                <a:stretch>
                  <a:fillRect/>
                </a:stretch>
              </p:blipFill>
              <p:spPr>
                <a:xfrm>
                  <a:off x="5662122" y="4961499"/>
                  <a:ext cx="15336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0">
              <p14:nvContentPartPr>
                <p14:cNvPr id="950" name="Ink 949">
                  <a:extLst>
                    <a:ext uri="{FF2B5EF4-FFF2-40B4-BE49-F238E27FC236}">
                      <a16:creationId xmlns:a16="http://schemas.microsoft.com/office/drawing/2014/main" id="{12CC6C6A-6B4B-4376-9F1D-18AC0C54F3C8}"/>
                    </a:ext>
                  </a:extLst>
                </p14:cNvPr>
                <p14:cNvContentPartPr/>
                <p14:nvPr/>
              </p14:nvContentPartPr>
              <p14:xfrm>
                <a:off x="5779842" y="4991379"/>
                <a:ext cx="18360" cy="223560"/>
              </p14:xfrm>
            </p:contentPart>
          </mc:Choice>
          <mc:Fallback xmlns="">
            <p:pic>
              <p:nvPicPr>
                <p:cNvPr id="950" name="Ink 949">
                  <a:extLst>
                    <a:ext uri="{FF2B5EF4-FFF2-40B4-BE49-F238E27FC236}">
                      <a16:creationId xmlns:a16="http://schemas.microsoft.com/office/drawing/2014/main" id="{12CC6C6A-6B4B-4376-9F1D-18AC0C54F3C8}"/>
                    </a:ext>
                  </a:extLst>
                </p:cNvPr>
                <p:cNvPicPr/>
                <p:nvPr/>
              </p:nvPicPr>
              <p:blipFill>
                <a:blip r:embed="rId651"/>
                <a:stretch>
                  <a:fillRect/>
                </a:stretch>
              </p:blipFill>
              <p:spPr>
                <a:xfrm>
                  <a:off x="5770842" y="4982379"/>
                  <a:ext cx="36000" cy="241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56" name="Group 955">
            <a:extLst>
              <a:ext uri="{FF2B5EF4-FFF2-40B4-BE49-F238E27FC236}">
                <a16:creationId xmlns:a16="http://schemas.microsoft.com/office/drawing/2014/main" id="{FFD4D68F-18AF-4188-BB05-92FE9383759D}"/>
              </a:ext>
            </a:extLst>
          </p:cNvPr>
          <p:cNvGrpSpPr/>
          <p:nvPr/>
        </p:nvGrpSpPr>
        <p:grpSpPr>
          <a:xfrm>
            <a:off x="6330282" y="5042499"/>
            <a:ext cx="556200" cy="319680"/>
            <a:chOff x="6330282" y="5042499"/>
            <a:chExt cx="556200" cy="319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52">
              <p14:nvContentPartPr>
                <p14:cNvPr id="896" name="Ink 895">
                  <a:extLst>
                    <a:ext uri="{FF2B5EF4-FFF2-40B4-BE49-F238E27FC236}">
                      <a16:creationId xmlns:a16="http://schemas.microsoft.com/office/drawing/2014/main" id="{8214DAFE-E910-42ED-B227-9AEFF6D32D0E}"/>
                    </a:ext>
                  </a:extLst>
                </p14:cNvPr>
                <p14:cNvContentPartPr/>
                <p14:nvPr/>
              </p14:nvContentPartPr>
              <p14:xfrm>
                <a:off x="6636642" y="5189379"/>
                <a:ext cx="50040" cy="172800"/>
              </p14:xfrm>
            </p:contentPart>
          </mc:Choice>
          <mc:Fallback xmlns="">
            <p:pic>
              <p:nvPicPr>
                <p:cNvPr id="896" name="Ink 895">
                  <a:extLst>
                    <a:ext uri="{FF2B5EF4-FFF2-40B4-BE49-F238E27FC236}">
                      <a16:creationId xmlns:a16="http://schemas.microsoft.com/office/drawing/2014/main" id="{8214DAFE-E910-42ED-B227-9AEFF6D32D0E}"/>
                    </a:ext>
                  </a:extLst>
                </p:cNvPr>
                <p:cNvPicPr/>
                <p:nvPr/>
              </p:nvPicPr>
              <p:blipFill>
                <a:blip r:embed="rId653"/>
                <a:stretch>
                  <a:fillRect/>
                </a:stretch>
              </p:blipFill>
              <p:spPr>
                <a:xfrm>
                  <a:off x="6628002" y="5180739"/>
                  <a:ext cx="6768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4">
              <p14:nvContentPartPr>
                <p14:cNvPr id="897" name="Ink 896">
                  <a:extLst>
                    <a:ext uri="{FF2B5EF4-FFF2-40B4-BE49-F238E27FC236}">
                      <a16:creationId xmlns:a16="http://schemas.microsoft.com/office/drawing/2014/main" id="{63B968E4-AC08-45CA-AACE-3CC66A82F3C1}"/>
                    </a:ext>
                  </a:extLst>
                </p14:cNvPr>
                <p14:cNvContentPartPr/>
                <p14:nvPr/>
              </p14:nvContentPartPr>
              <p14:xfrm>
                <a:off x="6751482" y="5115939"/>
                <a:ext cx="135000" cy="69120"/>
              </p14:xfrm>
            </p:contentPart>
          </mc:Choice>
          <mc:Fallback xmlns="">
            <p:pic>
              <p:nvPicPr>
                <p:cNvPr id="897" name="Ink 896">
                  <a:extLst>
                    <a:ext uri="{FF2B5EF4-FFF2-40B4-BE49-F238E27FC236}">
                      <a16:creationId xmlns:a16="http://schemas.microsoft.com/office/drawing/2014/main" id="{63B968E4-AC08-45CA-AACE-3CC66A82F3C1}"/>
                    </a:ext>
                  </a:extLst>
                </p:cNvPr>
                <p:cNvPicPr/>
                <p:nvPr/>
              </p:nvPicPr>
              <p:blipFill>
                <a:blip r:embed="rId655"/>
                <a:stretch>
                  <a:fillRect/>
                </a:stretch>
              </p:blipFill>
              <p:spPr>
                <a:xfrm>
                  <a:off x="6742842" y="5107299"/>
                  <a:ext cx="15264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6">
              <p14:nvContentPartPr>
                <p14:cNvPr id="952" name="Ink 951">
                  <a:extLst>
                    <a:ext uri="{FF2B5EF4-FFF2-40B4-BE49-F238E27FC236}">
                      <a16:creationId xmlns:a16="http://schemas.microsoft.com/office/drawing/2014/main" id="{D097B796-45E9-42E4-AEF9-066D0AF92F32}"/>
                    </a:ext>
                  </a:extLst>
                </p14:cNvPr>
                <p14:cNvContentPartPr/>
                <p14:nvPr/>
              </p14:nvContentPartPr>
              <p14:xfrm>
                <a:off x="6330282" y="5042499"/>
                <a:ext cx="65520" cy="201240"/>
              </p14:xfrm>
            </p:contentPart>
          </mc:Choice>
          <mc:Fallback xmlns="">
            <p:pic>
              <p:nvPicPr>
                <p:cNvPr id="952" name="Ink 951">
                  <a:extLst>
                    <a:ext uri="{FF2B5EF4-FFF2-40B4-BE49-F238E27FC236}">
                      <a16:creationId xmlns:a16="http://schemas.microsoft.com/office/drawing/2014/main" id="{D097B796-45E9-42E4-AEF9-066D0AF92F32}"/>
                    </a:ext>
                  </a:extLst>
                </p:cNvPr>
                <p:cNvPicPr/>
                <p:nvPr/>
              </p:nvPicPr>
              <p:blipFill>
                <a:blip r:embed="rId657"/>
                <a:stretch>
                  <a:fillRect/>
                </a:stretch>
              </p:blipFill>
              <p:spPr>
                <a:xfrm>
                  <a:off x="6321642" y="5033499"/>
                  <a:ext cx="8316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8">
              <p14:nvContentPartPr>
                <p14:cNvPr id="953" name="Ink 952">
                  <a:extLst>
                    <a:ext uri="{FF2B5EF4-FFF2-40B4-BE49-F238E27FC236}">
                      <a16:creationId xmlns:a16="http://schemas.microsoft.com/office/drawing/2014/main" id="{44472116-10D3-4E68-B144-1ADC51F32150}"/>
                    </a:ext>
                  </a:extLst>
                </p14:cNvPr>
                <p14:cNvContentPartPr/>
                <p14:nvPr/>
              </p14:nvContentPartPr>
              <p14:xfrm>
                <a:off x="6418482" y="5063379"/>
                <a:ext cx="119160" cy="178200"/>
              </p14:xfrm>
            </p:contentPart>
          </mc:Choice>
          <mc:Fallback xmlns="">
            <p:pic>
              <p:nvPicPr>
                <p:cNvPr id="953" name="Ink 952">
                  <a:extLst>
                    <a:ext uri="{FF2B5EF4-FFF2-40B4-BE49-F238E27FC236}">
                      <a16:creationId xmlns:a16="http://schemas.microsoft.com/office/drawing/2014/main" id="{44472116-10D3-4E68-B144-1ADC51F32150}"/>
                    </a:ext>
                  </a:extLst>
                </p:cNvPr>
                <p:cNvPicPr/>
                <p:nvPr/>
              </p:nvPicPr>
              <p:blipFill>
                <a:blip r:embed="rId659"/>
                <a:stretch>
                  <a:fillRect/>
                </a:stretch>
              </p:blipFill>
              <p:spPr>
                <a:xfrm>
                  <a:off x="6409482" y="5054379"/>
                  <a:ext cx="136800" cy="195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63" name="Group 962">
            <a:extLst>
              <a:ext uri="{FF2B5EF4-FFF2-40B4-BE49-F238E27FC236}">
                <a16:creationId xmlns:a16="http://schemas.microsoft.com/office/drawing/2014/main" id="{80594654-33D4-4471-8267-B760A6BFD66F}"/>
              </a:ext>
            </a:extLst>
          </p:cNvPr>
          <p:cNvGrpSpPr/>
          <p:nvPr/>
        </p:nvGrpSpPr>
        <p:grpSpPr>
          <a:xfrm>
            <a:off x="6979362" y="5041059"/>
            <a:ext cx="1056240" cy="307800"/>
            <a:chOff x="6979362" y="5041059"/>
            <a:chExt cx="1056240" cy="307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60">
              <p14:nvContentPartPr>
                <p14:cNvPr id="957" name="Ink 956">
                  <a:extLst>
                    <a:ext uri="{FF2B5EF4-FFF2-40B4-BE49-F238E27FC236}">
                      <a16:creationId xmlns:a16="http://schemas.microsoft.com/office/drawing/2014/main" id="{9D618EA3-ACB6-474B-852F-23D6B5B65F4D}"/>
                    </a:ext>
                  </a:extLst>
                </p14:cNvPr>
                <p14:cNvContentPartPr/>
                <p14:nvPr/>
              </p14:nvContentPartPr>
              <p14:xfrm>
                <a:off x="6979362" y="5106939"/>
                <a:ext cx="134280" cy="218160"/>
              </p14:xfrm>
            </p:contentPart>
          </mc:Choice>
          <mc:Fallback xmlns="">
            <p:pic>
              <p:nvPicPr>
                <p:cNvPr id="957" name="Ink 956">
                  <a:extLst>
                    <a:ext uri="{FF2B5EF4-FFF2-40B4-BE49-F238E27FC236}">
                      <a16:creationId xmlns:a16="http://schemas.microsoft.com/office/drawing/2014/main" id="{9D618EA3-ACB6-474B-852F-23D6B5B65F4D}"/>
                    </a:ext>
                  </a:extLst>
                </p:cNvPr>
                <p:cNvPicPr/>
                <p:nvPr/>
              </p:nvPicPr>
              <p:blipFill>
                <a:blip r:embed="rId661"/>
                <a:stretch>
                  <a:fillRect/>
                </a:stretch>
              </p:blipFill>
              <p:spPr>
                <a:xfrm>
                  <a:off x="6970722" y="5098299"/>
                  <a:ext cx="151920" cy="23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2">
              <p14:nvContentPartPr>
                <p14:cNvPr id="958" name="Ink 957">
                  <a:extLst>
                    <a:ext uri="{FF2B5EF4-FFF2-40B4-BE49-F238E27FC236}">
                      <a16:creationId xmlns:a16="http://schemas.microsoft.com/office/drawing/2014/main" id="{BF4B7178-7549-4066-BDE5-EBEE086A2555}"/>
                    </a:ext>
                  </a:extLst>
                </p14:cNvPr>
                <p14:cNvContentPartPr/>
                <p14:nvPr/>
              </p14:nvContentPartPr>
              <p14:xfrm>
                <a:off x="7146762" y="5159859"/>
                <a:ext cx="145440" cy="174960"/>
              </p14:xfrm>
            </p:contentPart>
          </mc:Choice>
          <mc:Fallback xmlns="">
            <p:pic>
              <p:nvPicPr>
                <p:cNvPr id="958" name="Ink 957">
                  <a:extLst>
                    <a:ext uri="{FF2B5EF4-FFF2-40B4-BE49-F238E27FC236}">
                      <a16:creationId xmlns:a16="http://schemas.microsoft.com/office/drawing/2014/main" id="{BF4B7178-7549-4066-BDE5-EBEE086A2555}"/>
                    </a:ext>
                  </a:extLst>
                </p:cNvPr>
                <p:cNvPicPr/>
                <p:nvPr/>
              </p:nvPicPr>
              <p:blipFill>
                <a:blip r:embed="rId663"/>
                <a:stretch>
                  <a:fillRect/>
                </a:stretch>
              </p:blipFill>
              <p:spPr>
                <a:xfrm>
                  <a:off x="7137762" y="5150859"/>
                  <a:ext cx="16308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4">
              <p14:nvContentPartPr>
                <p14:cNvPr id="959" name="Ink 958">
                  <a:extLst>
                    <a:ext uri="{FF2B5EF4-FFF2-40B4-BE49-F238E27FC236}">
                      <a16:creationId xmlns:a16="http://schemas.microsoft.com/office/drawing/2014/main" id="{217A9E92-F72F-4AC4-98FA-E63E9A83BF9F}"/>
                    </a:ext>
                  </a:extLst>
                </p14:cNvPr>
                <p14:cNvContentPartPr/>
                <p14:nvPr/>
              </p14:nvContentPartPr>
              <p14:xfrm>
                <a:off x="7380402" y="5210259"/>
                <a:ext cx="109800" cy="13320"/>
              </p14:xfrm>
            </p:contentPart>
          </mc:Choice>
          <mc:Fallback xmlns="">
            <p:pic>
              <p:nvPicPr>
                <p:cNvPr id="959" name="Ink 958">
                  <a:extLst>
                    <a:ext uri="{FF2B5EF4-FFF2-40B4-BE49-F238E27FC236}">
                      <a16:creationId xmlns:a16="http://schemas.microsoft.com/office/drawing/2014/main" id="{217A9E92-F72F-4AC4-98FA-E63E9A83BF9F}"/>
                    </a:ext>
                  </a:extLst>
                </p:cNvPr>
                <p:cNvPicPr/>
                <p:nvPr/>
              </p:nvPicPr>
              <p:blipFill>
                <a:blip r:embed="rId665"/>
                <a:stretch>
                  <a:fillRect/>
                </a:stretch>
              </p:blipFill>
              <p:spPr>
                <a:xfrm>
                  <a:off x="7371402" y="5201619"/>
                  <a:ext cx="12744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6">
              <p14:nvContentPartPr>
                <p14:cNvPr id="960" name="Ink 959">
                  <a:extLst>
                    <a:ext uri="{FF2B5EF4-FFF2-40B4-BE49-F238E27FC236}">
                      <a16:creationId xmlns:a16="http://schemas.microsoft.com/office/drawing/2014/main" id="{82BA1B62-C92A-463A-8D3E-FB9A2DBFCBF0}"/>
                    </a:ext>
                  </a:extLst>
                </p14:cNvPr>
                <p14:cNvContentPartPr/>
                <p14:nvPr/>
              </p14:nvContentPartPr>
              <p14:xfrm>
                <a:off x="7418202" y="5041059"/>
                <a:ext cx="180360" cy="230400"/>
              </p14:xfrm>
            </p:contentPart>
          </mc:Choice>
          <mc:Fallback xmlns="">
            <p:pic>
              <p:nvPicPr>
                <p:cNvPr id="960" name="Ink 959">
                  <a:extLst>
                    <a:ext uri="{FF2B5EF4-FFF2-40B4-BE49-F238E27FC236}">
                      <a16:creationId xmlns:a16="http://schemas.microsoft.com/office/drawing/2014/main" id="{82BA1B62-C92A-463A-8D3E-FB9A2DBFCBF0}"/>
                    </a:ext>
                  </a:extLst>
                </p:cNvPr>
                <p:cNvPicPr/>
                <p:nvPr/>
              </p:nvPicPr>
              <p:blipFill>
                <a:blip r:embed="rId667"/>
                <a:stretch>
                  <a:fillRect/>
                </a:stretch>
              </p:blipFill>
              <p:spPr>
                <a:xfrm>
                  <a:off x="7409562" y="5032059"/>
                  <a:ext cx="198000" cy="24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8">
              <p14:nvContentPartPr>
                <p14:cNvPr id="961" name="Ink 960">
                  <a:extLst>
                    <a:ext uri="{FF2B5EF4-FFF2-40B4-BE49-F238E27FC236}">
                      <a16:creationId xmlns:a16="http://schemas.microsoft.com/office/drawing/2014/main" id="{6B95FF8F-F40E-4D05-B2B5-F08EB61973D7}"/>
                    </a:ext>
                  </a:extLst>
                </p14:cNvPr>
                <p14:cNvContentPartPr/>
                <p14:nvPr/>
              </p14:nvContentPartPr>
              <p14:xfrm>
                <a:off x="7657242" y="5044299"/>
                <a:ext cx="124200" cy="199080"/>
              </p14:xfrm>
            </p:contentPart>
          </mc:Choice>
          <mc:Fallback xmlns="">
            <p:pic>
              <p:nvPicPr>
                <p:cNvPr id="961" name="Ink 960">
                  <a:extLst>
                    <a:ext uri="{FF2B5EF4-FFF2-40B4-BE49-F238E27FC236}">
                      <a16:creationId xmlns:a16="http://schemas.microsoft.com/office/drawing/2014/main" id="{6B95FF8F-F40E-4D05-B2B5-F08EB61973D7}"/>
                    </a:ext>
                  </a:extLst>
                </p:cNvPr>
                <p:cNvPicPr/>
                <p:nvPr/>
              </p:nvPicPr>
              <p:blipFill>
                <a:blip r:embed="rId669"/>
                <a:stretch>
                  <a:fillRect/>
                </a:stretch>
              </p:blipFill>
              <p:spPr>
                <a:xfrm>
                  <a:off x="7648602" y="5035659"/>
                  <a:ext cx="14184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0">
              <p14:nvContentPartPr>
                <p14:cNvPr id="962" name="Ink 961">
                  <a:extLst>
                    <a:ext uri="{FF2B5EF4-FFF2-40B4-BE49-F238E27FC236}">
                      <a16:creationId xmlns:a16="http://schemas.microsoft.com/office/drawing/2014/main" id="{2F4674E4-536B-4846-A62F-7F921C43A2C1}"/>
                    </a:ext>
                  </a:extLst>
                </p14:cNvPr>
                <p14:cNvContentPartPr/>
                <p14:nvPr/>
              </p14:nvContentPartPr>
              <p14:xfrm>
                <a:off x="7841562" y="5092539"/>
                <a:ext cx="194040" cy="256320"/>
              </p14:xfrm>
            </p:contentPart>
          </mc:Choice>
          <mc:Fallback xmlns="">
            <p:pic>
              <p:nvPicPr>
                <p:cNvPr id="962" name="Ink 961">
                  <a:extLst>
                    <a:ext uri="{FF2B5EF4-FFF2-40B4-BE49-F238E27FC236}">
                      <a16:creationId xmlns:a16="http://schemas.microsoft.com/office/drawing/2014/main" id="{2F4674E4-536B-4846-A62F-7F921C43A2C1}"/>
                    </a:ext>
                  </a:extLst>
                </p:cNvPr>
                <p:cNvPicPr/>
                <p:nvPr/>
              </p:nvPicPr>
              <p:blipFill>
                <a:blip r:embed="rId671"/>
                <a:stretch>
                  <a:fillRect/>
                </a:stretch>
              </p:blipFill>
              <p:spPr>
                <a:xfrm>
                  <a:off x="7832922" y="5083899"/>
                  <a:ext cx="211680" cy="273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71" name="Group 970">
            <a:extLst>
              <a:ext uri="{FF2B5EF4-FFF2-40B4-BE49-F238E27FC236}">
                <a16:creationId xmlns:a16="http://schemas.microsoft.com/office/drawing/2014/main" id="{93AA4F79-A593-4CE8-8568-D52F84C59947}"/>
              </a:ext>
            </a:extLst>
          </p:cNvPr>
          <p:cNvGrpSpPr/>
          <p:nvPr/>
        </p:nvGrpSpPr>
        <p:grpSpPr>
          <a:xfrm>
            <a:off x="7087002" y="5541459"/>
            <a:ext cx="480600" cy="340920"/>
            <a:chOff x="7087002" y="5541459"/>
            <a:chExt cx="480600" cy="340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72">
              <p14:nvContentPartPr>
                <p14:cNvPr id="964" name="Ink 963">
                  <a:extLst>
                    <a:ext uri="{FF2B5EF4-FFF2-40B4-BE49-F238E27FC236}">
                      <a16:creationId xmlns:a16="http://schemas.microsoft.com/office/drawing/2014/main" id="{340C3947-8588-4106-A19F-1B64960B6F88}"/>
                    </a:ext>
                  </a:extLst>
                </p14:cNvPr>
                <p14:cNvContentPartPr/>
                <p14:nvPr/>
              </p14:nvContentPartPr>
              <p14:xfrm>
                <a:off x="7087002" y="5578899"/>
                <a:ext cx="155520" cy="29880"/>
              </p14:xfrm>
            </p:contentPart>
          </mc:Choice>
          <mc:Fallback xmlns="">
            <p:pic>
              <p:nvPicPr>
                <p:cNvPr id="964" name="Ink 963">
                  <a:extLst>
                    <a:ext uri="{FF2B5EF4-FFF2-40B4-BE49-F238E27FC236}">
                      <a16:creationId xmlns:a16="http://schemas.microsoft.com/office/drawing/2014/main" id="{340C3947-8588-4106-A19F-1B64960B6F88}"/>
                    </a:ext>
                  </a:extLst>
                </p:cNvPr>
                <p:cNvPicPr/>
                <p:nvPr/>
              </p:nvPicPr>
              <p:blipFill>
                <a:blip r:embed="rId673"/>
                <a:stretch>
                  <a:fillRect/>
                </a:stretch>
              </p:blipFill>
              <p:spPr>
                <a:xfrm>
                  <a:off x="7078362" y="5570259"/>
                  <a:ext cx="17316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4">
              <p14:nvContentPartPr>
                <p14:cNvPr id="965" name="Ink 964">
                  <a:extLst>
                    <a:ext uri="{FF2B5EF4-FFF2-40B4-BE49-F238E27FC236}">
                      <a16:creationId xmlns:a16="http://schemas.microsoft.com/office/drawing/2014/main" id="{1DFB5BF3-22E2-4B56-9603-8239673A5E37}"/>
                    </a:ext>
                  </a:extLst>
                </p14:cNvPr>
                <p14:cNvContentPartPr/>
                <p14:nvPr/>
              </p14:nvContentPartPr>
              <p14:xfrm>
                <a:off x="7105362" y="5604099"/>
                <a:ext cx="133920" cy="191160"/>
              </p14:xfrm>
            </p:contentPart>
          </mc:Choice>
          <mc:Fallback xmlns="">
            <p:pic>
              <p:nvPicPr>
                <p:cNvPr id="965" name="Ink 964">
                  <a:extLst>
                    <a:ext uri="{FF2B5EF4-FFF2-40B4-BE49-F238E27FC236}">
                      <a16:creationId xmlns:a16="http://schemas.microsoft.com/office/drawing/2014/main" id="{1DFB5BF3-22E2-4B56-9603-8239673A5E37}"/>
                    </a:ext>
                  </a:extLst>
                </p:cNvPr>
                <p:cNvPicPr/>
                <p:nvPr/>
              </p:nvPicPr>
              <p:blipFill>
                <a:blip r:embed="rId675"/>
                <a:stretch>
                  <a:fillRect/>
                </a:stretch>
              </p:blipFill>
              <p:spPr>
                <a:xfrm>
                  <a:off x="7096722" y="5595459"/>
                  <a:ext cx="15156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6">
              <p14:nvContentPartPr>
                <p14:cNvPr id="966" name="Ink 965">
                  <a:extLst>
                    <a:ext uri="{FF2B5EF4-FFF2-40B4-BE49-F238E27FC236}">
                      <a16:creationId xmlns:a16="http://schemas.microsoft.com/office/drawing/2014/main" id="{B27AA97C-C6E5-487B-8735-477FC044CEBD}"/>
                    </a:ext>
                  </a:extLst>
                </p14:cNvPr>
                <p14:cNvContentPartPr/>
                <p14:nvPr/>
              </p14:nvContentPartPr>
              <p14:xfrm>
                <a:off x="7328562" y="5541459"/>
                <a:ext cx="36000" cy="201600"/>
              </p14:xfrm>
            </p:contentPart>
          </mc:Choice>
          <mc:Fallback xmlns="">
            <p:pic>
              <p:nvPicPr>
                <p:cNvPr id="966" name="Ink 965">
                  <a:extLst>
                    <a:ext uri="{FF2B5EF4-FFF2-40B4-BE49-F238E27FC236}">
                      <a16:creationId xmlns:a16="http://schemas.microsoft.com/office/drawing/2014/main" id="{B27AA97C-C6E5-487B-8735-477FC044CEBD}"/>
                    </a:ext>
                  </a:extLst>
                </p:cNvPr>
                <p:cNvPicPr/>
                <p:nvPr/>
              </p:nvPicPr>
              <p:blipFill>
                <a:blip r:embed="rId677"/>
                <a:stretch>
                  <a:fillRect/>
                </a:stretch>
              </p:blipFill>
              <p:spPr>
                <a:xfrm>
                  <a:off x="7319922" y="5532819"/>
                  <a:ext cx="5364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8">
              <p14:nvContentPartPr>
                <p14:cNvPr id="967" name="Ink 966">
                  <a:extLst>
                    <a:ext uri="{FF2B5EF4-FFF2-40B4-BE49-F238E27FC236}">
                      <a16:creationId xmlns:a16="http://schemas.microsoft.com/office/drawing/2014/main" id="{6239FF1E-B16A-408F-B15C-D70DE7A4D4C3}"/>
                    </a:ext>
                  </a:extLst>
                </p14:cNvPr>
                <p14:cNvContentPartPr/>
                <p14:nvPr/>
              </p14:nvContentPartPr>
              <p14:xfrm>
                <a:off x="7470042" y="5631819"/>
                <a:ext cx="97560" cy="250560"/>
              </p14:xfrm>
            </p:contentPart>
          </mc:Choice>
          <mc:Fallback xmlns="">
            <p:pic>
              <p:nvPicPr>
                <p:cNvPr id="967" name="Ink 966">
                  <a:extLst>
                    <a:ext uri="{FF2B5EF4-FFF2-40B4-BE49-F238E27FC236}">
                      <a16:creationId xmlns:a16="http://schemas.microsoft.com/office/drawing/2014/main" id="{6239FF1E-B16A-408F-B15C-D70DE7A4D4C3}"/>
                    </a:ext>
                  </a:extLst>
                </p:cNvPr>
                <p:cNvPicPr/>
                <p:nvPr/>
              </p:nvPicPr>
              <p:blipFill>
                <a:blip r:embed="rId679"/>
                <a:stretch>
                  <a:fillRect/>
                </a:stretch>
              </p:blipFill>
              <p:spPr>
                <a:xfrm>
                  <a:off x="7461402" y="5623179"/>
                  <a:ext cx="115200" cy="268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70" name="Group 969">
            <a:extLst>
              <a:ext uri="{FF2B5EF4-FFF2-40B4-BE49-F238E27FC236}">
                <a16:creationId xmlns:a16="http://schemas.microsoft.com/office/drawing/2014/main" id="{EB4B5484-3929-429F-B542-6BA90A62E52D}"/>
              </a:ext>
            </a:extLst>
          </p:cNvPr>
          <p:cNvGrpSpPr/>
          <p:nvPr/>
        </p:nvGrpSpPr>
        <p:grpSpPr>
          <a:xfrm>
            <a:off x="7787922" y="5614179"/>
            <a:ext cx="110160" cy="89280"/>
            <a:chOff x="7787922" y="5614179"/>
            <a:chExt cx="110160" cy="892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80">
              <p14:nvContentPartPr>
                <p14:cNvPr id="968" name="Ink 967">
                  <a:extLst>
                    <a:ext uri="{FF2B5EF4-FFF2-40B4-BE49-F238E27FC236}">
                      <a16:creationId xmlns:a16="http://schemas.microsoft.com/office/drawing/2014/main" id="{944F1099-D0BF-400E-9125-EBA5B9C22BC6}"/>
                    </a:ext>
                  </a:extLst>
                </p14:cNvPr>
                <p14:cNvContentPartPr/>
                <p14:nvPr/>
              </p14:nvContentPartPr>
              <p14:xfrm>
                <a:off x="7787922" y="5614179"/>
                <a:ext cx="103680" cy="16200"/>
              </p14:xfrm>
            </p:contentPart>
          </mc:Choice>
          <mc:Fallback xmlns="">
            <p:pic>
              <p:nvPicPr>
                <p:cNvPr id="968" name="Ink 967">
                  <a:extLst>
                    <a:ext uri="{FF2B5EF4-FFF2-40B4-BE49-F238E27FC236}">
                      <a16:creationId xmlns:a16="http://schemas.microsoft.com/office/drawing/2014/main" id="{944F1099-D0BF-400E-9125-EBA5B9C22BC6}"/>
                    </a:ext>
                  </a:extLst>
                </p:cNvPr>
                <p:cNvPicPr/>
                <p:nvPr/>
              </p:nvPicPr>
              <p:blipFill>
                <a:blip r:embed="rId681"/>
                <a:stretch>
                  <a:fillRect/>
                </a:stretch>
              </p:blipFill>
              <p:spPr>
                <a:xfrm>
                  <a:off x="7779282" y="5605539"/>
                  <a:ext cx="121320" cy="3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2">
              <p14:nvContentPartPr>
                <p14:cNvPr id="969" name="Ink 968">
                  <a:extLst>
                    <a:ext uri="{FF2B5EF4-FFF2-40B4-BE49-F238E27FC236}">
                      <a16:creationId xmlns:a16="http://schemas.microsoft.com/office/drawing/2014/main" id="{A0345EA1-9DF9-48C3-9556-822454A8150A}"/>
                    </a:ext>
                  </a:extLst>
                </p14:cNvPr>
                <p14:cNvContentPartPr/>
                <p14:nvPr/>
              </p14:nvContentPartPr>
              <p14:xfrm>
                <a:off x="7804482" y="5657739"/>
                <a:ext cx="93600" cy="45720"/>
              </p14:xfrm>
            </p:contentPart>
          </mc:Choice>
          <mc:Fallback xmlns="">
            <p:pic>
              <p:nvPicPr>
                <p:cNvPr id="969" name="Ink 968">
                  <a:extLst>
                    <a:ext uri="{FF2B5EF4-FFF2-40B4-BE49-F238E27FC236}">
                      <a16:creationId xmlns:a16="http://schemas.microsoft.com/office/drawing/2014/main" id="{A0345EA1-9DF9-48C3-9556-822454A8150A}"/>
                    </a:ext>
                  </a:extLst>
                </p:cNvPr>
                <p:cNvPicPr/>
                <p:nvPr/>
              </p:nvPicPr>
              <p:blipFill>
                <a:blip r:embed="rId683"/>
                <a:stretch>
                  <a:fillRect/>
                </a:stretch>
              </p:blipFill>
              <p:spPr>
                <a:xfrm>
                  <a:off x="7795482" y="5648739"/>
                  <a:ext cx="111240" cy="63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79" name="Group 978">
            <a:extLst>
              <a:ext uri="{FF2B5EF4-FFF2-40B4-BE49-F238E27FC236}">
                <a16:creationId xmlns:a16="http://schemas.microsoft.com/office/drawing/2014/main" id="{0C85926A-0EEE-47C6-84FA-12DC274BE1FA}"/>
              </a:ext>
            </a:extLst>
          </p:cNvPr>
          <p:cNvGrpSpPr/>
          <p:nvPr/>
        </p:nvGrpSpPr>
        <p:grpSpPr>
          <a:xfrm>
            <a:off x="8083482" y="5483499"/>
            <a:ext cx="312120" cy="270000"/>
            <a:chOff x="8083482" y="5483499"/>
            <a:chExt cx="312120" cy="270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84">
              <p14:nvContentPartPr>
                <p14:cNvPr id="972" name="Ink 971">
                  <a:extLst>
                    <a:ext uri="{FF2B5EF4-FFF2-40B4-BE49-F238E27FC236}">
                      <a16:creationId xmlns:a16="http://schemas.microsoft.com/office/drawing/2014/main" id="{7CF05F70-D8F6-43FE-A359-DEF7A9D17877}"/>
                    </a:ext>
                  </a:extLst>
                </p14:cNvPr>
                <p14:cNvContentPartPr/>
                <p14:nvPr/>
              </p14:nvContentPartPr>
              <p14:xfrm>
                <a:off x="8083482" y="5512299"/>
                <a:ext cx="129960" cy="241200"/>
              </p14:xfrm>
            </p:contentPart>
          </mc:Choice>
          <mc:Fallback xmlns="">
            <p:pic>
              <p:nvPicPr>
                <p:cNvPr id="972" name="Ink 971">
                  <a:extLst>
                    <a:ext uri="{FF2B5EF4-FFF2-40B4-BE49-F238E27FC236}">
                      <a16:creationId xmlns:a16="http://schemas.microsoft.com/office/drawing/2014/main" id="{7CF05F70-D8F6-43FE-A359-DEF7A9D17877}"/>
                    </a:ext>
                  </a:extLst>
                </p:cNvPr>
                <p:cNvPicPr/>
                <p:nvPr/>
              </p:nvPicPr>
              <p:blipFill>
                <a:blip r:embed="rId685"/>
                <a:stretch>
                  <a:fillRect/>
                </a:stretch>
              </p:blipFill>
              <p:spPr>
                <a:xfrm>
                  <a:off x="8074482" y="5503659"/>
                  <a:ext cx="147600" cy="25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6">
              <p14:nvContentPartPr>
                <p14:cNvPr id="973" name="Ink 972">
                  <a:extLst>
                    <a:ext uri="{FF2B5EF4-FFF2-40B4-BE49-F238E27FC236}">
                      <a16:creationId xmlns:a16="http://schemas.microsoft.com/office/drawing/2014/main" id="{BB7031AA-3A2E-4F6F-A4D1-5304A4C89304}"/>
                    </a:ext>
                  </a:extLst>
                </p14:cNvPr>
                <p14:cNvContentPartPr/>
                <p14:nvPr/>
              </p14:nvContentPartPr>
              <p14:xfrm>
                <a:off x="8259522" y="5483499"/>
                <a:ext cx="125280" cy="129960"/>
              </p14:xfrm>
            </p:contentPart>
          </mc:Choice>
          <mc:Fallback xmlns="">
            <p:pic>
              <p:nvPicPr>
                <p:cNvPr id="973" name="Ink 972">
                  <a:extLst>
                    <a:ext uri="{FF2B5EF4-FFF2-40B4-BE49-F238E27FC236}">
                      <a16:creationId xmlns:a16="http://schemas.microsoft.com/office/drawing/2014/main" id="{BB7031AA-3A2E-4F6F-A4D1-5304A4C89304}"/>
                    </a:ext>
                  </a:extLst>
                </p:cNvPr>
                <p:cNvPicPr/>
                <p:nvPr/>
              </p:nvPicPr>
              <p:blipFill>
                <a:blip r:embed="rId687"/>
                <a:stretch>
                  <a:fillRect/>
                </a:stretch>
              </p:blipFill>
              <p:spPr>
                <a:xfrm>
                  <a:off x="8250882" y="5474499"/>
                  <a:ext cx="14292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8">
              <p14:nvContentPartPr>
                <p14:cNvPr id="974" name="Ink 973">
                  <a:extLst>
                    <a:ext uri="{FF2B5EF4-FFF2-40B4-BE49-F238E27FC236}">
                      <a16:creationId xmlns:a16="http://schemas.microsoft.com/office/drawing/2014/main" id="{CFF0CCAC-9CA0-4E08-8EA5-B811917425F9}"/>
                    </a:ext>
                  </a:extLst>
                </p14:cNvPr>
                <p14:cNvContentPartPr/>
                <p14:nvPr/>
              </p14:nvContentPartPr>
              <p14:xfrm>
                <a:off x="8349162" y="5493939"/>
                <a:ext cx="46440" cy="240480"/>
              </p14:xfrm>
            </p:contentPart>
          </mc:Choice>
          <mc:Fallback xmlns="">
            <p:pic>
              <p:nvPicPr>
                <p:cNvPr id="974" name="Ink 973">
                  <a:extLst>
                    <a:ext uri="{FF2B5EF4-FFF2-40B4-BE49-F238E27FC236}">
                      <a16:creationId xmlns:a16="http://schemas.microsoft.com/office/drawing/2014/main" id="{CFF0CCAC-9CA0-4E08-8EA5-B811917425F9}"/>
                    </a:ext>
                  </a:extLst>
                </p:cNvPr>
                <p:cNvPicPr/>
                <p:nvPr/>
              </p:nvPicPr>
              <p:blipFill>
                <a:blip r:embed="rId689"/>
                <a:stretch>
                  <a:fillRect/>
                </a:stretch>
              </p:blipFill>
              <p:spPr>
                <a:xfrm>
                  <a:off x="8340522" y="5485299"/>
                  <a:ext cx="64080" cy="258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90" name="Group 989">
            <a:extLst>
              <a:ext uri="{FF2B5EF4-FFF2-40B4-BE49-F238E27FC236}">
                <a16:creationId xmlns:a16="http://schemas.microsoft.com/office/drawing/2014/main" id="{BD7F2CFE-4D3D-4C36-99AD-F072C549D9A7}"/>
              </a:ext>
            </a:extLst>
          </p:cNvPr>
          <p:cNvGrpSpPr/>
          <p:nvPr/>
        </p:nvGrpSpPr>
        <p:grpSpPr>
          <a:xfrm>
            <a:off x="7535562" y="5918379"/>
            <a:ext cx="1161360" cy="477720"/>
            <a:chOff x="7535562" y="5918379"/>
            <a:chExt cx="1161360" cy="477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90">
              <p14:nvContentPartPr>
                <p14:cNvPr id="975" name="Ink 974">
                  <a:extLst>
                    <a:ext uri="{FF2B5EF4-FFF2-40B4-BE49-F238E27FC236}">
                      <a16:creationId xmlns:a16="http://schemas.microsoft.com/office/drawing/2014/main" id="{363E8D02-3CFB-4E2E-96F1-930C24AEE407}"/>
                    </a:ext>
                  </a:extLst>
                </p14:cNvPr>
                <p14:cNvContentPartPr/>
                <p14:nvPr/>
              </p14:nvContentPartPr>
              <p14:xfrm>
                <a:off x="7535562" y="6057699"/>
                <a:ext cx="113400" cy="258840"/>
              </p14:xfrm>
            </p:contentPart>
          </mc:Choice>
          <mc:Fallback xmlns="">
            <p:pic>
              <p:nvPicPr>
                <p:cNvPr id="975" name="Ink 974">
                  <a:extLst>
                    <a:ext uri="{FF2B5EF4-FFF2-40B4-BE49-F238E27FC236}">
                      <a16:creationId xmlns:a16="http://schemas.microsoft.com/office/drawing/2014/main" id="{363E8D02-3CFB-4E2E-96F1-930C24AEE407}"/>
                    </a:ext>
                  </a:extLst>
                </p:cNvPr>
                <p:cNvPicPr/>
                <p:nvPr/>
              </p:nvPicPr>
              <p:blipFill>
                <a:blip r:embed="rId691"/>
                <a:stretch>
                  <a:fillRect/>
                </a:stretch>
              </p:blipFill>
              <p:spPr>
                <a:xfrm>
                  <a:off x="7526922" y="6048699"/>
                  <a:ext cx="131040" cy="27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2">
              <p14:nvContentPartPr>
                <p14:cNvPr id="976" name="Ink 975">
                  <a:extLst>
                    <a:ext uri="{FF2B5EF4-FFF2-40B4-BE49-F238E27FC236}">
                      <a16:creationId xmlns:a16="http://schemas.microsoft.com/office/drawing/2014/main" id="{73161C6D-2983-4972-9C6A-9451892A771B}"/>
                    </a:ext>
                  </a:extLst>
                </p14:cNvPr>
                <p14:cNvContentPartPr/>
                <p14:nvPr/>
              </p14:nvContentPartPr>
              <p14:xfrm>
                <a:off x="7757682" y="6074619"/>
                <a:ext cx="65520" cy="14760"/>
              </p14:xfrm>
            </p:contentPart>
          </mc:Choice>
          <mc:Fallback xmlns="">
            <p:pic>
              <p:nvPicPr>
                <p:cNvPr id="976" name="Ink 975">
                  <a:extLst>
                    <a:ext uri="{FF2B5EF4-FFF2-40B4-BE49-F238E27FC236}">
                      <a16:creationId xmlns:a16="http://schemas.microsoft.com/office/drawing/2014/main" id="{73161C6D-2983-4972-9C6A-9451892A771B}"/>
                    </a:ext>
                  </a:extLst>
                </p:cNvPr>
                <p:cNvPicPr/>
                <p:nvPr/>
              </p:nvPicPr>
              <p:blipFill>
                <a:blip r:embed="rId693"/>
                <a:stretch>
                  <a:fillRect/>
                </a:stretch>
              </p:blipFill>
              <p:spPr>
                <a:xfrm>
                  <a:off x="7748682" y="6065979"/>
                  <a:ext cx="8316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4">
              <p14:nvContentPartPr>
                <p14:cNvPr id="977" name="Ink 976">
                  <a:extLst>
                    <a:ext uri="{FF2B5EF4-FFF2-40B4-BE49-F238E27FC236}">
                      <a16:creationId xmlns:a16="http://schemas.microsoft.com/office/drawing/2014/main" id="{B53883CC-C0D9-4D9D-9669-7041A5C28E46}"/>
                    </a:ext>
                  </a:extLst>
                </p14:cNvPr>
                <p14:cNvContentPartPr/>
                <p14:nvPr/>
              </p14:nvContentPartPr>
              <p14:xfrm>
                <a:off x="7790082" y="6118539"/>
                <a:ext cx="76680" cy="20520"/>
              </p14:xfrm>
            </p:contentPart>
          </mc:Choice>
          <mc:Fallback xmlns="">
            <p:pic>
              <p:nvPicPr>
                <p:cNvPr id="977" name="Ink 976">
                  <a:extLst>
                    <a:ext uri="{FF2B5EF4-FFF2-40B4-BE49-F238E27FC236}">
                      <a16:creationId xmlns:a16="http://schemas.microsoft.com/office/drawing/2014/main" id="{B53883CC-C0D9-4D9D-9669-7041A5C28E46}"/>
                    </a:ext>
                  </a:extLst>
                </p:cNvPr>
                <p:cNvPicPr/>
                <p:nvPr/>
              </p:nvPicPr>
              <p:blipFill>
                <a:blip r:embed="rId695"/>
                <a:stretch>
                  <a:fillRect/>
                </a:stretch>
              </p:blipFill>
              <p:spPr>
                <a:xfrm>
                  <a:off x="7781442" y="6109539"/>
                  <a:ext cx="9432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6">
              <p14:nvContentPartPr>
                <p14:cNvPr id="980" name="Ink 979">
                  <a:extLst>
                    <a:ext uri="{FF2B5EF4-FFF2-40B4-BE49-F238E27FC236}">
                      <a16:creationId xmlns:a16="http://schemas.microsoft.com/office/drawing/2014/main" id="{D70670E2-CEB5-41B0-828D-D255C848F302}"/>
                    </a:ext>
                  </a:extLst>
                </p14:cNvPr>
                <p14:cNvContentPartPr/>
                <p14:nvPr/>
              </p14:nvContentPartPr>
              <p14:xfrm>
                <a:off x="7958562" y="5969139"/>
                <a:ext cx="100800" cy="131760"/>
              </p14:xfrm>
            </p:contentPart>
          </mc:Choice>
          <mc:Fallback xmlns="">
            <p:pic>
              <p:nvPicPr>
                <p:cNvPr id="980" name="Ink 979">
                  <a:extLst>
                    <a:ext uri="{FF2B5EF4-FFF2-40B4-BE49-F238E27FC236}">
                      <a16:creationId xmlns:a16="http://schemas.microsoft.com/office/drawing/2014/main" id="{D70670E2-CEB5-41B0-828D-D255C848F302}"/>
                    </a:ext>
                  </a:extLst>
                </p:cNvPr>
                <p:cNvPicPr/>
                <p:nvPr/>
              </p:nvPicPr>
              <p:blipFill>
                <a:blip r:embed="rId697"/>
                <a:stretch>
                  <a:fillRect/>
                </a:stretch>
              </p:blipFill>
              <p:spPr>
                <a:xfrm>
                  <a:off x="7949922" y="5960139"/>
                  <a:ext cx="11844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8">
              <p14:nvContentPartPr>
                <p14:cNvPr id="981" name="Ink 980">
                  <a:extLst>
                    <a:ext uri="{FF2B5EF4-FFF2-40B4-BE49-F238E27FC236}">
                      <a16:creationId xmlns:a16="http://schemas.microsoft.com/office/drawing/2014/main" id="{402040E9-2682-4EA2-9C25-6861C5516BF3}"/>
                    </a:ext>
                  </a:extLst>
                </p14:cNvPr>
                <p14:cNvContentPartPr/>
                <p14:nvPr/>
              </p14:nvContentPartPr>
              <p14:xfrm>
                <a:off x="8091042" y="5928099"/>
                <a:ext cx="86760" cy="110160"/>
              </p14:xfrm>
            </p:contentPart>
          </mc:Choice>
          <mc:Fallback xmlns="">
            <p:pic>
              <p:nvPicPr>
                <p:cNvPr id="981" name="Ink 980">
                  <a:extLst>
                    <a:ext uri="{FF2B5EF4-FFF2-40B4-BE49-F238E27FC236}">
                      <a16:creationId xmlns:a16="http://schemas.microsoft.com/office/drawing/2014/main" id="{402040E9-2682-4EA2-9C25-6861C5516BF3}"/>
                    </a:ext>
                  </a:extLst>
                </p:cNvPr>
                <p:cNvPicPr/>
                <p:nvPr/>
              </p:nvPicPr>
              <p:blipFill>
                <a:blip r:embed="rId699"/>
                <a:stretch>
                  <a:fillRect/>
                </a:stretch>
              </p:blipFill>
              <p:spPr>
                <a:xfrm>
                  <a:off x="8082402" y="5919099"/>
                  <a:ext cx="10440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0">
              <p14:nvContentPartPr>
                <p14:cNvPr id="982" name="Ink 981">
                  <a:extLst>
                    <a:ext uri="{FF2B5EF4-FFF2-40B4-BE49-F238E27FC236}">
                      <a16:creationId xmlns:a16="http://schemas.microsoft.com/office/drawing/2014/main" id="{BCFAEEF8-E0A2-4637-91F3-4DB93E31FDF3}"/>
                    </a:ext>
                  </a:extLst>
                </p14:cNvPr>
                <p14:cNvContentPartPr/>
                <p14:nvPr/>
              </p14:nvContentPartPr>
              <p14:xfrm>
                <a:off x="8146122" y="5957259"/>
                <a:ext cx="44640" cy="113760"/>
              </p14:xfrm>
            </p:contentPart>
          </mc:Choice>
          <mc:Fallback xmlns="">
            <p:pic>
              <p:nvPicPr>
                <p:cNvPr id="982" name="Ink 981">
                  <a:extLst>
                    <a:ext uri="{FF2B5EF4-FFF2-40B4-BE49-F238E27FC236}">
                      <a16:creationId xmlns:a16="http://schemas.microsoft.com/office/drawing/2014/main" id="{BCFAEEF8-E0A2-4637-91F3-4DB93E31FDF3}"/>
                    </a:ext>
                  </a:extLst>
                </p:cNvPr>
                <p:cNvPicPr/>
                <p:nvPr/>
              </p:nvPicPr>
              <p:blipFill>
                <a:blip r:embed="rId701"/>
                <a:stretch>
                  <a:fillRect/>
                </a:stretch>
              </p:blipFill>
              <p:spPr>
                <a:xfrm>
                  <a:off x="8137122" y="5948259"/>
                  <a:ext cx="6228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2">
              <p14:nvContentPartPr>
                <p14:cNvPr id="983" name="Ink 982">
                  <a:extLst>
                    <a:ext uri="{FF2B5EF4-FFF2-40B4-BE49-F238E27FC236}">
                      <a16:creationId xmlns:a16="http://schemas.microsoft.com/office/drawing/2014/main" id="{BCB9B58A-DE68-4FBE-997D-B98FBE484C41}"/>
                    </a:ext>
                  </a:extLst>
                </p14:cNvPr>
                <p14:cNvContentPartPr/>
                <p14:nvPr/>
              </p14:nvContentPartPr>
              <p14:xfrm>
                <a:off x="7949562" y="6081099"/>
                <a:ext cx="266760" cy="116640"/>
              </p14:xfrm>
            </p:contentPart>
          </mc:Choice>
          <mc:Fallback xmlns="">
            <p:pic>
              <p:nvPicPr>
                <p:cNvPr id="983" name="Ink 982">
                  <a:extLst>
                    <a:ext uri="{FF2B5EF4-FFF2-40B4-BE49-F238E27FC236}">
                      <a16:creationId xmlns:a16="http://schemas.microsoft.com/office/drawing/2014/main" id="{BCB9B58A-DE68-4FBE-997D-B98FBE484C41}"/>
                    </a:ext>
                  </a:extLst>
                </p:cNvPr>
                <p:cNvPicPr/>
                <p:nvPr/>
              </p:nvPicPr>
              <p:blipFill>
                <a:blip r:embed="rId703"/>
                <a:stretch>
                  <a:fillRect/>
                </a:stretch>
              </p:blipFill>
              <p:spPr>
                <a:xfrm>
                  <a:off x="7940562" y="6072099"/>
                  <a:ext cx="28440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4">
              <p14:nvContentPartPr>
                <p14:cNvPr id="984" name="Ink 983">
                  <a:extLst>
                    <a:ext uri="{FF2B5EF4-FFF2-40B4-BE49-F238E27FC236}">
                      <a16:creationId xmlns:a16="http://schemas.microsoft.com/office/drawing/2014/main" id="{54A8B19D-47B9-4B4E-A2C6-2B49F51A9F83}"/>
                    </a:ext>
                  </a:extLst>
                </p14:cNvPr>
                <p14:cNvContentPartPr/>
                <p14:nvPr/>
              </p14:nvContentPartPr>
              <p14:xfrm>
                <a:off x="7991322" y="6161739"/>
                <a:ext cx="92520" cy="192240"/>
              </p14:xfrm>
            </p:contentPart>
          </mc:Choice>
          <mc:Fallback xmlns="">
            <p:pic>
              <p:nvPicPr>
                <p:cNvPr id="984" name="Ink 983">
                  <a:extLst>
                    <a:ext uri="{FF2B5EF4-FFF2-40B4-BE49-F238E27FC236}">
                      <a16:creationId xmlns:a16="http://schemas.microsoft.com/office/drawing/2014/main" id="{54A8B19D-47B9-4B4E-A2C6-2B49F51A9F83}"/>
                    </a:ext>
                  </a:extLst>
                </p:cNvPr>
                <p:cNvPicPr/>
                <p:nvPr/>
              </p:nvPicPr>
              <p:blipFill>
                <a:blip r:embed="rId705"/>
                <a:stretch>
                  <a:fillRect/>
                </a:stretch>
              </p:blipFill>
              <p:spPr>
                <a:xfrm>
                  <a:off x="7982322" y="6152739"/>
                  <a:ext cx="11016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6">
              <p14:nvContentPartPr>
                <p14:cNvPr id="985" name="Ink 984">
                  <a:extLst>
                    <a:ext uri="{FF2B5EF4-FFF2-40B4-BE49-F238E27FC236}">
                      <a16:creationId xmlns:a16="http://schemas.microsoft.com/office/drawing/2014/main" id="{FC03CB59-9FFD-4AFD-8AC2-7F68FA15FC9F}"/>
                    </a:ext>
                  </a:extLst>
                </p14:cNvPr>
                <p14:cNvContentPartPr/>
                <p14:nvPr/>
              </p14:nvContentPartPr>
              <p14:xfrm>
                <a:off x="8150442" y="6205659"/>
                <a:ext cx="59400" cy="190440"/>
              </p14:xfrm>
            </p:contentPart>
          </mc:Choice>
          <mc:Fallback xmlns="">
            <p:pic>
              <p:nvPicPr>
                <p:cNvPr id="985" name="Ink 984">
                  <a:extLst>
                    <a:ext uri="{FF2B5EF4-FFF2-40B4-BE49-F238E27FC236}">
                      <a16:creationId xmlns:a16="http://schemas.microsoft.com/office/drawing/2014/main" id="{FC03CB59-9FFD-4AFD-8AC2-7F68FA15FC9F}"/>
                    </a:ext>
                  </a:extLst>
                </p:cNvPr>
                <p:cNvPicPr/>
                <p:nvPr/>
              </p:nvPicPr>
              <p:blipFill>
                <a:blip r:embed="rId707"/>
                <a:stretch>
                  <a:fillRect/>
                </a:stretch>
              </p:blipFill>
              <p:spPr>
                <a:xfrm>
                  <a:off x="8141802" y="6196659"/>
                  <a:ext cx="7704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8">
              <p14:nvContentPartPr>
                <p14:cNvPr id="986" name="Ink 985">
                  <a:extLst>
                    <a:ext uri="{FF2B5EF4-FFF2-40B4-BE49-F238E27FC236}">
                      <a16:creationId xmlns:a16="http://schemas.microsoft.com/office/drawing/2014/main" id="{330BD685-D0F4-47F7-A661-FBEEE85E5C4B}"/>
                    </a:ext>
                  </a:extLst>
                </p14:cNvPr>
                <p14:cNvContentPartPr/>
                <p14:nvPr/>
              </p14:nvContentPartPr>
              <p14:xfrm>
                <a:off x="8254122" y="6067419"/>
                <a:ext cx="109440" cy="74160"/>
              </p14:xfrm>
            </p:contentPart>
          </mc:Choice>
          <mc:Fallback xmlns="">
            <p:pic>
              <p:nvPicPr>
                <p:cNvPr id="986" name="Ink 985">
                  <a:extLst>
                    <a:ext uri="{FF2B5EF4-FFF2-40B4-BE49-F238E27FC236}">
                      <a16:creationId xmlns:a16="http://schemas.microsoft.com/office/drawing/2014/main" id="{330BD685-D0F4-47F7-A661-FBEEE85E5C4B}"/>
                    </a:ext>
                  </a:extLst>
                </p:cNvPr>
                <p:cNvPicPr/>
                <p:nvPr/>
              </p:nvPicPr>
              <p:blipFill>
                <a:blip r:embed="rId709"/>
                <a:stretch>
                  <a:fillRect/>
                </a:stretch>
              </p:blipFill>
              <p:spPr>
                <a:xfrm>
                  <a:off x="8245122" y="6058779"/>
                  <a:ext cx="12708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0">
              <p14:nvContentPartPr>
                <p14:cNvPr id="987" name="Ink 986">
                  <a:extLst>
                    <a:ext uri="{FF2B5EF4-FFF2-40B4-BE49-F238E27FC236}">
                      <a16:creationId xmlns:a16="http://schemas.microsoft.com/office/drawing/2014/main" id="{934DEA9F-BFA7-4FC8-8BE7-7F77C3FA21AB}"/>
                    </a:ext>
                  </a:extLst>
                </p14:cNvPr>
                <p14:cNvContentPartPr/>
                <p14:nvPr/>
              </p14:nvContentPartPr>
              <p14:xfrm>
                <a:off x="8495322" y="5918379"/>
                <a:ext cx="144000" cy="109080"/>
              </p14:xfrm>
            </p:contentPart>
          </mc:Choice>
          <mc:Fallback xmlns="">
            <p:pic>
              <p:nvPicPr>
                <p:cNvPr id="987" name="Ink 986">
                  <a:extLst>
                    <a:ext uri="{FF2B5EF4-FFF2-40B4-BE49-F238E27FC236}">
                      <a16:creationId xmlns:a16="http://schemas.microsoft.com/office/drawing/2014/main" id="{934DEA9F-BFA7-4FC8-8BE7-7F77C3FA21AB}"/>
                    </a:ext>
                  </a:extLst>
                </p:cNvPr>
                <p:cNvPicPr/>
                <p:nvPr/>
              </p:nvPicPr>
              <p:blipFill>
                <a:blip r:embed="rId711"/>
                <a:stretch>
                  <a:fillRect/>
                </a:stretch>
              </p:blipFill>
              <p:spPr>
                <a:xfrm>
                  <a:off x="8486682" y="5909379"/>
                  <a:ext cx="16164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2">
              <p14:nvContentPartPr>
                <p14:cNvPr id="988" name="Ink 987">
                  <a:extLst>
                    <a:ext uri="{FF2B5EF4-FFF2-40B4-BE49-F238E27FC236}">
                      <a16:creationId xmlns:a16="http://schemas.microsoft.com/office/drawing/2014/main" id="{D1D907E9-F401-4D69-ADA9-EF99667D2107}"/>
                    </a:ext>
                  </a:extLst>
                </p14:cNvPr>
                <p14:cNvContentPartPr/>
                <p14:nvPr/>
              </p14:nvContentPartPr>
              <p14:xfrm>
                <a:off x="8474082" y="6071019"/>
                <a:ext cx="222840" cy="47880"/>
              </p14:xfrm>
            </p:contentPart>
          </mc:Choice>
          <mc:Fallback xmlns="">
            <p:pic>
              <p:nvPicPr>
                <p:cNvPr id="988" name="Ink 987">
                  <a:extLst>
                    <a:ext uri="{FF2B5EF4-FFF2-40B4-BE49-F238E27FC236}">
                      <a16:creationId xmlns:a16="http://schemas.microsoft.com/office/drawing/2014/main" id="{D1D907E9-F401-4D69-ADA9-EF99667D2107}"/>
                    </a:ext>
                  </a:extLst>
                </p:cNvPr>
                <p:cNvPicPr/>
                <p:nvPr/>
              </p:nvPicPr>
              <p:blipFill>
                <a:blip r:embed="rId713"/>
                <a:stretch>
                  <a:fillRect/>
                </a:stretch>
              </p:blipFill>
              <p:spPr>
                <a:xfrm>
                  <a:off x="8465442" y="6062379"/>
                  <a:ext cx="24048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4">
              <p14:nvContentPartPr>
                <p14:cNvPr id="989" name="Ink 988">
                  <a:extLst>
                    <a:ext uri="{FF2B5EF4-FFF2-40B4-BE49-F238E27FC236}">
                      <a16:creationId xmlns:a16="http://schemas.microsoft.com/office/drawing/2014/main" id="{76394CCA-42B4-4C23-A973-92D08FDCC920}"/>
                    </a:ext>
                  </a:extLst>
                </p14:cNvPr>
                <p14:cNvContentPartPr/>
                <p14:nvPr/>
              </p14:nvContentPartPr>
              <p14:xfrm>
                <a:off x="8523762" y="6186939"/>
                <a:ext cx="163800" cy="158400"/>
              </p14:xfrm>
            </p:contentPart>
          </mc:Choice>
          <mc:Fallback xmlns="">
            <p:pic>
              <p:nvPicPr>
                <p:cNvPr id="989" name="Ink 988">
                  <a:extLst>
                    <a:ext uri="{FF2B5EF4-FFF2-40B4-BE49-F238E27FC236}">
                      <a16:creationId xmlns:a16="http://schemas.microsoft.com/office/drawing/2014/main" id="{76394CCA-42B4-4C23-A973-92D08FDCC920}"/>
                    </a:ext>
                  </a:extLst>
                </p:cNvPr>
                <p:cNvPicPr/>
                <p:nvPr/>
              </p:nvPicPr>
              <p:blipFill>
                <a:blip r:embed="rId715"/>
                <a:stretch>
                  <a:fillRect/>
                </a:stretch>
              </p:blipFill>
              <p:spPr>
                <a:xfrm>
                  <a:off x="8514762" y="6177939"/>
                  <a:ext cx="181440" cy="176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09" name="Group 1008">
            <a:extLst>
              <a:ext uri="{FF2B5EF4-FFF2-40B4-BE49-F238E27FC236}">
                <a16:creationId xmlns:a16="http://schemas.microsoft.com/office/drawing/2014/main" id="{7ED9FB41-F0FC-4AA5-81D2-F41830D3AC27}"/>
              </a:ext>
            </a:extLst>
          </p:cNvPr>
          <p:cNvGrpSpPr/>
          <p:nvPr/>
        </p:nvGrpSpPr>
        <p:grpSpPr>
          <a:xfrm>
            <a:off x="10949442" y="5262459"/>
            <a:ext cx="326160" cy="255960"/>
            <a:chOff x="10949442" y="5262459"/>
            <a:chExt cx="326160" cy="255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16">
              <p14:nvContentPartPr>
                <p14:cNvPr id="1004" name="Ink 1003">
                  <a:extLst>
                    <a:ext uri="{FF2B5EF4-FFF2-40B4-BE49-F238E27FC236}">
                      <a16:creationId xmlns:a16="http://schemas.microsoft.com/office/drawing/2014/main" id="{55C31A9C-E6EE-48A9-AD3E-424743F3B5C3}"/>
                    </a:ext>
                  </a:extLst>
                </p14:cNvPr>
                <p14:cNvContentPartPr/>
                <p14:nvPr/>
              </p14:nvContentPartPr>
              <p14:xfrm>
                <a:off x="10949442" y="5343819"/>
                <a:ext cx="94680" cy="29520"/>
              </p14:xfrm>
            </p:contentPart>
          </mc:Choice>
          <mc:Fallback xmlns="">
            <p:pic>
              <p:nvPicPr>
                <p:cNvPr id="1004" name="Ink 1003">
                  <a:extLst>
                    <a:ext uri="{FF2B5EF4-FFF2-40B4-BE49-F238E27FC236}">
                      <a16:creationId xmlns:a16="http://schemas.microsoft.com/office/drawing/2014/main" id="{55C31A9C-E6EE-48A9-AD3E-424743F3B5C3}"/>
                    </a:ext>
                  </a:extLst>
                </p:cNvPr>
                <p:cNvPicPr/>
                <p:nvPr/>
              </p:nvPicPr>
              <p:blipFill>
                <a:blip r:embed="rId717"/>
                <a:stretch>
                  <a:fillRect/>
                </a:stretch>
              </p:blipFill>
              <p:spPr>
                <a:xfrm>
                  <a:off x="10940802" y="5335179"/>
                  <a:ext cx="11232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8">
              <p14:nvContentPartPr>
                <p14:cNvPr id="1005" name="Ink 1004">
                  <a:extLst>
                    <a:ext uri="{FF2B5EF4-FFF2-40B4-BE49-F238E27FC236}">
                      <a16:creationId xmlns:a16="http://schemas.microsoft.com/office/drawing/2014/main" id="{9F7F9EBB-750F-4C3C-B73E-FDFFC233318A}"/>
                    </a:ext>
                  </a:extLst>
                </p14:cNvPr>
                <p14:cNvContentPartPr/>
                <p14:nvPr/>
              </p14:nvContentPartPr>
              <p14:xfrm>
                <a:off x="11128002" y="5262459"/>
                <a:ext cx="147600" cy="255960"/>
              </p14:xfrm>
            </p:contentPart>
          </mc:Choice>
          <mc:Fallback xmlns="">
            <p:pic>
              <p:nvPicPr>
                <p:cNvPr id="1005" name="Ink 1004">
                  <a:extLst>
                    <a:ext uri="{FF2B5EF4-FFF2-40B4-BE49-F238E27FC236}">
                      <a16:creationId xmlns:a16="http://schemas.microsoft.com/office/drawing/2014/main" id="{9F7F9EBB-750F-4C3C-B73E-FDFFC233318A}"/>
                    </a:ext>
                  </a:extLst>
                </p:cNvPr>
                <p:cNvPicPr/>
                <p:nvPr/>
              </p:nvPicPr>
              <p:blipFill>
                <a:blip r:embed="rId719"/>
                <a:stretch>
                  <a:fillRect/>
                </a:stretch>
              </p:blipFill>
              <p:spPr>
                <a:xfrm>
                  <a:off x="11119002" y="5253819"/>
                  <a:ext cx="165240" cy="273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22" name="Group 1021">
            <a:extLst>
              <a:ext uri="{FF2B5EF4-FFF2-40B4-BE49-F238E27FC236}">
                <a16:creationId xmlns:a16="http://schemas.microsoft.com/office/drawing/2014/main" id="{30A104BC-283B-4DF9-A25A-2657817B7B40}"/>
              </a:ext>
            </a:extLst>
          </p:cNvPr>
          <p:cNvGrpSpPr/>
          <p:nvPr/>
        </p:nvGrpSpPr>
        <p:grpSpPr>
          <a:xfrm>
            <a:off x="9544002" y="4902819"/>
            <a:ext cx="1222920" cy="935640"/>
            <a:chOff x="9544002" y="4902819"/>
            <a:chExt cx="1222920" cy="935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20">
              <p14:nvContentPartPr>
                <p14:cNvPr id="991" name="Ink 990">
                  <a:extLst>
                    <a:ext uri="{FF2B5EF4-FFF2-40B4-BE49-F238E27FC236}">
                      <a16:creationId xmlns:a16="http://schemas.microsoft.com/office/drawing/2014/main" id="{AB799161-8675-49FF-BE11-966EFFADFF4E}"/>
                    </a:ext>
                  </a:extLst>
                </p14:cNvPr>
                <p14:cNvContentPartPr/>
                <p14:nvPr/>
              </p14:nvContentPartPr>
              <p14:xfrm>
                <a:off x="9544002" y="5392779"/>
                <a:ext cx="153360" cy="345960"/>
              </p14:xfrm>
            </p:contentPart>
          </mc:Choice>
          <mc:Fallback xmlns="">
            <p:pic>
              <p:nvPicPr>
                <p:cNvPr id="991" name="Ink 990">
                  <a:extLst>
                    <a:ext uri="{FF2B5EF4-FFF2-40B4-BE49-F238E27FC236}">
                      <a16:creationId xmlns:a16="http://schemas.microsoft.com/office/drawing/2014/main" id="{AB799161-8675-49FF-BE11-966EFFADFF4E}"/>
                    </a:ext>
                  </a:extLst>
                </p:cNvPr>
                <p:cNvPicPr/>
                <p:nvPr/>
              </p:nvPicPr>
              <p:blipFill>
                <a:blip r:embed="rId721"/>
                <a:stretch>
                  <a:fillRect/>
                </a:stretch>
              </p:blipFill>
              <p:spPr>
                <a:xfrm>
                  <a:off x="9535362" y="5384139"/>
                  <a:ext cx="171000" cy="36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2">
              <p14:nvContentPartPr>
                <p14:cNvPr id="992" name="Ink 991">
                  <a:extLst>
                    <a:ext uri="{FF2B5EF4-FFF2-40B4-BE49-F238E27FC236}">
                      <a16:creationId xmlns:a16="http://schemas.microsoft.com/office/drawing/2014/main" id="{BB3909DA-D111-46A6-AD65-12A0D728D096}"/>
                    </a:ext>
                  </a:extLst>
                </p14:cNvPr>
                <p14:cNvContentPartPr/>
                <p14:nvPr/>
              </p14:nvContentPartPr>
              <p14:xfrm>
                <a:off x="9754242" y="5502579"/>
                <a:ext cx="71280" cy="34200"/>
              </p14:xfrm>
            </p:contentPart>
          </mc:Choice>
          <mc:Fallback xmlns="">
            <p:pic>
              <p:nvPicPr>
                <p:cNvPr id="992" name="Ink 991">
                  <a:extLst>
                    <a:ext uri="{FF2B5EF4-FFF2-40B4-BE49-F238E27FC236}">
                      <a16:creationId xmlns:a16="http://schemas.microsoft.com/office/drawing/2014/main" id="{BB3909DA-D111-46A6-AD65-12A0D728D096}"/>
                    </a:ext>
                  </a:extLst>
                </p:cNvPr>
                <p:cNvPicPr/>
                <p:nvPr/>
              </p:nvPicPr>
              <p:blipFill>
                <a:blip r:embed="rId723"/>
                <a:stretch>
                  <a:fillRect/>
                </a:stretch>
              </p:blipFill>
              <p:spPr>
                <a:xfrm>
                  <a:off x="9745602" y="5493579"/>
                  <a:ext cx="8892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4">
              <p14:nvContentPartPr>
                <p14:cNvPr id="993" name="Ink 992">
                  <a:extLst>
                    <a:ext uri="{FF2B5EF4-FFF2-40B4-BE49-F238E27FC236}">
                      <a16:creationId xmlns:a16="http://schemas.microsoft.com/office/drawing/2014/main" id="{177E3545-41D3-49F9-8D3E-2DAC4771C290}"/>
                    </a:ext>
                  </a:extLst>
                </p14:cNvPr>
                <p14:cNvContentPartPr/>
                <p14:nvPr/>
              </p14:nvContentPartPr>
              <p14:xfrm>
                <a:off x="9775482" y="5567019"/>
                <a:ext cx="72720" cy="37800"/>
              </p14:xfrm>
            </p:contentPart>
          </mc:Choice>
          <mc:Fallback xmlns="">
            <p:pic>
              <p:nvPicPr>
                <p:cNvPr id="993" name="Ink 992">
                  <a:extLst>
                    <a:ext uri="{FF2B5EF4-FFF2-40B4-BE49-F238E27FC236}">
                      <a16:creationId xmlns:a16="http://schemas.microsoft.com/office/drawing/2014/main" id="{177E3545-41D3-49F9-8D3E-2DAC4771C290}"/>
                    </a:ext>
                  </a:extLst>
                </p:cNvPr>
                <p:cNvPicPr/>
                <p:nvPr/>
              </p:nvPicPr>
              <p:blipFill>
                <a:blip r:embed="rId725"/>
                <a:stretch>
                  <a:fillRect/>
                </a:stretch>
              </p:blipFill>
              <p:spPr>
                <a:xfrm>
                  <a:off x="9766842" y="5558019"/>
                  <a:ext cx="9036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6">
              <p14:nvContentPartPr>
                <p14:cNvPr id="995" name="Ink 994">
                  <a:extLst>
                    <a:ext uri="{FF2B5EF4-FFF2-40B4-BE49-F238E27FC236}">
                      <a16:creationId xmlns:a16="http://schemas.microsoft.com/office/drawing/2014/main" id="{4CB67C70-B928-4804-B8B7-8A1D3154467C}"/>
                    </a:ext>
                  </a:extLst>
                </p14:cNvPr>
                <p14:cNvContentPartPr/>
                <p14:nvPr/>
              </p14:nvContentPartPr>
              <p14:xfrm>
                <a:off x="10012722" y="5217819"/>
                <a:ext cx="38520" cy="147960"/>
              </p14:xfrm>
            </p:contentPart>
          </mc:Choice>
          <mc:Fallback xmlns="">
            <p:pic>
              <p:nvPicPr>
                <p:cNvPr id="995" name="Ink 994">
                  <a:extLst>
                    <a:ext uri="{FF2B5EF4-FFF2-40B4-BE49-F238E27FC236}">
                      <a16:creationId xmlns:a16="http://schemas.microsoft.com/office/drawing/2014/main" id="{4CB67C70-B928-4804-B8B7-8A1D3154467C}"/>
                    </a:ext>
                  </a:extLst>
                </p:cNvPr>
                <p:cNvPicPr/>
                <p:nvPr/>
              </p:nvPicPr>
              <p:blipFill>
                <a:blip r:embed="rId727"/>
                <a:stretch>
                  <a:fillRect/>
                </a:stretch>
              </p:blipFill>
              <p:spPr>
                <a:xfrm>
                  <a:off x="10004082" y="5209179"/>
                  <a:ext cx="56160" cy="16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8">
              <p14:nvContentPartPr>
                <p14:cNvPr id="996" name="Ink 995">
                  <a:extLst>
                    <a:ext uri="{FF2B5EF4-FFF2-40B4-BE49-F238E27FC236}">
                      <a16:creationId xmlns:a16="http://schemas.microsoft.com/office/drawing/2014/main" id="{42EC115A-40CC-4E1D-BAB3-C566F90CD3CA}"/>
                    </a:ext>
                  </a:extLst>
                </p14:cNvPr>
                <p14:cNvContentPartPr/>
                <p14:nvPr/>
              </p14:nvContentPartPr>
              <p14:xfrm>
                <a:off x="10077882" y="5190819"/>
                <a:ext cx="101880" cy="27360"/>
              </p14:xfrm>
            </p:contentPart>
          </mc:Choice>
          <mc:Fallback xmlns="">
            <p:pic>
              <p:nvPicPr>
                <p:cNvPr id="996" name="Ink 995">
                  <a:extLst>
                    <a:ext uri="{FF2B5EF4-FFF2-40B4-BE49-F238E27FC236}">
                      <a16:creationId xmlns:a16="http://schemas.microsoft.com/office/drawing/2014/main" id="{42EC115A-40CC-4E1D-BAB3-C566F90CD3CA}"/>
                    </a:ext>
                  </a:extLst>
                </p:cNvPr>
                <p:cNvPicPr/>
                <p:nvPr/>
              </p:nvPicPr>
              <p:blipFill>
                <a:blip r:embed="rId729"/>
                <a:stretch>
                  <a:fillRect/>
                </a:stretch>
              </p:blipFill>
              <p:spPr>
                <a:xfrm>
                  <a:off x="10069242" y="5182179"/>
                  <a:ext cx="11952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0">
              <p14:nvContentPartPr>
                <p14:cNvPr id="997" name="Ink 996">
                  <a:extLst>
                    <a:ext uri="{FF2B5EF4-FFF2-40B4-BE49-F238E27FC236}">
                      <a16:creationId xmlns:a16="http://schemas.microsoft.com/office/drawing/2014/main" id="{6091C436-6497-4E46-A221-AFECFC251621}"/>
                    </a:ext>
                  </a:extLst>
                </p14:cNvPr>
                <p14:cNvContentPartPr/>
                <p14:nvPr/>
              </p14:nvContentPartPr>
              <p14:xfrm>
                <a:off x="10092642" y="5185419"/>
                <a:ext cx="102240" cy="162360"/>
              </p14:xfrm>
            </p:contentPart>
          </mc:Choice>
          <mc:Fallback xmlns="">
            <p:pic>
              <p:nvPicPr>
                <p:cNvPr id="997" name="Ink 996">
                  <a:extLst>
                    <a:ext uri="{FF2B5EF4-FFF2-40B4-BE49-F238E27FC236}">
                      <a16:creationId xmlns:a16="http://schemas.microsoft.com/office/drawing/2014/main" id="{6091C436-6497-4E46-A221-AFECFC251621}"/>
                    </a:ext>
                  </a:extLst>
                </p:cNvPr>
                <p:cNvPicPr/>
                <p:nvPr/>
              </p:nvPicPr>
              <p:blipFill>
                <a:blip r:embed="rId731"/>
                <a:stretch>
                  <a:fillRect/>
                </a:stretch>
              </p:blipFill>
              <p:spPr>
                <a:xfrm>
                  <a:off x="10084002" y="5176419"/>
                  <a:ext cx="11988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2">
              <p14:nvContentPartPr>
                <p14:cNvPr id="998" name="Ink 997">
                  <a:extLst>
                    <a:ext uri="{FF2B5EF4-FFF2-40B4-BE49-F238E27FC236}">
                      <a16:creationId xmlns:a16="http://schemas.microsoft.com/office/drawing/2014/main" id="{0370EA19-5489-45FB-BF2E-3E7F2E8BD1F2}"/>
                    </a:ext>
                  </a:extLst>
                </p14:cNvPr>
                <p14:cNvContentPartPr/>
                <p14:nvPr/>
              </p14:nvContentPartPr>
              <p14:xfrm>
                <a:off x="10017042" y="5439579"/>
                <a:ext cx="176040" cy="189360"/>
              </p14:xfrm>
            </p:contentPart>
          </mc:Choice>
          <mc:Fallback xmlns="">
            <p:pic>
              <p:nvPicPr>
                <p:cNvPr id="998" name="Ink 997">
                  <a:extLst>
                    <a:ext uri="{FF2B5EF4-FFF2-40B4-BE49-F238E27FC236}">
                      <a16:creationId xmlns:a16="http://schemas.microsoft.com/office/drawing/2014/main" id="{0370EA19-5489-45FB-BF2E-3E7F2E8BD1F2}"/>
                    </a:ext>
                  </a:extLst>
                </p:cNvPr>
                <p:cNvPicPr/>
                <p:nvPr/>
              </p:nvPicPr>
              <p:blipFill>
                <a:blip r:embed="rId733"/>
                <a:stretch>
                  <a:fillRect/>
                </a:stretch>
              </p:blipFill>
              <p:spPr>
                <a:xfrm>
                  <a:off x="10008042" y="5430939"/>
                  <a:ext cx="19368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4">
              <p14:nvContentPartPr>
                <p14:cNvPr id="999" name="Ink 998">
                  <a:extLst>
                    <a:ext uri="{FF2B5EF4-FFF2-40B4-BE49-F238E27FC236}">
                      <a16:creationId xmlns:a16="http://schemas.microsoft.com/office/drawing/2014/main" id="{9CE513BA-90D3-4DD1-A5B5-C1B1AFF5AF8F}"/>
                    </a:ext>
                  </a:extLst>
                </p14:cNvPr>
                <p14:cNvContentPartPr/>
                <p14:nvPr/>
              </p14:nvContentPartPr>
              <p14:xfrm>
                <a:off x="10170042" y="5524539"/>
                <a:ext cx="32760" cy="139680"/>
              </p14:xfrm>
            </p:contentPart>
          </mc:Choice>
          <mc:Fallback xmlns="">
            <p:pic>
              <p:nvPicPr>
                <p:cNvPr id="999" name="Ink 998">
                  <a:extLst>
                    <a:ext uri="{FF2B5EF4-FFF2-40B4-BE49-F238E27FC236}">
                      <a16:creationId xmlns:a16="http://schemas.microsoft.com/office/drawing/2014/main" id="{9CE513BA-90D3-4DD1-A5B5-C1B1AFF5AF8F}"/>
                    </a:ext>
                  </a:extLst>
                </p:cNvPr>
                <p:cNvPicPr/>
                <p:nvPr/>
              </p:nvPicPr>
              <p:blipFill>
                <a:blip r:embed="rId735"/>
                <a:stretch>
                  <a:fillRect/>
                </a:stretch>
              </p:blipFill>
              <p:spPr>
                <a:xfrm>
                  <a:off x="10161042" y="5515539"/>
                  <a:ext cx="50400" cy="15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6">
              <p14:nvContentPartPr>
                <p14:cNvPr id="1000" name="Ink 999">
                  <a:extLst>
                    <a:ext uri="{FF2B5EF4-FFF2-40B4-BE49-F238E27FC236}">
                      <a16:creationId xmlns:a16="http://schemas.microsoft.com/office/drawing/2014/main" id="{65637271-181F-4E9E-8E8B-675D80CDA158}"/>
                    </a:ext>
                  </a:extLst>
                </p14:cNvPr>
                <p14:cNvContentPartPr/>
                <p14:nvPr/>
              </p14:nvContentPartPr>
              <p14:xfrm>
                <a:off x="10310082" y="5238339"/>
                <a:ext cx="91800" cy="401760"/>
              </p14:xfrm>
            </p:contentPart>
          </mc:Choice>
          <mc:Fallback xmlns="">
            <p:pic>
              <p:nvPicPr>
                <p:cNvPr id="1000" name="Ink 999">
                  <a:extLst>
                    <a:ext uri="{FF2B5EF4-FFF2-40B4-BE49-F238E27FC236}">
                      <a16:creationId xmlns:a16="http://schemas.microsoft.com/office/drawing/2014/main" id="{65637271-181F-4E9E-8E8B-675D80CDA158}"/>
                    </a:ext>
                  </a:extLst>
                </p:cNvPr>
                <p:cNvPicPr/>
                <p:nvPr/>
              </p:nvPicPr>
              <p:blipFill>
                <a:blip r:embed="rId737"/>
                <a:stretch>
                  <a:fillRect/>
                </a:stretch>
              </p:blipFill>
              <p:spPr>
                <a:xfrm>
                  <a:off x="10301442" y="5229699"/>
                  <a:ext cx="109440" cy="41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8">
              <p14:nvContentPartPr>
                <p14:cNvPr id="1001" name="Ink 1000">
                  <a:extLst>
                    <a:ext uri="{FF2B5EF4-FFF2-40B4-BE49-F238E27FC236}">
                      <a16:creationId xmlns:a16="http://schemas.microsoft.com/office/drawing/2014/main" id="{92C3C552-ACF0-4EBD-9397-09AFFCCE6F28}"/>
                    </a:ext>
                  </a:extLst>
                </p14:cNvPr>
                <p14:cNvContentPartPr/>
                <p14:nvPr/>
              </p14:nvContentPartPr>
              <p14:xfrm>
                <a:off x="10392162" y="5192259"/>
                <a:ext cx="185760" cy="286200"/>
              </p14:xfrm>
            </p:contentPart>
          </mc:Choice>
          <mc:Fallback xmlns="">
            <p:pic>
              <p:nvPicPr>
                <p:cNvPr id="1001" name="Ink 1000">
                  <a:extLst>
                    <a:ext uri="{FF2B5EF4-FFF2-40B4-BE49-F238E27FC236}">
                      <a16:creationId xmlns:a16="http://schemas.microsoft.com/office/drawing/2014/main" id="{92C3C552-ACF0-4EBD-9397-09AFFCCE6F28}"/>
                    </a:ext>
                  </a:extLst>
                </p:cNvPr>
                <p:cNvPicPr/>
                <p:nvPr/>
              </p:nvPicPr>
              <p:blipFill>
                <a:blip r:embed="rId739"/>
                <a:stretch>
                  <a:fillRect/>
                </a:stretch>
              </p:blipFill>
              <p:spPr>
                <a:xfrm>
                  <a:off x="10383522" y="5183259"/>
                  <a:ext cx="203400" cy="30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0">
              <p14:nvContentPartPr>
                <p14:cNvPr id="1002" name="Ink 1001">
                  <a:extLst>
                    <a:ext uri="{FF2B5EF4-FFF2-40B4-BE49-F238E27FC236}">
                      <a16:creationId xmlns:a16="http://schemas.microsoft.com/office/drawing/2014/main" id="{CB345525-2895-4969-BD3C-A0E63C567478}"/>
                    </a:ext>
                  </a:extLst>
                </p14:cNvPr>
                <p14:cNvContentPartPr/>
                <p14:nvPr/>
              </p14:nvContentPartPr>
              <p14:xfrm>
                <a:off x="10499082" y="5519499"/>
                <a:ext cx="117360" cy="160560"/>
              </p14:xfrm>
            </p:contentPart>
          </mc:Choice>
          <mc:Fallback xmlns="">
            <p:pic>
              <p:nvPicPr>
                <p:cNvPr id="1002" name="Ink 1001">
                  <a:extLst>
                    <a:ext uri="{FF2B5EF4-FFF2-40B4-BE49-F238E27FC236}">
                      <a16:creationId xmlns:a16="http://schemas.microsoft.com/office/drawing/2014/main" id="{CB345525-2895-4969-BD3C-A0E63C567478}"/>
                    </a:ext>
                  </a:extLst>
                </p:cNvPr>
                <p:cNvPicPr/>
                <p:nvPr/>
              </p:nvPicPr>
              <p:blipFill>
                <a:blip r:embed="rId741"/>
                <a:stretch>
                  <a:fillRect/>
                </a:stretch>
              </p:blipFill>
              <p:spPr>
                <a:xfrm>
                  <a:off x="10490442" y="5510859"/>
                  <a:ext cx="13500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2">
              <p14:nvContentPartPr>
                <p14:cNvPr id="1003" name="Ink 1002">
                  <a:extLst>
                    <a:ext uri="{FF2B5EF4-FFF2-40B4-BE49-F238E27FC236}">
                      <a16:creationId xmlns:a16="http://schemas.microsoft.com/office/drawing/2014/main" id="{63984B34-4FCB-42DA-8B2B-9A69127CEB67}"/>
                    </a:ext>
                  </a:extLst>
                </p14:cNvPr>
                <p14:cNvContentPartPr/>
                <p14:nvPr/>
              </p14:nvContentPartPr>
              <p14:xfrm>
                <a:off x="10597002" y="5205939"/>
                <a:ext cx="169920" cy="411120"/>
              </p14:xfrm>
            </p:contentPart>
          </mc:Choice>
          <mc:Fallback xmlns="">
            <p:pic>
              <p:nvPicPr>
                <p:cNvPr id="1003" name="Ink 1002">
                  <a:extLst>
                    <a:ext uri="{FF2B5EF4-FFF2-40B4-BE49-F238E27FC236}">
                      <a16:creationId xmlns:a16="http://schemas.microsoft.com/office/drawing/2014/main" id="{63984B34-4FCB-42DA-8B2B-9A69127CEB67}"/>
                    </a:ext>
                  </a:extLst>
                </p:cNvPr>
                <p:cNvPicPr/>
                <p:nvPr/>
              </p:nvPicPr>
              <p:blipFill>
                <a:blip r:embed="rId743"/>
                <a:stretch>
                  <a:fillRect/>
                </a:stretch>
              </p:blipFill>
              <p:spPr>
                <a:xfrm>
                  <a:off x="10588002" y="5196939"/>
                  <a:ext cx="187560" cy="42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4">
              <p14:nvContentPartPr>
                <p14:cNvPr id="1011" name="Ink 1010">
                  <a:extLst>
                    <a:ext uri="{FF2B5EF4-FFF2-40B4-BE49-F238E27FC236}">
                      <a16:creationId xmlns:a16="http://schemas.microsoft.com/office/drawing/2014/main" id="{461C6D8E-DBF1-488E-9A9C-3A8D32DE7EF9}"/>
                    </a:ext>
                  </a:extLst>
                </p14:cNvPr>
                <p14:cNvContentPartPr/>
                <p14:nvPr/>
              </p14:nvContentPartPr>
              <p14:xfrm>
                <a:off x="10408002" y="5057979"/>
                <a:ext cx="122760" cy="276480"/>
              </p14:xfrm>
            </p:contentPart>
          </mc:Choice>
          <mc:Fallback xmlns="">
            <p:pic>
              <p:nvPicPr>
                <p:cNvPr id="1011" name="Ink 1010">
                  <a:extLst>
                    <a:ext uri="{FF2B5EF4-FFF2-40B4-BE49-F238E27FC236}">
                      <a16:creationId xmlns:a16="http://schemas.microsoft.com/office/drawing/2014/main" id="{461C6D8E-DBF1-488E-9A9C-3A8D32DE7EF9}"/>
                    </a:ext>
                  </a:extLst>
                </p:cNvPr>
                <p:cNvPicPr/>
                <p:nvPr/>
              </p:nvPicPr>
              <p:blipFill>
                <a:blip r:embed="rId745"/>
                <a:stretch>
                  <a:fillRect/>
                </a:stretch>
              </p:blipFill>
              <p:spPr>
                <a:xfrm>
                  <a:off x="10399002" y="5048979"/>
                  <a:ext cx="140400" cy="29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6">
              <p14:nvContentPartPr>
                <p14:cNvPr id="1012" name="Ink 1011">
                  <a:extLst>
                    <a:ext uri="{FF2B5EF4-FFF2-40B4-BE49-F238E27FC236}">
                      <a16:creationId xmlns:a16="http://schemas.microsoft.com/office/drawing/2014/main" id="{F5BABC54-35AE-4EDA-9FE2-39B48AE5F15F}"/>
                    </a:ext>
                  </a:extLst>
                </p14:cNvPr>
                <p14:cNvContentPartPr/>
                <p14:nvPr/>
              </p14:nvContentPartPr>
              <p14:xfrm>
                <a:off x="10597722" y="4914699"/>
                <a:ext cx="7560" cy="97200"/>
              </p14:xfrm>
            </p:contentPart>
          </mc:Choice>
          <mc:Fallback xmlns="">
            <p:pic>
              <p:nvPicPr>
                <p:cNvPr id="1012" name="Ink 1011">
                  <a:extLst>
                    <a:ext uri="{FF2B5EF4-FFF2-40B4-BE49-F238E27FC236}">
                      <a16:creationId xmlns:a16="http://schemas.microsoft.com/office/drawing/2014/main" id="{F5BABC54-35AE-4EDA-9FE2-39B48AE5F15F}"/>
                    </a:ext>
                  </a:extLst>
                </p:cNvPr>
                <p:cNvPicPr/>
                <p:nvPr/>
              </p:nvPicPr>
              <p:blipFill>
                <a:blip r:embed="rId747"/>
                <a:stretch>
                  <a:fillRect/>
                </a:stretch>
              </p:blipFill>
              <p:spPr>
                <a:xfrm>
                  <a:off x="10588722" y="4906059"/>
                  <a:ext cx="2520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8">
              <p14:nvContentPartPr>
                <p14:cNvPr id="1014" name="Ink 1013">
                  <a:extLst>
                    <a:ext uri="{FF2B5EF4-FFF2-40B4-BE49-F238E27FC236}">
                      <a16:creationId xmlns:a16="http://schemas.microsoft.com/office/drawing/2014/main" id="{0E11088D-F8C3-40E9-9B2A-6C1A18FD36E1}"/>
                    </a:ext>
                  </a:extLst>
                </p14:cNvPr>
                <p14:cNvContentPartPr/>
                <p14:nvPr/>
              </p14:nvContentPartPr>
              <p14:xfrm>
                <a:off x="10045482" y="5546859"/>
                <a:ext cx="132840" cy="138240"/>
              </p14:xfrm>
            </p:contentPart>
          </mc:Choice>
          <mc:Fallback xmlns="">
            <p:pic>
              <p:nvPicPr>
                <p:cNvPr id="1014" name="Ink 1013">
                  <a:extLst>
                    <a:ext uri="{FF2B5EF4-FFF2-40B4-BE49-F238E27FC236}">
                      <a16:creationId xmlns:a16="http://schemas.microsoft.com/office/drawing/2014/main" id="{0E11088D-F8C3-40E9-9B2A-6C1A18FD36E1}"/>
                    </a:ext>
                  </a:extLst>
                </p:cNvPr>
                <p:cNvPicPr/>
                <p:nvPr/>
              </p:nvPicPr>
              <p:blipFill>
                <a:blip r:embed="rId749"/>
                <a:stretch>
                  <a:fillRect/>
                </a:stretch>
              </p:blipFill>
              <p:spPr>
                <a:xfrm>
                  <a:off x="10036482" y="5537859"/>
                  <a:ext cx="150480" cy="15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0">
              <p14:nvContentPartPr>
                <p14:cNvPr id="1015" name="Ink 1014">
                  <a:extLst>
                    <a:ext uri="{FF2B5EF4-FFF2-40B4-BE49-F238E27FC236}">
                      <a16:creationId xmlns:a16="http://schemas.microsoft.com/office/drawing/2014/main" id="{A9A5B7DA-C119-42D2-A12E-3B0E85CCB97C}"/>
                    </a:ext>
                  </a:extLst>
                </p14:cNvPr>
                <p14:cNvContentPartPr/>
                <p14:nvPr/>
              </p14:nvContentPartPr>
              <p14:xfrm>
                <a:off x="9915162" y="5786259"/>
                <a:ext cx="168840" cy="52200"/>
              </p14:xfrm>
            </p:contentPart>
          </mc:Choice>
          <mc:Fallback xmlns="">
            <p:pic>
              <p:nvPicPr>
                <p:cNvPr id="1015" name="Ink 1014">
                  <a:extLst>
                    <a:ext uri="{FF2B5EF4-FFF2-40B4-BE49-F238E27FC236}">
                      <a16:creationId xmlns:a16="http://schemas.microsoft.com/office/drawing/2014/main" id="{A9A5B7DA-C119-42D2-A12E-3B0E85CCB97C}"/>
                    </a:ext>
                  </a:extLst>
                </p:cNvPr>
                <p:cNvPicPr/>
                <p:nvPr/>
              </p:nvPicPr>
              <p:blipFill>
                <a:blip r:embed="rId751"/>
                <a:stretch>
                  <a:fillRect/>
                </a:stretch>
              </p:blipFill>
              <p:spPr>
                <a:xfrm>
                  <a:off x="9906162" y="5777259"/>
                  <a:ext cx="186480" cy="6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2">
              <p14:nvContentPartPr>
                <p14:cNvPr id="1016" name="Ink 1015">
                  <a:extLst>
                    <a:ext uri="{FF2B5EF4-FFF2-40B4-BE49-F238E27FC236}">
                      <a16:creationId xmlns:a16="http://schemas.microsoft.com/office/drawing/2014/main" id="{1E747F22-4CC5-4BB3-A0FB-F0BE6E428F70}"/>
                    </a:ext>
                  </a:extLst>
                </p14:cNvPr>
                <p14:cNvContentPartPr/>
                <p14:nvPr/>
              </p14:nvContentPartPr>
              <p14:xfrm>
                <a:off x="10480002" y="5517339"/>
                <a:ext cx="165240" cy="222120"/>
              </p14:xfrm>
            </p:contentPart>
          </mc:Choice>
          <mc:Fallback xmlns="">
            <p:pic>
              <p:nvPicPr>
                <p:cNvPr id="1016" name="Ink 1015">
                  <a:extLst>
                    <a:ext uri="{FF2B5EF4-FFF2-40B4-BE49-F238E27FC236}">
                      <a16:creationId xmlns:a16="http://schemas.microsoft.com/office/drawing/2014/main" id="{1E747F22-4CC5-4BB3-A0FB-F0BE6E428F70}"/>
                    </a:ext>
                  </a:extLst>
                </p:cNvPr>
                <p:cNvPicPr/>
                <p:nvPr/>
              </p:nvPicPr>
              <p:blipFill>
                <a:blip r:embed="rId753"/>
                <a:stretch>
                  <a:fillRect/>
                </a:stretch>
              </p:blipFill>
              <p:spPr>
                <a:xfrm>
                  <a:off x="10471362" y="5508699"/>
                  <a:ext cx="182880" cy="23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4">
              <p14:nvContentPartPr>
                <p14:cNvPr id="1018" name="Ink 1017">
                  <a:extLst>
                    <a:ext uri="{FF2B5EF4-FFF2-40B4-BE49-F238E27FC236}">
                      <a16:creationId xmlns:a16="http://schemas.microsoft.com/office/drawing/2014/main" id="{F1293167-E7E9-4C61-A9C4-7EAFCCF9B2A2}"/>
                    </a:ext>
                  </a:extLst>
                </p14:cNvPr>
                <p14:cNvContentPartPr/>
                <p14:nvPr/>
              </p14:nvContentPartPr>
              <p14:xfrm>
                <a:off x="10723722" y="5691579"/>
                <a:ext cx="11880" cy="119160"/>
              </p14:xfrm>
            </p:contentPart>
          </mc:Choice>
          <mc:Fallback xmlns="">
            <p:pic>
              <p:nvPicPr>
                <p:cNvPr id="1018" name="Ink 1017">
                  <a:extLst>
                    <a:ext uri="{FF2B5EF4-FFF2-40B4-BE49-F238E27FC236}">
                      <a16:creationId xmlns:a16="http://schemas.microsoft.com/office/drawing/2014/main" id="{F1293167-E7E9-4C61-A9C4-7EAFCCF9B2A2}"/>
                    </a:ext>
                  </a:extLst>
                </p:cNvPr>
                <p:cNvPicPr/>
                <p:nvPr/>
              </p:nvPicPr>
              <p:blipFill>
                <a:blip r:embed="rId755"/>
                <a:stretch>
                  <a:fillRect/>
                </a:stretch>
              </p:blipFill>
              <p:spPr>
                <a:xfrm>
                  <a:off x="10714722" y="5682579"/>
                  <a:ext cx="2952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6">
              <p14:nvContentPartPr>
                <p14:cNvPr id="1019" name="Ink 1018">
                  <a:extLst>
                    <a:ext uri="{FF2B5EF4-FFF2-40B4-BE49-F238E27FC236}">
                      <a16:creationId xmlns:a16="http://schemas.microsoft.com/office/drawing/2014/main" id="{4B651579-543A-4645-BFEC-CB84D0515E5A}"/>
                    </a:ext>
                  </a:extLst>
                </p14:cNvPr>
                <p14:cNvContentPartPr/>
                <p14:nvPr/>
              </p14:nvContentPartPr>
              <p14:xfrm>
                <a:off x="9984282" y="5171739"/>
                <a:ext cx="197280" cy="181080"/>
              </p14:xfrm>
            </p:contentPart>
          </mc:Choice>
          <mc:Fallback xmlns="">
            <p:pic>
              <p:nvPicPr>
                <p:cNvPr id="1019" name="Ink 1018">
                  <a:extLst>
                    <a:ext uri="{FF2B5EF4-FFF2-40B4-BE49-F238E27FC236}">
                      <a16:creationId xmlns:a16="http://schemas.microsoft.com/office/drawing/2014/main" id="{4B651579-543A-4645-BFEC-CB84D0515E5A}"/>
                    </a:ext>
                  </a:extLst>
                </p:cNvPr>
                <p:cNvPicPr/>
                <p:nvPr/>
              </p:nvPicPr>
              <p:blipFill>
                <a:blip r:embed="rId757"/>
                <a:stretch>
                  <a:fillRect/>
                </a:stretch>
              </p:blipFill>
              <p:spPr>
                <a:xfrm>
                  <a:off x="9975642" y="5163099"/>
                  <a:ext cx="21492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8">
              <p14:nvContentPartPr>
                <p14:cNvPr id="1020" name="Ink 1019">
                  <a:extLst>
                    <a:ext uri="{FF2B5EF4-FFF2-40B4-BE49-F238E27FC236}">
                      <a16:creationId xmlns:a16="http://schemas.microsoft.com/office/drawing/2014/main" id="{C4D8923D-210C-4AC5-ADD1-0424E7094CCA}"/>
                    </a:ext>
                  </a:extLst>
                </p14:cNvPr>
                <p14:cNvContentPartPr/>
                <p14:nvPr/>
              </p14:nvContentPartPr>
              <p14:xfrm>
                <a:off x="10003722" y="4902819"/>
                <a:ext cx="65520" cy="32760"/>
              </p14:xfrm>
            </p:contentPart>
          </mc:Choice>
          <mc:Fallback xmlns="">
            <p:pic>
              <p:nvPicPr>
                <p:cNvPr id="1020" name="Ink 1019">
                  <a:extLst>
                    <a:ext uri="{FF2B5EF4-FFF2-40B4-BE49-F238E27FC236}">
                      <a16:creationId xmlns:a16="http://schemas.microsoft.com/office/drawing/2014/main" id="{C4D8923D-210C-4AC5-ADD1-0424E7094CCA}"/>
                    </a:ext>
                  </a:extLst>
                </p:cNvPr>
                <p:cNvPicPr/>
                <p:nvPr/>
              </p:nvPicPr>
              <p:blipFill>
                <a:blip r:embed="rId759"/>
                <a:stretch>
                  <a:fillRect/>
                </a:stretch>
              </p:blipFill>
              <p:spPr>
                <a:xfrm>
                  <a:off x="9994722" y="4894179"/>
                  <a:ext cx="8316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0">
              <p14:nvContentPartPr>
                <p14:cNvPr id="1021" name="Ink 1020">
                  <a:extLst>
                    <a:ext uri="{FF2B5EF4-FFF2-40B4-BE49-F238E27FC236}">
                      <a16:creationId xmlns:a16="http://schemas.microsoft.com/office/drawing/2014/main" id="{058B42D2-57EF-45C4-A383-AF585683E682}"/>
                    </a:ext>
                  </a:extLst>
                </p14:cNvPr>
                <p14:cNvContentPartPr/>
                <p14:nvPr/>
              </p14:nvContentPartPr>
              <p14:xfrm>
                <a:off x="10001562" y="4987779"/>
                <a:ext cx="64080" cy="133560"/>
              </p14:xfrm>
            </p:contentPart>
          </mc:Choice>
          <mc:Fallback xmlns="">
            <p:pic>
              <p:nvPicPr>
                <p:cNvPr id="1021" name="Ink 1020">
                  <a:extLst>
                    <a:ext uri="{FF2B5EF4-FFF2-40B4-BE49-F238E27FC236}">
                      <a16:creationId xmlns:a16="http://schemas.microsoft.com/office/drawing/2014/main" id="{058B42D2-57EF-45C4-A383-AF585683E682}"/>
                    </a:ext>
                  </a:extLst>
                </p:cNvPr>
                <p:cNvPicPr/>
                <p:nvPr/>
              </p:nvPicPr>
              <p:blipFill>
                <a:blip r:embed="rId761"/>
                <a:stretch>
                  <a:fillRect/>
                </a:stretch>
              </p:blipFill>
              <p:spPr>
                <a:xfrm>
                  <a:off x="9992562" y="4979139"/>
                  <a:ext cx="81720" cy="151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28" name="Group 1027">
            <a:extLst>
              <a:ext uri="{FF2B5EF4-FFF2-40B4-BE49-F238E27FC236}">
                <a16:creationId xmlns:a16="http://schemas.microsoft.com/office/drawing/2014/main" id="{D07DE0F9-334D-4876-AD11-74FE161C84DB}"/>
              </a:ext>
            </a:extLst>
          </p:cNvPr>
          <p:cNvGrpSpPr/>
          <p:nvPr/>
        </p:nvGrpSpPr>
        <p:grpSpPr>
          <a:xfrm>
            <a:off x="10237362" y="5868699"/>
            <a:ext cx="271800" cy="430560"/>
            <a:chOff x="10237362" y="5868699"/>
            <a:chExt cx="271800" cy="430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62">
              <p14:nvContentPartPr>
                <p14:cNvPr id="1023" name="Ink 1022">
                  <a:extLst>
                    <a:ext uri="{FF2B5EF4-FFF2-40B4-BE49-F238E27FC236}">
                      <a16:creationId xmlns:a16="http://schemas.microsoft.com/office/drawing/2014/main" id="{30A54082-87F5-4A50-A077-28AFE29A8AE7}"/>
                    </a:ext>
                  </a:extLst>
                </p14:cNvPr>
                <p14:cNvContentPartPr/>
                <p14:nvPr/>
              </p14:nvContentPartPr>
              <p14:xfrm>
                <a:off x="10305762" y="5868699"/>
                <a:ext cx="38880" cy="117720"/>
              </p14:xfrm>
            </p:contentPart>
          </mc:Choice>
          <mc:Fallback xmlns="">
            <p:pic>
              <p:nvPicPr>
                <p:cNvPr id="1023" name="Ink 1022">
                  <a:extLst>
                    <a:ext uri="{FF2B5EF4-FFF2-40B4-BE49-F238E27FC236}">
                      <a16:creationId xmlns:a16="http://schemas.microsoft.com/office/drawing/2014/main" id="{30A54082-87F5-4A50-A077-28AFE29A8AE7}"/>
                    </a:ext>
                  </a:extLst>
                </p:cNvPr>
                <p:cNvPicPr/>
                <p:nvPr/>
              </p:nvPicPr>
              <p:blipFill>
                <a:blip r:embed="rId763"/>
                <a:stretch>
                  <a:fillRect/>
                </a:stretch>
              </p:blipFill>
              <p:spPr>
                <a:xfrm>
                  <a:off x="10297122" y="5859699"/>
                  <a:ext cx="5652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4">
              <p14:nvContentPartPr>
                <p14:cNvPr id="1024" name="Ink 1023">
                  <a:extLst>
                    <a:ext uri="{FF2B5EF4-FFF2-40B4-BE49-F238E27FC236}">
                      <a16:creationId xmlns:a16="http://schemas.microsoft.com/office/drawing/2014/main" id="{6D926DD7-E733-40BA-9271-7F7DB923BC28}"/>
                    </a:ext>
                  </a:extLst>
                </p14:cNvPr>
                <p14:cNvContentPartPr/>
                <p14:nvPr/>
              </p14:nvContentPartPr>
              <p14:xfrm>
                <a:off x="10237362" y="6045459"/>
                <a:ext cx="180360" cy="45000"/>
              </p14:xfrm>
            </p:contentPart>
          </mc:Choice>
          <mc:Fallback xmlns="">
            <p:pic>
              <p:nvPicPr>
                <p:cNvPr id="1024" name="Ink 1023">
                  <a:extLst>
                    <a:ext uri="{FF2B5EF4-FFF2-40B4-BE49-F238E27FC236}">
                      <a16:creationId xmlns:a16="http://schemas.microsoft.com/office/drawing/2014/main" id="{6D926DD7-E733-40BA-9271-7F7DB923BC28}"/>
                    </a:ext>
                  </a:extLst>
                </p:cNvPr>
                <p:cNvPicPr/>
                <p:nvPr/>
              </p:nvPicPr>
              <p:blipFill>
                <a:blip r:embed="rId765"/>
                <a:stretch>
                  <a:fillRect/>
                </a:stretch>
              </p:blipFill>
              <p:spPr>
                <a:xfrm>
                  <a:off x="10228362" y="6036819"/>
                  <a:ext cx="19800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6">
              <p14:nvContentPartPr>
                <p14:cNvPr id="1025" name="Ink 1024">
                  <a:extLst>
                    <a:ext uri="{FF2B5EF4-FFF2-40B4-BE49-F238E27FC236}">
                      <a16:creationId xmlns:a16="http://schemas.microsoft.com/office/drawing/2014/main" id="{F3B21F8B-1B3C-40E5-B974-17DA961FD485}"/>
                    </a:ext>
                  </a:extLst>
                </p14:cNvPr>
                <p14:cNvContentPartPr/>
                <p14:nvPr/>
              </p14:nvContentPartPr>
              <p14:xfrm>
                <a:off x="10347522" y="6159579"/>
                <a:ext cx="161640" cy="139680"/>
              </p14:xfrm>
            </p:contentPart>
          </mc:Choice>
          <mc:Fallback xmlns="">
            <p:pic>
              <p:nvPicPr>
                <p:cNvPr id="1025" name="Ink 1024">
                  <a:extLst>
                    <a:ext uri="{FF2B5EF4-FFF2-40B4-BE49-F238E27FC236}">
                      <a16:creationId xmlns:a16="http://schemas.microsoft.com/office/drawing/2014/main" id="{F3B21F8B-1B3C-40E5-B974-17DA961FD485}"/>
                    </a:ext>
                  </a:extLst>
                </p:cNvPr>
                <p:cNvPicPr/>
                <p:nvPr/>
              </p:nvPicPr>
              <p:blipFill>
                <a:blip r:embed="rId767"/>
                <a:stretch>
                  <a:fillRect/>
                </a:stretch>
              </p:blipFill>
              <p:spPr>
                <a:xfrm>
                  <a:off x="10338882" y="6150939"/>
                  <a:ext cx="179280" cy="157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27" name="Group 1026">
            <a:extLst>
              <a:ext uri="{FF2B5EF4-FFF2-40B4-BE49-F238E27FC236}">
                <a16:creationId xmlns:a16="http://schemas.microsoft.com/office/drawing/2014/main" id="{A7532E40-0581-45F8-8391-8B0895B1550D}"/>
              </a:ext>
            </a:extLst>
          </p:cNvPr>
          <p:cNvGrpSpPr/>
          <p:nvPr/>
        </p:nvGrpSpPr>
        <p:grpSpPr>
          <a:xfrm>
            <a:off x="9636882" y="6015219"/>
            <a:ext cx="412920" cy="304920"/>
            <a:chOff x="9636882" y="6015219"/>
            <a:chExt cx="412920" cy="304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68">
              <p14:nvContentPartPr>
                <p14:cNvPr id="1006" name="Ink 1005">
                  <a:extLst>
                    <a:ext uri="{FF2B5EF4-FFF2-40B4-BE49-F238E27FC236}">
                      <a16:creationId xmlns:a16="http://schemas.microsoft.com/office/drawing/2014/main" id="{F09A753F-D9E6-4F2A-9D6C-3C4A4850505A}"/>
                    </a:ext>
                  </a:extLst>
                </p14:cNvPr>
                <p14:cNvContentPartPr/>
                <p14:nvPr/>
              </p14:nvContentPartPr>
              <p14:xfrm>
                <a:off x="9907242" y="6015219"/>
                <a:ext cx="78480" cy="5400"/>
              </p14:xfrm>
            </p:contentPart>
          </mc:Choice>
          <mc:Fallback xmlns="">
            <p:pic>
              <p:nvPicPr>
                <p:cNvPr id="1006" name="Ink 1005">
                  <a:extLst>
                    <a:ext uri="{FF2B5EF4-FFF2-40B4-BE49-F238E27FC236}">
                      <a16:creationId xmlns:a16="http://schemas.microsoft.com/office/drawing/2014/main" id="{F09A753F-D9E6-4F2A-9D6C-3C4A4850505A}"/>
                    </a:ext>
                  </a:extLst>
                </p:cNvPr>
                <p:cNvPicPr/>
                <p:nvPr/>
              </p:nvPicPr>
              <p:blipFill>
                <a:blip r:embed="rId769"/>
                <a:stretch>
                  <a:fillRect/>
                </a:stretch>
              </p:blipFill>
              <p:spPr>
                <a:xfrm>
                  <a:off x="9898602" y="6006219"/>
                  <a:ext cx="96120" cy="2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0">
              <p14:nvContentPartPr>
                <p14:cNvPr id="1007" name="Ink 1006">
                  <a:extLst>
                    <a:ext uri="{FF2B5EF4-FFF2-40B4-BE49-F238E27FC236}">
                      <a16:creationId xmlns:a16="http://schemas.microsoft.com/office/drawing/2014/main" id="{A3248039-40B2-4799-84C1-D06BC91BC49F}"/>
                    </a:ext>
                  </a:extLst>
                </p14:cNvPr>
                <p14:cNvContentPartPr/>
                <p14:nvPr/>
              </p14:nvContentPartPr>
              <p14:xfrm>
                <a:off x="9947562" y="6052659"/>
                <a:ext cx="102240" cy="14040"/>
              </p14:xfrm>
            </p:contentPart>
          </mc:Choice>
          <mc:Fallback xmlns="">
            <p:pic>
              <p:nvPicPr>
                <p:cNvPr id="1007" name="Ink 1006">
                  <a:extLst>
                    <a:ext uri="{FF2B5EF4-FFF2-40B4-BE49-F238E27FC236}">
                      <a16:creationId xmlns:a16="http://schemas.microsoft.com/office/drawing/2014/main" id="{A3248039-40B2-4799-84C1-D06BC91BC49F}"/>
                    </a:ext>
                  </a:extLst>
                </p:cNvPr>
                <p:cNvPicPr/>
                <p:nvPr/>
              </p:nvPicPr>
              <p:blipFill>
                <a:blip r:embed="rId771"/>
                <a:stretch>
                  <a:fillRect/>
                </a:stretch>
              </p:blipFill>
              <p:spPr>
                <a:xfrm>
                  <a:off x="9938922" y="6044019"/>
                  <a:ext cx="11988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2">
              <p14:nvContentPartPr>
                <p14:cNvPr id="1026" name="Ink 1025">
                  <a:extLst>
                    <a:ext uri="{FF2B5EF4-FFF2-40B4-BE49-F238E27FC236}">
                      <a16:creationId xmlns:a16="http://schemas.microsoft.com/office/drawing/2014/main" id="{C48A5907-E4A4-4722-AE24-5C5970DD9098}"/>
                    </a:ext>
                  </a:extLst>
                </p14:cNvPr>
                <p14:cNvContentPartPr/>
                <p14:nvPr/>
              </p14:nvContentPartPr>
              <p14:xfrm>
                <a:off x="9636882" y="6032139"/>
                <a:ext cx="199800" cy="288000"/>
              </p14:xfrm>
            </p:contentPart>
          </mc:Choice>
          <mc:Fallback xmlns="">
            <p:pic>
              <p:nvPicPr>
                <p:cNvPr id="1026" name="Ink 1025">
                  <a:extLst>
                    <a:ext uri="{FF2B5EF4-FFF2-40B4-BE49-F238E27FC236}">
                      <a16:creationId xmlns:a16="http://schemas.microsoft.com/office/drawing/2014/main" id="{C48A5907-E4A4-4722-AE24-5C5970DD9098}"/>
                    </a:ext>
                  </a:extLst>
                </p:cNvPr>
                <p:cNvPicPr/>
                <p:nvPr/>
              </p:nvPicPr>
              <p:blipFill>
                <a:blip r:embed="rId773"/>
                <a:stretch>
                  <a:fillRect/>
                </a:stretch>
              </p:blipFill>
              <p:spPr>
                <a:xfrm>
                  <a:off x="9627882" y="6023139"/>
                  <a:ext cx="217440" cy="3056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984219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11489</TotalTime>
  <Words>314</Words>
  <Application>Microsoft Office PowerPoint</Application>
  <PresentationFormat>Widescreen</PresentationFormat>
  <Paragraphs>40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Office Theme</vt:lpstr>
      <vt:lpstr>Vectors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Vectors</dc:title>
  <dc:creator>Microsoft account</dc:creator>
  <cp:lastModifiedBy>TAN Mei Yi [Harrisdale Senior High School]</cp:lastModifiedBy>
  <cp:revision>249</cp:revision>
  <dcterms:created xsi:type="dcterms:W3CDTF">2022-03-14T04:08:53Z</dcterms:created>
  <dcterms:modified xsi:type="dcterms:W3CDTF">2022-04-01T01:47:05Z</dcterms:modified>
</cp:coreProperties>
</file>